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8" r:id="rId2"/>
    <p:sldId id="264" r:id="rId3"/>
    <p:sldId id="262" r:id="rId4"/>
    <p:sldId id="266" r:id="rId5"/>
    <p:sldId id="268" r:id="rId6"/>
    <p:sldId id="270" r:id="rId7"/>
    <p:sldId id="272" r:id="rId8"/>
    <p:sldId id="274" r:id="rId9"/>
    <p:sldId id="286" r:id="rId10"/>
    <p:sldId id="290" r:id="rId11"/>
    <p:sldId id="288" r:id="rId12"/>
    <p:sldId id="276" r:id="rId13"/>
    <p:sldId id="278" r:id="rId14"/>
    <p:sldId id="280" r:id="rId15"/>
    <p:sldId id="282" r:id="rId16"/>
    <p:sldId id="284" r:id="rId17"/>
    <p:sldId id="294" r:id="rId18"/>
    <p:sldId id="304" r:id="rId19"/>
    <p:sldId id="306" r:id="rId20"/>
    <p:sldId id="316" r:id="rId21"/>
    <p:sldId id="324" r:id="rId22"/>
    <p:sldId id="308" r:id="rId23"/>
    <p:sldId id="296" r:id="rId24"/>
    <p:sldId id="298" r:id="rId25"/>
    <p:sldId id="314" r:id="rId26"/>
    <p:sldId id="300" r:id="rId27"/>
    <p:sldId id="302" r:id="rId28"/>
    <p:sldId id="318" r:id="rId29"/>
    <p:sldId id="320" r:id="rId30"/>
    <p:sldId id="322" r:id="rId31"/>
    <p:sldId id="326" r:id="rId32"/>
    <p:sldId id="310" r:id="rId33"/>
    <p:sldId id="312" r:id="rId34"/>
    <p:sldId id="330" r:id="rId35"/>
    <p:sldId id="348" r:id="rId36"/>
    <p:sldId id="338" r:id="rId37"/>
    <p:sldId id="340" r:id="rId38"/>
    <p:sldId id="342" r:id="rId39"/>
    <p:sldId id="34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858" y="102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77631-90C6-4229-91F1-5EEC0567D182}"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22CB2-0DD0-47CC-9657-F3E15C9425F2}" type="slidenum">
              <a:rPr lang="en-US" smtClean="0"/>
              <a:t>‹#›</a:t>
            </a:fld>
            <a:endParaRPr lang="en-US"/>
          </a:p>
        </p:txBody>
      </p:sp>
    </p:spTree>
    <p:extLst>
      <p:ext uri="{BB962C8B-B14F-4D97-AF65-F5344CB8AC3E}">
        <p14:creationId xmlns:p14="http://schemas.microsoft.com/office/powerpoint/2010/main" val="1898975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28DC4-E69D-4BBA-9837-ECC7D19292BE}" type="slidenum">
              <a:rPr lang="en-GB"/>
              <a:pPr/>
              <a:t>6</a:t>
            </a:fld>
            <a:endParaRPr lang="en-GB"/>
          </a:p>
        </p:txBody>
      </p:sp>
      <p:sp>
        <p:nvSpPr>
          <p:cNvPr id="89090" name="Rectangle 2"/>
          <p:cNvSpPr>
            <a:spLocks noGrp="1" noRot="1" noChangeAspect="1" noChangeArrowheads="1" noTextEdit="1"/>
          </p:cNvSpPr>
          <p:nvPr>
            <p:ph type="sldImg"/>
          </p:nvPr>
        </p:nvSpPr>
        <p:spPr>
          <a:xfrm>
            <a:off x="582613" y="836613"/>
            <a:ext cx="5694362" cy="3203575"/>
          </a:xfrm>
          <a:ln w="12700" cap="flat">
            <a:solidFill>
              <a:schemeClr val="tx1"/>
            </a:solidFill>
          </a:ln>
        </p:spPr>
      </p:sp>
      <p:sp>
        <p:nvSpPr>
          <p:cNvPr id="89091" name="Rectangle 3"/>
          <p:cNvSpPr>
            <a:spLocks noGrp="1" noChangeArrowheads="1"/>
          </p:cNvSpPr>
          <p:nvPr>
            <p:ph type="body" idx="1"/>
          </p:nvPr>
        </p:nvSpPr>
        <p:spPr>
          <a:xfrm>
            <a:off x="914400" y="4364038"/>
            <a:ext cx="5029200" cy="4052887"/>
          </a:xfrm>
          <a:ln/>
        </p:spPr>
        <p:txBody>
          <a:bodyPr lIns="92075" tIns="46038" rIns="92075" bIns="46038"/>
          <a:lstStyle/>
          <a:p>
            <a:endParaRPr lang="en-US"/>
          </a:p>
        </p:txBody>
      </p:sp>
    </p:spTree>
    <p:extLst>
      <p:ext uri="{BB962C8B-B14F-4D97-AF65-F5344CB8AC3E}">
        <p14:creationId xmlns:p14="http://schemas.microsoft.com/office/powerpoint/2010/main" val="252389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2F73AF-0E6B-4AAD-A094-D903D66979A9}" type="slidenum">
              <a:rPr lang="en-US" smtClean="0"/>
              <a:pPr/>
              <a:t>19</a:t>
            </a:fld>
            <a:endParaRPr lang="en-US"/>
          </a:p>
        </p:txBody>
      </p:sp>
    </p:spTree>
    <p:extLst>
      <p:ext uri="{BB962C8B-B14F-4D97-AF65-F5344CB8AC3E}">
        <p14:creationId xmlns:p14="http://schemas.microsoft.com/office/powerpoint/2010/main" val="4290581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3A4AE3C-DAF8-4E4A-AD57-E173ECE1123C}"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EC402-87EB-4017-B4C2-97F7060471B3}" type="slidenum">
              <a:rPr lang="en-US" smtClean="0"/>
              <a:t>‹#›</a:t>
            </a:fld>
            <a:endParaRPr lang="en-US"/>
          </a:p>
        </p:txBody>
      </p:sp>
    </p:spTree>
    <p:extLst>
      <p:ext uri="{BB962C8B-B14F-4D97-AF65-F5344CB8AC3E}">
        <p14:creationId xmlns:p14="http://schemas.microsoft.com/office/powerpoint/2010/main" val="43988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4AE3C-DAF8-4E4A-AD57-E173ECE1123C}"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EC402-87EB-4017-B4C2-97F7060471B3}" type="slidenum">
              <a:rPr lang="en-US" smtClean="0"/>
              <a:t>‹#›</a:t>
            </a:fld>
            <a:endParaRPr lang="en-US"/>
          </a:p>
        </p:txBody>
      </p:sp>
    </p:spTree>
    <p:extLst>
      <p:ext uri="{BB962C8B-B14F-4D97-AF65-F5344CB8AC3E}">
        <p14:creationId xmlns:p14="http://schemas.microsoft.com/office/powerpoint/2010/main" val="266642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4AE3C-DAF8-4E4A-AD57-E173ECE1123C}"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EC402-87EB-4017-B4C2-97F7060471B3}" type="slidenum">
              <a:rPr lang="en-US" smtClean="0"/>
              <a:t>‹#›</a:t>
            </a:fld>
            <a:endParaRPr lang="en-US"/>
          </a:p>
        </p:txBody>
      </p:sp>
    </p:spTree>
    <p:extLst>
      <p:ext uri="{BB962C8B-B14F-4D97-AF65-F5344CB8AC3E}">
        <p14:creationId xmlns:p14="http://schemas.microsoft.com/office/powerpoint/2010/main" val="46866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4AE3C-DAF8-4E4A-AD57-E173ECE1123C}"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EC402-87EB-4017-B4C2-97F7060471B3}" type="slidenum">
              <a:rPr lang="en-US" smtClean="0"/>
              <a:t>‹#›</a:t>
            </a:fld>
            <a:endParaRPr lang="en-US"/>
          </a:p>
        </p:txBody>
      </p:sp>
    </p:spTree>
    <p:extLst>
      <p:ext uri="{BB962C8B-B14F-4D97-AF65-F5344CB8AC3E}">
        <p14:creationId xmlns:p14="http://schemas.microsoft.com/office/powerpoint/2010/main" val="156275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A4AE3C-DAF8-4E4A-AD57-E173ECE1123C}"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EC402-87EB-4017-B4C2-97F7060471B3}" type="slidenum">
              <a:rPr lang="en-US" smtClean="0"/>
              <a:t>‹#›</a:t>
            </a:fld>
            <a:endParaRPr lang="en-US"/>
          </a:p>
        </p:txBody>
      </p:sp>
    </p:spTree>
    <p:extLst>
      <p:ext uri="{BB962C8B-B14F-4D97-AF65-F5344CB8AC3E}">
        <p14:creationId xmlns:p14="http://schemas.microsoft.com/office/powerpoint/2010/main" val="280287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A4AE3C-DAF8-4E4A-AD57-E173ECE1123C}"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EC402-87EB-4017-B4C2-97F7060471B3}" type="slidenum">
              <a:rPr lang="en-US" smtClean="0"/>
              <a:t>‹#›</a:t>
            </a:fld>
            <a:endParaRPr lang="en-US"/>
          </a:p>
        </p:txBody>
      </p:sp>
    </p:spTree>
    <p:extLst>
      <p:ext uri="{BB962C8B-B14F-4D97-AF65-F5344CB8AC3E}">
        <p14:creationId xmlns:p14="http://schemas.microsoft.com/office/powerpoint/2010/main" val="651156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A4AE3C-DAF8-4E4A-AD57-E173ECE1123C}" type="datetimeFigureOut">
              <a:rPr lang="en-US" smtClean="0"/>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3EC402-87EB-4017-B4C2-97F7060471B3}" type="slidenum">
              <a:rPr lang="en-US" smtClean="0"/>
              <a:t>‹#›</a:t>
            </a:fld>
            <a:endParaRPr lang="en-US"/>
          </a:p>
        </p:txBody>
      </p:sp>
    </p:spTree>
    <p:extLst>
      <p:ext uri="{BB962C8B-B14F-4D97-AF65-F5344CB8AC3E}">
        <p14:creationId xmlns:p14="http://schemas.microsoft.com/office/powerpoint/2010/main" val="45032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A4AE3C-DAF8-4E4A-AD57-E173ECE1123C}" type="datetimeFigureOut">
              <a:rPr lang="en-US" smtClean="0"/>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3EC402-87EB-4017-B4C2-97F7060471B3}" type="slidenum">
              <a:rPr lang="en-US" smtClean="0"/>
              <a:t>‹#›</a:t>
            </a:fld>
            <a:endParaRPr lang="en-US"/>
          </a:p>
        </p:txBody>
      </p:sp>
    </p:spTree>
    <p:extLst>
      <p:ext uri="{BB962C8B-B14F-4D97-AF65-F5344CB8AC3E}">
        <p14:creationId xmlns:p14="http://schemas.microsoft.com/office/powerpoint/2010/main" val="953262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4AE3C-DAF8-4E4A-AD57-E173ECE1123C}" type="datetimeFigureOut">
              <a:rPr lang="en-US" smtClean="0"/>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3EC402-87EB-4017-B4C2-97F7060471B3}" type="slidenum">
              <a:rPr lang="en-US" smtClean="0"/>
              <a:t>‹#›</a:t>
            </a:fld>
            <a:endParaRPr lang="en-US"/>
          </a:p>
        </p:txBody>
      </p:sp>
    </p:spTree>
    <p:extLst>
      <p:ext uri="{BB962C8B-B14F-4D97-AF65-F5344CB8AC3E}">
        <p14:creationId xmlns:p14="http://schemas.microsoft.com/office/powerpoint/2010/main" val="3950182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A4AE3C-DAF8-4E4A-AD57-E173ECE1123C}"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EC402-87EB-4017-B4C2-97F7060471B3}" type="slidenum">
              <a:rPr lang="en-US" smtClean="0"/>
              <a:t>‹#›</a:t>
            </a:fld>
            <a:endParaRPr lang="en-US"/>
          </a:p>
        </p:txBody>
      </p:sp>
    </p:spTree>
    <p:extLst>
      <p:ext uri="{BB962C8B-B14F-4D97-AF65-F5344CB8AC3E}">
        <p14:creationId xmlns:p14="http://schemas.microsoft.com/office/powerpoint/2010/main" val="368231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A4AE3C-DAF8-4E4A-AD57-E173ECE1123C}"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EC402-87EB-4017-B4C2-97F7060471B3}" type="slidenum">
              <a:rPr lang="en-US" smtClean="0"/>
              <a:t>‹#›</a:t>
            </a:fld>
            <a:endParaRPr lang="en-US"/>
          </a:p>
        </p:txBody>
      </p:sp>
    </p:spTree>
    <p:extLst>
      <p:ext uri="{BB962C8B-B14F-4D97-AF65-F5344CB8AC3E}">
        <p14:creationId xmlns:p14="http://schemas.microsoft.com/office/powerpoint/2010/main" val="358048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4AE3C-DAF8-4E4A-AD57-E173ECE1123C}" type="datetimeFigureOut">
              <a:rPr lang="en-US" smtClean="0"/>
              <a:t>9/5/2024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EC402-87EB-4017-B4C2-97F7060471B3}" type="slidenum">
              <a:rPr lang="en-US" smtClean="0"/>
              <a:t>‹#›</a:t>
            </a:fld>
            <a:endParaRPr lang="en-US"/>
          </a:p>
        </p:txBody>
      </p:sp>
    </p:spTree>
    <p:extLst>
      <p:ext uri="{BB962C8B-B14F-4D97-AF65-F5344CB8AC3E}">
        <p14:creationId xmlns:p14="http://schemas.microsoft.com/office/powerpoint/2010/main" val="105598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83046" y="904774"/>
            <a:ext cx="5355804" cy="5674895"/>
          </a:xfrm>
        </p:spPr>
        <p:txBody>
          <a:bodyPr>
            <a:noAutofit/>
          </a:bodyPr>
          <a:lstStyle/>
          <a:p>
            <a:r>
              <a:rPr lang="en-US" dirty="0">
                <a:latin typeface="Constantia" panose="02030602050306030303" pitchFamily="18" charset="0"/>
              </a:rPr>
              <a:t>Stroke, or cerebrovascular accident (CVA), is a clinical term that describes a </a:t>
            </a:r>
            <a:r>
              <a:rPr lang="en-US" b="1" i="1" dirty="0">
                <a:solidFill>
                  <a:srgbClr val="FF0000"/>
                </a:solidFill>
                <a:latin typeface="Constantia" panose="02030602050306030303" pitchFamily="18" charset="0"/>
              </a:rPr>
              <a:t>sudden loss of neurologic function persisting for more than 24 hours that is caused by an interruption of the blood supply to the brain. </a:t>
            </a:r>
          </a:p>
          <a:p>
            <a:r>
              <a:rPr lang="en-US" dirty="0">
                <a:latin typeface="Constantia" panose="02030602050306030303" pitchFamily="18" charset="0"/>
              </a:rPr>
              <a:t>Stroke is the third leading cause of death worldwide, with considerable disability among survivors.</a:t>
            </a:r>
            <a:r>
              <a:rPr lang="en-US" baseline="30000" dirty="0">
                <a:latin typeface="Constantia" panose="02030602050306030303" pitchFamily="18" charset="0"/>
              </a:rPr>
              <a:t> </a:t>
            </a:r>
          </a:p>
        </p:txBody>
      </p:sp>
      <p:sp>
        <p:nvSpPr>
          <p:cNvPr id="6" name="Content Placeholder 5"/>
          <p:cNvSpPr>
            <a:spLocks noGrp="1"/>
          </p:cNvSpPr>
          <p:nvPr>
            <p:ph sz="half" idx="2"/>
          </p:nvPr>
        </p:nvSpPr>
        <p:spPr>
          <a:xfrm>
            <a:off x="6153152" y="922421"/>
            <a:ext cx="4731515" cy="5033963"/>
          </a:xfrm>
        </p:spPr>
        <p:txBody>
          <a:bodyPr>
            <a:normAutofit/>
          </a:bodyPr>
          <a:lstStyle/>
          <a:p>
            <a:r>
              <a:rPr lang="en-US" dirty="0">
                <a:latin typeface="Constantia" panose="02030602050306030303" pitchFamily="18" charset="0"/>
              </a:rPr>
              <a:t>Someone in the USA has a stroke every </a:t>
            </a:r>
            <a:r>
              <a:rPr lang="en-US" b="1" dirty="0">
                <a:latin typeface="Constantia" panose="02030602050306030303" pitchFamily="18" charset="0"/>
              </a:rPr>
              <a:t>40 seconds</a:t>
            </a:r>
            <a:r>
              <a:rPr lang="en-US" dirty="0">
                <a:latin typeface="Constantia" panose="02030602050306030303" pitchFamily="18" charset="0"/>
              </a:rPr>
              <a:t>. </a:t>
            </a:r>
          </a:p>
          <a:p>
            <a:r>
              <a:rPr lang="en-US" dirty="0">
                <a:latin typeface="Constantia" panose="02030602050306030303" pitchFamily="18" charset="0"/>
              </a:rPr>
              <a:t>Every </a:t>
            </a:r>
            <a:r>
              <a:rPr lang="en-US" b="1" dirty="0">
                <a:latin typeface="Constantia" panose="02030602050306030303" pitchFamily="18" charset="0"/>
              </a:rPr>
              <a:t>4 minutes</a:t>
            </a:r>
            <a:r>
              <a:rPr lang="en-US" dirty="0">
                <a:latin typeface="Constantia" panose="02030602050306030303" pitchFamily="18" charset="0"/>
              </a:rPr>
              <a:t>, someone dies of stroke</a:t>
            </a:r>
          </a:p>
          <a:p>
            <a:r>
              <a:rPr lang="en-US" dirty="0">
                <a:latin typeface="Constantia" panose="02030602050306030303" pitchFamily="18" charset="0"/>
              </a:rPr>
              <a:t>Stroke is a leading cause of serious </a:t>
            </a:r>
            <a:r>
              <a:rPr lang="en-US" dirty="0">
                <a:solidFill>
                  <a:srgbClr val="FF0000"/>
                </a:solidFill>
                <a:latin typeface="Constantia" panose="02030602050306030303" pitchFamily="18" charset="0"/>
              </a:rPr>
              <a:t>long-term disability</a:t>
            </a:r>
            <a:r>
              <a:rPr lang="en-US" dirty="0">
                <a:latin typeface="Constantia" panose="02030602050306030303" pitchFamily="18" charset="0"/>
              </a:rPr>
              <a:t>.</a:t>
            </a:r>
            <a:endParaRPr lang="en-US" baseline="30000" dirty="0">
              <a:latin typeface="Constantia" panose="02030602050306030303" pitchFamily="18" charset="0"/>
            </a:endParaRPr>
          </a:p>
          <a:p>
            <a:r>
              <a:rPr lang="en-US" dirty="0">
                <a:latin typeface="Constantia" panose="02030602050306030303" pitchFamily="18" charset="0"/>
              </a:rPr>
              <a:t> Stroke reduces mobility in more than half of stroke survivors age 65 and over.</a:t>
            </a:r>
          </a:p>
        </p:txBody>
      </p:sp>
      <p:sp>
        <p:nvSpPr>
          <p:cNvPr id="7" name="Rectangle 2"/>
          <p:cNvSpPr>
            <a:spLocks noGrp="1" noChangeArrowheads="1"/>
          </p:cNvSpPr>
          <p:nvPr>
            <p:ph type="title" idx="4294967295"/>
          </p:nvPr>
        </p:nvSpPr>
        <p:spPr>
          <a:xfrm>
            <a:off x="683047" y="105879"/>
            <a:ext cx="10201620" cy="71226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8100000" scaled="1"/>
            <a:tileRect/>
          </a:gradFill>
          <a:ln>
            <a:solidFill>
              <a:schemeClr val="tx2"/>
            </a:solidFill>
          </a:ln>
        </p:spPr>
        <p:txBody>
          <a:bodyPr>
            <a:normAutofit fontScale="90000"/>
          </a:bodyPr>
          <a:lstStyle/>
          <a:p>
            <a:r>
              <a:rPr lang="en-US" sz="4800" dirty="0">
                <a:latin typeface="Constantia" pitchFamily="18" charset="0"/>
              </a:rPr>
              <a:t>                 STROKE </a:t>
            </a:r>
          </a:p>
        </p:txBody>
      </p:sp>
    </p:spTree>
    <p:extLst>
      <p:ext uri="{BB962C8B-B14F-4D97-AF65-F5344CB8AC3E}">
        <p14:creationId xmlns:p14="http://schemas.microsoft.com/office/powerpoint/2010/main" val="2001578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0" y="679450"/>
            <a:ext cx="4648199" cy="5776768"/>
          </a:xfrm>
          <a:solidFill>
            <a:schemeClr val="accent2">
              <a:lumMod val="20000"/>
              <a:lumOff val="80000"/>
            </a:schemeClr>
          </a:solidFill>
        </p:spPr>
        <p:txBody>
          <a:bodyPr>
            <a:normAutofit fontScale="92500"/>
          </a:bodyPr>
          <a:lstStyle/>
          <a:p>
            <a:pPr marL="566928" indent="-457200">
              <a:buClr>
                <a:srgbClr val="C00000"/>
              </a:buClr>
              <a:buFont typeface="Wingdings" panose="05000000000000000000" pitchFamily="2" charset="2"/>
              <a:buChar char="Ø"/>
              <a:defRPr/>
            </a:pPr>
            <a:r>
              <a:rPr lang="en-US" dirty="0">
                <a:latin typeface="Constantia" panose="02030602050306030303" pitchFamily="18" charset="0"/>
              </a:rPr>
              <a:t>A transient ischaemic  is caused by a temporary disruption in the blood supply to part of the brain.</a:t>
            </a:r>
            <a:r>
              <a:rPr lang="en-US" dirty="0"/>
              <a:t> </a:t>
            </a:r>
            <a:endParaRPr lang="en-US" altLang="en-US" dirty="0">
              <a:latin typeface="Constantia" panose="02030602050306030303" pitchFamily="18" charset="0"/>
            </a:endParaRPr>
          </a:p>
          <a:p>
            <a:pPr marL="566928" indent="-457200">
              <a:buClr>
                <a:srgbClr val="C00000"/>
              </a:buClr>
              <a:buSzPct val="75000"/>
              <a:buFont typeface="Wingdings" panose="05000000000000000000" pitchFamily="2" charset="2"/>
              <a:buChar char="Ø"/>
              <a:defRPr/>
            </a:pPr>
            <a:r>
              <a:rPr lang="en-US" altLang="en-US" dirty="0">
                <a:latin typeface="Constantia" panose="02030602050306030303" pitchFamily="18" charset="0"/>
              </a:rPr>
              <a:t>Warning sign for stroke</a:t>
            </a:r>
          </a:p>
          <a:p>
            <a:pPr marL="566928" indent="-457200">
              <a:buClr>
                <a:srgbClr val="C00000"/>
              </a:buClr>
              <a:buSzPct val="75000"/>
              <a:buFont typeface="Wingdings" panose="05000000000000000000" pitchFamily="2" charset="2"/>
              <a:buChar char="Ø"/>
              <a:defRPr/>
            </a:pPr>
            <a:r>
              <a:rPr lang="en-US" altLang="en-US" dirty="0">
                <a:latin typeface="Constantia" panose="02030602050306030303" pitchFamily="18" charset="0"/>
              </a:rPr>
              <a:t>Brief localized ischemia</a:t>
            </a:r>
          </a:p>
          <a:p>
            <a:pPr marL="109728" indent="0">
              <a:buClr>
                <a:srgbClr val="C00000"/>
              </a:buClr>
              <a:buNone/>
              <a:defRPr/>
            </a:pPr>
            <a:r>
              <a:rPr lang="en-US" altLang="en-US" dirty="0">
                <a:latin typeface="Constantia" panose="02030602050306030303" pitchFamily="18" charset="0"/>
              </a:rPr>
              <a:t>Common manifestations:</a:t>
            </a:r>
          </a:p>
          <a:p>
            <a:pPr marL="793242" lvl="1" indent="-342900">
              <a:spcBef>
                <a:spcPts val="324"/>
              </a:spcBef>
              <a:buClr>
                <a:srgbClr val="C00000"/>
              </a:buClr>
              <a:buSzPct val="75000"/>
              <a:buFont typeface="Wingdings" panose="05000000000000000000" pitchFamily="2" charset="2"/>
              <a:buChar char="Ø"/>
              <a:defRPr/>
            </a:pPr>
            <a:r>
              <a:rPr lang="en-US" altLang="en-US" sz="2800" dirty="0">
                <a:latin typeface="Constantia" panose="02030602050306030303" pitchFamily="18" charset="0"/>
              </a:rPr>
              <a:t>Contralateral numbness</a:t>
            </a:r>
          </a:p>
          <a:p>
            <a:pPr marL="793242" lvl="1" indent="-342900">
              <a:spcBef>
                <a:spcPts val="324"/>
              </a:spcBef>
              <a:buClr>
                <a:srgbClr val="C00000"/>
              </a:buClr>
              <a:buSzPct val="75000"/>
              <a:buFont typeface="Wingdings" panose="05000000000000000000" pitchFamily="2" charset="2"/>
              <a:buChar char="Ø"/>
              <a:defRPr/>
            </a:pPr>
            <a:r>
              <a:rPr lang="en-US" altLang="en-US" sz="2800" dirty="0">
                <a:latin typeface="Constantia" panose="02030602050306030303" pitchFamily="18" charset="0"/>
              </a:rPr>
              <a:t>Weakness of hand, forearm, corner of mouth</a:t>
            </a:r>
          </a:p>
          <a:p>
            <a:pPr marL="793242" lvl="1" indent="-342900">
              <a:spcBef>
                <a:spcPts val="324"/>
              </a:spcBef>
              <a:buClr>
                <a:srgbClr val="C00000"/>
              </a:buClr>
              <a:buSzPct val="75000"/>
              <a:buFont typeface="Wingdings" panose="05000000000000000000" pitchFamily="2" charset="2"/>
              <a:buChar char="Ø"/>
              <a:defRPr/>
            </a:pPr>
            <a:r>
              <a:rPr lang="en-US" altLang="en-US" sz="2800" dirty="0">
                <a:latin typeface="Constantia" panose="02030602050306030303" pitchFamily="18" charset="0"/>
              </a:rPr>
              <a:t>Aphasia</a:t>
            </a:r>
          </a:p>
          <a:p>
            <a:pPr marL="793242" lvl="1" indent="-342900">
              <a:spcBef>
                <a:spcPts val="324"/>
              </a:spcBef>
              <a:buClr>
                <a:srgbClr val="C00000"/>
              </a:buClr>
              <a:buSzPct val="75000"/>
              <a:buFont typeface="Wingdings" panose="05000000000000000000" pitchFamily="2" charset="2"/>
              <a:buChar char="Ø"/>
              <a:defRPr/>
            </a:pPr>
            <a:r>
              <a:rPr lang="en-US" altLang="en-US" sz="2800" dirty="0">
                <a:latin typeface="Constantia" panose="02030602050306030303" pitchFamily="18" charset="0"/>
              </a:rPr>
              <a:t>Visual disturbances- blurring</a:t>
            </a:r>
          </a:p>
          <a:p>
            <a:pPr marL="793242" lvl="1" indent="-342900">
              <a:spcBef>
                <a:spcPts val="324"/>
              </a:spcBef>
              <a:buClr>
                <a:srgbClr val="C00000"/>
              </a:buClr>
              <a:buSzPct val="75000"/>
              <a:buFont typeface="Wingdings" panose="05000000000000000000" pitchFamily="2" charset="2"/>
              <a:buChar char="Ø"/>
              <a:defRPr/>
            </a:pPr>
            <a:r>
              <a:rPr lang="en-US" sz="2800" dirty="0">
                <a:latin typeface="Constantia" panose="02030602050306030303" pitchFamily="18" charset="0"/>
              </a:rPr>
              <a:t>Amaurosis fugax</a:t>
            </a:r>
          </a:p>
          <a:p>
            <a:pPr>
              <a:buClr>
                <a:srgbClr val="C00000"/>
              </a:buClr>
              <a:buSzPct val="75000"/>
              <a:buFont typeface="Wingdings" pitchFamily="2" charset="2"/>
              <a:buChar char="Ø"/>
            </a:pPr>
            <a:endParaRPr lang="en-US" dirty="0">
              <a:latin typeface="Constantia" pitchFamily="18" charset="0"/>
            </a:endParaRPr>
          </a:p>
          <a:p>
            <a:pPr>
              <a:buNone/>
            </a:pPr>
            <a:endParaRPr lang="en-US" dirty="0"/>
          </a:p>
        </p:txBody>
      </p:sp>
      <p:sp>
        <p:nvSpPr>
          <p:cNvPr id="4" name="Content Placeholder 3"/>
          <p:cNvSpPr>
            <a:spLocks noGrp="1"/>
          </p:cNvSpPr>
          <p:nvPr>
            <p:ph sz="half" idx="2"/>
          </p:nvPr>
        </p:nvSpPr>
        <p:spPr>
          <a:xfrm>
            <a:off x="6172199" y="688684"/>
            <a:ext cx="4634345" cy="5767534"/>
          </a:xfrm>
          <a:solidFill>
            <a:schemeClr val="accent2">
              <a:lumMod val="20000"/>
              <a:lumOff val="80000"/>
            </a:schemeClr>
          </a:solidFill>
        </p:spPr>
        <p:txBody>
          <a:bodyPr>
            <a:noAutofit/>
          </a:bodyPr>
          <a:lstStyle/>
          <a:p>
            <a:pPr marL="566928" indent="-457200">
              <a:buClr>
                <a:srgbClr val="C00000"/>
              </a:buClr>
              <a:buSzPct val="75000"/>
              <a:buFont typeface="Wingdings" panose="05000000000000000000" pitchFamily="2" charset="2"/>
              <a:buChar char="Ø"/>
              <a:defRPr/>
            </a:pPr>
            <a:r>
              <a:rPr lang="en-US" altLang="en-US" dirty="0">
                <a:latin typeface="Constantia" panose="02030602050306030303" pitchFamily="18" charset="0"/>
              </a:rPr>
              <a:t>Deficits last less than 24 hours (usually less than 1 or 2 hours)</a:t>
            </a:r>
          </a:p>
          <a:p>
            <a:pPr>
              <a:buClr>
                <a:srgbClr val="C00000"/>
              </a:buClr>
              <a:buSzPct val="75000"/>
              <a:buNone/>
            </a:pPr>
            <a:r>
              <a:rPr lang="en-US" b="1" dirty="0">
                <a:solidFill>
                  <a:srgbClr val="FF0000"/>
                </a:solidFill>
                <a:latin typeface="Constantia" pitchFamily="18" charset="0"/>
              </a:rPr>
              <a:t>Crescendo TIA’s</a:t>
            </a:r>
          </a:p>
          <a:p>
            <a:pPr>
              <a:buClr>
                <a:srgbClr val="C00000"/>
              </a:buClr>
              <a:buSzPct val="75000"/>
              <a:buFont typeface="Wingdings" pitchFamily="2" charset="2"/>
              <a:buChar char="Ø"/>
            </a:pPr>
            <a:r>
              <a:rPr lang="en-US" dirty="0">
                <a:latin typeface="Constantia" pitchFamily="18" charset="0"/>
              </a:rPr>
              <a:t> Cerebral ischemia increasing in frequency, severity and duration</a:t>
            </a:r>
          </a:p>
          <a:p>
            <a:pPr>
              <a:buClr>
                <a:srgbClr val="C00000"/>
              </a:buClr>
              <a:buSzPct val="75000"/>
              <a:buFont typeface="Wingdings" pitchFamily="2" charset="2"/>
              <a:buChar char="Ø"/>
            </a:pPr>
            <a:r>
              <a:rPr lang="en-US" dirty="0">
                <a:latin typeface="Constantia" pitchFamily="18" charset="0"/>
              </a:rPr>
              <a:t> Capsular warning syndrome: repeated weakness face, arm, leg</a:t>
            </a:r>
          </a:p>
          <a:p>
            <a:pPr marL="566928" indent="-457200">
              <a:buClr>
                <a:srgbClr val="C00000"/>
              </a:buClr>
              <a:buSzPct val="75000"/>
              <a:buFont typeface="Wingdings" panose="05000000000000000000" pitchFamily="2" charset="2"/>
              <a:buChar char="Ø"/>
              <a:defRPr/>
            </a:pPr>
            <a:endParaRPr lang="en-US" altLang="en-US" sz="2800" dirty="0">
              <a:latin typeface="Constantia" panose="02030602050306030303" pitchFamily="18" charset="0"/>
            </a:endParaRPr>
          </a:p>
          <a:p>
            <a:pPr>
              <a:buClr>
                <a:srgbClr val="C00000"/>
              </a:buClr>
              <a:buSzPct val="75000"/>
              <a:buFont typeface="Wingdings" panose="05000000000000000000" pitchFamily="2" charset="2"/>
              <a:buChar char="Ø"/>
            </a:pPr>
            <a:endParaRPr lang="en-US" sz="2400" dirty="0">
              <a:latin typeface="Constantia" panose="02030602050306030303" pitchFamily="18" charset="0"/>
            </a:endParaRPr>
          </a:p>
        </p:txBody>
      </p:sp>
      <p:sp>
        <p:nvSpPr>
          <p:cNvPr id="6" name="TextBox 5"/>
          <p:cNvSpPr txBox="1"/>
          <p:nvPr/>
        </p:nvSpPr>
        <p:spPr>
          <a:xfrm>
            <a:off x="1524000" y="85441"/>
            <a:ext cx="9282544"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latin typeface="Constantia" panose="02030602050306030303" pitchFamily="18" charset="0"/>
              </a:rPr>
              <a:t>	            </a:t>
            </a:r>
            <a:r>
              <a:rPr lang="en-US" sz="3200" b="1" dirty="0">
                <a:solidFill>
                  <a:schemeClr val="tx1"/>
                </a:solidFill>
                <a:latin typeface="Constantia" panose="02030602050306030303" pitchFamily="18" charset="0"/>
              </a:rPr>
              <a:t>TIA: symptoms “Mini stroke”</a:t>
            </a:r>
          </a:p>
        </p:txBody>
      </p:sp>
    </p:spTree>
    <p:extLst>
      <p:ext uri="{BB962C8B-B14F-4D97-AF65-F5344CB8AC3E}">
        <p14:creationId xmlns:p14="http://schemas.microsoft.com/office/powerpoint/2010/main" val="35883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mage.slidesharecdn.com/saskokedev2-141110124302-conversion-gate02/95/kedev-s-aimradial-2014-endovascular-carotid-stenting-development-5-638.jpg?cb=1415626111"/>
          <p:cNvPicPr>
            <a:picLocks noChangeAspect="1" noChangeArrowheads="1"/>
          </p:cNvPicPr>
          <p:nvPr/>
        </p:nvPicPr>
        <p:blipFill>
          <a:blip r:embed="rId2" cstate="print"/>
          <a:srcRect t="3333" b="5556"/>
          <a:stretch>
            <a:fillRect/>
          </a:stretch>
        </p:blipFill>
        <p:spPr bwMode="auto">
          <a:xfrm>
            <a:off x="1468441" y="-18474"/>
            <a:ext cx="9199559" cy="6827982"/>
          </a:xfrm>
          <a:prstGeom prst="rect">
            <a:avLst/>
          </a:prstGeom>
          <a:noFill/>
          <a:ln w="28575">
            <a:solidFill>
              <a:srgbClr val="FFC000"/>
            </a:solidFill>
          </a:ln>
        </p:spPr>
      </p:pic>
    </p:spTree>
    <p:extLst>
      <p:ext uri="{BB962C8B-B14F-4D97-AF65-F5344CB8AC3E}">
        <p14:creationId xmlns:p14="http://schemas.microsoft.com/office/powerpoint/2010/main" val="2431022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idx="4294967295"/>
          </p:nvPr>
        </p:nvSpPr>
        <p:spPr>
          <a:xfrm>
            <a:off x="1533832" y="990600"/>
            <a:ext cx="3419168" cy="5791200"/>
          </a:xfr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a:normAutofit lnSpcReduction="10000"/>
          </a:bodyPr>
          <a:lstStyle/>
          <a:p>
            <a:pPr>
              <a:buNone/>
            </a:pPr>
            <a:r>
              <a:rPr lang="en-US" sz="2600" dirty="0">
                <a:latin typeface="Constantia" panose="02030602050306030303" pitchFamily="18" charset="0"/>
              </a:rPr>
              <a:t>Platelets (</a:t>
            </a:r>
            <a:r>
              <a:rPr lang="en-US" dirty="0">
                <a:latin typeface="Constantia" panose="02030602050306030303" pitchFamily="18" charset="0"/>
              </a:rPr>
              <a:t>magnified</a:t>
            </a:r>
          </a:p>
          <a:p>
            <a:pPr>
              <a:buNone/>
            </a:pPr>
            <a:r>
              <a:rPr lang="en-US" sz="3000" dirty="0">
                <a:latin typeface="Constantia" pitchFamily="18" charset="0"/>
              </a:rPr>
              <a:t>here thousands</a:t>
            </a:r>
          </a:p>
          <a:p>
            <a:pPr>
              <a:buNone/>
            </a:pPr>
            <a:r>
              <a:rPr lang="en-US" sz="3000" dirty="0">
                <a:latin typeface="Constantia" pitchFamily="18" charset="0"/>
              </a:rPr>
              <a:t>of times) home to</a:t>
            </a:r>
          </a:p>
          <a:p>
            <a:pPr>
              <a:buNone/>
            </a:pPr>
            <a:r>
              <a:rPr lang="en-US" sz="3000" dirty="0">
                <a:latin typeface="Constantia" pitchFamily="18" charset="0"/>
              </a:rPr>
              <a:t>damaged areas of</a:t>
            </a:r>
          </a:p>
          <a:p>
            <a:pPr>
              <a:buNone/>
            </a:pPr>
            <a:r>
              <a:rPr lang="en-US" sz="3000" dirty="0">
                <a:latin typeface="Constantia" pitchFamily="18" charset="0"/>
              </a:rPr>
              <a:t>blood vessels and</a:t>
            </a:r>
          </a:p>
          <a:p>
            <a:pPr>
              <a:buNone/>
            </a:pPr>
            <a:r>
              <a:rPr lang="en-US" sz="3000" dirty="0">
                <a:latin typeface="Constantia" pitchFamily="18" charset="0"/>
              </a:rPr>
              <a:t>contribute to the</a:t>
            </a:r>
          </a:p>
          <a:p>
            <a:pPr>
              <a:buNone/>
            </a:pPr>
            <a:r>
              <a:rPr lang="en-US" sz="3000" dirty="0">
                <a:latin typeface="Constantia" pitchFamily="18" charset="0"/>
              </a:rPr>
              <a:t>formation of</a:t>
            </a:r>
          </a:p>
          <a:p>
            <a:pPr>
              <a:buNone/>
            </a:pPr>
            <a:r>
              <a:rPr lang="en-US" sz="3000" dirty="0">
                <a:latin typeface="Constantia" pitchFamily="18" charset="0"/>
              </a:rPr>
              <a:t>clots. Antiplatelet</a:t>
            </a:r>
          </a:p>
          <a:p>
            <a:pPr>
              <a:buNone/>
            </a:pPr>
            <a:r>
              <a:rPr lang="en-US" sz="3000" dirty="0">
                <a:latin typeface="Constantia" pitchFamily="18" charset="0"/>
              </a:rPr>
              <a:t>drugs can help</a:t>
            </a:r>
          </a:p>
          <a:p>
            <a:pPr>
              <a:buNone/>
            </a:pPr>
            <a:r>
              <a:rPr lang="en-US" sz="3000" dirty="0">
                <a:latin typeface="Constantia" pitchFamily="18" charset="0"/>
              </a:rPr>
              <a:t>reduce the risk of</a:t>
            </a:r>
          </a:p>
          <a:p>
            <a:pPr>
              <a:buNone/>
            </a:pPr>
            <a:r>
              <a:rPr lang="en-US" sz="3000" dirty="0">
                <a:latin typeface="Constantia" pitchFamily="18" charset="0"/>
              </a:rPr>
              <a:t>ischemic stroke.</a:t>
            </a:r>
          </a:p>
        </p:txBody>
      </p:sp>
      <p:pic>
        <p:nvPicPr>
          <p:cNvPr id="6" name="Picture 2" descr="Magnified image of platelets in blood"/>
          <p:cNvPicPr>
            <a:picLocks noGrp="1" noChangeAspect="1" noChangeArrowheads="1"/>
          </p:cNvPicPr>
          <p:nvPr>
            <p:ph sz="half" idx="4294967295"/>
          </p:nvPr>
        </p:nvPicPr>
        <p:blipFill>
          <a:blip r:embed="rId2" cstate="print"/>
          <a:srcRect l="13692" r="13692"/>
          <a:stretch>
            <a:fillRect/>
          </a:stretch>
        </p:blipFill>
        <p:spPr bwMode="auto">
          <a:xfrm>
            <a:off x="4953000" y="1066800"/>
            <a:ext cx="5715000" cy="5710238"/>
          </a:xfrm>
          <a:prstGeom prst="rect">
            <a:avLst/>
          </a:prstGeom>
          <a:noFill/>
          <a:ln>
            <a:solidFill>
              <a:srgbClr val="FFFF00"/>
            </a:solidFill>
          </a:ln>
        </p:spPr>
      </p:pic>
      <p:sp>
        <p:nvSpPr>
          <p:cNvPr id="8" name="TextBox 7"/>
          <p:cNvSpPr txBox="1"/>
          <p:nvPr/>
        </p:nvSpPr>
        <p:spPr>
          <a:xfrm>
            <a:off x="4953000" y="0"/>
            <a:ext cx="57150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srgbClr val="FFFF00"/>
                </a:solidFill>
              </a:rPr>
              <a:t> </a:t>
            </a:r>
            <a:r>
              <a:rPr lang="en-US" sz="3200" dirty="0">
                <a:solidFill>
                  <a:schemeClr val="tx1"/>
                </a:solidFill>
                <a:latin typeface="Constantia" panose="02030602050306030303" pitchFamily="18" charset="0"/>
              </a:rPr>
              <a:t>PLATELET AGGREGATION &amp;  THROMBUS FORMATION</a:t>
            </a:r>
          </a:p>
        </p:txBody>
      </p:sp>
      <p:sp>
        <p:nvSpPr>
          <p:cNvPr id="9" name="TextBox 8"/>
          <p:cNvSpPr txBox="1"/>
          <p:nvPr/>
        </p:nvSpPr>
        <p:spPr>
          <a:xfrm>
            <a:off x="1676400" y="1"/>
            <a:ext cx="3048000" cy="954107"/>
          </a:xfrm>
          <a:prstGeom prst="rect">
            <a:avLst/>
          </a:prstGeom>
          <a:noFill/>
        </p:spPr>
        <p:txBody>
          <a:bodyPr wrap="square" rtlCol="0">
            <a:spAutoFit/>
          </a:bodyPr>
          <a:lstStyle/>
          <a:p>
            <a:r>
              <a:rPr lang="en-US" sz="2800" b="1" dirty="0">
                <a:ln w="22225">
                  <a:solidFill>
                    <a:schemeClr val="accent2"/>
                  </a:solidFill>
                  <a:prstDash val="solid"/>
                </a:ln>
                <a:solidFill>
                  <a:schemeClr val="accent2">
                    <a:lumMod val="40000"/>
                    <a:lumOff val="60000"/>
                  </a:schemeClr>
                </a:solidFill>
                <a:latin typeface="Constantia" pitchFamily="18" charset="0"/>
              </a:rPr>
              <a:t>STROKE PATHOGENESIS</a:t>
            </a:r>
          </a:p>
        </p:txBody>
      </p:sp>
    </p:spTree>
    <p:extLst>
      <p:ext uri="{BB962C8B-B14F-4D97-AF65-F5344CB8AC3E}">
        <p14:creationId xmlns:p14="http://schemas.microsoft.com/office/powerpoint/2010/main" val="252183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524000" y="0"/>
            <a:ext cx="9144000" cy="990600"/>
          </a:xfrm>
        </p:spPr>
        <p:style>
          <a:lnRef idx="1">
            <a:schemeClr val="accent2"/>
          </a:lnRef>
          <a:fillRef idx="2">
            <a:schemeClr val="accent2"/>
          </a:fillRef>
          <a:effectRef idx="1">
            <a:schemeClr val="accent2"/>
          </a:effectRef>
          <a:fontRef idx="minor">
            <a:schemeClr val="dk1"/>
          </a:fontRef>
        </p:style>
        <p:txBody>
          <a:bodyPr>
            <a:noAutofit/>
          </a:bodyPr>
          <a:lstStyle/>
          <a:p>
            <a:pPr eaLnBrk="1" hangingPunct="1"/>
            <a:r>
              <a:rPr lang="en-US" sz="3200" dirty="0">
                <a:solidFill>
                  <a:schemeClr val="tx1"/>
                </a:solidFill>
                <a:latin typeface="Constantia" pitchFamily="18" charset="0"/>
              </a:rPr>
              <a:t>CAUSES (ETIOLOGIES) OF ISCHEMIC STROKE:</a:t>
            </a:r>
            <a:br>
              <a:rPr lang="en-US" sz="3200" dirty="0">
                <a:solidFill>
                  <a:schemeClr val="tx1"/>
                </a:solidFill>
                <a:latin typeface="Constantia" pitchFamily="18" charset="0"/>
              </a:rPr>
            </a:br>
            <a:r>
              <a:rPr lang="en-US" sz="3200" dirty="0">
                <a:solidFill>
                  <a:schemeClr val="tx1"/>
                </a:solidFill>
                <a:latin typeface="Constantia" pitchFamily="18" charset="0"/>
              </a:rPr>
              <a:t>SIX MAIN CATEGORIES</a:t>
            </a:r>
          </a:p>
        </p:txBody>
      </p:sp>
      <p:grpSp>
        <p:nvGrpSpPr>
          <p:cNvPr id="2" name="Group 13"/>
          <p:cNvGrpSpPr>
            <a:grpSpLocks/>
          </p:cNvGrpSpPr>
          <p:nvPr/>
        </p:nvGrpSpPr>
        <p:grpSpPr bwMode="auto">
          <a:xfrm>
            <a:off x="1642775" y="1600200"/>
            <a:ext cx="9025659" cy="4869870"/>
            <a:chOff x="265" y="1235"/>
            <a:chExt cx="5300" cy="2811"/>
          </a:xfrm>
        </p:grpSpPr>
        <p:sp>
          <p:nvSpPr>
            <p:cNvPr id="33796" name="Oval 14"/>
            <p:cNvSpPr>
              <a:spLocks noChangeAspect="1" noChangeArrowheads="1"/>
            </p:cNvSpPr>
            <p:nvPr/>
          </p:nvSpPr>
          <p:spPr bwMode="auto">
            <a:xfrm>
              <a:off x="2015" y="1246"/>
              <a:ext cx="3550" cy="2175"/>
            </a:xfrm>
            <a:prstGeom prst="ellipse">
              <a:avLst/>
            </a:prstGeom>
            <a:solidFill>
              <a:schemeClr val="accent2">
                <a:lumMod val="20000"/>
                <a:lumOff val="80000"/>
              </a:schemeClr>
            </a:solidFill>
            <a:ln w="28575">
              <a:solidFill>
                <a:schemeClr val="tx2">
                  <a:lumMod val="50000"/>
                </a:schemeClr>
              </a:solidFill>
              <a:round/>
              <a:headEnd/>
              <a:tailEnd/>
            </a:ln>
          </p:spPr>
          <p:txBody>
            <a:bodyPr wrap="none" anchor="ctr"/>
            <a:lstStyle/>
            <a:p>
              <a:pPr algn="ctr" eaLnBrk="0" hangingPunct="0"/>
              <a:endParaRPr lang="en-US" sz="2400">
                <a:solidFill>
                  <a:srgbClr val="FFFF00"/>
                </a:solidFill>
                <a:latin typeface="Times New Roman" pitchFamily="18" charset="0"/>
              </a:endParaRPr>
            </a:p>
          </p:txBody>
        </p:sp>
        <p:sp>
          <p:nvSpPr>
            <p:cNvPr id="33797" name="Text Box 15"/>
            <p:cNvSpPr txBox="1">
              <a:spLocks noChangeAspect="1" noChangeArrowheads="1"/>
            </p:cNvSpPr>
            <p:nvPr/>
          </p:nvSpPr>
          <p:spPr bwMode="auto">
            <a:xfrm>
              <a:off x="3656" y="1719"/>
              <a:ext cx="1609" cy="111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lgn="ctr" eaLnBrk="0" hangingPunct="0"/>
              <a:r>
                <a:rPr lang="en-US" sz="2400" dirty="0">
                  <a:latin typeface="Constantia" pitchFamily="18" charset="0"/>
                </a:rPr>
                <a:t>Hypercoagulable</a:t>
              </a:r>
            </a:p>
            <a:p>
              <a:pPr algn="ctr" eaLnBrk="0" hangingPunct="0"/>
              <a:r>
                <a:rPr lang="en-US" sz="2400" dirty="0">
                  <a:latin typeface="Constantia" pitchFamily="18" charset="0"/>
                </a:rPr>
                <a:t>states</a:t>
              </a:r>
            </a:p>
            <a:p>
              <a:pPr algn="ctr" eaLnBrk="0" hangingPunct="0"/>
              <a:endParaRPr lang="en-US" sz="2400" dirty="0">
                <a:latin typeface="Constantia" pitchFamily="18" charset="0"/>
              </a:endParaRPr>
            </a:p>
            <a:p>
              <a:pPr algn="ctr" eaLnBrk="0" hangingPunct="0"/>
              <a:r>
                <a:rPr lang="en-US" sz="2400" dirty="0">
                  <a:latin typeface="Constantia" pitchFamily="18" charset="0"/>
                </a:rPr>
                <a:t>Nonatherosclerotic</a:t>
              </a:r>
            </a:p>
            <a:p>
              <a:pPr algn="ctr" eaLnBrk="0" hangingPunct="0"/>
              <a:r>
                <a:rPr lang="en-US" sz="2400" dirty="0">
                  <a:latin typeface="Constantia" pitchFamily="18" charset="0"/>
                </a:rPr>
                <a:t>vasculopathies</a:t>
              </a:r>
            </a:p>
          </p:txBody>
        </p:sp>
        <p:sp>
          <p:nvSpPr>
            <p:cNvPr id="33798" name="Text Box 16"/>
            <p:cNvSpPr txBox="1">
              <a:spLocks noChangeAspect="1" noChangeArrowheads="1"/>
            </p:cNvSpPr>
            <p:nvPr/>
          </p:nvSpPr>
          <p:spPr bwMode="auto">
            <a:xfrm>
              <a:off x="3740" y="1235"/>
              <a:ext cx="1601" cy="40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spAutoFit/>
            </a:bodyPr>
            <a:lstStyle/>
            <a:p>
              <a:pPr algn="ctr" eaLnBrk="0" hangingPunct="0"/>
              <a:r>
                <a:rPr lang="en-US" sz="2000" b="1" dirty="0">
                  <a:solidFill>
                    <a:schemeClr val="tx1"/>
                  </a:solidFill>
                  <a:latin typeface="Constantia" pitchFamily="18" charset="0"/>
                </a:rPr>
                <a:t>YOUNGER PATIENTS</a:t>
              </a:r>
            </a:p>
            <a:p>
              <a:pPr algn="ctr" eaLnBrk="0" hangingPunct="0"/>
              <a:r>
                <a:rPr lang="en-US" sz="2000" b="1" dirty="0">
                  <a:solidFill>
                    <a:schemeClr val="tx1"/>
                  </a:solidFill>
                  <a:latin typeface="Constantia" pitchFamily="18" charset="0"/>
                </a:rPr>
                <a:t>(</a:t>
              </a:r>
              <a:r>
                <a:rPr lang="en-US" sz="2000" b="1" u="sng" dirty="0">
                  <a:solidFill>
                    <a:schemeClr val="tx1"/>
                  </a:solidFill>
                  <a:latin typeface="Constantia" pitchFamily="18" charset="0"/>
                </a:rPr>
                <a:t>&lt;</a:t>
              </a:r>
              <a:r>
                <a:rPr lang="en-US" sz="2000" b="1" dirty="0">
                  <a:solidFill>
                    <a:schemeClr val="tx1"/>
                  </a:solidFill>
                  <a:latin typeface="Constantia" pitchFamily="18" charset="0"/>
                </a:rPr>
                <a:t> 55)</a:t>
              </a:r>
            </a:p>
          </p:txBody>
        </p:sp>
        <p:sp>
          <p:nvSpPr>
            <p:cNvPr id="33799" name="Text Box 17"/>
            <p:cNvSpPr txBox="1">
              <a:spLocks noChangeArrowheads="1"/>
            </p:cNvSpPr>
            <p:nvPr/>
          </p:nvSpPr>
          <p:spPr bwMode="auto">
            <a:xfrm>
              <a:off x="635" y="3566"/>
              <a:ext cx="4681" cy="48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spAutoFit/>
            </a:bodyPr>
            <a:lstStyle/>
            <a:p>
              <a:pPr algn="ctr"/>
              <a:r>
                <a:rPr lang="en-US" sz="2400" i="1" dirty="0">
                  <a:solidFill>
                    <a:srgbClr val="66FF66"/>
                  </a:solidFill>
                  <a:latin typeface="Constantia" pitchFamily="18" charset="0"/>
                </a:rPr>
                <a:t>Correct therapy depends on </a:t>
              </a:r>
              <a:r>
                <a:rPr lang="en-US" sz="2400" i="1" u="sng" dirty="0">
                  <a:solidFill>
                    <a:srgbClr val="66FF66"/>
                  </a:solidFill>
                  <a:latin typeface="Constantia" pitchFamily="18" charset="0"/>
                </a:rPr>
                <a:t>cause</a:t>
              </a:r>
              <a:r>
                <a:rPr lang="en-US" sz="2400" i="1" dirty="0">
                  <a:solidFill>
                    <a:srgbClr val="66FF66"/>
                  </a:solidFill>
                  <a:latin typeface="Constantia" pitchFamily="18" charset="0"/>
                </a:rPr>
                <a:t> of stroke!</a:t>
              </a:r>
            </a:p>
            <a:p>
              <a:pPr algn="ctr"/>
              <a:r>
                <a:rPr lang="en-US" sz="2400" i="1" dirty="0">
                  <a:solidFill>
                    <a:srgbClr val="66FF66"/>
                  </a:solidFill>
                  <a:latin typeface="Constantia" pitchFamily="18" charset="0"/>
                </a:rPr>
                <a:t>“Cause” &amp; “risk factor” are not synonymous—must Rx both!</a:t>
              </a:r>
            </a:p>
          </p:txBody>
        </p:sp>
        <p:sp>
          <p:nvSpPr>
            <p:cNvPr id="33800" name="Oval 18"/>
            <p:cNvSpPr>
              <a:spLocks noChangeAspect="1" noChangeArrowheads="1"/>
            </p:cNvSpPr>
            <p:nvPr/>
          </p:nvSpPr>
          <p:spPr bwMode="auto">
            <a:xfrm>
              <a:off x="265" y="1246"/>
              <a:ext cx="3455" cy="2103"/>
            </a:xfrm>
            <a:prstGeom prst="ellipse">
              <a:avLst/>
            </a:prstGeom>
            <a:solidFill>
              <a:schemeClr val="accent2">
                <a:lumMod val="20000"/>
                <a:lumOff val="80000"/>
              </a:schemeClr>
            </a:solidFill>
            <a:ln w="28575">
              <a:solidFill>
                <a:srgbClr val="A50021"/>
              </a:solidFill>
              <a:round/>
              <a:headEnd/>
              <a:tailEnd/>
            </a:ln>
          </p:spPr>
          <p:txBody>
            <a:bodyPr wrap="none" anchor="ctr"/>
            <a:lstStyle/>
            <a:p>
              <a:endParaRPr lang="en-US"/>
            </a:p>
          </p:txBody>
        </p:sp>
        <p:sp>
          <p:nvSpPr>
            <p:cNvPr id="33801" name="Text Box 19"/>
            <p:cNvSpPr txBox="1">
              <a:spLocks noChangeAspect="1" noChangeArrowheads="1"/>
            </p:cNvSpPr>
            <p:nvPr/>
          </p:nvSpPr>
          <p:spPr bwMode="auto">
            <a:xfrm>
              <a:off x="556" y="1832"/>
              <a:ext cx="1272" cy="111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spAutoFit/>
            </a:bodyPr>
            <a:lstStyle/>
            <a:p>
              <a:pPr algn="ctr" eaLnBrk="0" hangingPunct="0"/>
              <a:r>
                <a:rPr lang="en-US" sz="2400" dirty="0">
                  <a:latin typeface="Constantia" pitchFamily="18" charset="0"/>
                </a:rPr>
                <a:t>Large-artery</a:t>
              </a:r>
            </a:p>
            <a:p>
              <a:pPr algn="ctr" eaLnBrk="0" hangingPunct="0"/>
              <a:r>
                <a:rPr lang="en-US" sz="2400" dirty="0">
                  <a:latin typeface="Constantia" pitchFamily="18" charset="0"/>
                </a:rPr>
                <a:t>atherosclerosis</a:t>
              </a:r>
            </a:p>
            <a:p>
              <a:pPr algn="ctr" eaLnBrk="0" hangingPunct="0"/>
              <a:endParaRPr lang="en-US" sz="2400" dirty="0">
                <a:latin typeface="Constantia" pitchFamily="18" charset="0"/>
              </a:endParaRPr>
            </a:p>
            <a:p>
              <a:pPr algn="ctr" eaLnBrk="0" hangingPunct="0"/>
              <a:r>
                <a:rPr lang="en-US" sz="2400" dirty="0">
                  <a:latin typeface="Constantia" pitchFamily="18" charset="0"/>
                </a:rPr>
                <a:t>Small-artery</a:t>
              </a:r>
            </a:p>
            <a:p>
              <a:pPr algn="ctr" eaLnBrk="0" hangingPunct="0"/>
              <a:r>
                <a:rPr lang="en-US" sz="2400" dirty="0">
                  <a:latin typeface="Constantia" pitchFamily="18" charset="0"/>
                </a:rPr>
                <a:t>disease</a:t>
              </a:r>
            </a:p>
          </p:txBody>
        </p:sp>
        <p:sp>
          <p:nvSpPr>
            <p:cNvPr id="33802" name="Text Box 20"/>
            <p:cNvSpPr txBox="1">
              <a:spLocks noChangeAspect="1" noChangeArrowheads="1"/>
            </p:cNvSpPr>
            <p:nvPr/>
          </p:nvSpPr>
          <p:spPr bwMode="auto">
            <a:xfrm>
              <a:off x="390" y="1235"/>
              <a:ext cx="1380" cy="40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spAutoFit/>
            </a:bodyPr>
            <a:lstStyle/>
            <a:p>
              <a:pPr algn="ctr" eaLnBrk="0" hangingPunct="0"/>
              <a:r>
                <a:rPr lang="en-US" sz="2000" b="1" dirty="0">
                  <a:solidFill>
                    <a:schemeClr val="tx1"/>
                  </a:solidFill>
                  <a:latin typeface="Constantia" pitchFamily="18" charset="0"/>
                </a:rPr>
                <a:t>OLDER PATIENTS</a:t>
              </a:r>
            </a:p>
            <a:p>
              <a:pPr algn="ctr" eaLnBrk="0" hangingPunct="0"/>
              <a:r>
                <a:rPr lang="en-US" sz="2000" b="1" dirty="0">
                  <a:solidFill>
                    <a:schemeClr val="tx1"/>
                  </a:solidFill>
                  <a:latin typeface="Constantia" pitchFamily="18" charset="0"/>
                </a:rPr>
                <a:t>(&gt; 55)</a:t>
              </a:r>
            </a:p>
          </p:txBody>
        </p:sp>
        <p:sp>
          <p:nvSpPr>
            <p:cNvPr id="33803" name="Text Box 21"/>
            <p:cNvSpPr txBox="1">
              <a:spLocks noChangeAspect="1" noChangeArrowheads="1"/>
            </p:cNvSpPr>
            <p:nvPr/>
          </p:nvSpPr>
          <p:spPr bwMode="auto">
            <a:xfrm>
              <a:off x="2042" y="1925"/>
              <a:ext cx="1469" cy="26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spAutoFit/>
            </a:bodyPr>
            <a:lstStyle/>
            <a:p>
              <a:pPr algn="ctr" eaLnBrk="0" hangingPunct="0"/>
              <a:r>
                <a:rPr lang="en-US" sz="2400" dirty="0">
                  <a:latin typeface="Constantia" pitchFamily="18" charset="0"/>
                </a:rPr>
                <a:t>Cardio-embolism</a:t>
              </a:r>
            </a:p>
          </p:txBody>
        </p:sp>
        <p:sp>
          <p:nvSpPr>
            <p:cNvPr id="33804" name="Text Box 22"/>
            <p:cNvSpPr txBox="1">
              <a:spLocks noChangeArrowheads="1"/>
            </p:cNvSpPr>
            <p:nvPr/>
          </p:nvSpPr>
          <p:spPr bwMode="auto">
            <a:xfrm>
              <a:off x="2254" y="2411"/>
              <a:ext cx="1115" cy="26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0" hangingPunct="0"/>
              <a:r>
                <a:rPr lang="en-US" sz="2400" dirty="0">
                  <a:solidFill>
                    <a:schemeClr val="tx1"/>
                  </a:solidFill>
                  <a:latin typeface="Constantia" pitchFamily="18" charset="0"/>
                </a:rPr>
                <a:t>Hypotension</a:t>
              </a:r>
            </a:p>
          </p:txBody>
        </p:sp>
      </p:grpSp>
    </p:spTree>
    <p:extLst>
      <p:ext uri="{BB962C8B-B14F-4D97-AF65-F5344CB8AC3E}">
        <p14:creationId xmlns:p14="http://schemas.microsoft.com/office/powerpoint/2010/main" val="39444351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524000" y="76200"/>
            <a:ext cx="9144000" cy="1046018"/>
          </a:xfrm>
          <a:solidFill>
            <a:schemeClr val="accent4">
              <a:lumMod val="20000"/>
              <a:lumOff val="80000"/>
            </a:schemeClr>
          </a:solidFill>
        </p:spPr>
        <p:txBody>
          <a:bodyPr/>
          <a:lstStyle/>
          <a:p>
            <a:pPr eaLnBrk="1" hangingPunct="1"/>
            <a:r>
              <a:rPr lang="en-US" sz="3200" dirty="0">
                <a:solidFill>
                  <a:srgbClr val="002060"/>
                </a:solidFill>
                <a:latin typeface="Constantia" pitchFamily="18" charset="0"/>
              </a:rPr>
              <a:t>ETIOLOGIC  EVALUATION:</a:t>
            </a:r>
            <a:br>
              <a:rPr lang="en-US" sz="3200" dirty="0">
                <a:solidFill>
                  <a:srgbClr val="002060"/>
                </a:solidFill>
                <a:latin typeface="Constantia" pitchFamily="18" charset="0"/>
              </a:rPr>
            </a:br>
            <a:r>
              <a:rPr lang="en-US" sz="3200" dirty="0">
                <a:solidFill>
                  <a:srgbClr val="002060"/>
                </a:solidFill>
                <a:latin typeface="Constantia" pitchFamily="18" charset="0"/>
              </a:rPr>
              <a:t>IDENTIFY STROKE, FIND SOURCE OF CLOT</a:t>
            </a:r>
          </a:p>
        </p:txBody>
      </p:sp>
      <p:sp>
        <p:nvSpPr>
          <p:cNvPr id="34819" name="Rectangle 26"/>
          <p:cNvSpPr>
            <a:spLocks noChangeArrowheads="1"/>
          </p:cNvSpPr>
          <p:nvPr/>
        </p:nvSpPr>
        <p:spPr bwMode="auto">
          <a:xfrm>
            <a:off x="7924800" y="1676400"/>
            <a:ext cx="2286000" cy="990600"/>
          </a:xfrm>
          <a:prstGeom prst="rect">
            <a:avLst/>
          </a:prstGeom>
          <a:gradFill rotWithShape="1">
            <a:gsLst>
              <a:gs pos="0">
                <a:srgbClr val="A50021"/>
              </a:gs>
              <a:gs pos="100000">
                <a:srgbClr val="4C000F"/>
              </a:gs>
            </a:gsLst>
            <a:path path="shape">
              <a:fillToRect l="50000" t="50000" r="50000" b="50000"/>
            </a:path>
          </a:gradFill>
          <a:ln w="9525">
            <a:solidFill>
              <a:srgbClr val="FFFF99"/>
            </a:solidFill>
            <a:miter lim="800000"/>
            <a:headEnd/>
            <a:tailEnd/>
          </a:ln>
        </p:spPr>
        <p:txBody>
          <a:bodyPr wrap="none" anchor="ctr"/>
          <a:lstStyle/>
          <a:p>
            <a:pPr algn="ctr"/>
            <a:r>
              <a:rPr lang="en-US" sz="2400" dirty="0">
                <a:solidFill>
                  <a:srgbClr val="FFFF66"/>
                </a:solidFill>
                <a:latin typeface="Constantia" pitchFamily="18" charset="0"/>
              </a:rPr>
              <a:t>INVASIVE</a:t>
            </a:r>
          </a:p>
          <a:p>
            <a:pPr algn="ctr"/>
            <a:r>
              <a:rPr lang="en-US" sz="2400" i="1" dirty="0">
                <a:solidFill>
                  <a:srgbClr val="FFFF66"/>
                </a:solidFill>
                <a:latin typeface="Constantia" pitchFamily="18" charset="0"/>
              </a:rPr>
              <a:t>Day 2</a:t>
            </a:r>
          </a:p>
        </p:txBody>
      </p:sp>
      <p:sp>
        <p:nvSpPr>
          <p:cNvPr id="34820" name="Rectangle 27"/>
          <p:cNvSpPr>
            <a:spLocks noChangeArrowheads="1"/>
          </p:cNvSpPr>
          <p:nvPr/>
        </p:nvSpPr>
        <p:spPr bwMode="auto">
          <a:xfrm>
            <a:off x="7924800" y="2667000"/>
            <a:ext cx="2286000" cy="914400"/>
          </a:xfrm>
          <a:prstGeom prst="rect">
            <a:avLst/>
          </a:prstGeom>
          <a:solidFill>
            <a:schemeClr val="accent3">
              <a:lumMod val="50000"/>
            </a:schemeClr>
          </a:solidFill>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sz="2400" dirty="0">
                <a:solidFill>
                  <a:schemeClr val="bg1"/>
                </a:solidFill>
                <a:latin typeface="Constantia" pitchFamily="18" charset="0"/>
              </a:rPr>
              <a:t>*Catheter</a:t>
            </a:r>
          </a:p>
          <a:p>
            <a:pPr algn="ctr"/>
            <a:r>
              <a:rPr lang="en-US" sz="2400" dirty="0">
                <a:solidFill>
                  <a:schemeClr val="bg1"/>
                </a:solidFill>
                <a:latin typeface="Constantia" pitchFamily="18" charset="0"/>
              </a:rPr>
              <a:t>angiogram</a:t>
            </a:r>
          </a:p>
        </p:txBody>
      </p:sp>
      <p:sp>
        <p:nvSpPr>
          <p:cNvPr id="34821" name="Rectangle 28"/>
          <p:cNvSpPr>
            <a:spLocks noChangeArrowheads="1"/>
          </p:cNvSpPr>
          <p:nvPr/>
        </p:nvSpPr>
        <p:spPr bwMode="auto">
          <a:xfrm>
            <a:off x="7924800" y="3581400"/>
            <a:ext cx="2286000" cy="1447800"/>
          </a:xfrm>
          <a:prstGeom prst="rect">
            <a:avLst/>
          </a:prstGeom>
          <a:solidFill>
            <a:schemeClr val="tx1">
              <a:lumMod val="65000"/>
              <a:lumOff val="35000"/>
            </a:schemeClr>
          </a:solidFill>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sz="2400" dirty="0">
                <a:solidFill>
                  <a:schemeClr val="bg1"/>
                </a:solidFill>
                <a:latin typeface="Constantia" pitchFamily="18" charset="0"/>
              </a:rPr>
              <a:t>*TEE</a:t>
            </a:r>
          </a:p>
        </p:txBody>
      </p:sp>
      <p:sp>
        <p:nvSpPr>
          <p:cNvPr id="34822" name="Rectangle 29"/>
          <p:cNvSpPr>
            <a:spLocks noChangeArrowheads="1"/>
          </p:cNvSpPr>
          <p:nvPr/>
        </p:nvSpPr>
        <p:spPr bwMode="auto">
          <a:xfrm>
            <a:off x="4040188" y="1676400"/>
            <a:ext cx="3884612" cy="990600"/>
          </a:xfrm>
          <a:prstGeom prst="rect">
            <a:avLst/>
          </a:prstGeom>
          <a:gradFill rotWithShape="1">
            <a:gsLst>
              <a:gs pos="0">
                <a:srgbClr val="A50021"/>
              </a:gs>
              <a:gs pos="100000">
                <a:srgbClr val="4C000F"/>
              </a:gs>
            </a:gsLst>
            <a:path path="shape">
              <a:fillToRect l="50000" t="50000" r="50000" b="50000"/>
            </a:path>
          </a:gradFill>
          <a:ln w="9525">
            <a:solidFill>
              <a:srgbClr val="FFFF99"/>
            </a:solidFill>
            <a:miter lim="800000"/>
            <a:headEnd/>
            <a:tailEnd/>
          </a:ln>
        </p:spPr>
        <p:txBody>
          <a:bodyPr wrap="none" anchor="ctr"/>
          <a:lstStyle/>
          <a:p>
            <a:pPr algn="ctr"/>
            <a:r>
              <a:rPr lang="en-US" sz="2400" dirty="0">
                <a:solidFill>
                  <a:srgbClr val="FFFF66"/>
                </a:solidFill>
                <a:latin typeface="Constantia" pitchFamily="18" charset="0"/>
              </a:rPr>
              <a:t>NONINVASIVE</a:t>
            </a:r>
          </a:p>
          <a:p>
            <a:pPr algn="ctr"/>
            <a:r>
              <a:rPr lang="en-US" sz="2400" i="1" dirty="0">
                <a:solidFill>
                  <a:srgbClr val="FFFF66"/>
                </a:solidFill>
                <a:latin typeface="Constantia" pitchFamily="18" charset="0"/>
              </a:rPr>
              <a:t>Day 1</a:t>
            </a:r>
          </a:p>
        </p:txBody>
      </p:sp>
      <p:sp>
        <p:nvSpPr>
          <p:cNvPr id="34823" name="Rectangle 30"/>
          <p:cNvSpPr>
            <a:spLocks noChangeArrowheads="1"/>
          </p:cNvSpPr>
          <p:nvPr/>
        </p:nvSpPr>
        <p:spPr bwMode="auto">
          <a:xfrm>
            <a:off x="1981200" y="2667000"/>
            <a:ext cx="2057400" cy="914400"/>
          </a:xfrm>
          <a:prstGeom prst="rect">
            <a:avLst/>
          </a:prstGeom>
          <a:gradFill rotWithShape="1">
            <a:gsLst>
              <a:gs pos="0">
                <a:srgbClr val="A50021"/>
              </a:gs>
              <a:gs pos="100000">
                <a:srgbClr val="4C000F"/>
              </a:gs>
            </a:gsLst>
            <a:path path="shape">
              <a:fillToRect l="50000" t="50000" r="50000" b="50000"/>
            </a:path>
          </a:gradFill>
          <a:ln w="9525">
            <a:solidFill>
              <a:srgbClr val="FFFF99"/>
            </a:solidFill>
            <a:miter lim="800000"/>
            <a:headEnd/>
            <a:tailEnd/>
          </a:ln>
        </p:spPr>
        <p:txBody>
          <a:bodyPr wrap="none" anchor="ctr"/>
          <a:lstStyle/>
          <a:p>
            <a:pPr algn="ctr"/>
            <a:r>
              <a:rPr lang="en-US" sz="2400" dirty="0">
                <a:solidFill>
                  <a:srgbClr val="FFFF66"/>
                </a:solidFill>
                <a:latin typeface="Constantia" pitchFamily="18" charset="0"/>
              </a:rPr>
              <a:t>ARTERIES</a:t>
            </a:r>
          </a:p>
        </p:txBody>
      </p:sp>
      <p:sp>
        <p:nvSpPr>
          <p:cNvPr id="34824" name="Rectangle 31"/>
          <p:cNvSpPr>
            <a:spLocks noChangeArrowheads="1"/>
          </p:cNvSpPr>
          <p:nvPr/>
        </p:nvSpPr>
        <p:spPr bwMode="auto">
          <a:xfrm>
            <a:off x="1981200" y="3581400"/>
            <a:ext cx="2057400" cy="1447800"/>
          </a:xfrm>
          <a:prstGeom prst="rect">
            <a:avLst/>
          </a:prstGeom>
          <a:gradFill rotWithShape="1">
            <a:gsLst>
              <a:gs pos="0">
                <a:srgbClr val="A50021"/>
              </a:gs>
              <a:gs pos="100000">
                <a:srgbClr val="4C000F"/>
              </a:gs>
            </a:gsLst>
            <a:path path="shape">
              <a:fillToRect l="50000" t="50000" r="50000" b="50000"/>
            </a:path>
          </a:gradFill>
          <a:ln w="9525">
            <a:solidFill>
              <a:srgbClr val="FFFF99"/>
            </a:solidFill>
            <a:miter lim="800000"/>
            <a:headEnd/>
            <a:tailEnd/>
          </a:ln>
        </p:spPr>
        <p:txBody>
          <a:bodyPr wrap="none" anchor="ctr"/>
          <a:lstStyle/>
          <a:p>
            <a:pPr algn="ctr"/>
            <a:r>
              <a:rPr lang="en-US" sz="2400" dirty="0">
                <a:solidFill>
                  <a:srgbClr val="FFFF66"/>
                </a:solidFill>
                <a:latin typeface="Constantia" pitchFamily="18" charset="0"/>
              </a:rPr>
              <a:t>HEART</a:t>
            </a:r>
          </a:p>
        </p:txBody>
      </p:sp>
      <p:sp>
        <p:nvSpPr>
          <p:cNvPr id="34825" name="Rectangle 32"/>
          <p:cNvSpPr>
            <a:spLocks noChangeArrowheads="1"/>
          </p:cNvSpPr>
          <p:nvPr/>
        </p:nvSpPr>
        <p:spPr bwMode="auto">
          <a:xfrm>
            <a:off x="1981200" y="5029200"/>
            <a:ext cx="2057400" cy="685800"/>
          </a:xfrm>
          <a:prstGeom prst="rect">
            <a:avLst/>
          </a:prstGeom>
          <a:gradFill rotWithShape="1">
            <a:gsLst>
              <a:gs pos="0">
                <a:srgbClr val="A50021"/>
              </a:gs>
              <a:gs pos="100000">
                <a:srgbClr val="4C000F"/>
              </a:gs>
            </a:gsLst>
            <a:path path="shape">
              <a:fillToRect l="50000" t="50000" r="50000" b="50000"/>
            </a:path>
          </a:gradFill>
          <a:ln w="9525">
            <a:solidFill>
              <a:srgbClr val="FFFF99"/>
            </a:solidFill>
            <a:miter lim="800000"/>
            <a:headEnd/>
            <a:tailEnd/>
          </a:ln>
        </p:spPr>
        <p:txBody>
          <a:bodyPr wrap="none" anchor="ctr"/>
          <a:lstStyle/>
          <a:p>
            <a:pPr algn="ctr"/>
            <a:r>
              <a:rPr lang="en-US" sz="2400" dirty="0">
                <a:solidFill>
                  <a:srgbClr val="FFFF66"/>
                </a:solidFill>
                <a:latin typeface="Constantia" pitchFamily="18" charset="0"/>
              </a:rPr>
              <a:t>BLOOD</a:t>
            </a:r>
          </a:p>
        </p:txBody>
      </p:sp>
      <p:sp>
        <p:nvSpPr>
          <p:cNvPr id="34826" name="Rectangle 33"/>
          <p:cNvSpPr>
            <a:spLocks noChangeArrowheads="1"/>
          </p:cNvSpPr>
          <p:nvPr/>
        </p:nvSpPr>
        <p:spPr bwMode="auto">
          <a:xfrm>
            <a:off x="4040188" y="3581400"/>
            <a:ext cx="3884612" cy="1447800"/>
          </a:xfrm>
          <a:prstGeom prst="rect">
            <a:avLst/>
          </a:prstGeom>
          <a:solidFill>
            <a:srgbClr val="002060"/>
          </a:solidFill>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sz="2400" dirty="0">
                <a:solidFill>
                  <a:schemeClr val="bg1"/>
                </a:solidFill>
                <a:latin typeface="Constantia" pitchFamily="18" charset="0"/>
              </a:rPr>
              <a:t>ECG &amp; monitor</a:t>
            </a:r>
          </a:p>
          <a:p>
            <a:pPr algn="ctr"/>
            <a:r>
              <a:rPr lang="en-US" sz="2400" dirty="0">
                <a:solidFill>
                  <a:schemeClr val="bg1"/>
                </a:solidFill>
                <a:latin typeface="Constantia" pitchFamily="18" charset="0"/>
              </a:rPr>
              <a:t>Cardiac biomarkers</a:t>
            </a:r>
          </a:p>
          <a:p>
            <a:pPr algn="ctr"/>
            <a:r>
              <a:rPr lang="en-US" sz="2400" dirty="0">
                <a:solidFill>
                  <a:schemeClr val="bg1"/>
                </a:solidFill>
                <a:latin typeface="Constantia" pitchFamily="18" charset="0"/>
              </a:rPr>
              <a:t>Transthoracic echo (TTE)</a:t>
            </a:r>
          </a:p>
        </p:txBody>
      </p:sp>
      <p:sp>
        <p:nvSpPr>
          <p:cNvPr id="34827" name="Rectangle 34"/>
          <p:cNvSpPr>
            <a:spLocks noChangeArrowheads="1"/>
          </p:cNvSpPr>
          <p:nvPr/>
        </p:nvSpPr>
        <p:spPr bwMode="auto">
          <a:xfrm>
            <a:off x="4038600" y="2673145"/>
            <a:ext cx="3884612" cy="914400"/>
          </a:xfrm>
          <a:prstGeom prst="rect">
            <a:avLst/>
          </a:prstGeom>
          <a:solidFill>
            <a:schemeClr val="accent1">
              <a:lumMod val="50000"/>
            </a:schemeClr>
          </a:solidFill>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sz="2400" dirty="0">
                <a:solidFill>
                  <a:schemeClr val="bg1"/>
                </a:solidFill>
                <a:latin typeface="Constantia" pitchFamily="18" charset="0"/>
              </a:rPr>
              <a:t>MRI &amp; intracranial MRA</a:t>
            </a:r>
          </a:p>
          <a:p>
            <a:pPr algn="ctr"/>
            <a:r>
              <a:rPr lang="en-US" sz="2400" dirty="0">
                <a:solidFill>
                  <a:schemeClr val="bg1"/>
                </a:solidFill>
                <a:latin typeface="Constantia" pitchFamily="18" charset="0"/>
              </a:rPr>
              <a:t>Carotid duplex (CD)</a:t>
            </a:r>
          </a:p>
        </p:txBody>
      </p:sp>
      <p:sp>
        <p:nvSpPr>
          <p:cNvPr id="34828" name="Rectangle 35"/>
          <p:cNvSpPr>
            <a:spLocks noChangeArrowheads="1"/>
          </p:cNvSpPr>
          <p:nvPr/>
        </p:nvSpPr>
        <p:spPr bwMode="auto">
          <a:xfrm>
            <a:off x="4040188" y="5029200"/>
            <a:ext cx="3884612" cy="685800"/>
          </a:xfrm>
          <a:prstGeom prst="rect">
            <a:avLst/>
          </a:prstGeom>
          <a:solidFill>
            <a:srgbClr val="002060"/>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US" sz="2400" dirty="0">
                <a:solidFill>
                  <a:srgbClr val="FFFF00"/>
                </a:solidFill>
                <a:latin typeface="Constantia" pitchFamily="18" charset="0"/>
              </a:rPr>
              <a:t>*</a:t>
            </a:r>
            <a:r>
              <a:rPr lang="en-US" sz="2400" dirty="0">
                <a:solidFill>
                  <a:schemeClr val="bg1"/>
                </a:solidFill>
                <a:latin typeface="Constantia" pitchFamily="18" charset="0"/>
              </a:rPr>
              <a:t>Hypercoagulable profile</a:t>
            </a:r>
          </a:p>
        </p:txBody>
      </p:sp>
      <p:sp>
        <p:nvSpPr>
          <p:cNvPr id="34829" name="Text Box 36"/>
          <p:cNvSpPr txBox="1">
            <a:spLocks noChangeArrowheads="1"/>
          </p:cNvSpPr>
          <p:nvPr/>
        </p:nvSpPr>
        <p:spPr bwMode="auto">
          <a:xfrm>
            <a:off x="8435475" y="5105401"/>
            <a:ext cx="1186864" cy="617861"/>
          </a:xfrm>
          <a:prstGeom prst="rect">
            <a:avLst/>
          </a:prstGeom>
          <a:solidFill>
            <a:schemeClr val="tx1">
              <a:lumMod val="65000"/>
              <a:lumOff val="35000"/>
            </a:schemeClr>
          </a:solidFill>
          <a:ln>
            <a:headEnd/>
            <a:tailEnd/>
          </a:ln>
        </p:spPr>
        <p:style>
          <a:lnRef idx="3">
            <a:schemeClr val="lt1"/>
          </a:lnRef>
          <a:fillRef idx="1">
            <a:schemeClr val="accent4"/>
          </a:fillRef>
          <a:effectRef idx="1">
            <a:schemeClr val="accent4"/>
          </a:effectRef>
          <a:fontRef idx="minor">
            <a:schemeClr val="lt1"/>
          </a:fontRef>
        </p:style>
        <p:txBody>
          <a:bodyPr wrap="none">
            <a:spAutoFit/>
          </a:bodyPr>
          <a:lstStyle/>
          <a:p>
            <a:pPr algn="ctr" eaLnBrk="0" hangingPunct="0">
              <a:lnSpc>
                <a:spcPct val="85000"/>
              </a:lnSpc>
            </a:pPr>
            <a:r>
              <a:rPr lang="en-US" sz="2000" i="1" dirty="0">
                <a:solidFill>
                  <a:schemeClr val="bg1"/>
                </a:solidFill>
                <a:latin typeface="Constantia" pitchFamily="18" charset="0"/>
              </a:rPr>
              <a:t>*in select</a:t>
            </a:r>
          </a:p>
          <a:p>
            <a:pPr algn="ctr" eaLnBrk="0" hangingPunct="0">
              <a:lnSpc>
                <a:spcPct val="85000"/>
              </a:lnSpc>
            </a:pPr>
            <a:r>
              <a:rPr lang="en-US" sz="2000" i="1" dirty="0">
                <a:solidFill>
                  <a:schemeClr val="bg1"/>
                </a:solidFill>
                <a:latin typeface="Constantia" pitchFamily="18" charset="0"/>
              </a:rPr>
              <a:t>patients</a:t>
            </a:r>
          </a:p>
        </p:txBody>
      </p:sp>
    </p:spTree>
    <p:extLst>
      <p:ext uri="{BB962C8B-B14F-4D97-AF65-F5344CB8AC3E}">
        <p14:creationId xmlns:p14="http://schemas.microsoft.com/office/powerpoint/2010/main" val="3848013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6400" y="1513502"/>
            <a:ext cx="4343400" cy="5192098"/>
          </a:xfrm>
        </p:spPr>
        <p:txBody>
          <a:bodyPr>
            <a:normAutofit/>
          </a:bodyPr>
          <a:lstStyle/>
          <a:p>
            <a:r>
              <a:rPr lang="en-US" dirty="0">
                <a:latin typeface="Constantia" pitchFamily="18" charset="0"/>
              </a:rPr>
              <a:t>Abrupt onset of hemiparesis, monoparesis, or (rarely) quadriparesis</a:t>
            </a:r>
          </a:p>
          <a:p>
            <a:r>
              <a:rPr lang="en-US" dirty="0">
                <a:latin typeface="Constantia" pitchFamily="18" charset="0"/>
              </a:rPr>
              <a:t>Hemisensory deficits</a:t>
            </a:r>
          </a:p>
          <a:p>
            <a:r>
              <a:rPr lang="en-US" dirty="0">
                <a:latin typeface="Constantia" pitchFamily="18" charset="0"/>
              </a:rPr>
              <a:t>Monocular or binocular visual loss</a:t>
            </a:r>
          </a:p>
          <a:p>
            <a:r>
              <a:rPr lang="en-US" dirty="0">
                <a:latin typeface="Constantia" pitchFamily="18" charset="0"/>
              </a:rPr>
              <a:t>Visual field deficits</a:t>
            </a:r>
          </a:p>
          <a:p>
            <a:r>
              <a:rPr lang="en-US" dirty="0">
                <a:latin typeface="Constantia" pitchFamily="18" charset="0"/>
              </a:rPr>
              <a:t>Diplopia</a:t>
            </a:r>
          </a:p>
          <a:p>
            <a:r>
              <a:rPr lang="en-US" dirty="0">
                <a:latin typeface="Constantia" pitchFamily="18" charset="0"/>
              </a:rPr>
              <a:t>Dysarthria</a:t>
            </a:r>
          </a:p>
        </p:txBody>
      </p:sp>
      <p:sp>
        <p:nvSpPr>
          <p:cNvPr id="4" name="Content Placeholder 3"/>
          <p:cNvSpPr>
            <a:spLocks noGrp="1"/>
          </p:cNvSpPr>
          <p:nvPr>
            <p:ph sz="half" idx="2"/>
          </p:nvPr>
        </p:nvSpPr>
        <p:spPr>
          <a:xfrm>
            <a:off x="6172200" y="1560872"/>
            <a:ext cx="4267200" cy="5220929"/>
          </a:xfrm>
        </p:spPr>
        <p:txBody>
          <a:bodyPr>
            <a:normAutofit/>
          </a:bodyPr>
          <a:lstStyle/>
          <a:p>
            <a:r>
              <a:rPr lang="en-US" dirty="0">
                <a:latin typeface="Constantia" pitchFamily="18" charset="0"/>
              </a:rPr>
              <a:t>Facial droop</a:t>
            </a:r>
          </a:p>
          <a:p>
            <a:r>
              <a:rPr lang="en-US" dirty="0">
                <a:latin typeface="Constantia" pitchFamily="18" charset="0"/>
              </a:rPr>
              <a:t>Ataxia</a:t>
            </a:r>
          </a:p>
          <a:p>
            <a:r>
              <a:rPr lang="en-US" dirty="0">
                <a:latin typeface="Constantia" pitchFamily="18" charset="0"/>
              </a:rPr>
              <a:t>Vertigo (rarely in isolation)</a:t>
            </a:r>
          </a:p>
          <a:p>
            <a:r>
              <a:rPr lang="en-US" dirty="0">
                <a:latin typeface="Constantia" pitchFamily="18" charset="0"/>
              </a:rPr>
              <a:t>Nystagmus</a:t>
            </a:r>
          </a:p>
          <a:p>
            <a:r>
              <a:rPr lang="en-US" dirty="0">
                <a:latin typeface="Constantia" pitchFamily="18" charset="0"/>
              </a:rPr>
              <a:t>Aphasia</a:t>
            </a:r>
          </a:p>
          <a:p>
            <a:r>
              <a:rPr lang="en-US" dirty="0">
                <a:latin typeface="Constantia" pitchFamily="18" charset="0"/>
              </a:rPr>
              <a:t>Sudden decrease in level of consciousness</a:t>
            </a:r>
          </a:p>
          <a:p>
            <a:pPr marL="0" indent="0">
              <a:buNone/>
            </a:pPr>
            <a:endParaRPr lang="en-US" dirty="0">
              <a:latin typeface="Constantia" pitchFamily="18" charset="0"/>
            </a:endParaRPr>
          </a:p>
        </p:txBody>
      </p:sp>
      <p:sp>
        <p:nvSpPr>
          <p:cNvPr id="7" name="TextBox 6"/>
          <p:cNvSpPr txBox="1"/>
          <p:nvPr/>
        </p:nvSpPr>
        <p:spPr>
          <a:xfrm>
            <a:off x="1524000" y="1"/>
            <a:ext cx="91440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latin typeface="Constantia" pitchFamily="18" charset="0"/>
              </a:rPr>
              <a:t>		Signs and symptoms</a:t>
            </a:r>
          </a:p>
        </p:txBody>
      </p:sp>
      <p:sp>
        <p:nvSpPr>
          <p:cNvPr id="2" name="TextBox 1"/>
          <p:cNvSpPr txBox="1"/>
          <p:nvPr/>
        </p:nvSpPr>
        <p:spPr>
          <a:xfrm>
            <a:off x="1524000" y="584776"/>
            <a:ext cx="91440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i="1" dirty="0">
                <a:solidFill>
                  <a:srgbClr val="FF0000"/>
                </a:solidFill>
                <a:latin typeface="Constantia" panose="02030602050306030303" pitchFamily="18" charset="0"/>
              </a:rPr>
              <a:t>Consider stroke in any patient presenting with acute neurologic deficit or any alteration in level of consciousness.</a:t>
            </a:r>
          </a:p>
        </p:txBody>
      </p:sp>
    </p:spTree>
    <p:extLst>
      <p:ext uri="{BB962C8B-B14F-4D97-AF65-F5344CB8AC3E}">
        <p14:creationId xmlns:p14="http://schemas.microsoft.com/office/powerpoint/2010/main" val="3038121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0" y="685800"/>
            <a:ext cx="4648200" cy="6172200"/>
          </a:xfrm>
          <a:solidFill>
            <a:schemeClr val="bg1">
              <a:lumMod val="95000"/>
            </a:schemeClr>
          </a:solidFill>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endParaRPr lang="en-US" sz="2400" dirty="0">
              <a:latin typeface="Constantia" pitchFamily="18" charset="0"/>
            </a:endParaRPr>
          </a:p>
          <a:p>
            <a:pPr marL="0" indent="0">
              <a:buNone/>
            </a:pPr>
            <a:r>
              <a:rPr lang="en-US" sz="2400" dirty="0">
                <a:latin typeface="Constantia" pitchFamily="18" charset="0"/>
              </a:rPr>
              <a:t>The goals of the neurologic examination include:</a:t>
            </a:r>
          </a:p>
          <a:p>
            <a:pPr>
              <a:buClr>
                <a:srgbClr val="C00000"/>
              </a:buClr>
              <a:buSzPct val="75000"/>
              <a:buFont typeface="Wingdings" panose="05000000000000000000" pitchFamily="2" charset="2"/>
              <a:buChar char="Ø"/>
            </a:pPr>
            <a:r>
              <a:rPr lang="en-US" sz="2400" dirty="0">
                <a:latin typeface="Constantia" pitchFamily="18" charset="0"/>
              </a:rPr>
              <a:t> Confirming the presence of stroke symptoms</a:t>
            </a:r>
          </a:p>
          <a:p>
            <a:pPr>
              <a:buClr>
                <a:srgbClr val="C00000"/>
              </a:buClr>
              <a:buSzPct val="75000"/>
              <a:buFont typeface="Wingdings" panose="05000000000000000000" pitchFamily="2" charset="2"/>
              <a:buChar char="Ø"/>
            </a:pPr>
            <a:r>
              <a:rPr lang="en-US" sz="2400" dirty="0">
                <a:latin typeface="Constantia" pitchFamily="18" charset="0"/>
              </a:rPr>
              <a:t> Distinguishing stroke mimics</a:t>
            </a:r>
          </a:p>
          <a:p>
            <a:pPr>
              <a:buClr>
                <a:srgbClr val="C00000"/>
              </a:buClr>
              <a:buSzPct val="75000"/>
              <a:buFont typeface="Wingdings" panose="05000000000000000000" pitchFamily="2" charset="2"/>
              <a:buChar char="Ø"/>
            </a:pPr>
            <a:r>
              <a:rPr lang="en-US" sz="2400" dirty="0">
                <a:latin typeface="Constantia" pitchFamily="18" charset="0"/>
              </a:rPr>
              <a:t> Neurologic baseline, to monitor progress</a:t>
            </a:r>
          </a:p>
          <a:p>
            <a:pPr>
              <a:buClr>
                <a:srgbClr val="C00000"/>
              </a:buClr>
              <a:buSzPct val="75000"/>
              <a:buFont typeface="Wingdings" panose="05000000000000000000" pitchFamily="2" charset="2"/>
              <a:buChar char="Ø"/>
            </a:pPr>
            <a:r>
              <a:rPr lang="en-US" sz="2400" dirty="0">
                <a:latin typeface="Constantia" pitchFamily="18" charset="0"/>
              </a:rPr>
              <a:t> </a:t>
            </a:r>
            <a:r>
              <a:rPr lang="en-US" sz="2400" dirty="0">
                <a:blipFill>
                  <a:blip r:embed="rId2"/>
                  <a:tile tx="0" ty="0" sx="100000" sy="100000" flip="none" algn="tl"/>
                </a:blipFill>
                <a:latin typeface="Constantia" pitchFamily="18" charset="0"/>
              </a:rPr>
              <a:t>Establishing stroke severity: (National Institutes of Health Stroke Scale [NIHSS]) to assist in prognosis and therapeutic selection</a:t>
            </a:r>
          </a:p>
          <a:p>
            <a:endParaRPr lang="en-US" sz="2400" dirty="0"/>
          </a:p>
        </p:txBody>
      </p:sp>
      <p:sp>
        <p:nvSpPr>
          <p:cNvPr id="4" name="Content Placeholder 3"/>
          <p:cNvSpPr>
            <a:spLocks noGrp="1"/>
          </p:cNvSpPr>
          <p:nvPr>
            <p:ph sz="half" idx="2"/>
          </p:nvPr>
        </p:nvSpPr>
        <p:spPr>
          <a:xfrm>
            <a:off x="6172200" y="609600"/>
            <a:ext cx="4495800" cy="6248400"/>
          </a:xfrm>
          <a:solidFill>
            <a:schemeClr val="bg1">
              <a:lumMod val="95000"/>
            </a:schemeClr>
          </a:solidFill>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endParaRPr lang="en-US" sz="2400" dirty="0">
              <a:latin typeface="Constantia" panose="02030602050306030303" pitchFamily="18" charset="0"/>
            </a:endParaRPr>
          </a:p>
          <a:p>
            <a:pPr marL="0" indent="0">
              <a:buNone/>
            </a:pPr>
            <a:r>
              <a:rPr lang="en-US" sz="2400" dirty="0">
                <a:latin typeface="Constantia" panose="02030602050306030303" pitchFamily="18" charset="0"/>
              </a:rPr>
              <a:t>Essential components of the neurologic examination:</a:t>
            </a:r>
          </a:p>
          <a:p>
            <a:pPr>
              <a:buClr>
                <a:srgbClr val="C00000"/>
              </a:buClr>
              <a:buSzPct val="75000"/>
              <a:buFont typeface="Wingdings" panose="05000000000000000000" pitchFamily="2" charset="2"/>
              <a:buChar char="Ø"/>
            </a:pPr>
            <a:r>
              <a:rPr lang="en-US" sz="2400" dirty="0">
                <a:latin typeface="Constantia" panose="02030602050306030303" pitchFamily="18" charset="0"/>
              </a:rPr>
              <a:t> Cranial nerves</a:t>
            </a:r>
          </a:p>
          <a:p>
            <a:pPr>
              <a:buClr>
                <a:srgbClr val="C00000"/>
              </a:buClr>
              <a:buSzPct val="75000"/>
              <a:buFont typeface="Wingdings" panose="05000000000000000000" pitchFamily="2" charset="2"/>
              <a:buChar char="Ø"/>
            </a:pPr>
            <a:r>
              <a:rPr lang="en-US" sz="2400" dirty="0">
                <a:latin typeface="Constantia" panose="02030602050306030303" pitchFamily="18" charset="0"/>
              </a:rPr>
              <a:t> Motor function</a:t>
            </a:r>
          </a:p>
          <a:p>
            <a:pPr>
              <a:buClr>
                <a:srgbClr val="C00000"/>
              </a:buClr>
              <a:buSzPct val="75000"/>
              <a:buFont typeface="Wingdings" panose="05000000000000000000" pitchFamily="2" charset="2"/>
              <a:buChar char="Ø"/>
            </a:pPr>
            <a:r>
              <a:rPr lang="en-US" sz="2400" dirty="0">
                <a:latin typeface="Constantia" panose="02030602050306030303" pitchFamily="18" charset="0"/>
              </a:rPr>
              <a:t> Sensory function</a:t>
            </a:r>
          </a:p>
          <a:p>
            <a:pPr>
              <a:buClr>
                <a:srgbClr val="C00000"/>
              </a:buClr>
              <a:buSzPct val="75000"/>
              <a:buFont typeface="Wingdings" panose="05000000000000000000" pitchFamily="2" charset="2"/>
              <a:buChar char="Ø"/>
            </a:pPr>
            <a:r>
              <a:rPr lang="en-US" sz="2400" dirty="0">
                <a:latin typeface="Constantia" panose="02030602050306030303" pitchFamily="18" charset="0"/>
              </a:rPr>
              <a:t> Cerebellar function</a:t>
            </a:r>
          </a:p>
          <a:p>
            <a:pPr>
              <a:buClr>
                <a:srgbClr val="C00000"/>
              </a:buClr>
              <a:buSzPct val="75000"/>
              <a:buFont typeface="Wingdings" panose="05000000000000000000" pitchFamily="2" charset="2"/>
              <a:buChar char="Ø"/>
            </a:pPr>
            <a:r>
              <a:rPr lang="en-US" sz="2400" dirty="0">
                <a:latin typeface="Constantia" panose="02030602050306030303" pitchFamily="18" charset="0"/>
              </a:rPr>
              <a:t> Gait</a:t>
            </a:r>
          </a:p>
          <a:p>
            <a:pPr>
              <a:buClr>
                <a:srgbClr val="C00000"/>
              </a:buClr>
              <a:buSzPct val="75000"/>
              <a:buFont typeface="Wingdings" panose="05000000000000000000" pitchFamily="2" charset="2"/>
              <a:buChar char="Ø"/>
            </a:pPr>
            <a:r>
              <a:rPr lang="en-US" sz="2400" dirty="0">
                <a:latin typeface="Constantia" panose="02030602050306030303" pitchFamily="18" charset="0"/>
              </a:rPr>
              <a:t> Deep tendon reflexes</a:t>
            </a:r>
          </a:p>
          <a:p>
            <a:pPr>
              <a:buClr>
                <a:srgbClr val="C00000"/>
              </a:buClr>
              <a:buSzPct val="75000"/>
              <a:buFont typeface="Wingdings" panose="05000000000000000000" pitchFamily="2" charset="2"/>
              <a:buChar char="Ø"/>
            </a:pPr>
            <a:r>
              <a:rPr lang="en-US" sz="2400" dirty="0">
                <a:latin typeface="Constantia" panose="02030602050306030303" pitchFamily="18" charset="0"/>
              </a:rPr>
              <a:t> Language (expressive and receptive capabilities)</a:t>
            </a:r>
          </a:p>
          <a:p>
            <a:pPr>
              <a:buClr>
                <a:srgbClr val="C00000"/>
              </a:buClr>
              <a:buSzPct val="75000"/>
              <a:buFont typeface="Wingdings" panose="05000000000000000000" pitchFamily="2" charset="2"/>
              <a:buChar char="Ø"/>
            </a:pPr>
            <a:r>
              <a:rPr lang="en-US" sz="2400" dirty="0">
                <a:latin typeface="Constantia" panose="02030602050306030303" pitchFamily="18" charset="0"/>
              </a:rPr>
              <a:t> Mental status and level of consciousness</a:t>
            </a:r>
            <a:br>
              <a:rPr lang="en-US" sz="2400" dirty="0">
                <a:latin typeface="Constantia" panose="02030602050306030303" pitchFamily="18" charset="0"/>
              </a:rPr>
            </a:br>
            <a:endParaRPr lang="en-US" sz="2400" dirty="0">
              <a:latin typeface="Constantia" panose="02030602050306030303" pitchFamily="18" charset="0"/>
            </a:endParaRPr>
          </a:p>
        </p:txBody>
      </p:sp>
      <p:sp>
        <p:nvSpPr>
          <p:cNvPr id="5" name="TextBox 4"/>
          <p:cNvSpPr txBox="1"/>
          <p:nvPr/>
        </p:nvSpPr>
        <p:spPr>
          <a:xfrm>
            <a:off x="1524000" y="22035"/>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dirty="0">
                <a:latin typeface="Constantia" pitchFamily="18" charset="0"/>
              </a:rPr>
              <a:t>                         Examination</a:t>
            </a:r>
          </a:p>
        </p:txBody>
      </p:sp>
    </p:spTree>
    <p:extLst>
      <p:ext uri="{BB962C8B-B14F-4D97-AF65-F5344CB8AC3E}">
        <p14:creationId xmlns:p14="http://schemas.microsoft.com/office/powerpoint/2010/main" val="1881579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752600" y="1143001"/>
            <a:ext cx="2286000" cy="485629"/>
          </a:xfrm>
          <a:prstGeom prst="rect">
            <a:avLst/>
          </a:prstGeom>
          <a:solidFill>
            <a:schemeClr val="accent1">
              <a:lumMod val="20000"/>
              <a:lumOff val="80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lnSpc>
                <a:spcPct val="90000"/>
              </a:lnSpc>
              <a:spcBef>
                <a:spcPct val="50000"/>
              </a:spcBef>
            </a:pPr>
            <a:r>
              <a:rPr lang="de-DE" sz="2400" b="1" dirty="0">
                <a:solidFill>
                  <a:schemeClr val="tx1"/>
                </a:solidFill>
                <a:latin typeface="Bell MT" pitchFamily="18" charset="0"/>
              </a:rPr>
              <a:t>High Risk</a:t>
            </a:r>
          </a:p>
        </p:txBody>
      </p:sp>
      <p:sp>
        <p:nvSpPr>
          <p:cNvPr id="87043" name="Text Box 3"/>
          <p:cNvSpPr txBox="1">
            <a:spLocks noChangeArrowheads="1"/>
          </p:cNvSpPr>
          <p:nvPr/>
        </p:nvSpPr>
        <p:spPr bwMode="auto">
          <a:xfrm>
            <a:off x="4800600" y="1143001"/>
            <a:ext cx="2260600" cy="48562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l" eaLnBrk="1" hangingPunct="1">
              <a:lnSpc>
                <a:spcPct val="90000"/>
              </a:lnSpc>
              <a:spcBef>
                <a:spcPct val="50000"/>
              </a:spcBef>
            </a:pPr>
            <a:r>
              <a:rPr lang="de-DE" sz="2400" b="1" dirty="0">
                <a:solidFill>
                  <a:srgbClr val="FFFFFF"/>
                </a:solidFill>
                <a:latin typeface="Bell MT" pitchFamily="18" charset="0"/>
              </a:rPr>
              <a:t>Medium Risk</a:t>
            </a:r>
          </a:p>
        </p:txBody>
      </p:sp>
      <p:sp>
        <p:nvSpPr>
          <p:cNvPr id="87044" name="Text Box 4"/>
          <p:cNvSpPr txBox="1">
            <a:spLocks noChangeArrowheads="1"/>
          </p:cNvSpPr>
          <p:nvPr/>
        </p:nvSpPr>
        <p:spPr bwMode="auto">
          <a:xfrm>
            <a:off x="7315200" y="1143000"/>
            <a:ext cx="3352800" cy="428772"/>
          </a:xfrm>
          <a:prstGeom prst="rect">
            <a:avLst/>
          </a:prstGeom>
          <a:solidFill>
            <a:schemeClr val="accent6">
              <a:lumMod val="20000"/>
              <a:lumOff val="80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lnSpc>
                <a:spcPct val="90000"/>
              </a:lnSpc>
              <a:spcBef>
                <a:spcPct val="50000"/>
              </a:spcBef>
            </a:pPr>
            <a:r>
              <a:rPr lang="de-DE" sz="2400" b="1" dirty="0">
                <a:solidFill>
                  <a:schemeClr val="tx1"/>
                </a:solidFill>
                <a:latin typeface="Bell MT" pitchFamily="18" charset="0"/>
              </a:rPr>
              <a:t>Low / Unclear Risk </a:t>
            </a:r>
          </a:p>
        </p:txBody>
      </p:sp>
      <p:sp>
        <p:nvSpPr>
          <p:cNvPr id="87047" name="Text Box 7"/>
          <p:cNvSpPr txBox="1">
            <a:spLocks noChangeArrowheads="1"/>
          </p:cNvSpPr>
          <p:nvPr/>
        </p:nvSpPr>
        <p:spPr bwMode="auto">
          <a:xfrm>
            <a:off x="1905000" y="3048000"/>
            <a:ext cx="2286000" cy="420688"/>
          </a:xfrm>
          <a:prstGeom prst="rect">
            <a:avLst/>
          </a:prstGeom>
          <a:noFill/>
          <a:ln w="9525">
            <a:noFill/>
            <a:miter lim="800000"/>
            <a:headEnd/>
            <a:tailEnd/>
          </a:ln>
          <a:effectLst/>
        </p:spPr>
        <p:txBody>
          <a:bodyPr>
            <a:spAutoFit/>
          </a:bodyPr>
          <a:lstStyle/>
          <a:p>
            <a:pPr algn="l" eaLnBrk="1" hangingPunct="1">
              <a:lnSpc>
                <a:spcPct val="90000"/>
              </a:lnSpc>
              <a:spcBef>
                <a:spcPct val="50000"/>
              </a:spcBef>
            </a:pPr>
            <a:endParaRPr lang="de-DE" sz="2400" b="1">
              <a:solidFill>
                <a:srgbClr val="FFFFFF"/>
              </a:solidFill>
            </a:endParaRPr>
          </a:p>
        </p:txBody>
      </p:sp>
      <p:sp>
        <p:nvSpPr>
          <p:cNvPr id="87048" name="Text Box 8"/>
          <p:cNvSpPr txBox="1">
            <a:spLocks noChangeArrowheads="1"/>
          </p:cNvSpPr>
          <p:nvPr/>
        </p:nvSpPr>
        <p:spPr bwMode="auto">
          <a:xfrm>
            <a:off x="4800600" y="2430755"/>
            <a:ext cx="2895600" cy="29361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l" eaLnBrk="1" hangingPunct="1">
              <a:lnSpc>
                <a:spcPct val="85000"/>
              </a:lnSpc>
              <a:spcBef>
                <a:spcPct val="50000"/>
              </a:spcBef>
            </a:pPr>
            <a:r>
              <a:rPr lang="de-DE" sz="2400" dirty="0">
                <a:solidFill>
                  <a:srgbClr val="FFFFFF"/>
                </a:solidFill>
                <a:latin typeface="Constantia" pitchFamily="18" charset="0"/>
              </a:rPr>
              <a:t>LV hypokinesia / aneurysm</a:t>
            </a:r>
          </a:p>
          <a:p>
            <a:pPr algn="l" eaLnBrk="1" hangingPunct="1">
              <a:spcBef>
                <a:spcPct val="50000"/>
              </a:spcBef>
            </a:pPr>
            <a:r>
              <a:rPr lang="de-DE" sz="2400" dirty="0">
                <a:solidFill>
                  <a:srgbClr val="FFFFFF"/>
                </a:solidFill>
                <a:latin typeface="Constantia" pitchFamily="18" charset="0"/>
              </a:rPr>
              <a:t>Bioprostetic valve</a:t>
            </a:r>
          </a:p>
          <a:p>
            <a:pPr algn="l" eaLnBrk="1" hangingPunct="1">
              <a:spcBef>
                <a:spcPct val="50000"/>
              </a:spcBef>
            </a:pPr>
            <a:r>
              <a:rPr lang="de-DE" sz="2400" dirty="0">
                <a:solidFill>
                  <a:srgbClr val="FFFFFF"/>
                </a:solidFill>
                <a:latin typeface="Constantia" pitchFamily="18" charset="0"/>
              </a:rPr>
              <a:t>Congestive failure</a:t>
            </a:r>
          </a:p>
          <a:p>
            <a:pPr algn="l" eaLnBrk="1" hangingPunct="1">
              <a:spcBef>
                <a:spcPct val="50000"/>
              </a:spcBef>
            </a:pPr>
            <a:r>
              <a:rPr lang="de-DE" sz="2400" dirty="0">
                <a:solidFill>
                  <a:srgbClr val="FFFFFF"/>
                </a:solidFill>
                <a:latin typeface="Constantia" pitchFamily="18" charset="0"/>
              </a:rPr>
              <a:t>Cardiomyopathy</a:t>
            </a:r>
          </a:p>
          <a:p>
            <a:pPr algn="l" eaLnBrk="1" hangingPunct="1">
              <a:spcBef>
                <a:spcPct val="50000"/>
              </a:spcBef>
            </a:pPr>
            <a:r>
              <a:rPr lang="de-DE" sz="2400" dirty="0">
                <a:solidFill>
                  <a:srgbClr val="FFFFFF"/>
                </a:solidFill>
                <a:latin typeface="Constantia" pitchFamily="18" charset="0"/>
              </a:rPr>
              <a:t>Myxomatous MVP</a:t>
            </a:r>
          </a:p>
        </p:txBody>
      </p:sp>
      <p:sp>
        <p:nvSpPr>
          <p:cNvPr id="87049" name="Text Box 9"/>
          <p:cNvSpPr txBox="1">
            <a:spLocks noChangeArrowheads="1"/>
          </p:cNvSpPr>
          <p:nvPr/>
        </p:nvSpPr>
        <p:spPr bwMode="auto">
          <a:xfrm>
            <a:off x="7848600" y="2362201"/>
            <a:ext cx="3047082" cy="3031279"/>
          </a:xfrm>
          <a:prstGeom prst="rect">
            <a:avLst/>
          </a:prstGeom>
          <a:solidFill>
            <a:schemeClr val="accent6">
              <a:lumMod val="20000"/>
              <a:lumOff val="80000"/>
            </a:schemeClr>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algn="l" eaLnBrk="1" hangingPunct="1">
              <a:lnSpc>
                <a:spcPct val="85000"/>
              </a:lnSpc>
              <a:spcBef>
                <a:spcPct val="50000"/>
              </a:spcBef>
            </a:pPr>
            <a:r>
              <a:rPr lang="de-DE" sz="2400" dirty="0">
                <a:solidFill>
                  <a:schemeClr val="tx1"/>
                </a:solidFill>
                <a:latin typeface="Constantia" pitchFamily="18" charset="0"/>
              </a:rPr>
              <a:t>Patent foramen ovale</a:t>
            </a:r>
          </a:p>
          <a:p>
            <a:pPr algn="l" eaLnBrk="1" hangingPunct="1">
              <a:lnSpc>
                <a:spcPct val="85000"/>
              </a:lnSpc>
              <a:spcBef>
                <a:spcPct val="50000"/>
              </a:spcBef>
            </a:pPr>
            <a:endParaRPr lang="de-DE" sz="2400" dirty="0">
              <a:solidFill>
                <a:schemeClr val="tx1"/>
              </a:solidFill>
              <a:latin typeface="Constantia" pitchFamily="18" charset="0"/>
            </a:endParaRPr>
          </a:p>
          <a:p>
            <a:pPr algn="l" eaLnBrk="1" hangingPunct="1">
              <a:lnSpc>
                <a:spcPct val="85000"/>
              </a:lnSpc>
              <a:spcBef>
                <a:spcPct val="50000"/>
              </a:spcBef>
            </a:pPr>
            <a:r>
              <a:rPr lang="de-DE" sz="2400" dirty="0">
                <a:solidFill>
                  <a:schemeClr val="tx1"/>
                </a:solidFill>
                <a:latin typeface="Constantia" pitchFamily="18" charset="0"/>
              </a:rPr>
              <a:t>Atrial septal aneurysm</a:t>
            </a:r>
          </a:p>
          <a:p>
            <a:pPr algn="l" eaLnBrk="1" hangingPunct="1">
              <a:lnSpc>
                <a:spcPct val="85000"/>
              </a:lnSpc>
              <a:spcBef>
                <a:spcPct val="50000"/>
              </a:spcBef>
            </a:pPr>
            <a:endParaRPr lang="de-DE" sz="2400" dirty="0">
              <a:solidFill>
                <a:schemeClr val="tx1"/>
              </a:solidFill>
              <a:latin typeface="Constantia" pitchFamily="18" charset="0"/>
            </a:endParaRPr>
          </a:p>
          <a:p>
            <a:pPr algn="l" eaLnBrk="1" hangingPunct="1">
              <a:lnSpc>
                <a:spcPct val="85000"/>
              </a:lnSpc>
              <a:spcBef>
                <a:spcPct val="50000"/>
              </a:spcBef>
            </a:pPr>
            <a:r>
              <a:rPr lang="de-DE" sz="2400" dirty="0">
                <a:solidFill>
                  <a:schemeClr val="tx1"/>
                </a:solidFill>
                <a:latin typeface="Constantia" pitchFamily="18" charset="0"/>
              </a:rPr>
              <a:t>Spontaneous echo contrast</a:t>
            </a:r>
          </a:p>
        </p:txBody>
      </p:sp>
      <p:sp>
        <p:nvSpPr>
          <p:cNvPr id="87051" name="Line 11"/>
          <p:cNvSpPr>
            <a:spLocks noChangeShapeType="1"/>
          </p:cNvSpPr>
          <p:nvPr/>
        </p:nvSpPr>
        <p:spPr bwMode="auto">
          <a:xfrm>
            <a:off x="1905000" y="1143000"/>
            <a:ext cx="8382000" cy="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ln w="12700">
                <a:solidFill>
                  <a:schemeClr val="tx1"/>
                </a:solidFill>
              </a:ln>
            </a:endParaRPr>
          </a:p>
        </p:txBody>
      </p:sp>
      <p:sp>
        <p:nvSpPr>
          <p:cNvPr id="87052" name="Line 12"/>
          <p:cNvSpPr>
            <a:spLocks noChangeShapeType="1"/>
          </p:cNvSpPr>
          <p:nvPr/>
        </p:nvSpPr>
        <p:spPr bwMode="auto">
          <a:xfrm>
            <a:off x="1905000" y="2057400"/>
            <a:ext cx="8382000" cy="0"/>
          </a:xfrm>
          <a:prstGeom prst="line">
            <a:avLst/>
          </a:prstGeom>
          <a:noFill/>
          <a:ln w="19050">
            <a:solidFill>
              <a:srgbClr val="FFFF28"/>
            </a:solidFill>
            <a:round/>
            <a:headEnd/>
            <a:tailEnd/>
          </a:ln>
          <a:effectLst/>
        </p:spPr>
        <p:txBody>
          <a:bodyPr/>
          <a:lstStyle/>
          <a:p>
            <a:endParaRPr lang="en-US"/>
          </a:p>
        </p:txBody>
      </p:sp>
      <p:sp>
        <p:nvSpPr>
          <p:cNvPr id="87054" name="Rectangle 14"/>
          <p:cNvSpPr>
            <a:spLocks noChangeArrowheads="1"/>
          </p:cNvSpPr>
          <p:nvPr/>
        </p:nvSpPr>
        <p:spPr bwMode="auto">
          <a:xfrm>
            <a:off x="1524000" y="77120"/>
            <a:ext cx="9144000" cy="83163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2075" tIns="46038" rIns="92075" bIns="46038">
            <a:spAutoFit/>
          </a:bodyPr>
          <a:lstStyle/>
          <a:p>
            <a:pPr algn="ctr" defTabSz="762000">
              <a:spcBef>
                <a:spcPct val="50000"/>
              </a:spcBef>
            </a:pPr>
            <a:r>
              <a:rPr lang="en-US" sz="4800" dirty="0">
                <a:solidFill>
                  <a:schemeClr val="tx1"/>
                </a:solidFill>
                <a:latin typeface="Constantia" pitchFamily="18" charset="0"/>
              </a:rPr>
              <a:t>Cardio-embolic Sources</a:t>
            </a:r>
          </a:p>
        </p:txBody>
      </p:sp>
      <p:sp>
        <p:nvSpPr>
          <p:cNvPr id="87057" name="Text Box 17"/>
          <p:cNvSpPr txBox="1">
            <a:spLocks noChangeArrowheads="1"/>
          </p:cNvSpPr>
          <p:nvPr/>
        </p:nvSpPr>
        <p:spPr bwMode="auto">
          <a:xfrm>
            <a:off x="1752600" y="2362201"/>
            <a:ext cx="2895600" cy="4007251"/>
          </a:xfrm>
          <a:prstGeom prst="rect">
            <a:avLst/>
          </a:prstGeom>
          <a:solidFill>
            <a:schemeClr val="accent1">
              <a:lumMod val="20000"/>
              <a:lumOff val="8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l">
              <a:lnSpc>
                <a:spcPct val="80000"/>
              </a:lnSpc>
            </a:pPr>
            <a:r>
              <a:rPr lang="en-US" sz="2400" dirty="0">
                <a:solidFill>
                  <a:schemeClr val="tx1"/>
                </a:solidFill>
                <a:latin typeface="Constantia" pitchFamily="18" charset="0"/>
              </a:rPr>
              <a:t>Atrial fibrillation</a:t>
            </a:r>
          </a:p>
          <a:p>
            <a:pPr algn="l">
              <a:lnSpc>
                <a:spcPct val="80000"/>
              </a:lnSpc>
            </a:pPr>
            <a:endParaRPr lang="en-US" sz="2400" dirty="0">
              <a:solidFill>
                <a:schemeClr val="tx1"/>
              </a:solidFill>
              <a:latin typeface="Constantia" pitchFamily="18" charset="0"/>
            </a:endParaRPr>
          </a:p>
          <a:p>
            <a:pPr algn="l">
              <a:lnSpc>
                <a:spcPct val="80000"/>
              </a:lnSpc>
            </a:pPr>
            <a:r>
              <a:rPr lang="en-US" sz="2400" dirty="0">
                <a:solidFill>
                  <a:schemeClr val="tx1"/>
                </a:solidFill>
                <a:latin typeface="Constantia" pitchFamily="18" charset="0"/>
              </a:rPr>
              <a:t>Recent anterior MI</a:t>
            </a:r>
          </a:p>
          <a:p>
            <a:pPr algn="l">
              <a:lnSpc>
                <a:spcPct val="80000"/>
              </a:lnSpc>
            </a:pPr>
            <a:endParaRPr lang="en-US" sz="2400" dirty="0">
              <a:solidFill>
                <a:schemeClr val="tx1"/>
              </a:solidFill>
              <a:latin typeface="Constantia" pitchFamily="18" charset="0"/>
            </a:endParaRPr>
          </a:p>
          <a:p>
            <a:pPr algn="l">
              <a:lnSpc>
                <a:spcPct val="80000"/>
              </a:lnSpc>
            </a:pPr>
            <a:r>
              <a:rPr lang="en-US" sz="2400" dirty="0">
                <a:solidFill>
                  <a:schemeClr val="tx1"/>
                </a:solidFill>
                <a:latin typeface="Constantia" pitchFamily="18" charset="0"/>
              </a:rPr>
              <a:t>Mechanical valve</a:t>
            </a:r>
          </a:p>
          <a:p>
            <a:pPr algn="l">
              <a:lnSpc>
                <a:spcPct val="80000"/>
              </a:lnSpc>
            </a:pPr>
            <a:endParaRPr lang="en-US" sz="2400" dirty="0">
              <a:solidFill>
                <a:schemeClr val="tx1"/>
              </a:solidFill>
              <a:latin typeface="Constantia" pitchFamily="18" charset="0"/>
            </a:endParaRPr>
          </a:p>
          <a:p>
            <a:pPr algn="l">
              <a:lnSpc>
                <a:spcPct val="80000"/>
              </a:lnSpc>
            </a:pPr>
            <a:r>
              <a:rPr lang="en-US" sz="2400" dirty="0">
                <a:solidFill>
                  <a:schemeClr val="tx1"/>
                </a:solidFill>
                <a:latin typeface="Constantia" pitchFamily="18" charset="0"/>
              </a:rPr>
              <a:t>Rheumatic mitral</a:t>
            </a:r>
          </a:p>
          <a:p>
            <a:pPr algn="l">
              <a:lnSpc>
                <a:spcPct val="80000"/>
              </a:lnSpc>
            </a:pPr>
            <a:r>
              <a:rPr lang="en-US" sz="2400" dirty="0">
                <a:solidFill>
                  <a:schemeClr val="tx1"/>
                </a:solidFill>
                <a:latin typeface="Constantia" pitchFamily="18" charset="0"/>
              </a:rPr>
              <a:t>stenosis</a:t>
            </a:r>
          </a:p>
          <a:p>
            <a:pPr algn="l">
              <a:lnSpc>
                <a:spcPct val="80000"/>
              </a:lnSpc>
            </a:pPr>
            <a:endParaRPr lang="en-US" sz="2400" dirty="0">
              <a:solidFill>
                <a:schemeClr val="tx1"/>
              </a:solidFill>
              <a:latin typeface="Constantia" pitchFamily="18" charset="0"/>
            </a:endParaRPr>
          </a:p>
          <a:p>
            <a:pPr algn="l">
              <a:lnSpc>
                <a:spcPct val="80000"/>
              </a:lnSpc>
            </a:pPr>
            <a:r>
              <a:rPr lang="en-US" sz="2400" dirty="0">
                <a:solidFill>
                  <a:schemeClr val="tx1"/>
                </a:solidFill>
                <a:latin typeface="Constantia" pitchFamily="18" charset="0"/>
              </a:rPr>
              <a:t>Thrombus / tumor</a:t>
            </a:r>
          </a:p>
          <a:p>
            <a:pPr algn="l">
              <a:lnSpc>
                <a:spcPct val="80000"/>
              </a:lnSpc>
            </a:pPr>
            <a:endParaRPr lang="en-US" sz="2400" dirty="0">
              <a:solidFill>
                <a:schemeClr val="tx1"/>
              </a:solidFill>
              <a:latin typeface="Constantia" pitchFamily="18" charset="0"/>
            </a:endParaRPr>
          </a:p>
          <a:p>
            <a:pPr algn="l">
              <a:lnSpc>
                <a:spcPct val="80000"/>
              </a:lnSpc>
            </a:pPr>
            <a:r>
              <a:rPr lang="en-US" sz="2400" dirty="0">
                <a:solidFill>
                  <a:schemeClr val="tx1"/>
                </a:solidFill>
                <a:latin typeface="Constantia" pitchFamily="18" charset="0"/>
              </a:rPr>
              <a:t>Endocarditis</a:t>
            </a:r>
          </a:p>
          <a:p>
            <a:pPr algn="l"/>
            <a:endParaRPr lang="en-US" sz="2400" b="1" dirty="0">
              <a:solidFill>
                <a:srgbClr val="FFFFFF"/>
              </a:solidFill>
            </a:endParaRPr>
          </a:p>
        </p:txBody>
      </p:sp>
    </p:spTree>
    <p:extLst>
      <p:ext uri="{BB962C8B-B14F-4D97-AF65-F5344CB8AC3E}">
        <p14:creationId xmlns:p14="http://schemas.microsoft.com/office/powerpoint/2010/main" val="21918195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66103"/>
            <a:ext cx="91440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a:latin typeface="Constantia" panose="02030602050306030303" pitchFamily="18" charset="0"/>
              </a:rPr>
              <a:t>Immediate Diagnostic Studies: Evaluation of a Patient With Suspected Acute Ischemic Stroke</a:t>
            </a:r>
          </a:p>
        </p:txBody>
      </p:sp>
      <p:sp>
        <p:nvSpPr>
          <p:cNvPr id="2" name="TextBox 1"/>
          <p:cNvSpPr txBox="1"/>
          <p:nvPr/>
        </p:nvSpPr>
        <p:spPr>
          <a:xfrm>
            <a:off x="1981200" y="1062188"/>
            <a:ext cx="8229600" cy="5693866"/>
          </a:xfrm>
          <a:prstGeom prst="rect">
            <a:avLst/>
          </a:prstGeom>
          <a:noFill/>
        </p:spPr>
        <p:txBody>
          <a:bodyPr wrap="square" rtlCol="0">
            <a:spAutoFit/>
          </a:bodyPr>
          <a:lstStyle/>
          <a:p>
            <a:pPr>
              <a:buNone/>
            </a:pPr>
            <a:r>
              <a:rPr lang="en-US" sz="2800" b="1" dirty="0">
                <a:solidFill>
                  <a:srgbClr val="FF0000"/>
                </a:solidFill>
                <a:latin typeface="Constantia" panose="02030602050306030303" pitchFamily="18" charset="0"/>
              </a:rPr>
              <a:t>All patients</a:t>
            </a:r>
            <a:endParaRPr lang="en-US" sz="2800" dirty="0">
              <a:latin typeface="Constantia" panose="02030602050306030303" pitchFamily="18" charset="0"/>
            </a:endParaRPr>
          </a:p>
          <a:p>
            <a:pPr marL="582930" indent="-514350">
              <a:buClr>
                <a:srgbClr val="C00000"/>
              </a:buClr>
              <a:buSzPct val="75000"/>
              <a:buFont typeface="Wingdings" pitchFamily="2" charset="2"/>
              <a:buChar char="Ø"/>
            </a:pPr>
            <a:r>
              <a:rPr lang="en-US" sz="2800" dirty="0">
                <a:latin typeface="Constantia" panose="02030602050306030303" pitchFamily="18" charset="0"/>
              </a:rPr>
              <a:t>Non-contrast brain CT or MRI</a:t>
            </a:r>
          </a:p>
          <a:p>
            <a:pPr marL="582930" indent="-514350">
              <a:buClr>
                <a:srgbClr val="C00000"/>
              </a:buClr>
              <a:buSzPct val="75000"/>
              <a:buFont typeface="Wingdings" pitchFamily="2" charset="2"/>
              <a:buChar char="Ø"/>
            </a:pPr>
            <a:r>
              <a:rPr lang="en-US" sz="2800" dirty="0">
                <a:latin typeface="Constantia" panose="02030602050306030303" pitchFamily="18" charset="0"/>
              </a:rPr>
              <a:t>Blood glucose</a:t>
            </a:r>
          </a:p>
          <a:p>
            <a:pPr marL="582930" indent="-514350">
              <a:buClr>
                <a:srgbClr val="C00000"/>
              </a:buClr>
              <a:buSzPct val="75000"/>
              <a:buFont typeface="Wingdings" pitchFamily="2" charset="2"/>
              <a:buChar char="Ø"/>
            </a:pPr>
            <a:r>
              <a:rPr lang="en-US" sz="2800" dirty="0">
                <a:latin typeface="Constantia" panose="02030602050306030303" pitchFamily="18" charset="0"/>
              </a:rPr>
              <a:t>Oxygen saturation</a:t>
            </a:r>
          </a:p>
          <a:p>
            <a:pPr marL="582930" indent="-514350">
              <a:buClr>
                <a:srgbClr val="C00000"/>
              </a:buClr>
              <a:buSzPct val="75000"/>
              <a:buFont typeface="Wingdings" pitchFamily="2" charset="2"/>
              <a:buChar char="Ø"/>
            </a:pPr>
            <a:r>
              <a:rPr lang="en-US" sz="2800" dirty="0">
                <a:latin typeface="Constantia" panose="02030602050306030303" pitchFamily="18" charset="0"/>
              </a:rPr>
              <a:t>Serum electrolytes/renal function tests*</a:t>
            </a:r>
          </a:p>
          <a:p>
            <a:pPr marL="582930" indent="-514350">
              <a:buClr>
                <a:srgbClr val="C00000"/>
              </a:buClr>
              <a:buSzPct val="75000"/>
              <a:buFont typeface="Wingdings" pitchFamily="2" charset="2"/>
              <a:buChar char="Ø"/>
            </a:pPr>
            <a:r>
              <a:rPr lang="en-US" sz="2800" dirty="0">
                <a:latin typeface="Constantia" panose="02030602050306030303" pitchFamily="18" charset="0"/>
              </a:rPr>
              <a:t>Complete blood count, including platelet count*</a:t>
            </a:r>
          </a:p>
          <a:p>
            <a:pPr marL="582930" indent="-514350">
              <a:buClr>
                <a:srgbClr val="C00000"/>
              </a:buClr>
              <a:buSzPct val="75000"/>
              <a:buFont typeface="Wingdings" pitchFamily="2" charset="2"/>
              <a:buChar char="Ø"/>
            </a:pPr>
            <a:r>
              <a:rPr lang="en-US" sz="2800" dirty="0">
                <a:latin typeface="Constantia" panose="02030602050306030303" pitchFamily="18" charset="0"/>
              </a:rPr>
              <a:t>Markers of cardiac ischemia*</a:t>
            </a:r>
          </a:p>
          <a:p>
            <a:pPr marL="582930" indent="-514350">
              <a:buClr>
                <a:srgbClr val="C00000"/>
              </a:buClr>
              <a:buSzPct val="75000"/>
              <a:buFont typeface="Wingdings" pitchFamily="2" charset="2"/>
              <a:buChar char="Ø"/>
            </a:pPr>
            <a:r>
              <a:rPr lang="en-US" sz="2800" dirty="0">
                <a:latin typeface="Constantia" panose="02030602050306030303" pitchFamily="18" charset="0"/>
              </a:rPr>
              <a:t>Prothrombin time/INR*</a:t>
            </a:r>
          </a:p>
          <a:p>
            <a:pPr marL="582930" indent="-514350">
              <a:buClr>
                <a:srgbClr val="C00000"/>
              </a:buClr>
              <a:buSzPct val="75000"/>
              <a:buFont typeface="Wingdings" pitchFamily="2" charset="2"/>
              <a:buChar char="Ø"/>
            </a:pPr>
            <a:r>
              <a:rPr lang="en-US" sz="2800" dirty="0">
                <a:latin typeface="Constantia" panose="02030602050306030303" pitchFamily="18" charset="0"/>
              </a:rPr>
              <a:t>Activated partial thromboplastin time*</a:t>
            </a:r>
          </a:p>
          <a:p>
            <a:pPr marL="582930" indent="-514350">
              <a:buClr>
                <a:srgbClr val="C00000"/>
              </a:buClr>
              <a:buSzPct val="75000"/>
              <a:buFont typeface="Wingdings" pitchFamily="2" charset="2"/>
              <a:buChar char="Ø"/>
            </a:pPr>
            <a:r>
              <a:rPr lang="en-US" sz="2800" dirty="0">
                <a:latin typeface="Constantia" panose="02030602050306030303" pitchFamily="18" charset="0"/>
              </a:rPr>
              <a:t>ECG</a:t>
            </a:r>
            <a:r>
              <a:rPr lang="en-US" sz="2800" dirty="0">
                <a:latin typeface="Bell MT" pitchFamily="18" charset="0"/>
              </a:rPr>
              <a:t>*</a:t>
            </a:r>
          </a:p>
          <a:p>
            <a:pPr>
              <a:buClr>
                <a:srgbClr val="C00000"/>
              </a:buClr>
              <a:buSzPct val="75000"/>
              <a:buFont typeface="Wingdings" pitchFamily="2" charset="2"/>
              <a:buChar char="Ø"/>
            </a:pPr>
            <a:r>
              <a:rPr lang="en-US" sz="2800" dirty="0">
                <a:latin typeface="Constantia" panose="02030602050306030303" pitchFamily="18" charset="0"/>
              </a:rPr>
              <a:t>   </a:t>
            </a:r>
            <a:r>
              <a:rPr lang="en-US" sz="2800" dirty="0">
                <a:solidFill>
                  <a:srgbClr val="FF0000"/>
                </a:solidFill>
                <a:latin typeface="Constantia" panose="02030602050306030303" pitchFamily="18" charset="0"/>
              </a:rPr>
              <a:t>Lumbar puncture (if SAH is suspected in CT –</a:t>
            </a:r>
            <a:r>
              <a:rPr lang="en-US" sz="2800" dirty="0" err="1">
                <a:solidFill>
                  <a:srgbClr val="FF0000"/>
                </a:solidFill>
                <a:latin typeface="Constantia" panose="02030602050306030303" pitchFamily="18" charset="0"/>
              </a:rPr>
              <a:t>ve</a:t>
            </a:r>
            <a:endParaRPr lang="en-US" sz="2800" dirty="0">
              <a:solidFill>
                <a:srgbClr val="FF0000"/>
              </a:solidFill>
              <a:latin typeface="Constantia" panose="02030602050306030303" pitchFamily="18" charset="0"/>
            </a:endParaRPr>
          </a:p>
          <a:p>
            <a:pPr>
              <a:buClr>
                <a:srgbClr val="C00000"/>
              </a:buClr>
              <a:buSzPct val="75000"/>
            </a:pPr>
            <a:r>
              <a:rPr lang="en-US" sz="2800" dirty="0">
                <a:solidFill>
                  <a:srgbClr val="FF0000"/>
                </a:solidFill>
                <a:latin typeface="Constantia" panose="02030602050306030303" pitchFamily="18" charset="0"/>
              </a:rPr>
              <a:t>     scan</a:t>
            </a:r>
          </a:p>
          <a:p>
            <a:pPr>
              <a:buClr>
                <a:srgbClr val="C00000"/>
              </a:buClr>
              <a:buSzPct val="75000"/>
              <a:buFont typeface="Wingdings" pitchFamily="2" charset="2"/>
              <a:buChar char="Ø"/>
            </a:pPr>
            <a:r>
              <a:rPr lang="en-US" sz="2800" dirty="0">
                <a:latin typeface="Constantia" panose="02030602050306030303" pitchFamily="18" charset="0"/>
              </a:rPr>
              <a:t> EEG (if SZ are suspected)</a:t>
            </a:r>
          </a:p>
        </p:txBody>
      </p:sp>
    </p:spTree>
    <p:extLst>
      <p:ext uri="{BB962C8B-B14F-4D97-AF65-F5344CB8AC3E}">
        <p14:creationId xmlns:p14="http://schemas.microsoft.com/office/powerpoint/2010/main" val="2291186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1222873" y="165255"/>
            <a:ext cx="9959248" cy="749144"/>
          </a:xfrm>
          <a:ln w="38100"/>
        </p:spPr>
        <p:style>
          <a:lnRef idx="1">
            <a:schemeClr val="accent2"/>
          </a:lnRef>
          <a:fillRef idx="2">
            <a:schemeClr val="accent2"/>
          </a:fillRef>
          <a:effectRef idx="1">
            <a:schemeClr val="accent2"/>
          </a:effectRef>
          <a:fontRef idx="minor">
            <a:schemeClr val="dk1"/>
          </a:fontRef>
        </p:style>
        <p:txBody>
          <a:bodyPr>
            <a:normAutofit/>
          </a:bodyPr>
          <a:lstStyle/>
          <a:p>
            <a:r>
              <a:rPr lang="en-US" sz="2800" b="1" dirty="0">
                <a:solidFill>
                  <a:schemeClr val="tx1"/>
                </a:solidFill>
                <a:latin typeface="Constantia" pitchFamily="18" charset="0"/>
              </a:rPr>
              <a:t>HYPERCOAGULABLE PROFILE PATIENTS </a:t>
            </a:r>
            <a:r>
              <a:rPr lang="en-US" sz="2800" b="1" u="sng" dirty="0">
                <a:solidFill>
                  <a:schemeClr val="tx1"/>
                </a:solidFill>
                <a:latin typeface="Constantia" pitchFamily="18" charset="0"/>
              </a:rPr>
              <a:t>&lt;</a:t>
            </a:r>
            <a:r>
              <a:rPr lang="en-US" sz="2800" b="1" dirty="0">
                <a:solidFill>
                  <a:schemeClr val="tx1"/>
                </a:solidFill>
                <a:latin typeface="Constantia" pitchFamily="18" charset="0"/>
              </a:rPr>
              <a:t> 55 YEARS OLD</a:t>
            </a:r>
          </a:p>
        </p:txBody>
      </p:sp>
      <p:sp>
        <p:nvSpPr>
          <p:cNvPr id="133123" name="Rectangle 3"/>
          <p:cNvSpPr>
            <a:spLocks noGrp="1" noChangeArrowheads="1"/>
          </p:cNvSpPr>
          <p:nvPr>
            <p:ph type="body" sz="half" idx="4294967295"/>
          </p:nvPr>
        </p:nvSpPr>
        <p:spPr>
          <a:xfrm>
            <a:off x="1222873" y="1035582"/>
            <a:ext cx="3882527" cy="5386415"/>
          </a:xfrm>
          <a:noFill/>
          <a:ln/>
        </p:spPr>
        <p:txBody>
          <a:bodyPr vert="horz" lIns="92075" tIns="46038" rIns="92075" bIns="46038" rtlCol="0">
            <a:normAutofit lnSpcReduction="10000"/>
          </a:bodyPr>
          <a:lstStyle/>
          <a:p>
            <a:pPr>
              <a:buClr>
                <a:srgbClr val="C00000"/>
              </a:buClr>
              <a:buSzPct val="75000"/>
              <a:buFont typeface="Wingdings" pitchFamily="2" charset="2"/>
              <a:buChar char="Ø"/>
            </a:pPr>
            <a:r>
              <a:rPr lang="en-US" sz="2400" dirty="0">
                <a:latin typeface="Constantia" pitchFamily="18" charset="0"/>
              </a:rPr>
              <a:t> </a:t>
            </a:r>
            <a:r>
              <a:rPr lang="en-US" dirty="0">
                <a:latin typeface="Constantia" pitchFamily="18" charset="0"/>
              </a:rPr>
              <a:t>CBC</a:t>
            </a:r>
          </a:p>
          <a:p>
            <a:pPr>
              <a:buClr>
                <a:srgbClr val="C00000"/>
              </a:buClr>
              <a:buSzPct val="75000"/>
              <a:buFont typeface="Wingdings" pitchFamily="2" charset="2"/>
              <a:buChar char="Ø"/>
            </a:pPr>
            <a:r>
              <a:rPr lang="en-US" dirty="0">
                <a:latin typeface="Constantia" pitchFamily="18" charset="0"/>
              </a:rPr>
              <a:t> PT/</a:t>
            </a:r>
            <a:r>
              <a:rPr lang="en-US" dirty="0" err="1">
                <a:latin typeface="Constantia" pitchFamily="18" charset="0"/>
              </a:rPr>
              <a:t>aPTT</a:t>
            </a:r>
            <a:endParaRPr lang="en-US" dirty="0">
              <a:latin typeface="Constantia" pitchFamily="18" charset="0"/>
            </a:endParaRPr>
          </a:p>
          <a:p>
            <a:pPr>
              <a:buClr>
                <a:srgbClr val="C00000"/>
              </a:buClr>
              <a:buSzPct val="75000"/>
              <a:buFont typeface="Wingdings" pitchFamily="2" charset="2"/>
              <a:buChar char="Ø"/>
            </a:pPr>
            <a:r>
              <a:rPr lang="en-US" dirty="0">
                <a:latin typeface="Constantia" pitchFamily="18" charset="0"/>
              </a:rPr>
              <a:t> Fibrinogen</a:t>
            </a:r>
          </a:p>
          <a:p>
            <a:pPr>
              <a:buClr>
                <a:srgbClr val="C00000"/>
              </a:buClr>
              <a:buSzPct val="75000"/>
              <a:buFont typeface="Wingdings" pitchFamily="2" charset="2"/>
              <a:buChar char="Ø"/>
            </a:pPr>
            <a:r>
              <a:rPr lang="en-US" dirty="0">
                <a:latin typeface="Constantia" pitchFamily="18" charset="0"/>
              </a:rPr>
              <a:t> Factor VIII</a:t>
            </a:r>
          </a:p>
          <a:p>
            <a:pPr>
              <a:buClr>
                <a:srgbClr val="C00000"/>
              </a:buClr>
              <a:buSzPct val="75000"/>
              <a:buFont typeface="Wingdings" pitchFamily="2" charset="2"/>
              <a:buChar char="Ø"/>
            </a:pPr>
            <a:r>
              <a:rPr lang="en-US" dirty="0">
                <a:latin typeface="Constantia" pitchFamily="18" charset="0"/>
              </a:rPr>
              <a:t> Factor VII</a:t>
            </a:r>
          </a:p>
          <a:p>
            <a:pPr>
              <a:buClr>
                <a:srgbClr val="C00000"/>
              </a:buClr>
              <a:buSzPct val="75000"/>
              <a:buFont typeface="Wingdings" pitchFamily="2" charset="2"/>
              <a:buChar char="Ø"/>
            </a:pPr>
            <a:r>
              <a:rPr lang="en-US" dirty="0">
                <a:latin typeface="Constantia" pitchFamily="18" charset="0"/>
              </a:rPr>
              <a:t> C-reactive protein</a:t>
            </a:r>
          </a:p>
          <a:p>
            <a:pPr>
              <a:buClr>
                <a:srgbClr val="C00000"/>
              </a:buClr>
              <a:buSzPct val="75000"/>
              <a:buFont typeface="Wingdings" pitchFamily="2" charset="2"/>
              <a:buChar char="Ø"/>
            </a:pPr>
            <a:r>
              <a:rPr lang="en-US" dirty="0">
                <a:latin typeface="Constantia" pitchFamily="18" charset="0"/>
              </a:rPr>
              <a:t> </a:t>
            </a:r>
            <a:r>
              <a:rPr lang="en-US" dirty="0" err="1">
                <a:latin typeface="Constantia" pitchFamily="18" charset="0"/>
              </a:rPr>
              <a:t>Antithrombin</a:t>
            </a:r>
            <a:r>
              <a:rPr lang="en-US" dirty="0">
                <a:latin typeface="Constantia" pitchFamily="18" charset="0"/>
              </a:rPr>
              <a:t> III</a:t>
            </a:r>
          </a:p>
          <a:p>
            <a:pPr>
              <a:buClr>
                <a:srgbClr val="C00000"/>
              </a:buClr>
              <a:buSzPct val="75000"/>
              <a:buFont typeface="Wingdings" pitchFamily="2" charset="2"/>
              <a:buChar char="Ø"/>
            </a:pPr>
            <a:r>
              <a:rPr lang="en-US" dirty="0">
                <a:latin typeface="Constantia" pitchFamily="18" charset="0"/>
              </a:rPr>
              <a:t> Protein C</a:t>
            </a:r>
          </a:p>
          <a:p>
            <a:pPr>
              <a:buClr>
                <a:srgbClr val="C00000"/>
              </a:buClr>
              <a:buSzPct val="75000"/>
              <a:buFont typeface="Wingdings" pitchFamily="2" charset="2"/>
              <a:buChar char="Ø"/>
            </a:pPr>
            <a:r>
              <a:rPr lang="en-US" dirty="0">
                <a:latin typeface="Constantia" pitchFamily="18" charset="0"/>
              </a:rPr>
              <a:t> Protein S (total &amp; free)</a:t>
            </a:r>
          </a:p>
          <a:p>
            <a:pPr>
              <a:buClr>
                <a:srgbClr val="C00000"/>
              </a:buClr>
              <a:buSzPct val="75000"/>
              <a:buFont typeface="Wingdings" pitchFamily="2" charset="2"/>
              <a:buChar char="Ø"/>
            </a:pPr>
            <a:r>
              <a:rPr lang="en-US" dirty="0">
                <a:latin typeface="Constantia" pitchFamily="18" charset="0"/>
              </a:rPr>
              <a:t> Lipoprotein (a)</a:t>
            </a:r>
          </a:p>
        </p:txBody>
      </p:sp>
      <p:sp>
        <p:nvSpPr>
          <p:cNvPr id="133124" name="Rectangle 4"/>
          <p:cNvSpPr>
            <a:spLocks noChangeArrowheads="1"/>
          </p:cNvSpPr>
          <p:nvPr/>
        </p:nvSpPr>
        <p:spPr bwMode="auto">
          <a:xfrm>
            <a:off x="6096000" y="1090667"/>
            <a:ext cx="5086119" cy="5372560"/>
          </a:xfrm>
          <a:prstGeom prst="rect">
            <a:avLst/>
          </a:prstGeom>
          <a:noFill/>
          <a:ln w="9525">
            <a:noFill/>
            <a:miter lim="800000"/>
            <a:headEnd/>
            <a:tailEnd/>
          </a:ln>
          <a:effectLst/>
        </p:spPr>
        <p:txBody>
          <a:bodyPr/>
          <a:lstStyle/>
          <a:p>
            <a:pPr marL="342900" indent="-342900" eaLnBrk="0" hangingPunct="0">
              <a:spcBef>
                <a:spcPct val="20000"/>
              </a:spcBef>
              <a:buClr>
                <a:srgbClr val="C00000"/>
              </a:buClr>
              <a:buSzPct val="75000"/>
              <a:buFont typeface="Wingdings" pitchFamily="2" charset="2"/>
              <a:buChar char="Ø"/>
            </a:pPr>
            <a:r>
              <a:rPr lang="en-US" sz="2800" dirty="0">
                <a:latin typeface="Constantia" pitchFamily="18" charset="0"/>
              </a:rPr>
              <a:t>Activated protein C resistance (APCR) (&amp; Leiden factor V mutation if APCR -)</a:t>
            </a:r>
          </a:p>
          <a:p>
            <a:pPr marL="342900" indent="-342900" eaLnBrk="0" hangingPunct="0">
              <a:spcBef>
                <a:spcPct val="20000"/>
              </a:spcBef>
              <a:buClr>
                <a:srgbClr val="C00000"/>
              </a:buClr>
              <a:buSzPct val="75000"/>
              <a:buFont typeface="Wingdings" pitchFamily="2" charset="2"/>
              <a:buChar char="Ø"/>
            </a:pPr>
            <a:r>
              <a:rPr lang="en-US" sz="2800" dirty="0">
                <a:latin typeface="Constantia" pitchFamily="18" charset="0"/>
              </a:rPr>
              <a:t>Prothrombin G20210A mutation</a:t>
            </a:r>
          </a:p>
          <a:p>
            <a:pPr marL="342900" indent="-342900" eaLnBrk="0" hangingPunct="0">
              <a:spcBef>
                <a:spcPct val="20000"/>
              </a:spcBef>
              <a:buClr>
                <a:srgbClr val="C00000"/>
              </a:buClr>
              <a:buSzPct val="75000"/>
              <a:buFont typeface="Wingdings" pitchFamily="2" charset="2"/>
              <a:buChar char="Ø"/>
            </a:pPr>
            <a:r>
              <a:rPr lang="en-US" sz="2800" dirty="0">
                <a:latin typeface="Constantia" pitchFamily="18" charset="0"/>
              </a:rPr>
              <a:t>Antiphospholipid antibodies</a:t>
            </a:r>
          </a:p>
          <a:p>
            <a:pPr marL="342900" indent="-342900" eaLnBrk="0" hangingPunct="0">
              <a:spcBef>
                <a:spcPct val="20000"/>
              </a:spcBef>
              <a:buClr>
                <a:srgbClr val="C00000"/>
              </a:buClr>
              <a:buSzPct val="75000"/>
              <a:buFont typeface="Wingdings" pitchFamily="2" charset="2"/>
              <a:buChar char="Ø"/>
            </a:pPr>
            <a:r>
              <a:rPr lang="en-US" sz="2800" dirty="0">
                <a:latin typeface="Constantia" pitchFamily="18" charset="0"/>
              </a:rPr>
              <a:t>Methyltetrahydrofolatereductase (MTHFR) C677T &amp; A1298C mutations</a:t>
            </a:r>
          </a:p>
          <a:p>
            <a:pPr marL="342900" indent="-342900" eaLnBrk="0" hangingPunct="0">
              <a:spcBef>
                <a:spcPct val="20000"/>
              </a:spcBef>
              <a:buClr>
                <a:srgbClr val="C00000"/>
              </a:buClr>
              <a:buSzPct val="75000"/>
              <a:buFont typeface="Wingdings" pitchFamily="2" charset="2"/>
              <a:buChar char="Ø"/>
            </a:pPr>
            <a:r>
              <a:rPr lang="en-US" sz="2800" dirty="0">
                <a:latin typeface="Constantia" pitchFamily="18" charset="0"/>
              </a:rPr>
              <a:t>Sickle cell screen</a:t>
            </a:r>
          </a:p>
        </p:txBody>
      </p:sp>
    </p:spTree>
    <p:extLst>
      <p:ext uri="{BB962C8B-B14F-4D97-AF65-F5344CB8AC3E}">
        <p14:creationId xmlns:p14="http://schemas.microsoft.com/office/powerpoint/2010/main" val="24894773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1524000" y="0"/>
            <a:ext cx="9144000" cy="761244"/>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8100000" scaled="1"/>
            <a:tileRect/>
          </a:gradFill>
          <a:ln>
            <a:solidFill>
              <a:schemeClr val="tx2"/>
            </a:solidFill>
          </a:ln>
        </p:spPr>
        <p:txBody>
          <a:bodyPr>
            <a:normAutofit/>
          </a:bodyPr>
          <a:lstStyle/>
          <a:p>
            <a:r>
              <a:rPr lang="en-US" sz="4800" dirty="0">
                <a:latin typeface="Constantia" pitchFamily="18" charset="0"/>
              </a:rPr>
              <a:t>       THREE STROKE TYPES</a:t>
            </a:r>
          </a:p>
        </p:txBody>
      </p:sp>
      <p:grpSp>
        <p:nvGrpSpPr>
          <p:cNvPr id="2" name="Group 3"/>
          <p:cNvGrpSpPr>
            <a:grpSpLocks/>
          </p:cNvGrpSpPr>
          <p:nvPr/>
        </p:nvGrpSpPr>
        <p:grpSpPr bwMode="auto">
          <a:xfrm>
            <a:off x="1524000" y="761244"/>
            <a:ext cx="8991846" cy="6021060"/>
            <a:chOff x="528" y="693"/>
            <a:chExt cx="4617" cy="3229"/>
          </a:xfrm>
        </p:grpSpPr>
        <p:sp>
          <p:nvSpPr>
            <p:cNvPr id="1092612" name="Rectangle 4"/>
            <p:cNvSpPr>
              <a:spLocks noChangeAspect="1" noChangeArrowheads="1"/>
            </p:cNvSpPr>
            <p:nvPr/>
          </p:nvSpPr>
          <p:spPr bwMode="auto">
            <a:xfrm>
              <a:off x="528" y="1258"/>
              <a:ext cx="1344" cy="2196"/>
            </a:xfrm>
            <a:prstGeom prst="rect">
              <a:avLst/>
            </a:prstGeom>
            <a:solidFill>
              <a:schemeClr val="accent2">
                <a:lumMod val="40000"/>
                <a:lumOff val="60000"/>
              </a:schemeClr>
            </a:solidFill>
            <a:ln>
              <a:headEnd/>
              <a:tailEnd/>
            </a:ln>
          </p:spPr>
          <p:style>
            <a:lnRef idx="2">
              <a:schemeClr val="accent2"/>
            </a:lnRef>
            <a:fillRef idx="1">
              <a:schemeClr val="lt1"/>
            </a:fillRef>
            <a:effectRef idx="0">
              <a:schemeClr val="accent2"/>
            </a:effectRef>
            <a:fontRef idx="minor">
              <a:schemeClr val="dk1"/>
            </a:fontRef>
          </p:style>
          <p:txBody>
            <a:bodyPr lIns="92075" tIns="46038" rIns="92075" bIns="46038">
              <a:spAutoFit/>
            </a:bodyPr>
            <a:lstStyle/>
            <a:p>
              <a:pPr algn="ctr" eaLnBrk="0" hangingPunct="0"/>
              <a:r>
                <a:rPr lang="en-US" sz="2000" b="1" dirty="0">
                  <a:solidFill>
                    <a:schemeClr val="tx1"/>
                  </a:solidFill>
                  <a:latin typeface="Constantia" pitchFamily="18" charset="0"/>
                </a:rPr>
                <a:t>Ischemic</a:t>
              </a:r>
            </a:p>
            <a:p>
              <a:pPr algn="ctr" eaLnBrk="0" hangingPunct="0"/>
              <a:r>
                <a:rPr lang="en-US" sz="2000" b="1" dirty="0">
                  <a:solidFill>
                    <a:schemeClr val="tx1"/>
                  </a:solidFill>
                  <a:latin typeface="Constantia" pitchFamily="18" charset="0"/>
                </a:rPr>
                <a:t>Stroke </a:t>
              </a: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r>
                <a:rPr lang="en-US" sz="2000" b="1" dirty="0">
                  <a:solidFill>
                    <a:schemeClr val="tx1"/>
                  </a:solidFill>
                  <a:latin typeface="Constantia" pitchFamily="18" charset="0"/>
                </a:rPr>
                <a:t>Clot occluding</a:t>
              </a:r>
            </a:p>
            <a:p>
              <a:pPr algn="ctr" eaLnBrk="0" hangingPunct="0"/>
              <a:r>
                <a:rPr lang="en-US" sz="2000" b="1" dirty="0">
                  <a:solidFill>
                    <a:schemeClr val="tx1"/>
                  </a:solidFill>
                  <a:latin typeface="Constantia" pitchFamily="18" charset="0"/>
                </a:rPr>
                <a:t>artery</a:t>
              </a:r>
            </a:p>
          </p:txBody>
        </p:sp>
        <p:grpSp>
          <p:nvGrpSpPr>
            <p:cNvPr id="3" name="Group 5"/>
            <p:cNvGrpSpPr>
              <a:grpSpLocks/>
            </p:cNvGrpSpPr>
            <p:nvPr/>
          </p:nvGrpSpPr>
          <p:grpSpPr bwMode="auto">
            <a:xfrm>
              <a:off x="624" y="1728"/>
              <a:ext cx="1113" cy="1294"/>
              <a:chOff x="624" y="1728"/>
              <a:chExt cx="1113" cy="1294"/>
            </a:xfrm>
          </p:grpSpPr>
          <p:sp>
            <p:nvSpPr>
              <p:cNvPr id="83974" name="Freeform 6"/>
              <p:cNvSpPr>
                <a:spLocks noChangeAspect="1"/>
              </p:cNvSpPr>
              <p:nvPr/>
            </p:nvSpPr>
            <p:spPr bwMode="auto">
              <a:xfrm>
                <a:off x="1348" y="2451"/>
                <a:ext cx="242" cy="288"/>
              </a:xfrm>
              <a:custGeom>
                <a:avLst/>
                <a:gdLst>
                  <a:gd name="T0" fmla="*/ 36 w 501"/>
                  <a:gd name="T1" fmla="*/ 0 h 595"/>
                  <a:gd name="T2" fmla="*/ 57 w 501"/>
                  <a:gd name="T3" fmla="*/ 23 h 595"/>
                  <a:gd name="T4" fmla="*/ 56 w 501"/>
                  <a:gd name="T5" fmla="*/ 25 h 595"/>
                  <a:gd name="T6" fmla="*/ 56 w 501"/>
                  <a:gd name="T7" fmla="*/ 26 h 595"/>
                  <a:gd name="T8" fmla="*/ 55 w 501"/>
                  <a:gd name="T9" fmla="*/ 28 h 595"/>
                  <a:gd name="T10" fmla="*/ 55 w 501"/>
                  <a:gd name="T11" fmla="*/ 29 h 595"/>
                  <a:gd name="T12" fmla="*/ 54 w 501"/>
                  <a:gd name="T13" fmla="*/ 30 h 595"/>
                  <a:gd name="T14" fmla="*/ 53 w 501"/>
                  <a:gd name="T15" fmla="*/ 31 h 595"/>
                  <a:gd name="T16" fmla="*/ 53 w 501"/>
                  <a:gd name="T17" fmla="*/ 32 h 595"/>
                  <a:gd name="T18" fmla="*/ 51 w 501"/>
                  <a:gd name="T19" fmla="*/ 33 h 595"/>
                  <a:gd name="T20" fmla="*/ 50 w 501"/>
                  <a:gd name="T21" fmla="*/ 34 h 595"/>
                  <a:gd name="T22" fmla="*/ 49 w 501"/>
                  <a:gd name="T23" fmla="*/ 35 h 595"/>
                  <a:gd name="T24" fmla="*/ 48 w 501"/>
                  <a:gd name="T25" fmla="*/ 35 h 595"/>
                  <a:gd name="T26" fmla="*/ 48 w 501"/>
                  <a:gd name="T27" fmla="*/ 35 h 595"/>
                  <a:gd name="T28" fmla="*/ 48 w 501"/>
                  <a:gd name="T29" fmla="*/ 36 h 595"/>
                  <a:gd name="T30" fmla="*/ 48 w 501"/>
                  <a:gd name="T31" fmla="*/ 36 h 595"/>
                  <a:gd name="T32" fmla="*/ 48 w 501"/>
                  <a:gd name="T33" fmla="*/ 37 h 595"/>
                  <a:gd name="T34" fmla="*/ 48 w 501"/>
                  <a:gd name="T35" fmla="*/ 37 h 595"/>
                  <a:gd name="T36" fmla="*/ 48 w 501"/>
                  <a:gd name="T37" fmla="*/ 38 h 595"/>
                  <a:gd name="T38" fmla="*/ 47 w 501"/>
                  <a:gd name="T39" fmla="*/ 39 h 595"/>
                  <a:gd name="T40" fmla="*/ 46 w 501"/>
                  <a:gd name="T41" fmla="*/ 40 h 595"/>
                  <a:gd name="T42" fmla="*/ 46 w 501"/>
                  <a:gd name="T43" fmla="*/ 41 h 595"/>
                  <a:gd name="T44" fmla="*/ 46 w 501"/>
                  <a:gd name="T45" fmla="*/ 43 h 595"/>
                  <a:gd name="T46" fmla="*/ 46 w 501"/>
                  <a:gd name="T47" fmla="*/ 43 h 595"/>
                  <a:gd name="T48" fmla="*/ 45 w 501"/>
                  <a:gd name="T49" fmla="*/ 44 h 595"/>
                  <a:gd name="T50" fmla="*/ 44 w 501"/>
                  <a:gd name="T51" fmla="*/ 45 h 595"/>
                  <a:gd name="T52" fmla="*/ 43 w 501"/>
                  <a:gd name="T53" fmla="*/ 46 h 595"/>
                  <a:gd name="T54" fmla="*/ 42 w 501"/>
                  <a:gd name="T55" fmla="*/ 46 h 595"/>
                  <a:gd name="T56" fmla="*/ 42 w 501"/>
                  <a:gd name="T57" fmla="*/ 47 h 595"/>
                  <a:gd name="T58" fmla="*/ 42 w 501"/>
                  <a:gd name="T59" fmla="*/ 48 h 595"/>
                  <a:gd name="T60" fmla="*/ 41 w 501"/>
                  <a:gd name="T61" fmla="*/ 50 h 595"/>
                  <a:gd name="T62" fmla="*/ 39 w 501"/>
                  <a:gd name="T63" fmla="*/ 51 h 595"/>
                  <a:gd name="T64" fmla="*/ 37 w 501"/>
                  <a:gd name="T65" fmla="*/ 53 h 595"/>
                  <a:gd name="T66" fmla="*/ 34 w 501"/>
                  <a:gd name="T67" fmla="*/ 54 h 595"/>
                  <a:gd name="T68" fmla="*/ 34 w 501"/>
                  <a:gd name="T69" fmla="*/ 55 h 595"/>
                  <a:gd name="T70" fmla="*/ 33 w 501"/>
                  <a:gd name="T71" fmla="*/ 55 h 595"/>
                  <a:gd name="T72" fmla="*/ 32 w 501"/>
                  <a:gd name="T73" fmla="*/ 56 h 595"/>
                  <a:gd name="T74" fmla="*/ 31 w 501"/>
                  <a:gd name="T75" fmla="*/ 57 h 595"/>
                  <a:gd name="T76" fmla="*/ 30 w 501"/>
                  <a:gd name="T77" fmla="*/ 58 h 595"/>
                  <a:gd name="T78" fmla="*/ 29 w 501"/>
                  <a:gd name="T79" fmla="*/ 59 h 595"/>
                  <a:gd name="T80" fmla="*/ 29 w 501"/>
                  <a:gd name="T81" fmla="*/ 59 h 595"/>
                  <a:gd name="T82" fmla="*/ 28 w 501"/>
                  <a:gd name="T83" fmla="*/ 59 h 595"/>
                  <a:gd name="T84" fmla="*/ 28 w 501"/>
                  <a:gd name="T85" fmla="*/ 59 h 595"/>
                  <a:gd name="T86" fmla="*/ 27 w 501"/>
                  <a:gd name="T87" fmla="*/ 59 h 595"/>
                  <a:gd name="T88" fmla="*/ 27 w 501"/>
                  <a:gd name="T89" fmla="*/ 60 h 595"/>
                  <a:gd name="T90" fmla="*/ 27 w 501"/>
                  <a:gd name="T91" fmla="*/ 60 h 595"/>
                  <a:gd name="T92" fmla="*/ 26 w 501"/>
                  <a:gd name="T93" fmla="*/ 61 h 595"/>
                  <a:gd name="T94" fmla="*/ 24 w 501"/>
                  <a:gd name="T95" fmla="*/ 62 h 595"/>
                  <a:gd name="T96" fmla="*/ 23 w 501"/>
                  <a:gd name="T97" fmla="*/ 62 h 595"/>
                  <a:gd name="T98" fmla="*/ 21 w 501"/>
                  <a:gd name="T99" fmla="*/ 63 h 595"/>
                  <a:gd name="T100" fmla="*/ 20 w 501"/>
                  <a:gd name="T101" fmla="*/ 63 h 595"/>
                  <a:gd name="T102" fmla="*/ 20 w 501"/>
                  <a:gd name="T103" fmla="*/ 64 h 595"/>
                  <a:gd name="T104" fmla="*/ 19 w 501"/>
                  <a:gd name="T105" fmla="*/ 65 h 595"/>
                  <a:gd name="T106" fmla="*/ 17 w 501"/>
                  <a:gd name="T107" fmla="*/ 66 h 595"/>
                  <a:gd name="T108" fmla="*/ 15 w 501"/>
                  <a:gd name="T109" fmla="*/ 66 h 595"/>
                  <a:gd name="T110" fmla="*/ 14 w 501"/>
                  <a:gd name="T111" fmla="*/ 67 h 595"/>
                  <a:gd name="T112" fmla="*/ 13 w 501"/>
                  <a:gd name="T113" fmla="*/ 67 h 595"/>
                  <a:gd name="T114" fmla="*/ 10 w 501"/>
                  <a:gd name="T115" fmla="*/ 67 h 595"/>
                  <a:gd name="T116" fmla="*/ 7 w 501"/>
                  <a:gd name="T117" fmla="*/ 67 h 595"/>
                  <a:gd name="T118" fmla="*/ 4 w 501"/>
                  <a:gd name="T119" fmla="*/ 65 h 595"/>
                  <a:gd name="T120" fmla="*/ 1 w 501"/>
                  <a:gd name="T121" fmla="*/ 63 h 595"/>
                  <a:gd name="T122" fmla="*/ 0 w 501"/>
                  <a:gd name="T123" fmla="*/ 61 h 595"/>
                  <a:gd name="T124" fmla="*/ 2 w 501"/>
                  <a:gd name="T125" fmla="*/ 57 h 5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1"/>
                  <a:gd name="T190" fmla="*/ 0 h 595"/>
                  <a:gd name="T191" fmla="*/ 501 w 501"/>
                  <a:gd name="T192" fmla="*/ 595 h 5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1" h="595">
                    <a:moveTo>
                      <a:pt x="18" y="501"/>
                    </a:moveTo>
                    <a:lnTo>
                      <a:pt x="317" y="0"/>
                    </a:lnTo>
                    <a:lnTo>
                      <a:pt x="500" y="202"/>
                    </a:lnTo>
                    <a:lnTo>
                      <a:pt x="500" y="209"/>
                    </a:lnTo>
                    <a:lnTo>
                      <a:pt x="499" y="217"/>
                    </a:lnTo>
                    <a:lnTo>
                      <a:pt x="497" y="224"/>
                    </a:lnTo>
                    <a:lnTo>
                      <a:pt x="495" y="231"/>
                    </a:lnTo>
                    <a:lnTo>
                      <a:pt x="492" y="237"/>
                    </a:lnTo>
                    <a:lnTo>
                      <a:pt x="489" y="243"/>
                    </a:lnTo>
                    <a:lnTo>
                      <a:pt x="486" y="250"/>
                    </a:lnTo>
                    <a:lnTo>
                      <a:pt x="482" y="256"/>
                    </a:lnTo>
                    <a:lnTo>
                      <a:pt x="479" y="262"/>
                    </a:lnTo>
                    <a:lnTo>
                      <a:pt x="476" y="268"/>
                    </a:lnTo>
                    <a:lnTo>
                      <a:pt x="473" y="273"/>
                    </a:lnTo>
                    <a:lnTo>
                      <a:pt x="469" y="278"/>
                    </a:lnTo>
                    <a:lnTo>
                      <a:pt x="465" y="284"/>
                    </a:lnTo>
                    <a:lnTo>
                      <a:pt x="459" y="288"/>
                    </a:lnTo>
                    <a:lnTo>
                      <a:pt x="454" y="292"/>
                    </a:lnTo>
                    <a:lnTo>
                      <a:pt x="449" y="296"/>
                    </a:lnTo>
                    <a:lnTo>
                      <a:pt x="443" y="299"/>
                    </a:lnTo>
                    <a:lnTo>
                      <a:pt x="437" y="303"/>
                    </a:lnTo>
                    <a:lnTo>
                      <a:pt x="432" y="306"/>
                    </a:lnTo>
                    <a:lnTo>
                      <a:pt x="427" y="309"/>
                    </a:lnTo>
                    <a:lnTo>
                      <a:pt x="426" y="310"/>
                    </a:lnTo>
                    <a:lnTo>
                      <a:pt x="426" y="312"/>
                    </a:lnTo>
                    <a:lnTo>
                      <a:pt x="427" y="314"/>
                    </a:lnTo>
                    <a:lnTo>
                      <a:pt x="427" y="316"/>
                    </a:lnTo>
                    <a:lnTo>
                      <a:pt x="427" y="319"/>
                    </a:lnTo>
                    <a:lnTo>
                      <a:pt x="427" y="321"/>
                    </a:lnTo>
                    <a:lnTo>
                      <a:pt x="427" y="323"/>
                    </a:lnTo>
                    <a:lnTo>
                      <a:pt x="427" y="325"/>
                    </a:lnTo>
                    <a:lnTo>
                      <a:pt x="427" y="327"/>
                    </a:lnTo>
                    <a:lnTo>
                      <a:pt x="423" y="332"/>
                    </a:lnTo>
                    <a:lnTo>
                      <a:pt x="420" y="338"/>
                    </a:lnTo>
                    <a:lnTo>
                      <a:pt x="417" y="342"/>
                    </a:lnTo>
                    <a:lnTo>
                      <a:pt x="415" y="348"/>
                    </a:lnTo>
                    <a:lnTo>
                      <a:pt x="412" y="353"/>
                    </a:lnTo>
                    <a:lnTo>
                      <a:pt x="410" y="358"/>
                    </a:lnTo>
                    <a:lnTo>
                      <a:pt x="408" y="364"/>
                    </a:lnTo>
                    <a:lnTo>
                      <a:pt x="407" y="369"/>
                    </a:lnTo>
                    <a:lnTo>
                      <a:pt x="406" y="375"/>
                    </a:lnTo>
                    <a:lnTo>
                      <a:pt x="405" y="381"/>
                    </a:lnTo>
                    <a:lnTo>
                      <a:pt x="403" y="386"/>
                    </a:lnTo>
                    <a:lnTo>
                      <a:pt x="401" y="391"/>
                    </a:lnTo>
                    <a:lnTo>
                      <a:pt x="397" y="395"/>
                    </a:lnTo>
                    <a:lnTo>
                      <a:pt x="393" y="398"/>
                    </a:lnTo>
                    <a:lnTo>
                      <a:pt x="388" y="401"/>
                    </a:lnTo>
                    <a:lnTo>
                      <a:pt x="383" y="404"/>
                    </a:lnTo>
                    <a:lnTo>
                      <a:pt x="379" y="406"/>
                    </a:lnTo>
                    <a:lnTo>
                      <a:pt x="375" y="408"/>
                    </a:lnTo>
                    <a:lnTo>
                      <a:pt x="373" y="411"/>
                    </a:lnTo>
                    <a:lnTo>
                      <a:pt x="371" y="414"/>
                    </a:lnTo>
                    <a:lnTo>
                      <a:pt x="369" y="424"/>
                    </a:lnTo>
                    <a:lnTo>
                      <a:pt x="364" y="433"/>
                    </a:lnTo>
                    <a:lnTo>
                      <a:pt x="358" y="442"/>
                    </a:lnTo>
                    <a:lnTo>
                      <a:pt x="351" y="449"/>
                    </a:lnTo>
                    <a:lnTo>
                      <a:pt x="342" y="455"/>
                    </a:lnTo>
                    <a:lnTo>
                      <a:pt x="333" y="462"/>
                    </a:lnTo>
                    <a:lnTo>
                      <a:pt x="324" y="467"/>
                    </a:lnTo>
                    <a:lnTo>
                      <a:pt x="315" y="472"/>
                    </a:lnTo>
                    <a:lnTo>
                      <a:pt x="307" y="477"/>
                    </a:lnTo>
                    <a:lnTo>
                      <a:pt x="300" y="482"/>
                    </a:lnTo>
                    <a:lnTo>
                      <a:pt x="296" y="485"/>
                    </a:lnTo>
                    <a:lnTo>
                      <a:pt x="292" y="488"/>
                    </a:lnTo>
                    <a:lnTo>
                      <a:pt x="288" y="492"/>
                    </a:lnTo>
                    <a:lnTo>
                      <a:pt x="285" y="496"/>
                    </a:lnTo>
                    <a:lnTo>
                      <a:pt x="281" y="500"/>
                    </a:lnTo>
                    <a:lnTo>
                      <a:pt x="277" y="503"/>
                    </a:lnTo>
                    <a:lnTo>
                      <a:pt x="273" y="507"/>
                    </a:lnTo>
                    <a:lnTo>
                      <a:pt x="269" y="511"/>
                    </a:lnTo>
                    <a:lnTo>
                      <a:pt x="265" y="515"/>
                    </a:lnTo>
                    <a:lnTo>
                      <a:pt x="261" y="518"/>
                    </a:lnTo>
                    <a:lnTo>
                      <a:pt x="258" y="519"/>
                    </a:lnTo>
                    <a:lnTo>
                      <a:pt x="256" y="520"/>
                    </a:lnTo>
                    <a:lnTo>
                      <a:pt x="253" y="521"/>
                    </a:lnTo>
                    <a:lnTo>
                      <a:pt x="249" y="522"/>
                    </a:lnTo>
                    <a:lnTo>
                      <a:pt x="246" y="522"/>
                    </a:lnTo>
                    <a:lnTo>
                      <a:pt x="243" y="522"/>
                    </a:lnTo>
                    <a:lnTo>
                      <a:pt x="240" y="523"/>
                    </a:lnTo>
                    <a:lnTo>
                      <a:pt x="237" y="524"/>
                    </a:lnTo>
                    <a:lnTo>
                      <a:pt x="236" y="525"/>
                    </a:lnTo>
                    <a:lnTo>
                      <a:pt x="234" y="525"/>
                    </a:lnTo>
                    <a:lnTo>
                      <a:pt x="230" y="531"/>
                    </a:lnTo>
                    <a:lnTo>
                      <a:pt x="225" y="537"/>
                    </a:lnTo>
                    <a:lnTo>
                      <a:pt x="219" y="541"/>
                    </a:lnTo>
                    <a:lnTo>
                      <a:pt x="213" y="545"/>
                    </a:lnTo>
                    <a:lnTo>
                      <a:pt x="206" y="548"/>
                    </a:lnTo>
                    <a:lnTo>
                      <a:pt x="200" y="550"/>
                    </a:lnTo>
                    <a:lnTo>
                      <a:pt x="193" y="553"/>
                    </a:lnTo>
                    <a:lnTo>
                      <a:pt x="187" y="554"/>
                    </a:lnTo>
                    <a:lnTo>
                      <a:pt x="180" y="554"/>
                    </a:lnTo>
                    <a:lnTo>
                      <a:pt x="173" y="554"/>
                    </a:lnTo>
                    <a:lnTo>
                      <a:pt x="174" y="562"/>
                    </a:lnTo>
                    <a:lnTo>
                      <a:pt x="171" y="568"/>
                    </a:lnTo>
                    <a:lnTo>
                      <a:pt x="167" y="573"/>
                    </a:lnTo>
                    <a:lnTo>
                      <a:pt x="161" y="578"/>
                    </a:lnTo>
                    <a:lnTo>
                      <a:pt x="153" y="582"/>
                    </a:lnTo>
                    <a:lnTo>
                      <a:pt x="145" y="584"/>
                    </a:lnTo>
                    <a:lnTo>
                      <a:pt x="136" y="586"/>
                    </a:lnTo>
                    <a:lnTo>
                      <a:pt x="127" y="588"/>
                    </a:lnTo>
                    <a:lnTo>
                      <a:pt x="119" y="589"/>
                    </a:lnTo>
                    <a:lnTo>
                      <a:pt x="112" y="592"/>
                    </a:lnTo>
                    <a:lnTo>
                      <a:pt x="98" y="594"/>
                    </a:lnTo>
                    <a:lnTo>
                      <a:pt x="84" y="594"/>
                    </a:lnTo>
                    <a:lnTo>
                      <a:pt x="70" y="592"/>
                    </a:lnTo>
                    <a:lnTo>
                      <a:pt x="57" y="588"/>
                    </a:lnTo>
                    <a:lnTo>
                      <a:pt x="44" y="583"/>
                    </a:lnTo>
                    <a:lnTo>
                      <a:pt x="33" y="576"/>
                    </a:lnTo>
                    <a:lnTo>
                      <a:pt x="22" y="568"/>
                    </a:lnTo>
                    <a:lnTo>
                      <a:pt x="13" y="558"/>
                    </a:lnTo>
                    <a:lnTo>
                      <a:pt x="6" y="547"/>
                    </a:lnTo>
                    <a:lnTo>
                      <a:pt x="0" y="535"/>
                    </a:lnTo>
                    <a:lnTo>
                      <a:pt x="18" y="501"/>
                    </a:lnTo>
                  </a:path>
                </a:pathLst>
              </a:custGeom>
              <a:solidFill>
                <a:srgbClr val="FFB1B1"/>
              </a:solidFill>
              <a:ln w="9525" cap="rnd">
                <a:noFill/>
                <a:round/>
                <a:headEnd/>
                <a:tailEnd/>
              </a:ln>
            </p:spPr>
            <p:txBody>
              <a:bodyPr/>
              <a:lstStyle/>
              <a:p>
                <a:endParaRPr lang="en-US"/>
              </a:p>
            </p:txBody>
          </p:sp>
          <p:sp>
            <p:nvSpPr>
              <p:cNvPr id="83975" name="Freeform 7"/>
              <p:cNvSpPr>
                <a:spLocks noChangeAspect="1"/>
              </p:cNvSpPr>
              <p:nvPr/>
            </p:nvSpPr>
            <p:spPr bwMode="auto">
              <a:xfrm>
                <a:off x="1348" y="2451"/>
                <a:ext cx="242" cy="288"/>
              </a:xfrm>
              <a:custGeom>
                <a:avLst/>
                <a:gdLst>
                  <a:gd name="T0" fmla="*/ 36 w 501"/>
                  <a:gd name="T1" fmla="*/ 0 h 595"/>
                  <a:gd name="T2" fmla="*/ 57 w 501"/>
                  <a:gd name="T3" fmla="*/ 23 h 595"/>
                  <a:gd name="T4" fmla="*/ 56 w 501"/>
                  <a:gd name="T5" fmla="*/ 25 h 595"/>
                  <a:gd name="T6" fmla="*/ 56 w 501"/>
                  <a:gd name="T7" fmla="*/ 26 h 595"/>
                  <a:gd name="T8" fmla="*/ 55 w 501"/>
                  <a:gd name="T9" fmla="*/ 28 h 595"/>
                  <a:gd name="T10" fmla="*/ 55 w 501"/>
                  <a:gd name="T11" fmla="*/ 29 h 595"/>
                  <a:gd name="T12" fmla="*/ 54 w 501"/>
                  <a:gd name="T13" fmla="*/ 30 h 595"/>
                  <a:gd name="T14" fmla="*/ 53 w 501"/>
                  <a:gd name="T15" fmla="*/ 31 h 595"/>
                  <a:gd name="T16" fmla="*/ 53 w 501"/>
                  <a:gd name="T17" fmla="*/ 32 h 595"/>
                  <a:gd name="T18" fmla="*/ 51 w 501"/>
                  <a:gd name="T19" fmla="*/ 33 h 595"/>
                  <a:gd name="T20" fmla="*/ 50 w 501"/>
                  <a:gd name="T21" fmla="*/ 34 h 595"/>
                  <a:gd name="T22" fmla="*/ 49 w 501"/>
                  <a:gd name="T23" fmla="*/ 35 h 595"/>
                  <a:gd name="T24" fmla="*/ 48 w 501"/>
                  <a:gd name="T25" fmla="*/ 35 h 595"/>
                  <a:gd name="T26" fmla="*/ 48 w 501"/>
                  <a:gd name="T27" fmla="*/ 35 h 595"/>
                  <a:gd name="T28" fmla="*/ 48 w 501"/>
                  <a:gd name="T29" fmla="*/ 36 h 595"/>
                  <a:gd name="T30" fmla="*/ 48 w 501"/>
                  <a:gd name="T31" fmla="*/ 36 h 595"/>
                  <a:gd name="T32" fmla="*/ 48 w 501"/>
                  <a:gd name="T33" fmla="*/ 37 h 595"/>
                  <a:gd name="T34" fmla="*/ 48 w 501"/>
                  <a:gd name="T35" fmla="*/ 37 h 595"/>
                  <a:gd name="T36" fmla="*/ 48 w 501"/>
                  <a:gd name="T37" fmla="*/ 38 h 595"/>
                  <a:gd name="T38" fmla="*/ 47 w 501"/>
                  <a:gd name="T39" fmla="*/ 39 h 595"/>
                  <a:gd name="T40" fmla="*/ 46 w 501"/>
                  <a:gd name="T41" fmla="*/ 40 h 595"/>
                  <a:gd name="T42" fmla="*/ 46 w 501"/>
                  <a:gd name="T43" fmla="*/ 41 h 595"/>
                  <a:gd name="T44" fmla="*/ 46 w 501"/>
                  <a:gd name="T45" fmla="*/ 43 h 595"/>
                  <a:gd name="T46" fmla="*/ 46 w 501"/>
                  <a:gd name="T47" fmla="*/ 43 h 595"/>
                  <a:gd name="T48" fmla="*/ 45 w 501"/>
                  <a:gd name="T49" fmla="*/ 44 h 595"/>
                  <a:gd name="T50" fmla="*/ 44 w 501"/>
                  <a:gd name="T51" fmla="*/ 45 h 595"/>
                  <a:gd name="T52" fmla="*/ 43 w 501"/>
                  <a:gd name="T53" fmla="*/ 46 h 595"/>
                  <a:gd name="T54" fmla="*/ 42 w 501"/>
                  <a:gd name="T55" fmla="*/ 46 h 595"/>
                  <a:gd name="T56" fmla="*/ 42 w 501"/>
                  <a:gd name="T57" fmla="*/ 47 h 595"/>
                  <a:gd name="T58" fmla="*/ 42 w 501"/>
                  <a:gd name="T59" fmla="*/ 48 h 595"/>
                  <a:gd name="T60" fmla="*/ 41 w 501"/>
                  <a:gd name="T61" fmla="*/ 50 h 595"/>
                  <a:gd name="T62" fmla="*/ 39 w 501"/>
                  <a:gd name="T63" fmla="*/ 51 h 595"/>
                  <a:gd name="T64" fmla="*/ 37 w 501"/>
                  <a:gd name="T65" fmla="*/ 53 h 595"/>
                  <a:gd name="T66" fmla="*/ 34 w 501"/>
                  <a:gd name="T67" fmla="*/ 54 h 595"/>
                  <a:gd name="T68" fmla="*/ 34 w 501"/>
                  <a:gd name="T69" fmla="*/ 55 h 595"/>
                  <a:gd name="T70" fmla="*/ 33 w 501"/>
                  <a:gd name="T71" fmla="*/ 55 h 595"/>
                  <a:gd name="T72" fmla="*/ 32 w 501"/>
                  <a:gd name="T73" fmla="*/ 56 h 595"/>
                  <a:gd name="T74" fmla="*/ 31 w 501"/>
                  <a:gd name="T75" fmla="*/ 57 h 595"/>
                  <a:gd name="T76" fmla="*/ 30 w 501"/>
                  <a:gd name="T77" fmla="*/ 58 h 595"/>
                  <a:gd name="T78" fmla="*/ 29 w 501"/>
                  <a:gd name="T79" fmla="*/ 59 h 595"/>
                  <a:gd name="T80" fmla="*/ 29 w 501"/>
                  <a:gd name="T81" fmla="*/ 59 h 595"/>
                  <a:gd name="T82" fmla="*/ 28 w 501"/>
                  <a:gd name="T83" fmla="*/ 59 h 595"/>
                  <a:gd name="T84" fmla="*/ 28 w 501"/>
                  <a:gd name="T85" fmla="*/ 59 h 595"/>
                  <a:gd name="T86" fmla="*/ 27 w 501"/>
                  <a:gd name="T87" fmla="*/ 59 h 595"/>
                  <a:gd name="T88" fmla="*/ 27 w 501"/>
                  <a:gd name="T89" fmla="*/ 60 h 595"/>
                  <a:gd name="T90" fmla="*/ 27 w 501"/>
                  <a:gd name="T91" fmla="*/ 60 h 595"/>
                  <a:gd name="T92" fmla="*/ 26 w 501"/>
                  <a:gd name="T93" fmla="*/ 61 h 595"/>
                  <a:gd name="T94" fmla="*/ 24 w 501"/>
                  <a:gd name="T95" fmla="*/ 62 h 595"/>
                  <a:gd name="T96" fmla="*/ 23 w 501"/>
                  <a:gd name="T97" fmla="*/ 62 h 595"/>
                  <a:gd name="T98" fmla="*/ 21 w 501"/>
                  <a:gd name="T99" fmla="*/ 63 h 595"/>
                  <a:gd name="T100" fmla="*/ 20 w 501"/>
                  <a:gd name="T101" fmla="*/ 63 h 595"/>
                  <a:gd name="T102" fmla="*/ 20 w 501"/>
                  <a:gd name="T103" fmla="*/ 64 h 595"/>
                  <a:gd name="T104" fmla="*/ 19 w 501"/>
                  <a:gd name="T105" fmla="*/ 65 h 595"/>
                  <a:gd name="T106" fmla="*/ 17 w 501"/>
                  <a:gd name="T107" fmla="*/ 66 h 595"/>
                  <a:gd name="T108" fmla="*/ 15 w 501"/>
                  <a:gd name="T109" fmla="*/ 66 h 595"/>
                  <a:gd name="T110" fmla="*/ 14 w 501"/>
                  <a:gd name="T111" fmla="*/ 67 h 595"/>
                  <a:gd name="T112" fmla="*/ 13 w 501"/>
                  <a:gd name="T113" fmla="*/ 67 h 595"/>
                  <a:gd name="T114" fmla="*/ 10 w 501"/>
                  <a:gd name="T115" fmla="*/ 67 h 595"/>
                  <a:gd name="T116" fmla="*/ 7 w 501"/>
                  <a:gd name="T117" fmla="*/ 67 h 595"/>
                  <a:gd name="T118" fmla="*/ 4 w 501"/>
                  <a:gd name="T119" fmla="*/ 65 h 595"/>
                  <a:gd name="T120" fmla="*/ 1 w 501"/>
                  <a:gd name="T121" fmla="*/ 63 h 595"/>
                  <a:gd name="T122" fmla="*/ 0 w 501"/>
                  <a:gd name="T123" fmla="*/ 61 h 595"/>
                  <a:gd name="T124" fmla="*/ 2 w 501"/>
                  <a:gd name="T125" fmla="*/ 57 h 5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1"/>
                  <a:gd name="T190" fmla="*/ 0 h 595"/>
                  <a:gd name="T191" fmla="*/ 501 w 501"/>
                  <a:gd name="T192" fmla="*/ 595 h 5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1" h="595">
                    <a:moveTo>
                      <a:pt x="18" y="501"/>
                    </a:moveTo>
                    <a:lnTo>
                      <a:pt x="317" y="0"/>
                    </a:lnTo>
                    <a:lnTo>
                      <a:pt x="500" y="202"/>
                    </a:lnTo>
                    <a:lnTo>
                      <a:pt x="500" y="209"/>
                    </a:lnTo>
                    <a:lnTo>
                      <a:pt x="499" y="217"/>
                    </a:lnTo>
                    <a:lnTo>
                      <a:pt x="497" y="224"/>
                    </a:lnTo>
                    <a:lnTo>
                      <a:pt x="495" y="231"/>
                    </a:lnTo>
                    <a:lnTo>
                      <a:pt x="492" y="237"/>
                    </a:lnTo>
                    <a:lnTo>
                      <a:pt x="489" y="243"/>
                    </a:lnTo>
                    <a:lnTo>
                      <a:pt x="486" y="250"/>
                    </a:lnTo>
                    <a:lnTo>
                      <a:pt x="482" y="256"/>
                    </a:lnTo>
                    <a:lnTo>
                      <a:pt x="479" y="262"/>
                    </a:lnTo>
                    <a:lnTo>
                      <a:pt x="476" y="268"/>
                    </a:lnTo>
                    <a:lnTo>
                      <a:pt x="473" y="273"/>
                    </a:lnTo>
                    <a:lnTo>
                      <a:pt x="469" y="278"/>
                    </a:lnTo>
                    <a:lnTo>
                      <a:pt x="465" y="284"/>
                    </a:lnTo>
                    <a:lnTo>
                      <a:pt x="459" y="288"/>
                    </a:lnTo>
                    <a:lnTo>
                      <a:pt x="454" y="292"/>
                    </a:lnTo>
                    <a:lnTo>
                      <a:pt x="449" y="296"/>
                    </a:lnTo>
                    <a:lnTo>
                      <a:pt x="443" y="299"/>
                    </a:lnTo>
                    <a:lnTo>
                      <a:pt x="437" y="303"/>
                    </a:lnTo>
                    <a:lnTo>
                      <a:pt x="432" y="306"/>
                    </a:lnTo>
                    <a:lnTo>
                      <a:pt x="427" y="309"/>
                    </a:lnTo>
                    <a:lnTo>
                      <a:pt x="426" y="310"/>
                    </a:lnTo>
                    <a:lnTo>
                      <a:pt x="426" y="312"/>
                    </a:lnTo>
                    <a:lnTo>
                      <a:pt x="427" y="314"/>
                    </a:lnTo>
                    <a:lnTo>
                      <a:pt x="427" y="316"/>
                    </a:lnTo>
                    <a:lnTo>
                      <a:pt x="427" y="319"/>
                    </a:lnTo>
                    <a:lnTo>
                      <a:pt x="427" y="321"/>
                    </a:lnTo>
                    <a:lnTo>
                      <a:pt x="427" y="323"/>
                    </a:lnTo>
                    <a:lnTo>
                      <a:pt x="427" y="325"/>
                    </a:lnTo>
                    <a:lnTo>
                      <a:pt x="427" y="327"/>
                    </a:lnTo>
                    <a:lnTo>
                      <a:pt x="423" y="332"/>
                    </a:lnTo>
                    <a:lnTo>
                      <a:pt x="420" y="338"/>
                    </a:lnTo>
                    <a:lnTo>
                      <a:pt x="417" y="342"/>
                    </a:lnTo>
                    <a:lnTo>
                      <a:pt x="415" y="348"/>
                    </a:lnTo>
                    <a:lnTo>
                      <a:pt x="412" y="353"/>
                    </a:lnTo>
                    <a:lnTo>
                      <a:pt x="410" y="358"/>
                    </a:lnTo>
                    <a:lnTo>
                      <a:pt x="408" y="364"/>
                    </a:lnTo>
                    <a:lnTo>
                      <a:pt x="407" y="369"/>
                    </a:lnTo>
                    <a:lnTo>
                      <a:pt x="406" y="375"/>
                    </a:lnTo>
                    <a:lnTo>
                      <a:pt x="405" y="381"/>
                    </a:lnTo>
                    <a:lnTo>
                      <a:pt x="403" y="386"/>
                    </a:lnTo>
                    <a:lnTo>
                      <a:pt x="401" y="391"/>
                    </a:lnTo>
                    <a:lnTo>
                      <a:pt x="397" y="395"/>
                    </a:lnTo>
                    <a:lnTo>
                      <a:pt x="393" y="398"/>
                    </a:lnTo>
                    <a:lnTo>
                      <a:pt x="388" y="401"/>
                    </a:lnTo>
                    <a:lnTo>
                      <a:pt x="383" y="404"/>
                    </a:lnTo>
                    <a:lnTo>
                      <a:pt x="379" y="406"/>
                    </a:lnTo>
                    <a:lnTo>
                      <a:pt x="375" y="408"/>
                    </a:lnTo>
                    <a:lnTo>
                      <a:pt x="373" y="411"/>
                    </a:lnTo>
                    <a:lnTo>
                      <a:pt x="371" y="414"/>
                    </a:lnTo>
                    <a:lnTo>
                      <a:pt x="369" y="424"/>
                    </a:lnTo>
                    <a:lnTo>
                      <a:pt x="364" y="433"/>
                    </a:lnTo>
                    <a:lnTo>
                      <a:pt x="358" y="442"/>
                    </a:lnTo>
                    <a:lnTo>
                      <a:pt x="351" y="449"/>
                    </a:lnTo>
                    <a:lnTo>
                      <a:pt x="342" y="455"/>
                    </a:lnTo>
                    <a:lnTo>
                      <a:pt x="333" y="462"/>
                    </a:lnTo>
                    <a:lnTo>
                      <a:pt x="324" y="467"/>
                    </a:lnTo>
                    <a:lnTo>
                      <a:pt x="315" y="472"/>
                    </a:lnTo>
                    <a:lnTo>
                      <a:pt x="307" y="477"/>
                    </a:lnTo>
                    <a:lnTo>
                      <a:pt x="300" y="482"/>
                    </a:lnTo>
                    <a:lnTo>
                      <a:pt x="296" y="485"/>
                    </a:lnTo>
                    <a:lnTo>
                      <a:pt x="292" y="488"/>
                    </a:lnTo>
                    <a:lnTo>
                      <a:pt x="288" y="492"/>
                    </a:lnTo>
                    <a:lnTo>
                      <a:pt x="285" y="496"/>
                    </a:lnTo>
                    <a:lnTo>
                      <a:pt x="281" y="500"/>
                    </a:lnTo>
                    <a:lnTo>
                      <a:pt x="277" y="503"/>
                    </a:lnTo>
                    <a:lnTo>
                      <a:pt x="273" y="507"/>
                    </a:lnTo>
                    <a:lnTo>
                      <a:pt x="269" y="511"/>
                    </a:lnTo>
                    <a:lnTo>
                      <a:pt x="265" y="515"/>
                    </a:lnTo>
                    <a:lnTo>
                      <a:pt x="261" y="518"/>
                    </a:lnTo>
                    <a:lnTo>
                      <a:pt x="258" y="519"/>
                    </a:lnTo>
                    <a:lnTo>
                      <a:pt x="256" y="520"/>
                    </a:lnTo>
                    <a:lnTo>
                      <a:pt x="253" y="521"/>
                    </a:lnTo>
                    <a:lnTo>
                      <a:pt x="249" y="522"/>
                    </a:lnTo>
                    <a:lnTo>
                      <a:pt x="246" y="522"/>
                    </a:lnTo>
                    <a:lnTo>
                      <a:pt x="243" y="522"/>
                    </a:lnTo>
                    <a:lnTo>
                      <a:pt x="240" y="523"/>
                    </a:lnTo>
                    <a:lnTo>
                      <a:pt x="237" y="524"/>
                    </a:lnTo>
                    <a:lnTo>
                      <a:pt x="236" y="525"/>
                    </a:lnTo>
                    <a:lnTo>
                      <a:pt x="234" y="525"/>
                    </a:lnTo>
                    <a:lnTo>
                      <a:pt x="230" y="531"/>
                    </a:lnTo>
                    <a:lnTo>
                      <a:pt x="225" y="537"/>
                    </a:lnTo>
                    <a:lnTo>
                      <a:pt x="219" y="541"/>
                    </a:lnTo>
                    <a:lnTo>
                      <a:pt x="213" y="545"/>
                    </a:lnTo>
                    <a:lnTo>
                      <a:pt x="206" y="548"/>
                    </a:lnTo>
                    <a:lnTo>
                      <a:pt x="200" y="550"/>
                    </a:lnTo>
                    <a:lnTo>
                      <a:pt x="193" y="553"/>
                    </a:lnTo>
                    <a:lnTo>
                      <a:pt x="187" y="554"/>
                    </a:lnTo>
                    <a:lnTo>
                      <a:pt x="180" y="554"/>
                    </a:lnTo>
                    <a:lnTo>
                      <a:pt x="173" y="554"/>
                    </a:lnTo>
                    <a:lnTo>
                      <a:pt x="174" y="562"/>
                    </a:lnTo>
                    <a:lnTo>
                      <a:pt x="171" y="568"/>
                    </a:lnTo>
                    <a:lnTo>
                      <a:pt x="167" y="573"/>
                    </a:lnTo>
                    <a:lnTo>
                      <a:pt x="161" y="578"/>
                    </a:lnTo>
                    <a:lnTo>
                      <a:pt x="153" y="582"/>
                    </a:lnTo>
                    <a:lnTo>
                      <a:pt x="145" y="584"/>
                    </a:lnTo>
                    <a:lnTo>
                      <a:pt x="136" y="586"/>
                    </a:lnTo>
                    <a:lnTo>
                      <a:pt x="127" y="588"/>
                    </a:lnTo>
                    <a:lnTo>
                      <a:pt x="119" y="589"/>
                    </a:lnTo>
                    <a:lnTo>
                      <a:pt x="112" y="592"/>
                    </a:lnTo>
                    <a:lnTo>
                      <a:pt x="98" y="594"/>
                    </a:lnTo>
                    <a:lnTo>
                      <a:pt x="84" y="594"/>
                    </a:lnTo>
                    <a:lnTo>
                      <a:pt x="70" y="592"/>
                    </a:lnTo>
                    <a:lnTo>
                      <a:pt x="57" y="588"/>
                    </a:lnTo>
                    <a:lnTo>
                      <a:pt x="44" y="583"/>
                    </a:lnTo>
                    <a:lnTo>
                      <a:pt x="33" y="576"/>
                    </a:lnTo>
                    <a:lnTo>
                      <a:pt x="22" y="568"/>
                    </a:lnTo>
                    <a:lnTo>
                      <a:pt x="13" y="558"/>
                    </a:lnTo>
                    <a:lnTo>
                      <a:pt x="6" y="547"/>
                    </a:lnTo>
                    <a:lnTo>
                      <a:pt x="0" y="535"/>
                    </a:lnTo>
                    <a:lnTo>
                      <a:pt x="18" y="501"/>
                    </a:lnTo>
                  </a:path>
                </a:pathLst>
              </a:custGeom>
              <a:noFill/>
              <a:ln w="12700" cap="rnd">
                <a:solidFill>
                  <a:srgbClr val="000000"/>
                </a:solidFill>
                <a:round/>
                <a:headEnd type="none" w="sm" len="sm"/>
                <a:tailEnd type="none" w="sm" len="sm"/>
              </a:ln>
            </p:spPr>
            <p:txBody>
              <a:bodyPr/>
              <a:lstStyle/>
              <a:p>
                <a:endParaRPr lang="en-US"/>
              </a:p>
            </p:txBody>
          </p:sp>
          <p:sp>
            <p:nvSpPr>
              <p:cNvPr id="83976" name="Freeform 8"/>
              <p:cNvSpPr>
                <a:spLocks noChangeAspect="1"/>
              </p:cNvSpPr>
              <p:nvPr/>
            </p:nvSpPr>
            <p:spPr bwMode="auto">
              <a:xfrm>
                <a:off x="1358" y="2571"/>
                <a:ext cx="203" cy="159"/>
              </a:xfrm>
              <a:custGeom>
                <a:avLst/>
                <a:gdLst>
                  <a:gd name="T0" fmla="*/ 25 w 420"/>
                  <a:gd name="T1" fmla="*/ 28 h 329"/>
                  <a:gd name="T2" fmla="*/ 29 w 420"/>
                  <a:gd name="T3" fmla="*/ 26 h 329"/>
                  <a:gd name="T4" fmla="*/ 32 w 420"/>
                  <a:gd name="T5" fmla="*/ 23 h 329"/>
                  <a:gd name="T6" fmla="*/ 35 w 420"/>
                  <a:gd name="T7" fmla="*/ 21 h 329"/>
                  <a:gd name="T8" fmla="*/ 35 w 420"/>
                  <a:gd name="T9" fmla="*/ 20 h 329"/>
                  <a:gd name="T10" fmla="*/ 36 w 420"/>
                  <a:gd name="T11" fmla="*/ 19 h 329"/>
                  <a:gd name="T12" fmla="*/ 37 w 420"/>
                  <a:gd name="T13" fmla="*/ 18 h 329"/>
                  <a:gd name="T14" fmla="*/ 37 w 420"/>
                  <a:gd name="T15" fmla="*/ 18 h 329"/>
                  <a:gd name="T16" fmla="*/ 37 w 420"/>
                  <a:gd name="T17" fmla="*/ 17 h 329"/>
                  <a:gd name="T18" fmla="*/ 37 w 420"/>
                  <a:gd name="T19" fmla="*/ 16 h 329"/>
                  <a:gd name="T20" fmla="*/ 38 w 420"/>
                  <a:gd name="T21" fmla="*/ 15 h 329"/>
                  <a:gd name="T22" fmla="*/ 39 w 420"/>
                  <a:gd name="T23" fmla="*/ 14 h 329"/>
                  <a:gd name="T24" fmla="*/ 40 w 420"/>
                  <a:gd name="T25" fmla="*/ 12 h 329"/>
                  <a:gd name="T26" fmla="*/ 41 w 420"/>
                  <a:gd name="T27" fmla="*/ 10 h 329"/>
                  <a:gd name="T28" fmla="*/ 42 w 420"/>
                  <a:gd name="T29" fmla="*/ 9 h 329"/>
                  <a:gd name="T30" fmla="*/ 44 w 420"/>
                  <a:gd name="T31" fmla="*/ 7 h 329"/>
                  <a:gd name="T32" fmla="*/ 46 w 420"/>
                  <a:gd name="T33" fmla="*/ 4 h 329"/>
                  <a:gd name="T34" fmla="*/ 47 w 420"/>
                  <a:gd name="T35" fmla="*/ 1 h 329"/>
                  <a:gd name="T36" fmla="*/ 47 w 420"/>
                  <a:gd name="T37" fmla="*/ 0 h 329"/>
                  <a:gd name="T38" fmla="*/ 44 w 420"/>
                  <a:gd name="T39" fmla="*/ 3 h 329"/>
                  <a:gd name="T40" fmla="*/ 41 w 420"/>
                  <a:gd name="T41" fmla="*/ 4 h 329"/>
                  <a:gd name="T42" fmla="*/ 38 w 420"/>
                  <a:gd name="T43" fmla="*/ 7 h 329"/>
                  <a:gd name="T44" fmla="*/ 37 w 420"/>
                  <a:gd name="T45" fmla="*/ 9 h 329"/>
                  <a:gd name="T46" fmla="*/ 35 w 420"/>
                  <a:gd name="T47" fmla="*/ 12 h 329"/>
                  <a:gd name="T48" fmla="*/ 33 w 420"/>
                  <a:gd name="T49" fmla="*/ 14 h 329"/>
                  <a:gd name="T50" fmla="*/ 31 w 420"/>
                  <a:gd name="T51" fmla="*/ 15 h 329"/>
                  <a:gd name="T52" fmla="*/ 29 w 420"/>
                  <a:gd name="T53" fmla="*/ 18 h 329"/>
                  <a:gd name="T54" fmla="*/ 27 w 420"/>
                  <a:gd name="T55" fmla="*/ 20 h 329"/>
                  <a:gd name="T56" fmla="*/ 24 w 420"/>
                  <a:gd name="T57" fmla="*/ 22 h 329"/>
                  <a:gd name="T58" fmla="*/ 23 w 420"/>
                  <a:gd name="T59" fmla="*/ 23 h 329"/>
                  <a:gd name="T60" fmla="*/ 21 w 420"/>
                  <a:gd name="T61" fmla="*/ 25 h 329"/>
                  <a:gd name="T62" fmla="*/ 18 w 420"/>
                  <a:gd name="T63" fmla="*/ 27 h 329"/>
                  <a:gd name="T64" fmla="*/ 16 w 420"/>
                  <a:gd name="T65" fmla="*/ 28 h 329"/>
                  <a:gd name="T66" fmla="*/ 15 w 420"/>
                  <a:gd name="T67" fmla="*/ 29 h 329"/>
                  <a:gd name="T68" fmla="*/ 14 w 420"/>
                  <a:gd name="T69" fmla="*/ 31 h 329"/>
                  <a:gd name="T70" fmla="*/ 12 w 420"/>
                  <a:gd name="T71" fmla="*/ 32 h 329"/>
                  <a:gd name="T72" fmla="*/ 10 w 420"/>
                  <a:gd name="T73" fmla="*/ 33 h 329"/>
                  <a:gd name="T74" fmla="*/ 8 w 420"/>
                  <a:gd name="T75" fmla="*/ 33 h 329"/>
                  <a:gd name="T76" fmla="*/ 4 w 420"/>
                  <a:gd name="T77" fmla="*/ 33 h 329"/>
                  <a:gd name="T78" fmla="*/ 0 w 420"/>
                  <a:gd name="T79" fmla="*/ 33 h 329"/>
                  <a:gd name="T80" fmla="*/ 0 w 420"/>
                  <a:gd name="T81" fmla="*/ 33 h 329"/>
                  <a:gd name="T82" fmla="*/ 4 w 420"/>
                  <a:gd name="T83" fmla="*/ 36 h 329"/>
                  <a:gd name="T84" fmla="*/ 9 w 420"/>
                  <a:gd name="T85" fmla="*/ 37 h 329"/>
                  <a:gd name="T86" fmla="*/ 14 w 420"/>
                  <a:gd name="T87" fmla="*/ 36 h 329"/>
                  <a:gd name="T88" fmla="*/ 14 w 420"/>
                  <a:gd name="T89" fmla="*/ 35 h 329"/>
                  <a:gd name="T90" fmla="*/ 14 w 420"/>
                  <a:gd name="T91" fmla="*/ 35 h 329"/>
                  <a:gd name="T92" fmla="*/ 15 w 420"/>
                  <a:gd name="T93" fmla="*/ 35 h 329"/>
                  <a:gd name="T94" fmla="*/ 15 w 420"/>
                  <a:gd name="T95" fmla="*/ 34 h 329"/>
                  <a:gd name="T96" fmla="*/ 17 w 420"/>
                  <a:gd name="T97" fmla="*/ 33 h 329"/>
                  <a:gd name="T98" fmla="*/ 20 w 420"/>
                  <a:gd name="T99" fmla="*/ 32 h 329"/>
                  <a:gd name="T100" fmla="*/ 21 w 420"/>
                  <a:gd name="T101" fmla="*/ 30 h 3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0"/>
                  <a:gd name="T154" fmla="*/ 0 h 329"/>
                  <a:gd name="T155" fmla="*/ 420 w 420"/>
                  <a:gd name="T156" fmla="*/ 329 h 3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0" h="329">
                    <a:moveTo>
                      <a:pt x="191" y="252"/>
                    </a:moveTo>
                    <a:lnTo>
                      <a:pt x="204" y="249"/>
                    </a:lnTo>
                    <a:lnTo>
                      <a:pt x="217" y="245"/>
                    </a:lnTo>
                    <a:lnTo>
                      <a:pt x="230" y="239"/>
                    </a:lnTo>
                    <a:lnTo>
                      <a:pt x="242" y="233"/>
                    </a:lnTo>
                    <a:lnTo>
                      <a:pt x="254" y="226"/>
                    </a:lnTo>
                    <a:lnTo>
                      <a:pt x="267" y="219"/>
                    </a:lnTo>
                    <a:lnTo>
                      <a:pt x="277" y="211"/>
                    </a:lnTo>
                    <a:lnTo>
                      <a:pt x="288" y="202"/>
                    </a:lnTo>
                    <a:lnTo>
                      <a:pt x="298" y="192"/>
                    </a:lnTo>
                    <a:lnTo>
                      <a:pt x="306" y="182"/>
                    </a:lnTo>
                    <a:lnTo>
                      <a:pt x="308" y="180"/>
                    </a:lnTo>
                    <a:lnTo>
                      <a:pt x="311" y="178"/>
                    </a:lnTo>
                    <a:lnTo>
                      <a:pt x="313" y="176"/>
                    </a:lnTo>
                    <a:lnTo>
                      <a:pt x="315" y="174"/>
                    </a:lnTo>
                    <a:lnTo>
                      <a:pt x="318" y="172"/>
                    </a:lnTo>
                    <a:lnTo>
                      <a:pt x="321" y="169"/>
                    </a:lnTo>
                    <a:lnTo>
                      <a:pt x="324" y="167"/>
                    </a:lnTo>
                    <a:lnTo>
                      <a:pt x="326" y="165"/>
                    </a:lnTo>
                    <a:lnTo>
                      <a:pt x="327" y="162"/>
                    </a:lnTo>
                    <a:lnTo>
                      <a:pt x="330" y="159"/>
                    </a:lnTo>
                    <a:lnTo>
                      <a:pt x="330" y="157"/>
                    </a:lnTo>
                    <a:lnTo>
                      <a:pt x="331" y="155"/>
                    </a:lnTo>
                    <a:lnTo>
                      <a:pt x="331" y="153"/>
                    </a:lnTo>
                    <a:lnTo>
                      <a:pt x="331" y="150"/>
                    </a:lnTo>
                    <a:lnTo>
                      <a:pt x="331" y="147"/>
                    </a:lnTo>
                    <a:lnTo>
                      <a:pt x="332" y="145"/>
                    </a:lnTo>
                    <a:lnTo>
                      <a:pt x="332" y="144"/>
                    </a:lnTo>
                    <a:lnTo>
                      <a:pt x="332" y="141"/>
                    </a:lnTo>
                    <a:lnTo>
                      <a:pt x="333" y="139"/>
                    </a:lnTo>
                    <a:lnTo>
                      <a:pt x="334" y="138"/>
                    </a:lnTo>
                    <a:lnTo>
                      <a:pt x="337" y="132"/>
                    </a:lnTo>
                    <a:lnTo>
                      <a:pt x="341" y="126"/>
                    </a:lnTo>
                    <a:lnTo>
                      <a:pt x="344" y="120"/>
                    </a:lnTo>
                    <a:lnTo>
                      <a:pt x="348" y="114"/>
                    </a:lnTo>
                    <a:lnTo>
                      <a:pt x="351" y="108"/>
                    </a:lnTo>
                    <a:lnTo>
                      <a:pt x="354" y="102"/>
                    </a:lnTo>
                    <a:lnTo>
                      <a:pt x="358" y="96"/>
                    </a:lnTo>
                    <a:lnTo>
                      <a:pt x="361" y="90"/>
                    </a:lnTo>
                    <a:lnTo>
                      <a:pt x="363" y="86"/>
                    </a:lnTo>
                    <a:lnTo>
                      <a:pt x="366" y="81"/>
                    </a:lnTo>
                    <a:lnTo>
                      <a:pt x="372" y="74"/>
                    </a:lnTo>
                    <a:lnTo>
                      <a:pt x="379" y="67"/>
                    </a:lnTo>
                    <a:lnTo>
                      <a:pt x="387" y="60"/>
                    </a:lnTo>
                    <a:lnTo>
                      <a:pt x="395" y="53"/>
                    </a:lnTo>
                    <a:lnTo>
                      <a:pt x="402" y="46"/>
                    </a:lnTo>
                    <a:lnTo>
                      <a:pt x="409" y="39"/>
                    </a:lnTo>
                    <a:lnTo>
                      <a:pt x="414" y="30"/>
                    </a:lnTo>
                    <a:lnTo>
                      <a:pt x="418" y="21"/>
                    </a:lnTo>
                    <a:lnTo>
                      <a:pt x="419" y="11"/>
                    </a:lnTo>
                    <a:lnTo>
                      <a:pt x="418" y="0"/>
                    </a:lnTo>
                    <a:lnTo>
                      <a:pt x="417" y="7"/>
                    </a:lnTo>
                    <a:lnTo>
                      <a:pt x="413" y="13"/>
                    </a:lnTo>
                    <a:lnTo>
                      <a:pt x="406" y="18"/>
                    </a:lnTo>
                    <a:lnTo>
                      <a:pt x="396" y="24"/>
                    </a:lnTo>
                    <a:lnTo>
                      <a:pt x="384" y="29"/>
                    </a:lnTo>
                    <a:lnTo>
                      <a:pt x="373" y="34"/>
                    </a:lnTo>
                    <a:lnTo>
                      <a:pt x="362" y="40"/>
                    </a:lnTo>
                    <a:lnTo>
                      <a:pt x="351" y="46"/>
                    </a:lnTo>
                    <a:lnTo>
                      <a:pt x="342" y="54"/>
                    </a:lnTo>
                    <a:lnTo>
                      <a:pt x="335" y="62"/>
                    </a:lnTo>
                    <a:lnTo>
                      <a:pt x="331" y="69"/>
                    </a:lnTo>
                    <a:lnTo>
                      <a:pt x="327" y="78"/>
                    </a:lnTo>
                    <a:lnTo>
                      <a:pt x="323" y="87"/>
                    </a:lnTo>
                    <a:lnTo>
                      <a:pt x="318" y="97"/>
                    </a:lnTo>
                    <a:lnTo>
                      <a:pt x="313" y="106"/>
                    </a:lnTo>
                    <a:lnTo>
                      <a:pt x="308" y="115"/>
                    </a:lnTo>
                    <a:lnTo>
                      <a:pt x="301" y="122"/>
                    </a:lnTo>
                    <a:lnTo>
                      <a:pt x="294" y="128"/>
                    </a:lnTo>
                    <a:lnTo>
                      <a:pt x="285" y="132"/>
                    </a:lnTo>
                    <a:lnTo>
                      <a:pt x="275" y="133"/>
                    </a:lnTo>
                    <a:lnTo>
                      <a:pt x="273" y="142"/>
                    </a:lnTo>
                    <a:lnTo>
                      <a:pt x="268" y="151"/>
                    </a:lnTo>
                    <a:lnTo>
                      <a:pt x="262" y="159"/>
                    </a:lnTo>
                    <a:lnTo>
                      <a:pt x="255" y="166"/>
                    </a:lnTo>
                    <a:lnTo>
                      <a:pt x="248" y="173"/>
                    </a:lnTo>
                    <a:lnTo>
                      <a:pt x="239" y="179"/>
                    </a:lnTo>
                    <a:lnTo>
                      <a:pt x="231" y="185"/>
                    </a:lnTo>
                    <a:lnTo>
                      <a:pt x="223" y="191"/>
                    </a:lnTo>
                    <a:lnTo>
                      <a:pt x="216" y="196"/>
                    </a:lnTo>
                    <a:lnTo>
                      <a:pt x="210" y="202"/>
                    </a:lnTo>
                    <a:lnTo>
                      <a:pt x="203" y="207"/>
                    </a:lnTo>
                    <a:lnTo>
                      <a:pt x="197" y="213"/>
                    </a:lnTo>
                    <a:lnTo>
                      <a:pt x="189" y="217"/>
                    </a:lnTo>
                    <a:lnTo>
                      <a:pt x="182" y="222"/>
                    </a:lnTo>
                    <a:lnTo>
                      <a:pt x="175" y="226"/>
                    </a:lnTo>
                    <a:lnTo>
                      <a:pt x="168" y="230"/>
                    </a:lnTo>
                    <a:lnTo>
                      <a:pt x="161" y="235"/>
                    </a:lnTo>
                    <a:lnTo>
                      <a:pt x="155" y="239"/>
                    </a:lnTo>
                    <a:lnTo>
                      <a:pt x="149" y="244"/>
                    </a:lnTo>
                    <a:lnTo>
                      <a:pt x="144" y="250"/>
                    </a:lnTo>
                    <a:lnTo>
                      <a:pt x="140" y="255"/>
                    </a:lnTo>
                    <a:lnTo>
                      <a:pt x="135" y="261"/>
                    </a:lnTo>
                    <a:lnTo>
                      <a:pt x="130" y="265"/>
                    </a:lnTo>
                    <a:lnTo>
                      <a:pt x="124" y="270"/>
                    </a:lnTo>
                    <a:lnTo>
                      <a:pt x="118" y="274"/>
                    </a:lnTo>
                    <a:lnTo>
                      <a:pt x="112" y="277"/>
                    </a:lnTo>
                    <a:lnTo>
                      <a:pt x="107" y="280"/>
                    </a:lnTo>
                    <a:lnTo>
                      <a:pt x="101" y="284"/>
                    </a:lnTo>
                    <a:lnTo>
                      <a:pt x="95" y="287"/>
                    </a:lnTo>
                    <a:lnTo>
                      <a:pt x="90" y="290"/>
                    </a:lnTo>
                    <a:lnTo>
                      <a:pt x="84" y="291"/>
                    </a:lnTo>
                    <a:lnTo>
                      <a:pt x="77" y="292"/>
                    </a:lnTo>
                    <a:lnTo>
                      <a:pt x="68" y="293"/>
                    </a:lnTo>
                    <a:lnTo>
                      <a:pt x="58" y="293"/>
                    </a:lnTo>
                    <a:lnTo>
                      <a:pt x="47" y="293"/>
                    </a:lnTo>
                    <a:lnTo>
                      <a:pt x="36" y="292"/>
                    </a:lnTo>
                    <a:lnTo>
                      <a:pt x="26" y="291"/>
                    </a:lnTo>
                    <a:lnTo>
                      <a:pt x="16" y="291"/>
                    </a:lnTo>
                    <a:lnTo>
                      <a:pt x="7" y="290"/>
                    </a:lnTo>
                    <a:lnTo>
                      <a:pt x="0" y="290"/>
                    </a:lnTo>
                    <a:lnTo>
                      <a:pt x="7" y="296"/>
                    </a:lnTo>
                    <a:lnTo>
                      <a:pt x="16" y="303"/>
                    </a:lnTo>
                    <a:lnTo>
                      <a:pt x="26" y="310"/>
                    </a:lnTo>
                    <a:lnTo>
                      <a:pt x="38" y="316"/>
                    </a:lnTo>
                    <a:lnTo>
                      <a:pt x="51" y="321"/>
                    </a:lnTo>
                    <a:lnTo>
                      <a:pt x="64" y="326"/>
                    </a:lnTo>
                    <a:lnTo>
                      <a:pt x="77" y="328"/>
                    </a:lnTo>
                    <a:lnTo>
                      <a:pt x="92" y="328"/>
                    </a:lnTo>
                    <a:lnTo>
                      <a:pt x="106" y="325"/>
                    </a:lnTo>
                    <a:lnTo>
                      <a:pt x="121" y="317"/>
                    </a:lnTo>
                    <a:lnTo>
                      <a:pt x="122" y="316"/>
                    </a:lnTo>
                    <a:lnTo>
                      <a:pt x="124" y="315"/>
                    </a:lnTo>
                    <a:lnTo>
                      <a:pt x="126" y="314"/>
                    </a:lnTo>
                    <a:lnTo>
                      <a:pt x="128" y="313"/>
                    </a:lnTo>
                    <a:lnTo>
                      <a:pt x="129" y="312"/>
                    </a:lnTo>
                    <a:lnTo>
                      <a:pt x="131" y="309"/>
                    </a:lnTo>
                    <a:lnTo>
                      <a:pt x="132" y="308"/>
                    </a:lnTo>
                    <a:lnTo>
                      <a:pt x="133" y="306"/>
                    </a:lnTo>
                    <a:lnTo>
                      <a:pt x="133" y="302"/>
                    </a:lnTo>
                    <a:lnTo>
                      <a:pt x="133" y="300"/>
                    </a:lnTo>
                    <a:lnTo>
                      <a:pt x="140" y="299"/>
                    </a:lnTo>
                    <a:lnTo>
                      <a:pt x="147" y="298"/>
                    </a:lnTo>
                    <a:lnTo>
                      <a:pt x="154" y="296"/>
                    </a:lnTo>
                    <a:lnTo>
                      <a:pt x="161" y="293"/>
                    </a:lnTo>
                    <a:lnTo>
                      <a:pt x="167" y="289"/>
                    </a:lnTo>
                    <a:lnTo>
                      <a:pt x="173" y="284"/>
                    </a:lnTo>
                    <a:lnTo>
                      <a:pt x="178" y="279"/>
                    </a:lnTo>
                    <a:lnTo>
                      <a:pt x="182" y="273"/>
                    </a:lnTo>
                    <a:lnTo>
                      <a:pt x="187" y="267"/>
                    </a:lnTo>
                    <a:lnTo>
                      <a:pt x="190" y="260"/>
                    </a:lnTo>
                    <a:lnTo>
                      <a:pt x="191" y="252"/>
                    </a:lnTo>
                  </a:path>
                </a:pathLst>
              </a:custGeom>
              <a:solidFill>
                <a:srgbClr val="DAACA0"/>
              </a:solidFill>
              <a:ln w="9525" cap="rnd">
                <a:noFill/>
                <a:round/>
                <a:headEnd/>
                <a:tailEnd/>
              </a:ln>
            </p:spPr>
            <p:txBody>
              <a:bodyPr/>
              <a:lstStyle/>
              <a:p>
                <a:endParaRPr lang="en-US"/>
              </a:p>
            </p:txBody>
          </p:sp>
          <p:sp>
            <p:nvSpPr>
              <p:cNvPr id="83977" name="Freeform 9"/>
              <p:cNvSpPr>
                <a:spLocks noChangeAspect="1"/>
              </p:cNvSpPr>
              <p:nvPr/>
            </p:nvSpPr>
            <p:spPr bwMode="auto">
              <a:xfrm>
                <a:off x="1409" y="2706"/>
                <a:ext cx="24" cy="13"/>
              </a:xfrm>
              <a:custGeom>
                <a:avLst/>
                <a:gdLst>
                  <a:gd name="T0" fmla="*/ 6 w 49"/>
                  <a:gd name="T1" fmla="*/ 3 h 28"/>
                  <a:gd name="T2" fmla="*/ 5 w 49"/>
                  <a:gd name="T3" fmla="*/ 3 h 28"/>
                  <a:gd name="T4" fmla="*/ 4 w 49"/>
                  <a:gd name="T5" fmla="*/ 3 h 28"/>
                  <a:gd name="T6" fmla="*/ 3 w 49"/>
                  <a:gd name="T7" fmla="*/ 3 h 28"/>
                  <a:gd name="T8" fmla="*/ 3 w 49"/>
                  <a:gd name="T9" fmla="*/ 2 h 28"/>
                  <a:gd name="T10" fmla="*/ 2 w 49"/>
                  <a:gd name="T11" fmla="*/ 2 h 28"/>
                  <a:gd name="T12" fmla="*/ 1 w 49"/>
                  <a:gd name="T13" fmla="*/ 2 h 28"/>
                  <a:gd name="T14" fmla="*/ 1 w 49"/>
                  <a:gd name="T15" fmla="*/ 1 h 28"/>
                  <a:gd name="T16" fmla="*/ 0 w 49"/>
                  <a:gd name="T17" fmla="*/ 1 h 28"/>
                  <a:gd name="T18" fmla="*/ 0 w 49"/>
                  <a:gd name="T19" fmla="*/ 0 h 28"/>
                  <a:gd name="T20" fmla="*/ 0 w 49"/>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48" y="27"/>
                    </a:moveTo>
                    <a:lnTo>
                      <a:pt x="40" y="27"/>
                    </a:lnTo>
                    <a:lnTo>
                      <a:pt x="34" y="27"/>
                    </a:lnTo>
                    <a:lnTo>
                      <a:pt x="29" y="25"/>
                    </a:lnTo>
                    <a:lnTo>
                      <a:pt x="24" y="24"/>
                    </a:lnTo>
                    <a:lnTo>
                      <a:pt x="19" y="21"/>
                    </a:lnTo>
                    <a:lnTo>
                      <a:pt x="14" y="19"/>
                    </a:lnTo>
                    <a:lnTo>
                      <a:pt x="11" y="15"/>
                    </a:lnTo>
                    <a:lnTo>
                      <a:pt x="7" y="11"/>
                    </a:lnTo>
                    <a:lnTo>
                      <a:pt x="4" y="6"/>
                    </a:lnTo>
                    <a:lnTo>
                      <a:pt x="0" y="0"/>
                    </a:lnTo>
                  </a:path>
                </a:pathLst>
              </a:custGeom>
              <a:noFill/>
              <a:ln w="12700" cap="rnd">
                <a:solidFill>
                  <a:srgbClr val="98724B"/>
                </a:solidFill>
                <a:round/>
                <a:headEnd type="none" w="sm" len="sm"/>
                <a:tailEnd type="none" w="sm" len="sm"/>
              </a:ln>
            </p:spPr>
            <p:txBody>
              <a:bodyPr/>
              <a:lstStyle/>
              <a:p>
                <a:endParaRPr lang="en-US"/>
              </a:p>
            </p:txBody>
          </p:sp>
          <p:sp>
            <p:nvSpPr>
              <p:cNvPr id="83978" name="Freeform 10"/>
              <p:cNvSpPr>
                <a:spLocks noChangeAspect="1"/>
              </p:cNvSpPr>
              <p:nvPr/>
            </p:nvSpPr>
            <p:spPr bwMode="auto">
              <a:xfrm>
                <a:off x="1421" y="2682"/>
                <a:ext cx="75" cy="12"/>
              </a:xfrm>
              <a:custGeom>
                <a:avLst/>
                <a:gdLst>
                  <a:gd name="T0" fmla="*/ 17 w 156"/>
                  <a:gd name="T1" fmla="*/ 0 h 25"/>
                  <a:gd name="T2" fmla="*/ 15 w 156"/>
                  <a:gd name="T3" fmla="*/ 1 h 25"/>
                  <a:gd name="T4" fmla="*/ 14 w 156"/>
                  <a:gd name="T5" fmla="*/ 2 h 25"/>
                  <a:gd name="T6" fmla="*/ 12 w 156"/>
                  <a:gd name="T7" fmla="*/ 2 h 25"/>
                  <a:gd name="T8" fmla="*/ 11 w 156"/>
                  <a:gd name="T9" fmla="*/ 2 h 25"/>
                  <a:gd name="T10" fmla="*/ 9 w 156"/>
                  <a:gd name="T11" fmla="*/ 3 h 25"/>
                  <a:gd name="T12" fmla="*/ 7 w 156"/>
                  <a:gd name="T13" fmla="*/ 2 h 25"/>
                  <a:gd name="T14" fmla="*/ 5 w 156"/>
                  <a:gd name="T15" fmla="*/ 2 h 25"/>
                  <a:gd name="T16" fmla="*/ 3 w 156"/>
                  <a:gd name="T17" fmla="*/ 2 h 25"/>
                  <a:gd name="T18" fmla="*/ 1 w 156"/>
                  <a:gd name="T19" fmla="*/ 1 h 25"/>
                  <a:gd name="T20" fmla="*/ 0 w 156"/>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25"/>
                  <a:gd name="T35" fmla="*/ 156 w 156"/>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25">
                    <a:moveTo>
                      <a:pt x="155" y="1"/>
                    </a:moveTo>
                    <a:lnTo>
                      <a:pt x="140" y="9"/>
                    </a:lnTo>
                    <a:lnTo>
                      <a:pt x="124" y="16"/>
                    </a:lnTo>
                    <a:lnTo>
                      <a:pt x="108" y="20"/>
                    </a:lnTo>
                    <a:lnTo>
                      <a:pt x="93" y="23"/>
                    </a:lnTo>
                    <a:lnTo>
                      <a:pt x="77" y="24"/>
                    </a:lnTo>
                    <a:lnTo>
                      <a:pt x="61" y="23"/>
                    </a:lnTo>
                    <a:lnTo>
                      <a:pt x="46" y="21"/>
                    </a:lnTo>
                    <a:lnTo>
                      <a:pt x="30" y="16"/>
                    </a:lnTo>
                    <a:lnTo>
                      <a:pt x="15" y="9"/>
                    </a:lnTo>
                    <a:lnTo>
                      <a:pt x="0" y="0"/>
                    </a:lnTo>
                  </a:path>
                </a:pathLst>
              </a:custGeom>
              <a:noFill/>
              <a:ln w="12700" cap="rnd">
                <a:solidFill>
                  <a:srgbClr val="98724B"/>
                </a:solidFill>
                <a:round/>
                <a:headEnd type="none" w="sm" len="sm"/>
                <a:tailEnd type="none" w="sm" len="sm"/>
              </a:ln>
            </p:spPr>
            <p:txBody>
              <a:bodyPr/>
              <a:lstStyle/>
              <a:p>
                <a:endParaRPr lang="en-US"/>
              </a:p>
            </p:txBody>
          </p:sp>
          <p:sp>
            <p:nvSpPr>
              <p:cNvPr id="83979" name="Freeform 11"/>
              <p:cNvSpPr>
                <a:spLocks noChangeAspect="1"/>
              </p:cNvSpPr>
              <p:nvPr/>
            </p:nvSpPr>
            <p:spPr bwMode="auto">
              <a:xfrm>
                <a:off x="1444" y="2649"/>
                <a:ext cx="86" cy="17"/>
              </a:xfrm>
              <a:custGeom>
                <a:avLst/>
                <a:gdLst>
                  <a:gd name="T0" fmla="*/ 20 w 178"/>
                  <a:gd name="T1" fmla="*/ 0 h 35"/>
                  <a:gd name="T2" fmla="*/ 18 w 178"/>
                  <a:gd name="T3" fmla="*/ 0 h 35"/>
                  <a:gd name="T4" fmla="*/ 16 w 178"/>
                  <a:gd name="T5" fmla="*/ 1 h 35"/>
                  <a:gd name="T6" fmla="*/ 14 w 178"/>
                  <a:gd name="T7" fmla="*/ 2 h 35"/>
                  <a:gd name="T8" fmla="*/ 12 w 178"/>
                  <a:gd name="T9" fmla="*/ 2 h 35"/>
                  <a:gd name="T10" fmla="*/ 10 w 178"/>
                  <a:gd name="T11" fmla="*/ 3 h 35"/>
                  <a:gd name="T12" fmla="*/ 8 w 178"/>
                  <a:gd name="T13" fmla="*/ 3 h 35"/>
                  <a:gd name="T14" fmla="*/ 6 w 178"/>
                  <a:gd name="T15" fmla="*/ 4 h 35"/>
                  <a:gd name="T16" fmla="*/ 4 w 178"/>
                  <a:gd name="T17" fmla="*/ 4 h 35"/>
                  <a:gd name="T18" fmla="*/ 2 w 178"/>
                  <a:gd name="T19" fmla="*/ 4 h 35"/>
                  <a:gd name="T20" fmla="*/ 0 w 178"/>
                  <a:gd name="T21" fmla="*/ 4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35"/>
                  <a:gd name="T35" fmla="*/ 178 w 178"/>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35">
                    <a:moveTo>
                      <a:pt x="177" y="0"/>
                    </a:moveTo>
                    <a:lnTo>
                      <a:pt x="159" y="7"/>
                    </a:lnTo>
                    <a:lnTo>
                      <a:pt x="142" y="13"/>
                    </a:lnTo>
                    <a:lnTo>
                      <a:pt x="125" y="18"/>
                    </a:lnTo>
                    <a:lnTo>
                      <a:pt x="107" y="23"/>
                    </a:lnTo>
                    <a:lnTo>
                      <a:pt x="91" y="27"/>
                    </a:lnTo>
                    <a:lnTo>
                      <a:pt x="73" y="30"/>
                    </a:lnTo>
                    <a:lnTo>
                      <a:pt x="56" y="32"/>
                    </a:lnTo>
                    <a:lnTo>
                      <a:pt x="38" y="34"/>
                    </a:lnTo>
                    <a:lnTo>
                      <a:pt x="19" y="34"/>
                    </a:lnTo>
                    <a:lnTo>
                      <a:pt x="0" y="34"/>
                    </a:lnTo>
                  </a:path>
                </a:pathLst>
              </a:custGeom>
              <a:noFill/>
              <a:ln w="12700" cap="rnd">
                <a:solidFill>
                  <a:srgbClr val="98724B"/>
                </a:solidFill>
                <a:round/>
                <a:headEnd type="none" w="sm" len="sm"/>
                <a:tailEnd type="none" w="sm" len="sm"/>
              </a:ln>
            </p:spPr>
            <p:txBody>
              <a:bodyPr/>
              <a:lstStyle/>
              <a:p>
                <a:endParaRPr lang="en-US"/>
              </a:p>
            </p:txBody>
          </p:sp>
          <p:sp>
            <p:nvSpPr>
              <p:cNvPr id="83980" name="Freeform 12"/>
              <p:cNvSpPr>
                <a:spLocks noChangeAspect="1"/>
              </p:cNvSpPr>
              <p:nvPr/>
            </p:nvSpPr>
            <p:spPr bwMode="auto">
              <a:xfrm>
                <a:off x="1479" y="2620"/>
                <a:ext cx="69" cy="20"/>
              </a:xfrm>
              <a:custGeom>
                <a:avLst/>
                <a:gdLst>
                  <a:gd name="T0" fmla="*/ 17 w 142"/>
                  <a:gd name="T1" fmla="*/ 0 h 41"/>
                  <a:gd name="T2" fmla="*/ 15 w 142"/>
                  <a:gd name="T3" fmla="*/ 1 h 41"/>
                  <a:gd name="T4" fmla="*/ 13 w 142"/>
                  <a:gd name="T5" fmla="*/ 2 h 41"/>
                  <a:gd name="T6" fmla="*/ 12 w 142"/>
                  <a:gd name="T7" fmla="*/ 3 h 41"/>
                  <a:gd name="T8" fmla="*/ 10 w 142"/>
                  <a:gd name="T9" fmla="*/ 3 h 41"/>
                  <a:gd name="T10" fmla="*/ 8 w 142"/>
                  <a:gd name="T11" fmla="*/ 4 h 41"/>
                  <a:gd name="T12" fmla="*/ 7 w 142"/>
                  <a:gd name="T13" fmla="*/ 4 h 41"/>
                  <a:gd name="T14" fmla="*/ 5 w 142"/>
                  <a:gd name="T15" fmla="*/ 4 h 41"/>
                  <a:gd name="T16" fmla="*/ 4 w 142"/>
                  <a:gd name="T17" fmla="*/ 4 h 41"/>
                  <a:gd name="T18" fmla="*/ 2 w 142"/>
                  <a:gd name="T19" fmla="*/ 5 h 41"/>
                  <a:gd name="T20" fmla="*/ 0 w 142"/>
                  <a:gd name="T21" fmla="*/ 5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
                  <a:gd name="T34" fmla="*/ 0 h 41"/>
                  <a:gd name="T35" fmla="*/ 142 w 142"/>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 h="41">
                    <a:moveTo>
                      <a:pt x="141" y="0"/>
                    </a:moveTo>
                    <a:lnTo>
                      <a:pt x="128" y="11"/>
                    </a:lnTo>
                    <a:lnTo>
                      <a:pt x="115" y="19"/>
                    </a:lnTo>
                    <a:lnTo>
                      <a:pt x="102" y="25"/>
                    </a:lnTo>
                    <a:lnTo>
                      <a:pt x="89" y="31"/>
                    </a:lnTo>
                    <a:lnTo>
                      <a:pt x="75" y="34"/>
                    </a:lnTo>
                    <a:lnTo>
                      <a:pt x="61" y="37"/>
                    </a:lnTo>
                    <a:lnTo>
                      <a:pt x="47" y="38"/>
                    </a:lnTo>
                    <a:lnTo>
                      <a:pt x="32" y="39"/>
                    </a:lnTo>
                    <a:lnTo>
                      <a:pt x="16" y="40"/>
                    </a:lnTo>
                    <a:lnTo>
                      <a:pt x="0" y="40"/>
                    </a:lnTo>
                  </a:path>
                </a:pathLst>
              </a:custGeom>
              <a:noFill/>
              <a:ln w="12700" cap="rnd">
                <a:solidFill>
                  <a:srgbClr val="98724B"/>
                </a:solidFill>
                <a:round/>
                <a:headEnd type="none" w="sm" len="sm"/>
                <a:tailEnd type="none" w="sm" len="sm"/>
              </a:ln>
            </p:spPr>
            <p:txBody>
              <a:bodyPr/>
              <a:lstStyle/>
              <a:p>
                <a:endParaRPr lang="en-US"/>
              </a:p>
            </p:txBody>
          </p:sp>
          <p:sp>
            <p:nvSpPr>
              <p:cNvPr id="83981" name="Freeform 13"/>
              <p:cNvSpPr>
                <a:spLocks noChangeAspect="1"/>
              </p:cNvSpPr>
              <p:nvPr/>
            </p:nvSpPr>
            <p:spPr bwMode="auto">
              <a:xfrm>
                <a:off x="1483" y="2601"/>
                <a:ext cx="71" cy="18"/>
              </a:xfrm>
              <a:custGeom>
                <a:avLst/>
                <a:gdLst>
                  <a:gd name="T0" fmla="*/ 16 w 148"/>
                  <a:gd name="T1" fmla="*/ 0 h 37"/>
                  <a:gd name="T2" fmla="*/ 14 w 148"/>
                  <a:gd name="T3" fmla="*/ 0 h 37"/>
                  <a:gd name="T4" fmla="*/ 13 w 148"/>
                  <a:gd name="T5" fmla="*/ 1 h 37"/>
                  <a:gd name="T6" fmla="*/ 12 w 148"/>
                  <a:gd name="T7" fmla="*/ 2 h 37"/>
                  <a:gd name="T8" fmla="*/ 10 w 148"/>
                  <a:gd name="T9" fmla="*/ 2 h 37"/>
                  <a:gd name="T10" fmla="*/ 8 w 148"/>
                  <a:gd name="T11" fmla="*/ 3 h 37"/>
                  <a:gd name="T12" fmla="*/ 7 w 148"/>
                  <a:gd name="T13" fmla="*/ 4 h 37"/>
                  <a:gd name="T14" fmla="*/ 5 w 148"/>
                  <a:gd name="T15" fmla="*/ 4 h 37"/>
                  <a:gd name="T16" fmla="*/ 3 w 148"/>
                  <a:gd name="T17" fmla="*/ 4 h 37"/>
                  <a:gd name="T18" fmla="*/ 2 w 148"/>
                  <a:gd name="T19" fmla="*/ 4 h 37"/>
                  <a:gd name="T20" fmla="*/ 0 w 148"/>
                  <a:gd name="T21" fmla="*/ 4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37"/>
                  <a:gd name="T35" fmla="*/ 148 w 148"/>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37">
                    <a:moveTo>
                      <a:pt x="147" y="0"/>
                    </a:moveTo>
                    <a:lnTo>
                      <a:pt x="132" y="7"/>
                    </a:lnTo>
                    <a:lnTo>
                      <a:pt x="117" y="13"/>
                    </a:lnTo>
                    <a:lnTo>
                      <a:pt x="103" y="18"/>
                    </a:lnTo>
                    <a:lnTo>
                      <a:pt x="89" y="23"/>
                    </a:lnTo>
                    <a:lnTo>
                      <a:pt x="75" y="28"/>
                    </a:lnTo>
                    <a:lnTo>
                      <a:pt x="61" y="32"/>
                    </a:lnTo>
                    <a:lnTo>
                      <a:pt x="46" y="34"/>
                    </a:lnTo>
                    <a:lnTo>
                      <a:pt x="31" y="36"/>
                    </a:lnTo>
                    <a:lnTo>
                      <a:pt x="16" y="36"/>
                    </a:lnTo>
                    <a:lnTo>
                      <a:pt x="0" y="35"/>
                    </a:lnTo>
                  </a:path>
                </a:pathLst>
              </a:custGeom>
              <a:noFill/>
              <a:ln w="12700" cap="rnd">
                <a:solidFill>
                  <a:srgbClr val="98724B"/>
                </a:solidFill>
                <a:round/>
                <a:headEnd type="none" w="sm" len="sm"/>
                <a:tailEnd type="none" w="sm" len="sm"/>
              </a:ln>
            </p:spPr>
            <p:txBody>
              <a:bodyPr/>
              <a:lstStyle/>
              <a:p>
                <a:endParaRPr lang="en-US"/>
              </a:p>
            </p:txBody>
          </p:sp>
          <p:sp>
            <p:nvSpPr>
              <p:cNvPr id="83982" name="Freeform 14"/>
              <p:cNvSpPr>
                <a:spLocks noChangeAspect="1"/>
              </p:cNvSpPr>
              <p:nvPr/>
            </p:nvSpPr>
            <p:spPr bwMode="auto">
              <a:xfrm>
                <a:off x="1534" y="2552"/>
                <a:ext cx="57" cy="27"/>
              </a:xfrm>
              <a:custGeom>
                <a:avLst/>
                <a:gdLst>
                  <a:gd name="T0" fmla="*/ 14 w 118"/>
                  <a:gd name="T1" fmla="*/ 0 h 56"/>
                  <a:gd name="T2" fmla="*/ 12 w 118"/>
                  <a:gd name="T3" fmla="*/ 1 h 56"/>
                  <a:gd name="T4" fmla="*/ 11 w 118"/>
                  <a:gd name="T5" fmla="*/ 2 h 56"/>
                  <a:gd name="T6" fmla="*/ 9 w 118"/>
                  <a:gd name="T7" fmla="*/ 3 h 56"/>
                  <a:gd name="T8" fmla="*/ 8 w 118"/>
                  <a:gd name="T9" fmla="*/ 3 h 56"/>
                  <a:gd name="T10" fmla="*/ 7 w 118"/>
                  <a:gd name="T11" fmla="*/ 4 h 56"/>
                  <a:gd name="T12" fmla="*/ 5 w 118"/>
                  <a:gd name="T13" fmla="*/ 5 h 56"/>
                  <a:gd name="T14" fmla="*/ 4 w 118"/>
                  <a:gd name="T15" fmla="*/ 5 h 56"/>
                  <a:gd name="T16" fmla="*/ 2 w 118"/>
                  <a:gd name="T17" fmla="*/ 6 h 56"/>
                  <a:gd name="T18" fmla="*/ 1 w 118"/>
                  <a:gd name="T19" fmla="*/ 6 h 56"/>
                  <a:gd name="T20" fmla="*/ 0 w 118"/>
                  <a:gd name="T21" fmla="*/ 6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56"/>
                  <a:gd name="T35" fmla="*/ 118 w 118"/>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56">
                    <a:moveTo>
                      <a:pt x="117" y="0"/>
                    </a:moveTo>
                    <a:lnTo>
                      <a:pt x="105" y="9"/>
                    </a:lnTo>
                    <a:lnTo>
                      <a:pt x="94" y="17"/>
                    </a:lnTo>
                    <a:lnTo>
                      <a:pt x="82" y="25"/>
                    </a:lnTo>
                    <a:lnTo>
                      <a:pt x="70" y="31"/>
                    </a:lnTo>
                    <a:lnTo>
                      <a:pt x="57" y="37"/>
                    </a:lnTo>
                    <a:lnTo>
                      <a:pt x="45" y="42"/>
                    </a:lnTo>
                    <a:lnTo>
                      <a:pt x="34" y="46"/>
                    </a:lnTo>
                    <a:lnTo>
                      <a:pt x="22" y="50"/>
                    </a:lnTo>
                    <a:lnTo>
                      <a:pt x="11" y="53"/>
                    </a:lnTo>
                    <a:lnTo>
                      <a:pt x="0" y="55"/>
                    </a:lnTo>
                  </a:path>
                </a:pathLst>
              </a:custGeom>
              <a:noFill/>
              <a:ln w="12700" cap="rnd">
                <a:solidFill>
                  <a:srgbClr val="98724B"/>
                </a:solidFill>
                <a:round/>
                <a:headEnd type="none" w="sm" len="sm"/>
                <a:tailEnd type="none" w="sm" len="sm"/>
              </a:ln>
            </p:spPr>
            <p:txBody>
              <a:bodyPr/>
              <a:lstStyle/>
              <a:p>
                <a:endParaRPr lang="en-US"/>
              </a:p>
            </p:txBody>
          </p:sp>
          <p:sp>
            <p:nvSpPr>
              <p:cNvPr id="83983" name="Freeform 15"/>
              <p:cNvSpPr>
                <a:spLocks noChangeAspect="1"/>
              </p:cNvSpPr>
              <p:nvPr/>
            </p:nvSpPr>
            <p:spPr bwMode="auto">
              <a:xfrm>
                <a:off x="1387" y="2721"/>
                <a:ext cx="34" cy="11"/>
              </a:xfrm>
              <a:custGeom>
                <a:avLst/>
                <a:gdLst>
                  <a:gd name="T0" fmla="*/ 8 w 70"/>
                  <a:gd name="T1" fmla="*/ 2 h 23"/>
                  <a:gd name="T2" fmla="*/ 7 w 70"/>
                  <a:gd name="T3" fmla="*/ 2 h 23"/>
                  <a:gd name="T4" fmla="*/ 6 w 70"/>
                  <a:gd name="T5" fmla="*/ 2 h 23"/>
                  <a:gd name="T6" fmla="*/ 5 w 70"/>
                  <a:gd name="T7" fmla="*/ 2 h 23"/>
                  <a:gd name="T8" fmla="*/ 4 w 70"/>
                  <a:gd name="T9" fmla="*/ 2 h 23"/>
                  <a:gd name="T10" fmla="*/ 3 w 70"/>
                  <a:gd name="T11" fmla="*/ 2 h 23"/>
                  <a:gd name="T12" fmla="*/ 2 w 70"/>
                  <a:gd name="T13" fmla="*/ 2 h 23"/>
                  <a:gd name="T14" fmla="*/ 2 w 70"/>
                  <a:gd name="T15" fmla="*/ 2 h 23"/>
                  <a:gd name="T16" fmla="*/ 1 w 70"/>
                  <a:gd name="T17" fmla="*/ 1 h 23"/>
                  <a:gd name="T18" fmla="*/ 0 w 70"/>
                  <a:gd name="T19" fmla="*/ 0 h 23"/>
                  <a:gd name="T20" fmla="*/ 0 w 7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23"/>
                  <a:gd name="T35" fmla="*/ 70 w 7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23">
                    <a:moveTo>
                      <a:pt x="69" y="22"/>
                    </a:moveTo>
                    <a:lnTo>
                      <a:pt x="61" y="22"/>
                    </a:lnTo>
                    <a:lnTo>
                      <a:pt x="54" y="22"/>
                    </a:lnTo>
                    <a:lnTo>
                      <a:pt x="46" y="22"/>
                    </a:lnTo>
                    <a:lnTo>
                      <a:pt x="38" y="22"/>
                    </a:lnTo>
                    <a:lnTo>
                      <a:pt x="31" y="21"/>
                    </a:lnTo>
                    <a:lnTo>
                      <a:pt x="23" y="19"/>
                    </a:lnTo>
                    <a:lnTo>
                      <a:pt x="16" y="16"/>
                    </a:lnTo>
                    <a:lnTo>
                      <a:pt x="10" y="12"/>
                    </a:lnTo>
                    <a:lnTo>
                      <a:pt x="5" y="6"/>
                    </a:lnTo>
                    <a:lnTo>
                      <a:pt x="0" y="0"/>
                    </a:lnTo>
                  </a:path>
                </a:pathLst>
              </a:custGeom>
              <a:noFill/>
              <a:ln w="12700" cap="rnd">
                <a:solidFill>
                  <a:srgbClr val="98724B"/>
                </a:solidFill>
                <a:round/>
                <a:headEnd type="none" w="sm" len="sm"/>
                <a:tailEnd type="none" w="sm" len="sm"/>
              </a:ln>
            </p:spPr>
            <p:txBody>
              <a:bodyPr/>
              <a:lstStyle/>
              <a:p>
                <a:endParaRPr lang="en-US"/>
              </a:p>
            </p:txBody>
          </p:sp>
          <p:sp>
            <p:nvSpPr>
              <p:cNvPr id="83984" name="Freeform 16"/>
              <p:cNvSpPr>
                <a:spLocks noChangeAspect="1"/>
              </p:cNvSpPr>
              <p:nvPr/>
            </p:nvSpPr>
            <p:spPr bwMode="auto">
              <a:xfrm>
                <a:off x="1462" y="2652"/>
                <a:ext cx="44" cy="8"/>
              </a:xfrm>
              <a:custGeom>
                <a:avLst/>
                <a:gdLst>
                  <a:gd name="T0" fmla="*/ 0 w 90"/>
                  <a:gd name="T1" fmla="*/ 0 h 17"/>
                  <a:gd name="T2" fmla="*/ 1 w 90"/>
                  <a:gd name="T3" fmla="*/ 0 h 17"/>
                  <a:gd name="T4" fmla="*/ 2 w 90"/>
                  <a:gd name="T5" fmla="*/ 0 h 17"/>
                  <a:gd name="T6" fmla="*/ 3 w 90"/>
                  <a:gd name="T7" fmla="*/ 1 h 17"/>
                  <a:gd name="T8" fmla="*/ 4 w 90"/>
                  <a:gd name="T9" fmla="*/ 1 h 17"/>
                  <a:gd name="T10" fmla="*/ 5 w 90"/>
                  <a:gd name="T11" fmla="*/ 2 h 17"/>
                  <a:gd name="T12" fmla="*/ 6 w 90"/>
                  <a:gd name="T13" fmla="*/ 2 h 17"/>
                  <a:gd name="T14" fmla="*/ 7 w 90"/>
                  <a:gd name="T15" fmla="*/ 2 h 17"/>
                  <a:gd name="T16" fmla="*/ 8 w 90"/>
                  <a:gd name="T17" fmla="*/ 1 h 17"/>
                  <a:gd name="T18" fmla="*/ 9 w 90"/>
                  <a:gd name="T19" fmla="*/ 1 h 17"/>
                  <a:gd name="T20" fmla="*/ 11 w 90"/>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7"/>
                  <a:gd name="T35" fmla="*/ 90 w 90"/>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7">
                    <a:moveTo>
                      <a:pt x="0" y="0"/>
                    </a:moveTo>
                    <a:lnTo>
                      <a:pt x="10" y="0"/>
                    </a:lnTo>
                    <a:lnTo>
                      <a:pt x="18" y="5"/>
                    </a:lnTo>
                    <a:lnTo>
                      <a:pt x="27" y="10"/>
                    </a:lnTo>
                    <a:lnTo>
                      <a:pt x="36" y="10"/>
                    </a:lnTo>
                    <a:lnTo>
                      <a:pt x="45" y="16"/>
                    </a:lnTo>
                    <a:lnTo>
                      <a:pt x="54" y="16"/>
                    </a:lnTo>
                    <a:lnTo>
                      <a:pt x="63" y="16"/>
                    </a:lnTo>
                    <a:lnTo>
                      <a:pt x="72" y="10"/>
                    </a:lnTo>
                    <a:lnTo>
                      <a:pt x="80" y="10"/>
                    </a:lnTo>
                    <a:lnTo>
                      <a:pt x="89" y="0"/>
                    </a:lnTo>
                  </a:path>
                </a:pathLst>
              </a:custGeom>
              <a:noFill/>
              <a:ln w="12700" cap="rnd">
                <a:solidFill>
                  <a:srgbClr val="FFFFFF"/>
                </a:solidFill>
                <a:round/>
                <a:headEnd type="none" w="sm" len="sm"/>
                <a:tailEnd type="none" w="sm" len="sm"/>
              </a:ln>
            </p:spPr>
            <p:txBody>
              <a:bodyPr/>
              <a:lstStyle/>
              <a:p>
                <a:endParaRPr lang="en-US"/>
              </a:p>
            </p:txBody>
          </p:sp>
          <p:sp>
            <p:nvSpPr>
              <p:cNvPr id="83985" name="Freeform 17"/>
              <p:cNvSpPr>
                <a:spLocks noChangeAspect="1"/>
              </p:cNvSpPr>
              <p:nvPr/>
            </p:nvSpPr>
            <p:spPr bwMode="auto">
              <a:xfrm>
                <a:off x="1434" y="2672"/>
                <a:ext cx="44" cy="11"/>
              </a:xfrm>
              <a:custGeom>
                <a:avLst/>
                <a:gdLst>
                  <a:gd name="T0" fmla="*/ 0 w 91"/>
                  <a:gd name="T1" fmla="*/ 0 h 22"/>
                  <a:gd name="T2" fmla="*/ 1 w 91"/>
                  <a:gd name="T3" fmla="*/ 1 h 22"/>
                  <a:gd name="T4" fmla="*/ 2 w 91"/>
                  <a:gd name="T5" fmla="*/ 1 h 22"/>
                  <a:gd name="T6" fmla="*/ 3 w 91"/>
                  <a:gd name="T7" fmla="*/ 1 h 22"/>
                  <a:gd name="T8" fmla="*/ 4 w 91"/>
                  <a:gd name="T9" fmla="*/ 1 h 22"/>
                  <a:gd name="T10" fmla="*/ 5 w 91"/>
                  <a:gd name="T11" fmla="*/ 3 h 22"/>
                  <a:gd name="T12" fmla="*/ 6 w 91"/>
                  <a:gd name="T13" fmla="*/ 3 h 22"/>
                  <a:gd name="T14" fmla="*/ 7 w 91"/>
                  <a:gd name="T15" fmla="*/ 3 h 22"/>
                  <a:gd name="T16" fmla="*/ 8 w 91"/>
                  <a:gd name="T17" fmla="*/ 3 h 22"/>
                  <a:gd name="T18" fmla="*/ 9 w 91"/>
                  <a:gd name="T19" fmla="*/ 3 h 22"/>
                  <a:gd name="T20" fmla="*/ 10 w 91"/>
                  <a:gd name="T21" fmla="*/ 3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22"/>
                  <a:gd name="T35" fmla="*/ 91 w 9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22">
                    <a:moveTo>
                      <a:pt x="0" y="0"/>
                    </a:moveTo>
                    <a:lnTo>
                      <a:pt x="9" y="5"/>
                    </a:lnTo>
                    <a:lnTo>
                      <a:pt x="17" y="10"/>
                    </a:lnTo>
                    <a:lnTo>
                      <a:pt x="25" y="13"/>
                    </a:lnTo>
                    <a:lnTo>
                      <a:pt x="34" y="15"/>
                    </a:lnTo>
                    <a:lnTo>
                      <a:pt x="43" y="17"/>
                    </a:lnTo>
                    <a:lnTo>
                      <a:pt x="53" y="17"/>
                    </a:lnTo>
                    <a:lnTo>
                      <a:pt x="62" y="18"/>
                    </a:lnTo>
                    <a:lnTo>
                      <a:pt x="72" y="18"/>
                    </a:lnTo>
                    <a:lnTo>
                      <a:pt x="81" y="19"/>
                    </a:lnTo>
                    <a:lnTo>
                      <a:pt x="90" y="21"/>
                    </a:lnTo>
                  </a:path>
                </a:pathLst>
              </a:custGeom>
              <a:noFill/>
              <a:ln w="12700" cap="rnd">
                <a:solidFill>
                  <a:srgbClr val="FFFFFF"/>
                </a:solidFill>
                <a:round/>
                <a:headEnd type="none" w="sm" len="sm"/>
                <a:tailEnd type="none" w="sm" len="sm"/>
              </a:ln>
            </p:spPr>
            <p:txBody>
              <a:bodyPr/>
              <a:lstStyle/>
              <a:p>
                <a:endParaRPr lang="en-US"/>
              </a:p>
            </p:txBody>
          </p:sp>
          <p:sp>
            <p:nvSpPr>
              <p:cNvPr id="83986" name="Freeform 18"/>
              <p:cNvSpPr>
                <a:spLocks noChangeAspect="1"/>
              </p:cNvSpPr>
              <p:nvPr/>
            </p:nvSpPr>
            <p:spPr bwMode="auto">
              <a:xfrm>
                <a:off x="1411" y="2686"/>
                <a:ext cx="24" cy="19"/>
              </a:xfrm>
              <a:custGeom>
                <a:avLst/>
                <a:gdLst>
                  <a:gd name="T0" fmla="*/ 6 w 50"/>
                  <a:gd name="T1" fmla="*/ 5 h 38"/>
                  <a:gd name="T2" fmla="*/ 5 w 50"/>
                  <a:gd name="T3" fmla="*/ 5 h 38"/>
                  <a:gd name="T4" fmla="*/ 5 w 50"/>
                  <a:gd name="T5" fmla="*/ 5 h 38"/>
                  <a:gd name="T6" fmla="*/ 4 w 50"/>
                  <a:gd name="T7" fmla="*/ 5 h 38"/>
                  <a:gd name="T8" fmla="*/ 3 w 50"/>
                  <a:gd name="T9" fmla="*/ 5 h 38"/>
                  <a:gd name="T10" fmla="*/ 3 w 50"/>
                  <a:gd name="T11" fmla="*/ 3 h 38"/>
                  <a:gd name="T12" fmla="*/ 3 w 50"/>
                  <a:gd name="T13" fmla="*/ 3 h 38"/>
                  <a:gd name="T14" fmla="*/ 2 w 50"/>
                  <a:gd name="T15" fmla="*/ 3 h 38"/>
                  <a:gd name="T16" fmla="*/ 2 w 50"/>
                  <a:gd name="T17" fmla="*/ 2 h 38"/>
                  <a:gd name="T18" fmla="*/ 1 w 50"/>
                  <a:gd name="T19" fmla="*/ 2 h 38"/>
                  <a:gd name="T20" fmla="*/ 1 w 50"/>
                  <a:gd name="T21" fmla="*/ 1 h 38"/>
                  <a:gd name="T22" fmla="*/ 1 w 50"/>
                  <a:gd name="T23" fmla="*/ 1 h 38"/>
                  <a:gd name="T24" fmla="*/ 1 w 50"/>
                  <a:gd name="T25" fmla="*/ 1 h 38"/>
                  <a:gd name="T26" fmla="*/ 1 w 50"/>
                  <a:gd name="T27" fmla="*/ 1 h 38"/>
                  <a:gd name="T28" fmla="*/ 1 w 50"/>
                  <a:gd name="T29" fmla="*/ 1 h 38"/>
                  <a:gd name="T30" fmla="*/ 0 w 50"/>
                  <a:gd name="T31" fmla="*/ 1 h 38"/>
                  <a:gd name="T32" fmla="*/ 0 w 50"/>
                  <a:gd name="T33" fmla="*/ 1 h 38"/>
                  <a:gd name="T34" fmla="*/ 0 w 50"/>
                  <a:gd name="T35" fmla="*/ 1 h 38"/>
                  <a:gd name="T36" fmla="*/ 0 w 50"/>
                  <a:gd name="T37" fmla="*/ 1 h 38"/>
                  <a:gd name="T38" fmla="*/ 0 w 50"/>
                  <a:gd name="T39" fmla="*/ 1 h 38"/>
                  <a:gd name="T40" fmla="*/ 0 w 50"/>
                  <a:gd name="T41" fmla="*/ 1 h 38"/>
                  <a:gd name="T42" fmla="*/ 0 w 50"/>
                  <a:gd name="T43" fmla="*/ 0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38"/>
                  <a:gd name="T68" fmla="*/ 50 w 50"/>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38">
                    <a:moveTo>
                      <a:pt x="49" y="37"/>
                    </a:moveTo>
                    <a:lnTo>
                      <a:pt x="45" y="36"/>
                    </a:lnTo>
                    <a:lnTo>
                      <a:pt x="41" y="35"/>
                    </a:lnTo>
                    <a:lnTo>
                      <a:pt x="37" y="33"/>
                    </a:lnTo>
                    <a:lnTo>
                      <a:pt x="32" y="33"/>
                    </a:lnTo>
                    <a:lnTo>
                      <a:pt x="28" y="30"/>
                    </a:lnTo>
                    <a:lnTo>
                      <a:pt x="24" y="29"/>
                    </a:lnTo>
                    <a:lnTo>
                      <a:pt x="21" y="26"/>
                    </a:lnTo>
                    <a:lnTo>
                      <a:pt x="18" y="23"/>
                    </a:lnTo>
                    <a:lnTo>
                      <a:pt x="14" y="19"/>
                    </a:lnTo>
                    <a:lnTo>
                      <a:pt x="13" y="14"/>
                    </a:lnTo>
                    <a:lnTo>
                      <a:pt x="12" y="14"/>
                    </a:lnTo>
                    <a:lnTo>
                      <a:pt x="11" y="12"/>
                    </a:lnTo>
                    <a:lnTo>
                      <a:pt x="9" y="11"/>
                    </a:lnTo>
                    <a:lnTo>
                      <a:pt x="7" y="11"/>
                    </a:lnTo>
                    <a:lnTo>
                      <a:pt x="5" y="9"/>
                    </a:lnTo>
                    <a:lnTo>
                      <a:pt x="2" y="7"/>
                    </a:lnTo>
                    <a:lnTo>
                      <a:pt x="1" y="6"/>
                    </a:lnTo>
                    <a:lnTo>
                      <a:pt x="0" y="4"/>
                    </a:lnTo>
                    <a:lnTo>
                      <a:pt x="0" y="2"/>
                    </a:lnTo>
                    <a:lnTo>
                      <a:pt x="2" y="0"/>
                    </a:lnTo>
                  </a:path>
                </a:pathLst>
              </a:custGeom>
              <a:noFill/>
              <a:ln w="12700" cap="rnd">
                <a:solidFill>
                  <a:srgbClr val="FFFFFF"/>
                </a:solidFill>
                <a:round/>
                <a:headEnd type="none" w="sm" len="sm"/>
                <a:tailEnd type="none" w="sm" len="sm"/>
              </a:ln>
            </p:spPr>
            <p:txBody>
              <a:bodyPr/>
              <a:lstStyle/>
              <a:p>
                <a:endParaRPr lang="en-US"/>
              </a:p>
            </p:txBody>
          </p:sp>
          <p:sp>
            <p:nvSpPr>
              <p:cNvPr id="83987" name="Freeform 19"/>
              <p:cNvSpPr>
                <a:spLocks noChangeAspect="1"/>
              </p:cNvSpPr>
              <p:nvPr/>
            </p:nvSpPr>
            <p:spPr bwMode="auto">
              <a:xfrm>
                <a:off x="1453" y="2571"/>
                <a:ext cx="24" cy="21"/>
              </a:xfrm>
              <a:custGeom>
                <a:avLst/>
                <a:gdLst>
                  <a:gd name="T0" fmla="*/ 0 w 50"/>
                  <a:gd name="T1" fmla="*/ 0 h 45"/>
                  <a:gd name="T2" fmla="*/ 0 w 50"/>
                  <a:gd name="T3" fmla="*/ 1 h 45"/>
                  <a:gd name="T4" fmla="*/ 0 w 50"/>
                  <a:gd name="T5" fmla="*/ 1 h 45"/>
                  <a:gd name="T6" fmla="*/ 0 w 50"/>
                  <a:gd name="T7" fmla="*/ 2 h 45"/>
                  <a:gd name="T8" fmla="*/ 1 w 50"/>
                  <a:gd name="T9" fmla="*/ 3 h 45"/>
                  <a:gd name="T10" fmla="*/ 2 w 50"/>
                  <a:gd name="T11" fmla="*/ 3 h 45"/>
                  <a:gd name="T12" fmla="*/ 2 w 50"/>
                  <a:gd name="T13" fmla="*/ 3 h 45"/>
                  <a:gd name="T14" fmla="*/ 3 w 50"/>
                  <a:gd name="T15" fmla="*/ 4 h 45"/>
                  <a:gd name="T16" fmla="*/ 4 w 50"/>
                  <a:gd name="T17" fmla="*/ 4 h 45"/>
                  <a:gd name="T18" fmla="*/ 5 w 50"/>
                  <a:gd name="T19" fmla="*/ 4 h 45"/>
                  <a:gd name="T20" fmla="*/ 6 w 50"/>
                  <a:gd name="T21" fmla="*/ 5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45"/>
                  <a:gd name="T35" fmla="*/ 50 w 50"/>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45">
                    <a:moveTo>
                      <a:pt x="0" y="0"/>
                    </a:moveTo>
                    <a:lnTo>
                      <a:pt x="1" y="8"/>
                    </a:lnTo>
                    <a:lnTo>
                      <a:pt x="3" y="14"/>
                    </a:lnTo>
                    <a:lnTo>
                      <a:pt x="7" y="20"/>
                    </a:lnTo>
                    <a:lnTo>
                      <a:pt x="11" y="25"/>
                    </a:lnTo>
                    <a:lnTo>
                      <a:pt x="16" y="30"/>
                    </a:lnTo>
                    <a:lnTo>
                      <a:pt x="22" y="34"/>
                    </a:lnTo>
                    <a:lnTo>
                      <a:pt x="29" y="38"/>
                    </a:lnTo>
                    <a:lnTo>
                      <a:pt x="35" y="41"/>
                    </a:lnTo>
                    <a:lnTo>
                      <a:pt x="42" y="43"/>
                    </a:lnTo>
                    <a:lnTo>
                      <a:pt x="49" y="44"/>
                    </a:lnTo>
                  </a:path>
                </a:pathLst>
              </a:custGeom>
              <a:noFill/>
              <a:ln w="12700" cap="rnd">
                <a:solidFill>
                  <a:srgbClr val="98724B"/>
                </a:solidFill>
                <a:round/>
                <a:headEnd type="none" w="sm" len="sm"/>
                <a:tailEnd type="none" w="sm" len="sm"/>
              </a:ln>
            </p:spPr>
            <p:txBody>
              <a:bodyPr/>
              <a:lstStyle/>
              <a:p>
                <a:endParaRPr lang="en-US"/>
              </a:p>
            </p:txBody>
          </p:sp>
          <p:sp>
            <p:nvSpPr>
              <p:cNvPr id="83988" name="Freeform 20"/>
              <p:cNvSpPr>
                <a:spLocks noChangeAspect="1"/>
              </p:cNvSpPr>
              <p:nvPr/>
            </p:nvSpPr>
            <p:spPr bwMode="auto">
              <a:xfrm>
                <a:off x="1433" y="2589"/>
                <a:ext cx="38" cy="29"/>
              </a:xfrm>
              <a:custGeom>
                <a:avLst/>
                <a:gdLst>
                  <a:gd name="T0" fmla="*/ 0 w 78"/>
                  <a:gd name="T1" fmla="*/ 0 h 59"/>
                  <a:gd name="T2" fmla="*/ 0 w 78"/>
                  <a:gd name="T3" fmla="*/ 1 h 59"/>
                  <a:gd name="T4" fmla="*/ 0 w 78"/>
                  <a:gd name="T5" fmla="*/ 2 h 59"/>
                  <a:gd name="T6" fmla="*/ 0 w 78"/>
                  <a:gd name="T7" fmla="*/ 3 h 59"/>
                  <a:gd name="T8" fmla="*/ 1 w 78"/>
                  <a:gd name="T9" fmla="*/ 4 h 59"/>
                  <a:gd name="T10" fmla="*/ 2 w 78"/>
                  <a:gd name="T11" fmla="*/ 5 h 59"/>
                  <a:gd name="T12" fmla="*/ 4 w 78"/>
                  <a:gd name="T13" fmla="*/ 6 h 59"/>
                  <a:gd name="T14" fmla="*/ 5 w 78"/>
                  <a:gd name="T15" fmla="*/ 6 h 59"/>
                  <a:gd name="T16" fmla="*/ 6 w 78"/>
                  <a:gd name="T17" fmla="*/ 7 h 59"/>
                  <a:gd name="T18" fmla="*/ 8 w 78"/>
                  <a:gd name="T19" fmla="*/ 7 h 59"/>
                  <a:gd name="T20" fmla="*/ 9 w 78"/>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59"/>
                  <a:gd name="T35" fmla="*/ 78 w 78"/>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59">
                    <a:moveTo>
                      <a:pt x="2" y="0"/>
                    </a:moveTo>
                    <a:lnTo>
                      <a:pt x="0" y="11"/>
                    </a:lnTo>
                    <a:lnTo>
                      <a:pt x="3" y="22"/>
                    </a:lnTo>
                    <a:lnTo>
                      <a:pt x="7" y="31"/>
                    </a:lnTo>
                    <a:lnTo>
                      <a:pt x="14" y="39"/>
                    </a:lnTo>
                    <a:lnTo>
                      <a:pt x="23" y="45"/>
                    </a:lnTo>
                    <a:lnTo>
                      <a:pt x="33" y="50"/>
                    </a:lnTo>
                    <a:lnTo>
                      <a:pt x="44" y="54"/>
                    </a:lnTo>
                    <a:lnTo>
                      <a:pt x="55" y="57"/>
                    </a:lnTo>
                    <a:lnTo>
                      <a:pt x="67" y="58"/>
                    </a:lnTo>
                    <a:lnTo>
                      <a:pt x="77" y="57"/>
                    </a:lnTo>
                  </a:path>
                </a:pathLst>
              </a:custGeom>
              <a:noFill/>
              <a:ln w="12700" cap="rnd">
                <a:solidFill>
                  <a:srgbClr val="98724B"/>
                </a:solidFill>
                <a:round/>
                <a:headEnd type="none" w="sm" len="sm"/>
                <a:tailEnd type="none" w="sm" len="sm"/>
              </a:ln>
            </p:spPr>
            <p:txBody>
              <a:bodyPr/>
              <a:lstStyle/>
              <a:p>
                <a:endParaRPr lang="en-US"/>
              </a:p>
            </p:txBody>
          </p:sp>
          <p:sp>
            <p:nvSpPr>
              <p:cNvPr id="83989" name="Freeform 21"/>
              <p:cNvSpPr>
                <a:spLocks noChangeAspect="1"/>
              </p:cNvSpPr>
              <p:nvPr/>
            </p:nvSpPr>
            <p:spPr bwMode="auto">
              <a:xfrm>
                <a:off x="1425" y="2626"/>
                <a:ext cx="24" cy="15"/>
              </a:xfrm>
              <a:custGeom>
                <a:avLst/>
                <a:gdLst>
                  <a:gd name="T0" fmla="*/ 0 w 49"/>
                  <a:gd name="T1" fmla="*/ 0 h 32"/>
                  <a:gd name="T2" fmla="*/ 0 w 49"/>
                  <a:gd name="T3" fmla="*/ 0 h 32"/>
                  <a:gd name="T4" fmla="*/ 0 w 49"/>
                  <a:gd name="T5" fmla="*/ 1 h 32"/>
                  <a:gd name="T6" fmla="*/ 0 w 49"/>
                  <a:gd name="T7" fmla="*/ 2 h 32"/>
                  <a:gd name="T8" fmla="*/ 1 w 49"/>
                  <a:gd name="T9" fmla="*/ 2 h 32"/>
                  <a:gd name="T10" fmla="*/ 2 w 49"/>
                  <a:gd name="T11" fmla="*/ 2 h 32"/>
                  <a:gd name="T12" fmla="*/ 2 w 49"/>
                  <a:gd name="T13" fmla="*/ 3 h 32"/>
                  <a:gd name="T14" fmla="*/ 3 w 49"/>
                  <a:gd name="T15" fmla="*/ 3 h 32"/>
                  <a:gd name="T16" fmla="*/ 4 w 49"/>
                  <a:gd name="T17" fmla="*/ 3 h 32"/>
                  <a:gd name="T18" fmla="*/ 5 w 49"/>
                  <a:gd name="T19" fmla="*/ 3 h 32"/>
                  <a:gd name="T20" fmla="*/ 6 w 49"/>
                  <a:gd name="T21" fmla="*/ 3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32"/>
                  <a:gd name="T35" fmla="*/ 49 w 49"/>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32">
                    <a:moveTo>
                      <a:pt x="0" y="0"/>
                    </a:moveTo>
                    <a:lnTo>
                      <a:pt x="1" y="7"/>
                    </a:lnTo>
                    <a:lnTo>
                      <a:pt x="3" y="12"/>
                    </a:lnTo>
                    <a:lnTo>
                      <a:pt x="7" y="17"/>
                    </a:lnTo>
                    <a:lnTo>
                      <a:pt x="12" y="21"/>
                    </a:lnTo>
                    <a:lnTo>
                      <a:pt x="17" y="24"/>
                    </a:lnTo>
                    <a:lnTo>
                      <a:pt x="22" y="26"/>
                    </a:lnTo>
                    <a:lnTo>
                      <a:pt x="29" y="28"/>
                    </a:lnTo>
                    <a:lnTo>
                      <a:pt x="35" y="29"/>
                    </a:lnTo>
                    <a:lnTo>
                      <a:pt x="41" y="31"/>
                    </a:lnTo>
                    <a:lnTo>
                      <a:pt x="48" y="31"/>
                    </a:lnTo>
                  </a:path>
                </a:pathLst>
              </a:custGeom>
              <a:noFill/>
              <a:ln w="12700" cap="rnd">
                <a:solidFill>
                  <a:srgbClr val="98724B"/>
                </a:solidFill>
                <a:round/>
                <a:headEnd type="none" w="sm" len="sm"/>
                <a:tailEnd type="none" w="sm" len="sm"/>
              </a:ln>
            </p:spPr>
            <p:txBody>
              <a:bodyPr/>
              <a:lstStyle/>
              <a:p>
                <a:endParaRPr lang="en-US"/>
              </a:p>
            </p:txBody>
          </p:sp>
          <p:sp>
            <p:nvSpPr>
              <p:cNvPr id="83990" name="Freeform 22"/>
              <p:cNvSpPr>
                <a:spLocks noChangeAspect="1"/>
              </p:cNvSpPr>
              <p:nvPr/>
            </p:nvSpPr>
            <p:spPr bwMode="auto">
              <a:xfrm>
                <a:off x="1427" y="2643"/>
                <a:ext cx="19" cy="8"/>
              </a:xfrm>
              <a:custGeom>
                <a:avLst/>
                <a:gdLst>
                  <a:gd name="T0" fmla="*/ 0 w 39"/>
                  <a:gd name="T1" fmla="*/ 0 h 17"/>
                  <a:gd name="T2" fmla="*/ 0 w 39"/>
                  <a:gd name="T3" fmla="*/ 0 h 17"/>
                  <a:gd name="T4" fmla="*/ 0 w 39"/>
                  <a:gd name="T5" fmla="*/ 0 h 17"/>
                  <a:gd name="T6" fmla="*/ 1 w 39"/>
                  <a:gd name="T7" fmla="*/ 1 h 17"/>
                  <a:gd name="T8" fmla="*/ 1 w 39"/>
                  <a:gd name="T9" fmla="*/ 1 h 17"/>
                  <a:gd name="T10" fmla="*/ 2 w 39"/>
                  <a:gd name="T11" fmla="*/ 1 h 17"/>
                  <a:gd name="T12" fmla="*/ 2 w 39"/>
                  <a:gd name="T13" fmla="*/ 1 h 17"/>
                  <a:gd name="T14" fmla="*/ 3 w 39"/>
                  <a:gd name="T15" fmla="*/ 1 h 17"/>
                  <a:gd name="T16" fmla="*/ 3 w 39"/>
                  <a:gd name="T17" fmla="*/ 1 h 17"/>
                  <a:gd name="T18" fmla="*/ 4 w 39"/>
                  <a:gd name="T19" fmla="*/ 1 h 17"/>
                  <a:gd name="T20" fmla="*/ 4 w 39"/>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17"/>
                  <a:gd name="T35" fmla="*/ 39 w 3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17">
                    <a:moveTo>
                      <a:pt x="0" y="0"/>
                    </a:moveTo>
                    <a:lnTo>
                      <a:pt x="3" y="4"/>
                    </a:lnTo>
                    <a:lnTo>
                      <a:pt x="6" y="7"/>
                    </a:lnTo>
                    <a:lnTo>
                      <a:pt x="10" y="9"/>
                    </a:lnTo>
                    <a:lnTo>
                      <a:pt x="13" y="11"/>
                    </a:lnTo>
                    <a:lnTo>
                      <a:pt x="17" y="12"/>
                    </a:lnTo>
                    <a:lnTo>
                      <a:pt x="22" y="12"/>
                    </a:lnTo>
                    <a:lnTo>
                      <a:pt x="26" y="13"/>
                    </a:lnTo>
                    <a:lnTo>
                      <a:pt x="30" y="13"/>
                    </a:lnTo>
                    <a:lnTo>
                      <a:pt x="35" y="14"/>
                    </a:lnTo>
                    <a:lnTo>
                      <a:pt x="38" y="16"/>
                    </a:lnTo>
                  </a:path>
                </a:pathLst>
              </a:custGeom>
              <a:noFill/>
              <a:ln w="12700" cap="rnd">
                <a:solidFill>
                  <a:srgbClr val="98724B"/>
                </a:solidFill>
                <a:round/>
                <a:headEnd type="none" w="sm" len="sm"/>
                <a:tailEnd type="none" w="sm" len="sm"/>
              </a:ln>
            </p:spPr>
            <p:txBody>
              <a:bodyPr/>
              <a:lstStyle/>
              <a:p>
                <a:endParaRPr lang="en-US"/>
              </a:p>
            </p:txBody>
          </p:sp>
          <p:sp>
            <p:nvSpPr>
              <p:cNvPr id="83991" name="Freeform 23"/>
              <p:cNvSpPr>
                <a:spLocks noChangeAspect="1"/>
              </p:cNvSpPr>
              <p:nvPr/>
            </p:nvSpPr>
            <p:spPr bwMode="auto">
              <a:xfrm>
                <a:off x="1420" y="2653"/>
                <a:ext cx="11" cy="11"/>
              </a:xfrm>
              <a:custGeom>
                <a:avLst/>
                <a:gdLst>
                  <a:gd name="T0" fmla="*/ 0 w 22"/>
                  <a:gd name="T1" fmla="*/ 0 h 24"/>
                  <a:gd name="T2" fmla="*/ 0 w 22"/>
                  <a:gd name="T3" fmla="*/ 0 h 24"/>
                  <a:gd name="T4" fmla="*/ 1 w 22"/>
                  <a:gd name="T5" fmla="*/ 1 h 24"/>
                  <a:gd name="T6" fmla="*/ 1 w 22"/>
                  <a:gd name="T7" fmla="*/ 1 h 24"/>
                  <a:gd name="T8" fmla="*/ 1 w 22"/>
                  <a:gd name="T9" fmla="*/ 1 h 24"/>
                  <a:gd name="T10" fmla="*/ 1 w 22"/>
                  <a:gd name="T11" fmla="*/ 1 h 24"/>
                  <a:gd name="T12" fmla="*/ 1 w 22"/>
                  <a:gd name="T13" fmla="*/ 2 h 24"/>
                  <a:gd name="T14" fmla="*/ 1 w 22"/>
                  <a:gd name="T15" fmla="*/ 2 h 24"/>
                  <a:gd name="T16" fmla="*/ 1 w 22"/>
                  <a:gd name="T17" fmla="*/ 2 h 24"/>
                  <a:gd name="T18" fmla="*/ 3 w 22"/>
                  <a:gd name="T19" fmla="*/ 2 h 24"/>
                  <a:gd name="T20" fmla="*/ 3 w 22"/>
                  <a:gd name="T21" fmla="*/ 2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24"/>
                  <a:gd name="T35" fmla="*/ 22 w 2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24">
                    <a:moveTo>
                      <a:pt x="0" y="0"/>
                    </a:moveTo>
                    <a:lnTo>
                      <a:pt x="0" y="5"/>
                    </a:lnTo>
                    <a:lnTo>
                      <a:pt x="2" y="9"/>
                    </a:lnTo>
                    <a:lnTo>
                      <a:pt x="3" y="12"/>
                    </a:lnTo>
                    <a:lnTo>
                      <a:pt x="5" y="15"/>
                    </a:lnTo>
                    <a:lnTo>
                      <a:pt x="7" y="16"/>
                    </a:lnTo>
                    <a:lnTo>
                      <a:pt x="9" y="19"/>
                    </a:lnTo>
                    <a:lnTo>
                      <a:pt x="12" y="20"/>
                    </a:lnTo>
                    <a:lnTo>
                      <a:pt x="14" y="21"/>
                    </a:lnTo>
                    <a:lnTo>
                      <a:pt x="18" y="23"/>
                    </a:lnTo>
                    <a:lnTo>
                      <a:pt x="21" y="23"/>
                    </a:lnTo>
                  </a:path>
                </a:pathLst>
              </a:custGeom>
              <a:noFill/>
              <a:ln w="12700" cap="rnd">
                <a:solidFill>
                  <a:srgbClr val="98724B"/>
                </a:solidFill>
                <a:round/>
                <a:headEnd type="none" w="sm" len="sm"/>
                <a:tailEnd type="none" w="sm" len="sm"/>
              </a:ln>
            </p:spPr>
            <p:txBody>
              <a:bodyPr/>
              <a:lstStyle/>
              <a:p>
                <a:endParaRPr lang="en-US"/>
              </a:p>
            </p:txBody>
          </p:sp>
          <p:sp>
            <p:nvSpPr>
              <p:cNvPr id="83992" name="Freeform 24"/>
              <p:cNvSpPr>
                <a:spLocks noChangeAspect="1"/>
              </p:cNvSpPr>
              <p:nvPr/>
            </p:nvSpPr>
            <p:spPr bwMode="auto">
              <a:xfrm>
                <a:off x="1416" y="2671"/>
                <a:ext cx="8" cy="8"/>
              </a:xfrm>
              <a:custGeom>
                <a:avLst/>
                <a:gdLst>
                  <a:gd name="T0" fmla="*/ 0 w 17"/>
                  <a:gd name="T1" fmla="*/ 0 h 17"/>
                  <a:gd name="T2" fmla="*/ 0 w 17"/>
                  <a:gd name="T3" fmla="*/ 0 h 17"/>
                  <a:gd name="T4" fmla="*/ 0 w 17"/>
                  <a:gd name="T5" fmla="*/ 0 h 17"/>
                  <a:gd name="T6" fmla="*/ 0 w 17"/>
                  <a:gd name="T7" fmla="*/ 0 h 17"/>
                  <a:gd name="T8" fmla="*/ 0 w 17"/>
                  <a:gd name="T9" fmla="*/ 1 h 17"/>
                  <a:gd name="T10" fmla="*/ 0 w 17"/>
                  <a:gd name="T11" fmla="*/ 1 h 17"/>
                  <a:gd name="T12" fmla="*/ 0 w 17"/>
                  <a:gd name="T13" fmla="*/ 1 h 17"/>
                  <a:gd name="T14" fmla="*/ 1 w 17"/>
                  <a:gd name="T15" fmla="*/ 1 h 17"/>
                  <a:gd name="T16" fmla="*/ 1 w 17"/>
                  <a:gd name="T17" fmla="*/ 1 h 17"/>
                  <a:gd name="T18" fmla="*/ 1 w 17"/>
                  <a:gd name="T19" fmla="*/ 1 h 17"/>
                  <a:gd name="T20" fmla="*/ 2 w 17"/>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 y="0"/>
                    </a:moveTo>
                    <a:lnTo>
                      <a:pt x="0" y="2"/>
                    </a:lnTo>
                    <a:lnTo>
                      <a:pt x="0" y="4"/>
                    </a:lnTo>
                    <a:lnTo>
                      <a:pt x="1" y="6"/>
                    </a:lnTo>
                    <a:lnTo>
                      <a:pt x="2" y="8"/>
                    </a:lnTo>
                    <a:lnTo>
                      <a:pt x="4" y="9"/>
                    </a:lnTo>
                    <a:lnTo>
                      <a:pt x="6" y="11"/>
                    </a:lnTo>
                    <a:lnTo>
                      <a:pt x="9" y="12"/>
                    </a:lnTo>
                    <a:lnTo>
                      <a:pt x="12" y="14"/>
                    </a:lnTo>
                    <a:lnTo>
                      <a:pt x="14" y="14"/>
                    </a:lnTo>
                    <a:lnTo>
                      <a:pt x="16" y="16"/>
                    </a:lnTo>
                  </a:path>
                </a:pathLst>
              </a:custGeom>
              <a:noFill/>
              <a:ln w="12700" cap="rnd">
                <a:solidFill>
                  <a:srgbClr val="98724B"/>
                </a:solidFill>
                <a:round/>
                <a:headEnd type="none" w="sm" len="sm"/>
                <a:tailEnd type="none" w="sm" len="sm"/>
              </a:ln>
            </p:spPr>
            <p:txBody>
              <a:bodyPr/>
              <a:lstStyle/>
              <a:p>
                <a:endParaRPr lang="en-US"/>
              </a:p>
            </p:txBody>
          </p:sp>
          <p:sp>
            <p:nvSpPr>
              <p:cNvPr id="83993" name="Freeform 25"/>
              <p:cNvSpPr>
                <a:spLocks noChangeAspect="1"/>
              </p:cNvSpPr>
              <p:nvPr/>
            </p:nvSpPr>
            <p:spPr bwMode="auto">
              <a:xfrm>
                <a:off x="1505" y="2545"/>
                <a:ext cx="30" cy="12"/>
              </a:xfrm>
              <a:custGeom>
                <a:avLst/>
                <a:gdLst>
                  <a:gd name="T0" fmla="*/ 7 w 61"/>
                  <a:gd name="T1" fmla="*/ 0 h 26"/>
                  <a:gd name="T2" fmla="*/ 6 w 61"/>
                  <a:gd name="T3" fmla="*/ 0 h 26"/>
                  <a:gd name="T4" fmla="*/ 6 w 61"/>
                  <a:gd name="T5" fmla="*/ 1 h 26"/>
                  <a:gd name="T6" fmla="*/ 5 w 61"/>
                  <a:gd name="T7" fmla="*/ 1 h 26"/>
                  <a:gd name="T8" fmla="*/ 4 w 61"/>
                  <a:gd name="T9" fmla="*/ 1 h 26"/>
                  <a:gd name="T10" fmla="*/ 4 w 61"/>
                  <a:gd name="T11" fmla="*/ 2 h 26"/>
                  <a:gd name="T12" fmla="*/ 3 w 61"/>
                  <a:gd name="T13" fmla="*/ 2 h 26"/>
                  <a:gd name="T14" fmla="*/ 2 w 61"/>
                  <a:gd name="T15" fmla="*/ 2 h 26"/>
                  <a:gd name="T16" fmla="*/ 1 w 61"/>
                  <a:gd name="T17" fmla="*/ 2 h 26"/>
                  <a:gd name="T18" fmla="*/ 0 w 61"/>
                  <a:gd name="T19" fmla="*/ 2 h 26"/>
                  <a:gd name="T20" fmla="*/ 0 w 61"/>
                  <a:gd name="T21" fmla="*/ 3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26"/>
                  <a:gd name="T35" fmla="*/ 61 w 61"/>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26">
                    <a:moveTo>
                      <a:pt x="60" y="0"/>
                    </a:moveTo>
                    <a:lnTo>
                      <a:pt x="55" y="5"/>
                    </a:lnTo>
                    <a:lnTo>
                      <a:pt x="50" y="9"/>
                    </a:lnTo>
                    <a:lnTo>
                      <a:pt x="44" y="12"/>
                    </a:lnTo>
                    <a:lnTo>
                      <a:pt x="39" y="16"/>
                    </a:lnTo>
                    <a:lnTo>
                      <a:pt x="32" y="17"/>
                    </a:lnTo>
                    <a:lnTo>
                      <a:pt x="26" y="19"/>
                    </a:lnTo>
                    <a:lnTo>
                      <a:pt x="19" y="21"/>
                    </a:lnTo>
                    <a:lnTo>
                      <a:pt x="13" y="22"/>
                    </a:lnTo>
                    <a:lnTo>
                      <a:pt x="6" y="23"/>
                    </a:lnTo>
                    <a:lnTo>
                      <a:pt x="0" y="25"/>
                    </a:lnTo>
                  </a:path>
                </a:pathLst>
              </a:custGeom>
              <a:noFill/>
              <a:ln w="12700" cap="rnd">
                <a:solidFill>
                  <a:srgbClr val="98724B"/>
                </a:solidFill>
                <a:round/>
                <a:headEnd type="none" w="sm" len="sm"/>
                <a:tailEnd type="none" w="sm" len="sm"/>
              </a:ln>
            </p:spPr>
            <p:txBody>
              <a:bodyPr/>
              <a:lstStyle/>
              <a:p>
                <a:endParaRPr lang="en-US"/>
              </a:p>
            </p:txBody>
          </p:sp>
          <p:sp>
            <p:nvSpPr>
              <p:cNvPr id="83994" name="Freeform 26"/>
              <p:cNvSpPr>
                <a:spLocks noChangeAspect="1"/>
              </p:cNvSpPr>
              <p:nvPr/>
            </p:nvSpPr>
            <p:spPr bwMode="auto">
              <a:xfrm>
                <a:off x="1355" y="2436"/>
                <a:ext cx="161" cy="290"/>
              </a:xfrm>
              <a:custGeom>
                <a:avLst/>
                <a:gdLst>
                  <a:gd name="T0" fmla="*/ 4 w 333"/>
                  <a:gd name="T1" fmla="*/ 68 h 600"/>
                  <a:gd name="T2" fmla="*/ 5 w 333"/>
                  <a:gd name="T3" fmla="*/ 67 h 600"/>
                  <a:gd name="T4" fmla="*/ 7 w 333"/>
                  <a:gd name="T5" fmla="*/ 65 h 600"/>
                  <a:gd name="T6" fmla="*/ 7 w 333"/>
                  <a:gd name="T7" fmla="*/ 64 h 600"/>
                  <a:gd name="T8" fmla="*/ 9 w 333"/>
                  <a:gd name="T9" fmla="*/ 63 h 600"/>
                  <a:gd name="T10" fmla="*/ 10 w 333"/>
                  <a:gd name="T11" fmla="*/ 61 h 600"/>
                  <a:gd name="T12" fmla="*/ 11 w 333"/>
                  <a:gd name="T13" fmla="*/ 60 h 600"/>
                  <a:gd name="T14" fmla="*/ 12 w 333"/>
                  <a:gd name="T15" fmla="*/ 59 h 600"/>
                  <a:gd name="T16" fmla="*/ 13 w 333"/>
                  <a:gd name="T17" fmla="*/ 58 h 600"/>
                  <a:gd name="T18" fmla="*/ 14 w 333"/>
                  <a:gd name="T19" fmla="*/ 57 h 600"/>
                  <a:gd name="T20" fmla="*/ 14 w 333"/>
                  <a:gd name="T21" fmla="*/ 56 h 600"/>
                  <a:gd name="T22" fmla="*/ 14 w 333"/>
                  <a:gd name="T23" fmla="*/ 56 h 600"/>
                  <a:gd name="T24" fmla="*/ 14 w 333"/>
                  <a:gd name="T25" fmla="*/ 55 h 600"/>
                  <a:gd name="T26" fmla="*/ 14 w 333"/>
                  <a:gd name="T27" fmla="*/ 54 h 600"/>
                  <a:gd name="T28" fmla="*/ 15 w 333"/>
                  <a:gd name="T29" fmla="*/ 52 h 600"/>
                  <a:gd name="T30" fmla="*/ 15 w 333"/>
                  <a:gd name="T31" fmla="*/ 51 h 600"/>
                  <a:gd name="T32" fmla="*/ 15 w 333"/>
                  <a:gd name="T33" fmla="*/ 49 h 600"/>
                  <a:gd name="T34" fmla="*/ 16 w 333"/>
                  <a:gd name="T35" fmla="*/ 47 h 600"/>
                  <a:gd name="T36" fmla="*/ 16 w 333"/>
                  <a:gd name="T37" fmla="*/ 45 h 600"/>
                  <a:gd name="T38" fmla="*/ 17 w 333"/>
                  <a:gd name="T39" fmla="*/ 43 h 600"/>
                  <a:gd name="T40" fmla="*/ 19 w 333"/>
                  <a:gd name="T41" fmla="*/ 42 h 600"/>
                  <a:gd name="T42" fmla="*/ 20 w 333"/>
                  <a:gd name="T43" fmla="*/ 40 h 600"/>
                  <a:gd name="T44" fmla="*/ 20 w 333"/>
                  <a:gd name="T45" fmla="*/ 40 h 600"/>
                  <a:gd name="T46" fmla="*/ 23 w 333"/>
                  <a:gd name="T47" fmla="*/ 37 h 600"/>
                  <a:gd name="T48" fmla="*/ 25 w 333"/>
                  <a:gd name="T49" fmla="*/ 34 h 600"/>
                  <a:gd name="T50" fmla="*/ 27 w 333"/>
                  <a:gd name="T51" fmla="*/ 30 h 600"/>
                  <a:gd name="T52" fmla="*/ 28 w 333"/>
                  <a:gd name="T53" fmla="*/ 26 h 600"/>
                  <a:gd name="T54" fmla="*/ 29 w 333"/>
                  <a:gd name="T55" fmla="*/ 21 h 600"/>
                  <a:gd name="T56" fmla="*/ 31 w 333"/>
                  <a:gd name="T57" fmla="*/ 16 h 600"/>
                  <a:gd name="T58" fmla="*/ 32 w 333"/>
                  <a:gd name="T59" fmla="*/ 12 h 600"/>
                  <a:gd name="T60" fmla="*/ 34 w 333"/>
                  <a:gd name="T61" fmla="*/ 7 h 600"/>
                  <a:gd name="T62" fmla="*/ 35 w 333"/>
                  <a:gd name="T63" fmla="*/ 3 h 600"/>
                  <a:gd name="T64" fmla="*/ 38 w 333"/>
                  <a:gd name="T65" fmla="*/ 0 h 600"/>
                  <a:gd name="T66" fmla="*/ 38 w 333"/>
                  <a:gd name="T67" fmla="*/ 0 h 600"/>
                  <a:gd name="T68" fmla="*/ 34 w 333"/>
                  <a:gd name="T69" fmla="*/ 0 h 600"/>
                  <a:gd name="T70" fmla="*/ 31 w 333"/>
                  <a:gd name="T71" fmla="*/ 2 h 600"/>
                  <a:gd name="T72" fmla="*/ 29 w 333"/>
                  <a:gd name="T73" fmla="*/ 5 h 600"/>
                  <a:gd name="T74" fmla="*/ 27 w 333"/>
                  <a:gd name="T75" fmla="*/ 10 h 600"/>
                  <a:gd name="T76" fmla="*/ 24 w 333"/>
                  <a:gd name="T77" fmla="*/ 15 h 600"/>
                  <a:gd name="T78" fmla="*/ 22 w 333"/>
                  <a:gd name="T79" fmla="*/ 20 h 600"/>
                  <a:gd name="T80" fmla="*/ 20 w 333"/>
                  <a:gd name="T81" fmla="*/ 25 h 600"/>
                  <a:gd name="T82" fmla="*/ 17 w 333"/>
                  <a:gd name="T83" fmla="*/ 29 h 600"/>
                  <a:gd name="T84" fmla="*/ 14 w 333"/>
                  <a:gd name="T85" fmla="*/ 31 h 600"/>
                  <a:gd name="T86" fmla="*/ 11 w 333"/>
                  <a:gd name="T87" fmla="*/ 32 h 600"/>
                  <a:gd name="T88" fmla="*/ 11 w 333"/>
                  <a:gd name="T89" fmla="*/ 32 h 600"/>
                  <a:gd name="T90" fmla="*/ 8 w 333"/>
                  <a:gd name="T91" fmla="*/ 32 h 600"/>
                  <a:gd name="T92" fmla="*/ 7 w 333"/>
                  <a:gd name="T93" fmla="*/ 32 h 600"/>
                  <a:gd name="T94" fmla="*/ 5 w 333"/>
                  <a:gd name="T95" fmla="*/ 34 h 600"/>
                  <a:gd name="T96" fmla="*/ 4 w 333"/>
                  <a:gd name="T97" fmla="*/ 35 h 600"/>
                  <a:gd name="T98" fmla="*/ 3 w 333"/>
                  <a:gd name="T99" fmla="*/ 37 h 600"/>
                  <a:gd name="T100" fmla="*/ 2 w 333"/>
                  <a:gd name="T101" fmla="*/ 40 h 600"/>
                  <a:gd name="T102" fmla="*/ 1 w 333"/>
                  <a:gd name="T103" fmla="*/ 42 h 600"/>
                  <a:gd name="T104" fmla="*/ 0 w 333"/>
                  <a:gd name="T105" fmla="*/ 44 h 600"/>
                  <a:gd name="T106" fmla="*/ 0 w 333"/>
                  <a:gd name="T107" fmla="*/ 46 h 600"/>
                  <a:gd name="T108" fmla="*/ 0 w 333"/>
                  <a:gd name="T109" fmla="*/ 48 h 600"/>
                  <a:gd name="T110" fmla="*/ 4 w 333"/>
                  <a:gd name="T111" fmla="*/ 68 h 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3"/>
                  <a:gd name="T169" fmla="*/ 0 h 600"/>
                  <a:gd name="T170" fmla="*/ 333 w 333"/>
                  <a:gd name="T171" fmla="*/ 600 h 6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3" h="600">
                    <a:moveTo>
                      <a:pt x="38" y="599"/>
                    </a:moveTo>
                    <a:lnTo>
                      <a:pt x="47" y="589"/>
                    </a:lnTo>
                    <a:lnTo>
                      <a:pt x="57" y="578"/>
                    </a:lnTo>
                    <a:lnTo>
                      <a:pt x="66" y="567"/>
                    </a:lnTo>
                    <a:lnTo>
                      <a:pt x="77" y="555"/>
                    </a:lnTo>
                    <a:lnTo>
                      <a:pt x="86" y="544"/>
                    </a:lnTo>
                    <a:lnTo>
                      <a:pt x="95" y="533"/>
                    </a:lnTo>
                    <a:lnTo>
                      <a:pt x="104" y="523"/>
                    </a:lnTo>
                    <a:lnTo>
                      <a:pt x="111" y="513"/>
                    </a:lnTo>
                    <a:lnTo>
                      <a:pt x="117" y="504"/>
                    </a:lnTo>
                    <a:lnTo>
                      <a:pt x="121" y="497"/>
                    </a:lnTo>
                    <a:lnTo>
                      <a:pt x="125" y="487"/>
                    </a:lnTo>
                    <a:lnTo>
                      <a:pt x="127" y="476"/>
                    </a:lnTo>
                    <a:lnTo>
                      <a:pt x="130" y="463"/>
                    </a:lnTo>
                    <a:lnTo>
                      <a:pt x="133" y="449"/>
                    </a:lnTo>
                    <a:lnTo>
                      <a:pt x="136" y="434"/>
                    </a:lnTo>
                    <a:lnTo>
                      <a:pt x="141" y="418"/>
                    </a:lnTo>
                    <a:lnTo>
                      <a:pt x="147" y="402"/>
                    </a:lnTo>
                    <a:lnTo>
                      <a:pt x="155" y="385"/>
                    </a:lnTo>
                    <a:lnTo>
                      <a:pt x="166" y="370"/>
                    </a:lnTo>
                    <a:lnTo>
                      <a:pt x="180" y="355"/>
                    </a:lnTo>
                    <a:lnTo>
                      <a:pt x="200" y="331"/>
                    </a:lnTo>
                    <a:lnTo>
                      <a:pt x="218" y="300"/>
                    </a:lnTo>
                    <a:lnTo>
                      <a:pt x="234" y="264"/>
                    </a:lnTo>
                    <a:lnTo>
                      <a:pt x="247" y="225"/>
                    </a:lnTo>
                    <a:lnTo>
                      <a:pt x="260" y="184"/>
                    </a:lnTo>
                    <a:lnTo>
                      <a:pt x="272" y="142"/>
                    </a:lnTo>
                    <a:lnTo>
                      <a:pt x="285" y="102"/>
                    </a:lnTo>
                    <a:lnTo>
                      <a:pt x="299" y="64"/>
                    </a:lnTo>
                    <a:lnTo>
                      <a:pt x="314" y="31"/>
                    </a:lnTo>
                    <a:lnTo>
                      <a:pt x="332" y="3"/>
                    </a:lnTo>
                    <a:lnTo>
                      <a:pt x="303" y="0"/>
                    </a:lnTo>
                    <a:lnTo>
                      <a:pt x="278" y="17"/>
                    </a:lnTo>
                    <a:lnTo>
                      <a:pt x="256" y="47"/>
                    </a:lnTo>
                    <a:lnTo>
                      <a:pt x="235" y="87"/>
                    </a:lnTo>
                    <a:lnTo>
                      <a:pt x="215" y="132"/>
                    </a:lnTo>
                    <a:lnTo>
                      <a:pt x="195" y="177"/>
                    </a:lnTo>
                    <a:lnTo>
                      <a:pt x="174" y="220"/>
                    </a:lnTo>
                    <a:lnTo>
                      <a:pt x="151" y="254"/>
                    </a:lnTo>
                    <a:lnTo>
                      <a:pt x="124" y="277"/>
                    </a:lnTo>
                    <a:lnTo>
                      <a:pt x="95" y="282"/>
                    </a:lnTo>
                    <a:lnTo>
                      <a:pt x="75" y="283"/>
                    </a:lnTo>
                    <a:lnTo>
                      <a:pt x="58" y="288"/>
                    </a:lnTo>
                    <a:lnTo>
                      <a:pt x="44" y="299"/>
                    </a:lnTo>
                    <a:lnTo>
                      <a:pt x="33" y="313"/>
                    </a:lnTo>
                    <a:lnTo>
                      <a:pt x="25" y="330"/>
                    </a:lnTo>
                    <a:lnTo>
                      <a:pt x="17" y="349"/>
                    </a:lnTo>
                    <a:lnTo>
                      <a:pt x="12" y="370"/>
                    </a:lnTo>
                    <a:lnTo>
                      <a:pt x="7" y="390"/>
                    </a:lnTo>
                    <a:lnTo>
                      <a:pt x="3" y="410"/>
                    </a:lnTo>
                    <a:lnTo>
                      <a:pt x="0" y="428"/>
                    </a:lnTo>
                    <a:lnTo>
                      <a:pt x="38" y="599"/>
                    </a:lnTo>
                  </a:path>
                </a:pathLst>
              </a:custGeom>
              <a:solidFill>
                <a:srgbClr val="AC8E6F"/>
              </a:solidFill>
              <a:ln w="9525" cap="rnd">
                <a:noFill/>
                <a:round/>
                <a:headEnd/>
                <a:tailEnd/>
              </a:ln>
            </p:spPr>
            <p:txBody>
              <a:bodyPr/>
              <a:lstStyle/>
              <a:p>
                <a:endParaRPr lang="en-US"/>
              </a:p>
            </p:txBody>
          </p:sp>
          <p:sp>
            <p:nvSpPr>
              <p:cNvPr id="83995" name="Freeform 27"/>
              <p:cNvSpPr>
                <a:spLocks noChangeAspect="1"/>
              </p:cNvSpPr>
              <p:nvPr/>
            </p:nvSpPr>
            <p:spPr bwMode="auto">
              <a:xfrm>
                <a:off x="1417" y="2437"/>
                <a:ext cx="171" cy="152"/>
              </a:xfrm>
              <a:custGeom>
                <a:avLst/>
                <a:gdLst>
                  <a:gd name="T0" fmla="*/ 35 w 353"/>
                  <a:gd name="T1" fmla="*/ 14 h 314"/>
                  <a:gd name="T2" fmla="*/ 33 w 353"/>
                  <a:gd name="T3" fmla="*/ 10 h 314"/>
                  <a:gd name="T4" fmla="*/ 31 w 353"/>
                  <a:gd name="T5" fmla="*/ 7 h 314"/>
                  <a:gd name="T6" fmla="*/ 28 w 353"/>
                  <a:gd name="T7" fmla="*/ 4 h 314"/>
                  <a:gd name="T8" fmla="*/ 25 w 353"/>
                  <a:gd name="T9" fmla="*/ 1 h 314"/>
                  <a:gd name="T10" fmla="*/ 23 w 353"/>
                  <a:gd name="T11" fmla="*/ 0 h 314"/>
                  <a:gd name="T12" fmla="*/ 17 w 353"/>
                  <a:gd name="T13" fmla="*/ 2 h 314"/>
                  <a:gd name="T14" fmla="*/ 12 w 353"/>
                  <a:gd name="T15" fmla="*/ 7 h 314"/>
                  <a:gd name="T16" fmla="*/ 8 w 353"/>
                  <a:gd name="T17" fmla="*/ 12 h 314"/>
                  <a:gd name="T18" fmla="*/ 4 w 353"/>
                  <a:gd name="T19" fmla="*/ 17 h 314"/>
                  <a:gd name="T20" fmla="*/ 1 w 353"/>
                  <a:gd name="T21" fmla="*/ 22 h 314"/>
                  <a:gd name="T22" fmla="*/ 0 w 353"/>
                  <a:gd name="T23" fmla="*/ 23 h 314"/>
                  <a:gd name="T24" fmla="*/ 0 w 353"/>
                  <a:gd name="T25" fmla="*/ 25 h 314"/>
                  <a:gd name="T26" fmla="*/ 0 w 353"/>
                  <a:gd name="T27" fmla="*/ 28 h 314"/>
                  <a:gd name="T28" fmla="*/ 0 w 353"/>
                  <a:gd name="T29" fmla="*/ 30 h 314"/>
                  <a:gd name="T30" fmla="*/ 0 w 353"/>
                  <a:gd name="T31" fmla="*/ 31 h 314"/>
                  <a:gd name="T32" fmla="*/ 0 w 353"/>
                  <a:gd name="T33" fmla="*/ 36 h 314"/>
                  <a:gd name="T34" fmla="*/ 1 w 353"/>
                  <a:gd name="T35" fmla="*/ 34 h 314"/>
                  <a:gd name="T36" fmla="*/ 3 w 353"/>
                  <a:gd name="T37" fmla="*/ 33 h 314"/>
                  <a:gd name="T38" fmla="*/ 5 w 353"/>
                  <a:gd name="T39" fmla="*/ 32 h 314"/>
                  <a:gd name="T40" fmla="*/ 7 w 353"/>
                  <a:gd name="T41" fmla="*/ 32 h 314"/>
                  <a:gd name="T42" fmla="*/ 8 w 353"/>
                  <a:gd name="T43" fmla="*/ 31 h 314"/>
                  <a:gd name="T44" fmla="*/ 10 w 353"/>
                  <a:gd name="T45" fmla="*/ 30 h 314"/>
                  <a:gd name="T46" fmla="*/ 12 w 353"/>
                  <a:gd name="T47" fmla="*/ 29 h 314"/>
                  <a:gd name="T48" fmla="*/ 14 w 353"/>
                  <a:gd name="T49" fmla="*/ 25 h 314"/>
                  <a:gd name="T50" fmla="*/ 16 w 353"/>
                  <a:gd name="T51" fmla="*/ 22 h 314"/>
                  <a:gd name="T52" fmla="*/ 20 w 353"/>
                  <a:gd name="T53" fmla="*/ 20 h 314"/>
                  <a:gd name="T54" fmla="*/ 26 w 353"/>
                  <a:gd name="T55" fmla="*/ 21 h 314"/>
                  <a:gd name="T56" fmla="*/ 26 w 353"/>
                  <a:gd name="T57" fmla="*/ 21 h 314"/>
                  <a:gd name="T58" fmla="*/ 27 w 353"/>
                  <a:gd name="T59" fmla="*/ 22 h 314"/>
                  <a:gd name="T60" fmla="*/ 27 w 353"/>
                  <a:gd name="T61" fmla="*/ 23 h 314"/>
                  <a:gd name="T62" fmla="*/ 28 w 353"/>
                  <a:gd name="T63" fmla="*/ 25 h 314"/>
                  <a:gd name="T64" fmla="*/ 29 w 353"/>
                  <a:gd name="T65" fmla="*/ 26 h 314"/>
                  <a:gd name="T66" fmla="*/ 29 w 353"/>
                  <a:gd name="T67" fmla="*/ 27 h 314"/>
                  <a:gd name="T68" fmla="*/ 31 w 353"/>
                  <a:gd name="T69" fmla="*/ 28 h 314"/>
                  <a:gd name="T70" fmla="*/ 34 w 353"/>
                  <a:gd name="T71" fmla="*/ 29 h 314"/>
                  <a:gd name="T72" fmla="*/ 36 w 353"/>
                  <a:gd name="T73" fmla="*/ 29 h 314"/>
                  <a:gd name="T74" fmla="*/ 38 w 353"/>
                  <a:gd name="T75" fmla="*/ 29 h 314"/>
                  <a:gd name="T76" fmla="*/ 40 w 353"/>
                  <a:gd name="T77" fmla="*/ 28 h 3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3"/>
                  <a:gd name="T118" fmla="*/ 0 h 314"/>
                  <a:gd name="T119" fmla="*/ 353 w 353"/>
                  <a:gd name="T120" fmla="*/ 314 h 3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3" h="314">
                    <a:moveTo>
                      <a:pt x="310" y="136"/>
                    </a:moveTo>
                    <a:lnTo>
                      <a:pt x="308" y="118"/>
                    </a:lnTo>
                    <a:lnTo>
                      <a:pt x="302" y="101"/>
                    </a:lnTo>
                    <a:lnTo>
                      <a:pt x="294" y="86"/>
                    </a:lnTo>
                    <a:lnTo>
                      <a:pt x="284" y="71"/>
                    </a:lnTo>
                    <a:lnTo>
                      <a:pt x="272" y="58"/>
                    </a:lnTo>
                    <a:lnTo>
                      <a:pt x="259" y="45"/>
                    </a:lnTo>
                    <a:lnTo>
                      <a:pt x="245" y="34"/>
                    </a:lnTo>
                    <a:lnTo>
                      <a:pt x="231" y="22"/>
                    </a:lnTo>
                    <a:lnTo>
                      <a:pt x="217" y="11"/>
                    </a:lnTo>
                    <a:lnTo>
                      <a:pt x="204" y="0"/>
                    </a:lnTo>
                    <a:lnTo>
                      <a:pt x="176" y="10"/>
                    </a:lnTo>
                    <a:lnTo>
                      <a:pt x="151" y="23"/>
                    </a:lnTo>
                    <a:lnTo>
                      <a:pt x="128" y="40"/>
                    </a:lnTo>
                    <a:lnTo>
                      <a:pt x="108" y="58"/>
                    </a:lnTo>
                    <a:lnTo>
                      <a:pt x="89" y="79"/>
                    </a:lnTo>
                    <a:lnTo>
                      <a:pt x="71" y="101"/>
                    </a:lnTo>
                    <a:lnTo>
                      <a:pt x="55" y="125"/>
                    </a:lnTo>
                    <a:lnTo>
                      <a:pt x="39" y="149"/>
                    </a:lnTo>
                    <a:lnTo>
                      <a:pt x="24" y="174"/>
                    </a:lnTo>
                    <a:lnTo>
                      <a:pt x="11" y="199"/>
                    </a:lnTo>
                    <a:lnTo>
                      <a:pt x="7" y="206"/>
                    </a:lnTo>
                    <a:lnTo>
                      <a:pt x="4" y="215"/>
                    </a:lnTo>
                    <a:lnTo>
                      <a:pt x="1" y="223"/>
                    </a:lnTo>
                    <a:lnTo>
                      <a:pt x="1" y="232"/>
                    </a:lnTo>
                    <a:lnTo>
                      <a:pt x="0" y="241"/>
                    </a:lnTo>
                    <a:lnTo>
                      <a:pt x="1" y="250"/>
                    </a:lnTo>
                    <a:lnTo>
                      <a:pt x="1" y="260"/>
                    </a:lnTo>
                    <a:lnTo>
                      <a:pt x="3" y="269"/>
                    </a:lnTo>
                    <a:lnTo>
                      <a:pt x="5" y="278"/>
                    </a:lnTo>
                    <a:lnTo>
                      <a:pt x="8" y="286"/>
                    </a:lnTo>
                    <a:lnTo>
                      <a:pt x="6" y="313"/>
                    </a:lnTo>
                    <a:lnTo>
                      <a:pt x="14" y="304"/>
                    </a:lnTo>
                    <a:lnTo>
                      <a:pt x="22" y="296"/>
                    </a:lnTo>
                    <a:lnTo>
                      <a:pt x="29" y="291"/>
                    </a:lnTo>
                    <a:lnTo>
                      <a:pt x="36" y="287"/>
                    </a:lnTo>
                    <a:lnTo>
                      <a:pt x="43" y="285"/>
                    </a:lnTo>
                    <a:lnTo>
                      <a:pt x="49" y="282"/>
                    </a:lnTo>
                    <a:lnTo>
                      <a:pt x="57" y="281"/>
                    </a:lnTo>
                    <a:lnTo>
                      <a:pt x="65" y="279"/>
                    </a:lnTo>
                    <a:lnTo>
                      <a:pt x="74" y="276"/>
                    </a:lnTo>
                    <a:lnTo>
                      <a:pt x="86" y="271"/>
                    </a:lnTo>
                    <a:lnTo>
                      <a:pt x="96" y="264"/>
                    </a:lnTo>
                    <a:lnTo>
                      <a:pt x="105" y="253"/>
                    </a:lnTo>
                    <a:lnTo>
                      <a:pt x="113" y="238"/>
                    </a:lnTo>
                    <a:lnTo>
                      <a:pt x="122" y="223"/>
                    </a:lnTo>
                    <a:lnTo>
                      <a:pt x="131" y="208"/>
                    </a:lnTo>
                    <a:lnTo>
                      <a:pt x="144" y="194"/>
                    </a:lnTo>
                    <a:lnTo>
                      <a:pt x="158" y="184"/>
                    </a:lnTo>
                    <a:lnTo>
                      <a:pt x="177" y="177"/>
                    </a:lnTo>
                    <a:lnTo>
                      <a:pt x="200" y="177"/>
                    </a:lnTo>
                    <a:lnTo>
                      <a:pt x="229" y="183"/>
                    </a:lnTo>
                    <a:lnTo>
                      <a:pt x="230" y="184"/>
                    </a:lnTo>
                    <a:lnTo>
                      <a:pt x="233" y="188"/>
                    </a:lnTo>
                    <a:lnTo>
                      <a:pt x="234" y="193"/>
                    </a:lnTo>
                    <a:lnTo>
                      <a:pt x="236" y="199"/>
                    </a:lnTo>
                    <a:lnTo>
                      <a:pt x="238" y="206"/>
                    </a:lnTo>
                    <a:lnTo>
                      <a:pt x="240" y="213"/>
                    </a:lnTo>
                    <a:lnTo>
                      <a:pt x="242" y="220"/>
                    </a:lnTo>
                    <a:lnTo>
                      <a:pt x="246" y="227"/>
                    </a:lnTo>
                    <a:lnTo>
                      <a:pt x="251" y="232"/>
                    </a:lnTo>
                    <a:lnTo>
                      <a:pt x="257" y="238"/>
                    </a:lnTo>
                    <a:lnTo>
                      <a:pt x="266" y="242"/>
                    </a:lnTo>
                    <a:lnTo>
                      <a:pt x="276" y="246"/>
                    </a:lnTo>
                    <a:lnTo>
                      <a:pt x="287" y="248"/>
                    </a:lnTo>
                    <a:lnTo>
                      <a:pt x="298" y="250"/>
                    </a:lnTo>
                    <a:lnTo>
                      <a:pt x="309" y="250"/>
                    </a:lnTo>
                    <a:lnTo>
                      <a:pt x="320" y="250"/>
                    </a:lnTo>
                    <a:lnTo>
                      <a:pt x="330" y="250"/>
                    </a:lnTo>
                    <a:lnTo>
                      <a:pt x="339" y="250"/>
                    </a:lnTo>
                    <a:lnTo>
                      <a:pt x="347" y="249"/>
                    </a:lnTo>
                    <a:lnTo>
                      <a:pt x="352" y="248"/>
                    </a:lnTo>
                    <a:lnTo>
                      <a:pt x="310" y="136"/>
                    </a:lnTo>
                  </a:path>
                </a:pathLst>
              </a:custGeom>
              <a:solidFill>
                <a:srgbClr val="98724B"/>
              </a:solidFill>
              <a:ln w="9525" cap="rnd">
                <a:noFill/>
                <a:round/>
                <a:headEnd/>
                <a:tailEnd/>
              </a:ln>
            </p:spPr>
            <p:txBody>
              <a:bodyPr/>
              <a:lstStyle/>
              <a:p>
                <a:endParaRPr lang="en-US"/>
              </a:p>
            </p:txBody>
          </p:sp>
          <p:sp>
            <p:nvSpPr>
              <p:cNvPr id="83996" name="Freeform 28"/>
              <p:cNvSpPr>
                <a:spLocks noChangeAspect="1"/>
              </p:cNvSpPr>
              <p:nvPr/>
            </p:nvSpPr>
            <p:spPr bwMode="auto">
              <a:xfrm>
                <a:off x="1472" y="2466"/>
                <a:ext cx="63" cy="56"/>
              </a:xfrm>
              <a:custGeom>
                <a:avLst/>
                <a:gdLst>
                  <a:gd name="T0" fmla="*/ 2 w 129"/>
                  <a:gd name="T1" fmla="*/ 2 h 115"/>
                  <a:gd name="T2" fmla="*/ 3 w 129"/>
                  <a:gd name="T3" fmla="*/ 2 h 115"/>
                  <a:gd name="T4" fmla="*/ 3 w 129"/>
                  <a:gd name="T5" fmla="*/ 1 h 115"/>
                  <a:gd name="T6" fmla="*/ 4 w 129"/>
                  <a:gd name="T7" fmla="*/ 1 h 115"/>
                  <a:gd name="T8" fmla="*/ 5 w 129"/>
                  <a:gd name="T9" fmla="*/ 0 h 115"/>
                  <a:gd name="T10" fmla="*/ 6 w 129"/>
                  <a:gd name="T11" fmla="*/ 0 h 115"/>
                  <a:gd name="T12" fmla="*/ 7 w 129"/>
                  <a:gd name="T13" fmla="*/ 0 h 115"/>
                  <a:gd name="T14" fmla="*/ 8 w 129"/>
                  <a:gd name="T15" fmla="*/ 0 h 115"/>
                  <a:gd name="T16" fmla="*/ 8 w 129"/>
                  <a:gd name="T17" fmla="*/ 0 h 115"/>
                  <a:gd name="T18" fmla="*/ 9 w 129"/>
                  <a:gd name="T19" fmla="*/ 0 h 115"/>
                  <a:gd name="T20" fmla="*/ 10 w 129"/>
                  <a:gd name="T21" fmla="*/ 0 h 115"/>
                  <a:gd name="T22" fmla="*/ 10 w 129"/>
                  <a:gd name="T23" fmla="*/ 0 h 115"/>
                  <a:gd name="T24" fmla="*/ 11 w 129"/>
                  <a:gd name="T25" fmla="*/ 0 h 115"/>
                  <a:gd name="T26" fmla="*/ 12 w 129"/>
                  <a:gd name="T27" fmla="*/ 0 h 115"/>
                  <a:gd name="T28" fmla="*/ 13 w 129"/>
                  <a:gd name="T29" fmla="*/ 1 h 115"/>
                  <a:gd name="T30" fmla="*/ 14 w 129"/>
                  <a:gd name="T31" fmla="*/ 2 h 115"/>
                  <a:gd name="T32" fmla="*/ 14 w 129"/>
                  <a:gd name="T33" fmla="*/ 3 h 115"/>
                  <a:gd name="T34" fmla="*/ 15 w 129"/>
                  <a:gd name="T35" fmla="*/ 4 h 115"/>
                  <a:gd name="T36" fmla="*/ 15 w 129"/>
                  <a:gd name="T37" fmla="*/ 4 h 115"/>
                  <a:gd name="T38" fmla="*/ 15 w 129"/>
                  <a:gd name="T39" fmla="*/ 5 h 115"/>
                  <a:gd name="T40" fmla="*/ 15 w 129"/>
                  <a:gd name="T41" fmla="*/ 6 h 115"/>
                  <a:gd name="T42" fmla="*/ 14 w 129"/>
                  <a:gd name="T43" fmla="*/ 6 h 115"/>
                  <a:gd name="T44" fmla="*/ 14 w 129"/>
                  <a:gd name="T45" fmla="*/ 6 h 115"/>
                  <a:gd name="T46" fmla="*/ 14 w 129"/>
                  <a:gd name="T47" fmla="*/ 7 h 115"/>
                  <a:gd name="T48" fmla="*/ 13 w 129"/>
                  <a:gd name="T49" fmla="*/ 7 h 115"/>
                  <a:gd name="T50" fmla="*/ 12 w 129"/>
                  <a:gd name="T51" fmla="*/ 7 h 115"/>
                  <a:gd name="T52" fmla="*/ 11 w 129"/>
                  <a:gd name="T53" fmla="*/ 7 h 115"/>
                  <a:gd name="T54" fmla="*/ 10 w 129"/>
                  <a:gd name="T55" fmla="*/ 7 h 115"/>
                  <a:gd name="T56" fmla="*/ 9 w 129"/>
                  <a:gd name="T57" fmla="*/ 7 h 115"/>
                  <a:gd name="T58" fmla="*/ 8 w 129"/>
                  <a:gd name="T59" fmla="*/ 7 h 115"/>
                  <a:gd name="T60" fmla="*/ 7 w 129"/>
                  <a:gd name="T61" fmla="*/ 7 h 115"/>
                  <a:gd name="T62" fmla="*/ 6 w 129"/>
                  <a:gd name="T63" fmla="*/ 8 h 115"/>
                  <a:gd name="T64" fmla="*/ 5 w 129"/>
                  <a:gd name="T65" fmla="*/ 9 h 115"/>
                  <a:gd name="T66" fmla="*/ 5 w 129"/>
                  <a:gd name="T67" fmla="*/ 9 h 115"/>
                  <a:gd name="T68" fmla="*/ 5 w 129"/>
                  <a:gd name="T69" fmla="*/ 9 h 115"/>
                  <a:gd name="T70" fmla="*/ 5 w 129"/>
                  <a:gd name="T71" fmla="*/ 9 h 115"/>
                  <a:gd name="T72" fmla="*/ 4 w 129"/>
                  <a:gd name="T73" fmla="*/ 10 h 115"/>
                  <a:gd name="T74" fmla="*/ 4 w 129"/>
                  <a:gd name="T75" fmla="*/ 10 h 115"/>
                  <a:gd name="T76" fmla="*/ 3 w 129"/>
                  <a:gd name="T77" fmla="*/ 11 h 115"/>
                  <a:gd name="T78" fmla="*/ 3 w 129"/>
                  <a:gd name="T79" fmla="*/ 12 h 115"/>
                  <a:gd name="T80" fmla="*/ 2 w 129"/>
                  <a:gd name="T81" fmla="*/ 12 h 115"/>
                  <a:gd name="T82" fmla="*/ 2 w 129"/>
                  <a:gd name="T83" fmla="*/ 13 h 115"/>
                  <a:gd name="T84" fmla="*/ 2 w 129"/>
                  <a:gd name="T85" fmla="*/ 13 h 115"/>
                  <a:gd name="T86" fmla="*/ 1 w 129"/>
                  <a:gd name="T87" fmla="*/ 13 h 115"/>
                  <a:gd name="T88" fmla="*/ 1 w 129"/>
                  <a:gd name="T89" fmla="*/ 13 h 115"/>
                  <a:gd name="T90" fmla="*/ 1 w 129"/>
                  <a:gd name="T91" fmla="*/ 13 h 115"/>
                  <a:gd name="T92" fmla="*/ 0 w 129"/>
                  <a:gd name="T93" fmla="*/ 13 h 115"/>
                  <a:gd name="T94" fmla="*/ 0 w 129"/>
                  <a:gd name="T95" fmla="*/ 12 h 115"/>
                  <a:gd name="T96" fmla="*/ 0 w 129"/>
                  <a:gd name="T97" fmla="*/ 12 h 115"/>
                  <a:gd name="T98" fmla="*/ 0 w 129"/>
                  <a:gd name="T99" fmla="*/ 11 h 115"/>
                  <a:gd name="T100" fmla="*/ 0 w 129"/>
                  <a:gd name="T101" fmla="*/ 11 h 115"/>
                  <a:gd name="T102" fmla="*/ 0 w 129"/>
                  <a:gd name="T103" fmla="*/ 10 h 115"/>
                  <a:gd name="T104" fmla="*/ 0 w 129"/>
                  <a:gd name="T105" fmla="*/ 9 h 115"/>
                  <a:gd name="T106" fmla="*/ 0 w 129"/>
                  <a:gd name="T107" fmla="*/ 9 h 115"/>
                  <a:gd name="T108" fmla="*/ 1 w 129"/>
                  <a:gd name="T109" fmla="*/ 9 h 115"/>
                  <a:gd name="T110" fmla="*/ 2 w 129"/>
                  <a:gd name="T111" fmla="*/ 2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
                  <a:gd name="T169" fmla="*/ 0 h 115"/>
                  <a:gd name="T170" fmla="*/ 129 w 12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 h="115">
                    <a:moveTo>
                      <a:pt x="17" y="19"/>
                    </a:moveTo>
                    <a:lnTo>
                      <a:pt x="24" y="16"/>
                    </a:lnTo>
                    <a:lnTo>
                      <a:pt x="30" y="12"/>
                    </a:lnTo>
                    <a:lnTo>
                      <a:pt x="37" y="9"/>
                    </a:lnTo>
                    <a:lnTo>
                      <a:pt x="44" y="6"/>
                    </a:lnTo>
                    <a:lnTo>
                      <a:pt x="51" y="3"/>
                    </a:lnTo>
                    <a:lnTo>
                      <a:pt x="58" y="1"/>
                    </a:lnTo>
                    <a:lnTo>
                      <a:pt x="65" y="0"/>
                    </a:lnTo>
                    <a:lnTo>
                      <a:pt x="72" y="0"/>
                    </a:lnTo>
                    <a:lnTo>
                      <a:pt x="80" y="0"/>
                    </a:lnTo>
                    <a:lnTo>
                      <a:pt x="87" y="1"/>
                    </a:lnTo>
                    <a:lnTo>
                      <a:pt x="95" y="3"/>
                    </a:lnTo>
                    <a:lnTo>
                      <a:pt x="103" y="7"/>
                    </a:lnTo>
                    <a:lnTo>
                      <a:pt x="110" y="13"/>
                    </a:lnTo>
                    <a:lnTo>
                      <a:pt x="116" y="19"/>
                    </a:lnTo>
                    <a:lnTo>
                      <a:pt x="121" y="25"/>
                    </a:lnTo>
                    <a:lnTo>
                      <a:pt x="125" y="32"/>
                    </a:lnTo>
                    <a:lnTo>
                      <a:pt x="128" y="38"/>
                    </a:lnTo>
                    <a:lnTo>
                      <a:pt x="128" y="45"/>
                    </a:lnTo>
                    <a:lnTo>
                      <a:pt x="127" y="50"/>
                    </a:lnTo>
                    <a:lnTo>
                      <a:pt x="123" y="54"/>
                    </a:lnTo>
                    <a:lnTo>
                      <a:pt x="116" y="60"/>
                    </a:lnTo>
                    <a:lnTo>
                      <a:pt x="109" y="63"/>
                    </a:lnTo>
                    <a:lnTo>
                      <a:pt x="101" y="64"/>
                    </a:lnTo>
                    <a:lnTo>
                      <a:pt x="93" y="63"/>
                    </a:lnTo>
                    <a:lnTo>
                      <a:pt x="85" y="62"/>
                    </a:lnTo>
                    <a:lnTo>
                      <a:pt x="78" y="61"/>
                    </a:lnTo>
                    <a:lnTo>
                      <a:pt x="69" y="61"/>
                    </a:lnTo>
                    <a:lnTo>
                      <a:pt x="62" y="63"/>
                    </a:lnTo>
                    <a:lnTo>
                      <a:pt x="53" y="67"/>
                    </a:lnTo>
                    <a:lnTo>
                      <a:pt x="45" y="73"/>
                    </a:lnTo>
                    <a:lnTo>
                      <a:pt x="43" y="75"/>
                    </a:lnTo>
                    <a:lnTo>
                      <a:pt x="41" y="79"/>
                    </a:lnTo>
                    <a:lnTo>
                      <a:pt x="38" y="84"/>
                    </a:lnTo>
                    <a:lnTo>
                      <a:pt x="34" y="89"/>
                    </a:lnTo>
                    <a:lnTo>
                      <a:pt x="30" y="95"/>
                    </a:lnTo>
                    <a:lnTo>
                      <a:pt x="27" y="102"/>
                    </a:lnTo>
                    <a:lnTo>
                      <a:pt x="23" y="107"/>
                    </a:lnTo>
                    <a:lnTo>
                      <a:pt x="19" y="111"/>
                    </a:lnTo>
                    <a:lnTo>
                      <a:pt x="16" y="114"/>
                    </a:lnTo>
                    <a:lnTo>
                      <a:pt x="14" y="114"/>
                    </a:lnTo>
                    <a:lnTo>
                      <a:pt x="10" y="111"/>
                    </a:lnTo>
                    <a:lnTo>
                      <a:pt x="7" y="108"/>
                    </a:lnTo>
                    <a:lnTo>
                      <a:pt x="4" y="105"/>
                    </a:lnTo>
                    <a:lnTo>
                      <a:pt x="1" y="101"/>
                    </a:lnTo>
                    <a:lnTo>
                      <a:pt x="1" y="96"/>
                    </a:lnTo>
                    <a:lnTo>
                      <a:pt x="0" y="92"/>
                    </a:lnTo>
                    <a:lnTo>
                      <a:pt x="1" y="87"/>
                    </a:lnTo>
                    <a:lnTo>
                      <a:pt x="1" y="83"/>
                    </a:lnTo>
                    <a:lnTo>
                      <a:pt x="5" y="79"/>
                    </a:lnTo>
                    <a:lnTo>
                      <a:pt x="8" y="76"/>
                    </a:lnTo>
                    <a:lnTo>
                      <a:pt x="17" y="19"/>
                    </a:lnTo>
                  </a:path>
                </a:pathLst>
              </a:custGeom>
              <a:solidFill>
                <a:srgbClr val="8B1717"/>
              </a:solidFill>
              <a:ln w="9525" cap="rnd">
                <a:noFill/>
                <a:round/>
                <a:headEnd/>
                <a:tailEnd/>
              </a:ln>
            </p:spPr>
            <p:txBody>
              <a:bodyPr/>
              <a:lstStyle/>
              <a:p>
                <a:endParaRPr lang="en-US"/>
              </a:p>
            </p:txBody>
          </p:sp>
          <p:sp>
            <p:nvSpPr>
              <p:cNvPr id="83997" name="Freeform 29"/>
              <p:cNvSpPr>
                <a:spLocks noChangeAspect="1"/>
              </p:cNvSpPr>
              <p:nvPr/>
            </p:nvSpPr>
            <p:spPr bwMode="auto">
              <a:xfrm>
                <a:off x="1124" y="2580"/>
                <a:ext cx="282" cy="442"/>
              </a:xfrm>
              <a:custGeom>
                <a:avLst/>
                <a:gdLst>
                  <a:gd name="T0" fmla="*/ 0 w 583"/>
                  <a:gd name="T1" fmla="*/ 0 h 915"/>
                  <a:gd name="T2" fmla="*/ 0 w 583"/>
                  <a:gd name="T3" fmla="*/ 1 h 915"/>
                  <a:gd name="T4" fmla="*/ 2 w 583"/>
                  <a:gd name="T5" fmla="*/ 5 h 915"/>
                  <a:gd name="T6" fmla="*/ 3 w 583"/>
                  <a:gd name="T7" fmla="*/ 12 h 915"/>
                  <a:gd name="T8" fmla="*/ 6 w 583"/>
                  <a:gd name="T9" fmla="*/ 20 h 915"/>
                  <a:gd name="T10" fmla="*/ 8 w 583"/>
                  <a:gd name="T11" fmla="*/ 30 h 915"/>
                  <a:gd name="T12" fmla="*/ 10 w 583"/>
                  <a:gd name="T13" fmla="*/ 42 h 915"/>
                  <a:gd name="T14" fmla="*/ 12 w 583"/>
                  <a:gd name="T15" fmla="*/ 55 h 915"/>
                  <a:gd name="T16" fmla="*/ 12 w 583"/>
                  <a:gd name="T17" fmla="*/ 70 h 915"/>
                  <a:gd name="T18" fmla="*/ 12 w 583"/>
                  <a:gd name="T19" fmla="*/ 86 h 915"/>
                  <a:gd name="T20" fmla="*/ 11 w 583"/>
                  <a:gd name="T21" fmla="*/ 103 h 915"/>
                  <a:gd name="T22" fmla="*/ 42 w 583"/>
                  <a:gd name="T23" fmla="*/ 103 h 915"/>
                  <a:gd name="T24" fmla="*/ 42 w 583"/>
                  <a:gd name="T25" fmla="*/ 103 h 915"/>
                  <a:gd name="T26" fmla="*/ 42 w 583"/>
                  <a:gd name="T27" fmla="*/ 90 h 915"/>
                  <a:gd name="T28" fmla="*/ 44 w 583"/>
                  <a:gd name="T29" fmla="*/ 77 h 915"/>
                  <a:gd name="T30" fmla="*/ 46 w 583"/>
                  <a:gd name="T31" fmla="*/ 64 h 915"/>
                  <a:gd name="T32" fmla="*/ 50 w 583"/>
                  <a:gd name="T33" fmla="*/ 51 h 915"/>
                  <a:gd name="T34" fmla="*/ 54 w 583"/>
                  <a:gd name="T35" fmla="*/ 39 h 915"/>
                  <a:gd name="T36" fmla="*/ 57 w 583"/>
                  <a:gd name="T37" fmla="*/ 28 h 915"/>
                  <a:gd name="T38" fmla="*/ 60 w 583"/>
                  <a:gd name="T39" fmla="*/ 19 h 915"/>
                  <a:gd name="T40" fmla="*/ 63 w 583"/>
                  <a:gd name="T41" fmla="*/ 12 h 915"/>
                  <a:gd name="T42" fmla="*/ 65 w 583"/>
                  <a:gd name="T43" fmla="*/ 7 h 915"/>
                  <a:gd name="T44" fmla="*/ 66 w 583"/>
                  <a:gd name="T45" fmla="*/ 6 h 915"/>
                  <a:gd name="T46" fmla="*/ 0 w 583"/>
                  <a:gd name="T47" fmla="*/ 0 h 9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3"/>
                  <a:gd name="T73" fmla="*/ 0 h 915"/>
                  <a:gd name="T74" fmla="*/ 583 w 583"/>
                  <a:gd name="T75" fmla="*/ 915 h 9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3" h="915">
                    <a:moveTo>
                      <a:pt x="0" y="0"/>
                    </a:moveTo>
                    <a:lnTo>
                      <a:pt x="4" y="12"/>
                    </a:lnTo>
                    <a:lnTo>
                      <a:pt x="16" y="46"/>
                    </a:lnTo>
                    <a:lnTo>
                      <a:pt x="32" y="101"/>
                    </a:lnTo>
                    <a:lnTo>
                      <a:pt x="51" y="175"/>
                    </a:lnTo>
                    <a:lnTo>
                      <a:pt x="70" y="265"/>
                    </a:lnTo>
                    <a:lnTo>
                      <a:pt x="88" y="372"/>
                    </a:lnTo>
                    <a:lnTo>
                      <a:pt x="101" y="491"/>
                    </a:lnTo>
                    <a:lnTo>
                      <a:pt x="108" y="623"/>
                    </a:lnTo>
                    <a:lnTo>
                      <a:pt x="107" y="764"/>
                    </a:lnTo>
                    <a:lnTo>
                      <a:pt x="95" y="914"/>
                    </a:lnTo>
                    <a:lnTo>
                      <a:pt x="365" y="914"/>
                    </a:lnTo>
                    <a:lnTo>
                      <a:pt x="371" y="803"/>
                    </a:lnTo>
                    <a:lnTo>
                      <a:pt x="387" y="686"/>
                    </a:lnTo>
                    <a:lnTo>
                      <a:pt x="412" y="569"/>
                    </a:lnTo>
                    <a:lnTo>
                      <a:pt x="441" y="455"/>
                    </a:lnTo>
                    <a:lnTo>
                      <a:pt x="473" y="348"/>
                    </a:lnTo>
                    <a:lnTo>
                      <a:pt x="505" y="250"/>
                    </a:lnTo>
                    <a:lnTo>
                      <a:pt x="535" y="168"/>
                    </a:lnTo>
                    <a:lnTo>
                      <a:pt x="559" y="105"/>
                    </a:lnTo>
                    <a:lnTo>
                      <a:pt x="576" y="64"/>
                    </a:lnTo>
                    <a:lnTo>
                      <a:pt x="582" y="49"/>
                    </a:lnTo>
                    <a:lnTo>
                      <a:pt x="0" y="0"/>
                    </a:lnTo>
                  </a:path>
                </a:pathLst>
              </a:custGeom>
              <a:solidFill>
                <a:srgbClr val="FFD8D8"/>
              </a:solidFill>
              <a:ln w="9525" cap="rnd">
                <a:noFill/>
                <a:round/>
                <a:headEnd/>
                <a:tailEnd/>
              </a:ln>
            </p:spPr>
            <p:txBody>
              <a:bodyPr/>
              <a:lstStyle/>
              <a:p>
                <a:endParaRPr lang="en-US"/>
              </a:p>
            </p:txBody>
          </p:sp>
          <p:sp>
            <p:nvSpPr>
              <p:cNvPr id="83998" name="Freeform 30"/>
              <p:cNvSpPr>
                <a:spLocks noChangeAspect="1"/>
              </p:cNvSpPr>
              <p:nvPr/>
            </p:nvSpPr>
            <p:spPr bwMode="auto">
              <a:xfrm>
                <a:off x="1124" y="2580"/>
                <a:ext cx="282" cy="442"/>
              </a:xfrm>
              <a:custGeom>
                <a:avLst/>
                <a:gdLst>
                  <a:gd name="T0" fmla="*/ 42 w 583"/>
                  <a:gd name="T1" fmla="*/ 103 h 915"/>
                  <a:gd name="T2" fmla="*/ 42 w 583"/>
                  <a:gd name="T3" fmla="*/ 90 h 915"/>
                  <a:gd name="T4" fmla="*/ 44 w 583"/>
                  <a:gd name="T5" fmla="*/ 77 h 915"/>
                  <a:gd name="T6" fmla="*/ 46 w 583"/>
                  <a:gd name="T7" fmla="*/ 64 h 915"/>
                  <a:gd name="T8" fmla="*/ 50 w 583"/>
                  <a:gd name="T9" fmla="*/ 51 h 915"/>
                  <a:gd name="T10" fmla="*/ 54 w 583"/>
                  <a:gd name="T11" fmla="*/ 39 h 915"/>
                  <a:gd name="T12" fmla="*/ 57 w 583"/>
                  <a:gd name="T13" fmla="*/ 28 h 915"/>
                  <a:gd name="T14" fmla="*/ 60 w 583"/>
                  <a:gd name="T15" fmla="*/ 19 h 915"/>
                  <a:gd name="T16" fmla="*/ 63 w 583"/>
                  <a:gd name="T17" fmla="*/ 12 h 915"/>
                  <a:gd name="T18" fmla="*/ 65 w 583"/>
                  <a:gd name="T19" fmla="*/ 7 h 915"/>
                  <a:gd name="T20" fmla="*/ 66 w 583"/>
                  <a:gd name="T21" fmla="*/ 6 h 915"/>
                  <a:gd name="T22" fmla="*/ 0 w 583"/>
                  <a:gd name="T23" fmla="*/ 0 h 915"/>
                  <a:gd name="T24" fmla="*/ 0 w 583"/>
                  <a:gd name="T25" fmla="*/ 0 h 915"/>
                  <a:gd name="T26" fmla="*/ 0 w 583"/>
                  <a:gd name="T27" fmla="*/ 1 h 915"/>
                  <a:gd name="T28" fmla="*/ 2 w 583"/>
                  <a:gd name="T29" fmla="*/ 5 h 915"/>
                  <a:gd name="T30" fmla="*/ 3 w 583"/>
                  <a:gd name="T31" fmla="*/ 12 h 915"/>
                  <a:gd name="T32" fmla="*/ 6 w 583"/>
                  <a:gd name="T33" fmla="*/ 20 h 915"/>
                  <a:gd name="T34" fmla="*/ 8 w 583"/>
                  <a:gd name="T35" fmla="*/ 30 h 915"/>
                  <a:gd name="T36" fmla="*/ 10 w 583"/>
                  <a:gd name="T37" fmla="*/ 42 h 915"/>
                  <a:gd name="T38" fmla="*/ 12 w 583"/>
                  <a:gd name="T39" fmla="*/ 55 h 915"/>
                  <a:gd name="T40" fmla="*/ 12 w 583"/>
                  <a:gd name="T41" fmla="*/ 70 h 915"/>
                  <a:gd name="T42" fmla="*/ 12 w 583"/>
                  <a:gd name="T43" fmla="*/ 86 h 915"/>
                  <a:gd name="T44" fmla="*/ 11 w 583"/>
                  <a:gd name="T45" fmla="*/ 103 h 9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3"/>
                  <a:gd name="T70" fmla="*/ 0 h 915"/>
                  <a:gd name="T71" fmla="*/ 583 w 583"/>
                  <a:gd name="T72" fmla="*/ 915 h 9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3" h="915">
                    <a:moveTo>
                      <a:pt x="365" y="914"/>
                    </a:moveTo>
                    <a:lnTo>
                      <a:pt x="371" y="803"/>
                    </a:lnTo>
                    <a:lnTo>
                      <a:pt x="387" y="686"/>
                    </a:lnTo>
                    <a:lnTo>
                      <a:pt x="412" y="569"/>
                    </a:lnTo>
                    <a:lnTo>
                      <a:pt x="441" y="455"/>
                    </a:lnTo>
                    <a:lnTo>
                      <a:pt x="473" y="348"/>
                    </a:lnTo>
                    <a:lnTo>
                      <a:pt x="505" y="250"/>
                    </a:lnTo>
                    <a:lnTo>
                      <a:pt x="535" y="168"/>
                    </a:lnTo>
                    <a:lnTo>
                      <a:pt x="559" y="105"/>
                    </a:lnTo>
                    <a:lnTo>
                      <a:pt x="576" y="64"/>
                    </a:lnTo>
                    <a:lnTo>
                      <a:pt x="582" y="49"/>
                    </a:lnTo>
                    <a:lnTo>
                      <a:pt x="0" y="0"/>
                    </a:lnTo>
                    <a:lnTo>
                      <a:pt x="4" y="12"/>
                    </a:lnTo>
                    <a:lnTo>
                      <a:pt x="16" y="46"/>
                    </a:lnTo>
                    <a:lnTo>
                      <a:pt x="32" y="101"/>
                    </a:lnTo>
                    <a:lnTo>
                      <a:pt x="51" y="175"/>
                    </a:lnTo>
                    <a:lnTo>
                      <a:pt x="70" y="265"/>
                    </a:lnTo>
                    <a:lnTo>
                      <a:pt x="88" y="372"/>
                    </a:lnTo>
                    <a:lnTo>
                      <a:pt x="101" y="491"/>
                    </a:lnTo>
                    <a:lnTo>
                      <a:pt x="108" y="623"/>
                    </a:lnTo>
                    <a:lnTo>
                      <a:pt x="107" y="764"/>
                    </a:lnTo>
                    <a:lnTo>
                      <a:pt x="95" y="914"/>
                    </a:lnTo>
                  </a:path>
                </a:pathLst>
              </a:custGeom>
              <a:noFill/>
              <a:ln w="12700" cap="rnd">
                <a:solidFill>
                  <a:srgbClr val="000000"/>
                </a:solidFill>
                <a:round/>
                <a:headEnd type="none" w="sm" len="sm"/>
                <a:tailEnd type="none" w="sm" len="sm"/>
              </a:ln>
            </p:spPr>
            <p:txBody>
              <a:bodyPr/>
              <a:lstStyle/>
              <a:p>
                <a:endParaRPr lang="en-US"/>
              </a:p>
            </p:txBody>
          </p:sp>
          <p:sp>
            <p:nvSpPr>
              <p:cNvPr id="83999" name="Freeform 31"/>
              <p:cNvSpPr>
                <a:spLocks noChangeAspect="1"/>
              </p:cNvSpPr>
              <p:nvPr/>
            </p:nvSpPr>
            <p:spPr bwMode="auto">
              <a:xfrm>
                <a:off x="841" y="2517"/>
                <a:ext cx="377" cy="250"/>
              </a:xfrm>
              <a:custGeom>
                <a:avLst/>
                <a:gdLst>
                  <a:gd name="T0" fmla="*/ 0 w 781"/>
                  <a:gd name="T1" fmla="*/ 0 h 517"/>
                  <a:gd name="T2" fmla="*/ 0 w 781"/>
                  <a:gd name="T3" fmla="*/ 3 h 517"/>
                  <a:gd name="T4" fmla="*/ 0 w 781"/>
                  <a:gd name="T5" fmla="*/ 7 h 517"/>
                  <a:gd name="T6" fmla="*/ 0 w 781"/>
                  <a:gd name="T7" fmla="*/ 12 h 517"/>
                  <a:gd name="T8" fmla="*/ 3 w 781"/>
                  <a:gd name="T9" fmla="*/ 16 h 517"/>
                  <a:gd name="T10" fmla="*/ 5 w 781"/>
                  <a:gd name="T11" fmla="*/ 17 h 517"/>
                  <a:gd name="T12" fmla="*/ 5 w 781"/>
                  <a:gd name="T13" fmla="*/ 18 h 517"/>
                  <a:gd name="T14" fmla="*/ 4 w 781"/>
                  <a:gd name="T15" fmla="*/ 19 h 517"/>
                  <a:gd name="T16" fmla="*/ 4 w 781"/>
                  <a:gd name="T17" fmla="*/ 20 h 517"/>
                  <a:gd name="T18" fmla="*/ 5 w 781"/>
                  <a:gd name="T19" fmla="*/ 22 h 517"/>
                  <a:gd name="T20" fmla="*/ 7 w 781"/>
                  <a:gd name="T21" fmla="*/ 24 h 517"/>
                  <a:gd name="T22" fmla="*/ 8 w 781"/>
                  <a:gd name="T23" fmla="*/ 24 h 517"/>
                  <a:gd name="T24" fmla="*/ 8 w 781"/>
                  <a:gd name="T25" fmla="*/ 25 h 517"/>
                  <a:gd name="T26" fmla="*/ 8 w 781"/>
                  <a:gd name="T27" fmla="*/ 25 h 517"/>
                  <a:gd name="T28" fmla="*/ 7 w 781"/>
                  <a:gd name="T29" fmla="*/ 26 h 517"/>
                  <a:gd name="T30" fmla="*/ 7 w 781"/>
                  <a:gd name="T31" fmla="*/ 26 h 517"/>
                  <a:gd name="T32" fmla="*/ 7 w 781"/>
                  <a:gd name="T33" fmla="*/ 27 h 517"/>
                  <a:gd name="T34" fmla="*/ 7 w 781"/>
                  <a:gd name="T35" fmla="*/ 28 h 517"/>
                  <a:gd name="T36" fmla="*/ 7 w 781"/>
                  <a:gd name="T37" fmla="*/ 29 h 517"/>
                  <a:gd name="T38" fmla="*/ 8 w 781"/>
                  <a:gd name="T39" fmla="*/ 29 h 517"/>
                  <a:gd name="T40" fmla="*/ 8 w 781"/>
                  <a:gd name="T41" fmla="*/ 29 h 517"/>
                  <a:gd name="T42" fmla="*/ 8 w 781"/>
                  <a:gd name="T43" fmla="*/ 29 h 517"/>
                  <a:gd name="T44" fmla="*/ 15 w 781"/>
                  <a:gd name="T45" fmla="*/ 36 h 517"/>
                  <a:gd name="T46" fmla="*/ 15 w 781"/>
                  <a:gd name="T47" fmla="*/ 37 h 517"/>
                  <a:gd name="T48" fmla="*/ 16 w 781"/>
                  <a:gd name="T49" fmla="*/ 38 h 517"/>
                  <a:gd name="T50" fmla="*/ 17 w 781"/>
                  <a:gd name="T51" fmla="*/ 40 h 517"/>
                  <a:gd name="T52" fmla="*/ 18 w 781"/>
                  <a:gd name="T53" fmla="*/ 42 h 517"/>
                  <a:gd name="T54" fmla="*/ 19 w 781"/>
                  <a:gd name="T55" fmla="*/ 43 h 517"/>
                  <a:gd name="T56" fmla="*/ 19 w 781"/>
                  <a:gd name="T57" fmla="*/ 44 h 517"/>
                  <a:gd name="T58" fmla="*/ 20 w 781"/>
                  <a:gd name="T59" fmla="*/ 44 h 517"/>
                  <a:gd name="T60" fmla="*/ 22 w 781"/>
                  <a:gd name="T61" fmla="*/ 45 h 517"/>
                  <a:gd name="T62" fmla="*/ 23 w 781"/>
                  <a:gd name="T63" fmla="*/ 46 h 517"/>
                  <a:gd name="T64" fmla="*/ 24 w 781"/>
                  <a:gd name="T65" fmla="*/ 46 h 517"/>
                  <a:gd name="T66" fmla="*/ 25 w 781"/>
                  <a:gd name="T67" fmla="*/ 46 h 517"/>
                  <a:gd name="T68" fmla="*/ 28 w 781"/>
                  <a:gd name="T69" fmla="*/ 50 h 517"/>
                  <a:gd name="T70" fmla="*/ 39 w 781"/>
                  <a:gd name="T71" fmla="*/ 56 h 517"/>
                  <a:gd name="T72" fmla="*/ 47 w 781"/>
                  <a:gd name="T73" fmla="*/ 58 h 517"/>
                  <a:gd name="T74" fmla="*/ 48 w 781"/>
                  <a:gd name="T75" fmla="*/ 58 h 517"/>
                  <a:gd name="T76" fmla="*/ 49 w 781"/>
                  <a:gd name="T77" fmla="*/ 58 h 517"/>
                  <a:gd name="T78" fmla="*/ 52 w 781"/>
                  <a:gd name="T79" fmla="*/ 59 h 517"/>
                  <a:gd name="T80" fmla="*/ 54 w 781"/>
                  <a:gd name="T81" fmla="*/ 59 h 517"/>
                  <a:gd name="T82" fmla="*/ 55 w 781"/>
                  <a:gd name="T83" fmla="*/ 59 h 517"/>
                  <a:gd name="T84" fmla="*/ 56 w 781"/>
                  <a:gd name="T85" fmla="*/ 58 h 517"/>
                  <a:gd name="T86" fmla="*/ 57 w 781"/>
                  <a:gd name="T87" fmla="*/ 58 h 517"/>
                  <a:gd name="T88" fmla="*/ 59 w 781"/>
                  <a:gd name="T89" fmla="*/ 57 h 517"/>
                  <a:gd name="T90" fmla="*/ 60 w 781"/>
                  <a:gd name="T91" fmla="*/ 57 h 517"/>
                  <a:gd name="T92" fmla="*/ 61 w 781"/>
                  <a:gd name="T93" fmla="*/ 57 h 517"/>
                  <a:gd name="T94" fmla="*/ 73 w 781"/>
                  <a:gd name="T95" fmla="*/ 57 h 517"/>
                  <a:gd name="T96" fmla="*/ 88 w 781"/>
                  <a:gd name="T97" fmla="*/ 2 h 517"/>
                  <a:gd name="T98" fmla="*/ 0 w 781"/>
                  <a:gd name="T99" fmla="*/ 0 h 5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81"/>
                  <a:gd name="T151" fmla="*/ 0 h 517"/>
                  <a:gd name="T152" fmla="*/ 781 w 781"/>
                  <a:gd name="T153" fmla="*/ 517 h 5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81" h="517">
                    <a:moveTo>
                      <a:pt x="5" y="0"/>
                    </a:moveTo>
                    <a:lnTo>
                      <a:pt x="4" y="4"/>
                    </a:lnTo>
                    <a:lnTo>
                      <a:pt x="3" y="13"/>
                    </a:lnTo>
                    <a:lnTo>
                      <a:pt x="1" y="28"/>
                    </a:lnTo>
                    <a:lnTo>
                      <a:pt x="0" y="45"/>
                    </a:lnTo>
                    <a:lnTo>
                      <a:pt x="0" y="65"/>
                    </a:lnTo>
                    <a:lnTo>
                      <a:pt x="3" y="85"/>
                    </a:lnTo>
                    <a:lnTo>
                      <a:pt x="7" y="106"/>
                    </a:lnTo>
                    <a:lnTo>
                      <a:pt x="16" y="126"/>
                    </a:lnTo>
                    <a:lnTo>
                      <a:pt x="28" y="142"/>
                    </a:lnTo>
                    <a:lnTo>
                      <a:pt x="44" y="155"/>
                    </a:lnTo>
                    <a:lnTo>
                      <a:pt x="42" y="158"/>
                    </a:lnTo>
                    <a:lnTo>
                      <a:pt x="40" y="161"/>
                    </a:lnTo>
                    <a:lnTo>
                      <a:pt x="38" y="166"/>
                    </a:lnTo>
                    <a:lnTo>
                      <a:pt x="38" y="172"/>
                    </a:lnTo>
                    <a:lnTo>
                      <a:pt x="38" y="179"/>
                    </a:lnTo>
                    <a:lnTo>
                      <a:pt x="41" y="187"/>
                    </a:lnTo>
                    <a:lnTo>
                      <a:pt x="46" y="195"/>
                    </a:lnTo>
                    <a:lnTo>
                      <a:pt x="54" y="204"/>
                    </a:lnTo>
                    <a:lnTo>
                      <a:pt x="67" y="213"/>
                    </a:lnTo>
                    <a:lnTo>
                      <a:pt x="69" y="215"/>
                    </a:lnTo>
                    <a:lnTo>
                      <a:pt x="69" y="216"/>
                    </a:lnTo>
                    <a:lnTo>
                      <a:pt x="69" y="218"/>
                    </a:lnTo>
                    <a:lnTo>
                      <a:pt x="69" y="219"/>
                    </a:lnTo>
                    <a:lnTo>
                      <a:pt x="68" y="221"/>
                    </a:lnTo>
                    <a:lnTo>
                      <a:pt x="67" y="224"/>
                    </a:lnTo>
                    <a:lnTo>
                      <a:pt x="66" y="226"/>
                    </a:lnTo>
                    <a:lnTo>
                      <a:pt x="65" y="229"/>
                    </a:lnTo>
                    <a:lnTo>
                      <a:pt x="64" y="232"/>
                    </a:lnTo>
                    <a:lnTo>
                      <a:pt x="63" y="235"/>
                    </a:lnTo>
                    <a:lnTo>
                      <a:pt x="64" y="239"/>
                    </a:lnTo>
                    <a:lnTo>
                      <a:pt x="65" y="243"/>
                    </a:lnTo>
                    <a:lnTo>
                      <a:pt x="66" y="246"/>
                    </a:lnTo>
                    <a:lnTo>
                      <a:pt x="67" y="250"/>
                    </a:lnTo>
                    <a:lnTo>
                      <a:pt x="69" y="253"/>
                    </a:lnTo>
                    <a:lnTo>
                      <a:pt x="70" y="256"/>
                    </a:lnTo>
                    <a:lnTo>
                      <a:pt x="72" y="258"/>
                    </a:lnTo>
                    <a:lnTo>
                      <a:pt x="73" y="259"/>
                    </a:lnTo>
                    <a:lnTo>
                      <a:pt x="73" y="260"/>
                    </a:lnTo>
                    <a:lnTo>
                      <a:pt x="74" y="261"/>
                    </a:lnTo>
                    <a:lnTo>
                      <a:pt x="101" y="293"/>
                    </a:lnTo>
                    <a:lnTo>
                      <a:pt x="136" y="323"/>
                    </a:lnTo>
                    <a:lnTo>
                      <a:pt x="136" y="325"/>
                    </a:lnTo>
                    <a:lnTo>
                      <a:pt x="139" y="329"/>
                    </a:lnTo>
                    <a:lnTo>
                      <a:pt x="142" y="334"/>
                    </a:lnTo>
                    <a:lnTo>
                      <a:pt x="145" y="342"/>
                    </a:lnTo>
                    <a:lnTo>
                      <a:pt x="149" y="349"/>
                    </a:lnTo>
                    <a:lnTo>
                      <a:pt x="154" y="357"/>
                    </a:lnTo>
                    <a:lnTo>
                      <a:pt x="158" y="366"/>
                    </a:lnTo>
                    <a:lnTo>
                      <a:pt x="163" y="373"/>
                    </a:lnTo>
                    <a:lnTo>
                      <a:pt x="168" y="380"/>
                    </a:lnTo>
                    <a:lnTo>
                      <a:pt x="171" y="385"/>
                    </a:lnTo>
                    <a:lnTo>
                      <a:pt x="176" y="389"/>
                    </a:lnTo>
                    <a:lnTo>
                      <a:pt x="180" y="392"/>
                    </a:lnTo>
                    <a:lnTo>
                      <a:pt x="187" y="396"/>
                    </a:lnTo>
                    <a:lnTo>
                      <a:pt x="193" y="399"/>
                    </a:lnTo>
                    <a:lnTo>
                      <a:pt x="199" y="402"/>
                    </a:lnTo>
                    <a:lnTo>
                      <a:pt x="206" y="405"/>
                    </a:lnTo>
                    <a:lnTo>
                      <a:pt x="211" y="407"/>
                    </a:lnTo>
                    <a:lnTo>
                      <a:pt x="215" y="408"/>
                    </a:lnTo>
                    <a:lnTo>
                      <a:pt x="218" y="410"/>
                    </a:lnTo>
                    <a:lnTo>
                      <a:pt x="219" y="410"/>
                    </a:lnTo>
                    <a:lnTo>
                      <a:pt x="237" y="433"/>
                    </a:lnTo>
                    <a:lnTo>
                      <a:pt x="246" y="439"/>
                    </a:lnTo>
                    <a:lnTo>
                      <a:pt x="275" y="464"/>
                    </a:lnTo>
                    <a:lnTo>
                      <a:pt x="343" y="497"/>
                    </a:lnTo>
                    <a:lnTo>
                      <a:pt x="419" y="513"/>
                    </a:lnTo>
                    <a:lnTo>
                      <a:pt x="420" y="514"/>
                    </a:lnTo>
                    <a:lnTo>
                      <a:pt x="424" y="514"/>
                    </a:lnTo>
                    <a:lnTo>
                      <a:pt x="431" y="515"/>
                    </a:lnTo>
                    <a:lnTo>
                      <a:pt x="439" y="515"/>
                    </a:lnTo>
                    <a:lnTo>
                      <a:pt x="447" y="516"/>
                    </a:lnTo>
                    <a:lnTo>
                      <a:pt x="457" y="516"/>
                    </a:lnTo>
                    <a:lnTo>
                      <a:pt x="466" y="516"/>
                    </a:lnTo>
                    <a:lnTo>
                      <a:pt x="475" y="516"/>
                    </a:lnTo>
                    <a:lnTo>
                      <a:pt x="482" y="516"/>
                    </a:lnTo>
                    <a:lnTo>
                      <a:pt x="488" y="516"/>
                    </a:lnTo>
                    <a:lnTo>
                      <a:pt x="494" y="515"/>
                    </a:lnTo>
                    <a:lnTo>
                      <a:pt x="500" y="513"/>
                    </a:lnTo>
                    <a:lnTo>
                      <a:pt x="507" y="511"/>
                    </a:lnTo>
                    <a:lnTo>
                      <a:pt x="515" y="509"/>
                    </a:lnTo>
                    <a:lnTo>
                      <a:pt x="523" y="506"/>
                    </a:lnTo>
                    <a:lnTo>
                      <a:pt x="529" y="504"/>
                    </a:lnTo>
                    <a:lnTo>
                      <a:pt x="535" y="502"/>
                    </a:lnTo>
                    <a:lnTo>
                      <a:pt x="540" y="500"/>
                    </a:lnTo>
                    <a:lnTo>
                      <a:pt x="543" y="499"/>
                    </a:lnTo>
                    <a:lnTo>
                      <a:pt x="545" y="498"/>
                    </a:lnTo>
                    <a:lnTo>
                      <a:pt x="651" y="506"/>
                    </a:lnTo>
                    <a:lnTo>
                      <a:pt x="738" y="392"/>
                    </a:lnTo>
                    <a:lnTo>
                      <a:pt x="780" y="16"/>
                    </a:lnTo>
                    <a:lnTo>
                      <a:pt x="5" y="0"/>
                    </a:lnTo>
                  </a:path>
                </a:pathLst>
              </a:custGeom>
              <a:solidFill>
                <a:srgbClr val="FFC4C4"/>
              </a:solidFill>
              <a:ln w="9525" cap="rnd">
                <a:noFill/>
                <a:round/>
                <a:headEnd/>
                <a:tailEnd/>
              </a:ln>
            </p:spPr>
            <p:txBody>
              <a:bodyPr/>
              <a:lstStyle/>
              <a:p>
                <a:endParaRPr lang="en-US"/>
              </a:p>
            </p:txBody>
          </p:sp>
          <p:sp>
            <p:nvSpPr>
              <p:cNvPr id="84000" name="Freeform 32"/>
              <p:cNvSpPr>
                <a:spLocks noChangeAspect="1"/>
              </p:cNvSpPr>
              <p:nvPr/>
            </p:nvSpPr>
            <p:spPr bwMode="auto">
              <a:xfrm>
                <a:off x="841" y="2517"/>
                <a:ext cx="377" cy="250"/>
              </a:xfrm>
              <a:custGeom>
                <a:avLst/>
                <a:gdLst>
                  <a:gd name="T0" fmla="*/ 0 w 781"/>
                  <a:gd name="T1" fmla="*/ 0 h 517"/>
                  <a:gd name="T2" fmla="*/ 0 w 781"/>
                  <a:gd name="T3" fmla="*/ 3 h 517"/>
                  <a:gd name="T4" fmla="*/ 0 w 781"/>
                  <a:gd name="T5" fmla="*/ 7 h 517"/>
                  <a:gd name="T6" fmla="*/ 0 w 781"/>
                  <a:gd name="T7" fmla="*/ 12 h 517"/>
                  <a:gd name="T8" fmla="*/ 3 w 781"/>
                  <a:gd name="T9" fmla="*/ 16 h 517"/>
                  <a:gd name="T10" fmla="*/ 5 w 781"/>
                  <a:gd name="T11" fmla="*/ 17 h 517"/>
                  <a:gd name="T12" fmla="*/ 5 w 781"/>
                  <a:gd name="T13" fmla="*/ 18 h 517"/>
                  <a:gd name="T14" fmla="*/ 4 w 781"/>
                  <a:gd name="T15" fmla="*/ 19 h 517"/>
                  <a:gd name="T16" fmla="*/ 4 w 781"/>
                  <a:gd name="T17" fmla="*/ 20 h 517"/>
                  <a:gd name="T18" fmla="*/ 5 w 781"/>
                  <a:gd name="T19" fmla="*/ 22 h 517"/>
                  <a:gd name="T20" fmla="*/ 7 w 781"/>
                  <a:gd name="T21" fmla="*/ 24 h 517"/>
                  <a:gd name="T22" fmla="*/ 8 w 781"/>
                  <a:gd name="T23" fmla="*/ 24 h 517"/>
                  <a:gd name="T24" fmla="*/ 8 w 781"/>
                  <a:gd name="T25" fmla="*/ 25 h 517"/>
                  <a:gd name="T26" fmla="*/ 8 w 781"/>
                  <a:gd name="T27" fmla="*/ 25 h 517"/>
                  <a:gd name="T28" fmla="*/ 7 w 781"/>
                  <a:gd name="T29" fmla="*/ 26 h 517"/>
                  <a:gd name="T30" fmla="*/ 7 w 781"/>
                  <a:gd name="T31" fmla="*/ 26 h 517"/>
                  <a:gd name="T32" fmla="*/ 7 w 781"/>
                  <a:gd name="T33" fmla="*/ 27 h 517"/>
                  <a:gd name="T34" fmla="*/ 7 w 781"/>
                  <a:gd name="T35" fmla="*/ 28 h 517"/>
                  <a:gd name="T36" fmla="*/ 7 w 781"/>
                  <a:gd name="T37" fmla="*/ 29 h 517"/>
                  <a:gd name="T38" fmla="*/ 8 w 781"/>
                  <a:gd name="T39" fmla="*/ 29 h 517"/>
                  <a:gd name="T40" fmla="*/ 8 w 781"/>
                  <a:gd name="T41" fmla="*/ 29 h 517"/>
                  <a:gd name="T42" fmla="*/ 8 w 781"/>
                  <a:gd name="T43" fmla="*/ 29 h 517"/>
                  <a:gd name="T44" fmla="*/ 15 w 781"/>
                  <a:gd name="T45" fmla="*/ 36 h 517"/>
                  <a:gd name="T46" fmla="*/ 15 w 781"/>
                  <a:gd name="T47" fmla="*/ 37 h 517"/>
                  <a:gd name="T48" fmla="*/ 16 w 781"/>
                  <a:gd name="T49" fmla="*/ 38 h 517"/>
                  <a:gd name="T50" fmla="*/ 17 w 781"/>
                  <a:gd name="T51" fmla="*/ 40 h 517"/>
                  <a:gd name="T52" fmla="*/ 18 w 781"/>
                  <a:gd name="T53" fmla="*/ 42 h 517"/>
                  <a:gd name="T54" fmla="*/ 19 w 781"/>
                  <a:gd name="T55" fmla="*/ 43 h 517"/>
                  <a:gd name="T56" fmla="*/ 19 w 781"/>
                  <a:gd name="T57" fmla="*/ 44 h 517"/>
                  <a:gd name="T58" fmla="*/ 20 w 781"/>
                  <a:gd name="T59" fmla="*/ 44 h 517"/>
                  <a:gd name="T60" fmla="*/ 22 w 781"/>
                  <a:gd name="T61" fmla="*/ 45 h 517"/>
                  <a:gd name="T62" fmla="*/ 23 w 781"/>
                  <a:gd name="T63" fmla="*/ 46 h 517"/>
                  <a:gd name="T64" fmla="*/ 24 w 781"/>
                  <a:gd name="T65" fmla="*/ 46 h 517"/>
                  <a:gd name="T66" fmla="*/ 25 w 781"/>
                  <a:gd name="T67" fmla="*/ 46 h 517"/>
                  <a:gd name="T68" fmla="*/ 28 w 781"/>
                  <a:gd name="T69" fmla="*/ 50 h 517"/>
                  <a:gd name="T70" fmla="*/ 39 w 781"/>
                  <a:gd name="T71" fmla="*/ 56 h 517"/>
                  <a:gd name="T72" fmla="*/ 47 w 781"/>
                  <a:gd name="T73" fmla="*/ 58 h 517"/>
                  <a:gd name="T74" fmla="*/ 48 w 781"/>
                  <a:gd name="T75" fmla="*/ 58 h 517"/>
                  <a:gd name="T76" fmla="*/ 49 w 781"/>
                  <a:gd name="T77" fmla="*/ 58 h 517"/>
                  <a:gd name="T78" fmla="*/ 52 w 781"/>
                  <a:gd name="T79" fmla="*/ 59 h 517"/>
                  <a:gd name="T80" fmla="*/ 54 w 781"/>
                  <a:gd name="T81" fmla="*/ 59 h 517"/>
                  <a:gd name="T82" fmla="*/ 55 w 781"/>
                  <a:gd name="T83" fmla="*/ 59 h 517"/>
                  <a:gd name="T84" fmla="*/ 56 w 781"/>
                  <a:gd name="T85" fmla="*/ 58 h 517"/>
                  <a:gd name="T86" fmla="*/ 57 w 781"/>
                  <a:gd name="T87" fmla="*/ 58 h 517"/>
                  <a:gd name="T88" fmla="*/ 59 w 781"/>
                  <a:gd name="T89" fmla="*/ 57 h 517"/>
                  <a:gd name="T90" fmla="*/ 60 w 781"/>
                  <a:gd name="T91" fmla="*/ 57 h 517"/>
                  <a:gd name="T92" fmla="*/ 61 w 781"/>
                  <a:gd name="T93" fmla="*/ 57 h 517"/>
                  <a:gd name="T94" fmla="*/ 73 w 781"/>
                  <a:gd name="T95" fmla="*/ 57 h 517"/>
                  <a:gd name="T96" fmla="*/ 88 w 781"/>
                  <a:gd name="T97" fmla="*/ 2 h 517"/>
                  <a:gd name="T98" fmla="*/ 0 w 781"/>
                  <a:gd name="T99" fmla="*/ 0 h 5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81"/>
                  <a:gd name="T151" fmla="*/ 0 h 517"/>
                  <a:gd name="T152" fmla="*/ 781 w 781"/>
                  <a:gd name="T153" fmla="*/ 517 h 5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81" h="517">
                    <a:moveTo>
                      <a:pt x="5" y="0"/>
                    </a:moveTo>
                    <a:lnTo>
                      <a:pt x="4" y="4"/>
                    </a:lnTo>
                    <a:lnTo>
                      <a:pt x="3" y="13"/>
                    </a:lnTo>
                    <a:lnTo>
                      <a:pt x="1" y="28"/>
                    </a:lnTo>
                    <a:lnTo>
                      <a:pt x="0" y="45"/>
                    </a:lnTo>
                    <a:lnTo>
                      <a:pt x="0" y="65"/>
                    </a:lnTo>
                    <a:lnTo>
                      <a:pt x="3" y="85"/>
                    </a:lnTo>
                    <a:lnTo>
                      <a:pt x="7" y="106"/>
                    </a:lnTo>
                    <a:lnTo>
                      <a:pt x="16" y="126"/>
                    </a:lnTo>
                    <a:lnTo>
                      <a:pt x="28" y="142"/>
                    </a:lnTo>
                    <a:lnTo>
                      <a:pt x="44" y="155"/>
                    </a:lnTo>
                    <a:lnTo>
                      <a:pt x="42" y="158"/>
                    </a:lnTo>
                    <a:lnTo>
                      <a:pt x="40" y="161"/>
                    </a:lnTo>
                    <a:lnTo>
                      <a:pt x="38" y="166"/>
                    </a:lnTo>
                    <a:lnTo>
                      <a:pt x="38" y="172"/>
                    </a:lnTo>
                    <a:lnTo>
                      <a:pt x="38" y="179"/>
                    </a:lnTo>
                    <a:lnTo>
                      <a:pt x="41" y="187"/>
                    </a:lnTo>
                    <a:lnTo>
                      <a:pt x="46" y="195"/>
                    </a:lnTo>
                    <a:lnTo>
                      <a:pt x="54" y="204"/>
                    </a:lnTo>
                    <a:lnTo>
                      <a:pt x="67" y="213"/>
                    </a:lnTo>
                    <a:lnTo>
                      <a:pt x="69" y="215"/>
                    </a:lnTo>
                    <a:lnTo>
                      <a:pt x="69" y="216"/>
                    </a:lnTo>
                    <a:lnTo>
                      <a:pt x="69" y="218"/>
                    </a:lnTo>
                    <a:lnTo>
                      <a:pt x="69" y="219"/>
                    </a:lnTo>
                    <a:lnTo>
                      <a:pt x="68" y="221"/>
                    </a:lnTo>
                    <a:lnTo>
                      <a:pt x="67" y="224"/>
                    </a:lnTo>
                    <a:lnTo>
                      <a:pt x="66" y="226"/>
                    </a:lnTo>
                    <a:lnTo>
                      <a:pt x="65" y="229"/>
                    </a:lnTo>
                    <a:lnTo>
                      <a:pt x="64" y="232"/>
                    </a:lnTo>
                    <a:lnTo>
                      <a:pt x="63" y="235"/>
                    </a:lnTo>
                    <a:lnTo>
                      <a:pt x="64" y="239"/>
                    </a:lnTo>
                    <a:lnTo>
                      <a:pt x="65" y="243"/>
                    </a:lnTo>
                    <a:lnTo>
                      <a:pt x="66" y="246"/>
                    </a:lnTo>
                    <a:lnTo>
                      <a:pt x="67" y="250"/>
                    </a:lnTo>
                    <a:lnTo>
                      <a:pt x="69" y="253"/>
                    </a:lnTo>
                    <a:lnTo>
                      <a:pt x="70" y="256"/>
                    </a:lnTo>
                    <a:lnTo>
                      <a:pt x="72" y="258"/>
                    </a:lnTo>
                    <a:lnTo>
                      <a:pt x="73" y="259"/>
                    </a:lnTo>
                    <a:lnTo>
                      <a:pt x="73" y="260"/>
                    </a:lnTo>
                    <a:lnTo>
                      <a:pt x="74" y="261"/>
                    </a:lnTo>
                    <a:lnTo>
                      <a:pt x="101" y="293"/>
                    </a:lnTo>
                    <a:lnTo>
                      <a:pt x="136" y="323"/>
                    </a:lnTo>
                    <a:lnTo>
                      <a:pt x="136" y="325"/>
                    </a:lnTo>
                    <a:lnTo>
                      <a:pt x="139" y="329"/>
                    </a:lnTo>
                    <a:lnTo>
                      <a:pt x="142" y="334"/>
                    </a:lnTo>
                    <a:lnTo>
                      <a:pt x="145" y="342"/>
                    </a:lnTo>
                    <a:lnTo>
                      <a:pt x="149" y="349"/>
                    </a:lnTo>
                    <a:lnTo>
                      <a:pt x="154" y="357"/>
                    </a:lnTo>
                    <a:lnTo>
                      <a:pt x="158" y="366"/>
                    </a:lnTo>
                    <a:lnTo>
                      <a:pt x="163" y="373"/>
                    </a:lnTo>
                    <a:lnTo>
                      <a:pt x="168" y="380"/>
                    </a:lnTo>
                    <a:lnTo>
                      <a:pt x="171" y="385"/>
                    </a:lnTo>
                    <a:lnTo>
                      <a:pt x="176" y="389"/>
                    </a:lnTo>
                    <a:lnTo>
                      <a:pt x="180" y="392"/>
                    </a:lnTo>
                    <a:lnTo>
                      <a:pt x="187" y="396"/>
                    </a:lnTo>
                    <a:lnTo>
                      <a:pt x="193" y="399"/>
                    </a:lnTo>
                    <a:lnTo>
                      <a:pt x="199" y="402"/>
                    </a:lnTo>
                    <a:lnTo>
                      <a:pt x="206" y="405"/>
                    </a:lnTo>
                    <a:lnTo>
                      <a:pt x="211" y="407"/>
                    </a:lnTo>
                    <a:lnTo>
                      <a:pt x="215" y="408"/>
                    </a:lnTo>
                    <a:lnTo>
                      <a:pt x="218" y="410"/>
                    </a:lnTo>
                    <a:lnTo>
                      <a:pt x="219" y="410"/>
                    </a:lnTo>
                    <a:lnTo>
                      <a:pt x="237" y="433"/>
                    </a:lnTo>
                    <a:lnTo>
                      <a:pt x="246" y="439"/>
                    </a:lnTo>
                    <a:lnTo>
                      <a:pt x="275" y="464"/>
                    </a:lnTo>
                    <a:lnTo>
                      <a:pt x="343" y="497"/>
                    </a:lnTo>
                    <a:lnTo>
                      <a:pt x="419" y="513"/>
                    </a:lnTo>
                    <a:lnTo>
                      <a:pt x="420" y="514"/>
                    </a:lnTo>
                    <a:lnTo>
                      <a:pt x="424" y="514"/>
                    </a:lnTo>
                    <a:lnTo>
                      <a:pt x="431" y="515"/>
                    </a:lnTo>
                    <a:lnTo>
                      <a:pt x="439" y="515"/>
                    </a:lnTo>
                    <a:lnTo>
                      <a:pt x="447" y="516"/>
                    </a:lnTo>
                    <a:lnTo>
                      <a:pt x="457" y="516"/>
                    </a:lnTo>
                    <a:lnTo>
                      <a:pt x="466" y="516"/>
                    </a:lnTo>
                    <a:lnTo>
                      <a:pt x="475" y="516"/>
                    </a:lnTo>
                    <a:lnTo>
                      <a:pt x="482" y="516"/>
                    </a:lnTo>
                    <a:lnTo>
                      <a:pt x="488" y="516"/>
                    </a:lnTo>
                    <a:lnTo>
                      <a:pt x="494" y="515"/>
                    </a:lnTo>
                    <a:lnTo>
                      <a:pt x="500" y="513"/>
                    </a:lnTo>
                    <a:lnTo>
                      <a:pt x="507" y="511"/>
                    </a:lnTo>
                    <a:lnTo>
                      <a:pt x="515" y="509"/>
                    </a:lnTo>
                    <a:lnTo>
                      <a:pt x="523" y="506"/>
                    </a:lnTo>
                    <a:lnTo>
                      <a:pt x="529" y="504"/>
                    </a:lnTo>
                    <a:lnTo>
                      <a:pt x="535" y="502"/>
                    </a:lnTo>
                    <a:lnTo>
                      <a:pt x="540" y="500"/>
                    </a:lnTo>
                    <a:lnTo>
                      <a:pt x="543" y="499"/>
                    </a:lnTo>
                    <a:lnTo>
                      <a:pt x="545" y="498"/>
                    </a:lnTo>
                    <a:lnTo>
                      <a:pt x="651" y="506"/>
                    </a:lnTo>
                    <a:lnTo>
                      <a:pt x="738" y="392"/>
                    </a:lnTo>
                    <a:lnTo>
                      <a:pt x="780" y="16"/>
                    </a:lnTo>
                    <a:lnTo>
                      <a:pt x="5" y="0"/>
                    </a:lnTo>
                  </a:path>
                </a:pathLst>
              </a:custGeom>
              <a:noFill/>
              <a:ln w="12700" cap="rnd">
                <a:solidFill>
                  <a:srgbClr val="000000"/>
                </a:solidFill>
                <a:round/>
                <a:headEnd type="none" w="sm" len="sm"/>
                <a:tailEnd type="none" w="sm" len="sm"/>
              </a:ln>
            </p:spPr>
            <p:txBody>
              <a:bodyPr/>
              <a:lstStyle/>
              <a:p>
                <a:endParaRPr lang="en-US"/>
              </a:p>
            </p:txBody>
          </p:sp>
          <p:sp>
            <p:nvSpPr>
              <p:cNvPr id="84001" name="Freeform 33"/>
              <p:cNvSpPr>
                <a:spLocks noChangeAspect="1"/>
              </p:cNvSpPr>
              <p:nvPr/>
            </p:nvSpPr>
            <p:spPr bwMode="auto">
              <a:xfrm>
                <a:off x="932" y="2569"/>
                <a:ext cx="256" cy="158"/>
              </a:xfrm>
              <a:custGeom>
                <a:avLst/>
                <a:gdLst>
                  <a:gd name="T0" fmla="*/ 54 w 529"/>
                  <a:gd name="T1" fmla="*/ 36 h 327"/>
                  <a:gd name="T2" fmla="*/ 53 w 529"/>
                  <a:gd name="T3" fmla="*/ 34 h 327"/>
                  <a:gd name="T4" fmla="*/ 53 w 529"/>
                  <a:gd name="T5" fmla="*/ 32 h 327"/>
                  <a:gd name="T6" fmla="*/ 52 w 529"/>
                  <a:gd name="T7" fmla="*/ 31 h 327"/>
                  <a:gd name="T8" fmla="*/ 51 w 529"/>
                  <a:gd name="T9" fmla="*/ 30 h 327"/>
                  <a:gd name="T10" fmla="*/ 51 w 529"/>
                  <a:gd name="T11" fmla="*/ 29 h 327"/>
                  <a:gd name="T12" fmla="*/ 50 w 529"/>
                  <a:gd name="T13" fmla="*/ 29 h 327"/>
                  <a:gd name="T14" fmla="*/ 49 w 529"/>
                  <a:gd name="T15" fmla="*/ 29 h 327"/>
                  <a:gd name="T16" fmla="*/ 49 w 529"/>
                  <a:gd name="T17" fmla="*/ 28 h 327"/>
                  <a:gd name="T18" fmla="*/ 49 w 529"/>
                  <a:gd name="T19" fmla="*/ 27 h 327"/>
                  <a:gd name="T20" fmla="*/ 49 w 529"/>
                  <a:gd name="T21" fmla="*/ 26 h 327"/>
                  <a:gd name="T22" fmla="*/ 48 w 529"/>
                  <a:gd name="T23" fmla="*/ 25 h 327"/>
                  <a:gd name="T24" fmla="*/ 46 w 529"/>
                  <a:gd name="T25" fmla="*/ 24 h 327"/>
                  <a:gd name="T26" fmla="*/ 46 w 529"/>
                  <a:gd name="T27" fmla="*/ 24 h 327"/>
                  <a:gd name="T28" fmla="*/ 46 w 529"/>
                  <a:gd name="T29" fmla="*/ 24 h 327"/>
                  <a:gd name="T30" fmla="*/ 46 w 529"/>
                  <a:gd name="T31" fmla="*/ 23 h 327"/>
                  <a:gd name="T32" fmla="*/ 46 w 529"/>
                  <a:gd name="T33" fmla="*/ 22 h 327"/>
                  <a:gd name="T34" fmla="*/ 46 w 529"/>
                  <a:gd name="T35" fmla="*/ 20 h 327"/>
                  <a:gd name="T36" fmla="*/ 45 w 529"/>
                  <a:gd name="T37" fmla="*/ 19 h 327"/>
                  <a:gd name="T38" fmla="*/ 44 w 529"/>
                  <a:gd name="T39" fmla="*/ 17 h 327"/>
                  <a:gd name="T40" fmla="*/ 44 w 529"/>
                  <a:gd name="T41" fmla="*/ 17 h 327"/>
                  <a:gd name="T42" fmla="*/ 43 w 529"/>
                  <a:gd name="T43" fmla="*/ 17 h 327"/>
                  <a:gd name="T44" fmla="*/ 43 w 529"/>
                  <a:gd name="T45" fmla="*/ 17 h 327"/>
                  <a:gd name="T46" fmla="*/ 42 w 529"/>
                  <a:gd name="T47" fmla="*/ 15 h 327"/>
                  <a:gd name="T48" fmla="*/ 41 w 529"/>
                  <a:gd name="T49" fmla="*/ 14 h 327"/>
                  <a:gd name="T50" fmla="*/ 40 w 529"/>
                  <a:gd name="T51" fmla="*/ 14 h 327"/>
                  <a:gd name="T52" fmla="*/ 39 w 529"/>
                  <a:gd name="T53" fmla="*/ 13 h 327"/>
                  <a:gd name="T54" fmla="*/ 37 w 529"/>
                  <a:gd name="T55" fmla="*/ 13 h 327"/>
                  <a:gd name="T56" fmla="*/ 36 w 529"/>
                  <a:gd name="T57" fmla="*/ 13 h 327"/>
                  <a:gd name="T58" fmla="*/ 34 w 529"/>
                  <a:gd name="T59" fmla="*/ 12 h 327"/>
                  <a:gd name="T60" fmla="*/ 28 w 529"/>
                  <a:gd name="T61" fmla="*/ 11 h 327"/>
                  <a:gd name="T62" fmla="*/ 19 w 529"/>
                  <a:gd name="T63" fmla="*/ 10 h 327"/>
                  <a:gd name="T64" fmla="*/ 12 w 529"/>
                  <a:gd name="T65" fmla="*/ 9 h 327"/>
                  <a:gd name="T66" fmla="*/ 9 w 529"/>
                  <a:gd name="T67" fmla="*/ 8 h 327"/>
                  <a:gd name="T68" fmla="*/ 5 w 529"/>
                  <a:gd name="T69" fmla="*/ 7 h 327"/>
                  <a:gd name="T70" fmla="*/ 1 w 529"/>
                  <a:gd name="T71" fmla="*/ 6 h 327"/>
                  <a:gd name="T72" fmla="*/ 0 w 529"/>
                  <a:gd name="T73" fmla="*/ 4 h 327"/>
                  <a:gd name="T74" fmla="*/ 14 w 529"/>
                  <a:gd name="T75" fmla="*/ 2 h 327"/>
                  <a:gd name="T76" fmla="*/ 30 w 529"/>
                  <a:gd name="T77" fmla="*/ 1 h 327"/>
                  <a:gd name="T78" fmla="*/ 45 w 529"/>
                  <a:gd name="T79" fmla="*/ 0 h 327"/>
                  <a:gd name="T80" fmla="*/ 51 w 529"/>
                  <a:gd name="T81" fmla="*/ 0 h 327"/>
                  <a:gd name="T82" fmla="*/ 56 w 529"/>
                  <a:gd name="T83" fmla="*/ 3 h 327"/>
                  <a:gd name="T84" fmla="*/ 59 w 529"/>
                  <a:gd name="T85" fmla="*/ 10 h 327"/>
                  <a:gd name="T86" fmla="*/ 60 w 529"/>
                  <a:gd name="T87" fmla="*/ 16 h 3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9"/>
                  <a:gd name="T133" fmla="*/ 0 h 327"/>
                  <a:gd name="T134" fmla="*/ 529 w 529"/>
                  <a:gd name="T135" fmla="*/ 327 h 3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9" h="327">
                    <a:moveTo>
                      <a:pt x="479" y="326"/>
                    </a:moveTo>
                    <a:lnTo>
                      <a:pt x="477" y="322"/>
                    </a:lnTo>
                    <a:lnTo>
                      <a:pt x="475" y="317"/>
                    </a:lnTo>
                    <a:lnTo>
                      <a:pt x="473" y="311"/>
                    </a:lnTo>
                    <a:lnTo>
                      <a:pt x="472" y="306"/>
                    </a:lnTo>
                    <a:lnTo>
                      <a:pt x="470" y="300"/>
                    </a:lnTo>
                    <a:lnTo>
                      <a:pt x="470" y="294"/>
                    </a:lnTo>
                    <a:lnTo>
                      <a:pt x="468" y="288"/>
                    </a:lnTo>
                    <a:lnTo>
                      <a:pt x="467" y="282"/>
                    </a:lnTo>
                    <a:lnTo>
                      <a:pt x="464" y="277"/>
                    </a:lnTo>
                    <a:lnTo>
                      <a:pt x="460" y="273"/>
                    </a:lnTo>
                    <a:lnTo>
                      <a:pt x="459" y="271"/>
                    </a:lnTo>
                    <a:lnTo>
                      <a:pt x="457" y="269"/>
                    </a:lnTo>
                    <a:lnTo>
                      <a:pt x="454" y="267"/>
                    </a:lnTo>
                    <a:lnTo>
                      <a:pt x="451" y="266"/>
                    </a:lnTo>
                    <a:lnTo>
                      <a:pt x="449" y="265"/>
                    </a:lnTo>
                    <a:lnTo>
                      <a:pt x="447" y="263"/>
                    </a:lnTo>
                    <a:lnTo>
                      <a:pt x="444" y="263"/>
                    </a:lnTo>
                    <a:lnTo>
                      <a:pt x="442" y="261"/>
                    </a:lnTo>
                    <a:lnTo>
                      <a:pt x="440" y="260"/>
                    </a:lnTo>
                    <a:lnTo>
                      <a:pt x="438" y="257"/>
                    </a:lnTo>
                    <a:lnTo>
                      <a:pt x="437" y="255"/>
                    </a:lnTo>
                    <a:lnTo>
                      <a:pt x="435" y="252"/>
                    </a:lnTo>
                    <a:lnTo>
                      <a:pt x="435" y="249"/>
                    </a:lnTo>
                    <a:lnTo>
                      <a:pt x="435" y="245"/>
                    </a:lnTo>
                    <a:lnTo>
                      <a:pt x="435" y="241"/>
                    </a:lnTo>
                    <a:lnTo>
                      <a:pt x="434" y="238"/>
                    </a:lnTo>
                    <a:lnTo>
                      <a:pt x="434" y="235"/>
                    </a:lnTo>
                    <a:lnTo>
                      <a:pt x="433" y="231"/>
                    </a:lnTo>
                    <a:lnTo>
                      <a:pt x="432" y="229"/>
                    </a:lnTo>
                    <a:lnTo>
                      <a:pt x="430" y="227"/>
                    </a:lnTo>
                    <a:lnTo>
                      <a:pt x="425" y="224"/>
                    </a:lnTo>
                    <a:lnTo>
                      <a:pt x="422" y="221"/>
                    </a:lnTo>
                    <a:lnTo>
                      <a:pt x="418" y="219"/>
                    </a:lnTo>
                    <a:lnTo>
                      <a:pt x="415" y="217"/>
                    </a:lnTo>
                    <a:lnTo>
                      <a:pt x="412" y="216"/>
                    </a:lnTo>
                    <a:lnTo>
                      <a:pt x="410" y="215"/>
                    </a:lnTo>
                    <a:lnTo>
                      <a:pt x="408" y="214"/>
                    </a:lnTo>
                    <a:lnTo>
                      <a:pt x="407" y="214"/>
                    </a:lnTo>
                    <a:lnTo>
                      <a:pt x="406" y="214"/>
                    </a:lnTo>
                    <a:lnTo>
                      <a:pt x="406" y="215"/>
                    </a:lnTo>
                    <a:lnTo>
                      <a:pt x="406" y="212"/>
                    </a:lnTo>
                    <a:lnTo>
                      <a:pt x="406" y="209"/>
                    </a:lnTo>
                    <a:lnTo>
                      <a:pt x="406" y="206"/>
                    </a:lnTo>
                    <a:lnTo>
                      <a:pt x="407" y="202"/>
                    </a:lnTo>
                    <a:lnTo>
                      <a:pt x="408" y="197"/>
                    </a:lnTo>
                    <a:lnTo>
                      <a:pt x="410" y="193"/>
                    </a:lnTo>
                    <a:lnTo>
                      <a:pt x="410" y="188"/>
                    </a:lnTo>
                    <a:lnTo>
                      <a:pt x="410" y="183"/>
                    </a:lnTo>
                    <a:lnTo>
                      <a:pt x="408" y="178"/>
                    </a:lnTo>
                    <a:lnTo>
                      <a:pt x="406" y="171"/>
                    </a:lnTo>
                    <a:lnTo>
                      <a:pt x="402" y="165"/>
                    </a:lnTo>
                    <a:lnTo>
                      <a:pt x="398" y="161"/>
                    </a:lnTo>
                    <a:lnTo>
                      <a:pt x="394" y="158"/>
                    </a:lnTo>
                    <a:lnTo>
                      <a:pt x="391" y="156"/>
                    </a:lnTo>
                    <a:lnTo>
                      <a:pt x="388" y="155"/>
                    </a:lnTo>
                    <a:lnTo>
                      <a:pt x="385" y="155"/>
                    </a:lnTo>
                    <a:lnTo>
                      <a:pt x="383" y="155"/>
                    </a:lnTo>
                    <a:lnTo>
                      <a:pt x="381" y="155"/>
                    </a:lnTo>
                    <a:lnTo>
                      <a:pt x="380" y="155"/>
                    </a:lnTo>
                    <a:lnTo>
                      <a:pt x="380" y="156"/>
                    </a:lnTo>
                    <a:lnTo>
                      <a:pt x="379" y="152"/>
                    </a:lnTo>
                    <a:lnTo>
                      <a:pt x="378" y="148"/>
                    </a:lnTo>
                    <a:lnTo>
                      <a:pt x="377" y="143"/>
                    </a:lnTo>
                    <a:lnTo>
                      <a:pt x="375" y="140"/>
                    </a:lnTo>
                    <a:lnTo>
                      <a:pt x="372" y="135"/>
                    </a:lnTo>
                    <a:lnTo>
                      <a:pt x="369" y="131"/>
                    </a:lnTo>
                    <a:lnTo>
                      <a:pt x="366" y="127"/>
                    </a:lnTo>
                    <a:lnTo>
                      <a:pt x="362" y="124"/>
                    </a:lnTo>
                    <a:lnTo>
                      <a:pt x="359" y="121"/>
                    </a:lnTo>
                    <a:lnTo>
                      <a:pt x="353" y="118"/>
                    </a:lnTo>
                    <a:lnTo>
                      <a:pt x="348" y="116"/>
                    </a:lnTo>
                    <a:lnTo>
                      <a:pt x="343" y="115"/>
                    </a:lnTo>
                    <a:lnTo>
                      <a:pt x="340" y="114"/>
                    </a:lnTo>
                    <a:lnTo>
                      <a:pt x="336" y="114"/>
                    </a:lnTo>
                    <a:lnTo>
                      <a:pt x="333" y="114"/>
                    </a:lnTo>
                    <a:lnTo>
                      <a:pt x="330" y="114"/>
                    </a:lnTo>
                    <a:lnTo>
                      <a:pt x="327" y="114"/>
                    </a:lnTo>
                    <a:lnTo>
                      <a:pt x="324" y="114"/>
                    </a:lnTo>
                    <a:lnTo>
                      <a:pt x="322" y="113"/>
                    </a:lnTo>
                    <a:lnTo>
                      <a:pt x="319" y="112"/>
                    </a:lnTo>
                    <a:lnTo>
                      <a:pt x="302" y="106"/>
                    </a:lnTo>
                    <a:lnTo>
                      <a:pt x="283" y="102"/>
                    </a:lnTo>
                    <a:lnTo>
                      <a:pt x="263" y="97"/>
                    </a:lnTo>
                    <a:lnTo>
                      <a:pt x="241" y="94"/>
                    </a:lnTo>
                    <a:lnTo>
                      <a:pt x="219" y="91"/>
                    </a:lnTo>
                    <a:lnTo>
                      <a:pt x="195" y="89"/>
                    </a:lnTo>
                    <a:lnTo>
                      <a:pt x="172" y="86"/>
                    </a:lnTo>
                    <a:lnTo>
                      <a:pt x="149" y="83"/>
                    </a:lnTo>
                    <a:lnTo>
                      <a:pt x="125" y="81"/>
                    </a:lnTo>
                    <a:lnTo>
                      <a:pt x="102" y="77"/>
                    </a:lnTo>
                    <a:lnTo>
                      <a:pt x="90" y="76"/>
                    </a:lnTo>
                    <a:lnTo>
                      <a:pt x="79" y="73"/>
                    </a:lnTo>
                    <a:lnTo>
                      <a:pt x="67" y="72"/>
                    </a:lnTo>
                    <a:lnTo>
                      <a:pt x="55" y="70"/>
                    </a:lnTo>
                    <a:lnTo>
                      <a:pt x="44" y="67"/>
                    </a:lnTo>
                    <a:lnTo>
                      <a:pt x="34" y="64"/>
                    </a:lnTo>
                    <a:lnTo>
                      <a:pt x="24" y="60"/>
                    </a:lnTo>
                    <a:lnTo>
                      <a:pt x="15" y="54"/>
                    </a:lnTo>
                    <a:lnTo>
                      <a:pt x="7" y="48"/>
                    </a:lnTo>
                    <a:lnTo>
                      <a:pt x="0" y="40"/>
                    </a:lnTo>
                    <a:lnTo>
                      <a:pt x="34" y="29"/>
                    </a:lnTo>
                    <a:lnTo>
                      <a:pt x="74" y="21"/>
                    </a:lnTo>
                    <a:lnTo>
                      <a:pt x="118" y="16"/>
                    </a:lnTo>
                    <a:lnTo>
                      <a:pt x="166" y="12"/>
                    </a:lnTo>
                    <a:lnTo>
                      <a:pt x="214" y="10"/>
                    </a:lnTo>
                    <a:lnTo>
                      <a:pt x="264" y="8"/>
                    </a:lnTo>
                    <a:lnTo>
                      <a:pt x="311" y="7"/>
                    </a:lnTo>
                    <a:lnTo>
                      <a:pt x="357" y="6"/>
                    </a:lnTo>
                    <a:lnTo>
                      <a:pt x="398" y="4"/>
                    </a:lnTo>
                    <a:lnTo>
                      <a:pt x="434" y="0"/>
                    </a:lnTo>
                    <a:lnTo>
                      <a:pt x="454" y="0"/>
                    </a:lnTo>
                    <a:lnTo>
                      <a:pt x="470" y="7"/>
                    </a:lnTo>
                    <a:lnTo>
                      <a:pt x="483" y="17"/>
                    </a:lnTo>
                    <a:lnTo>
                      <a:pt x="495" y="32"/>
                    </a:lnTo>
                    <a:lnTo>
                      <a:pt x="504" y="48"/>
                    </a:lnTo>
                    <a:lnTo>
                      <a:pt x="511" y="67"/>
                    </a:lnTo>
                    <a:lnTo>
                      <a:pt x="517" y="88"/>
                    </a:lnTo>
                    <a:lnTo>
                      <a:pt x="521" y="108"/>
                    </a:lnTo>
                    <a:lnTo>
                      <a:pt x="525" y="128"/>
                    </a:lnTo>
                    <a:lnTo>
                      <a:pt x="528" y="146"/>
                    </a:lnTo>
                    <a:lnTo>
                      <a:pt x="479" y="326"/>
                    </a:lnTo>
                  </a:path>
                </a:pathLst>
              </a:custGeom>
              <a:solidFill>
                <a:srgbClr val="AC8E6F"/>
              </a:solidFill>
              <a:ln w="9525" cap="rnd">
                <a:noFill/>
                <a:round/>
                <a:headEnd/>
                <a:tailEnd/>
              </a:ln>
            </p:spPr>
            <p:txBody>
              <a:bodyPr/>
              <a:lstStyle/>
              <a:p>
                <a:endParaRPr lang="en-US"/>
              </a:p>
            </p:txBody>
          </p:sp>
          <p:sp>
            <p:nvSpPr>
              <p:cNvPr id="84002" name="Freeform 34"/>
              <p:cNvSpPr>
                <a:spLocks noChangeAspect="1"/>
              </p:cNvSpPr>
              <p:nvPr/>
            </p:nvSpPr>
            <p:spPr bwMode="auto">
              <a:xfrm>
                <a:off x="888" y="2622"/>
                <a:ext cx="288" cy="136"/>
              </a:xfrm>
              <a:custGeom>
                <a:avLst/>
                <a:gdLst>
                  <a:gd name="T0" fmla="*/ 3 w 596"/>
                  <a:gd name="T1" fmla="*/ 8 h 281"/>
                  <a:gd name="T2" fmla="*/ 6 w 596"/>
                  <a:gd name="T3" fmla="*/ 11 h 281"/>
                  <a:gd name="T4" fmla="*/ 9 w 596"/>
                  <a:gd name="T5" fmla="*/ 14 h 281"/>
                  <a:gd name="T6" fmla="*/ 10 w 596"/>
                  <a:gd name="T7" fmla="*/ 15 h 281"/>
                  <a:gd name="T8" fmla="*/ 11 w 596"/>
                  <a:gd name="T9" fmla="*/ 16 h 281"/>
                  <a:gd name="T10" fmla="*/ 11 w 596"/>
                  <a:gd name="T11" fmla="*/ 18 h 281"/>
                  <a:gd name="T12" fmla="*/ 12 w 596"/>
                  <a:gd name="T13" fmla="*/ 20 h 281"/>
                  <a:gd name="T14" fmla="*/ 13 w 596"/>
                  <a:gd name="T15" fmla="*/ 21 h 281"/>
                  <a:gd name="T16" fmla="*/ 15 w 596"/>
                  <a:gd name="T17" fmla="*/ 22 h 281"/>
                  <a:gd name="T18" fmla="*/ 18 w 596"/>
                  <a:gd name="T19" fmla="*/ 24 h 281"/>
                  <a:gd name="T20" fmla="*/ 20 w 596"/>
                  <a:gd name="T21" fmla="*/ 25 h 281"/>
                  <a:gd name="T22" fmla="*/ 21 w 596"/>
                  <a:gd name="T23" fmla="*/ 26 h 281"/>
                  <a:gd name="T24" fmla="*/ 23 w 596"/>
                  <a:gd name="T25" fmla="*/ 28 h 281"/>
                  <a:gd name="T26" fmla="*/ 25 w 596"/>
                  <a:gd name="T27" fmla="*/ 28 h 281"/>
                  <a:gd name="T28" fmla="*/ 27 w 596"/>
                  <a:gd name="T29" fmla="*/ 29 h 281"/>
                  <a:gd name="T30" fmla="*/ 29 w 596"/>
                  <a:gd name="T31" fmla="*/ 29 h 281"/>
                  <a:gd name="T32" fmla="*/ 32 w 596"/>
                  <a:gd name="T33" fmla="*/ 28 h 281"/>
                  <a:gd name="T34" fmla="*/ 35 w 596"/>
                  <a:gd name="T35" fmla="*/ 28 h 281"/>
                  <a:gd name="T36" fmla="*/ 36 w 596"/>
                  <a:gd name="T37" fmla="*/ 29 h 281"/>
                  <a:gd name="T38" fmla="*/ 41 w 596"/>
                  <a:gd name="T39" fmla="*/ 31 h 281"/>
                  <a:gd name="T40" fmla="*/ 47 w 596"/>
                  <a:gd name="T41" fmla="*/ 32 h 281"/>
                  <a:gd name="T42" fmla="*/ 54 w 596"/>
                  <a:gd name="T43" fmla="*/ 30 h 281"/>
                  <a:gd name="T44" fmla="*/ 55 w 596"/>
                  <a:gd name="T45" fmla="*/ 29 h 281"/>
                  <a:gd name="T46" fmla="*/ 56 w 596"/>
                  <a:gd name="T47" fmla="*/ 29 h 281"/>
                  <a:gd name="T48" fmla="*/ 58 w 596"/>
                  <a:gd name="T49" fmla="*/ 29 h 281"/>
                  <a:gd name="T50" fmla="*/ 59 w 596"/>
                  <a:gd name="T51" fmla="*/ 29 h 281"/>
                  <a:gd name="T52" fmla="*/ 62 w 596"/>
                  <a:gd name="T53" fmla="*/ 28 h 281"/>
                  <a:gd name="T54" fmla="*/ 64 w 596"/>
                  <a:gd name="T55" fmla="*/ 27 h 281"/>
                  <a:gd name="T56" fmla="*/ 67 w 596"/>
                  <a:gd name="T57" fmla="*/ 25 h 281"/>
                  <a:gd name="T58" fmla="*/ 67 w 596"/>
                  <a:gd name="T59" fmla="*/ 25 h 281"/>
                  <a:gd name="T60" fmla="*/ 66 w 596"/>
                  <a:gd name="T61" fmla="*/ 25 h 281"/>
                  <a:gd name="T62" fmla="*/ 64 w 596"/>
                  <a:gd name="T63" fmla="*/ 25 h 281"/>
                  <a:gd name="T64" fmla="*/ 63 w 596"/>
                  <a:gd name="T65" fmla="*/ 25 h 281"/>
                  <a:gd name="T66" fmla="*/ 60 w 596"/>
                  <a:gd name="T67" fmla="*/ 25 h 281"/>
                  <a:gd name="T68" fmla="*/ 57 w 596"/>
                  <a:gd name="T69" fmla="*/ 26 h 281"/>
                  <a:gd name="T70" fmla="*/ 53 w 596"/>
                  <a:gd name="T71" fmla="*/ 27 h 281"/>
                  <a:gd name="T72" fmla="*/ 51 w 596"/>
                  <a:gd name="T73" fmla="*/ 27 h 281"/>
                  <a:gd name="T74" fmla="*/ 50 w 596"/>
                  <a:gd name="T75" fmla="*/ 26 h 281"/>
                  <a:gd name="T76" fmla="*/ 49 w 596"/>
                  <a:gd name="T77" fmla="*/ 25 h 281"/>
                  <a:gd name="T78" fmla="*/ 49 w 596"/>
                  <a:gd name="T79" fmla="*/ 25 h 281"/>
                  <a:gd name="T80" fmla="*/ 48 w 596"/>
                  <a:gd name="T81" fmla="*/ 25 h 281"/>
                  <a:gd name="T82" fmla="*/ 46 w 596"/>
                  <a:gd name="T83" fmla="*/ 25 h 281"/>
                  <a:gd name="T84" fmla="*/ 44 w 596"/>
                  <a:gd name="T85" fmla="*/ 25 h 281"/>
                  <a:gd name="T86" fmla="*/ 41 w 596"/>
                  <a:gd name="T87" fmla="*/ 25 h 281"/>
                  <a:gd name="T88" fmla="*/ 40 w 596"/>
                  <a:gd name="T89" fmla="*/ 24 h 281"/>
                  <a:gd name="T90" fmla="*/ 39 w 596"/>
                  <a:gd name="T91" fmla="*/ 23 h 281"/>
                  <a:gd name="T92" fmla="*/ 38 w 596"/>
                  <a:gd name="T93" fmla="*/ 23 h 281"/>
                  <a:gd name="T94" fmla="*/ 37 w 596"/>
                  <a:gd name="T95" fmla="*/ 23 h 281"/>
                  <a:gd name="T96" fmla="*/ 31 w 596"/>
                  <a:gd name="T97" fmla="*/ 24 h 281"/>
                  <a:gd name="T98" fmla="*/ 25 w 596"/>
                  <a:gd name="T99" fmla="*/ 24 h 281"/>
                  <a:gd name="T100" fmla="*/ 18 w 596"/>
                  <a:gd name="T101" fmla="*/ 21 h 281"/>
                  <a:gd name="T102" fmla="*/ 16 w 596"/>
                  <a:gd name="T103" fmla="*/ 19 h 281"/>
                  <a:gd name="T104" fmla="*/ 15 w 596"/>
                  <a:gd name="T105" fmla="*/ 18 h 281"/>
                  <a:gd name="T106" fmla="*/ 15 w 596"/>
                  <a:gd name="T107" fmla="*/ 16 h 281"/>
                  <a:gd name="T108" fmla="*/ 15 w 596"/>
                  <a:gd name="T109" fmla="*/ 15 h 281"/>
                  <a:gd name="T110" fmla="*/ 14 w 596"/>
                  <a:gd name="T111" fmla="*/ 15 h 281"/>
                  <a:gd name="T112" fmla="*/ 11 w 596"/>
                  <a:gd name="T113" fmla="*/ 14 h 281"/>
                  <a:gd name="T114" fmla="*/ 9 w 596"/>
                  <a:gd name="T115" fmla="*/ 11 h 281"/>
                  <a:gd name="T116" fmla="*/ 7 w 596"/>
                  <a:gd name="T117" fmla="*/ 10 h 281"/>
                  <a:gd name="T118" fmla="*/ 4 w 596"/>
                  <a:gd name="T119" fmla="*/ 6 h 281"/>
                  <a:gd name="T120" fmla="*/ 2 w 596"/>
                  <a:gd name="T121" fmla="*/ 3 h 281"/>
                  <a:gd name="T122" fmla="*/ 0 w 596"/>
                  <a:gd name="T123" fmla="*/ 0 h 2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6"/>
                  <a:gd name="T187" fmla="*/ 0 h 281"/>
                  <a:gd name="T188" fmla="*/ 596 w 596"/>
                  <a:gd name="T189" fmla="*/ 281 h 2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6" h="281">
                    <a:moveTo>
                      <a:pt x="22" y="44"/>
                    </a:moveTo>
                    <a:lnTo>
                      <a:pt x="22" y="56"/>
                    </a:lnTo>
                    <a:lnTo>
                      <a:pt x="25" y="68"/>
                    </a:lnTo>
                    <a:lnTo>
                      <a:pt x="32" y="77"/>
                    </a:lnTo>
                    <a:lnTo>
                      <a:pt x="40" y="87"/>
                    </a:lnTo>
                    <a:lnTo>
                      <a:pt x="50" y="95"/>
                    </a:lnTo>
                    <a:lnTo>
                      <a:pt x="60" y="102"/>
                    </a:lnTo>
                    <a:lnTo>
                      <a:pt x="70" y="111"/>
                    </a:lnTo>
                    <a:lnTo>
                      <a:pt x="79" y="118"/>
                    </a:lnTo>
                    <a:lnTo>
                      <a:pt x="86" y="127"/>
                    </a:lnTo>
                    <a:lnTo>
                      <a:pt x="92" y="136"/>
                    </a:lnTo>
                    <a:lnTo>
                      <a:pt x="92" y="139"/>
                    </a:lnTo>
                    <a:lnTo>
                      <a:pt x="94" y="143"/>
                    </a:lnTo>
                    <a:lnTo>
                      <a:pt x="95" y="147"/>
                    </a:lnTo>
                    <a:lnTo>
                      <a:pt x="97" y="152"/>
                    </a:lnTo>
                    <a:lnTo>
                      <a:pt x="98" y="156"/>
                    </a:lnTo>
                    <a:lnTo>
                      <a:pt x="99" y="161"/>
                    </a:lnTo>
                    <a:lnTo>
                      <a:pt x="101" y="166"/>
                    </a:lnTo>
                    <a:lnTo>
                      <a:pt x="103" y="169"/>
                    </a:lnTo>
                    <a:lnTo>
                      <a:pt x="105" y="173"/>
                    </a:lnTo>
                    <a:lnTo>
                      <a:pt x="106" y="175"/>
                    </a:lnTo>
                    <a:lnTo>
                      <a:pt x="113" y="182"/>
                    </a:lnTo>
                    <a:lnTo>
                      <a:pt x="120" y="188"/>
                    </a:lnTo>
                    <a:lnTo>
                      <a:pt x="127" y="193"/>
                    </a:lnTo>
                    <a:lnTo>
                      <a:pt x="135" y="197"/>
                    </a:lnTo>
                    <a:lnTo>
                      <a:pt x="143" y="201"/>
                    </a:lnTo>
                    <a:lnTo>
                      <a:pt x="150" y="204"/>
                    </a:lnTo>
                    <a:lnTo>
                      <a:pt x="158" y="208"/>
                    </a:lnTo>
                    <a:lnTo>
                      <a:pt x="165" y="213"/>
                    </a:lnTo>
                    <a:lnTo>
                      <a:pt x="172" y="217"/>
                    </a:lnTo>
                    <a:lnTo>
                      <a:pt x="179" y="223"/>
                    </a:lnTo>
                    <a:lnTo>
                      <a:pt x="184" y="226"/>
                    </a:lnTo>
                    <a:lnTo>
                      <a:pt x="189" y="231"/>
                    </a:lnTo>
                    <a:lnTo>
                      <a:pt x="194" y="235"/>
                    </a:lnTo>
                    <a:lnTo>
                      <a:pt x="200" y="238"/>
                    </a:lnTo>
                    <a:lnTo>
                      <a:pt x="205" y="241"/>
                    </a:lnTo>
                    <a:lnTo>
                      <a:pt x="210" y="244"/>
                    </a:lnTo>
                    <a:lnTo>
                      <a:pt x="216" y="246"/>
                    </a:lnTo>
                    <a:lnTo>
                      <a:pt x="222" y="248"/>
                    </a:lnTo>
                    <a:lnTo>
                      <a:pt x="228" y="251"/>
                    </a:lnTo>
                    <a:lnTo>
                      <a:pt x="236" y="253"/>
                    </a:lnTo>
                    <a:lnTo>
                      <a:pt x="243" y="254"/>
                    </a:lnTo>
                    <a:lnTo>
                      <a:pt x="250" y="253"/>
                    </a:lnTo>
                    <a:lnTo>
                      <a:pt x="260" y="251"/>
                    </a:lnTo>
                    <a:lnTo>
                      <a:pt x="269" y="248"/>
                    </a:lnTo>
                    <a:lnTo>
                      <a:pt x="279" y="245"/>
                    </a:lnTo>
                    <a:lnTo>
                      <a:pt x="288" y="243"/>
                    </a:lnTo>
                    <a:lnTo>
                      <a:pt x="297" y="242"/>
                    </a:lnTo>
                    <a:lnTo>
                      <a:pt x="304" y="241"/>
                    </a:lnTo>
                    <a:lnTo>
                      <a:pt x="310" y="242"/>
                    </a:lnTo>
                    <a:lnTo>
                      <a:pt x="315" y="245"/>
                    </a:lnTo>
                    <a:lnTo>
                      <a:pt x="323" y="254"/>
                    </a:lnTo>
                    <a:lnTo>
                      <a:pt x="335" y="263"/>
                    </a:lnTo>
                    <a:lnTo>
                      <a:pt x="349" y="270"/>
                    </a:lnTo>
                    <a:lnTo>
                      <a:pt x="365" y="275"/>
                    </a:lnTo>
                    <a:lnTo>
                      <a:pt x="383" y="279"/>
                    </a:lnTo>
                    <a:lnTo>
                      <a:pt x="402" y="280"/>
                    </a:lnTo>
                    <a:lnTo>
                      <a:pt x="421" y="280"/>
                    </a:lnTo>
                    <a:lnTo>
                      <a:pt x="440" y="276"/>
                    </a:lnTo>
                    <a:lnTo>
                      <a:pt x="459" y="270"/>
                    </a:lnTo>
                    <a:lnTo>
                      <a:pt x="477" y="261"/>
                    </a:lnTo>
                    <a:lnTo>
                      <a:pt x="480" y="259"/>
                    </a:lnTo>
                    <a:lnTo>
                      <a:pt x="485" y="258"/>
                    </a:lnTo>
                    <a:lnTo>
                      <a:pt x="489" y="258"/>
                    </a:lnTo>
                    <a:lnTo>
                      <a:pt x="494" y="258"/>
                    </a:lnTo>
                    <a:lnTo>
                      <a:pt x="498" y="258"/>
                    </a:lnTo>
                    <a:lnTo>
                      <a:pt x="504" y="258"/>
                    </a:lnTo>
                    <a:lnTo>
                      <a:pt x="509" y="258"/>
                    </a:lnTo>
                    <a:lnTo>
                      <a:pt x="514" y="258"/>
                    </a:lnTo>
                    <a:lnTo>
                      <a:pt x="519" y="257"/>
                    </a:lnTo>
                    <a:lnTo>
                      <a:pt x="523" y="255"/>
                    </a:lnTo>
                    <a:lnTo>
                      <a:pt x="531" y="252"/>
                    </a:lnTo>
                    <a:lnTo>
                      <a:pt x="539" y="250"/>
                    </a:lnTo>
                    <a:lnTo>
                      <a:pt x="547" y="247"/>
                    </a:lnTo>
                    <a:lnTo>
                      <a:pt x="555" y="245"/>
                    </a:lnTo>
                    <a:lnTo>
                      <a:pt x="562" y="242"/>
                    </a:lnTo>
                    <a:lnTo>
                      <a:pt x="570" y="239"/>
                    </a:lnTo>
                    <a:lnTo>
                      <a:pt x="577" y="235"/>
                    </a:lnTo>
                    <a:lnTo>
                      <a:pt x="583" y="230"/>
                    </a:lnTo>
                    <a:lnTo>
                      <a:pt x="589" y="224"/>
                    </a:lnTo>
                    <a:lnTo>
                      <a:pt x="595" y="217"/>
                    </a:lnTo>
                    <a:lnTo>
                      <a:pt x="595" y="216"/>
                    </a:lnTo>
                    <a:lnTo>
                      <a:pt x="593" y="215"/>
                    </a:lnTo>
                    <a:lnTo>
                      <a:pt x="589" y="215"/>
                    </a:lnTo>
                    <a:lnTo>
                      <a:pt x="586" y="216"/>
                    </a:lnTo>
                    <a:lnTo>
                      <a:pt x="580" y="216"/>
                    </a:lnTo>
                    <a:lnTo>
                      <a:pt x="575" y="218"/>
                    </a:lnTo>
                    <a:lnTo>
                      <a:pt x="570" y="219"/>
                    </a:lnTo>
                    <a:lnTo>
                      <a:pt x="564" y="220"/>
                    </a:lnTo>
                    <a:lnTo>
                      <a:pt x="561" y="220"/>
                    </a:lnTo>
                    <a:lnTo>
                      <a:pt x="558" y="221"/>
                    </a:lnTo>
                    <a:lnTo>
                      <a:pt x="545" y="220"/>
                    </a:lnTo>
                    <a:lnTo>
                      <a:pt x="533" y="222"/>
                    </a:lnTo>
                    <a:lnTo>
                      <a:pt x="522" y="223"/>
                    </a:lnTo>
                    <a:lnTo>
                      <a:pt x="510" y="226"/>
                    </a:lnTo>
                    <a:lnTo>
                      <a:pt x="500" y="229"/>
                    </a:lnTo>
                    <a:lnTo>
                      <a:pt x="489" y="231"/>
                    </a:lnTo>
                    <a:lnTo>
                      <a:pt x="478" y="234"/>
                    </a:lnTo>
                    <a:lnTo>
                      <a:pt x="469" y="235"/>
                    </a:lnTo>
                    <a:lnTo>
                      <a:pt x="459" y="237"/>
                    </a:lnTo>
                    <a:lnTo>
                      <a:pt x="450" y="237"/>
                    </a:lnTo>
                    <a:lnTo>
                      <a:pt x="447" y="236"/>
                    </a:lnTo>
                    <a:lnTo>
                      <a:pt x="444" y="235"/>
                    </a:lnTo>
                    <a:lnTo>
                      <a:pt x="443" y="232"/>
                    </a:lnTo>
                    <a:lnTo>
                      <a:pt x="441" y="230"/>
                    </a:lnTo>
                    <a:lnTo>
                      <a:pt x="440" y="227"/>
                    </a:lnTo>
                    <a:lnTo>
                      <a:pt x="438" y="224"/>
                    </a:lnTo>
                    <a:lnTo>
                      <a:pt x="437" y="221"/>
                    </a:lnTo>
                    <a:lnTo>
                      <a:pt x="434" y="219"/>
                    </a:lnTo>
                    <a:lnTo>
                      <a:pt x="431" y="217"/>
                    </a:lnTo>
                    <a:lnTo>
                      <a:pt x="428" y="216"/>
                    </a:lnTo>
                    <a:lnTo>
                      <a:pt x="423" y="216"/>
                    </a:lnTo>
                    <a:lnTo>
                      <a:pt x="418" y="216"/>
                    </a:lnTo>
                    <a:lnTo>
                      <a:pt x="413" y="218"/>
                    </a:lnTo>
                    <a:lnTo>
                      <a:pt x="408" y="220"/>
                    </a:lnTo>
                    <a:lnTo>
                      <a:pt x="402" y="222"/>
                    </a:lnTo>
                    <a:lnTo>
                      <a:pt x="396" y="223"/>
                    </a:lnTo>
                    <a:lnTo>
                      <a:pt x="389" y="224"/>
                    </a:lnTo>
                    <a:lnTo>
                      <a:pt x="382" y="223"/>
                    </a:lnTo>
                    <a:lnTo>
                      <a:pt x="374" y="223"/>
                    </a:lnTo>
                    <a:lnTo>
                      <a:pt x="365" y="220"/>
                    </a:lnTo>
                    <a:lnTo>
                      <a:pt x="361" y="216"/>
                    </a:lnTo>
                    <a:lnTo>
                      <a:pt x="356" y="213"/>
                    </a:lnTo>
                    <a:lnTo>
                      <a:pt x="352" y="210"/>
                    </a:lnTo>
                    <a:lnTo>
                      <a:pt x="349" y="207"/>
                    </a:lnTo>
                    <a:lnTo>
                      <a:pt x="346" y="205"/>
                    </a:lnTo>
                    <a:lnTo>
                      <a:pt x="343" y="203"/>
                    </a:lnTo>
                    <a:lnTo>
                      <a:pt x="340" y="201"/>
                    </a:lnTo>
                    <a:lnTo>
                      <a:pt x="336" y="201"/>
                    </a:lnTo>
                    <a:lnTo>
                      <a:pt x="331" y="201"/>
                    </a:lnTo>
                    <a:lnTo>
                      <a:pt x="326" y="203"/>
                    </a:lnTo>
                    <a:lnTo>
                      <a:pt x="310" y="207"/>
                    </a:lnTo>
                    <a:lnTo>
                      <a:pt x="293" y="211"/>
                    </a:lnTo>
                    <a:lnTo>
                      <a:pt x="275" y="213"/>
                    </a:lnTo>
                    <a:lnTo>
                      <a:pt x="256" y="213"/>
                    </a:lnTo>
                    <a:lnTo>
                      <a:pt x="237" y="212"/>
                    </a:lnTo>
                    <a:lnTo>
                      <a:pt x="217" y="208"/>
                    </a:lnTo>
                    <a:lnTo>
                      <a:pt x="198" y="204"/>
                    </a:lnTo>
                    <a:lnTo>
                      <a:pt x="180" y="196"/>
                    </a:lnTo>
                    <a:lnTo>
                      <a:pt x="162" y="187"/>
                    </a:lnTo>
                    <a:lnTo>
                      <a:pt x="146" y="176"/>
                    </a:lnTo>
                    <a:lnTo>
                      <a:pt x="141" y="171"/>
                    </a:lnTo>
                    <a:lnTo>
                      <a:pt x="138" y="166"/>
                    </a:lnTo>
                    <a:lnTo>
                      <a:pt x="136" y="162"/>
                    </a:lnTo>
                    <a:lnTo>
                      <a:pt x="136" y="157"/>
                    </a:lnTo>
                    <a:lnTo>
                      <a:pt x="137" y="153"/>
                    </a:lnTo>
                    <a:lnTo>
                      <a:pt x="137" y="150"/>
                    </a:lnTo>
                    <a:lnTo>
                      <a:pt x="138" y="146"/>
                    </a:lnTo>
                    <a:lnTo>
                      <a:pt x="138" y="143"/>
                    </a:lnTo>
                    <a:lnTo>
                      <a:pt x="136" y="140"/>
                    </a:lnTo>
                    <a:lnTo>
                      <a:pt x="133" y="138"/>
                    </a:lnTo>
                    <a:lnTo>
                      <a:pt x="128" y="136"/>
                    </a:lnTo>
                    <a:lnTo>
                      <a:pt x="123" y="132"/>
                    </a:lnTo>
                    <a:lnTo>
                      <a:pt x="116" y="128"/>
                    </a:lnTo>
                    <a:lnTo>
                      <a:pt x="108" y="124"/>
                    </a:lnTo>
                    <a:lnTo>
                      <a:pt x="100" y="119"/>
                    </a:lnTo>
                    <a:lnTo>
                      <a:pt x="92" y="113"/>
                    </a:lnTo>
                    <a:lnTo>
                      <a:pt x="83" y="107"/>
                    </a:lnTo>
                    <a:lnTo>
                      <a:pt x="76" y="100"/>
                    </a:lnTo>
                    <a:lnTo>
                      <a:pt x="68" y="93"/>
                    </a:lnTo>
                    <a:lnTo>
                      <a:pt x="60" y="86"/>
                    </a:lnTo>
                    <a:lnTo>
                      <a:pt x="52" y="76"/>
                    </a:lnTo>
                    <a:lnTo>
                      <a:pt x="44" y="66"/>
                    </a:lnTo>
                    <a:lnTo>
                      <a:pt x="38" y="55"/>
                    </a:lnTo>
                    <a:lnTo>
                      <a:pt x="32" y="45"/>
                    </a:lnTo>
                    <a:lnTo>
                      <a:pt x="25" y="36"/>
                    </a:lnTo>
                    <a:lnTo>
                      <a:pt x="20" y="27"/>
                    </a:lnTo>
                    <a:lnTo>
                      <a:pt x="15" y="19"/>
                    </a:lnTo>
                    <a:lnTo>
                      <a:pt x="9" y="11"/>
                    </a:lnTo>
                    <a:lnTo>
                      <a:pt x="5" y="5"/>
                    </a:lnTo>
                    <a:lnTo>
                      <a:pt x="0" y="0"/>
                    </a:lnTo>
                    <a:lnTo>
                      <a:pt x="22" y="44"/>
                    </a:lnTo>
                  </a:path>
                </a:pathLst>
              </a:custGeom>
              <a:solidFill>
                <a:srgbClr val="DAACA0"/>
              </a:solidFill>
              <a:ln w="9525" cap="rnd">
                <a:noFill/>
                <a:round/>
                <a:headEnd/>
                <a:tailEnd/>
              </a:ln>
            </p:spPr>
            <p:txBody>
              <a:bodyPr/>
              <a:lstStyle/>
              <a:p>
                <a:endParaRPr lang="en-US"/>
              </a:p>
            </p:txBody>
          </p:sp>
          <p:sp>
            <p:nvSpPr>
              <p:cNvPr id="84003" name="Freeform 35"/>
              <p:cNvSpPr>
                <a:spLocks noChangeAspect="1"/>
              </p:cNvSpPr>
              <p:nvPr/>
            </p:nvSpPr>
            <p:spPr bwMode="auto">
              <a:xfrm>
                <a:off x="1124" y="2580"/>
                <a:ext cx="80" cy="442"/>
              </a:xfrm>
              <a:custGeom>
                <a:avLst/>
                <a:gdLst>
                  <a:gd name="T0" fmla="*/ 0 w 165"/>
                  <a:gd name="T1" fmla="*/ 0 h 915"/>
                  <a:gd name="T2" fmla="*/ 0 w 165"/>
                  <a:gd name="T3" fmla="*/ 1 h 915"/>
                  <a:gd name="T4" fmla="*/ 2 w 165"/>
                  <a:gd name="T5" fmla="*/ 5 h 915"/>
                  <a:gd name="T6" fmla="*/ 4 w 165"/>
                  <a:gd name="T7" fmla="*/ 12 h 915"/>
                  <a:gd name="T8" fmla="*/ 6 w 165"/>
                  <a:gd name="T9" fmla="*/ 20 h 915"/>
                  <a:gd name="T10" fmla="*/ 8 w 165"/>
                  <a:gd name="T11" fmla="*/ 30 h 915"/>
                  <a:gd name="T12" fmla="*/ 10 w 165"/>
                  <a:gd name="T13" fmla="*/ 42 h 915"/>
                  <a:gd name="T14" fmla="*/ 12 w 165"/>
                  <a:gd name="T15" fmla="*/ 55 h 915"/>
                  <a:gd name="T16" fmla="*/ 12 w 165"/>
                  <a:gd name="T17" fmla="*/ 70 h 915"/>
                  <a:gd name="T18" fmla="*/ 12 w 165"/>
                  <a:gd name="T19" fmla="*/ 86 h 915"/>
                  <a:gd name="T20" fmla="*/ 11 w 165"/>
                  <a:gd name="T21" fmla="*/ 103 h 915"/>
                  <a:gd name="T22" fmla="*/ 14 w 165"/>
                  <a:gd name="T23" fmla="*/ 103 h 915"/>
                  <a:gd name="T24" fmla="*/ 15 w 165"/>
                  <a:gd name="T25" fmla="*/ 103 h 915"/>
                  <a:gd name="T26" fmla="*/ 15 w 165"/>
                  <a:gd name="T27" fmla="*/ 103 h 915"/>
                  <a:gd name="T28" fmla="*/ 16 w 165"/>
                  <a:gd name="T29" fmla="*/ 87 h 915"/>
                  <a:gd name="T30" fmla="*/ 18 w 165"/>
                  <a:gd name="T31" fmla="*/ 73 h 915"/>
                  <a:gd name="T32" fmla="*/ 18 w 165"/>
                  <a:gd name="T33" fmla="*/ 60 h 915"/>
                  <a:gd name="T34" fmla="*/ 19 w 165"/>
                  <a:gd name="T35" fmla="*/ 49 h 915"/>
                  <a:gd name="T36" fmla="*/ 18 w 165"/>
                  <a:gd name="T37" fmla="*/ 39 h 915"/>
                  <a:gd name="T38" fmla="*/ 18 w 165"/>
                  <a:gd name="T39" fmla="*/ 30 h 915"/>
                  <a:gd name="T40" fmla="*/ 17 w 165"/>
                  <a:gd name="T41" fmla="*/ 24 h 915"/>
                  <a:gd name="T42" fmla="*/ 16 w 165"/>
                  <a:gd name="T43" fmla="*/ 19 h 915"/>
                  <a:gd name="T44" fmla="*/ 16 w 165"/>
                  <a:gd name="T45" fmla="*/ 16 h 915"/>
                  <a:gd name="T46" fmla="*/ 16 w 165"/>
                  <a:gd name="T47" fmla="*/ 15 h 915"/>
                  <a:gd name="T48" fmla="*/ 0 w 165"/>
                  <a:gd name="T49" fmla="*/ 0 h 9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5"/>
                  <a:gd name="T76" fmla="*/ 0 h 915"/>
                  <a:gd name="T77" fmla="*/ 165 w 165"/>
                  <a:gd name="T78" fmla="*/ 915 h 9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5" h="915">
                    <a:moveTo>
                      <a:pt x="0" y="0"/>
                    </a:moveTo>
                    <a:lnTo>
                      <a:pt x="4" y="12"/>
                    </a:lnTo>
                    <a:lnTo>
                      <a:pt x="16" y="46"/>
                    </a:lnTo>
                    <a:lnTo>
                      <a:pt x="32" y="101"/>
                    </a:lnTo>
                    <a:lnTo>
                      <a:pt x="51" y="175"/>
                    </a:lnTo>
                    <a:lnTo>
                      <a:pt x="70" y="265"/>
                    </a:lnTo>
                    <a:lnTo>
                      <a:pt x="88" y="372"/>
                    </a:lnTo>
                    <a:lnTo>
                      <a:pt x="101" y="491"/>
                    </a:lnTo>
                    <a:lnTo>
                      <a:pt x="108" y="623"/>
                    </a:lnTo>
                    <a:lnTo>
                      <a:pt x="107" y="764"/>
                    </a:lnTo>
                    <a:lnTo>
                      <a:pt x="95" y="914"/>
                    </a:lnTo>
                    <a:lnTo>
                      <a:pt x="120" y="914"/>
                    </a:lnTo>
                    <a:lnTo>
                      <a:pt x="126" y="914"/>
                    </a:lnTo>
                    <a:lnTo>
                      <a:pt x="144" y="775"/>
                    </a:lnTo>
                    <a:lnTo>
                      <a:pt x="156" y="649"/>
                    </a:lnTo>
                    <a:lnTo>
                      <a:pt x="162" y="535"/>
                    </a:lnTo>
                    <a:lnTo>
                      <a:pt x="164" y="433"/>
                    </a:lnTo>
                    <a:lnTo>
                      <a:pt x="162" y="345"/>
                    </a:lnTo>
                    <a:lnTo>
                      <a:pt x="157" y="270"/>
                    </a:lnTo>
                    <a:lnTo>
                      <a:pt x="152" y="212"/>
                    </a:lnTo>
                    <a:lnTo>
                      <a:pt x="146" y="168"/>
                    </a:lnTo>
                    <a:lnTo>
                      <a:pt x="143" y="142"/>
                    </a:lnTo>
                    <a:lnTo>
                      <a:pt x="141" y="132"/>
                    </a:lnTo>
                    <a:lnTo>
                      <a:pt x="0" y="0"/>
                    </a:lnTo>
                  </a:path>
                </a:pathLst>
              </a:custGeom>
              <a:solidFill>
                <a:srgbClr val="FFC1C1"/>
              </a:solidFill>
              <a:ln w="9525" cap="rnd">
                <a:noFill/>
                <a:round/>
                <a:headEnd/>
                <a:tailEnd/>
              </a:ln>
            </p:spPr>
            <p:txBody>
              <a:bodyPr/>
              <a:lstStyle/>
              <a:p>
                <a:endParaRPr lang="en-US"/>
              </a:p>
            </p:txBody>
          </p:sp>
          <p:sp>
            <p:nvSpPr>
              <p:cNvPr id="84004" name="Freeform 36"/>
              <p:cNvSpPr>
                <a:spLocks noChangeAspect="1"/>
              </p:cNvSpPr>
              <p:nvPr/>
            </p:nvSpPr>
            <p:spPr bwMode="auto">
              <a:xfrm>
                <a:off x="1124" y="2580"/>
                <a:ext cx="53" cy="442"/>
              </a:xfrm>
              <a:custGeom>
                <a:avLst/>
                <a:gdLst>
                  <a:gd name="T0" fmla="*/ 0 w 109"/>
                  <a:gd name="T1" fmla="*/ 0 h 915"/>
                  <a:gd name="T2" fmla="*/ 0 w 109"/>
                  <a:gd name="T3" fmla="*/ 1 h 915"/>
                  <a:gd name="T4" fmla="*/ 2 w 109"/>
                  <a:gd name="T5" fmla="*/ 5 h 915"/>
                  <a:gd name="T6" fmla="*/ 4 w 109"/>
                  <a:gd name="T7" fmla="*/ 12 h 915"/>
                  <a:gd name="T8" fmla="*/ 6 w 109"/>
                  <a:gd name="T9" fmla="*/ 20 h 915"/>
                  <a:gd name="T10" fmla="*/ 8 w 109"/>
                  <a:gd name="T11" fmla="*/ 30 h 915"/>
                  <a:gd name="T12" fmla="*/ 10 w 109"/>
                  <a:gd name="T13" fmla="*/ 42 h 915"/>
                  <a:gd name="T14" fmla="*/ 12 w 109"/>
                  <a:gd name="T15" fmla="*/ 55 h 915"/>
                  <a:gd name="T16" fmla="*/ 13 w 109"/>
                  <a:gd name="T17" fmla="*/ 70 h 915"/>
                  <a:gd name="T18" fmla="*/ 12 w 109"/>
                  <a:gd name="T19" fmla="*/ 86 h 915"/>
                  <a:gd name="T20" fmla="*/ 11 w 109"/>
                  <a:gd name="T21" fmla="*/ 103 h 9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915"/>
                  <a:gd name="T35" fmla="*/ 109 w 109"/>
                  <a:gd name="T36" fmla="*/ 915 h 9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915">
                    <a:moveTo>
                      <a:pt x="0" y="0"/>
                    </a:moveTo>
                    <a:lnTo>
                      <a:pt x="4" y="12"/>
                    </a:lnTo>
                    <a:lnTo>
                      <a:pt x="16" y="46"/>
                    </a:lnTo>
                    <a:lnTo>
                      <a:pt x="32" y="101"/>
                    </a:lnTo>
                    <a:lnTo>
                      <a:pt x="51" y="175"/>
                    </a:lnTo>
                    <a:lnTo>
                      <a:pt x="70" y="265"/>
                    </a:lnTo>
                    <a:lnTo>
                      <a:pt x="88" y="372"/>
                    </a:lnTo>
                    <a:lnTo>
                      <a:pt x="101" y="491"/>
                    </a:lnTo>
                    <a:lnTo>
                      <a:pt x="108" y="623"/>
                    </a:lnTo>
                    <a:lnTo>
                      <a:pt x="107" y="764"/>
                    </a:lnTo>
                    <a:lnTo>
                      <a:pt x="95" y="914"/>
                    </a:lnTo>
                  </a:path>
                </a:pathLst>
              </a:custGeom>
              <a:noFill/>
              <a:ln w="12700" cap="rnd">
                <a:solidFill>
                  <a:srgbClr val="000000"/>
                </a:solidFill>
                <a:round/>
                <a:headEnd type="none" w="sm" len="sm"/>
                <a:tailEnd type="none" w="sm" len="sm"/>
              </a:ln>
            </p:spPr>
            <p:txBody>
              <a:bodyPr/>
              <a:lstStyle/>
              <a:p>
                <a:endParaRPr lang="en-US"/>
              </a:p>
            </p:txBody>
          </p:sp>
          <p:sp>
            <p:nvSpPr>
              <p:cNvPr id="84005" name="Freeform 37"/>
              <p:cNvSpPr>
                <a:spLocks noChangeAspect="1"/>
              </p:cNvSpPr>
              <p:nvPr/>
            </p:nvSpPr>
            <p:spPr bwMode="auto">
              <a:xfrm>
                <a:off x="1258" y="2752"/>
                <a:ext cx="72" cy="270"/>
              </a:xfrm>
              <a:custGeom>
                <a:avLst/>
                <a:gdLst>
                  <a:gd name="T0" fmla="*/ 0 w 149"/>
                  <a:gd name="T1" fmla="*/ 63 h 558"/>
                  <a:gd name="T2" fmla="*/ 1 w 149"/>
                  <a:gd name="T3" fmla="*/ 57 h 558"/>
                  <a:gd name="T4" fmla="*/ 3 w 149"/>
                  <a:gd name="T5" fmla="*/ 49 h 558"/>
                  <a:gd name="T6" fmla="*/ 5 w 149"/>
                  <a:gd name="T7" fmla="*/ 42 h 558"/>
                  <a:gd name="T8" fmla="*/ 6 w 149"/>
                  <a:gd name="T9" fmla="*/ 33 h 558"/>
                  <a:gd name="T10" fmla="*/ 7 w 149"/>
                  <a:gd name="T11" fmla="*/ 25 h 558"/>
                  <a:gd name="T12" fmla="*/ 9 w 149"/>
                  <a:gd name="T13" fmla="*/ 17 h 558"/>
                  <a:gd name="T14" fmla="*/ 10 w 149"/>
                  <a:gd name="T15" fmla="*/ 11 h 558"/>
                  <a:gd name="T16" fmla="*/ 11 w 149"/>
                  <a:gd name="T17" fmla="*/ 5 h 558"/>
                  <a:gd name="T18" fmla="*/ 11 w 149"/>
                  <a:gd name="T19" fmla="*/ 1 h 558"/>
                  <a:gd name="T20" fmla="*/ 11 w 149"/>
                  <a:gd name="T21" fmla="*/ 0 h 558"/>
                  <a:gd name="T22" fmla="*/ 17 w 149"/>
                  <a:gd name="T23" fmla="*/ 0 h 558"/>
                  <a:gd name="T24" fmla="*/ 17 w 149"/>
                  <a:gd name="T25" fmla="*/ 0 h 558"/>
                  <a:gd name="T26" fmla="*/ 16 w 149"/>
                  <a:gd name="T27" fmla="*/ 1 h 558"/>
                  <a:gd name="T28" fmla="*/ 15 w 149"/>
                  <a:gd name="T29" fmla="*/ 6 h 558"/>
                  <a:gd name="T30" fmla="*/ 14 w 149"/>
                  <a:gd name="T31" fmla="*/ 13 h 558"/>
                  <a:gd name="T32" fmla="*/ 11 w 149"/>
                  <a:gd name="T33" fmla="*/ 21 h 558"/>
                  <a:gd name="T34" fmla="*/ 9 w 149"/>
                  <a:gd name="T35" fmla="*/ 30 h 558"/>
                  <a:gd name="T36" fmla="*/ 7 w 149"/>
                  <a:gd name="T37" fmla="*/ 38 h 558"/>
                  <a:gd name="T38" fmla="*/ 4 w 149"/>
                  <a:gd name="T39" fmla="*/ 47 h 558"/>
                  <a:gd name="T40" fmla="*/ 2 w 149"/>
                  <a:gd name="T41" fmla="*/ 54 h 558"/>
                  <a:gd name="T42" fmla="*/ 1 w 149"/>
                  <a:gd name="T43" fmla="*/ 60 h 558"/>
                  <a:gd name="T44" fmla="*/ 1 w 149"/>
                  <a:gd name="T45" fmla="*/ 63 h 558"/>
                  <a:gd name="T46" fmla="*/ 0 w 149"/>
                  <a:gd name="T47" fmla="*/ 63 h 5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9"/>
                  <a:gd name="T73" fmla="*/ 0 h 558"/>
                  <a:gd name="T74" fmla="*/ 149 w 149"/>
                  <a:gd name="T75" fmla="*/ 558 h 5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9" h="558">
                    <a:moveTo>
                      <a:pt x="0" y="554"/>
                    </a:moveTo>
                    <a:lnTo>
                      <a:pt x="14" y="501"/>
                    </a:lnTo>
                    <a:lnTo>
                      <a:pt x="29" y="437"/>
                    </a:lnTo>
                    <a:lnTo>
                      <a:pt x="42" y="367"/>
                    </a:lnTo>
                    <a:lnTo>
                      <a:pt x="55" y="294"/>
                    </a:lnTo>
                    <a:lnTo>
                      <a:pt x="67" y="221"/>
                    </a:lnTo>
                    <a:lnTo>
                      <a:pt x="77" y="153"/>
                    </a:lnTo>
                    <a:lnTo>
                      <a:pt x="86" y="93"/>
                    </a:lnTo>
                    <a:lnTo>
                      <a:pt x="93" y="46"/>
                    </a:lnTo>
                    <a:lnTo>
                      <a:pt x="97" y="15"/>
                    </a:lnTo>
                    <a:lnTo>
                      <a:pt x="99" y="3"/>
                    </a:lnTo>
                    <a:lnTo>
                      <a:pt x="148" y="0"/>
                    </a:lnTo>
                    <a:lnTo>
                      <a:pt x="143" y="14"/>
                    </a:lnTo>
                    <a:lnTo>
                      <a:pt x="134" y="53"/>
                    </a:lnTo>
                    <a:lnTo>
                      <a:pt x="118" y="111"/>
                    </a:lnTo>
                    <a:lnTo>
                      <a:pt x="99" y="182"/>
                    </a:lnTo>
                    <a:lnTo>
                      <a:pt x="78" y="260"/>
                    </a:lnTo>
                    <a:lnTo>
                      <a:pt x="58" y="339"/>
                    </a:lnTo>
                    <a:lnTo>
                      <a:pt x="39" y="415"/>
                    </a:lnTo>
                    <a:lnTo>
                      <a:pt x="23" y="480"/>
                    </a:lnTo>
                    <a:lnTo>
                      <a:pt x="13" y="529"/>
                    </a:lnTo>
                    <a:lnTo>
                      <a:pt x="9" y="557"/>
                    </a:lnTo>
                    <a:lnTo>
                      <a:pt x="0" y="554"/>
                    </a:lnTo>
                  </a:path>
                </a:pathLst>
              </a:custGeom>
              <a:solidFill>
                <a:srgbClr val="E4A5A5"/>
              </a:solidFill>
              <a:ln w="9525" cap="rnd">
                <a:noFill/>
                <a:round/>
                <a:headEnd/>
                <a:tailEnd/>
              </a:ln>
            </p:spPr>
            <p:txBody>
              <a:bodyPr/>
              <a:lstStyle/>
              <a:p>
                <a:endParaRPr lang="en-US"/>
              </a:p>
            </p:txBody>
          </p:sp>
          <p:sp>
            <p:nvSpPr>
              <p:cNvPr id="84006" name="Freeform 38"/>
              <p:cNvSpPr>
                <a:spLocks noChangeAspect="1"/>
              </p:cNvSpPr>
              <p:nvPr/>
            </p:nvSpPr>
            <p:spPr bwMode="auto">
              <a:xfrm>
                <a:off x="1114" y="2562"/>
                <a:ext cx="334" cy="199"/>
              </a:xfrm>
              <a:custGeom>
                <a:avLst/>
                <a:gdLst>
                  <a:gd name="T0" fmla="*/ 78 w 691"/>
                  <a:gd name="T1" fmla="*/ 1 h 411"/>
                  <a:gd name="T2" fmla="*/ 77 w 691"/>
                  <a:gd name="T3" fmla="*/ 2 h 411"/>
                  <a:gd name="T4" fmla="*/ 76 w 691"/>
                  <a:gd name="T5" fmla="*/ 3 h 411"/>
                  <a:gd name="T6" fmla="*/ 75 w 691"/>
                  <a:gd name="T7" fmla="*/ 5 h 411"/>
                  <a:gd name="T8" fmla="*/ 74 w 691"/>
                  <a:gd name="T9" fmla="*/ 7 h 411"/>
                  <a:gd name="T10" fmla="*/ 74 w 691"/>
                  <a:gd name="T11" fmla="*/ 10 h 411"/>
                  <a:gd name="T12" fmla="*/ 73 w 691"/>
                  <a:gd name="T13" fmla="*/ 12 h 411"/>
                  <a:gd name="T14" fmla="*/ 73 w 691"/>
                  <a:gd name="T15" fmla="*/ 14 h 411"/>
                  <a:gd name="T16" fmla="*/ 73 w 691"/>
                  <a:gd name="T17" fmla="*/ 16 h 411"/>
                  <a:gd name="T18" fmla="*/ 72 w 691"/>
                  <a:gd name="T19" fmla="*/ 18 h 411"/>
                  <a:gd name="T20" fmla="*/ 72 w 691"/>
                  <a:gd name="T21" fmla="*/ 19 h 411"/>
                  <a:gd name="T22" fmla="*/ 72 w 691"/>
                  <a:gd name="T23" fmla="*/ 19 h 411"/>
                  <a:gd name="T24" fmla="*/ 68 w 691"/>
                  <a:gd name="T25" fmla="*/ 28 h 411"/>
                  <a:gd name="T26" fmla="*/ 65 w 691"/>
                  <a:gd name="T27" fmla="*/ 34 h 411"/>
                  <a:gd name="T28" fmla="*/ 61 w 691"/>
                  <a:gd name="T29" fmla="*/ 39 h 411"/>
                  <a:gd name="T30" fmla="*/ 58 w 691"/>
                  <a:gd name="T31" fmla="*/ 43 h 411"/>
                  <a:gd name="T32" fmla="*/ 54 w 691"/>
                  <a:gd name="T33" fmla="*/ 45 h 411"/>
                  <a:gd name="T34" fmla="*/ 50 w 691"/>
                  <a:gd name="T35" fmla="*/ 46 h 411"/>
                  <a:gd name="T36" fmla="*/ 45 w 691"/>
                  <a:gd name="T37" fmla="*/ 46 h 411"/>
                  <a:gd name="T38" fmla="*/ 41 w 691"/>
                  <a:gd name="T39" fmla="*/ 46 h 411"/>
                  <a:gd name="T40" fmla="*/ 35 w 691"/>
                  <a:gd name="T41" fmla="*/ 45 h 411"/>
                  <a:gd name="T42" fmla="*/ 29 w 691"/>
                  <a:gd name="T43" fmla="*/ 44 h 411"/>
                  <a:gd name="T44" fmla="*/ 29 w 691"/>
                  <a:gd name="T45" fmla="*/ 44 h 411"/>
                  <a:gd name="T46" fmla="*/ 27 w 691"/>
                  <a:gd name="T47" fmla="*/ 43 h 411"/>
                  <a:gd name="T48" fmla="*/ 25 w 691"/>
                  <a:gd name="T49" fmla="*/ 41 h 411"/>
                  <a:gd name="T50" fmla="*/ 23 w 691"/>
                  <a:gd name="T51" fmla="*/ 38 h 411"/>
                  <a:gd name="T52" fmla="*/ 21 w 691"/>
                  <a:gd name="T53" fmla="*/ 34 h 411"/>
                  <a:gd name="T54" fmla="*/ 20 w 691"/>
                  <a:gd name="T55" fmla="*/ 30 h 411"/>
                  <a:gd name="T56" fmla="*/ 19 w 691"/>
                  <a:gd name="T57" fmla="*/ 26 h 411"/>
                  <a:gd name="T58" fmla="*/ 18 w 691"/>
                  <a:gd name="T59" fmla="*/ 22 h 411"/>
                  <a:gd name="T60" fmla="*/ 17 w 691"/>
                  <a:gd name="T61" fmla="*/ 19 h 411"/>
                  <a:gd name="T62" fmla="*/ 15 w 691"/>
                  <a:gd name="T63" fmla="*/ 15 h 411"/>
                  <a:gd name="T64" fmla="*/ 14 w 691"/>
                  <a:gd name="T65" fmla="*/ 13 h 411"/>
                  <a:gd name="T66" fmla="*/ 14 w 691"/>
                  <a:gd name="T67" fmla="*/ 13 h 411"/>
                  <a:gd name="T68" fmla="*/ 13 w 691"/>
                  <a:gd name="T69" fmla="*/ 12 h 411"/>
                  <a:gd name="T70" fmla="*/ 12 w 691"/>
                  <a:gd name="T71" fmla="*/ 11 h 411"/>
                  <a:gd name="T72" fmla="*/ 10 w 691"/>
                  <a:gd name="T73" fmla="*/ 10 h 411"/>
                  <a:gd name="T74" fmla="*/ 9 w 691"/>
                  <a:gd name="T75" fmla="*/ 10 h 411"/>
                  <a:gd name="T76" fmla="*/ 7 w 691"/>
                  <a:gd name="T77" fmla="*/ 9 h 411"/>
                  <a:gd name="T78" fmla="*/ 6 w 691"/>
                  <a:gd name="T79" fmla="*/ 8 h 411"/>
                  <a:gd name="T80" fmla="*/ 4 w 691"/>
                  <a:gd name="T81" fmla="*/ 8 h 411"/>
                  <a:gd name="T82" fmla="*/ 3 w 691"/>
                  <a:gd name="T83" fmla="*/ 7 h 411"/>
                  <a:gd name="T84" fmla="*/ 1 w 691"/>
                  <a:gd name="T85" fmla="*/ 7 h 411"/>
                  <a:gd name="T86" fmla="*/ 0 w 691"/>
                  <a:gd name="T87" fmla="*/ 7 h 411"/>
                  <a:gd name="T88" fmla="*/ 0 w 691"/>
                  <a:gd name="T89" fmla="*/ 7 h 411"/>
                  <a:gd name="T90" fmla="*/ 0 w 691"/>
                  <a:gd name="T91" fmla="*/ 6 h 411"/>
                  <a:gd name="T92" fmla="*/ 1 w 691"/>
                  <a:gd name="T93" fmla="*/ 6 h 411"/>
                  <a:gd name="T94" fmla="*/ 2 w 691"/>
                  <a:gd name="T95" fmla="*/ 5 h 411"/>
                  <a:gd name="T96" fmla="*/ 3 w 691"/>
                  <a:gd name="T97" fmla="*/ 4 h 411"/>
                  <a:gd name="T98" fmla="*/ 5 w 691"/>
                  <a:gd name="T99" fmla="*/ 3 h 411"/>
                  <a:gd name="T100" fmla="*/ 6 w 691"/>
                  <a:gd name="T101" fmla="*/ 2 h 411"/>
                  <a:gd name="T102" fmla="*/ 7 w 691"/>
                  <a:gd name="T103" fmla="*/ 1 h 411"/>
                  <a:gd name="T104" fmla="*/ 8 w 691"/>
                  <a:gd name="T105" fmla="*/ 0 h 411"/>
                  <a:gd name="T106" fmla="*/ 9 w 691"/>
                  <a:gd name="T107" fmla="*/ 0 h 411"/>
                  <a:gd name="T108" fmla="*/ 10 w 691"/>
                  <a:gd name="T109" fmla="*/ 0 h 411"/>
                  <a:gd name="T110" fmla="*/ 78 w 691"/>
                  <a:gd name="T111" fmla="*/ 1 h 411"/>
                  <a:gd name="T112" fmla="*/ 78 w 691"/>
                  <a:gd name="T113" fmla="*/ 1 h 4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1"/>
                  <a:gd name="T172" fmla="*/ 0 h 411"/>
                  <a:gd name="T173" fmla="*/ 691 w 691"/>
                  <a:gd name="T174" fmla="*/ 411 h 4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1" h="411">
                    <a:moveTo>
                      <a:pt x="690" y="15"/>
                    </a:moveTo>
                    <a:lnTo>
                      <a:pt x="681" y="20"/>
                    </a:lnTo>
                    <a:lnTo>
                      <a:pt x="674" y="31"/>
                    </a:lnTo>
                    <a:lnTo>
                      <a:pt x="667" y="46"/>
                    </a:lnTo>
                    <a:lnTo>
                      <a:pt x="660" y="64"/>
                    </a:lnTo>
                    <a:lnTo>
                      <a:pt x="655" y="84"/>
                    </a:lnTo>
                    <a:lnTo>
                      <a:pt x="649" y="105"/>
                    </a:lnTo>
                    <a:lnTo>
                      <a:pt x="645" y="124"/>
                    </a:lnTo>
                    <a:lnTo>
                      <a:pt x="642" y="142"/>
                    </a:lnTo>
                    <a:lnTo>
                      <a:pt x="638" y="156"/>
                    </a:lnTo>
                    <a:lnTo>
                      <a:pt x="636" y="165"/>
                    </a:lnTo>
                    <a:lnTo>
                      <a:pt x="604" y="242"/>
                    </a:lnTo>
                    <a:lnTo>
                      <a:pt x="573" y="302"/>
                    </a:lnTo>
                    <a:lnTo>
                      <a:pt x="542" y="347"/>
                    </a:lnTo>
                    <a:lnTo>
                      <a:pt x="510" y="378"/>
                    </a:lnTo>
                    <a:lnTo>
                      <a:pt x="477" y="398"/>
                    </a:lnTo>
                    <a:lnTo>
                      <a:pt x="441" y="408"/>
                    </a:lnTo>
                    <a:lnTo>
                      <a:pt x="402" y="410"/>
                    </a:lnTo>
                    <a:lnTo>
                      <a:pt x="360" y="406"/>
                    </a:lnTo>
                    <a:lnTo>
                      <a:pt x="313" y="398"/>
                    </a:lnTo>
                    <a:lnTo>
                      <a:pt x="262" y="387"/>
                    </a:lnTo>
                    <a:lnTo>
                      <a:pt x="237" y="377"/>
                    </a:lnTo>
                    <a:lnTo>
                      <a:pt x="217" y="358"/>
                    </a:lnTo>
                    <a:lnTo>
                      <a:pt x="202" y="332"/>
                    </a:lnTo>
                    <a:lnTo>
                      <a:pt x="189" y="301"/>
                    </a:lnTo>
                    <a:lnTo>
                      <a:pt x="178" y="267"/>
                    </a:lnTo>
                    <a:lnTo>
                      <a:pt x="168" y="232"/>
                    </a:lnTo>
                    <a:lnTo>
                      <a:pt x="159" y="197"/>
                    </a:lnTo>
                    <a:lnTo>
                      <a:pt x="149" y="165"/>
                    </a:lnTo>
                    <a:lnTo>
                      <a:pt x="138" y="137"/>
                    </a:lnTo>
                    <a:lnTo>
                      <a:pt x="124" y="115"/>
                    </a:lnTo>
                    <a:lnTo>
                      <a:pt x="115" y="105"/>
                    </a:lnTo>
                    <a:lnTo>
                      <a:pt x="104" y="96"/>
                    </a:lnTo>
                    <a:lnTo>
                      <a:pt x="92" y="89"/>
                    </a:lnTo>
                    <a:lnTo>
                      <a:pt x="80" y="84"/>
                    </a:lnTo>
                    <a:lnTo>
                      <a:pt x="66" y="80"/>
                    </a:lnTo>
                    <a:lnTo>
                      <a:pt x="53" y="75"/>
                    </a:lnTo>
                    <a:lnTo>
                      <a:pt x="40" y="70"/>
                    </a:lnTo>
                    <a:lnTo>
                      <a:pt x="26" y="67"/>
                    </a:lnTo>
                    <a:lnTo>
                      <a:pt x="13" y="62"/>
                    </a:lnTo>
                    <a:lnTo>
                      <a:pt x="0" y="57"/>
                    </a:lnTo>
                    <a:lnTo>
                      <a:pt x="3" y="55"/>
                    </a:lnTo>
                    <a:lnTo>
                      <a:pt x="9" y="51"/>
                    </a:lnTo>
                    <a:lnTo>
                      <a:pt x="19" y="45"/>
                    </a:lnTo>
                    <a:lnTo>
                      <a:pt x="30" y="37"/>
                    </a:lnTo>
                    <a:lnTo>
                      <a:pt x="42" y="28"/>
                    </a:lnTo>
                    <a:lnTo>
                      <a:pt x="54" y="20"/>
                    </a:lnTo>
                    <a:lnTo>
                      <a:pt x="65" y="12"/>
                    </a:lnTo>
                    <a:lnTo>
                      <a:pt x="75" y="6"/>
                    </a:lnTo>
                    <a:lnTo>
                      <a:pt x="81" y="1"/>
                    </a:lnTo>
                    <a:lnTo>
                      <a:pt x="84" y="0"/>
                    </a:lnTo>
                    <a:lnTo>
                      <a:pt x="690" y="15"/>
                    </a:lnTo>
                  </a:path>
                </a:pathLst>
              </a:custGeom>
              <a:solidFill>
                <a:srgbClr val="FFD8D8"/>
              </a:solidFill>
              <a:ln w="9525" cap="rnd">
                <a:noFill/>
                <a:round/>
                <a:headEnd/>
                <a:tailEnd/>
              </a:ln>
            </p:spPr>
            <p:txBody>
              <a:bodyPr/>
              <a:lstStyle/>
              <a:p>
                <a:endParaRPr lang="en-US"/>
              </a:p>
            </p:txBody>
          </p:sp>
          <p:sp>
            <p:nvSpPr>
              <p:cNvPr id="84007" name="Freeform 39"/>
              <p:cNvSpPr>
                <a:spLocks noChangeAspect="1"/>
              </p:cNvSpPr>
              <p:nvPr/>
            </p:nvSpPr>
            <p:spPr bwMode="auto">
              <a:xfrm>
                <a:off x="1114" y="2562"/>
                <a:ext cx="334" cy="199"/>
              </a:xfrm>
              <a:custGeom>
                <a:avLst/>
                <a:gdLst>
                  <a:gd name="T0" fmla="*/ 78 w 691"/>
                  <a:gd name="T1" fmla="*/ 1 h 411"/>
                  <a:gd name="T2" fmla="*/ 77 w 691"/>
                  <a:gd name="T3" fmla="*/ 2 h 411"/>
                  <a:gd name="T4" fmla="*/ 76 w 691"/>
                  <a:gd name="T5" fmla="*/ 3 h 411"/>
                  <a:gd name="T6" fmla="*/ 75 w 691"/>
                  <a:gd name="T7" fmla="*/ 5 h 411"/>
                  <a:gd name="T8" fmla="*/ 74 w 691"/>
                  <a:gd name="T9" fmla="*/ 7 h 411"/>
                  <a:gd name="T10" fmla="*/ 74 w 691"/>
                  <a:gd name="T11" fmla="*/ 10 h 411"/>
                  <a:gd name="T12" fmla="*/ 73 w 691"/>
                  <a:gd name="T13" fmla="*/ 12 h 411"/>
                  <a:gd name="T14" fmla="*/ 73 w 691"/>
                  <a:gd name="T15" fmla="*/ 14 h 411"/>
                  <a:gd name="T16" fmla="*/ 73 w 691"/>
                  <a:gd name="T17" fmla="*/ 16 h 411"/>
                  <a:gd name="T18" fmla="*/ 72 w 691"/>
                  <a:gd name="T19" fmla="*/ 18 h 411"/>
                  <a:gd name="T20" fmla="*/ 72 w 691"/>
                  <a:gd name="T21" fmla="*/ 19 h 411"/>
                  <a:gd name="T22" fmla="*/ 72 w 691"/>
                  <a:gd name="T23" fmla="*/ 19 h 411"/>
                  <a:gd name="T24" fmla="*/ 68 w 691"/>
                  <a:gd name="T25" fmla="*/ 28 h 411"/>
                  <a:gd name="T26" fmla="*/ 65 w 691"/>
                  <a:gd name="T27" fmla="*/ 34 h 411"/>
                  <a:gd name="T28" fmla="*/ 61 w 691"/>
                  <a:gd name="T29" fmla="*/ 39 h 411"/>
                  <a:gd name="T30" fmla="*/ 58 w 691"/>
                  <a:gd name="T31" fmla="*/ 43 h 411"/>
                  <a:gd name="T32" fmla="*/ 54 w 691"/>
                  <a:gd name="T33" fmla="*/ 45 h 411"/>
                  <a:gd name="T34" fmla="*/ 50 w 691"/>
                  <a:gd name="T35" fmla="*/ 46 h 411"/>
                  <a:gd name="T36" fmla="*/ 45 w 691"/>
                  <a:gd name="T37" fmla="*/ 46 h 411"/>
                  <a:gd name="T38" fmla="*/ 41 w 691"/>
                  <a:gd name="T39" fmla="*/ 46 h 411"/>
                  <a:gd name="T40" fmla="*/ 35 w 691"/>
                  <a:gd name="T41" fmla="*/ 45 h 411"/>
                  <a:gd name="T42" fmla="*/ 29 w 691"/>
                  <a:gd name="T43" fmla="*/ 44 h 411"/>
                  <a:gd name="T44" fmla="*/ 29 w 691"/>
                  <a:gd name="T45" fmla="*/ 44 h 411"/>
                  <a:gd name="T46" fmla="*/ 27 w 691"/>
                  <a:gd name="T47" fmla="*/ 43 h 411"/>
                  <a:gd name="T48" fmla="*/ 25 w 691"/>
                  <a:gd name="T49" fmla="*/ 41 h 411"/>
                  <a:gd name="T50" fmla="*/ 23 w 691"/>
                  <a:gd name="T51" fmla="*/ 38 h 411"/>
                  <a:gd name="T52" fmla="*/ 21 w 691"/>
                  <a:gd name="T53" fmla="*/ 34 h 411"/>
                  <a:gd name="T54" fmla="*/ 20 w 691"/>
                  <a:gd name="T55" fmla="*/ 30 h 411"/>
                  <a:gd name="T56" fmla="*/ 19 w 691"/>
                  <a:gd name="T57" fmla="*/ 26 h 411"/>
                  <a:gd name="T58" fmla="*/ 18 w 691"/>
                  <a:gd name="T59" fmla="*/ 22 h 411"/>
                  <a:gd name="T60" fmla="*/ 17 w 691"/>
                  <a:gd name="T61" fmla="*/ 19 h 411"/>
                  <a:gd name="T62" fmla="*/ 15 w 691"/>
                  <a:gd name="T63" fmla="*/ 15 h 411"/>
                  <a:gd name="T64" fmla="*/ 14 w 691"/>
                  <a:gd name="T65" fmla="*/ 13 h 411"/>
                  <a:gd name="T66" fmla="*/ 14 w 691"/>
                  <a:gd name="T67" fmla="*/ 13 h 411"/>
                  <a:gd name="T68" fmla="*/ 13 w 691"/>
                  <a:gd name="T69" fmla="*/ 12 h 411"/>
                  <a:gd name="T70" fmla="*/ 12 w 691"/>
                  <a:gd name="T71" fmla="*/ 11 h 411"/>
                  <a:gd name="T72" fmla="*/ 10 w 691"/>
                  <a:gd name="T73" fmla="*/ 10 h 411"/>
                  <a:gd name="T74" fmla="*/ 9 w 691"/>
                  <a:gd name="T75" fmla="*/ 10 h 411"/>
                  <a:gd name="T76" fmla="*/ 7 w 691"/>
                  <a:gd name="T77" fmla="*/ 9 h 411"/>
                  <a:gd name="T78" fmla="*/ 6 w 691"/>
                  <a:gd name="T79" fmla="*/ 8 h 411"/>
                  <a:gd name="T80" fmla="*/ 4 w 691"/>
                  <a:gd name="T81" fmla="*/ 8 h 411"/>
                  <a:gd name="T82" fmla="*/ 3 w 691"/>
                  <a:gd name="T83" fmla="*/ 7 h 411"/>
                  <a:gd name="T84" fmla="*/ 1 w 691"/>
                  <a:gd name="T85" fmla="*/ 7 h 411"/>
                  <a:gd name="T86" fmla="*/ 0 w 691"/>
                  <a:gd name="T87" fmla="*/ 7 h 411"/>
                  <a:gd name="T88" fmla="*/ 0 w 691"/>
                  <a:gd name="T89" fmla="*/ 7 h 411"/>
                  <a:gd name="T90" fmla="*/ 0 w 691"/>
                  <a:gd name="T91" fmla="*/ 6 h 411"/>
                  <a:gd name="T92" fmla="*/ 1 w 691"/>
                  <a:gd name="T93" fmla="*/ 6 h 411"/>
                  <a:gd name="T94" fmla="*/ 2 w 691"/>
                  <a:gd name="T95" fmla="*/ 5 h 411"/>
                  <a:gd name="T96" fmla="*/ 3 w 691"/>
                  <a:gd name="T97" fmla="*/ 4 h 411"/>
                  <a:gd name="T98" fmla="*/ 5 w 691"/>
                  <a:gd name="T99" fmla="*/ 3 h 411"/>
                  <a:gd name="T100" fmla="*/ 6 w 691"/>
                  <a:gd name="T101" fmla="*/ 2 h 411"/>
                  <a:gd name="T102" fmla="*/ 7 w 691"/>
                  <a:gd name="T103" fmla="*/ 1 h 411"/>
                  <a:gd name="T104" fmla="*/ 8 w 691"/>
                  <a:gd name="T105" fmla="*/ 0 h 411"/>
                  <a:gd name="T106" fmla="*/ 9 w 691"/>
                  <a:gd name="T107" fmla="*/ 0 h 411"/>
                  <a:gd name="T108" fmla="*/ 10 w 691"/>
                  <a:gd name="T109" fmla="*/ 0 h 411"/>
                  <a:gd name="T110" fmla="*/ 78 w 691"/>
                  <a:gd name="T111" fmla="*/ 1 h 411"/>
                  <a:gd name="T112" fmla="*/ 78 w 691"/>
                  <a:gd name="T113" fmla="*/ 1 h 4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1"/>
                  <a:gd name="T172" fmla="*/ 0 h 411"/>
                  <a:gd name="T173" fmla="*/ 691 w 691"/>
                  <a:gd name="T174" fmla="*/ 411 h 4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1" h="411">
                    <a:moveTo>
                      <a:pt x="690" y="15"/>
                    </a:moveTo>
                    <a:lnTo>
                      <a:pt x="681" y="20"/>
                    </a:lnTo>
                    <a:lnTo>
                      <a:pt x="674" y="31"/>
                    </a:lnTo>
                    <a:lnTo>
                      <a:pt x="667" y="46"/>
                    </a:lnTo>
                    <a:lnTo>
                      <a:pt x="660" y="64"/>
                    </a:lnTo>
                    <a:lnTo>
                      <a:pt x="655" y="84"/>
                    </a:lnTo>
                    <a:lnTo>
                      <a:pt x="649" y="105"/>
                    </a:lnTo>
                    <a:lnTo>
                      <a:pt x="645" y="124"/>
                    </a:lnTo>
                    <a:lnTo>
                      <a:pt x="642" y="142"/>
                    </a:lnTo>
                    <a:lnTo>
                      <a:pt x="638" y="156"/>
                    </a:lnTo>
                    <a:lnTo>
                      <a:pt x="636" y="165"/>
                    </a:lnTo>
                    <a:lnTo>
                      <a:pt x="604" y="242"/>
                    </a:lnTo>
                    <a:lnTo>
                      <a:pt x="573" y="302"/>
                    </a:lnTo>
                    <a:lnTo>
                      <a:pt x="542" y="347"/>
                    </a:lnTo>
                    <a:lnTo>
                      <a:pt x="510" y="378"/>
                    </a:lnTo>
                    <a:lnTo>
                      <a:pt x="477" y="398"/>
                    </a:lnTo>
                    <a:lnTo>
                      <a:pt x="441" y="408"/>
                    </a:lnTo>
                    <a:lnTo>
                      <a:pt x="402" y="410"/>
                    </a:lnTo>
                    <a:lnTo>
                      <a:pt x="360" y="406"/>
                    </a:lnTo>
                    <a:lnTo>
                      <a:pt x="313" y="398"/>
                    </a:lnTo>
                    <a:lnTo>
                      <a:pt x="262" y="387"/>
                    </a:lnTo>
                    <a:lnTo>
                      <a:pt x="237" y="377"/>
                    </a:lnTo>
                    <a:lnTo>
                      <a:pt x="217" y="358"/>
                    </a:lnTo>
                    <a:lnTo>
                      <a:pt x="202" y="332"/>
                    </a:lnTo>
                    <a:lnTo>
                      <a:pt x="189" y="301"/>
                    </a:lnTo>
                    <a:lnTo>
                      <a:pt x="178" y="267"/>
                    </a:lnTo>
                    <a:lnTo>
                      <a:pt x="168" y="232"/>
                    </a:lnTo>
                    <a:lnTo>
                      <a:pt x="159" y="197"/>
                    </a:lnTo>
                    <a:lnTo>
                      <a:pt x="149" y="165"/>
                    </a:lnTo>
                    <a:lnTo>
                      <a:pt x="138" y="137"/>
                    </a:lnTo>
                    <a:lnTo>
                      <a:pt x="124" y="115"/>
                    </a:lnTo>
                    <a:lnTo>
                      <a:pt x="115" y="105"/>
                    </a:lnTo>
                    <a:lnTo>
                      <a:pt x="104" y="96"/>
                    </a:lnTo>
                    <a:lnTo>
                      <a:pt x="92" y="89"/>
                    </a:lnTo>
                    <a:lnTo>
                      <a:pt x="80" y="84"/>
                    </a:lnTo>
                    <a:lnTo>
                      <a:pt x="66" y="80"/>
                    </a:lnTo>
                    <a:lnTo>
                      <a:pt x="53" y="75"/>
                    </a:lnTo>
                    <a:lnTo>
                      <a:pt x="40" y="70"/>
                    </a:lnTo>
                    <a:lnTo>
                      <a:pt x="26" y="67"/>
                    </a:lnTo>
                    <a:lnTo>
                      <a:pt x="13" y="62"/>
                    </a:lnTo>
                    <a:lnTo>
                      <a:pt x="0" y="57"/>
                    </a:lnTo>
                    <a:lnTo>
                      <a:pt x="3" y="55"/>
                    </a:lnTo>
                    <a:lnTo>
                      <a:pt x="9" y="51"/>
                    </a:lnTo>
                    <a:lnTo>
                      <a:pt x="19" y="45"/>
                    </a:lnTo>
                    <a:lnTo>
                      <a:pt x="30" y="37"/>
                    </a:lnTo>
                    <a:lnTo>
                      <a:pt x="42" y="28"/>
                    </a:lnTo>
                    <a:lnTo>
                      <a:pt x="54" y="20"/>
                    </a:lnTo>
                    <a:lnTo>
                      <a:pt x="65" y="12"/>
                    </a:lnTo>
                    <a:lnTo>
                      <a:pt x="75" y="6"/>
                    </a:lnTo>
                    <a:lnTo>
                      <a:pt x="81" y="1"/>
                    </a:lnTo>
                    <a:lnTo>
                      <a:pt x="84" y="0"/>
                    </a:lnTo>
                    <a:lnTo>
                      <a:pt x="690" y="15"/>
                    </a:lnTo>
                  </a:path>
                </a:pathLst>
              </a:custGeom>
              <a:noFill/>
              <a:ln w="12700" cap="rnd">
                <a:solidFill>
                  <a:srgbClr val="000000"/>
                </a:solidFill>
                <a:round/>
                <a:headEnd type="none" w="sm" len="sm"/>
                <a:tailEnd type="none" w="sm" len="sm"/>
              </a:ln>
            </p:spPr>
            <p:txBody>
              <a:bodyPr/>
              <a:lstStyle/>
              <a:p>
                <a:endParaRPr lang="en-US"/>
              </a:p>
            </p:txBody>
          </p:sp>
          <p:sp>
            <p:nvSpPr>
              <p:cNvPr id="84008" name="Freeform 40"/>
              <p:cNvSpPr>
                <a:spLocks noChangeAspect="1"/>
              </p:cNvSpPr>
              <p:nvPr/>
            </p:nvSpPr>
            <p:spPr bwMode="auto">
              <a:xfrm>
                <a:off x="1197" y="2591"/>
                <a:ext cx="228" cy="118"/>
              </a:xfrm>
              <a:custGeom>
                <a:avLst/>
                <a:gdLst>
                  <a:gd name="T0" fmla="*/ 53 w 472"/>
                  <a:gd name="T1" fmla="*/ 1 h 246"/>
                  <a:gd name="T2" fmla="*/ 51 w 472"/>
                  <a:gd name="T3" fmla="*/ 3 h 246"/>
                  <a:gd name="T4" fmla="*/ 47 w 472"/>
                  <a:gd name="T5" fmla="*/ 3 h 246"/>
                  <a:gd name="T6" fmla="*/ 43 w 472"/>
                  <a:gd name="T7" fmla="*/ 5 h 246"/>
                  <a:gd name="T8" fmla="*/ 38 w 472"/>
                  <a:gd name="T9" fmla="*/ 7 h 246"/>
                  <a:gd name="T10" fmla="*/ 35 w 472"/>
                  <a:gd name="T11" fmla="*/ 10 h 246"/>
                  <a:gd name="T12" fmla="*/ 35 w 472"/>
                  <a:gd name="T13" fmla="*/ 12 h 246"/>
                  <a:gd name="T14" fmla="*/ 34 w 472"/>
                  <a:gd name="T15" fmla="*/ 14 h 246"/>
                  <a:gd name="T16" fmla="*/ 34 w 472"/>
                  <a:gd name="T17" fmla="*/ 18 h 246"/>
                  <a:gd name="T18" fmla="*/ 33 w 472"/>
                  <a:gd name="T19" fmla="*/ 21 h 246"/>
                  <a:gd name="T20" fmla="*/ 33 w 472"/>
                  <a:gd name="T21" fmla="*/ 23 h 246"/>
                  <a:gd name="T22" fmla="*/ 33 w 472"/>
                  <a:gd name="T23" fmla="*/ 23 h 246"/>
                  <a:gd name="T24" fmla="*/ 32 w 472"/>
                  <a:gd name="T25" fmla="*/ 24 h 246"/>
                  <a:gd name="T26" fmla="*/ 32 w 472"/>
                  <a:gd name="T27" fmla="*/ 26 h 246"/>
                  <a:gd name="T28" fmla="*/ 31 w 472"/>
                  <a:gd name="T29" fmla="*/ 27 h 246"/>
                  <a:gd name="T30" fmla="*/ 30 w 472"/>
                  <a:gd name="T31" fmla="*/ 27 h 246"/>
                  <a:gd name="T32" fmla="*/ 30 w 472"/>
                  <a:gd name="T33" fmla="*/ 27 h 246"/>
                  <a:gd name="T34" fmla="*/ 29 w 472"/>
                  <a:gd name="T35" fmla="*/ 25 h 246"/>
                  <a:gd name="T36" fmla="*/ 29 w 472"/>
                  <a:gd name="T37" fmla="*/ 22 h 246"/>
                  <a:gd name="T38" fmla="*/ 29 w 472"/>
                  <a:gd name="T39" fmla="*/ 19 h 246"/>
                  <a:gd name="T40" fmla="*/ 30 w 472"/>
                  <a:gd name="T41" fmla="*/ 15 h 246"/>
                  <a:gd name="T42" fmla="*/ 30 w 472"/>
                  <a:gd name="T43" fmla="*/ 13 h 246"/>
                  <a:gd name="T44" fmla="*/ 29 w 472"/>
                  <a:gd name="T45" fmla="*/ 12 h 246"/>
                  <a:gd name="T46" fmla="*/ 29 w 472"/>
                  <a:gd name="T47" fmla="*/ 11 h 246"/>
                  <a:gd name="T48" fmla="*/ 28 w 472"/>
                  <a:gd name="T49" fmla="*/ 9 h 246"/>
                  <a:gd name="T50" fmla="*/ 27 w 472"/>
                  <a:gd name="T51" fmla="*/ 7 h 246"/>
                  <a:gd name="T52" fmla="*/ 26 w 472"/>
                  <a:gd name="T53" fmla="*/ 6 h 246"/>
                  <a:gd name="T54" fmla="*/ 25 w 472"/>
                  <a:gd name="T55" fmla="*/ 6 h 246"/>
                  <a:gd name="T56" fmla="*/ 21 w 472"/>
                  <a:gd name="T57" fmla="*/ 5 h 246"/>
                  <a:gd name="T58" fmla="*/ 14 w 472"/>
                  <a:gd name="T59" fmla="*/ 5 h 246"/>
                  <a:gd name="T60" fmla="*/ 9 w 472"/>
                  <a:gd name="T61" fmla="*/ 5 h 246"/>
                  <a:gd name="T62" fmla="*/ 3 w 472"/>
                  <a:gd name="T63" fmla="*/ 3 h 246"/>
                  <a:gd name="T64" fmla="*/ 0 w 472"/>
                  <a:gd name="T65" fmla="*/ 1 h 246"/>
                  <a:gd name="T66" fmla="*/ 53 w 472"/>
                  <a:gd name="T67" fmla="*/ 0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46"/>
                  <a:gd name="T104" fmla="*/ 472 w 472"/>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46">
                    <a:moveTo>
                      <a:pt x="471" y="0"/>
                    </a:moveTo>
                    <a:lnTo>
                      <a:pt x="469" y="12"/>
                    </a:lnTo>
                    <a:lnTo>
                      <a:pt x="462" y="21"/>
                    </a:lnTo>
                    <a:lnTo>
                      <a:pt x="451" y="26"/>
                    </a:lnTo>
                    <a:lnTo>
                      <a:pt x="438" y="29"/>
                    </a:lnTo>
                    <a:lnTo>
                      <a:pt x="421" y="32"/>
                    </a:lnTo>
                    <a:lnTo>
                      <a:pt x="402" y="36"/>
                    </a:lnTo>
                    <a:lnTo>
                      <a:pt x="381" y="42"/>
                    </a:lnTo>
                    <a:lnTo>
                      <a:pt x="360" y="52"/>
                    </a:lnTo>
                    <a:lnTo>
                      <a:pt x="337" y="66"/>
                    </a:lnTo>
                    <a:lnTo>
                      <a:pt x="315" y="88"/>
                    </a:lnTo>
                    <a:lnTo>
                      <a:pt x="312" y="94"/>
                    </a:lnTo>
                    <a:lnTo>
                      <a:pt x="309" y="103"/>
                    </a:lnTo>
                    <a:lnTo>
                      <a:pt x="306" y="115"/>
                    </a:lnTo>
                    <a:lnTo>
                      <a:pt x="304" y="129"/>
                    </a:lnTo>
                    <a:lnTo>
                      <a:pt x="301" y="145"/>
                    </a:lnTo>
                    <a:lnTo>
                      <a:pt x="299" y="161"/>
                    </a:lnTo>
                    <a:lnTo>
                      <a:pt x="296" y="176"/>
                    </a:lnTo>
                    <a:lnTo>
                      <a:pt x="294" y="189"/>
                    </a:lnTo>
                    <a:lnTo>
                      <a:pt x="293" y="199"/>
                    </a:lnTo>
                    <a:lnTo>
                      <a:pt x="291" y="205"/>
                    </a:lnTo>
                    <a:lnTo>
                      <a:pt x="290" y="210"/>
                    </a:lnTo>
                    <a:lnTo>
                      <a:pt x="289" y="215"/>
                    </a:lnTo>
                    <a:lnTo>
                      <a:pt x="287" y="221"/>
                    </a:lnTo>
                    <a:lnTo>
                      <a:pt x="286" y="228"/>
                    </a:lnTo>
                    <a:lnTo>
                      <a:pt x="283" y="234"/>
                    </a:lnTo>
                    <a:lnTo>
                      <a:pt x="281" y="239"/>
                    </a:lnTo>
                    <a:lnTo>
                      <a:pt x="278" y="243"/>
                    </a:lnTo>
                    <a:lnTo>
                      <a:pt x="275" y="245"/>
                    </a:lnTo>
                    <a:lnTo>
                      <a:pt x="270" y="245"/>
                    </a:lnTo>
                    <a:lnTo>
                      <a:pt x="266" y="243"/>
                    </a:lnTo>
                    <a:lnTo>
                      <a:pt x="261" y="237"/>
                    </a:lnTo>
                    <a:lnTo>
                      <a:pt x="260" y="227"/>
                    </a:lnTo>
                    <a:lnTo>
                      <a:pt x="259" y="214"/>
                    </a:lnTo>
                    <a:lnTo>
                      <a:pt x="260" y="199"/>
                    </a:lnTo>
                    <a:lnTo>
                      <a:pt x="261" y="184"/>
                    </a:lnTo>
                    <a:lnTo>
                      <a:pt x="263" y="168"/>
                    </a:lnTo>
                    <a:lnTo>
                      <a:pt x="265" y="153"/>
                    </a:lnTo>
                    <a:lnTo>
                      <a:pt x="266" y="140"/>
                    </a:lnTo>
                    <a:lnTo>
                      <a:pt x="267" y="129"/>
                    </a:lnTo>
                    <a:lnTo>
                      <a:pt x="265" y="122"/>
                    </a:lnTo>
                    <a:lnTo>
                      <a:pt x="263" y="115"/>
                    </a:lnTo>
                    <a:lnTo>
                      <a:pt x="260" y="107"/>
                    </a:lnTo>
                    <a:lnTo>
                      <a:pt x="257" y="98"/>
                    </a:lnTo>
                    <a:lnTo>
                      <a:pt x="253" y="89"/>
                    </a:lnTo>
                    <a:lnTo>
                      <a:pt x="249" y="81"/>
                    </a:lnTo>
                    <a:lnTo>
                      <a:pt x="245" y="73"/>
                    </a:lnTo>
                    <a:lnTo>
                      <a:pt x="239" y="66"/>
                    </a:lnTo>
                    <a:lnTo>
                      <a:pt x="234" y="59"/>
                    </a:lnTo>
                    <a:lnTo>
                      <a:pt x="227" y="54"/>
                    </a:lnTo>
                    <a:lnTo>
                      <a:pt x="220" y="51"/>
                    </a:lnTo>
                    <a:lnTo>
                      <a:pt x="204" y="48"/>
                    </a:lnTo>
                    <a:lnTo>
                      <a:pt x="182" y="47"/>
                    </a:lnTo>
                    <a:lnTo>
                      <a:pt x="158" y="45"/>
                    </a:lnTo>
                    <a:lnTo>
                      <a:pt x="131" y="44"/>
                    </a:lnTo>
                    <a:lnTo>
                      <a:pt x="105" y="43"/>
                    </a:lnTo>
                    <a:lnTo>
                      <a:pt x="78" y="41"/>
                    </a:lnTo>
                    <a:lnTo>
                      <a:pt x="53" y="36"/>
                    </a:lnTo>
                    <a:lnTo>
                      <a:pt x="31" y="30"/>
                    </a:lnTo>
                    <a:lnTo>
                      <a:pt x="13" y="22"/>
                    </a:lnTo>
                    <a:lnTo>
                      <a:pt x="0" y="9"/>
                    </a:lnTo>
                    <a:lnTo>
                      <a:pt x="471" y="0"/>
                    </a:lnTo>
                  </a:path>
                </a:pathLst>
              </a:custGeom>
              <a:solidFill>
                <a:srgbClr val="E4A5A5"/>
              </a:solidFill>
              <a:ln w="9525" cap="rnd">
                <a:noFill/>
                <a:round/>
                <a:headEnd/>
                <a:tailEnd/>
              </a:ln>
            </p:spPr>
            <p:txBody>
              <a:bodyPr/>
              <a:lstStyle/>
              <a:p>
                <a:endParaRPr lang="en-US"/>
              </a:p>
            </p:txBody>
          </p:sp>
          <p:sp>
            <p:nvSpPr>
              <p:cNvPr id="84009" name="Freeform 41"/>
              <p:cNvSpPr>
                <a:spLocks noChangeAspect="1"/>
              </p:cNvSpPr>
              <p:nvPr/>
            </p:nvSpPr>
            <p:spPr bwMode="auto">
              <a:xfrm>
                <a:off x="1197" y="2591"/>
                <a:ext cx="228" cy="118"/>
              </a:xfrm>
              <a:custGeom>
                <a:avLst/>
                <a:gdLst>
                  <a:gd name="T0" fmla="*/ 53 w 472"/>
                  <a:gd name="T1" fmla="*/ 1 h 246"/>
                  <a:gd name="T2" fmla="*/ 51 w 472"/>
                  <a:gd name="T3" fmla="*/ 3 h 246"/>
                  <a:gd name="T4" fmla="*/ 47 w 472"/>
                  <a:gd name="T5" fmla="*/ 3 h 246"/>
                  <a:gd name="T6" fmla="*/ 43 w 472"/>
                  <a:gd name="T7" fmla="*/ 5 h 246"/>
                  <a:gd name="T8" fmla="*/ 38 w 472"/>
                  <a:gd name="T9" fmla="*/ 7 h 246"/>
                  <a:gd name="T10" fmla="*/ 35 w 472"/>
                  <a:gd name="T11" fmla="*/ 10 h 246"/>
                  <a:gd name="T12" fmla="*/ 35 w 472"/>
                  <a:gd name="T13" fmla="*/ 12 h 246"/>
                  <a:gd name="T14" fmla="*/ 34 w 472"/>
                  <a:gd name="T15" fmla="*/ 14 h 246"/>
                  <a:gd name="T16" fmla="*/ 34 w 472"/>
                  <a:gd name="T17" fmla="*/ 18 h 246"/>
                  <a:gd name="T18" fmla="*/ 33 w 472"/>
                  <a:gd name="T19" fmla="*/ 21 h 246"/>
                  <a:gd name="T20" fmla="*/ 33 w 472"/>
                  <a:gd name="T21" fmla="*/ 23 h 246"/>
                  <a:gd name="T22" fmla="*/ 33 w 472"/>
                  <a:gd name="T23" fmla="*/ 23 h 246"/>
                  <a:gd name="T24" fmla="*/ 32 w 472"/>
                  <a:gd name="T25" fmla="*/ 24 h 246"/>
                  <a:gd name="T26" fmla="*/ 32 w 472"/>
                  <a:gd name="T27" fmla="*/ 26 h 246"/>
                  <a:gd name="T28" fmla="*/ 31 w 472"/>
                  <a:gd name="T29" fmla="*/ 27 h 246"/>
                  <a:gd name="T30" fmla="*/ 30 w 472"/>
                  <a:gd name="T31" fmla="*/ 27 h 246"/>
                  <a:gd name="T32" fmla="*/ 30 w 472"/>
                  <a:gd name="T33" fmla="*/ 27 h 246"/>
                  <a:gd name="T34" fmla="*/ 29 w 472"/>
                  <a:gd name="T35" fmla="*/ 25 h 246"/>
                  <a:gd name="T36" fmla="*/ 29 w 472"/>
                  <a:gd name="T37" fmla="*/ 22 h 246"/>
                  <a:gd name="T38" fmla="*/ 29 w 472"/>
                  <a:gd name="T39" fmla="*/ 19 h 246"/>
                  <a:gd name="T40" fmla="*/ 30 w 472"/>
                  <a:gd name="T41" fmla="*/ 15 h 246"/>
                  <a:gd name="T42" fmla="*/ 30 w 472"/>
                  <a:gd name="T43" fmla="*/ 13 h 246"/>
                  <a:gd name="T44" fmla="*/ 29 w 472"/>
                  <a:gd name="T45" fmla="*/ 12 h 246"/>
                  <a:gd name="T46" fmla="*/ 29 w 472"/>
                  <a:gd name="T47" fmla="*/ 11 h 246"/>
                  <a:gd name="T48" fmla="*/ 28 w 472"/>
                  <a:gd name="T49" fmla="*/ 9 h 246"/>
                  <a:gd name="T50" fmla="*/ 27 w 472"/>
                  <a:gd name="T51" fmla="*/ 7 h 246"/>
                  <a:gd name="T52" fmla="*/ 26 w 472"/>
                  <a:gd name="T53" fmla="*/ 6 h 246"/>
                  <a:gd name="T54" fmla="*/ 25 w 472"/>
                  <a:gd name="T55" fmla="*/ 6 h 246"/>
                  <a:gd name="T56" fmla="*/ 21 w 472"/>
                  <a:gd name="T57" fmla="*/ 5 h 246"/>
                  <a:gd name="T58" fmla="*/ 14 w 472"/>
                  <a:gd name="T59" fmla="*/ 5 h 246"/>
                  <a:gd name="T60" fmla="*/ 9 w 472"/>
                  <a:gd name="T61" fmla="*/ 5 h 246"/>
                  <a:gd name="T62" fmla="*/ 3 w 472"/>
                  <a:gd name="T63" fmla="*/ 3 h 246"/>
                  <a:gd name="T64" fmla="*/ 0 w 472"/>
                  <a:gd name="T65" fmla="*/ 1 h 246"/>
                  <a:gd name="T66" fmla="*/ 53 w 472"/>
                  <a:gd name="T67" fmla="*/ 0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46"/>
                  <a:gd name="T104" fmla="*/ 472 w 472"/>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46">
                    <a:moveTo>
                      <a:pt x="471" y="0"/>
                    </a:moveTo>
                    <a:lnTo>
                      <a:pt x="469" y="12"/>
                    </a:lnTo>
                    <a:lnTo>
                      <a:pt x="462" y="21"/>
                    </a:lnTo>
                    <a:lnTo>
                      <a:pt x="451" y="26"/>
                    </a:lnTo>
                    <a:lnTo>
                      <a:pt x="438" y="29"/>
                    </a:lnTo>
                    <a:lnTo>
                      <a:pt x="421" y="32"/>
                    </a:lnTo>
                    <a:lnTo>
                      <a:pt x="402" y="36"/>
                    </a:lnTo>
                    <a:lnTo>
                      <a:pt x="381" y="42"/>
                    </a:lnTo>
                    <a:lnTo>
                      <a:pt x="360" y="52"/>
                    </a:lnTo>
                    <a:lnTo>
                      <a:pt x="337" y="66"/>
                    </a:lnTo>
                    <a:lnTo>
                      <a:pt x="315" y="88"/>
                    </a:lnTo>
                    <a:lnTo>
                      <a:pt x="312" y="94"/>
                    </a:lnTo>
                    <a:lnTo>
                      <a:pt x="309" y="103"/>
                    </a:lnTo>
                    <a:lnTo>
                      <a:pt x="306" y="115"/>
                    </a:lnTo>
                    <a:lnTo>
                      <a:pt x="304" y="129"/>
                    </a:lnTo>
                    <a:lnTo>
                      <a:pt x="301" y="145"/>
                    </a:lnTo>
                    <a:lnTo>
                      <a:pt x="299" y="161"/>
                    </a:lnTo>
                    <a:lnTo>
                      <a:pt x="296" y="176"/>
                    </a:lnTo>
                    <a:lnTo>
                      <a:pt x="294" y="189"/>
                    </a:lnTo>
                    <a:lnTo>
                      <a:pt x="293" y="199"/>
                    </a:lnTo>
                    <a:lnTo>
                      <a:pt x="291" y="205"/>
                    </a:lnTo>
                    <a:lnTo>
                      <a:pt x="290" y="210"/>
                    </a:lnTo>
                    <a:lnTo>
                      <a:pt x="289" y="215"/>
                    </a:lnTo>
                    <a:lnTo>
                      <a:pt x="287" y="221"/>
                    </a:lnTo>
                    <a:lnTo>
                      <a:pt x="286" y="228"/>
                    </a:lnTo>
                    <a:lnTo>
                      <a:pt x="283" y="234"/>
                    </a:lnTo>
                    <a:lnTo>
                      <a:pt x="281" y="239"/>
                    </a:lnTo>
                    <a:lnTo>
                      <a:pt x="278" y="243"/>
                    </a:lnTo>
                    <a:lnTo>
                      <a:pt x="275" y="245"/>
                    </a:lnTo>
                    <a:lnTo>
                      <a:pt x="270" y="245"/>
                    </a:lnTo>
                    <a:lnTo>
                      <a:pt x="266" y="243"/>
                    </a:lnTo>
                    <a:lnTo>
                      <a:pt x="261" y="237"/>
                    </a:lnTo>
                    <a:lnTo>
                      <a:pt x="260" y="227"/>
                    </a:lnTo>
                    <a:lnTo>
                      <a:pt x="259" y="214"/>
                    </a:lnTo>
                    <a:lnTo>
                      <a:pt x="260" y="199"/>
                    </a:lnTo>
                    <a:lnTo>
                      <a:pt x="261" y="184"/>
                    </a:lnTo>
                    <a:lnTo>
                      <a:pt x="263" y="168"/>
                    </a:lnTo>
                    <a:lnTo>
                      <a:pt x="265" y="153"/>
                    </a:lnTo>
                    <a:lnTo>
                      <a:pt x="266" y="140"/>
                    </a:lnTo>
                    <a:lnTo>
                      <a:pt x="267" y="129"/>
                    </a:lnTo>
                    <a:lnTo>
                      <a:pt x="265" y="122"/>
                    </a:lnTo>
                    <a:lnTo>
                      <a:pt x="263" y="115"/>
                    </a:lnTo>
                    <a:lnTo>
                      <a:pt x="260" y="107"/>
                    </a:lnTo>
                    <a:lnTo>
                      <a:pt x="257" y="98"/>
                    </a:lnTo>
                    <a:lnTo>
                      <a:pt x="253" y="89"/>
                    </a:lnTo>
                    <a:lnTo>
                      <a:pt x="249" y="81"/>
                    </a:lnTo>
                    <a:lnTo>
                      <a:pt x="245" y="73"/>
                    </a:lnTo>
                    <a:lnTo>
                      <a:pt x="239" y="66"/>
                    </a:lnTo>
                    <a:lnTo>
                      <a:pt x="234" y="59"/>
                    </a:lnTo>
                    <a:lnTo>
                      <a:pt x="227" y="54"/>
                    </a:lnTo>
                    <a:lnTo>
                      <a:pt x="220" y="51"/>
                    </a:lnTo>
                    <a:lnTo>
                      <a:pt x="204" y="48"/>
                    </a:lnTo>
                    <a:lnTo>
                      <a:pt x="182" y="47"/>
                    </a:lnTo>
                    <a:lnTo>
                      <a:pt x="158" y="45"/>
                    </a:lnTo>
                    <a:lnTo>
                      <a:pt x="131" y="44"/>
                    </a:lnTo>
                    <a:lnTo>
                      <a:pt x="105" y="43"/>
                    </a:lnTo>
                    <a:lnTo>
                      <a:pt x="78" y="41"/>
                    </a:lnTo>
                    <a:lnTo>
                      <a:pt x="53" y="36"/>
                    </a:lnTo>
                    <a:lnTo>
                      <a:pt x="31" y="30"/>
                    </a:lnTo>
                    <a:lnTo>
                      <a:pt x="13" y="22"/>
                    </a:lnTo>
                    <a:lnTo>
                      <a:pt x="0" y="9"/>
                    </a:lnTo>
                    <a:lnTo>
                      <a:pt x="471" y="0"/>
                    </a:lnTo>
                  </a:path>
                </a:pathLst>
              </a:custGeom>
              <a:noFill/>
              <a:ln w="12700" cap="rnd">
                <a:solidFill>
                  <a:srgbClr val="E4A5A5"/>
                </a:solidFill>
                <a:round/>
                <a:headEnd type="none" w="sm" len="sm"/>
                <a:tailEnd type="none" w="sm" len="sm"/>
              </a:ln>
            </p:spPr>
            <p:txBody>
              <a:bodyPr/>
              <a:lstStyle/>
              <a:p>
                <a:endParaRPr lang="en-US"/>
              </a:p>
            </p:txBody>
          </p:sp>
          <p:sp>
            <p:nvSpPr>
              <p:cNvPr id="84010" name="Freeform 42"/>
              <p:cNvSpPr>
                <a:spLocks noChangeAspect="1"/>
              </p:cNvSpPr>
              <p:nvPr/>
            </p:nvSpPr>
            <p:spPr bwMode="auto">
              <a:xfrm>
                <a:off x="1133" y="2361"/>
                <a:ext cx="377" cy="247"/>
              </a:xfrm>
              <a:custGeom>
                <a:avLst/>
                <a:gdLst>
                  <a:gd name="T0" fmla="*/ 85 w 781"/>
                  <a:gd name="T1" fmla="*/ 21 h 512"/>
                  <a:gd name="T2" fmla="*/ 84 w 781"/>
                  <a:gd name="T3" fmla="*/ 25 h 512"/>
                  <a:gd name="T4" fmla="*/ 83 w 781"/>
                  <a:gd name="T5" fmla="*/ 29 h 512"/>
                  <a:gd name="T6" fmla="*/ 81 w 781"/>
                  <a:gd name="T7" fmla="*/ 36 h 512"/>
                  <a:gd name="T8" fmla="*/ 78 w 781"/>
                  <a:gd name="T9" fmla="*/ 42 h 512"/>
                  <a:gd name="T10" fmla="*/ 76 w 781"/>
                  <a:gd name="T11" fmla="*/ 45 h 512"/>
                  <a:gd name="T12" fmla="*/ 74 w 781"/>
                  <a:gd name="T13" fmla="*/ 48 h 512"/>
                  <a:gd name="T14" fmla="*/ 73 w 781"/>
                  <a:gd name="T15" fmla="*/ 50 h 512"/>
                  <a:gd name="T16" fmla="*/ 71 w 781"/>
                  <a:gd name="T17" fmla="*/ 52 h 512"/>
                  <a:gd name="T18" fmla="*/ 70 w 781"/>
                  <a:gd name="T19" fmla="*/ 53 h 512"/>
                  <a:gd name="T20" fmla="*/ 68 w 781"/>
                  <a:gd name="T21" fmla="*/ 54 h 512"/>
                  <a:gd name="T22" fmla="*/ 67 w 781"/>
                  <a:gd name="T23" fmla="*/ 55 h 512"/>
                  <a:gd name="T24" fmla="*/ 64 w 781"/>
                  <a:gd name="T25" fmla="*/ 55 h 512"/>
                  <a:gd name="T26" fmla="*/ 61 w 781"/>
                  <a:gd name="T27" fmla="*/ 55 h 512"/>
                  <a:gd name="T28" fmla="*/ 58 w 781"/>
                  <a:gd name="T29" fmla="*/ 55 h 512"/>
                  <a:gd name="T30" fmla="*/ 55 w 781"/>
                  <a:gd name="T31" fmla="*/ 54 h 512"/>
                  <a:gd name="T32" fmla="*/ 54 w 781"/>
                  <a:gd name="T33" fmla="*/ 54 h 512"/>
                  <a:gd name="T34" fmla="*/ 51 w 781"/>
                  <a:gd name="T35" fmla="*/ 53 h 512"/>
                  <a:gd name="T36" fmla="*/ 47 w 781"/>
                  <a:gd name="T37" fmla="*/ 54 h 512"/>
                  <a:gd name="T38" fmla="*/ 42 w 781"/>
                  <a:gd name="T39" fmla="*/ 55 h 512"/>
                  <a:gd name="T40" fmla="*/ 38 w 781"/>
                  <a:gd name="T41" fmla="*/ 55 h 512"/>
                  <a:gd name="T42" fmla="*/ 34 w 781"/>
                  <a:gd name="T43" fmla="*/ 57 h 512"/>
                  <a:gd name="T44" fmla="*/ 32 w 781"/>
                  <a:gd name="T45" fmla="*/ 57 h 512"/>
                  <a:gd name="T46" fmla="*/ 26 w 781"/>
                  <a:gd name="T47" fmla="*/ 57 h 512"/>
                  <a:gd name="T48" fmla="*/ 19 w 781"/>
                  <a:gd name="T49" fmla="*/ 56 h 512"/>
                  <a:gd name="T50" fmla="*/ 13 w 781"/>
                  <a:gd name="T51" fmla="*/ 54 h 512"/>
                  <a:gd name="T52" fmla="*/ 8 w 781"/>
                  <a:gd name="T53" fmla="*/ 49 h 512"/>
                  <a:gd name="T54" fmla="*/ 7 w 781"/>
                  <a:gd name="T55" fmla="*/ 46 h 512"/>
                  <a:gd name="T56" fmla="*/ 5 w 781"/>
                  <a:gd name="T57" fmla="*/ 38 h 512"/>
                  <a:gd name="T58" fmla="*/ 3 w 781"/>
                  <a:gd name="T59" fmla="*/ 26 h 512"/>
                  <a:gd name="T60" fmla="*/ 1 w 781"/>
                  <a:gd name="T61" fmla="*/ 14 h 512"/>
                  <a:gd name="T62" fmla="*/ 0 w 781"/>
                  <a:gd name="T63" fmla="*/ 5 h 512"/>
                  <a:gd name="T64" fmla="*/ 0 w 781"/>
                  <a:gd name="T65" fmla="*/ 2 h 512"/>
                  <a:gd name="T66" fmla="*/ 85 w 781"/>
                  <a:gd name="T67" fmla="*/ 21 h 5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1"/>
                  <a:gd name="T103" fmla="*/ 0 h 512"/>
                  <a:gd name="T104" fmla="*/ 781 w 781"/>
                  <a:gd name="T105" fmla="*/ 512 h 5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1" h="512">
                    <a:moveTo>
                      <a:pt x="761" y="187"/>
                    </a:moveTo>
                    <a:lnTo>
                      <a:pt x="759" y="191"/>
                    </a:lnTo>
                    <a:lnTo>
                      <a:pt x="757" y="202"/>
                    </a:lnTo>
                    <a:lnTo>
                      <a:pt x="752" y="218"/>
                    </a:lnTo>
                    <a:lnTo>
                      <a:pt x="746" y="239"/>
                    </a:lnTo>
                    <a:lnTo>
                      <a:pt x="738" y="263"/>
                    </a:lnTo>
                    <a:lnTo>
                      <a:pt x="729" y="291"/>
                    </a:lnTo>
                    <a:lnTo>
                      <a:pt x="718" y="319"/>
                    </a:lnTo>
                    <a:lnTo>
                      <a:pt x="706" y="347"/>
                    </a:lnTo>
                    <a:lnTo>
                      <a:pt x="692" y="374"/>
                    </a:lnTo>
                    <a:lnTo>
                      <a:pt x="677" y="399"/>
                    </a:lnTo>
                    <a:lnTo>
                      <a:pt x="666" y="415"/>
                    </a:lnTo>
                    <a:lnTo>
                      <a:pt x="659" y="428"/>
                    </a:lnTo>
                    <a:lnTo>
                      <a:pt x="652" y="439"/>
                    </a:lnTo>
                    <a:lnTo>
                      <a:pt x="646" y="448"/>
                    </a:lnTo>
                    <a:lnTo>
                      <a:pt x="640" y="456"/>
                    </a:lnTo>
                    <a:lnTo>
                      <a:pt x="635" y="462"/>
                    </a:lnTo>
                    <a:lnTo>
                      <a:pt x="630" y="468"/>
                    </a:lnTo>
                    <a:lnTo>
                      <a:pt x="623" y="473"/>
                    </a:lnTo>
                    <a:lnTo>
                      <a:pt x="615" y="478"/>
                    </a:lnTo>
                    <a:lnTo>
                      <a:pt x="605" y="483"/>
                    </a:lnTo>
                    <a:lnTo>
                      <a:pt x="593" y="488"/>
                    </a:lnTo>
                    <a:lnTo>
                      <a:pt x="580" y="491"/>
                    </a:lnTo>
                    <a:lnTo>
                      <a:pt x="568" y="493"/>
                    </a:lnTo>
                    <a:lnTo>
                      <a:pt x="555" y="493"/>
                    </a:lnTo>
                    <a:lnTo>
                      <a:pt x="542" y="492"/>
                    </a:lnTo>
                    <a:lnTo>
                      <a:pt x="529" y="490"/>
                    </a:lnTo>
                    <a:lnTo>
                      <a:pt x="517" y="487"/>
                    </a:lnTo>
                    <a:lnTo>
                      <a:pt x="504" y="484"/>
                    </a:lnTo>
                    <a:lnTo>
                      <a:pt x="492" y="481"/>
                    </a:lnTo>
                    <a:lnTo>
                      <a:pt x="481" y="478"/>
                    </a:lnTo>
                    <a:lnTo>
                      <a:pt x="468" y="475"/>
                    </a:lnTo>
                    <a:lnTo>
                      <a:pt x="452" y="475"/>
                    </a:lnTo>
                    <a:lnTo>
                      <a:pt x="434" y="476"/>
                    </a:lnTo>
                    <a:lnTo>
                      <a:pt x="414" y="478"/>
                    </a:lnTo>
                    <a:lnTo>
                      <a:pt x="393" y="482"/>
                    </a:lnTo>
                    <a:lnTo>
                      <a:pt x="373" y="486"/>
                    </a:lnTo>
                    <a:lnTo>
                      <a:pt x="352" y="491"/>
                    </a:lnTo>
                    <a:lnTo>
                      <a:pt x="333" y="496"/>
                    </a:lnTo>
                    <a:lnTo>
                      <a:pt x="315" y="501"/>
                    </a:lnTo>
                    <a:lnTo>
                      <a:pt x="301" y="506"/>
                    </a:lnTo>
                    <a:lnTo>
                      <a:pt x="283" y="510"/>
                    </a:lnTo>
                    <a:lnTo>
                      <a:pt x="260" y="511"/>
                    </a:lnTo>
                    <a:lnTo>
                      <a:pt x="232" y="510"/>
                    </a:lnTo>
                    <a:lnTo>
                      <a:pt x="202" y="506"/>
                    </a:lnTo>
                    <a:lnTo>
                      <a:pt x="170" y="500"/>
                    </a:lnTo>
                    <a:lnTo>
                      <a:pt x="139" y="490"/>
                    </a:lnTo>
                    <a:lnTo>
                      <a:pt x="111" y="476"/>
                    </a:lnTo>
                    <a:lnTo>
                      <a:pt x="87" y="459"/>
                    </a:lnTo>
                    <a:lnTo>
                      <a:pt x="68" y="437"/>
                    </a:lnTo>
                    <a:lnTo>
                      <a:pt x="57" y="411"/>
                    </a:lnTo>
                    <a:lnTo>
                      <a:pt x="50" y="377"/>
                    </a:lnTo>
                    <a:lnTo>
                      <a:pt x="42" y="333"/>
                    </a:lnTo>
                    <a:lnTo>
                      <a:pt x="35" y="284"/>
                    </a:lnTo>
                    <a:lnTo>
                      <a:pt x="27" y="231"/>
                    </a:lnTo>
                    <a:lnTo>
                      <a:pt x="20" y="178"/>
                    </a:lnTo>
                    <a:lnTo>
                      <a:pt x="13" y="128"/>
                    </a:lnTo>
                    <a:lnTo>
                      <a:pt x="8" y="83"/>
                    </a:lnTo>
                    <a:lnTo>
                      <a:pt x="3" y="48"/>
                    </a:lnTo>
                    <a:lnTo>
                      <a:pt x="1" y="25"/>
                    </a:lnTo>
                    <a:lnTo>
                      <a:pt x="0" y="16"/>
                    </a:lnTo>
                    <a:lnTo>
                      <a:pt x="780" y="0"/>
                    </a:lnTo>
                    <a:lnTo>
                      <a:pt x="761" y="187"/>
                    </a:lnTo>
                  </a:path>
                </a:pathLst>
              </a:custGeom>
              <a:solidFill>
                <a:srgbClr val="ECBFBF"/>
              </a:solidFill>
              <a:ln w="9525" cap="rnd">
                <a:noFill/>
                <a:round/>
                <a:headEnd/>
                <a:tailEnd/>
              </a:ln>
            </p:spPr>
            <p:txBody>
              <a:bodyPr/>
              <a:lstStyle/>
              <a:p>
                <a:endParaRPr lang="en-US"/>
              </a:p>
            </p:txBody>
          </p:sp>
          <p:sp>
            <p:nvSpPr>
              <p:cNvPr id="84011" name="Freeform 43"/>
              <p:cNvSpPr>
                <a:spLocks noChangeAspect="1"/>
              </p:cNvSpPr>
              <p:nvPr/>
            </p:nvSpPr>
            <p:spPr bwMode="auto">
              <a:xfrm>
                <a:off x="1133" y="2361"/>
                <a:ext cx="377" cy="247"/>
              </a:xfrm>
              <a:custGeom>
                <a:avLst/>
                <a:gdLst>
                  <a:gd name="T0" fmla="*/ 85 w 781"/>
                  <a:gd name="T1" fmla="*/ 21 h 512"/>
                  <a:gd name="T2" fmla="*/ 84 w 781"/>
                  <a:gd name="T3" fmla="*/ 25 h 512"/>
                  <a:gd name="T4" fmla="*/ 83 w 781"/>
                  <a:gd name="T5" fmla="*/ 29 h 512"/>
                  <a:gd name="T6" fmla="*/ 81 w 781"/>
                  <a:gd name="T7" fmla="*/ 36 h 512"/>
                  <a:gd name="T8" fmla="*/ 78 w 781"/>
                  <a:gd name="T9" fmla="*/ 42 h 512"/>
                  <a:gd name="T10" fmla="*/ 76 w 781"/>
                  <a:gd name="T11" fmla="*/ 45 h 512"/>
                  <a:gd name="T12" fmla="*/ 74 w 781"/>
                  <a:gd name="T13" fmla="*/ 48 h 512"/>
                  <a:gd name="T14" fmla="*/ 73 w 781"/>
                  <a:gd name="T15" fmla="*/ 50 h 512"/>
                  <a:gd name="T16" fmla="*/ 71 w 781"/>
                  <a:gd name="T17" fmla="*/ 52 h 512"/>
                  <a:gd name="T18" fmla="*/ 70 w 781"/>
                  <a:gd name="T19" fmla="*/ 53 h 512"/>
                  <a:gd name="T20" fmla="*/ 68 w 781"/>
                  <a:gd name="T21" fmla="*/ 54 h 512"/>
                  <a:gd name="T22" fmla="*/ 67 w 781"/>
                  <a:gd name="T23" fmla="*/ 55 h 512"/>
                  <a:gd name="T24" fmla="*/ 64 w 781"/>
                  <a:gd name="T25" fmla="*/ 55 h 512"/>
                  <a:gd name="T26" fmla="*/ 61 w 781"/>
                  <a:gd name="T27" fmla="*/ 55 h 512"/>
                  <a:gd name="T28" fmla="*/ 58 w 781"/>
                  <a:gd name="T29" fmla="*/ 55 h 512"/>
                  <a:gd name="T30" fmla="*/ 55 w 781"/>
                  <a:gd name="T31" fmla="*/ 54 h 512"/>
                  <a:gd name="T32" fmla="*/ 54 w 781"/>
                  <a:gd name="T33" fmla="*/ 54 h 512"/>
                  <a:gd name="T34" fmla="*/ 51 w 781"/>
                  <a:gd name="T35" fmla="*/ 53 h 512"/>
                  <a:gd name="T36" fmla="*/ 47 w 781"/>
                  <a:gd name="T37" fmla="*/ 54 h 512"/>
                  <a:gd name="T38" fmla="*/ 42 w 781"/>
                  <a:gd name="T39" fmla="*/ 55 h 512"/>
                  <a:gd name="T40" fmla="*/ 38 w 781"/>
                  <a:gd name="T41" fmla="*/ 55 h 512"/>
                  <a:gd name="T42" fmla="*/ 34 w 781"/>
                  <a:gd name="T43" fmla="*/ 57 h 512"/>
                  <a:gd name="T44" fmla="*/ 32 w 781"/>
                  <a:gd name="T45" fmla="*/ 57 h 512"/>
                  <a:gd name="T46" fmla="*/ 26 w 781"/>
                  <a:gd name="T47" fmla="*/ 57 h 512"/>
                  <a:gd name="T48" fmla="*/ 19 w 781"/>
                  <a:gd name="T49" fmla="*/ 56 h 512"/>
                  <a:gd name="T50" fmla="*/ 13 w 781"/>
                  <a:gd name="T51" fmla="*/ 54 h 512"/>
                  <a:gd name="T52" fmla="*/ 8 w 781"/>
                  <a:gd name="T53" fmla="*/ 49 h 512"/>
                  <a:gd name="T54" fmla="*/ 7 w 781"/>
                  <a:gd name="T55" fmla="*/ 46 h 512"/>
                  <a:gd name="T56" fmla="*/ 5 w 781"/>
                  <a:gd name="T57" fmla="*/ 38 h 512"/>
                  <a:gd name="T58" fmla="*/ 3 w 781"/>
                  <a:gd name="T59" fmla="*/ 26 h 512"/>
                  <a:gd name="T60" fmla="*/ 1 w 781"/>
                  <a:gd name="T61" fmla="*/ 14 h 512"/>
                  <a:gd name="T62" fmla="*/ 0 w 781"/>
                  <a:gd name="T63" fmla="*/ 5 h 512"/>
                  <a:gd name="T64" fmla="*/ 0 w 781"/>
                  <a:gd name="T65" fmla="*/ 2 h 512"/>
                  <a:gd name="T66" fmla="*/ 85 w 781"/>
                  <a:gd name="T67" fmla="*/ 21 h 5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1"/>
                  <a:gd name="T103" fmla="*/ 0 h 512"/>
                  <a:gd name="T104" fmla="*/ 781 w 781"/>
                  <a:gd name="T105" fmla="*/ 512 h 5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1" h="512">
                    <a:moveTo>
                      <a:pt x="761" y="187"/>
                    </a:moveTo>
                    <a:lnTo>
                      <a:pt x="759" y="191"/>
                    </a:lnTo>
                    <a:lnTo>
                      <a:pt x="757" y="202"/>
                    </a:lnTo>
                    <a:lnTo>
                      <a:pt x="752" y="218"/>
                    </a:lnTo>
                    <a:lnTo>
                      <a:pt x="746" y="239"/>
                    </a:lnTo>
                    <a:lnTo>
                      <a:pt x="738" y="263"/>
                    </a:lnTo>
                    <a:lnTo>
                      <a:pt x="729" y="291"/>
                    </a:lnTo>
                    <a:lnTo>
                      <a:pt x="718" y="319"/>
                    </a:lnTo>
                    <a:lnTo>
                      <a:pt x="706" y="347"/>
                    </a:lnTo>
                    <a:lnTo>
                      <a:pt x="692" y="374"/>
                    </a:lnTo>
                    <a:lnTo>
                      <a:pt x="677" y="399"/>
                    </a:lnTo>
                    <a:lnTo>
                      <a:pt x="666" y="415"/>
                    </a:lnTo>
                    <a:lnTo>
                      <a:pt x="659" y="428"/>
                    </a:lnTo>
                    <a:lnTo>
                      <a:pt x="652" y="439"/>
                    </a:lnTo>
                    <a:lnTo>
                      <a:pt x="646" y="448"/>
                    </a:lnTo>
                    <a:lnTo>
                      <a:pt x="640" y="456"/>
                    </a:lnTo>
                    <a:lnTo>
                      <a:pt x="635" y="462"/>
                    </a:lnTo>
                    <a:lnTo>
                      <a:pt x="630" y="468"/>
                    </a:lnTo>
                    <a:lnTo>
                      <a:pt x="623" y="473"/>
                    </a:lnTo>
                    <a:lnTo>
                      <a:pt x="615" y="478"/>
                    </a:lnTo>
                    <a:lnTo>
                      <a:pt x="605" y="483"/>
                    </a:lnTo>
                    <a:lnTo>
                      <a:pt x="593" y="488"/>
                    </a:lnTo>
                    <a:lnTo>
                      <a:pt x="580" y="491"/>
                    </a:lnTo>
                    <a:lnTo>
                      <a:pt x="568" y="493"/>
                    </a:lnTo>
                    <a:lnTo>
                      <a:pt x="555" y="493"/>
                    </a:lnTo>
                    <a:lnTo>
                      <a:pt x="542" y="492"/>
                    </a:lnTo>
                    <a:lnTo>
                      <a:pt x="529" y="490"/>
                    </a:lnTo>
                    <a:lnTo>
                      <a:pt x="517" y="487"/>
                    </a:lnTo>
                    <a:lnTo>
                      <a:pt x="504" y="484"/>
                    </a:lnTo>
                    <a:lnTo>
                      <a:pt x="492" y="481"/>
                    </a:lnTo>
                    <a:lnTo>
                      <a:pt x="481" y="478"/>
                    </a:lnTo>
                    <a:lnTo>
                      <a:pt x="468" y="475"/>
                    </a:lnTo>
                    <a:lnTo>
                      <a:pt x="452" y="475"/>
                    </a:lnTo>
                    <a:lnTo>
                      <a:pt x="434" y="476"/>
                    </a:lnTo>
                    <a:lnTo>
                      <a:pt x="414" y="478"/>
                    </a:lnTo>
                    <a:lnTo>
                      <a:pt x="393" y="482"/>
                    </a:lnTo>
                    <a:lnTo>
                      <a:pt x="373" y="486"/>
                    </a:lnTo>
                    <a:lnTo>
                      <a:pt x="352" y="491"/>
                    </a:lnTo>
                    <a:lnTo>
                      <a:pt x="333" y="496"/>
                    </a:lnTo>
                    <a:lnTo>
                      <a:pt x="315" y="501"/>
                    </a:lnTo>
                    <a:lnTo>
                      <a:pt x="301" y="506"/>
                    </a:lnTo>
                    <a:lnTo>
                      <a:pt x="283" y="510"/>
                    </a:lnTo>
                    <a:lnTo>
                      <a:pt x="260" y="511"/>
                    </a:lnTo>
                    <a:lnTo>
                      <a:pt x="232" y="510"/>
                    </a:lnTo>
                    <a:lnTo>
                      <a:pt x="202" y="506"/>
                    </a:lnTo>
                    <a:lnTo>
                      <a:pt x="170" y="500"/>
                    </a:lnTo>
                    <a:lnTo>
                      <a:pt x="139" y="490"/>
                    </a:lnTo>
                    <a:lnTo>
                      <a:pt x="111" y="476"/>
                    </a:lnTo>
                    <a:lnTo>
                      <a:pt x="87" y="459"/>
                    </a:lnTo>
                    <a:lnTo>
                      <a:pt x="68" y="437"/>
                    </a:lnTo>
                    <a:lnTo>
                      <a:pt x="57" y="411"/>
                    </a:lnTo>
                    <a:lnTo>
                      <a:pt x="50" y="377"/>
                    </a:lnTo>
                    <a:lnTo>
                      <a:pt x="42" y="333"/>
                    </a:lnTo>
                    <a:lnTo>
                      <a:pt x="35" y="284"/>
                    </a:lnTo>
                    <a:lnTo>
                      <a:pt x="27" y="231"/>
                    </a:lnTo>
                    <a:lnTo>
                      <a:pt x="20" y="178"/>
                    </a:lnTo>
                    <a:lnTo>
                      <a:pt x="13" y="128"/>
                    </a:lnTo>
                    <a:lnTo>
                      <a:pt x="8" y="83"/>
                    </a:lnTo>
                    <a:lnTo>
                      <a:pt x="3" y="48"/>
                    </a:lnTo>
                    <a:lnTo>
                      <a:pt x="1" y="25"/>
                    </a:lnTo>
                    <a:lnTo>
                      <a:pt x="0" y="16"/>
                    </a:lnTo>
                    <a:lnTo>
                      <a:pt x="780" y="0"/>
                    </a:lnTo>
                    <a:lnTo>
                      <a:pt x="761" y="187"/>
                    </a:lnTo>
                  </a:path>
                </a:pathLst>
              </a:custGeom>
              <a:noFill/>
              <a:ln w="12700" cap="rnd">
                <a:solidFill>
                  <a:srgbClr val="000000"/>
                </a:solidFill>
                <a:round/>
                <a:headEnd type="none" w="sm" len="sm"/>
                <a:tailEnd type="none" w="sm" len="sm"/>
              </a:ln>
            </p:spPr>
            <p:txBody>
              <a:bodyPr/>
              <a:lstStyle/>
              <a:p>
                <a:endParaRPr lang="en-US"/>
              </a:p>
            </p:txBody>
          </p:sp>
          <p:sp>
            <p:nvSpPr>
              <p:cNvPr id="84012" name="Freeform 44"/>
              <p:cNvSpPr>
                <a:spLocks noChangeAspect="1"/>
              </p:cNvSpPr>
              <p:nvPr/>
            </p:nvSpPr>
            <p:spPr bwMode="auto">
              <a:xfrm>
                <a:off x="1163" y="2365"/>
                <a:ext cx="347" cy="204"/>
              </a:xfrm>
              <a:custGeom>
                <a:avLst/>
                <a:gdLst>
                  <a:gd name="T0" fmla="*/ 24 w 719"/>
                  <a:gd name="T1" fmla="*/ 15 h 423"/>
                  <a:gd name="T2" fmla="*/ 21 w 719"/>
                  <a:gd name="T3" fmla="*/ 14 h 423"/>
                  <a:gd name="T4" fmla="*/ 20 w 719"/>
                  <a:gd name="T5" fmla="*/ 13 h 423"/>
                  <a:gd name="T6" fmla="*/ 15 w 719"/>
                  <a:gd name="T7" fmla="*/ 7 h 423"/>
                  <a:gd name="T8" fmla="*/ 10 w 719"/>
                  <a:gd name="T9" fmla="*/ 4 h 423"/>
                  <a:gd name="T10" fmla="*/ 4 w 719"/>
                  <a:gd name="T11" fmla="*/ 2 h 423"/>
                  <a:gd name="T12" fmla="*/ 1 w 719"/>
                  <a:gd name="T13" fmla="*/ 3 h 423"/>
                  <a:gd name="T14" fmla="*/ 8 w 719"/>
                  <a:gd name="T15" fmla="*/ 11 h 423"/>
                  <a:gd name="T16" fmla="*/ 12 w 719"/>
                  <a:gd name="T17" fmla="*/ 21 h 423"/>
                  <a:gd name="T18" fmla="*/ 7 w 719"/>
                  <a:gd name="T19" fmla="*/ 28 h 423"/>
                  <a:gd name="T20" fmla="*/ 1 w 719"/>
                  <a:gd name="T21" fmla="*/ 30 h 423"/>
                  <a:gd name="T22" fmla="*/ 2 w 719"/>
                  <a:gd name="T23" fmla="*/ 32 h 423"/>
                  <a:gd name="T24" fmla="*/ 3 w 719"/>
                  <a:gd name="T25" fmla="*/ 39 h 423"/>
                  <a:gd name="T26" fmla="*/ 3 w 719"/>
                  <a:gd name="T27" fmla="*/ 41 h 423"/>
                  <a:gd name="T28" fmla="*/ 1 w 719"/>
                  <a:gd name="T29" fmla="*/ 46 h 423"/>
                  <a:gd name="T30" fmla="*/ 1 w 719"/>
                  <a:gd name="T31" fmla="*/ 46 h 423"/>
                  <a:gd name="T32" fmla="*/ 6 w 719"/>
                  <a:gd name="T33" fmla="*/ 38 h 423"/>
                  <a:gd name="T34" fmla="*/ 5 w 719"/>
                  <a:gd name="T35" fmla="*/ 31 h 423"/>
                  <a:gd name="T36" fmla="*/ 11 w 719"/>
                  <a:gd name="T37" fmla="*/ 27 h 423"/>
                  <a:gd name="T38" fmla="*/ 14 w 719"/>
                  <a:gd name="T39" fmla="*/ 21 h 423"/>
                  <a:gd name="T40" fmla="*/ 14 w 719"/>
                  <a:gd name="T41" fmla="*/ 14 h 423"/>
                  <a:gd name="T42" fmla="*/ 12 w 719"/>
                  <a:gd name="T43" fmla="*/ 10 h 423"/>
                  <a:gd name="T44" fmla="*/ 12 w 719"/>
                  <a:gd name="T45" fmla="*/ 10 h 423"/>
                  <a:gd name="T46" fmla="*/ 18 w 719"/>
                  <a:gd name="T47" fmla="*/ 14 h 423"/>
                  <a:gd name="T48" fmla="*/ 22 w 719"/>
                  <a:gd name="T49" fmla="*/ 17 h 423"/>
                  <a:gd name="T50" fmla="*/ 25 w 719"/>
                  <a:gd name="T51" fmla="*/ 18 h 423"/>
                  <a:gd name="T52" fmla="*/ 29 w 719"/>
                  <a:gd name="T53" fmla="*/ 22 h 423"/>
                  <a:gd name="T54" fmla="*/ 35 w 719"/>
                  <a:gd name="T55" fmla="*/ 26 h 423"/>
                  <a:gd name="T56" fmla="*/ 40 w 719"/>
                  <a:gd name="T57" fmla="*/ 27 h 423"/>
                  <a:gd name="T58" fmla="*/ 50 w 719"/>
                  <a:gd name="T59" fmla="*/ 19 h 423"/>
                  <a:gd name="T60" fmla="*/ 57 w 719"/>
                  <a:gd name="T61" fmla="*/ 11 h 423"/>
                  <a:gd name="T62" fmla="*/ 62 w 719"/>
                  <a:gd name="T63" fmla="*/ 6 h 423"/>
                  <a:gd name="T64" fmla="*/ 63 w 719"/>
                  <a:gd name="T65" fmla="*/ 5 h 423"/>
                  <a:gd name="T66" fmla="*/ 63 w 719"/>
                  <a:gd name="T67" fmla="*/ 10 h 423"/>
                  <a:gd name="T68" fmla="*/ 65 w 719"/>
                  <a:gd name="T69" fmla="*/ 19 h 423"/>
                  <a:gd name="T70" fmla="*/ 68 w 719"/>
                  <a:gd name="T71" fmla="*/ 21 h 423"/>
                  <a:gd name="T72" fmla="*/ 72 w 719"/>
                  <a:gd name="T73" fmla="*/ 22 h 423"/>
                  <a:gd name="T74" fmla="*/ 74 w 719"/>
                  <a:gd name="T75" fmla="*/ 24 h 423"/>
                  <a:gd name="T76" fmla="*/ 76 w 719"/>
                  <a:gd name="T77" fmla="*/ 26 h 423"/>
                  <a:gd name="T78" fmla="*/ 77 w 719"/>
                  <a:gd name="T79" fmla="*/ 27 h 423"/>
                  <a:gd name="T80" fmla="*/ 78 w 719"/>
                  <a:gd name="T81" fmla="*/ 27 h 423"/>
                  <a:gd name="T82" fmla="*/ 78 w 719"/>
                  <a:gd name="T83" fmla="*/ 27 h 423"/>
                  <a:gd name="T84" fmla="*/ 81 w 719"/>
                  <a:gd name="T85" fmla="*/ 28 h 423"/>
                  <a:gd name="T86" fmla="*/ 81 w 719"/>
                  <a:gd name="T87" fmla="*/ 28 h 423"/>
                  <a:gd name="T88" fmla="*/ 79 w 719"/>
                  <a:gd name="T89" fmla="*/ 28 h 423"/>
                  <a:gd name="T90" fmla="*/ 78 w 719"/>
                  <a:gd name="T91" fmla="*/ 27 h 423"/>
                  <a:gd name="T92" fmla="*/ 76 w 719"/>
                  <a:gd name="T93" fmla="*/ 25 h 423"/>
                  <a:gd name="T94" fmla="*/ 76 w 719"/>
                  <a:gd name="T95" fmla="*/ 22 h 423"/>
                  <a:gd name="T96" fmla="*/ 75 w 719"/>
                  <a:gd name="T97" fmla="*/ 20 h 423"/>
                  <a:gd name="T98" fmla="*/ 74 w 719"/>
                  <a:gd name="T99" fmla="*/ 20 h 423"/>
                  <a:gd name="T100" fmla="*/ 71 w 719"/>
                  <a:gd name="T101" fmla="*/ 20 h 423"/>
                  <a:gd name="T102" fmla="*/ 68 w 719"/>
                  <a:gd name="T103" fmla="*/ 17 h 423"/>
                  <a:gd name="T104" fmla="*/ 67 w 719"/>
                  <a:gd name="T105" fmla="*/ 14 h 423"/>
                  <a:gd name="T106" fmla="*/ 69 w 719"/>
                  <a:gd name="T107" fmla="*/ 6 h 423"/>
                  <a:gd name="T108" fmla="*/ 70 w 719"/>
                  <a:gd name="T109" fmla="*/ 0 h 423"/>
                  <a:gd name="T110" fmla="*/ 67 w 719"/>
                  <a:gd name="T111" fmla="*/ 1 h 423"/>
                  <a:gd name="T112" fmla="*/ 61 w 719"/>
                  <a:gd name="T113" fmla="*/ 3 h 423"/>
                  <a:gd name="T114" fmla="*/ 56 w 719"/>
                  <a:gd name="T115" fmla="*/ 8 h 423"/>
                  <a:gd name="T116" fmla="*/ 53 w 719"/>
                  <a:gd name="T117" fmla="*/ 13 h 423"/>
                  <a:gd name="T118" fmla="*/ 52 w 719"/>
                  <a:gd name="T119" fmla="*/ 15 h 423"/>
                  <a:gd name="T120" fmla="*/ 46 w 719"/>
                  <a:gd name="T121" fmla="*/ 22 h 423"/>
                  <a:gd name="T122" fmla="*/ 37 w 719"/>
                  <a:gd name="T123" fmla="*/ 25 h 423"/>
                  <a:gd name="T124" fmla="*/ 32 w 719"/>
                  <a:gd name="T125" fmla="*/ 22 h 4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19"/>
                  <a:gd name="T190" fmla="*/ 0 h 423"/>
                  <a:gd name="T191" fmla="*/ 719 w 719"/>
                  <a:gd name="T192" fmla="*/ 423 h 4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19" h="423">
                    <a:moveTo>
                      <a:pt x="253" y="163"/>
                    </a:moveTo>
                    <a:lnTo>
                      <a:pt x="242" y="156"/>
                    </a:lnTo>
                    <a:lnTo>
                      <a:pt x="232" y="150"/>
                    </a:lnTo>
                    <a:lnTo>
                      <a:pt x="222" y="144"/>
                    </a:lnTo>
                    <a:lnTo>
                      <a:pt x="213" y="139"/>
                    </a:lnTo>
                    <a:lnTo>
                      <a:pt x="204" y="134"/>
                    </a:lnTo>
                    <a:lnTo>
                      <a:pt x="197" y="131"/>
                    </a:lnTo>
                    <a:lnTo>
                      <a:pt x="191" y="128"/>
                    </a:lnTo>
                    <a:lnTo>
                      <a:pt x="187" y="125"/>
                    </a:lnTo>
                    <a:lnTo>
                      <a:pt x="184" y="125"/>
                    </a:lnTo>
                    <a:lnTo>
                      <a:pt x="183" y="124"/>
                    </a:lnTo>
                    <a:lnTo>
                      <a:pt x="182" y="122"/>
                    </a:lnTo>
                    <a:lnTo>
                      <a:pt x="179" y="118"/>
                    </a:lnTo>
                    <a:lnTo>
                      <a:pt x="174" y="111"/>
                    </a:lnTo>
                    <a:lnTo>
                      <a:pt x="168" y="103"/>
                    </a:lnTo>
                    <a:lnTo>
                      <a:pt x="160" y="93"/>
                    </a:lnTo>
                    <a:lnTo>
                      <a:pt x="152" y="84"/>
                    </a:lnTo>
                    <a:lnTo>
                      <a:pt x="144" y="74"/>
                    </a:lnTo>
                    <a:lnTo>
                      <a:pt x="135" y="65"/>
                    </a:lnTo>
                    <a:lnTo>
                      <a:pt x="126" y="57"/>
                    </a:lnTo>
                    <a:lnTo>
                      <a:pt x="119" y="52"/>
                    </a:lnTo>
                    <a:lnTo>
                      <a:pt x="104" y="42"/>
                    </a:lnTo>
                    <a:lnTo>
                      <a:pt x="90" y="35"/>
                    </a:lnTo>
                    <a:lnTo>
                      <a:pt x="77" y="29"/>
                    </a:lnTo>
                    <a:lnTo>
                      <a:pt x="65" y="24"/>
                    </a:lnTo>
                    <a:lnTo>
                      <a:pt x="53" y="20"/>
                    </a:lnTo>
                    <a:lnTo>
                      <a:pt x="43" y="18"/>
                    </a:lnTo>
                    <a:lnTo>
                      <a:pt x="34" y="17"/>
                    </a:lnTo>
                    <a:lnTo>
                      <a:pt x="27" y="18"/>
                    </a:lnTo>
                    <a:lnTo>
                      <a:pt x="20" y="20"/>
                    </a:lnTo>
                    <a:lnTo>
                      <a:pt x="16" y="23"/>
                    </a:lnTo>
                    <a:lnTo>
                      <a:pt x="11" y="32"/>
                    </a:lnTo>
                    <a:lnTo>
                      <a:pt x="14" y="42"/>
                    </a:lnTo>
                    <a:lnTo>
                      <a:pt x="24" y="53"/>
                    </a:lnTo>
                    <a:lnTo>
                      <a:pt x="36" y="65"/>
                    </a:lnTo>
                    <a:lnTo>
                      <a:pt x="52" y="79"/>
                    </a:lnTo>
                    <a:lnTo>
                      <a:pt x="68" y="95"/>
                    </a:lnTo>
                    <a:lnTo>
                      <a:pt x="83" y="113"/>
                    </a:lnTo>
                    <a:lnTo>
                      <a:pt x="96" y="134"/>
                    </a:lnTo>
                    <a:lnTo>
                      <a:pt x="105" y="158"/>
                    </a:lnTo>
                    <a:lnTo>
                      <a:pt x="108" y="185"/>
                    </a:lnTo>
                    <a:lnTo>
                      <a:pt x="105" y="202"/>
                    </a:lnTo>
                    <a:lnTo>
                      <a:pt x="97" y="217"/>
                    </a:lnTo>
                    <a:lnTo>
                      <a:pt x="87" y="230"/>
                    </a:lnTo>
                    <a:lnTo>
                      <a:pt x="73" y="242"/>
                    </a:lnTo>
                    <a:lnTo>
                      <a:pt x="58" y="251"/>
                    </a:lnTo>
                    <a:lnTo>
                      <a:pt x="44" y="258"/>
                    </a:lnTo>
                    <a:lnTo>
                      <a:pt x="31" y="264"/>
                    </a:lnTo>
                    <a:lnTo>
                      <a:pt x="20" y="267"/>
                    </a:lnTo>
                    <a:lnTo>
                      <a:pt x="13" y="270"/>
                    </a:lnTo>
                    <a:lnTo>
                      <a:pt x="11" y="270"/>
                    </a:lnTo>
                    <a:lnTo>
                      <a:pt x="11" y="271"/>
                    </a:lnTo>
                    <a:lnTo>
                      <a:pt x="13" y="275"/>
                    </a:lnTo>
                    <a:lnTo>
                      <a:pt x="15" y="280"/>
                    </a:lnTo>
                    <a:lnTo>
                      <a:pt x="18" y="288"/>
                    </a:lnTo>
                    <a:lnTo>
                      <a:pt x="21" y="297"/>
                    </a:lnTo>
                    <a:lnTo>
                      <a:pt x="24" y="307"/>
                    </a:lnTo>
                    <a:lnTo>
                      <a:pt x="27" y="318"/>
                    </a:lnTo>
                    <a:lnTo>
                      <a:pt x="29" y="330"/>
                    </a:lnTo>
                    <a:lnTo>
                      <a:pt x="30" y="342"/>
                    </a:lnTo>
                    <a:lnTo>
                      <a:pt x="30" y="353"/>
                    </a:lnTo>
                    <a:lnTo>
                      <a:pt x="28" y="359"/>
                    </a:lnTo>
                    <a:lnTo>
                      <a:pt x="27" y="365"/>
                    </a:lnTo>
                    <a:lnTo>
                      <a:pt x="25" y="372"/>
                    </a:lnTo>
                    <a:lnTo>
                      <a:pt x="23" y="378"/>
                    </a:lnTo>
                    <a:lnTo>
                      <a:pt x="20" y="385"/>
                    </a:lnTo>
                    <a:lnTo>
                      <a:pt x="17" y="392"/>
                    </a:lnTo>
                    <a:lnTo>
                      <a:pt x="13" y="400"/>
                    </a:lnTo>
                    <a:lnTo>
                      <a:pt x="9" y="407"/>
                    </a:lnTo>
                    <a:lnTo>
                      <a:pt x="5" y="415"/>
                    </a:lnTo>
                    <a:lnTo>
                      <a:pt x="0" y="422"/>
                    </a:lnTo>
                    <a:lnTo>
                      <a:pt x="2" y="420"/>
                    </a:lnTo>
                    <a:lnTo>
                      <a:pt x="8" y="413"/>
                    </a:lnTo>
                    <a:lnTo>
                      <a:pt x="16" y="404"/>
                    </a:lnTo>
                    <a:lnTo>
                      <a:pt x="25" y="391"/>
                    </a:lnTo>
                    <a:lnTo>
                      <a:pt x="34" y="376"/>
                    </a:lnTo>
                    <a:lnTo>
                      <a:pt x="43" y="359"/>
                    </a:lnTo>
                    <a:lnTo>
                      <a:pt x="49" y="341"/>
                    </a:lnTo>
                    <a:lnTo>
                      <a:pt x="52" y="322"/>
                    </a:lnTo>
                    <a:lnTo>
                      <a:pt x="49" y="303"/>
                    </a:lnTo>
                    <a:lnTo>
                      <a:pt x="42" y="284"/>
                    </a:lnTo>
                    <a:lnTo>
                      <a:pt x="42" y="280"/>
                    </a:lnTo>
                    <a:lnTo>
                      <a:pt x="46" y="274"/>
                    </a:lnTo>
                    <a:lnTo>
                      <a:pt x="55" y="267"/>
                    </a:lnTo>
                    <a:lnTo>
                      <a:pt x="67" y="258"/>
                    </a:lnTo>
                    <a:lnTo>
                      <a:pt x="79" y="248"/>
                    </a:lnTo>
                    <a:lnTo>
                      <a:pt x="93" y="238"/>
                    </a:lnTo>
                    <a:lnTo>
                      <a:pt x="106" y="226"/>
                    </a:lnTo>
                    <a:lnTo>
                      <a:pt x="117" y="214"/>
                    </a:lnTo>
                    <a:lnTo>
                      <a:pt x="126" y="202"/>
                    </a:lnTo>
                    <a:lnTo>
                      <a:pt x="131" y="188"/>
                    </a:lnTo>
                    <a:lnTo>
                      <a:pt x="133" y="176"/>
                    </a:lnTo>
                    <a:lnTo>
                      <a:pt x="133" y="163"/>
                    </a:lnTo>
                    <a:lnTo>
                      <a:pt x="131" y="150"/>
                    </a:lnTo>
                    <a:lnTo>
                      <a:pt x="128" y="137"/>
                    </a:lnTo>
                    <a:lnTo>
                      <a:pt x="124" y="125"/>
                    </a:lnTo>
                    <a:lnTo>
                      <a:pt x="120" y="114"/>
                    </a:lnTo>
                    <a:lnTo>
                      <a:pt x="115" y="104"/>
                    </a:lnTo>
                    <a:lnTo>
                      <a:pt x="111" y="96"/>
                    </a:lnTo>
                    <a:lnTo>
                      <a:pt x="106" y="90"/>
                    </a:lnTo>
                    <a:lnTo>
                      <a:pt x="103" y="86"/>
                    </a:lnTo>
                    <a:lnTo>
                      <a:pt x="100" y="83"/>
                    </a:lnTo>
                    <a:lnTo>
                      <a:pt x="100" y="82"/>
                    </a:lnTo>
                    <a:lnTo>
                      <a:pt x="102" y="84"/>
                    </a:lnTo>
                    <a:lnTo>
                      <a:pt x="106" y="87"/>
                    </a:lnTo>
                    <a:lnTo>
                      <a:pt x="113" y="92"/>
                    </a:lnTo>
                    <a:lnTo>
                      <a:pt x="122" y="99"/>
                    </a:lnTo>
                    <a:lnTo>
                      <a:pt x="133" y="109"/>
                    </a:lnTo>
                    <a:lnTo>
                      <a:pt x="145" y="119"/>
                    </a:lnTo>
                    <a:lnTo>
                      <a:pt x="160" y="131"/>
                    </a:lnTo>
                    <a:lnTo>
                      <a:pt x="176" y="144"/>
                    </a:lnTo>
                    <a:lnTo>
                      <a:pt x="181" y="149"/>
                    </a:lnTo>
                    <a:lnTo>
                      <a:pt x="187" y="152"/>
                    </a:lnTo>
                    <a:lnTo>
                      <a:pt x="193" y="154"/>
                    </a:lnTo>
                    <a:lnTo>
                      <a:pt x="199" y="156"/>
                    </a:lnTo>
                    <a:lnTo>
                      <a:pt x="206" y="157"/>
                    </a:lnTo>
                    <a:lnTo>
                      <a:pt x="212" y="160"/>
                    </a:lnTo>
                    <a:lnTo>
                      <a:pt x="218" y="161"/>
                    </a:lnTo>
                    <a:lnTo>
                      <a:pt x="224" y="163"/>
                    </a:lnTo>
                    <a:lnTo>
                      <a:pt x="230" y="166"/>
                    </a:lnTo>
                    <a:lnTo>
                      <a:pt x="236" y="171"/>
                    </a:lnTo>
                    <a:lnTo>
                      <a:pt x="248" y="182"/>
                    </a:lnTo>
                    <a:lnTo>
                      <a:pt x="258" y="192"/>
                    </a:lnTo>
                    <a:lnTo>
                      <a:pt x="269" y="202"/>
                    </a:lnTo>
                    <a:lnTo>
                      <a:pt x="278" y="212"/>
                    </a:lnTo>
                    <a:lnTo>
                      <a:pt x="288" y="221"/>
                    </a:lnTo>
                    <a:lnTo>
                      <a:pt x="298" y="229"/>
                    </a:lnTo>
                    <a:lnTo>
                      <a:pt x="308" y="235"/>
                    </a:lnTo>
                    <a:lnTo>
                      <a:pt x="318" y="240"/>
                    </a:lnTo>
                    <a:lnTo>
                      <a:pt x="330" y="242"/>
                    </a:lnTo>
                    <a:lnTo>
                      <a:pt x="342" y="243"/>
                    </a:lnTo>
                    <a:lnTo>
                      <a:pt x="358" y="240"/>
                    </a:lnTo>
                    <a:lnTo>
                      <a:pt x="375" y="232"/>
                    </a:lnTo>
                    <a:lnTo>
                      <a:pt x="393" y="220"/>
                    </a:lnTo>
                    <a:lnTo>
                      <a:pt x="411" y="205"/>
                    </a:lnTo>
                    <a:lnTo>
                      <a:pt x="429" y="188"/>
                    </a:lnTo>
                    <a:lnTo>
                      <a:pt x="448" y="169"/>
                    </a:lnTo>
                    <a:lnTo>
                      <a:pt x="465" y="150"/>
                    </a:lnTo>
                    <a:lnTo>
                      <a:pt x="482" y="131"/>
                    </a:lnTo>
                    <a:lnTo>
                      <a:pt x="496" y="112"/>
                    </a:lnTo>
                    <a:lnTo>
                      <a:pt x="510" y="96"/>
                    </a:lnTo>
                    <a:lnTo>
                      <a:pt x="521" y="81"/>
                    </a:lnTo>
                    <a:lnTo>
                      <a:pt x="531" y="71"/>
                    </a:lnTo>
                    <a:lnTo>
                      <a:pt x="538" y="61"/>
                    </a:lnTo>
                    <a:lnTo>
                      <a:pt x="544" y="55"/>
                    </a:lnTo>
                    <a:lnTo>
                      <a:pt x="549" y="51"/>
                    </a:lnTo>
                    <a:lnTo>
                      <a:pt x="553" y="48"/>
                    </a:lnTo>
                    <a:lnTo>
                      <a:pt x="555" y="46"/>
                    </a:lnTo>
                    <a:lnTo>
                      <a:pt x="556" y="46"/>
                    </a:lnTo>
                    <a:lnTo>
                      <a:pt x="558" y="46"/>
                    </a:lnTo>
                    <a:lnTo>
                      <a:pt x="558" y="49"/>
                    </a:lnTo>
                    <a:lnTo>
                      <a:pt x="559" y="56"/>
                    </a:lnTo>
                    <a:lnTo>
                      <a:pt x="559" y="68"/>
                    </a:lnTo>
                    <a:lnTo>
                      <a:pt x="560" y="84"/>
                    </a:lnTo>
                    <a:lnTo>
                      <a:pt x="562" y="100"/>
                    </a:lnTo>
                    <a:lnTo>
                      <a:pt x="565" y="118"/>
                    </a:lnTo>
                    <a:lnTo>
                      <a:pt x="568" y="135"/>
                    </a:lnTo>
                    <a:lnTo>
                      <a:pt x="572" y="151"/>
                    </a:lnTo>
                    <a:lnTo>
                      <a:pt x="576" y="165"/>
                    </a:lnTo>
                    <a:lnTo>
                      <a:pt x="582" y="174"/>
                    </a:lnTo>
                    <a:lnTo>
                      <a:pt x="588" y="180"/>
                    </a:lnTo>
                    <a:lnTo>
                      <a:pt x="595" y="185"/>
                    </a:lnTo>
                    <a:lnTo>
                      <a:pt x="603" y="188"/>
                    </a:lnTo>
                    <a:lnTo>
                      <a:pt x="611" y="191"/>
                    </a:lnTo>
                    <a:lnTo>
                      <a:pt x="619" y="192"/>
                    </a:lnTo>
                    <a:lnTo>
                      <a:pt x="627" y="194"/>
                    </a:lnTo>
                    <a:lnTo>
                      <a:pt x="635" y="195"/>
                    </a:lnTo>
                    <a:lnTo>
                      <a:pt x="643" y="198"/>
                    </a:lnTo>
                    <a:lnTo>
                      <a:pt x="649" y="201"/>
                    </a:lnTo>
                    <a:lnTo>
                      <a:pt x="655" y="204"/>
                    </a:lnTo>
                    <a:lnTo>
                      <a:pt x="657" y="207"/>
                    </a:lnTo>
                    <a:lnTo>
                      <a:pt x="661" y="210"/>
                    </a:lnTo>
                    <a:lnTo>
                      <a:pt x="664" y="213"/>
                    </a:lnTo>
                    <a:lnTo>
                      <a:pt x="667" y="217"/>
                    </a:lnTo>
                    <a:lnTo>
                      <a:pt x="670" y="220"/>
                    </a:lnTo>
                    <a:lnTo>
                      <a:pt x="674" y="225"/>
                    </a:lnTo>
                    <a:lnTo>
                      <a:pt x="678" y="228"/>
                    </a:lnTo>
                    <a:lnTo>
                      <a:pt x="681" y="232"/>
                    </a:lnTo>
                    <a:lnTo>
                      <a:pt x="684" y="234"/>
                    </a:lnTo>
                    <a:lnTo>
                      <a:pt x="686" y="236"/>
                    </a:lnTo>
                    <a:lnTo>
                      <a:pt x="688" y="236"/>
                    </a:lnTo>
                    <a:lnTo>
                      <a:pt x="689" y="238"/>
                    </a:lnTo>
                    <a:lnTo>
                      <a:pt x="690" y="239"/>
                    </a:lnTo>
                    <a:lnTo>
                      <a:pt x="691" y="240"/>
                    </a:lnTo>
                    <a:lnTo>
                      <a:pt x="692" y="241"/>
                    </a:lnTo>
                    <a:lnTo>
                      <a:pt x="692" y="242"/>
                    </a:lnTo>
                    <a:lnTo>
                      <a:pt x="693" y="243"/>
                    </a:lnTo>
                    <a:lnTo>
                      <a:pt x="695" y="244"/>
                    </a:lnTo>
                    <a:lnTo>
                      <a:pt x="700" y="246"/>
                    </a:lnTo>
                    <a:lnTo>
                      <a:pt x="705" y="248"/>
                    </a:lnTo>
                    <a:lnTo>
                      <a:pt x="708" y="249"/>
                    </a:lnTo>
                    <a:lnTo>
                      <a:pt x="711" y="250"/>
                    </a:lnTo>
                    <a:lnTo>
                      <a:pt x="714" y="251"/>
                    </a:lnTo>
                    <a:lnTo>
                      <a:pt x="715" y="251"/>
                    </a:lnTo>
                    <a:lnTo>
                      <a:pt x="717" y="251"/>
                    </a:lnTo>
                    <a:lnTo>
                      <a:pt x="718" y="251"/>
                    </a:lnTo>
                    <a:lnTo>
                      <a:pt x="714" y="250"/>
                    </a:lnTo>
                    <a:lnTo>
                      <a:pt x="711" y="249"/>
                    </a:lnTo>
                    <a:lnTo>
                      <a:pt x="707" y="248"/>
                    </a:lnTo>
                    <a:lnTo>
                      <a:pt x="704" y="248"/>
                    </a:lnTo>
                    <a:lnTo>
                      <a:pt x="700" y="246"/>
                    </a:lnTo>
                    <a:lnTo>
                      <a:pt x="697" y="245"/>
                    </a:lnTo>
                    <a:lnTo>
                      <a:pt x="694" y="243"/>
                    </a:lnTo>
                    <a:lnTo>
                      <a:pt x="691" y="241"/>
                    </a:lnTo>
                    <a:lnTo>
                      <a:pt x="689" y="239"/>
                    </a:lnTo>
                    <a:lnTo>
                      <a:pt x="686" y="236"/>
                    </a:lnTo>
                    <a:lnTo>
                      <a:pt x="682" y="229"/>
                    </a:lnTo>
                    <a:lnTo>
                      <a:pt x="680" y="223"/>
                    </a:lnTo>
                    <a:lnTo>
                      <a:pt x="679" y="217"/>
                    </a:lnTo>
                    <a:lnTo>
                      <a:pt x="679" y="213"/>
                    </a:lnTo>
                    <a:lnTo>
                      <a:pt x="680" y="208"/>
                    </a:lnTo>
                    <a:lnTo>
                      <a:pt x="680" y="204"/>
                    </a:lnTo>
                    <a:lnTo>
                      <a:pt x="680" y="200"/>
                    </a:lnTo>
                    <a:lnTo>
                      <a:pt x="678" y="195"/>
                    </a:lnTo>
                    <a:lnTo>
                      <a:pt x="675" y="190"/>
                    </a:lnTo>
                    <a:lnTo>
                      <a:pt x="670" y="185"/>
                    </a:lnTo>
                    <a:lnTo>
                      <a:pt x="668" y="183"/>
                    </a:lnTo>
                    <a:lnTo>
                      <a:pt x="667" y="182"/>
                    </a:lnTo>
                    <a:lnTo>
                      <a:pt x="665" y="181"/>
                    </a:lnTo>
                    <a:lnTo>
                      <a:pt x="663" y="181"/>
                    </a:lnTo>
                    <a:lnTo>
                      <a:pt x="661" y="180"/>
                    </a:lnTo>
                    <a:lnTo>
                      <a:pt x="657" y="180"/>
                    </a:lnTo>
                    <a:lnTo>
                      <a:pt x="654" y="180"/>
                    </a:lnTo>
                    <a:lnTo>
                      <a:pt x="650" y="181"/>
                    </a:lnTo>
                    <a:lnTo>
                      <a:pt x="645" y="181"/>
                    </a:lnTo>
                    <a:lnTo>
                      <a:pt x="638" y="181"/>
                    </a:lnTo>
                    <a:lnTo>
                      <a:pt x="630" y="179"/>
                    </a:lnTo>
                    <a:lnTo>
                      <a:pt x="624" y="176"/>
                    </a:lnTo>
                    <a:lnTo>
                      <a:pt x="618" y="172"/>
                    </a:lnTo>
                    <a:lnTo>
                      <a:pt x="612" y="166"/>
                    </a:lnTo>
                    <a:lnTo>
                      <a:pt x="607" y="160"/>
                    </a:lnTo>
                    <a:lnTo>
                      <a:pt x="603" y="153"/>
                    </a:lnTo>
                    <a:lnTo>
                      <a:pt x="599" y="147"/>
                    </a:lnTo>
                    <a:lnTo>
                      <a:pt x="596" y="141"/>
                    </a:lnTo>
                    <a:lnTo>
                      <a:pt x="594" y="134"/>
                    </a:lnTo>
                    <a:lnTo>
                      <a:pt x="592" y="129"/>
                    </a:lnTo>
                    <a:lnTo>
                      <a:pt x="591" y="117"/>
                    </a:lnTo>
                    <a:lnTo>
                      <a:pt x="593" y="102"/>
                    </a:lnTo>
                    <a:lnTo>
                      <a:pt x="597" y="85"/>
                    </a:lnTo>
                    <a:lnTo>
                      <a:pt x="603" y="68"/>
                    </a:lnTo>
                    <a:lnTo>
                      <a:pt x="610" y="51"/>
                    </a:lnTo>
                    <a:lnTo>
                      <a:pt x="616" y="35"/>
                    </a:lnTo>
                    <a:lnTo>
                      <a:pt x="622" y="20"/>
                    </a:lnTo>
                    <a:lnTo>
                      <a:pt x="626" y="10"/>
                    </a:lnTo>
                    <a:lnTo>
                      <a:pt x="626" y="2"/>
                    </a:lnTo>
                    <a:lnTo>
                      <a:pt x="624" y="0"/>
                    </a:lnTo>
                    <a:lnTo>
                      <a:pt x="620" y="1"/>
                    </a:lnTo>
                    <a:lnTo>
                      <a:pt x="614" y="2"/>
                    </a:lnTo>
                    <a:lnTo>
                      <a:pt x="607" y="5"/>
                    </a:lnTo>
                    <a:lnTo>
                      <a:pt x="597" y="8"/>
                    </a:lnTo>
                    <a:lnTo>
                      <a:pt x="585" y="11"/>
                    </a:lnTo>
                    <a:lnTo>
                      <a:pt x="574" y="15"/>
                    </a:lnTo>
                    <a:lnTo>
                      <a:pt x="562" y="20"/>
                    </a:lnTo>
                    <a:lnTo>
                      <a:pt x="550" y="25"/>
                    </a:lnTo>
                    <a:lnTo>
                      <a:pt x="540" y="31"/>
                    </a:lnTo>
                    <a:lnTo>
                      <a:pt x="531" y="38"/>
                    </a:lnTo>
                    <a:lnTo>
                      <a:pt x="520" y="47"/>
                    </a:lnTo>
                    <a:lnTo>
                      <a:pt x="510" y="58"/>
                    </a:lnTo>
                    <a:lnTo>
                      <a:pt x="501" y="69"/>
                    </a:lnTo>
                    <a:lnTo>
                      <a:pt x="493" y="80"/>
                    </a:lnTo>
                    <a:lnTo>
                      <a:pt x="486" y="92"/>
                    </a:lnTo>
                    <a:lnTo>
                      <a:pt x="480" y="103"/>
                    </a:lnTo>
                    <a:lnTo>
                      <a:pt x="476" y="112"/>
                    </a:lnTo>
                    <a:lnTo>
                      <a:pt x="473" y="119"/>
                    </a:lnTo>
                    <a:lnTo>
                      <a:pt x="470" y="124"/>
                    </a:lnTo>
                    <a:lnTo>
                      <a:pt x="470" y="125"/>
                    </a:lnTo>
                    <a:lnTo>
                      <a:pt x="469" y="128"/>
                    </a:lnTo>
                    <a:lnTo>
                      <a:pt x="464" y="134"/>
                    </a:lnTo>
                    <a:lnTo>
                      <a:pt x="458" y="144"/>
                    </a:lnTo>
                    <a:lnTo>
                      <a:pt x="448" y="155"/>
                    </a:lnTo>
                    <a:lnTo>
                      <a:pt x="436" y="167"/>
                    </a:lnTo>
                    <a:lnTo>
                      <a:pt x="423" y="181"/>
                    </a:lnTo>
                    <a:lnTo>
                      <a:pt x="406" y="194"/>
                    </a:lnTo>
                    <a:lnTo>
                      <a:pt x="388" y="205"/>
                    </a:lnTo>
                    <a:lnTo>
                      <a:pt x="367" y="214"/>
                    </a:lnTo>
                    <a:lnTo>
                      <a:pt x="345" y="220"/>
                    </a:lnTo>
                    <a:lnTo>
                      <a:pt x="332" y="222"/>
                    </a:lnTo>
                    <a:lnTo>
                      <a:pt x="321" y="220"/>
                    </a:lnTo>
                    <a:lnTo>
                      <a:pt x="312" y="217"/>
                    </a:lnTo>
                    <a:lnTo>
                      <a:pt x="303" y="210"/>
                    </a:lnTo>
                    <a:lnTo>
                      <a:pt x="296" y="204"/>
                    </a:lnTo>
                    <a:lnTo>
                      <a:pt x="288" y="195"/>
                    </a:lnTo>
                    <a:lnTo>
                      <a:pt x="280" y="187"/>
                    </a:lnTo>
                    <a:lnTo>
                      <a:pt x="272" y="179"/>
                    </a:lnTo>
                    <a:lnTo>
                      <a:pt x="263" y="170"/>
                    </a:lnTo>
                    <a:lnTo>
                      <a:pt x="253" y="163"/>
                    </a:lnTo>
                  </a:path>
                </a:pathLst>
              </a:custGeom>
              <a:solidFill>
                <a:srgbClr val="98724B"/>
              </a:solidFill>
              <a:ln w="9525" cap="rnd">
                <a:noFill/>
                <a:round/>
                <a:headEnd/>
                <a:tailEnd/>
              </a:ln>
            </p:spPr>
            <p:txBody>
              <a:bodyPr/>
              <a:lstStyle/>
              <a:p>
                <a:endParaRPr lang="en-US"/>
              </a:p>
            </p:txBody>
          </p:sp>
          <p:sp>
            <p:nvSpPr>
              <p:cNvPr id="84013" name="Freeform 45"/>
              <p:cNvSpPr>
                <a:spLocks noChangeAspect="1"/>
              </p:cNvSpPr>
              <p:nvPr/>
            </p:nvSpPr>
            <p:spPr bwMode="auto">
              <a:xfrm>
                <a:off x="1191" y="2551"/>
                <a:ext cx="74" cy="35"/>
              </a:xfrm>
              <a:custGeom>
                <a:avLst/>
                <a:gdLst>
                  <a:gd name="T0" fmla="*/ 1 w 154"/>
                  <a:gd name="T1" fmla="*/ 4 h 73"/>
                  <a:gd name="T2" fmla="*/ 2 w 154"/>
                  <a:gd name="T3" fmla="*/ 6 h 73"/>
                  <a:gd name="T4" fmla="*/ 3 w 154"/>
                  <a:gd name="T5" fmla="*/ 6 h 73"/>
                  <a:gd name="T6" fmla="*/ 5 w 154"/>
                  <a:gd name="T7" fmla="*/ 7 h 73"/>
                  <a:gd name="T8" fmla="*/ 6 w 154"/>
                  <a:gd name="T9" fmla="*/ 8 h 73"/>
                  <a:gd name="T10" fmla="*/ 8 w 154"/>
                  <a:gd name="T11" fmla="*/ 8 h 73"/>
                  <a:gd name="T12" fmla="*/ 10 w 154"/>
                  <a:gd name="T13" fmla="*/ 8 h 73"/>
                  <a:gd name="T14" fmla="*/ 12 w 154"/>
                  <a:gd name="T15" fmla="*/ 8 h 73"/>
                  <a:gd name="T16" fmla="*/ 13 w 154"/>
                  <a:gd name="T17" fmla="*/ 7 h 73"/>
                  <a:gd name="T18" fmla="*/ 14 w 154"/>
                  <a:gd name="T19" fmla="*/ 7 h 73"/>
                  <a:gd name="T20" fmla="*/ 16 w 154"/>
                  <a:gd name="T21" fmla="*/ 6 h 73"/>
                  <a:gd name="T22" fmla="*/ 16 w 154"/>
                  <a:gd name="T23" fmla="*/ 6 h 73"/>
                  <a:gd name="T24" fmla="*/ 16 w 154"/>
                  <a:gd name="T25" fmla="*/ 6 h 73"/>
                  <a:gd name="T26" fmla="*/ 16 w 154"/>
                  <a:gd name="T27" fmla="*/ 6 h 73"/>
                  <a:gd name="T28" fmla="*/ 17 w 154"/>
                  <a:gd name="T29" fmla="*/ 6 h 73"/>
                  <a:gd name="T30" fmla="*/ 17 w 154"/>
                  <a:gd name="T31" fmla="*/ 6 h 73"/>
                  <a:gd name="T32" fmla="*/ 17 w 154"/>
                  <a:gd name="T33" fmla="*/ 6 h 73"/>
                  <a:gd name="T34" fmla="*/ 17 w 154"/>
                  <a:gd name="T35" fmla="*/ 6 h 73"/>
                  <a:gd name="T36" fmla="*/ 17 w 154"/>
                  <a:gd name="T37" fmla="*/ 6 h 73"/>
                  <a:gd name="T38" fmla="*/ 17 w 154"/>
                  <a:gd name="T39" fmla="*/ 5 h 73"/>
                  <a:gd name="T40" fmla="*/ 17 w 154"/>
                  <a:gd name="T41" fmla="*/ 5 h 73"/>
                  <a:gd name="T42" fmla="*/ 17 w 154"/>
                  <a:gd name="T43" fmla="*/ 5 h 73"/>
                  <a:gd name="T44" fmla="*/ 17 w 154"/>
                  <a:gd name="T45" fmla="*/ 5 h 73"/>
                  <a:gd name="T46" fmla="*/ 15 w 154"/>
                  <a:gd name="T47" fmla="*/ 5 h 73"/>
                  <a:gd name="T48" fmla="*/ 13 w 154"/>
                  <a:gd name="T49" fmla="*/ 5 h 73"/>
                  <a:gd name="T50" fmla="*/ 11 w 154"/>
                  <a:gd name="T51" fmla="*/ 5 h 73"/>
                  <a:gd name="T52" fmla="*/ 9 w 154"/>
                  <a:gd name="T53" fmla="*/ 5 h 73"/>
                  <a:gd name="T54" fmla="*/ 7 w 154"/>
                  <a:gd name="T55" fmla="*/ 5 h 73"/>
                  <a:gd name="T56" fmla="*/ 6 w 154"/>
                  <a:gd name="T57" fmla="*/ 4 h 73"/>
                  <a:gd name="T58" fmla="*/ 4 w 154"/>
                  <a:gd name="T59" fmla="*/ 4 h 73"/>
                  <a:gd name="T60" fmla="*/ 2 w 154"/>
                  <a:gd name="T61" fmla="*/ 3 h 73"/>
                  <a:gd name="T62" fmla="*/ 1 w 154"/>
                  <a:gd name="T63" fmla="*/ 1 h 73"/>
                  <a:gd name="T64" fmla="*/ 0 w 154"/>
                  <a:gd name="T65" fmla="*/ 0 h 73"/>
                  <a:gd name="T66" fmla="*/ 1 w 154"/>
                  <a:gd name="T67" fmla="*/ 4 h 73"/>
                  <a:gd name="T68" fmla="*/ 1 w 154"/>
                  <a:gd name="T69" fmla="*/ 4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
                  <a:gd name="T106" fmla="*/ 0 h 73"/>
                  <a:gd name="T107" fmla="*/ 154 w 154"/>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 h="73">
                    <a:moveTo>
                      <a:pt x="8" y="38"/>
                    </a:moveTo>
                    <a:lnTo>
                      <a:pt x="18" y="50"/>
                    </a:lnTo>
                    <a:lnTo>
                      <a:pt x="29" y="59"/>
                    </a:lnTo>
                    <a:lnTo>
                      <a:pt x="42" y="66"/>
                    </a:lnTo>
                    <a:lnTo>
                      <a:pt x="57" y="69"/>
                    </a:lnTo>
                    <a:lnTo>
                      <a:pt x="71" y="72"/>
                    </a:lnTo>
                    <a:lnTo>
                      <a:pt x="86" y="72"/>
                    </a:lnTo>
                    <a:lnTo>
                      <a:pt x="102" y="70"/>
                    </a:lnTo>
                    <a:lnTo>
                      <a:pt x="117" y="67"/>
                    </a:lnTo>
                    <a:lnTo>
                      <a:pt x="131" y="63"/>
                    </a:lnTo>
                    <a:lnTo>
                      <a:pt x="145" y="58"/>
                    </a:lnTo>
                    <a:lnTo>
                      <a:pt x="146" y="57"/>
                    </a:lnTo>
                    <a:lnTo>
                      <a:pt x="148" y="56"/>
                    </a:lnTo>
                    <a:lnTo>
                      <a:pt x="149" y="56"/>
                    </a:lnTo>
                    <a:lnTo>
                      <a:pt x="150" y="54"/>
                    </a:lnTo>
                    <a:lnTo>
                      <a:pt x="152" y="53"/>
                    </a:lnTo>
                    <a:lnTo>
                      <a:pt x="153" y="52"/>
                    </a:lnTo>
                    <a:lnTo>
                      <a:pt x="153" y="50"/>
                    </a:lnTo>
                    <a:lnTo>
                      <a:pt x="153" y="49"/>
                    </a:lnTo>
                    <a:lnTo>
                      <a:pt x="152" y="48"/>
                    </a:lnTo>
                    <a:lnTo>
                      <a:pt x="150" y="48"/>
                    </a:lnTo>
                    <a:lnTo>
                      <a:pt x="133" y="45"/>
                    </a:lnTo>
                    <a:lnTo>
                      <a:pt x="117" y="44"/>
                    </a:lnTo>
                    <a:lnTo>
                      <a:pt x="100" y="44"/>
                    </a:lnTo>
                    <a:lnTo>
                      <a:pt x="83" y="43"/>
                    </a:lnTo>
                    <a:lnTo>
                      <a:pt x="67" y="41"/>
                    </a:lnTo>
                    <a:lnTo>
                      <a:pt x="51" y="38"/>
                    </a:lnTo>
                    <a:lnTo>
                      <a:pt x="36" y="33"/>
                    </a:lnTo>
                    <a:lnTo>
                      <a:pt x="23" y="25"/>
                    </a:lnTo>
                    <a:lnTo>
                      <a:pt x="11" y="15"/>
                    </a:lnTo>
                    <a:lnTo>
                      <a:pt x="0" y="0"/>
                    </a:lnTo>
                    <a:lnTo>
                      <a:pt x="8" y="38"/>
                    </a:lnTo>
                  </a:path>
                </a:pathLst>
              </a:custGeom>
              <a:solidFill>
                <a:srgbClr val="98724B"/>
              </a:solidFill>
              <a:ln w="9525" cap="rnd">
                <a:noFill/>
                <a:round/>
                <a:headEnd/>
                <a:tailEnd/>
              </a:ln>
            </p:spPr>
            <p:txBody>
              <a:bodyPr/>
              <a:lstStyle/>
              <a:p>
                <a:endParaRPr lang="en-US"/>
              </a:p>
            </p:txBody>
          </p:sp>
          <p:sp>
            <p:nvSpPr>
              <p:cNvPr id="84014" name="Freeform 46"/>
              <p:cNvSpPr>
                <a:spLocks noChangeAspect="1"/>
              </p:cNvSpPr>
              <p:nvPr/>
            </p:nvSpPr>
            <p:spPr bwMode="auto">
              <a:xfrm>
                <a:off x="1191" y="2551"/>
                <a:ext cx="74" cy="35"/>
              </a:xfrm>
              <a:custGeom>
                <a:avLst/>
                <a:gdLst>
                  <a:gd name="T0" fmla="*/ 1 w 154"/>
                  <a:gd name="T1" fmla="*/ 4 h 73"/>
                  <a:gd name="T2" fmla="*/ 2 w 154"/>
                  <a:gd name="T3" fmla="*/ 6 h 73"/>
                  <a:gd name="T4" fmla="*/ 3 w 154"/>
                  <a:gd name="T5" fmla="*/ 6 h 73"/>
                  <a:gd name="T6" fmla="*/ 5 w 154"/>
                  <a:gd name="T7" fmla="*/ 7 h 73"/>
                  <a:gd name="T8" fmla="*/ 6 w 154"/>
                  <a:gd name="T9" fmla="*/ 8 h 73"/>
                  <a:gd name="T10" fmla="*/ 8 w 154"/>
                  <a:gd name="T11" fmla="*/ 8 h 73"/>
                  <a:gd name="T12" fmla="*/ 10 w 154"/>
                  <a:gd name="T13" fmla="*/ 8 h 73"/>
                  <a:gd name="T14" fmla="*/ 12 w 154"/>
                  <a:gd name="T15" fmla="*/ 8 h 73"/>
                  <a:gd name="T16" fmla="*/ 13 w 154"/>
                  <a:gd name="T17" fmla="*/ 7 h 73"/>
                  <a:gd name="T18" fmla="*/ 14 w 154"/>
                  <a:gd name="T19" fmla="*/ 7 h 73"/>
                  <a:gd name="T20" fmla="*/ 16 w 154"/>
                  <a:gd name="T21" fmla="*/ 6 h 73"/>
                  <a:gd name="T22" fmla="*/ 16 w 154"/>
                  <a:gd name="T23" fmla="*/ 6 h 73"/>
                  <a:gd name="T24" fmla="*/ 16 w 154"/>
                  <a:gd name="T25" fmla="*/ 6 h 73"/>
                  <a:gd name="T26" fmla="*/ 16 w 154"/>
                  <a:gd name="T27" fmla="*/ 6 h 73"/>
                  <a:gd name="T28" fmla="*/ 17 w 154"/>
                  <a:gd name="T29" fmla="*/ 6 h 73"/>
                  <a:gd name="T30" fmla="*/ 17 w 154"/>
                  <a:gd name="T31" fmla="*/ 6 h 73"/>
                  <a:gd name="T32" fmla="*/ 17 w 154"/>
                  <a:gd name="T33" fmla="*/ 6 h 73"/>
                  <a:gd name="T34" fmla="*/ 17 w 154"/>
                  <a:gd name="T35" fmla="*/ 6 h 73"/>
                  <a:gd name="T36" fmla="*/ 17 w 154"/>
                  <a:gd name="T37" fmla="*/ 6 h 73"/>
                  <a:gd name="T38" fmla="*/ 17 w 154"/>
                  <a:gd name="T39" fmla="*/ 5 h 73"/>
                  <a:gd name="T40" fmla="*/ 17 w 154"/>
                  <a:gd name="T41" fmla="*/ 5 h 73"/>
                  <a:gd name="T42" fmla="*/ 17 w 154"/>
                  <a:gd name="T43" fmla="*/ 5 h 73"/>
                  <a:gd name="T44" fmla="*/ 17 w 154"/>
                  <a:gd name="T45" fmla="*/ 5 h 73"/>
                  <a:gd name="T46" fmla="*/ 15 w 154"/>
                  <a:gd name="T47" fmla="*/ 5 h 73"/>
                  <a:gd name="T48" fmla="*/ 13 w 154"/>
                  <a:gd name="T49" fmla="*/ 5 h 73"/>
                  <a:gd name="T50" fmla="*/ 11 w 154"/>
                  <a:gd name="T51" fmla="*/ 5 h 73"/>
                  <a:gd name="T52" fmla="*/ 9 w 154"/>
                  <a:gd name="T53" fmla="*/ 5 h 73"/>
                  <a:gd name="T54" fmla="*/ 7 w 154"/>
                  <a:gd name="T55" fmla="*/ 5 h 73"/>
                  <a:gd name="T56" fmla="*/ 6 w 154"/>
                  <a:gd name="T57" fmla="*/ 4 h 73"/>
                  <a:gd name="T58" fmla="*/ 4 w 154"/>
                  <a:gd name="T59" fmla="*/ 4 h 73"/>
                  <a:gd name="T60" fmla="*/ 2 w 154"/>
                  <a:gd name="T61" fmla="*/ 3 h 73"/>
                  <a:gd name="T62" fmla="*/ 1 w 154"/>
                  <a:gd name="T63" fmla="*/ 1 h 73"/>
                  <a:gd name="T64" fmla="*/ 0 w 154"/>
                  <a:gd name="T65" fmla="*/ 0 h 73"/>
                  <a:gd name="T66" fmla="*/ 1 w 154"/>
                  <a:gd name="T67" fmla="*/ 4 h 73"/>
                  <a:gd name="T68" fmla="*/ 1 w 154"/>
                  <a:gd name="T69" fmla="*/ 4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
                  <a:gd name="T106" fmla="*/ 0 h 73"/>
                  <a:gd name="T107" fmla="*/ 154 w 154"/>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 h="73">
                    <a:moveTo>
                      <a:pt x="8" y="38"/>
                    </a:moveTo>
                    <a:lnTo>
                      <a:pt x="18" y="50"/>
                    </a:lnTo>
                    <a:lnTo>
                      <a:pt x="29" y="59"/>
                    </a:lnTo>
                    <a:lnTo>
                      <a:pt x="42" y="66"/>
                    </a:lnTo>
                    <a:lnTo>
                      <a:pt x="57" y="69"/>
                    </a:lnTo>
                    <a:lnTo>
                      <a:pt x="71" y="72"/>
                    </a:lnTo>
                    <a:lnTo>
                      <a:pt x="86" y="72"/>
                    </a:lnTo>
                    <a:lnTo>
                      <a:pt x="102" y="70"/>
                    </a:lnTo>
                    <a:lnTo>
                      <a:pt x="117" y="67"/>
                    </a:lnTo>
                    <a:lnTo>
                      <a:pt x="131" y="63"/>
                    </a:lnTo>
                    <a:lnTo>
                      <a:pt x="145" y="58"/>
                    </a:lnTo>
                    <a:lnTo>
                      <a:pt x="146" y="57"/>
                    </a:lnTo>
                    <a:lnTo>
                      <a:pt x="148" y="56"/>
                    </a:lnTo>
                    <a:lnTo>
                      <a:pt x="149" y="56"/>
                    </a:lnTo>
                    <a:lnTo>
                      <a:pt x="150" y="54"/>
                    </a:lnTo>
                    <a:lnTo>
                      <a:pt x="152" y="53"/>
                    </a:lnTo>
                    <a:lnTo>
                      <a:pt x="153" y="52"/>
                    </a:lnTo>
                    <a:lnTo>
                      <a:pt x="153" y="50"/>
                    </a:lnTo>
                    <a:lnTo>
                      <a:pt x="153" y="49"/>
                    </a:lnTo>
                    <a:lnTo>
                      <a:pt x="152" y="48"/>
                    </a:lnTo>
                    <a:lnTo>
                      <a:pt x="150" y="48"/>
                    </a:lnTo>
                    <a:lnTo>
                      <a:pt x="133" y="45"/>
                    </a:lnTo>
                    <a:lnTo>
                      <a:pt x="117" y="44"/>
                    </a:lnTo>
                    <a:lnTo>
                      <a:pt x="100" y="44"/>
                    </a:lnTo>
                    <a:lnTo>
                      <a:pt x="83" y="43"/>
                    </a:lnTo>
                    <a:lnTo>
                      <a:pt x="67" y="41"/>
                    </a:lnTo>
                    <a:lnTo>
                      <a:pt x="51" y="38"/>
                    </a:lnTo>
                    <a:lnTo>
                      <a:pt x="36" y="33"/>
                    </a:lnTo>
                    <a:lnTo>
                      <a:pt x="23" y="25"/>
                    </a:lnTo>
                    <a:lnTo>
                      <a:pt x="11" y="15"/>
                    </a:lnTo>
                    <a:lnTo>
                      <a:pt x="0" y="0"/>
                    </a:lnTo>
                    <a:lnTo>
                      <a:pt x="8" y="38"/>
                    </a:lnTo>
                  </a:path>
                </a:pathLst>
              </a:custGeom>
              <a:noFill/>
              <a:ln w="12700" cap="rnd">
                <a:solidFill>
                  <a:srgbClr val="98724B"/>
                </a:solidFill>
                <a:round/>
                <a:headEnd type="none" w="sm" len="sm"/>
                <a:tailEnd type="none" w="sm" len="sm"/>
              </a:ln>
            </p:spPr>
            <p:txBody>
              <a:bodyPr/>
              <a:lstStyle/>
              <a:p>
                <a:endParaRPr lang="en-US"/>
              </a:p>
            </p:txBody>
          </p:sp>
          <p:sp>
            <p:nvSpPr>
              <p:cNvPr id="84015" name="Freeform 47"/>
              <p:cNvSpPr>
                <a:spLocks noChangeAspect="1"/>
              </p:cNvSpPr>
              <p:nvPr/>
            </p:nvSpPr>
            <p:spPr bwMode="auto">
              <a:xfrm>
                <a:off x="1396" y="2492"/>
                <a:ext cx="83" cy="91"/>
              </a:xfrm>
              <a:custGeom>
                <a:avLst/>
                <a:gdLst>
                  <a:gd name="T0" fmla="*/ 5 w 173"/>
                  <a:gd name="T1" fmla="*/ 21 h 188"/>
                  <a:gd name="T2" fmla="*/ 6 w 173"/>
                  <a:gd name="T3" fmla="*/ 21 h 188"/>
                  <a:gd name="T4" fmla="*/ 8 w 173"/>
                  <a:gd name="T5" fmla="*/ 20 h 188"/>
                  <a:gd name="T6" fmla="*/ 10 w 173"/>
                  <a:gd name="T7" fmla="*/ 18 h 188"/>
                  <a:gd name="T8" fmla="*/ 12 w 173"/>
                  <a:gd name="T9" fmla="*/ 15 h 188"/>
                  <a:gd name="T10" fmla="*/ 13 w 173"/>
                  <a:gd name="T11" fmla="*/ 13 h 188"/>
                  <a:gd name="T12" fmla="*/ 15 w 173"/>
                  <a:gd name="T13" fmla="*/ 10 h 188"/>
                  <a:gd name="T14" fmla="*/ 17 w 173"/>
                  <a:gd name="T15" fmla="*/ 7 h 188"/>
                  <a:gd name="T16" fmla="*/ 18 w 173"/>
                  <a:gd name="T17" fmla="*/ 4 h 188"/>
                  <a:gd name="T18" fmla="*/ 19 w 173"/>
                  <a:gd name="T19" fmla="*/ 1 h 188"/>
                  <a:gd name="T20" fmla="*/ 19 w 173"/>
                  <a:gd name="T21" fmla="*/ 0 h 188"/>
                  <a:gd name="T22" fmla="*/ 19 w 173"/>
                  <a:gd name="T23" fmla="*/ 0 h 188"/>
                  <a:gd name="T24" fmla="*/ 18 w 173"/>
                  <a:gd name="T25" fmla="*/ 1 h 188"/>
                  <a:gd name="T26" fmla="*/ 17 w 173"/>
                  <a:gd name="T27" fmla="*/ 2 h 188"/>
                  <a:gd name="T28" fmla="*/ 17 w 173"/>
                  <a:gd name="T29" fmla="*/ 4 h 188"/>
                  <a:gd name="T30" fmla="*/ 16 w 173"/>
                  <a:gd name="T31" fmla="*/ 6 h 188"/>
                  <a:gd name="T32" fmla="*/ 15 w 173"/>
                  <a:gd name="T33" fmla="*/ 7 h 188"/>
                  <a:gd name="T34" fmla="*/ 14 w 173"/>
                  <a:gd name="T35" fmla="*/ 9 h 188"/>
                  <a:gd name="T36" fmla="*/ 13 w 173"/>
                  <a:gd name="T37" fmla="*/ 11 h 188"/>
                  <a:gd name="T38" fmla="*/ 12 w 173"/>
                  <a:gd name="T39" fmla="*/ 14 h 188"/>
                  <a:gd name="T40" fmla="*/ 9 w 173"/>
                  <a:gd name="T41" fmla="*/ 15 h 188"/>
                  <a:gd name="T42" fmla="*/ 7 w 173"/>
                  <a:gd name="T43" fmla="*/ 18 h 188"/>
                  <a:gd name="T44" fmla="*/ 7 w 173"/>
                  <a:gd name="T45" fmla="*/ 18 h 188"/>
                  <a:gd name="T46" fmla="*/ 6 w 173"/>
                  <a:gd name="T47" fmla="*/ 19 h 188"/>
                  <a:gd name="T48" fmla="*/ 6 w 173"/>
                  <a:gd name="T49" fmla="*/ 19 h 188"/>
                  <a:gd name="T50" fmla="*/ 6 w 173"/>
                  <a:gd name="T51" fmla="*/ 19 h 188"/>
                  <a:gd name="T52" fmla="*/ 5 w 173"/>
                  <a:gd name="T53" fmla="*/ 20 h 188"/>
                  <a:gd name="T54" fmla="*/ 5 w 173"/>
                  <a:gd name="T55" fmla="*/ 20 h 188"/>
                  <a:gd name="T56" fmla="*/ 4 w 173"/>
                  <a:gd name="T57" fmla="*/ 20 h 188"/>
                  <a:gd name="T58" fmla="*/ 3 w 173"/>
                  <a:gd name="T59" fmla="*/ 20 h 188"/>
                  <a:gd name="T60" fmla="*/ 3 w 173"/>
                  <a:gd name="T61" fmla="*/ 20 h 188"/>
                  <a:gd name="T62" fmla="*/ 1 w 173"/>
                  <a:gd name="T63" fmla="*/ 20 h 188"/>
                  <a:gd name="T64" fmla="*/ 0 w 173"/>
                  <a:gd name="T65" fmla="*/ 20 h 188"/>
                  <a:gd name="T66" fmla="*/ 0 w 173"/>
                  <a:gd name="T67" fmla="*/ 20 h 188"/>
                  <a:gd name="T68" fmla="*/ 0 w 173"/>
                  <a:gd name="T69" fmla="*/ 21 h 188"/>
                  <a:gd name="T70" fmla="*/ 0 w 173"/>
                  <a:gd name="T71" fmla="*/ 21 h 188"/>
                  <a:gd name="T72" fmla="*/ 0 w 173"/>
                  <a:gd name="T73" fmla="*/ 21 h 188"/>
                  <a:gd name="T74" fmla="*/ 1 w 173"/>
                  <a:gd name="T75" fmla="*/ 21 h 188"/>
                  <a:gd name="T76" fmla="*/ 2 w 173"/>
                  <a:gd name="T77" fmla="*/ 21 h 188"/>
                  <a:gd name="T78" fmla="*/ 3 w 173"/>
                  <a:gd name="T79" fmla="*/ 21 h 188"/>
                  <a:gd name="T80" fmla="*/ 4 w 173"/>
                  <a:gd name="T81" fmla="*/ 21 h 188"/>
                  <a:gd name="T82" fmla="*/ 4 w 173"/>
                  <a:gd name="T83" fmla="*/ 21 h 188"/>
                  <a:gd name="T84" fmla="*/ 5 w 173"/>
                  <a:gd name="T85" fmla="*/ 21 h 188"/>
                  <a:gd name="T86" fmla="*/ 5 w 173"/>
                  <a:gd name="T87" fmla="*/ 21 h 188"/>
                  <a:gd name="T88" fmla="*/ 5 w 173"/>
                  <a:gd name="T89" fmla="*/ 21 h 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
                  <a:gd name="T136" fmla="*/ 0 h 188"/>
                  <a:gd name="T137" fmla="*/ 173 w 173"/>
                  <a:gd name="T138" fmla="*/ 188 h 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 h="188">
                    <a:moveTo>
                      <a:pt x="46" y="187"/>
                    </a:moveTo>
                    <a:lnTo>
                      <a:pt x="59" y="187"/>
                    </a:lnTo>
                    <a:lnTo>
                      <a:pt x="74" y="178"/>
                    </a:lnTo>
                    <a:lnTo>
                      <a:pt x="90" y="162"/>
                    </a:lnTo>
                    <a:lnTo>
                      <a:pt x="106" y="139"/>
                    </a:lnTo>
                    <a:lnTo>
                      <a:pt x="121" y="114"/>
                    </a:lnTo>
                    <a:lnTo>
                      <a:pt x="136" y="87"/>
                    </a:lnTo>
                    <a:lnTo>
                      <a:pt x="150" y="60"/>
                    </a:lnTo>
                    <a:lnTo>
                      <a:pt x="160" y="35"/>
                    </a:lnTo>
                    <a:lnTo>
                      <a:pt x="168" y="15"/>
                    </a:lnTo>
                    <a:lnTo>
                      <a:pt x="172" y="0"/>
                    </a:lnTo>
                    <a:lnTo>
                      <a:pt x="164" y="11"/>
                    </a:lnTo>
                    <a:lnTo>
                      <a:pt x="157" y="23"/>
                    </a:lnTo>
                    <a:lnTo>
                      <a:pt x="151" y="35"/>
                    </a:lnTo>
                    <a:lnTo>
                      <a:pt x="144" y="50"/>
                    </a:lnTo>
                    <a:lnTo>
                      <a:pt x="137" y="64"/>
                    </a:lnTo>
                    <a:lnTo>
                      <a:pt x="128" y="80"/>
                    </a:lnTo>
                    <a:lnTo>
                      <a:pt x="116" y="98"/>
                    </a:lnTo>
                    <a:lnTo>
                      <a:pt x="102" y="117"/>
                    </a:lnTo>
                    <a:lnTo>
                      <a:pt x="84" y="136"/>
                    </a:lnTo>
                    <a:lnTo>
                      <a:pt x="63" y="159"/>
                    </a:lnTo>
                    <a:lnTo>
                      <a:pt x="58" y="165"/>
                    </a:lnTo>
                    <a:lnTo>
                      <a:pt x="53" y="168"/>
                    </a:lnTo>
                    <a:lnTo>
                      <a:pt x="49" y="171"/>
                    </a:lnTo>
                    <a:lnTo>
                      <a:pt x="45" y="174"/>
                    </a:lnTo>
                    <a:lnTo>
                      <a:pt x="42" y="176"/>
                    </a:lnTo>
                    <a:lnTo>
                      <a:pt x="36" y="177"/>
                    </a:lnTo>
                    <a:lnTo>
                      <a:pt x="31" y="178"/>
                    </a:lnTo>
                    <a:lnTo>
                      <a:pt x="24" y="178"/>
                    </a:lnTo>
                    <a:lnTo>
                      <a:pt x="15" y="179"/>
                    </a:lnTo>
                    <a:lnTo>
                      <a:pt x="4" y="180"/>
                    </a:lnTo>
                    <a:lnTo>
                      <a:pt x="0" y="181"/>
                    </a:lnTo>
                    <a:lnTo>
                      <a:pt x="4" y="182"/>
                    </a:lnTo>
                    <a:lnTo>
                      <a:pt x="10" y="184"/>
                    </a:lnTo>
                    <a:lnTo>
                      <a:pt x="17" y="184"/>
                    </a:lnTo>
                    <a:lnTo>
                      <a:pt x="25" y="185"/>
                    </a:lnTo>
                    <a:lnTo>
                      <a:pt x="33" y="186"/>
                    </a:lnTo>
                    <a:lnTo>
                      <a:pt x="39" y="187"/>
                    </a:lnTo>
                    <a:lnTo>
                      <a:pt x="44" y="187"/>
                    </a:lnTo>
                    <a:lnTo>
                      <a:pt x="46" y="187"/>
                    </a:lnTo>
                  </a:path>
                </a:pathLst>
              </a:custGeom>
              <a:solidFill>
                <a:srgbClr val="98724B"/>
              </a:solidFill>
              <a:ln w="9525" cap="rnd">
                <a:noFill/>
                <a:round/>
                <a:headEnd/>
                <a:tailEnd/>
              </a:ln>
            </p:spPr>
            <p:txBody>
              <a:bodyPr/>
              <a:lstStyle/>
              <a:p>
                <a:endParaRPr lang="en-US"/>
              </a:p>
            </p:txBody>
          </p:sp>
          <p:sp>
            <p:nvSpPr>
              <p:cNvPr id="84016" name="Freeform 48"/>
              <p:cNvSpPr>
                <a:spLocks noChangeAspect="1"/>
              </p:cNvSpPr>
              <p:nvPr/>
            </p:nvSpPr>
            <p:spPr bwMode="auto">
              <a:xfrm>
                <a:off x="1396" y="2492"/>
                <a:ext cx="83" cy="91"/>
              </a:xfrm>
              <a:custGeom>
                <a:avLst/>
                <a:gdLst>
                  <a:gd name="T0" fmla="*/ 5 w 173"/>
                  <a:gd name="T1" fmla="*/ 21 h 188"/>
                  <a:gd name="T2" fmla="*/ 6 w 173"/>
                  <a:gd name="T3" fmla="*/ 21 h 188"/>
                  <a:gd name="T4" fmla="*/ 8 w 173"/>
                  <a:gd name="T5" fmla="*/ 20 h 188"/>
                  <a:gd name="T6" fmla="*/ 10 w 173"/>
                  <a:gd name="T7" fmla="*/ 18 h 188"/>
                  <a:gd name="T8" fmla="*/ 12 w 173"/>
                  <a:gd name="T9" fmla="*/ 15 h 188"/>
                  <a:gd name="T10" fmla="*/ 13 w 173"/>
                  <a:gd name="T11" fmla="*/ 13 h 188"/>
                  <a:gd name="T12" fmla="*/ 15 w 173"/>
                  <a:gd name="T13" fmla="*/ 10 h 188"/>
                  <a:gd name="T14" fmla="*/ 17 w 173"/>
                  <a:gd name="T15" fmla="*/ 7 h 188"/>
                  <a:gd name="T16" fmla="*/ 18 w 173"/>
                  <a:gd name="T17" fmla="*/ 4 h 188"/>
                  <a:gd name="T18" fmla="*/ 19 w 173"/>
                  <a:gd name="T19" fmla="*/ 1 h 188"/>
                  <a:gd name="T20" fmla="*/ 19 w 173"/>
                  <a:gd name="T21" fmla="*/ 0 h 188"/>
                  <a:gd name="T22" fmla="*/ 19 w 173"/>
                  <a:gd name="T23" fmla="*/ 0 h 188"/>
                  <a:gd name="T24" fmla="*/ 18 w 173"/>
                  <a:gd name="T25" fmla="*/ 1 h 188"/>
                  <a:gd name="T26" fmla="*/ 17 w 173"/>
                  <a:gd name="T27" fmla="*/ 2 h 188"/>
                  <a:gd name="T28" fmla="*/ 17 w 173"/>
                  <a:gd name="T29" fmla="*/ 4 h 188"/>
                  <a:gd name="T30" fmla="*/ 16 w 173"/>
                  <a:gd name="T31" fmla="*/ 6 h 188"/>
                  <a:gd name="T32" fmla="*/ 15 w 173"/>
                  <a:gd name="T33" fmla="*/ 7 h 188"/>
                  <a:gd name="T34" fmla="*/ 14 w 173"/>
                  <a:gd name="T35" fmla="*/ 9 h 188"/>
                  <a:gd name="T36" fmla="*/ 13 w 173"/>
                  <a:gd name="T37" fmla="*/ 11 h 188"/>
                  <a:gd name="T38" fmla="*/ 12 w 173"/>
                  <a:gd name="T39" fmla="*/ 14 h 188"/>
                  <a:gd name="T40" fmla="*/ 9 w 173"/>
                  <a:gd name="T41" fmla="*/ 15 h 188"/>
                  <a:gd name="T42" fmla="*/ 7 w 173"/>
                  <a:gd name="T43" fmla="*/ 18 h 188"/>
                  <a:gd name="T44" fmla="*/ 7 w 173"/>
                  <a:gd name="T45" fmla="*/ 18 h 188"/>
                  <a:gd name="T46" fmla="*/ 6 w 173"/>
                  <a:gd name="T47" fmla="*/ 19 h 188"/>
                  <a:gd name="T48" fmla="*/ 6 w 173"/>
                  <a:gd name="T49" fmla="*/ 19 h 188"/>
                  <a:gd name="T50" fmla="*/ 6 w 173"/>
                  <a:gd name="T51" fmla="*/ 19 h 188"/>
                  <a:gd name="T52" fmla="*/ 5 w 173"/>
                  <a:gd name="T53" fmla="*/ 20 h 188"/>
                  <a:gd name="T54" fmla="*/ 5 w 173"/>
                  <a:gd name="T55" fmla="*/ 20 h 188"/>
                  <a:gd name="T56" fmla="*/ 4 w 173"/>
                  <a:gd name="T57" fmla="*/ 20 h 188"/>
                  <a:gd name="T58" fmla="*/ 3 w 173"/>
                  <a:gd name="T59" fmla="*/ 20 h 188"/>
                  <a:gd name="T60" fmla="*/ 3 w 173"/>
                  <a:gd name="T61" fmla="*/ 20 h 188"/>
                  <a:gd name="T62" fmla="*/ 1 w 173"/>
                  <a:gd name="T63" fmla="*/ 20 h 188"/>
                  <a:gd name="T64" fmla="*/ 0 w 173"/>
                  <a:gd name="T65" fmla="*/ 20 h 188"/>
                  <a:gd name="T66" fmla="*/ 0 w 173"/>
                  <a:gd name="T67" fmla="*/ 20 h 188"/>
                  <a:gd name="T68" fmla="*/ 0 w 173"/>
                  <a:gd name="T69" fmla="*/ 21 h 188"/>
                  <a:gd name="T70" fmla="*/ 0 w 173"/>
                  <a:gd name="T71" fmla="*/ 21 h 188"/>
                  <a:gd name="T72" fmla="*/ 0 w 173"/>
                  <a:gd name="T73" fmla="*/ 21 h 188"/>
                  <a:gd name="T74" fmla="*/ 1 w 173"/>
                  <a:gd name="T75" fmla="*/ 21 h 188"/>
                  <a:gd name="T76" fmla="*/ 2 w 173"/>
                  <a:gd name="T77" fmla="*/ 21 h 188"/>
                  <a:gd name="T78" fmla="*/ 3 w 173"/>
                  <a:gd name="T79" fmla="*/ 21 h 188"/>
                  <a:gd name="T80" fmla="*/ 4 w 173"/>
                  <a:gd name="T81" fmla="*/ 21 h 188"/>
                  <a:gd name="T82" fmla="*/ 4 w 173"/>
                  <a:gd name="T83" fmla="*/ 21 h 188"/>
                  <a:gd name="T84" fmla="*/ 5 w 173"/>
                  <a:gd name="T85" fmla="*/ 21 h 188"/>
                  <a:gd name="T86" fmla="*/ 5 w 173"/>
                  <a:gd name="T87" fmla="*/ 21 h 188"/>
                  <a:gd name="T88" fmla="*/ 5 w 173"/>
                  <a:gd name="T89" fmla="*/ 21 h 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
                  <a:gd name="T136" fmla="*/ 0 h 188"/>
                  <a:gd name="T137" fmla="*/ 173 w 173"/>
                  <a:gd name="T138" fmla="*/ 188 h 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 h="188">
                    <a:moveTo>
                      <a:pt x="46" y="187"/>
                    </a:moveTo>
                    <a:lnTo>
                      <a:pt x="59" y="187"/>
                    </a:lnTo>
                    <a:lnTo>
                      <a:pt x="74" y="178"/>
                    </a:lnTo>
                    <a:lnTo>
                      <a:pt x="90" y="162"/>
                    </a:lnTo>
                    <a:lnTo>
                      <a:pt x="106" y="139"/>
                    </a:lnTo>
                    <a:lnTo>
                      <a:pt x="121" y="114"/>
                    </a:lnTo>
                    <a:lnTo>
                      <a:pt x="136" y="87"/>
                    </a:lnTo>
                    <a:lnTo>
                      <a:pt x="150" y="60"/>
                    </a:lnTo>
                    <a:lnTo>
                      <a:pt x="160" y="35"/>
                    </a:lnTo>
                    <a:lnTo>
                      <a:pt x="168" y="15"/>
                    </a:lnTo>
                    <a:lnTo>
                      <a:pt x="172" y="0"/>
                    </a:lnTo>
                    <a:lnTo>
                      <a:pt x="164" y="11"/>
                    </a:lnTo>
                    <a:lnTo>
                      <a:pt x="157" y="23"/>
                    </a:lnTo>
                    <a:lnTo>
                      <a:pt x="151" y="35"/>
                    </a:lnTo>
                    <a:lnTo>
                      <a:pt x="144" y="50"/>
                    </a:lnTo>
                    <a:lnTo>
                      <a:pt x="137" y="64"/>
                    </a:lnTo>
                    <a:lnTo>
                      <a:pt x="128" y="80"/>
                    </a:lnTo>
                    <a:lnTo>
                      <a:pt x="116" y="98"/>
                    </a:lnTo>
                    <a:lnTo>
                      <a:pt x="102" y="117"/>
                    </a:lnTo>
                    <a:lnTo>
                      <a:pt x="84" y="136"/>
                    </a:lnTo>
                    <a:lnTo>
                      <a:pt x="63" y="159"/>
                    </a:lnTo>
                    <a:lnTo>
                      <a:pt x="58" y="165"/>
                    </a:lnTo>
                    <a:lnTo>
                      <a:pt x="53" y="168"/>
                    </a:lnTo>
                    <a:lnTo>
                      <a:pt x="49" y="171"/>
                    </a:lnTo>
                    <a:lnTo>
                      <a:pt x="45" y="174"/>
                    </a:lnTo>
                    <a:lnTo>
                      <a:pt x="42" y="176"/>
                    </a:lnTo>
                    <a:lnTo>
                      <a:pt x="36" y="177"/>
                    </a:lnTo>
                    <a:lnTo>
                      <a:pt x="31" y="178"/>
                    </a:lnTo>
                    <a:lnTo>
                      <a:pt x="24" y="178"/>
                    </a:lnTo>
                    <a:lnTo>
                      <a:pt x="15" y="179"/>
                    </a:lnTo>
                    <a:lnTo>
                      <a:pt x="4" y="180"/>
                    </a:lnTo>
                    <a:lnTo>
                      <a:pt x="0" y="181"/>
                    </a:lnTo>
                    <a:lnTo>
                      <a:pt x="4" y="182"/>
                    </a:lnTo>
                    <a:lnTo>
                      <a:pt x="10" y="184"/>
                    </a:lnTo>
                    <a:lnTo>
                      <a:pt x="17" y="184"/>
                    </a:lnTo>
                    <a:lnTo>
                      <a:pt x="25" y="185"/>
                    </a:lnTo>
                    <a:lnTo>
                      <a:pt x="33" y="186"/>
                    </a:lnTo>
                    <a:lnTo>
                      <a:pt x="39" y="187"/>
                    </a:lnTo>
                    <a:lnTo>
                      <a:pt x="44" y="187"/>
                    </a:lnTo>
                    <a:lnTo>
                      <a:pt x="46" y="187"/>
                    </a:lnTo>
                  </a:path>
                </a:pathLst>
              </a:custGeom>
              <a:noFill/>
              <a:ln w="12700" cap="rnd">
                <a:solidFill>
                  <a:srgbClr val="98724B"/>
                </a:solidFill>
                <a:round/>
                <a:headEnd type="none" w="sm" len="sm"/>
                <a:tailEnd type="none" w="sm" len="sm"/>
              </a:ln>
            </p:spPr>
            <p:txBody>
              <a:bodyPr/>
              <a:lstStyle/>
              <a:p>
                <a:endParaRPr lang="en-US"/>
              </a:p>
            </p:txBody>
          </p:sp>
          <p:sp>
            <p:nvSpPr>
              <p:cNvPr id="84017" name="Freeform 49"/>
              <p:cNvSpPr>
                <a:spLocks noChangeAspect="1"/>
              </p:cNvSpPr>
              <p:nvPr/>
            </p:nvSpPr>
            <p:spPr bwMode="auto">
              <a:xfrm>
                <a:off x="1145" y="2589"/>
                <a:ext cx="32" cy="25"/>
              </a:xfrm>
              <a:custGeom>
                <a:avLst/>
                <a:gdLst>
                  <a:gd name="T0" fmla="*/ 7 w 66"/>
                  <a:gd name="T1" fmla="*/ 0 h 52"/>
                  <a:gd name="T2" fmla="*/ 7 w 66"/>
                  <a:gd name="T3" fmla="*/ 0 h 52"/>
                  <a:gd name="T4" fmla="*/ 7 w 66"/>
                  <a:gd name="T5" fmla="*/ 1 h 52"/>
                  <a:gd name="T6" fmla="*/ 7 w 66"/>
                  <a:gd name="T7" fmla="*/ 2 h 52"/>
                  <a:gd name="T8" fmla="*/ 7 w 66"/>
                  <a:gd name="T9" fmla="*/ 2 h 52"/>
                  <a:gd name="T10" fmla="*/ 7 w 66"/>
                  <a:gd name="T11" fmla="*/ 3 h 52"/>
                  <a:gd name="T12" fmla="*/ 7 w 66"/>
                  <a:gd name="T13" fmla="*/ 3 h 52"/>
                  <a:gd name="T14" fmla="*/ 7 w 66"/>
                  <a:gd name="T15" fmla="*/ 4 h 52"/>
                  <a:gd name="T16" fmla="*/ 7 w 66"/>
                  <a:gd name="T17" fmla="*/ 5 h 52"/>
                  <a:gd name="T18" fmla="*/ 8 w 66"/>
                  <a:gd name="T19" fmla="*/ 5 h 52"/>
                  <a:gd name="T20" fmla="*/ 7 w 66"/>
                  <a:gd name="T21" fmla="*/ 6 h 52"/>
                  <a:gd name="T22" fmla="*/ 7 w 66"/>
                  <a:gd name="T23" fmla="*/ 6 h 52"/>
                  <a:gd name="T24" fmla="*/ 7 w 66"/>
                  <a:gd name="T25" fmla="*/ 6 h 52"/>
                  <a:gd name="T26" fmla="*/ 7 w 66"/>
                  <a:gd name="T27" fmla="*/ 6 h 52"/>
                  <a:gd name="T28" fmla="*/ 7 w 66"/>
                  <a:gd name="T29" fmla="*/ 6 h 52"/>
                  <a:gd name="T30" fmla="*/ 7 w 66"/>
                  <a:gd name="T31" fmla="*/ 6 h 52"/>
                  <a:gd name="T32" fmla="*/ 7 w 66"/>
                  <a:gd name="T33" fmla="*/ 6 h 52"/>
                  <a:gd name="T34" fmla="*/ 7 w 66"/>
                  <a:gd name="T35" fmla="*/ 6 h 52"/>
                  <a:gd name="T36" fmla="*/ 7 w 66"/>
                  <a:gd name="T37" fmla="*/ 6 h 52"/>
                  <a:gd name="T38" fmla="*/ 7 w 66"/>
                  <a:gd name="T39" fmla="*/ 6 h 52"/>
                  <a:gd name="T40" fmla="*/ 7 w 66"/>
                  <a:gd name="T41" fmla="*/ 6 h 52"/>
                  <a:gd name="T42" fmla="*/ 7 w 66"/>
                  <a:gd name="T43" fmla="*/ 6 h 52"/>
                  <a:gd name="T44" fmla="*/ 7 w 66"/>
                  <a:gd name="T45" fmla="*/ 6 h 52"/>
                  <a:gd name="T46" fmla="*/ 6 w 66"/>
                  <a:gd name="T47" fmla="*/ 5 h 52"/>
                  <a:gd name="T48" fmla="*/ 6 w 66"/>
                  <a:gd name="T49" fmla="*/ 4 h 52"/>
                  <a:gd name="T50" fmla="*/ 5 w 66"/>
                  <a:gd name="T51" fmla="*/ 4 h 52"/>
                  <a:gd name="T52" fmla="*/ 5 w 66"/>
                  <a:gd name="T53" fmla="*/ 3 h 52"/>
                  <a:gd name="T54" fmla="*/ 4 w 66"/>
                  <a:gd name="T55" fmla="*/ 3 h 52"/>
                  <a:gd name="T56" fmla="*/ 4 w 66"/>
                  <a:gd name="T57" fmla="*/ 3 h 52"/>
                  <a:gd name="T58" fmla="*/ 3 w 66"/>
                  <a:gd name="T59" fmla="*/ 2 h 52"/>
                  <a:gd name="T60" fmla="*/ 2 w 66"/>
                  <a:gd name="T61" fmla="*/ 2 h 52"/>
                  <a:gd name="T62" fmla="*/ 2 w 66"/>
                  <a:gd name="T63" fmla="*/ 2 h 52"/>
                  <a:gd name="T64" fmla="*/ 1 w 66"/>
                  <a:gd name="T65" fmla="*/ 2 h 52"/>
                  <a:gd name="T66" fmla="*/ 1 w 66"/>
                  <a:gd name="T67" fmla="*/ 2 h 52"/>
                  <a:gd name="T68" fmla="*/ 1 w 66"/>
                  <a:gd name="T69" fmla="*/ 2 h 52"/>
                  <a:gd name="T70" fmla="*/ 1 w 66"/>
                  <a:gd name="T71" fmla="*/ 2 h 52"/>
                  <a:gd name="T72" fmla="*/ 0 w 66"/>
                  <a:gd name="T73" fmla="*/ 2 h 52"/>
                  <a:gd name="T74" fmla="*/ 0 w 66"/>
                  <a:gd name="T75" fmla="*/ 2 h 52"/>
                  <a:gd name="T76" fmla="*/ 0 w 66"/>
                  <a:gd name="T77" fmla="*/ 2 h 52"/>
                  <a:gd name="T78" fmla="*/ 0 w 66"/>
                  <a:gd name="T79" fmla="*/ 2 h 52"/>
                  <a:gd name="T80" fmla="*/ 0 w 66"/>
                  <a:gd name="T81" fmla="*/ 1 h 52"/>
                  <a:gd name="T82" fmla="*/ 0 w 66"/>
                  <a:gd name="T83" fmla="*/ 1 h 52"/>
                  <a:gd name="T84" fmla="*/ 0 w 66"/>
                  <a:gd name="T85" fmla="*/ 1 h 52"/>
                  <a:gd name="T86" fmla="*/ 0 w 66"/>
                  <a:gd name="T87" fmla="*/ 1 h 52"/>
                  <a:gd name="T88" fmla="*/ 0 w 66"/>
                  <a:gd name="T89" fmla="*/ 1 h 52"/>
                  <a:gd name="T90" fmla="*/ 0 w 66"/>
                  <a:gd name="T91" fmla="*/ 0 h 52"/>
                  <a:gd name="T92" fmla="*/ 1 w 66"/>
                  <a:gd name="T93" fmla="*/ 0 h 52"/>
                  <a:gd name="T94" fmla="*/ 1 w 66"/>
                  <a:gd name="T95" fmla="*/ 0 h 52"/>
                  <a:gd name="T96" fmla="*/ 2 w 66"/>
                  <a:gd name="T97" fmla="*/ 0 h 52"/>
                  <a:gd name="T98" fmla="*/ 2 w 66"/>
                  <a:gd name="T99" fmla="*/ 0 h 52"/>
                  <a:gd name="T100" fmla="*/ 3 w 66"/>
                  <a:gd name="T101" fmla="*/ 0 h 52"/>
                  <a:gd name="T102" fmla="*/ 4 w 66"/>
                  <a:gd name="T103" fmla="*/ 0 h 52"/>
                  <a:gd name="T104" fmla="*/ 4 w 66"/>
                  <a:gd name="T105" fmla="*/ 0 h 52"/>
                  <a:gd name="T106" fmla="*/ 5 w 66"/>
                  <a:gd name="T107" fmla="*/ 0 h 52"/>
                  <a:gd name="T108" fmla="*/ 5 w 66"/>
                  <a:gd name="T109" fmla="*/ 0 h 52"/>
                  <a:gd name="T110" fmla="*/ 7 w 66"/>
                  <a:gd name="T111" fmla="*/ 0 h 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6"/>
                  <a:gd name="T169" fmla="*/ 0 h 52"/>
                  <a:gd name="T170" fmla="*/ 66 w 66"/>
                  <a:gd name="T171" fmla="*/ 52 h 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6" h="52">
                    <a:moveTo>
                      <a:pt x="61" y="0"/>
                    </a:moveTo>
                    <a:lnTo>
                      <a:pt x="58" y="5"/>
                    </a:lnTo>
                    <a:lnTo>
                      <a:pt x="57" y="10"/>
                    </a:lnTo>
                    <a:lnTo>
                      <a:pt x="57" y="16"/>
                    </a:lnTo>
                    <a:lnTo>
                      <a:pt x="58" y="20"/>
                    </a:lnTo>
                    <a:lnTo>
                      <a:pt x="60" y="26"/>
                    </a:lnTo>
                    <a:lnTo>
                      <a:pt x="61" y="30"/>
                    </a:lnTo>
                    <a:lnTo>
                      <a:pt x="63" y="35"/>
                    </a:lnTo>
                    <a:lnTo>
                      <a:pt x="64" y="41"/>
                    </a:lnTo>
                    <a:lnTo>
                      <a:pt x="65" y="46"/>
                    </a:lnTo>
                    <a:lnTo>
                      <a:pt x="64" y="51"/>
                    </a:lnTo>
                    <a:lnTo>
                      <a:pt x="63" y="51"/>
                    </a:lnTo>
                    <a:lnTo>
                      <a:pt x="61" y="51"/>
                    </a:lnTo>
                    <a:lnTo>
                      <a:pt x="60" y="51"/>
                    </a:lnTo>
                    <a:lnTo>
                      <a:pt x="58" y="51"/>
                    </a:lnTo>
                    <a:lnTo>
                      <a:pt x="57" y="50"/>
                    </a:lnTo>
                    <a:lnTo>
                      <a:pt x="57" y="49"/>
                    </a:lnTo>
                    <a:lnTo>
                      <a:pt x="54" y="43"/>
                    </a:lnTo>
                    <a:lnTo>
                      <a:pt x="51" y="39"/>
                    </a:lnTo>
                    <a:lnTo>
                      <a:pt x="48" y="35"/>
                    </a:lnTo>
                    <a:lnTo>
                      <a:pt x="44" y="31"/>
                    </a:lnTo>
                    <a:lnTo>
                      <a:pt x="38" y="28"/>
                    </a:lnTo>
                    <a:lnTo>
                      <a:pt x="34" y="26"/>
                    </a:lnTo>
                    <a:lnTo>
                      <a:pt x="29" y="23"/>
                    </a:lnTo>
                    <a:lnTo>
                      <a:pt x="23" y="22"/>
                    </a:lnTo>
                    <a:lnTo>
                      <a:pt x="18" y="20"/>
                    </a:lnTo>
                    <a:lnTo>
                      <a:pt x="13" y="18"/>
                    </a:lnTo>
                    <a:lnTo>
                      <a:pt x="11" y="18"/>
                    </a:lnTo>
                    <a:lnTo>
                      <a:pt x="9" y="17"/>
                    </a:lnTo>
                    <a:lnTo>
                      <a:pt x="7" y="17"/>
                    </a:lnTo>
                    <a:lnTo>
                      <a:pt x="6" y="16"/>
                    </a:lnTo>
                    <a:lnTo>
                      <a:pt x="3" y="16"/>
                    </a:lnTo>
                    <a:lnTo>
                      <a:pt x="2" y="16"/>
                    </a:lnTo>
                    <a:lnTo>
                      <a:pt x="1" y="15"/>
                    </a:lnTo>
                    <a:lnTo>
                      <a:pt x="0" y="13"/>
                    </a:lnTo>
                    <a:lnTo>
                      <a:pt x="1" y="12"/>
                    </a:lnTo>
                    <a:lnTo>
                      <a:pt x="2" y="10"/>
                    </a:lnTo>
                    <a:lnTo>
                      <a:pt x="6" y="7"/>
                    </a:lnTo>
                    <a:lnTo>
                      <a:pt x="10" y="5"/>
                    </a:lnTo>
                    <a:lnTo>
                      <a:pt x="14" y="4"/>
                    </a:lnTo>
                    <a:lnTo>
                      <a:pt x="19" y="2"/>
                    </a:lnTo>
                    <a:lnTo>
                      <a:pt x="23" y="2"/>
                    </a:lnTo>
                    <a:lnTo>
                      <a:pt x="29" y="2"/>
                    </a:lnTo>
                    <a:lnTo>
                      <a:pt x="33" y="2"/>
                    </a:lnTo>
                    <a:lnTo>
                      <a:pt x="38" y="2"/>
                    </a:lnTo>
                    <a:lnTo>
                      <a:pt x="43" y="2"/>
                    </a:lnTo>
                    <a:lnTo>
                      <a:pt x="48" y="2"/>
                    </a:lnTo>
                    <a:lnTo>
                      <a:pt x="61" y="0"/>
                    </a:lnTo>
                  </a:path>
                </a:pathLst>
              </a:custGeom>
              <a:solidFill>
                <a:srgbClr val="FFC1C1"/>
              </a:solidFill>
              <a:ln w="9525" cap="rnd">
                <a:noFill/>
                <a:round/>
                <a:headEnd/>
                <a:tailEnd/>
              </a:ln>
            </p:spPr>
            <p:txBody>
              <a:bodyPr/>
              <a:lstStyle/>
              <a:p>
                <a:endParaRPr lang="en-US"/>
              </a:p>
            </p:txBody>
          </p:sp>
          <p:sp>
            <p:nvSpPr>
              <p:cNvPr id="84018" name="Freeform 50"/>
              <p:cNvSpPr>
                <a:spLocks noChangeAspect="1"/>
              </p:cNvSpPr>
              <p:nvPr/>
            </p:nvSpPr>
            <p:spPr bwMode="auto">
              <a:xfrm>
                <a:off x="1192" y="2491"/>
                <a:ext cx="29" cy="62"/>
              </a:xfrm>
              <a:custGeom>
                <a:avLst/>
                <a:gdLst>
                  <a:gd name="T0" fmla="*/ 0 w 60"/>
                  <a:gd name="T1" fmla="*/ 12 h 128"/>
                  <a:gd name="T2" fmla="*/ 0 w 60"/>
                  <a:gd name="T3" fmla="*/ 12 h 128"/>
                  <a:gd name="T4" fmla="*/ 0 w 60"/>
                  <a:gd name="T5" fmla="*/ 13 h 128"/>
                  <a:gd name="T6" fmla="*/ 0 w 60"/>
                  <a:gd name="T7" fmla="*/ 13 h 128"/>
                  <a:gd name="T8" fmla="*/ 1 w 60"/>
                  <a:gd name="T9" fmla="*/ 13 h 128"/>
                  <a:gd name="T10" fmla="*/ 1 w 60"/>
                  <a:gd name="T11" fmla="*/ 13 h 128"/>
                  <a:gd name="T12" fmla="*/ 1 w 60"/>
                  <a:gd name="T13" fmla="*/ 14 h 128"/>
                  <a:gd name="T14" fmla="*/ 1 w 60"/>
                  <a:gd name="T15" fmla="*/ 14 h 128"/>
                  <a:gd name="T16" fmla="*/ 2 w 60"/>
                  <a:gd name="T17" fmla="*/ 14 h 128"/>
                  <a:gd name="T18" fmla="*/ 2 w 60"/>
                  <a:gd name="T19" fmla="*/ 14 h 128"/>
                  <a:gd name="T20" fmla="*/ 2 w 60"/>
                  <a:gd name="T21" fmla="*/ 15 h 128"/>
                  <a:gd name="T22" fmla="*/ 2 w 60"/>
                  <a:gd name="T23" fmla="*/ 15 h 128"/>
                  <a:gd name="T24" fmla="*/ 3 w 60"/>
                  <a:gd name="T25" fmla="*/ 15 h 128"/>
                  <a:gd name="T26" fmla="*/ 3 w 60"/>
                  <a:gd name="T27" fmla="*/ 15 h 128"/>
                  <a:gd name="T28" fmla="*/ 3 w 60"/>
                  <a:gd name="T29" fmla="*/ 15 h 128"/>
                  <a:gd name="T30" fmla="*/ 3 w 60"/>
                  <a:gd name="T31" fmla="*/ 15 h 128"/>
                  <a:gd name="T32" fmla="*/ 4 w 60"/>
                  <a:gd name="T33" fmla="*/ 15 h 128"/>
                  <a:gd name="T34" fmla="*/ 4 w 60"/>
                  <a:gd name="T35" fmla="*/ 15 h 128"/>
                  <a:gd name="T36" fmla="*/ 4 w 60"/>
                  <a:gd name="T37" fmla="*/ 15 h 128"/>
                  <a:gd name="T38" fmla="*/ 4 w 60"/>
                  <a:gd name="T39" fmla="*/ 15 h 128"/>
                  <a:gd name="T40" fmla="*/ 4 w 60"/>
                  <a:gd name="T41" fmla="*/ 14 h 128"/>
                  <a:gd name="T42" fmla="*/ 4 w 60"/>
                  <a:gd name="T43" fmla="*/ 14 h 128"/>
                  <a:gd name="T44" fmla="*/ 4 w 60"/>
                  <a:gd name="T45" fmla="*/ 14 h 128"/>
                  <a:gd name="T46" fmla="*/ 4 w 60"/>
                  <a:gd name="T47" fmla="*/ 13 h 128"/>
                  <a:gd name="T48" fmla="*/ 4 w 60"/>
                  <a:gd name="T49" fmla="*/ 13 h 128"/>
                  <a:gd name="T50" fmla="*/ 4 w 60"/>
                  <a:gd name="T51" fmla="*/ 12 h 128"/>
                  <a:gd name="T52" fmla="*/ 4 w 60"/>
                  <a:gd name="T53" fmla="*/ 12 h 128"/>
                  <a:gd name="T54" fmla="*/ 3 w 60"/>
                  <a:gd name="T55" fmla="*/ 11 h 128"/>
                  <a:gd name="T56" fmla="*/ 3 w 60"/>
                  <a:gd name="T57" fmla="*/ 11 h 128"/>
                  <a:gd name="T58" fmla="*/ 3 w 60"/>
                  <a:gd name="T59" fmla="*/ 10 h 128"/>
                  <a:gd name="T60" fmla="*/ 3 w 60"/>
                  <a:gd name="T61" fmla="*/ 9 h 128"/>
                  <a:gd name="T62" fmla="*/ 3 w 60"/>
                  <a:gd name="T63" fmla="*/ 9 h 128"/>
                  <a:gd name="T64" fmla="*/ 3 w 60"/>
                  <a:gd name="T65" fmla="*/ 8 h 128"/>
                  <a:gd name="T66" fmla="*/ 3 w 60"/>
                  <a:gd name="T67" fmla="*/ 8 h 128"/>
                  <a:gd name="T68" fmla="*/ 3 w 60"/>
                  <a:gd name="T69" fmla="*/ 7 h 128"/>
                  <a:gd name="T70" fmla="*/ 3 w 60"/>
                  <a:gd name="T71" fmla="*/ 7 h 128"/>
                  <a:gd name="T72" fmla="*/ 3 w 60"/>
                  <a:gd name="T73" fmla="*/ 6 h 128"/>
                  <a:gd name="T74" fmla="*/ 4 w 60"/>
                  <a:gd name="T75" fmla="*/ 5 h 128"/>
                  <a:gd name="T76" fmla="*/ 4 w 60"/>
                  <a:gd name="T77" fmla="*/ 4 h 128"/>
                  <a:gd name="T78" fmla="*/ 5 w 60"/>
                  <a:gd name="T79" fmla="*/ 3 h 128"/>
                  <a:gd name="T80" fmla="*/ 5 w 60"/>
                  <a:gd name="T81" fmla="*/ 2 h 128"/>
                  <a:gd name="T82" fmla="*/ 6 w 60"/>
                  <a:gd name="T83" fmla="*/ 1 h 128"/>
                  <a:gd name="T84" fmla="*/ 6 w 60"/>
                  <a:gd name="T85" fmla="*/ 1 h 128"/>
                  <a:gd name="T86" fmla="*/ 7 w 60"/>
                  <a:gd name="T87" fmla="*/ 0 h 128"/>
                  <a:gd name="T88" fmla="*/ 7 w 60"/>
                  <a:gd name="T89" fmla="*/ 0 h 128"/>
                  <a:gd name="T90" fmla="*/ 6 w 60"/>
                  <a:gd name="T91" fmla="*/ 0 h 128"/>
                  <a:gd name="T92" fmla="*/ 4 w 60"/>
                  <a:gd name="T93" fmla="*/ 1 h 128"/>
                  <a:gd name="T94" fmla="*/ 3 w 60"/>
                  <a:gd name="T95" fmla="*/ 1 h 128"/>
                  <a:gd name="T96" fmla="*/ 3 w 60"/>
                  <a:gd name="T97" fmla="*/ 2 h 128"/>
                  <a:gd name="T98" fmla="*/ 2 w 60"/>
                  <a:gd name="T99" fmla="*/ 4 h 128"/>
                  <a:gd name="T100" fmla="*/ 1 w 60"/>
                  <a:gd name="T101" fmla="*/ 5 h 128"/>
                  <a:gd name="T102" fmla="*/ 1 w 60"/>
                  <a:gd name="T103" fmla="*/ 6 h 128"/>
                  <a:gd name="T104" fmla="*/ 1 w 60"/>
                  <a:gd name="T105" fmla="*/ 7 h 128"/>
                  <a:gd name="T106" fmla="*/ 0 w 60"/>
                  <a:gd name="T107" fmla="*/ 8 h 128"/>
                  <a:gd name="T108" fmla="*/ 0 w 60"/>
                  <a:gd name="T109" fmla="*/ 9 h 128"/>
                  <a:gd name="T110" fmla="*/ 0 w 60"/>
                  <a:gd name="T111" fmla="*/ 12 h 128"/>
                  <a:gd name="T112" fmla="*/ 0 w 60"/>
                  <a:gd name="T113" fmla="*/ 12 h 1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
                  <a:gd name="T172" fmla="*/ 0 h 128"/>
                  <a:gd name="T173" fmla="*/ 60 w 60"/>
                  <a:gd name="T174" fmla="*/ 128 h 1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 h="128">
                    <a:moveTo>
                      <a:pt x="2" y="105"/>
                    </a:moveTo>
                    <a:lnTo>
                      <a:pt x="3" y="107"/>
                    </a:lnTo>
                    <a:lnTo>
                      <a:pt x="5" y="110"/>
                    </a:lnTo>
                    <a:lnTo>
                      <a:pt x="7" y="112"/>
                    </a:lnTo>
                    <a:lnTo>
                      <a:pt x="9" y="114"/>
                    </a:lnTo>
                    <a:lnTo>
                      <a:pt x="11" y="116"/>
                    </a:lnTo>
                    <a:lnTo>
                      <a:pt x="13" y="119"/>
                    </a:lnTo>
                    <a:lnTo>
                      <a:pt x="15" y="120"/>
                    </a:lnTo>
                    <a:lnTo>
                      <a:pt x="17" y="122"/>
                    </a:lnTo>
                    <a:lnTo>
                      <a:pt x="20" y="123"/>
                    </a:lnTo>
                    <a:lnTo>
                      <a:pt x="23" y="125"/>
                    </a:lnTo>
                    <a:lnTo>
                      <a:pt x="24" y="126"/>
                    </a:lnTo>
                    <a:lnTo>
                      <a:pt x="27" y="126"/>
                    </a:lnTo>
                    <a:lnTo>
                      <a:pt x="28" y="126"/>
                    </a:lnTo>
                    <a:lnTo>
                      <a:pt x="30" y="127"/>
                    </a:lnTo>
                    <a:lnTo>
                      <a:pt x="33" y="127"/>
                    </a:lnTo>
                    <a:lnTo>
                      <a:pt x="34" y="126"/>
                    </a:lnTo>
                    <a:lnTo>
                      <a:pt x="36" y="126"/>
                    </a:lnTo>
                    <a:lnTo>
                      <a:pt x="37" y="125"/>
                    </a:lnTo>
                    <a:lnTo>
                      <a:pt x="38" y="122"/>
                    </a:lnTo>
                    <a:lnTo>
                      <a:pt x="38" y="120"/>
                    </a:lnTo>
                    <a:lnTo>
                      <a:pt x="37" y="115"/>
                    </a:lnTo>
                    <a:lnTo>
                      <a:pt x="36" y="110"/>
                    </a:lnTo>
                    <a:lnTo>
                      <a:pt x="36" y="106"/>
                    </a:lnTo>
                    <a:lnTo>
                      <a:pt x="33" y="101"/>
                    </a:lnTo>
                    <a:lnTo>
                      <a:pt x="32" y="97"/>
                    </a:lnTo>
                    <a:lnTo>
                      <a:pt x="30" y="92"/>
                    </a:lnTo>
                    <a:lnTo>
                      <a:pt x="29" y="88"/>
                    </a:lnTo>
                    <a:lnTo>
                      <a:pt x="27" y="83"/>
                    </a:lnTo>
                    <a:lnTo>
                      <a:pt x="26" y="78"/>
                    </a:lnTo>
                    <a:lnTo>
                      <a:pt x="25" y="74"/>
                    </a:lnTo>
                    <a:lnTo>
                      <a:pt x="25" y="65"/>
                    </a:lnTo>
                    <a:lnTo>
                      <a:pt x="27" y="57"/>
                    </a:lnTo>
                    <a:lnTo>
                      <a:pt x="30" y="50"/>
                    </a:lnTo>
                    <a:lnTo>
                      <a:pt x="33" y="43"/>
                    </a:lnTo>
                    <a:lnTo>
                      <a:pt x="38" y="36"/>
                    </a:lnTo>
                    <a:lnTo>
                      <a:pt x="43" y="29"/>
                    </a:lnTo>
                    <a:lnTo>
                      <a:pt x="48" y="22"/>
                    </a:lnTo>
                    <a:lnTo>
                      <a:pt x="52" y="15"/>
                    </a:lnTo>
                    <a:lnTo>
                      <a:pt x="56" y="8"/>
                    </a:lnTo>
                    <a:lnTo>
                      <a:pt x="59" y="0"/>
                    </a:lnTo>
                    <a:lnTo>
                      <a:pt x="49" y="3"/>
                    </a:lnTo>
                    <a:lnTo>
                      <a:pt x="40" y="8"/>
                    </a:lnTo>
                    <a:lnTo>
                      <a:pt x="31" y="15"/>
                    </a:lnTo>
                    <a:lnTo>
                      <a:pt x="25" y="23"/>
                    </a:lnTo>
                    <a:lnTo>
                      <a:pt x="20" y="32"/>
                    </a:lnTo>
                    <a:lnTo>
                      <a:pt x="15" y="42"/>
                    </a:lnTo>
                    <a:lnTo>
                      <a:pt x="11" y="52"/>
                    </a:lnTo>
                    <a:lnTo>
                      <a:pt x="8" y="62"/>
                    </a:lnTo>
                    <a:lnTo>
                      <a:pt x="4" y="72"/>
                    </a:lnTo>
                    <a:lnTo>
                      <a:pt x="0" y="80"/>
                    </a:lnTo>
                    <a:lnTo>
                      <a:pt x="2" y="105"/>
                    </a:lnTo>
                  </a:path>
                </a:pathLst>
              </a:custGeom>
              <a:solidFill>
                <a:srgbClr val="FFE7E7"/>
              </a:solidFill>
              <a:ln w="9525" cap="rnd">
                <a:noFill/>
                <a:round/>
                <a:headEnd/>
                <a:tailEnd/>
              </a:ln>
            </p:spPr>
            <p:txBody>
              <a:bodyPr/>
              <a:lstStyle/>
              <a:p>
                <a:endParaRPr lang="en-US"/>
              </a:p>
            </p:txBody>
          </p:sp>
          <p:sp>
            <p:nvSpPr>
              <p:cNvPr id="84019" name="Freeform 51"/>
              <p:cNvSpPr>
                <a:spLocks noChangeAspect="1"/>
              </p:cNvSpPr>
              <p:nvPr/>
            </p:nvSpPr>
            <p:spPr bwMode="auto">
              <a:xfrm>
                <a:off x="1192" y="2491"/>
                <a:ext cx="29" cy="62"/>
              </a:xfrm>
              <a:custGeom>
                <a:avLst/>
                <a:gdLst>
                  <a:gd name="T0" fmla="*/ 0 w 60"/>
                  <a:gd name="T1" fmla="*/ 12 h 128"/>
                  <a:gd name="T2" fmla="*/ 0 w 60"/>
                  <a:gd name="T3" fmla="*/ 12 h 128"/>
                  <a:gd name="T4" fmla="*/ 0 w 60"/>
                  <a:gd name="T5" fmla="*/ 13 h 128"/>
                  <a:gd name="T6" fmla="*/ 0 w 60"/>
                  <a:gd name="T7" fmla="*/ 13 h 128"/>
                  <a:gd name="T8" fmla="*/ 1 w 60"/>
                  <a:gd name="T9" fmla="*/ 13 h 128"/>
                  <a:gd name="T10" fmla="*/ 1 w 60"/>
                  <a:gd name="T11" fmla="*/ 13 h 128"/>
                  <a:gd name="T12" fmla="*/ 1 w 60"/>
                  <a:gd name="T13" fmla="*/ 14 h 128"/>
                  <a:gd name="T14" fmla="*/ 1 w 60"/>
                  <a:gd name="T15" fmla="*/ 14 h 128"/>
                  <a:gd name="T16" fmla="*/ 2 w 60"/>
                  <a:gd name="T17" fmla="*/ 14 h 128"/>
                  <a:gd name="T18" fmla="*/ 2 w 60"/>
                  <a:gd name="T19" fmla="*/ 14 h 128"/>
                  <a:gd name="T20" fmla="*/ 2 w 60"/>
                  <a:gd name="T21" fmla="*/ 15 h 128"/>
                  <a:gd name="T22" fmla="*/ 2 w 60"/>
                  <a:gd name="T23" fmla="*/ 15 h 128"/>
                  <a:gd name="T24" fmla="*/ 3 w 60"/>
                  <a:gd name="T25" fmla="*/ 15 h 128"/>
                  <a:gd name="T26" fmla="*/ 3 w 60"/>
                  <a:gd name="T27" fmla="*/ 15 h 128"/>
                  <a:gd name="T28" fmla="*/ 3 w 60"/>
                  <a:gd name="T29" fmla="*/ 15 h 128"/>
                  <a:gd name="T30" fmla="*/ 3 w 60"/>
                  <a:gd name="T31" fmla="*/ 15 h 128"/>
                  <a:gd name="T32" fmla="*/ 4 w 60"/>
                  <a:gd name="T33" fmla="*/ 15 h 128"/>
                  <a:gd name="T34" fmla="*/ 4 w 60"/>
                  <a:gd name="T35" fmla="*/ 15 h 128"/>
                  <a:gd name="T36" fmla="*/ 4 w 60"/>
                  <a:gd name="T37" fmla="*/ 15 h 128"/>
                  <a:gd name="T38" fmla="*/ 4 w 60"/>
                  <a:gd name="T39" fmla="*/ 15 h 128"/>
                  <a:gd name="T40" fmla="*/ 4 w 60"/>
                  <a:gd name="T41" fmla="*/ 14 h 128"/>
                  <a:gd name="T42" fmla="*/ 4 w 60"/>
                  <a:gd name="T43" fmla="*/ 14 h 128"/>
                  <a:gd name="T44" fmla="*/ 4 w 60"/>
                  <a:gd name="T45" fmla="*/ 14 h 128"/>
                  <a:gd name="T46" fmla="*/ 4 w 60"/>
                  <a:gd name="T47" fmla="*/ 13 h 128"/>
                  <a:gd name="T48" fmla="*/ 4 w 60"/>
                  <a:gd name="T49" fmla="*/ 13 h 128"/>
                  <a:gd name="T50" fmla="*/ 4 w 60"/>
                  <a:gd name="T51" fmla="*/ 12 h 128"/>
                  <a:gd name="T52" fmla="*/ 4 w 60"/>
                  <a:gd name="T53" fmla="*/ 12 h 128"/>
                  <a:gd name="T54" fmla="*/ 3 w 60"/>
                  <a:gd name="T55" fmla="*/ 11 h 128"/>
                  <a:gd name="T56" fmla="*/ 3 w 60"/>
                  <a:gd name="T57" fmla="*/ 11 h 128"/>
                  <a:gd name="T58" fmla="*/ 3 w 60"/>
                  <a:gd name="T59" fmla="*/ 10 h 128"/>
                  <a:gd name="T60" fmla="*/ 3 w 60"/>
                  <a:gd name="T61" fmla="*/ 9 h 128"/>
                  <a:gd name="T62" fmla="*/ 3 w 60"/>
                  <a:gd name="T63" fmla="*/ 9 h 128"/>
                  <a:gd name="T64" fmla="*/ 3 w 60"/>
                  <a:gd name="T65" fmla="*/ 8 h 128"/>
                  <a:gd name="T66" fmla="*/ 3 w 60"/>
                  <a:gd name="T67" fmla="*/ 8 h 128"/>
                  <a:gd name="T68" fmla="*/ 3 w 60"/>
                  <a:gd name="T69" fmla="*/ 7 h 128"/>
                  <a:gd name="T70" fmla="*/ 3 w 60"/>
                  <a:gd name="T71" fmla="*/ 7 h 128"/>
                  <a:gd name="T72" fmla="*/ 3 w 60"/>
                  <a:gd name="T73" fmla="*/ 6 h 128"/>
                  <a:gd name="T74" fmla="*/ 4 w 60"/>
                  <a:gd name="T75" fmla="*/ 5 h 128"/>
                  <a:gd name="T76" fmla="*/ 4 w 60"/>
                  <a:gd name="T77" fmla="*/ 4 h 128"/>
                  <a:gd name="T78" fmla="*/ 5 w 60"/>
                  <a:gd name="T79" fmla="*/ 3 h 128"/>
                  <a:gd name="T80" fmla="*/ 5 w 60"/>
                  <a:gd name="T81" fmla="*/ 2 h 128"/>
                  <a:gd name="T82" fmla="*/ 6 w 60"/>
                  <a:gd name="T83" fmla="*/ 1 h 128"/>
                  <a:gd name="T84" fmla="*/ 6 w 60"/>
                  <a:gd name="T85" fmla="*/ 1 h 128"/>
                  <a:gd name="T86" fmla="*/ 7 w 60"/>
                  <a:gd name="T87" fmla="*/ 0 h 128"/>
                  <a:gd name="T88" fmla="*/ 7 w 60"/>
                  <a:gd name="T89" fmla="*/ 0 h 128"/>
                  <a:gd name="T90" fmla="*/ 6 w 60"/>
                  <a:gd name="T91" fmla="*/ 0 h 128"/>
                  <a:gd name="T92" fmla="*/ 4 w 60"/>
                  <a:gd name="T93" fmla="*/ 1 h 128"/>
                  <a:gd name="T94" fmla="*/ 3 w 60"/>
                  <a:gd name="T95" fmla="*/ 1 h 128"/>
                  <a:gd name="T96" fmla="*/ 3 w 60"/>
                  <a:gd name="T97" fmla="*/ 2 h 128"/>
                  <a:gd name="T98" fmla="*/ 2 w 60"/>
                  <a:gd name="T99" fmla="*/ 4 h 128"/>
                  <a:gd name="T100" fmla="*/ 1 w 60"/>
                  <a:gd name="T101" fmla="*/ 5 h 128"/>
                  <a:gd name="T102" fmla="*/ 1 w 60"/>
                  <a:gd name="T103" fmla="*/ 6 h 128"/>
                  <a:gd name="T104" fmla="*/ 1 w 60"/>
                  <a:gd name="T105" fmla="*/ 7 h 128"/>
                  <a:gd name="T106" fmla="*/ 0 w 60"/>
                  <a:gd name="T107" fmla="*/ 8 h 128"/>
                  <a:gd name="T108" fmla="*/ 0 w 60"/>
                  <a:gd name="T109" fmla="*/ 9 h 128"/>
                  <a:gd name="T110" fmla="*/ 0 w 60"/>
                  <a:gd name="T111" fmla="*/ 12 h 128"/>
                  <a:gd name="T112" fmla="*/ 0 w 60"/>
                  <a:gd name="T113" fmla="*/ 12 h 1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
                  <a:gd name="T172" fmla="*/ 0 h 128"/>
                  <a:gd name="T173" fmla="*/ 60 w 60"/>
                  <a:gd name="T174" fmla="*/ 128 h 1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 h="128">
                    <a:moveTo>
                      <a:pt x="2" y="105"/>
                    </a:moveTo>
                    <a:lnTo>
                      <a:pt x="3" y="107"/>
                    </a:lnTo>
                    <a:lnTo>
                      <a:pt x="5" y="110"/>
                    </a:lnTo>
                    <a:lnTo>
                      <a:pt x="7" y="112"/>
                    </a:lnTo>
                    <a:lnTo>
                      <a:pt x="9" y="114"/>
                    </a:lnTo>
                    <a:lnTo>
                      <a:pt x="11" y="116"/>
                    </a:lnTo>
                    <a:lnTo>
                      <a:pt x="13" y="119"/>
                    </a:lnTo>
                    <a:lnTo>
                      <a:pt x="15" y="120"/>
                    </a:lnTo>
                    <a:lnTo>
                      <a:pt x="17" y="122"/>
                    </a:lnTo>
                    <a:lnTo>
                      <a:pt x="20" y="123"/>
                    </a:lnTo>
                    <a:lnTo>
                      <a:pt x="23" y="125"/>
                    </a:lnTo>
                    <a:lnTo>
                      <a:pt x="24" y="126"/>
                    </a:lnTo>
                    <a:lnTo>
                      <a:pt x="27" y="126"/>
                    </a:lnTo>
                    <a:lnTo>
                      <a:pt x="28" y="126"/>
                    </a:lnTo>
                    <a:lnTo>
                      <a:pt x="30" y="127"/>
                    </a:lnTo>
                    <a:lnTo>
                      <a:pt x="33" y="127"/>
                    </a:lnTo>
                    <a:lnTo>
                      <a:pt x="34" y="126"/>
                    </a:lnTo>
                    <a:lnTo>
                      <a:pt x="36" y="126"/>
                    </a:lnTo>
                    <a:lnTo>
                      <a:pt x="37" y="125"/>
                    </a:lnTo>
                    <a:lnTo>
                      <a:pt x="38" y="122"/>
                    </a:lnTo>
                    <a:lnTo>
                      <a:pt x="38" y="120"/>
                    </a:lnTo>
                    <a:lnTo>
                      <a:pt x="37" y="115"/>
                    </a:lnTo>
                    <a:lnTo>
                      <a:pt x="36" y="110"/>
                    </a:lnTo>
                    <a:lnTo>
                      <a:pt x="36" y="106"/>
                    </a:lnTo>
                    <a:lnTo>
                      <a:pt x="33" y="101"/>
                    </a:lnTo>
                    <a:lnTo>
                      <a:pt x="32" y="97"/>
                    </a:lnTo>
                    <a:lnTo>
                      <a:pt x="30" y="92"/>
                    </a:lnTo>
                    <a:lnTo>
                      <a:pt x="29" y="88"/>
                    </a:lnTo>
                    <a:lnTo>
                      <a:pt x="27" y="83"/>
                    </a:lnTo>
                    <a:lnTo>
                      <a:pt x="26" y="78"/>
                    </a:lnTo>
                    <a:lnTo>
                      <a:pt x="25" y="74"/>
                    </a:lnTo>
                    <a:lnTo>
                      <a:pt x="25" y="65"/>
                    </a:lnTo>
                    <a:lnTo>
                      <a:pt x="27" y="57"/>
                    </a:lnTo>
                    <a:lnTo>
                      <a:pt x="30" y="50"/>
                    </a:lnTo>
                    <a:lnTo>
                      <a:pt x="33" y="43"/>
                    </a:lnTo>
                    <a:lnTo>
                      <a:pt x="38" y="36"/>
                    </a:lnTo>
                    <a:lnTo>
                      <a:pt x="43" y="29"/>
                    </a:lnTo>
                    <a:lnTo>
                      <a:pt x="48" y="22"/>
                    </a:lnTo>
                    <a:lnTo>
                      <a:pt x="52" y="15"/>
                    </a:lnTo>
                    <a:lnTo>
                      <a:pt x="56" y="8"/>
                    </a:lnTo>
                    <a:lnTo>
                      <a:pt x="59" y="0"/>
                    </a:lnTo>
                    <a:lnTo>
                      <a:pt x="49" y="3"/>
                    </a:lnTo>
                    <a:lnTo>
                      <a:pt x="40" y="8"/>
                    </a:lnTo>
                    <a:lnTo>
                      <a:pt x="31" y="15"/>
                    </a:lnTo>
                    <a:lnTo>
                      <a:pt x="25" y="23"/>
                    </a:lnTo>
                    <a:lnTo>
                      <a:pt x="20" y="32"/>
                    </a:lnTo>
                    <a:lnTo>
                      <a:pt x="15" y="42"/>
                    </a:lnTo>
                    <a:lnTo>
                      <a:pt x="11" y="52"/>
                    </a:lnTo>
                    <a:lnTo>
                      <a:pt x="8" y="62"/>
                    </a:lnTo>
                    <a:lnTo>
                      <a:pt x="4" y="72"/>
                    </a:lnTo>
                    <a:lnTo>
                      <a:pt x="0" y="80"/>
                    </a:lnTo>
                    <a:lnTo>
                      <a:pt x="2" y="105"/>
                    </a:lnTo>
                  </a:path>
                </a:pathLst>
              </a:custGeom>
              <a:noFill/>
              <a:ln w="12700" cap="rnd">
                <a:solidFill>
                  <a:srgbClr val="FFE7E7"/>
                </a:solidFill>
                <a:round/>
                <a:headEnd type="none" w="sm" len="sm"/>
                <a:tailEnd type="none" w="sm" len="sm"/>
              </a:ln>
            </p:spPr>
            <p:txBody>
              <a:bodyPr/>
              <a:lstStyle/>
              <a:p>
                <a:endParaRPr lang="en-US"/>
              </a:p>
            </p:txBody>
          </p:sp>
          <p:sp>
            <p:nvSpPr>
              <p:cNvPr id="84020" name="Freeform 52"/>
              <p:cNvSpPr>
                <a:spLocks noChangeAspect="1"/>
              </p:cNvSpPr>
              <p:nvPr/>
            </p:nvSpPr>
            <p:spPr bwMode="auto">
              <a:xfrm>
                <a:off x="1206" y="2662"/>
                <a:ext cx="34" cy="55"/>
              </a:xfrm>
              <a:custGeom>
                <a:avLst/>
                <a:gdLst>
                  <a:gd name="T0" fmla="*/ 1 w 72"/>
                  <a:gd name="T1" fmla="*/ 6 h 114"/>
                  <a:gd name="T2" fmla="*/ 1 w 72"/>
                  <a:gd name="T3" fmla="*/ 7 h 114"/>
                  <a:gd name="T4" fmla="*/ 1 w 72"/>
                  <a:gd name="T5" fmla="*/ 7 h 114"/>
                  <a:gd name="T6" fmla="*/ 1 w 72"/>
                  <a:gd name="T7" fmla="*/ 8 h 114"/>
                  <a:gd name="T8" fmla="*/ 2 w 72"/>
                  <a:gd name="T9" fmla="*/ 9 h 114"/>
                  <a:gd name="T10" fmla="*/ 2 w 72"/>
                  <a:gd name="T11" fmla="*/ 9 h 114"/>
                  <a:gd name="T12" fmla="*/ 2 w 72"/>
                  <a:gd name="T13" fmla="*/ 10 h 114"/>
                  <a:gd name="T14" fmla="*/ 2 w 72"/>
                  <a:gd name="T15" fmla="*/ 11 h 114"/>
                  <a:gd name="T16" fmla="*/ 2 w 72"/>
                  <a:gd name="T17" fmla="*/ 11 h 114"/>
                  <a:gd name="T18" fmla="*/ 3 w 72"/>
                  <a:gd name="T19" fmla="*/ 12 h 114"/>
                  <a:gd name="T20" fmla="*/ 3 w 72"/>
                  <a:gd name="T21" fmla="*/ 12 h 114"/>
                  <a:gd name="T22" fmla="*/ 3 w 72"/>
                  <a:gd name="T23" fmla="*/ 12 h 114"/>
                  <a:gd name="T24" fmla="*/ 3 w 72"/>
                  <a:gd name="T25" fmla="*/ 13 h 114"/>
                  <a:gd name="T26" fmla="*/ 4 w 72"/>
                  <a:gd name="T27" fmla="*/ 13 h 114"/>
                  <a:gd name="T28" fmla="*/ 5 w 72"/>
                  <a:gd name="T29" fmla="*/ 13 h 114"/>
                  <a:gd name="T30" fmla="*/ 5 w 72"/>
                  <a:gd name="T31" fmla="*/ 13 h 114"/>
                  <a:gd name="T32" fmla="*/ 6 w 72"/>
                  <a:gd name="T33" fmla="*/ 13 h 114"/>
                  <a:gd name="T34" fmla="*/ 7 w 72"/>
                  <a:gd name="T35" fmla="*/ 13 h 114"/>
                  <a:gd name="T36" fmla="*/ 8 w 72"/>
                  <a:gd name="T37" fmla="*/ 13 h 114"/>
                  <a:gd name="T38" fmla="*/ 8 w 72"/>
                  <a:gd name="T39" fmla="*/ 13 h 114"/>
                  <a:gd name="T40" fmla="*/ 8 w 72"/>
                  <a:gd name="T41" fmla="*/ 12 h 114"/>
                  <a:gd name="T42" fmla="*/ 7 w 72"/>
                  <a:gd name="T43" fmla="*/ 12 h 114"/>
                  <a:gd name="T44" fmla="*/ 7 w 72"/>
                  <a:gd name="T45" fmla="*/ 12 h 114"/>
                  <a:gd name="T46" fmla="*/ 6 w 72"/>
                  <a:gd name="T47" fmla="*/ 11 h 114"/>
                  <a:gd name="T48" fmla="*/ 4 w 72"/>
                  <a:gd name="T49" fmla="*/ 10 h 114"/>
                  <a:gd name="T50" fmla="*/ 4 w 72"/>
                  <a:gd name="T51" fmla="*/ 9 h 114"/>
                  <a:gd name="T52" fmla="*/ 3 w 72"/>
                  <a:gd name="T53" fmla="*/ 8 h 114"/>
                  <a:gd name="T54" fmla="*/ 2 w 72"/>
                  <a:gd name="T55" fmla="*/ 7 h 114"/>
                  <a:gd name="T56" fmla="*/ 2 w 72"/>
                  <a:gd name="T57" fmla="*/ 5 h 114"/>
                  <a:gd name="T58" fmla="*/ 1 w 72"/>
                  <a:gd name="T59" fmla="*/ 4 h 114"/>
                  <a:gd name="T60" fmla="*/ 1 w 72"/>
                  <a:gd name="T61" fmla="*/ 3 h 114"/>
                  <a:gd name="T62" fmla="*/ 0 w 72"/>
                  <a:gd name="T63" fmla="*/ 1 h 114"/>
                  <a:gd name="T64" fmla="*/ 0 w 72"/>
                  <a:gd name="T65" fmla="*/ 0 h 114"/>
                  <a:gd name="T66" fmla="*/ 1 w 72"/>
                  <a:gd name="T67" fmla="*/ 6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14"/>
                  <a:gd name="T104" fmla="*/ 72 w 72"/>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14">
                    <a:moveTo>
                      <a:pt x="10" y="51"/>
                    </a:moveTo>
                    <a:lnTo>
                      <a:pt x="12" y="58"/>
                    </a:lnTo>
                    <a:lnTo>
                      <a:pt x="13" y="65"/>
                    </a:lnTo>
                    <a:lnTo>
                      <a:pt x="15" y="71"/>
                    </a:lnTo>
                    <a:lnTo>
                      <a:pt x="16" y="77"/>
                    </a:lnTo>
                    <a:lnTo>
                      <a:pt x="18" y="83"/>
                    </a:lnTo>
                    <a:lnTo>
                      <a:pt x="20" y="88"/>
                    </a:lnTo>
                    <a:lnTo>
                      <a:pt x="21" y="93"/>
                    </a:lnTo>
                    <a:lnTo>
                      <a:pt x="24" y="98"/>
                    </a:lnTo>
                    <a:lnTo>
                      <a:pt x="25" y="102"/>
                    </a:lnTo>
                    <a:lnTo>
                      <a:pt x="27" y="106"/>
                    </a:lnTo>
                    <a:lnTo>
                      <a:pt x="32" y="109"/>
                    </a:lnTo>
                    <a:lnTo>
                      <a:pt x="37" y="112"/>
                    </a:lnTo>
                    <a:lnTo>
                      <a:pt x="44" y="113"/>
                    </a:lnTo>
                    <a:lnTo>
                      <a:pt x="51" y="113"/>
                    </a:lnTo>
                    <a:lnTo>
                      <a:pt x="58" y="113"/>
                    </a:lnTo>
                    <a:lnTo>
                      <a:pt x="64" y="112"/>
                    </a:lnTo>
                    <a:lnTo>
                      <a:pt x="69" y="110"/>
                    </a:lnTo>
                    <a:lnTo>
                      <a:pt x="71" y="109"/>
                    </a:lnTo>
                    <a:lnTo>
                      <a:pt x="71" y="106"/>
                    </a:lnTo>
                    <a:lnTo>
                      <a:pt x="68" y="104"/>
                    </a:lnTo>
                    <a:lnTo>
                      <a:pt x="54" y="97"/>
                    </a:lnTo>
                    <a:lnTo>
                      <a:pt x="43" y="89"/>
                    </a:lnTo>
                    <a:lnTo>
                      <a:pt x="34" y="80"/>
                    </a:lnTo>
                    <a:lnTo>
                      <a:pt x="27" y="70"/>
                    </a:lnTo>
                    <a:lnTo>
                      <a:pt x="22" y="58"/>
                    </a:lnTo>
                    <a:lnTo>
                      <a:pt x="18" y="47"/>
                    </a:lnTo>
                    <a:lnTo>
                      <a:pt x="14" y="36"/>
                    </a:lnTo>
                    <a:lnTo>
                      <a:pt x="9" y="24"/>
                    </a:lnTo>
                    <a:lnTo>
                      <a:pt x="5" y="11"/>
                    </a:lnTo>
                    <a:lnTo>
                      <a:pt x="0" y="0"/>
                    </a:lnTo>
                    <a:lnTo>
                      <a:pt x="10" y="51"/>
                    </a:lnTo>
                  </a:path>
                </a:pathLst>
              </a:custGeom>
              <a:solidFill>
                <a:srgbClr val="E4A5A5"/>
              </a:solidFill>
              <a:ln w="9525" cap="rnd">
                <a:noFill/>
                <a:round/>
                <a:headEnd/>
                <a:tailEnd/>
              </a:ln>
            </p:spPr>
            <p:txBody>
              <a:bodyPr/>
              <a:lstStyle/>
              <a:p>
                <a:endParaRPr lang="en-US"/>
              </a:p>
            </p:txBody>
          </p:sp>
          <p:sp>
            <p:nvSpPr>
              <p:cNvPr id="84021" name="Freeform 53"/>
              <p:cNvSpPr>
                <a:spLocks noChangeAspect="1"/>
              </p:cNvSpPr>
              <p:nvPr/>
            </p:nvSpPr>
            <p:spPr bwMode="auto">
              <a:xfrm>
                <a:off x="1222" y="2626"/>
                <a:ext cx="32" cy="41"/>
              </a:xfrm>
              <a:custGeom>
                <a:avLst/>
                <a:gdLst>
                  <a:gd name="T0" fmla="*/ 3 w 66"/>
                  <a:gd name="T1" fmla="*/ 0 h 84"/>
                  <a:gd name="T2" fmla="*/ 3 w 66"/>
                  <a:gd name="T3" fmla="*/ 0 h 84"/>
                  <a:gd name="T4" fmla="*/ 2 w 66"/>
                  <a:gd name="T5" fmla="*/ 0 h 84"/>
                  <a:gd name="T6" fmla="*/ 2 w 66"/>
                  <a:gd name="T7" fmla="*/ 0 h 84"/>
                  <a:gd name="T8" fmla="*/ 1 w 66"/>
                  <a:gd name="T9" fmla="*/ 0 h 84"/>
                  <a:gd name="T10" fmla="*/ 1 w 66"/>
                  <a:gd name="T11" fmla="*/ 0 h 84"/>
                  <a:gd name="T12" fmla="*/ 1 w 66"/>
                  <a:gd name="T13" fmla="*/ 0 h 84"/>
                  <a:gd name="T14" fmla="*/ 0 w 66"/>
                  <a:gd name="T15" fmla="*/ 0 h 84"/>
                  <a:gd name="T16" fmla="*/ 0 w 66"/>
                  <a:gd name="T17" fmla="*/ 1 h 84"/>
                  <a:gd name="T18" fmla="*/ 0 w 66"/>
                  <a:gd name="T19" fmla="*/ 1 h 84"/>
                  <a:gd name="T20" fmla="*/ 0 w 66"/>
                  <a:gd name="T21" fmla="*/ 1 h 84"/>
                  <a:gd name="T22" fmla="*/ 0 w 66"/>
                  <a:gd name="T23" fmla="*/ 1 h 84"/>
                  <a:gd name="T24" fmla="*/ 0 w 66"/>
                  <a:gd name="T25" fmla="*/ 2 h 84"/>
                  <a:gd name="T26" fmla="*/ 0 w 66"/>
                  <a:gd name="T27" fmla="*/ 3 h 84"/>
                  <a:gd name="T28" fmla="*/ 0 w 66"/>
                  <a:gd name="T29" fmla="*/ 3 h 84"/>
                  <a:gd name="T30" fmla="*/ 0 w 66"/>
                  <a:gd name="T31" fmla="*/ 4 h 84"/>
                  <a:gd name="T32" fmla="*/ 0 w 66"/>
                  <a:gd name="T33" fmla="*/ 4 h 84"/>
                  <a:gd name="T34" fmla="*/ 1 w 66"/>
                  <a:gd name="T35" fmla="*/ 5 h 84"/>
                  <a:gd name="T36" fmla="*/ 1 w 66"/>
                  <a:gd name="T37" fmla="*/ 6 h 84"/>
                  <a:gd name="T38" fmla="*/ 1 w 66"/>
                  <a:gd name="T39" fmla="*/ 6 h 84"/>
                  <a:gd name="T40" fmla="*/ 1 w 66"/>
                  <a:gd name="T41" fmla="*/ 7 h 84"/>
                  <a:gd name="T42" fmla="*/ 0 w 66"/>
                  <a:gd name="T43" fmla="*/ 8 h 84"/>
                  <a:gd name="T44" fmla="*/ 0 w 66"/>
                  <a:gd name="T45" fmla="*/ 8 h 84"/>
                  <a:gd name="T46" fmla="*/ 0 w 66"/>
                  <a:gd name="T47" fmla="*/ 8 h 84"/>
                  <a:gd name="T48" fmla="*/ 0 w 66"/>
                  <a:gd name="T49" fmla="*/ 8 h 84"/>
                  <a:gd name="T50" fmla="*/ 0 w 66"/>
                  <a:gd name="T51" fmla="*/ 9 h 84"/>
                  <a:gd name="T52" fmla="*/ 0 w 66"/>
                  <a:gd name="T53" fmla="*/ 9 h 84"/>
                  <a:gd name="T54" fmla="*/ 0 w 66"/>
                  <a:gd name="T55" fmla="*/ 9 h 84"/>
                  <a:gd name="T56" fmla="*/ 0 w 66"/>
                  <a:gd name="T57" fmla="*/ 10 h 84"/>
                  <a:gd name="T58" fmla="*/ 1 w 66"/>
                  <a:gd name="T59" fmla="*/ 10 h 84"/>
                  <a:gd name="T60" fmla="*/ 1 w 66"/>
                  <a:gd name="T61" fmla="*/ 10 h 84"/>
                  <a:gd name="T62" fmla="*/ 1 w 66"/>
                  <a:gd name="T63" fmla="*/ 10 h 84"/>
                  <a:gd name="T64" fmla="*/ 1 w 66"/>
                  <a:gd name="T65" fmla="*/ 10 h 84"/>
                  <a:gd name="T66" fmla="*/ 1 w 66"/>
                  <a:gd name="T67" fmla="*/ 10 h 84"/>
                  <a:gd name="T68" fmla="*/ 2 w 66"/>
                  <a:gd name="T69" fmla="*/ 9 h 84"/>
                  <a:gd name="T70" fmla="*/ 3 w 66"/>
                  <a:gd name="T71" fmla="*/ 9 h 84"/>
                  <a:gd name="T72" fmla="*/ 3 w 66"/>
                  <a:gd name="T73" fmla="*/ 8 h 84"/>
                  <a:gd name="T74" fmla="*/ 3 w 66"/>
                  <a:gd name="T75" fmla="*/ 8 h 84"/>
                  <a:gd name="T76" fmla="*/ 3 w 66"/>
                  <a:gd name="T77" fmla="*/ 7 h 84"/>
                  <a:gd name="T78" fmla="*/ 3 w 66"/>
                  <a:gd name="T79" fmla="*/ 6 h 84"/>
                  <a:gd name="T80" fmla="*/ 3 w 66"/>
                  <a:gd name="T81" fmla="*/ 5 h 84"/>
                  <a:gd name="T82" fmla="*/ 3 w 66"/>
                  <a:gd name="T83" fmla="*/ 5 h 84"/>
                  <a:gd name="T84" fmla="*/ 3 w 66"/>
                  <a:gd name="T85" fmla="*/ 4 h 84"/>
                  <a:gd name="T86" fmla="*/ 4 w 66"/>
                  <a:gd name="T87" fmla="*/ 3 h 84"/>
                  <a:gd name="T88" fmla="*/ 4 w 66"/>
                  <a:gd name="T89" fmla="*/ 3 h 84"/>
                  <a:gd name="T90" fmla="*/ 4 w 66"/>
                  <a:gd name="T91" fmla="*/ 3 h 84"/>
                  <a:gd name="T92" fmla="*/ 4 w 66"/>
                  <a:gd name="T93" fmla="*/ 2 h 84"/>
                  <a:gd name="T94" fmla="*/ 4 w 66"/>
                  <a:gd name="T95" fmla="*/ 2 h 84"/>
                  <a:gd name="T96" fmla="*/ 5 w 66"/>
                  <a:gd name="T97" fmla="*/ 2 h 84"/>
                  <a:gd name="T98" fmla="*/ 5 w 66"/>
                  <a:gd name="T99" fmla="*/ 1 h 84"/>
                  <a:gd name="T100" fmla="*/ 6 w 66"/>
                  <a:gd name="T101" fmla="*/ 1 h 84"/>
                  <a:gd name="T102" fmla="*/ 6 w 66"/>
                  <a:gd name="T103" fmla="*/ 1 h 84"/>
                  <a:gd name="T104" fmla="*/ 7 w 66"/>
                  <a:gd name="T105" fmla="*/ 1 h 84"/>
                  <a:gd name="T106" fmla="*/ 7 w 66"/>
                  <a:gd name="T107" fmla="*/ 0 h 84"/>
                  <a:gd name="T108" fmla="*/ 8 w 66"/>
                  <a:gd name="T109" fmla="*/ 0 h 84"/>
                  <a:gd name="T110" fmla="*/ 3 w 66"/>
                  <a:gd name="T111" fmla="*/ 0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6"/>
                  <a:gd name="T169" fmla="*/ 0 h 84"/>
                  <a:gd name="T170" fmla="*/ 66 w 66"/>
                  <a:gd name="T171" fmla="*/ 84 h 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6" h="84">
                    <a:moveTo>
                      <a:pt x="27" y="1"/>
                    </a:moveTo>
                    <a:lnTo>
                      <a:pt x="24" y="0"/>
                    </a:lnTo>
                    <a:lnTo>
                      <a:pt x="20" y="1"/>
                    </a:lnTo>
                    <a:lnTo>
                      <a:pt x="17" y="1"/>
                    </a:lnTo>
                    <a:lnTo>
                      <a:pt x="14" y="2"/>
                    </a:lnTo>
                    <a:lnTo>
                      <a:pt x="12" y="4"/>
                    </a:lnTo>
                    <a:lnTo>
                      <a:pt x="9" y="5"/>
                    </a:lnTo>
                    <a:lnTo>
                      <a:pt x="7" y="7"/>
                    </a:lnTo>
                    <a:lnTo>
                      <a:pt x="5" y="9"/>
                    </a:lnTo>
                    <a:lnTo>
                      <a:pt x="3" y="11"/>
                    </a:lnTo>
                    <a:lnTo>
                      <a:pt x="3" y="13"/>
                    </a:lnTo>
                    <a:lnTo>
                      <a:pt x="0" y="18"/>
                    </a:lnTo>
                    <a:lnTo>
                      <a:pt x="0" y="24"/>
                    </a:lnTo>
                    <a:lnTo>
                      <a:pt x="2" y="29"/>
                    </a:lnTo>
                    <a:lnTo>
                      <a:pt x="3" y="33"/>
                    </a:lnTo>
                    <a:lnTo>
                      <a:pt x="6" y="38"/>
                    </a:lnTo>
                    <a:lnTo>
                      <a:pt x="8" y="43"/>
                    </a:lnTo>
                    <a:lnTo>
                      <a:pt x="9" y="49"/>
                    </a:lnTo>
                    <a:lnTo>
                      <a:pt x="9" y="54"/>
                    </a:lnTo>
                    <a:lnTo>
                      <a:pt x="9" y="60"/>
                    </a:lnTo>
                    <a:lnTo>
                      <a:pt x="6" y="66"/>
                    </a:lnTo>
                    <a:lnTo>
                      <a:pt x="4" y="68"/>
                    </a:lnTo>
                    <a:lnTo>
                      <a:pt x="3" y="71"/>
                    </a:lnTo>
                    <a:lnTo>
                      <a:pt x="3" y="74"/>
                    </a:lnTo>
                    <a:lnTo>
                      <a:pt x="4" y="76"/>
                    </a:lnTo>
                    <a:lnTo>
                      <a:pt x="5" y="78"/>
                    </a:lnTo>
                    <a:lnTo>
                      <a:pt x="6" y="81"/>
                    </a:lnTo>
                    <a:lnTo>
                      <a:pt x="8" y="82"/>
                    </a:lnTo>
                    <a:lnTo>
                      <a:pt x="10" y="83"/>
                    </a:lnTo>
                    <a:lnTo>
                      <a:pt x="12" y="83"/>
                    </a:lnTo>
                    <a:lnTo>
                      <a:pt x="15" y="83"/>
                    </a:lnTo>
                    <a:lnTo>
                      <a:pt x="20" y="79"/>
                    </a:lnTo>
                    <a:lnTo>
                      <a:pt x="24" y="75"/>
                    </a:lnTo>
                    <a:lnTo>
                      <a:pt x="26" y="70"/>
                    </a:lnTo>
                    <a:lnTo>
                      <a:pt x="28" y="65"/>
                    </a:lnTo>
                    <a:lnTo>
                      <a:pt x="28" y="59"/>
                    </a:lnTo>
                    <a:lnTo>
                      <a:pt x="28" y="52"/>
                    </a:lnTo>
                    <a:lnTo>
                      <a:pt x="28" y="46"/>
                    </a:lnTo>
                    <a:lnTo>
                      <a:pt x="29" y="40"/>
                    </a:lnTo>
                    <a:lnTo>
                      <a:pt x="30" y="33"/>
                    </a:lnTo>
                    <a:lnTo>
                      <a:pt x="32" y="28"/>
                    </a:lnTo>
                    <a:lnTo>
                      <a:pt x="35" y="25"/>
                    </a:lnTo>
                    <a:lnTo>
                      <a:pt x="37" y="22"/>
                    </a:lnTo>
                    <a:lnTo>
                      <a:pt x="40" y="19"/>
                    </a:lnTo>
                    <a:lnTo>
                      <a:pt x="43" y="16"/>
                    </a:lnTo>
                    <a:lnTo>
                      <a:pt x="46" y="14"/>
                    </a:lnTo>
                    <a:lnTo>
                      <a:pt x="49" y="11"/>
                    </a:lnTo>
                    <a:lnTo>
                      <a:pt x="53" y="9"/>
                    </a:lnTo>
                    <a:lnTo>
                      <a:pt x="57" y="8"/>
                    </a:lnTo>
                    <a:lnTo>
                      <a:pt x="61" y="6"/>
                    </a:lnTo>
                    <a:lnTo>
                      <a:pt x="65" y="5"/>
                    </a:lnTo>
                    <a:lnTo>
                      <a:pt x="27" y="1"/>
                    </a:lnTo>
                  </a:path>
                </a:pathLst>
              </a:custGeom>
              <a:solidFill>
                <a:srgbClr val="FBF5F5"/>
              </a:solidFill>
              <a:ln w="9525" cap="rnd">
                <a:noFill/>
                <a:round/>
                <a:headEnd/>
                <a:tailEnd/>
              </a:ln>
            </p:spPr>
            <p:txBody>
              <a:bodyPr/>
              <a:lstStyle/>
              <a:p>
                <a:endParaRPr lang="en-US"/>
              </a:p>
            </p:txBody>
          </p:sp>
          <p:sp>
            <p:nvSpPr>
              <p:cNvPr id="84022" name="Freeform 54"/>
              <p:cNvSpPr>
                <a:spLocks noChangeAspect="1"/>
              </p:cNvSpPr>
              <p:nvPr/>
            </p:nvSpPr>
            <p:spPr bwMode="auto">
              <a:xfrm>
                <a:off x="1173" y="2374"/>
                <a:ext cx="122" cy="90"/>
              </a:xfrm>
              <a:custGeom>
                <a:avLst/>
                <a:gdLst>
                  <a:gd name="T0" fmla="*/ 16 w 254"/>
                  <a:gd name="T1" fmla="*/ 11 h 185"/>
                  <a:gd name="T2" fmla="*/ 14 w 254"/>
                  <a:gd name="T3" fmla="*/ 9 h 185"/>
                  <a:gd name="T4" fmla="*/ 12 w 254"/>
                  <a:gd name="T5" fmla="*/ 7 h 185"/>
                  <a:gd name="T6" fmla="*/ 11 w 254"/>
                  <a:gd name="T7" fmla="*/ 4 h 185"/>
                  <a:gd name="T8" fmla="*/ 9 w 254"/>
                  <a:gd name="T9" fmla="*/ 2 h 185"/>
                  <a:gd name="T10" fmla="*/ 8 w 254"/>
                  <a:gd name="T11" fmla="*/ 1 h 185"/>
                  <a:gd name="T12" fmla="*/ 6 w 254"/>
                  <a:gd name="T13" fmla="*/ 0 h 185"/>
                  <a:gd name="T14" fmla="*/ 4 w 254"/>
                  <a:gd name="T15" fmla="*/ 0 h 185"/>
                  <a:gd name="T16" fmla="*/ 2 w 254"/>
                  <a:gd name="T17" fmla="*/ 0 h 185"/>
                  <a:gd name="T18" fmla="*/ 1 w 254"/>
                  <a:gd name="T19" fmla="*/ 0 h 185"/>
                  <a:gd name="T20" fmla="*/ 1 w 254"/>
                  <a:gd name="T21" fmla="*/ 0 h 185"/>
                  <a:gd name="T22" fmla="*/ 0 w 254"/>
                  <a:gd name="T23" fmla="*/ 0 h 185"/>
                  <a:gd name="T24" fmla="*/ 0 w 254"/>
                  <a:gd name="T25" fmla="*/ 1 h 185"/>
                  <a:gd name="T26" fmla="*/ 0 w 254"/>
                  <a:gd name="T27" fmla="*/ 2 h 185"/>
                  <a:gd name="T28" fmla="*/ 0 w 254"/>
                  <a:gd name="T29" fmla="*/ 3 h 185"/>
                  <a:gd name="T30" fmla="*/ 0 w 254"/>
                  <a:gd name="T31" fmla="*/ 4 h 185"/>
                  <a:gd name="T32" fmla="*/ 0 w 254"/>
                  <a:gd name="T33" fmla="*/ 4 h 185"/>
                  <a:gd name="T34" fmla="*/ 1 w 254"/>
                  <a:gd name="T35" fmla="*/ 5 h 185"/>
                  <a:gd name="T36" fmla="*/ 1 w 254"/>
                  <a:gd name="T37" fmla="*/ 6 h 185"/>
                  <a:gd name="T38" fmla="*/ 2 w 254"/>
                  <a:gd name="T39" fmla="*/ 6 h 185"/>
                  <a:gd name="T40" fmla="*/ 3 w 254"/>
                  <a:gd name="T41" fmla="*/ 7 h 185"/>
                  <a:gd name="T42" fmla="*/ 3 w 254"/>
                  <a:gd name="T43" fmla="*/ 7 h 185"/>
                  <a:gd name="T44" fmla="*/ 5 w 254"/>
                  <a:gd name="T45" fmla="*/ 8 h 185"/>
                  <a:gd name="T46" fmla="*/ 8 w 254"/>
                  <a:gd name="T47" fmla="*/ 9 h 185"/>
                  <a:gd name="T48" fmla="*/ 11 w 254"/>
                  <a:gd name="T49" fmla="*/ 11 h 185"/>
                  <a:gd name="T50" fmla="*/ 13 w 254"/>
                  <a:gd name="T51" fmla="*/ 13 h 185"/>
                  <a:gd name="T52" fmla="*/ 16 w 254"/>
                  <a:gd name="T53" fmla="*/ 15 h 185"/>
                  <a:gd name="T54" fmla="*/ 17 w 254"/>
                  <a:gd name="T55" fmla="*/ 17 h 185"/>
                  <a:gd name="T56" fmla="*/ 18 w 254"/>
                  <a:gd name="T57" fmla="*/ 18 h 185"/>
                  <a:gd name="T58" fmla="*/ 20 w 254"/>
                  <a:gd name="T59" fmla="*/ 18 h 185"/>
                  <a:gd name="T60" fmla="*/ 23 w 254"/>
                  <a:gd name="T61" fmla="*/ 20 h 185"/>
                  <a:gd name="T62" fmla="*/ 25 w 254"/>
                  <a:gd name="T63" fmla="*/ 21 h 185"/>
                  <a:gd name="T64" fmla="*/ 26 w 254"/>
                  <a:gd name="T65" fmla="*/ 21 h 185"/>
                  <a:gd name="T66" fmla="*/ 27 w 254"/>
                  <a:gd name="T67" fmla="*/ 21 h 185"/>
                  <a:gd name="T68" fmla="*/ 28 w 254"/>
                  <a:gd name="T69" fmla="*/ 20 h 185"/>
                  <a:gd name="T70" fmla="*/ 28 w 254"/>
                  <a:gd name="T71" fmla="*/ 20 h 185"/>
                  <a:gd name="T72" fmla="*/ 28 w 254"/>
                  <a:gd name="T73" fmla="*/ 19 h 185"/>
                  <a:gd name="T74" fmla="*/ 28 w 254"/>
                  <a:gd name="T75" fmla="*/ 18 h 185"/>
                  <a:gd name="T76" fmla="*/ 28 w 254"/>
                  <a:gd name="T77" fmla="*/ 18 h 185"/>
                  <a:gd name="T78" fmla="*/ 26 w 254"/>
                  <a:gd name="T79" fmla="*/ 17 h 185"/>
                  <a:gd name="T80" fmla="*/ 24 w 254"/>
                  <a:gd name="T81" fmla="*/ 16 h 185"/>
                  <a:gd name="T82" fmla="*/ 20 w 254"/>
                  <a:gd name="T83" fmla="*/ 14 h 185"/>
                  <a:gd name="T84" fmla="*/ 17 w 254"/>
                  <a:gd name="T85" fmla="*/ 13 h 185"/>
                  <a:gd name="T86" fmla="*/ 16 w 254"/>
                  <a:gd name="T87" fmla="*/ 12 h 1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4"/>
                  <a:gd name="T133" fmla="*/ 0 h 185"/>
                  <a:gd name="T134" fmla="*/ 254 w 254"/>
                  <a:gd name="T135" fmla="*/ 185 h 1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4" h="185">
                    <a:moveTo>
                      <a:pt x="145" y="102"/>
                    </a:moveTo>
                    <a:lnTo>
                      <a:pt x="142" y="99"/>
                    </a:lnTo>
                    <a:lnTo>
                      <a:pt x="137" y="92"/>
                    </a:lnTo>
                    <a:lnTo>
                      <a:pt x="130" y="83"/>
                    </a:lnTo>
                    <a:lnTo>
                      <a:pt x="122" y="72"/>
                    </a:lnTo>
                    <a:lnTo>
                      <a:pt x="113" y="60"/>
                    </a:lnTo>
                    <a:lnTo>
                      <a:pt x="103" y="47"/>
                    </a:lnTo>
                    <a:lnTo>
                      <a:pt x="94" y="35"/>
                    </a:lnTo>
                    <a:lnTo>
                      <a:pt x="84" y="24"/>
                    </a:lnTo>
                    <a:lnTo>
                      <a:pt x="76" y="16"/>
                    </a:lnTo>
                    <a:lnTo>
                      <a:pt x="68" y="10"/>
                    </a:lnTo>
                    <a:lnTo>
                      <a:pt x="61" y="6"/>
                    </a:lnTo>
                    <a:lnTo>
                      <a:pt x="53" y="3"/>
                    </a:lnTo>
                    <a:lnTo>
                      <a:pt x="45" y="1"/>
                    </a:lnTo>
                    <a:lnTo>
                      <a:pt x="37" y="0"/>
                    </a:lnTo>
                    <a:lnTo>
                      <a:pt x="29" y="0"/>
                    </a:lnTo>
                    <a:lnTo>
                      <a:pt x="23" y="0"/>
                    </a:lnTo>
                    <a:lnTo>
                      <a:pt x="16" y="0"/>
                    </a:lnTo>
                    <a:lnTo>
                      <a:pt x="12" y="0"/>
                    </a:lnTo>
                    <a:lnTo>
                      <a:pt x="9" y="1"/>
                    </a:lnTo>
                    <a:lnTo>
                      <a:pt x="8" y="1"/>
                    </a:lnTo>
                    <a:lnTo>
                      <a:pt x="5" y="3"/>
                    </a:lnTo>
                    <a:lnTo>
                      <a:pt x="2" y="6"/>
                    </a:lnTo>
                    <a:lnTo>
                      <a:pt x="1" y="9"/>
                    </a:lnTo>
                    <a:lnTo>
                      <a:pt x="0" y="13"/>
                    </a:lnTo>
                    <a:lnTo>
                      <a:pt x="0" y="17"/>
                    </a:lnTo>
                    <a:lnTo>
                      <a:pt x="1" y="21"/>
                    </a:lnTo>
                    <a:lnTo>
                      <a:pt x="2" y="26"/>
                    </a:lnTo>
                    <a:lnTo>
                      <a:pt x="4" y="30"/>
                    </a:lnTo>
                    <a:lnTo>
                      <a:pt x="5" y="34"/>
                    </a:lnTo>
                    <a:lnTo>
                      <a:pt x="6" y="38"/>
                    </a:lnTo>
                    <a:lnTo>
                      <a:pt x="7" y="41"/>
                    </a:lnTo>
                    <a:lnTo>
                      <a:pt x="9" y="45"/>
                    </a:lnTo>
                    <a:lnTo>
                      <a:pt x="11" y="48"/>
                    </a:lnTo>
                    <a:lnTo>
                      <a:pt x="13" y="51"/>
                    </a:lnTo>
                    <a:lnTo>
                      <a:pt x="16" y="54"/>
                    </a:lnTo>
                    <a:lnTo>
                      <a:pt x="19" y="56"/>
                    </a:lnTo>
                    <a:lnTo>
                      <a:pt x="23" y="57"/>
                    </a:lnTo>
                    <a:lnTo>
                      <a:pt x="26" y="59"/>
                    </a:lnTo>
                    <a:lnTo>
                      <a:pt x="29" y="60"/>
                    </a:lnTo>
                    <a:lnTo>
                      <a:pt x="32" y="61"/>
                    </a:lnTo>
                    <a:lnTo>
                      <a:pt x="47" y="65"/>
                    </a:lnTo>
                    <a:lnTo>
                      <a:pt x="61" y="70"/>
                    </a:lnTo>
                    <a:lnTo>
                      <a:pt x="74" y="76"/>
                    </a:lnTo>
                    <a:lnTo>
                      <a:pt x="87" y="83"/>
                    </a:lnTo>
                    <a:lnTo>
                      <a:pt x="99" y="92"/>
                    </a:lnTo>
                    <a:lnTo>
                      <a:pt x="111" y="101"/>
                    </a:lnTo>
                    <a:lnTo>
                      <a:pt x="121" y="111"/>
                    </a:lnTo>
                    <a:lnTo>
                      <a:pt x="132" y="121"/>
                    </a:lnTo>
                    <a:lnTo>
                      <a:pt x="143" y="132"/>
                    </a:lnTo>
                    <a:lnTo>
                      <a:pt x="152" y="144"/>
                    </a:lnTo>
                    <a:lnTo>
                      <a:pt x="156" y="147"/>
                    </a:lnTo>
                    <a:lnTo>
                      <a:pt x="162" y="151"/>
                    </a:lnTo>
                    <a:lnTo>
                      <a:pt x="171" y="156"/>
                    </a:lnTo>
                    <a:lnTo>
                      <a:pt x="181" y="162"/>
                    </a:lnTo>
                    <a:lnTo>
                      <a:pt x="193" y="168"/>
                    </a:lnTo>
                    <a:lnTo>
                      <a:pt x="205" y="173"/>
                    </a:lnTo>
                    <a:lnTo>
                      <a:pt x="216" y="178"/>
                    </a:lnTo>
                    <a:lnTo>
                      <a:pt x="225" y="181"/>
                    </a:lnTo>
                    <a:lnTo>
                      <a:pt x="233" y="184"/>
                    </a:lnTo>
                    <a:lnTo>
                      <a:pt x="238" y="184"/>
                    </a:lnTo>
                    <a:lnTo>
                      <a:pt x="242" y="183"/>
                    </a:lnTo>
                    <a:lnTo>
                      <a:pt x="246" y="181"/>
                    </a:lnTo>
                    <a:lnTo>
                      <a:pt x="249" y="179"/>
                    </a:lnTo>
                    <a:lnTo>
                      <a:pt x="251" y="178"/>
                    </a:lnTo>
                    <a:lnTo>
                      <a:pt x="253" y="174"/>
                    </a:lnTo>
                    <a:lnTo>
                      <a:pt x="253" y="172"/>
                    </a:lnTo>
                    <a:lnTo>
                      <a:pt x="253" y="169"/>
                    </a:lnTo>
                    <a:lnTo>
                      <a:pt x="252" y="165"/>
                    </a:lnTo>
                    <a:lnTo>
                      <a:pt x="251" y="162"/>
                    </a:lnTo>
                    <a:lnTo>
                      <a:pt x="249" y="157"/>
                    </a:lnTo>
                    <a:lnTo>
                      <a:pt x="244" y="152"/>
                    </a:lnTo>
                    <a:lnTo>
                      <a:pt x="236" y="146"/>
                    </a:lnTo>
                    <a:lnTo>
                      <a:pt x="225" y="140"/>
                    </a:lnTo>
                    <a:lnTo>
                      <a:pt x="211" y="133"/>
                    </a:lnTo>
                    <a:lnTo>
                      <a:pt x="197" y="127"/>
                    </a:lnTo>
                    <a:lnTo>
                      <a:pt x="182" y="120"/>
                    </a:lnTo>
                    <a:lnTo>
                      <a:pt x="168" y="114"/>
                    </a:lnTo>
                    <a:lnTo>
                      <a:pt x="157" y="108"/>
                    </a:lnTo>
                    <a:lnTo>
                      <a:pt x="149" y="105"/>
                    </a:lnTo>
                    <a:lnTo>
                      <a:pt x="145" y="102"/>
                    </a:lnTo>
                  </a:path>
                </a:pathLst>
              </a:custGeom>
              <a:solidFill>
                <a:srgbClr val="FFB1B1"/>
              </a:solidFill>
              <a:ln w="9525" cap="rnd">
                <a:noFill/>
                <a:round/>
                <a:headEnd/>
                <a:tailEnd/>
              </a:ln>
            </p:spPr>
            <p:txBody>
              <a:bodyPr/>
              <a:lstStyle/>
              <a:p>
                <a:endParaRPr lang="en-US"/>
              </a:p>
            </p:txBody>
          </p:sp>
          <p:sp>
            <p:nvSpPr>
              <p:cNvPr id="84023" name="Freeform 55"/>
              <p:cNvSpPr>
                <a:spLocks noChangeAspect="1"/>
              </p:cNvSpPr>
              <p:nvPr/>
            </p:nvSpPr>
            <p:spPr bwMode="auto">
              <a:xfrm>
                <a:off x="1173" y="2374"/>
                <a:ext cx="122" cy="90"/>
              </a:xfrm>
              <a:custGeom>
                <a:avLst/>
                <a:gdLst>
                  <a:gd name="T0" fmla="*/ 16 w 254"/>
                  <a:gd name="T1" fmla="*/ 11 h 185"/>
                  <a:gd name="T2" fmla="*/ 14 w 254"/>
                  <a:gd name="T3" fmla="*/ 9 h 185"/>
                  <a:gd name="T4" fmla="*/ 12 w 254"/>
                  <a:gd name="T5" fmla="*/ 7 h 185"/>
                  <a:gd name="T6" fmla="*/ 11 w 254"/>
                  <a:gd name="T7" fmla="*/ 4 h 185"/>
                  <a:gd name="T8" fmla="*/ 9 w 254"/>
                  <a:gd name="T9" fmla="*/ 2 h 185"/>
                  <a:gd name="T10" fmla="*/ 8 w 254"/>
                  <a:gd name="T11" fmla="*/ 1 h 185"/>
                  <a:gd name="T12" fmla="*/ 6 w 254"/>
                  <a:gd name="T13" fmla="*/ 0 h 185"/>
                  <a:gd name="T14" fmla="*/ 4 w 254"/>
                  <a:gd name="T15" fmla="*/ 0 h 185"/>
                  <a:gd name="T16" fmla="*/ 2 w 254"/>
                  <a:gd name="T17" fmla="*/ 0 h 185"/>
                  <a:gd name="T18" fmla="*/ 1 w 254"/>
                  <a:gd name="T19" fmla="*/ 0 h 185"/>
                  <a:gd name="T20" fmla="*/ 1 w 254"/>
                  <a:gd name="T21" fmla="*/ 0 h 185"/>
                  <a:gd name="T22" fmla="*/ 0 w 254"/>
                  <a:gd name="T23" fmla="*/ 0 h 185"/>
                  <a:gd name="T24" fmla="*/ 0 w 254"/>
                  <a:gd name="T25" fmla="*/ 1 h 185"/>
                  <a:gd name="T26" fmla="*/ 0 w 254"/>
                  <a:gd name="T27" fmla="*/ 2 h 185"/>
                  <a:gd name="T28" fmla="*/ 0 w 254"/>
                  <a:gd name="T29" fmla="*/ 3 h 185"/>
                  <a:gd name="T30" fmla="*/ 0 w 254"/>
                  <a:gd name="T31" fmla="*/ 4 h 185"/>
                  <a:gd name="T32" fmla="*/ 0 w 254"/>
                  <a:gd name="T33" fmla="*/ 4 h 185"/>
                  <a:gd name="T34" fmla="*/ 1 w 254"/>
                  <a:gd name="T35" fmla="*/ 5 h 185"/>
                  <a:gd name="T36" fmla="*/ 1 w 254"/>
                  <a:gd name="T37" fmla="*/ 6 h 185"/>
                  <a:gd name="T38" fmla="*/ 2 w 254"/>
                  <a:gd name="T39" fmla="*/ 6 h 185"/>
                  <a:gd name="T40" fmla="*/ 3 w 254"/>
                  <a:gd name="T41" fmla="*/ 7 h 185"/>
                  <a:gd name="T42" fmla="*/ 3 w 254"/>
                  <a:gd name="T43" fmla="*/ 7 h 185"/>
                  <a:gd name="T44" fmla="*/ 5 w 254"/>
                  <a:gd name="T45" fmla="*/ 8 h 185"/>
                  <a:gd name="T46" fmla="*/ 8 w 254"/>
                  <a:gd name="T47" fmla="*/ 9 h 185"/>
                  <a:gd name="T48" fmla="*/ 11 w 254"/>
                  <a:gd name="T49" fmla="*/ 11 h 185"/>
                  <a:gd name="T50" fmla="*/ 13 w 254"/>
                  <a:gd name="T51" fmla="*/ 13 h 185"/>
                  <a:gd name="T52" fmla="*/ 16 w 254"/>
                  <a:gd name="T53" fmla="*/ 15 h 185"/>
                  <a:gd name="T54" fmla="*/ 17 w 254"/>
                  <a:gd name="T55" fmla="*/ 17 h 185"/>
                  <a:gd name="T56" fmla="*/ 18 w 254"/>
                  <a:gd name="T57" fmla="*/ 18 h 185"/>
                  <a:gd name="T58" fmla="*/ 20 w 254"/>
                  <a:gd name="T59" fmla="*/ 18 h 185"/>
                  <a:gd name="T60" fmla="*/ 23 w 254"/>
                  <a:gd name="T61" fmla="*/ 20 h 185"/>
                  <a:gd name="T62" fmla="*/ 25 w 254"/>
                  <a:gd name="T63" fmla="*/ 21 h 185"/>
                  <a:gd name="T64" fmla="*/ 26 w 254"/>
                  <a:gd name="T65" fmla="*/ 21 h 185"/>
                  <a:gd name="T66" fmla="*/ 27 w 254"/>
                  <a:gd name="T67" fmla="*/ 21 h 185"/>
                  <a:gd name="T68" fmla="*/ 28 w 254"/>
                  <a:gd name="T69" fmla="*/ 20 h 185"/>
                  <a:gd name="T70" fmla="*/ 28 w 254"/>
                  <a:gd name="T71" fmla="*/ 20 h 185"/>
                  <a:gd name="T72" fmla="*/ 28 w 254"/>
                  <a:gd name="T73" fmla="*/ 19 h 185"/>
                  <a:gd name="T74" fmla="*/ 28 w 254"/>
                  <a:gd name="T75" fmla="*/ 18 h 185"/>
                  <a:gd name="T76" fmla="*/ 28 w 254"/>
                  <a:gd name="T77" fmla="*/ 18 h 185"/>
                  <a:gd name="T78" fmla="*/ 26 w 254"/>
                  <a:gd name="T79" fmla="*/ 17 h 185"/>
                  <a:gd name="T80" fmla="*/ 24 w 254"/>
                  <a:gd name="T81" fmla="*/ 16 h 185"/>
                  <a:gd name="T82" fmla="*/ 20 w 254"/>
                  <a:gd name="T83" fmla="*/ 14 h 185"/>
                  <a:gd name="T84" fmla="*/ 17 w 254"/>
                  <a:gd name="T85" fmla="*/ 13 h 185"/>
                  <a:gd name="T86" fmla="*/ 16 w 254"/>
                  <a:gd name="T87" fmla="*/ 12 h 1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4"/>
                  <a:gd name="T133" fmla="*/ 0 h 185"/>
                  <a:gd name="T134" fmla="*/ 254 w 254"/>
                  <a:gd name="T135" fmla="*/ 185 h 1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4" h="185">
                    <a:moveTo>
                      <a:pt x="145" y="102"/>
                    </a:moveTo>
                    <a:lnTo>
                      <a:pt x="142" y="99"/>
                    </a:lnTo>
                    <a:lnTo>
                      <a:pt x="137" y="92"/>
                    </a:lnTo>
                    <a:lnTo>
                      <a:pt x="130" y="83"/>
                    </a:lnTo>
                    <a:lnTo>
                      <a:pt x="122" y="72"/>
                    </a:lnTo>
                    <a:lnTo>
                      <a:pt x="113" y="60"/>
                    </a:lnTo>
                    <a:lnTo>
                      <a:pt x="103" y="47"/>
                    </a:lnTo>
                    <a:lnTo>
                      <a:pt x="94" y="35"/>
                    </a:lnTo>
                    <a:lnTo>
                      <a:pt x="84" y="24"/>
                    </a:lnTo>
                    <a:lnTo>
                      <a:pt x="76" y="16"/>
                    </a:lnTo>
                    <a:lnTo>
                      <a:pt x="68" y="10"/>
                    </a:lnTo>
                    <a:lnTo>
                      <a:pt x="61" y="6"/>
                    </a:lnTo>
                    <a:lnTo>
                      <a:pt x="53" y="3"/>
                    </a:lnTo>
                    <a:lnTo>
                      <a:pt x="45" y="1"/>
                    </a:lnTo>
                    <a:lnTo>
                      <a:pt x="37" y="0"/>
                    </a:lnTo>
                    <a:lnTo>
                      <a:pt x="29" y="0"/>
                    </a:lnTo>
                    <a:lnTo>
                      <a:pt x="23" y="0"/>
                    </a:lnTo>
                    <a:lnTo>
                      <a:pt x="16" y="0"/>
                    </a:lnTo>
                    <a:lnTo>
                      <a:pt x="12" y="0"/>
                    </a:lnTo>
                    <a:lnTo>
                      <a:pt x="9" y="1"/>
                    </a:lnTo>
                    <a:lnTo>
                      <a:pt x="8" y="1"/>
                    </a:lnTo>
                    <a:lnTo>
                      <a:pt x="5" y="3"/>
                    </a:lnTo>
                    <a:lnTo>
                      <a:pt x="2" y="6"/>
                    </a:lnTo>
                    <a:lnTo>
                      <a:pt x="1" y="9"/>
                    </a:lnTo>
                    <a:lnTo>
                      <a:pt x="0" y="13"/>
                    </a:lnTo>
                    <a:lnTo>
                      <a:pt x="0" y="17"/>
                    </a:lnTo>
                    <a:lnTo>
                      <a:pt x="1" y="21"/>
                    </a:lnTo>
                    <a:lnTo>
                      <a:pt x="2" y="26"/>
                    </a:lnTo>
                    <a:lnTo>
                      <a:pt x="4" y="30"/>
                    </a:lnTo>
                    <a:lnTo>
                      <a:pt x="5" y="34"/>
                    </a:lnTo>
                    <a:lnTo>
                      <a:pt x="6" y="38"/>
                    </a:lnTo>
                    <a:lnTo>
                      <a:pt x="7" y="41"/>
                    </a:lnTo>
                    <a:lnTo>
                      <a:pt x="9" y="45"/>
                    </a:lnTo>
                    <a:lnTo>
                      <a:pt x="11" y="48"/>
                    </a:lnTo>
                    <a:lnTo>
                      <a:pt x="13" y="51"/>
                    </a:lnTo>
                    <a:lnTo>
                      <a:pt x="16" y="54"/>
                    </a:lnTo>
                    <a:lnTo>
                      <a:pt x="19" y="56"/>
                    </a:lnTo>
                    <a:lnTo>
                      <a:pt x="23" y="57"/>
                    </a:lnTo>
                    <a:lnTo>
                      <a:pt x="26" y="59"/>
                    </a:lnTo>
                    <a:lnTo>
                      <a:pt x="29" y="60"/>
                    </a:lnTo>
                    <a:lnTo>
                      <a:pt x="32" y="61"/>
                    </a:lnTo>
                    <a:lnTo>
                      <a:pt x="47" y="65"/>
                    </a:lnTo>
                    <a:lnTo>
                      <a:pt x="61" y="70"/>
                    </a:lnTo>
                    <a:lnTo>
                      <a:pt x="74" y="76"/>
                    </a:lnTo>
                    <a:lnTo>
                      <a:pt x="87" y="83"/>
                    </a:lnTo>
                    <a:lnTo>
                      <a:pt x="99" y="92"/>
                    </a:lnTo>
                    <a:lnTo>
                      <a:pt x="111" y="101"/>
                    </a:lnTo>
                    <a:lnTo>
                      <a:pt x="121" y="111"/>
                    </a:lnTo>
                    <a:lnTo>
                      <a:pt x="132" y="121"/>
                    </a:lnTo>
                    <a:lnTo>
                      <a:pt x="143" y="132"/>
                    </a:lnTo>
                    <a:lnTo>
                      <a:pt x="152" y="144"/>
                    </a:lnTo>
                    <a:lnTo>
                      <a:pt x="156" y="147"/>
                    </a:lnTo>
                    <a:lnTo>
                      <a:pt x="162" y="151"/>
                    </a:lnTo>
                    <a:lnTo>
                      <a:pt x="171" y="156"/>
                    </a:lnTo>
                    <a:lnTo>
                      <a:pt x="181" y="162"/>
                    </a:lnTo>
                    <a:lnTo>
                      <a:pt x="193" y="168"/>
                    </a:lnTo>
                    <a:lnTo>
                      <a:pt x="205" y="173"/>
                    </a:lnTo>
                    <a:lnTo>
                      <a:pt x="216" y="178"/>
                    </a:lnTo>
                    <a:lnTo>
                      <a:pt x="225" y="181"/>
                    </a:lnTo>
                    <a:lnTo>
                      <a:pt x="233" y="184"/>
                    </a:lnTo>
                    <a:lnTo>
                      <a:pt x="238" y="184"/>
                    </a:lnTo>
                    <a:lnTo>
                      <a:pt x="242" y="183"/>
                    </a:lnTo>
                    <a:lnTo>
                      <a:pt x="246" y="181"/>
                    </a:lnTo>
                    <a:lnTo>
                      <a:pt x="249" y="179"/>
                    </a:lnTo>
                    <a:lnTo>
                      <a:pt x="251" y="178"/>
                    </a:lnTo>
                    <a:lnTo>
                      <a:pt x="253" y="174"/>
                    </a:lnTo>
                    <a:lnTo>
                      <a:pt x="253" y="172"/>
                    </a:lnTo>
                    <a:lnTo>
                      <a:pt x="253" y="169"/>
                    </a:lnTo>
                    <a:lnTo>
                      <a:pt x="252" y="165"/>
                    </a:lnTo>
                    <a:lnTo>
                      <a:pt x="251" y="162"/>
                    </a:lnTo>
                    <a:lnTo>
                      <a:pt x="249" y="157"/>
                    </a:lnTo>
                    <a:lnTo>
                      <a:pt x="244" y="152"/>
                    </a:lnTo>
                    <a:lnTo>
                      <a:pt x="236" y="146"/>
                    </a:lnTo>
                    <a:lnTo>
                      <a:pt x="225" y="140"/>
                    </a:lnTo>
                    <a:lnTo>
                      <a:pt x="211" y="133"/>
                    </a:lnTo>
                    <a:lnTo>
                      <a:pt x="197" y="127"/>
                    </a:lnTo>
                    <a:lnTo>
                      <a:pt x="182" y="120"/>
                    </a:lnTo>
                    <a:lnTo>
                      <a:pt x="168" y="114"/>
                    </a:lnTo>
                    <a:lnTo>
                      <a:pt x="157" y="108"/>
                    </a:lnTo>
                    <a:lnTo>
                      <a:pt x="149" y="105"/>
                    </a:lnTo>
                    <a:lnTo>
                      <a:pt x="145" y="102"/>
                    </a:lnTo>
                  </a:path>
                </a:pathLst>
              </a:custGeom>
              <a:noFill/>
              <a:ln w="12700" cap="rnd">
                <a:solidFill>
                  <a:srgbClr val="000000"/>
                </a:solidFill>
                <a:round/>
                <a:headEnd type="none" w="sm" len="sm"/>
                <a:tailEnd type="none" w="sm" len="sm"/>
              </a:ln>
            </p:spPr>
            <p:txBody>
              <a:bodyPr/>
              <a:lstStyle/>
              <a:p>
                <a:endParaRPr lang="en-US"/>
              </a:p>
            </p:txBody>
          </p:sp>
          <p:sp>
            <p:nvSpPr>
              <p:cNvPr id="84024" name="Freeform 56"/>
              <p:cNvSpPr>
                <a:spLocks noChangeAspect="1"/>
              </p:cNvSpPr>
              <p:nvPr/>
            </p:nvSpPr>
            <p:spPr bwMode="auto">
              <a:xfrm>
                <a:off x="1173" y="2374"/>
                <a:ext cx="87" cy="70"/>
              </a:xfrm>
              <a:custGeom>
                <a:avLst/>
                <a:gdLst>
                  <a:gd name="T0" fmla="*/ 19 w 181"/>
                  <a:gd name="T1" fmla="*/ 13 h 144"/>
                  <a:gd name="T2" fmla="*/ 18 w 181"/>
                  <a:gd name="T3" fmla="*/ 13 h 144"/>
                  <a:gd name="T4" fmla="*/ 17 w 181"/>
                  <a:gd name="T5" fmla="*/ 12 h 144"/>
                  <a:gd name="T6" fmla="*/ 17 w 181"/>
                  <a:gd name="T7" fmla="*/ 12 h 144"/>
                  <a:gd name="T8" fmla="*/ 16 w 181"/>
                  <a:gd name="T9" fmla="*/ 12 h 144"/>
                  <a:gd name="T10" fmla="*/ 16 w 181"/>
                  <a:gd name="T11" fmla="*/ 12 h 144"/>
                  <a:gd name="T12" fmla="*/ 15 w 181"/>
                  <a:gd name="T13" fmla="*/ 11 h 144"/>
                  <a:gd name="T14" fmla="*/ 13 w 181"/>
                  <a:gd name="T15" fmla="*/ 8 h 144"/>
                  <a:gd name="T16" fmla="*/ 12 w 181"/>
                  <a:gd name="T17" fmla="*/ 5 h 144"/>
                  <a:gd name="T18" fmla="*/ 9 w 181"/>
                  <a:gd name="T19" fmla="*/ 3 h 144"/>
                  <a:gd name="T20" fmla="*/ 8 w 181"/>
                  <a:gd name="T21" fmla="*/ 1 h 144"/>
                  <a:gd name="T22" fmla="*/ 7 w 181"/>
                  <a:gd name="T23" fmla="*/ 0 h 144"/>
                  <a:gd name="T24" fmla="*/ 5 w 181"/>
                  <a:gd name="T25" fmla="*/ 0 h 144"/>
                  <a:gd name="T26" fmla="*/ 3 w 181"/>
                  <a:gd name="T27" fmla="*/ 0 h 144"/>
                  <a:gd name="T28" fmla="*/ 2 w 181"/>
                  <a:gd name="T29" fmla="*/ 0 h 144"/>
                  <a:gd name="T30" fmla="*/ 1 w 181"/>
                  <a:gd name="T31" fmla="*/ 0 h 144"/>
                  <a:gd name="T32" fmla="*/ 1 w 181"/>
                  <a:gd name="T33" fmla="*/ 0 h 144"/>
                  <a:gd name="T34" fmla="*/ 0 w 181"/>
                  <a:gd name="T35" fmla="*/ 0 h 144"/>
                  <a:gd name="T36" fmla="*/ 0 w 181"/>
                  <a:gd name="T37" fmla="*/ 1 h 144"/>
                  <a:gd name="T38" fmla="*/ 0 w 181"/>
                  <a:gd name="T39" fmla="*/ 2 h 144"/>
                  <a:gd name="T40" fmla="*/ 0 w 181"/>
                  <a:gd name="T41" fmla="*/ 3 h 144"/>
                  <a:gd name="T42" fmla="*/ 0 w 181"/>
                  <a:gd name="T43" fmla="*/ 4 h 144"/>
                  <a:gd name="T44" fmla="*/ 0 w 181"/>
                  <a:gd name="T45" fmla="*/ 5 h 144"/>
                  <a:gd name="T46" fmla="*/ 1 w 181"/>
                  <a:gd name="T47" fmla="*/ 5 h 144"/>
                  <a:gd name="T48" fmla="*/ 2 w 181"/>
                  <a:gd name="T49" fmla="*/ 6 h 144"/>
                  <a:gd name="T50" fmla="*/ 2 w 181"/>
                  <a:gd name="T51" fmla="*/ 7 h 144"/>
                  <a:gd name="T52" fmla="*/ 3 w 181"/>
                  <a:gd name="T53" fmla="*/ 7 h 144"/>
                  <a:gd name="T54" fmla="*/ 3 w 181"/>
                  <a:gd name="T55" fmla="*/ 7 h 144"/>
                  <a:gd name="T56" fmla="*/ 7 w 181"/>
                  <a:gd name="T57" fmla="*/ 8 h 144"/>
                  <a:gd name="T58" fmla="*/ 10 w 181"/>
                  <a:gd name="T59" fmla="*/ 9 h 144"/>
                  <a:gd name="T60" fmla="*/ 12 w 181"/>
                  <a:gd name="T61" fmla="*/ 11 h 144"/>
                  <a:gd name="T62" fmla="*/ 14 w 181"/>
                  <a:gd name="T63" fmla="*/ 14 h 144"/>
                  <a:gd name="T64" fmla="*/ 17 w 181"/>
                  <a:gd name="T65" fmla="*/ 16 h 144"/>
                  <a:gd name="T66" fmla="*/ 17 w 181"/>
                  <a:gd name="T67" fmla="*/ 17 h 144"/>
                  <a:gd name="T68" fmla="*/ 18 w 181"/>
                  <a:gd name="T69" fmla="*/ 17 h 144"/>
                  <a:gd name="T70" fmla="*/ 19 w 181"/>
                  <a:gd name="T71" fmla="*/ 17 h 144"/>
                  <a:gd name="T72" fmla="*/ 19 w 181"/>
                  <a:gd name="T73" fmla="*/ 16 h 144"/>
                  <a:gd name="T74" fmla="*/ 20 w 181"/>
                  <a:gd name="T75" fmla="*/ 16 h 144"/>
                  <a:gd name="T76" fmla="*/ 20 w 181"/>
                  <a:gd name="T77" fmla="*/ 15 h 144"/>
                  <a:gd name="T78" fmla="*/ 20 w 181"/>
                  <a:gd name="T79" fmla="*/ 15 h 144"/>
                  <a:gd name="T80" fmla="*/ 20 w 181"/>
                  <a:gd name="T81" fmla="*/ 15 h 144"/>
                  <a:gd name="T82" fmla="*/ 20 w 181"/>
                  <a:gd name="T83" fmla="*/ 14 h 144"/>
                  <a:gd name="T84" fmla="*/ 20 w 181"/>
                  <a:gd name="T85" fmla="*/ 14 h 144"/>
                  <a:gd name="T86" fmla="*/ 19 w 181"/>
                  <a:gd name="T87" fmla="*/ 14 h 144"/>
                  <a:gd name="T88" fmla="*/ 19 w 181"/>
                  <a:gd name="T89" fmla="*/ 13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1"/>
                  <a:gd name="T136" fmla="*/ 0 h 144"/>
                  <a:gd name="T137" fmla="*/ 181 w 181"/>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1" h="144">
                    <a:moveTo>
                      <a:pt x="175" y="116"/>
                    </a:moveTo>
                    <a:lnTo>
                      <a:pt x="170" y="114"/>
                    </a:lnTo>
                    <a:lnTo>
                      <a:pt x="165" y="112"/>
                    </a:lnTo>
                    <a:lnTo>
                      <a:pt x="162" y="111"/>
                    </a:lnTo>
                    <a:lnTo>
                      <a:pt x="158" y="109"/>
                    </a:lnTo>
                    <a:lnTo>
                      <a:pt x="155" y="108"/>
                    </a:lnTo>
                    <a:lnTo>
                      <a:pt x="152" y="106"/>
                    </a:lnTo>
                    <a:lnTo>
                      <a:pt x="149" y="105"/>
                    </a:lnTo>
                    <a:lnTo>
                      <a:pt x="147" y="104"/>
                    </a:lnTo>
                    <a:lnTo>
                      <a:pt x="146" y="103"/>
                    </a:lnTo>
                    <a:lnTo>
                      <a:pt x="145" y="102"/>
                    </a:lnTo>
                    <a:lnTo>
                      <a:pt x="142" y="99"/>
                    </a:lnTo>
                    <a:lnTo>
                      <a:pt x="137" y="92"/>
                    </a:lnTo>
                    <a:lnTo>
                      <a:pt x="130" y="83"/>
                    </a:lnTo>
                    <a:lnTo>
                      <a:pt x="122" y="72"/>
                    </a:lnTo>
                    <a:lnTo>
                      <a:pt x="113" y="60"/>
                    </a:lnTo>
                    <a:lnTo>
                      <a:pt x="103" y="47"/>
                    </a:lnTo>
                    <a:lnTo>
                      <a:pt x="94" y="35"/>
                    </a:lnTo>
                    <a:lnTo>
                      <a:pt x="84" y="24"/>
                    </a:lnTo>
                    <a:lnTo>
                      <a:pt x="76" y="16"/>
                    </a:lnTo>
                    <a:lnTo>
                      <a:pt x="68" y="10"/>
                    </a:lnTo>
                    <a:lnTo>
                      <a:pt x="61" y="6"/>
                    </a:lnTo>
                    <a:lnTo>
                      <a:pt x="53" y="3"/>
                    </a:lnTo>
                    <a:lnTo>
                      <a:pt x="45" y="1"/>
                    </a:lnTo>
                    <a:lnTo>
                      <a:pt x="37" y="0"/>
                    </a:lnTo>
                    <a:lnTo>
                      <a:pt x="29" y="0"/>
                    </a:lnTo>
                    <a:lnTo>
                      <a:pt x="23" y="0"/>
                    </a:lnTo>
                    <a:lnTo>
                      <a:pt x="16" y="0"/>
                    </a:lnTo>
                    <a:lnTo>
                      <a:pt x="12" y="0"/>
                    </a:lnTo>
                    <a:lnTo>
                      <a:pt x="9" y="1"/>
                    </a:lnTo>
                    <a:lnTo>
                      <a:pt x="8" y="1"/>
                    </a:lnTo>
                    <a:lnTo>
                      <a:pt x="5" y="3"/>
                    </a:lnTo>
                    <a:lnTo>
                      <a:pt x="2" y="6"/>
                    </a:lnTo>
                    <a:lnTo>
                      <a:pt x="1" y="9"/>
                    </a:lnTo>
                    <a:lnTo>
                      <a:pt x="0" y="13"/>
                    </a:lnTo>
                    <a:lnTo>
                      <a:pt x="0" y="17"/>
                    </a:lnTo>
                    <a:lnTo>
                      <a:pt x="1" y="21"/>
                    </a:lnTo>
                    <a:lnTo>
                      <a:pt x="2" y="26"/>
                    </a:lnTo>
                    <a:lnTo>
                      <a:pt x="4" y="30"/>
                    </a:lnTo>
                    <a:lnTo>
                      <a:pt x="5" y="34"/>
                    </a:lnTo>
                    <a:lnTo>
                      <a:pt x="6" y="38"/>
                    </a:lnTo>
                    <a:lnTo>
                      <a:pt x="7" y="41"/>
                    </a:lnTo>
                    <a:lnTo>
                      <a:pt x="9" y="45"/>
                    </a:lnTo>
                    <a:lnTo>
                      <a:pt x="11" y="48"/>
                    </a:lnTo>
                    <a:lnTo>
                      <a:pt x="13" y="51"/>
                    </a:lnTo>
                    <a:lnTo>
                      <a:pt x="16" y="54"/>
                    </a:lnTo>
                    <a:lnTo>
                      <a:pt x="19" y="56"/>
                    </a:lnTo>
                    <a:lnTo>
                      <a:pt x="23" y="57"/>
                    </a:lnTo>
                    <a:lnTo>
                      <a:pt x="26" y="59"/>
                    </a:lnTo>
                    <a:lnTo>
                      <a:pt x="29" y="60"/>
                    </a:lnTo>
                    <a:lnTo>
                      <a:pt x="32" y="61"/>
                    </a:lnTo>
                    <a:lnTo>
                      <a:pt x="47" y="65"/>
                    </a:lnTo>
                    <a:lnTo>
                      <a:pt x="60" y="70"/>
                    </a:lnTo>
                    <a:lnTo>
                      <a:pt x="73" y="76"/>
                    </a:lnTo>
                    <a:lnTo>
                      <a:pt x="86" y="83"/>
                    </a:lnTo>
                    <a:lnTo>
                      <a:pt x="97" y="90"/>
                    </a:lnTo>
                    <a:lnTo>
                      <a:pt x="108" y="98"/>
                    </a:lnTo>
                    <a:lnTo>
                      <a:pt x="119" y="108"/>
                    </a:lnTo>
                    <a:lnTo>
                      <a:pt x="129" y="117"/>
                    </a:lnTo>
                    <a:lnTo>
                      <a:pt x="139" y="129"/>
                    </a:lnTo>
                    <a:lnTo>
                      <a:pt x="149" y="140"/>
                    </a:lnTo>
                    <a:lnTo>
                      <a:pt x="156" y="143"/>
                    </a:lnTo>
                    <a:lnTo>
                      <a:pt x="159" y="143"/>
                    </a:lnTo>
                    <a:lnTo>
                      <a:pt x="162" y="143"/>
                    </a:lnTo>
                    <a:lnTo>
                      <a:pt x="165" y="143"/>
                    </a:lnTo>
                    <a:lnTo>
                      <a:pt x="168" y="143"/>
                    </a:lnTo>
                    <a:lnTo>
                      <a:pt x="170" y="142"/>
                    </a:lnTo>
                    <a:lnTo>
                      <a:pt x="172" y="140"/>
                    </a:lnTo>
                    <a:lnTo>
                      <a:pt x="175" y="140"/>
                    </a:lnTo>
                    <a:lnTo>
                      <a:pt x="176" y="137"/>
                    </a:lnTo>
                    <a:lnTo>
                      <a:pt x="178" y="135"/>
                    </a:lnTo>
                    <a:lnTo>
                      <a:pt x="179" y="132"/>
                    </a:lnTo>
                    <a:lnTo>
                      <a:pt x="180" y="130"/>
                    </a:lnTo>
                    <a:lnTo>
                      <a:pt x="180" y="129"/>
                    </a:lnTo>
                    <a:lnTo>
                      <a:pt x="180" y="127"/>
                    </a:lnTo>
                    <a:lnTo>
                      <a:pt x="179" y="125"/>
                    </a:lnTo>
                    <a:lnTo>
                      <a:pt x="178" y="124"/>
                    </a:lnTo>
                    <a:lnTo>
                      <a:pt x="178" y="122"/>
                    </a:lnTo>
                    <a:lnTo>
                      <a:pt x="177" y="121"/>
                    </a:lnTo>
                    <a:lnTo>
                      <a:pt x="176" y="119"/>
                    </a:lnTo>
                    <a:lnTo>
                      <a:pt x="175" y="117"/>
                    </a:lnTo>
                    <a:lnTo>
                      <a:pt x="174" y="117"/>
                    </a:lnTo>
                    <a:lnTo>
                      <a:pt x="175" y="116"/>
                    </a:lnTo>
                  </a:path>
                </a:pathLst>
              </a:custGeom>
              <a:solidFill>
                <a:srgbClr val="FFE3E3"/>
              </a:solidFill>
              <a:ln w="9525" cap="rnd">
                <a:noFill/>
                <a:round/>
                <a:headEnd/>
                <a:tailEnd/>
              </a:ln>
            </p:spPr>
            <p:txBody>
              <a:bodyPr/>
              <a:lstStyle/>
              <a:p>
                <a:endParaRPr lang="en-US"/>
              </a:p>
            </p:txBody>
          </p:sp>
          <p:sp>
            <p:nvSpPr>
              <p:cNvPr id="84025" name="Freeform 57"/>
              <p:cNvSpPr>
                <a:spLocks noChangeAspect="1"/>
              </p:cNvSpPr>
              <p:nvPr/>
            </p:nvSpPr>
            <p:spPr bwMode="auto">
              <a:xfrm>
                <a:off x="1173" y="2374"/>
                <a:ext cx="87" cy="70"/>
              </a:xfrm>
              <a:custGeom>
                <a:avLst/>
                <a:gdLst>
                  <a:gd name="T0" fmla="*/ 19 w 181"/>
                  <a:gd name="T1" fmla="*/ 13 h 144"/>
                  <a:gd name="T2" fmla="*/ 18 w 181"/>
                  <a:gd name="T3" fmla="*/ 13 h 144"/>
                  <a:gd name="T4" fmla="*/ 17 w 181"/>
                  <a:gd name="T5" fmla="*/ 12 h 144"/>
                  <a:gd name="T6" fmla="*/ 17 w 181"/>
                  <a:gd name="T7" fmla="*/ 12 h 144"/>
                  <a:gd name="T8" fmla="*/ 16 w 181"/>
                  <a:gd name="T9" fmla="*/ 12 h 144"/>
                  <a:gd name="T10" fmla="*/ 16 w 181"/>
                  <a:gd name="T11" fmla="*/ 12 h 144"/>
                  <a:gd name="T12" fmla="*/ 15 w 181"/>
                  <a:gd name="T13" fmla="*/ 11 h 144"/>
                  <a:gd name="T14" fmla="*/ 13 w 181"/>
                  <a:gd name="T15" fmla="*/ 8 h 144"/>
                  <a:gd name="T16" fmla="*/ 12 w 181"/>
                  <a:gd name="T17" fmla="*/ 5 h 144"/>
                  <a:gd name="T18" fmla="*/ 9 w 181"/>
                  <a:gd name="T19" fmla="*/ 3 h 144"/>
                  <a:gd name="T20" fmla="*/ 8 w 181"/>
                  <a:gd name="T21" fmla="*/ 1 h 144"/>
                  <a:gd name="T22" fmla="*/ 7 w 181"/>
                  <a:gd name="T23" fmla="*/ 0 h 144"/>
                  <a:gd name="T24" fmla="*/ 5 w 181"/>
                  <a:gd name="T25" fmla="*/ 0 h 144"/>
                  <a:gd name="T26" fmla="*/ 3 w 181"/>
                  <a:gd name="T27" fmla="*/ 0 h 144"/>
                  <a:gd name="T28" fmla="*/ 2 w 181"/>
                  <a:gd name="T29" fmla="*/ 0 h 144"/>
                  <a:gd name="T30" fmla="*/ 1 w 181"/>
                  <a:gd name="T31" fmla="*/ 0 h 144"/>
                  <a:gd name="T32" fmla="*/ 1 w 181"/>
                  <a:gd name="T33" fmla="*/ 0 h 144"/>
                  <a:gd name="T34" fmla="*/ 0 w 181"/>
                  <a:gd name="T35" fmla="*/ 0 h 144"/>
                  <a:gd name="T36" fmla="*/ 0 w 181"/>
                  <a:gd name="T37" fmla="*/ 1 h 144"/>
                  <a:gd name="T38" fmla="*/ 0 w 181"/>
                  <a:gd name="T39" fmla="*/ 2 h 144"/>
                  <a:gd name="T40" fmla="*/ 0 w 181"/>
                  <a:gd name="T41" fmla="*/ 3 h 144"/>
                  <a:gd name="T42" fmla="*/ 0 w 181"/>
                  <a:gd name="T43" fmla="*/ 4 h 144"/>
                  <a:gd name="T44" fmla="*/ 0 w 181"/>
                  <a:gd name="T45" fmla="*/ 5 h 144"/>
                  <a:gd name="T46" fmla="*/ 1 w 181"/>
                  <a:gd name="T47" fmla="*/ 5 h 144"/>
                  <a:gd name="T48" fmla="*/ 2 w 181"/>
                  <a:gd name="T49" fmla="*/ 6 h 144"/>
                  <a:gd name="T50" fmla="*/ 2 w 181"/>
                  <a:gd name="T51" fmla="*/ 7 h 144"/>
                  <a:gd name="T52" fmla="*/ 3 w 181"/>
                  <a:gd name="T53" fmla="*/ 7 h 144"/>
                  <a:gd name="T54" fmla="*/ 3 w 181"/>
                  <a:gd name="T55" fmla="*/ 7 h 144"/>
                  <a:gd name="T56" fmla="*/ 7 w 181"/>
                  <a:gd name="T57" fmla="*/ 8 h 144"/>
                  <a:gd name="T58" fmla="*/ 10 w 181"/>
                  <a:gd name="T59" fmla="*/ 9 h 144"/>
                  <a:gd name="T60" fmla="*/ 12 w 181"/>
                  <a:gd name="T61" fmla="*/ 11 h 144"/>
                  <a:gd name="T62" fmla="*/ 14 w 181"/>
                  <a:gd name="T63" fmla="*/ 14 h 144"/>
                  <a:gd name="T64" fmla="*/ 17 w 181"/>
                  <a:gd name="T65" fmla="*/ 16 h 144"/>
                  <a:gd name="T66" fmla="*/ 17 w 181"/>
                  <a:gd name="T67" fmla="*/ 17 h 144"/>
                  <a:gd name="T68" fmla="*/ 18 w 181"/>
                  <a:gd name="T69" fmla="*/ 17 h 144"/>
                  <a:gd name="T70" fmla="*/ 19 w 181"/>
                  <a:gd name="T71" fmla="*/ 17 h 144"/>
                  <a:gd name="T72" fmla="*/ 19 w 181"/>
                  <a:gd name="T73" fmla="*/ 16 h 144"/>
                  <a:gd name="T74" fmla="*/ 20 w 181"/>
                  <a:gd name="T75" fmla="*/ 16 h 144"/>
                  <a:gd name="T76" fmla="*/ 20 w 181"/>
                  <a:gd name="T77" fmla="*/ 15 h 144"/>
                  <a:gd name="T78" fmla="*/ 20 w 181"/>
                  <a:gd name="T79" fmla="*/ 15 h 144"/>
                  <a:gd name="T80" fmla="*/ 20 w 181"/>
                  <a:gd name="T81" fmla="*/ 15 h 144"/>
                  <a:gd name="T82" fmla="*/ 20 w 181"/>
                  <a:gd name="T83" fmla="*/ 14 h 144"/>
                  <a:gd name="T84" fmla="*/ 20 w 181"/>
                  <a:gd name="T85" fmla="*/ 14 h 144"/>
                  <a:gd name="T86" fmla="*/ 19 w 181"/>
                  <a:gd name="T87" fmla="*/ 14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144"/>
                  <a:gd name="T134" fmla="*/ 181 w 181"/>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144">
                    <a:moveTo>
                      <a:pt x="175" y="116"/>
                    </a:moveTo>
                    <a:lnTo>
                      <a:pt x="170" y="114"/>
                    </a:lnTo>
                    <a:lnTo>
                      <a:pt x="165" y="112"/>
                    </a:lnTo>
                    <a:lnTo>
                      <a:pt x="162" y="111"/>
                    </a:lnTo>
                    <a:lnTo>
                      <a:pt x="158" y="109"/>
                    </a:lnTo>
                    <a:lnTo>
                      <a:pt x="155" y="108"/>
                    </a:lnTo>
                    <a:lnTo>
                      <a:pt x="152" y="106"/>
                    </a:lnTo>
                    <a:lnTo>
                      <a:pt x="149" y="105"/>
                    </a:lnTo>
                    <a:lnTo>
                      <a:pt x="147" y="104"/>
                    </a:lnTo>
                    <a:lnTo>
                      <a:pt x="146" y="103"/>
                    </a:lnTo>
                    <a:lnTo>
                      <a:pt x="145" y="102"/>
                    </a:lnTo>
                    <a:lnTo>
                      <a:pt x="142" y="99"/>
                    </a:lnTo>
                    <a:lnTo>
                      <a:pt x="137" y="92"/>
                    </a:lnTo>
                    <a:lnTo>
                      <a:pt x="130" y="83"/>
                    </a:lnTo>
                    <a:lnTo>
                      <a:pt x="122" y="72"/>
                    </a:lnTo>
                    <a:lnTo>
                      <a:pt x="113" y="60"/>
                    </a:lnTo>
                    <a:lnTo>
                      <a:pt x="103" y="47"/>
                    </a:lnTo>
                    <a:lnTo>
                      <a:pt x="94" y="35"/>
                    </a:lnTo>
                    <a:lnTo>
                      <a:pt x="84" y="24"/>
                    </a:lnTo>
                    <a:lnTo>
                      <a:pt x="76" y="16"/>
                    </a:lnTo>
                    <a:lnTo>
                      <a:pt x="68" y="10"/>
                    </a:lnTo>
                    <a:lnTo>
                      <a:pt x="61" y="6"/>
                    </a:lnTo>
                    <a:lnTo>
                      <a:pt x="53" y="3"/>
                    </a:lnTo>
                    <a:lnTo>
                      <a:pt x="45" y="1"/>
                    </a:lnTo>
                    <a:lnTo>
                      <a:pt x="37" y="0"/>
                    </a:lnTo>
                    <a:lnTo>
                      <a:pt x="29" y="0"/>
                    </a:lnTo>
                    <a:lnTo>
                      <a:pt x="23" y="0"/>
                    </a:lnTo>
                    <a:lnTo>
                      <a:pt x="16" y="0"/>
                    </a:lnTo>
                    <a:lnTo>
                      <a:pt x="12" y="0"/>
                    </a:lnTo>
                    <a:lnTo>
                      <a:pt x="9" y="1"/>
                    </a:lnTo>
                    <a:lnTo>
                      <a:pt x="8" y="1"/>
                    </a:lnTo>
                    <a:lnTo>
                      <a:pt x="5" y="3"/>
                    </a:lnTo>
                    <a:lnTo>
                      <a:pt x="2" y="6"/>
                    </a:lnTo>
                    <a:lnTo>
                      <a:pt x="1" y="9"/>
                    </a:lnTo>
                    <a:lnTo>
                      <a:pt x="0" y="13"/>
                    </a:lnTo>
                    <a:lnTo>
                      <a:pt x="0" y="17"/>
                    </a:lnTo>
                    <a:lnTo>
                      <a:pt x="1" y="21"/>
                    </a:lnTo>
                    <a:lnTo>
                      <a:pt x="2" y="26"/>
                    </a:lnTo>
                    <a:lnTo>
                      <a:pt x="4" y="30"/>
                    </a:lnTo>
                    <a:lnTo>
                      <a:pt x="5" y="34"/>
                    </a:lnTo>
                    <a:lnTo>
                      <a:pt x="6" y="38"/>
                    </a:lnTo>
                    <a:lnTo>
                      <a:pt x="7" y="41"/>
                    </a:lnTo>
                    <a:lnTo>
                      <a:pt x="9" y="45"/>
                    </a:lnTo>
                    <a:lnTo>
                      <a:pt x="11" y="48"/>
                    </a:lnTo>
                    <a:lnTo>
                      <a:pt x="13" y="51"/>
                    </a:lnTo>
                    <a:lnTo>
                      <a:pt x="16" y="54"/>
                    </a:lnTo>
                    <a:lnTo>
                      <a:pt x="19" y="56"/>
                    </a:lnTo>
                    <a:lnTo>
                      <a:pt x="23" y="57"/>
                    </a:lnTo>
                    <a:lnTo>
                      <a:pt x="26" y="59"/>
                    </a:lnTo>
                    <a:lnTo>
                      <a:pt x="29" y="60"/>
                    </a:lnTo>
                    <a:lnTo>
                      <a:pt x="32" y="61"/>
                    </a:lnTo>
                    <a:lnTo>
                      <a:pt x="47" y="65"/>
                    </a:lnTo>
                    <a:lnTo>
                      <a:pt x="60" y="70"/>
                    </a:lnTo>
                    <a:lnTo>
                      <a:pt x="73" y="76"/>
                    </a:lnTo>
                    <a:lnTo>
                      <a:pt x="86" y="83"/>
                    </a:lnTo>
                    <a:lnTo>
                      <a:pt x="97" y="90"/>
                    </a:lnTo>
                    <a:lnTo>
                      <a:pt x="108" y="98"/>
                    </a:lnTo>
                    <a:lnTo>
                      <a:pt x="119" y="108"/>
                    </a:lnTo>
                    <a:lnTo>
                      <a:pt x="129" y="117"/>
                    </a:lnTo>
                    <a:lnTo>
                      <a:pt x="139" y="129"/>
                    </a:lnTo>
                    <a:lnTo>
                      <a:pt x="149" y="140"/>
                    </a:lnTo>
                    <a:lnTo>
                      <a:pt x="156" y="143"/>
                    </a:lnTo>
                    <a:lnTo>
                      <a:pt x="159" y="143"/>
                    </a:lnTo>
                    <a:lnTo>
                      <a:pt x="162" y="143"/>
                    </a:lnTo>
                    <a:lnTo>
                      <a:pt x="165" y="143"/>
                    </a:lnTo>
                    <a:lnTo>
                      <a:pt x="168" y="143"/>
                    </a:lnTo>
                    <a:lnTo>
                      <a:pt x="170" y="142"/>
                    </a:lnTo>
                    <a:lnTo>
                      <a:pt x="172" y="140"/>
                    </a:lnTo>
                    <a:lnTo>
                      <a:pt x="175" y="140"/>
                    </a:lnTo>
                    <a:lnTo>
                      <a:pt x="176" y="137"/>
                    </a:lnTo>
                    <a:lnTo>
                      <a:pt x="178" y="135"/>
                    </a:lnTo>
                    <a:lnTo>
                      <a:pt x="179" y="132"/>
                    </a:lnTo>
                    <a:lnTo>
                      <a:pt x="180" y="130"/>
                    </a:lnTo>
                    <a:lnTo>
                      <a:pt x="180" y="129"/>
                    </a:lnTo>
                    <a:lnTo>
                      <a:pt x="180" y="127"/>
                    </a:lnTo>
                    <a:lnTo>
                      <a:pt x="179" y="125"/>
                    </a:lnTo>
                    <a:lnTo>
                      <a:pt x="178" y="124"/>
                    </a:lnTo>
                    <a:lnTo>
                      <a:pt x="178" y="122"/>
                    </a:lnTo>
                    <a:lnTo>
                      <a:pt x="177" y="121"/>
                    </a:lnTo>
                    <a:lnTo>
                      <a:pt x="176" y="119"/>
                    </a:lnTo>
                    <a:lnTo>
                      <a:pt x="175" y="117"/>
                    </a:lnTo>
                    <a:lnTo>
                      <a:pt x="174" y="117"/>
                    </a:lnTo>
                  </a:path>
                </a:pathLst>
              </a:custGeom>
              <a:noFill/>
              <a:ln w="12700" cap="rnd">
                <a:solidFill>
                  <a:srgbClr val="000000"/>
                </a:solidFill>
                <a:round/>
                <a:headEnd type="none" w="sm" len="sm"/>
                <a:tailEnd type="none" w="sm" len="sm"/>
              </a:ln>
            </p:spPr>
            <p:txBody>
              <a:bodyPr/>
              <a:lstStyle/>
              <a:p>
                <a:endParaRPr lang="en-US"/>
              </a:p>
            </p:txBody>
          </p:sp>
          <p:sp>
            <p:nvSpPr>
              <p:cNvPr id="84026" name="Freeform 58"/>
              <p:cNvSpPr>
                <a:spLocks noChangeAspect="1"/>
              </p:cNvSpPr>
              <p:nvPr/>
            </p:nvSpPr>
            <p:spPr bwMode="auto">
              <a:xfrm>
                <a:off x="1356" y="2365"/>
                <a:ext cx="109" cy="106"/>
              </a:xfrm>
              <a:custGeom>
                <a:avLst/>
                <a:gdLst>
                  <a:gd name="T0" fmla="*/ 11 w 225"/>
                  <a:gd name="T1" fmla="*/ 14 h 219"/>
                  <a:gd name="T2" fmla="*/ 12 w 225"/>
                  <a:gd name="T3" fmla="*/ 11 h 219"/>
                  <a:gd name="T4" fmla="*/ 14 w 225"/>
                  <a:gd name="T5" fmla="*/ 8 h 219"/>
                  <a:gd name="T6" fmla="*/ 15 w 225"/>
                  <a:gd name="T7" fmla="*/ 5 h 219"/>
                  <a:gd name="T8" fmla="*/ 17 w 225"/>
                  <a:gd name="T9" fmla="*/ 3 h 219"/>
                  <a:gd name="T10" fmla="*/ 18 w 225"/>
                  <a:gd name="T11" fmla="*/ 2 h 219"/>
                  <a:gd name="T12" fmla="*/ 19 w 225"/>
                  <a:gd name="T13" fmla="*/ 1 h 219"/>
                  <a:gd name="T14" fmla="*/ 21 w 225"/>
                  <a:gd name="T15" fmla="*/ 0 h 219"/>
                  <a:gd name="T16" fmla="*/ 23 w 225"/>
                  <a:gd name="T17" fmla="*/ 0 h 219"/>
                  <a:gd name="T18" fmla="*/ 24 w 225"/>
                  <a:gd name="T19" fmla="*/ 0 h 219"/>
                  <a:gd name="T20" fmla="*/ 24 w 225"/>
                  <a:gd name="T21" fmla="*/ 0 h 219"/>
                  <a:gd name="T22" fmla="*/ 25 w 225"/>
                  <a:gd name="T23" fmla="*/ 0 h 219"/>
                  <a:gd name="T24" fmla="*/ 25 w 225"/>
                  <a:gd name="T25" fmla="*/ 0 h 219"/>
                  <a:gd name="T26" fmla="*/ 26 w 225"/>
                  <a:gd name="T27" fmla="*/ 1 h 219"/>
                  <a:gd name="T28" fmla="*/ 25 w 225"/>
                  <a:gd name="T29" fmla="*/ 2 h 219"/>
                  <a:gd name="T30" fmla="*/ 25 w 225"/>
                  <a:gd name="T31" fmla="*/ 3 h 219"/>
                  <a:gd name="T32" fmla="*/ 25 w 225"/>
                  <a:gd name="T33" fmla="*/ 4 h 219"/>
                  <a:gd name="T34" fmla="*/ 25 w 225"/>
                  <a:gd name="T35" fmla="*/ 5 h 219"/>
                  <a:gd name="T36" fmla="*/ 25 w 225"/>
                  <a:gd name="T37" fmla="*/ 6 h 219"/>
                  <a:gd name="T38" fmla="*/ 24 w 225"/>
                  <a:gd name="T39" fmla="*/ 6 h 219"/>
                  <a:gd name="T40" fmla="*/ 23 w 225"/>
                  <a:gd name="T41" fmla="*/ 7 h 219"/>
                  <a:gd name="T42" fmla="*/ 23 w 225"/>
                  <a:gd name="T43" fmla="*/ 7 h 219"/>
                  <a:gd name="T44" fmla="*/ 21 w 225"/>
                  <a:gd name="T45" fmla="*/ 8 h 219"/>
                  <a:gd name="T46" fmla="*/ 18 w 225"/>
                  <a:gd name="T47" fmla="*/ 10 h 219"/>
                  <a:gd name="T48" fmla="*/ 16 w 225"/>
                  <a:gd name="T49" fmla="*/ 12 h 219"/>
                  <a:gd name="T50" fmla="*/ 14 w 225"/>
                  <a:gd name="T51" fmla="*/ 15 h 219"/>
                  <a:gd name="T52" fmla="*/ 12 w 225"/>
                  <a:gd name="T53" fmla="*/ 17 h 219"/>
                  <a:gd name="T54" fmla="*/ 11 w 225"/>
                  <a:gd name="T55" fmla="*/ 19 h 219"/>
                  <a:gd name="T56" fmla="*/ 10 w 225"/>
                  <a:gd name="T57" fmla="*/ 20 h 219"/>
                  <a:gd name="T58" fmla="*/ 8 w 225"/>
                  <a:gd name="T59" fmla="*/ 21 h 219"/>
                  <a:gd name="T60" fmla="*/ 5 w 225"/>
                  <a:gd name="T61" fmla="*/ 23 h 219"/>
                  <a:gd name="T62" fmla="*/ 3 w 225"/>
                  <a:gd name="T63" fmla="*/ 24 h 219"/>
                  <a:gd name="T64" fmla="*/ 2 w 225"/>
                  <a:gd name="T65" fmla="*/ 25 h 219"/>
                  <a:gd name="T66" fmla="*/ 1 w 225"/>
                  <a:gd name="T67" fmla="*/ 25 h 219"/>
                  <a:gd name="T68" fmla="*/ 0 w 225"/>
                  <a:gd name="T69" fmla="*/ 24 h 219"/>
                  <a:gd name="T70" fmla="*/ 0 w 225"/>
                  <a:gd name="T71" fmla="*/ 24 h 219"/>
                  <a:gd name="T72" fmla="*/ 0 w 225"/>
                  <a:gd name="T73" fmla="*/ 23 h 219"/>
                  <a:gd name="T74" fmla="*/ 0 w 225"/>
                  <a:gd name="T75" fmla="*/ 22 h 219"/>
                  <a:gd name="T76" fmla="*/ 0 w 225"/>
                  <a:gd name="T77" fmla="*/ 22 h 219"/>
                  <a:gd name="T78" fmla="*/ 1 w 225"/>
                  <a:gd name="T79" fmla="*/ 21 h 219"/>
                  <a:gd name="T80" fmla="*/ 4 w 225"/>
                  <a:gd name="T81" fmla="*/ 18 h 219"/>
                  <a:gd name="T82" fmla="*/ 7 w 225"/>
                  <a:gd name="T83" fmla="*/ 16 h 219"/>
                  <a:gd name="T84" fmla="*/ 10 w 225"/>
                  <a:gd name="T85" fmla="*/ 15 h 219"/>
                  <a:gd name="T86" fmla="*/ 11 w 225"/>
                  <a:gd name="T87" fmla="*/ 14 h 2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5"/>
                  <a:gd name="T133" fmla="*/ 0 h 219"/>
                  <a:gd name="T134" fmla="*/ 225 w 225"/>
                  <a:gd name="T135" fmla="*/ 219 h 2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5" h="219">
                    <a:moveTo>
                      <a:pt x="96" y="122"/>
                    </a:moveTo>
                    <a:lnTo>
                      <a:pt x="98" y="118"/>
                    </a:lnTo>
                    <a:lnTo>
                      <a:pt x="102" y="111"/>
                    </a:lnTo>
                    <a:lnTo>
                      <a:pt x="107" y="100"/>
                    </a:lnTo>
                    <a:lnTo>
                      <a:pt x="113" y="88"/>
                    </a:lnTo>
                    <a:lnTo>
                      <a:pt x="120" y="74"/>
                    </a:lnTo>
                    <a:lnTo>
                      <a:pt x="128" y="61"/>
                    </a:lnTo>
                    <a:lnTo>
                      <a:pt x="135" y="47"/>
                    </a:lnTo>
                    <a:lnTo>
                      <a:pt x="143" y="35"/>
                    </a:lnTo>
                    <a:lnTo>
                      <a:pt x="150" y="25"/>
                    </a:lnTo>
                    <a:lnTo>
                      <a:pt x="157" y="18"/>
                    </a:lnTo>
                    <a:lnTo>
                      <a:pt x="163" y="13"/>
                    </a:lnTo>
                    <a:lnTo>
                      <a:pt x="170" y="9"/>
                    </a:lnTo>
                    <a:lnTo>
                      <a:pt x="178" y="6"/>
                    </a:lnTo>
                    <a:lnTo>
                      <a:pt x="185" y="4"/>
                    </a:lnTo>
                    <a:lnTo>
                      <a:pt x="193" y="2"/>
                    </a:lnTo>
                    <a:lnTo>
                      <a:pt x="200" y="1"/>
                    </a:lnTo>
                    <a:lnTo>
                      <a:pt x="205" y="1"/>
                    </a:lnTo>
                    <a:lnTo>
                      <a:pt x="210" y="0"/>
                    </a:lnTo>
                    <a:lnTo>
                      <a:pt x="213" y="0"/>
                    </a:lnTo>
                    <a:lnTo>
                      <a:pt x="214" y="0"/>
                    </a:lnTo>
                    <a:lnTo>
                      <a:pt x="218" y="1"/>
                    </a:lnTo>
                    <a:lnTo>
                      <a:pt x="220" y="4"/>
                    </a:lnTo>
                    <a:lnTo>
                      <a:pt x="223" y="7"/>
                    </a:lnTo>
                    <a:lnTo>
                      <a:pt x="223" y="11"/>
                    </a:lnTo>
                    <a:lnTo>
                      <a:pt x="224" y="14"/>
                    </a:lnTo>
                    <a:lnTo>
                      <a:pt x="224" y="18"/>
                    </a:lnTo>
                    <a:lnTo>
                      <a:pt x="223" y="23"/>
                    </a:lnTo>
                    <a:lnTo>
                      <a:pt x="223" y="27"/>
                    </a:lnTo>
                    <a:lnTo>
                      <a:pt x="223" y="32"/>
                    </a:lnTo>
                    <a:lnTo>
                      <a:pt x="222" y="36"/>
                    </a:lnTo>
                    <a:lnTo>
                      <a:pt x="221" y="40"/>
                    </a:lnTo>
                    <a:lnTo>
                      <a:pt x="220" y="43"/>
                    </a:lnTo>
                    <a:lnTo>
                      <a:pt x="219" y="47"/>
                    </a:lnTo>
                    <a:lnTo>
                      <a:pt x="217" y="50"/>
                    </a:lnTo>
                    <a:lnTo>
                      <a:pt x="214" y="53"/>
                    </a:lnTo>
                    <a:lnTo>
                      <a:pt x="212" y="55"/>
                    </a:lnTo>
                    <a:lnTo>
                      <a:pt x="209" y="58"/>
                    </a:lnTo>
                    <a:lnTo>
                      <a:pt x="207" y="60"/>
                    </a:lnTo>
                    <a:lnTo>
                      <a:pt x="203" y="62"/>
                    </a:lnTo>
                    <a:lnTo>
                      <a:pt x="200" y="64"/>
                    </a:lnTo>
                    <a:lnTo>
                      <a:pt x="186" y="70"/>
                    </a:lnTo>
                    <a:lnTo>
                      <a:pt x="173" y="77"/>
                    </a:lnTo>
                    <a:lnTo>
                      <a:pt x="161" y="85"/>
                    </a:lnTo>
                    <a:lnTo>
                      <a:pt x="150" y="94"/>
                    </a:lnTo>
                    <a:lnTo>
                      <a:pt x="139" y="104"/>
                    </a:lnTo>
                    <a:lnTo>
                      <a:pt x="129" y="115"/>
                    </a:lnTo>
                    <a:lnTo>
                      <a:pt x="120" y="126"/>
                    </a:lnTo>
                    <a:lnTo>
                      <a:pt x="111" y="138"/>
                    </a:lnTo>
                    <a:lnTo>
                      <a:pt x="103" y="151"/>
                    </a:lnTo>
                    <a:lnTo>
                      <a:pt x="96" y="165"/>
                    </a:lnTo>
                    <a:lnTo>
                      <a:pt x="93" y="168"/>
                    </a:lnTo>
                    <a:lnTo>
                      <a:pt x="87" y="173"/>
                    </a:lnTo>
                    <a:lnTo>
                      <a:pt x="79" y="179"/>
                    </a:lnTo>
                    <a:lnTo>
                      <a:pt x="69" y="187"/>
                    </a:lnTo>
                    <a:lnTo>
                      <a:pt x="59" y="194"/>
                    </a:lnTo>
                    <a:lnTo>
                      <a:pt x="48" y="201"/>
                    </a:lnTo>
                    <a:lnTo>
                      <a:pt x="38" y="208"/>
                    </a:lnTo>
                    <a:lnTo>
                      <a:pt x="29" y="213"/>
                    </a:lnTo>
                    <a:lnTo>
                      <a:pt x="22" y="217"/>
                    </a:lnTo>
                    <a:lnTo>
                      <a:pt x="17" y="218"/>
                    </a:lnTo>
                    <a:lnTo>
                      <a:pt x="13" y="217"/>
                    </a:lnTo>
                    <a:lnTo>
                      <a:pt x="8" y="217"/>
                    </a:lnTo>
                    <a:lnTo>
                      <a:pt x="5" y="215"/>
                    </a:lnTo>
                    <a:lnTo>
                      <a:pt x="3" y="213"/>
                    </a:lnTo>
                    <a:lnTo>
                      <a:pt x="2" y="211"/>
                    </a:lnTo>
                    <a:lnTo>
                      <a:pt x="1" y="208"/>
                    </a:lnTo>
                    <a:lnTo>
                      <a:pt x="0" y="205"/>
                    </a:lnTo>
                    <a:lnTo>
                      <a:pt x="0" y="201"/>
                    </a:lnTo>
                    <a:lnTo>
                      <a:pt x="1" y="198"/>
                    </a:lnTo>
                    <a:lnTo>
                      <a:pt x="2" y="193"/>
                    </a:lnTo>
                    <a:lnTo>
                      <a:pt x="5" y="188"/>
                    </a:lnTo>
                    <a:lnTo>
                      <a:pt x="13" y="181"/>
                    </a:lnTo>
                    <a:lnTo>
                      <a:pt x="23" y="172"/>
                    </a:lnTo>
                    <a:lnTo>
                      <a:pt x="35" y="163"/>
                    </a:lnTo>
                    <a:lnTo>
                      <a:pt x="49" y="154"/>
                    </a:lnTo>
                    <a:lnTo>
                      <a:pt x="62" y="145"/>
                    </a:lnTo>
                    <a:lnTo>
                      <a:pt x="74" y="137"/>
                    </a:lnTo>
                    <a:lnTo>
                      <a:pt x="84" y="130"/>
                    </a:lnTo>
                    <a:lnTo>
                      <a:pt x="92" y="125"/>
                    </a:lnTo>
                    <a:lnTo>
                      <a:pt x="96" y="122"/>
                    </a:lnTo>
                  </a:path>
                </a:pathLst>
              </a:custGeom>
              <a:solidFill>
                <a:srgbClr val="FFB1B1"/>
              </a:solidFill>
              <a:ln w="9525" cap="rnd">
                <a:noFill/>
                <a:round/>
                <a:headEnd/>
                <a:tailEnd/>
              </a:ln>
            </p:spPr>
            <p:txBody>
              <a:bodyPr/>
              <a:lstStyle/>
              <a:p>
                <a:endParaRPr lang="en-US"/>
              </a:p>
            </p:txBody>
          </p:sp>
          <p:sp>
            <p:nvSpPr>
              <p:cNvPr id="84027" name="Freeform 59"/>
              <p:cNvSpPr>
                <a:spLocks noChangeAspect="1"/>
              </p:cNvSpPr>
              <p:nvPr/>
            </p:nvSpPr>
            <p:spPr bwMode="auto">
              <a:xfrm>
                <a:off x="1356" y="2365"/>
                <a:ext cx="109" cy="106"/>
              </a:xfrm>
              <a:custGeom>
                <a:avLst/>
                <a:gdLst>
                  <a:gd name="T0" fmla="*/ 11 w 225"/>
                  <a:gd name="T1" fmla="*/ 14 h 219"/>
                  <a:gd name="T2" fmla="*/ 12 w 225"/>
                  <a:gd name="T3" fmla="*/ 11 h 219"/>
                  <a:gd name="T4" fmla="*/ 14 w 225"/>
                  <a:gd name="T5" fmla="*/ 8 h 219"/>
                  <a:gd name="T6" fmla="*/ 15 w 225"/>
                  <a:gd name="T7" fmla="*/ 5 h 219"/>
                  <a:gd name="T8" fmla="*/ 17 w 225"/>
                  <a:gd name="T9" fmla="*/ 3 h 219"/>
                  <a:gd name="T10" fmla="*/ 18 w 225"/>
                  <a:gd name="T11" fmla="*/ 2 h 219"/>
                  <a:gd name="T12" fmla="*/ 19 w 225"/>
                  <a:gd name="T13" fmla="*/ 1 h 219"/>
                  <a:gd name="T14" fmla="*/ 21 w 225"/>
                  <a:gd name="T15" fmla="*/ 0 h 219"/>
                  <a:gd name="T16" fmla="*/ 23 w 225"/>
                  <a:gd name="T17" fmla="*/ 0 h 219"/>
                  <a:gd name="T18" fmla="*/ 24 w 225"/>
                  <a:gd name="T19" fmla="*/ 0 h 219"/>
                  <a:gd name="T20" fmla="*/ 24 w 225"/>
                  <a:gd name="T21" fmla="*/ 0 h 219"/>
                  <a:gd name="T22" fmla="*/ 25 w 225"/>
                  <a:gd name="T23" fmla="*/ 0 h 219"/>
                  <a:gd name="T24" fmla="*/ 25 w 225"/>
                  <a:gd name="T25" fmla="*/ 0 h 219"/>
                  <a:gd name="T26" fmla="*/ 26 w 225"/>
                  <a:gd name="T27" fmla="*/ 1 h 219"/>
                  <a:gd name="T28" fmla="*/ 25 w 225"/>
                  <a:gd name="T29" fmla="*/ 2 h 219"/>
                  <a:gd name="T30" fmla="*/ 25 w 225"/>
                  <a:gd name="T31" fmla="*/ 3 h 219"/>
                  <a:gd name="T32" fmla="*/ 25 w 225"/>
                  <a:gd name="T33" fmla="*/ 4 h 219"/>
                  <a:gd name="T34" fmla="*/ 25 w 225"/>
                  <a:gd name="T35" fmla="*/ 5 h 219"/>
                  <a:gd name="T36" fmla="*/ 25 w 225"/>
                  <a:gd name="T37" fmla="*/ 6 h 219"/>
                  <a:gd name="T38" fmla="*/ 24 w 225"/>
                  <a:gd name="T39" fmla="*/ 6 h 219"/>
                  <a:gd name="T40" fmla="*/ 23 w 225"/>
                  <a:gd name="T41" fmla="*/ 7 h 219"/>
                  <a:gd name="T42" fmla="*/ 23 w 225"/>
                  <a:gd name="T43" fmla="*/ 7 h 219"/>
                  <a:gd name="T44" fmla="*/ 21 w 225"/>
                  <a:gd name="T45" fmla="*/ 8 h 219"/>
                  <a:gd name="T46" fmla="*/ 18 w 225"/>
                  <a:gd name="T47" fmla="*/ 10 h 219"/>
                  <a:gd name="T48" fmla="*/ 16 w 225"/>
                  <a:gd name="T49" fmla="*/ 12 h 219"/>
                  <a:gd name="T50" fmla="*/ 14 w 225"/>
                  <a:gd name="T51" fmla="*/ 15 h 219"/>
                  <a:gd name="T52" fmla="*/ 12 w 225"/>
                  <a:gd name="T53" fmla="*/ 17 h 219"/>
                  <a:gd name="T54" fmla="*/ 11 w 225"/>
                  <a:gd name="T55" fmla="*/ 19 h 219"/>
                  <a:gd name="T56" fmla="*/ 10 w 225"/>
                  <a:gd name="T57" fmla="*/ 20 h 219"/>
                  <a:gd name="T58" fmla="*/ 8 w 225"/>
                  <a:gd name="T59" fmla="*/ 21 h 219"/>
                  <a:gd name="T60" fmla="*/ 5 w 225"/>
                  <a:gd name="T61" fmla="*/ 23 h 219"/>
                  <a:gd name="T62" fmla="*/ 3 w 225"/>
                  <a:gd name="T63" fmla="*/ 24 h 219"/>
                  <a:gd name="T64" fmla="*/ 2 w 225"/>
                  <a:gd name="T65" fmla="*/ 25 h 219"/>
                  <a:gd name="T66" fmla="*/ 1 w 225"/>
                  <a:gd name="T67" fmla="*/ 25 h 219"/>
                  <a:gd name="T68" fmla="*/ 0 w 225"/>
                  <a:gd name="T69" fmla="*/ 24 h 219"/>
                  <a:gd name="T70" fmla="*/ 0 w 225"/>
                  <a:gd name="T71" fmla="*/ 24 h 219"/>
                  <a:gd name="T72" fmla="*/ 0 w 225"/>
                  <a:gd name="T73" fmla="*/ 23 h 219"/>
                  <a:gd name="T74" fmla="*/ 0 w 225"/>
                  <a:gd name="T75" fmla="*/ 22 h 219"/>
                  <a:gd name="T76" fmla="*/ 0 w 225"/>
                  <a:gd name="T77" fmla="*/ 22 h 219"/>
                  <a:gd name="T78" fmla="*/ 1 w 225"/>
                  <a:gd name="T79" fmla="*/ 21 h 219"/>
                  <a:gd name="T80" fmla="*/ 4 w 225"/>
                  <a:gd name="T81" fmla="*/ 18 h 219"/>
                  <a:gd name="T82" fmla="*/ 7 w 225"/>
                  <a:gd name="T83" fmla="*/ 16 h 219"/>
                  <a:gd name="T84" fmla="*/ 10 w 225"/>
                  <a:gd name="T85" fmla="*/ 15 h 219"/>
                  <a:gd name="T86" fmla="*/ 11 w 225"/>
                  <a:gd name="T87" fmla="*/ 14 h 2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5"/>
                  <a:gd name="T133" fmla="*/ 0 h 219"/>
                  <a:gd name="T134" fmla="*/ 225 w 225"/>
                  <a:gd name="T135" fmla="*/ 219 h 2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5" h="219">
                    <a:moveTo>
                      <a:pt x="96" y="122"/>
                    </a:moveTo>
                    <a:lnTo>
                      <a:pt x="98" y="118"/>
                    </a:lnTo>
                    <a:lnTo>
                      <a:pt x="102" y="111"/>
                    </a:lnTo>
                    <a:lnTo>
                      <a:pt x="107" y="100"/>
                    </a:lnTo>
                    <a:lnTo>
                      <a:pt x="113" y="88"/>
                    </a:lnTo>
                    <a:lnTo>
                      <a:pt x="120" y="74"/>
                    </a:lnTo>
                    <a:lnTo>
                      <a:pt x="128" y="61"/>
                    </a:lnTo>
                    <a:lnTo>
                      <a:pt x="135" y="47"/>
                    </a:lnTo>
                    <a:lnTo>
                      <a:pt x="143" y="35"/>
                    </a:lnTo>
                    <a:lnTo>
                      <a:pt x="150" y="25"/>
                    </a:lnTo>
                    <a:lnTo>
                      <a:pt x="157" y="18"/>
                    </a:lnTo>
                    <a:lnTo>
                      <a:pt x="163" y="13"/>
                    </a:lnTo>
                    <a:lnTo>
                      <a:pt x="170" y="9"/>
                    </a:lnTo>
                    <a:lnTo>
                      <a:pt x="178" y="6"/>
                    </a:lnTo>
                    <a:lnTo>
                      <a:pt x="185" y="4"/>
                    </a:lnTo>
                    <a:lnTo>
                      <a:pt x="193" y="2"/>
                    </a:lnTo>
                    <a:lnTo>
                      <a:pt x="200" y="1"/>
                    </a:lnTo>
                    <a:lnTo>
                      <a:pt x="205" y="1"/>
                    </a:lnTo>
                    <a:lnTo>
                      <a:pt x="210" y="0"/>
                    </a:lnTo>
                    <a:lnTo>
                      <a:pt x="213" y="0"/>
                    </a:lnTo>
                    <a:lnTo>
                      <a:pt x="214" y="0"/>
                    </a:lnTo>
                    <a:lnTo>
                      <a:pt x="218" y="1"/>
                    </a:lnTo>
                    <a:lnTo>
                      <a:pt x="220" y="4"/>
                    </a:lnTo>
                    <a:lnTo>
                      <a:pt x="223" y="7"/>
                    </a:lnTo>
                    <a:lnTo>
                      <a:pt x="223" y="11"/>
                    </a:lnTo>
                    <a:lnTo>
                      <a:pt x="224" y="14"/>
                    </a:lnTo>
                    <a:lnTo>
                      <a:pt x="224" y="18"/>
                    </a:lnTo>
                    <a:lnTo>
                      <a:pt x="223" y="23"/>
                    </a:lnTo>
                    <a:lnTo>
                      <a:pt x="223" y="27"/>
                    </a:lnTo>
                    <a:lnTo>
                      <a:pt x="223" y="32"/>
                    </a:lnTo>
                    <a:lnTo>
                      <a:pt x="222" y="36"/>
                    </a:lnTo>
                    <a:lnTo>
                      <a:pt x="221" y="40"/>
                    </a:lnTo>
                    <a:lnTo>
                      <a:pt x="220" y="43"/>
                    </a:lnTo>
                    <a:lnTo>
                      <a:pt x="219" y="47"/>
                    </a:lnTo>
                    <a:lnTo>
                      <a:pt x="217" y="50"/>
                    </a:lnTo>
                    <a:lnTo>
                      <a:pt x="214" y="53"/>
                    </a:lnTo>
                    <a:lnTo>
                      <a:pt x="212" y="55"/>
                    </a:lnTo>
                    <a:lnTo>
                      <a:pt x="209" y="58"/>
                    </a:lnTo>
                    <a:lnTo>
                      <a:pt x="207" y="60"/>
                    </a:lnTo>
                    <a:lnTo>
                      <a:pt x="203" y="62"/>
                    </a:lnTo>
                    <a:lnTo>
                      <a:pt x="200" y="64"/>
                    </a:lnTo>
                    <a:lnTo>
                      <a:pt x="186" y="70"/>
                    </a:lnTo>
                    <a:lnTo>
                      <a:pt x="173" y="77"/>
                    </a:lnTo>
                    <a:lnTo>
                      <a:pt x="161" y="85"/>
                    </a:lnTo>
                    <a:lnTo>
                      <a:pt x="150" y="94"/>
                    </a:lnTo>
                    <a:lnTo>
                      <a:pt x="139" y="104"/>
                    </a:lnTo>
                    <a:lnTo>
                      <a:pt x="129" y="115"/>
                    </a:lnTo>
                    <a:lnTo>
                      <a:pt x="120" y="126"/>
                    </a:lnTo>
                    <a:lnTo>
                      <a:pt x="111" y="138"/>
                    </a:lnTo>
                    <a:lnTo>
                      <a:pt x="103" y="151"/>
                    </a:lnTo>
                    <a:lnTo>
                      <a:pt x="96" y="165"/>
                    </a:lnTo>
                    <a:lnTo>
                      <a:pt x="93" y="168"/>
                    </a:lnTo>
                    <a:lnTo>
                      <a:pt x="87" y="173"/>
                    </a:lnTo>
                    <a:lnTo>
                      <a:pt x="79" y="179"/>
                    </a:lnTo>
                    <a:lnTo>
                      <a:pt x="69" y="187"/>
                    </a:lnTo>
                    <a:lnTo>
                      <a:pt x="59" y="194"/>
                    </a:lnTo>
                    <a:lnTo>
                      <a:pt x="48" y="201"/>
                    </a:lnTo>
                    <a:lnTo>
                      <a:pt x="38" y="208"/>
                    </a:lnTo>
                    <a:lnTo>
                      <a:pt x="29" y="213"/>
                    </a:lnTo>
                    <a:lnTo>
                      <a:pt x="22" y="217"/>
                    </a:lnTo>
                    <a:lnTo>
                      <a:pt x="17" y="218"/>
                    </a:lnTo>
                    <a:lnTo>
                      <a:pt x="13" y="217"/>
                    </a:lnTo>
                    <a:lnTo>
                      <a:pt x="8" y="217"/>
                    </a:lnTo>
                    <a:lnTo>
                      <a:pt x="5" y="215"/>
                    </a:lnTo>
                    <a:lnTo>
                      <a:pt x="3" y="213"/>
                    </a:lnTo>
                    <a:lnTo>
                      <a:pt x="2" y="211"/>
                    </a:lnTo>
                    <a:lnTo>
                      <a:pt x="1" y="208"/>
                    </a:lnTo>
                    <a:lnTo>
                      <a:pt x="0" y="205"/>
                    </a:lnTo>
                    <a:lnTo>
                      <a:pt x="0" y="201"/>
                    </a:lnTo>
                    <a:lnTo>
                      <a:pt x="1" y="198"/>
                    </a:lnTo>
                    <a:lnTo>
                      <a:pt x="2" y="193"/>
                    </a:lnTo>
                    <a:lnTo>
                      <a:pt x="5" y="188"/>
                    </a:lnTo>
                    <a:lnTo>
                      <a:pt x="13" y="181"/>
                    </a:lnTo>
                    <a:lnTo>
                      <a:pt x="23" y="172"/>
                    </a:lnTo>
                    <a:lnTo>
                      <a:pt x="35" y="163"/>
                    </a:lnTo>
                    <a:lnTo>
                      <a:pt x="49" y="154"/>
                    </a:lnTo>
                    <a:lnTo>
                      <a:pt x="62" y="145"/>
                    </a:lnTo>
                    <a:lnTo>
                      <a:pt x="74" y="137"/>
                    </a:lnTo>
                    <a:lnTo>
                      <a:pt x="84" y="130"/>
                    </a:lnTo>
                    <a:lnTo>
                      <a:pt x="92" y="125"/>
                    </a:lnTo>
                    <a:lnTo>
                      <a:pt x="96" y="122"/>
                    </a:lnTo>
                  </a:path>
                </a:pathLst>
              </a:custGeom>
              <a:noFill/>
              <a:ln w="12700" cap="rnd">
                <a:solidFill>
                  <a:srgbClr val="000000"/>
                </a:solidFill>
                <a:round/>
                <a:headEnd type="none" w="sm" len="sm"/>
                <a:tailEnd type="none" w="sm" len="sm"/>
              </a:ln>
            </p:spPr>
            <p:txBody>
              <a:bodyPr/>
              <a:lstStyle/>
              <a:p>
                <a:endParaRPr lang="en-US"/>
              </a:p>
            </p:txBody>
          </p:sp>
          <p:sp>
            <p:nvSpPr>
              <p:cNvPr id="84028" name="Freeform 60"/>
              <p:cNvSpPr>
                <a:spLocks noChangeAspect="1"/>
              </p:cNvSpPr>
              <p:nvPr/>
            </p:nvSpPr>
            <p:spPr bwMode="auto">
              <a:xfrm>
                <a:off x="1387" y="2365"/>
                <a:ext cx="78" cy="80"/>
              </a:xfrm>
              <a:custGeom>
                <a:avLst/>
                <a:gdLst>
                  <a:gd name="T0" fmla="*/ 1 w 160"/>
                  <a:gd name="T1" fmla="*/ 15 h 167"/>
                  <a:gd name="T2" fmla="*/ 2 w 160"/>
                  <a:gd name="T3" fmla="*/ 15 h 167"/>
                  <a:gd name="T4" fmla="*/ 2 w 160"/>
                  <a:gd name="T5" fmla="*/ 14 h 167"/>
                  <a:gd name="T6" fmla="*/ 3 w 160"/>
                  <a:gd name="T7" fmla="*/ 14 h 167"/>
                  <a:gd name="T8" fmla="*/ 3 w 160"/>
                  <a:gd name="T9" fmla="*/ 13 h 167"/>
                  <a:gd name="T10" fmla="*/ 3 w 160"/>
                  <a:gd name="T11" fmla="*/ 13 h 167"/>
                  <a:gd name="T12" fmla="*/ 4 w 160"/>
                  <a:gd name="T13" fmla="*/ 12 h 167"/>
                  <a:gd name="T14" fmla="*/ 5 w 160"/>
                  <a:gd name="T15" fmla="*/ 10 h 167"/>
                  <a:gd name="T16" fmla="*/ 7 w 160"/>
                  <a:gd name="T17" fmla="*/ 7 h 167"/>
                  <a:gd name="T18" fmla="*/ 9 w 160"/>
                  <a:gd name="T19" fmla="*/ 4 h 167"/>
                  <a:gd name="T20" fmla="*/ 11 w 160"/>
                  <a:gd name="T21" fmla="*/ 2 h 167"/>
                  <a:gd name="T22" fmla="*/ 11 w 160"/>
                  <a:gd name="T23" fmla="*/ 1 h 167"/>
                  <a:gd name="T24" fmla="*/ 13 w 160"/>
                  <a:gd name="T25" fmla="*/ 0 h 167"/>
                  <a:gd name="T26" fmla="*/ 15 w 160"/>
                  <a:gd name="T27" fmla="*/ 0 h 167"/>
                  <a:gd name="T28" fmla="*/ 16 w 160"/>
                  <a:gd name="T29" fmla="*/ 0 h 167"/>
                  <a:gd name="T30" fmla="*/ 17 w 160"/>
                  <a:gd name="T31" fmla="*/ 0 h 167"/>
                  <a:gd name="T32" fmla="*/ 18 w 160"/>
                  <a:gd name="T33" fmla="*/ 0 h 167"/>
                  <a:gd name="T34" fmla="*/ 18 w 160"/>
                  <a:gd name="T35" fmla="*/ 0 h 167"/>
                  <a:gd name="T36" fmla="*/ 19 w 160"/>
                  <a:gd name="T37" fmla="*/ 1 h 167"/>
                  <a:gd name="T38" fmla="*/ 19 w 160"/>
                  <a:gd name="T39" fmla="*/ 2 h 167"/>
                  <a:gd name="T40" fmla="*/ 19 w 160"/>
                  <a:gd name="T41" fmla="*/ 3 h 167"/>
                  <a:gd name="T42" fmla="*/ 19 w 160"/>
                  <a:gd name="T43" fmla="*/ 4 h 167"/>
                  <a:gd name="T44" fmla="*/ 18 w 160"/>
                  <a:gd name="T45" fmla="*/ 4 h 167"/>
                  <a:gd name="T46" fmla="*/ 18 w 160"/>
                  <a:gd name="T47" fmla="*/ 5 h 167"/>
                  <a:gd name="T48" fmla="*/ 18 w 160"/>
                  <a:gd name="T49" fmla="*/ 6 h 167"/>
                  <a:gd name="T50" fmla="*/ 17 w 160"/>
                  <a:gd name="T51" fmla="*/ 6 h 167"/>
                  <a:gd name="T52" fmla="*/ 16 w 160"/>
                  <a:gd name="T53" fmla="*/ 7 h 167"/>
                  <a:gd name="T54" fmla="*/ 16 w 160"/>
                  <a:gd name="T55" fmla="*/ 7 h 167"/>
                  <a:gd name="T56" fmla="*/ 13 w 160"/>
                  <a:gd name="T57" fmla="*/ 9 h 167"/>
                  <a:gd name="T58" fmla="*/ 10 w 160"/>
                  <a:gd name="T59" fmla="*/ 11 h 167"/>
                  <a:gd name="T60" fmla="*/ 8 w 160"/>
                  <a:gd name="T61" fmla="*/ 12 h 167"/>
                  <a:gd name="T62" fmla="*/ 6 w 160"/>
                  <a:gd name="T63" fmla="*/ 15 h 167"/>
                  <a:gd name="T64" fmla="*/ 4 w 160"/>
                  <a:gd name="T65" fmla="*/ 18 h 167"/>
                  <a:gd name="T66" fmla="*/ 3 w 160"/>
                  <a:gd name="T67" fmla="*/ 18 h 167"/>
                  <a:gd name="T68" fmla="*/ 2 w 160"/>
                  <a:gd name="T69" fmla="*/ 18 h 167"/>
                  <a:gd name="T70" fmla="*/ 2 w 160"/>
                  <a:gd name="T71" fmla="*/ 18 h 167"/>
                  <a:gd name="T72" fmla="*/ 1 w 160"/>
                  <a:gd name="T73" fmla="*/ 18 h 167"/>
                  <a:gd name="T74" fmla="*/ 0 w 160"/>
                  <a:gd name="T75" fmla="*/ 18 h 167"/>
                  <a:gd name="T76" fmla="*/ 0 w 160"/>
                  <a:gd name="T77" fmla="*/ 17 h 167"/>
                  <a:gd name="T78" fmla="*/ 0 w 160"/>
                  <a:gd name="T79" fmla="*/ 17 h 167"/>
                  <a:gd name="T80" fmla="*/ 0 w 160"/>
                  <a:gd name="T81" fmla="*/ 17 h 167"/>
                  <a:gd name="T82" fmla="*/ 0 w 160"/>
                  <a:gd name="T83" fmla="*/ 16 h 167"/>
                  <a:gd name="T84" fmla="*/ 0 w 160"/>
                  <a:gd name="T85" fmla="*/ 16 h 167"/>
                  <a:gd name="T86" fmla="*/ 0 w 160"/>
                  <a:gd name="T87" fmla="*/ 16 h 167"/>
                  <a:gd name="T88" fmla="*/ 0 w 160"/>
                  <a:gd name="T89" fmla="*/ 16 h 1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167"/>
                  <a:gd name="T137" fmla="*/ 160 w 160"/>
                  <a:gd name="T138" fmla="*/ 167 h 1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167">
                    <a:moveTo>
                      <a:pt x="3" y="141"/>
                    </a:moveTo>
                    <a:lnTo>
                      <a:pt x="8" y="138"/>
                    </a:lnTo>
                    <a:lnTo>
                      <a:pt x="12" y="135"/>
                    </a:lnTo>
                    <a:lnTo>
                      <a:pt x="16" y="133"/>
                    </a:lnTo>
                    <a:lnTo>
                      <a:pt x="19" y="131"/>
                    </a:lnTo>
                    <a:lnTo>
                      <a:pt x="22" y="128"/>
                    </a:lnTo>
                    <a:lnTo>
                      <a:pt x="25" y="127"/>
                    </a:lnTo>
                    <a:lnTo>
                      <a:pt x="27" y="125"/>
                    </a:lnTo>
                    <a:lnTo>
                      <a:pt x="29" y="124"/>
                    </a:lnTo>
                    <a:lnTo>
                      <a:pt x="30" y="123"/>
                    </a:lnTo>
                    <a:lnTo>
                      <a:pt x="31" y="122"/>
                    </a:lnTo>
                    <a:lnTo>
                      <a:pt x="33" y="118"/>
                    </a:lnTo>
                    <a:lnTo>
                      <a:pt x="37" y="111"/>
                    </a:lnTo>
                    <a:lnTo>
                      <a:pt x="42" y="100"/>
                    </a:lnTo>
                    <a:lnTo>
                      <a:pt x="48" y="88"/>
                    </a:lnTo>
                    <a:lnTo>
                      <a:pt x="55" y="74"/>
                    </a:lnTo>
                    <a:lnTo>
                      <a:pt x="63" y="61"/>
                    </a:lnTo>
                    <a:lnTo>
                      <a:pt x="70" y="47"/>
                    </a:lnTo>
                    <a:lnTo>
                      <a:pt x="78" y="35"/>
                    </a:lnTo>
                    <a:lnTo>
                      <a:pt x="85" y="25"/>
                    </a:lnTo>
                    <a:lnTo>
                      <a:pt x="92" y="18"/>
                    </a:lnTo>
                    <a:lnTo>
                      <a:pt x="98" y="13"/>
                    </a:lnTo>
                    <a:lnTo>
                      <a:pt x="105" y="9"/>
                    </a:lnTo>
                    <a:lnTo>
                      <a:pt x="113" y="6"/>
                    </a:lnTo>
                    <a:lnTo>
                      <a:pt x="120" y="4"/>
                    </a:lnTo>
                    <a:lnTo>
                      <a:pt x="128" y="2"/>
                    </a:lnTo>
                    <a:lnTo>
                      <a:pt x="135" y="1"/>
                    </a:lnTo>
                    <a:lnTo>
                      <a:pt x="140" y="1"/>
                    </a:lnTo>
                    <a:lnTo>
                      <a:pt x="145" y="0"/>
                    </a:lnTo>
                    <a:lnTo>
                      <a:pt x="148" y="0"/>
                    </a:lnTo>
                    <a:lnTo>
                      <a:pt x="149" y="0"/>
                    </a:lnTo>
                    <a:lnTo>
                      <a:pt x="153" y="1"/>
                    </a:lnTo>
                    <a:lnTo>
                      <a:pt x="155" y="4"/>
                    </a:lnTo>
                    <a:lnTo>
                      <a:pt x="158" y="7"/>
                    </a:lnTo>
                    <a:lnTo>
                      <a:pt x="158" y="11"/>
                    </a:lnTo>
                    <a:lnTo>
                      <a:pt x="159" y="14"/>
                    </a:lnTo>
                    <a:lnTo>
                      <a:pt x="159" y="18"/>
                    </a:lnTo>
                    <a:lnTo>
                      <a:pt x="158" y="23"/>
                    </a:lnTo>
                    <a:lnTo>
                      <a:pt x="158" y="27"/>
                    </a:lnTo>
                    <a:lnTo>
                      <a:pt x="158" y="32"/>
                    </a:lnTo>
                    <a:lnTo>
                      <a:pt x="157" y="36"/>
                    </a:lnTo>
                    <a:lnTo>
                      <a:pt x="156" y="40"/>
                    </a:lnTo>
                    <a:lnTo>
                      <a:pt x="155" y="43"/>
                    </a:lnTo>
                    <a:lnTo>
                      <a:pt x="154" y="47"/>
                    </a:lnTo>
                    <a:lnTo>
                      <a:pt x="152" y="50"/>
                    </a:lnTo>
                    <a:lnTo>
                      <a:pt x="149" y="53"/>
                    </a:lnTo>
                    <a:lnTo>
                      <a:pt x="147" y="55"/>
                    </a:lnTo>
                    <a:lnTo>
                      <a:pt x="144" y="58"/>
                    </a:lnTo>
                    <a:lnTo>
                      <a:pt x="142" y="60"/>
                    </a:lnTo>
                    <a:lnTo>
                      <a:pt x="138" y="62"/>
                    </a:lnTo>
                    <a:lnTo>
                      <a:pt x="135" y="64"/>
                    </a:lnTo>
                    <a:lnTo>
                      <a:pt x="122" y="69"/>
                    </a:lnTo>
                    <a:lnTo>
                      <a:pt x="109" y="77"/>
                    </a:lnTo>
                    <a:lnTo>
                      <a:pt x="97" y="84"/>
                    </a:lnTo>
                    <a:lnTo>
                      <a:pt x="86" y="93"/>
                    </a:lnTo>
                    <a:lnTo>
                      <a:pt x="76" y="103"/>
                    </a:lnTo>
                    <a:lnTo>
                      <a:pt x="67" y="112"/>
                    </a:lnTo>
                    <a:lnTo>
                      <a:pt x="57" y="123"/>
                    </a:lnTo>
                    <a:lnTo>
                      <a:pt x="49" y="135"/>
                    </a:lnTo>
                    <a:lnTo>
                      <a:pt x="41" y="147"/>
                    </a:lnTo>
                    <a:lnTo>
                      <a:pt x="33" y="160"/>
                    </a:lnTo>
                    <a:lnTo>
                      <a:pt x="29" y="165"/>
                    </a:lnTo>
                    <a:lnTo>
                      <a:pt x="25" y="165"/>
                    </a:lnTo>
                    <a:lnTo>
                      <a:pt x="22" y="166"/>
                    </a:lnTo>
                    <a:lnTo>
                      <a:pt x="19" y="166"/>
                    </a:lnTo>
                    <a:lnTo>
                      <a:pt x="16" y="166"/>
                    </a:lnTo>
                    <a:lnTo>
                      <a:pt x="13" y="166"/>
                    </a:lnTo>
                    <a:lnTo>
                      <a:pt x="11" y="165"/>
                    </a:lnTo>
                    <a:lnTo>
                      <a:pt x="8" y="163"/>
                    </a:lnTo>
                    <a:lnTo>
                      <a:pt x="6" y="162"/>
                    </a:lnTo>
                    <a:lnTo>
                      <a:pt x="3" y="160"/>
                    </a:lnTo>
                    <a:lnTo>
                      <a:pt x="2" y="156"/>
                    </a:lnTo>
                    <a:lnTo>
                      <a:pt x="1" y="155"/>
                    </a:lnTo>
                    <a:lnTo>
                      <a:pt x="0" y="153"/>
                    </a:lnTo>
                    <a:lnTo>
                      <a:pt x="0" y="152"/>
                    </a:lnTo>
                    <a:lnTo>
                      <a:pt x="0" y="150"/>
                    </a:lnTo>
                    <a:lnTo>
                      <a:pt x="1" y="149"/>
                    </a:lnTo>
                    <a:lnTo>
                      <a:pt x="1" y="147"/>
                    </a:lnTo>
                    <a:lnTo>
                      <a:pt x="2" y="145"/>
                    </a:lnTo>
                    <a:lnTo>
                      <a:pt x="3" y="144"/>
                    </a:lnTo>
                    <a:lnTo>
                      <a:pt x="3" y="142"/>
                    </a:lnTo>
                    <a:lnTo>
                      <a:pt x="5" y="141"/>
                    </a:lnTo>
                    <a:lnTo>
                      <a:pt x="3" y="141"/>
                    </a:lnTo>
                  </a:path>
                </a:pathLst>
              </a:custGeom>
              <a:solidFill>
                <a:srgbClr val="FFE3E3"/>
              </a:solidFill>
              <a:ln w="9525" cap="rnd">
                <a:noFill/>
                <a:round/>
                <a:headEnd/>
                <a:tailEnd/>
              </a:ln>
            </p:spPr>
            <p:txBody>
              <a:bodyPr/>
              <a:lstStyle/>
              <a:p>
                <a:endParaRPr lang="en-US"/>
              </a:p>
            </p:txBody>
          </p:sp>
          <p:sp>
            <p:nvSpPr>
              <p:cNvPr id="84029" name="Freeform 61"/>
              <p:cNvSpPr>
                <a:spLocks noChangeAspect="1"/>
              </p:cNvSpPr>
              <p:nvPr/>
            </p:nvSpPr>
            <p:spPr bwMode="auto">
              <a:xfrm>
                <a:off x="1387" y="2365"/>
                <a:ext cx="78" cy="80"/>
              </a:xfrm>
              <a:custGeom>
                <a:avLst/>
                <a:gdLst>
                  <a:gd name="T0" fmla="*/ 1 w 160"/>
                  <a:gd name="T1" fmla="*/ 15 h 167"/>
                  <a:gd name="T2" fmla="*/ 2 w 160"/>
                  <a:gd name="T3" fmla="*/ 15 h 167"/>
                  <a:gd name="T4" fmla="*/ 2 w 160"/>
                  <a:gd name="T5" fmla="*/ 14 h 167"/>
                  <a:gd name="T6" fmla="*/ 3 w 160"/>
                  <a:gd name="T7" fmla="*/ 14 h 167"/>
                  <a:gd name="T8" fmla="*/ 3 w 160"/>
                  <a:gd name="T9" fmla="*/ 13 h 167"/>
                  <a:gd name="T10" fmla="*/ 3 w 160"/>
                  <a:gd name="T11" fmla="*/ 13 h 167"/>
                  <a:gd name="T12" fmla="*/ 4 w 160"/>
                  <a:gd name="T13" fmla="*/ 12 h 167"/>
                  <a:gd name="T14" fmla="*/ 5 w 160"/>
                  <a:gd name="T15" fmla="*/ 10 h 167"/>
                  <a:gd name="T16" fmla="*/ 7 w 160"/>
                  <a:gd name="T17" fmla="*/ 7 h 167"/>
                  <a:gd name="T18" fmla="*/ 9 w 160"/>
                  <a:gd name="T19" fmla="*/ 4 h 167"/>
                  <a:gd name="T20" fmla="*/ 11 w 160"/>
                  <a:gd name="T21" fmla="*/ 2 h 167"/>
                  <a:gd name="T22" fmla="*/ 11 w 160"/>
                  <a:gd name="T23" fmla="*/ 1 h 167"/>
                  <a:gd name="T24" fmla="*/ 13 w 160"/>
                  <a:gd name="T25" fmla="*/ 0 h 167"/>
                  <a:gd name="T26" fmla="*/ 15 w 160"/>
                  <a:gd name="T27" fmla="*/ 0 h 167"/>
                  <a:gd name="T28" fmla="*/ 16 w 160"/>
                  <a:gd name="T29" fmla="*/ 0 h 167"/>
                  <a:gd name="T30" fmla="*/ 17 w 160"/>
                  <a:gd name="T31" fmla="*/ 0 h 167"/>
                  <a:gd name="T32" fmla="*/ 18 w 160"/>
                  <a:gd name="T33" fmla="*/ 0 h 167"/>
                  <a:gd name="T34" fmla="*/ 18 w 160"/>
                  <a:gd name="T35" fmla="*/ 0 h 167"/>
                  <a:gd name="T36" fmla="*/ 19 w 160"/>
                  <a:gd name="T37" fmla="*/ 1 h 167"/>
                  <a:gd name="T38" fmla="*/ 19 w 160"/>
                  <a:gd name="T39" fmla="*/ 2 h 167"/>
                  <a:gd name="T40" fmla="*/ 19 w 160"/>
                  <a:gd name="T41" fmla="*/ 3 h 167"/>
                  <a:gd name="T42" fmla="*/ 19 w 160"/>
                  <a:gd name="T43" fmla="*/ 4 h 167"/>
                  <a:gd name="T44" fmla="*/ 18 w 160"/>
                  <a:gd name="T45" fmla="*/ 4 h 167"/>
                  <a:gd name="T46" fmla="*/ 18 w 160"/>
                  <a:gd name="T47" fmla="*/ 5 h 167"/>
                  <a:gd name="T48" fmla="*/ 18 w 160"/>
                  <a:gd name="T49" fmla="*/ 6 h 167"/>
                  <a:gd name="T50" fmla="*/ 17 w 160"/>
                  <a:gd name="T51" fmla="*/ 6 h 167"/>
                  <a:gd name="T52" fmla="*/ 16 w 160"/>
                  <a:gd name="T53" fmla="*/ 7 h 167"/>
                  <a:gd name="T54" fmla="*/ 16 w 160"/>
                  <a:gd name="T55" fmla="*/ 7 h 167"/>
                  <a:gd name="T56" fmla="*/ 13 w 160"/>
                  <a:gd name="T57" fmla="*/ 9 h 167"/>
                  <a:gd name="T58" fmla="*/ 10 w 160"/>
                  <a:gd name="T59" fmla="*/ 11 h 167"/>
                  <a:gd name="T60" fmla="*/ 8 w 160"/>
                  <a:gd name="T61" fmla="*/ 12 h 167"/>
                  <a:gd name="T62" fmla="*/ 6 w 160"/>
                  <a:gd name="T63" fmla="*/ 15 h 167"/>
                  <a:gd name="T64" fmla="*/ 4 w 160"/>
                  <a:gd name="T65" fmla="*/ 18 h 167"/>
                  <a:gd name="T66" fmla="*/ 3 w 160"/>
                  <a:gd name="T67" fmla="*/ 18 h 167"/>
                  <a:gd name="T68" fmla="*/ 2 w 160"/>
                  <a:gd name="T69" fmla="*/ 18 h 167"/>
                  <a:gd name="T70" fmla="*/ 2 w 160"/>
                  <a:gd name="T71" fmla="*/ 18 h 167"/>
                  <a:gd name="T72" fmla="*/ 1 w 160"/>
                  <a:gd name="T73" fmla="*/ 18 h 167"/>
                  <a:gd name="T74" fmla="*/ 0 w 160"/>
                  <a:gd name="T75" fmla="*/ 18 h 167"/>
                  <a:gd name="T76" fmla="*/ 0 w 160"/>
                  <a:gd name="T77" fmla="*/ 17 h 167"/>
                  <a:gd name="T78" fmla="*/ 0 w 160"/>
                  <a:gd name="T79" fmla="*/ 17 h 167"/>
                  <a:gd name="T80" fmla="*/ 0 w 160"/>
                  <a:gd name="T81" fmla="*/ 17 h 167"/>
                  <a:gd name="T82" fmla="*/ 0 w 160"/>
                  <a:gd name="T83" fmla="*/ 16 h 167"/>
                  <a:gd name="T84" fmla="*/ 0 w 160"/>
                  <a:gd name="T85" fmla="*/ 16 h 167"/>
                  <a:gd name="T86" fmla="*/ 0 w 160"/>
                  <a:gd name="T87" fmla="*/ 16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0"/>
                  <a:gd name="T133" fmla="*/ 0 h 167"/>
                  <a:gd name="T134" fmla="*/ 160 w 160"/>
                  <a:gd name="T135" fmla="*/ 167 h 1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0" h="167">
                    <a:moveTo>
                      <a:pt x="3" y="141"/>
                    </a:moveTo>
                    <a:lnTo>
                      <a:pt x="8" y="138"/>
                    </a:lnTo>
                    <a:lnTo>
                      <a:pt x="12" y="135"/>
                    </a:lnTo>
                    <a:lnTo>
                      <a:pt x="16" y="133"/>
                    </a:lnTo>
                    <a:lnTo>
                      <a:pt x="19" y="131"/>
                    </a:lnTo>
                    <a:lnTo>
                      <a:pt x="22" y="128"/>
                    </a:lnTo>
                    <a:lnTo>
                      <a:pt x="25" y="127"/>
                    </a:lnTo>
                    <a:lnTo>
                      <a:pt x="27" y="125"/>
                    </a:lnTo>
                    <a:lnTo>
                      <a:pt x="29" y="124"/>
                    </a:lnTo>
                    <a:lnTo>
                      <a:pt x="30" y="123"/>
                    </a:lnTo>
                    <a:lnTo>
                      <a:pt x="31" y="122"/>
                    </a:lnTo>
                    <a:lnTo>
                      <a:pt x="33" y="118"/>
                    </a:lnTo>
                    <a:lnTo>
                      <a:pt x="37" y="111"/>
                    </a:lnTo>
                    <a:lnTo>
                      <a:pt x="42" y="100"/>
                    </a:lnTo>
                    <a:lnTo>
                      <a:pt x="48" y="88"/>
                    </a:lnTo>
                    <a:lnTo>
                      <a:pt x="55" y="74"/>
                    </a:lnTo>
                    <a:lnTo>
                      <a:pt x="63" y="61"/>
                    </a:lnTo>
                    <a:lnTo>
                      <a:pt x="70" y="47"/>
                    </a:lnTo>
                    <a:lnTo>
                      <a:pt x="78" y="35"/>
                    </a:lnTo>
                    <a:lnTo>
                      <a:pt x="85" y="25"/>
                    </a:lnTo>
                    <a:lnTo>
                      <a:pt x="92" y="18"/>
                    </a:lnTo>
                    <a:lnTo>
                      <a:pt x="98" y="13"/>
                    </a:lnTo>
                    <a:lnTo>
                      <a:pt x="105" y="9"/>
                    </a:lnTo>
                    <a:lnTo>
                      <a:pt x="113" y="6"/>
                    </a:lnTo>
                    <a:lnTo>
                      <a:pt x="120" y="4"/>
                    </a:lnTo>
                    <a:lnTo>
                      <a:pt x="128" y="2"/>
                    </a:lnTo>
                    <a:lnTo>
                      <a:pt x="135" y="1"/>
                    </a:lnTo>
                    <a:lnTo>
                      <a:pt x="140" y="1"/>
                    </a:lnTo>
                    <a:lnTo>
                      <a:pt x="145" y="0"/>
                    </a:lnTo>
                    <a:lnTo>
                      <a:pt x="148" y="0"/>
                    </a:lnTo>
                    <a:lnTo>
                      <a:pt x="149" y="0"/>
                    </a:lnTo>
                    <a:lnTo>
                      <a:pt x="153" y="1"/>
                    </a:lnTo>
                    <a:lnTo>
                      <a:pt x="155" y="4"/>
                    </a:lnTo>
                    <a:lnTo>
                      <a:pt x="158" y="7"/>
                    </a:lnTo>
                    <a:lnTo>
                      <a:pt x="158" y="11"/>
                    </a:lnTo>
                    <a:lnTo>
                      <a:pt x="159" y="14"/>
                    </a:lnTo>
                    <a:lnTo>
                      <a:pt x="159" y="18"/>
                    </a:lnTo>
                    <a:lnTo>
                      <a:pt x="158" y="23"/>
                    </a:lnTo>
                    <a:lnTo>
                      <a:pt x="158" y="27"/>
                    </a:lnTo>
                    <a:lnTo>
                      <a:pt x="158" y="32"/>
                    </a:lnTo>
                    <a:lnTo>
                      <a:pt x="157" y="36"/>
                    </a:lnTo>
                    <a:lnTo>
                      <a:pt x="156" y="40"/>
                    </a:lnTo>
                    <a:lnTo>
                      <a:pt x="155" y="43"/>
                    </a:lnTo>
                    <a:lnTo>
                      <a:pt x="154" y="47"/>
                    </a:lnTo>
                    <a:lnTo>
                      <a:pt x="152" y="50"/>
                    </a:lnTo>
                    <a:lnTo>
                      <a:pt x="149" y="53"/>
                    </a:lnTo>
                    <a:lnTo>
                      <a:pt x="147" y="55"/>
                    </a:lnTo>
                    <a:lnTo>
                      <a:pt x="144" y="58"/>
                    </a:lnTo>
                    <a:lnTo>
                      <a:pt x="142" y="60"/>
                    </a:lnTo>
                    <a:lnTo>
                      <a:pt x="138" y="62"/>
                    </a:lnTo>
                    <a:lnTo>
                      <a:pt x="135" y="64"/>
                    </a:lnTo>
                    <a:lnTo>
                      <a:pt x="122" y="69"/>
                    </a:lnTo>
                    <a:lnTo>
                      <a:pt x="109" y="77"/>
                    </a:lnTo>
                    <a:lnTo>
                      <a:pt x="97" y="84"/>
                    </a:lnTo>
                    <a:lnTo>
                      <a:pt x="86" y="93"/>
                    </a:lnTo>
                    <a:lnTo>
                      <a:pt x="76" y="103"/>
                    </a:lnTo>
                    <a:lnTo>
                      <a:pt x="67" y="112"/>
                    </a:lnTo>
                    <a:lnTo>
                      <a:pt x="57" y="123"/>
                    </a:lnTo>
                    <a:lnTo>
                      <a:pt x="49" y="135"/>
                    </a:lnTo>
                    <a:lnTo>
                      <a:pt x="41" y="147"/>
                    </a:lnTo>
                    <a:lnTo>
                      <a:pt x="33" y="160"/>
                    </a:lnTo>
                    <a:lnTo>
                      <a:pt x="29" y="165"/>
                    </a:lnTo>
                    <a:lnTo>
                      <a:pt x="25" y="165"/>
                    </a:lnTo>
                    <a:lnTo>
                      <a:pt x="22" y="166"/>
                    </a:lnTo>
                    <a:lnTo>
                      <a:pt x="19" y="166"/>
                    </a:lnTo>
                    <a:lnTo>
                      <a:pt x="16" y="166"/>
                    </a:lnTo>
                    <a:lnTo>
                      <a:pt x="13" y="166"/>
                    </a:lnTo>
                    <a:lnTo>
                      <a:pt x="11" y="165"/>
                    </a:lnTo>
                    <a:lnTo>
                      <a:pt x="8" y="163"/>
                    </a:lnTo>
                    <a:lnTo>
                      <a:pt x="6" y="162"/>
                    </a:lnTo>
                    <a:lnTo>
                      <a:pt x="3" y="160"/>
                    </a:lnTo>
                    <a:lnTo>
                      <a:pt x="2" y="156"/>
                    </a:lnTo>
                    <a:lnTo>
                      <a:pt x="1" y="155"/>
                    </a:lnTo>
                    <a:lnTo>
                      <a:pt x="0" y="153"/>
                    </a:lnTo>
                    <a:lnTo>
                      <a:pt x="0" y="152"/>
                    </a:lnTo>
                    <a:lnTo>
                      <a:pt x="0" y="150"/>
                    </a:lnTo>
                    <a:lnTo>
                      <a:pt x="1" y="149"/>
                    </a:lnTo>
                    <a:lnTo>
                      <a:pt x="1" y="147"/>
                    </a:lnTo>
                    <a:lnTo>
                      <a:pt x="2" y="145"/>
                    </a:lnTo>
                    <a:lnTo>
                      <a:pt x="3" y="144"/>
                    </a:lnTo>
                    <a:lnTo>
                      <a:pt x="3" y="142"/>
                    </a:lnTo>
                    <a:lnTo>
                      <a:pt x="5" y="141"/>
                    </a:lnTo>
                  </a:path>
                </a:pathLst>
              </a:custGeom>
              <a:noFill/>
              <a:ln w="12700" cap="rnd">
                <a:solidFill>
                  <a:srgbClr val="000000"/>
                </a:solidFill>
                <a:round/>
                <a:headEnd type="none" w="sm" len="sm"/>
                <a:tailEnd type="none" w="sm" len="sm"/>
              </a:ln>
            </p:spPr>
            <p:txBody>
              <a:bodyPr/>
              <a:lstStyle/>
              <a:p>
                <a:endParaRPr lang="en-US"/>
              </a:p>
            </p:txBody>
          </p:sp>
          <p:sp>
            <p:nvSpPr>
              <p:cNvPr id="84030" name="Freeform 62"/>
              <p:cNvSpPr>
                <a:spLocks noChangeAspect="1"/>
              </p:cNvSpPr>
              <p:nvPr/>
            </p:nvSpPr>
            <p:spPr bwMode="auto">
              <a:xfrm>
                <a:off x="677" y="1728"/>
                <a:ext cx="1060" cy="890"/>
              </a:xfrm>
              <a:custGeom>
                <a:avLst/>
                <a:gdLst>
                  <a:gd name="T0" fmla="*/ 151 w 2194"/>
                  <a:gd name="T1" fmla="*/ 174 h 1840"/>
                  <a:gd name="T2" fmla="*/ 166 w 2194"/>
                  <a:gd name="T3" fmla="*/ 164 h 1840"/>
                  <a:gd name="T4" fmla="*/ 170 w 2194"/>
                  <a:gd name="T5" fmla="*/ 157 h 1840"/>
                  <a:gd name="T6" fmla="*/ 181 w 2194"/>
                  <a:gd name="T7" fmla="*/ 150 h 1840"/>
                  <a:gd name="T8" fmla="*/ 182 w 2194"/>
                  <a:gd name="T9" fmla="*/ 155 h 1840"/>
                  <a:gd name="T10" fmla="*/ 181 w 2194"/>
                  <a:gd name="T11" fmla="*/ 166 h 1840"/>
                  <a:gd name="T12" fmla="*/ 187 w 2194"/>
                  <a:gd name="T13" fmla="*/ 169 h 1840"/>
                  <a:gd name="T14" fmla="*/ 190 w 2194"/>
                  <a:gd name="T15" fmla="*/ 171 h 1840"/>
                  <a:gd name="T16" fmla="*/ 191 w 2194"/>
                  <a:gd name="T17" fmla="*/ 177 h 1840"/>
                  <a:gd name="T18" fmla="*/ 198 w 2194"/>
                  <a:gd name="T19" fmla="*/ 177 h 1840"/>
                  <a:gd name="T20" fmla="*/ 211 w 2194"/>
                  <a:gd name="T21" fmla="*/ 194 h 1840"/>
                  <a:gd name="T22" fmla="*/ 234 w 2194"/>
                  <a:gd name="T23" fmla="*/ 180 h 1840"/>
                  <a:gd name="T24" fmla="*/ 236 w 2194"/>
                  <a:gd name="T25" fmla="*/ 171 h 1840"/>
                  <a:gd name="T26" fmla="*/ 240 w 2194"/>
                  <a:gd name="T27" fmla="*/ 166 h 1840"/>
                  <a:gd name="T28" fmla="*/ 241 w 2194"/>
                  <a:gd name="T29" fmla="*/ 154 h 1840"/>
                  <a:gd name="T30" fmla="*/ 242 w 2194"/>
                  <a:gd name="T31" fmla="*/ 148 h 1840"/>
                  <a:gd name="T32" fmla="*/ 247 w 2194"/>
                  <a:gd name="T33" fmla="*/ 134 h 1840"/>
                  <a:gd name="T34" fmla="*/ 244 w 2194"/>
                  <a:gd name="T35" fmla="*/ 120 h 1840"/>
                  <a:gd name="T36" fmla="*/ 247 w 2194"/>
                  <a:gd name="T37" fmla="*/ 110 h 1840"/>
                  <a:gd name="T38" fmla="*/ 245 w 2194"/>
                  <a:gd name="T39" fmla="*/ 101 h 1840"/>
                  <a:gd name="T40" fmla="*/ 247 w 2194"/>
                  <a:gd name="T41" fmla="*/ 88 h 1840"/>
                  <a:gd name="T42" fmla="*/ 240 w 2194"/>
                  <a:gd name="T43" fmla="*/ 75 h 1840"/>
                  <a:gd name="T44" fmla="*/ 241 w 2194"/>
                  <a:gd name="T45" fmla="*/ 65 h 1840"/>
                  <a:gd name="T46" fmla="*/ 231 w 2194"/>
                  <a:gd name="T47" fmla="*/ 47 h 1840"/>
                  <a:gd name="T48" fmla="*/ 221 w 2194"/>
                  <a:gd name="T49" fmla="*/ 39 h 1840"/>
                  <a:gd name="T50" fmla="*/ 209 w 2194"/>
                  <a:gd name="T51" fmla="*/ 31 h 1840"/>
                  <a:gd name="T52" fmla="*/ 205 w 2194"/>
                  <a:gd name="T53" fmla="*/ 28 h 1840"/>
                  <a:gd name="T54" fmla="*/ 197 w 2194"/>
                  <a:gd name="T55" fmla="*/ 19 h 1840"/>
                  <a:gd name="T56" fmla="*/ 180 w 2194"/>
                  <a:gd name="T57" fmla="*/ 12 h 1840"/>
                  <a:gd name="T58" fmla="*/ 166 w 2194"/>
                  <a:gd name="T59" fmla="*/ 7 h 1840"/>
                  <a:gd name="T60" fmla="*/ 153 w 2194"/>
                  <a:gd name="T61" fmla="*/ 4 h 1840"/>
                  <a:gd name="T62" fmla="*/ 136 w 2194"/>
                  <a:gd name="T63" fmla="*/ 0 h 1840"/>
                  <a:gd name="T64" fmla="*/ 117 w 2194"/>
                  <a:gd name="T65" fmla="*/ 0 h 1840"/>
                  <a:gd name="T66" fmla="*/ 104 w 2194"/>
                  <a:gd name="T67" fmla="*/ 3 h 1840"/>
                  <a:gd name="T68" fmla="*/ 91 w 2194"/>
                  <a:gd name="T69" fmla="*/ 3 h 1840"/>
                  <a:gd name="T70" fmla="*/ 55 w 2194"/>
                  <a:gd name="T71" fmla="*/ 12 h 1840"/>
                  <a:gd name="T72" fmla="*/ 44 w 2194"/>
                  <a:gd name="T73" fmla="*/ 20 h 1840"/>
                  <a:gd name="T74" fmla="*/ 23 w 2194"/>
                  <a:gd name="T75" fmla="*/ 42 h 1840"/>
                  <a:gd name="T76" fmla="*/ 20 w 2194"/>
                  <a:gd name="T77" fmla="*/ 55 h 1840"/>
                  <a:gd name="T78" fmla="*/ 12 w 2194"/>
                  <a:gd name="T79" fmla="*/ 66 h 1840"/>
                  <a:gd name="T80" fmla="*/ 12 w 2194"/>
                  <a:gd name="T81" fmla="*/ 73 h 1840"/>
                  <a:gd name="T82" fmla="*/ 6 w 2194"/>
                  <a:gd name="T83" fmla="*/ 82 h 1840"/>
                  <a:gd name="T84" fmla="*/ 9 w 2194"/>
                  <a:gd name="T85" fmla="*/ 94 h 1840"/>
                  <a:gd name="T86" fmla="*/ 0 w 2194"/>
                  <a:gd name="T87" fmla="*/ 111 h 1840"/>
                  <a:gd name="T88" fmla="*/ 3 w 2194"/>
                  <a:gd name="T89" fmla="*/ 122 h 1840"/>
                  <a:gd name="T90" fmla="*/ 6 w 2194"/>
                  <a:gd name="T91" fmla="*/ 150 h 1840"/>
                  <a:gd name="T92" fmla="*/ 14 w 2194"/>
                  <a:gd name="T93" fmla="*/ 164 h 1840"/>
                  <a:gd name="T94" fmla="*/ 32 w 2194"/>
                  <a:gd name="T95" fmla="*/ 184 h 1840"/>
                  <a:gd name="T96" fmla="*/ 42 w 2194"/>
                  <a:gd name="T97" fmla="*/ 192 h 1840"/>
                  <a:gd name="T98" fmla="*/ 59 w 2194"/>
                  <a:gd name="T99" fmla="*/ 202 h 1840"/>
                  <a:gd name="T100" fmla="*/ 70 w 2194"/>
                  <a:gd name="T101" fmla="*/ 204 h 1840"/>
                  <a:gd name="T102" fmla="*/ 83 w 2194"/>
                  <a:gd name="T103" fmla="*/ 208 h 1840"/>
                  <a:gd name="T104" fmla="*/ 105 w 2194"/>
                  <a:gd name="T105" fmla="*/ 205 h 1840"/>
                  <a:gd name="T106" fmla="*/ 117 w 2194"/>
                  <a:gd name="T107" fmla="*/ 189 h 1840"/>
                  <a:gd name="T108" fmla="*/ 115 w 2194"/>
                  <a:gd name="T109" fmla="*/ 179 h 1840"/>
                  <a:gd name="T110" fmla="*/ 125 w 2194"/>
                  <a:gd name="T111" fmla="*/ 174 h 1840"/>
                  <a:gd name="T112" fmla="*/ 116 w 2194"/>
                  <a:gd name="T113" fmla="*/ 155 h 1840"/>
                  <a:gd name="T114" fmla="*/ 121 w 2194"/>
                  <a:gd name="T115" fmla="*/ 152 h 1840"/>
                  <a:gd name="T116" fmla="*/ 131 w 2194"/>
                  <a:gd name="T117" fmla="*/ 160 h 1840"/>
                  <a:gd name="T118" fmla="*/ 136 w 2194"/>
                  <a:gd name="T119" fmla="*/ 164 h 18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94"/>
                  <a:gd name="T181" fmla="*/ 0 h 1840"/>
                  <a:gd name="T182" fmla="*/ 2194 w 2194"/>
                  <a:gd name="T183" fmla="*/ 1840 h 18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94" h="1840">
                    <a:moveTo>
                      <a:pt x="1259" y="1480"/>
                    </a:moveTo>
                    <a:lnTo>
                      <a:pt x="1269" y="1487"/>
                    </a:lnTo>
                    <a:lnTo>
                      <a:pt x="1278" y="1496"/>
                    </a:lnTo>
                    <a:lnTo>
                      <a:pt x="1286" y="1504"/>
                    </a:lnTo>
                    <a:lnTo>
                      <a:pt x="1294" y="1512"/>
                    </a:lnTo>
                    <a:lnTo>
                      <a:pt x="1302" y="1521"/>
                    </a:lnTo>
                    <a:lnTo>
                      <a:pt x="1309" y="1527"/>
                    </a:lnTo>
                    <a:lnTo>
                      <a:pt x="1318" y="1534"/>
                    </a:lnTo>
                    <a:lnTo>
                      <a:pt x="1327" y="1537"/>
                    </a:lnTo>
                    <a:lnTo>
                      <a:pt x="1338" y="1539"/>
                    </a:lnTo>
                    <a:lnTo>
                      <a:pt x="1351" y="1537"/>
                    </a:lnTo>
                    <a:lnTo>
                      <a:pt x="1373" y="1531"/>
                    </a:lnTo>
                    <a:lnTo>
                      <a:pt x="1394" y="1522"/>
                    </a:lnTo>
                    <a:lnTo>
                      <a:pt x="1412" y="1511"/>
                    </a:lnTo>
                    <a:lnTo>
                      <a:pt x="1429" y="1498"/>
                    </a:lnTo>
                    <a:lnTo>
                      <a:pt x="1442" y="1484"/>
                    </a:lnTo>
                    <a:lnTo>
                      <a:pt x="1454" y="1472"/>
                    </a:lnTo>
                    <a:lnTo>
                      <a:pt x="1464" y="1461"/>
                    </a:lnTo>
                    <a:lnTo>
                      <a:pt x="1470" y="1451"/>
                    </a:lnTo>
                    <a:lnTo>
                      <a:pt x="1475" y="1445"/>
                    </a:lnTo>
                    <a:lnTo>
                      <a:pt x="1476" y="1442"/>
                    </a:lnTo>
                    <a:lnTo>
                      <a:pt x="1476" y="1441"/>
                    </a:lnTo>
                    <a:lnTo>
                      <a:pt x="1479" y="1436"/>
                    </a:lnTo>
                    <a:lnTo>
                      <a:pt x="1482" y="1429"/>
                    </a:lnTo>
                    <a:lnTo>
                      <a:pt x="1486" y="1420"/>
                    </a:lnTo>
                    <a:lnTo>
                      <a:pt x="1492" y="1409"/>
                    </a:lnTo>
                    <a:lnTo>
                      <a:pt x="1499" y="1397"/>
                    </a:lnTo>
                    <a:lnTo>
                      <a:pt x="1507" y="1386"/>
                    </a:lnTo>
                    <a:lnTo>
                      <a:pt x="1516" y="1375"/>
                    </a:lnTo>
                    <a:lnTo>
                      <a:pt x="1526" y="1364"/>
                    </a:lnTo>
                    <a:lnTo>
                      <a:pt x="1537" y="1355"/>
                    </a:lnTo>
                    <a:lnTo>
                      <a:pt x="1546" y="1348"/>
                    </a:lnTo>
                    <a:lnTo>
                      <a:pt x="1556" y="1342"/>
                    </a:lnTo>
                    <a:lnTo>
                      <a:pt x="1568" y="1337"/>
                    </a:lnTo>
                    <a:lnTo>
                      <a:pt x="1580" y="1332"/>
                    </a:lnTo>
                    <a:lnTo>
                      <a:pt x="1591" y="1328"/>
                    </a:lnTo>
                    <a:lnTo>
                      <a:pt x="1603" y="1325"/>
                    </a:lnTo>
                    <a:lnTo>
                      <a:pt x="1613" y="1322"/>
                    </a:lnTo>
                    <a:lnTo>
                      <a:pt x="1620" y="1319"/>
                    </a:lnTo>
                    <a:lnTo>
                      <a:pt x="1626" y="1318"/>
                    </a:lnTo>
                    <a:lnTo>
                      <a:pt x="1630" y="1317"/>
                    </a:lnTo>
                    <a:lnTo>
                      <a:pt x="1632" y="1319"/>
                    </a:lnTo>
                    <a:lnTo>
                      <a:pt x="1632" y="1327"/>
                    </a:lnTo>
                    <a:lnTo>
                      <a:pt x="1628" y="1337"/>
                    </a:lnTo>
                    <a:lnTo>
                      <a:pt x="1622" y="1352"/>
                    </a:lnTo>
                    <a:lnTo>
                      <a:pt x="1616" y="1368"/>
                    </a:lnTo>
                    <a:lnTo>
                      <a:pt x="1609" y="1385"/>
                    </a:lnTo>
                    <a:lnTo>
                      <a:pt x="1603" y="1402"/>
                    </a:lnTo>
                    <a:lnTo>
                      <a:pt x="1599" y="1419"/>
                    </a:lnTo>
                    <a:lnTo>
                      <a:pt x="1597" y="1434"/>
                    </a:lnTo>
                    <a:lnTo>
                      <a:pt x="1598" y="1446"/>
                    </a:lnTo>
                    <a:lnTo>
                      <a:pt x="1600" y="1451"/>
                    </a:lnTo>
                    <a:lnTo>
                      <a:pt x="1602" y="1458"/>
                    </a:lnTo>
                    <a:lnTo>
                      <a:pt x="1605" y="1464"/>
                    </a:lnTo>
                    <a:lnTo>
                      <a:pt x="1609" y="1470"/>
                    </a:lnTo>
                    <a:lnTo>
                      <a:pt x="1613" y="1477"/>
                    </a:lnTo>
                    <a:lnTo>
                      <a:pt x="1618" y="1483"/>
                    </a:lnTo>
                    <a:lnTo>
                      <a:pt x="1624" y="1489"/>
                    </a:lnTo>
                    <a:lnTo>
                      <a:pt x="1630" y="1493"/>
                    </a:lnTo>
                    <a:lnTo>
                      <a:pt x="1636" y="1496"/>
                    </a:lnTo>
                    <a:lnTo>
                      <a:pt x="1644" y="1498"/>
                    </a:lnTo>
                    <a:lnTo>
                      <a:pt x="1651" y="1498"/>
                    </a:lnTo>
                    <a:lnTo>
                      <a:pt x="1656" y="1498"/>
                    </a:lnTo>
                    <a:lnTo>
                      <a:pt x="1660" y="1497"/>
                    </a:lnTo>
                    <a:lnTo>
                      <a:pt x="1663" y="1497"/>
                    </a:lnTo>
                    <a:lnTo>
                      <a:pt x="1667" y="1497"/>
                    </a:lnTo>
                    <a:lnTo>
                      <a:pt x="1669" y="1498"/>
                    </a:lnTo>
                    <a:lnTo>
                      <a:pt x="1671" y="1498"/>
                    </a:lnTo>
                    <a:lnTo>
                      <a:pt x="1673" y="1499"/>
                    </a:lnTo>
                    <a:lnTo>
                      <a:pt x="1674" y="1500"/>
                    </a:lnTo>
                    <a:lnTo>
                      <a:pt x="1676" y="1502"/>
                    </a:lnTo>
                    <a:lnTo>
                      <a:pt x="1681" y="1507"/>
                    </a:lnTo>
                    <a:lnTo>
                      <a:pt x="1684" y="1512"/>
                    </a:lnTo>
                    <a:lnTo>
                      <a:pt x="1686" y="1517"/>
                    </a:lnTo>
                    <a:lnTo>
                      <a:pt x="1686" y="1521"/>
                    </a:lnTo>
                    <a:lnTo>
                      <a:pt x="1686" y="1525"/>
                    </a:lnTo>
                    <a:lnTo>
                      <a:pt x="1685" y="1530"/>
                    </a:lnTo>
                    <a:lnTo>
                      <a:pt x="1685" y="1534"/>
                    </a:lnTo>
                    <a:lnTo>
                      <a:pt x="1686" y="1540"/>
                    </a:lnTo>
                    <a:lnTo>
                      <a:pt x="1688" y="1546"/>
                    </a:lnTo>
                    <a:lnTo>
                      <a:pt x="1692" y="1553"/>
                    </a:lnTo>
                    <a:lnTo>
                      <a:pt x="1698" y="1559"/>
                    </a:lnTo>
                    <a:lnTo>
                      <a:pt x="1705" y="1563"/>
                    </a:lnTo>
                    <a:lnTo>
                      <a:pt x="1714" y="1566"/>
                    </a:lnTo>
                    <a:lnTo>
                      <a:pt x="1722" y="1567"/>
                    </a:lnTo>
                    <a:lnTo>
                      <a:pt x="1730" y="1568"/>
                    </a:lnTo>
                    <a:lnTo>
                      <a:pt x="1738" y="1567"/>
                    </a:lnTo>
                    <a:lnTo>
                      <a:pt x="1745" y="1566"/>
                    </a:lnTo>
                    <a:lnTo>
                      <a:pt x="1751" y="1565"/>
                    </a:lnTo>
                    <a:lnTo>
                      <a:pt x="1754" y="1565"/>
                    </a:lnTo>
                    <a:lnTo>
                      <a:pt x="1755" y="1564"/>
                    </a:lnTo>
                    <a:lnTo>
                      <a:pt x="1755" y="1568"/>
                    </a:lnTo>
                    <a:lnTo>
                      <a:pt x="1753" y="1579"/>
                    </a:lnTo>
                    <a:lnTo>
                      <a:pt x="1752" y="1595"/>
                    </a:lnTo>
                    <a:lnTo>
                      <a:pt x="1752" y="1615"/>
                    </a:lnTo>
                    <a:lnTo>
                      <a:pt x="1757" y="1636"/>
                    </a:lnTo>
                    <a:lnTo>
                      <a:pt x="1765" y="1658"/>
                    </a:lnTo>
                    <a:lnTo>
                      <a:pt x="1779" y="1678"/>
                    </a:lnTo>
                    <a:lnTo>
                      <a:pt x="1800" y="1695"/>
                    </a:lnTo>
                    <a:lnTo>
                      <a:pt x="1829" y="1707"/>
                    </a:lnTo>
                    <a:lnTo>
                      <a:pt x="1868" y="1712"/>
                    </a:lnTo>
                    <a:lnTo>
                      <a:pt x="1895" y="1711"/>
                    </a:lnTo>
                    <a:lnTo>
                      <a:pt x="1923" y="1703"/>
                    </a:lnTo>
                    <a:lnTo>
                      <a:pt x="1952" y="1692"/>
                    </a:lnTo>
                    <a:lnTo>
                      <a:pt x="1979" y="1676"/>
                    </a:lnTo>
                    <a:lnTo>
                      <a:pt x="2005" y="1660"/>
                    </a:lnTo>
                    <a:lnTo>
                      <a:pt x="2028" y="1641"/>
                    </a:lnTo>
                    <a:lnTo>
                      <a:pt x="2049" y="1623"/>
                    </a:lnTo>
                    <a:lnTo>
                      <a:pt x="2066" y="1606"/>
                    </a:lnTo>
                    <a:lnTo>
                      <a:pt x="2078" y="1592"/>
                    </a:lnTo>
                    <a:lnTo>
                      <a:pt x="2085" y="1581"/>
                    </a:lnTo>
                    <a:lnTo>
                      <a:pt x="2088" y="1572"/>
                    </a:lnTo>
                    <a:lnTo>
                      <a:pt x="2091" y="1563"/>
                    </a:lnTo>
                    <a:lnTo>
                      <a:pt x="2093" y="1553"/>
                    </a:lnTo>
                    <a:lnTo>
                      <a:pt x="2094" y="1542"/>
                    </a:lnTo>
                    <a:lnTo>
                      <a:pt x="2094" y="1532"/>
                    </a:lnTo>
                    <a:lnTo>
                      <a:pt x="2094" y="1523"/>
                    </a:lnTo>
                    <a:lnTo>
                      <a:pt x="2093" y="1515"/>
                    </a:lnTo>
                    <a:lnTo>
                      <a:pt x="2092" y="1509"/>
                    </a:lnTo>
                    <a:lnTo>
                      <a:pt x="2092" y="1505"/>
                    </a:lnTo>
                    <a:lnTo>
                      <a:pt x="2092" y="1503"/>
                    </a:lnTo>
                    <a:lnTo>
                      <a:pt x="2093" y="1502"/>
                    </a:lnTo>
                    <a:lnTo>
                      <a:pt x="2096" y="1500"/>
                    </a:lnTo>
                    <a:lnTo>
                      <a:pt x="2100" y="1496"/>
                    </a:lnTo>
                    <a:lnTo>
                      <a:pt x="2105" y="1491"/>
                    </a:lnTo>
                    <a:lnTo>
                      <a:pt x="2111" y="1484"/>
                    </a:lnTo>
                    <a:lnTo>
                      <a:pt x="2117" y="1477"/>
                    </a:lnTo>
                    <a:lnTo>
                      <a:pt x="2123" y="1469"/>
                    </a:lnTo>
                    <a:lnTo>
                      <a:pt x="2129" y="1461"/>
                    </a:lnTo>
                    <a:lnTo>
                      <a:pt x="2134" y="1452"/>
                    </a:lnTo>
                    <a:lnTo>
                      <a:pt x="2138" y="1443"/>
                    </a:lnTo>
                    <a:lnTo>
                      <a:pt x="2141" y="1429"/>
                    </a:lnTo>
                    <a:lnTo>
                      <a:pt x="2142" y="1416"/>
                    </a:lnTo>
                    <a:lnTo>
                      <a:pt x="2141" y="1402"/>
                    </a:lnTo>
                    <a:lnTo>
                      <a:pt x="2139" y="1388"/>
                    </a:lnTo>
                    <a:lnTo>
                      <a:pt x="2136" y="1376"/>
                    </a:lnTo>
                    <a:lnTo>
                      <a:pt x="2132" y="1365"/>
                    </a:lnTo>
                    <a:lnTo>
                      <a:pt x="2129" y="1356"/>
                    </a:lnTo>
                    <a:lnTo>
                      <a:pt x="2126" y="1348"/>
                    </a:lnTo>
                    <a:lnTo>
                      <a:pt x="2123" y="1344"/>
                    </a:lnTo>
                    <a:lnTo>
                      <a:pt x="2123" y="1342"/>
                    </a:lnTo>
                    <a:lnTo>
                      <a:pt x="2123" y="1341"/>
                    </a:lnTo>
                    <a:lnTo>
                      <a:pt x="2127" y="1337"/>
                    </a:lnTo>
                    <a:lnTo>
                      <a:pt x="2132" y="1331"/>
                    </a:lnTo>
                    <a:lnTo>
                      <a:pt x="2140" y="1323"/>
                    </a:lnTo>
                    <a:lnTo>
                      <a:pt x="2148" y="1313"/>
                    </a:lnTo>
                    <a:lnTo>
                      <a:pt x="2156" y="1301"/>
                    </a:lnTo>
                    <a:lnTo>
                      <a:pt x="2164" y="1287"/>
                    </a:lnTo>
                    <a:lnTo>
                      <a:pt x="2171" y="1273"/>
                    </a:lnTo>
                    <a:lnTo>
                      <a:pt x="2177" y="1256"/>
                    </a:lnTo>
                    <a:lnTo>
                      <a:pt x="2182" y="1239"/>
                    </a:lnTo>
                    <a:lnTo>
                      <a:pt x="2184" y="1227"/>
                    </a:lnTo>
                    <a:lnTo>
                      <a:pt x="2186" y="1214"/>
                    </a:lnTo>
                    <a:lnTo>
                      <a:pt x="2187" y="1200"/>
                    </a:lnTo>
                    <a:lnTo>
                      <a:pt x="2188" y="1188"/>
                    </a:lnTo>
                    <a:lnTo>
                      <a:pt x="2188" y="1176"/>
                    </a:lnTo>
                    <a:lnTo>
                      <a:pt x="2188" y="1165"/>
                    </a:lnTo>
                    <a:lnTo>
                      <a:pt x="2187" y="1156"/>
                    </a:lnTo>
                    <a:lnTo>
                      <a:pt x="2187" y="1149"/>
                    </a:lnTo>
                    <a:lnTo>
                      <a:pt x="2187" y="1144"/>
                    </a:lnTo>
                    <a:lnTo>
                      <a:pt x="2187" y="1142"/>
                    </a:lnTo>
                    <a:lnTo>
                      <a:pt x="2164" y="1070"/>
                    </a:lnTo>
                    <a:lnTo>
                      <a:pt x="2164" y="1069"/>
                    </a:lnTo>
                    <a:lnTo>
                      <a:pt x="2167" y="1065"/>
                    </a:lnTo>
                    <a:lnTo>
                      <a:pt x="2170" y="1059"/>
                    </a:lnTo>
                    <a:lnTo>
                      <a:pt x="2174" y="1051"/>
                    </a:lnTo>
                    <a:lnTo>
                      <a:pt x="2177" y="1042"/>
                    </a:lnTo>
                    <a:lnTo>
                      <a:pt x="2182" y="1031"/>
                    </a:lnTo>
                    <a:lnTo>
                      <a:pt x="2186" y="1020"/>
                    </a:lnTo>
                    <a:lnTo>
                      <a:pt x="2189" y="1008"/>
                    </a:lnTo>
                    <a:lnTo>
                      <a:pt x="2192" y="995"/>
                    </a:lnTo>
                    <a:lnTo>
                      <a:pt x="2193" y="983"/>
                    </a:lnTo>
                    <a:lnTo>
                      <a:pt x="2193" y="970"/>
                    </a:lnTo>
                    <a:lnTo>
                      <a:pt x="2193" y="958"/>
                    </a:lnTo>
                    <a:lnTo>
                      <a:pt x="2190" y="945"/>
                    </a:lnTo>
                    <a:lnTo>
                      <a:pt x="2187" y="934"/>
                    </a:lnTo>
                    <a:lnTo>
                      <a:pt x="2183" y="923"/>
                    </a:lnTo>
                    <a:lnTo>
                      <a:pt x="2180" y="913"/>
                    </a:lnTo>
                    <a:lnTo>
                      <a:pt x="2177" y="904"/>
                    </a:lnTo>
                    <a:lnTo>
                      <a:pt x="2174" y="897"/>
                    </a:lnTo>
                    <a:lnTo>
                      <a:pt x="2172" y="893"/>
                    </a:lnTo>
                    <a:lnTo>
                      <a:pt x="2172" y="891"/>
                    </a:lnTo>
                    <a:lnTo>
                      <a:pt x="2173" y="890"/>
                    </a:lnTo>
                    <a:lnTo>
                      <a:pt x="2174" y="884"/>
                    </a:lnTo>
                    <a:lnTo>
                      <a:pt x="2177" y="875"/>
                    </a:lnTo>
                    <a:lnTo>
                      <a:pt x="2180" y="864"/>
                    </a:lnTo>
                    <a:lnTo>
                      <a:pt x="2184" y="851"/>
                    </a:lnTo>
                    <a:lnTo>
                      <a:pt x="2187" y="837"/>
                    </a:lnTo>
                    <a:lnTo>
                      <a:pt x="2189" y="821"/>
                    </a:lnTo>
                    <a:lnTo>
                      <a:pt x="2191" y="807"/>
                    </a:lnTo>
                    <a:lnTo>
                      <a:pt x="2191" y="793"/>
                    </a:lnTo>
                    <a:lnTo>
                      <a:pt x="2189" y="780"/>
                    </a:lnTo>
                    <a:lnTo>
                      <a:pt x="2185" y="767"/>
                    </a:lnTo>
                    <a:lnTo>
                      <a:pt x="2179" y="752"/>
                    </a:lnTo>
                    <a:lnTo>
                      <a:pt x="2170" y="738"/>
                    </a:lnTo>
                    <a:lnTo>
                      <a:pt x="2162" y="723"/>
                    </a:lnTo>
                    <a:lnTo>
                      <a:pt x="2153" y="707"/>
                    </a:lnTo>
                    <a:lnTo>
                      <a:pt x="2144" y="695"/>
                    </a:lnTo>
                    <a:lnTo>
                      <a:pt x="2136" y="682"/>
                    </a:lnTo>
                    <a:lnTo>
                      <a:pt x="2130" y="674"/>
                    </a:lnTo>
                    <a:lnTo>
                      <a:pt x="2126" y="668"/>
                    </a:lnTo>
                    <a:lnTo>
                      <a:pt x="2124" y="666"/>
                    </a:lnTo>
                    <a:lnTo>
                      <a:pt x="2125" y="664"/>
                    </a:lnTo>
                    <a:lnTo>
                      <a:pt x="2126" y="659"/>
                    </a:lnTo>
                    <a:lnTo>
                      <a:pt x="2129" y="650"/>
                    </a:lnTo>
                    <a:lnTo>
                      <a:pt x="2131" y="640"/>
                    </a:lnTo>
                    <a:lnTo>
                      <a:pt x="2134" y="627"/>
                    </a:lnTo>
                    <a:lnTo>
                      <a:pt x="2136" y="612"/>
                    </a:lnTo>
                    <a:lnTo>
                      <a:pt x="2138" y="595"/>
                    </a:lnTo>
                    <a:lnTo>
                      <a:pt x="2138" y="578"/>
                    </a:lnTo>
                    <a:lnTo>
                      <a:pt x="2137" y="559"/>
                    </a:lnTo>
                    <a:lnTo>
                      <a:pt x="2134" y="541"/>
                    </a:lnTo>
                    <a:lnTo>
                      <a:pt x="2129" y="526"/>
                    </a:lnTo>
                    <a:lnTo>
                      <a:pt x="2120" y="508"/>
                    </a:lnTo>
                    <a:lnTo>
                      <a:pt x="2107" y="489"/>
                    </a:lnTo>
                    <a:lnTo>
                      <a:pt x="2092" y="470"/>
                    </a:lnTo>
                    <a:lnTo>
                      <a:pt x="2076" y="451"/>
                    </a:lnTo>
                    <a:lnTo>
                      <a:pt x="2061" y="433"/>
                    </a:lnTo>
                    <a:lnTo>
                      <a:pt x="2047" y="417"/>
                    </a:lnTo>
                    <a:lnTo>
                      <a:pt x="2036" y="405"/>
                    </a:lnTo>
                    <a:lnTo>
                      <a:pt x="2028" y="397"/>
                    </a:lnTo>
                    <a:lnTo>
                      <a:pt x="2025" y="394"/>
                    </a:lnTo>
                    <a:lnTo>
                      <a:pt x="2023" y="392"/>
                    </a:lnTo>
                    <a:lnTo>
                      <a:pt x="2016" y="386"/>
                    </a:lnTo>
                    <a:lnTo>
                      <a:pt x="2006" y="378"/>
                    </a:lnTo>
                    <a:lnTo>
                      <a:pt x="1993" y="367"/>
                    </a:lnTo>
                    <a:lnTo>
                      <a:pt x="1979" y="356"/>
                    </a:lnTo>
                    <a:lnTo>
                      <a:pt x="1964" y="343"/>
                    </a:lnTo>
                    <a:lnTo>
                      <a:pt x="1949" y="331"/>
                    </a:lnTo>
                    <a:lnTo>
                      <a:pt x="1934" y="319"/>
                    </a:lnTo>
                    <a:lnTo>
                      <a:pt x="1921" y="309"/>
                    </a:lnTo>
                    <a:lnTo>
                      <a:pt x="1911" y="302"/>
                    </a:lnTo>
                    <a:lnTo>
                      <a:pt x="1902" y="296"/>
                    </a:lnTo>
                    <a:lnTo>
                      <a:pt x="1891" y="289"/>
                    </a:lnTo>
                    <a:lnTo>
                      <a:pt x="1879" y="283"/>
                    </a:lnTo>
                    <a:lnTo>
                      <a:pt x="1866" y="277"/>
                    </a:lnTo>
                    <a:lnTo>
                      <a:pt x="1854" y="272"/>
                    </a:lnTo>
                    <a:lnTo>
                      <a:pt x="1843" y="267"/>
                    </a:lnTo>
                    <a:lnTo>
                      <a:pt x="1833" y="263"/>
                    </a:lnTo>
                    <a:lnTo>
                      <a:pt x="1825" y="260"/>
                    </a:lnTo>
                    <a:lnTo>
                      <a:pt x="1820" y="258"/>
                    </a:lnTo>
                    <a:lnTo>
                      <a:pt x="1819" y="257"/>
                    </a:lnTo>
                    <a:lnTo>
                      <a:pt x="1819" y="255"/>
                    </a:lnTo>
                    <a:lnTo>
                      <a:pt x="1819" y="252"/>
                    </a:lnTo>
                    <a:lnTo>
                      <a:pt x="1819" y="247"/>
                    </a:lnTo>
                    <a:lnTo>
                      <a:pt x="1819" y="242"/>
                    </a:lnTo>
                    <a:lnTo>
                      <a:pt x="1817" y="236"/>
                    </a:lnTo>
                    <a:lnTo>
                      <a:pt x="1814" y="229"/>
                    </a:lnTo>
                    <a:lnTo>
                      <a:pt x="1810" y="221"/>
                    </a:lnTo>
                    <a:lnTo>
                      <a:pt x="1805" y="213"/>
                    </a:lnTo>
                    <a:lnTo>
                      <a:pt x="1797" y="204"/>
                    </a:lnTo>
                    <a:lnTo>
                      <a:pt x="1786" y="194"/>
                    </a:lnTo>
                    <a:lnTo>
                      <a:pt x="1769" y="182"/>
                    </a:lnTo>
                    <a:lnTo>
                      <a:pt x="1749" y="170"/>
                    </a:lnTo>
                    <a:lnTo>
                      <a:pt x="1726" y="157"/>
                    </a:lnTo>
                    <a:lnTo>
                      <a:pt x="1702" y="145"/>
                    </a:lnTo>
                    <a:lnTo>
                      <a:pt x="1679" y="134"/>
                    </a:lnTo>
                    <a:lnTo>
                      <a:pt x="1657" y="124"/>
                    </a:lnTo>
                    <a:lnTo>
                      <a:pt x="1638" y="116"/>
                    </a:lnTo>
                    <a:lnTo>
                      <a:pt x="1625" y="111"/>
                    </a:lnTo>
                    <a:lnTo>
                      <a:pt x="1617" y="109"/>
                    </a:lnTo>
                    <a:lnTo>
                      <a:pt x="1607" y="108"/>
                    </a:lnTo>
                    <a:lnTo>
                      <a:pt x="1596" y="106"/>
                    </a:lnTo>
                    <a:lnTo>
                      <a:pt x="1582" y="102"/>
                    </a:lnTo>
                    <a:lnTo>
                      <a:pt x="1568" y="97"/>
                    </a:lnTo>
                    <a:lnTo>
                      <a:pt x="1553" y="93"/>
                    </a:lnTo>
                    <a:lnTo>
                      <a:pt x="1539" y="87"/>
                    </a:lnTo>
                    <a:lnTo>
                      <a:pt x="1524" y="81"/>
                    </a:lnTo>
                    <a:lnTo>
                      <a:pt x="1510" y="76"/>
                    </a:lnTo>
                    <a:lnTo>
                      <a:pt x="1497" y="72"/>
                    </a:lnTo>
                    <a:lnTo>
                      <a:pt x="1486" y="68"/>
                    </a:lnTo>
                    <a:lnTo>
                      <a:pt x="1474" y="65"/>
                    </a:lnTo>
                    <a:lnTo>
                      <a:pt x="1460" y="61"/>
                    </a:lnTo>
                    <a:lnTo>
                      <a:pt x="1444" y="57"/>
                    </a:lnTo>
                    <a:lnTo>
                      <a:pt x="1426" y="52"/>
                    </a:lnTo>
                    <a:lnTo>
                      <a:pt x="1410" y="47"/>
                    </a:lnTo>
                    <a:lnTo>
                      <a:pt x="1394" y="43"/>
                    </a:lnTo>
                    <a:lnTo>
                      <a:pt x="1380" y="39"/>
                    </a:lnTo>
                    <a:lnTo>
                      <a:pt x="1369" y="36"/>
                    </a:lnTo>
                    <a:lnTo>
                      <a:pt x="1362" y="33"/>
                    </a:lnTo>
                    <a:lnTo>
                      <a:pt x="1359" y="33"/>
                    </a:lnTo>
                    <a:lnTo>
                      <a:pt x="1356" y="33"/>
                    </a:lnTo>
                    <a:lnTo>
                      <a:pt x="1350" y="30"/>
                    </a:lnTo>
                    <a:lnTo>
                      <a:pt x="1338" y="28"/>
                    </a:lnTo>
                    <a:lnTo>
                      <a:pt x="1324" y="24"/>
                    </a:lnTo>
                    <a:lnTo>
                      <a:pt x="1307" y="20"/>
                    </a:lnTo>
                    <a:lnTo>
                      <a:pt x="1288" y="17"/>
                    </a:lnTo>
                    <a:lnTo>
                      <a:pt x="1267" y="12"/>
                    </a:lnTo>
                    <a:lnTo>
                      <a:pt x="1245" y="8"/>
                    </a:lnTo>
                    <a:lnTo>
                      <a:pt x="1223" y="5"/>
                    </a:lnTo>
                    <a:lnTo>
                      <a:pt x="1202" y="2"/>
                    </a:lnTo>
                    <a:lnTo>
                      <a:pt x="1181" y="1"/>
                    </a:lnTo>
                    <a:lnTo>
                      <a:pt x="1159" y="0"/>
                    </a:lnTo>
                    <a:lnTo>
                      <a:pt x="1139" y="1"/>
                    </a:lnTo>
                    <a:lnTo>
                      <a:pt x="1119" y="1"/>
                    </a:lnTo>
                    <a:lnTo>
                      <a:pt x="1100" y="3"/>
                    </a:lnTo>
                    <a:lnTo>
                      <a:pt x="1083" y="5"/>
                    </a:lnTo>
                    <a:lnTo>
                      <a:pt x="1067" y="5"/>
                    </a:lnTo>
                    <a:lnTo>
                      <a:pt x="1052" y="6"/>
                    </a:lnTo>
                    <a:lnTo>
                      <a:pt x="1040" y="6"/>
                    </a:lnTo>
                    <a:lnTo>
                      <a:pt x="1030" y="5"/>
                    </a:lnTo>
                    <a:lnTo>
                      <a:pt x="1017" y="4"/>
                    </a:lnTo>
                    <a:lnTo>
                      <a:pt x="1003" y="5"/>
                    </a:lnTo>
                    <a:lnTo>
                      <a:pt x="988" y="8"/>
                    </a:lnTo>
                    <a:lnTo>
                      <a:pt x="973" y="12"/>
                    </a:lnTo>
                    <a:lnTo>
                      <a:pt x="958" y="17"/>
                    </a:lnTo>
                    <a:lnTo>
                      <a:pt x="944" y="22"/>
                    </a:lnTo>
                    <a:lnTo>
                      <a:pt x="933" y="27"/>
                    </a:lnTo>
                    <a:lnTo>
                      <a:pt x="924" y="31"/>
                    </a:lnTo>
                    <a:lnTo>
                      <a:pt x="918" y="34"/>
                    </a:lnTo>
                    <a:lnTo>
                      <a:pt x="915" y="35"/>
                    </a:lnTo>
                    <a:lnTo>
                      <a:pt x="913" y="35"/>
                    </a:lnTo>
                    <a:lnTo>
                      <a:pt x="908" y="33"/>
                    </a:lnTo>
                    <a:lnTo>
                      <a:pt x="897" y="33"/>
                    </a:lnTo>
                    <a:lnTo>
                      <a:pt x="883" y="31"/>
                    </a:lnTo>
                    <a:lnTo>
                      <a:pt x="863" y="30"/>
                    </a:lnTo>
                    <a:lnTo>
                      <a:pt x="838" y="29"/>
                    </a:lnTo>
                    <a:lnTo>
                      <a:pt x="808" y="28"/>
                    </a:lnTo>
                    <a:lnTo>
                      <a:pt x="772" y="27"/>
                    </a:lnTo>
                    <a:lnTo>
                      <a:pt x="730" y="28"/>
                    </a:lnTo>
                    <a:lnTo>
                      <a:pt x="681" y="29"/>
                    </a:lnTo>
                    <a:lnTo>
                      <a:pt x="633" y="34"/>
                    </a:lnTo>
                    <a:lnTo>
                      <a:pt x="592" y="43"/>
                    </a:lnTo>
                    <a:lnTo>
                      <a:pt x="557" y="57"/>
                    </a:lnTo>
                    <a:lnTo>
                      <a:pt x="529" y="73"/>
                    </a:lnTo>
                    <a:lnTo>
                      <a:pt x="504" y="90"/>
                    </a:lnTo>
                    <a:lnTo>
                      <a:pt x="486" y="107"/>
                    </a:lnTo>
                    <a:lnTo>
                      <a:pt x="472" y="122"/>
                    </a:lnTo>
                    <a:lnTo>
                      <a:pt x="462" y="135"/>
                    </a:lnTo>
                    <a:lnTo>
                      <a:pt x="457" y="144"/>
                    </a:lnTo>
                    <a:lnTo>
                      <a:pt x="456" y="147"/>
                    </a:lnTo>
                    <a:lnTo>
                      <a:pt x="453" y="148"/>
                    </a:lnTo>
                    <a:lnTo>
                      <a:pt x="444" y="151"/>
                    </a:lnTo>
                    <a:lnTo>
                      <a:pt x="431" y="157"/>
                    </a:lnTo>
                    <a:lnTo>
                      <a:pt x="414" y="163"/>
                    </a:lnTo>
                    <a:lnTo>
                      <a:pt x="394" y="173"/>
                    </a:lnTo>
                    <a:lnTo>
                      <a:pt x="371" y="185"/>
                    </a:lnTo>
                    <a:lnTo>
                      <a:pt x="346" y="200"/>
                    </a:lnTo>
                    <a:lnTo>
                      <a:pt x="321" y="217"/>
                    </a:lnTo>
                    <a:lnTo>
                      <a:pt x="295" y="236"/>
                    </a:lnTo>
                    <a:lnTo>
                      <a:pt x="269" y="259"/>
                    </a:lnTo>
                    <a:lnTo>
                      <a:pt x="247" y="285"/>
                    </a:lnTo>
                    <a:lnTo>
                      <a:pt x="228" y="312"/>
                    </a:lnTo>
                    <a:lnTo>
                      <a:pt x="214" y="342"/>
                    </a:lnTo>
                    <a:lnTo>
                      <a:pt x="203" y="371"/>
                    </a:lnTo>
                    <a:lnTo>
                      <a:pt x="196" y="399"/>
                    </a:lnTo>
                    <a:lnTo>
                      <a:pt x="190" y="425"/>
                    </a:lnTo>
                    <a:lnTo>
                      <a:pt x="187" y="447"/>
                    </a:lnTo>
                    <a:lnTo>
                      <a:pt x="185" y="464"/>
                    </a:lnTo>
                    <a:lnTo>
                      <a:pt x="184" y="476"/>
                    </a:lnTo>
                    <a:lnTo>
                      <a:pt x="184" y="479"/>
                    </a:lnTo>
                    <a:lnTo>
                      <a:pt x="183" y="480"/>
                    </a:lnTo>
                    <a:lnTo>
                      <a:pt x="180" y="482"/>
                    </a:lnTo>
                    <a:lnTo>
                      <a:pt x="174" y="484"/>
                    </a:lnTo>
                    <a:lnTo>
                      <a:pt x="168" y="489"/>
                    </a:lnTo>
                    <a:lnTo>
                      <a:pt x="160" y="495"/>
                    </a:lnTo>
                    <a:lnTo>
                      <a:pt x="151" y="503"/>
                    </a:lnTo>
                    <a:lnTo>
                      <a:pt x="142" y="513"/>
                    </a:lnTo>
                    <a:lnTo>
                      <a:pt x="132" y="526"/>
                    </a:lnTo>
                    <a:lnTo>
                      <a:pt x="123" y="542"/>
                    </a:lnTo>
                    <a:lnTo>
                      <a:pt x="113" y="560"/>
                    </a:lnTo>
                    <a:lnTo>
                      <a:pt x="107" y="574"/>
                    </a:lnTo>
                    <a:lnTo>
                      <a:pt x="104" y="587"/>
                    </a:lnTo>
                    <a:lnTo>
                      <a:pt x="103" y="597"/>
                    </a:lnTo>
                    <a:lnTo>
                      <a:pt x="103" y="604"/>
                    </a:lnTo>
                    <a:lnTo>
                      <a:pt x="104" y="611"/>
                    </a:lnTo>
                    <a:lnTo>
                      <a:pt x="107" y="617"/>
                    </a:lnTo>
                    <a:lnTo>
                      <a:pt x="108" y="622"/>
                    </a:lnTo>
                    <a:lnTo>
                      <a:pt x="109" y="628"/>
                    </a:lnTo>
                    <a:lnTo>
                      <a:pt x="110" y="633"/>
                    </a:lnTo>
                    <a:lnTo>
                      <a:pt x="108" y="639"/>
                    </a:lnTo>
                    <a:lnTo>
                      <a:pt x="104" y="647"/>
                    </a:lnTo>
                    <a:lnTo>
                      <a:pt x="99" y="655"/>
                    </a:lnTo>
                    <a:lnTo>
                      <a:pt x="92" y="663"/>
                    </a:lnTo>
                    <a:lnTo>
                      <a:pt x="85" y="673"/>
                    </a:lnTo>
                    <a:lnTo>
                      <a:pt x="79" y="682"/>
                    </a:lnTo>
                    <a:lnTo>
                      <a:pt x="71" y="691"/>
                    </a:lnTo>
                    <a:lnTo>
                      <a:pt x="65" y="701"/>
                    </a:lnTo>
                    <a:lnTo>
                      <a:pt x="59" y="710"/>
                    </a:lnTo>
                    <a:lnTo>
                      <a:pt x="55" y="718"/>
                    </a:lnTo>
                    <a:lnTo>
                      <a:pt x="53" y="726"/>
                    </a:lnTo>
                    <a:lnTo>
                      <a:pt x="50" y="744"/>
                    </a:lnTo>
                    <a:lnTo>
                      <a:pt x="51" y="761"/>
                    </a:lnTo>
                    <a:lnTo>
                      <a:pt x="53" y="776"/>
                    </a:lnTo>
                    <a:lnTo>
                      <a:pt x="56" y="790"/>
                    </a:lnTo>
                    <a:lnTo>
                      <a:pt x="60" y="802"/>
                    </a:lnTo>
                    <a:lnTo>
                      <a:pt x="64" y="812"/>
                    </a:lnTo>
                    <a:lnTo>
                      <a:pt x="69" y="821"/>
                    </a:lnTo>
                    <a:lnTo>
                      <a:pt x="72" y="828"/>
                    </a:lnTo>
                    <a:lnTo>
                      <a:pt x="75" y="831"/>
                    </a:lnTo>
                    <a:lnTo>
                      <a:pt x="76" y="833"/>
                    </a:lnTo>
                    <a:lnTo>
                      <a:pt x="73" y="834"/>
                    </a:lnTo>
                    <a:lnTo>
                      <a:pt x="66" y="839"/>
                    </a:lnTo>
                    <a:lnTo>
                      <a:pt x="57" y="847"/>
                    </a:lnTo>
                    <a:lnTo>
                      <a:pt x="45" y="858"/>
                    </a:lnTo>
                    <a:lnTo>
                      <a:pt x="33" y="873"/>
                    </a:lnTo>
                    <a:lnTo>
                      <a:pt x="22" y="893"/>
                    </a:lnTo>
                    <a:lnTo>
                      <a:pt x="11" y="918"/>
                    </a:lnTo>
                    <a:lnTo>
                      <a:pt x="4" y="948"/>
                    </a:lnTo>
                    <a:lnTo>
                      <a:pt x="0" y="983"/>
                    </a:lnTo>
                    <a:lnTo>
                      <a:pt x="2" y="1024"/>
                    </a:lnTo>
                    <a:lnTo>
                      <a:pt x="4" y="1037"/>
                    </a:lnTo>
                    <a:lnTo>
                      <a:pt x="6" y="1046"/>
                    </a:lnTo>
                    <a:lnTo>
                      <a:pt x="9" y="1056"/>
                    </a:lnTo>
                    <a:lnTo>
                      <a:pt x="13" y="1063"/>
                    </a:lnTo>
                    <a:lnTo>
                      <a:pt x="17" y="1069"/>
                    </a:lnTo>
                    <a:lnTo>
                      <a:pt x="20" y="1075"/>
                    </a:lnTo>
                    <a:lnTo>
                      <a:pt x="22" y="1079"/>
                    </a:lnTo>
                    <a:lnTo>
                      <a:pt x="25" y="1083"/>
                    </a:lnTo>
                    <a:lnTo>
                      <a:pt x="25" y="1087"/>
                    </a:lnTo>
                    <a:lnTo>
                      <a:pt x="25" y="1089"/>
                    </a:lnTo>
                    <a:lnTo>
                      <a:pt x="16" y="1115"/>
                    </a:lnTo>
                    <a:lnTo>
                      <a:pt x="12" y="1145"/>
                    </a:lnTo>
                    <a:lnTo>
                      <a:pt x="12" y="1181"/>
                    </a:lnTo>
                    <a:lnTo>
                      <a:pt x="15" y="1218"/>
                    </a:lnTo>
                    <a:lnTo>
                      <a:pt x="25" y="1255"/>
                    </a:lnTo>
                    <a:lnTo>
                      <a:pt x="38" y="1292"/>
                    </a:lnTo>
                    <a:lnTo>
                      <a:pt x="54" y="1325"/>
                    </a:lnTo>
                    <a:lnTo>
                      <a:pt x="76" y="1353"/>
                    </a:lnTo>
                    <a:lnTo>
                      <a:pt x="102" y="1375"/>
                    </a:lnTo>
                    <a:lnTo>
                      <a:pt x="133" y="1388"/>
                    </a:lnTo>
                    <a:lnTo>
                      <a:pt x="134" y="1391"/>
                    </a:lnTo>
                    <a:lnTo>
                      <a:pt x="133" y="1397"/>
                    </a:lnTo>
                    <a:lnTo>
                      <a:pt x="128" y="1407"/>
                    </a:lnTo>
                    <a:lnTo>
                      <a:pt x="123" y="1420"/>
                    </a:lnTo>
                    <a:lnTo>
                      <a:pt x="120" y="1435"/>
                    </a:lnTo>
                    <a:lnTo>
                      <a:pt x="118" y="1454"/>
                    </a:lnTo>
                    <a:lnTo>
                      <a:pt x="120" y="1473"/>
                    </a:lnTo>
                    <a:lnTo>
                      <a:pt x="126" y="1494"/>
                    </a:lnTo>
                    <a:lnTo>
                      <a:pt x="140" y="1517"/>
                    </a:lnTo>
                    <a:lnTo>
                      <a:pt x="161" y="1540"/>
                    </a:lnTo>
                    <a:lnTo>
                      <a:pt x="185" y="1560"/>
                    </a:lnTo>
                    <a:lnTo>
                      <a:pt x="210" y="1579"/>
                    </a:lnTo>
                    <a:lnTo>
                      <a:pt x="234" y="1596"/>
                    </a:lnTo>
                    <a:lnTo>
                      <a:pt x="259" y="1612"/>
                    </a:lnTo>
                    <a:lnTo>
                      <a:pt x="282" y="1625"/>
                    </a:lnTo>
                    <a:lnTo>
                      <a:pt x="301" y="1636"/>
                    </a:lnTo>
                    <a:lnTo>
                      <a:pt x="319" y="1645"/>
                    </a:lnTo>
                    <a:lnTo>
                      <a:pt x="332" y="1652"/>
                    </a:lnTo>
                    <a:lnTo>
                      <a:pt x="341" y="1656"/>
                    </a:lnTo>
                    <a:lnTo>
                      <a:pt x="344" y="1657"/>
                    </a:lnTo>
                    <a:lnTo>
                      <a:pt x="346" y="1660"/>
                    </a:lnTo>
                    <a:lnTo>
                      <a:pt x="352" y="1667"/>
                    </a:lnTo>
                    <a:lnTo>
                      <a:pt x="362" y="1679"/>
                    </a:lnTo>
                    <a:lnTo>
                      <a:pt x="375" y="1692"/>
                    </a:lnTo>
                    <a:lnTo>
                      <a:pt x="389" y="1707"/>
                    </a:lnTo>
                    <a:lnTo>
                      <a:pt x="405" y="1723"/>
                    </a:lnTo>
                    <a:lnTo>
                      <a:pt x="422" y="1738"/>
                    </a:lnTo>
                    <a:lnTo>
                      <a:pt x="440" y="1752"/>
                    </a:lnTo>
                    <a:lnTo>
                      <a:pt x="456" y="1764"/>
                    </a:lnTo>
                    <a:lnTo>
                      <a:pt x="471" y="1771"/>
                    </a:lnTo>
                    <a:lnTo>
                      <a:pt x="486" y="1777"/>
                    </a:lnTo>
                    <a:lnTo>
                      <a:pt x="503" y="1782"/>
                    </a:lnTo>
                    <a:lnTo>
                      <a:pt x="522" y="1787"/>
                    </a:lnTo>
                    <a:lnTo>
                      <a:pt x="541" y="1790"/>
                    </a:lnTo>
                    <a:lnTo>
                      <a:pt x="558" y="1794"/>
                    </a:lnTo>
                    <a:lnTo>
                      <a:pt x="575" y="1796"/>
                    </a:lnTo>
                    <a:lnTo>
                      <a:pt x="589" y="1799"/>
                    </a:lnTo>
                    <a:lnTo>
                      <a:pt x="601" y="1801"/>
                    </a:lnTo>
                    <a:lnTo>
                      <a:pt x="608" y="1802"/>
                    </a:lnTo>
                    <a:lnTo>
                      <a:pt x="611" y="1802"/>
                    </a:lnTo>
                    <a:lnTo>
                      <a:pt x="613" y="1803"/>
                    </a:lnTo>
                    <a:lnTo>
                      <a:pt x="618" y="1805"/>
                    </a:lnTo>
                    <a:lnTo>
                      <a:pt x="627" y="1807"/>
                    </a:lnTo>
                    <a:lnTo>
                      <a:pt x="638" y="1811"/>
                    </a:lnTo>
                    <a:lnTo>
                      <a:pt x="651" y="1815"/>
                    </a:lnTo>
                    <a:lnTo>
                      <a:pt x="665" y="1819"/>
                    </a:lnTo>
                    <a:lnTo>
                      <a:pt x="679" y="1824"/>
                    </a:lnTo>
                    <a:lnTo>
                      <a:pt x="694" y="1828"/>
                    </a:lnTo>
                    <a:lnTo>
                      <a:pt x="707" y="1832"/>
                    </a:lnTo>
                    <a:lnTo>
                      <a:pt x="720" y="1836"/>
                    </a:lnTo>
                    <a:lnTo>
                      <a:pt x="734" y="1838"/>
                    </a:lnTo>
                    <a:lnTo>
                      <a:pt x="752" y="1839"/>
                    </a:lnTo>
                    <a:lnTo>
                      <a:pt x="774" y="1838"/>
                    </a:lnTo>
                    <a:lnTo>
                      <a:pt x="798" y="1836"/>
                    </a:lnTo>
                    <a:lnTo>
                      <a:pt x="824" y="1833"/>
                    </a:lnTo>
                    <a:lnTo>
                      <a:pt x="849" y="1829"/>
                    </a:lnTo>
                    <a:lnTo>
                      <a:pt x="873" y="1825"/>
                    </a:lnTo>
                    <a:lnTo>
                      <a:pt x="896" y="1820"/>
                    </a:lnTo>
                    <a:lnTo>
                      <a:pt x="914" y="1815"/>
                    </a:lnTo>
                    <a:lnTo>
                      <a:pt x="929" y="1811"/>
                    </a:lnTo>
                    <a:lnTo>
                      <a:pt x="943" y="1805"/>
                    </a:lnTo>
                    <a:lnTo>
                      <a:pt x="957" y="1794"/>
                    </a:lnTo>
                    <a:lnTo>
                      <a:pt x="972" y="1781"/>
                    </a:lnTo>
                    <a:lnTo>
                      <a:pt x="985" y="1767"/>
                    </a:lnTo>
                    <a:lnTo>
                      <a:pt x="998" y="1750"/>
                    </a:lnTo>
                    <a:lnTo>
                      <a:pt x="1010" y="1733"/>
                    </a:lnTo>
                    <a:lnTo>
                      <a:pt x="1020" y="1716"/>
                    </a:lnTo>
                    <a:lnTo>
                      <a:pt x="1027" y="1699"/>
                    </a:lnTo>
                    <a:lnTo>
                      <a:pt x="1033" y="1684"/>
                    </a:lnTo>
                    <a:lnTo>
                      <a:pt x="1036" y="1670"/>
                    </a:lnTo>
                    <a:lnTo>
                      <a:pt x="1036" y="1659"/>
                    </a:lnTo>
                    <a:lnTo>
                      <a:pt x="1035" y="1647"/>
                    </a:lnTo>
                    <a:lnTo>
                      <a:pt x="1033" y="1635"/>
                    </a:lnTo>
                    <a:lnTo>
                      <a:pt x="1030" y="1624"/>
                    </a:lnTo>
                    <a:lnTo>
                      <a:pt x="1027" y="1614"/>
                    </a:lnTo>
                    <a:lnTo>
                      <a:pt x="1024" y="1605"/>
                    </a:lnTo>
                    <a:lnTo>
                      <a:pt x="1021" y="1597"/>
                    </a:lnTo>
                    <a:lnTo>
                      <a:pt x="1019" y="1592"/>
                    </a:lnTo>
                    <a:lnTo>
                      <a:pt x="1017" y="1588"/>
                    </a:lnTo>
                    <a:lnTo>
                      <a:pt x="1017" y="1587"/>
                    </a:lnTo>
                    <a:lnTo>
                      <a:pt x="1019" y="1587"/>
                    </a:lnTo>
                    <a:lnTo>
                      <a:pt x="1026" y="1584"/>
                    </a:lnTo>
                    <a:lnTo>
                      <a:pt x="1037" y="1581"/>
                    </a:lnTo>
                    <a:lnTo>
                      <a:pt x="1050" y="1575"/>
                    </a:lnTo>
                    <a:lnTo>
                      <a:pt x="1064" y="1568"/>
                    </a:lnTo>
                    <a:lnTo>
                      <a:pt x="1079" y="1559"/>
                    </a:lnTo>
                    <a:lnTo>
                      <a:pt x="1093" y="1547"/>
                    </a:lnTo>
                    <a:lnTo>
                      <a:pt x="1103" y="1534"/>
                    </a:lnTo>
                    <a:lnTo>
                      <a:pt x="1111" y="1519"/>
                    </a:lnTo>
                    <a:lnTo>
                      <a:pt x="1114" y="1502"/>
                    </a:lnTo>
                    <a:lnTo>
                      <a:pt x="1111" y="1475"/>
                    </a:lnTo>
                    <a:lnTo>
                      <a:pt x="1102" y="1451"/>
                    </a:lnTo>
                    <a:lnTo>
                      <a:pt x="1089" y="1430"/>
                    </a:lnTo>
                    <a:lnTo>
                      <a:pt x="1074" y="1412"/>
                    </a:lnTo>
                    <a:lnTo>
                      <a:pt x="1058" y="1396"/>
                    </a:lnTo>
                    <a:lnTo>
                      <a:pt x="1042" y="1382"/>
                    </a:lnTo>
                    <a:lnTo>
                      <a:pt x="1030" y="1370"/>
                    </a:lnTo>
                    <a:lnTo>
                      <a:pt x="1020" y="1359"/>
                    </a:lnTo>
                    <a:lnTo>
                      <a:pt x="1017" y="1349"/>
                    </a:lnTo>
                    <a:lnTo>
                      <a:pt x="1022" y="1340"/>
                    </a:lnTo>
                    <a:lnTo>
                      <a:pt x="1026" y="1337"/>
                    </a:lnTo>
                    <a:lnTo>
                      <a:pt x="1033" y="1335"/>
                    </a:lnTo>
                    <a:lnTo>
                      <a:pt x="1040" y="1334"/>
                    </a:lnTo>
                    <a:lnTo>
                      <a:pt x="1049" y="1335"/>
                    </a:lnTo>
                    <a:lnTo>
                      <a:pt x="1059" y="1337"/>
                    </a:lnTo>
                    <a:lnTo>
                      <a:pt x="1071" y="1341"/>
                    </a:lnTo>
                    <a:lnTo>
                      <a:pt x="1083" y="1346"/>
                    </a:lnTo>
                    <a:lnTo>
                      <a:pt x="1096" y="1352"/>
                    </a:lnTo>
                    <a:lnTo>
                      <a:pt x="1110" y="1359"/>
                    </a:lnTo>
                    <a:lnTo>
                      <a:pt x="1125" y="1369"/>
                    </a:lnTo>
                    <a:lnTo>
                      <a:pt x="1132" y="1374"/>
                    </a:lnTo>
                    <a:lnTo>
                      <a:pt x="1141" y="1382"/>
                    </a:lnTo>
                    <a:lnTo>
                      <a:pt x="1150" y="1391"/>
                    </a:lnTo>
                    <a:lnTo>
                      <a:pt x="1158" y="1401"/>
                    </a:lnTo>
                    <a:lnTo>
                      <a:pt x="1166" y="1410"/>
                    </a:lnTo>
                    <a:lnTo>
                      <a:pt x="1174" y="1420"/>
                    </a:lnTo>
                    <a:lnTo>
                      <a:pt x="1180" y="1428"/>
                    </a:lnTo>
                    <a:lnTo>
                      <a:pt x="1185" y="1435"/>
                    </a:lnTo>
                    <a:lnTo>
                      <a:pt x="1188" y="1439"/>
                    </a:lnTo>
                    <a:lnTo>
                      <a:pt x="1189" y="1441"/>
                    </a:lnTo>
                    <a:lnTo>
                      <a:pt x="1190" y="1442"/>
                    </a:lnTo>
                    <a:lnTo>
                      <a:pt x="1193" y="1442"/>
                    </a:lnTo>
                    <a:lnTo>
                      <a:pt x="1197" y="1445"/>
                    </a:lnTo>
                    <a:lnTo>
                      <a:pt x="1203" y="1448"/>
                    </a:lnTo>
                    <a:lnTo>
                      <a:pt x="1210" y="1451"/>
                    </a:lnTo>
                    <a:lnTo>
                      <a:pt x="1219" y="1456"/>
                    </a:lnTo>
                    <a:lnTo>
                      <a:pt x="1228" y="1461"/>
                    </a:lnTo>
                    <a:lnTo>
                      <a:pt x="1238" y="1467"/>
                    </a:lnTo>
                    <a:lnTo>
                      <a:pt x="1248" y="1473"/>
                    </a:lnTo>
                    <a:lnTo>
                      <a:pt x="1259" y="1480"/>
                    </a:lnTo>
                  </a:path>
                </a:pathLst>
              </a:custGeom>
              <a:solidFill>
                <a:srgbClr val="FFD8D8"/>
              </a:solidFill>
              <a:ln w="9525" cap="rnd">
                <a:noFill/>
                <a:round/>
                <a:headEnd/>
                <a:tailEnd/>
              </a:ln>
            </p:spPr>
            <p:txBody>
              <a:bodyPr/>
              <a:lstStyle/>
              <a:p>
                <a:endParaRPr lang="en-US"/>
              </a:p>
            </p:txBody>
          </p:sp>
          <p:sp>
            <p:nvSpPr>
              <p:cNvPr id="84031" name="Freeform 63"/>
              <p:cNvSpPr>
                <a:spLocks noChangeAspect="1"/>
              </p:cNvSpPr>
              <p:nvPr/>
            </p:nvSpPr>
            <p:spPr bwMode="auto">
              <a:xfrm>
                <a:off x="1337" y="1745"/>
                <a:ext cx="365" cy="229"/>
              </a:xfrm>
              <a:custGeom>
                <a:avLst/>
                <a:gdLst>
                  <a:gd name="T0" fmla="*/ 69 w 754"/>
                  <a:gd name="T1" fmla="*/ 39 h 475"/>
                  <a:gd name="T2" fmla="*/ 60 w 754"/>
                  <a:gd name="T3" fmla="*/ 32 h 475"/>
                  <a:gd name="T4" fmla="*/ 57 w 754"/>
                  <a:gd name="T5" fmla="*/ 30 h 475"/>
                  <a:gd name="T6" fmla="*/ 49 w 754"/>
                  <a:gd name="T7" fmla="*/ 27 h 475"/>
                  <a:gd name="T8" fmla="*/ 44 w 754"/>
                  <a:gd name="T9" fmla="*/ 27 h 475"/>
                  <a:gd name="T10" fmla="*/ 40 w 754"/>
                  <a:gd name="T11" fmla="*/ 25 h 475"/>
                  <a:gd name="T12" fmla="*/ 40 w 754"/>
                  <a:gd name="T13" fmla="*/ 24 h 475"/>
                  <a:gd name="T14" fmla="*/ 40 w 754"/>
                  <a:gd name="T15" fmla="*/ 23 h 475"/>
                  <a:gd name="T16" fmla="*/ 40 w 754"/>
                  <a:gd name="T17" fmla="*/ 22 h 475"/>
                  <a:gd name="T18" fmla="*/ 40 w 754"/>
                  <a:gd name="T19" fmla="*/ 19 h 475"/>
                  <a:gd name="T20" fmla="*/ 39 w 754"/>
                  <a:gd name="T21" fmla="*/ 18 h 475"/>
                  <a:gd name="T22" fmla="*/ 37 w 754"/>
                  <a:gd name="T23" fmla="*/ 18 h 475"/>
                  <a:gd name="T24" fmla="*/ 35 w 754"/>
                  <a:gd name="T25" fmla="*/ 16 h 475"/>
                  <a:gd name="T26" fmla="*/ 34 w 754"/>
                  <a:gd name="T27" fmla="*/ 15 h 475"/>
                  <a:gd name="T28" fmla="*/ 30 w 754"/>
                  <a:gd name="T29" fmla="*/ 13 h 475"/>
                  <a:gd name="T30" fmla="*/ 25 w 754"/>
                  <a:gd name="T31" fmla="*/ 12 h 475"/>
                  <a:gd name="T32" fmla="*/ 23 w 754"/>
                  <a:gd name="T33" fmla="*/ 12 h 475"/>
                  <a:gd name="T34" fmla="*/ 22 w 754"/>
                  <a:gd name="T35" fmla="*/ 12 h 475"/>
                  <a:gd name="T36" fmla="*/ 22 w 754"/>
                  <a:gd name="T37" fmla="*/ 11 h 475"/>
                  <a:gd name="T38" fmla="*/ 22 w 754"/>
                  <a:gd name="T39" fmla="*/ 8 h 475"/>
                  <a:gd name="T40" fmla="*/ 18 w 754"/>
                  <a:gd name="T41" fmla="*/ 6 h 475"/>
                  <a:gd name="T42" fmla="*/ 12 w 754"/>
                  <a:gd name="T43" fmla="*/ 5 h 475"/>
                  <a:gd name="T44" fmla="*/ 8 w 754"/>
                  <a:gd name="T45" fmla="*/ 4 h 475"/>
                  <a:gd name="T46" fmla="*/ 4 w 754"/>
                  <a:gd name="T47" fmla="*/ 3 h 475"/>
                  <a:gd name="T48" fmla="*/ 0 w 754"/>
                  <a:gd name="T49" fmla="*/ 0 h 475"/>
                  <a:gd name="T50" fmla="*/ 3 w 754"/>
                  <a:gd name="T51" fmla="*/ 0 h 475"/>
                  <a:gd name="T52" fmla="*/ 10 w 754"/>
                  <a:gd name="T53" fmla="*/ 3 h 475"/>
                  <a:gd name="T54" fmla="*/ 14 w 754"/>
                  <a:gd name="T55" fmla="*/ 4 h 475"/>
                  <a:gd name="T56" fmla="*/ 19 w 754"/>
                  <a:gd name="T57" fmla="*/ 6 h 475"/>
                  <a:gd name="T58" fmla="*/ 26 w 754"/>
                  <a:gd name="T59" fmla="*/ 8 h 475"/>
                  <a:gd name="T60" fmla="*/ 30 w 754"/>
                  <a:gd name="T61" fmla="*/ 9 h 475"/>
                  <a:gd name="T62" fmla="*/ 38 w 754"/>
                  <a:gd name="T63" fmla="*/ 13 h 475"/>
                  <a:gd name="T64" fmla="*/ 47 w 754"/>
                  <a:gd name="T65" fmla="*/ 18 h 475"/>
                  <a:gd name="T66" fmla="*/ 50 w 754"/>
                  <a:gd name="T67" fmla="*/ 21 h 475"/>
                  <a:gd name="T68" fmla="*/ 51 w 754"/>
                  <a:gd name="T69" fmla="*/ 24 h 475"/>
                  <a:gd name="T70" fmla="*/ 51 w 754"/>
                  <a:gd name="T71" fmla="*/ 25 h 475"/>
                  <a:gd name="T72" fmla="*/ 53 w 754"/>
                  <a:gd name="T73" fmla="*/ 26 h 475"/>
                  <a:gd name="T74" fmla="*/ 58 w 754"/>
                  <a:gd name="T75" fmla="*/ 28 h 475"/>
                  <a:gd name="T76" fmla="*/ 61 w 754"/>
                  <a:gd name="T77" fmla="*/ 30 h 475"/>
                  <a:gd name="T78" fmla="*/ 68 w 754"/>
                  <a:gd name="T79" fmla="*/ 35 h 475"/>
                  <a:gd name="T80" fmla="*/ 74 w 754"/>
                  <a:gd name="T81" fmla="*/ 40 h 475"/>
                  <a:gd name="T82" fmla="*/ 75 w 754"/>
                  <a:gd name="T83" fmla="*/ 40 h 475"/>
                  <a:gd name="T84" fmla="*/ 78 w 754"/>
                  <a:gd name="T85" fmla="*/ 44 h 475"/>
                  <a:gd name="T86" fmla="*/ 83 w 754"/>
                  <a:gd name="T87" fmla="*/ 51 h 475"/>
                  <a:gd name="T88" fmla="*/ 85 w 754"/>
                  <a:gd name="T89" fmla="*/ 53 h 475"/>
                  <a:gd name="T90" fmla="*/ 85 w 754"/>
                  <a:gd name="T91" fmla="*/ 53 h 475"/>
                  <a:gd name="T92" fmla="*/ 85 w 754"/>
                  <a:gd name="T93" fmla="*/ 52 h 475"/>
                  <a:gd name="T94" fmla="*/ 82 w 754"/>
                  <a:gd name="T95" fmla="*/ 50 h 475"/>
                  <a:gd name="T96" fmla="*/ 77 w 754"/>
                  <a:gd name="T97" fmla="*/ 48 h 475"/>
                  <a:gd name="T98" fmla="*/ 74 w 754"/>
                  <a:gd name="T99" fmla="*/ 48 h 4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4"/>
                  <a:gd name="T151" fmla="*/ 0 h 475"/>
                  <a:gd name="T152" fmla="*/ 754 w 754"/>
                  <a:gd name="T153" fmla="*/ 475 h 4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4" h="475">
                    <a:moveTo>
                      <a:pt x="648" y="427"/>
                    </a:moveTo>
                    <a:lnTo>
                      <a:pt x="640" y="399"/>
                    </a:lnTo>
                    <a:lnTo>
                      <a:pt x="626" y="373"/>
                    </a:lnTo>
                    <a:lnTo>
                      <a:pt x="610" y="350"/>
                    </a:lnTo>
                    <a:lnTo>
                      <a:pt x="591" y="330"/>
                    </a:lnTo>
                    <a:lnTo>
                      <a:pt x="570" y="312"/>
                    </a:lnTo>
                    <a:lnTo>
                      <a:pt x="550" y="297"/>
                    </a:lnTo>
                    <a:lnTo>
                      <a:pt x="531" y="285"/>
                    </a:lnTo>
                    <a:lnTo>
                      <a:pt x="516" y="276"/>
                    </a:lnTo>
                    <a:lnTo>
                      <a:pt x="505" y="270"/>
                    </a:lnTo>
                    <a:lnTo>
                      <a:pt x="500" y="267"/>
                    </a:lnTo>
                    <a:lnTo>
                      <a:pt x="478" y="254"/>
                    </a:lnTo>
                    <a:lnTo>
                      <a:pt x="460" y="246"/>
                    </a:lnTo>
                    <a:lnTo>
                      <a:pt x="443" y="241"/>
                    </a:lnTo>
                    <a:lnTo>
                      <a:pt x="429" y="240"/>
                    </a:lnTo>
                    <a:lnTo>
                      <a:pt x="417" y="239"/>
                    </a:lnTo>
                    <a:lnTo>
                      <a:pt x="404" y="240"/>
                    </a:lnTo>
                    <a:lnTo>
                      <a:pt x="393" y="240"/>
                    </a:lnTo>
                    <a:lnTo>
                      <a:pt x="382" y="238"/>
                    </a:lnTo>
                    <a:lnTo>
                      <a:pt x="371" y="234"/>
                    </a:lnTo>
                    <a:lnTo>
                      <a:pt x="358" y="227"/>
                    </a:lnTo>
                    <a:lnTo>
                      <a:pt x="355" y="224"/>
                    </a:lnTo>
                    <a:lnTo>
                      <a:pt x="353" y="222"/>
                    </a:lnTo>
                    <a:lnTo>
                      <a:pt x="351" y="219"/>
                    </a:lnTo>
                    <a:lnTo>
                      <a:pt x="350" y="217"/>
                    </a:lnTo>
                    <a:lnTo>
                      <a:pt x="349" y="214"/>
                    </a:lnTo>
                    <a:lnTo>
                      <a:pt x="349" y="211"/>
                    </a:lnTo>
                    <a:lnTo>
                      <a:pt x="350" y="208"/>
                    </a:lnTo>
                    <a:lnTo>
                      <a:pt x="350" y="205"/>
                    </a:lnTo>
                    <a:lnTo>
                      <a:pt x="351" y="201"/>
                    </a:lnTo>
                    <a:lnTo>
                      <a:pt x="353" y="197"/>
                    </a:lnTo>
                    <a:lnTo>
                      <a:pt x="353" y="195"/>
                    </a:lnTo>
                    <a:lnTo>
                      <a:pt x="353" y="192"/>
                    </a:lnTo>
                    <a:lnTo>
                      <a:pt x="352" y="189"/>
                    </a:lnTo>
                    <a:lnTo>
                      <a:pt x="352" y="184"/>
                    </a:lnTo>
                    <a:lnTo>
                      <a:pt x="351" y="179"/>
                    </a:lnTo>
                    <a:lnTo>
                      <a:pt x="350" y="174"/>
                    </a:lnTo>
                    <a:lnTo>
                      <a:pt x="350" y="170"/>
                    </a:lnTo>
                    <a:lnTo>
                      <a:pt x="348" y="166"/>
                    </a:lnTo>
                    <a:lnTo>
                      <a:pt x="347" y="164"/>
                    </a:lnTo>
                    <a:lnTo>
                      <a:pt x="346" y="163"/>
                    </a:lnTo>
                    <a:lnTo>
                      <a:pt x="340" y="162"/>
                    </a:lnTo>
                    <a:lnTo>
                      <a:pt x="334" y="161"/>
                    </a:lnTo>
                    <a:lnTo>
                      <a:pt x="328" y="160"/>
                    </a:lnTo>
                    <a:lnTo>
                      <a:pt x="323" y="157"/>
                    </a:lnTo>
                    <a:lnTo>
                      <a:pt x="319" y="154"/>
                    </a:lnTo>
                    <a:lnTo>
                      <a:pt x="315" y="151"/>
                    </a:lnTo>
                    <a:lnTo>
                      <a:pt x="312" y="147"/>
                    </a:lnTo>
                    <a:lnTo>
                      <a:pt x="309" y="142"/>
                    </a:lnTo>
                    <a:lnTo>
                      <a:pt x="306" y="138"/>
                    </a:lnTo>
                    <a:lnTo>
                      <a:pt x="303" y="132"/>
                    </a:lnTo>
                    <a:lnTo>
                      <a:pt x="296" y="126"/>
                    </a:lnTo>
                    <a:lnTo>
                      <a:pt x="289" y="119"/>
                    </a:lnTo>
                    <a:lnTo>
                      <a:pt x="280" y="114"/>
                    </a:lnTo>
                    <a:lnTo>
                      <a:pt x="269" y="110"/>
                    </a:lnTo>
                    <a:lnTo>
                      <a:pt x="258" y="107"/>
                    </a:lnTo>
                    <a:lnTo>
                      <a:pt x="246" y="105"/>
                    </a:lnTo>
                    <a:lnTo>
                      <a:pt x="235" y="104"/>
                    </a:lnTo>
                    <a:lnTo>
                      <a:pt x="223" y="104"/>
                    </a:lnTo>
                    <a:lnTo>
                      <a:pt x="213" y="104"/>
                    </a:lnTo>
                    <a:lnTo>
                      <a:pt x="204" y="106"/>
                    </a:lnTo>
                    <a:lnTo>
                      <a:pt x="202" y="106"/>
                    </a:lnTo>
                    <a:lnTo>
                      <a:pt x="201" y="105"/>
                    </a:lnTo>
                    <a:lnTo>
                      <a:pt x="199" y="104"/>
                    </a:lnTo>
                    <a:lnTo>
                      <a:pt x="198" y="104"/>
                    </a:lnTo>
                    <a:lnTo>
                      <a:pt x="198" y="103"/>
                    </a:lnTo>
                    <a:lnTo>
                      <a:pt x="197" y="101"/>
                    </a:lnTo>
                    <a:lnTo>
                      <a:pt x="196" y="100"/>
                    </a:lnTo>
                    <a:lnTo>
                      <a:pt x="195" y="99"/>
                    </a:lnTo>
                    <a:lnTo>
                      <a:pt x="195" y="98"/>
                    </a:lnTo>
                    <a:lnTo>
                      <a:pt x="195" y="97"/>
                    </a:lnTo>
                    <a:lnTo>
                      <a:pt x="199" y="81"/>
                    </a:lnTo>
                    <a:lnTo>
                      <a:pt x="198" y="70"/>
                    </a:lnTo>
                    <a:lnTo>
                      <a:pt x="193" y="62"/>
                    </a:lnTo>
                    <a:lnTo>
                      <a:pt x="185" y="56"/>
                    </a:lnTo>
                    <a:lnTo>
                      <a:pt x="173" y="53"/>
                    </a:lnTo>
                    <a:lnTo>
                      <a:pt x="160" y="51"/>
                    </a:lnTo>
                    <a:lnTo>
                      <a:pt x="146" y="50"/>
                    </a:lnTo>
                    <a:lnTo>
                      <a:pt x="131" y="49"/>
                    </a:lnTo>
                    <a:lnTo>
                      <a:pt x="116" y="47"/>
                    </a:lnTo>
                    <a:lnTo>
                      <a:pt x="101" y="44"/>
                    </a:lnTo>
                    <a:lnTo>
                      <a:pt x="91" y="42"/>
                    </a:lnTo>
                    <a:lnTo>
                      <a:pt x="81" y="40"/>
                    </a:lnTo>
                    <a:lnTo>
                      <a:pt x="71" y="37"/>
                    </a:lnTo>
                    <a:lnTo>
                      <a:pt x="61" y="35"/>
                    </a:lnTo>
                    <a:lnTo>
                      <a:pt x="51" y="32"/>
                    </a:lnTo>
                    <a:lnTo>
                      <a:pt x="42" y="29"/>
                    </a:lnTo>
                    <a:lnTo>
                      <a:pt x="33" y="25"/>
                    </a:lnTo>
                    <a:lnTo>
                      <a:pt x="24" y="21"/>
                    </a:lnTo>
                    <a:lnTo>
                      <a:pt x="14" y="15"/>
                    </a:lnTo>
                    <a:lnTo>
                      <a:pt x="7" y="9"/>
                    </a:lnTo>
                    <a:lnTo>
                      <a:pt x="0" y="0"/>
                    </a:lnTo>
                    <a:lnTo>
                      <a:pt x="8" y="2"/>
                    </a:lnTo>
                    <a:lnTo>
                      <a:pt x="18" y="4"/>
                    </a:lnTo>
                    <a:lnTo>
                      <a:pt x="30" y="7"/>
                    </a:lnTo>
                    <a:lnTo>
                      <a:pt x="44" y="12"/>
                    </a:lnTo>
                    <a:lnTo>
                      <a:pt x="58" y="15"/>
                    </a:lnTo>
                    <a:lnTo>
                      <a:pt x="71" y="20"/>
                    </a:lnTo>
                    <a:lnTo>
                      <a:pt x="85" y="24"/>
                    </a:lnTo>
                    <a:lnTo>
                      <a:pt x="98" y="28"/>
                    </a:lnTo>
                    <a:lnTo>
                      <a:pt x="109" y="31"/>
                    </a:lnTo>
                    <a:lnTo>
                      <a:pt x="119" y="34"/>
                    </a:lnTo>
                    <a:lnTo>
                      <a:pt x="130" y="38"/>
                    </a:lnTo>
                    <a:lnTo>
                      <a:pt x="143" y="42"/>
                    </a:lnTo>
                    <a:lnTo>
                      <a:pt x="157" y="47"/>
                    </a:lnTo>
                    <a:lnTo>
                      <a:pt x="172" y="53"/>
                    </a:lnTo>
                    <a:lnTo>
                      <a:pt x="186" y="59"/>
                    </a:lnTo>
                    <a:lnTo>
                      <a:pt x="201" y="63"/>
                    </a:lnTo>
                    <a:lnTo>
                      <a:pt x="215" y="68"/>
                    </a:lnTo>
                    <a:lnTo>
                      <a:pt x="229" y="72"/>
                    </a:lnTo>
                    <a:lnTo>
                      <a:pt x="240" y="74"/>
                    </a:lnTo>
                    <a:lnTo>
                      <a:pt x="250" y="75"/>
                    </a:lnTo>
                    <a:lnTo>
                      <a:pt x="258" y="77"/>
                    </a:lnTo>
                    <a:lnTo>
                      <a:pt x="271" y="82"/>
                    </a:lnTo>
                    <a:lnTo>
                      <a:pt x="290" y="90"/>
                    </a:lnTo>
                    <a:lnTo>
                      <a:pt x="312" y="100"/>
                    </a:lnTo>
                    <a:lnTo>
                      <a:pt x="335" y="111"/>
                    </a:lnTo>
                    <a:lnTo>
                      <a:pt x="359" y="123"/>
                    </a:lnTo>
                    <a:lnTo>
                      <a:pt x="382" y="136"/>
                    </a:lnTo>
                    <a:lnTo>
                      <a:pt x="402" y="148"/>
                    </a:lnTo>
                    <a:lnTo>
                      <a:pt x="419" y="160"/>
                    </a:lnTo>
                    <a:lnTo>
                      <a:pt x="430" y="170"/>
                    </a:lnTo>
                    <a:lnTo>
                      <a:pt x="438" y="179"/>
                    </a:lnTo>
                    <a:lnTo>
                      <a:pt x="443" y="187"/>
                    </a:lnTo>
                    <a:lnTo>
                      <a:pt x="447" y="195"/>
                    </a:lnTo>
                    <a:lnTo>
                      <a:pt x="450" y="202"/>
                    </a:lnTo>
                    <a:lnTo>
                      <a:pt x="452" y="208"/>
                    </a:lnTo>
                    <a:lnTo>
                      <a:pt x="452" y="213"/>
                    </a:lnTo>
                    <a:lnTo>
                      <a:pt x="452" y="218"/>
                    </a:lnTo>
                    <a:lnTo>
                      <a:pt x="452" y="221"/>
                    </a:lnTo>
                    <a:lnTo>
                      <a:pt x="452" y="223"/>
                    </a:lnTo>
                    <a:lnTo>
                      <a:pt x="453" y="224"/>
                    </a:lnTo>
                    <a:lnTo>
                      <a:pt x="458" y="226"/>
                    </a:lnTo>
                    <a:lnTo>
                      <a:pt x="466" y="229"/>
                    </a:lnTo>
                    <a:lnTo>
                      <a:pt x="476" y="233"/>
                    </a:lnTo>
                    <a:lnTo>
                      <a:pt x="487" y="238"/>
                    </a:lnTo>
                    <a:lnTo>
                      <a:pt x="499" y="243"/>
                    </a:lnTo>
                    <a:lnTo>
                      <a:pt x="512" y="249"/>
                    </a:lnTo>
                    <a:lnTo>
                      <a:pt x="524" y="255"/>
                    </a:lnTo>
                    <a:lnTo>
                      <a:pt x="535" y="262"/>
                    </a:lnTo>
                    <a:lnTo>
                      <a:pt x="544" y="268"/>
                    </a:lnTo>
                    <a:lnTo>
                      <a:pt x="554" y="275"/>
                    </a:lnTo>
                    <a:lnTo>
                      <a:pt x="567" y="285"/>
                    </a:lnTo>
                    <a:lnTo>
                      <a:pt x="582" y="297"/>
                    </a:lnTo>
                    <a:lnTo>
                      <a:pt x="597" y="309"/>
                    </a:lnTo>
                    <a:lnTo>
                      <a:pt x="612" y="322"/>
                    </a:lnTo>
                    <a:lnTo>
                      <a:pt x="626" y="333"/>
                    </a:lnTo>
                    <a:lnTo>
                      <a:pt x="639" y="344"/>
                    </a:lnTo>
                    <a:lnTo>
                      <a:pt x="649" y="352"/>
                    </a:lnTo>
                    <a:lnTo>
                      <a:pt x="656" y="358"/>
                    </a:lnTo>
                    <a:lnTo>
                      <a:pt x="658" y="360"/>
                    </a:lnTo>
                    <a:lnTo>
                      <a:pt x="660" y="362"/>
                    </a:lnTo>
                    <a:lnTo>
                      <a:pt x="664" y="366"/>
                    </a:lnTo>
                    <a:lnTo>
                      <a:pt x="671" y="373"/>
                    </a:lnTo>
                    <a:lnTo>
                      <a:pt x="680" y="383"/>
                    </a:lnTo>
                    <a:lnTo>
                      <a:pt x="690" y="395"/>
                    </a:lnTo>
                    <a:lnTo>
                      <a:pt x="702" y="407"/>
                    </a:lnTo>
                    <a:lnTo>
                      <a:pt x="713" y="421"/>
                    </a:lnTo>
                    <a:lnTo>
                      <a:pt x="724" y="436"/>
                    </a:lnTo>
                    <a:lnTo>
                      <a:pt x="736" y="450"/>
                    </a:lnTo>
                    <a:lnTo>
                      <a:pt x="746" y="464"/>
                    </a:lnTo>
                    <a:lnTo>
                      <a:pt x="753" y="474"/>
                    </a:lnTo>
                    <a:lnTo>
                      <a:pt x="752" y="473"/>
                    </a:lnTo>
                    <a:lnTo>
                      <a:pt x="751" y="471"/>
                    </a:lnTo>
                    <a:lnTo>
                      <a:pt x="750" y="471"/>
                    </a:lnTo>
                    <a:lnTo>
                      <a:pt x="750" y="469"/>
                    </a:lnTo>
                    <a:lnTo>
                      <a:pt x="749" y="468"/>
                    </a:lnTo>
                    <a:lnTo>
                      <a:pt x="748" y="467"/>
                    </a:lnTo>
                    <a:lnTo>
                      <a:pt x="747" y="465"/>
                    </a:lnTo>
                    <a:lnTo>
                      <a:pt x="746" y="464"/>
                    </a:lnTo>
                    <a:lnTo>
                      <a:pt x="746" y="463"/>
                    </a:lnTo>
                    <a:lnTo>
                      <a:pt x="745" y="462"/>
                    </a:lnTo>
                    <a:lnTo>
                      <a:pt x="736" y="452"/>
                    </a:lnTo>
                    <a:lnTo>
                      <a:pt x="726" y="445"/>
                    </a:lnTo>
                    <a:lnTo>
                      <a:pt x="715" y="439"/>
                    </a:lnTo>
                    <a:lnTo>
                      <a:pt x="703" y="434"/>
                    </a:lnTo>
                    <a:lnTo>
                      <a:pt x="692" y="431"/>
                    </a:lnTo>
                    <a:lnTo>
                      <a:pt x="680" y="430"/>
                    </a:lnTo>
                    <a:lnTo>
                      <a:pt x="670" y="428"/>
                    </a:lnTo>
                    <a:lnTo>
                      <a:pt x="661" y="428"/>
                    </a:lnTo>
                    <a:lnTo>
                      <a:pt x="654" y="428"/>
                    </a:lnTo>
                    <a:lnTo>
                      <a:pt x="648" y="428"/>
                    </a:lnTo>
                    <a:lnTo>
                      <a:pt x="648" y="427"/>
                    </a:lnTo>
                  </a:path>
                </a:pathLst>
              </a:custGeom>
              <a:solidFill>
                <a:srgbClr val="FFB1B1"/>
              </a:solidFill>
              <a:ln w="9525" cap="rnd">
                <a:noFill/>
                <a:round/>
                <a:headEnd/>
                <a:tailEnd/>
              </a:ln>
            </p:spPr>
            <p:txBody>
              <a:bodyPr/>
              <a:lstStyle/>
              <a:p>
                <a:endParaRPr lang="en-US"/>
              </a:p>
            </p:txBody>
          </p:sp>
          <p:sp>
            <p:nvSpPr>
              <p:cNvPr id="84032" name="Freeform 64"/>
              <p:cNvSpPr>
                <a:spLocks noChangeAspect="1"/>
              </p:cNvSpPr>
              <p:nvPr/>
            </p:nvSpPr>
            <p:spPr bwMode="auto">
              <a:xfrm>
                <a:off x="1507" y="1841"/>
                <a:ext cx="49" cy="12"/>
              </a:xfrm>
              <a:custGeom>
                <a:avLst/>
                <a:gdLst>
                  <a:gd name="T0" fmla="*/ 11 w 103"/>
                  <a:gd name="T1" fmla="*/ 3 h 25"/>
                  <a:gd name="T2" fmla="*/ 10 w 103"/>
                  <a:gd name="T3" fmla="*/ 2 h 25"/>
                  <a:gd name="T4" fmla="*/ 9 w 103"/>
                  <a:gd name="T5" fmla="*/ 1 h 25"/>
                  <a:gd name="T6" fmla="*/ 8 w 103"/>
                  <a:gd name="T7" fmla="*/ 0 h 25"/>
                  <a:gd name="T8" fmla="*/ 7 w 103"/>
                  <a:gd name="T9" fmla="*/ 0 h 25"/>
                  <a:gd name="T10" fmla="*/ 6 w 103"/>
                  <a:gd name="T11" fmla="*/ 0 h 25"/>
                  <a:gd name="T12" fmla="*/ 5 w 103"/>
                  <a:gd name="T13" fmla="*/ 0 h 25"/>
                  <a:gd name="T14" fmla="*/ 4 w 103"/>
                  <a:gd name="T15" fmla="*/ 0 h 25"/>
                  <a:gd name="T16" fmla="*/ 2 w 103"/>
                  <a:gd name="T17" fmla="*/ 0 h 25"/>
                  <a:gd name="T18" fmla="*/ 1 w 103"/>
                  <a:gd name="T19" fmla="*/ 0 h 25"/>
                  <a:gd name="T20" fmla="*/ 0 w 103"/>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25"/>
                  <a:gd name="T35" fmla="*/ 103 w 103"/>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25">
                    <a:moveTo>
                      <a:pt x="102" y="24"/>
                    </a:moveTo>
                    <a:lnTo>
                      <a:pt x="92" y="16"/>
                    </a:lnTo>
                    <a:lnTo>
                      <a:pt x="83" y="10"/>
                    </a:lnTo>
                    <a:lnTo>
                      <a:pt x="73" y="6"/>
                    </a:lnTo>
                    <a:lnTo>
                      <a:pt x="64" y="3"/>
                    </a:lnTo>
                    <a:lnTo>
                      <a:pt x="54" y="1"/>
                    </a:lnTo>
                    <a:lnTo>
                      <a:pt x="44" y="0"/>
                    </a:lnTo>
                    <a:lnTo>
                      <a:pt x="33" y="0"/>
                    </a:lnTo>
                    <a:lnTo>
                      <a:pt x="22" y="0"/>
                    </a:lnTo>
                    <a:lnTo>
                      <a:pt x="11" y="2"/>
                    </a:lnTo>
                    <a:lnTo>
                      <a:pt x="0" y="3"/>
                    </a:lnTo>
                  </a:path>
                </a:pathLst>
              </a:custGeom>
              <a:noFill/>
              <a:ln w="12700" cap="rnd">
                <a:solidFill>
                  <a:srgbClr val="000000"/>
                </a:solidFill>
                <a:round/>
                <a:headEnd type="none" w="sm" len="sm"/>
                <a:tailEnd type="none" w="sm" len="sm"/>
              </a:ln>
            </p:spPr>
            <p:txBody>
              <a:bodyPr/>
              <a:lstStyle/>
              <a:p>
                <a:endParaRPr lang="en-US"/>
              </a:p>
            </p:txBody>
          </p:sp>
          <p:sp>
            <p:nvSpPr>
              <p:cNvPr id="84033" name="Freeform 65"/>
              <p:cNvSpPr>
                <a:spLocks noChangeAspect="1"/>
              </p:cNvSpPr>
              <p:nvPr/>
            </p:nvSpPr>
            <p:spPr bwMode="auto">
              <a:xfrm>
                <a:off x="1410" y="1778"/>
                <a:ext cx="53" cy="39"/>
              </a:xfrm>
              <a:custGeom>
                <a:avLst/>
                <a:gdLst>
                  <a:gd name="T0" fmla="*/ 1 w 109"/>
                  <a:gd name="T1" fmla="*/ 4 h 81"/>
                  <a:gd name="T2" fmla="*/ 2 w 109"/>
                  <a:gd name="T3" fmla="*/ 3 h 81"/>
                  <a:gd name="T4" fmla="*/ 4 w 109"/>
                  <a:gd name="T5" fmla="*/ 3 h 81"/>
                  <a:gd name="T6" fmla="*/ 6 w 109"/>
                  <a:gd name="T7" fmla="*/ 4 h 81"/>
                  <a:gd name="T8" fmla="*/ 8 w 109"/>
                  <a:gd name="T9" fmla="*/ 5 h 81"/>
                  <a:gd name="T10" fmla="*/ 8 w 109"/>
                  <a:gd name="T11" fmla="*/ 6 h 81"/>
                  <a:gd name="T12" fmla="*/ 9 w 109"/>
                  <a:gd name="T13" fmla="*/ 6 h 81"/>
                  <a:gd name="T14" fmla="*/ 9 w 109"/>
                  <a:gd name="T15" fmla="*/ 7 h 81"/>
                  <a:gd name="T16" fmla="*/ 10 w 109"/>
                  <a:gd name="T17" fmla="*/ 8 h 81"/>
                  <a:gd name="T18" fmla="*/ 11 w 109"/>
                  <a:gd name="T19" fmla="*/ 9 h 81"/>
                  <a:gd name="T20" fmla="*/ 13 w 109"/>
                  <a:gd name="T21" fmla="*/ 9 h 81"/>
                  <a:gd name="T22" fmla="*/ 12 w 109"/>
                  <a:gd name="T23" fmla="*/ 9 h 81"/>
                  <a:gd name="T24" fmla="*/ 10 w 109"/>
                  <a:gd name="T25" fmla="*/ 8 h 81"/>
                  <a:gd name="T26" fmla="*/ 9 w 109"/>
                  <a:gd name="T27" fmla="*/ 6 h 81"/>
                  <a:gd name="T28" fmla="*/ 9 w 109"/>
                  <a:gd name="T29" fmla="*/ 3 h 81"/>
                  <a:gd name="T30" fmla="*/ 9 w 109"/>
                  <a:gd name="T31" fmla="*/ 1 h 81"/>
                  <a:gd name="T32" fmla="*/ 9 w 109"/>
                  <a:gd name="T33" fmla="*/ 0 h 81"/>
                  <a:gd name="T34" fmla="*/ 9 w 109"/>
                  <a:gd name="T35" fmla="*/ 0 h 81"/>
                  <a:gd name="T36" fmla="*/ 9 w 109"/>
                  <a:gd name="T37" fmla="*/ 0 h 81"/>
                  <a:gd name="T38" fmla="*/ 9 w 109"/>
                  <a:gd name="T39" fmla="*/ 1 h 81"/>
                  <a:gd name="T40" fmla="*/ 9 w 109"/>
                  <a:gd name="T41" fmla="*/ 1 h 81"/>
                  <a:gd name="T42" fmla="*/ 8 w 109"/>
                  <a:gd name="T43" fmla="*/ 2 h 81"/>
                  <a:gd name="T44" fmla="*/ 8 w 109"/>
                  <a:gd name="T45" fmla="*/ 2 h 81"/>
                  <a:gd name="T46" fmla="*/ 8 w 109"/>
                  <a:gd name="T47" fmla="*/ 3 h 81"/>
                  <a:gd name="T48" fmla="*/ 8 w 109"/>
                  <a:gd name="T49" fmla="*/ 3 h 81"/>
                  <a:gd name="T50" fmla="*/ 7 w 109"/>
                  <a:gd name="T51" fmla="*/ 3 h 81"/>
                  <a:gd name="T52" fmla="*/ 7 w 109"/>
                  <a:gd name="T53" fmla="*/ 3 h 81"/>
                  <a:gd name="T54" fmla="*/ 6 w 109"/>
                  <a:gd name="T55" fmla="*/ 3 h 81"/>
                  <a:gd name="T56" fmla="*/ 4 w 109"/>
                  <a:gd name="T57" fmla="*/ 3 h 81"/>
                  <a:gd name="T58" fmla="*/ 2 w 109"/>
                  <a:gd name="T59" fmla="*/ 3 h 81"/>
                  <a:gd name="T60" fmla="*/ 1 w 109"/>
                  <a:gd name="T61" fmla="*/ 3 h 81"/>
                  <a:gd name="T62" fmla="*/ 0 w 109"/>
                  <a:gd name="T63" fmla="*/ 4 h 81"/>
                  <a:gd name="T64" fmla="*/ 0 w 109"/>
                  <a:gd name="T65" fmla="*/ 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81"/>
                  <a:gd name="T101" fmla="*/ 109 w 109"/>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81">
                    <a:moveTo>
                      <a:pt x="0" y="37"/>
                    </a:moveTo>
                    <a:lnTo>
                      <a:pt x="8" y="33"/>
                    </a:lnTo>
                    <a:lnTo>
                      <a:pt x="15" y="30"/>
                    </a:lnTo>
                    <a:lnTo>
                      <a:pt x="23" y="28"/>
                    </a:lnTo>
                    <a:lnTo>
                      <a:pt x="31" y="28"/>
                    </a:lnTo>
                    <a:lnTo>
                      <a:pt x="38" y="29"/>
                    </a:lnTo>
                    <a:lnTo>
                      <a:pt x="46" y="31"/>
                    </a:lnTo>
                    <a:lnTo>
                      <a:pt x="53" y="35"/>
                    </a:lnTo>
                    <a:lnTo>
                      <a:pt x="60" y="39"/>
                    </a:lnTo>
                    <a:lnTo>
                      <a:pt x="66" y="44"/>
                    </a:lnTo>
                    <a:lnTo>
                      <a:pt x="72" y="50"/>
                    </a:lnTo>
                    <a:lnTo>
                      <a:pt x="72" y="51"/>
                    </a:lnTo>
                    <a:lnTo>
                      <a:pt x="74" y="54"/>
                    </a:lnTo>
                    <a:lnTo>
                      <a:pt x="77" y="57"/>
                    </a:lnTo>
                    <a:lnTo>
                      <a:pt x="80" y="60"/>
                    </a:lnTo>
                    <a:lnTo>
                      <a:pt x="85" y="65"/>
                    </a:lnTo>
                    <a:lnTo>
                      <a:pt x="89" y="69"/>
                    </a:lnTo>
                    <a:lnTo>
                      <a:pt x="94" y="73"/>
                    </a:lnTo>
                    <a:lnTo>
                      <a:pt x="98" y="76"/>
                    </a:lnTo>
                    <a:lnTo>
                      <a:pt x="104" y="79"/>
                    </a:lnTo>
                    <a:lnTo>
                      <a:pt x="108" y="80"/>
                    </a:lnTo>
                    <a:lnTo>
                      <a:pt x="102" y="79"/>
                    </a:lnTo>
                    <a:lnTo>
                      <a:pt x="97" y="74"/>
                    </a:lnTo>
                    <a:lnTo>
                      <a:pt x="91" y="68"/>
                    </a:lnTo>
                    <a:lnTo>
                      <a:pt x="86" y="60"/>
                    </a:lnTo>
                    <a:lnTo>
                      <a:pt x="82" y="51"/>
                    </a:lnTo>
                    <a:lnTo>
                      <a:pt x="79" y="41"/>
                    </a:lnTo>
                    <a:lnTo>
                      <a:pt x="78" y="31"/>
                    </a:lnTo>
                    <a:lnTo>
                      <a:pt x="77" y="21"/>
                    </a:lnTo>
                    <a:lnTo>
                      <a:pt x="79" y="10"/>
                    </a:lnTo>
                    <a:lnTo>
                      <a:pt x="83" y="0"/>
                    </a:lnTo>
                    <a:lnTo>
                      <a:pt x="83" y="1"/>
                    </a:lnTo>
                    <a:lnTo>
                      <a:pt x="82" y="2"/>
                    </a:lnTo>
                    <a:lnTo>
                      <a:pt x="81" y="3"/>
                    </a:lnTo>
                    <a:lnTo>
                      <a:pt x="79" y="5"/>
                    </a:lnTo>
                    <a:lnTo>
                      <a:pt x="79" y="6"/>
                    </a:lnTo>
                    <a:lnTo>
                      <a:pt x="77" y="9"/>
                    </a:lnTo>
                    <a:lnTo>
                      <a:pt x="76" y="11"/>
                    </a:lnTo>
                    <a:lnTo>
                      <a:pt x="74" y="14"/>
                    </a:lnTo>
                    <a:lnTo>
                      <a:pt x="72" y="16"/>
                    </a:lnTo>
                    <a:lnTo>
                      <a:pt x="72" y="19"/>
                    </a:lnTo>
                    <a:lnTo>
                      <a:pt x="72" y="21"/>
                    </a:lnTo>
                    <a:lnTo>
                      <a:pt x="70" y="23"/>
                    </a:lnTo>
                    <a:lnTo>
                      <a:pt x="69" y="25"/>
                    </a:lnTo>
                    <a:lnTo>
                      <a:pt x="68" y="27"/>
                    </a:lnTo>
                    <a:lnTo>
                      <a:pt x="66" y="28"/>
                    </a:lnTo>
                    <a:lnTo>
                      <a:pt x="64" y="30"/>
                    </a:lnTo>
                    <a:lnTo>
                      <a:pt x="62" y="31"/>
                    </a:lnTo>
                    <a:lnTo>
                      <a:pt x="59" y="31"/>
                    </a:lnTo>
                    <a:lnTo>
                      <a:pt x="57" y="31"/>
                    </a:lnTo>
                    <a:lnTo>
                      <a:pt x="53" y="29"/>
                    </a:lnTo>
                    <a:lnTo>
                      <a:pt x="44" y="25"/>
                    </a:lnTo>
                    <a:lnTo>
                      <a:pt x="34" y="24"/>
                    </a:lnTo>
                    <a:lnTo>
                      <a:pt x="27" y="24"/>
                    </a:lnTo>
                    <a:lnTo>
                      <a:pt x="20" y="25"/>
                    </a:lnTo>
                    <a:lnTo>
                      <a:pt x="14" y="27"/>
                    </a:lnTo>
                    <a:lnTo>
                      <a:pt x="9" y="29"/>
                    </a:lnTo>
                    <a:lnTo>
                      <a:pt x="5" y="32"/>
                    </a:lnTo>
                    <a:lnTo>
                      <a:pt x="3" y="35"/>
                    </a:lnTo>
                    <a:lnTo>
                      <a:pt x="1" y="36"/>
                    </a:lnTo>
                    <a:lnTo>
                      <a:pt x="0" y="37"/>
                    </a:lnTo>
                  </a:path>
                </a:pathLst>
              </a:custGeom>
              <a:solidFill>
                <a:srgbClr val="E498B1"/>
              </a:solidFill>
              <a:ln w="9525" cap="rnd">
                <a:noFill/>
                <a:round/>
                <a:headEnd/>
                <a:tailEnd/>
              </a:ln>
            </p:spPr>
            <p:txBody>
              <a:bodyPr/>
              <a:lstStyle/>
              <a:p>
                <a:endParaRPr lang="en-US"/>
              </a:p>
            </p:txBody>
          </p:sp>
          <p:sp>
            <p:nvSpPr>
              <p:cNvPr id="84034" name="Freeform 66"/>
              <p:cNvSpPr>
                <a:spLocks noChangeAspect="1"/>
              </p:cNvSpPr>
              <p:nvPr/>
            </p:nvSpPr>
            <p:spPr bwMode="auto">
              <a:xfrm>
                <a:off x="1435" y="1791"/>
                <a:ext cx="17" cy="18"/>
              </a:xfrm>
              <a:custGeom>
                <a:avLst/>
                <a:gdLst>
                  <a:gd name="T0" fmla="*/ 4 w 37"/>
                  <a:gd name="T1" fmla="*/ 4 h 38"/>
                  <a:gd name="T2" fmla="*/ 3 w 37"/>
                  <a:gd name="T3" fmla="*/ 4 h 38"/>
                  <a:gd name="T4" fmla="*/ 3 w 37"/>
                  <a:gd name="T5" fmla="*/ 4 h 38"/>
                  <a:gd name="T6" fmla="*/ 3 w 37"/>
                  <a:gd name="T7" fmla="*/ 3 h 38"/>
                  <a:gd name="T8" fmla="*/ 3 w 37"/>
                  <a:gd name="T9" fmla="*/ 3 h 38"/>
                  <a:gd name="T10" fmla="*/ 3 w 37"/>
                  <a:gd name="T11" fmla="*/ 2 h 38"/>
                  <a:gd name="T12" fmla="*/ 2 w 37"/>
                  <a:gd name="T13" fmla="*/ 2 h 38"/>
                  <a:gd name="T14" fmla="*/ 2 w 37"/>
                  <a:gd name="T15" fmla="*/ 1 h 38"/>
                  <a:gd name="T16" fmla="*/ 2 w 37"/>
                  <a:gd name="T17" fmla="*/ 1 h 38"/>
                  <a:gd name="T18" fmla="*/ 2 w 37"/>
                  <a:gd name="T19" fmla="*/ 0 h 38"/>
                  <a:gd name="T20" fmla="*/ 2 w 37"/>
                  <a:gd name="T21" fmla="*/ 0 h 38"/>
                  <a:gd name="T22" fmla="*/ 2 w 37"/>
                  <a:gd name="T23" fmla="*/ 0 h 38"/>
                  <a:gd name="T24" fmla="*/ 2 w 37"/>
                  <a:gd name="T25" fmla="*/ 0 h 38"/>
                  <a:gd name="T26" fmla="*/ 2 w 37"/>
                  <a:gd name="T27" fmla="*/ 0 h 38"/>
                  <a:gd name="T28" fmla="*/ 2 w 37"/>
                  <a:gd name="T29" fmla="*/ 0 h 38"/>
                  <a:gd name="T30" fmla="*/ 2 w 37"/>
                  <a:gd name="T31" fmla="*/ 0 h 38"/>
                  <a:gd name="T32" fmla="*/ 2 w 37"/>
                  <a:gd name="T33" fmla="*/ 0 h 38"/>
                  <a:gd name="T34" fmla="*/ 2 w 37"/>
                  <a:gd name="T35" fmla="*/ 0 h 38"/>
                  <a:gd name="T36" fmla="*/ 2 w 37"/>
                  <a:gd name="T37" fmla="*/ 0 h 38"/>
                  <a:gd name="T38" fmla="*/ 2 w 37"/>
                  <a:gd name="T39" fmla="*/ 0 h 38"/>
                  <a:gd name="T40" fmla="*/ 1 w 37"/>
                  <a:gd name="T41" fmla="*/ 0 h 38"/>
                  <a:gd name="T42" fmla="*/ 1 w 37"/>
                  <a:gd name="T43" fmla="*/ 0 h 38"/>
                  <a:gd name="T44" fmla="*/ 1 w 37"/>
                  <a:gd name="T45" fmla="*/ 0 h 38"/>
                  <a:gd name="T46" fmla="*/ 1 w 37"/>
                  <a:gd name="T47" fmla="*/ 1 h 38"/>
                  <a:gd name="T48" fmla="*/ 1 w 37"/>
                  <a:gd name="T49" fmla="*/ 1 h 38"/>
                  <a:gd name="T50" fmla="*/ 1 w 37"/>
                  <a:gd name="T51" fmla="*/ 1 h 38"/>
                  <a:gd name="T52" fmla="*/ 1 w 37"/>
                  <a:gd name="T53" fmla="*/ 1 h 38"/>
                  <a:gd name="T54" fmla="*/ 1 w 37"/>
                  <a:gd name="T55" fmla="*/ 1 h 38"/>
                  <a:gd name="T56" fmla="*/ 0 w 37"/>
                  <a:gd name="T57" fmla="*/ 0 h 38"/>
                  <a:gd name="T58" fmla="*/ 0 w 37"/>
                  <a:gd name="T59" fmla="*/ 0 h 38"/>
                  <a:gd name="T60" fmla="*/ 0 w 37"/>
                  <a:gd name="T61" fmla="*/ 0 h 38"/>
                  <a:gd name="T62" fmla="*/ 0 w 37"/>
                  <a:gd name="T63" fmla="*/ 0 h 38"/>
                  <a:gd name="T64" fmla="*/ 0 w 37"/>
                  <a:gd name="T65" fmla="*/ 0 h 38"/>
                  <a:gd name="T66" fmla="*/ 0 w 37"/>
                  <a:gd name="T67" fmla="*/ 0 h 38"/>
                  <a:gd name="T68" fmla="*/ 0 w 37"/>
                  <a:gd name="T69" fmla="*/ 0 h 38"/>
                  <a:gd name="T70" fmla="*/ 0 w 37"/>
                  <a:gd name="T71" fmla="*/ 0 h 38"/>
                  <a:gd name="T72" fmla="*/ 0 w 37"/>
                  <a:gd name="T73" fmla="*/ 0 h 38"/>
                  <a:gd name="T74" fmla="*/ 0 w 37"/>
                  <a:gd name="T75" fmla="*/ 0 h 38"/>
                  <a:gd name="T76" fmla="*/ 0 w 37"/>
                  <a:gd name="T77" fmla="*/ 0 h 38"/>
                  <a:gd name="T78" fmla="*/ 1 w 37"/>
                  <a:gd name="T79" fmla="*/ 1 h 38"/>
                  <a:gd name="T80" fmla="*/ 1 w 37"/>
                  <a:gd name="T81" fmla="*/ 1 h 38"/>
                  <a:gd name="T82" fmla="*/ 1 w 37"/>
                  <a:gd name="T83" fmla="*/ 1 h 38"/>
                  <a:gd name="T84" fmla="*/ 1 w 37"/>
                  <a:gd name="T85" fmla="*/ 1 h 38"/>
                  <a:gd name="T86" fmla="*/ 2 w 37"/>
                  <a:gd name="T87" fmla="*/ 1 h 38"/>
                  <a:gd name="T88" fmla="*/ 2 w 37"/>
                  <a:gd name="T89" fmla="*/ 1 h 38"/>
                  <a:gd name="T90" fmla="*/ 2 w 37"/>
                  <a:gd name="T91" fmla="*/ 2 h 38"/>
                  <a:gd name="T92" fmla="*/ 2 w 37"/>
                  <a:gd name="T93" fmla="*/ 2 h 38"/>
                  <a:gd name="T94" fmla="*/ 2 w 37"/>
                  <a:gd name="T95" fmla="*/ 2 h 38"/>
                  <a:gd name="T96" fmla="*/ 3 w 37"/>
                  <a:gd name="T97" fmla="*/ 2 h 38"/>
                  <a:gd name="T98" fmla="*/ 3 w 37"/>
                  <a:gd name="T99" fmla="*/ 3 h 38"/>
                  <a:gd name="T100" fmla="*/ 3 w 37"/>
                  <a:gd name="T101" fmla="*/ 3 h 38"/>
                  <a:gd name="T102" fmla="*/ 3 w 37"/>
                  <a:gd name="T103" fmla="*/ 4 h 38"/>
                  <a:gd name="T104" fmla="*/ 3 w 37"/>
                  <a:gd name="T105" fmla="*/ 4 h 38"/>
                  <a:gd name="T106" fmla="*/ 3 w 37"/>
                  <a:gd name="T107" fmla="*/ 4 h 38"/>
                  <a:gd name="T108" fmla="*/ 4 w 37"/>
                  <a:gd name="T109" fmla="*/ 4 h 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
                  <a:gd name="T166" fmla="*/ 0 h 38"/>
                  <a:gd name="T167" fmla="*/ 37 w 37"/>
                  <a:gd name="T168" fmla="*/ 38 h 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 h="38">
                    <a:moveTo>
                      <a:pt x="36" y="37"/>
                    </a:moveTo>
                    <a:lnTo>
                      <a:pt x="35" y="35"/>
                    </a:lnTo>
                    <a:lnTo>
                      <a:pt x="32" y="33"/>
                    </a:lnTo>
                    <a:lnTo>
                      <a:pt x="31" y="30"/>
                    </a:lnTo>
                    <a:lnTo>
                      <a:pt x="29" y="26"/>
                    </a:lnTo>
                    <a:lnTo>
                      <a:pt x="26" y="22"/>
                    </a:lnTo>
                    <a:lnTo>
                      <a:pt x="24" y="18"/>
                    </a:lnTo>
                    <a:lnTo>
                      <a:pt x="22" y="14"/>
                    </a:lnTo>
                    <a:lnTo>
                      <a:pt x="22" y="9"/>
                    </a:lnTo>
                    <a:lnTo>
                      <a:pt x="22" y="5"/>
                    </a:lnTo>
                    <a:lnTo>
                      <a:pt x="22" y="0"/>
                    </a:lnTo>
                    <a:lnTo>
                      <a:pt x="22" y="1"/>
                    </a:lnTo>
                    <a:lnTo>
                      <a:pt x="22" y="2"/>
                    </a:lnTo>
                    <a:lnTo>
                      <a:pt x="21" y="2"/>
                    </a:lnTo>
                    <a:lnTo>
                      <a:pt x="20" y="3"/>
                    </a:lnTo>
                    <a:lnTo>
                      <a:pt x="19" y="4"/>
                    </a:lnTo>
                    <a:lnTo>
                      <a:pt x="19" y="5"/>
                    </a:lnTo>
                    <a:lnTo>
                      <a:pt x="18" y="6"/>
                    </a:lnTo>
                    <a:lnTo>
                      <a:pt x="16" y="7"/>
                    </a:lnTo>
                    <a:lnTo>
                      <a:pt x="14" y="8"/>
                    </a:lnTo>
                    <a:lnTo>
                      <a:pt x="13" y="8"/>
                    </a:lnTo>
                    <a:lnTo>
                      <a:pt x="11" y="8"/>
                    </a:lnTo>
                    <a:lnTo>
                      <a:pt x="10" y="8"/>
                    </a:lnTo>
                    <a:lnTo>
                      <a:pt x="8" y="8"/>
                    </a:lnTo>
                    <a:lnTo>
                      <a:pt x="6" y="7"/>
                    </a:lnTo>
                    <a:lnTo>
                      <a:pt x="4" y="6"/>
                    </a:lnTo>
                    <a:lnTo>
                      <a:pt x="3" y="6"/>
                    </a:lnTo>
                    <a:lnTo>
                      <a:pt x="1" y="5"/>
                    </a:lnTo>
                    <a:lnTo>
                      <a:pt x="0" y="4"/>
                    </a:lnTo>
                    <a:lnTo>
                      <a:pt x="0" y="5"/>
                    </a:lnTo>
                    <a:lnTo>
                      <a:pt x="2" y="5"/>
                    </a:lnTo>
                    <a:lnTo>
                      <a:pt x="3" y="6"/>
                    </a:lnTo>
                    <a:lnTo>
                      <a:pt x="6" y="7"/>
                    </a:lnTo>
                    <a:lnTo>
                      <a:pt x="8" y="9"/>
                    </a:lnTo>
                    <a:lnTo>
                      <a:pt x="10" y="10"/>
                    </a:lnTo>
                    <a:lnTo>
                      <a:pt x="13" y="12"/>
                    </a:lnTo>
                    <a:lnTo>
                      <a:pt x="16" y="13"/>
                    </a:lnTo>
                    <a:lnTo>
                      <a:pt x="18" y="15"/>
                    </a:lnTo>
                    <a:lnTo>
                      <a:pt x="19" y="17"/>
                    </a:lnTo>
                    <a:lnTo>
                      <a:pt x="22" y="19"/>
                    </a:lnTo>
                    <a:lnTo>
                      <a:pt x="24" y="21"/>
                    </a:lnTo>
                    <a:lnTo>
                      <a:pt x="26" y="24"/>
                    </a:lnTo>
                    <a:lnTo>
                      <a:pt x="29" y="28"/>
                    </a:lnTo>
                    <a:lnTo>
                      <a:pt x="31" y="30"/>
                    </a:lnTo>
                    <a:lnTo>
                      <a:pt x="33" y="33"/>
                    </a:lnTo>
                    <a:lnTo>
                      <a:pt x="35" y="34"/>
                    </a:lnTo>
                    <a:lnTo>
                      <a:pt x="35" y="36"/>
                    </a:lnTo>
                    <a:lnTo>
                      <a:pt x="36" y="37"/>
                    </a:lnTo>
                  </a:path>
                </a:pathLst>
              </a:custGeom>
              <a:solidFill>
                <a:srgbClr val="B1327E"/>
              </a:solidFill>
              <a:ln w="9525" cap="rnd">
                <a:noFill/>
                <a:round/>
                <a:headEnd/>
                <a:tailEnd/>
              </a:ln>
            </p:spPr>
            <p:txBody>
              <a:bodyPr/>
              <a:lstStyle/>
              <a:p>
                <a:endParaRPr lang="en-US"/>
              </a:p>
            </p:txBody>
          </p:sp>
          <p:sp>
            <p:nvSpPr>
              <p:cNvPr id="84035" name="Freeform 67"/>
              <p:cNvSpPr>
                <a:spLocks noChangeAspect="1"/>
              </p:cNvSpPr>
              <p:nvPr/>
            </p:nvSpPr>
            <p:spPr bwMode="auto">
              <a:xfrm>
                <a:off x="766" y="1877"/>
                <a:ext cx="70" cy="88"/>
              </a:xfrm>
              <a:custGeom>
                <a:avLst/>
                <a:gdLst>
                  <a:gd name="T0" fmla="*/ 0 w 146"/>
                  <a:gd name="T1" fmla="*/ 19 h 181"/>
                  <a:gd name="T2" fmla="*/ 0 w 146"/>
                  <a:gd name="T3" fmla="*/ 19 h 181"/>
                  <a:gd name="T4" fmla="*/ 1 w 146"/>
                  <a:gd name="T5" fmla="*/ 19 h 181"/>
                  <a:gd name="T6" fmla="*/ 2 w 146"/>
                  <a:gd name="T7" fmla="*/ 19 h 181"/>
                  <a:gd name="T8" fmla="*/ 3 w 146"/>
                  <a:gd name="T9" fmla="*/ 18 h 181"/>
                  <a:gd name="T10" fmla="*/ 3 w 146"/>
                  <a:gd name="T11" fmla="*/ 18 h 181"/>
                  <a:gd name="T12" fmla="*/ 4 w 146"/>
                  <a:gd name="T13" fmla="*/ 18 h 181"/>
                  <a:gd name="T14" fmla="*/ 5 w 146"/>
                  <a:gd name="T15" fmla="*/ 17 h 181"/>
                  <a:gd name="T16" fmla="*/ 5 w 146"/>
                  <a:gd name="T17" fmla="*/ 17 h 181"/>
                  <a:gd name="T18" fmla="*/ 6 w 146"/>
                  <a:gd name="T19" fmla="*/ 16 h 181"/>
                  <a:gd name="T20" fmla="*/ 6 w 146"/>
                  <a:gd name="T21" fmla="*/ 15 h 181"/>
                  <a:gd name="T22" fmla="*/ 6 w 146"/>
                  <a:gd name="T23" fmla="*/ 15 h 181"/>
                  <a:gd name="T24" fmla="*/ 7 w 146"/>
                  <a:gd name="T25" fmla="*/ 13 h 181"/>
                  <a:gd name="T26" fmla="*/ 8 w 146"/>
                  <a:gd name="T27" fmla="*/ 11 h 181"/>
                  <a:gd name="T28" fmla="*/ 8 w 146"/>
                  <a:gd name="T29" fmla="*/ 9 h 181"/>
                  <a:gd name="T30" fmla="*/ 9 w 146"/>
                  <a:gd name="T31" fmla="*/ 7 h 181"/>
                  <a:gd name="T32" fmla="*/ 10 w 146"/>
                  <a:gd name="T33" fmla="*/ 6 h 181"/>
                  <a:gd name="T34" fmla="*/ 11 w 146"/>
                  <a:gd name="T35" fmla="*/ 4 h 181"/>
                  <a:gd name="T36" fmla="*/ 12 w 146"/>
                  <a:gd name="T37" fmla="*/ 3 h 181"/>
                  <a:gd name="T38" fmla="*/ 13 w 146"/>
                  <a:gd name="T39" fmla="*/ 2 h 181"/>
                  <a:gd name="T40" fmla="*/ 14 w 146"/>
                  <a:gd name="T41" fmla="*/ 1 h 181"/>
                  <a:gd name="T42" fmla="*/ 16 w 146"/>
                  <a:gd name="T43" fmla="*/ 0 h 181"/>
                  <a:gd name="T44" fmla="*/ 16 w 146"/>
                  <a:gd name="T45" fmla="*/ 0 h 181"/>
                  <a:gd name="T46" fmla="*/ 16 w 146"/>
                  <a:gd name="T47" fmla="*/ 0 h 181"/>
                  <a:gd name="T48" fmla="*/ 15 w 146"/>
                  <a:gd name="T49" fmla="*/ 0 h 181"/>
                  <a:gd name="T50" fmla="*/ 14 w 146"/>
                  <a:gd name="T51" fmla="*/ 1 h 181"/>
                  <a:gd name="T52" fmla="*/ 13 w 146"/>
                  <a:gd name="T53" fmla="*/ 2 h 181"/>
                  <a:gd name="T54" fmla="*/ 12 w 146"/>
                  <a:gd name="T55" fmla="*/ 3 h 181"/>
                  <a:gd name="T56" fmla="*/ 11 w 146"/>
                  <a:gd name="T57" fmla="*/ 4 h 181"/>
                  <a:gd name="T58" fmla="*/ 9 w 146"/>
                  <a:gd name="T59" fmla="*/ 6 h 181"/>
                  <a:gd name="T60" fmla="*/ 8 w 146"/>
                  <a:gd name="T61" fmla="*/ 7 h 181"/>
                  <a:gd name="T62" fmla="*/ 7 w 146"/>
                  <a:gd name="T63" fmla="*/ 9 h 181"/>
                  <a:gd name="T64" fmla="*/ 6 w 146"/>
                  <a:gd name="T65" fmla="*/ 10 h 181"/>
                  <a:gd name="T66" fmla="*/ 6 w 146"/>
                  <a:gd name="T67" fmla="*/ 10 h 181"/>
                  <a:gd name="T68" fmla="*/ 6 w 146"/>
                  <a:gd name="T69" fmla="*/ 12 h 181"/>
                  <a:gd name="T70" fmla="*/ 6 w 146"/>
                  <a:gd name="T71" fmla="*/ 13 h 181"/>
                  <a:gd name="T72" fmla="*/ 6 w 146"/>
                  <a:gd name="T73" fmla="*/ 14 h 181"/>
                  <a:gd name="T74" fmla="*/ 6 w 146"/>
                  <a:gd name="T75" fmla="*/ 15 h 181"/>
                  <a:gd name="T76" fmla="*/ 6 w 146"/>
                  <a:gd name="T77" fmla="*/ 16 h 181"/>
                  <a:gd name="T78" fmla="*/ 6 w 146"/>
                  <a:gd name="T79" fmla="*/ 17 h 181"/>
                  <a:gd name="T80" fmla="*/ 6 w 146"/>
                  <a:gd name="T81" fmla="*/ 18 h 181"/>
                  <a:gd name="T82" fmla="*/ 5 w 146"/>
                  <a:gd name="T83" fmla="*/ 18 h 181"/>
                  <a:gd name="T84" fmla="*/ 5 w 146"/>
                  <a:gd name="T85" fmla="*/ 19 h 181"/>
                  <a:gd name="T86" fmla="*/ 4 w 146"/>
                  <a:gd name="T87" fmla="*/ 19 h 181"/>
                  <a:gd name="T88" fmla="*/ 4 w 146"/>
                  <a:gd name="T89" fmla="*/ 19 h 181"/>
                  <a:gd name="T90" fmla="*/ 3 w 146"/>
                  <a:gd name="T91" fmla="*/ 20 h 181"/>
                  <a:gd name="T92" fmla="*/ 3 w 146"/>
                  <a:gd name="T93" fmla="*/ 20 h 181"/>
                  <a:gd name="T94" fmla="*/ 2 w 146"/>
                  <a:gd name="T95" fmla="*/ 21 h 181"/>
                  <a:gd name="T96" fmla="*/ 1 w 146"/>
                  <a:gd name="T97" fmla="*/ 21 h 181"/>
                  <a:gd name="T98" fmla="*/ 1 w 146"/>
                  <a:gd name="T99" fmla="*/ 20 h 181"/>
                  <a:gd name="T100" fmla="*/ 0 w 146"/>
                  <a:gd name="T101" fmla="*/ 20 h 181"/>
                  <a:gd name="T102" fmla="*/ 0 w 146"/>
                  <a:gd name="T103" fmla="*/ 20 h 181"/>
                  <a:gd name="T104" fmla="*/ 0 w 146"/>
                  <a:gd name="T105" fmla="*/ 20 h 181"/>
                  <a:gd name="T106" fmla="*/ 0 w 146"/>
                  <a:gd name="T107" fmla="*/ 20 h 181"/>
                  <a:gd name="T108" fmla="*/ 0 w 146"/>
                  <a:gd name="T109" fmla="*/ 19 h 1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6"/>
                  <a:gd name="T166" fmla="*/ 0 h 181"/>
                  <a:gd name="T167" fmla="*/ 146 w 146"/>
                  <a:gd name="T168" fmla="*/ 181 h 1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6" h="181">
                    <a:moveTo>
                      <a:pt x="0" y="171"/>
                    </a:moveTo>
                    <a:lnTo>
                      <a:pt x="6" y="169"/>
                    </a:lnTo>
                    <a:lnTo>
                      <a:pt x="12" y="167"/>
                    </a:lnTo>
                    <a:lnTo>
                      <a:pt x="18" y="165"/>
                    </a:lnTo>
                    <a:lnTo>
                      <a:pt x="25" y="162"/>
                    </a:lnTo>
                    <a:lnTo>
                      <a:pt x="31" y="159"/>
                    </a:lnTo>
                    <a:lnTo>
                      <a:pt x="37" y="156"/>
                    </a:lnTo>
                    <a:lnTo>
                      <a:pt x="43" y="151"/>
                    </a:lnTo>
                    <a:lnTo>
                      <a:pt x="47" y="146"/>
                    </a:lnTo>
                    <a:lnTo>
                      <a:pt x="52" y="139"/>
                    </a:lnTo>
                    <a:lnTo>
                      <a:pt x="54" y="131"/>
                    </a:lnTo>
                    <a:lnTo>
                      <a:pt x="61" y="110"/>
                    </a:lnTo>
                    <a:lnTo>
                      <a:pt x="68" y="92"/>
                    </a:lnTo>
                    <a:lnTo>
                      <a:pt x="75" y="76"/>
                    </a:lnTo>
                    <a:lnTo>
                      <a:pt x="82" y="61"/>
                    </a:lnTo>
                    <a:lnTo>
                      <a:pt x="89" y="49"/>
                    </a:lnTo>
                    <a:lnTo>
                      <a:pt x="98" y="38"/>
                    </a:lnTo>
                    <a:lnTo>
                      <a:pt x="107" y="28"/>
                    </a:lnTo>
                    <a:lnTo>
                      <a:pt x="118" y="19"/>
                    </a:lnTo>
                    <a:lnTo>
                      <a:pt x="130" y="10"/>
                    </a:lnTo>
                    <a:lnTo>
                      <a:pt x="145" y="0"/>
                    </a:lnTo>
                    <a:lnTo>
                      <a:pt x="142" y="2"/>
                    </a:lnTo>
                    <a:lnTo>
                      <a:pt x="136" y="6"/>
                    </a:lnTo>
                    <a:lnTo>
                      <a:pt x="128" y="12"/>
                    </a:lnTo>
                    <a:lnTo>
                      <a:pt x="118" y="19"/>
                    </a:lnTo>
                    <a:lnTo>
                      <a:pt x="106" y="29"/>
                    </a:lnTo>
                    <a:lnTo>
                      <a:pt x="94" y="40"/>
                    </a:lnTo>
                    <a:lnTo>
                      <a:pt x="82" y="52"/>
                    </a:lnTo>
                    <a:lnTo>
                      <a:pt x="72" y="64"/>
                    </a:lnTo>
                    <a:lnTo>
                      <a:pt x="63" y="77"/>
                    </a:lnTo>
                    <a:lnTo>
                      <a:pt x="58" y="91"/>
                    </a:lnTo>
                    <a:lnTo>
                      <a:pt x="55" y="103"/>
                    </a:lnTo>
                    <a:lnTo>
                      <a:pt x="53" y="114"/>
                    </a:lnTo>
                    <a:lnTo>
                      <a:pt x="52" y="124"/>
                    </a:lnTo>
                    <a:lnTo>
                      <a:pt x="52" y="132"/>
                    </a:lnTo>
                    <a:lnTo>
                      <a:pt x="52" y="139"/>
                    </a:lnTo>
                    <a:lnTo>
                      <a:pt x="51" y="146"/>
                    </a:lnTo>
                    <a:lnTo>
                      <a:pt x="50" y="152"/>
                    </a:lnTo>
                    <a:lnTo>
                      <a:pt x="47" y="159"/>
                    </a:lnTo>
                    <a:lnTo>
                      <a:pt x="43" y="165"/>
                    </a:lnTo>
                    <a:lnTo>
                      <a:pt x="37" y="171"/>
                    </a:lnTo>
                    <a:lnTo>
                      <a:pt x="30" y="175"/>
                    </a:lnTo>
                    <a:lnTo>
                      <a:pt x="24" y="178"/>
                    </a:lnTo>
                    <a:lnTo>
                      <a:pt x="18" y="180"/>
                    </a:lnTo>
                    <a:lnTo>
                      <a:pt x="13" y="180"/>
                    </a:lnTo>
                    <a:lnTo>
                      <a:pt x="9" y="179"/>
                    </a:lnTo>
                    <a:lnTo>
                      <a:pt x="6" y="177"/>
                    </a:lnTo>
                    <a:lnTo>
                      <a:pt x="3" y="175"/>
                    </a:lnTo>
                    <a:lnTo>
                      <a:pt x="1" y="174"/>
                    </a:lnTo>
                    <a:lnTo>
                      <a:pt x="0" y="172"/>
                    </a:lnTo>
                    <a:lnTo>
                      <a:pt x="0" y="171"/>
                    </a:lnTo>
                  </a:path>
                </a:pathLst>
              </a:custGeom>
              <a:solidFill>
                <a:srgbClr val="E498B1"/>
              </a:solidFill>
              <a:ln w="9525" cap="rnd">
                <a:noFill/>
                <a:round/>
                <a:headEnd/>
                <a:tailEnd/>
              </a:ln>
            </p:spPr>
            <p:txBody>
              <a:bodyPr/>
              <a:lstStyle/>
              <a:p>
                <a:endParaRPr lang="en-US"/>
              </a:p>
            </p:txBody>
          </p:sp>
          <p:sp>
            <p:nvSpPr>
              <p:cNvPr id="84036" name="Freeform 68"/>
              <p:cNvSpPr>
                <a:spLocks noChangeAspect="1"/>
              </p:cNvSpPr>
              <p:nvPr/>
            </p:nvSpPr>
            <p:spPr bwMode="auto">
              <a:xfrm>
                <a:off x="777" y="1895"/>
                <a:ext cx="23" cy="57"/>
              </a:xfrm>
              <a:custGeom>
                <a:avLst/>
                <a:gdLst>
                  <a:gd name="T0" fmla="*/ 1 w 49"/>
                  <a:gd name="T1" fmla="*/ 14 h 116"/>
                  <a:gd name="T2" fmla="*/ 1 w 49"/>
                  <a:gd name="T3" fmla="*/ 14 h 116"/>
                  <a:gd name="T4" fmla="*/ 0 w 49"/>
                  <a:gd name="T5" fmla="*/ 14 h 116"/>
                  <a:gd name="T6" fmla="*/ 0 w 49"/>
                  <a:gd name="T7" fmla="*/ 14 h 116"/>
                  <a:gd name="T8" fmla="*/ 0 w 49"/>
                  <a:gd name="T9" fmla="*/ 14 h 116"/>
                  <a:gd name="T10" fmla="*/ 1 w 49"/>
                  <a:gd name="T11" fmla="*/ 14 h 116"/>
                  <a:gd name="T12" fmla="*/ 1 w 49"/>
                  <a:gd name="T13" fmla="*/ 13 h 116"/>
                  <a:gd name="T14" fmla="*/ 1 w 49"/>
                  <a:gd name="T15" fmla="*/ 13 h 116"/>
                  <a:gd name="T16" fmla="*/ 1 w 49"/>
                  <a:gd name="T17" fmla="*/ 12 h 116"/>
                  <a:gd name="T18" fmla="*/ 1 w 49"/>
                  <a:gd name="T19" fmla="*/ 11 h 116"/>
                  <a:gd name="T20" fmla="*/ 2 w 49"/>
                  <a:gd name="T21" fmla="*/ 9 h 116"/>
                  <a:gd name="T22" fmla="*/ 2 w 49"/>
                  <a:gd name="T23" fmla="*/ 9 h 116"/>
                  <a:gd name="T24" fmla="*/ 2 w 49"/>
                  <a:gd name="T25" fmla="*/ 8 h 116"/>
                  <a:gd name="T26" fmla="*/ 2 w 49"/>
                  <a:gd name="T27" fmla="*/ 7 h 116"/>
                  <a:gd name="T28" fmla="*/ 2 w 49"/>
                  <a:gd name="T29" fmla="*/ 5 h 116"/>
                  <a:gd name="T30" fmla="*/ 3 w 49"/>
                  <a:gd name="T31" fmla="*/ 4 h 116"/>
                  <a:gd name="T32" fmla="*/ 3 w 49"/>
                  <a:gd name="T33" fmla="*/ 3 h 116"/>
                  <a:gd name="T34" fmla="*/ 3 w 49"/>
                  <a:gd name="T35" fmla="*/ 2 h 116"/>
                  <a:gd name="T36" fmla="*/ 4 w 49"/>
                  <a:gd name="T37" fmla="*/ 1 h 116"/>
                  <a:gd name="T38" fmla="*/ 4 w 49"/>
                  <a:gd name="T39" fmla="*/ 1 h 116"/>
                  <a:gd name="T40" fmla="*/ 5 w 49"/>
                  <a:gd name="T41" fmla="*/ 0 h 116"/>
                  <a:gd name="T42" fmla="*/ 5 w 49"/>
                  <a:gd name="T43" fmla="*/ 0 h 116"/>
                  <a:gd name="T44" fmla="*/ 5 w 49"/>
                  <a:gd name="T45" fmla="*/ 0 h 116"/>
                  <a:gd name="T46" fmla="*/ 5 w 49"/>
                  <a:gd name="T47" fmla="*/ 0 h 116"/>
                  <a:gd name="T48" fmla="*/ 5 w 49"/>
                  <a:gd name="T49" fmla="*/ 0 h 116"/>
                  <a:gd name="T50" fmla="*/ 4 w 49"/>
                  <a:gd name="T51" fmla="*/ 1 h 116"/>
                  <a:gd name="T52" fmla="*/ 4 w 49"/>
                  <a:gd name="T53" fmla="*/ 2 h 116"/>
                  <a:gd name="T54" fmla="*/ 3 w 49"/>
                  <a:gd name="T55" fmla="*/ 3 h 116"/>
                  <a:gd name="T56" fmla="*/ 2 w 49"/>
                  <a:gd name="T57" fmla="*/ 4 h 116"/>
                  <a:gd name="T58" fmla="*/ 2 w 49"/>
                  <a:gd name="T59" fmla="*/ 5 h 116"/>
                  <a:gd name="T60" fmla="*/ 1 w 49"/>
                  <a:gd name="T61" fmla="*/ 6 h 116"/>
                  <a:gd name="T62" fmla="*/ 1 w 49"/>
                  <a:gd name="T63" fmla="*/ 7 h 116"/>
                  <a:gd name="T64" fmla="*/ 1 w 49"/>
                  <a:gd name="T65" fmla="*/ 7 h 116"/>
                  <a:gd name="T66" fmla="*/ 1 w 49"/>
                  <a:gd name="T67" fmla="*/ 7 h 116"/>
                  <a:gd name="T68" fmla="*/ 1 w 49"/>
                  <a:gd name="T69" fmla="*/ 8 h 116"/>
                  <a:gd name="T70" fmla="*/ 1 w 49"/>
                  <a:gd name="T71" fmla="*/ 8 h 116"/>
                  <a:gd name="T72" fmla="*/ 0 w 49"/>
                  <a:gd name="T73" fmla="*/ 9 h 116"/>
                  <a:gd name="T74" fmla="*/ 0 w 49"/>
                  <a:gd name="T75" fmla="*/ 9 h 116"/>
                  <a:gd name="T76" fmla="*/ 0 w 49"/>
                  <a:gd name="T77" fmla="*/ 9 h 116"/>
                  <a:gd name="T78" fmla="*/ 0 w 49"/>
                  <a:gd name="T79" fmla="*/ 10 h 116"/>
                  <a:gd name="T80" fmla="*/ 0 w 49"/>
                  <a:gd name="T81" fmla="*/ 10 h 116"/>
                  <a:gd name="T82" fmla="*/ 0 w 49"/>
                  <a:gd name="T83" fmla="*/ 10 h 116"/>
                  <a:gd name="T84" fmla="*/ 0 w 49"/>
                  <a:gd name="T85" fmla="*/ 11 h 116"/>
                  <a:gd name="T86" fmla="*/ 0 w 49"/>
                  <a:gd name="T87" fmla="*/ 11 h 116"/>
                  <a:gd name="T88" fmla="*/ 0 w 49"/>
                  <a:gd name="T89" fmla="*/ 11 h 116"/>
                  <a:gd name="T90" fmla="*/ 0 w 49"/>
                  <a:gd name="T91" fmla="*/ 11 h 116"/>
                  <a:gd name="T92" fmla="*/ 0 w 49"/>
                  <a:gd name="T93" fmla="*/ 12 h 116"/>
                  <a:gd name="T94" fmla="*/ 0 w 49"/>
                  <a:gd name="T95" fmla="*/ 12 h 116"/>
                  <a:gd name="T96" fmla="*/ 0 w 49"/>
                  <a:gd name="T97" fmla="*/ 12 h 116"/>
                  <a:gd name="T98" fmla="*/ 1 w 49"/>
                  <a:gd name="T99" fmla="*/ 13 h 116"/>
                  <a:gd name="T100" fmla="*/ 1 w 49"/>
                  <a:gd name="T101" fmla="*/ 13 h 116"/>
                  <a:gd name="T102" fmla="*/ 1 w 49"/>
                  <a:gd name="T103" fmla="*/ 13 h 116"/>
                  <a:gd name="T104" fmla="*/ 1 w 49"/>
                  <a:gd name="T105" fmla="*/ 13 h 116"/>
                  <a:gd name="T106" fmla="*/ 1 w 49"/>
                  <a:gd name="T107" fmla="*/ 13 h 116"/>
                  <a:gd name="T108" fmla="*/ 1 w 49"/>
                  <a:gd name="T109" fmla="*/ 14 h 1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
                  <a:gd name="T166" fmla="*/ 0 h 116"/>
                  <a:gd name="T167" fmla="*/ 49 w 49"/>
                  <a:gd name="T168" fmla="*/ 116 h 1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 h="116">
                    <a:moveTo>
                      <a:pt x="10" y="113"/>
                    </a:moveTo>
                    <a:lnTo>
                      <a:pt x="8" y="114"/>
                    </a:lnTo>
                    <a:lnTo>
                      <a:pt x="6" y="114"/>
                    </a:lnTo>
                    <a:lnTo>
                      <a:pt x="6" y="115"/>
                    </a:lnTo>
                    <a:lnTo>
                      <a:pt x="7" y="114"/>
                    </a:lnTo>
                    <a:lnTo>
                      <a:pt x="9" y="113"/>
                    </a:lnTo>
                    <a:lnTo>
                      <a:pt x="10" y="110"/>
                    </a:lnTo>
                    <a:lnTo>
                      <a:pt x="12" y="105"/>
                    </a:lnTo>
                    <a:lnTo>
                      <a:pt x="14" y="99"/>
                    </a:lnTo>
                    <a:lnTo>
                      <a:pt x="15" y="89"/>
                    </a:lnTo>
                    <a:lnTo>
                      <a:pt x="16" y="77"/>
                    </a:lnTo>
                    <a:lnTo>
                      <a:pt x="17" y="67"/>
                    </a:lnTo>
                    <a:lnTo>
                      <a:pt x="19" y="57"/>
                    </a:lnTo>
                    <a:lnTo>
                      <a:pt x="22" y="47"/>
                    </a:lnTo>
                    <a:lnTo>
                      <a:pt x="25" y="38"/>
                    </a:lnTo>
                    <a:lnTo>
                      <a:pt x="28" y="29"/>
                    </a:lnTo>
                    <a:lnTo>
                      <a:pt x="32" y="22"/>
                    </a:lnTo>
                    <a:lnTo>
                      <a:pt x="36" y="15"/>
                    </a:lnTo>
                    <a:lnTo>
                      <a:pt x="41" y="9"/>
                    </a:lnTo>
                    <a:lnTo>
                      <a:pt x="44" y="4"/>
                    </a:lnTo>
                    <a:lnTo>
                      <a:pt x="48" y="0"/>
                    </a:lnTo>
                    <a:lnTo>
                      <a:pt x="47" y="2"/>
                    </a:lnTo>
                    <a:lnTo>
                      <a:pt x="44" y="6"/>
                    </a:lnTo>
                    <a:lnTo>
                      <a:pt x="40" y="11"/>
                    </a:lnTo>
                    <a:lnTo>
                      <a:pt x="34" y="18"/>
                    </a:lnTo>
                    <a:lnTo>
                      <a:pt x="29" y="26"/>
                    </a:lnTo>
                    <a:lnTo>
                      <a:pt x="24" y="33"/>
                    </a:lnTo>
                    <a:lnTo>
                      <a:pt x="19" y="42"/>
                    </a:lnTo>
                    <a:lnTo>
                      <a:pt x="14" y="49"/>
                    </a:lnTo>
                    <a:lnTo>
                      <a:pt x="10" y="56"/>
                    </a:lnTo>
                    <a:lnTo>
                      <a:pt x="9" y="61"/>
                    </a:lnTo>
                    <a:lnTo>
                      <a:pt x="9" y="65"/>
                    </a:lnTo>
                    <a:lnTo>
                      <a:pt x="8" y="69"/>
                    </a:lnTo>
                    <a:lnTo>
                      <a:pt x="7" y="73"/>
                    </a:lnTo>
                    <a:lnTo>
                      <a:pt x="6" y="76"/>
                    </a:lnTo>
                    <a:lnTo>
                      <a:pt x="6" y="79"/>
                    </a:lnTo>
                    <a:lnTo>
                      <a:pt x="5" y="82"/>
                    </a:lnTo>
                    <a:lnTo>
                      <a:pt x="4" y="85"/>
                    </a:lnTo>
                    <a:lnTo>
                      <a:pt x="3" y="87"/>
                    </a:lnTo>
                    <a:lnTo>
                      <a:pt x="2" y="90"/>
                    </a:lnTo>
                    <a:lnTo>
                      <a:pt x="0" y="93"/>
                    </a:lnTo>
                    <a:lnTo>
                      <a:pt x="0" y="95"/>
                    </a:lnTo>
                    <a:lnTo>
                      <a:pt x="1" y="99"/>
                    </a:lnTo>
                    <a:lnTo>
                      <a:pt x="3" y="101"/>
                    </a:lnTo>
                    <a:lnTo>
                      <a:pt x="6" y="103"/>
                    </a:lnTo>
                    <a:lnTo>
                      <a:pt x="10" y="105"/>
                    </a:lnTo>
                    <a:lnTo>
                      <a:pt x="13" y="106"/>
                    </a:lnTo>
                    <a:lnTo>
                      <a:pt x="15" y="108"/>
                    </a:lnTo>
                    <a:lnTo>
                      <a:pt x="15" y="110"/>
                    </a:lnTo>
                    <a:lnTo>
                      <a:pt x="14" y="111"/>
                    </a:lnTo>
                    <a:lnTo>
                      <a:pt x="10" y="113"/>
                    </a:lnTo>
                  </a:path>
                </a:pathLst>
              </a:custGeom>
              <a:solidFill>
                <a:srgbClr val="B1327E"/>
              </a:solidFill>
              <a:ln w="9525" cap="rnd">
                <a:noFill/>
                <a:round/>
                <a:headEnd/>
                <a:tailEnd/>
              </a:ln>
            </p:spPr>
            <p:txBody>
              <a:bodyPr/>
              <a:lstStyle/>
              <a:p>
                <a:endParaRPr lang="en-US"/>
              </a:p>
            </p:txBody>
          </p:sp>
          <p:sp>
            <p:nvSpPr>
              <p:cNvPr id="84037" name="Freeform 69"/>
              <p:cNvSpPr>
                <a:spLocks noChangeAspect="1"/>
              </p:cNvSpPr>
              <p:nvPr/>
            </p:nvSpPr>
            <p:spPr bwMode="auto">
              <a:xfrm>
                <a:off x="1158" y="1800"/>
                <a:ext cx="142" cy="98"/>
              </a:xfrm>
              <a:custGeom>
                <a:avLst/>
                <a:gdLst>
                  <a:gd name="T0" fmla="*/ 0 w 294"/>
                  <a:gd name="T1" fmla="*/ 0 h 202"/>
                  <a:gd name="T2" fmla="*/ 0 w 294"/>
                  <a:gd name="T3" fmla="*/ 0 h 202"/>
                  <a:gd name="T4" fmla="*/ 0 w 294"/>
                  <a:gd name="T5" fmla="*/ 0 h 202"/>
                  <a:gd name="T6" fmla="*/ 0 w 294"/>
                  <a:gd name="T7" fmla="*/ 0 h 202"/>
                  <a:gd name="T8" fmla="*/ 1 w 294"/>
                  <a:gd name="T9" fmla="*/ 0 h 202"/>
                  <a:gd name="T10" fmla="*/ 1 w 294"/>
                  <a:gd name="T11" fmla="*/ 0 h 202"/>
                  <a:gd name="T12" fmla="*/ 3 w 294"/>
                  <a:gd name="T13" fmla="*/ 1 h 202"/>
                  <a:gd name="T14" fmla="*/ 5 w 294"/>
                  <a:gd name="T15" fmla="*/ 2 h 202"/>
                  <a:gd name="T16" fmla="*/ 8 w 294"/>
                  <a:gd name="T17" fmla="*/ 4 h 202"/>
                  <a:gd name="T18" fmla="*/ 10 w 294"/>
                  <a:gd name="T19" fmla="*/ 6 h 202"/>
                  <a:gd name="T20" fmla="*/ 13 w 294"/>
                  <a:gd name="T21" fmla="*/ 8 h 202"/>
                  <a:gd name="T22" fmla="*/ 13 w 294"/>
                  <a:gd name="T23" fmla="*/ 8 h 202"/>
                  <a:gd name="T24" fmla="*/ 13 w 294"/>
                  <a:gd name="T25" fmla="*/ 9 h 202"/>
                  <a:gd name="T26" fmla="*/ 13 w 294"/>
                  <a:gd name="T27" fmla="*/ 10 h 202"/>
                  <a:gd name="T28" fmla="*/ 14 w 294"/>
                  <a:gd name="T29" fmla="*/ 10 h 202"/>
                  <a:gd name="T30" fmla="*/ 14 w 294"/>
                  <a:gd name="T31" fmla="*/ 11 h 202"/>
                  <a:gd name="T32" fmla="*/ 14 w 294"/>
                  <a:gd name="T33" fmla="*/ 11 h 202"/>
                  <a:gd name="T34" fmla="*/ 16 w 294"/>
                  <a:gd name="T35" fmla="*/ 11 h 202"/>
                  <a:gd name="T36" fmla="*/ 20 w 294"/>
                  <a:gd name="T37" fmla="*/ 11 h 202"/>
                  <a:gd name="T38" fmla="*/ 26 w 294"/>
                  <a:gd name="T39" fmla="*/ 10 h 202"/>
                  <a:gd name="T40" fmla="*/ 30 w 294"/>
                  <a:gd name="T41" fmla="*/ 10 h 202"/>
                  <a:gd name="T42" fmla="*/ 33 w 294"/>
                  <a:gd name="T43" fmla="*/ 11 h 202"/>
                  <a:gd name="T44" fmla="*/ 33 w 294"/>
                  <a:gd name="T45" fmla="*/ 12 h 202"/>
                  <a:gd name="T46" fmla="*/ 31 w 294"/>
                  <a:gd name="T47" fmla="*/ 12 h 202"/>
                  <a:gd name="T48" fmla="*/ 29 w 294"/>
                  <a:gd name="T49" fmla="*/ 12 h 202"/>
                  <a:gd name="T50" fmla="*/ 26 w 294"/>
                  <a:gd name="T51" fmla="*/ 12 h 202"/>
                  <a:gd name="T52" fmla="*/ 24 w 294"/>
                  <a:gd name="T53" fmla="*/ 13 h 202"/>
                  <a:gd name="T54" fmla="*/ 23 w 294"/>
                  <a:gd name="T55" fmla="*/ 13 h 202"/>
                  <a:gd name="T56" fmla="*/ 23 w 294"/>
                  <a:gd name="T57" fmla="*/ 15 h 202"/>
                  <a:gd name="T58" fmla="*/ 24 w 294"/>
                  <a:gd name="T59" fmla="*/ 16 h 202"/>
                  <a:gd name="T60" fmla="*/ 26 w 294"/>
                  <a:gd name="T61" fmla="*/ 19 h 202"/>
                  <a:gd name="T62" fmla="*/ 28 w 294"/>
                  <a:gd name="T63" fmla="*/ 21 h 202"/>
                  <a:gd name="T64" fmla="*/ 28 w 294"/>
                  <a:gd name="T65" fmla="*/ 23 h 202"/>
                  <a:gd name="T66" fmla="*/ 28 w 294"/>
                  <a:gd name="T67" fmla="*/ 23 h 202"/>
                  <a:gd name="T68" fmla="*/ 27 w 294"/>
                  <a:gd name="T69" fmla="*/ 21 h 202"/>
                  <a:gd name="T70" fmla="*/ 26 w 294"/>
                  <a:gd name="T71" fmla="*/ 19 h 202"/>
                  <a:gd name="T72" fmla="*/ 24 w 294"/>
                  <a:gd name="T73" fmla="*/ 16 h 202"/>
                  <a:gd name="T74" fmla="*/ 21 w 294"/>
                  <a:gd name="T75" fmla="*/ 15 h 202"/>
                  <a:gd name="T76" fmla="*/ 21 w 294"/>
                  <a:gd name="T77" fmla="*/ 15 h 202"/>
                  <a:gd name="T78" fmla="*/ 19 w 294"/>
                  <a:gd name="T79" fmla="*/ 15 h 202"/>
                  <a:gd name="T80" fmla="*/ 16 w 294"/>
                  <a:gd name="T81" fmla="*/ 15 h 202"/>
                  <a:gd name="T82" fmla="*/ 14 w 294"/>
                  <a:gd name="T83" fmla="*/ 14 h 202"/>
                  <a:gd name="T84" fmla="*/ 12 w 294"/>
                  <a:gd name="T85" fmla="*/ 12 h 202"/>
                  <a:gd name="T86" fmla="*/ 9 w 294"/>
                  <a:gd name="T87" fmla="*/ 8 h 202"/>
                  <a:gd name="T88" fmla="*/ 7 w 294"/>
                  <a:gd name="T89" fmla="*/ 7 h 202"/>
                  <a:gd name="T90" fmla="*/ 5 w 294"/>
                  <a:gd name="T91" fmla="*/ 4 h 202"/>
                  <a:gd name="T92" fmla="*/ 3 w 294"/>
                  <a:gd name="T93" fmla="*/ 2 h 202"/>
                  <a:gd name="T94" fmla="*/ 1 w 294"/>
                  <a:gd name="T95" fmla="*/ 0 h 202"/>
                  <a:gd name="T96" fmla="*/ 0 w 294"/>
                  <a:gd name="T97" fmla="*/ 0 h 2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4"/>
                  <a:gd name="T148" fmla="*/ 0 h 202"/>
                  <a:gd name="T149" fmla="*/ 294 w 294"/>
                  <a:gd name="T150" fmla="*/ 202 h 2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4" h="202">
                    <a:moveTo>
                      <a:pt x="0" y="0"/>
                    </a:moveTo>
                    <a:lnTo>
                      <a:pt x="1" y="1"/>
                    </a:lnTo>
                    <a:lnTo>
                      <a:pt x="2" y="2"/>
                    </a:lnTo>
                    <a:lnTo>
                      <a:pt x="3" y="3"/>
                    </a:lnTo>
                    <a:lnTo>
                      <a:pt x="3" y="4"/>
                    </a:lnTo>
                    <a:lnTo>
                      <a:pt x="4" y="4"/>
                    </a:lnTo>
                    <a:lnTo>
                      <a:pt x="5" y="4"/>
                    </a:lnTo>
                    <a:lnTo>
                      <a:pt x="6" y="5"/>
                    </a:lnTo>
                    <a:lnTo>
                      <a:pt x="7" y="5"/>
                    </a:lnTo>
                    <a:lnTo>
                      <a:pt x="8" y="5"/>
                    </a:lnTo>
                    <a:lnTo>
                      <a:pt x="9" y="5"/>
                    </a:lnTo>
                    <a:lnTo>
                      <a:pt x="16" y="7"/>
                    </a:lnTo>
                    <a:lnTo>
                      <a:pt x="25" y="9"/>
                    </a:lnTo>
                    <a:lnTo>
                      <a:pt x="35" y="13"/>
                    </a:lnTo>
                    <a:lnTo>
                      <a:pt x="46" y="18"/>
                    </a:lnTo>
                    <a:lnTo>
                      <a:pt x="58" y="25"/>
                    </a:lnTo>
                    <a:lnTo>
                      <a:pt x="70" y="33"/>
                    </a:lnTo>
                    <a:lnTo>
                      <a:pt x="82" y="42"/>
                    </a:lnTo>
                    <a:lnTo>
                      <a:pt x="92" y="51"/>
                    </a:lnTo>
                    <a:lnTo>
                      <a:pt x="101" y="61"/>
                    </a:lnTo>
                    <a:lnTo>
                      <a:pt x="109" y="73"/>
                    </a:lnTo>
                    <a:lnTo>
                      <a:pt x="111" y="75"/>
                    </a:lnTo>
                    <a:lnTo>
                      <a:pt x="111" y="77"/>
                    </a:lnTo>
                    <a:lnTo>
                      <a:pt x="113" y="80"/>
                    </a:lnTo>
                    <a:lnTo>
                      <a:pt x="114" y="83"/>
                    </a:lnTo>
                    <a:lnTo>
                      <a:pt x="115" y="85"/>
                    </a:lnTo>
                    <a:lnTo>
                      <a:pt x="117" y="87"/>
                    </a:lnTo>
                    <a:lnTo>
                      <a:pt x="118" y="90"/>
                    </a:lnTo>
                    <a:lnTo>
                      <a:pt x="120" y="91"/>
                    </a:lnTo>
                    <a:lnTo>
                      <a:pt x="123" y="93"/>
                    </a:lnTo>
                    <a:lnTo>
                      <a:pt x="126" y="95"/>
                    </a:lnTo>
                    <a:lnTo>
                      <a:pt x="132" y="96"/>
                    </a:lnTo>
                    <a:lnTo>
                      <a:pt x="145" y="96"/>
                    </a:lnTo>
                    <a:lnTo>
                      <a:pt x="161" y="95"/>
                    </a:lnTo>
                    <a:lnTo>
                      <a:pt x="181" y="93"/>
                    </a:lnTo>
                    <a:lnTo>
                      <a:pt x="203" y="91"/>
                    </a:lnTo>
                    <a:lnTo>
                      <a:pt x="225" y="90"/>
                    </a:lnTo>
                    <a:lnTo>
                      <a:pt x="247" y="90"/>
                    </a:lnTo>
                    <a:lnTo>
                      <a:pt x="266" y="90"/>
                    </a:lnTo>
                    <a:lnTo>
                      <a:pt x="282" y="93"/>
                    </a:lnTo>
                    <a:lnTo>
                      <a:pt x="292" y="98"/>
                    </a:lnTo>
                    <a:lnTo>
                      <a:pt x="293" y="100"/>
                    </a:lnTo>
                    <a:lnTo>
                      <a:pt x="288" y="102"/>
                    </a:lnTo>
                    <a:lnTo>
                      <a:pt x="280" y="102"/>
                    </a:lnTo>
                    <a:lnTo>
                      <a:pt x="269" y="103"/>
                    </a:lnTo>
                    <a:lnTo>
                      <a:pt x="256" y="103"/>
                    </a:lnTo>
                    <a:lnTo>
                      <a:pt x="242" y="103"/>
                    </a:lnTo>
                    <a:lnTo>
                      <a:pt x="228" y="104"/>
                    </a:lnTo>
                    <a:lnTo>
                      <a:pt x="217" y="106"/>
                    </a:lnTo>
                    <a:lnTo>
                      <a:pt x="209" y="109"/>
                    </a:lnTo>
                    <a:lnTo>
                      <a:pt x="204" y="114"/>
                    </a:lnTo>
                    <a:lnTo>
                      <a:pt x="203" y="120"/>
                    </a:lnTo>
                    <a:lnTo>
                      <a:pt x="206" y="128"/>
                    </a:lnTo>
                    <a:lnTo>
                      <a:pt x="210" y="137"/>
                    </a:lnTo>
                    <a:lnTo>
                      <a:pt x="216" y="146"/>
                    </a:lnTo>
                    <a:lnTo>
                      <a:pt x="224" y="156"/>
                    </a:lnTo>
                    <a:lnTo>
                      <a:pt x="231" y="166"/>
                    </a:lnTo>
                    <a:lnTo>
                      <a:pt x="239" y="175"/>
                    </a:lnTo>
                    <a:lnTo>
                      <a:pt x="245" y="185"/>
                    </a:lnTo>
                    <a:lnTo>
                      <a:pt x="249" y="194"/>
                    </a:lnTo>
                    <a:lnTo>
                      <a:pt x="251" y="201"/>
                    </a:lnTo>
                    <a:lnTo>
                      <a:pt x="250" y="199"/>
                    </a:lnTo>
                    <a:lnTo>
                      <a:pt x="247" y="194"/>
                    </a:lnTo>
                    <a:lnTo>
                      <a:pt x="241" y="186"/>
                    </a:lnTo>
                    <a:lnTo>
                      <a:pt x="234" y="177"/>
                    </a:lnTo>
                    <a:lnTo>
                      <a:pt x="226" y="166"/>
                    </a:lnTo>
                    <a:lnTo>
                      <a:pt x="218" y="156"/>
                    </a:lnTo>
                    <a:lnTo>
                      <a:pt x="209" y="146"/>
                    </a:lnTo>
                    <a:lnTo>
                      <a:pt x="199" y="137"/>
                    </a:lnTo>
                    <a:lnTo>
                      <a:pt x="191" y="132"/>
                    </a:lnTo>
                    <a:lnTo>
                      <a:pt x="183" y="129"/>
                    </a:lnTo>
                    <a:lnTo>
                      <a:pt x="175" y="128"/>
                    </a:lnTo>
                    <a:lnTo>
                      <a:pt x="167" y="128"/>
                    </a:lnTo>
                    <a:lnTo>
                      <a:pt x="158" y="128"/>
                    </a:lnTo>
                    <a:lnTo>
                      <a:pt x="148" y="128"/>
                    </a:lnTo>
                    <a:lnTo>
                      <a:pt x="137" y="125"/>
                    </a:lnTo>
                    <a:lnTo>
                      <a:pt x="126" y="121"/>
                    </a:lnTo>
                    <a:lnTo>
                      <a:pt x="114" y="113"/>
                    </a:lnTo>
                    <a:lnTo>
                      <a:pt x="102" y="103"/>
                    </a:lnTo>
                    <a:lnTo>
                      <a:pt x="88" y="88"/>
                    </a:lnTo>
                    <a:lnTo>
                      <a:pt x="76" y="69"/>
                    </a:lnTo>
                    <a:lnTo>
                      <a:pt x="66" y="57"/>
                    </a:lnTo>
                    <a:lnTo>
                      <a:pt x="57" y="46"/>
                    </a:lnTo>
                    <a:lnTo>
                      <a:pt x="47" y="36"/>
                    </a:lnTo>
                    <a:lnTo>
                      <a:pt x="37" y="27"/>
                    </a:lnTo>
                    <a:lnTo>
                      <a:pt x="28" y="18"/>
                    </a:lnTo>
                    <a:lnTo>
                      <a:pt x="19" y="12"/>
                    </a:lnTo>
                    <a:lnTo>
                      <a:pt x="12" y="7"/>
                    </a:lnTo>
                    <a:lnTo>
                      <a:pt x="6" y="3"/>
                    </a:lnTo>
                    <a:lnTo>
                      <a:pt x="2" y="1"/>
                    </a:lnTo>
                    <a:lnTo>
                      <a:pt x="0" y="0"/>
                    </a:lnTo>
                  </a:path>
                </a:pathLst>
              </a:custGeom>
              <a:solidFill>
                <a:srgbClr val="E498B1"/>
              </a:solidFill>
              <a:ln w="9525" cap="rnd">
                <a:noFill/>
                <a:round/>
                <a:headEnd/>
                <a:tailEnd/>
              </a:ln>
            </p:spPr>
            <p:txBody>
              <a:bodyPr/>
              <a:lstStyle/>
              <a:p>
                <a:endParaRPr lang="en-US"/>
              </a:p>
            </p:txBody>
          </p:sp>
          <p:sp>
            <p:nvSpPr>
              <p:cNvPr id="84038" name="Freeform 70"/>
              <p:cNvSpPr>
                <a:spLocks noChangeAspect="1"/>
              </p:cNvSpPr>
              <p:nvPr/>
            </p:nvSpPr>
            <p:spPr bwMode="auto">
              <a:xfrm>
                <a:off x="1176" y="1810"/>
                <a:ext cx="107" cy="60"/>
              </a:xfrm>
              <a:custGeom>
                <a:avLst/>
                <a:gdLst>
                  <a:gd name="T0" fmla="*/ 16 w 221"/>
                  <a:gd name="T1" fmla="*/ 10 h 124"/>
                  <a:gd name="T2" fmla="*/ 16 w 221"/>
                  <a:gd name="T3" fmla="*/ 11 h 124"/>
                  <a:gd name="T4" fmla="*/ 16 w 221"/>
                  <a:gd name="T5" fmla="*/ 11 h 124"/>
                  <a:gd name="T6" fmla="*/ 16 w 221"/>
                  <a:gd name="T7" fmla="*/ 11 h 124"/>
                  <a:gd name="T8" fmla="*/ 17 w 221"/>
                  <a:gd name="T9" fmla="*/ 11 h 124"/>
                  <a:gd name="T10" fmla="*/ 17 w 221"/>
                  <a:gd name="T11" fmla="*/ 11 h 124"/>
                  <a:gd name="T12" fmla="*/ 18 w 221"/>
                  <a:gd name="T13" fmla="*/ 12 h 124"/>
                  <a:gd name="T14" fmla="*/ 18 w 221"/>
                  <a:gd name="T15" fmla="*/ 13 h 124"/>
                  <a:gd name="T16" fmla="*/ 19 w 221"/>
                  <a:gd name="T17" fmla="*/ 13 h 124"/>
                  <a:gd name="T18" fmla="*/ 19 w 221"/>
                  <a:gd name="T19" fmla="*/ 14 h 124"/>
                  <a:gd name="T20" fmla="*/ 19 w 221"/>
                  <a:gd name="T21" fmla="*/ 14 h 124"/>
                  <a:gd name="T22" fmla="*/ 19 w 221"/>
                  <a:gd name="T23" fmla="*/ 14 h 124"/>
                  <a:gd name="T24" fmla="*/ 18 w 221"/>
                  <a:gd name="T25" fmla="*/ 13 h 124"/>
                  <a:gd name="T26" fmla="*/ 18 w 221"/>
                  <a:gd name="T27" fmla="*/ 13 h 124"/>
                  <a:gd name="T28" fmla="*/ 17 w 221"/>
                  <a:gd name="T29" fmla="*/ 12 h 124"/>
                  <a:gd name="T30" fmla="*/ 16 w 221"/>
                  <a:gd name="T31" fmla="*/ 12 h 124"/>
                  <a:gd name="T32" fmla="*/ 15 w 221"/>
                  <a:gd name="T33" fmla="*/ 11 h 124"/>
                  <a:gd name="T34" fmla="*/ 15 w 221"/>
                  <a:gd name="T35" fmla="*/ 11 h 124"/>
                  <a:gd name="T36" fmla="*/ 14 w 221"/>
                  <a:gd name="T37" fmla="*/ 11 h 124"/>
                  <a:gd name="T38" fmla="*/ 12 w 221"/>
                  <a:gd name="T39" fmla="*/ 11 h 124"/>
                  <a:gd name="T40" fmla="*/ 10 w 221"/>
                  <a:gd name="T41" fmla="*/ 11 h 124"/>
                  <a:gd name="T42" fmla="*/ 9 w 221"/>
                  <a:gd name="T43" fmla="*/ 10 h 124"/>
                  <a:gd name="T44" fmla="*/ 8 w 221"/>
                  <a:gd name="T45" fmla="*/ 9 h 124"/>
                  <a:gd name="T46" fmla="*/ 7 w 221"/>
                  <a:gd name="T47" fmla="*/ 8 h 124"/>
                  <a:gd name="T48" fmla="*/ 6 w 221"/>
                  <a:gd name="T49" fmla="*/ 7 h 124"/>
                  <a:gd name="T50" fmla="*/ 5 w 221"/>
                  <a:gd name="T51" fmla="*/ 6 h 124"/>
                  <a:gd name="T52" fmla="*/ 5 w 221"/>
                  <a:gd name="T53" fmla="*/ 4 h 124"/>
                  <a:gd name="T54" fmla="*/ 4 w 221"/>
                  <a:gd name="T55" fmla="*/ 4 h 124"/>
                  <a:gd name="T56" fmla="*/ 3 w 221"/>
                  <a:gd name="T57" fmla="*/ 3 h 124"/>
                  <a:gd name="T58" fmla="*/ 2 w 221"/>
                  <a:gd name="T59" fmla="*/ 2 h 124"/>
                  <a:gd name="T60" fmla="*/ 1 w 221"/>
                  <a:gd name="T61" fmla="*/ 1 h 124"/>
                  <a:gd name="T62" fmla="*/ 0 w 221"/>
                  <a:gd name="T63" fmla="*/ 0 h 124"/>
                  <a:gd name="T64" fmla="*/ 0 w 221"/>
                  <a:gd name="T65" fmla="*/ 0 h 124"/>
                  <a:gd name="T66" fmla="*/ 0 w 221"/>
                  <a:gd name="T67" fmla="*/ 0 h 124"/>
                  <a:gd name="T68" fmla="*/ 1 w 221"/>
                  <a:gd name="T69" fmla="*/ 0 h 124"/>
                  <a:gd name="T70" fmla="*/ 2 w 221"/>
                  <a:gd name="T71" fmla="*/ 1 h 124"/>
                  <a:gd name="T72" fmla="*/ 4 w 221"/>
                  <a:gd name="T73" fmla="*/ 3 h 124"/>
                  <a:gd name="T74" fmla="*/ 5 w 221"/>
                  <a:gd name="T75" fmla="*/ 4 h 124"/>
                  <a:gd name="T76" fmla="*/ 6 w 221"/>
                  <a:gd name="T77" fmla="*/ 5 h 124"/>
                  <a:gd name="T78" fmla="*/ 7 w 221"/>
                  <a:gd name="T79" fmla="*/ 6 h 124"/>
                  <a:gd name="T80" fmla="*/ 7 w 221"/>
                  <a:gd name="T81" fmla="*/ 7 h 124"/>
                  <a:gd name="T82" fmla="*/ 8 w 221"/>
                  <a:gd name="T83" fmla="*/ 8 h 124"/>
                  <a:gd name="T84" fmla="*/ 9 w 221"/>
                  <a:gd name="T85" fmla="*/ 8 h 124"/>
                  <a:gd name="T86" fmla="*/ 10 w 221"/>
                  <a:gd name="T87" fmla="*/ 9 h 124"/>
                  <a:gd name="T88" fmla="*/ 10 w 221"/>
                  <a:gd name="T89" fmla="*/ 9 h 124"/>
                  <a:gd name="T90" fmla="*/ 14 w 221"/>
                  <a:gd name="T91" fmla="*/ 9 h 124"/>
                  <a:gd name="T92" fmla="*/ 17 w 221"/>
                  <a:gd name="T93" fmla="*/ 9 h 124"/>
                  <a:gd name="T94" fmla="*/ 21 w 221"/>
                  <a:gd name="T95" fmla="*/ 8 h 124"/>
                  <a:gd name="T96" fmla="*/ 24 w 221"/>
                  <a:gd name="T97" fmla="*/ 8 h 124"/>
                  <a:gd name="T98" fmla="*/ 25 w 221"/>
                  <a:gd name="T99" fmla="*/ 8 h 124"/>
                  <a:gd name="T100" fmla="*/ 25 w 221"/>
                  <a:gd name="T101" fmla="*/ 9 h 124"/>
                  <a:gd name="T102" fmla="*/ 23 w 221"/>
                  <a:gd name="T103" fmla="*/ 9 h 124"/>
                  <a:gd name="T104" fmla="*/ 20 w 221"/>
                  <a:gd name="T105" fmla="*/ 9 h 124"/>
                  <a:gd name="T106" fmla="*/ 17 w 221"/>
                  <a:gd name="T107" fmla="*/ 10 h 124"/>
                  <a:gd name="T108" fmla="*/ 16 w 221"/>
                  <a:gd name="T109" fmla="*/ 10 h 1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1"/>
                  <a:gd name="T166" fmla="*/ 0 h 124"/>
                  <a:gd name="T167" fmla="*/ 221 w 221"/>
                  <a:gd name="T168" fmla="*/ 124 h 1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1" h="124">
                    <a:moveTo>
                      <a:pt x="140" y="91"/>
                    </a:moveTo>
                    <a:lnTo>
                      <a:pt x="140" y="91"/>
                    </a:lnTo>
                    <a:lnTo>
                      <a:pt x="141" y="92"/>
                    </a:lnTo>
                    <a:lnTo>
                      <a:pt x="142" y="93"/>
                    </a:lnTo>
                    <a:lnTo>
                      <a:pt x="142" y="94"/>
                    </a:lnTo>
                    <a:lnTo>
                      <a:pt x="144" y="94"/>
                    </a:lnTo>
                    <a:lnTo>
                      <a:pt x="145" y="95"/>
                    </a:lnTo>
                    <a:lnTo>
                      <a:pt x="147" y="96"/>
                    </a:lnTo>
                    <a:lnTo>
                      <a:pt x="149" y="97"/>
                    </a:lnTo>
                    <a:lnTo>
                      <a:pt x="151" y="99"/>
                    </a:lnTo>
                    <a:lnTo>
                      <a:pt x="152" y="100"/>
                    </a:lnTo>
                    <a:lnTo>
                      <a:pt x="155" y="103"/>
                    </a:lnTo>
                    <a:lnTo>
                      <a:pt x="158" y="105"/>
                    </a:lnTo>
                    <a:lnTo>
                      <a:pt x="160" y="108"/>
                    </a:lnTo>
                    <a:lnTo>
                      <a:pt x="162" y="111"/>
                    </a:lnTo>
                    <a:lnTo>
                      <a:pt x="164" y="114"/>
                    </a:lnTo>
                    <a:lnTo>
                      <a:pt x="167" y="116"/>
                    </a:lnTo>
                    <a:lnTo>
                      <a:pt x="168" y="119"/>
                    </a:lnTo>
                    <a:lnTo>
                      <a:pt x="170" y="121"/>
                    </a:lnTo>
                    <a:lnTo>
                      <a:pt x="171" y="122"/>
                    </a:lnTo>
                    <a:lnTo>
                      <a:pt x="171" y="123"/>
                    </a:lnTo>
                    <a:lnTo>
                      <a:pt x="168" y="119"/>
                    </a:lnTo>
                    <a:lnTo>
                      <a:pt x="165" y="116"/>
                    </a:lnTo>
                    <a:lnTo>
                      <a:pt x="162" y="114"/>
                    </a:lnTo>
                    <a:lnTo>
                      <a:pt x="160" y="111"/>
                    </a:lnTo>
                    <a:lnTo>
                      <a:pt x="157" y="109"/>
                    </a:lnTo>
                    <a:lnTo>
                      <a:pt x="154" y="107"/>
                    </a:lnTo>
                    <a:lnTo>
                      <a:pt x="151" y="104"/>
                    </a:lnTo>
                    <a:lnTo>
                      <a:pt x="147" y="103"/>
                    </a:lnTo>
                    <a:lnTo>
                      <a:pt x="143" y="101"/>
                    </a:lnTo>
                    <a:lnTo>
                      <a:pt x="139" y="100"/>
                    </a:lnTo>
                    <a:lnTo>
                      <a:pt x="135" y="100"/>
                    </a:lnTo>
                    <a:lnTo>
                      <a:pt x="130" y="100"/>
                    </a:lnTo>
                    <a:lnTo>
                      <a:pt x="124" y="100"/>
                    </a:lnTo>
                    <a:lnTo>
                      <a:pt x="118" y="100"/>
                    </a:lnTo>
                    <a:lnTo>
                      <a:pt x="111" y="100"/>
                    </a:lnTo>
                    <a:lnTo>
                      <a:pt x="104" y="99"/>
                    </a:lnTo>
                    <a:lnTo>
                      <a:pt x="97" y="97"/>
                    </a:lnTo>
                    <a:lnTo>
                      <a:pt x="89" y="94"/>
                    </a:lnTo>
                    <a:lnTo>
                      <a:pt x="82" y="91"/>
                    </a:lnTo>
                    <a:lnTo>
                      <a:pt x="76" y="85"/>
                    </a:lnTo>
                    <a:lnTo>
                      <a:pt x="69" y="80"/>
                    </a:lnTo>
                    <a:lnTo>
                      <a:pt x="64" y="74"/>
                    </a:lnTo>
                    <a:lnTo>
                      <a:pt x="60" y="69"/>
                    </a:lnTo>
                    <a:lnTo>
                      <a:pt x="57" y="64"/>
                    </a:lnTo>
                    <a:lnTo>
                      <a:pt x="54" y="59"/>
                    </a:lnTo>
                    <a:lnTo>
                      <a:pt x="50" y="55"/>
                    </a:lnTo>
                    <a:lnTo>
                      <a:pt x="47" y="50"/>
                    </a:lnTo>
                    <a:lnTo>
                      <a:pt x="44" y="46"/>
                    </a:lnTo>
                    <a:lnTo>
                      <a:pt x="41" y="40"/>
                    </a:lnTo>
                    <a:lnTo>
                      <a:pt x="36" y="36"/>
                    </a:lnTo>
                    <a:lnTo>
                      <a:pt x="31" y="31"/>
                    </a:lnTo>
                    <a:lnTo>
                      <a:pt x="26" y="25"/>
                    </a:lnTo>
                    <a:lnTo>
                      <a:pt x="22" y="21"/>
                    </a:lnTo>
                    <a:lnTo>
                      <a:pt x="16" y="16"/>
                    </a:lnTo>
                    <a:lnTo>
                      <a:pt x="12" y="12"/>
                    </a:lnTo>
                    <a:lnTo>
                      <a:pt x="8" y="8"/>
                    </a:lnTo>
                    <a:lnTo>
                      <a:pt x="4" y="5"/>
                    </a:lnTo>
                    <a:lnTo>
                      <a:pt x="2" y="2"/>
                    </a:lnTo>
                    <a:lnTo>
                      <a:pt x="0" y="1"/>
                    </a:lnTo>
                    <a:lnTo>
                      <a:pt x="0" y="0"/>
                    </a:lnTo>
                    <a:lnTo>
                      <a:pt x="0" y="1"/>
                    </a:lnTo>
                    <a:lnTo>
                      <a:pt x="3" y="3"/>
                    </a:lnTo>
                    <a:lnTo>
                      <a:pt x="8" y="6"/>
                    </a:lnTo>
                    <a:lnTo>
                      <a:pt x="14" y="10"/>
                    </a:lnTo>
                    <a:lnTo>
                      <a:pt x="21" y="15"/>
                    </a:lnTo>
                    <a:lnTo>
                      <a:pt x="28" y="21"/>
                    </a:lnTo>
                    <a:lnTo>
                      <a:pt x="35" y="26"/>
                    </a:lnTo>
                    <a:lnTo>
                      <a:pt x="42" y="32"/>
                    </a:lnTo>
                    <a:lnTo>
                      <a:pt x="48" y="37"/>
                    </a:lnTo>
                    <a:lnTo>
                      <a:pt x="54" y="44"/>
                    </a:lnTo>
                    <a:lnTo>
                      <a:pt x="57" y="48"/>
                    </a:lnTo>
                    <a:lnTo>
                      <a:pt x="60" y="53"/>
                    </a:lnTo>
                    <a:lnTo>
                      <a:pt x="63" y="57"/>
                    </a:lnTo>
                    <a:lnTo>
                      <a:pt x="66" y="61"/>
                    </a:lnTo>
                    <a:lnTo>
                      <a:pt x="69" y="65"/>
                    </a:lnTo>
                    <a:lnTo>
                      <a:pt x="71" y="69"/>
                    </a:lnTo>
                    <a:lnTo>
                      <a:pt x="73" y="72"/>
                    </a:lnTo>
                    <a:lnTo>
                      <a:pt x="76" y="75"/>
                    </a:lnTo>
                    <a:lnTo>
                      <a:pt x="80" y="78"/>
                    </a:lnTo>
                    <a:lnTo>
                      <a:pt x="84" y="81"/>
                    </a:lnTo>
                    <a:lnTo>
                      <a:pt x="91" y="83"/>
                    </a:lnTo>
                    <a:lnTo>
                      <a:pt x="102" y="83"/>
                    </a:lnTo>
                    <a:lnTo>
                      <a:pt x="117" y="83"/>
                    </a:lnTo>
                    <a:lnTo>
                      <a:pt x="133" y="82"/>
                    </a:lnTo>
                    <a:lnTo>
                      <a:pt x="151" y="79"/>
                    </a:lnTo>
                    <a:lnTo>
                      <a:pt x="168" y="78"/>
                    </a:lnTo>
                    <a:lnTo>
                      <a:pt x="185" y="75"/>
                    </a:lnTo>
                    <a:lnTo>
                      <a:pt x="199" y="74"/>
                    </a:lnTo>
                    <a:lnTo>
                      <a:pt x="211" y="73"/>
                    </a:lnTo>
                    <a:lnTo>
                      <a:pt x="218" y="74"/>
                    </a:lnTo>
                    <a:lnTo>
                      <a:pt x="220" y="75"/>
                    </a:lnTo>
                    <a:lnTo>
                      <a:pt x="217" y="76"/>
                    </a:lnTo>
                    <a:lnTo>
                      <a:pt x="210" y="78"/>
                    </a:lnTo>
                    <a:lnTo>
                      <a:pt x="201" y="78"/>
                    </a:lnTo>
                    <a:lnTo>
                      <a:pt x="190" y="80"/>
                    </a:lnTo>
                    <a:lnTo>
                      <a:pt x="177" y="82"/>
                    </a:lnTo>
                    <a:lnTo>
                      <a:pt x="165" y="84"/>
                    </a:lnTo>
                    <a:lnTo>
                      <a:pt x="155" y="86"/>
                    </a:lnTo>
                    <a:lnTo>
                      <a:pt x="145" y="88"/>
                    </a:lnTo>
                    <a:lnTo>
                      <a:pt x="140" y="91"/>
                    </a:lnTo>
                  </a:path>
                </a:pathLst>
              </a:custGeom>
              <a:solidFill>
                <a:srgbClr val="B1327E"/>
              </a:solidFill>
              <a:ln w="9525" cap="rnd">
                <a:noFill/>
                <a:round/>
                <a:headEnd/>
                <a:tailEnd/>
              </a:ln>
            </p:spPr>
            <p:txBody>
              <a:bodyPr/>
              <a:lstStyle/>
              <a:p>
                <a:endParaRPr lang="en-US"/>
              </a:p>
            </p:txBody>
          </p:sp>
          <p:sp>
            <p:nvSpPr>
              <p:cNvPr id="84039" name="Freeform 71"/>
              <p:cNvSpPr>
                <a:spLocks noChangeAspect="1"/>
              </p:cNvSpPr>
              <p:nvPr/>
            </p:nvSpPr>
            <p:spPr bwMode="auto">
              <a:xfrm>
                <a:off x="897" y="1789"/>
                <a:ext cx="107" cy="92"/>
              </a:xfrm>
              <a:custGeom>
                <a:avLst/>
                <a:gdLst>
                  <a:gd name="T0" fmla="*/ 2 w 220"/>
                  <a:gd name="T1" fmla="*/ 2 h 192"/>
                  <a:gd name="T2" fmla="*/ 2 w 220"/>
                  <a:gd name="T3" fmla="*/ 1 h 192"/>
                  <a:gd name="T4" fmla="*/ 2 w 220"/>
                  <a:gd name="T5" fmla="*/ 0 h 192"/>
                  <a:gd name="T6" fmla="*/ 2 w 220"/>
                  <a:gd name="T7" fmla="*/ 0 h 192"/>
                  <a:gd name="T8" fmla="*/ 1 w 220"/>
                  <a:gd name="T9" fmla="*/ 0 h 192"/>
                  <a:gd name="T10" fmla="*/ 0 w 220"/>
                  <a:gd name="T11" fmla="*/ 1 h 192"/>
                  <a:gd name="T12" fmla="*/ 0 w 220"/>
                  <a:gd name="T13" fmla="*/ 2 h 192"/>
                  <a:gd name="T14" fmla="*/ 0 w 220"/>
                  <a:gd name="T15" fmla="*/ 3 h 192"/>
                  <a:gd name="T16" fmla="*/ 2 w 220"/>
                  <a:gd name="T17" fmla="*/ 4 h 192"/>
                  <a:gd name="T18" fmla="*/ 4 w 220"/>
                  <a:gd name="T19" fmla="*/ 5 h 192"/>
                  <a:gd name="T20" fmla="*/ 7 w 220"/>
                  <a:gd name="T21" fmla="*/ 6 h 192"/>
                  <a:gd name="T22" fmla="*/ 9 w 220"/>
                  <a:gd name="T23" fmla="*/ 6 h 192"/>
                  <a:gd name="T24" fmla="*/ 11 w 220"/>
                  <a:gd name="T25" fmla="*/ 7 h 192"/>
                  <a:gd name="T26" fmla="*/ 14 w 220"/>
                  <a:gd name="T27" fmla="*/ 7 h 192"/>
                  <a:gd name="T28" fmla="*/ 16 w 220"/>
                  <a:gd name="T29" fmla="*/ 8 h 192"/>
                  <a:gd name="T30" fmla="*/ 17 w 220"/>
                  <a:gd name="T31" fmla="*/ 8 h 192"/>
                  <a:gd name="T32" fmla="*/ 17 w 220"/>
                  <a:gd name="T33" fmla="*/ 9 h 192"/>
                  <a:gd name="T34" fmla="*/ 17 w 220"/>
                  <a:gd name="T35" fmla="*/ 10 h 192"/>
                  <a:gd name="T36" fmla="*/ 17 w 220"/>
                  <a:gd name="T37" fmla="*/ 10 h 192"/>
                  <a:gd name="T38" fmla="*/ 17 w 220"/>
                  <a:gd name="T39" fmla="*/ 11 h 192"/>
                  <a:gd name="T40" fmla="*/ 15 w 220"/>
                  <a:gd name="T41" fmla="*/ 11 h 192"/>
                  <a:gd name="T42" fmla="*/ 13 w 220"/>
                  <a:gd name="T43" fmla="*/ 12 h 192"/>
                  <a:gd name="T44" fmla="*/ 14 w 220"/>
                  <a:gd name="T45" fmla="*/ 12 h 192"/>
                  <a:gd name="T46" fmla="*/ 16 w 220"/>
                  <a:gd name="T47" fmla="*/ 12 h 192"/>
                  <a:gd name="T48" fmla="*/ 18 w 220"/>
                  <a:gd name="T49" fmla="*/ 12 h 192"/>
                  <a:gd name="T50" fmla="*/ 20 w 220"/>
                  <a:gd name="T51" fmla="*/ 12 h 192"/>
                  <a:gd name="T52" fmla="*/ 20 w 220"/>
                  <a:gd name="T53" fmla="*/ 12 h 192"/>
                  <a:gd name="T54" fmla="*/ 20 w 220"/>
                  <a:gd name="T55" fmla="*/ 13 h 192"/>
                  <a:gd name="T56" fmla="*/ 20 w 220"/>
                  <a:gd name="T57" fmla="*/ 14 h 192"/>
                  <a:gd name="T58" fmla="*/ 21 w 220"/>
                  <a:gd name="T59" fmla="*/ 15 h 192"/>
                  <a:gd name="T60" fmla="*/ 22 w 220"/>
                  <a:gd name="T61" fmla="*/ 18 h 192"/>
                  <a:gd name="T62" fmla="*/ 24 w 220"/>
                  <a:gd name="T63" fmla="*/ 20 h 192"/>
                  <a:gd name="T64" fmla="*/ 25 w 220"/>
                  <a:gd name="T65" fmla="*/ 21 h 192"/>
                  <a:gd name="T66" fmla="*/ 25 w 220"/>
                  <a:gd name="T67" fmla="*/ 21 h 192"/>
                  <a:gd name="T68" fmla="*/ 24 w 220"/>
                  <a:gd name="T69" fmla="*/ 19 h 192"/>
                  <a:gd name="T70" fmla="*/ 23 w 220"/>
                  <a:gd name="T71" fmla="*/ 17 h 192"/>
                  <a:gd name="T72" fmla="*/ 22 w 220"/>
                  <a:gd name="T73" fmla="*/ 15 h 192"/>
                  <a:gd name="T74" fmla="*/ 21 w 220"/>
                  <a:gd name="T75" fmla="*/ 12 h 192"/>
                  <a:gd name="T76" fmla="*/ 20 w 220"/>
                  <a:gd name="T77" fmla="*/ 10 h 192"/>
                  <a:gd name="T78" fmla="*/ 19 w 220"/>
                  <a:gd name="T79" fmla="*/ 8 h 192"/>
                  <a:gd name="T80" fmla="*/ 17 w 220"/>
                  <a:gd name="T81" fmla="*/ 6 h 192"/>
                  <a:gd name="T82" fmla="*/ 13 w 220"/>
                  <a:gd name="T83" fmla="*/ 5 h 192"/>
                  <a:gd name="T84" fmla="*/ 10 w 220"/>
                  <a:gd name="T85" fmla="*/ 5 h 192"/>
                  <a:gd name="T86" fmla="*/ 8 w 220"/>
                  <a:gd name="T87" fmla="*/ 5 h 192"/>
                  <a:gd name="T88" fmla="*/ 7 w 220"/>
                  <a:gd name="T89" fmla="*/ 5 h 192"/>
                  <a:gd name="T90" fmla="*/ 5 w 220"/>
                  <a:gd name="T91" fmla="*/ 4 h 192"/>
                  <a:gd name="T92" fmla="*/ 3 w 220"/>
                  <a:gd name="T93" fmla="*/ 3 h 1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0"/>
                  <a:gd name="T142" fmla="*/ 0 h 192"/>
                  <a:gd name="T143" fmla="*/ 220 w 220"/>
                  <a:gd name="T144" fmla="*/ 192 h 1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0" h="192">
                    <a:moveTo>
                      <a:pt x="19" y="25"/>
                    </a:moveTo>
                    <a:lnTo>
                      <a:pt x="16" y="22"/>
                    </a:lnTo>
                    <a:lnTo>
                      <a:pt x="16" y="19"/>
                    </a:lnTo>
                    <a:lnTo>
                      <a:pt x="16" y="16"/>
                    </a:lnTo>
                    <a:lnTo>
                      <a:pt x="16" y="13"/>
                    </a:lnTo>
                    <a:lnTo>
                      <a:pt x="17" y="9"/>
                    </a:lnTo>
                    <a:lnTo>
                      <a:pt x="17" y="6"/>
                    </a:lnTo>
                    <a:lnTo>
                      <a:pt x="18" y="4"/>
                    </a:lnTo>
                    <a:lnTo>
                      <a:pt x="18" y="2"/>
                    </a:lnTo>
                    <a:lnTo>
                      <a:pt x="17" y="1"/>
                    </a:lnTo>
                    <a:lnTo>
                      <a:pt x="16" y="0"/>
                    </a:lnTo>
                    <a:lnTo>
                      <a:pt x="15" y="1"/>
                    </a:lnTo>
                    <a:lnTo>
                      <a:pt x="13" y="3"/>
                    </a:lnTo>
                    <a:lnTo>
                      <a:pt x="11" y="5"/>
                    </a:lnTo>
                    <a:lnTo>
                      <a:pt x="9" y="8"/>
                    </a:lnTo>
                    <a:lnTo>
                      <a:pt x="6" y="11"/>
                    </a:lnTo>
                    <a:lnTo>
                      <a:pt x="4" y="14"/>
                    </a:lnTo>
                    <a:lnTo>
                      <a:pt x="3" y="17"/>
                    </a:lnTo>
                    <a:lnTo>
                      <a:pt x="1" y="20"/>
                    </a:lnTo>
                    <a:lnTo>
                      <a:pt x="0" y="22"/>
                    </a:lnTo>
                    <a:lnTo>
                      <a:pt x="4" y="25"/>
                    </a:lnTo>
                    <a:lnTo>
                      <a:pt x="9" y="28"/>
                    </a:lnTo>
                    <a:lnTo>
                      <a:pt x="16" y="32"/>
                    </a:lnTo>
                    <a:lnTo>
                      <a:pt x="22" y="36"/>
                    </a:lnTo>
                    <a:lnTo>
                      <a:pt x="28" y="41"/>
                    </a:lnTo>
                    <a:lnTo>
                      <a:pt x="34" y="44"/>
                    </a:lnTo>
                    <a:lnTo>
                      <a:pt x="40" y="48"/>
                    </a:lnTo>
                    <a:lnTo>
                      <a:pt x="46" y="51"/>
                    </a:lnTo>
                    <a:lnTo>
                      <a:pt x="51" y="54"/>
                    </a:lnTo>
                    <a:lnTo>
                      <a:pt x="57" y="56"/>
                    </a:lnTo>
                    <a:lnTo>
                      <a:pt x="65" y="57"/>
                    </a:lnTo>
                    <a:lnTo>
                      <a:pt x="73" y="59"/>
                    </a:lnTo>
                    <a:lnTo>
                      <a:pt x="81" y="60"/>
                    </a:lnTo>
                    <a:lnTo>
                      <a:pt x="89" y="60"/>
                    </a:lnTo>
                    <a:lnTo>
                      <a:pt x="98" y="61"/>
                    </a:lnTo>
                    <a:lnTo>
                      <a:pt x="105" y="62"/>
                    </a:lnTo>
                    <a:lnTo>
                      <a:pt x="114" y="63"/>
                    </a:lnTo>
                    <a:lnTo>
                      <a:pt x="121" y="66"/>
                    </a:lnTo>
                    <a:lnTo>
                      <a:pt x="129" y="69"/>
                    </a:lnTo>
                    <a:lnTo>
                      <a:pt x="136" y="73"/>
                    </a:lnTo>
                    <a:lnTo>
                      <a:pt x="138" y="74"/>
                    </a:lnTo>
                    <a:lnTo>
                      <a:pt x="139" y="76"/>
                    </a:lnTo>
                    <a:lnTo>
                      <a:pt x="141" y="76"/>
                    </a:lnTo>
                    <a:lnTo>
                      <a:pt x="143" y="77"/>
                    </a:lnTo>
                    <a:lnTo>
                      <a:pt x="144" y="79"/>
                    </a:lnTo>
                    <a:lnTo>
                      <a:pt x="145" y="80"/>
                    </a:lnTo>
                    <a:lnTo>
                      <a:pt x="146" y="82"/>
                    </a:lnTo>
                    <a:lnTo>
                      <a:pt x="147" y="83"/>
                    </a:lnTo>
                    <a:lnTo>
                      <a:pt x="148" y="85"/>
                    </a:lnTo>
                    <a:lnTo>
                      <a:pt x="149" y="86"/>
                    </a:lnTo>
                    <a:lnTo>
                      <a:pt x="149" y="89"/>
                    </a:lnTo>
                    <a:lnTo>
                      <a:pt x="148" y="92"/>
                    </a:lnTo>
                    <a:lnTo>
                      <a:pt x="146" y="95"/>
                    </a:lnTo>
                    <a:lnTo>
                      <a:pt x="143" y="98"/>
                    </a:lnTo>
                    <a:lnTo>
                      <a:pt x="140" y="100"/>
                    </a:lnTo>
                    <a:lnTo>
                      <a:pt x="136" y="101"/>
                    </a:lnTo>
                    <a:lnTo>
                      <a:pt x="132" y="103"/>
                    </a:lnTo>
                    <a:lnTo>
                      <a:pt x="127" y="104"/>
                    </a:lnTo>
                    <a:lnTo>
                      <a:pt x="121" y="105"/>
                    </a:lnTo>
                    <a:lnTo>
                      <a:pt x="116" y="105"/>
                    </a:lnTo>
                    <a:lnTo>
                      <a:pt x="117" y="105"/>
                    </a:lnTo>
                    <a:lnTo>
                      <a:pt x="119" y="106"/>
                    </a:lnTo>
                    <a:lnTo>
                      <a:pt x="123" y="108"/>
                    </a:lnTo>
                    <a:lnTo>
                      <a:pt x="128" y="109"/>
                    </a:lnTo>
                    <a:lnTo>
                      <a:pt x="134" y="111"/>
                    </a:lnTo>
                    <a:lnTo>
                      <a:pt x="141" y="112"/>
                    </a:lnTo>
                    <a:lnTo>
                      <a:pt x="149" y="114"/>
                    </a:lnTo>
                    <a:lnTo>
                      <a:pt x="156" y="114"/>
                    </a:lnTo>
                    <a:lnTo>
                      <a:pt x="164" y="113"/>
                    </a:lnTo>
                    <a:lnTo>
                      <a:pt x="172" y="111"/>
                    </a:lnTo>
                    <a:lnTo>
                      <a:pt x="172" y="112"/>
                    </a:lnTo>
                    <a:lnTo>
                      <a:pt x="173" y="114"/>
                    </a:lnTo>
                    <a:lnTo>
                      <a:pt x="174" y="115"/>
                    </a:lnTo>
                    <a:lnTo>
                      <a:pt x="175" y="118"/>
                    </a:lnTo>
                    <a:lnTo>
                      <a:pt x="176" y="121"/>
                    </a:lnTo>
                    <a:lnTo>
                      <a:pt x="177" y="123"/>
                    </a:lnTo>
                    <a:lnTo>
                      <a:pt x="177" y="127"/>
                    </a:lnTo>
                    <a:lnTo>
                      <a:pt x="178" y="129"/>
                    </a:lnTo>
                    <a:lnTo>
                      <a:pt x="179" y="130"/>
                    </a:lnTo>
                    <a:lnTo>
                      <a:pt x="179" y="132"/>
                    </a:lnTo>
                    <a:lnTo>
                      <a:pt x="184" y="140"/>
                    </a:lnTo>
                    <a:lnTo>
                      <a:pt x="187" y="149"/>
                    </a:lnTo>
                    <a:lnTo>
                      <a:pt x="192" y="156"/>
                    </a:lnTo>
                    <a:lnTo>
                      <a:pt x="196" y="163"/>
                    </a:lnTo>
                    <a:lnTo>
                      <a:pt x="200" y="170"/>
                    </a:lnTo>
                    <a:lnTo>
                      <a:pt x="203" y="175"/>
                    </a:lnTo>
                    <a:lnTo>
                      <a:pt x="207" y="180"/>
                    </a:lnTo>
                    <a:lnTo>
                      <a:pt x="211" y="185"/>
                    </a:lnTo>
                    <a:lnTo>
                      <a:pt x="215" y="188"/>
                    </a:lnTo>
                    <a:lnTo>
                      <a:pt x="219" y="191"/>
                    </a:lnTo>
                    <a:lnTo>
                      <a:pt x="218" y="190"/>
                    </a:lnTo>
                    <a:lnTo>
                      <a:pt x="216" y="188"/>
                    </a:lnTo>
                    <a:lnTo>
                      <a:pt x="214" y="185"/>
                    </a:lnTo>
                    <a:lnTo>
                      <a:pt x="211" y="181"/>
                    </a:lnTo>
                    <a:lnTo>
                      <a:pt x="208" y="176"/>
                    </a:lnTo>
                    <a:lnTo>
                      <a:pt x="204" y="169"/>
                    </a:lnTo>
                    <a:lnTo>
                      <a:pt x="201" y="161"/>
                    </a:lnTo>
                    <a:lnTo>
                      <a:pt x="197" y="153"/>
                    </a:lnTo>
                    <a:lnTo>
                      <a:pt x="195" y="143"/>
                    </a:lnTo>
                    <a:lnTo>
                      <a:pt x="193" y="133"/>
                    </a:lnTo>
                    <a:lnTo>
                      <a:pt x="192" y="124"/>
                    </a:lnTo>
                    <a:lnTo>
                      <a:pt x="190" y="117"/>
                    </a:lnTo>
                    <a:lnTo>
                      <a:pt x="188" y="108"/>
                    </a:lnTo>
                    <a:lnTo>
                      <a:pt x="186" y="101"/>
                    </a:lnTo>
                    <a:lnTo>
                      <a:pt x="183" y="94"/>
                    </a:lnTo>
                    <a:lnTo>
                      <a:pt x="179" y="87"/>
                    </a:lnTo>
                    <a:lnTo>
                      <a:pt x="175" y="81"/>
                    </a:lnTo>
                    <a:lnTo>
                      <a:pt x="171" y="76"/>
                    </a:lnTo>
                    <a:lnTo>
                      <a:pt x="166" y="70"/>
                    </a:lnTo>
                    <a:lnTo>
                      <a:pt x="161" y="66"/>
                    </a:lnTo>
                    <a:lnTo>
                      <a:pt x="147" y="58"/>
                    </a:lnTo>
                    <a:lnTo>
                      <a:pt x="135" y="52"/>
                    </a:lnTo>
                    <a:lnTo>
                      <a:pt x="124" y="48"/>
                    </a:lnTo>
                    <a:lnTo>
                      <a:pt x="114" y="46"/>
                    </a:lnTo>
                    <a:lnTo>
                      <a:pt x="106" y="45"/>
                    </a:lnTo>
                    <a:lnTo>
                      <a:pt x="98" y="45"/>
                    </a:lnTo>
                    <a:lnTo>
                      <a:pt x="91" y="45"/>
                    </a:lnTo>
                    <a:lnTo>
                      <a:pt x="83" y="46"/>
                    </a:lnTo>
                    <a:lnTo>
                      <a:pt x="76" y="46"/>
                    </a:lnTo>
                    <a:lnTo>
                      <a:pt x="68" y="46"/>
                    </a:lnTo>
                    <a:lnTo>
                      <a:pt x="64" y="45"/>
                    </a:lnTo>
                    <a:lnTo>
                      <a:pt x="60" y="44"/>
                    </a:lnTo>
                    <a:lnTo>
                      <a:pt x="55" y="43"/>
                    </a:lnTo>
                    <a:lnTo>
                      <a:pt x="50" y="41"/>
                    </a:lnTo>
                    <a:lnTo>
                      <a:pt x="44" y="40"/>
                    </a:lnTo>
                    <a:lnTo>
                      <a:pt x="38" y="38"/>
                    </a:lnTo>
                    <a:lnTo>
                      <a:pt x="32" y="35"/>
                    </a:lnTo>
                    <a:lnTo>
                      <a:pt x="27" y="32"/>
                    </a:lnTo>
                    <a:lnTo>
                      <a:pt x="22" y="29"/>
                    </a:lnTo>
                    <a:lnTo>
                      <a:pt x="19" y="25"/>
                    </a:lnTo>
                  </a:path>
                </a:pathLst>
              </a:custGeom>
              <a:solidFill>
                <a:srgbClr val="E498B1"/>
              </a:solidFill>
              <a:ln w="9525" cap="rnd">
                <a:noFill/>
                <a:round/>
                <a:headEnd/>
                <a:tailEnd/>
              </a:ln>
            </p:spPr>
            <p:txBody>
              <a:bodyPr/>
              <a:lstStyle/>
              <a:p>
                <a:endParaRPr lang="en-US"/>
              </a:p>
            </p:txBody>
          </p:sp>
          <p:sp>
            <p:nvSpPr>
              <p:cNvPr id="84040" name="Freeform 72"/>
              <p:cNvSpPr>
                <a:spLocks noChangeAspect="1"/>
              </p:cNvSpPr>
              <p:nvPr/>
            </p:nvSpPr>
            <p:spPr bwMode="auto">
              <a:xfrm>
                <a:off x="933" y="1814"/>
                <a:ext cx="48" cy="26"/>
              </a:xfrm>
              <a:custGeom>
                <a:avLst/>
                <a:gdLst>
                  <a:gd name="T0" fmla="*/ 8 w 101"/>
                  <a:gd name="T1" fmla="*/ 6 h 54"/>
                  <a:gd name="T2" fmla="*/ 9 w 101"/>
                  <a:gd name="T3" fmla="*/ 6 h 54"/>
                  <a:gd name="T4" fmla="*/ 9 w 101"/>
                  <a:gd name="T5" fmla="*/ 5 h 54"/>
                  <a:gd name="T6" fmla="*/ 9 w 101"/>
                  <a:gd name="T7" fmla="*/ 4 h 54"/>
                  <a:gd name="T8" fmla="*/ 9 w 101"/>
                  <a:gd name="T9" fmla="*/ 4 h 54"/>
                  <a:gd name="T10" fmla="*/ 9 w 101"/>
                  <a:gd name="T11" fmla="*/ 3 h 54"/>
                  <a:gd name="T12" fmla="*/ 9 w 101"/>
                  <a:gd name="T13" fmla="*/ 3 h 54"/>
                  <a:gd name="T14" fmla="*/ 8 w 101"/>
                  <a:gd name="T15" fmla="*/ 2 h 54"/>
                  <a:gd name="T16" fmla="*/ 7 w 101"/>
                  <a:gd name="T17" fmla="*/ 1 h 54"/>
                  <a:gd name="T18" fmla="*/ 6 w 101"/>
                  <a:gd name="T19" fmla="*/ 1 h 54"/>
                  <a:gd name="T20" fmla="*/ 5 w 101"/>
                  <a:gd name="T21" fmla="*/ 0 h 54"/>
                  <a:gd name="T22" fmla="*/ 4 w 101"/>
                  <a:gd name="T23" fmla="*/ 0 h 54"/>
                  <a:gd name="T24" fmla="*/ 3 w 101"/>
                  <a:gd name="T25" fmla="*/ 0 h 54"/>
                  <a:gd name="T26" fmla="*/ 2 w 101"/>
                  <a:gd name="T27" fmla="*/ 0 h 54"/>
                  <a:gd name="T28" fmla="*/ 1 w 101"/>
                  <a:gd name="T29" fmla="*/ 0 h 54"/>
                  <a:gd name="T30" fmla="*/ 0 w 101"/>
                  <a:gd name="T31" fmla="*/ 0 h 54"/>
                  <a:gd name="T32" fmla="*/ 0 w 101"/>
                  <a:gd name="T33" fmla="*/ 0 h 54"/>
                  <a:gd name="T34" fmla="*/ 0 w 101"/>
                  <a:gd name="T35" fmla="*/ 0 h 54"/>
                  <a:gd name="T36" fmla="*/ 1 w 101"/>
                  <a:gd name="T37" fmla="*/ 0 h 54"/>
                  <a:gd name="T38" fmla="*/ 2 w 101"/>
                  <a:gd name="T39" fmla="*/ 0 h 54"/>
                  <a:gd name="T40" fmla="*/ 4 w 101"/>
                  <a:gd name="T41" fmla="*/ 0 h 54"/>
                  <a:gd name="T42" fmla="*/ 5 w 101"/>
                  <a:gd name="T43" fmla="*/ 0 h 54"/>
                  <a:gd name="T44" fmla="*/ 5 w 101"/>
                  <a:gd name="T45" fmla="*/ 0 h 54"/>
                  <a:gd name="T46" fmla="*/ 7 w 101"/>
                  <a:gd name="T47" fmla="*/ 1 h 54"/>
                  <a:gd name="T48" fmla="*/ 9 w 101"/>
                  <a:gd name="T49" fmla="*/ 2 h 54"/>
                  <a:gd name="T50" fmla="*/ 10 w 101"/>
                  <a:gd name="T51" fmla="*/ 3 h 54"/>
                  <a:gd name="T52" fmla="*/ 11 w 101"/>
                  <a:gd name="T53" fmla="*/ 4 h 54"/>
                  <a:gd name="T54" fmla="*/ 10 w 101"/>
                  <a:gd name="T55" fmla="*/ 4 h 54"/>
                  <a:gd name="T56" fmla="*/ 10 w 101"/>
                  <a:gd name="T57" fmla="*/ 5 h 54"/>
                  <a:gd name="T58" fmla="*/ 10 w 101"/>
                  <a:gd name="T59" fmla="*/ 6 h 54"/>
                  <a:gd name="T60" fmla="*/ 9 w 101"/>
                  <a:gd name="T61" fmla="*/ 6 h 54"/>
                  <a:gd name="T62" fmla="*/ 9 w 101"/>
                  <a:gd name="T63" fmla="*/ 6 h 54"/>
                  <a:gd name="T64" fmla="*/ 9 w 101"/>
                  <a:gd name="T65" fmla="*/ 6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54"/>
                  <a:gd name="T101" fmla="*/ 101 w 101"/>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54">
                    <a:moveTo>
                      <a:pt x="72" y="52"/>
                    </a:moveTo>
                    <a:lnTo>
                      <a:pt x="73" y="52"/>
                    </a:lnTo>
                    <a:lnTo>
                      <a:pt x="76" y="50"/>
                    </a:lnTo>
                    <a:lnTo>
                      <a:pt x="78" y="49"/>
                    </a:lnTo>
                    <a:lnTo>
                      <a:pt x="80" y="47"/>
                    </a:lnTo>
                    <a:lnTo>
                      <a:pt x="82" y="45"/>
                    </a:lnTo>
                    <a:lnTo>
                      <a:pt x="84" y="43"/>
                    </a:lnTo>
                    <a:lnTo>
                      <a:pt x="85" y="40"/>
                    </a:lnTo>
                    <a:lnTo>
                      <a:pt x="85" y="37"/>
                    </a:lnTo>
                    <a:lnTo>
                      <a:pt x="85" y="35"/>
                    </a:lnTo>
                    <a:lnTo>
                      <a:pt x="84" y="32"/>
                    </a:lnTo>
                    <a:lnTo>
                      <a:pt x="82" y="30"/>
                    </a:lnTo>
                    <a:lnTo>
                      <a:pt x="80" y="27"/>
                    </a:lnTo>
                    <a:lnTo>
                      <a:pt x="77" y="24"/>
                    </a:lnTo>
                    <a:lnTo>
                      <a:pt x="73" y="21"/>
                    </a:lnTo>
                    <a:lnTo>
                      <a:pt x="70" y="18"/>
                    </a:lnTo>
                    <a:lnTo>
                      <a:pt x="65" y="15"/>
                    </a:lnTo>
                    <a:lnTo>
                      <a:pt x="60" y="12"/>
                    </a:lnTo>
                    <a:lnTo>
                      <a:pt x="55" y="10"/>
                    </a:lnTo>
                    <a:lnTo>
                      <a:pt x="50" y="8"/>
                    </a:lnTo>
                    <a:lnTo>
                      <a:pt x="44" y="6"/>
                    </a:lnTo>
                    <a:lnTo>
                      <a:pt x="39" y="5"/>
                    </a:lnTo>
                    <a:lnTo>
                      <a:pt x="34" y="4"/>
                    </a:lnTo>
                    <a:lnTo>
                      <a:pt x="28" y="3"/>
                    </a:lnTo>
                    <a:lnTo>
                      <a:pt x="24" y="2"/>
                    </a:lnTo>
                    <a:lnTo>
                      <a:pt x="19" y="2"/>
                    </a:lnTo>
                    <a:lnTo>
                      <a:pt x="14" y="2"/>
                    </a:lnTo>
                    <a:lnTo>
                      <a:pt x="10" y="2"/>
                    </a:lnTo>
                    <a:lnTo>
                      <a:pt x="6" y="2"/>
                    </a:lnTo>
                    <a:lnTo>
                      <a:pt x="3" y="1"/>
                    </a:lnTo>
                    <a:lnTo>
                      <a:pt x="0" y="0"/>
                    </a:lnTo>
                    <a:lnTo>
                      <a:pt x="1" y="0"/>
                    </a:lnTo>
                    <a:lnTo>
                      <a:pt x="3" y="0"/>
                    </a:lnTo>
                    <a:lnTo>
                      <a:pt x="7" y="0"/>
                    </a:lnTo>
                    <a:lnTo>
                      <a:pt x="13" y="0"/>
                    </a:lnTo>
                    <a:lnTo>
                      <a:pt x="18" y="0"/>
                    </a:lnTo>
                    <a:lnTo>
                      <a:pt x="24" y="0"/>
                    </a:lnTo>
                    <a:lnTo>
                      <a:pt x="30" y="0"/>
                    </a:lnTo>
                    <a:lnTo>
                      <a:pt x="36" y="0"/>
                    </a:lnTo>
                    <a:lnTo>
                      <a:pt x="41" y="1"/>
                    </a:lnTo>
                    <a:lnTo>
                      <a:pt x="46" y="2"/>
                    </a:lnTo>
                    <a:lnTo>
                      <a:pt x="51" y="2"/>
                    </a:lnTo>
                    <a:lnTo>
                      <a:pt x="57" y="5"/>
                    </a:lnTo>
                    <a:lnTo>
                      <a:pt x="64" y="8"/>
                    </a:lnTo>
                    <a:lnTo>
                      <a:pt x="73" y="11"/>
                    </a:lnTo>
                    <a:lnTo>
                      <a:pt x="80" y="16"/>
                    </a:lnTo>
                    <a:lnTo>
                      <a:pt x="88" y="21"/>
                    </a:lnTo>
                    <a:lnTo>
                      <a:pt x="94" y="26"/>
                    </a:lnTo>
                    <a:lnTo>
                      <a:pt x="98" y="31"/>
                    </a:lnTo>
                    <a:lnTo>
                      <a:pt x="100" y="36"/>
                    </a:lnTo>
                    <a:lnTo>
                      <a:pt x="99" y="40"/>
                    </a:lnTo>
                    <a:lnTo>
                      <a:pt x="97" y="45"/>
                    </a:lnTo>
                    <a:lnTo>
                      <a:pt x="94" y="48"/>
                    </a:lnTo>
                    <a:lnTo>
                      <a:pt x="92" y="50"/>
                    </a:lnTo>
                    <a:lnTo>
                      <a:pt x="89" y="52"/>
                    </a:lnTo>
                    <a:lnTo>
                      <a:pt x="87" y="52"/>
                    </a:lnTo>
                    <a:lnTo>
                      <a:pt x="85" y="52"/>
                    </a:lnTo>
                    <a:lnTo>
                      <a:pt x="83" y="53"/>
                    </a:lnTo>
                    <a:lnTo>
                      <a:pt x="82" y="53"/>
                    </a:lnTo>
                    <a:lnTo>
                      <a:pt x="81" y="52"/>
                    </a:lnTo>
                    <a:lnTo>
                      <a:pt x="72" y="52"/>
                    </a:lnTo>
                  </a:path>
                </a:pathLst>
              </a:custGeom>
              <a:solidFill>
                <a:srgbClr val="B1327E"/>
              </a:solidFill>
              <a:ln w="9525" cap="rnd">
                <a:noFill/>
                <a:round/>
                <a:headEnd/>
                <a:tailEnd/>
              </a:ln>
            </p:spPr>
            <p:txBody>
              <a:bodyPr/>
              <a:lstStyle/>
              <a:p>
                <a:endParaRPr lang="en-US"/>
              </a:p>
            </p:txBody>
          </p:sp>
          <p:sp>
            <p:nvSpPr>
              <p:cNvPr id="84041" name="Freeform 73"/>
              <p:cNvSpPr>
                <a:spLocks noChangeAspect="1"/>
              </p:cNvSpPr>
              <p:nvPr/>
            </p:nvSpPr>
            <p:spPr bwMode="auto">
              <a:xfrm>
                <a:off x="713" y="2118"/>
                <a:ext cx="70" cy="68"/>
              </a:xfrm>
              <a:custGeom>
                <a:avLst/>
                <a:gdLst>
                  <a:gd name="T0" fmla="*/ 16 w 145"/>
                  <a:gd name="T1" fmla="*/ 14 h 142"/>
                  <a:gd name="T2" fmla="*/ 15 w 145"/>
                  <a:gd name="T3" fmla="*/ 11 h 142"/>
                  <a:gd name="T4" fmla="*/ 14 w 145"/>
                  <a:gd name="T5" fmla="*/ 9 h 142"/>
                  <a:gd name="T6" fmla="*/ 12 w 145"/>
                  <a:gd name="T7" fmla="*/ 8 h 142"/>
                  <a:gd name="T8" fmla="*/ 9 w 145"/>
                  <a:gd name="T9" fmla="*/ 6 h 142"/>
                  <a:gd name="T10" fmla="*/ 8 w 145"/>
                  <a:gd name="T11" fmla="*/ 6 h 142"/>
                  <a:gd name="T12" fmla="*/ 7 w 145"/>
                  <a:gd name="T13" fmla="*/ 6 h 142"/>
                  <a:gd name="T14" fmla="*/ 5 w 145"/>
                  <a:gd name="T15" fmla="*/ 5 h 142"/>
                  <a:gd name="T16" fmla="*/ 3 w 145"/>
                  <a:gd name="T17" fmla="*/ 5 h 142"/>
                  <a:gd name="T18" fmla="*/ 1 w 145"/>
                  <a:gd name="T19" fmla="*/ 4 h 142"/>
                  <a:gd name="T20" fmla="*/ 0 w 145"/>
                  <a:gd name="T21" fmla="*/ 3 h 142"/>
                  <a:gd name="T22" fmla="*/ 0 w 145"/>
                  <a:gd name="T23" fmla="*/ 4 h 142"/>
                  <a:gd name="T24" fmla="*/ 3 w 145"/>
                  <a:gd name="T25" fmla="*/ 5 h 142"/>
                  <a:gd name="T26" fmla="*/ 7 w 145"/>
                  <a:gd name="T27" fmla="*/ 4 h 142"/>
                  <a:gd name="T28" fmla="*/ 10 w 145"/>
                  <a:gd name="T29" fmla="*/ 3 h 142"/>
                  <a:gd name="T30" fmla="*/ 14 w 145"/>
                  <a:gd name="T31" fmla="*/ 1 h 142"/>
                  <a:gd name="T32" fmla="*/ 14 w 145"/>
                  <a:gd name="T33" fmla="*/ 0 h 142"/>
                  <a:gd name="T34" fmla="*/ 14 w 145"/>
                  <a:gd name="T35" fmla="*/ 0 h 142"/>
                  <a:gd name="T36" fmla="*/ 14 w 145"/>
                  <a:gd name="T37" fmla="*/ 1 h 142"/>
                  <a:gd name="T38" fmla="*/ 14 w 145"/>
                  <a:gd name="T39" fmla="*/ 1 h 142"/>
                  <a:gd name="T40" fmla="*/ 13 w 145"/>
                  <a:gd name="T41" fmla="*/ 2 h 142"/>
                  <a:gd name="T42" fmla="*/ 13 w 145"/>
                  <a:gd name="T43" fmla="*/ 3 h 142"/>
                  <a:gd name="T44" fmla="*/ 12 w 145"/>
                  <a:gd name="T45" fmla="*/ 3 h 142"/>
                  <a:gd name="T46" fmla="*/ 12 w 145"/>
                  <a:gd name="T47" fmla="*/ 4 h 142"/>
                  <a:gd name="T48" fmla="*/ 12 w 145"/>
                  <a:gd name="T49" fmla="*/ 5 h 142"/>
                  <a:gd name="T50" fmla="*/ 12 w 145"/>
                  <a:gd name="T51" fmla="*/ 6 h 142"/>
                  <a:gd name="T52" fmla="*/ 12 w 145"/>
                  <a:gd name="T53" fmla="*/ 6 h 142"/>
                  <a:gd name="T54" fmla="*/ 13 w 145"/>
                  <a:gd name="T55" fmla="*/ 7 h 142"/>
                  <a:gd name="T56" fmla="*/ 15 w 145"/>
                  <a:gd name="T57" fmla="*/ 9 h 142"/>
                  <a:gd name="T58" fmla="*/ 16 w 145"/>
                  <a:gd name="T59" fmla="*/ 11 h 142"/>
                  <a:gd name="T60" fmla="*/ 16 w 145"/>
                  <a:gd name="T61" fmla="*/ 13 h 142"/>
                  <a:gd name="T62" fmla="*/ 16 w 145"/>
                  <a:gd name="T63" fmla="*/ 15 h 142"/>
                  <a:gd name="T64" fmla="*/ 16 w 145"/>
                  <a:gd name="T65" fmla="*/ 16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142"/>
                  <a:gd name="T101" fmla="*/ 145 w 145"/>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142">
                    <a:moveTo>
                      <a:pt x="140" y="141"/>
                    </a:moveTo>
                    <a:lnTo>
                      <a:pt x="141" y="128"/>
                    </a:lnTo>
                    <a:lnTo>
                      <a:pt x="140" y="115"/>
                    </a:lnTo>
                    <a:lnTo>
                      <a:pt x="136" y="104"/>
                    </a:lnTo>
                    <a:lnTo>
                      <a:pt x="130" y="93"/>
                    </a:lnTo>
                    <a:lnTo>
                      <a:pt x="122" y="83"/>
                    </a:lnTo>
                    <a:lnTo>
                      <a:pt x="114" y="75"/>
                    </a:lnTo>
                    <a:lnTo>
                      <a:pt x="104" y="68"/>
                    </a:lnTo>
                    <a:lnTo>
                      <a:pt x="93" y="62"/>
                    </a:lnTo>
                    <a:lnTo>
                      <a:pt x="81" y="56"/>
                    </a:lnTo>
                    <a:lnTo>
                      <a:pt x="68" y="53"/>
                    </a:lnTo>
                    <a:lnTo>
                      <a:pt x="67" y="53"/>
                    </a:lnTo>
                    <a:lnTo>
                      <a:pt x="63" y="53"/>
                    </a:lnTo>
                    <a:lnTo>
                      <a:pt x="56" y="51"/>
                    </a:lnTo>
                    <a:lnTo>
                      <a:pt x="48" y="50"/>
                    </a:lnTo>
                    <a:lnTo>
                      <a:pt x="39" y="47"/>
                    </a:lnTo>
                    <a:lnTo>
                      <a:pt x="29" y="44"/>
                    </a:lnTo>
                    <a:lnTo>
                      <a:pt x="20" y="41"/>
                    </a:lnTo>
                    <a:lnTo>
                      <a:pt x="12" y="37"/>
                    </a:lnTo>
                    <a:lnTo>
                      <a:pt x="5" y="32"/>
                    </a:lnTo>
                    <a:lnTo>
                      <a:pt x="0" y="27"/>
                    </a:lnTo>
                    <a:lnTo>
                      <a:pt x="7" y="33"/>
                    </a:lnTo>
                    <a:lnTo>
                      <a:pt x="17" y="37"/>
                    </a:lnTo>
                    <a:lnTo>
                      <a:pt x="29" y="41"/>
                    </a:lnTo>
                    <a:lnTo>
                      <a:pt x="43" y="41"/>
                    </a:lnTo>
                    <a:lnTo>
                      <a:pt x="59" y="40"/>
                    </a:lnTo>
                    <a:lnTo>
                      <a:pt x="75" y="37"/>
                    </a:lnTo>
                    <a:lnTo>
                      <a:pt x="90" y="31"/>
                    </a:lnTo>
                    <a:lnTo>
                      <a:pt x="105" y="23"/>
                    </a:lnTo>
                    <a:lnTo>
                      <a:pt x="118" y="13"/>
                    </a:lnTo>
                    <a:lnTo>
                      <a:pt x="127" y="0"/>
                    </a:lnTo>
                    <a:lnTo>
                      <a:pt x="127" y="1"/>
                    </a:lnTo>
                    <a:lnTo>
                      <a:pt x="127" y="3"/>
                    </a:lnTo>
                    <a:lnTo>
                      <a:pt x="126" y="5"/>
                    </a:lnTo>
                    <a:lnTo>
                      <a:pt x="124" y="8"/>
                    </a:lnTo>
                    <a:lnTo>
                      <a:pt x="123" y="12"/>
                    </a:lnTo>
                    <a:lnTo>
                      <a:pt x="121" y="15"/>
                    </a:lnTo>
                    <a:lnTo>
                      <a:pt x="119" y="19"/>
                    </a:lnTo>
                    <a:lnTo>
                      <a:pt x="117" y="22"/>
                    </a:lnTo>
                    <a:lnTo>
                      <a:pt x="114" y="26"/>
                    </a:lnTo>
                    <a:lnTo>
                      <a:pt x="112" y="29"/>
                    </a:lnTo>
                    <a:lnTo>
                      <a:pt x="108" y="31"/>
                    </a:lnTo>
                    <a:lnTo>
                      <a:pt x="106" y="34"/>
                    </a:lnTo>
                    <a:lnTo>
                      <a:pt x="105" y="38"/>
                    </a:lnTo>
                    <a:lnTo>
                      <a:pt x="103" y="41"/>
                    </a:lnTo>
                    <a:lnTo>
                      <a:pt x="102" y="45"/>
                    </a:lnTo>
                    <a:lnTo>
                      <a:pt x="102" y="49"/>
                    </a:lnTo>
                    <a:lnTo>
                      <a:pt x="103" y="53"/>
                    </a:lnTo>
                    <a:lnTo>
                      <a:pt x="105" y="56"/>
                    </a:lnTo>
                    <a:lnTo>
                      <a:pt x="107" y="59"/>
                    </a:lnTo>
                    <a:lnTo>
                      <a:pt x="110" y="62"/>
                    </a:lnTo>
                    <a:lnTo>
                      <a:pt x="124" y="73"/>
                    </a:lnTo>
                    <a:lnTo>
                      <a:pt x="133" y="84"/>
                    </a:lnTo>
                    <a:lnTo>
                      <a:pt x="139" y="94"/>
                    </a:lnTo>
                    <a:lnTo>
                      <a:pt x="143" y="105"/>
                    </a:lnTo>
                    <a:lnTo>
                      <a:pt x="144" y="115"/>
                    </a:lnTo>
                    <a:lnTo>
                      <a:pt x="144" y="123"/>
                    </a:lnTo>
                    <a:lnTo>
                      <a:pt x="143" y="130"/>
                    </a:lnTo>
                    <a:lnTo>
                      <a:pt x="143" y="136"/>
                    </a:lnTo>
                    <a:lnTo>
                      <a:pt x="141" y="139"/>
                    </a:lnTo>
                    <a:lnTo>
                      <a:pt x="140" y="141"/>
                    </a:lnTo>
                  </a:path>
                </a:pathLst>
              </a:custGeom>
              <a:solidFill>
                <a:srgbClr val="E498B1"/>
              </a:solidFill>
              <a:ln w="9525" cap="rnd">
                <a:noFill/>
                <a:round/>
                <a:headEnd/>
                <a:tailEnd/>
              </a:ln>
            </p:spPr>
            <p:txBody>
              <a:bodyPr/>
              <a:lstStyle/>
              <a:p>
                <a:endParaRPr lang="en-US"/>
              </a:p>
            </p:txBody>
          </p:sp>
          <p:sp>
            <p:nvSpPr>
              <p:cNvPr id="84042" name="Freeform 74"/>
              <p:cNvSpPr>
                <a:spLocks noChangeAspect="1"/>
              </p:cNvSpPr>
              <p:nvPr/>
            </p:nvSpPr>
            <p:spPr bwMode="auto">
              <a:xfrm>
                <a:off x="733" y="2134"/>
                <a:ext cx="35" cy="18"/>
              </a:xfrm>
              <a:custGeom>
                <a:avLst/>
                <a:gdLst>
                  <a:gd name="T0" fmla="*/ 0 w 72"/>
                  <a:gd name="T1" fmla="*/ 1 h 36"/>
                  <a:gd name="T2" fmla="*/ 0 w 72"/>
                  <a:gd name="T3" fmla="*/ 1 h 36"/>
                  <a:gd name="T4" fmla="*/ 0 w 72"/>
                  <a:gd name="T5" fmla="*/ 1 h 36"/>
                  <a:gd name="T6" fmla="*/ 1 w 72"/>
                  <a:gd name="T7" fmla="*/ 1 h 36"/>
                  <a:gd name="T8" fmla="*/ 2 w 72"/>
                  <a:gd name="T9" fmla="*/ 1 h 36"/>
                  <a:gd name="T10" fmla="*/ 3 w 72"/>
                  <a:gd name="T11" fmla="*/ 1 h 36"/>
                  <a:gd name="T12" fmla="*/ 4 w 72"/>
                  <a:gd name="T13" fmla="*/ 1 h 36"/>
                  <a:gd name="T14" fmla="*/ 5 w 72"/>
                  <a:gd name="T15" fmla="*/ 1 h 36"/>
                  <a:gd name="T16" fmla="*/ 5 w 72"/>
                  <a:gd name="T17" fmla="*/ 1 h 36"/>
                  <a:gd name="T18" fmla="*/ 6 w 72"/>
                  <a:gd name="T19" fmla="*/ 1 h 36"/>
                  <a:gd name="T20" fmla="*/ 7 w 72"/>
                  <a:gd name="T21" fmla="*/ 0 h 36"/>
                  <a:gd name="T22" fmla="*/ 7 w 72"/>
                  <a:gd name="T23" fmla="*/ 0 h 36"/>
                  <a:gd name="T24" fmla="*/ 7 w 72"/>
                  <a:gd name="T25" fmla="*/ 0 h 36"/>
                  <a:gd name="T26" fmla="*/ 7 w 72"/>
                  <a:gd name="T27" fmla="*/ 1 h 36"/>
                  <a:gd name="T28" fmla="*/ 7 w 72"/>
                  <a:gd name="T29" fmla="*/ 1 h 36"/>
                  <a:gd name="T30" fmla="*/ 7 w 72"/>
                  <a:gd name="T31" fmla="*/ 1 h 36"/>
                  <a:gd name="T32" fmla="*/ 7 w 72"/>
                  <a:gd name="T33" fmla="*/ 1 h 36"/>
                  <a:gd name="T34" fmla="*/ 6 w 72"/>
                  <a:gd name="T35" fmla="*/ 1 h 36"/>
                  <a:gd name="T36" fmla="*/ 6 w 72"/>
                  <a:gd name="T37" fmla="*/ 1 h 36"/>
                  <a:gd name="T38" fmla="*/ 6 w 72"/>
                  <a:gd name="T39" fmla="*/ 1 h 36"/>
                  <a:gd name="T40" fmla="*/ 6 w 72"/>
                  <a:gd name="T41" fmla="*/ 1 h 36"/>
                  <a:gd name="T42" fmla="*/ 6 w 72"/>
                  <a:gd name="T43" fmla="*/ 1 h 36"/>
                  <a:gd name="T44" fmla="*/ 6 w 72"/>
                  <a:gd name="T45" fmla="*/ 1 h 36"/>
                  <a:gd name="T46" fmla="*/ 6 w 72"/>
                  <a:gd name="T47" fmla="*/ 2 h 36"/>
                  <a:gd name="T48" fmla="*/ 7 w 72"/>
                  <a:gd name="T49" fmla="*/ 2 h 36"/>
                  <a:gd name="T50" fmla="*/ 7 w 72"/>
                  <a:gd name="T51" fmla="*/ 2 h 36"/>
                  <a:gd name="T52" fmla="*/ 7 w 72"/>
                  <a:gd name="T53" fmla="*/ 2 h 36"/>
                  <a:gd name="T54" fmla="*/ 7 w 72"/>
                  <a:gd name="T55" fmla="*/ 3 h 36"/>
                  <a:gd name="T56" fmla="*/ 7 w 72"/>
                  <a:gd name="T57" fmla="*/ 3 h 36"/>
                  <a:gd name="T58" fmla="*/ 7 w 72"/>
                  <a:gd name="T59" fmla="*/ 3 h 36"/>
                  <a:gd name="T60" fmla="*/ 8 w 72"/>
                  <a:gd name="T61" fmla="*/ 4 h 36"/>
                  <a:gd name="T62" fmla="*/ 8 w 72"/>
                  <a:gd name="T63" fmla="*/ 5 h 36"/>
                  <a:gd name="T64" fmla="*/ 8 w 72"/>
                  <a:gd name="T65" fmla="*/ 5 h 36"/>
                  <a:gd name="T66" fmla="*/ 8 w 72"/>
                  <a:gd name="T67" fmla="*/ 5 h 36"/>
                  <a:gd name="T68" fmla="*/ 8 w 72"/>
                  <a:gd name="T69" fmla="*/ 5 h 36"/>
                  <a:gd name="T70" fmla="*/ 8 w 72"/>
                  <a:gd name="T71" fmla="*/ 5 h 36"/>
                  <a:gd name="T72" fmla="*/ 8 w 72"/>
                  <a:gd name="T73" fmla="*/ 4 h 36"/>
                  <a:gd name="T74" fmla="*/ 8 w 72"/>
                  <a:gd name="T75" fmla="*/ 3 h 36"/>
                  <a:gd name="T76" fmla="*/ 7 w 72"/>
                  <a:gd name="T77" fmla="*/ 3 h 36"/>
                  <a:gd name="T78" fmla="*/ 7 w 72"/>
                  <a:gd name="T79" fmla="*/ 3 h 36"/>
                  <a:gd name="T80" fmla="*/ 6 w 72"/>
                  <a:gd name="T81" fmla="*/ 3 h 36"/>
                  <a:gd name="T82" fmla="*/ 6 w 72"/>
                  <a:gd name="T83" fmla="*/ 2 h 36"/>
                  <a:gd name="T84" fmla="*/ 5 w 72"/>
                  <a:gd name="T85" fmla="*/ 2 h 36"/>
                  <a:gd name="T86" fmla="*/ 5 w 72"/>
                  <a:gd name="T87" fmla="*/ 2 h 36"/>
                  <a:gd name="T88" fmla="*/ 5 w 72"/>
                  <a:gd name="T89" fmla="*/ 2 h 36"/>
                  <a:gd name="T90" fmla="*/ 4 w 72"/>
                  <a:gd name="T91" fmla="*/ 2 h 36"/>
                  <a:gd name="T92" fmla="*/ 4 w 72"/>
                  <a:gd name="T93" fmla="*/ 2 h 36"/>
                  <a:gd name="T94" fmla="*/ 3 w 72"/>
                  <a:gd name="T95" fmla="*/ 1 h 36"/>
                  <a:gd name="T96" fmla="*/ 2 w 72"/>
                  <a:gd name="T97" fmla="*/ 1 h 36"/>
                  <a:gd name="T98" fmla="*/ 2 w 72"/>
                  <a:gd name="T99" fmla="*/ 1 h 36"/>
                  <a:gd name="T100" fmla="*/ 1 w 72"/>
                  <a:gd name="T101" fmla="*/ 1 h 36"/>
                  <a:gd name="T102" fmla="*/ 0 w 72"/>
                  <a:gd name="T103" fmla="*/ 1 h 36"/>
                  <a:gd name="T104" fmla="*/ 0 w 72"/>
                  <a:gd name="T105" fmla="*/ 1 h 36"/>
                  <a:gd name="T106" fmla="*/ 0 w 72"/>
                  <a:gd name="T107" fmla="*/ 1 h 36"/>
                  <a:gd name="T108" fmla="*/ 0 w 72"/>
                  <a:gd name="T109" fmla="*/ 1 h 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
                  <a:gd name="T166" fmla="*/ 0 h 36"/>
                  <a:gd name="T167" fmla="*/ 72 w 72"/>
                  <a:gd name="T168" fmla="*/ 36 h 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 h="36">
                    <a:moveTo>
                      <a:pt x="0" y="10"/>
                    </a:moveTo>
                    <a:lnTo>
                      <a:pt x="3" y="10"/>
                    </a:lnTo>
                    <a:lnTo>
                      <a:pt x="7" y="11"/>
                    </a:lnTo>
                    <a:lnTo>
                      <a:pt x="14" y="12"/>
                    </a:lnTo>
                    <a:lnTo>
                      <a:pt x="20" y="12"/>
                    </a:lnTo>
                    <a:lnTo>
                      <a:pt x="27" y="12"/>
                    </a:lnTo>
                    <a:lnTo>
                      <a:pt x="34" y="11"/>
                    </a:lnTo>
                    <a:lnTo>
                      <a:pt x="42" y="10"/>
                    </a:lnTo>
                    <a:lnTo>
                      <a:pt x="48" y="8"/>
                    </a:lnTo>
                    <a:lnTo>
                      <a:pt x="55" y="5"/>
                    </a:lnTo>
                    <a:lnTo>
                      <a:pt x="60" y="0"/>
                    </a:lnTo>
                    <a:lnTo>
                      <a:pt x="59" y="1"/>
                    </a:lnTo>
                    <a:lnTo>
                      <a:pt x="58" y="3"/>
                    </a:lnTo>
                    <a:lnTo>
                      <a:pt x="58" y="4"/>
                    </a:lnTo>
                    <a:lnTo>
                      <a:pt x="57" y="6"/>
                    </a:lnTo>
                    <a:lnTo>
                      <a:pt x="56" y="7"/>
                    </a:lnTo>
                    <a:lnTo>
                      <a:pt x="55" y="10"/>
                    </a:lnTo>
                    <a:lnTo>
                      <a:pt x="55" y="11"/>
                    </a:lnTo>
                    <a:lnTo>
                      <a:pt x="55" y="13"/>
                    </a:lnTo>
                    <a:lnTo>
                      <a:pt x="55" y="15"/>
                    </a:lnTo>
                    <a:lnTo>
                      <a:pt x="56" y="17"/>
                    </a:lnTo>
                    <a:lnTo>
                      <a:pt x="57" y="19"/>
                    </a:lnTo>
                    <a:lnTo>
                      <a:pt x="58" y="21"/>
                    </a:lnTo>
                    <a:lnTo>
                      <a:pt x="59" y="23"/>
                    </a:lnTo>
                    <a:lnTo>
                      <a:pt x="61" y="26"/>
                    </a:lnTo>
                    <a:lnTo>
                      <a:pt x="63" y="28"/>
                    </a:lnTo>
                    <a:lnTo>
                      <a:pt x="64" y="30"/>
                    </a:lnTo>
                    <a:lnTo>
                      <a:pt x="67" y="32"/>
                    </a:lnTo>
                    <a:lnTo>
                      <a:pt x="69" y="33"/>
                    </a:lnTo>
                    <a:lnTo>
                      <a:pt x="71" y="35"/>
                    </a:lnTo>
                    <a:lnTo>
                      <a:pt x="71" y="34"/>
                    </a:lnTo>
                    <a:lnTo>
                      <a:pt x="70" y="33"/>
                    </a:lnTo>
                    <a:lnTo>
                      <a:pt x="68" y="32"/>
                    </a:lnTo>
                    <a:lnTo>
                      <a:pt x="65" y="30"/>
                    </a:lnTo>
                    <a:lnTo>
                      <a:pt x="62" y="29"/>
                    </a:lnTo>
                    <a:lnTo>
                      <a:pt x="59" y="26"/>
                    </a:lnTo>
                    <a:lnTo>
                      <a:pt x="55" y="24"/>
                    </a:lnTo>
                    <a:lnTo>
                      <a:pt x="52" y="22"/>
                    </a:lnTo>
                    <a:lnTo>
                      <a:pt x="48" y="19"/>
                    </a:lnTo>
                    <a:lnTo>
                      <a:pt x="43" y="18"/>
                    </a:lnTo>
                    <a:lnTo>
                      <a:pt x="39" y="16"/>
                    </a:lnTo>
                    <a:lnTo>
                      <a:pt x="35" y="16"/>
                    </a:lnTo>
                    <a:lnTo>
                      <a:pt x="29" y="14"/>
                    </a:lnTo>
                    <a:lnTo>
                      <a:pt x="23" y="13"/>
                    </a:lnTo>
                    <a:lnTo>
                      <a:pt x="18" y="12"/>
                    </a:lnTo>
                    <a:lnTo>
                      <a:pt x="12" y="11"/>
                    </a:lnTo>
                    <a:lnTo>
                      <a:pt x="7" y="10"/>
                    </a:lnTo>
                    <a:lnTo>
                      <a:pt x="4" y="10"/>
                    </a:lnTo>
                    <a:lnTo>
                      <a:pt x="1" y="10"/>
                    </a:lnTo>
                    <a:lnTo>
                      <a:pt x="0" y="10"/>
                    </a:lnTo>
                  </a:path>
                </a:pathLst>
              </a:custGeom>
              <a:solidFill>
                <a:srgbClr val="B1327E"/>
              </a:solidFill>
              <a:ln w="9525" cap="rnd">
                <a:noFill/>
                <a:round/>
                <a:headEnd/>
                <a:tailEnd/>
              </a:ln>
            </p:spPr>
            <p:txBody>
              <a:bodyPr/>
              <a:lstStyle/>
              <a:p>
                <a:endParaRPr lang="en-US"/>
              </a:p>
            </p:txBody>
          </p:sp>
          <p:sp>
            <p:nvSpPr>
              <p:cNvPr id="84043" name="Freeform 75"/>
              <p:cNvSpPr>
                <a:spLocks noChangeAspect="1"/>
              </p:cNvSpPr>
              <p:nvPr/>
            </p:nvSpPr>
            <p:spPr bwMode="auto">
              <a:xfrm>
                <a:off x="997" y="2051"/>
                <a:ext cx="21" cy="14"/>
              </a:xfrm>
              <a:custGeom>
                <a:avLst/>
                <a:gdLst>
                  <a:gd name="T0" fmla="*/ 5 w 42"/>
                  <a:gd name="T1" fmla="*/ 3 h 29"/>
                  <a:gd name="T2" fmla="*/ 5 w 42"/>
                  <a:gd name="T3" fmla="*/ 3 h 29"/>
                  <a:gd name="T4" fmla="*/ 5 w 42"/>
                  <a:gd name="T5" fmla="*/ 2 h 29"/>
                  <a:gd name="T6" fmla="*/ 3 w 42"/>
                  <a:gd name="T7" fmla="*/ 2 h 29"/>
                  <a:gd name="T8" fmla="*/ 3 w 42"/>
                  <a:gd name="T9" fmla="*/ 2 h 29"/>
                  <a:gd name="T10" fmla="*/ 3 w 42"/>
                  <a:gd name="T11" fmla="*/ 1 h 29"/>
                  <a:gd name="T12" fmla="*/ 3 w 42"/>
                  <a:gd name="T13" fmla="*/ 1 h 29"/>
                  <a:gd name="T14" fmla="*/ 3 w 42"/>
                  <a:gd name="T15" fmla="*/ 1 h 29"/>
                  <a:gd name="T16" fmla="*/ 1 w 42"/>
                  <a:gd name="T17" fmla="*/ 0 h 29"/>
                  <a:gd name="T18" fmla="*/ 1 w 42"/>
                  <a:gd name="T19" fmla="*/ 0 h 29"/>
                  <a:gd name="T20" fmla="*/ 1 w 42"/>
                  <a:gd name="T21" fmla="*/ 0 h 29"/>
                  <a:gd name="T22" fmla="*/ 1 w 42"/>
                  <a:gd name="T23" fmla="*/ 0 h 29"/>
                  <a:gd name="T24" fmla="*/ 0 w 42"/>
                  <a:gd name="T25" fmla="*/ 0 h 29"/>
                  <a:gd name="T26" fmla="*/ 1 w 42"/>
                  <a:gd name="T27" fmla="*/ 1 h 29"/>
                  <a:gd name="T28" fmla="*/ 1 w 42"/>
                  <a:gd name="T29" fmla="*/ 1 h 29"/>
                  <a:gd name="T30" fmla="*/ 1 w 42"/>
                  <a:gd name="T31" fmla="*/ 1 h 29"/>
                  <a:gd name="T32" fmla="*/ 1 w 42"/>
                  <a:gd name="T33" fmla="*/ 2 h 29"/>
                  <a:gd name="T34" fmla="*/ 2 w 42"/>
                  <a:gd name="T35" fmla="*/ 2 h 29"/>
                  <a:gd name="T36" fmla="*/ 3 w 42"/>
                  <a:gd name="T37" fmla="*/ 2 h 29"/>
                  <a:gd name="T38" fmla="*/ 3 w 42"/>
                  <a:gd name="T39" fmla="*/ 2 h 29"/>
                  <a:gd name="T40" fmla="*/ 5 w 42"/>
                  <a:gd name="T41" fmla="*/ 3 h 29"/>
                  <a:gd name="T42" fmla="*/ 5 w 42"/>
                  <a:gd name="T43" fmla="*/ 3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29"/>
                  <a:gd name="T68" fmla="*/ 42 w 42"/>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29">
                    <a:moveTo>
                      <a:pt x="41" y="28"/>
                    </a:moveTo>
                    <a:lnTo>
                      <a:pt x="37" y="25"/>
                    </a:lnTo>
                    <a:lnTo>
                      <a:pt x="34" y="22"/>
                    </a:lnTo>
                    <a:lnTo>
                      <a:pt x="31" y="19"/>
                    </a:lnTo>
                    <a:lnTo>
                      <a:pt x="27" y="16"/>
                    </a:lnTo>
                    <a:lnTo>
                      <a:pt x="24" y="13"/>
                    </a:lnTo>
                    <a:lnTo>
                      <a:pt x="21" y="10"/>
                    </a:lnTo>
                    <a:lnTo>
                      <a:pt x="17" y="8"/>
                    </a:lnTo>
                    <a:lnTo>
                      <a:pt x="13" y="5"/>
                    </a:lnTo>
                    <a:lnTo>
                      <a:pt x="8" y="2"/>
                    </a:lnTo>
                    <a:lnTo>
                      <a:pt x="2" y="0"/>
                    </a:lnTo>
                    <a:lnTo>
                      <a:pt x="0" y="6"/>
                    </a:lnTo>
                    <a:lnTo>
                      <a:pt x="1" y="10"/>
                    </a:lnTo>
                    <a:lnTo>
                      <a:pt x="3" y="13"/>
                    </a:lnTo>
                    <a:lnTo>
                      <a:pt x="6" y="15"/>
                    </a:lnTo>
                    <a:lnTo>
                      <a:pt x="11" y="17"/>
                    </a:lnTo>
                    <a:lnTo>
                      <a:pt x="16" y="18"/>
                    </a:lnTo>
                    <a:lnTo>
                      <a:pt x="22" y="20"/>
                    </a:lnTo>
                    <a:lnTo>
                      <a:pt x="29" y="21"/>
                    </a:lnTo>
                    <a:lnTo>
                      <a:pt x="35" y="25"/>
                    </a:lnTo>
                    <a:lnTo>
                      <a:pt x="41" y="28"/>
                    </a:lnTo>
                  </a:path>
                </a:pathLst>
              </a:custGeom>
              <a:solidFill>
                <a:srgbClr val="FFFFFF"/>
              </a:solidFill>
              <a:ln w="9525" cap="rnd">
                <a:noFill/>
                <a:round/>
                <a:headEnd/>
                <a:tailEnd/>
              </a:ln>
            </p:spPr>
            <p:txBody>
              <a:bodyPr/>
              <a:lstStyle/>
              <a:p>
                <a:endParaRPr lang="en-US"/>
              </a:p>
            </p:txBody>
          </p:sp>
          <p:sp>
            <p:nvSpPr>
              <p:cNvPr id="84044" name="Freeform 76"/>
              <p:cNvSpPr>
                <a:spLocks noChangeAspect="1"/>
              </p:cNvSpPr>
              <p:nvPr/>
            </p:nvSpPr>
            <p:spPr bwMode="auto">
              <a:xfrm>
                <a:off x="793" y="2000"/>
                <a:ext cx="247" cy="142"/>
              </a:xfrm>
              <a:custGeom>
                <a:avLst/>
                <a:gdLst>
                  <a:gd name="T0" fmla="*/ 25 w 511"/>
                  <a:gd name="T1" fmla="*/ 13 h 295"/>
                  <a:gd name="T2" fmla="*/ 30 w 511"/>
                  <a:gd name="T3" fmla="*/ 13 h 295"/>
                  <a:gd name="T4" fmla="*/ 36 w 511"/>
                  <a:gd name="T5" fmla="*/ 9 h 295"/>
                  <a:gd name="T6" fmla="*/ 37 w 511"/>
                  <a:gd name="T7" fmla="*/ 8 h 295"/>
                  <a:gd name="T8" fmla="*/ 39 w 511"/>
                  <a:gd name="T9" fmla="*/ 6 h 295"/>
                  <a:gd name="T10" fmla="*/ 41 w 511"/>
                  <a:gd name="T11" fmla="*/ 5 h 295"/>
                  <a:gd name="T12" fmla="*/ 41 w 511"/>
                  <a:gd name="T13" fmla="*/ 3 h 295"/>
                  <a:gd name="T14" fmla="*/ 41 w 511"/>
                  <a:gd name="T15" fmla="*/ 2 h 295"/>
                  <a:gd name="T16" fmla="*/ 44 w 511"/>
                  <a:gd name="T17" fmla="*/ 0 h 295"/>
                  <a:gd name="T18" fmla="*/ 49 w 511"/>
                  <a:gd name="T19" fmla="*/ 0 h 295"/>
                  <a:gd name="T20" fmla="*/ 51 w 511"/>
                  <a:gd name="T21" fmla="*/ 0 h 295"/>
                  <a:gd name="T22" fmla="*/ 47 w 511"/>
                  <a:gd name="T23" fmla="*/ 1 h 295"/>
                  <a:gd name="T24" fmla="*/ 44 w 511"/>
                  <a:gd name="T25" fmla="*/ 2 h 295"/>
                  <a:gd name="T26" fmla="*/ 43 w 511"/>
                  <a:gd name="T27" fmla="*/ 4 h 295"/>
                  <a:gd name="T28" fmla="*/ 44 w 511"/>
                  <a:gd name="T29" fmla="*/ 6 h 295"/>
                  <a:gd name="T30" fmla="*/ 49 w 511"/>
                  <a:gd name="T31" fmla="*/ 8 h 295"/>
                  <a:gd name="T32" fmla="*/ 54 w 511"/>
                  <a:gd name="T33" fmla="*/ 10 h 295"/>
                  <a:gd name="T34" fmla="*/ 57 w 511"/>
                  <a:gd name="T35" fmla="*/ 17 h 295"/>
                  <a:gd name="T36" fmla="*/ 58 w 511"/>
                  <a:gd name="T37" fmla="*/ 22 h 295"/>
                  <a:gd name="T38" fmla="*/ 58 w 511"/>
                  <a:gd name="T39" fmla="*/ 20 h 295"/>
                  <a:gd name="T40" fmla="*/ 56 w 511"/>
                  <a:gd name="T41" fmla="*/ 16 h 295"/>
                  <a:gd name="T42" fmla="*/ 53 w 511"/>
                  <a:gd name="T43" fmla="*/ 13 h 295"/>
                  <a:gd name="T44" fmla="*/ 52 w 511"/>
                  <a:gd name="T45" fmla="*/ 12 h 295"/>
                  <a:gd name="T46" fmla="*/ 48 w 511"/>
                  <a:gd name="T47" fmla="*/ 10 h 295"/>
                  <a:gd name="T48" fmla="*/ 43 w 511"/>
                  <a:gd name="T49" fmla="*/ 9 h 295"/>
                  <a:gd name="T50" fmla="*/ 42 w 511"/>
                  <a:gd name="T51" fmla="*/ 10 h 295"/>
                  <a:gd name="T52" fmla="*/ 38 w 511"/>
                  <a:gd name="T53" fmla="*/ 12 h 295"/>
                  <a:gd name="T54" fmla="*/ 36 w 511"/>
                  <a:gd name="T55" fmla="*/ 13 h 295"/>
                  <a:gd name="T56" fmla="*/ 31 w 511"/>
                  <a:gd name="T57" fmla="*/ 17 h 295"/>
                  <a:gd name="T58" fmla="*/ 24 w 511"/>
                  <a:gd name="T59" fmla="*/ 17 h 295"/>
                  <a:gd name="T60" fmla="*/ 21 w 511"/>
                  <a:gd name="T61" fmla="*/ 16 h 295"/>
                  <a:gd name="T62" fmla="*/ 19 w 511"/>
                  <a:gd name="T63" fmla="*/ 17 h 295"/>
                  <a:gd name="T64" fmla="*/ 16 w 511"/>
                  <a:gd name="T65" fmla="*/ 20 h 295"/>
                  <a:gd name="T66" fmla="*/ 14 w 511"/>
                  <a:gd name="T67" fmla="*/ 22 h 295"/>
                  <a:gd name="T68" fmla="*/ 11 w 511"/>
                  <a:gd name="T69" fmla="*/ 24 h 295"/>
                  <a:gd name="T70" fmla="*/ 11 w 511"/>
                  <a:gd name="T71" fmla="*/ 27 h 295"/>
                  <a:gd name="T72" fmla="*/ 14 w 511"/>
                  <a:gd name="T73" fmla="*/ 30 h 295"/>
                  <a:gd name="T74" fmla="*/ 17 w 511"/>
                  <a:gd name="T75" fmla="*/ 32 h 295"/>
                  <a:gd name="T76" fmla="*/ 17 w 511"/>
                  <a:gd name="T77" fmla="*/ 33 h 295"/>
                  <a:gd name="T78" fmla="*/ 13 w 511"/>
                  <a:gd name="T79" fmla="*/ 32 h 295"/>
                  <a:gd name="T80" fmla="*/ 9 w 511"/>
                  <a:gd name="T81" fmla="*/ 30 h 295"/>
                  <a:gd name="T82" fmla="*/ 8 w 511"/>
                  <a:gd name="T83" fmla="*/ 29 h 295"/>
                  <a:gd name="T84" fmla="*/ 7 w 511"/>
                  <a:gd name="T85" fmla="*/ 26 h 295"/>
                  <a:gd name="T86" fmla="*/ 7 w 511"/>
                  <a:gd name="T87" fmla="*/ 25 h 295"/>
                  <a:gd name="T88" fmla="*/ 5 w 511"/>
                  <a:gd name="T89" fmla="*/ 23 h 295"/>
                  <a:gd name="T90" fmla="*/ 3 w 511"/>
                  <a:gd name="T91" fmla="*/ 22 h 295"/>
                  <a:gd name="T92" fmla="*/ 2 w 511"/>
                  <a:gd name="T93" fmla="*/ 21 h 295"/>
                  <a:gd name="T94" fmla="*/ 1 w 511"/>
                  <a:gd name="T95" fmla="*/ 19 h 295"/>
                  <a:gd name="T96" fmla="*/ 0 w 511"/>
                  <a:gd name="T97" fmla="*/ 17 h 295"/>
                  <a:gd name="T98" fmla="*/ 0 w 511"/>
                  <a:gd name="T99" fmla="*/ 16 h 295"/>
                  <a:gd name="T100" fmla="*/ 2 w 511"/>
                  <a:gd name="T101" fmla="*/ 20 h 295"/>
                  <a:gd name="T102" fmla="*/ 8 w 511"/>
                  <a:gd name="T103" fmla="*/ 22 h 295"/>
                  <a:gd name="T104" fmla="*/ 13 w 511"/>
                  <a:gd name="T105" fmla="*/ 20 h 295"/>
                  <a:gd name="T106" fmla="*/ 15 w 511"/>
                  <a:gd name="T107" fmla="*/ 17 h 295"/>
                  <a:gd name="T108" fmla="*/ 16 w 511"/>
                  <a:gd name="T109" fmla="*/ 13 h 295"/>
                  <a:gd name="T110" fmla="*/ 17 w 511"/>
                  <a:gd name="T111" fmla="*/ 9 h 295"/>
                  <a:gd name="T112" fmla="*/ 20 w 511"/>
                  <a:gd name="T113" fmla="*/ 5 h 295"/>
                  <a:gd name="T114" fmla="*/ 23 w 511"/>
                  <a:gd name="T115" fmla="*/ 3 h 295"/>
                  <a:gd name="T116" fmla="*/ 22 w 511"/>
                  <a:gd name="T117" fmla="*/ 5 h 295"/>
                  <a:gd name="T118" fmla="*/ 21 w 511"/>
                  <a:gd name="T119" fmla="*/ 9 h 2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1"/>
                  <a:gd name="T181" fmla="*/ 0 h 295"/>
                  <a:gd name="T182" fmla="*/ 511 w 511"/>
                  <a:gd name="T183" fmla="*/ 295 h 2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1" h="295">
                    <a:moveTo>
                      <a:pt x="194" y="99"/>
                    </a:moveTo>
                    <a:lnTo>
                      <a:pt x="203" y="108"/>
                    </a:lnTo>
                    <a:lnTo>
                      <a:pt x="212" y="114"/>
                    </a:lnTo>
                    <a:lnTo>
                      <a:pt x="222" y="118"/>
                    </a:lnTo>
                    <a:lnTo>
                      <a:pt x="232" y="120"/>
                    </a:lnTo>
                    <a:lnTo>
                      <a:pt x="244" y="119"/>
                    </a:lnTo>
                    <a:lnTo>
                      <a:pt x="257" y="115"/>
                    </a:lnTo>
                    <a:lnTo>
                      <a:pt x="271" y="110"/>
                    </a:lnTo>
                    <a:lnTo>
                      <a:pt x="286" y="102"/>
                    </a:lnTo>
                    <a:lnTo>
                      <a:pt x="302" y="93"/>
                    </a:lnTo>
                    <a:lnTo>
                      <a:pt x="318" y="82"/>
                    </a:lnTo>
                    <a:lnTo>
                      <a:pt x="319" y="82"/>
                    </a:lnTo>
                    <a:lnTo>
                      <a:pt x="321" y="80"/>
                    </a:lnTo>
                    <a:lnTo>
                      <a:pt x="324" y="78"/>
                    </a:lnTo>
                    <a:lnTo>
                      <a:pt x="328" y="75"/>
                    </a:lnTo>
                    <a:lnTo>
                      <a:pt x="332" y="71"/>
                    </a:lnTo>
                    <a:lnTo>
                      <a:pt x="337" y="66"/>
                    </a:lnTo>
                    <a:lnTo>
                      <a:pt x="342" y="62"/>
                    </a:lnTo>
                    <a:lnTo>
                      <a:pt x="346" y="57"/>
                    </a:lnTo>
                    <a:lnTo>
                      <a:pt x="351" y="52"/>
                    </a:lnTo>
                    <a:lnTo>
                      <a:pt x="355" y="47"/>
                    </a:lnTo>
                    <a:lnTo>
                      <a:pt x="357" y="43"/>
                    </a:lnTo>
                    <a:lnTo>
                      <a:pt x="359" y="39"/>
                    </a:lnTo>
                    <a:lnTo>
                      <a:pt x="359" y="37"/>
                    </a:lnTo>
                    <a:lnTo>
                      <a:pt x="359" y="34"/>
                    </a:lnTo>
                    <a:lnTo>
                      <a:pt x="359" y="31"/>
                    </a:lnTo>
                    <a:lnTo>
                      <a:pt x="359" y="29"/>
                    </a:lnTo>
                    <a:lnTo>
                      <a:pt x="360" y="26"/>
                    </a:lnTo>
                    <a:lnTo>
                      <a:pt x="362" y="22"/>
                    </a:lnTo>
                    <a:lnTo>
                      <a:pt x="365" y="18"/>
                    </a:lnTo>
                    <a:lnTo>
                      <a:pt x="371" y="11"/>
                    </a:lnTo>
                    <a:lnTo>
                      <a:pt x="378" y="6"/>
                    </a:lnTo>
                    <a:lnTo>
                      <a:pt x="387" y="2"/>
                    </a:lnTo>
                    <a:lnTo>
                      <a:pt x="398" y="0"/>
                    </a:lnTo>
                    <a:lnTo>
                      <a:pt x="409" y="0"/>
                    </a:lnTo>
                    <a:lnTo>
                      <a:pt x="420" y="0"/>
                    </a:lnTo>
                    <a:lnTo>
                      <a:pt x="431" y="1"/>
                    </a:lnTo>
                    <a:lnTo>
                      <a:pt x="440" y="3"/>
                    </a:lnTo>
                    <a:lnTo>
                      <a:pt x="447" y="4"/>
                    </a:lnTo>
                    <a:lnTo>
                      <a:pt x="452" y="5"/>
                    </a:lnTo>
                    <a:lnTo>
                      <a:pt x="454" y="6"/>
                    </a:lnTo>
                    <a:lnTo>
                      <a:pt x="441" y="6"/>
                    </a:lnTo>
                    <a:lnTo>
                      <a:pt x="428" y="7"/>
                    </a:lnTo>
                    <a:lnTo>
                      <a:pt x="419" y="8"/>
                    </a:lnTo>
                    <a:lnTo>
                      <a:pt x="409" y="9"/>
                    </a:lnTo>
                    <a:lnTo>
                      <a:pt x="401" y="12"/>
                    </a:lnTo>
                    <a:lnTo>
                      <a:pt x="394" y="16"/>
                    </a:lnTo>
                    <a:lnTo>
                      <a:pt x="389" y="19"/>
                    </a:lnTo>
                    <a:lnTo>
                      <a:pt x="385" y="24"/>
                    </a:lnTo>
                    <a:lnTo>
                      <a:pt x="383" y="29"/>
                    </a:lnTo>
                    <a:lnTo>
                      <a:pt x="381" y="36"/>
                    </a:lnTo>
                    <a:lnTo>
                      <a:pt x="382" y="42"/>
                    </a:lnTo>
                    <a:lnTo>
                      <a:pt x="384" y="47"/>
                    </a:lnTo>
                    <a:lnTo>
                      <a:pt x="390" y="52"/>
                    </a:lnTo>
                    <a:lnTo>
                      <a:pt x="396" y="57"/>
                    </a:lnTo>
                    <a:lnTo>
                      <a:pt x="403" y="60"/>
                    </a:lnTo>
                    <a:lnTo>
                      <a:pt x="412" y="63"/>
                    </a:lnTo>
                    <a:lnTo>
                      <a:pt x="423" y="67"/>
                    </a:lnTo>
                    <a:lnTo>
                      <a:pt x="434" y="71"/>
                    </a:lnTo>
                    <a:lnTo>
                      <a:pt x="445" y="76"/>
                    </a:lnTo>
                    <a:lnTo>
                      <a:pt x="457" y="81"/>
                    </a:lnTo>
                    <a:lnTo>
                      <a:pt x="474" y="92"/>
                    </a:lnTo>
                    <a:lnTo>
                      <a:pt x="487" y="104"/>
                    </a:lnTo>
                    <a:lnTo>
                      <a:pt x="497" y="119"/>
                    </a:lnTo>
                    <a:lnTo>
                      <a:pt x="503" y="134"/>
                    </a:lnTo>
                    <a:lnTo>
                      <a:pt x="507" y="149"/>
                    </a:lnTo>
                    <a:lnTo>
                      <a:pt x="509" y="164"/>
                    </a:lnTo>
                    <a:lnTo>
                      <a:pt x="510" y="176"/>
                    </a:lnTo>
                    <a:lnTo>
                      <a:pt x="510" y="186"/>
                    </a:lnTo>
                    <a:lnTo>
                      <a:pt x="509" y="193"/>
                    </a:lnTo>
                    <a:lnTo>
                      <a:pt x="509" y="195"/>
                    </a:lnTo>
                    <a:lnTo>
                      <a:pt x="509" y="188"/>
                    </a:lnTo>
                    <a:lnTo>
                      <a:pt x="509" y="180"/>
                    </a:lnTo>
                    <a:lnTo>
                      <a:pt x="507" y="171"/>
                    </a:lnTo>
                    <a:lnTo>
                      <a:pt x="505" y="162"/>
                    </a:lnTo>
                    <a:lnTo>
                      <a:pt x="501" y="153"/>
                    </a:lnTo>
                    <a:lnTo>
                      <a:pt x="497" y="144"/>
                    </a:lnTo>
                    <a:lnTo>
                      <a:pt x="492" y="136"/>
                    </a:lnTo>
                    <a:lnTo>
                      <a:pt x="485" y="127"/>
                    </a:lnTo>
                    <a:lnTo>
                      <a:pt x="478" y="120"/>
                    </a:lnTo>
                    <a:lnTo>
                      <a:pt x="469" y="114"/>
                    </a:lnTo>
                    <a:lnTo>
                      <a:pt x="468" y="113"/>
                    </a:lnTo>
                    <a:lnTo>
                      <a:pt x="465" y="110"/>
                    </a:lnTo>
                    <a:lnTo>
                      <a:pt x="460" y="105"/>
                    </a:lnTo>
                    <a:lnTo>
                      <a:pt x="453" y="100"/>
                    </a:lnTo>
                    <a:lnTo>
                      <a:pt x="444" y="95"/>
                    </a:lnTo>
                    <a:lnTo>
                      <a:pt x="434" y="89"/>
                    </a:lnTo>
                    <a:lnTo>
                      <a:pt x="422" y="85"/>
                    </a:lnTo>
                    <a:lnTo>
                      <a:pt x="409" y="82"/>
                    </a:lnTo>
                    <a:lnTo>
                      <a:pt x="396" y="80"/>
                    </a:lnTo>
                    <a:lnTo>
                      <a:pt x="381" y="81"/>
                    </a:lnTo>
                    <a:lnTo>
                      <a:pt x="378" y="82"/>
                    </a:lnTo>
                    <a:lnTo>
                      <a:pt x="374" y="83"/>
                    </a:lnTo>
                    <a:lnTo>
                      <a:pt x="368" y="85"/>
                    </a:lnTo>
                    <a:lnTo>
                      <a:pt x="362" y="87"/>
                    </a:lnTo>
                    <a:lnTo>
                      <a:pt x="355" y="91"/>
                    </a:lnTo>
                    <a:lnTo>
                      <a:pt x="348" y="95"/>
                    </a:lnTo>
                    <a:lnTo>
                      <a:pt x="340" y="101"/>
                    </a:lnTo>
                    <a:lnTo>
                      <a:pt x="333" y="107"/>
                    </a:lnTo>
                    <a:lnTo>
                      <a:pt x="325" y="115"/>
                    </a:lnTo>
                    <a:lnTo>
                      <a:pt x="317" y="123"/>
                    </a:lnTo>
                    <a:lnTo>
                      <a:pt x="308" y="132"/>
                    </a:lnTo>
                    <a:lnTo>
                      <a:pt x="298" y="139"/>
                    </a:lnTo>
                    <a:lnTo>
                      <a:pt x="288" y="146"/>
                    </a:lnTo>
                    <a:lnTo>
                      <a:pt x="276" y="152"/>
                    </a:lnTo>
                    <a:lnTo>
                      <a:pt x="262" y="156"/>
                    </a:lnTo>
                    <a:lnTo>
                      <a:pt x="248" y="158"/>
                    </a:lnTo>
                    <a:lnTo>
                      <a:pt x="232" y="158"/>
                    </a:lnTo>
                    <a:lnTo>
                      <a:pt x="216" y="155"/>
                    </a:lnTo>
                    <a:lnTo>
                      <a:pt x="197" y="149"/>
                    </a:lnTo>
                    <a:lnTo>
                      <a:pt x="191" y="146"/>
                    </a:lnTo>
                    <a:lnTo>
                      <a:pt x="185" y="145"/>
                    </a:lnTo>
                    <a:lnTo>
                      <a:pt x="181" y="145"/>
                    </a:lnTo>
                    <a:lnTo>
                      <a:pt x="177" y="147"/>
                    </a:lnTo>
                    <a:lnTo>
                      <a:pt x="172" y="149"/>
                    </a:lnTo>
                    <a:lnTo>
                      <a:pt x="168" y="153"/>
                    </a:lnTo>
                    <a:lnTo>
                      <a:pt x="163" y="158"/>
                    </a:lnTo>
                    <a:lnTo>
                      <a:pt x="158" y="164"/>
                    </a:lnTo>
                    <a:lnTo>
                      <a:pt x="151" y="171"/>
                    </a:lnTo>
                    <a:lnTo>
                      <a:pt x="142" y="180"/>
                    </a:lnTo>
                    <a:lnTo>
                      <a:pt x="133" y="187"/>
                    </a:lnTo>
                    <a:lnTo>
                      <a:pt x="124" y="193"/>
                    </a:lnTo>
                    <a:lnTo>
                      <a:pt x="118" y="198"/>
                    </a:lnTo>
                    <a:lnTo>
                      <a:pt x="111" y="202"/>
                    </a:lnTo>
                    <a:lnTo>
                      <a:pt x="106" y="206"/>
                    </a:lnTo>
                    <a:lnTo>
                      <a:pt x="102" y="211"/>
                    </a:lnTo>
                    <a:lnTo>
                      <a:pt x="99" y="215"/>
                    </a:lnTo>
                    <a:lnTo>
                      <a:pt x="96" y="222"/>
                    </a:lnTo>
                    <a:lnTo>
                      <a:pt x="95" y="230"/>
                    </a:lnTo>
                    <a:lnTo>
                      <a:pt x="95" y="240"/>
                    </a:lnTo>
                    <a:lnTo>
                      <a:pt x="96" y="250"/>
                    </a:lnTo>
                    <a:lnTo>
                      <a:pt x="102" y="258"/>
                    </a:lnTo>
                    <a:lnTo>
                      <a:pt x="109" y="266"/>
                    </a:lnTo>
                    <a:lnTo>
                      <a:pt x="118" y="272"/>
                    </a:lnTo>
                    <a:lnTo>
                      <a:pt x="127" y="278"/>
                    </a:lnTo>
                    <a:lnTo>
                      <a:pt x="137" y="284"/>
                    </a:lnTo>
                    <a:lnTo>
                      <a:pt x="146" y="288"/>
                    </a:lnTo>
                    <a:lnTo>
                      <a:pt x="153" y="291"/>
                    </a:lnTo>
                    <a:lnTo>
                      <a:pt x="158" y="293"/>
                    </a:lnTo>
                    <a:lnTo>
                      <a:pt x="159" y="294"/>
                    </a:lnTo>
                    <a:lnTo>
                      <a:pt x="150" y="294"/>
                    </a:lnTo>
                    <a:lnTo>
                      <a:pt x="141" y="294"/>
                    </a:lnTo>
                    <a:lnTo>
                      <a:pt x="132" y="292"/>
                    </a:lnTo>
                    <a:lnTo>
                      <a:pt x="123" y="291"/>
                    </a:lnTo>
                    <a:lnTo>
                      <a:pt x="114" y="289"/>
                    </a:lnTo>
                    <a:lnTo>
                      <a:pt x="105" y="286"/>
                    </a:lnTo>
                    <a:lnTo>
                      <a:pt x="97" y="282"/>
                    </a:lnTo>
                    <a:lnTo>
                      <a:pt x="89" y="278"/>
                    </a:lnTo>
                    <a:lnTo>
                      <a:pt x="83" y="272"/>
                    </a:lnTo>
                    <a:lnTo>
                      <a:pt x="77" y="266"/>
                    </a:lnTo>
                    <a:lnTo>
                      <a:pt x="73" y="262"/>
                    </a:lnTo>
                    <a:lnTo>
                      <a:pt x="72" y="257"/>
                    </a:lnTo>
                    <a:lnTo>
                      <a:pt x="70" y="252"/>
                    </a:lnTo>
                    <a:lnTo>
                      <a:pt x="69" y="247"/>
                    </a:lnTo>
                    <a:lnTo>
                      <a:pt x="68" y="241"/>
                    </a:lnTo>
                    <a:lnTo>
                      <a:pt x="67" y="236"/>
                    </a:lnTo>
                    <a:lnTo>
                      <a:pt x="67" y="231"/>
                    </a:lnTo>
                    <a:lnTo>
                      <a:pt x="65" y="226"/>
                    </a:lnTo>
                    <a:lnTo>
                      <a:pt x="63" y="221"/>
                    </a:lnTo>
                    <a:lnTo>
                      <a:pt x="60" y="218"/>
                    </a:lnTo>
                    <a:lnTo>
                      <a:pt x="56" y="214"/>
                    </a:lnTo>
                    <a:lnTo>
                      <a:pt x="51" y="210"/>
                    </a:lnTo>
                    <a:lnTo>
                      <a:pt x="47" y="208"/>
                    </a:lnTo>
                    <a:lnTo>
                      <a:pt x="42" y="205"/>
                    </a:lnTo>
                    <a:lnTo>
                      <a:pt x="38" y="202"/>
                    </a:lnTo>
                    <a:lnTo>
                      <a:pt x="33" y="199"/>
                    </a:lnTo>
                    <a:lnTo>
                      <a:pt x="29" y="196"/>
                    </a:lnTo>
                    <a:lnTo>
                      <a:pt x="25" y="193"/>
                    </a:lnTo>
                    <a:lnTo>
                      <a:pt x="20" y="190"/>
                    </a:lnTo>
                    <a:lnTo>
                      <a:pt x="17" y="184"/>
                    </a:lnTo>
                    <a:lnTo>
                      <a:pt x="15" y="181"/>
                    </a:lnTo>
                    <a:lnTo>
                      <a:pt x="13" y="178"/>
                    </a:lnTo>
                    <a:lnTo>
                      <a:pt x="10" y="174"/>
                    </a:lnTo>
                    <a:lnTo>
                      <a:pt x="9" y="170"/>
                    </a:lnTo>
                    <a:lnTo>
                      <a:pt x="7" y="166"/>
                    </a:lnTo>
                    <a:lnTo>
                      <a:pt x="4" y="161"/>
                    </a:lnTo>
                    <a:lnTo>
                      <a:pt x="3" y="158"/>
                    </a:lnTo>
                    <a:lnTo>
                      <a:pt x="2" y="153"/>
                    </a:lnTo>
                    <a:lnTo>
                      <a:pt x="0" y="149"/>
                    </a:lnTo>
                    <a:lnTo>
                      <a:pt x="0" y="145"/>
                    </a:lnTo>
                    <a:lnTo>
                      <a:pt x="1" y="148"/>
                    </a:lnTo>
                    <a:lnTo>
                      <a:pt x="4" y="153"/>
                    </a:lnTo>
                    <a:lnTo>
                      <a:pt x="8" y="160"/>
                    </a:lnTo>
                    <a:lnTo>
                      <a:pt x="14" y="169"/>
                    </a:lnTo>
                    <a:lnTo>
                      <a:pt x="22" y="177"/>
                    </a:lnTo>
                    <a:lnTo>
                      <a:pt x="31" y="186"/>
                    </a:lnTo>
                    <a:lnTo>
                      <a:pt x="42" y="193"/>
                    </a:lnTo>
                    <a:lnTo>
                      <a:pt x="54" y="196"/>
                    </a:lnTo>
                    <a:lnTo>
                      <a:pt x="68" y="196"/>
                    </a:lnTo>
                    <a:lnTo>
                      <a:pt x="84" y="192"/>
                    </a:lnTo>
                    <a:lnTo>
                      <a:pt x="99" y="185"/>
                    </a:lnTo>
                    <a:lnTo>
                      <a:pt x="110" y="179"/>
                    </a:lnTo>
                    <a:lnTo>
                      <a:pt x="119" y="172"/>
                    </a:lnTo>
                    <a:lnTo>
                      <a:pt x="126" y="165"/>
                    </a:lnTo>
                    <a:lnTo>
                      <a:pt x="131" y="158"/>
                    </a:lnTo>
                    <a:lnTo>
                      <a:pt x="135" y="151"/>
                    </a:lnTo>
                    <a:lnTo>
                      <a:pt x="137" y="143"/>
                    </a:lnTo>
                    <a:lnTo>
                      <a:pt x="140" y="134"/>
                    </a:lnTo>
                    <a:lnTo>
                      <a:pt x="142" y="125"/>
                    </a:lnTo>
                    <a:lnTo>
                      <a:pt x="144" y="114"/>
                    </a:lnTo>
                    <a:lnTo>
                      <a:pt x="146" y="103"/>
                    </a:lnTo>
                    <a:lnTo>
                      <a:pt x="149" y="92"/>
                    </a:lnTo>
                    <a:lnTo>
                      <a:pt x="153" y="81"/>
                    </a:lnTo>
                    <a:lnTo>
                      <a:pt x="158" y="70"/>
                    </a:lnTo>
                    <a:lnTo>
                      <a:pt x="163" y="60"/>
                    </a:lnTo>
                    <a:lnTo>
                      <a:pt x="169" y="51"/>
                    </a:lnTo>
                    <a:lnTo>
                      <a:pt x="176" y="44"/>
                    </a:lnTo>
                    <a:lnTo>
                      <a:pt x="184" y="38"/>
                    </a:lnTo>
                    <a:lnTo>
                      <a:pt x="194" y="35"/>
                    </a:lnTo>
                    <a:lnTo>
                      <a:pt x="205" y="32"/>
                    </a:lnTo>
                    <a:lnTo>
                      <a:pt x="204" y="33"/>
                    </a:lnTo>
                    <a:lnTo>
                      <a:pt x="202" y="37"/>
                    </a:lnTo>
                    <a:lnTo>
                      <a:pt x="198" y="41"/>
                    </a:lnTo>
                    <a:lnTo>
                      <a:pt x="195" y="47"/>
                    </a:lnTo>
                    <a:lnTo>
                      <a:pt x="191" y="55"/>
                    </a:lnTo>
                    <a:lnTo>
                      <a:pt x="189" y="63"/>
                    </a:lnTo>
                    <a:lnTo>
                      <a:pt x="187" y="72"/>
                    </a:lnTo>
                    <a:lnTo>
                      <a:pt x="187" y="81"/>
                    </a:lnTo>
                    <a:lnTo>
                      <a:pt x="189" y="90"/>
                    </a:lnTo>
                    <a:lnTo>
                      <a:pt x="194" y="99"/>
                    </a:lnTo>
                  </a:path>
                </a:pathLst>
              </a:custGeom>
              <a:solidFill>
                <a:srgbClr val="E498B1"/>
              </a:solidFill>
              <a:ln w="9525" cap="rnd">
                <a:noFill/>
                <a:round/>
                <a:headEnd/>
                <a:tailEnd/>
              </a:ln>
            </p:spPr>
            <p:txBody>
              <a:bodyPr/>
              <a:lstStyle/>
              <a:p>
                <a:endParaRPr lang="en-US"/>
              </a:p>
            </p:txBody>
          </p:sp>
          <p:sp>
            <p:nvSpPr>
              <p:cNvPr id="84045" name="Freeform 77"/>
              <p:cNvSpPr>
                <a:spLocks noChangeAspect="1"/>
              </p:cNvSpPr>
              <p:nvPr/>
            </p:nvSpPr>
            <p:spPr bwMode="auto">
              <a:xfrm>
                <a:off x="815" y="2012"/>
                <a:ext cx="185" cy="121"/>
              </a:xfrm>
              <a:custGeom>
                <a:avLst/>
                <a:gdLst>
                  <a:gd name="T0" fmla="*/ 7 w 383"/>
                  <a:gd name="T1" fmla="*/ 28 h 250"/>
                  <a:gd name="T2" fmla="*/ 5 w 383"/>
                  <a:gd name="T3" fmla="*/ 25 h 250"/>
                  <a:gd name="T4" fmla="*/ 4 w 383"/>
                  <a:gd name="T5" fmla="*/ 23 h 250"/>
                  <a:gd name="T6" fmla="*/ 5 w 383"/>
                  <a:gd name="T7" fmla="*/ 21 h 250"/>
                  <a:gd name="T8" fmla="*/ 7 w 383"/>
                  <a:gd name="T9" fmla="*/ 19 h 250"/>
                  <a:gd name="T10" fmla="*/ 8 w 383"/>
                  <a:gd name="T11" fmla="*/ 18 h 250"/>
                  <a:gd name="T12" fmla="*/ 11 w 383"/>
                  <a:gd name="T13" fmla="*/ 16 h 250"/>
                  <a:gd name="T14" fmla="*/ 13 w 383"/>
                  <a:gd name="T15" fmla="*/ 14 h 250"/>
                  <a:gd name="T16" fmla="*/ 14 w 383"/>
                  <a:gd name="T17" fmla="*/ 13 h 250"/>
                  <a:gd name="T18" fmla="*/ 17 w 383"/>
                  <a:gd name="T19" fmla="*/ 13 h 250"/>
                  <a:gd name="T20" fmla="*/ 21 w 383"/>
                  <a:gd name="T21" fmla="*/ 14 h 250"/>
                  <a:gd name="T22" fmla="*/ 24 w 383"/>
                  <a:gd name="T23" fmla="*/ 14 h 250"/>
                  <a:gd name="T24" fmla="*/ 28 w 383"/>
                  <a:gd name="T25" fmla="*/ 12 h 250"/>
                  <a:gd name="T26" fmla="*/ 30 w 383"/>
                  <a:gd name="T27" fmla="*/ 9 h 250"/>
                  <a:gd name="T28" fmla="*/ 33 w 383"/>
                  <a:gd name="T29" fmla="*/ 7 h 250"/>
                  <a:gd name="T30" fmla="*/ 37 w 383"/>
                  <a:gd name="T31" fmla="*/ 5 h 250"/>
                  <a:gd name="T32" fmla="*/ 40 w 383"/>
                  <a:gd name="T33" fmla="*/ 5 h 250"/>
                  <a:gd name="T34" fmla="*/ 42 w 383"/>
                  <a:gd name="T35" fmla="*/ 5 h 250"/>
                  <a:gd name="T36" fmla="*/ 43 w 383"/>
                  <a:gd name="T37" fmla="*/ 6 h 250"/>
                  <a:gd name="T38" fmla="*/ 43 w 383"/>
                  <a:gd name="T39" fmla="*/ 6 h 250"/>
                  <a:gd name="T40" fmla="*/ 39 w 383"/>
                  <a:gd name="T41" fmla="*/ 5 h 250"/>
                  <a:gd name="T42" fmla="*/ 37 w 383"/>
                  <a:gd name="T43" fmla="*/ 2 h 250"/>
                  <a:gd name="T44" fmla="*/ 37 w 383"/>
                  <a:gd name="T45" fmla="*/ 0 h 250"/>
                  <a:gd name="T46" fmla="*/ 37 w 383"/>
                  <a:gd name="T47" fmla="*/ 0 h 250"/>
                  <a:gd name="T48" fmla="*/ 37 w 383"/>
                  <a:gd name="T49" fmla="*/ 0 h 250"/>
                  <a:gd name="T50" fmla="*/ 37 w 383"/>
                  <a:gd name="T51" fmla="*/ 1 h 250"/>
                  <a:gd name="T52" fmla="*/ 36 w 383"/>
                  <a:gd name="T53" fmla="*/ 3 h 250"/>
                  <a:gd name="T54" fmla="*/ 34 w 383"/>
                  <a:gd name="T55" fmla="*/ 5 h 250"/>
                  <a:gd name="T56" fmla="*/ 31 w 383"/>
                  <a:gd name="T57" fmla="*/ 7 h 250"/>
                  <a:gd name="T58" fmla="*/ 28 w 383"/>
                  <a:gd name="T59" fmla="*/ 10 h 250"/>
                  <a:gd name="T60" fmla="*/ 27 w 383"/>
                  <a:gd name="T61" fmla="*/ 11 h 250"/>
                  <a:gd name="T62" fmla="*/ 24 w 383"/>
                  <a:gd name="T63" fmla="*/ 12 h 250"/>
                  <a:gd name="T64" fmla="*/ 20 w 383"/>
                  <a:gd name="T65" fmla="*/ 12 h 250"/>
                  <a:gd name="T66" fmla="*/ 17 w 383"/>
                  <a:gd name="T67" fmla="*/ 11 h 250"/>
                  <a:gd name="T68" fmla="*/ 15 w 383"/>
                  <a:gd name="T69" fmla="*/ 9 h 250"/>
                  <a:gd name="T70" fmla="*/ 14 w 383"/>
                  <a:gd name="T71" fmla="*/ 7 h 250"/>
                  <a:gd name="T72" fmla="*/ 14 w 383"/>
                  <a:gd name="T73" fmla="*/ 8 h 250"/>
                  <a:gd name="T74" fmla="*/ 13 w 383"/>
                  <a:gd name="T75" fmla="*/ 10 h 250"/>
                  <a:gd name="T76" fmla="*/ 12 w 383"/>
                  <a:gd name="T77" fmla="*/ 12 h 250"/>
                  <a:gd name="T78" fmla="*/ 11 w 383"/>
                  <a:gd name="T79" fmla="*/ 14 h 250"/>
                  <a:gd name="T80" fmla="*/ 9 w 383"/>
                  <a:gd name="T81" fmla="*/ 16 h 250"/>
                  <a:gd name="T82" fmla="*/ 7 w 383"/>
                  <a:gd name="T83" fmla="*/ 18 h 250"/>
                  <a:gd name="T84" fmla="*/ 4 w 383"/>
                  <a:gd name="T85" fmla="*/ 20 h 250"/>
                  <a:gd name="T86" fmla="*/ 0 w 383"/>
                  <a:gd name="T87" fmla="*/ 20 h 250"/>
                  <a:gd name="T88" fmla="*/ 0 w 383"/>
                  <a:gd name="T89" fmla="*/ 20 h 250"/>
                  <a:gd name="T90" fmla="*/ 1 w 383"/>
                  <a:gd name="T91" fmla="*/ 20 h 250"/>
                  <a:gd name="T92" fmla="*/ 2 w 383"/>
                  <a:gd name="T93" fmla="*/ 22 h 250"/>
                  <a:gd name="T94" fmla="*/ 3 w 383"/>
                  <a:gd name="T95" fmla="*/ 24 h 250"/>
                  <a:gd name="T96" fmla="*/ 3 w 383"/>
                  <a:gd name="T97" fmla="*/ 26 h 250"/>
                  <a:gd name="T98" fmla="*/ 4 w 383"/>
                  <a:gd name="T99" fmla="*/ 27 h 250"/>
                  <a:gd name="T100" fmla="*/ 6 w 383"/>
                  <a:gd name="T101" fmla="*/ 28 h 250"/>
                  <a:gd name="T102" fmla="*/ 7 w 383"/>
                  <a:gd name="T103" fmla="*/ 29 h 2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3"/>
                  <a:gd name="T157" fmla="*/ 0 h 250"/>
                  <a:gd name="T158" fmla="*/ 383 w 383"/>
                  <a:gd name="T159" fmla="*/ 250 h 2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3" h="250">
                    <a:moveTo>
                      <a:pt x="63" y="249"/>
                    </a:moveTo>
                    <a:lnTo>
                      <a:pt x="62" y="248"/>
                    </a:lnTo>
                    <a:lnTo>
                      <a:pt x="60" y="246"/>
                    </a:lnTo>
                    <a:lnTo>
                      <a:pt x="57" y="243"/>
                    </a:lnTo>
                    <a:lnTo>
                      <a:pt x="53" y="238"/>
                    </a:lnTo>
                    <a:lnTo>
                      <a:pt x="49" y="233"/>
                    </a:lnTo>
                    <a:lnTo>
                      <a:pt x="45" y="227"/>
                    </a:lnTo>
                    <a:lnTo>
                      <a:pt x="42" y="221"/>
                    </a:lnTo>
                    <a:lnTo>
                      <a:pt x="39" y="216"/>
                    </a:lnTo>
                    <a:lnTo>
                      <a:pt x="38" y="210"/>
                    </a:lnTo>
                    <a:lnTo>
                      <a:pt x="38" y="205"/>
                    </a:lnTo>
                    <a:lnTo>
                      <a:pt x="40" y="199"/>
                    </a:lnTo>
                    <a:lnTo>
                      <a:pt x="42" y="194"/>
                    </a:lnTo>
                    <a:lnTo>
                      <a:pt x="44" y="189"/>
                    </a:lnTo>
                    <a:lnTo>
                      <a:pt x="46" y="184"/>
                    </a:lnTo>
                    <a:lnTo>
                      <a:pt x="50" y="180"/>
                    </a:lnTo>
                    <a:lnTo>
                      <a:pt x="53" y="175"/>
                    </a:lnTo>
                    <a:lnTo>
                      <a:pt x="57" y="171"/>
                    </a:lnTo>
                    <a:lnTo>
                      <a:pt x="61" y="168"/>
                    </a:lnTo>
                    <a:lnTo>
                      <a:pt x="65" y="165"/>
                    </a:lnTo>
                    <a:lnTo>
                      <a:pt x="69" y="164"/>
                    </a:lnTo>
                    <a:lnTo>
                      <a:pt x="74" y="161"/>
                    </a:lnTo>
                    <a:lnTo>
                      <a:pt x="79" y="157"/>
                    </a:lnTo>
                    <a:lnTo>
                      <a:pt x="84" y="153"/>
                    </a:lnTo>
                    <a:lnTo>
                      <a:pt x="89" y="148"/>
                    </a:lnTo>
                    <a:lnTo>
                      <a:pt x="94" y="143"/>
                    </a:lnTo>
                    <a:lnTo>
                      <a:pt x="100" y="138"/>
                    </a:lnTo>
                    <a:lnTo>
                      <a:pt x="104" y="132"/>
                    </a:lnTo>
                    <a:lnTo>
                      <a:pt x="110" y="127"/>
                    </a:lnTo>
                    <a:lnTo>
                      <a:pt x="114" y="123"/>
                    </a:lnTo>
                    <a:lnTo>
                      <a:pt x="118" y="118"/>
                    </a:lnTo>
                    <a:lnTo>
                      <a:pt x="122" y="114"/>
                    </a:lnTo>
                    <a:lnTo>
                      <a:pt x="128" y="112"/>
                    </a:lnTo>
                    <a:lnTo>
                      <a:pt x="134" y="111"/>
                    </a:lnTo>
                    <a:lnTo>
                      <a:pt x="141" y="110"/>
                    </a:lnTo>
                    <a:lnTo>
                      <a:pt x="148" y="111"/>
                    </a:lnTo>
                    <a:lnTo>
                      <a:pt x="156" y="113"/>
                    </a:lnTo>
                    <a:lnTo>
                      <a:pt x="164" y="114"/>
                    </a:lnTo>
                    <a:lnTo>
                      <a:pt x="172" y="117"/>
                    </a:lnTo>
                    <a:lnTo>
                      <a:pt x="179" y="119"/>
                    </a:lnTo>
                    <a:lnTo>
                      <a:pt x="186" y="123"/>
                    </a:lnTo>
                    <a:lnTo>
                      <a:pt x="194" y="126"/>
                    </a:lnTo>
                    <a:lnTo>
                      <a:pt x="202" y="126"/>
                    </a:lnTo>
                    <a:lnTo>
                      <a:pt x="211" y="123"/>
                    </a:lnTo>
                    <a:lnTo>
                      <a:pt x="221" y="119"/>
                    </a:lnTo>
                    <a:lnTo>
                      <a:pt x="230" y="114"/>
                    </a:lnTo>
                    <a:lnTo>
                      <a:pt x="239" y="108"/>
                    </a:lnTo>
                    <a:lnTo>
                      <a:pt x="247" y="102"/>
                    </a:lnTo>
                    <a:lnTo>
                      <a:pt x="256" y="95"/>
                    </a:lnTo>
                    <a:lnTo>
                      <a:pt x="262" y="88"/>
                    </a:lnTo>
                    <a:lnTo>
                      <a:pt x="268" y="81"/>
                    </a:lnTo>
                    <a:lnTo>
                      <a:pt x="274" y="75"/>
                    </a:lnTo>
                    <a:lnTo>
                      <a:pt x="281" y="69"/>
                    </a:lnTo>
                    <a:lnTo>
                      <a:pt x="289" y="63"/>
                    </a:lnTo>
                    <a:lnTo>
                      <a:pt x="297" y="58"/>
                    </a:lnTo>
                    <a:lnTo>
                      <a:pt x="306" y="53"/>
                    </a:lnTo>
                    <a:lnTo>
                      <a:pt x="316" y="48"/>
                    </a:lnTo>
                    <a:lnTo>
                      <a:pt x="324" y="44"/>
                    </a:lnTo>
                    <a:lnTo>
                      <a:pt x="332" y="42"/>
                    </a:lnTo>
                    <a:lnTo>
                      <a:pt x="338" y="40"/>
                    </a:lnTo>
                    <a:lnTo>
                      <a:pt x="344" y="40"/>
                    </a:lnTo>
                    <a:lnTo>
                      <a:pt x="349" y="41"/>
                    </a:lnTo>
                    <a:lnTo>
                      <a:pt x="354" y="42"/>
                    </a:lnTo>
                    <a:lnTo>
                      <a:pt x="360" y="43"/>
                    </a:lnTo>
                    <a:lnTo>
                      <a:pt x="364" y="45"/>
                    </a:lnTo>
                    <a:lnTo>
                      <a:pt x="370" y="47"/>
                    </a:lnTo>
                    <a:lnTo>
                      <a:pt x="373" y="49"/>
                    </a:lnTo>
                    <a:lnTo>
                      <a:pt x="377" y="50"/>
                    </a:lnTo>
                    <a:lnTo>
                      <a:pt x="380" y="52"/>
                    </a:lnTo>
                    <a:lnTo>
                      <a:pt x="382" y="53"/>
                    </a:lnTo>
                    <a:lnTo>
                      <a:pt x="381" y="53"/>
                    </a:lnTo>
                    <a:lnTo>
                      <a:pt x="376" y="52"/>
                    </a:lnTo>
                    <a:lnTo>
                      <a:pt x="370" y="51"/>
                    </a:lnTo>
                    <a:lnTo>
                      <a:pt x="363" y="49"/>
                    </a:lnTo>
                    <a:lnTo>
                      <a:pt x="354" y="47"/>
                    </a:lnTo>
                    <a:lnTo>
                      <a:pt x="346" y="43"/>
                    </a:lnTo>
                    <a:lnTo>
                      <a:pt x="338" y="40"/>
                    </a:lnTo>
                    <a:lnTo>
                      <a:pt x="332" y="34"/>
                    </a:lnTo>
                    <a:lnTo>
                      <a:pt x="328" y="28"/>
                    </a:lnTo>
                    <a:lnTo>
                      <a:pt x="326" y="21"/>
                    </a:lnTo>
                    <a:lnTo>
                      <a:pt x="326" y="14"/>
                    </a:lnTo>
                    <a:lnTo>
                      <a:pt x="327" y="9"/>
                    </a:lnTo>
                    <a:lnTo>
                      <a:pt x="328" y="5"/>
                    </a:lnTo>
                    <a:lnTo>
                      <a:pt x="328" y="2"/>
                    </a:lnTo>
                    <a:lnTo>
                      <a:pt x="328" y="1"/>
                    </a:lnTo>
                    <a:lnTo>
                      <a:pt x="328" y="0"/>
                    </a:lnTo>
                    <a:lnTo>
                      <a:pt x="329" y="0"/>
                    </a:lnTo>
                    <a:lnTo>
                      <a:pt x="330" y="1"/>
                    </a:lnTo>
                    <a:lnTo>
                      <a:pt x="329" y="2"/>
                    </a:lnTo>
                    <a:lnTo>
                      <a:pt x="328" y="4"/>
                    </a:lnTo>
                    <a:lnTo>
                      <a:pt x="328" y="8"/>
                    </a:lnTo>
                    <a:lnTo>
                      <a:pt x="325" y="12"/>
                    </a:lnTo>
                    <a:lnTo>
                      <a:pt x="324" y="17"/>
                    </a:lnTo>
                    <a:lnTo>
                      <a:pt x="321" y="21"/>
                    </a:lnTo>
                    <a:lnTo>
                      <a:pt x="319" y="27"/>
                    </a:lnTo>
                    <a:lnTo>
                      <a:pt x="316" y="31"/>
                    </a:lnTo>
                    <a:lnTo>
                      <a:pt x="312" y="36"/>
                    </a:lnTo>
                    <a:lnTo>
                      <a:pt x="309" y="39"/>
                    </a:lnTo>
                    <a:lnTo>
                      <a:pt x="304" y="42"/>
                    </a:lnTo>
                    <a:lnTo>
                      <a:pt x="298" y="47"/>
                    </a:lnTo>
                    <a:lnTo>
                      <a:pt x="291" y="53"/>
                    </a:lnTo>
                    <a:lnTo>
                      <a:pt x="284" y="59"/>
                    </a:lnTo>
                    <a:lnTo>
                      <a:pt x="276" y="66"/>
                    </a:lnTo>
                    <a:lnTo>
                      <a:pt x="268" y="73"/>
                    </a:lnTo>
                    <a:lnTo>
                      <a:pt x="260" y="79"/>
                    </a:lnTo>
                    <a:lnTo>
                      <a:pt x="253" y="85"/>
                    </a:lnTo>
                    <a:lnTo>
                      <a:pt x="247" y="88"/>
                    </a:lnTo>
                    <a:lnTo>
                      <a:pt x="243" y="91"/>
                    </a:lnTo>
                    <a:lnTo>
                      <a:pt x="238" y="92"/>
                    </a:lnTo>
                    <a:lnTo>
                      <a:pt x="233" y="94"/>
                    </a:lnTo>
                    <a:lnTo>
                      <a:pt x="229" y="97"/>
                    </a:lnTo>
                    <a:lnTo>
                      <a:pt x="224" y="100"/>
                    </a:lnTo>
                    <a:lnTo>
                      <a:pt x="217" y="102"/>
                    </a:lnTo>
                    <a:lnTo>
                      <a:pt x="211" y="104"/>
                    </a:lnTo>
                    <a:lnTo>
                      <a:pt x="203" y="105"/>
                    </a:lnTo>
                    <a:lnTo>
                      <a:pt x="195" y="106"/>
                    </a:lnTo>
                    <a:lnTo>
                      <a:pt x="186" y="104"/>
                    </a:lnTo>
                    <a:lnTo>
                      <a:pt x="177" y="101"/>
                    </a:lnTo>
                    <a:lnTo>
                      <a:pt x="168" y="97"/>
                    </a:lnTo>
                    <a:lnTo>
                      <a:pt x="160" y="95"/>
                    </a:lnTo>
                    <a:lnTo>
                      <a:pt x="154" y="92"/>
                    </a:lnTo>
                    <a:lnTo>
                      <a:pt x="149" y="90"/>
                    </a:lnTo>
                    <a:lnTo>
                      <a:pt x="145" y="88"/>
                    </a:lnTo>
                    <a:lnTo>
                      <a:pt x="141" y="85"/>
                    </a:lnTo>
                    <a:lnTo>
                      <a:pt x="138" y="81"/>
                    </a:lnTo>
                    <a:lnTo>
                      <a:pt x="135" y="78"/>
                    </a:lnTo>
                    <a:lnTo>
                      <a:pt x="132" y="73"/>
                    </a:lnTo>
                    <a:lnTo>
                      <a:pt x="129" y="67"/>
                    </a:lnTo>
                    <a:lnTo>
                      <a:pt x="127" y="69"/>
                    </a:lnTo>
                    <a:lnTo>
                      <a:pt x="126" y="71"/>
                    </a:lnTo>
                    <a:lnTo>
                      <a:pt x="122" y="74"/>
                    </a:lnTo>
                    <a:lnTo>
                      <a:pt x="120" y="78"/>
                    </a:lnTo>
                    <a:lnTo>
                      <a:pt x="117" y="81"/>
                    </a:lnTo>
                    <a:lnTo>
                      <a:pt x="115" y="85"/>
                    </a:lnTo>
                    <a:lnTo>
                      <a:pt x="113" y="90"/>
                    </a:lnTo>
                    <a:lnTo>
                      <a:pt x="110" y="94"/>
                    </a:lnTo>
                    <a:lnTo>
                      <a:pt x="109" y="98"/>
                    </a:lnTo>
                    <a:lnTo>
                      <a:pt x="107" y="102"/>
                    </a:lnTo>
                    <a:lnTo>
                      <a:pt x="106" y="107"/>
                    </a:lnTo>
                    <a:lnTo>
                      <a:pt x="103" y="113"/>
                    </a:lnTo>
                    <a:lnTo>
                      <a:pt x="100" y="118"/>
                    </a:lnTo>
                    <a:lnTo>
                      <a:pt x="97" y="124"/>
                    </a:lnTo>
                    <a:lnTo>
                      <a:pt x="93" y="130"/>
                    </a:lnTo>
                    <a:lnTo>
                      <a:pt x="89" y="135"/>
                    </a:lnTo>
                    <a:lnTo>
                      <a:pt x="85" y="140"/>
                    </a:lnTo>
                    <a:lnTo>
                      <a:pt x="81" y="145"/>
                    </a:lnTo>
                    <a:lnTo>
                      <a:pt x="77" y="148"/>
                    </a:lnTo>
                    <a:lnTo>
                      <a:pt x="72" y="152"/>
                    </a:lnTo>
                    <a:lnTo>
                      <a:pt x="67" y="156"/>
                    </a:lnTo>
                    <a:lnTo>
                      <a:pt x="61" y="161"/>
                    </a:lnTo>
                    <a:lnTo>
                      <a:pt x="55" y="165"/>
                    </a:lnTo>
                    <a:lnTo>
                      <a:pt x="47" y="170"/>
                    </a:lnTo>
                    <a:lnTo>
                      <a:pt x="39" y="173"/>
                    </a:lnTo>
                    <a:lnTo>
                      <a:pt x="31" y="176"/>
                    </a:lnTo>
                    <a:lnTo>
                      <a:pt x="21" y="176"/>
                    </a:lnTo>
                    <a:lnTo>
                      <a:pt x="11" y="176"/>
                    </a:lnTo>
                    <a:lnTo>
                      <a:pt x="0" y="173"/>
                    </a:lnTo>
                    <a:lnTo>
                      <a:pt x="1" y="173"/>
                    </a:lnTo>
                    <a:lnTo>
                      <a:pt x="2" y="173"/>
                    </a:lnTo>
                    <a:lnTo>
                      <a:pt x="3" y="173"/>
                    </a:lnTo>
                    <a:lnTo>
                      <a:pt x="5" y="174"/>
                    </a:lnTo>
                    <a:lnTo>
                      <a:pt x="8" y="176"/>
                    </a:lnTo>
                    <a:lnTo>
                      <a:pt x="10" y="177"/>
                    </a:lnTo>
                    <a:lnTo>
                      <a:pt x="13" y="180"/>
                    </a:lnTo>
                    <a:lnTo>
                      <a:pt x="16" y="183"/>
                    </a:lnTo>
                    <a:lnTo>
                      <a:pt x="19" y="188"/>
                    </a:lnTo>
                    <a:lnTo>
                      <a:pt x="21" y="193"/>
                    </a:lnTo>
                    <a:lnTo>
                      <a:pt x="24" y="199"/>
                    </a:lnTo>
                    <a:lnTo>
                      <a:pt x="26" y="205"/>
                    </a:lnTo>
                    <a:lnTo>
                      <a:pt x="27" y="209"/>
                    </a:lnTo>
                    <a:lnTo>
                      <a:pt x="27" y="213"/>
                    </a:lnTo>
                    <a:lnTo>
                      <a:pt x="28" y="217"/>
                    </a:lnTo>
                    <a:lnTo>
                      <a:pt x="29" y="221"/>
                    </a:lnTo>
                    <a:lnTo>
                      <a:pt x="29" y="224"/>
                    </a:lnTo>
                    <a:lnTo>
                      <a:pt x="30" y="227"/>
                    </a:lnTo>
                    <a:lnTo>
                      <a:pt x="31" y="230"/>
                    </a:lnTo>
                    <a:lnTo>
                      <a:pt x="33" y="233"/>
                    </a:lnTo>
                    <a:lnTo>
                      <a:pt x="36" y="236"/>
                    </a:lnTo>
                    <a:lnTo>
                      <a:pt x="39" y="239"/>
                    </a:lnTo>
                    <a:lnTo>
                      <a:pt x="43" y="241"/>
                    </a:lnTo>
                    <a:lnTo>
                      <a:pt x="46" y="243"/>
                    </a:lnTo>
                    <a:lnTo>
                      <a:pt x="50" y="245"/>
                    </a:lnTo>
                    <a:lnTo>
                      <a:pt x="54" y="246"/>
                    </a:lnTo>
                    <a:lnTo>
                      <a:pt x="58" y="247"/>
                    </a:lnTo>
                    <a:lnTo>
                      <a:pt x="61" y="248"/>
                    </a:lnTo>
                    <a:lnTo>
                      <a:pt x="62" y="249"/>
                    </a:lnTo>
                    <a:lnTo>
                      <a:pt x="63" y="249"/>
                    </a:lnTo>
                  </a:path>
                </a:pathLst>
              </a:custGeom>
              <a:solidFill>
                <a:srgbClr val="B1327E"/>
              </a:solidFill>
              <a:ln w="9525" cap="rnd">
                <a:noFill/>
                <a:round/>
                <a:headEnd/>
                <a:tailEnd/>
              </a:ln>
            </p:spPr>
            <p:txBody>
              <a:bodyPr/>
              <a:lstStyle/>
              <a:p>
                <a:endParaRPr lang="en-US"/>
              </a:p>
            </p:txBody>
          </p:sp>
          <p:sp>
            <p:nvSpPr>
              <p:cNvPr id="84046" name="Freeform 78"/>
              <p:cNvSpPr>
                <a:spLocks noChangeAspect="1"/>
              </p:cNvSpPr>
              <p:nvPr/>
            </p:nvSpPr>
            <p:spPr bwMode="auto">
              <a:xfrm>
                <a:off x="973" y="2046"/>
                <a:ext cx="19" cy="8"/>
              </a:xfrm>
              <a:custGeom>
                <a:avLst/>
                <a:gdLst>
                  <a:gd name="T0" fmla="*/ 4 w 41"/>
                  <a:gd name="T1" fmla="*/ 0 h 17"/>
                  <a:gd name="T2" fmla="*/ 3 w 41"/>
                  <a:gd name="T3" fmla="*/ 0 h 17"/>
                  <a:gd name="T4" fmla="*/ 3 w 41"/>
                  <a:gd name="T5" fmla="*/ 0 h 17"/>
                  <a:gd name="T6" fmla="*/ 2 w 41"/>
                  <a:gd name="T7" fmla="*/ 0 h 17"/>
                  <a:gd name="T8" fmla="*/ 1 w 41"/>
                  <a:gd name="T9" fmla="*/ 0 h 17"/>
                  <a:gd name="T10" fmla="*/ 1 w 41"/>
                  <a:gd name="T11" fmla="*/ 0 h 17"/>
                  <a:gd name="T12" fmla="*/ 0 w 41"/>
                  <a:gd name="T13" fmla="*/ 0 h 17"/>
                  <a:gd name="T14" fmla="*/ 0 w 41"/>
                  <a:gd name="T15" fmla="*/ 0 h 17"/>
                  <a:gd name="T16" fmla="*/ 0 w 41"/>
                  <a:gd name="T17" fmla="*/ 0 h 17"/>
                  <a:gd name="T18" fmla="*/ 0 w 41"/>
                  <a:gd name="T19" fmla="*/ 1 h 17"/>
                  <a:gd name="T20" fmla="*/ 0 w 41"/>
                  <a:gd name="T21" fmla="*/ 1 h 17"/>
                  <a:gd name="T22" fmla="*/ 0 w 41"/>
                  <a:gd name="T23" fmla="*/ 1 h 17"/>
                  <a:gd name="T24" fmla="*/ 1 w 41"/>
                  <a:gd name="T25" fmla="*/ 1 h 17"/>
                  <a:gd name="T26" fmla="*/ 2 w 41"/>
                  <a:gd name="T27" fmla="*/ 1 h 17"/>
                  <a:gd name="T28" fmla="*/ 2 w 41"/>
                  <a:gd name="T29" fmla="*/ 2 h 17"/>
                  <a:gd name="T30" fmla="*/ 3 w 41"/>
                  <a:gd name="T31" fmla="*/ 1 h 17"/>
                  <a:gd name="T32" fmla="*/ 3 w 41"/>
                  <a:gd name="T33" fmla="*/ 1 h 17"/>
                  <a:gd name="T34" fmla="*/ 3 w 41"/>
                  <a:gd name="T35" fmla="*/ 1 h 17"/>
                  <a:gd name="T36" fmla="*/ 3 w 41"/>
                  <a:gd name="T37" fmla="*/ 1 h 17"/>
                  <a:gd name="T38" fmla="*/ 3 w 41"/>
                  <a:gd name="T39" fmla="*/ 1 h 17"/>
                  <a:gd name="T40" fmla="*/ 4 w 41"/>
                  <a:gd name="T41" fmla="*/ 0 h 17"/>
                  <a:gd name="T42" fmla="*/ 4 w 41"/>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17"/>
                  <a:gd name="T68" fmla="*/ 41 w 41"/>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17">
                    <a:moveTo>
                      <a:pt x="40" y="6"/>
                    </a:moveTo>
                    <a:lnTo>
                      <a:pt x="34" y="3"/>
                    </a:lnTo>
                    <a:lnTo>
                      <a:pt x="28" y="1"/>
                    </a:lnTo>
                    <a:lnTo>
                      <a:pt x="22" y="0"/>
                    </a:lnTo>
                    <a:lnTo>
                      <a:pt x="16" y="1"/>
                    </a:lnTo>
                    <a:lnTo>
                      <a:pt x="12" y="2"/>
                    </a:lnTo>
                    <a:lnTo>
                      <a:pt x="7" y="3"/>
                    </a:lnTo>
                    <a:lnTo>
                      <a:pt x="3" y="5"/>
                    </a:lnTo>
                    <a:lnTo>
                      <a:pt x="1" y="6"/>
                    </a:lnTo>
                    <a:lnTo>
                      <a:pt x="0" y="8"/>
                    </a:lnTo>
                    <a:lnTo>
                      <a:pt x="1" y="9"/>
                    </a:lnTo>
                    <a:lnTo>
                      <a:pt x="10" y="12"/>
                    </a:lnTo>
                    <a:lnTo>
                      <a:pt x="17" y="14"/>
                    </a:lnTo>
                    <a:lnTo>
                      <a:pt x="22" y="16"/>
                    </a:lnTo>
                    <a:lnTo>
                      <a:pt x="25" y="14"/>
                    </a:lnTo>
                    <a:lnTo>
                      <a:pt x="28" y="13"/>
                    </a:lnTo>
                    <a:lnTo>
                      <a:pt x="31" y="12"/>
                    </a:lnTo>
                    <a:lnTo>
                      <a:pt x="32" y="10"/>
                    </a:lnTo>
                    <a:lnTo>
                      <a:pt x="34" y="8"/>
                    </a:lnTo>
                    <a:lnTo>
                      <a:pt x="37" y="7"/>
                    </a:lnTo>
                    <a:lnTo>
                      <a:pt x="40" y="6"/>
                    </a:lnTo>
                  </a:path>
                </a:pathLst>
              </a:custGeom>
              <a:solidFill>
                <a:srgbClr val="FFFFFF"/>
              </a:solidFill>
              <a:ln w="9525" cap="rnd">
                <a:noFill/>
                <a:round/>
                <a:headEnd/>
                <a:tailEnd/>
              </a:ln>
            </p:spPr>
            <p:txBody>
              <a:bodyPr/>
              <a:lstStyle/>
              <a:p>
                <a:endParaRPr lang="en-US"/>
              </a:p>
            </p:txBody>
          </p:sp>
          <p:sp>
            <p:nvSpPr>
              <p:cNvPr id="84047" name="Freeform 79"/>
              <p:cNvSpPr>
                <a:spLocks noChangeAspect="1"/>
              </p:cNvSpPr>
              <p:nvPr/>
            </p:nvSpPr>
            <p:spPr bwMode="auto">
              <a:xfrm>
                <a:off x="867" y="2054"/>
                <a:ext cx="57" cy="15"/>
              </a:xfrm>
              <a:custGeom>
                <a:avLst/>
                <a:gdLst>
                  <a:gd name="T0" fmla="*/ 13 w 117"/>
                  <a:gd name="T1" fmla="*/ 2 h 32"/>
                  <a:gd name="T2" fmla="*/ 12 w 117"/>
                  <a:gd name="T3" fmla="*/ 2 h 32"/>
                  <a:gd name="T4" fmla="*/ 11 w 117"/>
                  <a:gd name="T5" fmla="*/ 2 h 32"/>
                  <a:gd name="T6" fmla="*/ 10 w 117"/>
                  <a:gd name="T7" fmla="*/ 2 h 32"/>
                  <a:gd name="T8" fmla="*/ 9 w 117"/>
                  <a:gd name="T9" fmla="*/ 2 h 32"/>
                  <a:gd name="T10" fmla="*/ 8 w 117"/>
                  <a:gd name="T11" fmla="*/ 2 h 32"/>
                  <a:gd name="T12" fmla="*/ 7 w 117"/>
                  <a:gd name="T13" fmla="*/ 2 h 32"/>
                  <a:gd name="T14" fmla="*/ 5 w 117"/>
                  <a:gd name="T15" fmla="*/ 1 h 32"/>
                  <a:gd name="T16" fmla="*/ 4 w 117"/>
                  <a:gd name="T17" fmla="*/ 0 h 32"/>
                  <a:gd name="T18" fmla="*/ 3 w 117"/>
                  <a:gd name="T19" fmla="*/ 0 h 32"/>
                  <a:gd name="T20" fmla="*/ 2 w 117"/>
                  <a:gd name="T21" fmla="*/ 0 h 32"/>
                  <a:gd name="T22" fmla="*/ 2 w 117"/>
                  <a:gd name="T23" fmla="*/ 0 h 32"/>
                  <a:gd name="T24" fmla="*/ 2 w 117"/>
                  <a:gd name="T25" fmla="*/ 0 h 32"/>
                  <a:gd name="T26" fmla="*/ 2 w 117"/>
                  <a:gd name="T27" fmla="*/ 1 h 32"/>
                  <a:gd name="T28" fmla="*/ 1 w 117"/>
                  <a:gd name="T29" fmla="*/ 2 h 32"/>
                  <a:gd name="T30" fmla="*/ 0 w 117"/>
                  <a:gd name="T31" fmla="*/ 3 h 32"/>
                  <a:gd name="T32" fmla="*/ 0 w 117"/>
                  <a:gd name="T33" fmla="*/ 3 h 32"/>
                  <a:gd name="T34" fmla="*/ 0 w 117"/>
                  <a:gd name="T35" fmla="*/ 3 h 32"/>
                  <a:gd name="T36" fmla="*/ 1 w 117"/>
                  <a:gd name="T37" fmla="*/ 3 h 32"/>
                  <a:gd name="T38" fmla="*/ 1 w 117"/>
                  <a:gd name="T39" fmla="*/ 2 h 32"/>
                  <a:gd name="T40" fmla="*/ 3 w 117"/>
                  <a:gd name="T41" fmla="*/ 2 h 32"/>
                  <a:gd name="T42" fmla="*/ 4 w 117"/>
                  <a:gd name="T43" fmla="*/ 2 h 32"/>
                  <a:gd name="T44" fmla="*/ 4 w 117"/>
                  <a:gd name="T45" fmla="*/ 2 h 32"/>
                  <a:gd name="T46" fmla="*/ 6 w 117"/>
                  <a:gd name="T47" fmla="*/ 2 h 32"/>
                  <a:gd name="T48" fmla="*/ 7 w 117"/>
                  <a:gd name="T49" fmla="*/ 2 h 32"/>
                  <a:gd name="T50" fmla="*/ 9 w 117"/>
                  <a:gd name="T51" fmla="*/ 3 h 32"/>
                  <a:gd name="T52" fmla="*/ 9 w 117"/>
                  <a:gd name="T53" fmla="*/ 3 h 32"/>
                  <a:gd name="T54" fmla="*/ 10 w 117"/>
                  <a:gd name="T55" fmla="*/ 3 h 32"/>
                  <a:gd name="T56" fmla="*/ 11 w 117"/>
                  <a:gd name="T57" fmla="*/ 3 h 32"/>
                  <a:gd name="T58" fmla="*/ 12 w 117"/>
                  <a:gd name="T59" fmla="*/ 3 h 32"/>
                  <a:gd name="T60" fmla="*/ 13 w 117"/>
                  <a:gd name="T61" fmla="*/ 2 h 32"/>
                  <a:gd name="T62" fmla="*/ 13 w 117"/>
                  <a:gd name="T63" fmla="*/ 2 h 32"/>
                  <a:gd name="T64" fmla="*/ 14 w 117"/>
                  <a:gd name="T65" fmla="*/ 2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
                  <a:gd name="T100" fmla="*/ 0 h 32"/>
                  <a:gd name="T101" fmla="*/ 117 w 11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 h="32">
                    <a:moveTo>
                      <a:pt x="116" y="21"/>
                    </a:moveTo>
                    <a:lnTo>
                      <a:pt x="113" y="22"/>
                    </a:lnTo>
                    <a:lnTo>
                      <a:pt x="109" y="23"/>
                    </a:lnTo>
                    <a:lnTo>
                      <a:pt x="105" y="24"/>
                    </a:lnTo>
                    <a:lnTo>
                      <a:pt x="100" y="24"/>
                    </a:lnTo>
                    <a:lnTo>
                      <a:pt x="97" y="24"/>
                    </a:lnTo>
                    <a:lnTo>
                      <a:pt x="92" y="24"/>
                    </a:lnTo>
                    <a:lnTo>
                      <a:pt x="87" y="24"/>
                    </a:lnTo>
                    <a:lnTo>
                      <a:pt x="81" y="23"/>
                    </a:lnTo>
                    <a:lnTo>
                      <a:pt x="76" y="22"/>
                    </a:lnTo>
                    <a:lnTo>
                      <a:pt x="70" y="21"/>
                    </a:lnTo>
                    <a:lnTo>
                      <a:pt x="63" y="18"/>
                    </a:lnTo>
                    <a:lnTo>
                      <a:pt x="57" y="16"/>
                    </a:lnTo>
                    <a:lnTo>
                      <a:pt x="50" y="14"/>
                    </a:lnTo>
                    <a:lnTo>
                      <a:pt x="44" y="11"/>
                    </a:lnTo>
                    <a:lnTo>
                      <a:pt x="38" y="8"/>
                    </a:lnTo>
                    <a:lnTo>
                      <a:pt x="33" y="5"/>
                    </a:lnTo>
                    <a:lnTo>
                      <a:pt x="29" y="4"/>
                    </a:lnTo>
                    <a:lnTo>
                      <a:pt x="25" y="2"/>
                    </a:lnTo>
                    <a:lnTo>
                      <a:pt x="23" y="1"/>
                    </a:lnTo>
                    <a:lnTo>
                      <a:pt x="22" y="0"/>
                    </a:lnTo>
                    <a:lnTo>
                      <a:pt x="22" y="1"/>
                    </a:lnTo>
                    <a:lnTo>
                      <a:pt x="21" y="2"/>
                    </a:lnTo>
                    <a:lnTo>
                      <a:pt x="20" y="5"/>
                    </a:lnTo>
                    <a:lnTo>
                      <a:pt x="18" y="8"/>
                    </a:lnTo>
                    <a:lnTo>
                      <a:pt x="16" y="12"/>
                    </a:lnTo>
                    <a:lnTo>
                      <a:pt x="13" y="16"/>
                    </a:lnTo>
                    <a:lnTo>
                      <a:pt x="10" y="20"/>
                    </a:lnTo>
                    <a:lnTo>
                      <a:pt x="7" y="24"/>
                    </a:lnTo>
                    <a:lnTo>
                      <a:pt x="3" y="27"/>
                    </a:lnTo>
                    <a:lnTo>
                      <a:pt x="0" y="30"/>
                    </a:lnTo>
                    <a:lnTo>
                      <a:pt x="2" y="28"/>
                    </a:lnTo>
                    <a:lnTo>
                      <a:pt x="5" y="27"/>
                    </a:lnTo>
                    <a:lnTo>
                      <a:pt x="8" y="25"/>
                    </a:lnTo>
                    <a:lnTo>
                      <a:pt x="11" y="23"/>
                    </a:lnTo>
                    <a:lnTo>
                      <a:pt x="15" y="21"/>
                    </a:lnTo>
                    <a:lnTo>
                      <a:pt x="20" y="18"/>
                    </a:lnTo>
                    <a:lnTo>
                      <a:pt x="24" y="17"/>
                    </a:lnTo>
                    <a:lnTo>
                      <a:pt x="29" y="16"/>
                    </a:lnTo>
                    <a:lnTo>
                      <a:pt x="33" y="16"/>
                    </a:lnTo>
                    <a:lnTo>
                      <a:pt x="40" y="16"/>
                    </a:lnTo>
                    <a:lnTo>
                      <a:pt x="47" y="18"/>
                    </a:lnTo>
                    <a:lnTo>
                      <a:pt x="53" y="20"/>
                    </a:lnTo>
                    <a:lnTo>
                      <a:pt x="59" y="21"/>
                    </a:lnTo>
                    <a:lnTo>
                      <a:pt x="64" y="24"/>
                    </a:lnTo>
                    <a:lnTo>
                      <a:pt x="68" y="26"/>
                    </a:lnTo>
                    <a:lnTo>
                      <a:pt x="73" y="28"/>
                    </a:lnTo>
                    <a:lnTo>
                      <a:pt x="78" y="30"/>
                    </a:lnTo>
                    <a:lnTo>
                      <a:pt x="82" y="31"/>
                    </a:lnTo>
                    <a:lnTo>
                      <a:pt x="87" y="31"/>
                    </a:lnTo>
                    <a:lnTo>
                      <a:pt x="92" y="30"/>
                    </a:lnTo>
                    <a:lnTo>
                      <a:pt x="97" y="30"/>
                    </a:lnTo>
                    <a:lnTo>
                      <a:pt x="101" y="29"/>
                    </a:lnTo>
                    <a:lnTo>
                      <a:pt x="105" y="27"/>
                    </a:lnTo>
                    <a:lnTo>
                      <a:pt x="108" y="26"/>
                    </a:lnTo>
                    <a:lnTo>
                      <a:pt x="111" y="24"/>
                    </a:lnTo>
                    <a:lnTo>
                      <a:pt x="113" y="24"/>
                    </a:lnTo>
                    <a:lnTo>
                      <a:pt x="115" y="23"/>
                    </a:lnTo>
                    <a:lnTo>
                      <a:pt x="116" y="22"/>
                    </a:lnTo>
                    <a:lnTo>
                      <a:pt x="116" y="21"/>
                    </a:lnTo>
                  </a:path>
                </a:pathLst>
              </a:custGeom>
              <a:solidFill>
                <a:srgbClr val="000000"/>
              </a:solidFill>
              <a:ln w="9525" cap="rnd">
                <a:noFill/>
                <a:round/>
                <a:headEnd/>
                <a:tailEnd/>
              </a:ln>
            </p:spPr>
            <p:txBody>
              <a:bodyPr/>
              <a:lstStyle/>
              <a:p>
                <a:endParaRPr lang="en-US"/>
              </a:p>
            </p:txBody>
          </p:sp>
          <p:sp>
            <p:nvSpPr>
              <p:cNvPr id="84048" name="Freeform 80"/>
              <p:cNvSpPr>
                <a:spLocks noChangeAspect="1"/>
              </p:cNvSpPr>
              <p:nvPr/>
            </p:nvSpPr>
            <p:spPr bwMode="auto">
              <a:xfrm>
                <a:off x="992" y="1851"/>
                <a:ext cx="158" cy="148"/>
              </a:xfrm>
              <a:custGeom>
                <a:avLst/>
                <a:gdLst>
                  <a:gd name="T0" fmla="*/ 35 w 328"/>
                  <a:gd name="T1" fmla="*/ 16 h 305"/>
                  <a:gd name="T2" fmla="*/ 33 w 328"/>
                  <a:gd name="T3" fmla="*/ 14 h 305"/>
                  <a:gd name="T4" fmla="*/ 30 w 328"/>
                  <a:gd name="T5" fmla="*/ 12 h 305"/>
                  <a:gd name="T6" fmla="*/ 26 w 328"/>
                  <a:gd name="T7" fmla="*/ 12 h 305"/>
                  <a:gd name="T8" fmla="*/ 23 w 328"/>
                  <a:gd name="T9" fmla="*/ 14 h 305"/>
                  <a:gd name="T10" fmla="*/ 21 w 328"/>
                  <a:gd name="T11" fmla="*/ 16 h 305"/>
                  <a:gd name="T12" fmla="*/ 19 w 328"/>
                  <a:gd name="T13" fmla="*/ 19 h 305"/>
                  <a:gd name="T14" fmla="*/ 17 w 328"/>
                  <a:gd name="T15" fmla="*/ 21 h 305"/>
                  <a:gd name="T16" fmla="*/ 14 w 328"/>
                  <a:gd name="T17" fmla="*/ 23 h 305"/>
                  <a:gd name="T18" fmla="*/ 10 w 328"/>
                  <a:gd name="T19" fmla="*/ 25 h 305"/>
                  <a:gd name="T20" fmla="*/ 7 w 328"/>
                  <a:gd name="T21" fmla="*/ 28 h 305"/>
                  <a:gd name="T22" fmla="*/ 5 w 328"/>
                  <a:gd name="T23" fmla="*/ 31 h 305"/>
                  <a:gd name="T24" fmla="*/ 4 w 328"/>
                  <a:gd name="T25" fmla="*/ 33 h 305"/>
                  <a:gd name="T26" fmla="*/ 1 w 328"/>
                  <a:gd name="T27" fmla="*/ 35 h 305"/>
                  <a:gd name="T28" fmla="*/ 1 w 328"/>
                  <a:gd name="T29" fmla="*/ 34 h 305"/>
                  <a:gd name="T30" fmla="*/ 2 w 328"/>
                  <a:gd name="T31" fmla="*/ 33 h 305"/>
                  <a:gd name="T32" fmla="*/ 4 w 328"/>
                  <a:gd name="T33" fmla="*/ 31 h 305"/>
                  <a:gd name="T34" fmla="*/ 5 w 328"/>
                  <a:gd name="T35" fmla="*/ 29 h 305"/>
                  <a:gd name="T36" fmla="*/ 6 w 328"/>
                  <a:gd name="T37" fmla="*/ 26 h 305"/>
                  <a:gd name="T38" fmla="*/ 9 w 328"/>
                  <a:gd name="T39" fmla="*/ 24 h 305"/>
                  <a:gd name="T40" fmla="*/ 12 w 328"/>
                  <a:gd name="T41" fmla="*/ 22 h 305"/>
                  <a:gd name="T42" fmla="*/ 14 w 328"/>
                  <a:gd name="T43" fmla="*/ 20 h 305"/>
                  <a:gd name="T44" fmla="*/ 16 w 328"/>
                  <a:gd name="T45" fmla="*/ 18 h 305"/>
                  <a:gd name="T46" fmla="*/ 18 w 328"/>
                  <a:gd name="T47" fmla="*/ 16 h 305"/>
                  <a:gd name="T48" fmla="*/ 19 w 328"/>
                  <a:gd name="T49" fmla="*/ 15 h 305"/>
                  <a:gd name="T50" fmla="*/ 19 w 328"/>
                  <a:gd name="T51" fmla="*/ 12 h 305"/>
                  <a:gd name="T52" fmla="*/ 18 w 328"/>
                  <a:gd name="T53" fmla="*/ 9 h 305"/>
                  <a:gd name="T54" fmla="*/ 16 w 328"/>
                  <a:gd name="T55" fmla="*/ 8 h 305"/>
                  <a:gd name="T56" fmla="*/ 14 w 328"/>
                  <a:gd name="T57" fmla="*/ 8 h 305"/>
                  <a:gd name="T58" fmla="*/ 11 w 328"/>
                  <a:gd name="T59" fmla="*/ 7 h 305"/>
                  <a:gd name="T60" fmla="*/ 8 w 328"/>
                  <a:gd name="T61" fmla="*/ 7 h 305"/>
                  <a:gd name="T62" fmla="*/ 2 w 328"/>
                  <a:gd name="T63" fmla="*/ 8 h 305"/>
                  <a:gd name="T64" fmla="*/ 0 w 328"/>
                  <a:gd name="T65" fmla="*/ 9 h 305"/>
                  <a:gd name="T66" fmla="*/ 5 w 328"/>
                  <a:gd name="T67" fmla="*/ 6 h 305"/>
                  <a:gd name="T68" fmla="*/ 11 w 328"/>
                  <a:gd name="T69" fmla="*/ 6 h 305"/>
                  <a:gd name="T70" fmla="*/ 15 w 328"/>
                  <a:gd name="T71" fmla="*/ 6 h 305"/>
                  <a:gd name="T72" fmla="*/ 16 w 328"/>
                  <a:gd name="T73" fmla="*/ 6 h 305"/>
                  <a:gd name="T74" fmla="*/ 17 w 328"/>
                  <a:gd name="T75" fmla="*/ 5 h 305"/>
                  <a:gd name="T76" fmla="*/ 18 w 328"/>
                  <a:gd name="T77" fmla="*/ 4 h 305"/>
                  <a:gd name="T78" fmla="*/ 21 w 328"/>
                  <a:gd name="T79" fmla="*/ 1 h 305"/>
                  <a:gd name="T80" fmla="*/ 25 w 328"/>
                  <a:gd name="T81" fmla="*/ 0 h 305"/>
                  <a:gd name="T82" fmla="*/ 26 w 328"/>
                  <a:gd name="T83" fmla="*/ 0 h 305"/>
                  <a:gd name="T84" fmla="*/ 21 w 328"/>
                  <a:gd name="T85" fmla="*/ 2 h 305"/>
                  <a:gd name="T86" fmla="*/ 19 w 328"/>
                  <a:gd name="T87" fmla="*/ 6 h 305"/>
                  <a:gd name="T88" fmla="*/ 20 w 328"/>
                  <a:gd name="T89" fmla="*/ 9 h 305"/>
                  <a:gd name="T90" fmla="*/ 21 w 328"/>
                  <a:gd name="T91" fmla="*/ 10 h 305"/>
                  <a:gd name="T92" fmla="*/ 22 w 328"/>
                  <a:gd name="T93" fmla="*/ 10 h 305"/>
                  <a:gd name="T94" fmla="*/ 24 w 328"/>
                  <a:gd name="T95" fmla="*/ 10 h 305"/>
                  <a:gd name="T96" fmla="*/ 26 w 328"/>
                  <a:gd name="T97" fmla="*/ 10 h 305"/>
                  <a:gd name="T98" fmla="*/ 29 w 328"/>
                  <a:gd name="T99" fmla="*/ 10 h 305"/>
                  <a:gd name="T100" fmla="*/ 32 w 328"/>
                  <a:gd name="T101" fmla="*/ 11 h 305"/>
                  <a:gd name="T102" fmla="*/ 34 w 328"/>
                  <a:gd name="T103" fmla="*/ 12 h 305"/>
                  <a:gd name="T104" fmla="*/ 35 w 328"/>
                  <a:gd name="T105" fmla="*/ 14 h 305"/>
                  <a:gd name="T106" fmla="*/ 36 w 328"/>
                  <a:gd name="T107" fmla="*/ 17 h 305"/>
                  <a:gd name="T108" fmla="*/ 37 w 328"/>
                  <a:gd name="T109" fmla="*/ 18 h 3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8"/>
                  <a:gd name="T166" fmla="*/ 0 h 305"/>
                  <a:gd name="T167" fmla="*/ 328 w 328"/>
                  <a:gd name="T168" fmla="*/ 305 h 3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8" h="305">
                    <a:moveTo>
                      <a:pt x="327" y="161"/>
                    </a:moveTo>
                    <a:lnTo>
                      <a:pt x="322" y="154"/>
                    </a:lnTo>
                    <a:lnTo>
                      <a:pt x="317" y="146"/>
                    </a:lnTo>
                    <a:lnTo>
                      <a:pt x="314" y="139"/>
                    </a:lnTo>
                    <a:lnTo>
                      <a:pt x="308" y="133"/>
                    </a:lnTo>
                    <a:lnTo>
                      <a:pt x="304" y="127"/>
                    </a:lnTo>
                    <a:lnTo>
                      <a:pt x="298" y="122"/>
                    </a:lnTo>
                    <a:lnTo>
                      <a:pt x="292" y="117"/>
                    </a:lnTo>
                    <a:lnTo>
                      <a:pt x="286" y="113"/>
                    </a:lnTo>
                    <a:lnTo>
                      <a:pt x="278" y="110"/>
                    </a:lnTo>
                    <a:lnTo>
                      <a:pt x="270" y="107"/>
                    </a:lnTo>
                    <a:lnTo>
                      <a:pt x="260" y="106"/>
                    </a:lnTo>
                    <a:lnTo>
                      <a:pt x="252" y="105"/>
                    </a:lnTo>
                    <a:lnTo>
                      <a:pt x="243" y="105"/>
                    </a:lnTo>
                    <a:lnTo>
                      <a:pt x="235" y="106"/>
                    </a:lnTo>
                    <a:lnTo>
                      <a:pt x="226" y="108"/>
                    </a:lnTo>
                    <a:lnTo>
                      <a:pt x="219" y="110"/>
                    </a:lnTo>
                    <a:lnTo>
                      <a:pt x="212" y="114"/>
                    </a:lnTo>
                    <a:lnTo>
                      <a:pt x="205" y="119"/>
                    </a:lnTo>
                    <a:lnTo>
                      <a:pt x="199" y="124"/>
                    </a:lnTo>
                    <a:lnTo>
                      <a:pt x="194" y="130"/>
                    </a:lnTo>
                    <a:lnTo>
                      <a:pt x="188" y="138"/>
                    </a:lnTo>
                    <a:lnTo>
                      <a:pt x="184" y="145"/>
                    </a:lnTo>
                    <a:lnTo>
                      <a:pt x="180" y="152"/>
                    </a:lnTo>
                    <a:lnTo>
                      <a:pt x="175" y="158"/>
                    </a:lnTo>
                    <a:lnTo>
                      <a:pt x="172" y="164"/>
                    </a:lnTo>
                    <a:lnTo>
                      <a:pt x="167" y="170"/>
                    </a:lnTo>
                    <a:lnTo>
                      <a:pt x="162" y="176"/>
                    </a:lnTo>
                    <a:lnTo>
                      <a:pt x="157" y="181"/>
                    </a:lnTo>
                    <a:lnTo>
                      <a:pt x="150" y="186"/>
                    </a:lnTo>
                    <a:lnTo>
                      <a:pt x="143" y="192"/>
                    </a:lnTo>
                    <a:lnTo>
                      <a:pt x="135" y="196"/>
                    </a:lnTo>
                    <a:lnTo>
                      <a:pt x="127" y="201"/>
                    </a:lnTo>
                    <a:lnTo>
                      <a:pt x="118" y="205"/>
                    </a:lnTo>
                    <a:lnTo>
                      <a:pt x="108" y="209"/>
                    </a:lnTo>
                    <a:lnTo>
                      <a:pt x="100" y="214"/>
                    </a:lnTo>
                    <a:lnTo>
                      <a:pt x="92" y="218"/>
                    </a:lnTo>
                    <a:lnTo>
                      <a:pt x="83" y="224"/>
                    </a:lnTo>
                    <a:lnTo>
                      <a:pt x="76" y="229"/>
                    </a:lnTo>
                    <a:lnTo>
                      <a:pt x="69" y="236"/>
                    </a:lnTo>
                    <a:lnTo>
                      <a:pt x="64" y="243"/>
                    </a:lnTo>
                    <a:lnTo>
                      <a:pt x="56" y="256"/>
                    </a:lnTo>
                    <a:lnTo>
                      <a:pt x="51" y="265"/>
                    </a:lnTo>
                    <a:lnTo>
                      <a:pt x="48" y="272"/>
                    </a:lnTo>
                    <a:lnTo>
                      <a:pt x="46" y="278"/>
                    </a:lnTo>
                    <a:lnTo>
                      <a:pt x="45" y="282"/>
                    </a:lnTo>
                    <a:lnTo>
                      <a:pt x="42" y="285"/>
                    </a:lnTo>
                    <a:lnTo>
                      <a:pt x="38" y="289"/>
                    </a:lnTo>
                    <a:lnTo>
                      <a:pt x="33" y="293"/>
                    </a:lnTo>
                    <a:lnTo>
                      <a:pt x="24" y="297"/>
                    </a:lnTo>
                    <a:lnTo>
                      <a:pt x="11" y="304"/>
                    </a:lnTo>
                    <a:lnTo>
                      <a:pt x="11" y="303"/>
                    </a:lnTo>
                    <a:lnTo>
                      <a:pt x="12" y="302"/>
                    </a:lnTo>
                    <a:lnTo>
                      <a:pt x="13" y="300"/>
                    </a:lnTo>
                    <a:lnTo>
                      <a:pt x="14" y="299"/>
                    </a:lnTo>
                    <a:lnTo>
                      <a:pt x="16" y="296"/>
                    </a:lnTo>
                    <a:lnTo>
                      <a:pt x="18" y="293"/>
                    </a:lnTo>
                    <a:lnTo>
                      <a:pt x="20" y="289"/>
                    </a:lnTo>
                    <a:lnTo>
                      <a:pt x="23" y="285"/>
                    </a:lnTo>
                    <a:lnTo>
                      <a:pt x="27" y="280"/>
                    </a:lnTo>
                    <a:lnTo>
                      <a:pt x="32" y="275"/>
                    </a:lnTo>
                    <a:lnTo>
                      <a:pt x="35" y="269"/>
                    </a:lnTo>
                    <a:lnTo>
                      <a:pt x="38" y="264"/>
                    </a:lnTo>
                    <a:lnTo>
                      <a:pt x="41" y="259"/>
                    </a:lnTo>
                    <a:lnTo>
                      <a:pt x="43" y="254"/>
                    </a:lnTo>
                    <a:lnTo>
                      <a:pt x="45" y="250"/>
                    </a:lnTo>
                    <a:lnTo>
                      <a:pt x="48" y="244"/>
                    </a:lnTo>
                    <a:lnTo>
                      <a:pt x="51" y="239"/>
                    </a:lnTo>
                    <a:lnTo>
                      <a:pt x="54" y="233"/>
                    </a:lnTo>
                    <a:lnTo>
                      <a:pt x="59" y="227"/>
                    </a:lnTo>
                    <a:lnTo>
                      <a:pt x="64" y="220"/>
                    </a:lnTo>
                    <a:lnTo>
                      <a:pt x="71" y="213"/>
                    </a:lnTo>
                    <a:lnTo>
                      <a:pt x="78" y="207"/>
                    </a:lnTo>
                    <a:lnTo>
                      <a:pt x="84" y="202"/>
                    </a:lnTo>
                    <a:lnTo>
                      <a:pt x="91" y="198"/>
                    </a:lnTo>
                    <a:lnTo>
                      <a:pt x="98" y="193"/>
                    </a:lnTo>
                    <a:lnTo>
                      <a:pt x="104" y="190"/>
                    </a:lnTo>
                    <a:lnTo>
                      <a:pt x="110" y="186"/>
                    </a:lnTo>
                    <a:lnTo>
                      <a:pt x="116" y="183"/>
                    </a:lnTo>
                    <a:lnTo>
                      <a:pt x="122" y="179"/>
                    </a:lnTo>
                    <a:lnTo>
                      <a:pt x="128" y="175"/>
                    </a:lnTo>
                    <a:lnTo>
                      <a:pt x="134" y="170"/>
                    </a:lnTo>
                    <a:lnTo>
                      <a:pt x="140" y="164"/>
                    </a:lnTo>
                    <a:lnTo>
                      <a:pt x="146" y="158"/>
                    </a:lnTo>
                    <a:lnTo>
                      <a:pt x="152" y="152"/>
                    </a:lnTo>
                    <a:lnTo>
                      <a:pt x="157" y="145"/>
                    </a:lnTo>
                    <a:lnTo>
                      <a:pt x="162" y="140"/>
                    </a:lnTo>
                    <a:lnTo>
                      <a:pt x="165" y="135"/>
                    </a:lnTo>
                    <a:lnTo>
                      <a:pt x="168" y="131"/>
                    </a:lnTo>
                    <a:lnTo>
                      <a:pt x="170" y="128"/>
                    </a:lnTo>
                    <a:lnTo>
                      <a:pt x="171" y="127"/>
                    </a:lnTo>
                    <a:lnTo>
                      <a:pt x="172" y="123"/>
                    </a:lnTo>
                    <a:lnTo>
                      <a:pt x="173" y="117"/>
                    </a:lnTo>
                    <a:lnTo>
                      <a:pt x="172" y="110"/>
                    </a:lnTo>
                    <a:lnTo>
                      <a:pt x="171" y="103"/>
                    </a:lnTo>
                    <a:lnTo>
                      <a:pt x="169" y="95"/>
                    </a:lnTo>
                    <a:lnTo>
                      <a:pt x="166" y="88"/>
                    </a:lnTo>
                    <a:lnTo>
                      <a:pt x="162" y="83"/>
                    </a:lnTo>
                    <a:lnTo>
                      <a:pt x="159" y="78"/>
                    </a:lnTo>
                    <a:lnTo>
                      <a:pt x="153" y="74"/>
                    </a:lnTo>
                    <a:lnTo>
                      <a:pt x="147" y="72"/>
                    </a:lnTo>
                    <a:lnTo>
                      <a:pt x="146" y="72"/>
                    </a:lnTo>
                    <a:lnTo>
                      <a:pt x="144" y="72"/>
                    </a:lnTo>
                    <a:lnTo>
                      <a:pt x="140" y="71"/>
                    </a:lnTo>
                    <a:lnTo>
                      <a:pt x="135" y="69"/>
                    </a:lnTo>
                    <a:lnTo>
                      <a:pt x="129" y="68"/>
                    </a:lnTo>
                    <a:lnTo>
                      <a:pt x="122" y="67"/>
                    </a:lnTo>
                    <a:lnTo>
                      <a:pt x="115" y="66"/>
                    </a:lnTo>
                    <a:lnTo>
                      <a:pt x="107" y="65"/>
                    </a:lnTo>
                    <a:lnTo>
                      <a:pt x="98" y="63"/>
                    </a:lnTo>
                    <a:lnTo>
                      <a:pt x="89" y="63"/>
                    </a:lnTo>
                    <a:lnTo>
                      <a:pt x="80" y="63"/>
                    </a:lnTo>
                    <a:lnTo>
                      <a:pt x="69" y="64"/>
                    </a:lnTo>
                    <a:lnTo>
                      <a:pt x="57" y="66"/>
                    </a:lnTo>
                    <a:lnTo>
                      <a:pt x="45" y="69"/>
                    </a:lnTo>
                    <a:lnTo>
                      <a:pt x="33" y="71"/>
                    </a:lnTo>
                    <a:lnTo>
                      <a:pt x="23" y="74"/>
                    </a:lnTo>
                    <a:lnTo>
                      <a:pt x="13" y="76"/>
                    </a:lnTo>
                    <a:lnTo>
                      <a:pt x="7" y="79"/>
                    </a:lnTo>
                    <a:lnTo>
                      <a:pt x="1" y="80"/>
                    </a:lnTo>
                    <a:lnTo>
                      <a:pt x="0" y="81"/>
                    </a:lnTo>
                    <a:lnTo>
                      <a:pt x="16" y="69"/>
                    </a:lnTo>
                    <a:lnTo>
                      <a:pt x="32" y="60"/>
                    </a:lnTo>
                    <a:lnTo>
                      <a:pt x="46" y="54"/>
                    </a:lnTo>
                    <a:lnTo>
                      <a:pt x="59" y="51"/>
                    </a:lnTo>
                    <a:lnTo>
                      <a:pt x="71" y="50"/>
                    </a:lnTo>
                    <a:lnTo>
                      <a:pt x="83" y="50"/>
                    </a:lnTo>
                    <a:lnTo>
                      <a:pt x="95" y="51"/>
                    </a:lnTo>
                    <a:lnTo>
                      <a:pt x="108" y="53"/>
                    </a:lnTo>
                    <a:lnTo>
                      <a:pt x="121" y="54"/>
                    </a:lnTo>
                    <a:lnTo>
                      <a:pt x="134" y="54"/>
                    </a:lnTo>
                    <a:lnTo>
                      <a:pt x="137" y="53"/>
                    </a:lnTo>
                    <a:lnTo>
                      <a:pt x="140" y="53"/>
                    </a:lnTo>
                    <a:lnTo>
                      <a:pt x="142" y="53"/>
                    </a:lnTo>
                    <a:lnTo>
                      <a:pt x="145" y="52"/>
                    </a:lnTo>
                    <a:lnTo>
                      <a:pt x="147" y="51"/>
                    </a:lnTo>
                    <a:lnTo>
                      <a:pt x="150" y="50"/>
                    </a:lnTo>
                    <a:lnTo>
                      <a:pt x="153" y="49"/>
                    </a:lnTo>
                    <a:lnTo>
                      <a:pt x="155" y="47"/>
                    </a:lnTo>
                    <a:lnTo>
                      <a:pt x="156" y="45"/>
                    </a:lnTo>
                    <a:lnTo>
                      <a:pt x="159" y="43"/>
                    </a:lnTo>
                    <a:lnTo>
                      <a:pt x="162" y="37"/>
                    </a:lnTo>
                    <a:lnTo>
                      <a:pt x="167" y="30"/>
                    </a:lnTo>
                    <a:lnTo>
                      <a:pt x="173" y="24"/>
                    </a:lnTo>
                    <a:lnTo>
                      <a:pt x="179" y="17"/>
                    </a:lnTo>
                    <a:lnTo>
                      <a:pt x="186" y="12"/>
                    </a:lnTo>
                    <a:lnTo>
                      <a:pt x="194" y="6"/>
                    </a:lnTo>
                    <a:lnTo>
                      <a:pt x="203" y="3"/>
                    </a:lnTo>
                    <a:lnTo>
                      <a:pt x="213" y="0"/>
                    </a:lnTo>
                    <a:lnTo>
                      <a:pt x="222" y="0"/>
                    </a:lnTo>
                    <a:lnTo>
                      <a:pt x="234" y="0"/>
                    </a:lnTo>
                    <a:lnTo>
                      <a:pt x="232" y="1"/>
                    </a:lnTo>
                    <a:lnTo>
                      <a:pt x="227" y="3"/>
                    </a:lnTo>
                    <a:lnTo>
                      <a:pt x="219" y="5"/>
                    </a:lnTo>
                    <a:lnTo>
                      <a:pt x="210" y="9"/>
                    </a:lnTo>
                    <a:lnTo>
                      <a:pt x="201" y="14"/>
                    </a:lnTo>
                    <a:lnTo>
                      <a:pt x="192" y="20"/>
                    </a:lnTo>
                    <a:lnTo>
                      <a:pt x="184" y="27"/>
                    </a:lnTo>
                    <a:lnTo>
                      <a:pt x="177" y="34"/>
                    </a:lnTo>
                    <a:lnTo>
                      <a:pt x="173" y="44"/>
                    </a:lnTo>
                    <a:lnTo>
                      <a:pt x="173" y="53"/>
                    </a:lnTo>
                    <a:lnTo>
                      <a:pt x="175" y="63"/>
                    </a:lnTo>
                    <a:lnTo>
                      <a:pt x="177" y="70"/>
                    </a:lnTo>
                    <a:lnTo>
                      <a:pt x="179" y="76"/>
                    </a:lnTo>
                    <a:lnTo>
                      <a:pt x="181" y="80"/>
                    </a:lnTo>
                    <a:lnTo>
                      <a:pt x="184" y="83"/>
                    </a:lnTo>
                    <a:lnTo>
                      <a:pt x="187" y="85"/>
                    </a:lnTo>
                    <a:lnTo>
                      <a:pt x="190" y="88"/>
                    </a:lnTo>
                    <a:lnTo>
                      <a:pt x="192" y="88"/>
                    </a:lnTo>
                    <a:lnTo>
                      <a:pt x="194" y="90"/>
                    </a:lnTo>
                    <a:lnTo>
                      <a:pt x="197" y="91"/>
                    </a:lnTo>
                    <a:lnTo>
                      <a:pt x="199" y="92"/>
                    </a:lnTo>
                    <a:lnTo>
                      <a:pt x="202" y="92"/>
                    </a:lnTo>
                    <a:lnTo>
                      <a:pt x="205" y="91"/>
                    </a:lnTo>
                    <a:lnTo>
                      <a:pt x="210" y="91"/>
                    </a:lnTo>
                    <a:lnTo>
                      <a:pt x="214" y="89"/>
                    </a:lnTo>
                    <a:lnTo>
                      <a:pt x="220" y="88"/>
                    </a:lnTo>
                    <a:lnTo>
                      <a:pt x="226" y="87"/>
                    </a:lnTo>
                    <a:lnTo>
                      <a:pt x="233" y="86"/>
                    </a:lnTo>
                    <a:lnTo>
                      <a:pt x="241" y="86"/>
                    </a:lnTo>
                    <a:lnTo>
                      <a:pt x="250" y="87"/>
                    </a:lnTo>
                    <a:lnTo>
                      <a:pt x="260" y="88"/>
                    </a:lnTo>
                    <a:lnTo>
                      <a:pt x="270" y="90"/>
                    </a:lnTo>
                    <a:lnTo>
                      <a:pt x="278" y="92"/>
                    </a:lnTo>
                    <a:lnTo>
                      <a:pt x="284" y="95"/>
                    </a:lnTo>
                    <a:lnTo>
                      <a:pt x="290" y="98"/>
                    </a:lnTo>
                    <a:lnTo>
                      <a:pt x="295" y="100"/>
                    </a:lnTo>
                    <a:lnTo>
                      <a:pt x="298" y="103"/>
                    </a:lnTo>
                    <a:lnTo>
                      <a:pt x="301" y="105"/>
                    </a:lnTo>
                    <a:lnTo>
                      <a:pt x="304" y="107"/>
                    </a:lnTo>
                    <a:lnTo>
                      <a:pt x="306" y="110"/>
                    </a:lnTo>
                    <a:lnTo>
                      <a:pt x="311" y="114"/>
                    </a:lnTo>
                    <a:lnTo>
                      <a:pt x="315" y="120"/>
                    </a:lnTo>
                    <a:lnTo>
                      <a:pt x="318" y="127"/>
                    </a:lnTo>
                    <a:lnTo>
                      <a:pt x="320" y="134"/>
                    </a:lnTo>
                    <a:lnTo>
                      <a:pt x="323" y="142"/>
                    </a:lnTo>
                    <a:lnTo>
                      <a:pt x="324" y="148"/>
                    </a:lnTo>
                    <a:lnTo>
                      <a:pt x="325" y="153"/>
                    </a:lnTo>
                    <a:lnTo>
                      <a:pt x="326" y="158"/>
                    </a:lnTo>
                    <a:lnTo>
                      <a:pt x="326" y="161"/>
                    </a:lnTo>
                    <a:lnTo>
                      <a:pt x="327" y="161"/>
                    </a:lnTo>
                  </a:path>
                </a:pathLst>
              </a:custGeom>
              <a:solidFill>
                <a:srgbClr val="E498B1"/>
              </a:solidFill>
              <a:ln w="9525" cap="rnd">
                <a:noFill/>
                <a:round/>
                <a:headEnd/>
                <a:tailEnd/>
              </a:ln>
            </p:spPr>
            <p:txBody>
              <a:bodyPr/>
              <a:lstStyle/>
              <a:p>
                <a:endParaRPr lang="en-US"/>
              </a:p>
            </p:txBody>
          </p:sp>
          <p:sp>
            <p:nvSpPr>
              <p:cNvPr id="84049" name="Freeform 81"/>
              <p:cNvSpPr>
                <a:spLocks noChangeAspect="1"/>
              </p:cNvSpPr>
              <p:nvPr/>
            </p:nvSpPr>
            <p:spPr bwMode="auto">
              <a:xfrm>
                <a:off x="1041" y="1869"/>
                <a:ext cx="92" cy="81"/>
              </a:xfrm>
              <a:custGeom>
                <a:avLst/>
                <a:gdLst>
                  <a:gd name="T0" fmla="*/ 0 w 190"/>
                  <a:gd name="T1" fmla="*/ 19 h 167"/>
                  <a:gd name="T2" fmla="*/ 2 w 190"/>
                  <a:gd name="T3" fmla="*/ 17 h 167"/>
                  <a:gd name="T4" fmla="*/ 4 w 190"/>
                  <a:gd name="T5" fmla="*/ 16 h 167"/>
                  <a:gd name="T6" fmla="*/ 7 w 190"/>
                  <a:gd name="T7" fmla="*/ 14 h 167"/>
                  <a:gd name="T8" fmla="*/ 8 w 190"/>
                  <a:gd name="T9" fmla="*/ 11 h 167"/>
                  <a:gd name="T10" fmla="*/ 9 w 190"/>
                  <a:gd name="T11" fmla="*/ 10 h 167"/>
                  <a:gd name="T12" fmla="*/ 8 w 190"/>
                  <a:gd name="T13" fmla="*/ 8 h 167"/>
                  <a:gd name="T14" fmla="*/ 8 w 190"/>
                  <a:gd name="T15" fmla="*/ 7 h 167"/>
                  <a:gd name="T16" fmla="*/ 8 w 190"/>
                  <a:gd name="T17" fmla="*/ 6 h 167"/>
                  <a:gd name="T18" fmla="*/ 7 w 190"/>
                  <a:gd name="T19" fmla="*/ 4 h 167"/>
                  <a:gd name="T20" fmla="*/ 7 w 190"/>
                  <a:gd name="T21" fmla="*/ 4 h 167"/>
                  <a:gd name="T22" fmla="*/ 7 w 190"/>
                  <a:gd name="T23" fmla="*/ 4 h 167"/>
                  <a:gd name="T24" fmla="*/ 6 w 190"/>
                  <a:gd name="T25" fmla="*/ 4 h 167"/>
                  <a:gd name="T26" fmla="*/ 5 w 190"/>
                  <a:gd name="T27" fmla="*/ 3 h 167"/>
                  <a:gd name="T28" fmla="*/ 4 w 190"/>
                  <a:gd name="T29" fmla="*/ 3 h 167"/>
                  <a:gd name="T30" fmla="*/ 2 w 190"/>
                  <a:gd name="T31" fmla="*/ 3 h 167"/>
                  <a:gd name="T32" fmla="*/ 2 w 190"/>
                  <a:gd name="T33" fmla="*/ 3 h 167"/>
                  <a:gd name="T34" fmla="*/ 2 w 190"/>
                  <a:gd name="T35" fmla="*/ 3 h 167"/>
                  <a:gd name="T36" fmla="*/ 3 w 190"/>
                  <a:gd name="T37" fmla="*/ 3 h 167"/>
                  <a:gd name="T38" fmla="*/ 5 w 190"/>
                  <a:gd name="T39" fmla="*/ 3 h 167"/>
                  <a:gd name="T40" fmla="*/ 7 w 190"/>
                  <a:gd name="T41" fmla="*/ 2 h 167"/>
                  <a:gd name="T42" fmla="*/ 8 w 190"/>
                  <a:gd name="T43" fmla="*/ 0 h 167"/>
                  <a:gd name="T44" fmla="*/ 8 w 190"/>
                  <a:gd name="T45" fmla="*/ 0 h 167"/>
                  <a:gd name="T46" fmla="*/ 8 w 190"/>
                  <a:gd name="T47" fmla="*/ 0 h 167"/>
                  <a:gd name="T48" fmla="*/ 7 w 190"/>
                  <a:gd name="T49" fmla="*/ 1 h 167"/>
                  <a:gd name="T50" fmla="*/ 7 w 190"/>
                  <a:gd name="T51" fmla="*/ 3 h 167"/>
                  <a:gd name="T52" fmla="*/ 8 w 190"/>
                  <a:gd name="T53" fmla="*/ 4 h 167"/>
                  <a:gd name="T54" fmla="*/ 8 w 190"/>
                  <a:gd name="T55" fmla="*/ 5 h 167"/>
                  <a:gd name="T56" fmla="*/ 9 w 190"/>
                  <a:gd name="T57" fmla="*/ 6 h 167"/>
                  <a:gd name="T58" fmla="*/ 10 w 190"/>
                  <a:gd name="T59" fmla="*/ 7 h 167"/>
                  <a:gd name="T60" fmla="*/ 11 w 190"/>
                  <a:gd name="T61" fmla="*/ 7 h 167"/>
                  <a:gd name="T62" fmla="*/ 13 w 190"/>
                  <a:gd name="T63" fmla="*/ 7 h 167"/>
                  <a:gd name="T64" fmla="*/ 15 w 190"/>
                  <a:gd name="T65" fmla="*/ 7 h 167"/>
                  <a:gd name="T66" fmla="*/ 15 w 190"/>
                  <a:gd name="T67" fmla="*/ 6 h 167"/>
                  <a:gd name="T68" fmla="*/ 17 w 190"/>
                  <a:gd name="T69" fmla="*/ 7 h 167"/>
                  <a:gd name="T70" fmla="*/ 19 w 190"/>
                  <a:gd name="T71" fmla="*/ 7 h 167"/>
                  <a:gd name="T72" fmla="*/ 20 w 190"/>
                  <a:gd name="T73" fmla="*/ 8 h 167"/>
                  <a:gd name="T74" fmla="*/ 21 w 190"/>
                  <a:gd name="T75" fmla="*/ 8 h 167"/>
                  <a:gd name="T76" fmla="*/ 22 w 190"/>
                  <a:gd name="T77" fmla="*/ 8 h 167"/>
                  <a:gd name="T78" fmla="*/ 21 w 190"/>
                  <a:gd name="T79" fmla="*/ 8 h 167"/>
                  <a:gd name="T80" fmla="*/ 19 w 190"/>
                  <a:gd name="T81" fmla="*/ 8 h 167"/>
                  <a:gd name="T82" fmla="*/ 18 w 190"/>
                  <a:gd name="T83" fmla="*/ 7 h 167"/>
                  <a:gd name="T84" fmla="*/ 16 w 190"/>
                  <a:gd name="T85" fmla="*/ 7 h 167"/>
                  <a:gd name="T86" fmla="*/ 15 w 190"/>
                  <a:gd name="T87" fmla="*/ 7 h 167"/>
                  <a:gd name="T88" fmla="*/ 14 w 190"/>
                  <a:gd name="T89" fmla="*/ 8 h 167"/>
                  <a:gd name="T90" fmla="*/ 13 w 190"/>
                  <a:gd name="T91" fmla="*/ 8 h 167"/>
                  <a:gd name="T92" fmla="*/ 11 w 190"/>
                  <a:gd name="T93" fmla="*/ 8 h 167"/>
                  <a:gd name="T94" fmla="*/ 11 w 190"/>
                  <a:gd name="T95" fmla="*/ 9 h 167"/>
                  <a:gd name="T96" fmla="*/ 10 w 190"/>
                  <a:gd name="T97" fmla="*/ 10 h 167"/>
                  <a:gd name="T98" fmla="*/ 10 w 190"/>
                  <a:gd name="T99" fmla="*/ 10 h 167"/>
                  <a:gd name="T100" fmla="*/ 9 w 190"/>
                  <a:gd name="T101" fmla="*/ 12 h 167"/>
                  <a:gd name="T102" fmla="*/ 8 w 190"/>
                  <a:gd name="T103" fmla="*/ 14 h 167"/>
                  <a:gd name="T104" fmla="*/ 6 w 190"/>
                  <a:gd name="T105" fmla="*/ 16 h 167"/>
                  <a:gd name="T106" fmla="*/ 3 w 190"/>
                  <a:gd name="T107" fmla="*/ 18 h 167"/>
                  <a:gd name="T108" fmla="*/ 0 w 190"/>
                  <a:gd name="T109" fmla="*/ 19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0"/>
                  <a:gd name="T166" fmla="*/ 0 h 167"/>
                  <a:gd name="T167" fmla="*/ 190 w 190"/>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0" h="167">
                    <a:moveTo>
                      <a:pt x="0" y="166"/>
                    </a:moveTo>
                    <a:lnTo>
                      <a:pt x="3" y="165"/>
                    </a:lnTo>
                    <a:lnTo>
                      <a:pt x="9" y="161"/>
                    </a:lnTo>
                    <a:lnTo>
                      <a:pt x="18" y="155"/>
                    </a:lnTo>
                    <a:lnTo>
                      <a:pt x="29" y="147"/>
                    </a:lnTo>
                    <a:lnTo>
                      <a:pt x="39" y="138"/>
                    </a:lnTo>
                    <a:lnTo>
                      <a:pt x="50" y="128"/>
                    </a:lnTo>
                    <a:lnTo>
                      <a:pt x="60" y="117"/>
                    </a:lnTo>
                    <a:lnTo>
                      <a:pt x="68" y="106"/>
                    </a:lnTo>
                    <a:lnTo>
                      <a:pt x="74" y="94"/>
                    </a:lnTo>
                    <a:lnTo>
                      <a:pt x="76" y="84"/>
                    </a:lnTo>
                    <a:lnTo>
                      <a:pt x="76" y="77"/>
                    </a:lnTo>
                    <a:lnTo>
                      <a:pt x="75" y="70"/>
                    </a:lnTo>
                    <a:lnTo>
                      <a:pt x="74" y="64"/>
                    </a:lnTo>
                    <a:lnTo>
                      <a:pt x="73" y="59"/>
                    </a:lnTo>
                    <a:lnTo>
                      <a:pt x="71" y="53"/>
                    </a:lnTo>
                    <a:lnTo>
                      <a:pt x="70" y="49"/>
                    </a:lnTo>
                    <a:lnTo>
                      <a:pt x="67" y="44"/>
                    </a:lnTo>
                    <a:lnTo>
                      <a:pt x="64" y="40"/>
                    </a:lnTo>
                    <a:lnTo>
                      <a:pt x="61" y="37"/>
                    </a:lnTo>
                    <a:lnTo>
                      <a:pt x="58" y="34"/>
                    </a:lnTo>
                    <a:lnTo>
                      <a:pt x="57" y="34"/>
                    </a:lnTo>
                    <a:lnTo>
                      <a:pt x="55" y="33"/>
                    </a:lnTo>
                    <a:lnTo>
                      <a:pt x="52" y="32"/>
                    </a:lnTo>
                    <a:lnTo>
                      <a:pt x="48" y="30"/>
                    </a:lnTo>
                    <a:lnTo>
                      <a:pt x="44" y="29"/>
                    </a:lnTo>
                    <a:lnTo>
                      <a:pt x="39" y="27"/>
                    </a:lnTo>
                    <a:lnTo>
                      <a:pt x="33" y="27"/>
                    </a:lnTo>
                    <a:lnTo>
                      <a:pt x="28" y="25"/>
                    </a:lnTo>
                    <a:lnTo>
                      <a:pt x="22" y="25"/>
                    </a:lnTo>
                    <a:lnTo>
                      <a:pt x="16" y="25"/>
                    </a:lnTo>
                    <a:lnTo>
                      <a:pt x="17" y="25"/>
                    </a:lnTo>
                    <a:lnTo>
                      <a:pt x="20" y="26"/>
                    </a:lnTo>
                    <a:lnTo>
                      <a:pt x="25" y="27"/>
                    </a:lnTo>
                    <a:lnTo>
                      <a:pt x="30" y="27"/>
                    </a:lnTo>
                    <a:lnTo>
                      <a:pt x="37" y="27"/>
                    </a:lnTo>
                    <a:lnTo>
                      <a:pt x="44" y="25"/>
                    </a:lnTo>
                    <a:lnTo>
                      <a:pt x="52" y="22"/>
                    </a:lnTo>
                    <a:lnTo>
                      <a:pt x="58" y="17"/>
                    </a:lnTo>
                    <a:lnTo>
                      <a:pt x="64" y="10"/>
                    </a:lnTo>
                    <a:lnTo>
                      <a:pt x="71" y="0"/>
                    </a:lnTo>
                    <a:lnTo>
                      <a:pt x="70" y="1"/>
                    </a:lnTo>
                    <a:lnTo>
                      <a:pt x="69" y="2"/>
                    </a:lnTo>
                    <a:lnTo>
                      <a:pt x="68" y="6"/>
                    </a:lnTo>
                    <a:lnTo>
                      <a:pt x="67" y="10"/>
                    </a:lnTo>
                    <a:lnTo>
                      <a:pt x="66" y="14"/>
                    </a:lnTo>
                    <a:lnTo>
                      <a:pt x="65" y="20"/>
                    </a:lnTo>
                    <a:lnTo>
                      <a:pt x="66" y="26"/>
                    </a:lnTo>
                    <a:lnTo>
                      <a:pt x="67" y="32"/>
                    </a:lnTo>
                    <a:lnTo>
                      <a:pt x="69" y="38"/>
                    </a:lnTo>
                    <a:lnTo>
                      <a:pt x="73" y="45"/>
                    </a:lnTo>
                    <a:lnTo>
                      <a:pt x="77" y="50"/>
                    </a:lnTo>
                    <a:lnTo>
                      <a:pt x="81" y="55"/>
                    </a:lnTo>
                    <a:lnTo>
                      <a:pt x="85" y="59"/>
                    </a:lnTo>
                    <a:lnTo>
                      <a:pt x="89" y="62"/>
                    </a:lnTo>
                    <a:lnTo>
                      <a:pt x="93" y="63"/>
                    </a:lnTo>
                    <a:lnTo>
                      <a:pt x="98" y="64"/>
                    </a:lnTo>
                    <a:lnTo>
                      <a:pt x="104" y="64"/>
                    </a:lnTo>
                    <a:lnTo>
                      <a:pt x="110" y="62"/>
                    </a:lnTo>
                    <a:lnTo>
                      <a:pt x="118" y="61"/>
                    </a:lnTo>
                    <a:lnTo>
                      <a:pt x="128" y="58"/>
                    </a:lnTo>
                    <a:lnTo>
                      <a:pt x="135" y="56"/>
                    </a:lnTo>
                    <a:lnTo>
                      <a:pt x="143" y="56"/>
                    </a:lnTo>
                    <a:lnTo>
                      <a:pt x="151" y="57"/>
                    </a:lnTo>
                    <a:lnTo>
                      <a:pt x="159" y="59"/>
                    </a:lnTo>
                    <a:lnTo>
                      <a:pt x="167" y="62"/>
                    </a:lnTo>
                    <a:lnTo>
                      <a:pt x="175" y="64"/>
                    </a:lnTo>
                    <a:lnTo>
                      <a:pt x="180" y="66"/>
                    </a:lnTo>
                    <a:lnTo>
                      <a:pt x="185" y="68"/>
                    </a:lnTo>
                    <a:lnTo>
                      <a:pt x="188" y="70"/>
                    </a:lnTo>
                    <a:lnTo>
                      <a:pt x="189" y="71"/>
                    </a:lnTo>
                    <a:lnTo>
                      <a:pt x="188" y="70"/>
                    </a:lnTo>
                    <a:lnTo>
                      <a:pt x="185" y="69"/>
                    </a:lnTo>
                    <a:lnTo>
                      <a:pt x="179" y="68"/>
                    </a:lnTo>
                    <a:lnTo>
                      <a:pt x="172" y="66"/>
                    </a:lnTo>
                    <a:lnTo>
                      <a:pt x="165" y="65"/>
                    </a:lnTo>
                    <a:lnTo>
                      <a:pt x="156" y="64"/>
                    </a:lnTo>
                    <a:lnTo>
                      <a:pt x="148" y="62"/>
                    </a:lnTo>
                    <a:lnTo>
                      <a:pt x="140" y="62"/>
                    </a:lnTo>
                    <a:lnTo>
                      <a:pt x="132" y="62"/>
                    </a:lnTo>
                    <a:lnTo>
                      <a:pt x="125" y="64"/>
                    </a:lnTo>
                    <a:lnTo>
                      <a:pt x="119" y="65"/>
                    </a:lnTo>
                    <a:lnTo>
                      <a:pt x="114" y="68"/>
                    </a:lnTo>
                    <a:lnTo>
                      <a:pt x="109" y="70"/>
                    </a:lnTo>
                    <a:lnTo>
                      <a:pt x="104" y="72"/>
                    </a:lnTo>
                    <a:lnTo>
                      <a:pt x="99" y="74"/>
                    </a:lnTo>
                    <a:lnTo>
                      <a:pt x="96" y="77"/>
                    </a:lnTo>
                    <a:lnTo>
                      <a:pt x="93" y="80"/>
                    </a:lnTo>
                    <a:lnTo>
                      <a:pt x="90" y="83"/>
                    </a:lnTo>
                    <a:lnTo>
                      <a:pt x="88" y="86"/>
                    </a:lnTo>
                    <a:lnTo>
                      <a:pt x="86" y="90"/>
                    </a:lnTo>
                    <a:lnTo>
                      <a:pt x="84" y="94"/>
                    </a:lnTo>
                    <a:lnTo>
                      <a:pt x="80" y="101"/>
                    </a:lnTo>
                    <a:lnTo>
                      <a:pt x="75" y="109"/>
                    </a:lnTo>
                    <a:lnTo>
                      <a:pt x="69" y="119"/>
                    </a:lnTo>
                    <a:lnTo>
                      <a:pt x="61" y="129"/>
                    </a:lnTo>
                    <a:lnTo>
                      <a:pt x="52" y="139"/>
                    </a:lnTo>
                    <a:lnTo>
                      <a:pt x="41" y="148"/>
                    </a:lnTo>
                    <a:lnTo>
                      <a:pt x="29" y="156"/>
                    </a:lnTo>
                    <a:lnTo>
                      <a:pt x="15" y="163"/>
                    </a:lnTo>
                    <a:lnTo>
                      <a:pt x="0" y="166"/>
                    </a:lnTo>
                  </a:path>
                </a:pathLst>
              </a:custGeom>
              <a:solidFill>
                <a:srgbClr val="B1327E"/>
              </a:solidFill>
              <a:ln w="9525" cap="rnd">
                <a:noFill/>
                <a:round/>
                <a:headEnd/>
                <a:tailEnd/>
              </a:ln>
            </p:spPr>
            <p:txBody>
              <a:bodyPr/>
              <a:lstStyle/>
              <a:p>
                <a:endParaRPr lang="en-US"/>
              </a:p>
            </p:txBody>
          </p:sp>
          <p:sp>
            <p:nvSpPr>
              <p:cNvPr id="84050" name="Freeform 82"/>
              <p:cNvSpPr>
                <a:spLocks noChangeAspect="1"/>
              </p:cNvSpPr>
              <p:nvPr/>
            </p:nvSpPr>
            <p:spPr bwMode="auto">
              <a:xfrm>
                <a:off x="1137" y="1896"/>
                <a:ext cx="24" cy="22"/>
              </a:xfrm>
              <a:custGeom>
                <a:avLst/>
                <a:gdLst>
                  <a:gd name="T0" fmla="*/ 6 w 48"/>
                  <a:gd name="T1" fmla="*/ 5 h 45"/>
                  <a:gd name="T2" fmla="*/ 6 w 48"/>
                  <a:gd name="T3" fmla="*/ 5 h 45"/>
                  <a:gd name="T4" fmla="*/ 5 w 48"/>
                  <a:gd name="T5" fmla="*/ 4 h 45"/>
                  <a:gd name="T6" fmla="*/ 5 w 48"/>
                  <a:gd name="T7" fmla="*/ 4 h 45"/>
                  <a:gd name="T8" fmla="*/ 3 w 48"/>
                  <a:gd name="T9" fmla="*/ 3 h 45"/>
                  <a:gd name="T10" fmla="*/ 3 w 48"/>
                  <a:gd name="T11" fmla="*/ 2 h 45"/>
                  <a:gd name="T12" fmla="*/ 3 w 48"/>
                  <a:gd name="T13" fmla="*/ 2 h 45"/>
                  <a:gd name="T14" fmla="*/ 2 w 48"/>
                  <a:gd name="T15" fmla="*/ 1 h 45"/>
                  <a:gd name="T16" fmla="*/ 2 w 48"/>
                  <a:gd name="T17" fmla="*/ 0 h 45"/>
                  <a:gd name="T18" fmla="*/ 1 w 48"/>
                  <a:gd name="T19" fmla="*/ 0 h 45"/>
                  <a:gd name="T20" fmla="*/ 0 w 48"/>
                  <a:gd name="T21" fmla="*/ 0 h 45"/>
                  <a:gd name="T22" fmla="*/ 0 w 48"/>
                  <a:gd name="T23" fmla="*/ 0 h 45"/>
                  <a:gd name="T24" fmla="*/ 1 w 48"/>
                  <a:gd name="T25" fmla="*/ 0 h 45"/>
                  <a:gd name="T26" fmla="*/ 2 w 48"/>
                  <a:gd name="T27" fmla="*/ 0 h 45"/>
                  <a:gd name="T28" fmla="*/ 3 w 48"/>
                  <a:gd name="T29" fmla="*/ 0 h 45"/>
                  <a:gd name="T30" fmla="*/ 3 w 48"/>
                  <a:gd name="T31" fmla="*/ 1 h 45"/>
                  <a:gd name="T32" fmla="*/ 3 w 48"/>
                  <a:gd name="T33" fmla="*/ 1 h 45"/>
                  <a:gd name="T34" fmla="*/ 5 w 48"/>
                  <a:gd name="T35" fmla="*/ 2 h 45"/>
                  <a:gd name="T36" fmla="*/ 5 w 48"/>
                  <a:gd name="T37" fmla="*/ 3 h 45"/>
                  <a:gd name="T38" fmla="*/ 6 w 48"/>
                  <a:gd name="T39" fmla="*/ 3 h 45"/>
                  <a:gd name="T40" fmla="*/ 6 w 48"/>
                  <a:gd name="T41" fmla="*/ 4 h 45"/>
                  <a:gd name="T42" fmla="*/ 6 w 48"/>
                  <a:gd name="T43" fmla="*/ 5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45"/>
                  <a:gd name="T68" fmla="*/ 48 w 48"/>
                  <a:gd name="T69" fmla="*/ 45 h 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45">
                    <a:moveTo>
                      <a:pt x="47" y="44"/>
                    </a:moveTo>
                    <a:lnTo>
                      <a:pt x="42" y="41"/>
                    </a:lnTo>
                    <a:lnTo>
                      <a:pt x="38" y="37"/>
                    </a:lnTo>
                    <a:lnTo>
                      <a:pt x="33" y="32"/>
                    </a:lnTo>
                    <a:lnTo>
                      <a:pt x="29" y="27"/>
                    </a:lnTo>
                    <a:lnTo>
                      <a:pt x="24" y="22"/>
                    </a:lnTo>
                    <a:lnTo>
                      <a:pt x="19" y="16"/>
                    </a:lnTo>
                    <a:lnTo>
                      <a:pt x="15" y="11"/>
                    </a:lnTo>
                    <a:lnTo>
                      <a:pt x="10" y="6"/>
                    </a:lnTo>
                    <a:lnTo>
                      <a:pt x="5" y="3"/>
                    </a:lnTo>
                    <a:lnTo>
                      <a:pt x="0" y="0"/>
                    </a:lnTo>
                    <a:lnTo>
                      <a:pt x="7" y="1"/>
                    </a:lnTo>
                    <a:lnTo>
                      <a:pt x="13" y="3"/>
                    </a:lnTo>
                    <a:lnTo>
                      <a:pt x="19" y="6"/>
                    </a:lnTo>
                    <a:lnTo>
                      <a:pt x="25" y="9"/>
                    </a:lnTo>
                    <a:lnTo>
                      <a:pt x="30" y="13"/>
                    </a:lnTo>
                    <a:lnTo>
                      <a:pt x="34" y="18"/>
                    </a:lnTo>
                    <a:lnTo>
                      <a:pt x="39" y="24"/>
                    </a:lnTo>
                    <a:lnTo>
                      <a:pt x="42" y="30"/>
                    </a:lnTo>
                    <a:lnTo>
                      <a:pt x="45" y="37"/>
                    </a:lnTo>
                    <a:lnTo>
                      <a:pt x="47" y="44"/>
                    </a:lnTo>
                  </a:path>
                </a:pathLst>
              </a:custGeom>
              <a:solidFill>
                <a:srgbClr val="FFFFFF"/>
              </a:solidFill>
              <a:ln w="9525" cap="rnd">
                <a:noFill/>
                <a:round/>
                <a:headEnd/>
                <a:tailEnd/>
              </a:ln>
            </p:spPr>
            <p:txBody>
              <a:bodyPr/>
              <a:lstStyle/>
              <a:p>
                <a:endParaRPr lang="en-US"/>
              </a:p>
            </p:txBody>
          </p:sp>
          <p:sp>
            <p:nvSpPr>
              <p:cNvPr id="84051" name="Freeform 83"/>
              <p:cNvSpPr>
                <a:spLocks noChangeAspect="1"/>
              </p:cNvSpPr>
              <p:nvPr/>
            </p:nvSpPr>
            <p:spPr bwMode="auto">
              <a:xfrm>
                <a:off x="1060" y="1853"/>
                <a:ext cx="21" cy="20"/>
              </a:xfrm>
              <a:custGeom>
                <a:avLst/>
                <a:gdLst>
                  <a:gd name="T0" fmla="*/ 5 w 45"/>
                  <a:gd name="T1" fmla="*/ 0 h 42"/>
                  <a:gd name="T2" fmla="*/ 4 w 45"/>
                  <a:gd name="T3" fmla="*/ 0 h 42"/>
                  <a:gd name="T4" fmla="*/ 3 w 45"/>
                  <a:gd name="T5" fmla="*/ 0 h 42"/>
                  <a:gd name="T6" fmla="*/ 3 w 45"/>
                  <a:gd name="T7" fmla="*/ 1 h 42"/>
                  <a:gd name="T8" fmla="*/ 2 w 45"/>
                  <a:gd name="T9" fmla="*/ 2 h 42"/>
                  <a:gd name="T10" fmla="*/ 2 w 45"/>
                  <a:gd name="T11" fmla="*/ 2 h 42"/>
                  <a:gd name="T12" fmla="*/ 1 w 45"/>
                  <a:gd name="T13" fmla="*/ 3 h 42"/>
                  <a:gd name="T14" fmla="*/ 1 w 45"/>
                  <a:gd name="T15" fmla="*/ 3 h 42"/>
                  <a:gd name="T16" fmla="*/ 1 w 45"/>
                  <a:gd name="T17" fmla="*/ 4 h 42"/>
                  <a:gd name="T18" fmla="*/ 0 w 45"/>
                  <a:gd name="T19" fmla="*/ 4 h 42"/>
                  <a:gd name="T20" fmla="*/ 0 w 45"/>
                  <a:gd name="T21" fmla="*/ 5 h 42"/>
                  <a:gd name="T22" fmla="*/ 0 w 45"/>
                  <a:gd name="T23" fmla="*/ 5 h 42"/>
                  <a:gd name="T24" fmla="*/ 0 w 45"/>
                  <a:gd name="T25" fmla="*/ 4 h 42"/>
                  <a:gd name="T26" fmla="*/ 0 w 45"/>
                  <a:gd name="T27" fmla="*/ 3 h 42"/>
                  <a:gd name="T28" fmla="*/ 0 w 45"/>
                  <a:gd name="T29" fmla="*/ 2 h 42"/>
                  <a:gd name="T30" fmla="*/ 1 w 45"/>
                  <a:gd name="T31" fmla="*/ 2 h 42"/>
                  <a:gd name="T32" fmla="*/ 1 w 45"/>
                  <a:gd name="T33" fmla="*/ 1 h 42"/>
                  <a:gd name="T34" fmla="*/ 2 w 45"/>
                  <a:gd name="T35" fmla="*/ 1 h 42"/>
                  <a:gd name="T36" fmla="*/ 2 w 45"/>
                  <a:gd name="T37" fmla="*/ 0 h 42"/>
                  <a:gd name="T38" fmla="*/ 3 w 45"/>
                  <a:gd name="T39" fmla="*/ 0 h 42"/>
                  <a:gd name="T40" fmla="*/ 4 w 45"/>
                  <a:gd name="T41" fmla="*/ 0 h 42"/>
                  <a:gd name="T42" fmla="*/ 5 w 45"/>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42"/>
                  <a:gd name="T68" fmla="*/ 45 w 45"/>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42">
                    <a:moveTo>
                      <a:pt x="44" y="0"/>
                    </a:moveTo>
                    <a:lnTo>
                      <a:pt x="37" y="3"/>
                    </a:lnTo>
                    <a:lnTo>
                      <a:pt x="31" y="7"/>
                    </a:lnTo>
                    <a:lnTo>
                      <a:pt x="25" y="12"/>
                    </a:lnTo>
                    <a:lnTo>
                      <a:pt x="21" y="17"/>
                    </a:lnTo>
                    <a:lnTo>
                      <a:pt x="18" y="22"/>
                    </a:lnTo>
                    <a:lnTo>
                      <a:pt x="14" y="27"/>
                    </a:lnTo>
                    <a:lnTo>
                      <a:pt x="11" y="31"/>
                    </a:lnTo>
                    <a:lnTo>
                      <a:pt x="8" y="35"/>
                    </a:lnTo>
                    <a:lnTo>
                      <a:pt x="4" y="38"/>
                    </a:lnTo>
                    <a:lnTo>
                      <a:pt x="0" y="41"/>
                    </a:lnTo>
                    <a:lnTo>
                      <a:pt x="0" y="35"/>
                    </a:lnTo>
                    <a:lnTo>
                      <a:pt x="2" y="30"/>
                    </a:lnTo>
                    <a:lnTo>
                      <a:pt x="4" y="24"/>
                    </a:lnTo>
                    <a:lnTo>
                      <a:pt x="8" y="19"/>
                    </a:lnTo>
                    <a:lnTo>
                      <a:pt x="12" y="13"/>
                    </a:lnTo>
                    <a:lnTo>
                      <a:pt x="17" y="9"/>
                    </a:lnTo>
                    <a:lnTo>
                      <a:pt x="22" y="4"/>
                    </a:lnTo>
                    <a:lnTo>
                      <a:pt x="29" y="2"/>
                    </a:lnTo>
                    <a:lnTo>
                      <a:pt x="36" y="0"/>
                    </a:lnTo>
                    <a:lnTo>
                      <a:pt x="44" y="0"/>
                    </a:lnTo>
                  </a:path>
                </a:pathLst>
              </a:custGeom>
              <a:solidFill>
                <a:srgbClr val="FFFFFF"/>
              </a:solidFill>
              <a:ln w="9525" cap="rnd">
                <a:noFill/>
                <a:round/>
                <a:headEnd/>
                <a:tailEnd/>
              </a:ln>
            </p:spPr>
            <p:txBody>
              <a:bodyPr/>
              <a:lstStyle/>
              <a:p>
                <a:endParaRPr lang="en-US"/>
              </a:p>
            </p:txBody>
          </p:sp>
          <p:sp>
            <p:nvSpPr>
              <p:cNvPr id="84052" name="Freeform 84"/>
              <p:cNvSpPr>
                <a:spLocks noChangeAspect="1"/>
              </p:cNvSpPr>
              <p:nvPr/>
            </p:nvSpPr>
            <p:spPr bwMode="auto">
              <a:xfrm>
                <a:off x="1047" y="1866"/>
                <a:ext cx="10" cy="9"/>
              </a:xfrm>
              <a:custGeom>
                <a:avLst/>
                <a:gdLst>
                  <a:gd name="T0" fmla="*/ 3 w 20"/>
                  <a:gd name="T1" fmla="*/ 0 h 17"/>
                  <a:gd name="T2" fmla="*/ 3 w 20"/>
                  <a:gd name="T3" fmla="*/ 1 h 17"/>
                  <a:gd name="T4" fmla="*/ 3 w 20"/>
                  <a:gd name="T5" fmla="*/ 1 h 17"/>
                  <a:gd name="T6" fmla="*/ 2 w 20"/>
                  <a:gd name="T7" fmla="*/ 2 h 17"/>
                  <a:gd name="T8" fmla="*/ 1 w 20"/>
                  <a:gd name="T9" fmla="*/ 2 h 17"/>
                  <a:gd name="T10" fmla="*/ 1 w 20"/>
                  <a:gd name="T11" fmla="*/ 2 h 17"/>
                  <a:gd name="T12" fmla="*/ 1 w 20"/>
                  <a:gd name="T13" fmla="*/ 2 h 17"/>
                  <a:gd name="T14" fmla="*/ 1 w 20"/>
                  <a:gd name="T15" fmla="*/ 2 h 17"/>
                  <a:gd name="T16" fmla="*/ 1 w 20"/>
                  <a:gd name="T17" fmla="*/ 2 h 17"/>
                  <a:gd name="T18" fmla="*/ 1 w 20"/>
                  <a:gd name="T19" fmla="*/ 2 h 17"/>
                  <a:gd name="T20" fmla="*/ 0 w 20"/>
                  <a:gd name="T21" fmla="*/ 2 h 17"/>
                  <a:gd name="T22" fmla="*/ 0 w 20"/>
                  <a:gd name="T23" fmla="*/ 2 h 17"/>
                  <a:gd name="T24" fmla="*/ 1 w 20"/>
                  <a:gd name="T25" fmla="*/ 2 h 17"/>
                  <a:gd name="T26" fmla="*/ 1 w 20"/>
                  <a:gd name="T27" fmla="*/ 2 h 17"/>
                  <a:gd name="T28" fmla="*/ 1 w 20"/>
                  <a:gd name="T29" fmla="*/ 2 h 17"/>
                  <a:gd name="T30" fmla="*/ 1 w 20"/>
                  <a:gd name="T31" fmla="*/ 1 h 17"/>
                  <a:gd name="T32" fmla="*/ 1 w 20"/>
                  <a:gd name="T33" fmla="*/ 1 h 17"/>
                  <a:gd name="T34" fmla="*/ 1 w 20"/>
                  <a:gd name="T35" fmla="*/ 1 h 17"/>
                  <a:gd name="T36" fmla="*/ 1 w 20"/>
                  <a:gd name="T37" fmla="*/ 1 h 17"/>
                  <a:gd name="T38" fmla="*/ 1 w 20"/>
                  <a:gd name="T39" fmla="*/ 1 h 17"/>
                  <a:gd name="T40" fmla="*/ 2 w 20"/>
                  <a:gd name="T41" fmla="*/ 1 h 17"/>
                  <a:gd name="T42" fmla="*/ 3 w 20"/>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17"/>
                  <a:gd name="T68" fmla="*/ 20 w 20"/>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17">
                    <a:moveTo>
                      <a:pt x="19" y="0"/>
                    </a:moveTo>
                    <a:lnTo>
                      <a:pt x="18" y="3"/>
                    </a:lnTo>
                    <a:lnTo>
                      <a:pt x="17" y="7"/>
                    </a:lnTo>
                    <a:lnTo>
                      <a:pt x="16" y="9"/>
                    </a:lnTo>
                    <a:lnTo>
                      <a:pt x="14" y="11"/>
                    </a:lnTo>
                    <a:lnTo>
                      <a:pt x="13" y="13"/>
                    </a:lnTo>
                    <a:lnTo>
                      <a:pt x="11" y="14"/>
                    </a:lnTo>
                    <a:lnTo>
                      <a:pt x="9" y="16"/>
                    </a:lnTo>
                    <a:lnTo>
                      <a:pt x="7" y="16"/>
                    </a:lnTo>
                    <a:lnTo>
                      <a:pt x="4" y="16"/>
                    </a:lnTo>
                    <a:lnTo>
                      <a:pt x="0" y="16"/>
                    </a:lnTo>
                    <a:lnTo>
                      <a:pt x="1" y="14"/>
                    </a:lnTo>
                    <a:lnTo>
                      <a:pt x="3" y="12"/>
                    </a:lnTo>
                    <a:lnTo>
                      <a:pt x="4" y="10"/>
                    </a:lnTo>
                    <a:lnTo>
                      <a:pt x="6" y="8"/>
                    </a:lnTo>
                    <a:lnTo>
                      <a:pt x="7" y="7"/>
                    </a:lnTo>
                    <a:lnTo>
                      <a:pt x="10" y="5"/>
                    </a:lnTo>
                    <a:lnTo>
                      <a:pt x="12" y="3"/>
                    </a:lnTo>
                    <a:lnTo>
                      <a:pt x="14" y="3"/>
                    </a:lnTo>
                    <a:lnTo>
                      <a:pt x="16" y="1"/>
                    </a:lnTo>
                    <a:lnTo>
                      <a:pt x="19" y="0"/>
                    </a:lnTo>
                  </a:path>
                </a:pathLst>
              </a:custGeom>
              <a:solidFill>
                <a:srgbClr val="FFFFFF"/>
              </a:solidFill>
              <a:ln w="9525" cap="rnd">
                <a:noFill/>
                <a:round/>
                <a:headEnd/>
                <a:tailEnd/>
              </a:ln>
            </p:spPr>
            <p:txBody>
              <a:bodyPr/>
              <a:lstStyle/>
              <a:p>
                <a:endParaRPr lang="en-US"/>
              </a:p>
            </p:txBody>
          </p:sp>
          <p:sp>
            <p:nvSpPr>
              <p:cNvPr id="84053" name="Freeform 85"/>
              <p:cNvSpPr>
                <a:spLocks noChangeAspect="1"/>
              </p:cNvSpPr>
              <p:nvPr/>
            </p:nvSpPr>
            <p:spPr bwMode="auto">
              <a:xfrm>
                <a:off x="859" y="2372"/>
                <a:ext cx="126" cy="93"/>
              </a:xfrm>
              <a:custGeom>
                <a:avLst/>
                <a:gdLst>
                  <a:gd name="T0" fmla="*/ 1 w 262"/>
                  <a:gd name="T1" fmla="*/ 1 h 194"/>
                  <a:gd name="T2" fmla="*/ 0 w 262"/>
                  <a:gd name="T3" fmla="*/ 4 h 194"/>
                  <a:gd name="T4" fmla="*/ 1 w 262"/>
                  <a:gd name="T5" fmla="*/ 6 h 194"/>
                  <a:gd name="T6" fmla="*/ 3 w 262"/>
                  <a:gd name="T7" fmla="*/ 8 h 194"/>
                  <a:gd name="T8" fmla="*/ 5 w 262"/>
                  <a:gd name="T9" fmla="*/ 10 h 194"/>
                  <a:gd name="T10" fmla="*/ 6 w 262"/>
                  <a:gd name="T11" fmla="*/ 10 h 194"/>
                  <a:gd name="T12" fmla="*/ 8 w 262"/>
                  <a:gd name="T13" fmla="*/ 10 h 194"/>
                  <a:gd name="T14" fmla="*/ 11 w 262"/>
                  <a:gd name="T15" fmla="*/ 10 h 194"/>
                  <a:gd name="T16" fmla="*/ 13 w 262"/>
                  <a:gd name="T17" fmla="*/ 10 h 194"/>
                  <a:gd name="T18" fmla="*/ 15 w 262"/>
                  <a:gd name="T19" fmla="*/ 9 h 194"/>
                  <a:gd name="T20" fmla="*/ 17 w 262"/>
                  <a:gd name="T21" fmla="*/ 9 h 194"/>
                  <a:gd name="T22" fmla="*/ 18 w 262"/>
                  <a:gd name="T23" fmla="*/ 8 h 194"/>
                  <a:gd name="T24" fmla="*/ 21 w 262"/>
                  <a:gd name="T25" fmla="*/ 8 h 194"/>
                  <a:gd name="T26" fmla="*/ 23 w 262"/>
                  <a:gd name="T27" fmla="*/ 8 h 194"/>
                  <a:gd name="T28" fmla="*/ 25 w 262"/>
                  <a:gd name="T29" fmla="*/ 8 h 194"/>
                  <a:gd name="T30" fmla="*/ 28 w 262"/>
                  <a:gd name="T31" fmla="*/ 8 h 194"/>
                  <a:gd name="T32" fmla="*/ 29 w 262"/>
                  <a:gd name="T33" fmla="*/ 8 h 194"/>
                  <a:gd name="T34" fmla="*/ 28 w 262"/>
                  <a:gd name="T35" fmla="*/ 8 h 194"/>
                  <a:gd name="T36" fmla="*/ 25 w 262"/>
                  <a:gd name="T37" fmla="*/ 9 h 194"/>
                  <a:gd name="T38" fmla="*/ 22 w 262"/>
                  <a:gd name="T39" fmla="*/ 9 h 194"/>
                  <a:gd name="T40" fmla="*/ 18 w 262"/>
                  <a:gd name="T41" fmla="*/ 10 h 194"/>
                  <a:gd name="T42" fmla="*/ 15 w 262"/>
                  <a:gd name="T43" fmla="*/ 11 h 194"/>
                  <a:gd name="T44" fmla="*/ 14 w 262"/>
                  <a:gd name="T45" fmla="*/ 11 h 194"/>
                  <a:gd name="T46" fmla="*/ 12 w 262"/>
                  <a:gd name="T47" fmla="*/ 13 h 194"/>
                  <a:gd name="T48" fmla="*/ 10 w 262"/>
                  <a:gd name="T49" fmla="*/ 15 h 194"/>
                  <a:gd name="T50" fmla="*/ 8 w 262"/>
                  <a:gd name="T51" fmla="*/ 17 h 194"/>
                  <a:gd name="T52" fmla="*/ 6 w 262"/>
                  <a:gd name="T53" fmla="*/ 19 h 194"/>
                  <a:gd name="T54" fmla="*/ 6 w 262"/>
                  <a:gd name="T55" fmla="*/ 19 h 194"/>
                  <a:gd name="T56" fmla="*/ 6 w 262"/>
                  <a:gd name="T57" fmla="*/ 20 h 194"/>
                  <a:gd name="T58" fmla="*/ 5 w 262"/>
                  <a:gd name="T59" fmla="*/ 21 h 194"/>
                  <a:gd name="T60" fmla="*/ 5 w 262"/>
                  <a:gd name="T61" fmla="*/ 21 h 194"/>
                  <a:gd name="T62" fmla="*/ 4 w 262"/>
                  <a:gd name="T63" fmla="*/ 22 h 194"/>
                  <a:gd name="T64" fmla="*/ 3 w 262"/>
                  <a:gd name="T65" fmla="*/ 21 h 194"/>
                  <a:gd name="T66" fmla="*/ 3 w 262"/>
                  <a:gd name="T67" fmla="*/ 21 h 194"/>
                  <a:gd name="T68" fmla="*/ 3 w 262"/>
                  <a:gd name="T69" fmla="*/ 20 h 194"/>
                  <a:gd name="T70" fmla="*/ 3 w 262"/>
                  <a:gd name="T71" fmla="*/ 19 h 194"/>
                  <a:gd name="T72" fmla="*/ 4 w 262"/>
                  <a:gd name="T73" fmla="*/ 19 h 194"/>
                  <a:gd name="T74" fmla="*/ 4 w 262"/>
                  <a:gd name="T75" fmla="*/ 18 h 194"/>
                  <a:gd name="T76" fmla="*/ 4 w 262"/>
                  <a:gd name="T77" fmla="*/ 18 h 194"/>
                  <a:gd name="T78" fmla="*/ 5 w 262"/>
                  <a:gd name="T79" fmla="*/ 17 h 194"/>
                  <a:gd name="T80" fmla="*/ 6 w 262"/>
                  <a:gd name="T81" fmla="*/ 16 h 194"/>
                  <a:gd name="T82" fmla="*/ 7 w 262"/>
                  <a:gd name="T83" fmla="*/ 14 h 194"/>
                  <a:gd name="T84" fmla="*/ 9 w 262"/>
                  <a:gd name="T85" fmla="*/ 13 h 194"/>
                  <a:gd name="T86" fmla="*/ 10 w 262"/>
                  <a:gd name="T87" fmla="*/ 12 h 194"/>
                  <a:gd name="T88" fmla="*/ 10 w 262"/>
                  <a:gd name="T89" fmla="*/ 12 h 194"/>
                  <a:gd name="T90" fmla="*/ 9 w 262"/>
                  <a:gd name="T91" fmla="*/ 12 h 194"/>
                  <a:gd name="T92" fmla="*/ 8 w 262"/>
                  <a:gd name="T93" fmla="*/ 12 h 194"/>
                  <a:gd name="T94" fmla="*/ 7 w 262"/>
                  <a:gd name="T95" fmla="*/ 12 h 194"/>
                  <a:gd name="T96" fmla="*/ 5 w 262"/>
                  <a:gd name="T97" fmla="*/ 12 h 194"/>
                  <a:gd name="T98" fmla="*/ 5 w 262"/>
                  <a:gd name="T99" fmla="*/ 11 h 194"/>
                  <a:gd name="T100" fmla="*/ 1 w 262"/>
                  <a:gd name="T101" fmla="*/ 8 h 194"/>
                  <a:gd name="T102" fmla="*/ 0 w 262"/>
                  <a:gd name="T103" fmla="*/ 5 h 194"/>
                  <a:gd name="T104" fmla="*/ 0 w 262"/>
                  <a:gd name="T105" fmla="*/ 3 h 194"/>
                  <a:gd name="T106" fmla="*/ 1 w 262"/>
                  <a:gd name="T107" fmla="*/ 0 h 194"/>
                  <a:gd name="T108" fmla="*/ 1 w 262"/>
                  <a:gd name="T109" fmla="*/ 0 h 1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2"/>
                  <a:gd name="T166" fmla="*/ 0 h 194"/>
                  <a:gd name="T167" fmla="*/ 262 w 262"/>
                  <a:gd name="T168" fmla="*/ 194 h 1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2" h="194">
                    <a:moveTo>
                      <a:pt x="13" y="0"/>
                    </a:moveTo>
                    <a:lnTo>
                      <a:pt x="9" y="11"/>
                    </a:lnTo>
                    <a:lnTo>
                      <a:pt x="7" y="22"/>
                    </a:lnTo>
                    <a:lnTo>
                      <a:pt x="7" y="34"/>
                    </a:lnTo>
                    <a:lnTo>
                      <a:pt x="8" y="45"/>
                    </a:lnTo>
                    <a:lnTo>
                      <a:pt x="12" y="56"/>
                    </a:lnTo>
                    <a:lnTo>
                      <a:pt x="17" y="66"/>
                    </a:lnTo>
                    <a:lnTo>
                      <a:pt x="24" y="74"/>
                    </a:lnTo>
                    <a:lnTo>
                      <a:pt x="33" y="82"/>
                    </a:lnTo>
                    <a:lnTo>
                      <a:pt x="43" y="87"/>
                    </a:lnTo>
                    <a:lnTo>
                      <a:pt x="55" y="90"/>
                    </a:lnTo>
                    <a:lnTo>
                      <a:pt x="65" y="92"/>
                    </a:lnTo>
                    <a:lnTo>
                      <a:pt x="75" y="92"/>
                    </a:lnTo>
                    <a:lnTo>
                      <a:pt x="86" y="92"/>
                    </a:lnTo>
                    <a:lnTo>
                      <a:pt x="96" y="90"/>
                    </a:lnTo>
                    <a:lnTo>
                      <a:pt x="105" y="89"/>
                    </a:lnTo>
                    <a:lnTo>
                      <a:pt x="115" y="87"/>
                    </a:lnTo>
                    <a:lnTo>
                      <a:pt x="124" y="85"/>
                    </a:lnTo>
                    <a:lnTo>
                      <a:pt x="134" y="82"/>
                    </a:lnTo>
                    <a:lnTo>
                      <a:pt x="144" y="79"/>
                    </a:lnTo>
                    <a:lnTo>
                      <a:pt x="154" y="77"/>
                    </a:lnTo>
                    <a:lnTo>
                      <a:pt x="165" y="75"/>
                    </a:lnTo>
                    <a:lnTo>
                      <a:pt x="175" y="73"/>
                    </a:lnTo>
                    <a:lnTo>
                      <a:pt x="186" y="73"/>
                    </a:lnTo>
                    <a:lnTo>
                      <a:pt x="197" y="72"/>
                    </a:lnTo>
                    <a:lnTo>
                      <a:pt x="207" y="71"/>
                    </a:lnTo>
                    <a:lnTo>
                      <a:pt x="218" y="71"/>
                    </a:lnTo>
                    <a:lnTo>
                      <a:pt x="229" y="71"/>
                    </a:lnTo>
                    <a:lnTo>
                      <a:pt x="239" y="71"/>
                    </a:lnTo>
                    <a:lnTo>
                      <a:pt x="249" y="72"/>
                    </a:lnTo>
                    <a:lnTo>
                      <a:pt x="261" y="72"/>
                    </a:lnTo>
                    <a:lnTo>
                      <a:pt x="257" y="72"/>
                    </a:lnTo>
                    <a:lnTo>
                      <a:pt x="251" y="73"/>
                    </a:lnTo>
                    <a:lnTo>
                      <a:pt x="240" y="75"/>
                    </a:lnTo>
                    <a:lnTo>
                      <a:pt x="226" y="77"/>
                    </a:lnTo>
                    <a:lnTo>
                      <a:pt x="211" y="80"/>
                    </a:lnTo>
                    <a:lnTo>
                      <a:pt x="195" y="83"/>
                    </a:lnTo>
                    <a:lnTo>
                      <a:pt x="179" y="86"/>
                    </a:lnTo>
                    <a:lnTo>
                      <a:pt x="164" y="90"/>
                    </a:lnTo>
                    <a:lnTo>
                      <a:pt x="150" y="94"/>
                    </a:lnTo>
                    <a:lnTo>
                      <a:pt x="140" y="98"/>
                    </a:lnTo>
                    <a:lnTo>
                      <a:pt x="131" y="103"/>
                    </a:lnTo>
                    <a:lnTo>
                      <a:pt x="120" y="111"/>
                    </a:lnTo>
                    <a:lnTo>
                      <a:pt x="109" y="119"/>
                    </a:lnTo>
                    <a:lnTo>
                      <a:pt x="99" y="129"/>
                    </a:lnTo>
                    <a:lnTo>
                      <a:pt x="88" y="139"/>
                    </a:lnTo>
                    <a:lnTo>
                      <a:pt x="79" y="149"/>
                    </a:lnTo>
                    <a:lnTo>
                      <a:pt x="70" y="158"/>
                    </a:lnTo>
                    <a:lnTo>
                      <a:pt x="64" y="165"/>
                    </a:lnTo>
                    <a:lnTo>
                      <a:pt x="58" y="171"/>
                    </a:lnTo>
                    <a:lnTo>
                      <a:pt x="56" y="174"/>
                    </a:lnTo>
                    <a:lnTo>
                      <a:pt x="55" y="177"/>
                    </a:lnTo>
                    <a:lnTo>
                      <a:pt x="52" y="179"/>
                    </a:lnTo>
                    <a:lnTo>
                      <a:pt x="50" y="182"/>
                    </a:lnTo>
                    <a:lnTo>
                      <a:pt x="48" y="185"/>
                    </a:lnTo>
                    <a:lnTo>
                      <a:pt x="45" y="188"/>
                    </a:lnTo>
                    <a:lnTo>
                      <a:pt x="42" y="190"/>
                    </a:lnTo>
                    <a:lnTo>
                      <a:pt x="39" y="192"/>
                    </a:lnTo>
                    <a:lnTo>
                      <a:pt x="36" y="193"/>
                    </a:lnTo>
                    <a:lnTo>
                      <a:pt x="34" y="193"/>
                    </a:lnTo>
                    <a:lnTo>
                      <a:pt x="31" y="190"/>
                    </a:lnTo>
                    <a:lnTo>
                      <a:pt x="29" y="188"/>
                    </a:lnTo>
                    <a:lnTo>
                      <a:pt x="29" y="184"/>
                    </a:lnTo>
                    <a:lnTo>
                      <a:pt x="29" y="180"/>
                    </a:lnTo>
                    <a:lnTo>
                      <a:pt x="30" y="177"/>
                    </a:lnTo>
                    <a:lnTo>
                      <a:pt x="32" y="174"/>
                    </a:lnTo>
                    <a:lnTo>
                      <a:pt x="34" y="171"/>
                    </a:lnTo>
                    <a:lnTo>
                      <a:pt x="36" y="168"/>
                    </a:lnTo>
                    <a:lnTo>
                      <a:pt x="38" y="165"/>
                    </a:lnTo>
                    <a:lnTo>
                      <a:pt x="39" y="164"/>
                    </a:lnTo>
                    <a:lnTo>
                      <a:pt x="40" y="163"/>
                    </a:lnTo>
                    <a:lnTo>
                      <a:pt x="41" y="161"/>
                    </a:lnTo>
                    <a:lnTo>
                      <a:pt x="43" y="158"/>
                    </a:lnTo>
                    <a:lnTo>
                      <a:pt x="47" y="152"/>
                    </a:lnTo>
                    <a:lnTo>
                      <a:pt x="52" y="146"/>
                    </a:lnTo>
                    <a:lnTo>
                      <a:pt x="58" y="138"/>
                    </a:lnTo>
                    <a:lnTo>
                      <a:pt x="64" y="130"/>
                    </a:lnTo>
                    <a:lnTo>
                      <a:pt x="70" y="123"/>
                    </a:lnTo>
                    <a:lnTo>
                      <a:pt x="77" y="116"/>
                    </a:lnTo>
                    <a:lnTo>
                      <a:pt x="83" y="111"/>
                    </a:lnTo>
                    <a:lnTo>
                      <a:pt x="88" y="108"/>
                    </a:lnTo>
                    <a:lnTo>
                      <a:pt x="87" y="108"/>
                    </a:lnTo>
                    <a:lnTo>
                      <a:pt x="85" y="109"/>
                    </a:lnTo>
                    <a:lnTo>
                      <a:pt x="82" y="109"/>
                    </a:lnTo>
                    <a:lnTo>
                      <a:pt x="78" y="109"/>
                    </a:lnTo>
                    <a:lnTo>
                      <a:pt x="73" y="110"/>
                    </a:lnTo>
                    <a:lnTo>
                      <a:pt x="67" y="109"/>
                    </a:lnTo>
                    <a:lnTo>
                      <a:pt x="61" y="108"/>
                    </a:lnTo>
                    <a:lnTo>
                      <a:pt x="55" y="107"/>
                    </a:lnTo>
                    <a:lnTo>
                      <a:pt x="48" y="104"/>
                    </a:lnTo>
                    <a:lnTo>
                      <a:pt x="41" y="101"/>
                    </a:lnTo>
                    <a:lnTo>
                      <a:pt x="23" y="89"/>
                    </a:lnTo>
                    <a:lnTo>
                      <a:pt x="10" y="76"/>
                    </a:lnTo>
                    <a:lnTo>
                      <a:pt x="3" y="63"/>
                    </a:lnTo>
                    <a:lnTo>
                      <a:pt x="0" y="49"/>
                    </a:lnTo>
                    <a:lnTo>
                      <a:pt x="0" y="36"/>
                    </a:lnTo>
                    <a:lnTo>
                      <a:pt x="2" y="25"/>
                    </a:lnTo>
                    <a:lnTo>
                      <a:pt x="5" y="14"/>
                    </a:lnTo>
                    <a:lnTo>
                      <a:pt x="9" y="6"/>
                    </a:lnTo>
                    <a:lnTo>
                      <a:pt x="12" y="1"/>
                    </a:lnTo>
                    <a:lnTo>
                      <a:pt x="13" y="0"/>
                    </a:lnTo>
                  </a:path>
                </a:pathLst>
              </a:custGeom>
              <a:solidFill>
                <a:srgbClr val="E498B1"/>
              </a:solidFill>
              <a:ln w="9525" cap="rnd">
                <a:noFill/>
                <a:round/>
                <a:headEnd/>
                <a:tailEnd/>
              </a:ln>
            </p:spPr>
            <p:txBody>
              <a:bodyPr/>
              <a:lstStyle/>
              <a:p>
                <a:endParaRPr lang="en-US"/>
              </a:p>
            </p:txBody>
          </p:sp>
          <p:sp>
            <p:nvSpPr>
              <p:cNvPr id="84054" name="Freeform 86"/>
              <p:cNvSpPr>
                <a:spLocks noChangeAspect="1"/>
              </p:cNvSpPr>
              <p:nvPr/>
            </p:nvSpPr>
            <p:spPr bwMode="auto">
              <a:xfrm>
                <a:off x="880" y="2411"/>
                <a:ext cx="64" cy="44"/>
              </a:xfrm>
              <a:custGeom>
                <a:avLst/>
                <a:gdLst>
                  <a:gd name="T0" fmla="*/ 15 w 131"/>
                  <a:gd name="T1" fmla="*/ 0 h 90"/>
                  <a:gd name="T2" fmla="*/ 14 w 131"/>
                  <a:gd name="T3" fmla="*/ 0 h 90"/>
                  <a:gd name="T4" fmla="*/ 12 w 131"/>
                  <a:gd name="T5" fmla="*/ 0 h 90"/>
                  <a:gd name="T6" fmla="*/ 11 w 131"/>
                  <a:gd name="T7" fmla="*/ 1 h 90"/>
                  <a:gd name="T8" fmla="*/ 9 w 131"/>
                  <a:gd name="T9" fmla="*/ 2 h 90"/>
                  <a:gd name="T10" fmla="*/ 9 w 131"/>
                  <a:gd name="T11" fmla="*/ 2 h 90"/>
                  <a:gd name="T12" fmla="*/ 7 w 131"/>
                  <a:gd name="T13" fmla="*/ 3 h 90"/>
                  <a:gd name="T14" fmla="*/ 5 w 131"/>
                  <a:gd name="T15" fmla="*/ 5 h 90"/>
                  <a:gd name="T16" fmla="*/ 3 w 131"/>
                  <a:gd name="T17" fmla="*/ 7 h 90"/>
                  <a:gd name="T18" fmla="*/ 1 w 131"/>
                  <a:gd name="T19" fmla="*/ 9 h 90"/>
                  <a:gd name="T20" fmla="*/ 0 w 131"/>
                  <a:gd name="T21" fmla="*/ 11 h 90"/>
                  <a:gd name="T22" fmla="*/ 0 w 131"/>
                  <a:gd name="T23" fmla="*/ 10 h 90"/>
                  <a:gd name="T24" fmla="*/ 1 w 131"/>
                  <a:gd name="T25" fmla="*/ 9 h 90"/>
                  <a:gd name="T26" fmla="*/ 2 w 131"/>
                  <a:gd name="T27" fmla="*/ 7 h 90"/>
                  <a:gd name="T28" fmla="*/ 4 w 131"/>
                  <a:gd name="T29" fmla="*/ 5 h 90"/>
                  <a:gd name="T30" fmla="*/ 5 w 131"/>
                  <a:gd name="T31" fmla="*/ 4 h 90"/>
                  <a:gd name="T32" fmla="*/ 6 w 131"/>
                  <a:gd name="T33" fmla="*/ 3 h 90"/>
                  <a:gd name="T34" fmla="*/ 6 w 131"/>
                  <a:gd name="T35" fmla="*/ 3 h 90"/>
                  <a:gd name="T36" fmla="*/ 6 w 131"/>
                  <a:gd name="T37" fmla="*/ 2 h 90"/>
                  <a:gd name="T38" fmla="*/ 6 w 131"/>
                  <a:gd name="T39" fmla="*/ 2 h 90"/>
                  <a:gd name="T40" fmla="*/ 5 w 131"/>
                  <a:gd name="T41" fmla="*/ 2 h 90"/>
                  <a:gd name="T42" fmla="*/ 5 w 131"/>
                  <a:gd name="T43" fmla="*/ 2 h 90"/>
                  <a:gd name="T44" fmla="*/ 4 w 131"/>
                  <a:gd name="T45" fmla="*/ 2 h 90"/>
                  <a:gd name="T46" fmla="*/ 3 w 131"/>
                  <a:gd name="T47" fmla="*/ 2 h 90"/>
                  <a:gd name="T48" fmla="*/ 2 w 131"/>
                  <a:gd name="T49" fmla="*/ 2 h 90"/>
                  <a:gd name="T50" fmla="*/ 1 w 131"/>
                  <a:gd name="T51" fmla="*/ 2 h 90"/>
                  <a:gd name="T52" fmla="*/ 0 w 131"/>
                  <a:gd name="T53" fmla="*/ 1 h 90"/>
                  <a:gd name="T54" fmla="*/ 0 w 131"/>
                  <a:gd name="T55" fmla="*/ 1 h 90"/>
                  <a:gd name="T56" fmla="*/ 0 w 131"/>
                  <a:gd name="T57" fmla="*/ 1 h 90"/>
                  <a:gd name="T58" fmla="*/ 2 w 131"/>
                  <a:gd name="T59" fmla="*/ 1 h 90"/>
                  <a:gd name="T60" fmla="*/ 4 w 131"/>
                  <a:gd name="T61" fmla="*/ 1 h 90"/>
                  <a:gd name="T62" fmla="*/ 6 w 131"/>
                  <a:gd name="T63" fmla="*/ 1 h 90"/>
                  <a:gd name="T64" fmla="*/ 8 w 131"/>
                  <a:gd name="T65" fmla="*/ 1 h 90"/>
                  <a:gd name="T66" fmla="*/ 8 w 131"/>
                  <a:gd name="T67" fmla="*/ 1 h 90"/>
                  <a:gd name="T68" fmla="*/ 9 w 131"/>
                  <a:gd name="T69" fmla="*/ 1 h 90"/>
                  <a:gd name="T70" fmla="*/ 11 w 131"/>
                  <a:gd name="T71" fmla="*/ 0 h 90"/>
                  <a:gd name="T72" fmla="*/ 12 w 131"/>
                  <a:gd name="T73" fmla="*/ 0 h 90"/>
                  <a:gd name="T74" fmla="*/ 14 w 131"/>
                  <a:gd name="T75" fmla="*/ 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1"/>
                  <a:gd name="T115" fmla="*/ 0 h 90"/>
                  <a:gd name="T116" fmla="*/ 131 w 131"/>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1" h="90">
                    <a:moveTo>
                      <a:pt x="130" y="0"/>
                    </a:moveTo>
                    <a:lnTo>
                      <a:pt x="128" y="0"/>
                    </a:lnTo>
                    <a:lnTo>
                      <a:pt x="125" y="1"/>
                    </a:lnTo>
                    <a:lnTo>
                      <a:pt x="120" y="3"/>
                    </a:lnTo>
                    <a:lnTo>
                      <a:pt x="114" y="4"/>
                    </a:lnTo>
                    <a:lnTo>
                      <a:pt x="106" y="7"/>
                    </a:lnTo>
                    <a:lnTo>
                      <a:pt x="99" y="9"/>
                    </a:lnTo>
                    <a:lnTo>
                      <a:pt x="92" y="12"/>
                    </a:lnTo>
                    <a:lnTo>
                      <a:pt x="85" y="15"/>
                    </a:lnTo>
                    <a:lnTo>
                      <a:pt x="79" y="17"/>
                    </a:lnTo>
                    <a:lnTo>
                      <a:pt x="74" y="20"/>
                    </a:lnTo>
                    <a:lnTo>
                      <a:pt x="70" y="24"/>
                    </a:lnTo>
                    <a:lnTo>
                      <a:pt x="63" y="29"/>
                    </a:lnTo>
                    <a:lnTo>
                      <a:pt x="54" y="37"/>
                    </a:lnTo>
                    <a:lnTo>
                      <a:pt x="44" y="45"/>
                    </a:lnTo>
                    <a:lnTo>
                      <a:pt x="35" y="54"/>
                    </a:lnTo>
                    <a:lnTo>
                      <a:pt x="25" y="63"/>
                    </a:lnTo>
                    <a:lnTo>
                      <a:pt x="17" y="71"/>
                    </a:lnTo>
                    <a:lnTo>
                      <a:pt x="10" y="79"/>
                    </a:lnTo>
                    <a:lnTo>
                      <a:pt x="4" y="85"/>
                    </a:lnTo>
                    <a:lnTo>
                      <a:pt x="0" y="89"/>
                    </a:lnTo>
                    <a:lnTo>
                      <a:pt x="2" y="87"/>
                    </a:lnTo>
                    <a:lnTo>
                      <a:pt x="4" y="83"/>
                    </a:lnTo>
                    <a:lnTo>
                      <a:pt x="9" y="78"/>
                    </a:lnTo>
                    <a:lnTo>
                      <a:pt x="13" y="71"/>
                    </a:lnTo>
                    <a:lnTo>
                      <a:pt x="19" y="64"/>
                    </a:lnTo>
                    <a:lnTo>
                      <a:pt x="26" y="55"/>
                    </a:lnTo>
                    <a:lnTo>
                      <a:pt x="33" y="48"/>
                    </a:lnTo>
                    <a:lnTo>
                      <a:pt x="39" y="41"/>
                    </a:lnTo>
                    <a:lnTo>
                      <a:pt x="45" y="35"/>
                    </a:lnTo>
                    <a:lnTo>
                      <a:pt x="51" y="31"/>
                    </a:lnTo>
                    <a:lnTo>
                      <a:pt x="54" y="28"/>
                    </a:lnTo>
                    <a:lnTo>
                      <a:pt x="56" y="26"/>
                    </a:lnTo>
                    <a:lnTo>
                      <a:pt x="56" y="24"/>
                    </a:lnTo>
                    <a:lnTo>
                      <a:pt x="54" y="22"/>
                    </a:lnTo>
                    <a:lnTo>
                      <a:pt x="52" y="22"/>
                    </a:lnTo>
                    <a:lnTo>
                      <a:pt x="49" y="22"/>
                    </a:lnTo>
                    <a:lnTo>
                      <a:pt x="46" y="22"/>
                    </a:lnTo>
                    <a:lnTo>
                      <a:pt x="44" y="22"/>
                    </a:lnTo>
                    <a:lnTo>
                      <a:pt x="42" y="22"/>
                    </a:lnTo>
                    <a:lnTo>
                      <a:pt x="38" y="22"/>
                    </a:lnTo>
                    <a:lnTo>
                      <a:pt x="35" y="22"/>
                    </a:lnTo>
                    <a:lnTo>
                      <a:pt x="30" y="21"/>
                    </a:lnTo>
                    <a:lnTo>
                      <a:pt x="25" y="20"/>
                    </a:lnTo>
                    <a:lnTo>
                      <a:pt x="21" y="19"/>
                    </a:lnTo>
                    <a:lnTo>
                      <a:pt x="16" y="19"/>
                    </a:lnTo>
                    <a:lnTo>
                      <a:pt x="12" y="17"/>
                    </a:lnTo>
                    <a:lnTo>
                      <a:pt x="7" y="16"/>
                    </a:lnTo>
                    <a:lnTo>
                      <a:pt x="4" y="15"/>
                    </a:lnTo>
                    <a:lnTo>
                      <a:pt x="2" y="14"/>
                    </a:lnTo>
                    <a:lnTo>
                      <a:pt x="3" y="14"/>
                    </a:lnTo>
                    <a:lnTo>
                      <a:pt x="7" y="14"/>
                    </a:lnTo>
                    <a:lnTo>
                      <a:pt x="13" y="14"/>
                    </a:lnTo>
                    <a:lnTo>
                      <a:pt x="20" y="15"/>
                    </a:lnTo>
                    <a:lnTo>
                      <a:pt x="29" y="15"/>
                    </a:lnTo>
                    <a:lnTo>
                      <a:pt x="37" y="15"/>
                    </a:lnTo>
                    <a:lnTo>
                      <a:pt x="45" y="15"/>
                    </a:lnTo>
                    <a:lnTo>
                      <a:pt x="53" y="15"/>
                    </a:lnTo>
                    <a:lnTo>
                      <a:pt x="60" y="14"/>
                    </a:lnTo>
                    <a:lnTo>
                      <a:pt x="65" y="13"/>
                    </a:lnTo>
                    <a:lnTo>
                      <a:pt x="69" y="13"/>
                    </a:lnTo>
                    <a:lnTo>
                      <a:pt x="73" y="11"/>
                    </a:lnTo>
                    <a:lnTo>
                      <a:pt x="79" y="10"/>
                    </a:lnTo>
                    <a:lnTo>
                      <a:pt x="85" y="7"/>
                    </a:lnTo>
                    <a:lnTo>
                      <a:pt x="92" y="6"/>
                    </a:lnTo>
                    <a:lnTo>
                      <a:pt x="98" y="4"/>
                    </a:lnTo>
                    <a:lnTo>
                      <a:pt x="106" y="3"/>
                    </a:lnTo>
                    <a:lnTo>
                      <a:pt x="114" y="1"/>
                    </a:lnTo>
                    <a:lnTo>
                      <a:pt x="121" y="0"/>
                    </a:lnTo>
                    <a:lnTo>
                      <a:pt x="130" y="0"/>
                    </a:lnTo>
                  </a:path>
                </a:pathLst>
              </a:custGeom>
              <a:solidFill>
                <a:srgbClr val="B1327E"/>
              </a:solidFill>
              <a:ln w="9525" cap="rnd">
                <a:noFill/>
                <a:round/>
                <a:headEnd/>
                <a:tailEnd/>
              </a:ln>
            </p:spPr>
            <p:txBody>
              <a:bodyPr/>
              <a:lstStyle/>
              <a:p>
                <a:endParaRPr lang="en-US"/>
              </a:p>
            </p:txBody>
          </p:sp>
          <p:sp>
            <p:nvSpPr>
              <p:cNvPr id="84055" name="Freeform 87"/>
              <p:cNvSpPr>
                <a:spLocks noChangeAspect="1"/>
              </p:cNvSpPr>
              <p:nvPr/>
            </p:nvSpPr>
            <p:spPr bwMode="auto">
              <a:xfrm>
                <a:off x="894" y="2413"/>
                <a:ext cx="41" cy="26"/>
              </a:xfrm>
              <a:custGeom>
                <a:avLst/>
                <a:gdLst>
                  <a:gd name="T0" fmla="*/ 10 w 84"/>
                  <a:gd name="T1" fmla="*/ 0 h 55"/>
                  <a:gd name="T2" fmla="*/ 9 w 84"/>
                  <a:gd name="T3" fmla="*/ 0 h 55"/>
                  <a:gd name="T4" fmla="*/ 9 w 84"/>
                  <a:gd name="T5" fmla="*/ 0 h 55"/>
                  <a:gd name="T6" fmla="*/ 9 w 84"/>
                  <a:gd name="T7" fmla="*/ 0 h 55"/>
                  <a:gd name="T8" fmla="*/ 8 w 84"/>
                  <a:gd name="T9" fmla="*/ 0 h 55"/>
                  <a:gd name="T10" fmla="*/ 8 w 84"/>
                  <a:gd name="T11" fmla="*/ 0 h 55"/>
                  <a:gd name="T12" fmla="*/ 8 w 84"/>
                  <a:gd name="T13" fmla="*/ 0 h 55"/>
                  <a:gd name="T14" fmla="*/ 7 w 84"/>
                  <a:gd name="T15" fmla="*/ 0 h 55"/>
                  <a:gd name="T16" fmla="*/ 7 w 84"/>
                  <a:gd name="T17" fmla="*/ 0 h 55"/>
                  <a:gd name="T18" fmla="*/ 7 w 84"/>
                  <a:gd name="T19" fmla="*/ 1 h 55"/>
                  <a:gd name="T20" fmla="*/ 6 w 84"/>
                  <a:gd name="T21" fmla="*/ 1 h 55"/>
                  <a:gd name="T22" fmla="*/ 6 w 84"/>
                  <a:gd name="T23" fmla="*/ 1 h 55"/>
                  <a:gd name="T24" fmla="*/ 5 w 84"/>
                  <a:gd name="T25" fmla="*/ 1 h 55"/>
                  <a:gd name="T26" fmla="*/ 5 w 84"/>
                  <a:gd name="T27" fmla="*/ 2 h 55"/>
                  <a:gd name="T28" fmla="*/ 4 w 84"/>
                  <a:gd name="T29" fmla="*/ 2 h 55"/>
                  <a:gd name="T30" fmla="*/ 3 w 84"/>
                  <a:gd name="T31" fmla="*/ 3 h 55"/>
                  <a:gd name="T32" fmla="*/ 3 w 84"/>
                  <a:gd name="T33" fmla="*/ 3 h 55"/>
                  <a:gd name="T34" fmla="*/ 2 w 84"/>
                  <a:gd name="T35" fmla="*/ 4 h 55"/>
                  <a:gd name="T36" fmla="*/ 1 w 84"/>
                  <a:gd name="T37" fmla="*/ 4 h 55"/>
                  <a:gd name="T38" fmla="*/ 1 w 84"/>
                  <a:gd name="T39" fmla="*/ 5 h 55"/>
                  <a:gd name="T40" fmla="*/ 0 w 84"/>
                  <a:gd name="T41" fmla="*/ 5 h 55"/>
                  <a:gd name="T42" fmla="*/ 0 w 84"/>
                  <a:gd name="T43" fmla="*/ 6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
                  <a:gd name="T67" fmla="*/ 0 h 55"/>
                  <a:gd name="T68" fmla="*/ 84 w 84"/>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 h="55">
                    <a:moveTo>
                      <a:pt x="83" y="0"/>
                    </a:moveTo>
                    <a:lnTo>
                      <a:pt x="80" y="1"/>
                    </a:lnTo>
                    <a:lnTo>
                      <a:pt x="77" y="2"/>
                    </a:lnTo>
                    <a:lnTo>
                      <a:pt x="73" y="3"/>
                    </a:lnTo>
                    <a:lnTo>
                      <a:pt x="71" y="4"/>
                    </a:lnTo>
                    <a:lnTo>
                      <a:pt x="68" y="4"/>
                    </a:lnTo>
                    <a:lnTo>
                      <a:pt x="65" y="5"/>
                    </a:lnTo>
                    <a:lnTo>
                      <a:pt x="63" y="6"/>
                    </a:lnTo>
                    <a:lnTo>
                      <a:pt x="60" y="7"/>
                    </a:lnTo>
                    <a:lnTo>
                      <a:pt x="58" y="8"/>
                    </a:lnTo>
                    <a:lnTo>
                      <a:pt x="55" y="9"/>
                    </a:lnTo>
                    <a:lnTo>
                      <a:pt x="48" y="13"/>
                    </a:lnTo>
                    <a:lnTo>
                      <a:pt x="42" y="16"/>
                    </a:lnTo>
                    <a:lnTo>
                      <a:pt x="36" y="20"/>
                    </a:lnTo>
                    <a:lnTo>
                      <a:pt x="30" y="25"/>
                    </a:lnTo>
                    <a:lnTo>
                      <a:pt x="25" y="29"/>
                    </a:lnTo>
                    <a:lnTo>
                      <a:pt x="20" y="34"/>
                    </a:lnTo>
                    <a:lnTo>
                      <a:pt x="15" y="38"/>
                    </a:lnTo>
                    <a:lnTo>
                      <a:pt x="10" y="44"/>
                    </a:lnTo>
                    <a:lnTo>
                      <a:pt x="5" y="49"/>
                    </a:lnTo>
                    <a:lnTo>
                      <a:pt x="0" y="54"/>
                    </a:lnTo>
                  </a:path>
                </a:pathLst>
              </a:custGeom>
              <a:noFill/>
              <a:ln w="12700" cap="rnd">
                <a:solidFill>
                  <a:srgbClr val="000000"/>
                </a:solidFill>
                <a:round/>
                <a:headEnd type="none" w="sm" len="sm"/>
                <a:tailEnd type="none" w="sm" len="sm"/>
              </a:ln>
            </p:spPr>
            <p:txBody>
              <a:bodyPr/>
              <a:lstStyle/>
              <a:p>
                <a:endParaRPr lang="en-US"/>
              </a:p>
            </p:txBody>
          </p:sp>
          <p:sp>
            <p:nvSpPr>
              <p:cNvPr id="84056" name="Freeform 88"/>
              <p:cNvSpPr>
                <a:spLocks noChangeAspect="1"/>
              </p:cNvSpPr>
              <p:nvPr/>
            </p:nvSpPr>
            <p:spPr bwMode="auto">
              <a:xfrm>
                <a:off x="899" y="2411"/>
                <a:ext cx="45" cy="9"/>
              </a:xfrm>
              <a:custGeom>
                <a:avLst/>
                <a:gdLst>
                  <a:gd name="T0" fmla="*/ 11 w 92"/>
                  <a:gd name="T1" fmla="*/ 0 h 19"/>
                  <a:gd name="T2" fmla="*/ 10 w 92"/>
                  <a:gd name="T3" fmla="*/ 0 h 19"/>
                  <a:gd name="T4" fmla="*/ 9 w 92"/>
                  <a:gd name="T5" fmla="*/ 0 h 19"/>
                  <a:gd name="T6" fmla="*/ 8 w 92"/>
                  <a:gd name="T7" fmla="*/ 0 h 19"/>
                  <a:gd name="T8" fmla="*/ 7 w 92"/>
                  <a:gd name="T9" fmla="*/ 0 h 19"/>
                  <a:gd name="T10" fmla="*/ 5 w 92"/>
                  <a:gd name="T11" fmla="*/ 1 h 19"/>
                  <a:gd name="T12" fmla="*/ 4 w 92"/>
                  <a:gd name="T13" fmla="*/ 1 h 19"/>
                  <a:gd name="T14" fmla="*/ 2 w 92"/>
                  <a:gd name="T15" fmla="*/ 1 h 19"/>
                  <a:gd name="T16" fmla="*/ 1 w 92"/>
                  <a:gd name="T17" fmla="*/ 2 h 19"/>
                  <a:gd name="T18" fmla="*/ 0 w 92"/>
                  <a:gd name="T19" fmla="*/ 2 h 19"/>
                  <a:gd name="T20" fmla="*/ 0 w 92"/>
                  <a:gd name="T21" fmla="*/ 2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19"/>
                  <a:gd name="T35" fmla="*/ 92 w 9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19">
                    <a:moveTo>
                      <a:pt x="91" y="0"/>
                    </a:moveTo>
                    <a:lnTo>
                      <a:pt x="87" y="0"/>
                    </a:lnTo>
                    <a:lnTo>
                      <a:pt x="80" y="2"/>
                    </a:lnTo>
                    <a:lnTo>
                      <a:pt x="70" y="4"/>
                    </a:lnTo>
                    <a:lnTo>
                      <a:pt x="59" y="7"/>
                    </a:lnTo>
                    <a:lnTo>
                      <a:pt x="47" y="10"/>
                    </a:lnTo>
                    <a:lnTo>
                      <a:pt x="34" y="13"/>
                    </a:lnTo>
                    <a:lnTo>
                      <a:pt x="23" y="15"/>
                    </a:lnTo>
                    <a:lnTo>
                      <a:pt x="13" y="16"/>
                    </a:lnTo>
                    <a:lnTo>
                      <a:pt x="5" y="18"/>
                    </a:lnTo>
                    <a:lnTo>
                      <a:pt x="0" y="17"/>
                    </a:lnTo>
                  </a:path>
                </a:pathLst>
              </a:custGeom>
              <a:noFill/>
              <a:ln w="12700" cap="rnd">
                <a:solidFill>
                  <a:srgbClr val="000000"/>
                </a:solidFill>
                <a:round/>
                <a:headEnd type="none" w="sm" len="sm"/>
                <a:tailEnd type="none" w="sm" len="sm"/>
              </a:ln>
            </p:spPr>
            <p:txBody>
              <a:bodyPr/>
              <a:lstStyle/>
              <a:p>
                <a:endParaRPr lang="en-US"/>
              </a:p>
            </p:txBody>
          </p:sp>
          <p:sp>
            <p:nvSpPr>
              <p:cNvPr id="84057" name="Freeform 89"/>
              <p:cNvSpPr>
                <a:spLocks noChangeAspect="1"/>
              </p:cNvSpPr>
              <p:nvPr/>
            </p:nvSpPr>
            <p:spPr bwMode="auto">
              <a:xfrm>
                <a:off x="824" y="1883"/>
                <a:ext cx="48" cy="25"/>
              </a:xfrm>
              <a:custGeom>
                <a:avLst/>
                <a:gdLst>
                  <a:gd name="T0" fmla="*/ 2 w 99"/>
                  <a:gd name="T1" fmla="*/ 3 h 51"/>
                  <a:gd name="T2" fmla="*/ 2 w 99"/>
                  <a:gd name="T3" fmla="*/ 2 h 51"/>
                  <a:gd name="T4" fmla="*/ 3 w 99"/>
                  <a:gd name="T5" fmla="*/ 1 h 51"/>
                  <a:gd name="T6" fmla="*/ 4 w 99"/>
                  <a:gd name="T7" fmla="*/ 1 h 51"/>
                  <a:gd name="T8" fmla="*/ 5 w 99"/>
                  <a:gd name="T9" fmla="*/ 0 h 51"/>
                  <a:gd name="T10" fmla="*/ 6 w 99"/>
                  <a:gd name="T11" fmla="*/ 0 h 51"/>
                  <a:gd name="T12" fmla="*/ 7 w 99"/>
                  <a:gd name="T13" fmla="*/ 0 h 51"/>
                  <a:gd name="T14" fmla="*/ 8 w 99"/>
                  <a:gd name="T15" fmla="*/ 0 h 51"/>
                  <a:gd name="T16" fmla="*/ 9 w 99"/>
                  <a:gd name="T17" fmla="*/ 0 h 51"/>
                  <a:gd name="T18" fmla="*/ 10 w 99"/>
                  <a:gd name="T19" fmla="*/ 0 h 51"/>
                  <a:gd name="T20" fmla="*/ 11 w 99"/>
                  <a:gd name="T21" fmla="*/ 0 h 51"/>
                  <a:gd name="T22" fmla="*/ 11 w 99"/>
                  <a:gd name="T23" fmla="*/ 0 h 51"/>
                  <a:gd name="T24" fmla="*/ 10 w 99"/>
                  <a:gd name="T25" fmla="*/ 1 h 51"/>
                  <a:gd name="T26" fmla="*/ 9 w 99"/>
                  <a:gd name="T27" fmla="*/ 2 h 51"/>
                  <a:gd name="T28" fmla="*/ 8 w 99"/>
                  <a:gd name="T29" fmla="*/ 2 h 51"/>
                  <a:gd name="T30" fmla="*/ 7 w 99"/>
                  <a:gd name="T31" fmla="*/ 3 h 51"/>
                  <a:gd name="T32" fmla="*/ 5 w 99"/>
                  <a:gd name="T33" fmla="*/ 3 h 51"/>
                  <a:gd name="T34" fmla="*/ 4 w 99"/>
                  <a:gd name="T35" fmla="*/ 3 h 51"/>
                  <a:gd name="T36" fmla="*/ 3 w 99"/>
                  <a:gd name="T37" fmla="*/ 4 h 51"/>
                  <a:gd name="T38" fmla="*/ 2 w 99"/>
                  <a:gd name="T39" fmla="*/ 4 h 51"/>
                  <a:gd name="T40" fmla="*/ 1 w 99"/>
                  <a:gd name="T41" fmla="*/ 5 h 51"/>
                  <a:gd name="T42" fmla="*/ 0 w 99"/>
                  <a:gd name="T43" fmla="*/ 6 h 51"/>
                  <a:gd name="T44" fmla="*/ 2 w 99"/>
                  <a:gd name="T45" fmla="*/ 3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9"/>
                  <a:gd name="T70" fmla="*/ 0 h 51"/>
                  <a:gd name="T71" fmla="*/ 99 w 99"/>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9" h="51">
                    <a:moveTo>
                      <a:pt x="16" y="30"/>
                    </a:moveTo>
                    <a:lnTo>
                      <a:pt x="20" y="20"/>
                    </a:lnTo>
                    <a:lnTo>
                      <a:pt x="26" y="14"/>
                    </a:lnTo>
                    <a:lnTo>
                      <a:pt x="33" y="8"/>
                    </a:lnTo>
                    <a:lnTo>
                      <a:pt x="41" y="4"/>
                    </a:lnTo>
                    <a:lnTo>
                      <a:pt x="51" y="1"/>
                    </a:lnTo>
                    <a:lnTo>
                      <a:pt x="60" y="0"/>
                    </a:lnTo>
                    <a:lnTo>
                      <a:pt x="70" y="0"/>
                    </a:lnTo>
                    <a:lnTo>
                      <a:pt x="79" y="1"/>
                    </a:lnTo>
                    <a:lnTo>
                      <a:pt x="89" y="3"/>
                    </a:lnTo>
                    <a:lnTo>
                      <a:pt x="98" y="7"/>
                    </a:lnTo>
                    <a:lnTo>
                      <a:pt x="89" y="14"/>
                    </a:lnTo>
                    <a:lnTo>
                      <a:pt x="79" y="18"/>
                    </a:lnTo>
                    <a:lnTo>
                      <a:pt x="69" y="22"/>
                    </a:lnTo>
                    <a:lnTo>
                      <a:pt x="58" y="24"/>
                    </a:lnTo>
                    <a:lnTo>
                      <a:pt x="47" y="27"/>
                    </a:lnTo>
                    <a:lnTo>
                      <a:pt x="37" y="30"/>
                    </a:lnTo>
                    <a:lnTo>
                      <a:pt x="27" y="33"/>
                    </a:lnTo>
                    <a:lnTo>
                      <a:pt x="17" y="36"/>
                    </a:lnTo>
                    <a:lnTo>
                      <a:pt x="9" y="42"/>
                    </a:lnTo>
                    <a:lnTo>
                      <a:pt x="0" y="50"/>
                    </a:lnTo>
                    <a:lnTo>
                      <a:pt x="16" y="30"/>
                    </a:lnTo>
                  </a:path>
                </a:pathLst>
              </a:custGeom>
              <a:solidFill>
                <a:srgbClr val="FFFFFF"/>
              </a:solidFill>
              <a:ln w="9525" cap="rnd">
                <a:noFill/>
                <a:round/>
                <a:headEnd/>
                <a:tailEnd/>
              </a:ln>
            </p:spPr>
            <p:txBody>
              <a:bodyPr/>
              <a:lstStyle/>
              <a:p>
                <a:endParaRPr lang="en-US"/>
              </a:p>
            </p:txBody>
          </p:sp>
          <p:sp>
            <p:nvSpPr>
              <p:cNvPr id="84058" name="Freeform 90"/>
              <p:cNvSpPr>
                <a:spLocks noChangeAspect="1"/>
              </p:cNvSpPr>
              <p:nvPr/>
            </p:nvSpPr>
            <p:spPr bwMode="auto">
              <a:xfrm>
                <a:off x="807" y="1917"/>
                <a:ext cx="23" cy="23"/>
              </a:xfrm>
              <a:custGeom>
                <a:avLst/>
                <a:gdLst>
                  <a:gd name="T0" fmla="*/ 2 w 47"/>
                  <a:gd name="T1" fmla="*/ 0 h 49"/>
                  <a:gd name="T2" fmla="*/ 1 w 47"/>
                  <a:gd name="T3" fmla="*/ 0 h 49"/>
                  <a:gd name="T4" fmla="*/ 1 w 47"/>
                  <a:gd name="T5" fmla="*/ 1 h 49"/>
                  <a:gd name="T6" fmla="*/ 1 w 47"/>
                  <a:gd name="T7" fmla="*/ 1 h 49"/>
                  <a:gd name="T8" fmla="*/ 0 w 47"/>
                  <a:gd name="T9" fmla="*/ 2 h 49"/>
                  <a:gd name="T10" fmla="*/ 0 w 47"/>
                  <a:gd name="T11" fmla="*/ 2 h 49"/>
                  <a:gd name="T12" fmla="*/ 0 w 47"/>
                  <a:gd name="T13" fmla="*/ 3 h 49"/>
                  <a:gd name="T14" fmla="*/ 0 w 47"/>
                  <a:gd name="T15" fmla="*/ 3 h 49"/>
                  <a:gd name="T16" fmla="*/ 0 w 47"/>
                  <a:gd name="T17" fmla="*/ 4 h 49"/>
                  <a:gd name="T18" fmla="*/ 0 w 47"/>
                  <a:gd name="T19" fmla="*/ 4 h 49"/>
                  <a:gd name="T20" fmla="*/ 0 w 47"/>
                  <a:gd name="T21" fmla="*/ 5 h 49"/>
                  <a:gd name="T22" fmla="*/ 0 w 47"/>
                  <a:gd name="T23" fmla="*/ 5 h 49"/>
                  <a:gd name="T24" fmla="*/ 0 w 47"/>
                  <a:gd name="T25" fmla="*/ 5 h 49"/>
                  <a:gd name="T26" fmla="*/ 0 w 47"/>
                  <a:gd name="T27" fmla="*/ 5 h 49"/>
                  <a:gd name="T28" fmla="*/ 0 w 47"/>
                  <a:gd name="T29" fmla="*/ 5 h 49"/>
                  <a:gd name="T30" fmla="*/ 0 w 47"/>
                  <a:gd name="T31" fmla="*/ 5 h 49"/>
                  <a:gd name="T32" fmla="*/ 1 w 47"/>
                  <a:gd name="T33" fmla="*/ 5 h 49"/>
                  <a:gd name="T34" fmla="*/ 1 w 47"/>
                  <a:gd name="T35" fmla="*/ 5 h 49"/>
                  <a:gd name="T36" fmla="*/ 1 w 47"/>
                  <a:gd name="T37" fmla="*/ 5 h 49"/>
                  <a:gd name="T38" fmla="*/ 1 w 47"/>
                  <a:gd name="T39" fmla="*/ 5 h 49"/>
                  <a:gd name="T40" fmla="*/ 1 w 47"/>
                  <a:gd name="T41" fmla="*/ 5 h 49"/>
                  <a:gd name="T42" fmla="*/ 1 w 47"/>
                  <a:gd name="T43" fmla="*/ 4 h 49"/>
                  <a:gd name="T44" fmla="*/ 1 w 47"/>
                  <a:gd name="T45" fmla="*/ 4 h 49"/>
                  <a:gd name="T46" fmla="*/ 2 w 47"/>
                  <a:gd name="T47" fmla="*/ 4 h 49"/>
                  <a:gd name="T48" fmla="*/ 2 w 47"/>
                  <a:gd name="T49" fmla="*/ 3 h 49"/>
                  <a:gd name="T50" fmla="*/ 2 w 47"/>
                  <a:gd name="T51" fmla="*/ 3 h 49"/>
                  <a:gd name="T52" fmla="*/ 3 w 47"/>
                  <a:gd name="T53" fmla="*/ 2 h 49"/>
                  <a:gd name="T54" fmla="*/ 3 w 47"/>
                  <a:gd name="T55" fmla="*/ 2 h 49"/>
                  <a:gd name="T56" fmla="*/ 3 w 47"/>
                  <a:gd name="T57" fmla="*/ 2 h 49"/>
                  <a:gd name="T58" fmla="*/ 4 w 47"/>
                  <a:gd name="T59" fmla="*/ 1 h 49"/>
                  <a:gd name="T60" fmla="*/ 4 w 47"/>
                  <a:gd name="T61" fmla="*/ 1 h 49"/>
                  <a:gd name="T62" fmla="*/ 5 w 47"/>
                  <a:gd name="T63" fmla="*/ 0 h 49"/>
                  <a:gd name="T64" fmla="*/ 5 w 47"/>
                  <a:gd name="T65" fmla="*/ 0 h 49"/>
                  <a:gd name="T66" fmla="*/ 5 w 47"/>
                  <a:gd name="T67" fmla="*/ 0 h 49"/>
                  <a:gd name="T68" fmla="*/ 5 w 47"/>
                  <a:gd name="T69" fmla="*/ 0 h 49"/>
                  <a:gd name="T70" fmla="*/ 5 w 47"/>
                  <a:gd name="T71" fmla="*/ 0 h 49"/>
                  <a:gd name="T72" fmla="*/ 5 w 47"/>
                  <a:gd name="T73" fmla="*/ 0 h 49"/>
                  <a:gd name="T74" fmla="*/ 5 w 47"/>
                  <a:gd name="T75" fmla="*/ 0 h 49"/>
                  <a:gd name="T76" fmla="*/ 5 w 47"/>
                  <a:gd name="T77" fmla="*/ 0 h 49"/>
                  <a:gd name="T78" fmla="*/ 4 w 47"/>
                  <a:gd name="T79" fmla="*/ 0 h 49"/>
                  <a:gd name="T80" fmla="*/ 4 w 47"/>
                  <a:gd name="T81" fmla="*/ 0 h 49"/>
                  <a:gd name="T82" fmla="*/ 4 w 47"/>
                  <a:gd name="T83" fmla="*/ 0 h 49"/>
                  <a:gd name="T84" fmla="*/ 4 w 47"/>
                  <a:gd name="T85" fmla="*/ 0 h 49"/>
                  <a:gd name="T86" fmla="*/ 4 w 47"/>
                  <a:gd name="T87" fmla="*/ 0 h 49"/>
                  <a:gd name="T88" fmla="*/ 2 w 47"/>
                  <a:gd name="T89" fmla="*/ 0 h 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
                  <a:gd name="T136" fmla="*/ 0 h 49"/>
                  <a:gd name="T137" fmla="*/ 47 w 47"/>
                  <a:gd name="T138" fmla="*/ 49 h 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 h="49">
                    <a:moveTo>
                      <a:pt x="19" y="3"/>
                    </a:moveTo>
                    <a:lnTo>
                      <a:pt x="15" y="7"/>
                    </a:lnTo>
                    <a:lnTo>
                      <a:pt x="12" y="10"/>
                    </a:lnTo>
                    <a:lnTo>
                      <a:pt x="8" y="14"/>
                    </a:lnTo>
                    <a:lnTo>
                      <a:pt x="5" y="19"/>
                    </a:lnTo>
                    <a:lnTo>
                      <a:pt x="3" y="24"/>
                    </a:lnTo>
                    <a:lnTo>
                      <a:pt x="2" y="29"/>
                    </a:lnTo>
                    <a:lnTo>
                      <a:pt x="0" y="33"/>
                    </a:lnTo>
                    <a:lnTo>
                      <a:pt x="0" y="39"/>
                    </a:lnTo>
                    <a:lnTo>
                      <a:pt x="0" y="43"/>
                    </a:lnTo>
                    <a:lnTo>
                      <a:pt x="2" y="48"/>
                    </a:lnTo>
                    <a:lnTo>
                      <a:pt x="3" y="48"/>
                    </a:lnTo>
                    <a:lnTo>
                      <a:pt x="5" y="48"/>
                    </a:lnTo>
                    <a:lnTo>
                      <a:pt x="6" y="48"/>
                    </a:lnTo>
                    <a:lnTo>
                      <a:pt x="8" y="48"/>
                    </a:lnTo>
                    <a:lnTo>
                      <a:pt x="10" y="48"/>
                    </a:lnTo>
                    <a:lnTo>
                      <a:pt x="12" y="47"/>
                    </a:lnTo>
                    <a:lnTo>
                      <a:pt x="13" y="45"/>
                    </a:lnTo>
                    <a:lnTo>
                      <a:pt x="14" y="44"/>
                    </a:lnTo>
                    <a:lnTo>
                      <a:pt x="15" y="42"/>
                    </a:lnTo>
                    <a:lnTo>
                      <a:pt x="17" y="38"/>
                    </a:lnTo>
                    <a:lnTo>
                      <a:pt x="19" y="32"/>
                    </a:lnTo>
                    <a:lnTo>
                      <a:pt x="21" y="28"/>
                    </a:lnTo>
                    <a:lnTo>
                      <a:pt x="24" y="23"/>
                    </a:lnTo>
                    <a:lnTo>
                      <a:pt x="27" y="20"/>
                    </a:lnTo>
                    <a:lnTo>
                      <a:pt x="31" y="16"/>
                    </a:lnTo>
                    <a:lnTo>
                      <a:pt x="34" y="12"/>
                    </a:lnTo>
                    <a:lnTo>
                      <a:pt x="38" y="8"/>
                    </a:lnTo>
                    <a:lnTo>
                      <a:pt x="42" y="4"/>
                    </a:lnTo>
                    <a:lnTo>
                      <a:pt x="46" y="1"/>
                    </a:lnTo>
                    <a:lnTo>
                      <a:pt x="44" y="0"/>
                    </a:lnTo>
                    <a:lnTo>
                      <a:pt x="43" y="0"/>
                    </a:lnTo>
                    <a:lnTo>
                      <a:pt x="42" y="0"/>
                    </a:lnTo>
                    <a:lnTo>
                      <a:pt x="40" y="0"/>
                    </a:lnTo>
                    <a:lnTo>
                      <a:pt x="38" y="1"/>
                    </a:lnTo>
                    <a:lnTo>
                      <a:pt x="37" y="1"/>
                    </a:lnTo>
                    <a:lnTo>
                      <a:pt x="35" y="1"/>
                    </a:lnTo>
                    <a:lnTo>
                      <a:pt x="34" y="1"/>
                    </a:lnTo>
                    <a:lnTo>
                      <a:pt x="33" y="1"/>
                    </a:lnTo>
                    <a:lnTo>
                      <a:pt x="19" y="3"/>
                    </a:lnTo>
                  </a:path>
                </a:pathLst>
              </a:custGeom>
              <a:solidFill>
                <a:srgbClr val="FFFFFF"/>
              </a:solidFill>
              <a:ln w="9525" cap="rnd">
                <a:noFill/>
                <a:round/>
                <a:headEnd/>
                <a:tailEnd/>
              </a:ln>
            </p:spPr>
            <p:txBody>
              <a:bodyPr/>
              <a:lstStyle/>
              <a:p>
                <a:endParaRPr lang="en-US"/>
              </a:p>
            </p:txBody>
          </p:sp>
          <p:sp>
            <p:nvSpPr>
              <p:cNvPr id="84059" name="Freeform 91"/>
              <p:cNvSpPr>
                <a:spLocks noChangeAspect="1"/>
              </p:cNvSpPr>
              <p:nvPr/>
            </p:nvSpPr>
            <p:spPr bwMode="auto">
              <a:xfrm>
                <a:off x="1182" y="1876"/>
                <a:ext cx="68" cy="12"/>
              </a:xfrm>
              <a:custGeom>
                <a:avLst/>
                <a:gdLst>
                  <a:gd name="T0" fmla="*/ 16 w 140"/>
                  <a:gd name="T1" fmla="*/ 2 h 25"/>
                  <a:gd name="T2" fmla="*/ 15 w 140"/>
                  <a:gd name="T3" fmla="*/ 2 h 25"/>
                  <a:gd name="T4" fmla="*/ 13 w 140"/>
                  <a:gd name="T5" fmla="*/ 1 h 25"/>
                  <a:gd name="T6" fmla="*/ 11 w 140"/>
                  <a:gd name="T7" fmla="*/ 1 h 25"/>
                  <a:gd name="T8" fmla="*/ 10 w 140"/>
                  <a:gd name="T9" fmla="*/ 1 h 25"/>
                  <a:gd name="T10" fmla="*/ 8 w 140"/>
                  <a:gd name="T11" fmla="*/ 1 h 25"/>
                  <a:gd name="T12" fmla="*/ 6 w 140"/>
                  <a:gd name="T13" fmla="*/ 1 h 25"/>
                  <a:gd name="T14" fmla="*/ 5 w 140"/>
                  <a:gd name="T15" fmla="*/ 1 h 25"/>
                  <a:gd name="T16" fmla="*/ 3 w 140"/>
                  <a:gd name="T17" fmla="*/ 1 h 25"/>
                  <a:gd name="T18" fmla="*/ 1 w 140"/>
                  <a:gd name="T19" fmla="*/ 2 h 25"/>
                  <a:gd name="T20" fmla="*/ 0 w 140"/>
                  <a:gd name="T21" fmla="*/ 3 h 25"/>
                  <a:gd name="T22" fmla="*/ 0 w 140"/>
                  <a:gd name="T23" fmla="*/ 3 h 25"/>
                  <a:gd name="T24" fmla="*/ 0 w 140"/>
                  <a:gd name="T25" fmla="*/ 3 h 25"/>
                  <a:gd name="T26" fmla="*/ 0 w 140"/>
                  <a:gd name="T27" fmla="*/ 2 h 25"/>
                  <a:gd name="T28" fmla="*/ 0 w 140"/>
                  <a:gd name="T29" fmla="*/ 2 h 25"/>
                  <a:gd name="T30" fmla="*/ 0 w 140"/>
                  <a:gd name="T31" fmla="*/ 2 h 25"/>
                  <a:gd name="T32" fmla="*/ 0 w 140"/>
                  <a:gd name="T33" fmla="*/ 2 h 25"/>
                  <a:gd name="T34" fmla="*/ 0 w 140"/>
                  <a:gd name="T35" fmla="*/ 1 h 25"/>
                  <a:gd name="T36" fmla="*/ 1 w 140"/>
                  <a:gd name="T37" fmla="*/ 1 h 25"/>
                  <a:gd name="T38" fmla="*/ 1 w 140"/>
                  <a:gd name="T39" fmla="*/ 1 h 25"/>
                  <a:gd name="T40" fmla="*/ 2 w 140"/>
                  <a:gd name="T41" fmla="*/ 0 h 25"/>
                  <a:gd name="T42" fmla="*/ 2 w 140"/>
                  <a:gd name="T43" fmla="*/ 0 h 25"/>
                  <a:gd name="T44" fmla="*/ 2 w 140"/>
                  <a:gd name="T45" fmla="*/ 0 h 25"/>
                  <a:gd name="T46" fmla="*/ 3 w 140"/>
                  <a:gd name="T47" fmla="*/ 0 h 25"/>
                  <a:gd name="T48" fmla="*/ 4 w 140"/>
                  <a:gd name="T49" fmla="*/ 0 h 25"/>
                  <a:gd name="T50" fmla="*/ 6 w 140"/>
                  <a:gd name="T51" fmla="*/ 0 h 25"/>
                  <a:gd name="T52" fmla="*/ 7 w 140"/>
                  <a:gd name="T53" fmla="*/ 0 h 25"/>
                  <a:gd name="T54" fmla="*/ 8 w 140"/>
                  <a:gd name="T55" fmla="*/ 0 h 25"/>
                  <a:gd name="T56" fmla="*/ 9 w 140"/>
                  <a:gd name="T57" fmla="*/ 0 h 25"/>
                  <a:gd name="T58" fmla="*/ 10 w 140"/>
                  <a:gd name="T59" fmla="*/ 0 h 25"/>
                  <a:gd name="T60" fmla="*/ 12 w 140"/>
                  <a:gd name="T61" fmla="*/ 1 h 25"/>
                  <a:gd name="T62" fmla="*/ 13 w 140"/>
                  <a:gd name="T63" fmla="*/ 1 h 25"/>
                  <a:gd name="T64" fmla="*/ 14 w 140"/>
                  <a:gd name="T65" fmla="*/ 1 h 25"/>
                  <a:gd name="T66" fmla="*/ 16 w 140"/>
                  <a:gd name="T67" fmla="*/ 2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
                  <a:gd name="T103" fmla="*/ 0 h 25"/>
                  <a:gd name="T104" fmla="*/ 140 w 140"/>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 h="25">
                    <a:moveTo>
                      <a:pt x="139" y="19"/>
                    </a:moveTo>
                    <a:lnTo>
                      <a:pt x="126" y="17"/>
                    </a:lnTo>
                    <a:lnTo>
                      <a:pt x="112" y="15"/>
                    </a:lnTo>
                    <a:lnTo>
                      <a:pt x="98" y="13"/>
                    </a:lnTo>
                    <a:lnTo>
                      <a:pt x="84" y="12"/>
                    </a:lnTo>
                    <a:lnTo>
                      <a:pt x="69" y="11"/>
                    </a:lnTo>
                    <a:lnTo>
                      <a:pt x="55" y="11"/>
                    </a:lnTo>
                    <a:lnTo>
                      <a:pt x="41" y="13"/>
                    </a:lnTo>
                    <a:lnTo>
                      <a:pt x="27" y="15"/>
                    </a:lnTo>
                    <a:lnTo>
                      <a:pt x="14" y="19"/>
                    </a:lnTo>
                    <a:lnTo>
                      <a:pt x="2" y="24"/>
                    </a:lnTo>
                    <a:lnTo>
                      <a:pt x="0" y="24"/>
                    </a:lnTo>
                    <a:lnTo>
                      <a:pt x="0" y="23"/>
                    </a:lnTo>
                    <a:lnTo>
                      <a:pt x="1" y="22"/>
                    </a:lnTo>
                    <a:lnTo>
                      <a:pt x="3" y="19"/>
                    </a:lnTo>
                    <a:lnTo>
                      <a:pt x="5" y="16"/>
                    </a:lnTo>
                    <a:lnTo>
                      <a:pt x="7" y="13"/>
                    </a:lnTo>
                    <a:lnTo>
                      <a:pt x="10" y="11"/>
                    </a:lnTo>
                    <a:lnTo>
                      <a:pt x="13" y="8"/>
                    </a:lnTo>
                    <a:lnTo>
                      <a:pt x="16" y="7"/>
                    </a:lnTo>
                    <a:lnTo>
                      <a:pt x="18" y="5"/>
                    </a:lnTo>
                    <a:lnTo>
                      <a:pt x="29" y="2"/>
                    </a:lnTo>
                    <a:lnTo>
                      <a:pt x="39" y="0"/>
                    </a:lnTo>
                    <a:lnTo>
                      <a:pt x="50" y="0"/>
                    </a:lnTo>
                    <a:lnTo>
                      <a:pt x="60" y="1"/>
                    </a:lnTo>
                    <a:lnTo>
                      <a:pt x="70" y="3"/>
                    </a:lnTo>
                    <a:lnTo>
                      <a:pt x="80" y="4"/>
                    </a:lnTo>
                    <a:lnTo>
                      <a:pt x="91" y="7"/>
                    </a:lnTo>
                    <a:lnTo>
                      <a:pt x="101" y="9"/>
                    </a:lnTo>
                    <a:lnTo>
                      <a:pt x="111" y="10"/>
                    </a:lnTo>
                    <a:lnTo>
                      <a:pt x="121" y="12"/>
                    </a:lnTo>
                    <a:lnTo>
                      <a:pt x="139" y="19"/>
                    </a:lnTo>
                  </a:path>
                </a:pathLst>
              </a:custGeom>
              <a:solidFill>
                <a:srgbClr val="FFFFFF"/>
              </a:solidFill>
              <a:ln w="9525" cap="rnd">
                <a:noFill/>
                <a:round/>
                <a:headEnd/>
                <a:tailEnd/>
              </a:ln>
            </p:spPr>
            <p:txBody>
              <a:bodyPr/>
              <a:lstStyle/>
              <a:p>
                <a:endParaRPr lang="en-US"/>
              </a:p>
            </p:txBody>
          </p:sp>
          <p:sp>
            <p:nvSpPr>
              <p:cNvPr id="84060" name="Freeform 92"/>
              <p:cNvSpPr>
                <a:spLocks noChangeAspect="1"/>
              </p:cNvSpPr>
              <p:nvPr/>
            </p:nvSpPr>
            <p:spPr bwMode="auto">
              <a:xfrm>
                <a:off x="783" y="2209"/>
                <a:ext cx="213" cy="72"/>
              </a:xfrm>
              <a:custGeom>
                <a:avLst/>
                <a:gdLst>
                  <a:gd name="T0" fmla="*/ 47 w 441"/>
                  <a:gd name="T1" fmla="*/ 4 h 149"/>
                  <a:gd name="T2" fmla="*/ 43 w 441"/>
                  <a:gd name="T3" fmla="*/ 3 h 149"/>
                  <a:gd name="T4" fmla="*/ 40 w 441"/>
                  <a:gd name="T5" fmla="*/ 1 h 149"/>
                  <a:gd name="T6" fmla="*/ 36 w 441"/>
                  <a:gd name="T7" fmla="*/ 0 h 149"/>
                  <a:gd name="T8" fmla="*/ 32 w 441"/>
                  <a:gd name="T9" fmla="*/ 0 h 149"/>
                  <a:gd name="T10" fmla="*/ 30 w 441"/>
                  <a:gd name="T11" fmla="*/ 0 h 149"/>
                  <a:gd name="T12" fmla="*/ 24 w 441"/>
                  <a:gd name="T13" fmla="*/ 0 h 149"/>
                  <a:gd name="T14" fmla="*/ 18 w 441"/>
                  <a:gd name="T15" fmla="*/ 0 h 149"/>
                  <a:gd name="T16" fmla="*/ 12 w 441"/>
                  <a:gd name="T17" fmla="*/ 0 h 149"/>
                  <a:gd name="T18" fmla="*/ 6 w 441"/>
                  <a:gd name="T19" fmla="*/ 0 h 149"/>
                  <a:gd name="T20" fmla="*/ 0 w 441"/>
                  <a:gd name="T21" fmla="*/ 0 h 149"/>
                  <a:gd name="T22" fmla="*/ 0 w 441"/>
                  <a:gd name="T23" fmla="*/ 0 h 149"/>
                  <a:gd name="T24" fmla="*/ 0 w 441"/>
                  <a:gd name="T25" fmla="*/ 0 h 149"/>
                  <a:gd name="T26" fmla="*/ 1 w 441"/>
                  <a:gd name="T27" fmla="*/ 0 h 149"/>
                  <a:gd name="T28" fmla="*/ 2 w 441"/>
                  <a:gd name="T29" fmla="*/ 0 h 149"/>
                  <a:gd name="T30" fmla="*/ 2 w 441"/>
                  <a:gd name="T31" fmla="*/ 0 h 149"/>
                  <a:gd name="T32" fmla="*/ 3 w 441"/>
                  <a:gd name="T33" fmla="*/ 0 h 149"/>
                  <a:gd name="T34" fmla="*/ 5 w 441"/>
                  <a:gd name="T35" fmla="*/ 1 h 149"/>
                  <a:gd name="T36" fmla="*/ 7 w 441"/>
                  <a:gd name="T37" fmla="*/ 2 h 149"/>
                  <a:gd name="T38" fmla="*/ 8 w 441"/>
                  <a:gd name="T39" fmla="*/ 2 h 149"/>
                  <a:gd name="T40" fmla="*/ 9 w 441"/>
                  <a:gd name="T41" fmla="*/ 3 h 149"/>
                  <a:gd name="T42" fmla="*/ 8 w 441"/>
                  <a:gd name="T43" fmla="*/ 4 h 149"/>
                  <a:gd name="T44" fmla="*/ 8 w 441"/>
                  <a:gd name="T45" fmla="*/ 5 h 149"/>
                  <a:gd name="T46" fmla="*/ 7 w 441"/>
                  <a:gd name="T47" fmla="*/ 7 h 149"/>
                  <a:gd name="T48" fmla="*/ 5 w 441"/>
                  <a:gd name="T49" fmla="*/ 7 h 149"/>
                  <a:gd name="T50" fmla="*/ 4 w 441"/>
                  <a:gd name="T51" fmla="*/ 9 h 149"/>
                  <a:gd name="T52" fmla="*/ 3 w 441"/>
                  <a:gd name="T53" fmla="*/ 10 h 149"/>
                  <a:gd name="T54" fmla="*/ 2 w 441"/>
                  <a:gd name="T55" fmla="*/ 11 h 149"/>
                  <a:gd name="T56" fmla="*/ 3 w 441"/>
                  <a:gd name="T57" fmla="*/ 11 h 149"/>
                  <a:gd name="T58" fmla="*/ 3 w 441"/>
                  <a:gd name="T59" fmla="*/ 11 h 149"/>
                  <a:gd name="T60" fmla="*/ 3 w 441"/>
                  <a:gd name="T61" fmla="*/ 10 h 149"/>
                  <a:gd name="T62" fmla="*/ 2 w 441"/>
                  <a:gd name="T63" fmla="*/ 10 h 149"/>
                  <a:gd name="T64" fmla="*/ 3 w 441"/>
                  <a:gd name="T65" fmla="*/ 9 h 149"/>
                  <a:gd name="T66" fmla="*/ 7 w 441"/>
                  <a:gd name="T67" fmla="*/ 7 h 149"/>
                  <a:gd name="T68" fmla="*/ 13 w 441"/>
                  <a:gd name="T69" fmla="*/ 5 h 149"/>
                  <a:gd name="T70" fmla="*/ 17 w 441"/>
                  <a:gd name="T71" fmla="*/ 3 h 149"/>
                  <a:gd name="T72" fmla="*/ 23 w 441"/>
                  <a:gd name="T73" fmla="*/ 3 h 149"/>
                  <a:gd name="T74" fmla="*/ 29 w 441"/>
                  <a:gd name="T75" fmla="*/ 3 h 149"/>
                  <a:gd name="T76" fmla="*/ 34 w 441"/>
                  <a:gd name="T77" fmla="*/ 3 h 149"/>
                  <a:gd name="T78" fmla="*/ 35 w 441"/>
                  <a:gd name="T79" fmla="*/ 4 h 149"/>
                  <a:gd name="T80" fmla="*/ 35 w 441"/>
                  <a:gd name="T81" fmla="*/ 6 h 149"/>
                  <a:gd name="T82" fmla="*/ 34 w 441"/>
                  <a:gd name="T83" fmla="*/ 9 h 149"/>
                  <a:gd name="T84" fmla="*/ 33 w 441"/>
                  <a:gd name="T85" fmla="*/ 13 h 149"/>
                  <a:gd name="T86" fmla="*/ 34 w 441"/>
                  <a:gd name="T87" fmla="*/ 17 h 149"/>
                  <a:gd name="T88" fmla="*/ 34 w 441"/>
                  <a:gd name="T89" fmla="*/ 16 h 149"/>
                  <a:gd name="T90" fmla="*/ 35 w 441"/>
                  <a:gd name="T91" fmla="*/ 15 h 149"/>
                  <a:gd name="T92" fmla="*/ 37 w 441"/>
                  <a:gd name="T93" fmla="*/ 13 h 149"/>
                  <a:gd name="T94" fmla="*/ 39 w 441"/>
                  <a:gd name="T95" fmla="*/ 10 h 149"/>
                  <a:gd name="T96" fmla="*/ 40 w 441"/>
                  <a:gd name="T97" fmla="*/ 7 h 149"/>
                  <a:gd name="T98" fmla="*/ 40 w 441"/>
                  <a:gd name="T99" fmla="*/ 7 h 149"/>
                  <a:gd name="T100" fmla="*/ 42 w 441"/>
                  <a:gd name="T101" fmla="*/ 6 h 149"/>
                  <a:gd name="T102" fmla="*/ 44 w 441"/>
                  <a:gd name="T103" fmla="*/ 6 h 149"/>
                  <a:gd name="T104" fmla="*/ 46 w 441"/>
                  <a:gd name="T105" fmla="*/ 6 h 149"/>
                  <a:gd name="T106" fmla="*/ 48 w 441"/>
                  <a:gd name="T107" fmla="*/ 6 h 149"/>
                  <a:gd name="T108" fmla="*/ 49 w 441"/>
                  <a:gd name="T109" fmla="*/ 6 h 1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1"/>
                  <a:gd name="T166" fmla="*/ 0 h 149"/>
                  <a:gd name="T167" fmla="*/ 441 w 441"/>
                  <a:gd name="T168" fmla="*/ 149 h 1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1" h="149">
                    <a:moveTo>
                      <a:pt x="440" y="41"/>
                    </a:moveTo>
                    <a:lnTo>
                      <a:pt x="420" y="35"/>
                    </a:lnTo>
                    <a:lnTo>
                      <a:pt x="402" y="30"/>
                    </a:lnTo>
                    <a:lnTo>
                      <a:pt x="385" y="25"/>
                    </a:lnTo>
                    <a:lnTo>
                      <a:pt x="369" y="19"/>
                    </a:lnTo>
                    <a:lnTo>
                      <a:pt x="352" y="14"/>
                    </a:lnTo>
                    <a:lnTo>
                      <a:pt x="336" y="10"/>
                    </a:lnTo>
                    <a:lnTo>
                      <a:pt x="320" y="7"/>
                    </a:lnTo>
                    <a:lnTo>
                      <a:pt x="303" y="4"/>
                    </a:lnTo>
                    <a:lnTo>
                      <a:pt x="287" y="1"/>
                    </a:lnTo>
                    <a:lnTo>
                      <a:pt x="269" y="0"/>
                    </a:lnTo>
                    <a:lnTo>
                      <a:pt x="242" y="0"/>
                    </a:lnTo>
                    <a:lnTo>
                      <a:pt x="215" y="1"/>
                    </a:lnTo>
                    <a:lnTo>
                      <a:pt x="188" y="3"/>
                    </a:lnTo>
                    <a:lnTo>
                      <a:pt x="162" y="4"/>
                    </a:lnTo>
                    <a:lnTo>
                      <a:pt x="135" y="6"/>
                    </a:lnTo>
                    <a:lnTo>
                      <a:pt x="108" y="7"/>
                    </a:lnTo>
                    <a:lnTo>
                      <a:pt x="81" y="7"/>
                    </a:lnTo>
                    <a:lnTo>
                      <a:pt x="54" y="7"/>
                    </a:lnTo>
                    <a:lnTo>
                      <a:pt x="27" y="6"/>
                    </a:lnTo>
                    <a:lnTo>
                      <a:pt x="0" y="4"/>
                    </a:lnTo>
                    <a:lnTo>
                      <a:pt x="1" y="4"/>
                    </a:lnTo>
                    <a:lnTo>
                      <a:pt x="4" y="4"/>
                    </a:lnTo>
                    <a:lnTo>
                      <a:pt x="7" y="4"/>
                    </a:lnTo>
                    <a:lnTo>
                      <a:pt x="11" y="4"/>
                    </a:lnTo>
                    <a:lnTo>
                      <a:pt x="14" y="4"/>
                    </a:lnTo>
                    <a:lnTo>
                      <a:pt x="17" y="5"/>
                    </a:lnTo>
                    <a:lnTo>
                      <a:pt x="20" y="6"/>
                    </a:lnTo>
                    <a:lnTo>
                      <a:pt x="22" y="6"/>
                    </a:lnTo>
                    <a:lnTo>
                      <a:pt x="24" y="7"/>
                    </a:lnTo>
                    <a:lnTo>
                      <a:pt x="32" y="11"/>
                    </a:lnTo>
                    <a:lnTo>
                      <a:pt x="41" y="14"/>
                    </a:lnTo>
                    <a:lnTo>
                      <a:pt x="50" y="16"/>
                    </a:lnTo>
                    <a:lnTo>
                      <a:pt x="59" y="18"/>
                    </a:lnTo>
                    <a:lnTo>
                      <a:pt x="67" y="20"/>
                    </a:lnTo>
                    <a:lnTo>
                      <a:pt x="74" y="22"/>
                    </a:lnTo>
                    <a:lnTo>
                      <a:pt x="78" y="25"/>
                    </a:lnTo>
                    <a:lnTo>
                      <a:pt x="80" y="28"/>
                    </a:lnTo>
                    <a:lnTo>
                      <a:pt x="79" y="33"/>
                    </a:lnTo>
                    <a:lnTo>
                      <a:pt x="74" y="40"/>
                    </a:lnTo>
                    <a:lnTo>
                      <a:pt x="68" y="46"/>
                    </a:lnTo>
                    <a:lnTo>
                      <a:pt x="62" y="52"/>
                    </a:lnTo>
                    <a:lnTo>
                      <a:pt x="57" y="57"/>
                    </a:lnTo>
                    <a:lnTo>
                      <a:pt x="52" y="62"/>
                    </a:lnTo>
                    <a:lnTo>
                      <a:pt x="47" y="67"/>
                    </a:lnTo>
                    <a:lnTo>
                      <a:pt x="43" y="71"/>
                    </a:lnTo>
                    <a:lnTo>
                      <a:pt x="39" y="76"/>
                    </a:lnTo>
                    <a:lnTo>
                      <a:pt x="33" y="83"/>
                    </a:lnTo>
                    <a:lnTo>
                      <a:pt x="29" y="89"/>
                    </a:lnTo>
                    <a:lnTo>
                      <a:pt x="23" y="98"/>
                    </a:lnTo>
                    <a:lnTo>
                      <a:pt x="26" y="98"/>
                    </a:lnTo>
                    <a:lnTo>
                      <a:pt x="27" y="97"/>
                    </a:lnTo>
                    <a:lnTo>
                      <a:pt x="27" y="95"/>
                    </a:lnTo>
                    <a:lnTo>
                      <a:pt x="27" y="94"/>
                    </a:lnTo>
                    <a:lnTo>
                      <a:pt x="25" y="92"/>
                    </a:lnTo>
                    <a:lnTo>
                      <a:pt x="24" y="89"/>
                    </a:lnTo>
                    <a:lnTo>
                      <a:pt x="23" y="87"/>
                    </a:lnTo>
                    <a:lnTo>
                      <a:pt x="23" y="85"/>
                    </a:lnTo>
                    <a:lnTo>
                      <a:pt x="24" y="83"/>
                    </a:lnTo>
                    <a:lnTo>
                      <a:pt x="26" y="81"/>
                    </a:lnTo>
                    <a:lnTo>
                      <a:pt x="57" y="67"/>
                    </a:lnTo>
                    <a:lnTo>
                      <a:pt x="84" y="54"/>
                    </a:lnTo>
                    <a:lnTo>
                      <a:pt x="109" y="45"/>
                    </a:lnTo>
                    <a:lnTo>
                      <a:pt x="132" y="37"/>
                    </a:lnTo>
                    <a:lnTo>
                      <a:pt x="155" y="31"/>
                    </a:lnTo>
                    <a:lnTo>
                      <a:pt x="178" y="27"/>
                    </a:lnTo>
                    <a:lnTo>
                      <a:pt x="203" y="26"/>
                    </a:lnTo>
                    <a:lnTo>
                      <a:pt x="231" y="26"/>
                    </a:lnTo>
                    <a:lnTo>
                      <a:pt x="263" y="28"/>
                    </a:lnTo>
                    <a:lnTo>
                      <a:pt x="300" y="32"/>
                    </a:lnTo>
                    <a:lnTo>
                      <a:pt x="310" y="35"/>
                    </a:lnTo>
                    <a:lnTo>
                      <a:pt x="315" y="40"/>
                    </a:lnTo>
                    <a:lnTo>
                      <a:pt x="315" y="47"/>
                    </a:lnTo>
                    <a:lnTo>
                      <a:pt x="312" y="56"/>
                    </a:lnTo>
                    <a:lnTo>
                      <a:pt x="307" y="67"/>
                    </a:lnTo>
                    <a:lnTo>
                      <a:pt x="302" y="80"/>
                    </a:lnTo>
                    <a:lnTo>
                      <a:pt x="297" y="94"/>
                    </a:lnTo>
                    <a:lnTo>
                      <a:pt x="296" y="111"/>
                    </a:lnTo>
                    <a:lnTo>
                      <a:pt x="297" y="128"/>
                    </a:lnTo>
                    <a:lnTo>
                      <a:pt x="304" y="148"/>
                    </a:lnTo>
                    <a:lnTo>
                      <a:pt x="306" y="147"/>
                    </a:lnTo>
                    <a:lnTo>
                      <a:pt x="310" y="143"/>
                    </a:lnTo>
                    <a:lnTo>
                      <a:pt x="315" y="134"/>
                    </a:lnTo>
                    <a:lnTo>
                      <a:pt x="321" y="124"/>
                    </a:lnTo>
                    <a:lnTo>
                      <a:pt x="328" y="111"/>
                    </a:lnTo>
                    <a:lnTo>
                      <a:pt x="334" y="98"/>
                    </a:lnTo>
                    <a:lnTo>
                      <a:pt x="341" y="86"/>
                    </a:lnTo>
                    <a:lnTo>
                      <a:pt x="347" y="75"/>
                    </a:lnTo>
                    <a:lnTo>
                      <a:pt x="353" y="66"/>
                    </a:lnTo>
                    <a:lnTo>
                      <a:pt x="356" y="61"/>
                    </a:lnTo>
                    <a:lnTo>
                      <a:pt x="364" y="57"/>
                    </a:lnTo>
                    <a:lnTo>
                      <a:pt x="372" y="54"/>
                    </a:lnTo>
                    <a:lnTo>
                      <a:pt x="381" y="53"/>
                    </a:lnTo>
                    <a:lnTo>
                      <a:pt x="389" y="53"/>
                    </a:lnTo>
                    <a:lnTo>
                      <a:pt x="398" y="54"/>
                    </a:lnTo>
                    <a:lnTo>
                      <a:pt x="407" y="55"/>
                    </a:lnTo>
                    <a:lnTo>
                      <a:pt x="415" y="56"/>
                    </a:lnTo>
                    <a:lnTo>
                      <a:pt x="423" y="56"/>
                    </a:lnTo>
                    <a:lnTo>
                      <a:pt x="429" y="54"/>
                    </a:lnTo>
                    <a:lnTo>
                      <a:pt x="433" y="51"/>
                    </a:lnTo>
                    <a:lnTo>
                      <a:pt x="440" y="41"/>
                    </a:lnTo>
                  </a:path>
                </a:pathLst>
              </a:custGeom>
              <a:solidFill>
                <a:srgbClr val="E498B1"/>
              </a:solidFill>
              <a:ln w="9525" cap="rnd">
                <a:noFill/>
                <a:round/>
                <a:headEnd/>
                <a:tailEnd/>
              </a:ln>
            </p:spPr>
            <p:txBody>
              <a:bodyPr/>
              <a:lstStyle/>
              <a:p>
                <a:endParaRPr lang="en-US"/>
              </a:p>
            </p:txBody>
          </p:sp>
          <p:sp>
            <p:nvSpPr>
              <p:cNvPr id="84061" name="Freeform 93"/>
              <p:cNvSpPr>
                <a:spLocks noChangeAspect="1"/>
              </p:cNvSpPr>
              <p:nvPr/>
            </p:nvSpPr>
            <p:spPr bwMode="auto">
              <a:xfrm>
                <a:off x="781" y="2212"/>
                <a:ext cx="215" cy="60"/>
              </a:xfrm>
              <a:custGeom>
                <a:avLst/>
                <a:gdLst>
                  <a:gd name="T0" fmla="*/ 47 w 445"/>
                  <a:gd name="T1" fmla="*/ 3 h 124"/>
                  <a:gd name="T2" fmla="*/ 43 w 445"/>
                  <a:gd name="T3" fmla="*/ 2 h 124"/>
                  <a:gd name="T4" fmla="*/ 40 w 445"/>
                  <a:gd name="T5" fmla="*/ 1 h 124"/>
                  <a:gd name="T6" fmla="*/ 36 w 445"/>
                  <a:gd name="T7" fmla="*/ 0 h 124"/>
                  <a:gd name="T8" fmla="*/ 32 w 445"/>
                  <a:gd name="T9" fmla="*/ 0 h 124"/>
                  <a:gd name="T10" fmla="*/ 30 w 445"/>
                  <a:gd name="T11" fmla="*/ 0 h 124"/>
                  <a:gd name="T12" fmla="*/ 25 w 445"/>
                  <a:gd name="T13" fmla="*/ 0 h 124"/>
                  <a:gd name="T14" fmla="*/ 21 w 445"/>
                  <a:gd name="T15" fmla="*/ 0 h 124"/>
                  <a:gd name="T16" fmla="*/ 16 w 445"/>
                  <a:gd name="T17" fmla="*/ 1 h 124"/>
                  <a:gd name="T18" fmla="*/ 11 w 445"/>
                  <a:gd name="T19" fmla="*/ 1 h 124"/>
                  <a:gd name="T20" fmla="*/ 4 w 445"/>
                  <a:gd name="T21" fmla="*/ 0 h 124"/>
                  <a:gd name="T22" fmla="*/ 4 w 445"/>
                  <a:gd name="T23" fmla="*/ 0 h 124"/>
                  <a:gd name="T24" fmla="*/ 3 w 445"/>
                  <a:gd name="T25" fmla="*/ 0 h 124"/>
                  <a:gd name="T26" fmla="*/ 2 w 445"/>
                  <a:gd name="T27" fmla="*/ 0 h 124"/>
                  <a:gd name="T28" fmla="*/ 1 w 445"/>
                  <a:gd name="T29" fmla="*/ 0 h 124"/>
                  <a:gd name="T30" fmla="*/ 0 w 445"/>
                  <a:gd name="T31" fmla="*/ 0 h 124"/>
                  <a:gd name="T32" fmla="*/ 0 w 445"/>
                  <a:gd name="T33" fmla="*/ 0 h 124"/>
                  <a:gd name="T34" fmla="*/ 3 w 445"/>
                  <a:gd name="T35" fmla="*/ 1 h 124"/>
                  <a:gd name="T36" fmla="*/ 7 w 445"/>
                  <a:gd name="T37" fmla="*/ 1 h 124"/>
                  <a:gd name="T38" fmla="*/ 10 w 445"/>
                  <a:gd name="T39" fmla="*/ 2 h 124"/>
                  <a:gd name="T40" fmla="*/ 12 w 445"/>
                  <a:gd name="T41" fmla="*/ 2 h 124"/>
                  <a:gd name="T42" fmla="*/ 12 w 445"/>
                  <a:gd name="T43" fmla="*/ 3 h 124"/>
                  <a:gd name="T44" fmla="*/ 11 w 445"/>
                  <a:gd name="T45" fmla="*/ 3 h 124"/>
                  <a:gd name="T46" fmla="*/ 9 w 445"/>
                  <a:gd name="T47" fmla="*/ 5 h 124"/>
                  <a:gd name="T48" fmla="*/ 6 w 445"/>
                  <a:gd name="T49" fmla="*/ 6 h 124"/>
                  <a:gd name="T50" fmla="*/ 4 w 445"/>
                  <a:gd name="T51" fmla="*/ 7 h 124"/>
                  <a:gd name="T52" fmla="*/ 1 w 445"/>
                  <a:gd name="T53" fmla="*/ 9 h 124"/>
                  <a:gd name="T54" fmla="*/ 0 w 445"/>
                  <a:gd name="T55" fmla="*/ 10 h 124"/>
                  <a:gd name="T56" fmla="*/ 1 w 445"/>
                  <a:gd name="T57" fmla="*/ 9 h 124"/>
                  <a:gd name="T58" fmla="*/ 2 w 445"/>
                  <a:gd name="T59" fmla="*/ 9 h 124"/>
                  <a:gd name="T60" fmla="*/ 2 w 445"/>
                  <a:gd name="T61" fmla="*/ 8 h 124"/>
                  <a:gd name="T62" fmla="*/ 3 w 445"/>
                  <a:gd name="T63" fmla="*/ 8 h 124"/>
                  <a:gd name="T64" fmla="*/ 4 w 445"/>
                  <a:gd name="T65" fmla="*/ 8 h 124"/>
                  <a:gd name="T66" fmla="*/ 7 w 445"/>
                  <a:gd name="T67" fmla="*/ 6 h 124"/>
                  <a:gd name="T68" fmla="*/ 13 w 445"/>
                  <a:gd name="T69" fmla="*/ 3 h 124"/>
                  <a:gd name="T70" fmla="*/ 18 w 445"/>
                  <a:gd name="T71" fmla="*/ 2 h 124"/>
                  <a:gd name="T72" fmla="*/ 24 w 445"/>
                  <a:gd name="T73" fmla="*/ 1 h 124"/>
                  <a:gd name="T74" fmla="*/ 31 w 445"/>
                  <a:gd name="T75" fmla="*/ 1 h 124"/>
                  <a:gd name="T76" fmla="*/ 35 w 445"/>
                  <a:gd name="T77" fmla="*/ 2 h 124"/>
                  <a:gd name="T78" fmla="*/ 37 w 445"/>
                  <a:gd name="T79" fmla="*/ 2 h 124"/>
                  <a:gd name="T80" fmla="*/ 37 w 445"/>
                  <a:gd name="T81" fmla="*/ 4 h 124"/>
                  <a:gd name="T82" fmla="*/ 37 w 445"/>
                  <a:gd name="T83" fmla="*/ 6 h 124"/>
                  <a:gd name="T84" fmla="*/ 36 w 445"/>
                  <a:gd name="T85" fmla="*/ 9 h 124"/>
                  <a:gd name="T86" fmla="*/ 36 w 445"/>
                  <a:gd name="T87" fmla="*/ 14 h 124"/>
                  <a:gd name="T88" fmla="*/ 36 w 445"/>
                  <a:gd name="T89" fmla="*/ 14 h 124"/>
                  <a:gd name="T90" fmla="*/ 36 w 445"/>
                  <a:gd name="T91" fmla="*/ 13 h 124"/>
                  <a:gd name="T92" fmla="*/ 36 w 445"/>
                  <a:gd name="T93" fmla="*/ 11 h 124"/>
                  <a:gd name="T94" fmla="*/ 37 w 445"/>
                  <a:gd name="T95" fmla="*/ 8 h 124"/>
                  <a:gd name="T96" fmla="*/ 38 w 445"/>
                  <a:gd name="T97" fmla="*/ 6 h 124"/>
                  <a:gd name="T98" fmla="*/ 38 w 445"/>
                  <a:gd name="T99" fmla="*/ 5 h 124"/>
                  <a:gd name="T100" fmla="*/ 39 w 445"/>
                  <a:gd name="T101" fmla="*/ 4 h 124"/>
                  <a:gd name="T102" fmla="*/ 40 w 445"/>
                  <a:gd name="T103" fmla="*/ 4 h 124"/>
                  <a:gd name="T104" fmla="*/ 41 w 445"/>
                  <a:gd name="T105" fmla="*/ 3 h 124"/>
                  <a:gd name="T106" fmla="*/ 42 w 445"/>
                  <a:gd name="T107" fmla="*/ 3 h 124"/>
                  <a:gd name="T108" fmla="*/ 42 w 445"/>
                  <a:gd name="T109" fmla="*/ 3 h 124"/>
                  <a:gd name="T110" fmla="*/ 43 w 445"/>
                  <a:gd name="T111" fmla="*/ 3 h 124"/>
                  <a:gd name="T112" fmla="*/ 44 w 445"/>
                  <a:gd name="T113" fmla="*/ 3 h 124"/>
                  <a:gd name="T114" fmla="*/ 46 w 445"/>
                  <a:gd name="T115" fmla="*/ 4 h 124"/>
                  <a:gd name="T116" fmla="*/ 47 w 445"/>
                  <a:gd name="T117" fmla="*/ 5 h 124"/>
                  <a:gd name="T118" fmla="*/ 49 w 445"/>
                  <a:gd name="T119" fmla="*/ 5 h 124"/>
                  <a:gd name="T120" fmla="*/ 49 w 445"/>
                  <a:gd name="T121" fmla="*/ 4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5"/>
                  <a:gd name="T184" fmla="*/ 0 h 124"/>
                  <a:gd name="T185" fmla="*/ 445 w 445"/>
                  <a:gd name="T186" fmla="*/ 124 h 1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5" h="124">
                    <a:moveTo>
                      <a:pt x="434" y="37"/>
                    </a:moveTo>
                    <a:lnTo>
                      <a:pt x="415" y="32"/>
                    </a:lnTo>
                    <a:lnTo>
                      <a:pt x="398" y="26"/>
                    </a:lnTo>
                    <a:lnTo>
                      <a:pt x="381" y="21"/>
                    </a:lnTo>
                    <a:lnTo>
                      <a:pt x="365" y="16"/>
                    </a:lnTo>
                    <a:lnTo>
                      <a:pt x="350" y="11"/>
                    </a:lnTo>
                    <a:lnTo>
                      <a:pt x="335" y="7"/>
                    </a:lnTo>
                    <a:lnTo>
                      <a:pt x="319" y="4"/>
                    </a:lnTo>
                    <a:lnTo>
                      <a:pt x="303" y="1"/>
                    </a:lnTo>
                    <a:lnTo>
                      <a:pt x="286" y="0"/>
                    </a:lnTo>
                    <a:lnTo>
                      <a:pt x="268" y="0"/>
                    </a:lnTo>
                    <a:lnTo>
                      <a:pt x="245" y="1"/>
                    </a:lnTo>
                    <a:lnTo>
                      <a:pt x="224" y="3"/>
                    </a:lnTo>
                    <a:lnTo>
                      <a:pt x="204" y="5"/>
                    </a:lnTo>
                    <a:lnTo>
                      <a:pt x="184" y="7"/>
                    </a:lnTo>
                    <a:lnTo>
                      <a:pt x="164" y="9"/>
                    </a:lnTo>
                    <a:lnTo>
                      <a:pt x="143" y="10"/>
                    </a:lnTo>
                    <a:lnTo>
                      <a:pt x="121" y="10"/>
                    </a:lnTo>
                    <a:lnTo>
                      <a:pt x="96" y="10"/>
                    </a:lnTo>
                    <a:lnTo>
                      <a:pt x="70" y="8"/>
                    </a:lnTo>
                    <a:lnTo>
                      <a:pt x="40" y="5"/>
                    </a:lnTo>
                    <a:lnTo>
                      <a:pt x="38" y="4"/>
                    </a:lnTo>
                    <a:lnTo>
                      <a:pt x="35" y="4"/>
                    </a:lnTo>
                    <a:lnTo>
                      <a:pt x="32" y="4"/>
                    </a:lnTo>
                    <a:lnTo>
                      <a:pt x="26" y="4"/>
                    </a:lnTo>
                    <a:lnTo>
                      <a:pt x="21" y="4"/>
                    </a:lnTo>
                    <a:lnTo>
                      <a:pt x="16" y="3"/>
                    </a:lnTo>
                    <a:lnTo>
                      <a:pt x="11" y="3"/>
                    </a:lnTo>
                    <a:lnTo>
                      <a:pt x="7" y="3"/>
                    </a:lnTo>
                    <a:lnTo>
                      <a:pt x="6" y="3"/>
                    </a:lnTo>
                    <a:lnTo>
                      <a:pt x="5" y="3"/>
                    </a:lnTo>
                    <a:lnTo>
                      <a:pt x="16" y="7"/>
                    </a:lnTo>
                    <a:lnTo>
                      <a:pt x="29" y="9"/>
                    </a:lnTo>
                    <a:lnTo>
                      <a:pt x="44" y="11"/>
                    </a:lnTo>
                    <a:lnTo>
                      <a:pt x="60" y="13"/>
                    </a:lnTo>
                    <a:lnTo>
                      <a:pt x="76" y="14"/>
                    </a:lnTo>
                    <a:lnTo>
                      <a:pt x="90" y="16"/>
                    </a:lnTo>
                    <a:lnTo>
                      <a:pt x="101" y="17"/>
                    </a:lnTo>
                    <a:lnTo>
                      <a:pt x="108" y="20"/>
                    </a:lnTo>
                    <a:lnTo>
                      <a:pt x="111" y="23"/>
                    </a:lnTo>
                    <a:lnTo>
                      <a:pt x="106" y="26"/>
                    </a:lnTo>
                    <a:lnTo>
                      <a:pt x="97" y="31"/>
                    </a:lnTo>
                    <a:lnTo>
                      <a:pt x="88" y="36"/>
                    </a:lnTo>
                    <a:lnTo>
                      <a:pt x="77" y="42"/>
                    </a:lnTo>
                    <a:lnTo>
                      <a:pt x="67" y="47"/>
                    </a:lnTo>
                    <a:lnTo>
                      <a:pt x="56" y="52"/>
                    </a:lnTo>
                    <a:lnTo>
                      <a:pt x="44" y="58"/>
                    </a:lnTo>
                    <a:lnTo>
                      <a:pt x="33" y="65"/>
                    </a:lnTo>
                    <a:lnTo>
                      <a:pt x="22" y="72"/>
                    </a:lnTo>
                    <a:lnTo>
                      <a:pt x="10" y="80"/>
                    </a:lnTo>
                    <a:lnTo>
                      <a:pt x="0" y="88"/>
                    </a:lnTo>
                    <a:lnTo>
                      <a:pt x="4" y="86"/>
                    </a:lnTo>
                    <a:lnTo>
                      <a:pt x="9" y="83"/>
                    </a:lnTo>
                    <a:lnTo>
                      <a:pt x="13" y="81"/>
                    </a:lnTo>
                    <a:lnTo>
                      <a:pt x="16" y="79"/>
                    </a:lnTo>
                    <a:lnTo>
                      <a:pt x="19" y="77"/>
                    </a:lnTo>
                    <a:lnTo>
                      <a:pt x="22" y="75"/>
                    </a:lnTo>
                    <a:lnTo>
                      <a:pt x="25" y="74"/>
                    </a:lnTo>
                    <a:lnTo>
                      <a:pt x="28" y="72"/>
                    </a:lnTo>
                    <a:lnTo>
                      <a:pt x="31" y="70"/>
                    </a:lnTo>
                    <a:lnTo>
                      <a:pt x="34" y="69"/>
                    </a:lnTo>
                    <a:lnTo>
                      <a:pt x="60" y="55"/>
                    </a:lnTo>
                    <a:lnTo>
                      <a:pt x="86" y="42"/>
                    </a:lnTo>
                    <a:lnTo>
                      <a:pt x="110" y="32"/>
                    </a:lnTo>
                    <a:lnTo>
                      <a:pt x="133" y="24"/>
                    </a:lnTo>
                    <a:lnTo>
                      <a:pt x="158" y="18"/>
                    </a:lnTo>
                    <a:lnTo>
                      <a:pt x="184" y="13"/>
                    </a:lnTo>
                    <a:lnTo>
                      <a:pt x="211" y="12"/>
                    </a:lnTo>
                    <a:lnTo>
                      <a:pt x="241" y="12"/>
                    </a:lnTo>
                    <a:lnTo>
                      <a:pt x="275" y="13"/>
                    </a:lnTo>
                    <a:lnTo>
                      <a:pt x="313" y="17"/>
                    </a:lnTo>
                    <a:lnTo>
                      <a:pt x="323" y="20"/>
                    </a:lnTo>
                    <a:lnTo>
                      <a:pt x="330" y="23"/>
                    </a:lnTo>
                    <a:lnTo>
                      <a:pt x="332" y="28"/>
                    </a:lnTo>
                    <a:lnTo>
                      <a:pt x="331" y="34"/>
                    </a:lnTo>
                    <a:lnTo>
                      <a:pt x="328" y="42"/>
                    </a:lnTo>
                    <a:lnTo>
                      <a:pt x="325" y="53"/>
                    </a:lnTo>
                    <a:lnTo>
                      <a:pt x="321" y="66"/>
                    </a:lnTo>
                    <a:lnTo>
                      <a:pt x="318" y="82"/>
                    </a:lnTo>
                    <a:lnTo>
                      <a:pt x="317" y="101"/>
                    </a:lnTo>
                    <a:lnTo>
                      <a:pt x="318" y="123"/>
                    </a:lnTo>
                    <a:lnTo>
                      <a:pt x="318" y="122"/>
                    </a:lnTo>
                    <a:lnTo>
                      <a:pt x="319" y="119"/>
                    </a:lnTo>
                    <a:lnTo>
                      <a:pt x="320" y="113"/>
                    </a:lnTo>
                    <a:lnTo>
                      <a:pt x="321" y="105"/>
                    </a:lnTo>
                    <a:lnTo>
                      <a:pt x="323" y="95"/>
                    </a:lnTo>
                    <a:lnTo>
                      <a:pt x="326" y="84"/>
                    </a:lnTo>
                    <a:lnTo>
                      <a:pt x="328" y="73"/>
                    </a:lnTo>
                    <a:lnTo>
                      <a:pt x="332" y="62"/>
                    </a:lnTo>
                    <a:lnTo>
                      <a:pt x="336" y="52"/>
                    </a:lnTo>
                    <a:lnTo>
                      <a:pt x="340" y="43"/>
                    </a:lnTo>
                    <a:lnTo>
                      <a:pt x="343" y="40"/>
                    </a:lnTo>
                    <a:lnTo>
                      <a:pt x="347" y="37"/>
                    </a:lnTo>
                    <a:lnTo>
                      <a:pt x="351" y="35"/>
                    </a:lnTo>
                    <a:lnTo>
                      <a:pt x="355" y="34"/>
                    </a:lnTo>
                    <a:lnTo>
                      <a:pt x="358" y="32"/>
                    </a:lnTo>
                    <a:lnTo>
                      <a:pt x="362" y="32"/>
                    </a:lnTo>
                    <a:lnTo>
                      <a:pt x="366" y="32"/>
                    </a:lnTo>
                    <a:lnTo>
                      <a:pt x="369" y="32"/>
                    </a:lnTo>
                    <a:lnTo>
                      <a:pt x="372" y="32"/>
                    </a:lnTo>
                    <a:lnTo>
                      <a:pt x="374" y="32"/>
                    </a:lnTo>
                    <a:lnTo>
                      <a:pt x="381" y="30"/>
                    </a:lnTo>
                    <a:lnTo>
                      <a:pt x="388" y="30"/>
                    </a:lnTo>
                    <a:lnTo>
                      <a:pt x="394" y="32"/>
                    </a:lnTo>
                    <a:lnTo>
                      <a:pt x="401" y="34"/>
                    </a:lnTo>
                    <a:lnTo>
                      <a:pt x="407" y="36"/>
                    </a:lnTo>
                    <a:lnTo>
                      <a:pt x="414" y="39"/>
                    </a:lnTo>
                    <a:lnTo>
                      <a:pt x="421" y="41"/>
                    </a:lnTo>
                    <a:lnTo>
                      <a:pt x="428" y="42"/>
                    </a:lnTo>
                    <a:lnTo>
                      <a:pt x="435" y="42"/>
                    </a:lnTo>
                    <a:lnTo>
                      <a:pt x="444" y="42"/>
                    </a:lnTo>
                    <a:lnTo>
                      <a:pt x="434" y="37"/>
                    </a:lnTo>
                  </a:path>
                </a:pathLst>
              </a:custGeom>
              <a:solidFill>
                <a:srgbClr val="B1327E"/>
              </a:solidFill>
              <a:ln w="9525" cap="rnd">
                <a:noFill/>
                <a:round/>
                <a:headEnd/>
                <a:tailEnd/>
              </a:ln>
            </p:spPr>
            <p:txBody>
              <a:bodyPr/>
              <a:lstStyle/>
              <a:p>
                <a:endParaRPr lang="en-US"/>
              </a:p>
            </p:txBody>
          </p:sp>
          <p:sp>
            <p:nvSpPr>
              <p:cNvPr id="84062" name="Freeform 94"/>
              <p:cNvSpPr>
                <a:spLocks noChangeAspect="1"/>
              </p:cNvSpPr>
              <p:nvPr/>
            </p:nvSpPr>
            <p:spPr bwMode="auto">
              <a:xfrm>
                <a:off x="686" y="2155"/>
                <a:ext cx="186" cy="377"/>
              </a:xfrm>
              <a:custGeom>
                <a:avLst/>
                <a:gdLst>
                  <a:gd name="T0" fmla="*/ 4 w 384"/>
                  <a:gd name="T1" fmla="*/ 1 h 778"/>
                  <a:gd name="T2" fmla="*/ 3 w 384"/>
                  <a:gd name="T3" fmla="*/ 3 h 778"/>
                  <a:gd name="T4" fmla="*/ 1 w 384"/>
                  <a:gd name="T5" fmla="*/ 5 h 778"/>
                  <a:gd name="T6" fmla="*/ 0 w 384"/>
                  <a:gd name="T7" fmla="*/ 7 h 778"/>
                  <a:gd name="T8" fmla="*/ 0 w 384"/>
                  <a:gd name="T9" fmla="*/ 9 h 778"/>
                  <a:gd name="T10" fmla="*/ 0 w 384"/>
                  <a:gd name="T11" fmla="*/ 10 h 778"/>
                  <a:gd name="T12" fmla="*/ 0 w 384"/>
                  <a:gd name="T13" fmla="*/ 14 h 778"/>
                  <a:gd name="T14" fmla="*/ 0 w 384"/>
                  <a:gd name="T15" fmla="*/ 17 h 778"/>
                  <a:gd name="T16" fmla="*/ 1 w 384"/>
                  <a:gd name="T17" fmla="*/ 20 h 778"/>
                  <a:gd name="T18" fmla="*/ 3 w 384"/>
                  <a:gd name="T19" fmla="*/ 24 h 778"/>
                  <a:gd name="T20" fmla="*/ 4 w 384"/>
                  <a:gd name="T21" fmla="*/ 27 h 778"/>
                  <a:gd name="T22" fmla="*/ 4 w 384"/>
                  <a:gd name="T23" fmla="*/ 29 h 778"/>
                  <a:gd name="T24" fmla="*/ 4 w 384"/>
                  <a:gd name="T25" fmla="*/ 32 h 778"/>
                  <a:gd name="T26" fmla="*/ 3 w 384"/>
                  <a:gd name="T27" fmla="*/ 36 h 778"/>
                  <a:gd name="T28" fmla="*/ 3 w 384"/>
                  <a:gd name="T29" fmla="*/ 40 h 778"/>
                  <a:gd name="T30" fmla="*/ 4 w 384"/>
                  <a:gd name="T31" fmla="*/ 44 h 778"/>
                  <a:gd name="T32" fmla="*/ 5 w 384"/>
                  <a:gd name="T33" fmla="*/ 46 h 778"/>
                  <a:gd name="T34" fmla="*/ 6 w 384"/>
                  <a:gd name="T35" fmla="*/ 47 h 778"/>
                  <a:gd name="T36" fmla="*/ 7 w 384"/>
                  <a:gd name="T37" fmla="*/ 49 h 778"/>
                  <a:gd name="T38" fmla="*/ 8 w 384"/>
                  <a:gd name="T39" fmla="*/ 50 h 778"/>
                  <a:gd name="T40" fmla="*/ 9 w 384"/>
                  <a:gd name="T41" fmla="*/ 51 h 778"/>
                  <a:gd name="T42" fmla="*/ 12 w 384"/>
                  <a:gd name="T43" fmla="*/ 52 h 778"/>
                  <a:gd name="T44" fmla="*/ 14 w 384"/>
                  <a:gd name="T45" fmla="*/ 53 h 778"/>
                  <a:gd name="T46" fmla="*/ 16 w 384"/>
                  <a:gd name="T47" fmla="*/ 56 h 778"/>
                  <a:gd name="T48" fmla="*/ 16 w 384"/>
                  <a:gd name="T49" fmla="*/ 59 h 778"/>
                  <a:gd name="T50" fmla="*/ 15 w 384"/>
                  <a:gd name="T51" fmla="*/ 62 h 778"/>
                  <a:gd name="T52" fmla="*/ 15 w 384"/>
                  <a:gd name="T53" fmla="*/ 63 h 778"/>
                  <a:gd name="T54" fmla="*/ 15 w 384"/>
                  <a:gd name="T55" fmla="*/ 64 h 778"/>
                  <a:gd name="T56" fmla="*/ 18 w 384"/>
                  <a:gd name="T57" fmla="*/ 70 h 778"/>
                  <a:gd name="T58" fmla="*/ 23 w 384"/>
                  <a:gd name="T59" fmla="*/ 76 h 778"/>
                  <a:gd name="T60" fmla="*/ 30 w 384"/>
                  <a:gd name="T61" fmla="*/ 82 h 778"/>
                  <a:gd name="T62" fmla="*/ 37 w 384"/>
                  <a:gd name="T63" fmla="*/ 86 h 778"/>
                  <a:gd name="T64" fmla="*/ 44 w 384"/>
                  <a:gd name="T65" fmla="*/ 89 h 778"/>
                  <a:gd name="T66" fmla="*/ 40 w 384"/>
                  <a:gd name="T67" fmla="*/ 86 h 778"/>
                  <a:gd name="T68" fmla="*/ 32 w 384"/>
                  <a:gd name="T69" fmla="*/ 81 h 778"/>
                  <a:gd name="T70" fmla="*/ 25 w 384"/>
                  <a:gd name="T71" fmla="*/ 75 h 778"/>
                  <a:gd name="T72" fmla="*/ 20 w 384"/>
                  <a:gd name="T73" fmla="*/ 67 h 778"/>
                  <a:gd name="T74" fmla="*/ 21 w 384"/>
                  <a:gd name="T75" fmla="*/ 59 h 778"/>
                  <a:gd name="T76" fmla="*/ 24 w 384"/>
                  <a:gd name="T77" fmla="*/ 54 h 778"/>
                  <a:gd name="T78" fmla="*/ 24 w 384"/>
                  <a:gd name="T79" fmla="*/ 54 h 778"/>
                  <a:gd name="T80" fmla="*/ 23 w 384"/>
                  <a:gd name="T81" fmla="*/ 54 h 778"/>
                  <a:gd name="T82" fmla="*/ 22 w 384"/>
                  <a:gd name="T83" fmla="*/ 53 h 778"/>
                  <a:gd name="T84" fmla="*/ 21 w 384"/>
                  <a:gd name="T85" fmla="*/ 53 h 778"/>
                  <a:gd name="T86" fmla="*/ 20 w 384"/>
                  <a:gd name="T87" fmla="*/ 53 h 778"/>
                  <a:gd name="T88" fmla="*/ 18 w 384"/>
                  <a:gd name="T89" fmla="*/ 53 h 778"/>
                  <a:gd name="T90" fmla="*/ 16 w 384"/>
                  <a:gd name="T91" fmla="*/ 51 h 778"/>
                  <a:gd name="T92" fmla="*/ 13 w 384"/>
                  <a:gd name="T93" fmla="*/ 49 h 778"/>
                  <a:gd name="T94" fmla="*/ 10 w 384"/>
                  <a:gd name="T95" fmla="*/ 47 h 778"/>
                  <a:gd name="T96" fmla="*/ 8 w 384"/>
                  <a:gd name="T97" fmla="*/ 44 h 778"/>
                  <a:gd name="T98" fmla="*/ 7 w 384"/>
                  <a:gd name="T99" fmla="*/ 42 h 778"/>
                  <a:gd name="T100" fmla="*/ 6 w 384"/>
                  <a:gd name="T101" fmla="*/ 38 h 778"/>
                  <a:gd name="T102" fmla="*/ 7 w 384"/>
                  <a:gd name="T103" fmla="*/ 35 h 778"/>
                  <a:gd name="T104" fmla="*/ 8 w 384"/>
                  <a:gd name="T105" fmla="*/ 32 h 778"/>
                  <a:gd name="T106" fmla="*/ 9 w 384"/>
                  <a:gd name="T107" fmla="*/ 30 h 778"/>
                  <a:gd name="T108" fmla="*/ 9 w 384"/>
                  <a:gd name="T109" fmla="*/ 28 h 778"/>
                  <a:gd name="T110" fmla="*/ 8 w 384"/>
                  <a:gd name="T111" fmla="*/ 25 h 778"/>
                  <a:gd name="T112" fmla="*/ 5 w 384"/>
                  <a:gd name="T113" fmla="*/ 19 h 778"/>
                  <a:gd name="T114" fmla="*/ 3 w 384"/>
                  <a:gd name="T115" fmla="*/ 14 h 778"/>
                  <a:gd name="T116" fmla="*/ 3 w 384"/>
                  <a:gd name="T117" fmla="*/ 8 h 778"/>
                  <a:gd name="T118" fmla="*/ 5 w 384"/>
                  <a:gd name="T119" fmla="*/ 2 h 778"/>
                  <a:gd name="T120" fmla="*/ 5 w 384"/>
                  <a:gd name="T121" fmla="*/ 1 h 7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4"/>
                  <a:gd name="T184" fmla="*/ 0 h 778"/>
                  <a:gd name="T185" fmla="*/ 384 w 384"/>
                  <a:gd name="T186" fmla="*/ 778 h 7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4" h="778">
                    <a:moveTo>
                      <a:pt x="47" y="10"/>
                    </a:moveTo>
                    <a:lnTo>
                      <a:pt x="39" y="13"/>
                    </a:lnTo>
                    <a:lnTo>
                      <a:pt x="31" y="19"/>
                    </a:lnTo>
                    <a:lnTo>
                      <a:pt x="25" y="26"/>
                    </a:lnTo>
                    <a:lnTo>
                      <a:pt x="20" y="32"/>
                    </a:lnTo>
                    <a:lnTo>
                      <a:pt x="15" y="41"/>
                    </a:lnTo>
                    <a:lnTo>
                      <a:pt x="11" y="49"/>
                    </a:lnTo>
                    <a:lnTo>
                      <a:pt x="7" y="58"/>
                    </a:lnTo>
                    <a:lnTo>
                      <a:pt x="5" y="67"/>
                    </a:lnTo>
                    <a:lnTo>
                      <a:pt x="3" y="77"/>
                    </a:lnTo>
                    <a:lnTo>
                      <a:pt x="1" y="86"/>
                    </a:lnTo>
                    <a:lnTo>
                      <a:pt x="0" y="102"/>
                    </a:lnTo>
                    <a:lnTo>
                      <a:pt x="0" y="118"/>
                    </a:lnTo>
                    <a:lnTo>
                      <a:pt x="3" y="134"/>
                    </a:lnTo>
                    <a:lnTo>
                      <a:pt x="6" y="149"/>
                    </a:lnTo>
                    <a:lnTo>
                      <a:pt x="9" y="165"/>
                    </a:lnTo>
                    <a:lnTo>
                      <a:pt x="14" y="180"/>
                    </a:lnTo>
                    <a:lnTo>
                      <a:pt x="19" y="194"/>
                    </a:lnTo>
                    <a:lnTo>
                      <a:pt x="24" y="210"/>
                    </a:lnTo>
                    <a:lnTo>
                      <a:pt x="28" y="224"/>
                    </a:lnTo>
                    <a:lnTo>
                      <a:pt x="33" y="238"/>
                    </a:lnTo>
                    <a:lnTo>
                      <a:pt x="36" y="253"/>
                    </a:lnTo>
                    <a:lnTo>
                      <a:pt x="36" y="268"/>
                    </a:lnTo>
                    <a:lnTo>
                      <a:pt x="34" y="284"/>
                    </a:lnTo>
                    <a:lnTo>
                      <a:pt x="32" y="300"/>
                    </a:lnTo>
                    <a:lnTo>
                      <a:pt x="29" y="317"/>
                    </a:lnTo>
                    <a:lnTo>
                      <a:pt x="28" y="333"/>
                    </a:lnTo>
                    <a:lnTo>
                      <a:pt x="27" y="349"/>
                    </a:lnTo>
                    <a:lnTo>
                      <a:pt x="28" y="366"/>
                    </a:lnTo>
                    <a:lnTo>
                      <a:pt x="33" y="383"/>
                    </a:lnTo>
                    <a:lnTo>
                      <a:pt x="41" y="399"/>
                    </a:lnTo>
                    <a:lnTo>
                      <a:pt x="47" y="409"/>
                    </a:lnTo>
                    <a:lnTo>
                      <a:pt x="53" y="418"/>
                    </a:lnTo>
                    <a:lnTo>
                      <a:pt x="57" y="425"/>
                    </a:lnTo>
                    <a:lnTo>
                      <a:pt x="62" y="431"/>
                    </a:lnTo>
                    <a:lnTo>
                      <a:pt x="66" y="437"/>
                    </a:lnTo>
                    <a:lnTo>
                      <a:pt x="70" y="441"/>
                    </a:lnTo>
                    <a:lnTo>
                      <a:pt x="76" y="445"/>
                    </a:lnTo>
                    <a:lnTo>
                      <a:pt x="83" y="449"/>
                    </a:lnTo>
                    <a:lnTo>
                      <a:pt x="92" y="453"/>
                    </a:lnTo>
                    <a:lnTo>
                      <a:pt x="102" y="457"/>
                    </a:lnTo>
                    <a:lnTo>
                      <a:pt x="119" y="466"/>
                    </a:lnTo>
                    <a:lnTo>
                      <a:pt x="130" y="478"/>
                    </a:lnTo>
                    <a:lnTo>
                      <a:pt x="136" y="491"/>
                    </a:lnTo>
                    <a:lnTo>
                      <a:pt x="138" y="504"/>
                    </a:lnTo>
                    <a:lnTo>
                      <a:pt x="137" y="517"/>
                    </a:lnTo>
                    <a:lnTo>
                      <a:pt x="135" y="530"/>
                    </a:lnTo>
                    <a:lnTo>
                      <a:pt x="131" y="542"/>
                    </a:lnTo>
                    <a:lnTo>
                      <a:pt x="128" y="552"/>
                    </a:lnTo>
                    <a:lnTo>
                      <a:pt x="126" y="559"/>
                    </a:lnTo>
                    <a:lnTo>
                      <a:pt x="125" y="562"/>
                    </a:lnTo>
                    <a:lnTo>
                      <a:pt x="139" y="586"/>
                    </a:lnTo>
                    <a:lnTo>
                      <a:pt x="158" y="612"/>
                    </a:lnTo>
                    <a:lnTo>
                      <a:pt x="180" y="639"/>
                    </a:lnTo>
                    <a:lnTo>
                      <a:pt x="206" y="667"/>
                    </a:lnTo>
                    <a:lnTo>
                      <a:pt x="233" y="694"/>
                    </a:lnTo>
                    <a:lnTo>
                      <a:pt x="263" y="719"/>
                    </a:lnTo>
                    <a:lnTo>
                      <a:pt x="293" y="741"/>
                    </a:lnTo>
                    <a:lnTo>
                      <a:pt x="323" y="759"/>
                    </a:lnTo>
                    <a:lnTo>
                      <a:pt x="354" y="771"/>
                    </a:lnTo>
                    <a:lnTo>
                      <a:pt x="383" y="777"/>
                    </a:lnTo>
                    <a:lnTo>
                      <a:pt x="355" y="760"/>
                    </a:lnTo>
                    <a:lnTo>
                      <a:pt x="323" y="738"/>
                    </a:lnTo>
                    <a:lnTo>
                      <a:pt x="287" y="714"/>
                    </a:lnTo>
                    <a:lnTo>
                      <a:pt x="252" y="686"/>
                    </a:lnTo>
                    <a:lnTo>
                      <a:pt x="221" y="656"/>
                    </a:lnTo>
                    <a:lnTo>
                      <a:pt x="196" y="623"/>
                    </a:lnTo>
                    <a:lnTo>
                      <a:pt x="179" y="588"/>
                    </a:lnTo>
                    <a:lnTo>
                      <a:pt x="174" y="552"/>
                    </a:lnTo>
                    <a:lnTo>
                      <a:pt x="184" y="515"/>
                    </a:lnTo>
                    <a:lnTo>
                      <a:pt x="212" y="477"/>
                    </a:lnTo>
                    <a:lnTo>
                      <a:pt x="212" y="475"/>
                    </a:lnTo>
                    <a:lnTo>
                      <a:pt x="211" y="475"/>
                    </a:lnTo>
                    <a:lnTo>
                      <a:pt x="209" y="473"/>
                    </a:lnTo>
                    <a:lnTo>
                      <a:pt x="206" y="472"/>
                    </a:lnTo>
                    <a:lnTo>
                      <a:pt x="202" y="472"/>
                    </a:lnTo>
                    <a:lnTo>
                      <a:pt x="196" y="471"/>
                    </a:lnTo>
                    <a:lnTo>
                      <a:pt x="192" y="470"/>
                    </a:lnTo>
                    <a:lnTo>
                      <a:pt x="187" y="469"/>
                    </a:lnTo>
                    <a:lnTo>
                      <a:pt x="182" y="469"/>
                    </a:lnTo>
                    <a:lnTo>
                      <a:pt x="178" y="467"/>
                    </a:lnTo>
                    <a:lnTo>
                      <a:pt x="164" y="463"/>
                    </a:lnTo>
                    <a:lnTo>
                      <a:pt x="149" y="457"/>
                    </a:lnTo>
                    <a:lnTo>
                      <a:pt x="136" y="450"/>
                    </a:lnTo>
                    <a:lnTo>
                      <a:pt x="123" y="442"/>
                    </a:lnTo>
                    <a:lnTo>
                      <a:pt x="112" y="433"/>
                    </a:lnTo>
                    <a:lnTo>
                      <a:pt x="101" y="422"/>
                    </a:lnTo>
                    <a:lnTo>
                      <a:pt x="90" y="412"/>
                    </a:lnTo>
                    <a:lnTo>
                      <a:pt x="81" y="399"/>
                    </a:lnTo>
                    <a:lnTo>
                      <a:pt x="72" y="386"/>
                    </a:lnTo>
                    <a:lnTo>
                      <a:pt x="63" y="371"/>
                    </a:lnTo>
                    <a:lnTo>
                      <a:pt x="57" y="354"/>
                    </a:lnTo>
                    <a:lnTo>
                      <a:pt x="55" y="337"/>
                    </a:lnTo>
                    <a:lnTo>
                      <a:pt x="56" y="322"/>
                    </a:lnTo>
                    <a:lnTo>
                      <a:pt x="59" y="308"/>
                    </a:lnTo>
                    <a:lnTo>
                      <a:pt x="64" y="295"/>
                    </a:lnTo>
                    <a:lnTo>
                      <a:pt x="69" y="282"/>
                    </a:lnTo>
                    <a:lnTo>
                      <a:pt x="74" y="270"/>
                    </a:lnTo>
                    <a:lnTo>
                      <a:pt x="78" y="260"/>
                    </a:lnTo>
                    <a:lnTo>
                      <a:pt x="79" y="251"/>
                    </a:lnTo>
                    <a:lnTo>
                      <a:pt x="79" y="243"/>
                    </a:lnTo>
                    <a:lnTo>
                      <a:pt x="68" y="220"/>
                    </a:lnTo>
                    <a:lnTo>
                      <a:pt x="57" y="196"/>
                    </a:lnTo>
                    <a:lnTo>
                      <a:pt x="47" y="171"/>
                    </a:lnTo>
                    <a:lnTo>
                      <a:pt x="38" y="145"/>
                    </a:lnTo>
                    <a:lnTo>
                      <a:pt x="31" y="119"/>
                    </a:lnTo>
                    <a:lnTo>
                      <a:pt x="28" y="93"/>
                    </a:lnTo>
                    <a:lnTo>
                      <a:pt x="28" y="67"/>
                    </a:lnTo>
                    <a:lnTo>
                      <a:pt x="35" y="44"/>
                    </a:lnTo>
                    <a:lnTo>
                      <a:pt x="47" y="21"/>
                    </a:lnTo>
                    <a:lnTo>
                      <a:pt x="68" y="0"/>
                    </a:lnTo>
                    <a:lnTo>
                      <a:pt x="47" y="10"/>
                    </a:lnTo>
                  </a:path>
                </a:pathLst>
              </a:custGeom>
              <a:solidFill>
                <a:srgbClr val="FFB1B1"/>
              </a:solidFill>
              <a:ln w="9525" cap="rnd">
                <a:noFill/>
                <a:round/>
                <a:headEnd/>
                <a:tailEnd/>
              </a:ln>
            </p:spPr>
            <p:txBody>
              <a:bodyPr/>
              <a:lstStyle/>
              <a:p>
                <a:endParaRPr lang="en-US"/>
              </a:p>
            </p:txBody>
          </p:sp>
          <p:sp>
            <p:nvSpPr>
              <p:cNvPr id="84063" name="Freeform 95"/>
              <p:cNvSpPr>
                <a:spLocks noChangeAspect="1"/>
              </p:cNvSpPr>
              <p:nvPr/>
            </p:nvSpPr>
            <p:spPr bwMode="auto">
              <a:xfrm>
                <a:off x="766" y="1960"/>
                <a:ext cx="70" cy="46"/>
              </a:xfrm>
              <a:custGeom>
                <a:avLst/>
                <a:gdLst>
                  <a:gd name="T0" fmla="*/ 0 w 146"/>
                  <a:gd name="T1" fmla="*/ 0 h 96"/>
                  <a:gd name="T2" fmla="*/ 1 w 146"/>
                  <a:gd name="T3" fmla="*/ 1 h 96"/>
                  <a:gd name="T4" fmla="*/ 3 w 146"/>
                  <a:gd name="T5" fmla="*/ 2 h 96"/>
                  <a:gd name="T6" fmla="*/ 5 w 146"/>
                  <a:gd name="T7" fmla="*/ 3 h 96"/>
                  <a:gd name="T8" fmla="*/ 6 w 146"/>
                  <a:gd name="T9" fmla="*/ 3 h 96"/>
                  <a:gd name="T10" fmla="*/ 6 w 146"/>
                  <a:gd name="T11" fmla="*/ 4 h 96"/>
                  <a:gd name="T12" fmla="*/ 8 w 146"/>
                  <a:gd name="T13" fmla="*/ 4 h 96"/>
                  <a:gd name="T14" fmla="*/ 8 w 146"/>
                  <a:gd name="T15" fmla="*/ 4 h 96"/>
                  <a:gd name="T16" fmla="*/ 9 w 146"/>
                  <a:gd name="T17" fmla="*/ 5 h 96"/>
                  <a:gd name="T18" fmla="*/ 10 w 146"/>
                  <a:gd name="T19" fmla="*/ 5 h 96"/>
                  <a:gd name="T20" fmla="*/ 11 w 146"/>
                  <a:gd name="T21" fmla="*/ 6 h 96"/>
                  <a:gd name="T22" fmla="*/ 11 w 146"/>
                  <a:gd name="T23" fmla="*/ 6 h 96"/>
                  <a:gd name="T24" fmla="*/ 12 w 146"/>
                  <a:gd name="T25" fmla="*/ 6 h 96"/>
                  <a:gd name="T26" fmla="*/ 12 w 146"/>
                  <a:gd name="T27" fmla="*/ 6 h 96"/>
                  <a:gd name="T28" fmla="*/ 12 w 146"/>
                  <a:gd name="T29" fmla="*/ 7 h 96"/>
                  <a:gd name="T30" fmla="*/ 12 w 146"/>
                  <a:gd name="T31" fmla="*/ 7 h 96"/>
                  <a:gd name="T32" fmla="*/ 12 w 146"/>
                  <a:gd name="T33" fmla="*/ 7 h 96"/>
                  <a:gd name="T34" fmla="*/ 12 w 146"/>
                  <a:gd name="T35" fmla="*/ 8 h 96"/>
                  <a:gd name="T36" fmla="*/ 12 w 146"/>
                  <a:gd name="T37" fmla="*/ 9 h 96"/>
                  <a:gd name="T38" fmla="*/ 11 w 146"/>
                  <a:gd name="T39" fmla="*/ 9 h 96"/>
                  <a:gd name="T40" fmla="*/ 10 w 146"/>
                  <a:gd name="T41" fmla="*/ 10 h 96"/>
                  <a:gd name="T42" fmla="*/ 9 w 146"/>
                  <a:gd name="T43" fmla="*/ 10 h 96"/>
                  <a:gd name="T44" fmla="*/ 9 w 146"/>
                  <a:gd name="T45" fmla="*/ 10 h 96"/>
                  <a:gd name="T46" fmla="*/ 9 w 146"/>
                  <a:gd name="T47" fmla="*/ 10 h 96"/>
                  <a:gd name="T48" fmla="*/ 10 w 146"/>
                  <a:gd name="T49" fmla="*/ 10 h 96"/>
                  <a:gd name="T50" fmla="*/ 11 w 146"/>
                  <a:gd name="T51" fmla="*/ 10 h 96"/>
                  <a:gd name="T52" fmla="*/ 12 w 146"/>
                  <a:gd name="T53" fmla="*/ 10 h 96"/>
                  <a:gd name="T54" fmla="*/ 13 w 146"/>
                  <a:gd name="T55" fmla="*/ 11 h 96"/>
                  <a:gd name="T56" fmla="*/ 14 w 146"/>
                  <a:gd name="T57" fmla="*/ 11 h 96"/>
                  <a:gd name="T58" fmla="*/ 15 w 146"/>
                  <a:gd name="T59" fmla="*/ 10 h 96"/>
                  <a:gd name="T60" fmla="*/ 16 w 146"/>
                  <a:gd name="T61" fmla="*/ 9 h 96"/>
                  <a:gd name="T62" fmla="*/ 16 w 146"/>
                  <a:gd name="T63" fmla="*/ 7 h 96"/>
                  <a:gd name="T64" fmla="*/ 13 w 146"/>
                  <a:gd name="T65" fmla="*/ 5 h 96"/>
                  <a:gd name="T66" fmla="*/ 12 w 146"/>
                  <a:gd name="T67" fmla="*/ 4 h 96"/>
                  <a:gd name="T68" fmla="*/ 10 w 146"/>
                  <a:gd name="T69" fmla="*/ 3 h 96"/>
                  <a:gd name="T70" fmla="*/ 8 w 146"/>
                  <a:gd name="T71" fmla="*/ 3 h 96"/>
                  <a:gd name="T72" fmla="*/ 6 w 146"/>
                  <a:gd name="T73" fmla="*/ 3 h 96"/>
                  <a:gd name="T74" fmla="*/ 4 w 146"/>
                  <a:gd name="T75" fmla="*/ 3 h 96"/>
                  <a:gd name="T76" fmla="*/ 3 w 146"/>
                  <a:gd name="T77" fmla="*/ 3 h 96"/>
                  <a:gd name="T78" fmla="*/ 2 w 146"/>
                  <a:gd name="T79" fmla="*/ 2 h 96"/>
                  <a:gd name="T80" fmla="*/ 1 w 146"/>
                  <a:gd name="T81" fmla="*/ 2 h 96"/>
                  <a:gd name="T82" fmla="*/ 0 w 146"/>
                  <a:gd name="T83" fmla="*/ 1 h 96"/>
                  <a:gd name="T84" fmla="*/ 0 w 146"/>
                  <a:gd name="T85" fmla="*/ 0 h 96"/>
                  <a:gd name="T86" fmla="*/ 0 w 146"/>
                  <a:gd name="T87" fmla="*/ 0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96"/>
                  <a:gd name="T134" fmla="*/ 146 w 146"/>
                  <a:gd name="T135" fmla="*/ 96 h 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96">
                    <a:moveTo>
                      <a:pt x="0" y="0"/>
                    </a:moveTo>
                    <a:lnTo>
                      <a:pt x="5" y="4"/>
                    </a:lnTo>
                    <a:lnTo>
                      <a:pt x="10" y="7"/>
                    </a:lnTo>
                    <a:lnTo>
                      <a:pt x="15" y="11"/>
                    </a:lnTo>
                    <a:lnTo>
                      <a:pt x="22" y="15"/>
                    </a:lnTo>
                    <a:lnTo>
                      <a:pt x="28" y="19"/>
                    </a:lnTo>
                    <a:lnTo>
                      <a:pt x="34" y="23"/>
                    </a:lnTo>
                    <a:lnTo>
                      <a:pt x="41" y="26"/>
                    </a:lnTo>
                    <a:lnTo>
                      <a:pt x="47" y="30"/>
                    </a:lnTo>
                    <a:lnTo>
                      <a:pt x="52" y="32"/>
                    </a:lnTo>
                    <a:lnTo>
                      <a:pt x="56" y="34"/>
                    </a:lnTo>
                    <a:lnTo>
                      <a:pt x="64" y="36"/>
                    </a:lnTo>
                    <a:lnTo>
                      <a:pt x="69" y="38"/>
                    </a:lnTo>
                    <a:lnTo>
                      <a:pt x="73" y="38"/>
                    </a:lnTo>
                    <a:lnTo>
                      <a:pt x="76" y="39"/>
                    </a:lnTo>
                    <a:lnTo>
                      <a:pt x="79" y="41"/>
                    </a:lnTo>
                    <a:lnTo>
                      <a:pt x="81" y="42"/>
                    </a:lnTo>
                    <a:lnTo>
                      <a:pt x="84" y="44"/>
                    </a:lnTo>
                    <a:lnTo>
                      <a:pt x="88" y="46"/>
                    </a:lnTo>
                    <a:lnTo>
                      <a:pt x="92" y="49"/>
                    </a:lnTo>
                    <a:lnTo>
                      <a:pt x="99" y="54"/>
                    </a:lnTo>
                    <a:lnTo>
                      <a:pt x="101" y="54"/>
                    </a:lnTo>
                    <a:lnTo>
                      <a:pt x="102" y="56"/>
                    </a:lnTo>
                    <a:lnTo>
                      <a:pt x="104" y="57"/>
                    </a:lnTo>
                    <a:lnTo>
                      <a:pt x="106" y="59"/>
                    </a:lnTo>
                    <a:lnTo>
                      <a:pt x="107" y="61"/>
                    </a:lnTo>
                    <a:lnTo>
                      <a:pt x="108" y="62"/>
                    </a:lnTo>
                    <a:lnTo>
                      <a:pt x="110" y="64"/>
                    </a:lnTo>
                    <a:lnTo>
                      <a:pt x="110" y="65"/>
                    </a:lnTo>
                    <a:lnTo>
                      <a:pt x="110" y="67"/>
                    </a:lnTo>
                    <a:lnTo>
                      <a:pt x="111" y="70"/>
                    </a:lnTo>
                    <a:lnTo>
                      <a:pt x="110" y="73"/>
                    </a:lnTo>
                    <a:lnTo>
                      <a:pt x="108" y="75"/>
                    </a:lnTo>
                    <a:lnTo>
                      <a:pt x="106" y="78"/>
                    </a:lnTo>
                    <a:lnTo>
                      <a:pt x="102" y="80"/>
                    </a:lnTo>
                    <a:lnTo>
                      <a:pt x="98" y="82"/>
                    </a:lnTo>
                    <a:lnTo>
                      <a:pt x="94" y="83"/>
                    </a:lnTo>
                    <a:lnTo>
                      <a:pt x="89" y="85"/>
                    </a:lnTo>
                    <a:lnTo>
                      <a:pt x="84" y="86"/>
                    </a:lnTo>
                    <a:lnTo>
                      <a:pt x="78" y="86"/>
                    </a:lnTo>
                    <a:lnTo>
                      <a:pt x="79" y="85"/>
                    </a:lnTo>
                    <a:lnTo>
                      <a:pt x="80" y="85"/>
                    </a:lnTo>
                    <a:lnTo>
                      <a:pt x="82" y="85"/>
                    </a:lnTo>
                    <a:lnTo>
                      <a:pt x="86" y="85"/>
                    </a:lnTo>
                    <a:lnTo>
                      <a:pt x="90" y="85"/>
                    </a:lnTo>
                    <a:lnTo>
                      <a:pt x="95" y="86"/>
                    </a:lnTo>
                    <a:lnTo>
                      <a:pt x="101" y="86"/>
                    </a:lnTo>
                    <a:lnTo>
                      <a:pt x="107" y="89"/>
                    </a:lnTo>
                    <a:lnTo>
                      <a:pt x="114" y="92"/>
                    </a:lnTo>
                    <a:lnTo>
                      <a:pt x="122" y="95"/>
                    </a:lnTo>
                    <a:lnTo>
                      <a:pt x="123" y="95"/>
                    </a:lnTo>
                    <a:lnTo>
                      <a:pt x="126" y="93"/>
                    </a:lnTo>
                    <a:lnTo>
                      <a:pt x="132" y="91"/>
                    </a:lnTo>
                    <a:lnTo>
                      <a:pt x="136" y="87"/>
                    </a:lnTo>
                    <a:lnTo>
                      <a:pt x="141" y="83"/>
                    </a:lnTo>
                    <a:lnTo>
                      <a:pt x="144" y="77"/>
                    </a:lnTo>
                    <a:lnTo>
                      <a:pt x="145" y="71"/>
                    </a:lnTo>
                    <a:lnTo>
                      <a:pt x="142" y="64"/>
                    </a:lnTo>
                    <a:lnTo>
                      <a:pt x="136" y="56"/>
                    </a:lnTo>
                    <a:lnTo>
                      <a:pt x="123" y="47"/>
                    </a:lnTo>
                    <a:lnTo>
                      <a:pt x="109" y="38"/>
                    </a:lnTo>
                    <a:lnTo>
                      <a:pt x="97" y="32"/>
                    </a:lnTo>
                    <a:lnTo>
                      <a:pt x="86" y="29"/>
                    </a:lnTo>
                    <a:lnTo>
                      <a:pt x="77" y="26"/>
                    </a:lnTo>
                    <a:lnTo>
                      <a:pt x="69" y="26"/>
                    </a:lnTo>
                    <a:lnTo>
                      <a:pt x="60" y="26"/>
                    </a:lnTo>
                    <a:lnTo>
                      <a:pt x="53" y="26"/>
                    </a:lnTo>
                    <a:lnTo>
                      <a:pt x="46" y="26"/>
                    </a:lnTo>
                    <a:lnTo>
                      <a:pt x="38" y="26"/>
                    </a:lnTo>
                    <a:lnTo>
                      <a:pt x="30" y="26"/>
                    </a:lnTo>
                    <a:lnTo>
                      <a:pt x="23" y="25"/>
                    </a:lnTo>
                    <a:lnTo>
                      <a:pt x="18" y="23"/>
                    </a:lnTo>
                    <a:lnTo>
                      <a:pt x="13" y="19"/>
                    </a:lnTo>
                    <a:lnTo>
                      <a:pt x="9" y="16"/>
                    </a:lnTo>
                    <a:lnTo>
                      <a:pt x="6" y="13"/>
                    </a:lnTo>
                    <a:lnTo>
                      <a:pt x="3" y="9"/>
                    </a:lnTo>
                    <a:lnTo>
                      <a:pt x="2" y="6"/>
                    </a:lnTo>
                    <a:lnTo>
                      <a:pt x="1" y="3"/>
                    </a:lnTo>
                    <a:lnTo>
                      <a:pt x="0" y="1"/>
                    </a:lnTo>
                    <a:lnTo>
                      <a:pt x="0" y="0"/>
                    </a:lnTo>
                  </a:path>
                </a:pathLst>
              </a:custGeom>
              <a:solidFill>
                <a:srgbClr val="E498B1"/>
              </a:solidFill>
              <a:ln w="9525" cap="rnd">
                <a:noFill/>
                <a:round/>
                <a:headEnd/>
                <a:tailEnd/>
              </a:ln>
            </p:spPr>
            <p:txBody>
              <a:bodyPr/>
              <a:lstStyle/>
              <a:p>
                <a:endParaRPr lang="en-US"/>
              </a:p>
            </p:txBody>
          </p:sp>
          <p:sp>
            <p:nvSpPr>
              <p:cNvPr id="84064" name="Freeform 96"/>
              <p:cNvSpPr>
                <a:spLocks noChangeAspect="1"/>
              </p:cNvSpPr>
              <p:nvPr/>
            </p:nvSpPr>
            <p:spPr bwMode="auto">
              <a:xfrm>
                <a:off x="783" y="1975"/>
                <a:ext cx="49" cy="27"/>
              </a:xfrm>
              <a:custGeom>
                <a:avLst/>
                <a:gdLst>
                  <a:gd name="T0" fmla="*/ 8 w 102"/>
                  <a:gd name="T1" fmla="*/ 6 h 55"/>
                  <a:gd name="T2" fmla="*/ 9 w 102"/>
                  <a:gd name="T3" fmla="*/ 6 h 55"/>
                  <a:gd name="T4" fmla="*/ 9 w 102"/>
                  <a:gd name="T5" fmla="*/ 5 h 55"/>
                  <a:gd name="T6" fmla="*/ 10 w 102"/>
                  <a:gd name="T7" fmla="*/ 5 h 55"/>
                  <a:gd name="T8" fmla="*/ 10 w 102"/>
                  <a:gd name="T9" fmla="*/ 4 h 55"/>
                  <a:gd name="T10" fmla="*/ 9 w 102"/>
                  <a:gd name="T11" fmla="*/ 4 h 55"/>
                  <a:gd name="T12" fmla="*/ 9 w 102"/>
                  <a:gd name="T13" fmla="*/ 3 h 55"/>
                  <a:gd name="T14" fmla="*/ 8 w 102"/>
                  <a:gd name="T15" fmla="*/ 2 h 55"/>
                  <a:gd name="T16" fmla="*/ 7 w 102"/>
                  <a:gd name="T17" fmla="*/ 2 h 55"/>
                  <a:gd name="T18" fmla="*/ 6 w 102"/>
                  <a:gd name="T19" fmla="*/ 1 h 55"/>
                  <a:gd name="T20" fmla="*/ 5 w 102"/>
                  <a:gd name="T21" fmla="*/ 0 h 55"/>
                  <a:gd name="T22" fmla="*/ 4 w 102"/>
                  <a:gd name="T23" fmla="*/ 0 h 55"/>
                  <a:gd name="T24" fmla="*/ 3 w 102"/>
                  <a:gd name="T25" fmla="*/ 0 h 55"/>
                  <a:gd name="T26" fmla="*/ 2 w 102"/>
                  <a:gd name="T27" fmla="*/ 0 h 55"/>
                  <a:gd name="T28" fmla="*/ 1 w 102"/>
                  <a:gd name="T29" fmla="*/ 0 h 55"/>
                  <a:gd name="T30" fmla="*/ 0 w 102"/>
                  <a:gd name="T31" fmla="*/ 0 h 55"/>
                  <a:gd name="T32" fmla="*/ 0 w 102"/>
                  <a:gd name="T33" fmla="*/ 0 h 55"/>
                  <a:gd name="T34" fmla="*/ 0 w 102"/>
                  <a:gd name="T35" fmla="*/ 0 h 55"/>
                  <a:gd name="T36" fmla="*/ 1 w 102"/>
                  <a:gd name="T37" fmla="*/ 0 h 55"/>
                  <a:gd name="T38" fmla="*/ 3 w 102"/>
                  <a:gd name="T39" fmla="*/ 0 h 55"/>
                  <a:gd name="T40" fmla="*/ 4 w 102"/>
                  <a:gd name="T41" fmla="*/ 0 h 55"/>
                  <a:gd name="T42" fmla="*/ 5 w 102"/>
                  <a:gd name="T43" fmla="*/ 0 h 55"/>
                  <a:gd name="T44" fmla="*/ 6 w 102"/>
                  <a:gd name="T45" fmla="*/ 0 h 55"/>
                  <a:gd name="T46" fmla="*/ 7 w 102"/>
                  <a:gd name="T47" fmla="*/ 1 h 55"/>
                  <a:gd name="T48" fmla="*/ 9 w 102"/>
                  <a:gd name="T49" fmla="*/ 2 h 55"/>
                  <a:gd name="T50" fmla="*/ 11 w 102"/>
                  <a:gd name="T51" fmla="*/ 3 h 55"/>
                  <a:gd name="T52" fmla="*/ 12 w 102"/>
                  <a:gd name="T53" fmla="*/ 4 h 55"/>
                  <a:gd name="T54" fmla="*/ 11 w 102"/>
                  <a:gd name="T55" fmla="*/ 5 h 55"/>
                  <a:gd name="T56" fmla="*/ 11 w 102"/>
                  <a:gd name="T57" fmla="*/ 6 h 55"/>
                  <a:gd name="T58" fmla="*/ 10 w 102"/>
                  <a:gd name="T59" fmla="*/ 6 h 55"/>
                  <a:gd name="T60" fmla="*/ 10 w 102"/>
                  <a:gd name="T61" fmla="*/ 6 h 55"/>
                  <a:gd name="T62" fmla="*/ 9 w 102"/>
                  <a:gd name="T63" fmla="*/ 6 h 55"/>
                  <a:gd name="T64" fmla="*/ 9 w 102"/>
                  <a:gd name="T65" fmla="*/ 6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55"/>
                  <a:gd name="T101" fmla="*/ 102 w 102"/>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55">
                    <a:moveTo>
                      <a:pt x="72" y="53"/>
                    </a:moveTo>
                    <a:lnTo>
                      <a:pt x="74" y="52"/>
                    </a:lnTo>
                    <a:lnTo>
                      <a:pt x="76" y="51"/>
                    </a:lnTo>
                    <a:lnTo>
                      <a:pt x="78" y="49"/>
                    </a:lnTo>
                    <a:lnTo>
                      <a:pt x="81" y="48"/>
                    </a:lnTo>
                    <a:lnTo>
                      <a:pt x="82" y="45"/>
                    </a:lnTo>
                    <a:lnTo>
                      <a:pt x="84" y="43"/>
                    </a:lnTo>
                    <a:lnTo>
                      <a:pt x="85" y="41"/>
                    </a:lnTo>
                    <a:lnTo>
                      <a:pt x="85" y="38"/>
                    </a:lnTo>
                    <a:lnTo>
                      <a:pt x="85" y="35"/>
                    </a:lnTo>
                    <a:lnTo>
                      <a:pt x="84" y="32"/>
                    </a:lnTo>
                    <a:lnTo>
                      <a:pt x="82" y="30"/>
                    </a:lnTo>
                    <a:lnTo>
                      <a:pt x="80" y="28"/>
                    </a:lnTo>
                    <a:lnTo>
                      <a:pt x="78" y="25"/>
                    </a:lnTo>
                    <a:lnTo>
                      <a:pt x="74" y="22"/>
                    </a:lnTo>
                    <a:lnTo>
                      <a:pt x="69" y="19"/>
                    </a:lnTo>
                    <a:lnTo>
                      <a:pt x="65" y="16"/>
                    </a:lnTo>
                    <a:lnTo>
                      <a:pt x="60" y="13"/>
                    </a:lnTo>
                    <a:lnTo>
                      <a:pt x="55" y="10"/>
                    </a:lnTo>
                    <a:lnTo>
                      <a:pt x="50" y="8"/>
                    </a:lnTo>
                    <a:lnTo>
                      <a:pt x="45" y="6"/>
                    </a:lnTo>
                    <a:lnTo>
                      <a:pt x="40" y="5"/>
                    </a:lnTo>
                    <a:lnTo>
                      <a:pt x="34" y="4"/>
                    </a:lnTo>
                    <a:lnTo>
                      <a:pt x="29" y="3"/>
                    </a:lnTo>
                    <a:lnTo>
                      <a:pt x="24" y="3"/>
                    </a:lnTo>
                    <a:lnTo>
                      <a:pt x="19" y="3"/>
                    </a:lnTo>
                    <a:lnTo>
                      <a:pt x="15" y="2"/>
                    </a:lnTo>
                    <a:lnTo>
                      <a:pt x="10" y="2"/>
                    </a:lnTo>
                    <a:lnTo>
                      <a:pt x="6" y="2"/>
                    </a:lnTo>
                    <a:lnTo>
                      <a:pt x="3" y="1"/>
                    </a:lnTo>
                    <a:lnTo>
                      <a:pt x="0" y="0"/>
                    </a:lnTo>
                    <a:lnTo>
                      <a:pt x="1" y="0"/>
                    </a:lnTo>
                    <a:lnTo>
                      <a:pt x="4" y="0"/>
                    </a:lnTo>
                    <a:lnTo>
                      <a:pt x="8" y="0"/>
                    </a:lnTo>
                    <a:lnTo>
                      <a:pt x="12" y="0"/>
                    </a:lnTo>
                    <a:lnTo>
                      <a:pt x="18" y="0"/>
                    </a:lnTo>
                    <a:lnTo>
                      <a:pt x="24" y="0"/>
                    </a:lnTo>
                    <a:lnTo>
                      <a:pt x="31" y="0"/>
                    </a:lnTo>
                    <a:lnTo>
                      <a:pt x="36" y="0"/>
                    </a:lnTo>
                    <a:lnTo>
                      <a:pt x="42" y="1"/>
                    </a:lnTo>
                    <a:lnTo>
                      <a:pt x="47" y="2"/>
                    </a:lnTo>
                    <a:lnTo>
                      <a:pt x="51" y="3"/>
                    </a:lnTo>
                    <a:lnTo>
                      <a:pt x="57" y="5"/>
                    </a:lnTo>
                    <a:lnTo>
                      <a:pt x="65" y="8"/>
                    </a:lnTo>
                    <a:lnTo>
                      <a:pt x="72" y="12"/>
                    </a:lnTo>
                    <a:lnTo>
                      <a:pt x="81" y="16"/>
                    </a:lnTo>
                    <a:lnTo>
                      <a:pt x="88" y="21"/>
                    </a:lnTo>
                    <a:lnTo>
                      <a:pt x="94" y="26"/>
                    </a:lnTo>
                    <a:lnTo>
                      <a:pt x="98" y="32"/>
                    </a:lnTo>
                    <a:lnTo>
                      <a:pt x="101" y="36"/>
                    </a:lnTo>
                    <a:lnTo>
                      <a:pt x="100" y="41"/>
                    </a:lnTo>
                    <a:lnTo>
                      <a:pt x="97" y="45"/>
                    </a:lnTo>
                    <a:lnTo>
                      <a:pt x="94" y="48"/>
                    </a:lnTo>
                    <a:lnTo>
                      <a:pt x="92" y="51"/>
                    </a:lnTo>
                    <a:lnTo>
                      <a:pt x="89" y="52"/>
                    </a:lnTo>
                    <a:lnTo>
                      <a:pt x="87" y="53"/>
                    </a:lnTo>
                    <a:lnTo>
                      <a:pt x="85" y="53"/>
                    </a:lnTo>
                    <a:lnTo>
                      <a:pt x="83" y="54"/>
                    </a:lnTo>
                    <a:lnTo>
                      <a:pt x="82" y="54"/>
                    </a:lnTo>
                    <a:lnTo>
                      <a:pt x="81" y="53"/>
                    </a:lnTo>
                    <a:lnTo>
                      <a:pt x="72" y="53"/>
                    </a:lnTo>
                  </a:path>
                </a:pathLst>
              </a:custGeom>
              <a:solidFill>
                <a:srgbClr val="B1327E"/>
              </a:solidFill>
              <a:ln w="9525" cap="rnd">
                <a:noFill/>
                <a:round/>
                <a:headEnd/>
                <a:tailEnd/>
              </a:ln>
            </p:spPr>
            <p:txBody>
              <a:bodyPr/>
              <a:lstStyle/>
              <a:p>
                <a:endParaRPr lang="en-US"/>
              </a:p>
            </p:txBody>
          </p:sp>
          <p:sp>
            <p:nvSpPr>
              <p:cNvPr id="84065" name="Freeform 97"/>
              <p:cNvSpPr>
                <a:spLocks noChangeAspect="1"/>
              </p:cNvSpPr>
              <p:nvPr/>
            </p:nvSpPr>
            <p:spPr bwMode="auto">
              <a:xfrm>
                <a:off x="741" y="2385"/>
                <a:ext cx="97" cy="51"/>
              </a:xfrm>
              <a:custGeom>
                <a:avLst/>
                <a:gdLst>
                  <a:gd name="T0" fmla="*/ 16 w 200"/>
                  <a:gd name="T1" fmla="*/ 11 h 107"/>
                  <a:gd name="T2" fmla="*/ 16 w 200"/>
                  <a:gd name="T3" fmla="*/ 10 h 107"/>
                  <a:gd name="T4" fmla="*/ 15 w 200"/>
                  <a:gd name="T5" fmla="*/ 8 h 107"/>
                  <a:gd name="T6" fmla="*/ 14 w 200"/>
                  <a:gd name="T7" fmla="*/ 7 h 107"/>
                  <a:gd name="T8" fmla="*/ 12 w 200"/>
                  <a:gd name="T9" fmla="*/ 6 h 107"/>
                  <a:gd name="T10" fmla="*/ 11 w 200"/>
                  <a:gd name="T11" fmla="*/ 5 h 107"/>
                  <a:gd name="T12" fmla="*/ 10 w 200"/>
                  <a:gd name="T13" fmla="*/ 5 h 107"/>
                  <a:gd name="T14" fmla="*/ 8 w 200"/>
                  <a:gd name="T15" fmla="*/ 4 h 107"/>
                  <a:gd name="T16" fmla="*/ 5 w 200"/>
                  <a:gd name="T17" fmla="*/ 4 h 107"/>
                  <a:gd name="T18" fmla="*/ 2 w 200"/>
                  <a:gd name="T19" fmla="*/ 3 h 107"/>
                  <a:gd name="T20" fmla="*/ 0 w 200"/>
                  <a:gd name="T21" fmla="*/ 3 h 107"/>
                  <a:gd name="T22" fmla="*/ 1 w 200"/>
                  <a:gd name="T23" fmla="*/ 3 h 107"/>
                  <a:gd name="T24" fmla="*/ 3 w 200"/>
                  <a:gd name="T25" fmla="*/ 3 h 107"/>
                  <a:gd name="T26" fmla="*/ 6 w 200"/>
                  <a:gd name="T27" fmla="*/ 2 h 107"/>
                  <a:gd name="T28" fmla="*/ 8 w 200"/>
                  <a:gd name="T29" fmla="*/ 2 h 107"/>
                  <a:gd name="T30" fmla="*/ 10 w 200"/>
                  <a:gd name="T31" fmla="*/ 3 h 107"/>
                  <a:gd name="T32" fmla="*/ 11 w 200"/>
                  <a:gd name="T33" fmla="*/ 3 h 107"/>
                  <a:gd name="T34" fmla="*/ 13 w 200"/>
                  <a:gd name="T35" fmla="*/ 3 h 107"/>
                  <a:gd name="T36" fmla="*/ 14 w 200"/>
                  <a:gd name="T37" fmla="*/ 3 h 107"/>
                  <a:gd name="T38" fmla="*/ 14 w 200"/>
                  <a:gd name="T39" fmla="*/ 2 h 107"/>
                  <a:gd name="T40" fmla="*/ 15 w 200"/>
                  <a:gd name="T41" fmla="*/ 2 h 107"/>
                  <a:gd name="T42" fmla="*/ 16 w 200"/>
                  <a:gd name="T43" fmla="*/ 1 h 107"/>
                  <a:gd name="T44" fmla="*/ 16 w 200"/>
                  <a:gd name="T45" fmla="*/ 1 h 107"/>
                  <a:gd name="T46" fmla="*/ 18 w 200"/>
                  <a:gd name="T47" fmla="*/ 0 h 107"/>
                  <a:gd name="T48" fmla="*/ 19 w 200"/>
                  <a:gd name="T49" fmla="*/ 0 h 107"/>
                  <a:gd name="T50" fmla="*/ 20 w 200"/>
                  <a:gd name="T51" fmla="*/ 0 h 107"/>
                  <a:gd name="T52" fmla="*/ 22 w 200"/>
                  <a:gd name="T53" fmla="*/ 0 h 107"/>
                  <a:gd name="T54" fmla="*/ 23 w 200"/>
                  <a:gd name="T55" fmla="*/ 1 h 107"/>
                  <a:gd name="T56" fmla="*/ 22 w 200"/>
                  <a:gd name="T57" fmla="*/ 1 h 107"/>
                  <a:gd name="T58" fmla="*/ 22 w 200"/>
                  <a:gd name="T59" fmla="*/ 1 h 107"/>
                  <a:gd name="T60" fmla="*/ 22 w 200"/>
                  <a:gd name="T61" fmla="*/ 1 h 107"/>
                  <a:gd name="T62" fmla="*/ 21 w 200"/>
                  <a:gd name="T63" fmla="*/ 1 h 107"/>
                  <a:gd name="T64" fmla="*/ 21 w 200"/>
                  <a:gd name="T65" fmla="*/ 1 h 107"/>
                  <a:gd name="T66" fmla="*/ 19 w 200"/>
                  <a:gd name="T67" fmla="*/ 1 h 107"/>
                  <a:gd name="T68" fmla="*/ 17 w 200"/>
                  <a:gd name="T69" fmla="*/ 3 h 107"/>
                  <a:gd name="T70" fmla="*/ 16 w 200"/>
                  <a:gd name="T71" fmla="*/ 5 h 107"/>
                  <a:gd name="T72" fmla="*/ 15 w 200"/>
                  <a:gd name="T73" fmla="*/ 7 h 107"/>
                  <a:gd name="T74" fmla="*/ 15 w 200"/>
                  <a:gd name="T75" fmla="*/ 9 h 107"/>
                  <a:gd name="T76" fmla="*/ 15 w 200"/>
                  <a:gd name="T77" fmla="*/ 9 h 107"/>
                  <a:gd name="T78" fmla="*/ 16 w 200"/>
                  <a:gd name="T79" fmla="*/ 10 h 107"/>
                  <a:gd name="T80" fmla="*/ 16 w 200"/>
                  <a:gd name="T81" fmla="*/ 10 h 107"/>
                  <a:gd name="T82" fmla="*/ 16 w 200"/>
                  <a:gd name="T83" fmla="*/ 10 h 107"/>
                  <a:gd name="T84" fmla="*/ 16 w 200"/>
                  <a:gd name="T85" fmla="*/ 10 h 107"/>
                  <a:gd name="T86" fmla="*/ 17 w 200"/>
                  <a:gd name="T87" fmla="*/ 11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
                  <a:gd name="T133" fmla="*/ 0 h 107"/>
                  <a:gd name="T134" fmla="*/ 200 w 200"/>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 h="107">
                    <a:moveTo>
                      <a:pt x="149" y="106"/>
                    </a:moveTo>
                    <a:lnTo>
                      <a:pt x="147" y="101"/>
                    </a:lnTo>
                    <a:lnTo>
                      <a:pt x="145" y="96"/>
                    </a:lnTo>
                    <a:lnTo>
                      <a:pt x="140" y="90"/>
                    </a:lnTo>
                    <a:lnTo>
                      <a:pt x="135" y="83"/>
                    </a:lnTo>
                    <a:lnTo>
                      <a:pt x="129" y="76"/>
                    </a:lnTo>
                    <a:lnTo>
                      <a:pt x="123" y="69"/>
                    </a:lnTo>
                    <a:lnTo>
                      <a:pt x="117" y="63"/>
                    </a:lnTo>
                    <a:lnTo>
                      <a:pt x="110" y="57"/>
                    </a:lnTo>
                    <a:lnTo>
                      <a:pt x="104" y="52"/>
                    </a:lnTo>
                    <a:lnTo>
                      <a:pt x="99" y="49"/>
                    </a:lnTo>
                    <a:lnTo>
                      <a:pt x="93" y="47"/>
                    </a:lnTo>
                    <a:lnTo>
                      <a:pt x="85" y="45"/>
                    </a:lnTo>
                    <a:lnTo>
                      <a:pt x="76" y="42"/>
                    </a:lnTo>
                    <a:lnTo>
                      <a:pt x="66" y="39"/>
                    </a:lnTo>
                    <a:lnTo>
                      <a:pt x="54" y="36"/>
                    </a:lnTo>
                    <a:lnTo>
                      <a:pt x="43" y="34"/>
                    </a:lnTo>
                    <a:lnTo>
                      <a:pt x="31" y="32"/>
                    </a:lnTo>
                    <a:lnTo>
                      <a:pt x="20" y="30"/>
                    </a:lnTo>
                    <a:lnTo>
                      <a:pt x="9" y="30"/>
                    </a:lnTo>
                    <a:lnTo>
                      <a:pt x="0" y="30"/>
                    </a:lnTo>
                    <a:lnTo>
                      <a:pt x="9" y="29"/>
                    </a:lnTo>
                    <a:lnTo>
                      <a:pt x="20" y="27"/>
                    </a:lnTo>
                    <a:lnTo>
                      <a:pt x="30" y="27"/>
                    </a:lnTo>
                    <a:lnTo>
                      <a:pt x="40" y="25"/>
                    </a:lnTo>
                    <a:lnTo>
                      <a:pt x="49" y="24"/>
                    </a:lnTo>
                    <a:lnTo>
                      <a:pt x="59" y="23"/>
                    </a:lnTo>
                    <a:lnTo>
                      <a:pt x="69" y="23"/>
                    </a:lnTo>
                    <a:lnTo>
                      <a:pt x="79" y="24"/>
                    </a:lnTo>
                    <a:lnTo>
                      <a:pt x="88" y="26"/>
                    </a:lnTo>
                    <a:lnTo>
                      <a:pt x="98" y="30"/>
                    </a:lnTo>
                    <a:lnTo>
                      <a:pt x="105" y="31"/>
                    </a:lnTo>
                    <a:lnTo>
                      <a:pt x="111" y="32"/>
                    </a:lnTo>
                    <a:lnTo>
                      <a:pt x="114" y="31"/>
                    </a:lnTo>
                    <a:lnTo>
                      <a:pt x="117" y="30"/>
                    </a:lnTo>
                    <a:lnTo>
                      <a:pt x="120" y="27"/>
                    </a:lnTo>
                    <a:lnTo>
                      <a:pt x="122" y="24"/>
                    </a:lnTo>
                    <a:lnTo>
                      <a:pt x="125" y="20"/>
                    </a:lnTo>
                    <a:lnTo>
                      <a:pt x="129" y="17"/>
                    </a:lnTo>
                    <a:lnTo>
                      <a:pt x="133" y="14"/>
                    </a:lnTo>
                    <a:lnTo>
                      <a:pt x="139" y="11"/>
                    </a:lnTo>
                    <a:lnTo>
                      <a:pt x="145" y="9"/>
                    </a:lnTo>
                    <a:lnTo>
                      <a:pt x="151" y="6"/>
                    </a:lnTo>
                    <a:lnTo>
                      <a:pt x="156" y="4"/>
                    </a:lnTo>
                    <a:lnTo>
                      <a:pt x="161" y="1"/>
                    </a:lnTo>
                    <a:lnTo>
                      <a:pt x="168" y="0"/>
                    </a:lnTo>
                    <a:lnTo>
                      <a:pt x="173" y="0"/>
                    </a:lnTo>
                    <a:lnTo>
                      <a:pt x="179" y="0"/>
                    </a:lnTo>
                    <a:lnTo>
                      <a:pt x="185" y="2"/>
                    </a:lnTo>
                    <a:lnTo>
                      <a:pt x="191" y="7"/>
                    </a:lnTo>
                    <a:lnTo>
                      <a:pt x="199" y="13"/>
                    </a:lnTo>
                    <a:lnTo>
                      <a:pt x="197" y="11"/>
                    </a:lnTo>
                    <a:lnTo>
                      <a:pt x="196" y="11"/>
                    </a:lnTo>
                    <a:lnTo>
                      <a:pt x="194" y="11"/>
                    </a:lnTo>
                    <a:lnTo>
                      <a:pt x="193" y="10"/>
                    </a:lnTo>
                    <a:lnTo>
                      <a:pt x="191" y="10"/>
                    </a:lnTo>
                    <a:lnTo>
                      <a:pt x="190" y="10"/>
                    </a:lnTo>
                    <a:lnTo>
                      <a:pt x="187" y="11"/>
                    </a:lnTo>
                    <a:lnTo>
                      <a:pt x="186" y="11"/>
                    </a:lnTo>
                    <a:lnTo>
                      <a:pt x="184" y="11"/>
                    </a:lnTo>
                    <a:lnTo>
                      <a:pt x="183" y="11"/>
                    </a:lnTo>
                    <a:lnTo>
                      <a:pt x="171" y="14"/>
                    </a:lnTo>
                    <a:lnTo>
                      <a:pt x="161" y="19"/>
                    </a:lnTo>
                    <a:lnTo>
                      <a:pt x="152" y="26"/>
                    </a:lnTo>
                    <a:lnTo>
                      <a:pt x="143" y="34"/>
                    </a:lnTo>
                    <a:lnTo>
                      <a:pt x="136" y="44"/>
                    </a:lnTo>
                    <a:lnTo>
                      <a:pt x="131" y="53"/>
                    </a:lnTo>
                    <a:lnTo>
                      <a:pt x="127" y="62"/>
                    </a:lnTo>
                    <a:lnTo>
                      <a:pt x="126" y="71"/>
                    </a:lnTo>
                    <a:lnTo>
                      <a:pt x="126" y="77"/>
                    </a:lnTo>
                    <a:lnTo>
                      <a:pt x="129" y="81"/>
                    </a:lnTo>
                    <a:lnTo>
                      <a:pt x="133" y="84"/>
                    </a:lnTo>
                    <a:lnTo>
                      <a:pt x="136" y="85"/>
                    </a:lnTo>
                    <a:lnTo>
                      <a:pt x="138" y="87"/>
                    </a:lnTo>
                    <a:lnTo>
                      <a:pt x="140" y="88"/>
                    </a:lnTo>
                    <a:lnTo>
                      <a:pt x="142" y="90"/>
                    </a:lnTo>
                    <a:lnTo>
                      <a:pt x="144" y="92"/>
                    </a:lnTo>
                    <a:lnTo>
                      <a:pt x="145" y="94"/>
                    </a:lnTo>
                    <a:lnTo>
                      <a:pt x="147" y="97"/>
                    </a:lnTo>
                    <a:lnTo>
                      <a:pt x="148" y="101"/>
                    </a:lnTo>
                    <a:lnTo>
                      <a:pt x="149" y="106"/>
                    </a:lnTo>
                  </a:path>
                </a:pathLst>
              </a:custGeom>
              <a:solidFill>
                <a:srgbClr val="E498B1"/>
              </a:solidFill>
              <a:ln w="9525" cap="rnd">
                <a:noFill/>
                <a:round/>
                <a:headEnd/>
                <a:tailEnd/>
              </a:ln>
            </p:spPr>
            <p:txBody>
              <a:bodyPr/>
              <a:lstStyle/>
              <a:p>
                <a:endParaRPr lang="en-US"/>
              </a:p>
            </p:txBody>
          </p:sp>
          <p:sp>
            <p:nvSpPr>
              <p:cNvPr id="84066" name="Freeform 98"/>
              <p:cNvSpPr>
                <a:spLocks noChangeAspect="1"/>
              </p:cNvSpPr>
              <p:nvPr/>
            </p:nvSpPr>
            <p:spPr bwMode="auto">
              <a:xfrm>
                <a:off x="768" y="2394"/>
                <a:ext cx="46" cy="29"/>
              </a:xfrm>
              <a:custGeom>
                <a:avLst/>
                <a:gdLst>
                  <a:gd name="T0" fmla="*/ 8 w 94"/>
                  <a:gd name="T1" fmla="*/ 6 h 60"/>
                  <a:gd name="T2" fmla="*/ 8 w 94"/>
                  <a:gd name="T3" fmla="*/ 5 h 60"/>
                  <a:gd name="T4" fmla="*/ 7 w 94"/>
                  <a:gd name="T5" fmla="*/ 4 h 60"/>
                  <a:gd name="T6" fmla="*/ 7 w 94"/>
                  <a:gd name="T7" fmla="*/ 3 h 60"/>
                  <a:gd name="T8" fmla="*/ 6 w 94"/>
                  <a:gd name="T9" fmla="*/ 3 h 60"/>
                  <a:gd name="T10" fmla="*/ 5 w 94"/>
                  <a:gd name="T11" fmla="*/ 2 h 60"/>
                  <a:gd name="T12" fmla="*/ 5 w 94"/>
                  <a:gd name="T13" fmla="*/ 2 h 60"/>
                  <a:gd name="T14" fmla="*/ 4 w 94"/>
                  <a:gd name="T15" fmla="*/ 2 h 60"/>
                  <a:gd name="T16" fmla="*/ 2 w 94"/>
                  <a:gd name="T17" fmla="*/ 1 h 60"/>
                  <a:gd name="T18" fmla="*/ 1 w 94"/>
                  <a:gd name="T19" fmla="*/ 1 h 60"/>
                  <a:gd name="T20" fmla="*/ 0 w 94"/>
                  <a:gd name="T21" fmla="*/ 1 h 60"/>
                  <a:gd name="T22" fmla="*/ 0 w 94"/>
                  <a:gd name="T23" fmla="*/ 1 h 60"/>
                  <a:gd name="T24" fmla="*/ 2 w 94"/>
                  <a:gd name="T25" fmla="*/ 1 h 60"/>
                  <a:gd name="T26" fmla="*/ 3 w 94"/>
                  <a:gd name="T27" fmla="*/ 1 h 60"/>
                  <a:gd name="T28" fmla="*/ 5 w 94"/>
                  <a:gd name="T29" fmla="*/ 1 h 60"/>
                  <a:gd name="T30" fmla="*/ 6 w 94"/>
                  <a:gd name="T31" fmla="*/ 1 h 60"/>
                  <a:gd name="T32" fmla="*/ 7 w 94"/>
                  <a:gd name="T33" fmla="*/ 1 h 60"/>
                  <a:gd name="T34" fmla="*/ 7 w 94"/>
                  <a:gd name="T35" fmla="*/ 0 h 60"/>
                  <a:gd name="T36" fmla="*/ 8 w 94"/>
                  <a:gd name="T37" fmla="*/ 0 h 60"/>
                  <a:gd name="T38" fmla="*/ 9 w 94"/>
                  <a:gd name="T39" fmla="*/ 0 h 60"/>
                  <a:gd name="T40" fmla="*/ 10 w 94"/>
                  <a:gd name="T41" fmla="*/ 0 h 60"/>
                  <a:gd name="T42" fmla="*/ 11 w 94"/>
                  <a:gd name="T43" fmla="*/ 0 h 60"/>
                  <a:gd name="T44" fmla="*/ 11 w 94"/>
                  <a:gd name="T45" fmla="*/ 0 h 60"/>
                  <a:gd name="T46" fmla="*/ 11 w 94"/>
                  <a:gd name="T47" fmla="*/ 0 h 60"/>
                  <a:gd name="T48" fmla="*/ 10 w 94"/>
                  <a:gd name="T49" fmla="*/ 0 h 60"/>
                  <a:gd name="T50" fmla="*/ 10 w 94"/>
                  <a:gd name="T51" fmla="*/ 0 h 60"/>
                  <a:gd name="T52" fmla="*/ 9 w 94"/>
                  <a:gd name="T53" fmla="*/ 0 h 60"/>
                  <a:gd name="T54" fmla="*/ 9 w 94"/>
                  <a:gd name="T55" fmla="*/ 1 h 60"/>
                  <a:gd name="T56" fmla="*/ 9 w 94"/>
                  <a:gd name="T57" fmla="*/ 1 h 60"/>
                  <a:gd name="T58" fmla="*/ 8 w 94"/>
                  <a:gd name="T59" fmla="*/ 2 h 60"/>
                  <a:gd name="T60" fmla="*/ 8 w 94"/>
                  <a:gd name="T61" fmla="*/ 4 h 60"/>
                  <a:gd name="T62" fmla="*/ 8 w 94"/>
                  <a:gd name="T63" fmla="*/ 6 h 60"/>
                  <a:gd name="T64" fmla="*/ 8 w 94"/>
                  <a:gd name="T65" fmla="*/ 7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60"/>
                  <a:gd name="T101" fmla="*/ 94 w 94"/>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60">
                    <a:moveTo>
                      <a:pt x="68" y="59"/>
                    </a:moveTo>
                    <a:lnTo>
                      <a:pt x="67" y="56"/>
                    </a:lnTo>
                    <a:lnTo>
                      <a:pt x="67" y="52"/>
                    </a:lnTo>
                    <a:lnTo>
                      <a:pt x="65" y="48"/>
                    </a:lnTo>
                    <a:lnTo>
                      <a:pt x="64" y="45"/>
                    </a:lnTo>
                    <a:lnTo>
                      <a:pt x="61" y="40"/>
                    </a:lnTo>
                    <a:lnTo>
                      <a:pt x="59" y="36"/>
                    </a:lnTo>
                    <a:lnTo>
                      <a:pt x="57" y="32"/>
                    </a:lnTo>
                    <a:lnTo>
                      <a:pt x="54" y="29"/>
                    </a:lnTo>
                    <a:lnTo>
                      <a:pt x="51" y="26"/>
                    </a:lnTo>
                    <a:lnTo>
                      <a:pt x="48" y="23"/>
                    </a:lnTo>
                    <a:lnTo>
                      <a:pt x="45" y="22"/>
                    </a:lnTo>
                    <a:lnTo>
                      <a:pt x="41" y="19"/>
                    </a:lnTo>
                    <a:lnTo>
                      <a:pt x="36" y="18"/>
                    </a:lnTo>
                    <a:lnTo>
                      <a:pt x="32" y="16"/>
                    </a:lnTo>
                    <a:lnTo>
                      <a:pt x="27" y="15"/>
                    </a:lnTo>
                    <a:lnTo>
                      <a:pt x="22" y="14"/>
                    </a:lnTo>
                    <a:lnTo>
                      <a:pt x="17" y="13"/>
                    </a:lnTo>
                    <a:lnTo>
                      <a:pt x="11" y="12"/>
                    </a:lnTo>
                    <a:lnTo>
                      <a:pt x="5" y="11"/>
                    </a:lnTo>
                    <a:lnTo>
                      <a:pt x="0" y="11"/>
                    </a:lnTo>
                    <a:lnTo>
                      <a:pt x="6" y="11"/>
                    </a:lnTo>
                    <a:lnTo>
                      <a:pt x="13" y="12"/>
                    </a:lnTo>
                    <a:lnTo>
                      <a:pt x="19" y="12"/>
                    </a:lnTo>
                    <a:lnTo>
                      <a:pt x="25" y="13"/>
                    </a:lnTo>
                    <a:lnTo>
                      <a:pt x="31" y="13"/>
                    </a:lnTo>
                    <a:lnTo>
                      <a:pt x="37" y="13"/>
                    </a:lnTo>
                    <a:lnTo>
                      <a:pt x="42" y="13"/>
                    </a:lnTo>
                    <a:lnTo>
                      <a:pt x="48" y="13"/>
                    </a:lnTo>
                    <a:lnTo>
                      <a:pt x="53" y="12"/>
                    </a:lnTo>
                    <a:lnTo>
                      <a:pt x="58" y="10"/>
                    </a:lnTo>
                    <a:lnTo>
                      <a:pt x="61" y="10"/>
                    </a:lnTo>
                    <a:lnTo>
                      <a:pt x="64" y="7"/>
                    </a:lnTo>
                    <a:lnTo>
                      <a:pt x="68" y="6"/>
                    </a:lnTo>
                    <a:lnTo>
                      <a:pt x="72" y="4"/>
                    </a:lnTo>
                    <a:lnTo>
                      <a:pt x="75" y="3"/>
                    </a:lnTo>
                    <a:lnTo>
                      <a:pt x="79" y="1"/>
                    </a:lnTo>
                    <a:lnTo>
                      <a:pt x="82" y="0"/>
                    </a:lnTo>
                    <a:lnTo>
                      <a:pt x="86" y="1"/>
                    </a:lnTo>
                    <a:lnTo>
                      <a:pt x="89" y="2"/>
                    </a:lnTo>
                    <a:lnTo>
                      <a:pt x="93" y="4"/>
                    </a:lnTo>
                    <a:lnTo>
                      <a:pt x="92" y="4"/>
                    </a:lnTo>
                    <a:lnTo>
                      <a:pt x="90" y="4"/>
                    </a:lnTo>
                    <a:lnTo>
                      <a:pt x="89" y="4"/>
                    </a:lnTo>
                    <a:lnTo>
                      <a:pt x="87" y="4"/>
                    </a:lnTo>
                    <a:lnTo>
                      <a:pt x="86" y="5"/>
                    </a:lnTo>
                    <a:lnTo>
                      <a:pt x="84" y="5"/>
                    </a:lnTo>
                    <a:lnTo>
                      <a:pt x="82" y="6"/>
                    </a:lnTo>
                    <a:lnTo>
                      <a:pt x="81" y="7"/>
                    </a:lnTo>
                    <a:lnTo>
                      <a:pt x="80" y="7"/>
                    </a:lnTo>
                    <a:lnTo>
                      <a:pt x="78" y="8"/>
                    </a:lnTo>
                    <a:lnTo>
                      <a:pt x="75" y="10"/>
                    </a:lnTo>
                    <a:lnTo>
                      <a:pt x="73" y="13"/>
                    </a:lnTo>
                    <a:lnTo>
                      <a:pt x="71" y="18"/>
                    </a:lnTo>
                    <a:lnTo>
                      <a:pt x="70" y="23"/>
                    </a:lnTo>
                    <a:lnTo>
                      <a:pt x="68" y="30"/>
                    </a:lnTo>
                    <a:lnTo>
                      <a:pt x="67" y="36"/>
                    </a:lnTo>
                    <a:lnTo>
                      <a:pt x="67" y="43"/>
                    </a:lnTo>
                    <a:lnTo>
                      <a:pt x="67" y="49"/>
                    </a:lnTo>
                    <a:lnTo>
                      <a:pt x="67" y="54"/>
                    </a:lnTo>
                    <a:lnTo>
                      <a:pt x="68" y="59"/>
                    </a:lnTo>
                  </a:path>
                </a:pathLst>
              </a:custGeom>
              <a:solidFill>
                <a:srgbClr val="B1327E"/>
              </a:solidFill>
              <a:ln w="9525" cap="rnd">
                <a:noFill/>
                <a:round/>
                <a:headEnd/>
                <a:tailEnd/>
              </a:ln>
            </p:spPr>
            <p:txBody>
              <a:bodyPr/>
              <a:lstStyle/>
              <a:p>
                <a:endParaRPr lang="en-US"/>
              </a:p>
            </p:txBody>
          </p:sp>
          <p:sp>
            <p:nvSpPr>
              <p:cNvPr id="84067" name="Freeform 99"/>
              <p:cNvSpPr>
                <a:spLocks noChangeAspect="1"/>
              </p:cNvSpPr>
              <p:nvPr/>
            </p:nvSpPr>
            <p:spPr bwMode="auto">
              <a:xfrm>
                <a:off x="847" y="2499"/>
                <a:ext cx="114" cy="69"/>
              </a:xfrm>
              <a:custGeom>
                <a:avLst/>
                <a:gdLst>
                  <a:gd name="T0" fmla="*/ 20 w 237"/>
                  <a:gd name="T1" fmla="*/ 15 h 144"/>
                  <a:gd name="T2" fmla="*/ 18 w 237"/>
                  <a:gd name="T3" fmla="*/ 13 h 144"/>
                  <a:gd name="T4" fmla="*/ 15 w 237"/>
                  <a:gd name="T5" fmla="*/ 12 h 144"/>
                  <a:gd name="T6" fmla="*/ 14 w 237"/>
                  <a:gd name="T7" fmla="*/ 11 h 144"/>
                  <a:gd name="T8" fmla="*/ 14 w 237"/>
                  <a:gd name="T9" fmla="*/ 11 h 144"/>
                  <a:gd name="T10" fmla="*/ 13 w 237"/>
                  <a:gd name="T11" fmla="*/ 11 h 144"/>
                  <a:gd name="T12" fmla="*/ 12 w 237"/>
                  <a:gd name="T13" fmla="*/ 10 h 144"/>
                  <a:gd name="T14" fmla="*/ 11 w 237"/>
                  <a:gd name="T15" fmla="*/ 10 h 144"/>
                  <a:gd name="T16" fmla="*/ 7 w 237"/>
                  <a:gd name="T17" fmla="*/ 9 h 144"/>
                  <a:gd name="T18" fmla="*/ 3 w 237"/>
                  <a:gd name="T19" fmla="*/ 8 h 144"/>
                  <a:gd name="T20" fmla="*/ 0 w 237"/>
                  <a:gd name="T21" fmla="*/ 8 h 144"/>
                  <a:gd name="T22" fmla="*/ 2 w 237"/>
                  <a:gd name="T23" fmla="*/ 7 h 144"/>
                  <a:gd name="T24" fmla="*/ 6 w 237"/>
                  <a:gd name="T25" fmla="*/ 7 h 144"/>
                  <a:gd name="T26" fmla="*/ 9 w 237"/>
                  <a:gd name="T27" fmla="*/ 7 h 144"/>
                  <a:gd name="T28" fmla="*/ 11 w 237"/>
                  <a:gd name="T29" fmla="*/ 8 h 144"/>
                  <a:gd name="T30" fmla="*/ 13 w 237"/>
                  <a:gd name="T31" fmla="*/ 8 h 144"/>
                  <a:gd name="T32" fmla="*/ 15 w 237"/>
                  <a:gd name="T33" fmla="*/ 7 h 144"/>
                  <a:gd name="T34" fmla="*/ 17 w 237"/>
                  <a:gd name="T35" fmla="*/ 6 h 144"/>
                  <a:gd name="T36" fmla="*/ 18 w 237"/>
                  <a:gd name="T37" fmla="*/ 6 h 144"/>
                  <a:gd name="T38" fmla="*/ 18 w 237"/>
                  <a:gd name="T39" fmla="*/ 4 h 144"/>
                  <a:gd name="T40" fmla="*/ 19 w 237"/>
                  <a:gd name="T41" fmla="*/ 1 h 144"/>
                  <a:gd name="T42" fmla="*/ 19 w 237"/>
                  <a:gd name="T43" fmla="*/ 0 h 144"/>
                  <a:gd name="T44" fmla="*/ 20 w 237"/>
                  <a:gd name="T45" fmla="*/ 0 h 144"/>
                  <a:gd name="T46" fmla="*/ 19 w 237"/>
                  <a:gd name="T47" fmla="*/ 2 h 144"/>
                  <a:gd name="T48" fmla="*/ 19 w 237"/>
                  <a:gd name="T49" fmla="*/ 5 h 144"/>
                  <a:gd name="T50" fmla="*/ 20 w 237"/>
                  <a:gd name="T51" fmla="*/ 6 h 144"/>
                  <a:gd name="T52" fmla="*/ 21 w 237"/>
                  <a:gd name="T53" fmla="*/ 6 h 144"/>
                  <a:gd name="T54" fmla="*/ 24 w 237"/>
                  <a:gd name="T55" fmla="*/ 5 h 144"/>
                  <a:gd name="T56" fmla="*/ 26 w 237"/>
                  <a:gd name="T57" fmla="*/ 5 h 144"/>
                  <a:gd name="T58" fmla="*/ 26 w 237"/>
                  <a:gd name="T59" fmla="*/ 5 h 144"/>
                  <a:gd name="T60" fmla="*/ 25 w 237"/>
                  <a:gd name="T61" fmla="*/ 5 h 144"/>
                  <a:gd name="T62" fmla="*/ 25 w 237"/>
                  <a:gd name="T63" fmla="*/ 5 h 144"/>
                  <a:gd name="T64" fmla="*/ 25 w 237"/>
                  <a:gd name="T65" fmla="*/ 5 h 144"/>
                  <a:gd name="T66" fmla="*/ 23 w 237"/>
                  <a:gd name="T67" fmla="*/ 6 h 144"/>
                  <a:gd name="T68" fmla="*/ 21 w 237"/>
                  <a:gd name="T69" fmla="*/ 7 h 144"/>
                  <a:gd name="T70" fmla="*/ 19 w 237"/>
                  <a:gd name="T71" fmla="*/ 9 h 144"/>
                  <a:gd name="T72" fmla="*/ 16 w 237"/>
                  <a:gd name="T73" fmla="*/ 9 h 144"/>
                  <a:gd name="T74" fmla="*/ 16 w 237"/>
                  <a:gd name="T75" fmla="*/ 10 h 144"/>
                  <a:gd name="T76" fmla="*/ 16 w 237"/>
                  <a:gd name="T77" fmla="*/ 10 h 144"/>
                  <a:gd name="T78" fmla="*/ 17 w 237"/>
                  <a:gd name="T79" fmla="*/ 11 h 144"/>
                  <a:gd name="T80" fmla="*/ 17 w 237"/>
                  <a:gd name="T81" fmla="*/ 11 h 144"/>
                  <a:gd name="T82" fmla="*/ 19 w 237"/>
                  <a:gd name="T83" fmla="*/ 12 h 144"/>
                  <a:gd name="T84" fmla="*/ 20 w 237"/>
                  <a:gd name="T85" fmla="*/ 14 h 144"/>
                  <a:gd name="T86" fmla="*/ 21 w 237"/>
                  <a:gd name="T87" fmla="*/ 16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7"/>
                  <a:gd name="T133" fmla="*/ 0 h 144"/>
                  <a:gd name="T134" fmla="*/ 237 w 237"/>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7" h="144">
                    <a:moveTo>
                      <a:pt x="187" y="143"/>
                    </a:moveTo>
                    <a:lnTo>
                      <a:pt x="185" y="139"/>
                    </a:lnTo>
                    <a:lnTo>
                      <a:pt x="181" y="135"/>
                    </a:lnTo>
                    <a:lnTo>
                      <a:pt x="175" y="130"/>
                    </a:lnTo>
                    <a:lnTo>
                      <a:pt x="168" y="126"/>
                    </a:lnTo>
                    <a:lnTo>
                      <a:pt x="161" y="121"/>
                    </a:lnTo>
                    <a:lnTo>
                      <a:pt x="153" y="117"/>
                    </a:lnTo>
                    <a:lnTo>
                      <a:pt x="146" y="112"/>
                    </a:lnTo>
                    <a:lnTo>
                      <a:pt x="140" y="109"/>
                    </a:lnTo>
                    <a:lnTo>
                      <a:pt x="134" y="106"/>
                    </a:lnTo>
                    <a:lnTo>
                      <a:pt x="131" y="104"/>
                    </a:lnTo>
                    <a:lnTo>
                      <a:pt x="129" y="103"/>
                    </a:lnTo>
                    <a:lnTo>
                      <a:pt x="127" y="102"/>
                    </a:lnTo>
                    <a:lnTo>
                      <a:pt x="124" y="101"/>
                    </a:lnTo>
                    <a:lnTo>
                      <a:pt x="121" y="99"/>
                    </a:lnTo>
                    <a:lnTo>
                      <a:pt x="118" y="98"/>
                    </a:lnTo>
                    <a:lnTo>
                      <a:pt x="115" y="96"/>
                    </a:lnTo>
                    <a:lnTo>
                      <a:pt x="111" y="95"/>
                    </a:lnTo>
                    <a:lnTo>
                      <a:pt x="108" y="93"/>
                    </a:lnTo>
                    <a:lnTo>
                      <a:pt x="103" y="91"/>
                    </a:lnTo>
                    <a:lnTo>
                      <a:pt x="99" y="89"/>
                    </a:lnTo>
                    <a:lnTo>
                      <a:pt x="93" y="87"/>
                    </a:lnTo>
                    <a:lnTo>
                      <a:pt x="85" y="84"/>
                    </a:lnTo>
                    <a:lnTo>
                      <a:pt x="76" y="81"/>
                    </a:lnTo>
                    <a:lnTo>
                      <a:pt x="66" y="79"/>
                    </a:lnTo>
                    <a:lnTo>
                      <a:pt x="54" y="76"/>
                    </a:lnTo>
                    <a:lnTo>
                      <a:pt x="43" y="73"/>
                    </a:lnTo>
                    <a:lnTo>
                      <a:pt x="31" y="71"/>
                    </a:lnTo>
                    <a:lnTo>
                      <a:pt x="20" y="69"/>
                    </a:lnTo>
                    <a:lnTo>
                      <a:pt x="9" y="69"/>
                    </a:lnTo>
                    <a:lnTo>
                      <a:pt x="0" y="69"/>
                    </a:lnTo>
                    <a:lnTo>
                      <a:pt x="10" y="68"/>
                    </a:lnTo>
                    <a:lnTo>
                      <a:pt x="19" y="67"/>
                    </a:lnTo>
                    <a:lnTo>
                      <a:pt x="29" y="66"/>
                    </a:lnTo>
                    <a:lnTo>
                      <a:pt x="39" y="64"/>
                    </a:lnTo>
                    <a:lnTo>
                      <a:pt x="49" y="63"/>
                    </a:lnTo>
                    <a:lnTo>
                      <a:pt x="59" y="63"/>
                    </a:lnTo>
                    <a:lnTo>
                      <a:pt x="69" y="63"/>
                    </a:lnTo>
                    <a:lnTo>
                      <a:pt x="79" y="63"/>
                    </a:lnTo>
                    <a:lnTo>
                      <a:pt x="89" y="65"/>
                    </a:lnTo>
                    <a:lnTo>
                      <a:pt x="99" y="69"/>
                    </a:lnTo>
                    <a:lnTo>
                      <a:pt x="105" y="70"/>
                    </a:lnTo>
                    <a:lnTo>
                      <a:pt x="110" y="71"/>
                    </a:lnTo>
                    <a:lnTo>
                      <a:pt x="116" y="71"/>
                    </a:lnTo>
                    <a:lnTo>
                      <a:pt x="122" y="70"/>
                    </a:lnTo>
                    <a:lnTo>
                      <a:pt x="128" y="69"/>
                    </a:lnTo>
                    <a:lnTo>
                      <a:pt x="134" y="66"/>
                    </a:lnTo>
                    <a:lnTo>
                      <a:pt x="140" y="64"/>
                    </a:lnTo>
                    <a:lnTo>
                      <a:pt x="146" y="62"/>
                    </a:lnTo>
                    <a:lnTo>
                      <a:pt x="152" y="59"/>
                    </a:lnTo>
                    <a:lnTo>
                      <a:pt x="159" y="56"/>
                    </a:lnTo>
                    <a:lnTo>
                      <a:pt x="160" y="54"/>
                    </a:lnTo>
                    <a:lnTo>
                      <a:pt x="162" y="49"/>
                    </a:lnTo>
                    <a:lnTo>
                      <a:pt x="163" y="43"/>
                    </a:lnTo>
                    <a:lnTo>
                      <a:pt x="165" y="35"/>
                    </a:lnTo>
                    <a:lnTo>
                      <a:pt x="166" y="28"/>
                    </a:lnTo>
                    <a:lnTo>
                      <a:pt x="168" y="19"/>
                    </a:lnTo>
                    <a:lnTo>
                      <a:pt x="168" y="12"/>
                    </a:lnTo>
                    <a:lnTo>
                      <a:pt x="170" y="6"/>
                    </a:lnTo>
                    <a:lnTo>
                      <a:pt x="171" y="2"/>
                    </a:lnTo>
                    <a:lnTo>
                      <a:pt x="173" y="0"/>
                    </a:lnTo>
                    <a:lnTo>
                      <a:pt x="176" y="0"/>
                    </a:lnTo>
                    <a:lnTo>
                      <a:pt x="177" y="3"/>
                    </a:lnTo>
                    <a:lnTo>
                      <a:pt x="177" y="7"/>
                    </a:lnTo>
                    <a:lnTo>
                      <a:pt x="176" y="13"/>
                    </a:lnTo>
                    <a:lnTo>
                      <a:pt x="175" y="20"/>
                    </a:lnTo>
                    <a:lnTo>
                      <a:pt x="174" y="28"/>
                    </a:lnTo>
                    <a:lnTo>
                      <a:pt x="173" y="35"/>
                    </a:lnTo>
                    <a:lnTo>
                      <a:pt x="173" y="42"/>
                    </a:lnTo>
                    <a:lnTo>
                      <a:pt x="175" y="48"/>
                    </a:lnTo>
                    <a:lnTo>
                      <a:pt x="178" y="54"/>
                    </a:lnTo>
                    <a:lnTo>
                      <a:pt x="181" y="55"/>
                    </a:lnTo>
                    <a:lnTo>
                      <a:pt x="186" y="55"/>
                    </a:lnTo>
                    <a:lnTo>
                      <a:pt x="192" y="54"/>
                    </a:lnTo>
                    <a:lnTo>
                      <a:pt x="199" y="51"/>
                    </a:lnTo>
                    <a:lnTo>
                      <a:pt x="206" y="49"/>
                    </a:lnTo>
                    <a:lnTo>
                      <a:pt x="213" y="47"/>
                    </a:lnTo>
                    <a:lnTo>
                      <a:pt x="221" y="45"/>
                    </a:lnTo>
                    <a:lnTo>
                      <a:pt x="227" y="44"/>
                    </a:lnTo>
                    <a:lnTo>
                      <a:pt x="232" y="46"/>
                    </a:lnTo>
                    <a:lnTo>
                      <a:pt x="236" y="50"/>
                    </a:lnTo>
                    <a:lnTo>
                      <a:pt x="235" y="49"/>
                    </a:lnTo>
                    <a:lnTo>
                      <a:pt x="234" y="48"/>
                    </a:lnTo>
                    <a:lnTo>
                      <a:pt x="232" y="47"/>
                    </a:lnTo>
                    <a:lnTo>
                      <a:pt x="231" y="47"/>
                    </a:lnTo>
                    <a:lnTo>
                      <a:pt x="229" y="47"/>
                    </a:lnTo>
                    <a:lnTo>
                      <a:pt x="228" y="47"/>
                    </a:lnTo>
                    <a:lnTo>
                      <a:pt x="225" y="47"/>
                    </a:lnTo>
                    <a:lnTo>
                      <a:pt x="224" y="47"/>
                    </a:lnTo>
                    <a:lnTo>
                      <a:pt x="222" y="48"/>
                    </a:lnTo>
                    <a:lnTo>
                      <a:pt x="220" y="48"/>
                    </a:lnTo>
                    <a:lnTo>
                      <a:pt x="213" y="50"/>
                    </a:lnTo>
                    <a:lnTo>
                      <a:pt x="206" y="53"/>
                    </a:lnTo>
                    <a:lnTo>
                      <a:pt x="201" y="57"/>
                    </a:lnTo>
                    <a:lnTo>
                      <a:pt x="196" y="60"/>
                    </a:lnTo>
                    <a:lnTo>
                      <a:pt x="190" y="65"/>
                    </a:lnTo>
                    <a:lnTo>
                      <a:pt x="184" y="69"/>
                    </a:lnTo>
                    <a:lnTo>
                      <a:pt x="177" y="73"/>
                    </a:lnTo>
                    <a:lnTo>
                      <a:pt x="168" y="77"/>
                    </a:lnTo>
                    <a:lnTo>
                      <a:pt x="159" y="81"/>
                    </a:lnTo>
                    <a:lnTo>
                      <a:pt x="147" y="82"/>
                    </a:lnTo>
                    <a:lnTo>
                      <a:pt x="147" y="83"/>
                    </a:lnTo>
                    <a:lnTo>
                      <a:pt x="146" y="83"/>
                    </a:lnTo>
                    <a:lnTo>
                      <a:pt x="146" y="85"/>
                    </a:lnTo>
                    <a:lnTo>
                      <a:pt x="145" y="87"/>
                    </a:lnTo>
                    <a:lnTo>
                      <a:pt x="145" y="89"/>
                    </a:lnTo>
                    <a:lnTo>
                      <a:pt x="146" y="92"/>
                    </a:lnTo>
                    <a:lnTo>
                      <a:pt x="146" y="94"/>
                    </a:lnTo>
                    <a:lnTo>
                      <a:pt x="149" y="96"/>
                    </a:lnTo>
                    <a:lnTo>
                      <a:pt x="152" y="98"/>
                    </a:lnTo>
                    <a:lnTo>
                      <a:pt x="156" y="101"/>
                    </a:lnTo>
                    <a:lnTo>
                      <a:pt x="160" y="105"/>
                    </a:lnTo>
                    <a:lnTo>
                      <a:pt x="165" y="109"/>
                    </a:lnTo>
                    <a:lnTo>
                      <a:pt x="168" y="113"/>
                    </a:lnTo>
                    <a:lnTo>
                      <a:pt x="173" y="117"/>
                    </a:lnTo>
                    <a:lnTo>
                      <a:pt x="177" y="123"/>
                    </a:lnTo>
                    <a:lnTo>
                      <a:pt x="180" y="127"/>
                    </a:lnTo>
                    <a:lnTo>
                      <a:pt x="183" y="133"/>
                    </a:lnTo>
                    <a:lnTo>
                      <a:pt x="185" y="138"/>
                    </a:lnTo>
                    <a:lnTo>
                      <a:pt x="187" y="143"/>
                    </a:lnTo>
                  </a:path>
                </a:pathLst>
              </a:custGeom>
              <a:solidFill>
                <a:srgbClr val="E498B1"/>
              </a:solidFill>
              <a:ln w="9525" cap="rnd">
                <a:noFill/>
                <a:round/>
                <a:headEnd/>
                <a:tailEnd/>
              </a:ln>
            </p:spPr>
            <p:txBody>
              <a:bodyPr/>
              <a:lstStyle/>
              <a:p>
                <a:endParaRPr lang="en-US"/>
              </a:p>
            </p:txBody>
          </p:sp>
          <p:sp>
            <p:nvSpPr>
              <p:cNvPr id="84068" name="Freeform 100"/>
              <p:cNvSpPr>
                <a:spLocks noChangeAspect="1"/>
              </p:cNvSpPr>
              <p:nvPr/>
            </p:nvSpPr>
            <p:spPr bwMode="auto">
              <a:xfrm>
                <a:off x="873" y="2507"/>
                <a:ext cx="64" cy="48"/>
              </a:xfrm>
              <a:custGeom>
                <a:avLst/>
                <a:gdLst>
                  <a:gd name="T0" fmla="*/ 12 w 133"/>
                  <a:gd name="T1" fmla="*/ 11 h 100"/>
                  <a:gd name="T2" fmla="*/ 10 w 133"/>
                  <a:gd name="T3" fmla="*/ 9 h 100"/>
                  <a:gd name="T4" fmla="*/ 8 w 133"/>
                  <a:gd name="T5" fmla="*/ 8 h 100"/>
                  <a:gd name="T6" fmla="*/ 7 w 133"/>
                  <a:gd name="T7" fmla="*/ 8 h 100"/>
                  <a:gd name="T8" fmla="*/ 7 w 133"/>
                  <a:gd name="T9" fmla="*/ 8 h 100"/>
                  <a:gd name="T10" fmla="*/ 6 w 133"/>
                  <a:gd name="T11" fmla="*/ 8 h 100"/>
                  <a:gd name="T12" fmla="*/ 6 w 133"/>
                  <a:gd name="T13" fmla="*/ 7 h 100"/>
                  <a:gd name="T14" fmla="*/ 5 w 133"/>
                  <a:gd name="T15" fmla="*/ 7 h 100"/>
                  <a:gd name="T16" fmla="*/ 4 w 133"/>
                  <a:gd name="T17" fmla="*/ 6 h 100"/>
                  <a:gd name="T18" fmla="*/ 2 w 133"/>
                  <a:gd name="T19" fmla="*/ 6 h 100"/>
                  <a:gd name="T20" fmla="*/ 0 w 133"/>
                  <a:gd name="T21" fmla="*/ 6 h 100"/>
                  <a:gd name="T22" fmla="*/ 1 w 133"/>
                  <a:gd name="T23" fmla="*/ 6 h 100"/>
                  <a:gd name="T24" fmla="*/ 3 w 133"/>
                  <a:gd name="T25" fmla="*/ 6 h 100"/>
                  <a:gd name="T26" fmla="*/ 5 w 133"/>
                  <a:gd name="T27" fmla="*/ 6 h 100"/>
                  <a:gd name="T28" fmla="*/ 6 w 133"/>
                  <a:gd name="T29" fmla="*/ 7 h 100"/>
                  <a:gd name="T30" fmla="*/ 8 w 133"/>
                  <a:gd name="T31" fmla="*/ 7 h 100"/>
                  <a:gd name="T32" fmla="*/ 9 w 133"/>
                  <a:gd name="T33" fmla="*/ 6 h 100"/>
                  <a:gd name="T34" fmla="*/ 10 w 133"/>
                  <a:gd name="T35" fmla="*/ 6 h 100"/>
                  <a:gd name="T36" fmla="*/ 11 w 133"/>
                  <a:gd name="T37" fmla="*/ 6 h 100"/>
                  <a:gd name="T38" fmla="*/ 12 w 133"/>
                  <a:gd name="T39" fmla="*/ 6 h 100"/>
                  <a:gd name="T40" fmla="*/ 12 w 133"/>
                  <a:gd name="T41" fmla="*/ 5 h 100"/>
                  <a:gd name="T42" fmla="*/ 12 w 133"/>
                  <a:gd name="T43" fmla="*/ 5 h 100"/>
                  <a:gd name="T44" fmla="*/ 12 w 133"/>
                  <a:gd name="T45" fmla="*/ 5 h 100"/>
                  <a:gd name="T46" fmla="*/ 12 w 133"/>
                  <a:gd name="T47" fmla="*/ 4 h 100"/>
                  <a:gd name="T48" fmla="*/ 13 w 133"/>
                  <a:gd name="T49" fmla="*/ 4 h 100"/>
                  <a:gd name="T50" fmla="*/ 13 w 133"/>
                  <a:gd name="T51" fmla="*/ 4 h 100"/>
                  <a:gd name="T52" fmla="*/ 13 w 133"/>
                  <a:gd name="T53" fmla="*/ 2 h 100"/>
                  <a:gd name="T54" fmla="*/ 13 w 133"/>
                  <a:gd name="T55" fmla="*/ 0 h 100"/>
                  <a:gd name="T56" fmla="*/ 13 w 133"/>
                  <a:gd name="T57" fmla="*/ 0 h 100"/>
                  <a:gd name="T58" fmla="*/ 13 w 133"/>
                  <a:gd name="T59" fmla="*/ 0 h 100"/>
                  <a:gd name="T60" fmla="*/ 13 w 133"/>
                  <a:gd name="T61" fmla="*/ 2 h 100"/>
                  <a:gd name="T62" fmla="*/ 13 w 133"/>
                  <a:gd name="T63" fmla="*/ 3 h 100"/>
                  <a:gd name="T64" fmla="*/ 13 w 133"/>
                  <a:gd name="T65" fmla="*/ 4 h 100"/>
                  <a:gd name="T66" fmla="*/ 13 w 133"/>
                  <a:gd name="T67" fmla="*/ 5 h 100"/>
                  <a:gd name="T68" fmla="*/ 13 w 133"/>
                  <a:gd name="T69" fmla="*/ 5 h 100"/>
                  <a:gd name="T70" fmla="*/ 14 w 133"/>
                  <a:gd name="T71" fmla="*/ 5 h 100"/>
                  <a:gd name="T72" fmla="*/ 15 w 133"/>
                  <a:gd name="T73" fmla="*/ 5 h 100"/>
                  <a:gd name="T74" fmla="*/ 14 w 133"/>
                  <a:gd name="T75" fmla="*/ 5 h 100"/>
                  <a:gd name="T76" fmla="*/ 13 w 133"/>
                  <a:gd name="T77" fmla="*/ 5 h 100"/>
                  <a:gd name="T78" fmla="*/ 13 w 133"/>
                  <a:gd name="T79" fmla="*/ 5 h 100"/>
                  <a:gd name="T80" fmla="*/ 13 w 133"/>
                  <a:gd name="T81" fmla="*/ 6 h 100"/>
                  <a:gd name="T82" fmla="*/ 12 w 133"/>
                  <a:gd name="T83" fmla="*/ 6 h 100"/>
                  <a:gd name="T84" fmla="*/ 11 w 133"/>
                  <a:gd name="T85" fmla="*/ 7 h 100"/>
                  <a:gd name="T86" fmla="*/ 9 w 133"/>
                  <a:gd name="T87" fmla="*/ 7 h 100"/>
                  <a:gd name="T88" fmla="*/ 9 w 133"/>
                  <a:gd name="T89" fmla="*/ 7 h 100"/>
                  <a:gd name="T90" fmla="*/ 9 w 133"/>
                  <a:gd name="T91" fmla="*/ 7 h 100"/>
                  <a:gd name="T92" fmla="*/ 9 w 133"/>
                  <a:gd name="T93" fmla="*/ 8 h 100"/>
                  <a:gd name="T94" fmla="*/ 9 w 133"/>
                  <a:gd name="T95" fmla="*/ 8 h 100"/>
                  <a:gd name="T96" fmla="*/ 10 w 133"/>
                  <a:gd name="T97" fmla="*/ 9 h 100"/>
                  <a:gd name="T98" fmla="*/ 11 w 133"/>
                  <a:gd name="T99" fmla="*/ 10 h 100"/>
                  <a:gd name="T100" fmla="*/ 12 w 133"/>
                  <a:gd name="T101" fmla="*/ 11 h 1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100"/>
                  <a:gd name="T155" fmla="*/ 133 w 133"/>
                  <a:gd name="T156" fmla="*/ 100 h 1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100">
                    <a:moveTo>
                      <a:pt x="107" y="99"/>
                    </a:moveTo>
                    <a:lnTo>
                      <a:pt x="106" y="97"/>
                    </a:lnTo>
                    <a:lnTo>
                      <a:pt x="103" y="94"/>
                    </a:lnTo>
                    <a:lnTo>
                      <a:pt x="99" y="90"/>
                    </a:lnTo>
                    <a:lnTo>
                      <a:pt x="94" y="87"/>
                    </a:lnTo>
                    <a:lnTo>
                      <a:pt x="88" y="84"/>
                    </a:lnTo>
                    <a:lnTo>
                      <a:pt x="83" y="81"/>
                    </a:lnTo>
                    <a:lnTo>
                      <a:pt x="78" y="78"/>
                    </a:lnTo>
                    <a:lnTo>
                      <a:pt x="72" y="76"/>
                    </a:lnTo>
                    <a:lnTo>
                      <a:pt x="69" y="75"/>
                    </a:lnTo>
                    <a:lnTo>
                      <a:pt x="66" y="73"/>
                    </a:lnTo>
                    <a:lnTo>
                      <a:pt x="66" y="72"/>
                    </a:lnTo>
                    <a:lnTo>
                      <a:pt x="64" y="71"/>
                    </a:lnTo>
                    <a:lnTo>
                      <a:pt x="63" y="71"/>
                    </a:lnTo>
                    <a:lnTo>
                      <a:pt x="62" y="71"/>
                    </a:lnTo>
                    <a:lnTo>
                      <a:pt x="60" y="71"/>
                    </a:lnTo>
                    <a:lnTo>
                      <a:pt x="59" y="70"/>
                    </a:lnTo>
                    <a:lnTo>
                      <a:pt x="56" y="69"/>
                    </a:lnTo>
                    <a:lnTo>
                      <a:pt x="54" y="68"/>
                    </a:lnTo>
                    <a:lnTo>
                      <a:pt x="52" y="67"/>
                    </a:lnTo>
                    <a:lnTo>
                      <a:pt x="49" y="65"/>
                    </a:lnTo>
                    <a:lnTo>
                      <a:pt x="46" y="64"/>
                    </a:lnTo>
                    <a:lnTo>
                      <a:pt x="42" y="62"/>
                    </a:lnTo>
                    <a:lnTo>
                      <a:pt x="37" y="60"/>
                    </a:lnTo>
                    <a:lnTo>
                      <a:pt x="33" y="59"/>
                    </a:lnTo>
                    <a:lnTo>
                      <a:pt x="28" y="58"/>
                    </a:lnTo>
                    <a:lnTo>
                      <a:pt x="23" y="56"/>
                    </a:lnTo>
                    <a:lnTo>
                      <a:pt x="17" y="55"/>
                    </a:lnTo>
                    <a:lnTo>
                      <a:pt x="12" y="54"/>
                    </a:lnTo>
                    <a:lnTo>
                      <a:pt x="6" y="53"/>
                    </a:lnTo>
                    <a:lnTo>
                      <a:pt x="0" y="53"/>
                    </a:lnTo>
                    <a:lnTo>
                      <a:pt x="6" y="53"/>
                    </a:lnTo>
                    <a:lnTo>
                      <a:pt x="12" y="53"/>
                    </a:lnTo>
                    <a:lnTo>
                      <a:pt x="18" y="54"/>
                    </a:lnTo>
                    <a:lnTo>
                      <a:pt x="23" y="54"/>
                    </a:lnTo>
                    <a:lnTo>
                      <a:pt x="28" y="54"/>
                    </a:lnTo>
                    <a:lnTo>
                      <a:pt x="32" y="55"/>
                    </a:lnTo>
                    <a:lnTo>
                      <a:pt x="37" y="56"/>
                    </a:lnTo>
                    <a:lnTo>
                      <a:pt x="43" y="57"/>
                    </a:lnTo>
                    <a:lnTo>
                      <a:pt x="48" y="58"/>
                    </a:lnTo>
                    <a:lnTo>
                      <a:pt x="54" y="60"/>
                    </a:lnTo>
                    <a:lnTo>
                      <a:pt x="59" y="61"/>
                    </a:lnTo>
                    <a:lnTo>
                      <a:pt x="63" y="62"/>
                    </a:lnTo>
                    <a:lnTo>
                      <a:pt x="68" y="61"/>
                    </a:lnTo>
                    <a:lnTo>
                      <a:pt x="72" y="60"/>
                    </a:lnTo>
                    <a:lnTo>
                      <a:pt x="76" y="59"/>
                    </a:lnTo>
                    <a:lnTo>
                      <a:pt x="80" y="58"/>
                    </a:lnTo>
                    <a:lnTo>
                      <a:pt x="84" y="56"/>
                    </a:lnTo>
                    <a:lnTo>
                      <a:pt x="88" y="54"/>
                    </a:lnTo>
                    <a:lnTo>
                      <a:pt x="92" y="52"/>
                    </a:lnTo>
                    <a:lnTo>
                      <a:pt x="96" y="51"/>
                    </a:lnTo>
                    <a:lnTo>
                      <a:pt x="97" y="51"/>
                    </a:lnTo>
                    <a:lnTo>
                      <a:pt x="98" y="51"/>
                    </a:lnTo>
                    <a:lnTo>
                      <a:pt x="99" y="51"/>
                    </a:lnTo>
                    <a:lnTo>
                      <a:pt x="101" y="50"/>
                    </a:lnTo>
                    <a:lnTo>
                      <a:pt x="103" y="49"/>
                    </a:lnTo>
                    <a:lnTo>
                      <a:pt x="104" y="48"/>
                    </a:lnTo>
                    <a:lnTo>
                      <a:pt x="105" y="46"/>
                    </a:lnTo>
                    <a:lnTo>
                      <a:pt x="107" y="45"/>
                    </a:lnTo>
                    <a:lnTo>
                      <a:pt x="107" y="42"/>
                    </a:lnTo>
                    <a:lnTo>
                      <a:pt x="108" y="41"/>
                    </a:lnTo>
                    <a:lnTo>
                      <a:pt x="108" y="40"/>
                    </a:lnTo>
                    <a:lnTo>
                      <a:pt x="109" y="39"/>
                    </a:lnTo>
                    <a:lnTo>
                      <a:pt x="109" y="38"/>
                    </a:lnTo>
                    <a:lnTo>
                      <a:pt x="110" y="37"/>
                    </a:lnTo>
                    <a:lnTo>
                      <a:pt x="110" y="36"/>
                    </a:lnTo>
                    <a:lnTo>
                      <a:pt x="111" y="30"/>
                    </a:lnTo>
                    <a:lnTo>
                      <a:pt x="113" y="26"/>
                    </a:lnTo>
                    <a:lnTo>
                      <a:pt x="114" y="21"/>
                    </a:lnTo>
                    <a:lnTo>
                      <a:pt x="115" y="15"/>
                    </a:lnTo>
                    <a:lnTo>
                      <a:pt x="116" y="11"/>
                    </a:lnTo>
                    <a:lnTo>
                      <a:pt x="116" y="7"/>
                    </a:lnTo>
                    <a:lnTo>
                      <a:pt x="116" y="4"/>
                    </a:lnTo>
                    <a:lnTo>
                      <a:pt x="117" y="2"/>
                    </a:lnTo>
                    <a:lnTo>
                      <a:pt x="117" y="0"/>
                    </a:lnTo>
                    <a:lnTo>
                      <a:pt x="117" y="1"/>
                    </a:lnTo>
                    <a:lnTo>
                      <a:pt x="116" y="6"/>
                    </a:lnTo>
                    <a:lnTo>
                      <a:pt x="116" y="11"/>
                    </a:lnTo>
                    <a:lnTo>
                      <a:pt x="115" y="16"/>
                    </a:lnTo>
                    <a:lnTo>
                      <a:pt x="115" y="21"/>
                    </a:lnTo>
                    <a:lnTo>
                      <a:pt x="114" y="24"/>
                    </a:lnTo>
                    <a:lnTo>
                      <a:pt x="114" y="28"/>
                    </a:lnTo>
                    <a:lnTo>
                      <a:pt x="114" y="31"/>
                    </a:lnTo>
                    <a:lnTo>
                      <a:pt x="114" y="34"/>
                    </a:lnTo>
                    <a:lnTo>
                      <a:pt x="114" y="37"/>
                    </a:lnTo>
                    <a:lnTo>
                      <a:pt x="115" y="39"/>
                    </a:lnTo>
                    <a:lnTo>
                      <a:pt x="116" y="40"/>
                    </a:lnTo>
                    <a:lnTo>
                      <a:pt x="118" y="42"/>
                    </a:lnTo>
                    <a:lnTo>
                      <a:pt x="120" y="43"/>
                    </a:lnTo>
                    <a:lnTo>
                      <a:pt x="121" y="43"/>
                    </a:lnTo>
                    <a:lnTo>
                      <a:pt x="123" y="43"/>
                    </a:lnTo>
                    <a:lnTo>
                      <a:pt x="125" y="43"/>
                    </a:lnTo>
                    <a:lnTo>
                      <a:pt x="127" y="43"/>
                    </a:lnTo>
                    <a:lnTo>
                      <a:pt x="129" y="43"/>
                    </a:lnTo>
                    <a:lnTo>
                      <a:pt x="130" y="44"/>
                    </a:lnTo>
                    <a:lnTo>
                      <a:pt x="132" y="45"/>
                    </a:lnTo>
                    <a:lnTo>
                      <a:pt x="130" y="44"/>
                    </a:lnTo>
                    <a:lnTo>
                      <a:pt x="129" y="44"/>
                    </a:lnTo>
                    <a:lnTo>
                      <a:pt x="128" y="44"/>
                    </a:lnTo>
                    <a:lnTo>
                      <a:pt x="126" y="44"/>
                    </a:lnTo>
                    <a:lnTo>
                      <a:pt x="124" y="45"/>
                    </a:lnTo>
                    <a:lnTo>
                      <a:pt x="123" y="46"/>
                    </a:lnTo>
                    <a:lnTo>
                      <a:pt x="121" y="46"/>
                    </a:lnTo>
                    <a:lnTo>
                      <a:pt x="120" y="47"/>
                    </a:lnTo>
                    <a:lnTo>
                      <a:pt x="118" y="48"/>
                    </a:lnTo>
                    <a:lnTo>
                      <a:pt x="117" y="48"/>
                    </a:lnTo>
                    <a:lnTo>
                      <a:pt x="114" y="49"/>
                    </a:lnTo>
                    <a:lnTo>
                      <a:pt x="111" y="51"/>
                    </a:lnTo>
                    <a:lnTo>
                      <a:pt x="108" y="52"/>
                    </a:lnTo>
                    <a:lnTo>
                      <a:pt x="105" y="54"/>
                    </a:lnTo>
                    <a:lnTo>
                      <a:pt x="102" y="56"/>
                    </a:lnTo>
                    <a:lnTo>
                      <a:pt x="99" y="58"/>
                    </a:lnTo>
                    <a:lnTo>
                      <a:pt x="94" y="60"/>
                    </a:lnTo>
                    <a:lnTo>
                      <a:pt x="90" y="62"/>
                    </a:lnTo>
                    <a:lnTo>
                      <a:pt x="85" y="64"/>
                    </a:lnTo>
                    <a:lnTo>
                      <a:pt x="78" y="65"/>
                    </a:lnTo>
                    <a:lnTo>
                      <a:pt x="78" y="66"/>
                    </a:lnTo>
                    <a:lnTo>
                      <a:pt x="77" y="66"/>
                    </a:lnTo>
                    <a:lnTo>
                      <a:pt x="76" y="67"/>
                    </a:lnTo>
                    <a:lnTo>
                      <a:pt x="76" y="68"/>
                    </a:lnTo>
                    <a:lnTo>
                      <a:pt x="77" y="70"/>
                    </a:lnTo>
                    <a:lnTo>
                      <a:pt x="78" y="71"/>
                    </a:lnTo>
                    <a:lnTo>
                      <a:pt x="80" y="74"/>
                    </a:lnTo>
                    <a:lnTo>
                      <a:pt x="83" y="75"/>
                    </a:lnTo>
                    <a:lnTo>
                      <a:pt x="86" y="78"/>
                    </a:lnTo>
                    <a:lnTo>
                      <a:pt x="89" y="80"/>
                    </a:lnTo>
                    <a:lnTo>
                      <a:pt x="92" y="82"/>
                    </a:lnTo>
                    <a:lnTo>
                      <a:pt x="96" y="84"/>
                    </a:lnTo>
                    <a:lnTo>
                      <a:pt x="99" y="87"/>
                    </a:lnTo>
                    <a:lnTo>
                      <a:pt x="102" y="90"/>
                    </a:lnTo>
                    <a:lnTo>
                      <a:pt x="104" y="92"/>
                    </a:lnTo>
                    <a:lnTo>
                      <a:pt x="106" y="96"/>
                    </a:lnTo>
                    <a:lnTo>
                      <a:pt x="107" y="99"/>
                    </a:lnTo>
                  </a:path>
                </a:pathLst>
              </a:custGeom>
              <a:solidFill>
                <a:srgbClr val="B1327E"/>
              </a:solidFill>
              <a:ln w="9525" cap="rnd">
                <a:noFill/>
                <a:round/>
                <a:headEnd/>
                <a:tailEnd/>
              </a:ln>
            </p:spPr>
            <p:txBody>
              <a:bodyPr/>
              <a:lstStyle/>
              <a:p>
                <a:endParaRPr lang="en-US"/>
              </a:p>
            </p:txBody>
          </p:sp>
          <p:sp>
            <p:nvSpPr>
              <p:cNvPr id="84069" name="Freeform 101"/>
              <p:cNvSpPr>
                <a:spLocks noChangeAspect="1"/>
              </p:cNvSpPr>
              <p:nvPr/>
            </p:nvSpPr>
            <p:spPr bwMode="auto">
              <a:xfrm>
                <a:off x="905" y="2534"/>
                <a:ext cx="117" cy="68"/>
              </a:xfrm>
              <a:custGeom>
                <a:avLst/>
                <a:gdLst>
                  <a:gd name="T0" fmla="*/ 19 w 242"/>
                  <a:gd name="T1" fmla="*/ 8 h 140"/>
                  <a:gd name="T2" fmla="*/ 19 w 242"/>
                  <a:gd name="T3" fmla="*/ 8 h 140"/>
                  <a:gd name="T4" fmla="*/ 20 w 242"/>
                  <a:gd name="T5" fmla="*/ 9 h 140"/>
                  <a:gd name="T6" fmla="*/ 20 w 242"/>
                  <a:gd name="T7" fmla="*/ 9 h 140"/>
                  <a:gd name="T8" fmla="*/ 21 w 242"/>
                  <a:gd name="T9" fmla="*/ 10 h 140"/>
                  <a:gd name="T10" fmla="*/ 21 w 242"/>
                  <a:gd name="T11" fmla="*/ 10 h 140"/>
                  <a:gd name="T12" fmla="*/ 22 w 242"/>
                  <a:gd name="T13" fmla="*/ 11 h 140"/>
                  <a:gd name="T14" fmla="*/ 24 w 242"/>
                  <a:gd name="T15" fmla="*/ 12 h 140"/>
                  <a:gd name="T16" fmla="*/ 25 w 242"/>
                  <a:gd name="T17" fmla="*/ 13 h 140"/>
                  <a:gd name="T18" fmla="*/ 26 w 242"/>
                  <a:gd name="T19" fmla="*/ 15 h 140"/>
                  <a:gd name="T20" fmla="*/ 28 w 242"/>
                  <a:gd name="T21" fmla="*/ 16 h 140"/>
                  <a:gd name="T22" fmla="*/ 27 w 242"/>
                  <a:gd name="T23" fmla="*/ 16 h 140"/>
                  <a:gd name="T24" fmla="*/ 27 w 242"/>
                  <a:gd name="T25" fmla="*/ 16 h 140"/>
                  <a:gd name="T26" fmla="*/ 26 w 242"/>
                  <a:gd name="T27" fmla="*/ 16 h 140"/>
                  <a:gd name="T28" fmla="*/ 25 w 242"/>
                  <a:gd name="T29" fmla="*/ 16 h 140"/>
                  <a:gd name="T30" fmla="*/ 25 w 242"/>
                  <a:gd name="T31" fmla="*/ 16 h 140"/>
                  <a:gd name="T32" fmla="*/ 25 w 242"/>
                  <a:gd name="T33" fmla="*/ 16 h 140"/>
                  <a:gd name="T34" fmla="*/ 21 w 242"/>
                  <a:gd name="T35" fmla="*/ 14 h 140"/>
                  <a:gd name="T36" fmla="*/ 17 w 242"/>
                  <a:gd name="T37" fmla="*/ 13 h 140"/>
                  <a:gd name="T38" fmla="*/ 14 w 242"/>
                  <a:gd name="T39" fmla="*/ 13 h 140"/>
                  <a:gd name="T40" fmla="*/ 11 w 242"/>
                  <a:gd name="T41" fmla="*/ 12 h 140"/>
                  <a:gd name="T42" fmla="*/ 7 w 242"/>
                  <a:gd name="T43" fmla="*/ 12 h 140"/>
                  <a:gd name="T44" fmla="*/ 7 w 242"/>
                  <a:gd name="T45" fmla="*/ 11 h 140"/>
                  <a:gd name="T46" fmla="*/ 6 w 242"/>
                  <a:gd name="T47" fmla="*/ 11 h 140"/>
                  <a:gd name="T48" fmla="*/ 5 w 242"/>
                  <a:gd name="T49" fmla="*/ 10 h 140"/>
                  <a:gd name="T50" fmla="*/ 5 w 242"/>
                  <a:gd name="T51" fmla="*/ 10 h 140"/>
                  <a:gd name="T52" fmla="*/ 4 w 242"/>
                  <a:gd name="T53" fmla="*/ 9 h 140"/>
                  <a:gd name="T54" fmla="*/ 4 w 242"/>
                  <a:gd name="T55" fmla="*/ 9 h 140"/>
                  <a:gd name="T56" fmla="*/ 0 w 242"/>
                  <a:gd name="T57" fmla="*/ 7 h 140"/>
                  <a:gd name="T58" fmla="*/ 0 w 242"/>
                  <a:gd name="T59" fmla="*/ 7 h 140"/>
                  <a:gd name="T60" fmla="*/ 1 w 242"/>
                  <a:gd name="T61" fmla="*/ 7 h 140"/>
                  <a:gd name="T62" fmla="*/ 4 w 242"/>
                  <a:gd name="T63" fmla="*/ 8 h 140"/>
                  <a:gd name="T64" fmla="*/ 6 w 242"/>
                  <a:gd name="T65" fmla="*/ 9 h 140"/>
                  <a:gd name="T66" fmla="*/ 7 w 242"/>
                  <a:gd name="T67" fmla="*/ 9 h 140"/>
                  <a:gd name="T68" fmla="*/ 8 w 242"/>
                  <a:gd name="T69" fmla="*/ 9 h 140"/>
                  <a:gd name="T70" fmla="*/ 10 w 242"/>
                  <a:gd name="T71" fmla="*/ 9 h 140"/>
                  <a:gd name="T72" fmla="*/ 12 w 242"/>
                  <a:gd name="T73" fmla="*/ 9 h 140"/>
                  <a:gd name="T74" fmla="*/ 13 w 242"/>
                  <a:gd name="T75" fmla="*/ 8 h 140"/>
                  <a:gd name="T76" fmla="*/ 14 w 242"/>
                  <a:gd name="T77" fmla="*/ 8 h 140"/>
                  <a:gd name="T78" fmla="*/ 15 w 242"/>
                  <a:gd name="T79" fmla="*/ 6 h 140"/>
                  <a:gd name="T80" fmla="*/ 15 w 242"/>
                  <a:gd name="T81" fmla="*/ 5 h 140"/>
                  <a:gd name="T82" fmla="*/ 15 w 242"/>
                  <a:gd name="T83" fmla="*/ 3 h 140"/>
                  <a:gd name="T84" fmla="*/ 15 w 242"/>
                  <a:gd name="T85" fmla="*/ 1 h 140"/>
                  <a:gd name="T86" fmla="*/ 15 w 242"/>
                  <a:gd name="T87" fmla="*/ 0 h 1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2"/>
                  <a:gd name="T133" fmla="*/ 0 h 140"/>
                  <a:gd name="T134" fmla="*/ 242 w 242"/>
                  <a:gd name="T135" fmla="*/ 140 h 1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2" h="140">
                    <a:moveTo>
                      <a:pt x="165" y="62"/>
                    </a:moveTo>
                    <a:lnTo>
                      <a:pt x="167" y="65"/>
                    </a:lnTo>
                    <a:lnTo>
                      <a:pt x="168" y="68"/>
                    </a:lnTo>
                    <a:lnTo>
                      <a:pt x="170" y="71"/>
                    </a:lnTo>
                    <a:lnTo>
                      <a:pt x="171" y="75"/>
                    </a:lnTo>
                    <a:lnTo>
                      <a:pt x="174" y="78"/>
                    </a:lnTo>
                    <a:lnTo>
                      <a:pt x="175" y="81"/>
                    </a:lnTo>
                    <a:lnTo>
                      <a:pt x="177" y="83"/>
                    </a:lnTo>
                    <a:lnTo>
                      <a:pt x="180" y="86"/>
                    </a:lnTo>
                    <a:lnTo>
                      <a:pt x="182" y="88"/>
                    </a:lnTo>
                    <a:lnTo>
                      <a:pt x="184" y="90"/>
                    </a:lnTo>
                    <a:lnTo>
                      <a:pt x="190" y="95"/>
                    </a:lnTo>
                    <a:lnTo>
                      <a:pt x="196" y="99"/>
                    </a:lnTo>
                    <a:lnTo>
                      <a:pt x="203" y="103"/>
                    </a:lnTo>
                    <a:lnTo>
                      <a:pt x="209" y="107"/>
                    </a:lnTo>
                    <a:lnTo>
                      <a:pt x="215" y="111"/>
                    </a:lnTo>
                    <a:lnTo>
                      <a:pt x="222" y="115"/>
                    </a:lnTo>
                    <a:lnTo>
                      <a:pt x="228" y="119"/>
                    </a:lnTo>
                    <a:lnTo>
                      <a:pt x="232" y="125"/>
                    </a:lnTo>
                    <a:lnTo>
                      <a:pt x="237" y="130"/>
                    </a:lnTo>
                    <a:lnTo>
                      <a:pt x="241" y="137"/>
                    </a:lnTo>
                    <a:lnTo>
                      <a:pt x="239" y="138"/>
                    </a:lnTo>
                    <a:lnTo>
                      <a:pt x="236" y="138"/>
                    </a:lnTo>
                    <a:lnTo>
                      <a:pt x="234" y="138"/>
                    </a:lnTo>
                    <a:lnTo>
                      <a:pt x="231" y="139"/>
                    </a:lnTo>
                    <a:lnTo>
                      <a:pt x="228" y="139"/>
                    </a:lnTo>
                    <a:lnTo>
                      <a:pt x="226" y="139"/>
                    </a:lnTo>
                    <a:lnTo>
                      <a:pt x="224" y="139"/>
                    </a:lnTo>
                    <a:lnTo>
                      <a:pt x="222" y="139"/>
                    </a:lnTo>
                    <a:lnTo>
                      <a:pt x="219" y="138"/>
                    </a:lnTo>
                    <a:lnTo>
                      <a:pt x="217" y="138"/>
                    </a:lnTo>
                    <a:lnTo>
                      <a:pt x="202" y="130"/>
                    </a:lnTo>
                    <a:lnTo>
                      <a:pt x="187" y="124"/>
                    </a:lnTo>
                    <a:lnTo>
                      <a:pt x="171" y="119"/>
                    </a:lnTo>
                    <a:lnTo>
                      <a:pt x="156" y="116"/>
                    </a:lnTo>
                    <a:lnTo>
                      <a:pt x="141" y="113"/>
                    </a:lnTo>
                    <a:lnTo>
                      <a:pt x="125" y="109"/>
                    </a:lnTo>
                    <a:lnTo>
                      <a:pt x="109" y="108"/>
                    </a:lnTo>
                    <a:lnTo>
                      <a:pt x="93" y="106"/>
                    </a:lnTo>
                    <a:lnTo>
                      <a:pt x="77" y="103"/>
                    </a:lnTo>
                    <a:lnTo>
                      <a:pt x="61" y="100"/>
                    </a:lnTo>
                    <a:lnTo>
                      <a:pt x="57" y="99"/>
                    </a:lnTo>
                    <a:lnTo>
                      <a:pt x="54" y="97"/>
                    </a:lnTo>
                    <a:lnTo>
                      <a:pt x="51" y="95"/>
                    </a:lnTo>
                    <a:lnTo>
                      <a:pt x="49" y="94"/>
                    </a:lnTo>
                    <a:lnTo>
                      <a:pt x="47" y="91"/>
                    </a:lnTo>
                    <a:lnTo>
                      <a:pt x="44" y="89"/>
                    </a:lnTo>
                    <a:lnTo>
                      <a:pt x="41" y="87"/>
                    </a:lnTo>
                    <a:lnTo>
                      <a:pt x="39" y="84"/>
                    </a:lnTo>
                    <a:lnTo>
                      <a:pt x="37" y="82"/>
                    </a:lnTo>
                    <a:lnTo>
                      <a:pt x="35" y="81"/>
                    </a:lnTo>
                    <a:lnTo>
                      <a:pt x="15" y="70"/>
                    </a:lnTo>
                    <a:lnTo>
                      <a:pt x="3" y="64"/>
                    </a:lnTo>
                    <a:lnTo>
                      <a:pt x="0" y="60"/>
                    </a:lnTo>
                    <a:lnTo>
                      <a:pt x="6" y="62"/>
                    </a:lnTo>
                    <a:lnTo>
                      <a:pt x="15" y="64"/>
                    </a:lnTo>
                    <a:lnTo>
                      <a:pt x="25" y="68"/>
                    </a:lnTo>
                    <a:lnTo>
                      <a:pt x="35" y="71"/>
                    </a:lnTo>
                    <a:lnTo>
                      <a:pt x="44" y="75"/>
                    </a:lnTo>
                    <a:lnTo>
                      <a:pt x="51" y="77"/>
                    </a:lnTo>
                    <a:lnTo>
                      <a:pt x="58" y="78"/>
                    </a:lnTo>
                    <a:lnTo>
                      <a:pt x="66" y="78"/>
                    </a:lnTo>
                    <a:lnTo>
                      <a:pt x="73" y="79"/>
                    </a:lnTo>
                    <a:lnTo>
                      <a:pt x="80" y="79"/>
                    </a:lnTo>
                    <a:lnTo>
                      <a:pt x="87" y="79"/>
                    </a:lnTo>
                    <a:lnTo>
                      <a:pt x="94" y="78"/>
                    </a:lnTo>
                    <a:lnTo>
                      <a:pt x="101" y="76"/>
                    </a:lnTo>
                    <a:lnTo>
                      <a:pt x="108" y="74"/>
                    </a:lnTo>
                    <a:lnTo>
                      <a:pt x="114" y="71"/>
                    </a:lnTo>
                    <a:lnTo>
                      <a:pt x="120" y="67"/>
                    </a:lnTo>
                    <a:lnTo>
                      <a:pt x="127" y="62"/>
                    </a:lnTo>
                    <a:lnTo>
                      <a:pt x="131" y="56"/>
                    </a:lnTo>
                    <a:lnTo>
                      <a:pt x="135" y="50"/>
                    </a:lnTo>
                    <a:lnTo>
                      <a:pt x="137" y="43"/>
                    </a:lnTo>
                    <a:lnTo>
                      <a:pt x="139" y="36"/>
                    </a:lnTo>
                    <a:lnTo>
                      <a:pt x="139" y="28"/>
                    </a:lnTo>
                    <a:lnTo>
                      <a:pt x="139" y="21"/>
                    </a:lnTo>
                    <a:lnTo>
                      <a:pt x="137" y="13"/>
                    </a:lnTo>
                    <a:lnTo>
                      <a:pt x="135" y="6"/>
                    </a:lnTo>
                    <a:lnTo>
                      <a:pt x="131" y="0"/>
                    </a:lnTo>
                    <a:lnTo>
                      <a:pt x="165" y="62"/>
                    </a:lnTo>
                  </a:path>
                </a:pathLst>
              </a:custGeom>
              <a:solidFill>
                <a:srgbClr val="FFB1B1"/>
              </a:solidFill>
              <a:ln w="9525" cap="rnd">
                <a:noFill/>
                <a:round/>
                <a:headEnd/>
                <a:tailEnd/>
              </a:ln>
            </p:spPr>
            <p:txBody>
              <a:bodyPr/>
              <a:lstStyle/>
              <a:p>
                <a:endParaRPr lang="en-US"/>
              </a:p>
            </p:txBody>
          </p:sp>
          <p:sp>
            <p:nvSpPr>
              <p:cNvPr id="84070" name="Freeform 102"/>
              <p:cNvSpPr>
                <a:spLocks noChangeAspect="1"/>
              </p:cNvSpPr>
              <p:nvPr/>
            </p:nvSpPr>
            <p:spPr bwMode="auto">
              <a:xfrm>
                <a:off x="921" y="2429"/>
                <a:ext cx="45" cy="45"/>
              </a:xfrm>
              <a:custGeom>
                <a:avLst/>
                <a:gdLst>
                  <a:gd name="T0" fmla="*/ 11 w 94"/>
                  <a:gd name="T1" fmla="*/ 1 h 93"/>
                  <a:gd name="T2" fmla="*/ 10 w 94"/>
                  <a:gd name="T3" fmla="*/ 2 h 93"/>
                  <a:gd name="T4" fmla="*/ 10 w 94"/>
                  <a:gd name="T5" fmla="*/ 3 h 93"/>
                  <a:gd name="T6" fmla="*/ 9 w 94"/>
                  <a:gd name="T7" fmla="*/ 3 h 93"/>
                  <a:gd name="T8" fmla="*/ 9 w 94"/>
                  <a:gd name="T9" fmla="*/ 4 h 93"/>
                  <a:gd name="T10" fmla="*/ 9 w 94"/>
                  <a:gd name="T11" fmla="*/ 5 h 93"/>
                  <a:gd name="T12" fmla="*/ 9 w 94"/>
                  <a:gd name="T13" fmla="*/ 6 h 93"/>
                  <a:gd name="T14" fmla="*/ 9 w 94"/>
                  <a:gd name="T15" fmla="*/ 7 h 93"/>
                  <a:gd name="T16" fmla="*/ 9 w 94"/>
                  <a:gd name="T17" fmla="*/ 8 h 93"/>
                  <a:gd name="T18" fmla="*/ 9 w 94"/>
                  <a:gd name="T19" fmla="*/ 9 h 93"/>
                  <a:gd name="T20" fmla="*/ 9 w 94"/>
                  <a:gd name="T21" fmla="*/ 10 h 93"/>
                  <a:gd name="T22" fmla="*/ 9 w 94"/>
                  <a:gd name="T23" fmla="*/ 10 h 93"/>
                  <a:gd name="T24" fmla="*/ 9 w 94"/>
                  <a:gd name="T25" fmla="*/ 10 h 93"/>
                  <a:gd name="T26" fmla="*/ 9 w 94"/>
                  <a:gd name="T27" fmla="*/ 10 h 93"/>
                  <a:gd name="T28" fmla="*/ 9 w 94"/>
                  <a:gd name="T29" fmla="*/ 10 h 93"/>
                  <a:gd name="T30" fmla="*/ 9 w 94"/>
                  <a:gd name="T31" fmla="*/ 10 h 93"/>
                  <a:gd name="T32" fmla="*/ 9 w 94"/>
                  <a:gd name="T33" fmla="*/ 10 h 93"/>
                  <a:gd name="T34" fmla="*/ 8 w 94"/>
                  <a:gd name="T35" fmla="*/ 10 h 93"/>
                  <a:gd name="T36" fmla="*/ 8 w 94"/>
                  <a:gd name="T37" fmla="*/ 11 h 93"/>
                  <a:gd name="T38" fmla="*/ 8 w 94"/>
                  <a:gd name="T39" fmla="*/ 11 h 93"/>
                  <a:gd name="T40" fmla="*/ 8 w 94"/>
                  <a:gd name="T41" fmla="*/ 10 h 93"/>
                  <a:gd name="T42" fmla="*/ 8 w 94"/>
                  <a:gd name="T43" fmla="*/ 10 h 93"/>
                  <a:gd name="T44" fmla="*/ 8 w 94"/>
                  <a:gd name="T45" fmla="*/ 10 h 93"/>
                  <a:gd name="T46" fmla="*/ 8 w 94"/>
                  <a:gd name="T47" fmla="*/ 10 h 93"/>
                  <a:gd name="T48" fmla="*/ 7 w 94"/>
                  <a:gd name="T49" fmla="*/ 10 h 93"/>
                  <a:gd name="T50" fmla="*/ 7 w 94"/>
                  <a:gd name="T51" fmla="*/ 9 h 93"/>
                  <a:gd name="T52" fmla="*/ 7 w 94"/>
                  <a:gd name="T53" fmla="*/ 9 h 93"/>
                  <a:gd name="T54" fmla="*/ 7 w 94"/>
                  <a:gd name="T55" fmla="*/ 8 h 93"/>
                  <a:gd name="T56" fmla="*/ 6 w 94"/>
                  <a:gd name="T57" fmla="*/ 8 h 93"/>
                  <a:gd name="T58" fmla="*/ 6 w 94"/>
                  <a:gd name="T59" fmla="*/ 7 h 93"/>
                  <a:gd name="T60" fmla="*/ 6 w 94"/>
                  <a:gd name="T61" fmla="*/ 7 h 93"/>
                  <a:gd name="T62" fmla="*/ 6 w 94"/>
                  <a:gd name="T63" fmla="*/ 6 h 93"/>
                  <a:gd name="T64" fmla="*/ 6 w 94"/>
                  <a:gd name="T65" fmla="*/ 6 h 93"/>
                  <a:gd name="T66" fmla="*/ 6 w 94"/>
                  <a:gd name="T67" fmla="*/ 6 h 93"/>
                  <a:gd name="T68" fmla="*/ 6 w 94"/>
                  <a:gd name="T69" fmla="*/ 5 h 93"/>
                  <a:gd name="T70" fmla="*/ 5 w 94"/>
                  <a:gd name="T71" fmla="*/ 5 h 93"/>
                  <a:gd name="T72" fmla="*/ 5 w 94"/>
                  <a:gd name="T73" fmla="*/ 4 h 93"/>
                  <a:gd name="T74" fmla="*/ 4 w 94"/>
                  <a:gd name="T75" fmla="*/ 4 h 93"/>
                  <a:gd name="T76" fmla="*/ 4 w 94"/>
                  <a:gd name="T77" fmla="*/ 3 h 93"/>
                  <a:gd name="T78" fmla="*/ 3 w 94"/>
                  <a:gd name="T79" fmla="*/ 3 h 93"/>
                  <a:gd name="T80" fmla="*/ 2 w 94"/>
                  <a:gd name="T81" fmla="*/ 3 h 93"/>
                  <a:gd name="T82" fmla="*/ 1 w 94"/>
                  <a:gd name="T83" fmla="*/ 3 h 93"/>
                  <a:gd name="T84" fmla="*/ 0 w 94"/>
                  <a:gd name="T85" fmla="*/ 3 h 93"/>
                  <a:gd name="T86" fmla="*/ 0 w 94"/>
                  <a:gd name="T87" fmla="*/ 3 h 93"/>
                  <a:gd name="T88" fmla="*/ 0 w 94"/>
                  <a:gd name="T89" fmla="*/ 3 h 93"/>
                  <a:gd name="T90" fmla="*/ 1 w 94"/>
                  <a:gd name="T91" fmla="*/ 2 h 93"/>
                  <a:gd name="T92" fmla="*/ 2 w 94"/>
                  <a:gd name="T93" fmla="*/ 2 h 93"/>
                  <a:gd name="T94" fmla="*/ 3 w 94"/>
                  <a:gd name="T95" fmla="*/ 1 h 93"/>
                  <a:gd name="T96" fmla="*/ 4 w 94"/>
                  <a:gd name="T97" fmla="*/ 1 h 93"/>
                  <a:gd name="T98" fmla="*/ 5 w 94"/>
                  <a:gd name="T99" fmla="*/ 1 h 93"/>
                  <a:gd name="T100" fmla="*/ 6 w 94"/>
                  <a:gd name="T101" fmla="*/ 1 h 93"/>
                  <a:gd name="T102" fmla="*/ 7 w 94"/>
                  <a:gd name="T103" fmla="*/ 0 h 93"/>
                  <a:gd name="T104" fmla="*/ 8 w 94"/>
                  <a:gd name="T105" fmla="*/ 0 h 93"/>
                  <a:gd name="T106" fmla="*/ 9 w 94"/>
                  <a:gd name="T107" fmla="*/ 0 h 93"/>
                  <a:gd name="T108" fmla="*/ 11 w 94"/>
                  <a:gd name="T109" fmla="*/ 0 h 93"/>
                  <a:gd name="T110" fmla="*/ 11 w 94"/>
                  <a:gd name="T111" fmla="*/ 1 h 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
                  <a:gd name="T169" fmla="*/ 0 h 93"/>
                  <a:gd name="T170" fmla="*/ 94 w 94"/>
                  <a:gd name="T171" fmla="*/ 93 h 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 h="93">
                    <a:moveTo>
                      <a:pt x="93" y="12"/>
                    </a:moveTo>
                    <a:lnTo>
                      <a:pt x="88" y="18"/>
                    </a:lnTo>
                    <a:lnTo>
                      <a:pt x="85" y="25"/>
                    </a:lnTo>
                    <a:lnTo>
                      <a:pt x="83" y="32"/>
                    </a:lnTo>
                    <a:lnTo>
                      <a:pt x="82" y="40"/>
                    </a:lnTo>
                    <a:lnTo>
                      <a:pt x="81" y="48"/>
                    </a:lnTo>
                    <a:lnTo>
                      <a:pt x="80" y="56"/>
                    </a:lnTo>
                    <a:lnTo>
                      <a:pt x="80" y="64"/>
                    </a:lnTo>
                    <a:lnTo>
                      <a:pt x="80" y="72"/>
                    </a:lnTo>
                    <a:lnTo>
                      <a:pt x="80" y="80"/>
                    </a:lnTo>
                    <a:lnTo>
                      <a:pt x="79" y="88"/>
                    </a:lnTo>
                    <a:lnTo>
                      <a:pt x="79" y="89"/>
                    </a:lnTo>
                    <a:lnTo>
                      <a:pt x="79" y="90"/>
                    </a:lnTo>
                    <a:lnTo>
                      <a:pt x="78" y="91"/>
                    </a:lnTo>
                    <a:lnTo>
                      <a:pt x="77" y="91"/>
                    </a:lnTo>
                    <a:lnTo>
                      <a:pt x="76" y="91"/>
                    </a:lnTo>
                    <a:lnTo>
                      <a:pt x="76" y="92"/>
                    </a:lnTo>
                    <a:lnTo>
                      <a:pt x="74" y="92"/>
                    </a:lnTo>
                    <a:lnTo>
                      <a:pt x="73" y="91"/>
                    </a:lnTo>
                    <a:lnTo>
                      <a:pt x="72" y="91"/>
                    </a:lnTo>
                    <a:lnTo>
                      <a:pt x="69" y="88"/>
                    </a:lnTo>
                    <a:lnTo>
                      <a:pt x="66" y="85"/>
                    </a:lnTo>
                    <a:lnTo>
                      <a:pt x="63" y="81"/>
                    </a:lnTo>
                    <a:lnTo>
                      <a:pt x="62" y="77"/>
                    </a:lnTo>
                    <a:lnTo>
                      <a:pt x="60" y="73"/>
                    </a:lnTo>
                    <a:lnTo>
                      <a:pt x="59" y="69"/>
                    </a:lnTo>
                    <a:lnTo>
                      <a:pt x="58" y="65"/>
                    </a:lnTo>
                    <a:lnTo>
                      <a:pt x="57" y="61"/>
                    </a:lnTo>
                    <a:lnTo>
                      <a:pt x="57" y="56"/>
                    </a:lnTo>
                    <a:lnTo>
                      <a:pt x="55" y="52"/>
                    </a:lnTo>
                    <a:lnTo>
                      <a:pt x="53" y="46"/>
                    </a:lnTo>
                    <a:lnTo>
                      <a:pt x="49" y="41"/>
                    </a:lnTo>
                    <a:lnTo>
                      <a:pt x="45" y="37"/>
                    </a:lnTo>
                    <a:lnTo>
                      <a:pt x="40" y="33"/>
                    </a:lnTo>
                    <a:lnTo>
                      <a:pt x="34" y="31"/>
                    </a:lnTo>
                    <a:lnTo>
                      <a:pt x="27" y="28"/>
                    </a:lnTo>
                    <a:lnTo>
                      <a:pt x="20" y="27"/>
                    </a:lnTo>
                    <a:lnTo>
                      <a:pt x="13" y="27"/>
                    </a:lnTo>
                    <a:lnTo>
                      <a:pt x="6" y="27"/>
                    </a:lnTo>
                    <a:lnTo>
                      <a:pt x="0" y="27"/>
                    </a:lnTo>
                    <a:lnTo>
                      <a:pt x="9" y="23"/>
                    </a:lnTo>
                    <a:lnTo>
                      <a:pt x="18" y="19"/>
                    </a:lnTo>
                    <a:lnTo>
                      <a:pt x="27" y="15"/>
                    </a:lnTo>
                    <a:lnTo>
                      <a:pt x="36" y="12"/>
                    </a:lnTo>
                    <a:lnTo>
                      <a:pt x="46" y="10"/>
                    </a:lnTo>
                    <a:lnTo>
                      <a:pt x="55" y="8"/>
                    </a:lnTo>
                    <a:lnTo>
                      <a:pt x="64" y="5"/>
                    </a:lnTo>
                    <a:lnTo>
                      <a:pt x="74" y="4"/>
                    </a:lnTo>
                    <a:lnTo>
                      <a:pt x="84" y="2"/>
                    </a:lnTo>
                    <a:lnTo>
                      <a:pt x="93" y="0"/>
                    </a:lnTo>
                    <a:lnTo>
                      <a:pt x="93" y="12"/>
                    </a:lnTo>
                  </a:path>
                </a:pathLst>
              </a:custGeom>
              <a:solidFill>
                <a:srgbClr val="FFB1B1"/>
              </a:solidFill>
              <a:ln w="9525" cap="rnd">
                <a:noFill/>
                <a:round/>
                <a:headEnd/>
                <a:tailEnd/>
              </a:ln>
            </p:spPr>
            <p:txBody>
              <a:bodyPr/>
              <a:lstStyle/>
              <a:p>
                <a:endParaRPr lang="en-US"/>
              </a:p>
            </p:txBody>
          </p:sp>
          <p:sp>
            <p:nvSpPr>
              <p:cNvPr id="84071" name="Freeform 103"/>
              <p:cNvSpPr>
                <a:spLocks noChangeAspect="1"/>
              </p:cNvSpPr>
              <p:nvPr/>
            </p:nvSpPr>
            <p:spPr bwMode="auto">
              <a:xfrm>
                <a:off x="934" y="2273"/>
                <a:ext cx="30" cy="68"/>
              </a:xfrm>
              <a:custGeom>
                <a:avLst/>
                <a:gdLst>
                  <a:gd name="T0" fmla="*/ 7 w 63"/>
                  <a:gd name="T1" fmla="*/ 2 h 140"/>
                  <a:gd name="T2" fmla="*/ 7 w 63"/>
                  <a:gd name="T3" fmla="*/ 3 h 140"/>
                  <a:gd name="T4" fmla="*/ 7 w 63"/>
                  <a:gd name="T5" fmla="*/ 4 h 140"/>
                  <a:gd name="T6" fmla="*/ 7 w 63"/>
                  <a:gd name="T7" fmla="*/ 5 h 140"/>
                  <a:gd name="T8" fmla="*/ 7 w 63"/>
                  <a:gd name="T9" fmla="*/ 5 h 140"/>
                  <a:gd name="T10" fmla="*/ 7 w 63"/>
                  <a:gd name="T11" fmla="*/ 6 h 140"/>
                  <a:gd name="T12" fmla="*/ 6 w 63"/>
                  <a:gd name="T13" fmla="*/ 8 h 140"/>
                  <a:gd name="T14" fmla="*/ 5 w 63"/>
                  <a:gd name="T15" fmla="*/ 10 h 140"/>
                  <a:gd name="T16" fmla="*/ 5 w 63"/>
                  <a:gd name="T17" fmla="*/ 12 h 140"/>
                  <a:gd name="T18" fmla="*/ 5 w 63"/>
                  <a:gd name="T19" fmla="*/ 14 h 140"/>
                  <a:gd name="T20" fmla="*/ 5 w 63"/>
                  <a:gd name="T21" fmla="*/ 16 h 140"/>
                  <a:gd name="T22" fmla="*/ 5 w 63"/>
                  <a:gd name="T23" fmla="*/ 16 h 140"/>
                  <a:gd name="T24" fmla="*/ 5 w 63"/>
                  <a:gd name="T25" fmla="*/ 16 h 140"/>
                  <a:gd name="T26" fmla="*/ 4 w 63"/>
                  <a:gd name="T27" fmla="*/ 15 h 140"/>
                  <a:gd name="T28" fmla="*/ 4 w 63"/>
                  <a:gd name="T29" fmla="*/ 15 h 140"/>
                  <a:gd name="T30" fmla="*/ 4 w 63"/>
                  <a:gd name="T31" fmla="*/ 15 h 140"/>
                  <a:gd name="T32" fmla="*/ 4 w 63"/>
                  <a:gd name="T33" fmla="*/ 15 h 140"/>
                  <a:gd name="T34" fmla="*/ 3 w 63"/>
                  <a:gd name="T35" fmla="*/ 13 h 140"/>
                  <a:gd name="T36" fmla="*/ 2 w 63"/>
                  <a:gd name="T37" fmla="*/ 11 h 140"/>
                  <a:gd name="T38" fmla="*/ 2 w 63"/>
                  <a:gd name="T39" fmla="*/ 9 h 140"/>
                  <a:gd name="T40" fmla="*/ 1 w 63"/>
                  <a:gd name="T41" fmla="*/ 8 h 140"/>
                  <a:gd name="T42" fmla="*/ 0 w 63"/>
                  <a:gd name="T43" fmla="*/ 7 h 140"/>
                  <a:gd name="T44" fmla="*/ 0 w 63"/>
                  <a:gd name="T45" fmla="*/ 7 h 140"/>
                  <a:gd name="T46" fmla="*/ 0 w 63"/>
                  <a:gd name="T47" fmla="*/ 7 h 140"/>
                  <a:gd name="T48" fmla="*/ 0 w 63"/>
                  <a:gd name="T49" fmla="*/ 6 h 140"/>
                  <a:gd name="T50" fmla="*/ 0 w 63"/>
                  <a:gd name="T51" fmla="*/ 6 h 140"/>
                  <a:gd name="T52" fmla="*/ 0 w 63"/>
                  <a:gd name="T53" fmla="*/ 6 h 140"/>
                  <a:gd name="T54" fmla="*/ 0 w 63"/>
                  <a:gd name="T55" fmla="*/ 6 h 140"/>
                  <a:gd name="T56" fmla="*/ 2 w 63"/>
                  <a:gd name="T57" fmla="*/ 6 h 140"/>
                  <a:gd name="T58" fmla="*/ 4 w 63"/>
                  <a:gd name="T59" fmla="*/ 5 h 140"/>
                  <a:gd name="T60" fmla="*/ 5 w 63"/>
                  <a:gd name="T61" fmla="*/ 3 h 140"/>
                  <a:gd name="T62" fmla="*/ 6 w 63"/>
                  <a:gd name="T63" fmla="*/ 1 h 140"/>
                  <a:gd name="T64" fmla="*/ 7 w 63"/>
                  <a:gd name="T65" fmla="*/ 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40"/>
                  <a:gd name="T101" fmla="*/ 63 w 63"/>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40">
                    <a:moveTo>
                      <a:pt x="61" y="17"/>
                    </a:moveTo>
                    <a:lnTo>
                      <a:pt x="61" y="21"/>
                    </a:lnTo>
                    <a:lnTo>
                      <a:pt x="61" y="24"/>
                    </a:lnTo>
                    <a:lnTo>
                      <a:pt x="61" y="28"/>
                    </a:lnTo>
                    <a:lnTo>
                      <a:pt x="61" y="32"/>
                    </a:lnTo>
                    <a:lnTo>
                      <a:pt x="62" y="35"/>
                    </a:lnTo>
                    <a:lnTo>
                      <a:pt x="62" y="38"/>
                    </a:lnTo>
                    <a:lnTo>
                      <a:pt x="62" y="42"/>
                    </a:lnTo>
                    <a:lnTo>
                      <a:pt x="62" y="45"/>
                    </a:lnTo>
                    <a:lnTo>
                      <a:pt x="61" y="48"/>
                    </a:lnTo>
                    <a:lnTo>
                      <a:pt x="60" y="51"/>
                    </a:lnTo>
                    <a:lnTo>
                      <a:pt x="57" y="60"/>
                    </a:lnTo>
                    <a:lnTo>
                      <a:pt x="54" y="68"/>
                    </a:lnTo>
                    <a:lnTo>
                      <a:pt x="51" y="77"/>
                    </a:lnTo>
                    <a:lnTo>
                      <a:pt x="50" y="86"/>
                    </a:lnTo>
                    <a:lnTo>
                      <a:pt x="48" y="95"/>
                    </a:lnTo>
                    <a:lnTo>
                      <a:pt x="48" y="103"/>
                    </a:lnTo>
                    <a:lnTo>
                      <a:pt x="47" y="112"/>
                    </a:lnTo>
                    <a:lnTo>
                      <a:pt x="46" y="121"/>
                    </a:lnTo>
                    <a:lnTo>
                      <a:pt x="45" y="130"/>
                    </a:lnTo>
                    <a:lnTo>
                      <a:pt x="44" y="139"/>
                    </a:lnTo>
                    <a:lnTo>
                      <a:pt x="43" y="137"/>
                    </a:lnTo>
                    <a:lnTo>
                      <a:pt x="42" y="137"/>
                    </a:lnTo>
                    <a:lnTo>
                      <a:pt x="41" y="135"/>
                    </a:lnTo>
                    <a:lnTo>
                      <a:pt x="40" y="133"/>
                    </a:lnTo>
                    <a:lnTo>
                      <a:pt x="38" y="132"/>
                    </a:lnTo>
                    <a:lnTo>
                      <a:pt x="38" y="130"/>
                    </a:lnTo>
                    <a:lnTo>
                      <a:pt x="36" y="130"/>
                    </a:lnTo>
                    <a:lnTo>
                      <a:pt x="35" y="128"/>
                    </a:lnTo>
                    <a:lnTo>
                      <a:pt x="35" y="127"/>
                    </a:lnTo>
                    <a:lnTo>
                      <a:pt x="34" y="125"/>
                    </a:lnTo>
                    <a:lnTo>
                      <a:pt x="31" y="118"/>
                    </a:lnTo>
                    <a:lnTo>
                      <a:pt x="29" y="111"/>
                    </a:lnTo>
                    <a:lnTo>
                      <a:pt x="26" y="104"/>
                    </a:lnTo>
                    <a:lnTo>
                      <a:pt x="24" y="96"/>
                    </a:lnTo>
                    <a:lnTo>
                      <a:pt x="22" y="89"/>
                    </a:lnTo>
                    <a:lnTo>
                      <a:pt x="19" y="83"/>
                    </a:lnTo>
                    <a:lnTo>
                      <a:pt x="16" y="76"/>
                    </a:lnTo>
                    <a:lnTo>
                      <a:pt x="12" y="70"/>
                    </a:lnTo>
                    <a:lnTo>
                      <a:pt x="7" y="64"/>
                    </a:lnTo>
                    <a:lnTo>
                      <a:pt x="1" y="58"/>
                    </a:lnTo>
                    <a:lnTo>
                      <a:pt x="0" y="58"/>
                    </a:lnTo>
                    <a:lnTo>
                      <a:pt x="0" y="57"/>
                    </a:lnTo>
                    <a:lnTo>
                      <a:pt x="0" y="55"/>
                    </a:lnTo>
                    <a:lnTo>
                      <a:pt x="1" y="54"/>
                    </a:lnTo>
                    <a:lnTo>
                      <a:pt x="2" y="54"/>
                    </a:lnTo>
                    <a:lnTo>
                      <a:pt x="2" y="53"/>
                    </a:lnTo>
                    <a:lnTo>
                      <a:pt x="3" y="53"/>
                    </a:lnTo>
                    <a:lnTo>
                      <a:pt x="3" y="52"/>
                    </a:lnTo>
                    <a:lnTo>
                      <a:pt x="4" y="52"/>
                    </a:lnTo>
                    <a:lnTo>
                      <a:pt x="13" y="51"/>
                    </a:lnTo>
                    <a:lnTo>
                      <a:pt x="21" y="49"/>
                    </a:lnTo>
                    <a:lnTo>
                      <a:pt x="28" y="45"/>
                    </a:lnTo>
                    <a:lnTo>
                      <a:pt x="35" y="41"/>
                    </a:lnTo>
                    <a:lnTo>
                      <a:pt x="40" y="35"/>
                    </a:lnTo>
                    <a:lnTo>
                      <a:pt x="44" y="29"/>
                    </a:lnTo>
                    <a:lnTo>
                      <a:pt x="49" y="23"/>
                    </a:lnTo>
                    <a:lnTo>
                      <a:pt x="53" y="15"/>
                    </a:lnTo>
                    <a:lnTo>
                      <a:pt x="56" y="8"/>
                    </a:lnTo>
                    <a:lnTo>
                      <a:pt x="60" y="0"/>
                    </a:lnTo>
                    <a:lnTo>
                      <a:pt x="61" y="17"/>
                    </a:lnTo>
                  </a:path>
                </a:pathLst>
              </a:custGeom>
              <a:solidFill>
                <a:srgbClr val="FFB1B1"/>
              </a:solidFill>
              <a:ln w="9525" cap="rnd">
                <a:noFill/>
                <a:round/>
                <a:headEnd/>
                <a:tailEnd/>
              </a:ln>
            </p:spPr>
            <p:txBody>
              <a:bodyPr/>
              <a:lstStyle/>
              <a:p>
                <a:endParaRPr lang="en-US"/>
              </a:p>
            </p:txBody>
          </p:sp>
          <p:sp>
            <p:nvSpPr>
              <p:cNvPr id="84072" name="Freeform 104"/>
              <p:cNvSpPr>
                <a:spLocks noChangeAspect="1"/>
              </p:cNvSpPr>
              <p:nvPr/>
            </p:nvSpPr>
            <p:spPr bwMode="auto">
              <a:xfrm>
                <a:off x="981" y="2107"/>
                <a:ext cx="38" cy="48"/>
              </a:xfrm>
              <a:custGeom>
                <a:avLst/>
                <a:gdLst>
                  <a:gd name="T0" fmla="*/ 5 w 77"/>
                  <a:gd name="T1" fmla="*/ 5 h 101"/>
                  <a:gd name="T2" fmla="*/ 5 w 77"/>
                  <a:gd name="T3" fmla="*/ 5 h 101"/>
                  <a:gd name="T4" fmla="*/ 4 w 77"/>
                  <a:gd name="T5" fmla="*/ 6 h 101"/>
                  <a:gd name="T6" fmla="*/ 4 w 77"/>
                  <a:gd name="T7" fmla="*/ 6 h 101"/>
                  <a:gd name="T8" fmla="*/ 3 w 77"/>
                  <a:gd name="T9" fmla="*/ 7 h 101"/>
                  <a:gd name="T10" fmla="*/ 3 w 77"/>
                  <a:gd name="T11" fmla="*/ 8 h 101"/>
                  <a:gd name="T12" fmla="*/ 2 w 77"/>
                  <a:gd name="T13" fmla="*/ 8 h 101"/>
                  <a:gd name="T14" fmla="*/ 2 w 77"/>
                  <a:gd name="T15" fmla="*/ 9 h 101"/>
                  <a:gd name="T16" fmla="*/ 2 w 77"/>
                  <a:gd name="T17" fmla="*/ 9 h 101"/>
                  <a:gd name="T18" fmla="*/ 2 w 77"/>
                  <a:gd name="T19" fmla="*/ 10 h 101"/>
                  <a:gd name="T20" fmla="*/ 2 w 77"/>
                  <a:gd name="T21" fmla="*/ 11 h 101"/>
                  <a:gd name="T22" fmla="*/ 2 w 77"/>
                  <a:gd name="T23" fmla="*/ 11 h 101"/>
                  <a:gd name="T24" fmla="*/ 1 w 77"/>
                  <a:gd name="T25" fmla="*/ 11 h 101"/>
                  <a:gd name="T26" fmla="*/ 1 w 77"/>
                  <a:gd name="T27" fmla="*/ 10 h 101"/>
                  <a:gd name="T28" fmla="*/ 0 w 77"/>
                  <a:gd name="T29" fmla="*/ 10 h 101"/>
                  <a:gd name="T30" fmla="*/ 0 w 77"/>
                  <a:gd name="T31" fmla="*/ 10 h 101"/>
                  <a:gd name="T32" fmla="*/ 0 w 77"/>
                  <a:gd name="T33" fmla="*/ 10 h 101"/>
                  <a:gd name="T34" fmla="*/ 0 w 77"/>
                  <a:gd name="T35" fmla="*/ 10 h 101"/>
                  <a:gd name="T36" fmla="*/ 0 w 77"/>
                  <a:gd name="T37" fmla="*/ 10 h 101"/>
                  <a:gd name="T38" fmla="*/ 0 w 77"/>
                  <a:gd name="T39" fmla="*/ 9 h 101"/>
                  <a:gd name="T40" fmla="*/ 0 w 77"/>
                  <a:gd name="T41" fmla="*/ 9 h 101"/>
                  <a:gd name="T42" fmla="*/ 0 w 77"/>
                  <a:gd name="T43" fmla="*/ 9 h 101"/>
                  <a:gd name="T44" fmla="*/ 0 w 77"/>
                  <a:gd name="T45" fmla="*/ 9 h 101"/>
                  <a:gd name="T46" fmla="*/ 0 w 77"/>
                  <a:gd name="T47" fmla="*/ 8 h 101"/>
                  <a:gd name="T48" fmla="*/ 0 w 77"/>
                  <a:gd name="T49" fmla="*/ 6 h 101"/>
                  <a:gd name="T50" fmla="*/ 1 w 77"/>
                  <a:gd name="T51" fmla="*/ 5 h 101"/>
                  <a:gd name="T52" fmla="*/ 2 w 77"/>
                  <a:gd name="T53" fmla="*/ 4 h 101"/>
                  <a:gd name="T54" fmla="*/ 3 w 77"/>
                  <a:gd name="T55" fmla="*/ 4 h 101"/>
                  <a:gd name="T56" fmla="*/ 4 w 77"/>
                  <a:gd name="T57" fmla="*/ 3 h 101"/>
                  <a:gd name="T58" fmla="*/ 6 w 77"/>
                  <a:gd name="T59" fmla="*/ 2 h 101"/>
                  <a:gd name="T60" fmla="*/ 7 w 77"/>
                  <a:gd name="T61" fmla="*/ 1 h 101"/>
                  <a:gd name="T62" fmla="*/ 8 w 77"/>
                  <a:gd name="T63" fmla="*/ 0 h 101"/>
                  <a:gd name="T64" fmla="*/ 9 w 77"/>
                  <a:gd name="T65" fmla="*/ 0 h 101"/>
                  <a:gd name="T66" fmla="*/ 5 w 77"/>
                  <a:gd name="T67" fmla="*/ 5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
                  <a:gd name="T103" fmla="*/ 0 h 101"/>
                  <a:gd name="T104" fmla="*/ 77 w 77"/>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 h="101">
                    <a:moveTo>
                      <a:pt x="45" y="43"/>
                    </a:moveTo>
                    <a:lnTo>
                      <a:pt x="41" y="48"/>
                    </a:lnTo>
                    <a:lnTo>
                      <a:pt x="36" y="53"/>
                    </a:lnTo>
                    <a:lnTo>
                      <a:pt x="32" y="58"/>
                    </a:lnTo>
                    <a:lnTo>
                      <a:pt x="29" y="64"/>
                    </a:lnTo>
                    <a:lnTo>
                      <a:pt x="25" y="69"/>
                    </a:lnTo>
                    <a:lnTo>
                      <a:pt x="22" y="75"/>
                    </a:lnTo>
                    <a:lnTo>
                      <a:pt x="19" y="81"/>
                    </a:lnTo>
                    <a:lnTo>
                      <a:pt x="18" y="87"/>
                    </a:lnTo>
                    <a:lnTo>
                      <a:pt x="17" y="94"/>
                    </a:lnTo>
                    <a:lnTo>
                      <a:pt x="16" y="100"/>
                    </a:lnTo>
                    <a:lnTo>
                      <a:pt x="13" y="100"/>
                    </a:lnTo>
                    <a:lnTo>
                      <a:pt x="10" y="99"/>
                    </a:lnTo>
                    <a:lnTo>
                      <a:pt x="7" y="98"/>
                    </a:lnTo>
                    <a:lnTo>
                      <a:pt x="5" y="95"/>
                    </a:lnTo>
                    <a:lnTo>
                      <a:pt x="3" y="93"/>
                    </a:lnTo>
                    <a:lnTo>
                      <a:pt x="2" y="91"/>
                    </a:lnTo>
                    <a:lnTo>
                      <a:pt x="1" y="89"/>
                    </a:lnTo>
                    <a:lnTo>
                      <a:pt x="0" y="86"/>
                    </a:lnTo>
                    <a:lnTo>
                      <a:pt x="0" y="83"/>
                    </a:lnTo>
                    <a:lnTo>
                      <a:pt x="0" y="81"/>
                    </a:lnTo>
                    <a:lnTo>
                      <a:pt x="0" y="69"/>
                    </a:lnTo>
                    <a:lnTo>
                      <a:pt x="4" y="58"/>
                    </a:lnTo>
                    <a:lnTo>
                      <a:pt x="10" y="49"/>
                    </a:lnTo>
                    <a:lnTo>
                      <a:pt x="18" y="41"/>
                    </a:lnTo>
                    <a:lnTo>
                      <a:pt x="27" y="35"/>
                    </a:lnTo>
                    <a:lnTo>
                      <a:pt x="37" y="28"/>
                    </a:lnTo>
                    <a:lnTo>
                      <a:pt x="48" y="22"/>
                    </a:lnTo>
                    <a:lnTo>
                      <a:pt x="57" y="15"/>
                    </a:lnTo>
                    <a:lnTo>
                      <a:pt x="67" y="7"/>
                    </a:lnTo>
                    <a:lnTo>
                      <a:pt x="76" y="0"/>
                    </a:lnTo>
                    <a:lnTo>
                      <a:pt x="45" y="43"/>
                    </a:lnTo>
                  </a:path>
                </a:pathLst>
              </a:custGeom>
              <a:solidFill>
                <a:srgbClr val="FFFFFF"/>
              </a:solidFill>
              <a:ln w="9525" cap="rnd">
                <a:noFill/>
                <a:round/>
                <a:headEnd/>
                <a:tailEnd/>
              </a:ln>
            </p:spPr>
            <p:txBody>
              <a:bodyPr/>
              <a:lstStyle/>
              <a:p>
                <a:endParaRPr lang="en-US"/>
              </a:p>
            </p:txBody>
          </p:sp>
          <p:sp>
            <p:nvSpPr>
              <p:cNvPr id="84073" name="Freeform 105"/>
              <p:cNvSpPr>
                <a:spLocks noChangeAspect="1"/>
              </p:cNvSpPr>
              <p:nvPr/>
            </p:nvSpPr>
            <p:spPr bwMode="auto">
              <a:xfrm>
                <a:off x="689" y="2235"/>
                <a:ext cx="124" cy="130"/>
              </a:xfrm>
              <a:custGeom>
                <a:avLst/>
                <a:gdLst>
                  <a:gd name="T0" fmla="*/ 14 w 257"/>
                  <a:gd name="T1" fmla="*/ 15 h 269"/>
                  <a:gd name="T2" fmla="*/ 16 w 257"/>
                  <a:gd name="T3" fmla="*/ 14 h 269"/>
                  <a:gd name="T4" fmla="*/ 19 w 257"/>
                  <a:gd name="T5" fmla="*/ 15 h 269"/>
                  <a:gd name="T6" fmla="*/ 21 w 257"/>
                  <a:gd name="T7" fmla="*/ 15 h 269"/>
                  <a:gd name="T8" fmla="*/ 23 w 257"/>
                  <a:gd name="T9" fmla="*/ 17 h 269"/>
                  <a:gd name="T10" fmla="*/ 24 w 257"/>
                  <a:gd name="T11" fmla="*/ 21 h 269"/>
                  <a:gd name="T12" fmla="*/ 27 w 257"/>
                  <a:gd name="T13" fmla="*/ 27 h 269"/>
                  <a:gd name="T14" fmla="*/ 28 w 257"/>
                  <a:gd name="T15" fmla="*/ 30 h 269"/>
                  <a:gd name="T16" fmla="*/ 27 w 257"/>
                  <a:gd name="T17" fmla="*/ 27 h 269"/>
                  <a:gd name="T18" fmla="*/ 24 w 257"/>
                  <a:gd name="T19" fmla="*/ 22 h 269"/>
                  <a:gd name="T20" fmla="*/ 21 w 257"/>
                  <a:gd name="T21" fmla="*/ 18 h 269"/>
                  <a:gd name="T22" fmla="*/ 19 w 257"/>
                  <a:gd name="T23" fmla="*/ 16 h 269"/>
                  <a:gd name="T24" fmla="*/ 17 w 257"/>
                  <a:gd name="T25" fmla="*/ 15 h 269"/>
                  <a:gd name="T26" fmla="*/ 15 w 257"/>
                  <a:gd name="T27" fmla="*/ 14 h 269"/>
                  <a:gd name="T28" fmla="*/ 14 w 257"/>
                  <a:gd name="T29" fmla="*/ 14 h 269"/>
                  <a:gd name="T30" fmla="*/ 14 w 257"/>
                  <a:gd name="T31" fmla="*/ 14 h 269"/>
                  <a:gd name="T32" fmla="*/ 14 w 257"/>
                  <a:gd name="T33" fmla="*/ 13 h 269"/>
                  <a:gd name="T34" fmla="*/ 13 w 257"/>
                  <a:gd name="T35" fmla="*/ 12 h 269"/>
                  <a:gd name="T36" fmla="*/ 13 w 257"/>
                  <a:gd name="T37" fmla="*/ 11 h 269"/>
                  <a:gd name="T38" fmla="*/ 13 w 257"/>
                  <a:gd name="T39" fmla="*/ 10 h 269"/>
                  <a:gd name="T40" fmla="*/ 13 w 257"/>
                  <a:gd name="T41" fmla="*/ 10 h 269"/>
                  <a:gd name="T42" fmla="*/ 13 w 257"/>
                  <a:gd name="T43" fmla="*/ 9 h 269"/>
                  <a:gd name="T44" fmla="*/ 14 w 257"/>
                  <a:gd name="T45" fmla="*/ 7 h 269"/>
                  <a:gd name="T46" fmla="*/ 18 w 257"/>
                  <a:gd name="T47" fmla="*/ 3 h 269"/>
                  <a:gd name="T48" fmla="*/ 21 w 257"/>
                  <a:gd name="T49" fmla="*/ 0 h 269"/>
                  <a:gd name="T50" fmla="*/ 22 w 257"/>
                  <a:gd name="T51" fmla="*/ 0 h 269"/>
                  <a:gd name="T52" fmla="*/ 20 w 257"/>
                  <a:gd name="T53" fmla="*/ 1 h 269"/>
                  <a:gd name="T54" fmla="*/ 17 w 257"/>
                  <a:gd name="T55" fmla="*/ 3 h 269"/>
                  <a:gd name="T56" fmla="*/ 14 w 257"/>
                  <a:gd name="T57" fmla="*/ 6 h 269"/>
                  <a:gd name="T58" fmla="*/ 14 w 257"/>
                  <a:gd name="T59" fmla="*/ 6 h 269"/>
                  <a:gd name="T60" fmla="*/ 13 w 257"/>
                  <a:gd name="T61" fmla="*/ 7 h 269"/>
                  <a:gd name="T62" fmla="*/ 13 w 257"/>
                  <a:gd name="T63" fmla="*/ 7 h 269"/>
                  <a:gd name="T64" fmla="*/ 12 w 257"/>
                  <a:gd name="T65" fmla="*/ 7 h 269"/>
                  <a:gd name="T66" fmla="*/ 10 w 257"/>
                  <a:gd name="T67" fmla="*/ 7 h 269"/>
                  <a:gd name="T68" fmla="*/ 8 w 257"/>
                  <a:gd name="T69" fmla="*/ 6 h 269"/>
                  <a:gd name="T70" fmla="*/ 7 w 257"/>
                  <a:gd name="T71" fmla="*/ 4 h 269"/>
                  <a:gd name="T72" fmla="*/ 6 w 257"/>
                  <a:gd name="T73" fmla="*/ 3 h 269"/>
                  <a:gd name="T74" fmla="*/ 6 w 257"/>
                  <a:gd name="T75" fmla="*/ 4 h 269"/>
                  <a:gd name="T76" fmla="*/ 5 w 257"/>
                  <a:gd name="T77" fmla="*/ 5 h 269"/>
                  <a:gd name="T78" fmla="*/ 2 w 257"/>
                  <a:gd name="T79" fmla="*/ 5 h 269"/>
                  <a:gd name="T80" fmla="*/ 0 w 257"/>
                  <a:gd name="T81" fmla="*/ 5 h 269"/>
                  <a:gd name="T82" fmla="*/ 2 w 257"/>
                  <a:gd name="T83" fmla="*/ 5 h 269"/>
                  <a:gd name="T84" fmla="*/ 7 w 257"/>
                  <a:gd name="T85" fmla="*/ 6 h 269"/>
                  <a:gd name="T86" fmla="*/ 11 w 257"/>
                  <a:gd name="T87" fmla="*/ 9 h 269"/>
                  <a:gd name="T88" fmla="*/ 13 w 257"/>
                  <a:gd name="T89" fmla="*/ 10 h 269"/>
                  <a:gd name="T90" fmla="*/ 13 w 257"/>
                  <a:gd name="T91" fmla="*/ 13 h 269"/>
                  <a:gd name="T92" fmla="*/ 13 w 257"/>
                  <a:gd name="T93" fmla="*/ 14 h 2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7"/>
                  <a:gd name="T142" fmla="*/ 0 h 269"/>
                  <a:gd name="T143" fmla="*/ 257 w 257"/>
                  <a:gd name="T144" fmla="*/ 269 h 2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7" h="269">
                    <a:moveTo>
                      <a:pt x="117" y="134"/>
                    </a:moveTo>
                    <a:lnTo>
                      <a:pt x="118" y="134"/>
                    </a:lnTo>
                    <a:lnTo>
                      <a:pt x="121" y="134"/>
                    </a:lnTo>
                    <a:lnTo>
                      <a:pt x="127" y="133"/>
                    </a:lnTo>
                    <a:lnTo>
                      <a:pt x="133" y="132"/>
                    </a:lnTo>
                    <a:lnTo>
                      <a:pt x="141" y="131"/>
                    </a:lnTo>
                    <a:lnTo>
                      <a:pt x="149" y="131"/>
                    </a:lnTo>
                    <a:lnTo>
                      <a:pt x="158" y="131"/>
                    </a:lnTo>
                    <a:lnTo>
                      <a:pt x="168" y="133"/>
                    </a:lnTo>
                    <a:lnTo>
                      <a:pt x="177" y="134"/>
                    </a:lnTo>
                    <a:lnTo>
                      <a:pt x="184" y="138"/>
                    </a:lnTo>
                    <a:lnTo>
                      <a:pt x="192" y="143"/>
                    </a:lnTo>
                    <a:lnTo>
                      <a:pt x="198" y="148"/>
                    </a:lnTo>
                    <a:lnTo>
                      <a:pt x="203" y="154"/>
                    </a:lnTo>
                    <a:lnTo>
                      <a:pt x="206" y="162"/>
                    </a:lnTo>
                    <a:lnTo>
                      <a:pt x="211" y="172"/>
                    </a:lnTo>
                    <a:lnTo>
                      <a:pt x="215" y="184"/>
                    </a:lnTo>
                    <a:lnTo>
                      <a:pt x="222" y="199"/>
                    </a:lnTo>
                    <a:lnTo>
                      <a:pt x="231" y="218"/>
                    </a:lnTo>
                    <a:lnTo>
                      <a:pt x="241" y="241"/>
                    </a:lnTo>
                    <a:lnTo>
                      <a:pt x="256" y="268"/>
                    </a:lnTo>
                    <a:lnTo>
                      <a:pt x="255" y="266"/>
                    </a:lnTo>
                    <a:lnTo>
                      <a:pt x="252" y="260"/>
                    </a:lnTo>
                    <a:lnTo>
                      <a:pt x="247" y="251"/>
                    </a:lnTo>
                    <a:lnTo>
                      <a:pt x="241" y="239"/>
                    </a:lnTo>
                    <a:lnTo>
                      <a:pt x="234" y="226"/>
                    </a:lnTo>
                    <a:lnTo>
                      <a:pt x="225" y="211"/>
                    </a:lnTo>
                    <a:lnTo>
                      <a:pt x="216" y="197"/>
                    </a:lnTo>
                    <a:lnTo>
                      <a:pt x="206" y="182"/>
                    </a:lnTo>
                    <a:lnTo>
                      <a:pt x="195" y="169"/>
                    </a:lnTo>
                    <a:lnTo>
                      <a:pt x="184" y="159"/>
                    </a:lnTo>
                    <a:lnTo>
                      <a:pt x="174" y="150"/>
                    </a:lnTo>
                    <a:lnTo>
                      <a:pt x="166" y="144"/>
                    </a:lnTo>
                    <a:lnTo>
                      <a:pt x="159" y="139"/>
                    </a:lnTo>
                    <a:lnTo>
                      <a:pt x="154" y="135"/>
                    </a:lnTo>
                    <a:lnTo>
                      <a:pt x="149" y="133"/>
                    </a:lnTo>
                    <a:lnTo>
                      <a:pt x="145" y="131"/>
                    </a:lnTo>
                    <a:lnTo>
                      <a:pt x="141" y="129"/>
                    </a:lnTo>
                    <a:lnTo>
                      <a:pt x="137" y="128"/>
                    </a:lnTo>
                    <a:lnTo>
                      <a:pt x="133" y="126"/>
                    </a:lnTo>
                    <a:lnTo>
                      <a:pt x="128" y="123"/>
                    </a:lnTo>
                    <a:lnTo>
                      <a:pt x="125" y="121"/>
                    </a:lnTo>
                    <a:lnTo>
                      <a:pt x="123" y="119"/>
                    </a:lnTo>
                    <a:lnTo>
                      <a:pt x="121" y="117"/>
                    </a:lnTo>
                    <a:lnTo>
                      <a:pt x="120" y="115"/>
                    </a:lnTo>
                    <a:lnTo>
                      <a:pt x="119" y="112"/>
                    </a:lnTo>
                    <a:lnTo>
                      <a:pt x="118" y="110"/>
                    </a:lnTo>
                    <a:lnTo>
                      <a:pt x="118" y="108"/>
                    </a:lnTo>
                    <a:lnTo>
                      <a:pt x="117" y="106"/>
                    </a:lnTo>
                    <a:lnTo>
                      <a:pt x="117" y="103"/>
                    </a:lnTo>
                    <a:lnTo>
                      <a:pt x="117" y="100"/>
                    </a:lnTo>
                    <a:lnTo>
                      <a:pt x="116" y="98"/>
                    </a:lnTo>
                    <a:lnTo>
                      <a:pt x="116" y="96"/>
                    </a:lnTo>
                    <a:lnTo>
                      <a:pt x="115" y="93"/>
                    </a:lnTo>
                    <a:lnTo>
                      <a:pt x="115" y="91"/>
                    </a:lnTo>
                    <a:lnTo>
                      <a:pt x="114" y="89"/>
                    </a:lnTo>
                    <a:lnTo>
                      <a:pt x="114" y="87"/>
                    </a:lnTo>
                    <a:lnTo>
                      <a:pt x="114" y="84"/>
                    </a:lnTo>
                    <a:lnTo>
                      <a:pt x="115" y="81"/>
                    </a:lnTo>
                    <a:lnTo>
                      <a:pt x="115" y="79"/>
                    </a:lnTo>
                    <a:lnTo>
                      <a:pt x="116" y="76"/>
                    </a:lnTo>
                    <a:lnTo>
                      <a:pt x="120" y="68"/>
                    </a:lnTo>
                    <a:lnTo>
                      <a:pt x="127" y="59"/>
                    </a:lnTo>
                    <a:lnTo>
                      <a:pt x="136" y="49"/>
                    </a:lnTo>
                    <a:lnTo>
                      <a:pt x="147" y="39"/>
                    </a:lnTo>
                    <a:lnTo>
                      <a:pt x="159" y="30"/>
                    </a:lnTo>
                    <a:lnTo>
                      <a:pt x="171" y="20"/>
                    </a:lnTo>
                    <a:lnTo>
                      <a:pt x="181" y="12"/>
                    </a:lnTo>
                    <a:lnTo>
                      <a:pt x="190" y="6"/>
                    </a:lnTo>
                    <a:lnTo>
                      <a:pt x="196" y="1"/>
                    </a:lnTo>
                    <a:lnTo>
                      <a:pt x="198" y="0"/>
                    </a:lnTo>
                    <a:lnTo>
                      <a:pt x="196" y="1"/>
                    </a:lnTo>
                    <a:lnTo>
                      <a:pt x="190" y="5"/>
                    </a:lnTo>
                    <a:lnTo>
                      <a:pt x="183" y="11"/>
                    </a:lnTo>
                    <a:lnTo>
                      <a:pt x="173" y="17"/>
                    </a:lnTo>
                    <a:lnTo>
                      <a:pt x="163" y="24"/>
                    </a:lnTo>
                    <a:lnTo>
                      <a:pt x="152" y="32"/>
                    </a:lnTo>
                    <a:lnTo>
                      <a:pt x="142" y="39"/>
                    </a:lnTo>
                    <a:lnTo>
                      <a:pt x="133" y="46"/>
                    </a:lnTo>
                    <a:lnTo>
                      <a:pt x="127" y="50"/>
                    </a:lnTo>
                    <a:lnTo>
                      <a:pt x="123" y="53"/>
                    </a:lnTo>
                    <a:lnTo>
                      <a:pt x="120" y="55"/>
                    </a:lnTo>
                    <a:lnTo>
                      <a:pt x="119" y="56"/>
                    </a:lnTo>
                    <a:lnTo>
                      <a:pt x="117" y="58"/>
                    </a:lnTo>
                    <a:lnTo>
                      <a:pt x="115" y="60"/>
                    </a:lnTo>
                    <a:lnTo>
                      <a:pt x="114" y="61"/>
                    </a:lnTo>
                    <a:lnTo>
                      <a:pt x="111" y="62"/>
                    </a:lnTo>
                    <a:lnTo>
                      <a:pt x="109" y="64"/>
                    </a:lnTo>
                    <a:lnTo>
                      <a:pt x="107" y="65"/>
                    </a:lnTo>
                    <a:lnTo>
                      <a:pt x="104" y="65"/>
                    </a:lnTo>
                    <a:lnTo>
                      <a:pt x="101" y="66"/>
                    </a:lnTo>
                    <a:lnTo>
                      <a:pt x="97" y="66"/>
                    </a:lnTo>
                    <a:lnTo>
                      <a:pt x="92" y="65"/>
                    </a:lnTo>
                    <a:lnTo>
                      <a:pt x="87" y="61"/>
                    </a:lnTo>
                    <a:lnTo>
                      <a:pt x="81" y="58"/>
                    </a:lnTo>
                    <a:lnTo>
                      <a:pt x="75" y="54"/>
                    </a:lnTo>
                    <a:lnTo>
                      <a:pt x="70" y="49"/>
                    </a:lnTo>
                    <a:lnTo>
                      <a:pt x="64" y="45"/>
                    </a:lnTo>
                    <a:lnTo>
                      <a:pt x="60" y="40"/>
                    </a:lnTo>
                    <a:lnTo>
                      <a:pt x="56" y="36"/>
                    </a:lnTo>
                    <a:lnTo>
                      <a:pt x="54" y="31"/>
                    </a:lnTo>
                    <a:lnTo>
                      <a:pt x="54" y="32"/>
                    </a:lnTo>
                    <a:lnTo>
                      <a:pt x="54" y="33"/>
                    </a:lnTo>
                    <a:lnTo>
                      <a:pt x="54" y="35"/>
                    </a:lnTo>
                    <a:lnTo>
                      <a:pt x="53" y="37"/>
                    </a:lnTo>
                    <a:lnTo>
                      <a:pt x="51" y="39"/>
                    </a:lnTo>
                    <a:lnTo>
                      <a:pt x="46" y="42"/>
                    </a:lnTo>
                    <a:lnTo>
                      <a:pt x="39" y="42"/>
                    </a:lnTo>
                    <a:lnTo>
                      <a:pt x="29" y="43"/>
                    </a:lnTo>
                    <a:lnTo>
                      <a:pt x="16" y="43"/>
                    </a:lnTo>
                    <a:lnTo>
                      <a:pt x="0" y="41"/>
                    </a:lnTo>
                    <a:lnTo>
                      <a:pt x="1" y="41"/>
                    </a:lnTo>
                    <a:lnTo>
                      <a:pt x="6" y="41"/>
                    </a:lnTo>
                    <a:lnTo>
                      <a:pt x="13" y="42"/>
                    </a:lnTo>
                    <a:lnTo>
                      <a:pt x="22" y="42"/>
                    </a:lnTo>
                    <a:lnTo>
                      <a:pt x="32" y="45"/>
                    </a:lnTo>
                    <a:lnTo>
                      <a:pt x="44" y="48"/>
                    </a:lnTo>
                    <a:lnTo>
                      <a:pt x="57" y="52"/>
                    </a:lnTo>
                    <a:lnTo>
                      <a:pt x="72" y="58"/>
                    </a:lnTo>
                    <a:lnTo>
                      <a:pt x="86" y="67"/>
                    </a:lnTo>
                    <a:lnTo>
                      <a:pt x="100" y="77"/>
                    </a:lnTo>
                    <a:lnTo>
                      <a:pt x="106" y="84"/>
                    </a:lnTo>
                    <a:lnTo>
                      <a:pt x="111" y="91"/>
                    </a:lnTo>
                    <a:lnTo>
                      <a:pt x="114" y="98"/>
                    </a:lnTo>
                    <a:lnTo>
                      <a:pt x="116" y="106"/>
                    </a:lnTo>
                    <a:lnTo>
                      <a:pt x="117" y="113"/>
                    </a:lnTo>
                    <a:lnTo>
                      <a:pt x="117" y="120"/>
                    </a:lnTo>
                    <a:lnTo>
                      <a:pt x="117" y="126"/>
                    </a:lnTo>
                    <a:lnTo>
                      <a:pt x="117" y="131"/>
                    </a:lnTo>
                    <a:lnTo>
                      <a:pt x="117" y="134"/>
                    </a:lnTo>
                  </a:path>
                </a:pathLst>
              </a:custGeom>
              <a:solidFill>
                <a:srgbClr val="CB4B98"/>
              </a:solidFill>
              <a:ln w="9525" cap="rnd">
                <a:noFill/>
                <a:round/>
                <a:headEnd/>
                <a:tailEnd/>
              </a:ln>
            </p:spPr>
            <p:txBody>
              <a:bodyPr/>
              <a:lstStyle/>
              <a:p>
                <a:endParaRPr lang="en-US"/>
              </a:p>
            </p:txBody>
          </p:sp>
          <p:sp>
            <p:nvSpPr>
              <p:cNvPr id="84074" name="Freeform 106"/>
              <p:cNvSpPr>
                <a:spLocks noChangeAspect="1"/>
              </p:cNvSpPr>
              <p:nvPr/>
            </p:nvSpPr>
            <p:spPr bwMode="auto">
              <a:xfrm>
                <a:off x="790" y="2421"/>
                <a:ext cx="30" cy="52"/>
              </a:xfrm>
              <a:custGeom>
                <a:avLst/>
                <a:gdLst>
                  <a:gd name="T0" fmla="*/ 0 w 62"/>
                  <a:gd name="T1" fmla="*/ 0 h 107"/>
                  <a:gd name="T2" fmla="*/ 0 w 62"/>
                  <a:gd name="T3" fmla="*/ 1 h 107"/>
                  <a:gd name="T4" fmla="*/ 0 w 62"/>
                  <a:gd name="T5" fmla="*/ 3 h 107"/>
                  <a:gd name="T6" fmla="*/ 0 w 62"/>
                  <a:gd name="T7" fmla="*/ 4 h 107"/>
                  <a:gd name="T8" fmla="*/ 1 w 62"/>
                  <a:gd name="T9" fmla="*/ 6 h 107"/>
                  <a:gd name="T10" fmla="*/ 1 w 62"/>
                  <a:gd name="T11" fmla="*/ 8 h 107"/>
                  <a:gd name="T12" fmla="*/ 2 w 62"/>
                  <a:gd name="T13" fmla="*/ 9 h 107"/>
                  <a:gd name="T14" fmla="*/ 3 w 62"/>
                  <a:gd name="T15" fmla="*/ 10 h 107"/>
                  <a:gd name="T16" fmla="*/ 4 w 62"/>
                  <a:gd name="T17" fmla="*/ 11 h 107"/>
                  <a:gd name="T18" fmla="*/ 5 w 62"/>
                  <a:gd name="T19" fmla="*/ 12 h 107"/>
                  <a:gd name="T20" fmla="*/ 7 w 62"/>
                  <a:gd name="T21" fmla="*/ 12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07"/>
                  <a:gd name="T35" fmla="*/ 62 w 62"/>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07">
                    <a:moveTo>
                      <a:pt x="0" y="0"/>
                    </a:moveTo>
                    <a:lnTo>
                      <a:pt x="3" y="14"/>
                    </a:lnTo>
                    <a:lnTo>
                      <a:pt x="5" y="27"/>
                    </a:lnTo>
                    <a:lnTo>
                      <a:pt x="7" y="40"/>
                    </a:lnTo>
                    <a:lnTo>
                      <a:pt x="10" y="53"/>
                    </a:lnTo>
                    <a:lnTo>
                      <a:pt x="15" y="65"/>
                    </a:lnTo>
                    <a:lnTo>
                      <a:pt x="19" y="77"/>
                    </a:lnTo>
                    <a:lnTo>
                      <a:pt x="26" y="87"/>
                    </a:lnTo>
                    <a:lnTo>
                      <a:pt x="35" y="95"/>
                    </a:lnTo>
                    <a:lnTo>
                      <a:pt x="47" y="102"/>
                    </a:lnTo>
                    <a:lnTo>
                      <a:pt x="61" y="106"/>
                    </a:lnTo>
                  </a:path>
                </a:pathLst>
              </a:custGeom>
              <a:noFill/>
              <a:ln w="12700" cap="rnd">
                <a:solidFill>
                  <a:srgbClr val="E498B1"/>
                </a:solidFill>
                <a:round/>
                <a:headEnd type="none" w="sm" len="sm"/>
                <a:tailEnd type="none" w="sm" len="sm"/>
              </a:ln>
            </p:spPr>
            <p:txBody>
              <a:bodyPr/>
              <a:lstStyle/>
              <a:p>
                <a:endParaRPr lang="en-US"/>
              </a:p>
            </p:txBody>
          </p:sp>
          <p:sp>
            <p:nvSpPr>
              <p:cNvPr id="84075" name="Freeform 107"/>
              <p:cNvSpPr>
                <a:spLocks noChangeAspect="1"/>
              </p:cNvSpPr>
              <p:nvPr/>
            </p:nvSpPr>
            <p:spPr bwMode="auto">
              <a:xfrm>
                <a:off x="787" y="2320"/>
                <a:ext cx="83" cy="15"/>
              </a:xfrm>
              <a:custGeom>
                <a:avLst/>
                <a:gdLst>
                  <a:gd name="T0" fmla="*/ 0 w 172"/>
                  <a:gd name="T1" fmla="*/ 0 h 31"/>
                  <a:gd name="T2" fmla="*/ 1 w 172"/>
                  <a:gd name="T3" fmla="*/ 1 h 31"/>
                  <a:gd name="T4" fmla="*/ 3 w 172"/>
                  <a:gd name="T5" fmla="*/ 2 h 31"/>
                  <a:gd name="T6" fmla="*/ 5 w 172"/>
                  <a:gd name="T7" fmla="*/ 3 h 31"/>
                  <a:gd name="T8" fmla="*/ 7 w 172"/>
                  <a:gd name="T9" fmla="*/ 3 h 31"/>
                  <a:gd name="T10" fmla="*/ 9 w 172"/>
                  <a:gd name="T11" fmla="*/ 3 h 31"/>
                  <a:gd name="T12" fmla="*/ 11 w 172"/>
                  <a:gd name="T13" fmla="*/ 3 h 31"/>
                  <a:gd name="T14" fmla="*/ 13 w 172"/>
                  <a:gd name="T15" fmla="*/ 3 h 31"/>
                  <a:gd name="T16" fmla="*/ 15 w 172"/>
                  <a:gd name="T17" fmla="*/ 3 h 31"/>
                  <a:gd name="T18" fmla="*/ 17 w 172"/>
                  <a:gd name="T19" fmla="*/ 3 h 31"/>
                  <a:gd name="T20" fmla="*/ 19 w 172"/>
                  <a:gd name="T21" fmla="*/ 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31"/>
                  <a:gd name="T35" fmla="*/ 172 w 172"/>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31">
                    <a:moveTo>
                      <a:pt x="0" y="0"/>
                    </a:moveTo>
                    <a:lnTo>
                      <a:pt x="13" y="12"/>
                    </a:lnTo>
                    <a:lnTo>
                      <a:pt x="28" y="20"/>
                    </a:lnTo>
                    <a:lnTo>
                      <a:pt x="44" y="25"/>
                    </a:lnTo>
                    <a:lnTo>
                      <a:pt x="62" y="28"/>
                    </a:lnTo>
                    <a:lnTo>
                      <a:pt x="79" y="30"/>
                    </a:lnTo>
                    <a:lnTo>
                      <a:pt x="98" y="30"/>
                    </a:lnTo>
                    <a:lnTo>
                      <a:pt x="117" y="30"/>
                    </a:lnTo>
                    <a:lnTo>
                      <a:pt x="135" y="28"/>
                    </a:lnTo>
                    <a:lnTo>
                      <a:pt x="153" y="28"/>
                    </a:lnTo>
                    <a:lnTo>
                      <a:pt x="171" y="27"/>
                    </a:lnTo>
                  </a:path>
                </a:pathLst>
              </a:custGeom>
              <a:noFill/>
              <a:ln w="12700" cap="rnd">
                <a:solidFill>
                  <a:srgbClr val="E498B1"/>
                </a:solidFill>
                <a:round/>
                <a:headEnd type="none" w="sm" len="sm"/>
                <a:tailEnd type="none" w="sm" len="sm"/>
              </a:ln>
            </p:spPr>
            <p:txBody>
              <a:bodyPr/>
              <a:lstStyle/>
              <a:p>
                <a:endParaRPr lang="en-US"/>
              </a:p>
            </p:txBody>
          </p:sp>
          <p:sp>
            <p:nvSpPr>
              <p:cNvPr id="84076" name="Freeform 108"/>
              <p:cNvSpPr>
                <a:spLocks noChangeAspect="1"/>
              </p:cNvSpPr>
              <p:nvPr/>
            </p:nvSpPr>
            <p:spPr bwMode="auto">
              <a:xfrm>
                <a:off x="831" y="2335"/>
                <a:ext cx="21" cy="15"/>
              </a:xfrm>
              <a:custGeom>
                <a:avLst/>
                <a:gdLst>
                  <a:gd name="T0" fmla="*/ 0 w 43"/>
                  <a:gd name="T1" fmla="*/ 0 h 31"/>
                  <a:gd name="T2" fmla="*/ 0 w 43"/>
                  <a:gd name="T3" fmla="*/ 0 h 31"/>
                  <a:gd name="T4" fmla="*/ 1 w 43"/>
                  <a:gd name="T5" fmla="*/ 0 h 31"/>
                  <a:gd name="T6" fmla="*/ 1 w 43"/>
                  <a:gd name="T7" fmla="*/ 0 h 31"/>
                  <a:gd name="T8" fmla="*/ 2 w 43"/>
                  <a:gd name="T9" fmla="*/ 1 h 31"/>
                  <a:gd name="T10" fmla="*/ 2 w 43"/>
                  <a:gd name="T11" fmla="*/ 1 h 31"/>
                  <a:gd name="T12" fmla="*/ 3 w 43"/>
                  <a:gd name="T13" fmla="*/ 1 h 31"/>
                  <a:gd name="T14" fmla="*/ 3 w 43"/>
                  <a:gd name="T15" fmla="*/ 2 h 31"/>
                  <a:gd name="T16" fmla="*/ 4 w 43"/>
                  <a:gd name="T17" fmla="*/ 2 h 31"/>
                  <a:gd name="T18" fmla="*/ 4 w 43"/>
                  <a:gd name="T19" fmla="*/ 3 h 31"/>
                  <a:gd name="T20" fmla="*/ 5 w 43"/>
                  <a:gd name="T21" fmla="*/ 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31"/>
                  <a:gd name="T35" fmla="*/ 43 w 4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31">
                    <a:moveTo>
                      <a:pt x="0" y="0"/>
                    </a:moveTo>
                    <a:lnTo>
                      <a:pt x="5" y="1"/>
                    </a:lnTo>
                    <a:lnTo>
                      <a:pt x="10" y="3"/>
                    </a:lnTo>
                    <a:lnTo>
                      <a:pt x="14" y="6"/>
                    </a:lnTo>
                    <a:lnTo>
                      <a:pt x="19" y="9"/>
                    </a:lnTo>
                    <a:lnTo>
                      <a:pt x="23" y="12"/>
                    </a:lnTo>
                    <a:lnTo>
                      <a:pt x="27" y="15"/>
                    </a:lnTo>
                    <a:lnTo>
                      <a:pt x="31" y="19"/>
                    </a:lnTo>
                    <a:lnTo>
                      <a:pt x="35" y="22"/>
                    </a:lnTo>
                    <a:lnTo>
                      <a:pt x="38" y="26"/>
                    </a:lnTo>
                    <a:lnTo>
                      <a:pt x="42" y="30"/>
                    </a:lnTo>
                  </a:path>
                </a:pathLst>
              </a:custGeom>
              <a:noFill/>
              <a:ln w="12700" cap="rnd">
                <a:solidFill>
                  <a:srgbClr val="E498B1"/>
                </a:solidFill>
                <a:round/>
                <a:headEnd type="none" w="sm" len="sm"/>
                <a:tailEnd type="none" w="sm" len="sm"/>
              </a:ln>
            </p:spPr>
            <p:txBody>
              <a:bodyPr/>
              <a:lstStyle/>
              <a:p>
                <a:endParaRPr lang="en-US"/>
              </a:p>
            </p:txBody>
          </p:sp>
          <p:sp>
            <p:nvSpPr>
              <p:cNvPr id="84077" name="Freeform 109"/>
              <p:cNvSpPr>
                <a:spLocks noChangeAspect="1"/>
              </p:cNvSpPr>
              <p:nvPr/>
            </p:nvSpPr>
            <p:spPr bwMode="auto">
              <a:xfrm>
                <a:off x="719" y="1995"/>
                <a:ext cx="38" cy="86"/>
              </a:xfrm>
              <a:custGeom>
                <a:avLst/>
                <a:gdLst>
                  <a:gd name="T0" fmla="*/ 6 w 79"/>
                  <a:gd name="T1" fmla="*/ 7 h 176"/>
                  <a:gd name="T2" fmla="*/ 5 w 79"/>
                  <a:gd name="T3" fmla="*/ 7 h 176"/>
                  <a:gd name="T4" fmla="*/ 5 w 79"/>
                  <a:gd name="T5" fmla="*/ 7 h 176"/>
                  <a:gd name="T6" fmla="*/ 5 w 79"/>
                  <a:gd name="T7" fmla="*/ 8 h 176"/>
                  <a:gd name="T8" fmla="*/ 5 w 79"/>
                  <a:gd name="T9" fmla="*/ 8 h 176"/>
                  <a:gd name="T10" fmla="*/ 5 w 79"/>
                  <a:gd name="T11" fmla="*/ 8 h 176"/>
                  <a:gd name="T12" fmla="*/ 5 w 79"/>
                  <a:gd name="T13" fmla="*/ 9 h 176"/>
                  <a:gd name="T14" fmla="*/ 6 w 79"/>
                  <a:gd name="T15" fmla="*/ 9 h 176"/>
                  <a:gd name="T16" fmla="*/ 6 w 79"/>
                  <a:gd name="T17" fmla="*/ 9 h 176"/>
                  <a:gd name="T18" fmla="*/ 6 w 79"/>
                  <a:gd name="T19" fmla="*/ 10 h 176"/>
                  <a:gd name="T20" fmla="*/ 6 w 79"/>
                  <a:gd name="T21" fmla="*/ 10 h 176"/>
                  <a:gd name="T22" fmla="*/ 6 w 79"/>
                  <a:gd name="T23" fmla="*/ 10 h 176"/>
                  <a:gd name="T24" fmla="*/ 5 w 79"/>
                  <a:gd name="T25" fmla="*/ 11 h 176"/>
                  <a:gd name="T26" fmla="*/ 4 w 79"/>
                  <a:gd name="T27" fmla="*/ 12 h 176"/>
                  <a:gd name="T28" fmla="*/ 4 w 79"/>
                  <a:gd name="T29" fmla="*/ 13 h 176"/>
                  <a:gd name="T30" fmla="*/ 3 w 79"/>
                  <a:gd name="T31" fmla="*/ 14 h 176"/>
                  <a:gd name="T32" fmla="*/ 2 w 79"/>
                  <a:gd name="T33" fmla="*/ 15 h 176"/>
                  <a:gd name="T34" fmla="*/ 1 w 79"/>
                  <a:gd name="T35" fmla="*/ 16 h 176"/>
                  <a:gd name="T36" fmla="*/ 0 w 79"/>
                  <a:gd name="T37" fmla="*/ 17 h 176"/>
                  <a:gd name="T38" fmla="*/ 0 w 79"/>
                  <a:gd name="T39" fmla="*/ 18 h 176"/>
                  <a:gd name="T40" fmla="*/ 0 w 79"/>
                  <a:gd name="T41" fmla="*/ 19 h 176"/>
                  <a:gd name="T42" fmla="*/ 0 w 79"/>
                  <a:gd name="T43" fmla="*/ 21 h 176"/>
                  <a:gd name="T44" fmla="*/ 0 w 79"/>
                  <a:gd name="T45" fmla="*/ 21 h 176"/>
                  <a:gd name="T46" fmla="*/ 1 w 79"/>
                  <a:gd name="T47" fmla="*/ 20 h 176"/>
                  <a:gd name="T48" fmla="*/ 2 w 79"/>
                  <a:gd name="T49" fmla="*/ 18 h 176"/>
                  <a:gd name="T50" fmla="*/ 4 w 79"/>
                  <a:gd name="T51" fmla="*/ 17 h 176"/>
                  <a:gd name="T52" fmla="*/ 5 w 79"/>
                  <a:gd name="T53" fmla="*/ 16 h 176"/>
                  <a:gd name="T54" fmla="*/ 6 w 79"/>
                  <a:gd name="T55" fmla="*/ 15 h 176"/>
                  <a:gd name="T56" fmla="*/ 8 w 79"/>
                  <a:gd name="T57" fmla="*/ 14 h 176"/>
                  <a:gd name="T58" fmla="*/ 8 w 79"/>
                  <a:gd name="T59" fmla="*/ 12 h 176"/>
                  <a:gd name="T60" fmla="*/ 9 w 79"/>
                  <a:gd name="T61" fmla="*/ 11 h 176"/>
                  <a:gd name="T62" fmla="*/ 9 w 79"/>
                  <a:gd name="T63" fmla="*/ 9 h 176"/>
                  <a:gd name="T64" fmla="*/ 8 w 79"/>
                  <a:gd name="T65" fmla="*/ 7 h 176"/>
                  <a:gd name="T66" fmla="*/ 8 w 79"/>
                  <a:gd name="T67" fmla="*/ 7 h 176"/>
                  <a:gd name="T68" fmla="*/ 7 w 79"/>
                  <a:gd name="T69" fmla="*/ 7 h 176"/>
                  <a:gd name="T70" fmla="*/ 7 w 79"/>
                  <a:gd name="T71" fmla="*/ 6 h 176"/>
                  <a:gd name="T72" fmla="*/ 7 w 79"/>
                  <a:gd name="T73" fmla="*/ 5 h 176"/>
                  <a:gd name="T74" fmla="*/ 7 w 79"/>
                  <a:gd name="T75" fmla="*/ 5 h 176"/>
                  <a:gd name="T76" fmla="*/ 7 w 79"/>
                  <a:gd name="T77" fmla="*/ 4 h 176"/>
                  <a:gd name="T78" fmla="*/ 6 w 79"/>
                  <a:gd name="T79" fmla="*/ 3 h 176"/>
                  <a:gd name="T80" fmla="*/ 6 w 79"/>
                  <a:gd name="T81" fmla="*/ 2 h 176"/>
                  <a:gd name="T82" fmla="*/ 6 w 79"/>
                  <a:gd name="T83" fmla="*/ 1 h 176"/>
                  <a:gd name="T84" fmla="*/ 7 w 79"/>
                  <a:gd name="T85" fmla="*/ 0 h 176"/>
                  <a:gd name="T86" fmla="*/ 7 w 79"/>
                  <a:gd name="T87" fmla="*/ 0 h 176"/>
                  <a:gd name="T88" fmla="*/ 6 w 79"/>
                  <a:gd name="T89" fmla="*/ 7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
                  <a:gd name="T136" fmla="*/ 0 h 176"/>
                  <a:gd name="T137" fmla="*/ 79 w 79"/>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 h="176">
                    <a:moveTo>
                      <a:pt x="49" y="57"/>
                    </a:moveTo>
                    <a:lnTo>
                      <a:pt x="47" y="60"/>
                    </a:lnTo>
                    <a:lnTo>
                      <a:pt x="46" y="63"/>
                    </a:lnTo>
                    <a:lnTo>
                      <a:pt x="46" y="66"/>
                    </a:lnTo>
                    <a:lnTo>
                      <a:pt x="46" y="69"/>
                    </a:lnTo>
                    <a:lnTo>
                      <a:pt x="47" y="71"/>
                    </a:lnTo>
                    <a:lnTo>
                      <a:pt x="48" y="74"/>
                    </a:lnTo>
                    <a:lnTo>
                      <a:pt x="49" y="76"/>
                    </a:lnTo>
                    <a:lnTo>
                      <a:pt x="49" y="78"/>
                    </a:lnTo>
                    <a:lnTo>
                      <a:pt x="49" y="82"/>
                    </a:lnTo>
                    <a:lnTo>
                      <a:pt x="49" y="84"/>
                    </a:lnTo>
                    <a:lnTo>
                      <a:pt x="45" y="94"/>
                    </a:lnTo>
                    <a:lnTo>
                      <a:pt x="39" y="104"/>
                    </a:lnTo>
                    <a:lnTo>
                      <a:pt x="33" y="112"/>
                    </a:lnTo>
                    <a:lnTo>
                      <a:pt x="26" y="120"/>
                    </a:lnTo>
                    <a:lnTo>
                      <a:pt x="18" y="128"/>
                    </a:lnTo>
                    <a:lnTo>
                      <a:pt x="12" y="136"/>
                    </a:lnTo>
                    <a:lnTo>
                      <a:pt x="6" y="145"/>
                    </a:lnTo>
                    <a:lnTo>
                      <a:pt x="2" y="154"/>
                    </a:lnTo>
                    <a:lnTo>
                      <a:pt x="0" y="164"/>
                    </a:lnTo>
                    <a:lnTo>
                      <a:pt x="0" y="175"/>
                    </a:lnTo>
                    <a:lnTo>
                      <a:pt x="9" y="165"/>
                    </a:lnTo>
                    <a:lnTo>
                      <a:pt x="21" y="156"/>
                    </a:lnTo>
                    <a:lnTo>
                      <a:pt x="33" y="147"/>
                    </a:lnTo>
                    <a:lnTo>
                      <a:pt x="46" y="138"/>
                    </a:lnTo>
                    <a:lnTo>
                      <a:pt x="58" y="128"/>
                    </a:lnTo>
                    <a:lnTo>
                      <a:pt x="68" y="118"/>
                    </a:lnTo>
                    <a:lnTo>
                      <a:pt x="75" y="107"/>
                    </a:lnTo>
                    <a:lnTo>
                      <a:pt x="78" y="94"/>
                    </a:lnTo>
                    <a:lnTo>
                      <a:pt x="76" y="79"/>
                    </a:lnTo>
                    <a:lnTo>
                      <a:pt x="68" y="63"/>
                    </a:lnTo>
                    <a:lnTo>
                      <a:pt x="66" y="58"/>
                    </a:lnTo>
                    <a:lnTo>
                      <a:pt x="64" y="53"/>
                    </a:lnTo>
                    <a:lnTo>
                      <a:pt x="62" y="47"/>
                    </a:lnTo>
                    <a:lnTo>
                      <a:pt x="61" y="40"/>
                    </a:lnTo>
                    <a:lnTo>
                      <a:pt x="60" y="34"/>
                    </a:lnTo>
                    <a:lnTo>
                      <a:pt x="59" y="28"/>
                    </a:lnTo>
                    <a:lnTo>
                      <a:pt x="59" y="21"/>
                    </a:lnTo>
                    <a:lnTo>
                      <a:pt x="59" y="14"/>
                    </a:lnTo>
                    <a:lnTo>
                      <a:pt x="60" y="7"/>
                    </a:lnTo>
                    <a:lnTo>
                      <a:pt x="61" y="0"/>
                    </a:lnTo>
                    <a:lnTo>
                      <a:pt x="49" y="57"/>
                    </a:lnTo>
                  </a:path>
                </a:pathLst>
              </a:custGeom>
              <a:solidFill>
                <a:srgbClr val="FFB1B1"/>
              </a:solidFill>
              <a:ln w="9525" cap="rnd">
                <a:noFill/>
                <a:round/>
                <a:headEnd/>
                <a:tailEnd/>
              </a:ln>
            </p:spPr>
            <p:txBody>
              <a:bodyPr/>
              <a:lstStyle/>
              <a:p>
                <a:endParaRPr lang="en-US"/>
              </a:p>
            </p:txBody>
          </p:sp>
          <p:sp>
            <p:nvSpPr>
              <p:cNvPr id="84078" name="Freeform 110"/>
              <p:cNvSpPr>
                <a:spLocks noChangeAspect="1"/>
              </p:cNvSpPr>
              <p:nvPr/>
            </p:nvSpPr>
            <p:spPr bwMode="auto">
              <a:xfrm>
                <a:off x="1190" y="1742"/>
                <a:ext cx="71" cy="67"/>
              </a:xfrm>
              <a:custGeom>
                <a:avLst/>
                <a:gdLst>
                  <a:gd name="T0" fmla="*/ 17 w 146"/>
                  <a:gd name="T1" fmla="*/ 14 h 138"/>
                  <a:gd name="T2" fmla="*/ 16 w 146"/>
                  <a:gd name="T3" fmla="*/ 12 h 138"/>
                  <a:gd name="T4" fmla="*/ 14 w 146"/>
                  <a:gd name="T5" fmla="*/ 9 h 138"/>
                  <a:gd name="T6" fmla="*/ 12 w 146"/>
                  <a:gd name="T7" fmla="*/ 8 h 138"/>
                  <a:gd name="T8" fmla="*/ 9 w 146"/>
                  <a:gd name="T9" fmla="*/ 7 h 138"/>
                  <a:gd name="T10" fmla="*/ 8 w 146"/>
                  <a:gd name="T11" fmla="*/ 6 h 138"/>
                  <a:gd name="T12" fmla="*/ 7 w 146"/>
                  <a:gd name="T13" fmla="*/ 6 h 138"/>
                  <a:gd name="T14" fmla="*/ 5 w 146"/>
                  <a:gd name="T15" fmla="*/ 6 h 138"/>
                  <a:gd name="T16" fmla="*/ 3 w 146"/>
                  <a:gd name="T17" fmla="*/ 5 h 138"/>
                  <a:gd name="T18" fmla="*/ 1 w 146"/>
                  <a:gd name="T19" fmla="*/ 4 h 138"/>
                  <a:gd name="T20" fmla="*/ 0 w 146"/>
                  <a:gd name="T21" fmla="*/ 3 h 138"/>
                  <a:gd name="T22" fmla="*/ 0 w 146"/>
                  <a:gd name="T23" fmla="*/ 4 h 138"/>
                  <a:gd name="T24" fmla="*/ 3 w 146"/>
                  <a:gd name="T25" fmla="*/ 4 h 138"/>
                  <a:gd name="T26" fmla="*/ 7 w 146"/>
                  <a:gd name="T27" fmla="*/ 4 h 138"/>
                  <a:gd name="T28" fmla="*/ 10 w 146"/>
                  <a:gd name="T29" fmla="*/ 3 h 138"/>
                  <a:gd name="T30" fmla="*/ 14 w 146"/>
                  <a:gd name="T31" fmla="*/ 1 h 138"/>
                  <a:gd name="T32" fmla="*/ 15 w 146"/>
                  <a:gd name="T33" fmla="*/ 0 h 138"/>
                  <a:gd name="T34" fmla="*/ 15 w 146"/>
                  <a:gd name="T35" fmla="*/ 0 h 138"/>
                  <a:gd name="T36" fmla="*/ 14 w 146"/>
                  <a:gd name="T37" fmla="*/ 0 h 138"/>
                  <a:gd name="T38" fmla="*/ 14 w 146"/>
                  <a:gd name="T39" fmla="*/ 1 h 138"/>
                  <a:gd name="T40" fmla="*/ 13 w 146"/>
                  <a:gd name="T41" fmla="*/ 2 h 138"/>
                  <a:gd name="T42" fmla="*/ 13 w 146"/>
                  <a:gd name="T43" fmla="*/ 3 h 138"/>
                  <a:gd name="T44" fmla="*/ 13 w 146"/>
                  <a:gd name="T45" fmla="*/ 4 h 138"/>
                  <a:gd name="T46" fmla="*/ 12 w 146"/>
                  <a:gd name="T47" fmla="*/ 4 h 138"/>
                  <a:gd name="T48" fmla="*/ 12 w 146"/>
                  <a:gd name="T49" fmla="*/ 5 h 138"/>
                  <a:gd name="T50" fmla="*/ 12 w 146"/>
                  <a:gd name="T51" fmla="*/ 6 h 138"/>
                  <a:gd name="T52" fmla="*/ 12 w 146"/>
                  <a:gd name="T53" fmla="*/ 7 h 138"/>
                  <a:gd name="T54" fmla="*/ 13 w 146"/>
                  <a:gd name="T55" fmla="*/ 7 h 138"/>
                  <a:gd name="T56" fmla="*/ 15 w 146"/>
                  <a:gd name="T57" fmla="*/ 9 h 138"/>
                  <a:gd name="T58" fmla="*/ 17 w 146"/>
                  <a:gd name="T59" fmla="*/ 12 h 138"/>
                  <a:gd name="T60" fmla="*/ 17 w 146"/>
                  <a:gd name="T61" fmla="*/ 14 h 138"/>
                  <a:gd name="T62" fmla="*/ 17 w 146"/>
                  <a:gd name="T63" fmla="*/ 16 h 138"/>
                  <a:gd name="T64" fmla="*/ 17 w 146"/>
                  <a:gd name="T65" fmla="*/ 16 h 1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138"/>
                  <a:gd name="T101" fmla="*/ 146 w 146"/>
                  <a:gd name="T102" fmla="*/ 138 h 1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138">
                    <a:moveTo>
                      <a:pt x="142" y="137"/>
                    </a:moveTo>
                    <a:lnTo>
                      <a:pt x="142" y="124"/>
                    </a:lnTo>
                    <a:lnTo>
                      <a:pt x="140" y="112"/>
                    </a:lnTo>
                    <a:lnTo>
                      <a:pt x="136" y="101"/>
                    </a:lnTo>
                    <a:lnTo>
                      <a:pt x="130" y="90"/>
                    </a:lnTo>
                    <a:lnTo>
                      <a:pt x="123" y="81"/>
                    </a:lnTo>
                    <a:lnTo>
                      <a:pt x="113" y="74"/>
                    </a:lnTo>
                    <a:lnTo>
                      <a:pt x="104" y="67"/>
                    </a:lnTo>
                    <a:lnTo>
                      <a:pt x="92" y="61"/>
                    </a:lnTo>
                    <a:lnTo>
                      <a:pt x="81" y="57"/>
                    </a:lnTo>
                    <a:lnTo>
                      <a:pt x="69" y="53"/>
                    </a:lnTo>
                    <a:lnTo>
                      <a:pt x="66" y="53"/>
                    </a:lnTo>
                    <a:lnTo>
                      <a:pt x="63" y="52"/>
                    </a:lnTo>
                    <a:lnTo>
                      <a:pt x="56" y="52"/>
                    </a:lnTo>
                    <a:lnTo>
                      <a:pt x="48" y="49"/>
                    </a:lnTo>
                    <a:lnTo>
                      <a:pt x="39" y="47"/>
                    </a:lnTo>
                    <a:lnTo>
                      <a:pt x="29" y="45"/>
                    </a:lnTo>
                    <a:lnTo>
                      <a:pt x="20" y="41"/>
                    </a:lnTo>
                    <a:lnTo>
                      <a:pt x="12" y="37"/>
                    </a:lnTo>
                    <a:lnTo>
                      <a:pt x="5" y="33"/>
                    </a:lnTo>
                    <a:lnTo>
                      <a:pt x="0" y="26"/>
                    </a:lnTo>
                    <a:lnTo>
                      <a:pt x="6" y="33"/>
                    </a:lnTo>
                    <a:lnTo>
                      <a:pt x="16" y="38"/>
                    </a:lnTo>
                    <a:lnTo>
                      <a:pt x="29" y="40"/>
                    </a:lnTo>
                    <a:lnTo>
                      <a:pt x="43" y="41"/>
                    </a:lnTo>
                    <a:lnTo>
                      <a:pt x="59" y="39"/>
                    </a:lnTo>
                    <a:lnTo>
                      <a:pt x="75" y="36"/>
                    </a:lnTo>
                    <a:lnTo>
                      <a:pt x="90" y="31"/>
                    </a:lnTo>
                    <a:lnTo>
                      <a:pt x="104" y="23"/>
                    </a:lnTo>
                    <a:lnTo>
                      <a:pt x="117" y="13"/>
                    </a:lnTo>
                    <a:lnTo>
                      <a:pt x="127" y="0"/>
                    </a:lnTo>
                    <a:lnTo>
                      <a:pt x="127" y="1"/>
                    </a:lnTo>
                    <a:lnTo>
                      <a:pt x="126" y="2"/>
                    </a:lnTo>
                    <a:lnTo>
                      <a:pt x="126" y="4"/>
                    </a:lnTo>
                    <a:lnTo>
                      <a:pt x="124" y="7"/>
                    </a:lnTo>
                    <a:lnTo>
                      <a:pt x="123" y="11"/>
                    </a:lnTo>
                    <a:lnTo>
                      <a:pt x="121" y="15"/>
                    </a:lnTo>
                    <a:lnTo>
                      <a:pt x="119" y="19"/>
                    </a:lnTo>
                    <a:lnTo>
                      <a:pt x="116" y="23"/>
                    </a:lnTo>
                    <a:lnTo>
                      <a:pt x="113" y="26"/>
                    </a:lnTo>
                    <a:lnTo>
                      <a:pt x="111" y="29"/>
                    </a:lnTo>
                    <a:lnTo>
                      <a:pt x="108" y="32"/>
                    </a:lnTo>
                    <a:lnTo>
                      <a:pt x="106" y="35"/>
                    </a:lnTo>
                    <a:lnTo>
                      <a:pt x="104" y="38"/>
                    </a:lnTo>
                    <a:lnTo>
                      <a:pt x="103" y="42"/>
                    </a:lnTo>
                    <a:lnTo>
                      <a:pt x="102" y="45"/>
                    </a:lnTo>
                    <a:lnTo>
                      <a:pt x="102" y="48"/>
                    </a:lnTo>
                    <a:lnTo>
                      <a:pt x="103" y="52"/>
                    </a:lnTo>
                    <a:lnTo>
                      <a:pt x="104" y="56"/>
                    </a:lnTo>
                    <a:lnTo>
                      <a:pt x="107" y="59"/>
                    </a:lnTo>
                    <a:lnTo>
                      <a:pt x="110" y="62"/>
                    </a:lnTo>
                    <a:lnTo>
                      <a:pt x="123" y="73"/>
                    </a:lnTo>
                    <a:lnTo>
                      <a:pt x="132" y="83"/>
                    </a:lnTo>
                    <a:lnTo>
                      <a:pt x="139" y="93"/>
                    </a:lnTo>
                    <a:lnTo>
                      <a:pt x="143" y="103"/>
                    </a:lnTo>
                    <a:lnTo>
                      <a:pt x="145" y="112"/>
                    </a:lnTo>
                    <a:lnTo>
                      <a:pt x="145" y="121"/>
                    </a:lnTo>
                    <a:lnTo>
                      <a:pt x="144" y="128"/>
                    </a:lnTo>
                    <a:lnTo>
                      <a:pt x="143" y="133"/>
                    </a:lnTo>
                    <a:lnTo>
                      <a:pt x="142" y="136"/>
                    </a:lnTo>
                    <a:lnTo>
                      <a:pt x="142" y="137"/>
                    </a:lnTo>
                  </a:path>
                </a:pathLst>
              </a:custGeom>
              <a:solidFill>
                <a:srgbClr val="E498B1"/>
              </a:solidFill>
              <a:ln w="9525" cap="rnd">
                <a:noFill/>
                <a:round/>
                <a:headEnd/>
                <a:tailEnd/>
              </a:ln>
            </p:spPr>
            <p:txBody>
              <a:bodyPr/>
              <a:lstStyle/>
              <a:p>
                <a:endParaRPr lang="en-US"/>
              </a:p>
            </p:txBody>
          </p:sp>
          <p:sp>
            <p:nvSpPr>
              <p:cNvPr id="84079" name="Freeform 111"/>
              <p:cNvSpPr>
                <a:spLocks noChangeAspect="1"/>
              </p:cNvSpPr>
              <p:nvPr/>
            </p:nvSpPr>
            <p:spPr bwMode="auto">
              <a:xfrm>
                <a:off x="1210" y="1759"/>
                <a:ext cx="35" cy="17"/>
              </a:xfrm>
              <a:custGeom>
                <a:avLst/>
                <a:gdLst>
                  <a:gd name="T0" fmla="*/ 0 w 72"/>
                  <a:gd name="T1" fmla="*/ 1 h 35"/>
                  <a:gd name="T2" fmla="*/ 0 w 72"/>
                  <a:gd name="T3" fmla="*/ 1 h 35"/>
                  <a:gd name="T4" fmla="*/ 1 w 72"/>
                  <a:gd name="T5" fmla="*/ 1 h 35"/>
                  <a:gd name="T6" fmla="*/ 1 w 72"/>
                  <a:gd name="T7" fmla="*/ 1 h 35"/>
                  <a:gd name="T8" fmla="*/ 2 w 72"/>
                  <a:gd name="T9" fmla="*/ 1 h 35"/>
                  <a:gd name="T10" fmla="*/ 3 w 72"/>
                  <a:gd name="T11" fmla="*/ 1 h 35"/>
                  <a:gd name="T12" fmla="*/ 4 w 72"/>
                  <a:gd name="T13" fmla="*/ 1 h 35"/>
                  <a:gd name="T14" fmla="*/ 5 w 72"/>
                  <a:gd name="T15" fmla="*/ 1 h 35"/>
                  <a:gd name="T16" fmla="*/ 5 w 72"/>
                  <a:gd name="T17" fmla="*/ 1 h 35"/>
                  <a:gd name="T18" fmla="*/ 6 w 72"/>
                  <a:gd name="T19" fmla="*/ 0 h 35"/>
                  <a:gd name="T20" fmla="*/ 7 w 72"/>
                  <a:gd name="T21" fmla="*/ 0 h 35"/>
                  <a:gd name="T22" fmla="*/ 7 w 72"/>
                  <a:gd name="T23" fmla="*/ 0 h 35"/>
                  <a:gd name="T24" fmla="*/ 7 w 72"/>
                  <a:gd name="T25" fmla="*/ 0 h 35"/>
                  <a:gd name="T26" fmla="*/ 7 w 72"/>
                  <a:gd name="T27" fmla="*/ 0 h 35"/>
                  <a:gd name="T28" fmla="*/ 7 w 72"/>
                  <a:gd name="T29" fmla="*/ 0 h 35"/>
                  <a:gd name="T30" fmla="*/ 7 w 72"/>
                  <a:gd name="T31" fmla="*/ 0 h 35"/>
                  <a:gd name="T32" fmla="*/ 6 w 72"/>
                  <a:gd name="T33" fmla="*/ 0 h 35"/>
                  <a:gd name="T34" fmla="*/ 6 w 72"/>
                  <a:gd name="T35" fmla="*/ 1 h 35"/>
                  <a:gd name="T36" fmla="*/ 6 w 72"/>
                  <a:gd name="T37" fmla="*/ 1 h 35"/>
                  <a:gd name="T38" fmla="*/ 6 w 72"/>
                  <a:gd name="T39" fmla="*/ 1 h 35"/>
                  <a:gd name="T40" fmla="*/ 6 w 72"/>
                  <a:gd name="T41" fmla="*/ 1 h 35"/>
                  <a:gd name="T42" fmla="*/ 6 w 72"/>
                  <a:gd name="T43" fmla="*/ 1 h 35"/>
                  <a:gd name="T44" fmla="*/ 6 w 72"/>
                  <a:gd name="T45" fmla="*/ 1 h 35"/>
                  <a:gd name="T46" fmla="*/ 6 w 72"/>
                  <a:gd name="T47" fmla="*/ 2 h 35"/>
                  <a:gd name="T48" fmla="*/ 6 w 72"/>
                  <a:gd name="T49" fmla="*/ 2 h 35"/>
                  <a:gd name="T50" fmla="*/ 7 w 72"/>
                  <a:gd name="T51" fmla="*/ 2 h 35"/>
                  <a:gd name="T52" fmla="*/ 7 w 72"/>
                  <a:gd name="T53" fmla="*/ 2 h 35"/>
                  <a:gd name="T54" fmla="*/ 7 w 72"/>
                  <a:gd name="T55" fmla="*/ 3 h 35"/>
                  <a:gd name="T56" fmla="*/ 7 w 72"/>
                  <a:gd name="T57" fmla="*/ 3 h 35"/>
                  <a:gd name="T58" fmla="*/ 7 w 72"/>
                  <a:gd name="T59" fmla="*/ 3 h 35"/>
                  <a:gd name="T60" fmla="*/ 8 w 72"/>
                  <a:gd name="T61" fmla="*/ 3 h 35"/>
                  <a:gd name="T62" fmla="*/ 8 w 72"/>
                  <a:gd name="T63" fmla="*/ 4 h 35"/>
                  <a:gd name="T64" fmla="*/ 8 w 72"/>
                  <a:gd name="T65" fmla="*/ 4 h 35"/>
                  <a:gd name="T66" fmla="*/ 8 w 72"/>
                  <a:gd name="T67" fmla="*/ 4 h 35"/>
                  <a:gd name="T68" fmla="*/ 8 w 72"/>
                  <a:gd name="T69" fmla="*/ 4 h 35"/>
                  <a:gd name="T70" fmla="*/ 8 w 72"/>
                  <a:gd name="T71" fmla="*/ 4 h 35"/>
                  <a:gd name="T72" fmla="*/ 8 w 72"/>
                  <a:gd name="T73" fmla="*/ 4 h 35"/>
                  <a:gd name="T74" fmla="*/ 8 w 72"/>
                  <a:gd name="T75" fmla="*/ 3 h 35"/>
                  <a:gd name="T76" fmla="*/ 7 w 72"/>
                  <a:gd name="T77" fmla="*/ 3 h 35"/>
                  <a:gd name="T78" fmla="*/ 7 w 72"/>
                  <a:gd name="T79" fmla="*/ 3 h 35"/>
                  <a:gd name="T80" fmla="*/ 6 w 72"/>
                  <a:gd name="T81" fmla="*/ 3 h 35"/>
                  <a:gd name="T82" fmla="*/ 6 w 72"/>
                  <a:gd name="T83" fmla="*/ 2 h 35"/>
                  <a:gd name="T84" fmla="*/ 5 w 72"/>
                  <a:gd name="T85" fmla="*/ 2 h 35"/>
                  <a:gd name="T86" fmla="*/ 5 w 72"/>
                  <a:gd name="T87" fmla="*/ 2 h 35"/>
                  <a:gd name="T88" fmla="*/ 5 w 72"/>
                  <a:gd name="T89" fmla="*/ 2 h 35"/>
                  <a:gd name="T90" fmla="*/ 4 w 72"/>
                  <a:gd name="T91" fmla="*/ 2 h 35"/>
                  <a:gd name="T92" fmla="*/ 4 w 72"/>
                  <a:gd name="T93" fmla="*/ 1 h 35"/>
                  <a:gd name="T94" fmla="*/ 3 w 72"/>
                  <a:gd name="T95" fmla="*/ 1 h 35"/>
                  <a:gd name="T96" fmla="*/ 2 w 72"/>
                  <a:gd name="T97" fmla="*/ 1 h 35"/>
                  <a:gd name="T98" fmla="*/ 2 w 72"/>
                  <a:gd name="T99" fmla="*/ 1 h 35"/>
                  <a:gd name="T100" fmla="*/ 1 w 72"/>
                  <a:gd name="T101" fmla="*/ 1 h 35"/>
                  <a:gd name="T102" fmla="*/ 0 w 72"/>
                  <a:gd name="T103" fmla="*/ 1 h 35"/>
                  <a:gd name="T104" fmla="*/ 0 w 72"/>
                  <a:gd name="T105" fmla="*/ 1 h 35"/>
                  <a:gd name="T106" fmla="*/ 0 w 72"/>
                  <a:gd name="T107" fmla="*/ 1 h 35"/>
                  <a:gd name="T108" fmla="*/ 0 w 72"/>
                  <a:gd name="T109" fmla="*/ 1 h 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
                  <a:gd name="T166" fmla="*/ 0 h 35"/>
                  <a:gd name="T167" fmla="*/ 72 w 72"/>
                  <a:gd name="T168" fmla="*/ 35 h 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 h="35">
                    <a:moveTo>
                      <a:pt x="0" y="9"/>
                    </a:moveTo>
                    <a:lnTo>
                      <a:pt x="3" y="10"/>
                    </a:lnTo>
                    <a:lnTo>
                      <a:pt x="8" y="11"/>
                    </a:lnTo>
                    <a:lnTo>
                      <a:pt x="13" y="11"/>
                    </a:lnTo>
                    <a:lnTo>
                      <a:pt x="20" y="12"/>
                    </a:lnTo>
                    <a:lnTo>
                      <a:pt x="27" y="12"/>
                    </a:lnTo>
                    <a:lnTo>
                      <a:pt x="34" y="11"/>
                    </a:lnTo>
                    <a:lnTo>
                      <a:pt x="41" y="10"/>
                    </a:lnTo>
                    <a:lnTo>
                      <a:pt x="48" y="8"/>
                    </a:lnTo>
                    <a:lnTo>
                      <a:pt x="54" y="5"/>
                    </a:lnTo>
                    <a:lnTo>
                      <a:pt x="60" y="0"/>
                    </a:lnTo>
                    <a:lnTo>
                      <a:pt x="60" y="1"/>
                    </a:lnTo>
                    <a:lnTo>
                      <a:pt x="59" y="2"/>
                    </a:lnTo>
                    <a:lnTo>
                      <a:pt x="58" y="4"/>
                    </a:lnTo>
                    <a:lnTo>
                      <a:pt x="56" y="5"/>
                    </a:lnTo>
                    <a:lnTo>
                      <a:pt x="56" y="8"/>
                    </a:lnTo>
                    <a:lnTo>
                      <a:pt x="56" y="9"/>
                    </a:lnTo>
                    <a:lnTo>
                      <a:pt x="55" y="11"/>
                    </a:lnTo>
                    <a:lnTo>
                      <a:pt x="55" y="13"/>
                    </a:lnTo>
                    <a:lnTo>
                      <a:pt x="55" y="15"/>
                    </a:lnTo>
                    <a:lnTo>
                      <a:pt x="56" y="17"/>
                    </a:lnTo>
                    <a:lnTo>
                      <a:pt x="56" y="19"/>
                    </a:lnTo>
                    <a:lnTo>
                      <a:pt x="57" y="21"/>
                    </a:lnTo>
                    <a:lnTo>
                      <a:pt x="59" y="23"/>
                    </a:lnTo>
                    <a:lnTo>
                      <a:pt x="60" y="25"/>
                    </a:lnTo>
                    <a:lnTo>
                      <a:pt x="63" y="27"/>
                    </a:lnTo>
                    <a:lnTo>
                      <a:pt x="64" y="30"/>
                    </a:lnTo>
                    <a:lnTo>
                      <a:pt x="66" y="31"/>
                    </a:lnTo>
                    <a:lnTo>
                      <a:pt x="69" y="33"/>
                    </a:lnTo>
                    <a:lnTo>
                      <a:pt x="71" y="34"/>
                    </a:lnTo>
                    <a:lnTo>
                      <a:pt x="69" y="33"/>
                    </a:lnTo>
                    <a:lnTo>
                      <a:pt x="68" y="32"/>
                    </a:lnTo>
                    <a:lnTo>
                      <a:pt x="66" y="30"/>
                    </a:lnTo>
                    <a:lnTo>
                      <a:pt x="63" y="28"/>
                    </a:lnTo>
                    <a:lnTo>
                      <a:pt x="59" y="26"/>
                    </a:lnTo>
                    <a:lnTo>
                      <a:pt x="55" y="24"/>
                    </a:lnTo>
                    <a:lnTo>
                      <a:pt x="51" y="21"/>
                    </a:lnTo>
                    <a:lnTo>
                      <a:pt x="47" y="20"/>
                    </a:lnTo>
                    <a:lnTo>
                      <a:pt x="43" y="18"/>
                    </a:lnTo>
                    <a:lnTo>
                      <a:pt x="39" y="17"/>
                    </a:lnTo>
                    <a:lnTo>
                      <a:pt x="34" y="15"/>
                    </a:lnTo>
                    <a:lnTo>
                      <a:pt x="29" y="14"/>
                    </a:lnTo>
                    <a:lnTo>
                      <a:pt x="23" y="13"/>
                    </a:lnTo>
                    <a:lnTo>
                      <a:pt x="18" y="12"/>
                    </a:lnTo>
                    <a:lnTo>
                      <a:pt x="12" y="11"/>
                    </a:lnTo>
                    <a:lnTo>
                      <a:pt x="7" y="11"/>
                    </a:lnTo>
                    <a:lnTo>
                      <a:pt x="3" y="10"/>
                    </a:lnTo>
                    <a:lnTo>
                      <a:pt x="1" y="9"/>
                    </a:lnTo>
                    <a:lnTo>
                      <a:pt x="0" y="9"/>
                    </a:lnTo>
                  </a:path>
                </a:pathLst>
              </a:custGeom>
              <a:solidFill>
                <a:srgbClr val="B1327E"/>
              </a:solidFill>
              <a:ln w="9525" cap="rnd">
                <a:noFill/>
                <a:round/>
                <a:headEnd/>
                <a:tailEnd/>
              </a:ln>
            </p:spPr>
            <p:txBody>
              <a:bodyPr/>
              <a:lstStyle/>
              <a:p>
                <a:endParaRPr lang="en-US"/>
              </a:p>
            </p:txBody>
          </p:sp>
          <p:sp>
            <p:nvSpPr>
              <p:cNvPr id="84080" name="Freeform 112"/>
              <p:cNvSpPr>
                <a:spLocks noChangeAspect="1"/>
              </p:cNvSpPr>
              <p:nvPr/>
            </p:nvSpPr>
            <p:spPr bwMode="auto">
              <a:xfrm>
                <a:off x="1536" y="1870"/>
                <a:ext cx="95" cy="62"/>
              </a:xfrm>
              <a:custGeom>
                <a:avLst/>
                <a:gdLst>
                  <a:gd name="T0" fmla="*/ 21 w 197"/>
                  <a:gd name="T1" fmla="*/ 12 h 129"/>
                  <a:gd name="T2" fmla="*/ 19 w 197"/>
                  <a:gd name="T3" fmla="*/ 11 h 129"/>
                  <a:gd name="T4" fmla="*/ 16 w 197"/>
                  <a:gd name="T5" fmla="*/ 9 h 129"/>
                  <a:gd name="T6" fmla="*/ 14 w 197"/>
                  <a:gd name="T7" fmla="*/ 9 h 129"/>
                  <a:gd name="T8" fmla="*/ 11 w 197"/>
                  <a:gd name="T9" fmla="*/ 9 h 129"/>
                  <a:gd name="T10" fmla="*/ 9 w 197"/>
                  <a:gd name="T11" fmla="*/ 9 h 129"/>
                  <a:gd name="T12" fmla="*/ 8 w 197"/>
                  <a:gd name="T13" fmla="*/ 9 h 129"/>
                  <a:gd name="T14" fmla="*/ 7 w 197"/>
                  <a:gd name="T15" fmla="*/ 10 h 129"/>
                  <a:gd name="T16" fmla="*/ 4 w 197"/>
                  <a:gd name="T17" fmla="*/ 11 h 129"/>
                  <a:gd name="T18" fmla="*/ 2 w 197"/>
                  <a:gd name="T19" fmla="*/ 11 h 129"/>
                  <a:gd name="T20" fmla="*/ 0 w 197"/>
                  <a:gd name="T21" fmla="*/ 10 h 129"/>
                  <a:gd name="T22" fmla="*/ 1 w 197"/>
                  <a:gd name="T23" fmla="*/ 11 h 129"/>
                  <a:gd name="T24" fmla="*/ 4 w 197"/>
                  <a:gd name="T25" fmla="*/ 10 h 129"/>
                  <a:gd name="T26" fmla="*/ 7 w 197"/>
                  <a:gd name="T27" fmla="*/ 8 h 129"/>
                  <a:gd name="T28" fmla="*/ 10 w 197"/>
                  <a:gd name="T29" fmla="*/ 6 h 129"/>
                  <a:gd name="T30" fmla="*/ 12 w 197"/>
                  <a:gd name="T31" fmla="*/ 2 h 129"/>
                  <a:gd name="T32" fmla="*/ 13 w 197"/>
                  <a:gd name="T33" fmla="*/ 0 h 129"/>
                  <a:gd name="T34" fmla="*/ 13 w 197"/>
                  <a:gd name="T35" fmla="*/ 0 h 129"/>
                  <a:gd name="T36" fmla="*/ 13 w 197"/>
                  <a:gd name="T37" fmla="*/ 1 h 129"/>
                  <a:gd name="T38" fmla="*/ 13 w 197"/>
                  <a:gd name="T39" fmla="*/ 2 h 129"/>
                  <a:gd name="T40" fmla="*/ 13 w 197"/>
                  <a:gd name="T41" fmla="*/ 3 h 129"/>
                  <a:gd name="T42" fmla="*/ 13 w 197"/>
                  <a:gd name="T43" fmla="*/ 4 h 129"/>
                  <a:gd name="T44" fmla="*/ 12 w 197"/>
                  <a:gd name="T45" fmla="*/ 4 h 129"/>
                  <a:gd name="T46" fmla="*/ 12 w 197"/>
                  <a:gd name="T47" fmla="*/ 5 h 129"/>
                  <a:gd name="T48" fmla="*/ 13 w 197"/>
                  <a:gd name="T49" fmla="*/ 6 h 129"/>
                  <a:gd name="T50" fmla="*/ 13 w 197"/>
                  <a:gd name="T51" fmla="*/ 7 h 129"/>
                  <a:gd name="T52" fmla="*/ 14 w 197"/>
                  <a:gd name="T53" fmla="*/ 7 h 129"/>
                  <a:gd name="T54" fmla="*/ 14 w 197"/>
                  <a:gd name="T55" fmla="*/ 8 h 129"/>
                  <a:gd name="T56" fmla="*/ 18 w 197"/>
                  <a:gd name="T57" fmla="*/ 9 h 129"/>
                  <a:gd name="T58" fmla="*/ 20 w 197"/>
                  <a:gd name="T59" fmla="*/ 10 h 129"/>
                  <a:gd name="T60" fmla="*/ 21 w 197"/>
                  <a:gd name="T61" fmla="*/ 12 h 129"/>
                  <a:gd name="T62" fmla="*/ 22 w 197"/>
                  <a:gd name="T63" fmla="*/ 13 h 129"/>
                  <a:gd name="T64" fmla="*/ 22 w 197"/>
                  <a:gd name="T65" fmla="*/ 14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129"/>
                  <a:gd name="T101" fmla="*/ 197 w 197"/>
                  <a:gd name="T102" fmla="*/ 129 h 1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129">
                    <a:moveTo>
                      <a:pt x="196" y="128"/>
                    </a:moveTo>
                    <a:lnTo>
                      <a:pt x="190" y="115"/>
                    </a:lnTo>
                    <a:lnTo>
                      <a:pt x="182" y="104"/>
                    </a:lnTo>
                    <a:lnTo>
                      <a:pt x="172" y="95"/>
                    </a:lnTo>
                    <a:lnTo>
                      <a:pt x="161" y="88"/>
                    </a:lnTo>
                    <a:lnTo>
                      <a:pt x="148" y="82"/>
                    </a:lnTo>
                    <a:lnTo>
                      <a:pt x="136" y="79"/>
                    </a:lnTo>
                    <a:lnTo>
                      <a:pt x="122" y="77"/>
                    </a:lnTo>
                    <a:lnTo>
                      <a:pt x="108" y="77"/>
                    </a:lnTo>
                    <a:lnTo>
                      <a:pt x="94" y="79"/>
                    </a:lnTo>
                    <a:lnTo>
                      <a:pt x="81" y="82"/>
                    </a:lnTo>
                    <a:lnTo>
                      <a:pt x="79" y="82"/>
                    </a:lnTo>
                    <a:lnTo>
                      <a:pt x="74" y="84"/>
                    </a:lnTo>
                    <a:lnTo>
                      <a:pt x="67" y="86"/>
                    </a:lnTo>
                    <a:lnTo>
                      <a:pt x="59" y="89"/>
                    </a:lnTo>
                    <a:lnTo>
                      <a:pt x="49" y="91"/>
                    </a:lnTo>
                    <a:lnTo>
                      <a:pt x="38" y="94"/>
                    </a:lnTo>
                    <a:lnTo>
                      <a:pt x="28" y="95"/>
                    </a:lnTo>
                    <a:lnTo>
                      <a:pt x="17" y="96"/>
                    </a:lnTo>
                    <a:lnTo>
                      <a:pt x="8" y="95"/>
                    </a:lnTo>
                    <a:lnTo>
                      <a:pt x="0" y="92"/>
                    </a:lnTo>
                    <a:lnTo>
                      <a:pt x="10" y="95"/>
                    </a:lnTo>
                    <a:lnTo>
                      <a:pt x="22" y="95"/>
                    </a:lnTo>
                    <a:lnTo>
                      <a:pt x="35" y="90"/>
                    </a:lnTo>
                    <a:lnTo>
                      <a:pt x="50" y="83"/>
                    </a:lnTo>
                    <a:lnTo>
                      <a:pt x="64" y="74"/>
                    </a:lnTo>
                    <a:lnTo>
                      <a:pt x="78" y="63"/>
                    </a:lnTo>
                    <a:lnTo>
                      <a:pt x="89" y="49"/>
                    </a:lnTo>
                    <a:lnTo>
                      <a:pt x="99" y="34"/>
                    </a:lnTo>
                    <a:lnTo>
                      <a:pt x="106" y="17"/>
                    </a:lnTo>
                    <a:lnTo>
                      <a:pt x="109" y="0"/>
                    </a:lnTo>
                    <a:lnTo>
                      <a:pt x="110" y="0"/>
                    </a:lnTo>
                    <a:lnTo>
                      <a:pt x="110" y="2"/>
                    </a:lnTo>
                    <a:lnTo>
                      <a:pt x="110" y="5"/>
                    </a:lnTo>
                    <a:lnTo>
                      <a:pt x="110" y="9"/>
                    </a:lnTo>
                    <a:lnTo>
                      <a:pt x="110" y="12"/>
                    </a:lnTo>
                    <a:lnTo>
                      <a:pt x="111" y="17"/>
                    </a:lnTo>
                    <a:lnTo>
                      <a:pt x="111" y="22"/>
                    </a:lnTo>
                    <a:lnTo>
                      <a:pt x="110" y="27"/>
                    </a:lnTo>
                    <a:lnTo>
                      <a:pt x="110" y="31"/>
                    </a:lnTo>
                    <a:lnTo>
                      <a:pt x="109" y="35"/>
                    </a:lnTo>
                    <a:lnTo>
                      <a:pt x="107" y="40"/>
                    </a:lnTo>
                    <a:lnTo>
                      <a:pt x="107" y="44"/>
                    </a:lnTo>
                    <a:lnTo>
                      <a:pt x="107" y="48"/>
                    </a:lnTo>
                    <a:lnTo>
                      <a:pt x="107" y="52"/>
                    </a:lnTo>
                    <a:lnTo>
                      <a:pt x="109" y="56"/>
                    </a:lnTo>
                    <a:lnTo>
                      <a:pt x="110" y="60"/>
                    </a:lnTo>
                    <a:lnTo>
                      <a:pt x="114" y="63"/>
                    </a:lnTo>
                    <a:lnTo>
                      <a:pt x="117" y="66"/>
                    </a:lnTo>
                    <a:lnTo>
                      <a:pt x="120" y="67"/>
                    </a:lnTo>
                    <a:lnTo>
                      <a:pt x="126" y="68"/>
                    </a:lnTo>
                    <a:lnTo>
                      <a:pt x="144" y="72"/>
                    </a:lnTo>
                    <a:lnTo>
                      <a:pt x="158" y="77"/>
                    </a:lnTo>
                    <a:lnTo>
                      <a:pt x="171" y="85"/>
                    </a:lnTo>
                    <a:lnTo>
                      <a:pt x="180" y="92"/>
                    </a:lnTo>
                    <a:lnTo>
                      <a:pt x="186" y="101"/>
                    </a:lnTo>
                    <a:lnTo>
                      <a:pt x="191" y="109"/>
                    </a:lnTo>
                    <a:lnTo>
                      <a:pt x="194" y="117"/>
                    </a:lnTo>
                    <a:lnTo>
                      <a:pt x="196" y="123"/>
                    </a:lnTo>
                    <a:lnTo>
                      <a:pt x="196" y="126"/>
                    </a:lnTo>
                    <a:lnTo>
                      <a:pt x="196" y="128"/>
                    </a:lnTo>
                  </a:path>
                </a:pathLst>
              </a:custGeom>
              <a:solidFill>
                <a:srgbClr val="E498B1"/>
              </a:solidFill>
              <a:ln w="9525" cap="rnd">
                <a:noFill/>
                <a:round/>
                <a:headEnd/>
                <a:tailEnd/>
              </a:ln>
            </p:spPr>
            <p:txBody>
              <a:bodyPr/>
              <a:lstStyle/>
              <a:p>
                <a:endParaRPr lang="en-US"/>
              </a:p>
            </p:txBody>
          </p:sp>
          <p:sp>
            <p:nvSpPr>
              <p:cNvPr id="84081" name="Freeform 113"/>
              <p:cNvSpPr>
                <a:spLocks noChangeAspect="1"/>
              </p:cNvSpPr>
              <p:nvPr/>
            </p:nvSpPr>
            <p:spPr bwMode="auto">
              <a:xfrm>
                <a:off x="1560" y="1893"/>
                <a:ext cx="40" cy="19"/>
              </a:xfrm>
              <a:custGeom>
                <a:avLst/>
                <a:gdLst>
                  <a:gd name="T0" fmla="*/ 0 w 83"/>
                  <a:gd name="T1" fmla="*/ 4 h 41"/>
                  <a:gd name="T2" fmla="*/ 0 w 83"/>
                  <a:gd name="T3" fmla="*/ 4 h 41"/>
                  <a:gd name="T4" fmla="*/ 1 w 83"/>
                  <a:gd name="T5" fmla="*/ 4 h 41"/>
                  <a:gd name="T6" fmla="*/ 1 w 83"/>
                  <a:gd name="T7" fmla="*/ 3 h 41"/>
                  <a:gd name="T8" fmla="*/ 2 w 83"/>
                  <a:gd name="T9" fmla="*/ 3 h 41"/>
                  <a:gd name="T10" fmla="*/ 3 w 83"/>
                  <a:gd name="T11" fmla="*/ 3 h 41"/>
                  <a:gd name="T12" fmla="*/ 4 w 83"/>
                  <a:gd name="T13" fmla="*/ 2 h 41"/>
                  <a:gd name="T14" fmla="*/ 4 w 83"/>
                  <a:gd name="T15" fmla="*/ 2 h 41"/>
                  <a:gd name="T16" fmla="*/ 5 w 83"/>
                  <a:gd name="T17" fmla="*/ 1 h 41"/>
                  <a:gd name="T18" fmla="*/ 6 w 83"/>
                  <a:gd name="T19" fmla="*/ 0 h 41"/>
                  <a:gd name="T20" fmla="*/ 6 w 83"/>
                  <a:gd name="T21" fmla="*/ 0 h 41"/>
                  <a:gd name="T22" fmla="*/ 6 w 83"/>
                  <a:gd name="T23" fmla="*/ 0 h 41"/>
                  <a:gd name="T24" fmla="*/ 6 w 83"/>
                  <a:gd name="T25" fmla="*/ 0 h 41"/>
                  <a:gd name="T26" fmla="*/ 6 w 83"/>
                  <a:gd name="T27" fmla="*/ 0 h 41"/>
                  <a:gd name="T28" fmla="*/ 6 w 83"/>
                  <a:gd name="T29" fmla="*/ 0 h 41"/>
                  <a:gd name="T30" fmla="*/ 6 w 83"/>
                  <a:gd name="T31" fmla="*/ 0 h 41"/>
                  <a:gd name="T32" fmla="*/ 6 w 83"/>
                  <a:gd name="T33" fmla="*/ 0 h 41"/>
                  <a:gd name="T34" fmla="*/ 6 w 83"/>
                  <a:gd name="T35" fmla="*/ 1 h 41"/>
                  <a:gd name="T36" fmla="*/ 6 w 83"/>
                  <a:gd name="T37" fmla="*/ 1 h 41"/>
                  <a:gd name="T38" fmla="*/ 6 w 83"/>
                  <a:gd name="T39" fmla="*/ 1 h 41"/>
                  <a:gd name="T40" fmla="*/ 6 w 83"/>
                  <a:gd name="T41" fmla="*/ 1 h 41"/>
                  <a:gd name="T42" fmla="*/ 6 w 83"/>
                  <a:gd name="T43" fmla="*/ 1 h 41"/>
                  <a:gd name="T44" fmla="*/ 6 w 83"/>
                  <a:gd name="T45" fmla="*/ 1 h 41"/>
                  <a:gd name="T46" fmla="*/ 6 w 83"/>
                  <a:gd name="T47" fmla="*/ 2 h 41"/>
                  <a:gd name="T48" fmla="*/ 6 w 83"/>
                  <a:gd name="T49" fmla="*/ 2 h 41"/>
                  <a:gd name="T50" fmla="*/ 7 w 83"/>
                  <a:gd name="T51" fmla="*/ 2 h 41"/>
                  <a:gd name="T52" fmla="*/ 7 w 83"/>
                  <a:gd name="T53" fmla="*/ 2 h 41"/>
                  <a:gd name="T54" fmla="*/ 7 w 83"/>
                  <a:gd name="T55" fmla="*/ 2 h 41"/>
                  <a:gd name="T56" fmla="*/ 8 w 83"/>
                  <a:gd name="T57" fmla="*/ 2 h 41"/>
                  <a:gd name="T58" fmla="*/ 8 w 83"/>
                  <a:gd name="T59" fmla="*/ 3 h 41"/>
                  <a:gd name="T60" fmla="*/ 9 w 83"/>
                  <a:gd name="T61" fmla="*/ 3 h 41"/>
                  <a:gd name="T62" fmla="*/ 9 w 83"/>
                  <a:gd name="T63" fmla="*/ 3 h 41"/>
                  <a:gd name="T64" fmla="*/ 9 w 83"/>
                  <a:gd name="T65" fmla="*/ 3 h 41"/>
                  <a:gd name="T66" fmla="*/ 9 w 83"/>
                  <a:gd name="T67" fmla="*/ 3 h 41"/>
                  <a:gd name="T68" fmla="*/ 9 w 83"/>
                  <a:gd name="T69" fmla="*/ 3 h 41"/>
                  <a:gd name="T70" fmla="*/ 9 w 83"/>
                  <a:gd name="T71" fmla="*/ 3 h 41"/>
                  <a:gd name="T72" fmla="*/ 9 w 83"/>
                  <a:gd name="T73" fmla="*/ 3 h 41"/>
                  <a:gd name="T74" fmla="*/ 8 w 83"/>
                  <a:gd name="T75" fmla="*/ 3 h 41"/>
                  <a:gd name="T76" fmla="*/ 8 w 83"/>
                  <a:gd name="T77" fmla="*/ 3 h 41"/>
                  <a:gd name="T78" fmla="*/ 7 w 83"/>
                  <a:gd name="T79" fmla="*/ 3 h 41"/>
                  <a:gd name="T80" fmla="*/ 7 w 83"/>
                  <a:gd name="T81" fmla="*/ 2 h 41"/>
                  <a:gd name="T82" fmla="*/ 6 w 83"/>
                  <a:gd name="T83" fmla="*/ 2 h 41"/>
                  <a:gd name="T84" fmla="*/ 6 w 83"/>
                  <a:gd name="T85" fmla="*/ 3 h 41"/>
                  <a:gd name="T86" fmla="*/ 5 w 83"/>
                  <a:gd name="T87" fmla="*/ 3 h 41"/>
                  <a:gd name="T88" fmla="*/ 5 w 83"/>
                  <a:gd name="T89" fmla="*/ 3 h 41"/>
                  <a:gd name="T90" fmla="*/ 5 w 83"/>
                  <a:gd name="T91" fmla="*/ 3 h 41"/>
                  <a:gd name="T92" fmla="*/ 4 w 83"/>
                  <a:gd name="T93" fmla="*/ 3 h 41"/>
                  <a:gd name="T94" fmla="*/ 3 w 83"/>
                  <a:gd name="T95" fmla="*/ 3 h 41"/>
                  <a:gd name="T96" fmla="*/ 3 w 83"/>
                  <a:gd name="T97" fmla="*/ 3 h 41"/>
                  <a:gd name="T98" fmla="*/ 2 w 83"/>
                  <a:gd name="T99" fmla="*/ 3 h 41"/>
                  <a:gd name="T100" fmla="*/ 1 w 83"/>
                  <a:gd name="T101" fmla="*/ 3 h 41"/>
                  <a:gd name="T102" fmla="*/ 0 w 83"/>
                  <a:gd name="T103" fmla="*/ 4 h 41"/>
                  <a:gd name="T104" fmla="*/ 0 w 83"/>
                  <a:gd name="T105" fmla="*/ 4 h 41"/>
                  <a:gd name="T106" fmla="*/ 0 w 83"/>
                  <a:gd name="T107" fmla="*/ 4 h 41"/>
                  <a:gd name="T108" fmla="*/ 0 w 83"/>
                  <a:gd name="T109" fmla="*/ 4 h 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3"/>
                  <a:gd name="T166" fmla="*/ 0 h 41"/>
                  <a:gd name="T167" fmla="*/ 83 w 83"/>
                  <a:gd name="T168" fmla="*/ 41 h 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3" h="41">
                    <a:moveTo>
                      <a:pt x="0" y="40"/>
                    </a:moveTo>
                    <a:lnTo>
                      <a:pt x="3" y="38"/>
                    </a:lnTo>
                    <a:lnTo>
                      <a:pt x="8" y="37"/>
                    </a:lnTo>
                    <a:lnTo>
                      <a:pt x="14" y="35"/>
                    </a:lnTo>
                    <a:lnTo>
                      <a:pt x="20" y="32"/>
                    </a:lnTo>
                    <a:lnTo>
                      <a:pt x="27" y="28"/>
                    </a:lnTo>
                    <a:lnTo>
                      <a:pt x="34" y="24"/>
                    </a:lnTo>
                    <a:lnTo>
                      <a:pt x="40" y="19"/>
                    </a:lnTo>
                    <a:lnTo>
                      <a:pt x="45" y="13"/>
                    </a:lnTo>
                    <a:lnTo>
                      <a:pt x="50" y="6"/>
                    </a:lnTo>
                    <a:lnTo>
                      <a:pt x="53" y="0"/>
                    </a:lnTo>
                    <a:lnTo>
                      <a:pt x="52" y="0"/>
                    </a:lnTo>
                    <a:lnTo>
                      <a:pt x="52" y="2"/>
                    </a:lnTo>
                    <a:lnTo>
                      <a:pt x="52" y="3"/>
                    </a:lnTo>
                    <a:lnTo>
                      <a:pt x="53" y="6"/>
                    </a:lnTo>
                    <a:lnTo>
                      <a:pt x="53" y="8"/>
                    </a:lnTo>
                    <a:lnTo>
                      <a:pt x="53" y="10"/>
                    </a:lnTo>
                    <a:lnTo>
                      <a:pt x="54" y="13"/>
                    </a:lnTo>
                    <a:lnTo>
                      <a:pt x="55" y="14"/>
                    </a:lnTo>
                    <a:lnTo>
                      <a:pt x="56" y="16"/>
                    </a:lnTo>
                    <a:lnTo>
                      <a:pt x="58" y="17"/>
                    </a:lnTo>
                    <a:lnTo>
                      <a:pt x="59" y="19"/>
                    </a:lnTo>
                    <a:lnTo>
                      <a:pt x="61" y="20"/>
                    </a:lnTo>
                    <a:lnTo>
                      <a:pt x="65" y="22"/>
                    </a:lnTo>
                    <a:lnTo>
                      <a:pt x="67" y="23"/>
                    </a:lnTo>
                    <a:lnTo>
                      <a:pt x="70" y="24"/>
                    </a:lnTo>
                    <a:lnTo>
                      <a:pt x="73" y="25"/>
                    </a:lnTo>
                    <a:lnTo>
                      <a:pt x="76" y="26"/>
                    </a:lnTo>
                    <a:lnTo>
                      <a:pt x="79" y="26"/>
                    </a:lnTo>
                    <a:lnTo>
                      <a:pt x="82" y="26"/>
                    </a:lnTo>
                    <a:lnTo>
                      <a:pt x="81" y="26"/>
                    </a:lnTo>
                    <a:lnTo>
                      <a:pt x="80" y="26"/>
                    </a:lnTo>
                    <a:lnTo>
                      <a:pt x="77" y="25"/>
                    </a:lnTo>
                    <a:lnTo>
                      <a:pt x="74" y="25"/>
                    </a:lnTo>
                    <a:lnTo>
                      <a:pt x="70" y="25"/>
                    </a:lnTo>
                    <a:lnTo>
                      <a:pt x="65" y="25"/>
                    </a:lnTo>
                    <a:lnTo>
                      <a:pt x="61" y="24"/>
                    </a:lnTo>
                    <a:lnTo>
                      <a:pt x="56" y="24"/>
                    </a:lnTo>
                    <a:lnTo>
                      <a:pt x="51" y="25"/>
                    </a:lnTo>
                    <a:lnTo>
                      <a:pt x="46" y="25"/>
                    </a:lnTo>
                    <a:lnTo>
                      <a:pt x="42" y="26"/>
                    </a:lnTo>
                    <a:lnTo>
                      <a:pt x="36" y="27"/>
                    </a:lnTo>
                    <a:lnTo>
                      <a:pt x="30" y="29"/>
                    </a:lnTo>
                    <a:lnTo>
                      <a:pt x="24" y="31"/>
                    </a:lnTo>
                    <a:lnTo>
                      <a:pt x="18" y="33"/>
                    </a:lnTo>
                    <a:lnTo>
                      <a:pt x="13" y="35"/>
                    </a:lnTo>
                    <a:lnTo>
                      <a:pt x="7" y="37"/>
                    </a:lnTo>
                    <a:lnTo>
                      <a:pt x="4" y="38"/>
                    </a:lnTo>
                    <a:lnTo>
                      <a:pt x="1" y="39"/>
                    </a:lnTo>
                    <a:lnTo>
                      <a:pt x="0" y="40"/>
                    </a:lnTo>
                  </a:path>
                </a:pathLst>
              </a:custGeom>
              <a:solidFill>
                <a:srgbClr val="B1327E"/>
              </a:solidFill>
              <a:ln w="9525" cap="rnd">
                <a:noFill/>
                <a:round/>
                <a:headEnd/>
                <a:tailEnd/>
              </a:ln>
            </p:spPr>
            <p:txBody>
              <a:bodyPr/>
              <a:lstStyle/>
              <a:p>
                <a:endParaRPr lang="en-US"/>
              </a:p>
            </p:txBody>
          </p:sp>
          <p:sp>
            <p:nvSpPr>
              <p:cNvPr id="84082" name="Freeform 114"/>
              <p:cNvSpPr>
                <a:spLocks noChangeAspect="1"/>
              </p:cNvSpPr>
              <p:nvPr/>
            </p:nvSpPr>
            <p:spPr bwMode="auto">
              <a:xfrm>
                <a:off x="1119" y="1729"/>
                <a:ext cx="226" cy="60"/>
              </a:xfrm>
              <a:custGeom>
                <a:avLst/>
                <a:gdLst>
                  <a:gd name="T0" fmla="*/ 53 w 467"/>
                  <a:gd name="T1" fmla="*/ 4 h 125"/>
                  <a:gd name="T2" fmla="*/ 52 w 467"/>
                  <a:gd name="T3" fmla="*/ 4 h 125"/>
                  <a:gd name="T4" fmla="*/ 51 w 467"/>
                  <a:gd name="T5" fmla="*/ 4 h 125"/>
                  <a:gd name="T6" fmla="*/ 51 w 467"/>
                  <a:gd name="T7" fmla="*/ 4 h 125"/>
                  <a:gd name="T8" fmla="*/ 50 w 467"/>
                  <a:gd name="T9" fmla="*/ 3 h 125"/>
                  <a:gd name="T10" fmla="*/ 50 w 467"/>
                  <a:gd name="T11" fmla="*/ 3 h 125"/>
                  <a:gd name="T12" fmla="*/ 49 w 467"/>
                  <a:gd name="T13" fmla="*/ 3 h 125"/>
                  <a:gd name="T14" fmla="*/ 46 w 467"/>
                  <a:gd name="T15" fmla="*/ 2 h 125"/>
                  <a:gd name="T16" fmla="*/ 42 w 467"/>
                  <a:gd name="T17" fmla="*/ 2 h 125"/>
                  <a:gd name="T18" fmla="*/ 37 w 467"/>
                  <a:gd name="T19" fmla="*/ 0 h 125"/>
                  <a:gd name="T20" fmla="*/ 32 w 467"/>
                  <a:gd name="T21" fmla="*/ 0 h 125"/>
                  <a:gd name="T22" fmla="*/ 30 w 467"/>
                  <a:gd name="T23" fmla="*/ 0 h 125"/>
                  <a:gd name="T24" fmla="*/ 25 w 467"/>
                  <a:gd name="T25" fmla="*/ 0 h 125"/>
                  <a:gd name="T26" fmla="*/ 21 w 467"/>
                  <a:gd name="T27" fmla="*/ 0 h 125"/>
                  <a:gd name="T28" fmla="*/ 17 w 467"/>
                  <a:gd name="T29" fmla="*/ 0 h 125"/>
                  <a:gd name="T30" fmla="*/ 14 w 467"/>
                  <a:gd name="T31" fmla="*/ 0 h 125"/>
                  <a:gd name="T32" fmla="*/ 13 w 467"/>
                  <a:gd name="T33" fmla="*/ 0 h 125"/>
                  <a:gd name="T34" fmla="*/ 10 w 467"/>
                  <a:gd name="T35" fmla="*/ 0 h 125"/>
                  <a:gd name="T36" fmla="*/ 7 w 467"/>
                  <a:gd name="T37" fmla="*/ 1 h 125"/>
                  <a:gd name="T38" fmla="*/ 3 w 467"/>
                  <a:gd name="T39" fmla="*/ 2 h 125"/>
                  <a:gd name="T40" fmla="*/ 1 w 467"/>
                  <a:gd name="T41" fmla="*/ 3 h 125"/>
                  <a:gd name="T42" fmla="*/ 0 w 467"/>
                  <a:gd name="T43" fmla="*/ 4 h 125"/>
                  <a:gd name="T44" fmla="*/ 2 w 467"/>
                  <a:gd name="T45" fmla="*/ 4 h 125"/>
                  <a:gd name="T46" fmla="*/ 5 w 467"/>
                  <a:gd name="T47" fmla="*/ 5 h 125"/>
                  <a:gd name="T48" fmla="*/ 8 w 467"/>
                  <a:gd name="T49" fmla="*/ 8 h 125"/>
                  <a:gd name="T50" fmla="*/ 11 w 467"/>
                  <a:gd name="T51" fmla="*/ 10 h 125"/>
                  <a:gd name="T52" fmla="*/ 14 w 467"/>
                  <a:gd name="T53" fmla="*/ 12 h 125"/>
                  <a:gd name="T54" fmla="*/ 15 w 467"/>
                  <a:gd name="T55" fmla="*/ 13 h 125"/>
                  <a:gd name="T56" fmla="*/ 15 w 467"/>
                  <a:gd name="T57" fmla="*/ 13 h 125"/>
                  <a:gd name="T58" fmla="*/ 16 w 467"/>
                  <a:gd name="T59" fmla="*/ 13 h 125"/>
                  <a:gd name="T60" fmla="*/ 16 w 467"/>
                  <a:gd name="T61" fmla="*/ 13 h 125"/>
                  <a:gd name="T62" fmla="*/ 16 w 467"/>
                  <a:gd name="T63" fmla="*/ 14 h 125"/>
                  <a:gd name="T64" fmla="*/ 16 w 467"/>
                  <a:gd name="T65" fmla="*/ 14 h 125"/>
                  <a:gd name="T66" fmla="*/ 16 w 467"/>
                  <a:gd name="T67" fmla="*/ 13 h 125"/>
                  <a:gd name="T68" fmla="*/ 15 w 467"/>
                  <a:gd name="T69" fmla="*/ 12 h 125"/>
                  <a:gd name="T70" fmla="*/ 12 w 467"/>
                  <a:gd name="T71" fmla="*/ 9 h 125"/>
                  <a:gd name="T72" fmla="*/ 11 w 467"/>
                  <a:gd name="T73" fmla="*/ 7 h 125"/>
                  <a:gd name="T74" fmla="*/ 10 w 467"/>
                  <a:gd name="T75" fmla="*/ 5 h 125"/>
                  <a:gd name="T76" fmla="*/ 11 w 467"/>
                  <a:gd name="T77" fmla="*/ 4 h 125"/>
                  <a:gd name="T78" fmla="*/ 12 w 467"/>
                  <a:gd name="T79" fmla="*/ 3 h 125"/>
                  <a:gd name="T80" fmla="*/ 14 w 467"/>
                  <a:gd name="T81" fmla="*/ 3 h 125"/>
                  <a:gd name="T82" fmla="*/ 15 w 467"/>
                  <a:gd name="T83" fmla="*/ 2 h 125"/>
                  <a:gd name="T84" fmla="*/ 15 w 467"/>
                  <a:gd name="T85" fmla="*/ 2 h 125"/>
                  <a:gd name="T86" fmla="*/ 17 w 467"/>
                  <a:gd name="T87" fmla="*/ 2 h 125"/>
                  <a:gd name="T88" fmla="*/ 18 w 467"/>
                  <a:gd name="T89" fmla="*/ 2 h 125"/>
                  <a:gd name="T90" fmla="*/ 21 w 467"/>
                  <a:gd name="T91" fmla="*/ 2 h 125"/>
                  <a:gd name="T92" fmla="*/ 23 w 467"/>
                  <a:gd name="T93" fmla="*/ 2 h 125"/>
                  <a:gd name="T94" fmla="*/ 25 w 467"/>
                  <a:gd name="T95" fmla="*/ 2 h 125"/>
                  <a:gd name="T96" fmla="*/ 28 w 467"/>
                  <a:gd name="T97" fmla="*/ 2 h 125"/>
                  <a:gd name="T98" fmla="*/ 30 w 467"/>
                  <a:gd name="T99" fmla="*/ 2 h 125"/>
                  <a:gd name="T100" fmla="*/ 33 w 467"/>
                  <a:gd name="T101" fmla="*/ 2 h 125"/>
                  <a:gd name="T102" fmla="*/ 38 w 467"/>
                  <a:gd name="T103" fmla="*/ 2 h 125"/>
                  <a:gd name="T104" fmla="*/ 44 w 467"/>
                  <a:gd name="T105" fmla="*/ 3 h 125"/>
                  <a:gd name="T106" fmla="*/ 49 w 467"/>
                  <a:gd name="T107" fmla="*/ 4 h 125"/>
                  <a:gd name="T108" fmla="*/ 51 w 467"/>
                  <a:gd name="T109" fmla="*/ 4 h 125"/>
                  <a:gd name="T110" fmla="*/ 53 w 467"/>
                  <a:gd name="T111" fmla="*/ 4 h 1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7"/>
                  <a:gd name="T169" fmla="*/ 0 h 125"/>
                  <a:gd name="T170" fmla="*/ 467 w 467"/>
                  <a:gd name="T171" fmla="*/ 125 h 1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7" h="125">
                    <a:moveTo>
                      <a:pt x="466" y="38"/>
                    </a:moveTo>
                    <a:lnTo>
                      <a:pt x="464" y="38"/>
                    </a:lnTo>
                    <a:lnTo>
                      <a:pt x="463" y="38"/>
                    </a:lnTo>
                    <a:lnTo>
                      <a:pt x="460" y="37"/>
                    </a:lnTo>
                    <a:lnTo>
                      <a:pt x="457" y="36"/>
                    </a:lnTo>
                    <a:lnTo>
                      <a:pt x="454" y="35"/>
                    </a:lnTo>
                    <a:lnTo>
                      <a:pt x="450" y="34"/>
                    </a:lnTo>
                    <a:lnTo>
                      <a:pt x="447" y="33"/>
                    </a:lnTo>
                    <a:lnTo>
                      <a:pt x="445" y="32"/>
                    </a:lnTo>
                    <a:lnTo>
                      <a:pt x="444" y="32"/>
                    </a:lnTo>
                    <a:lnTo>
                      <a:pt x="441" y="32"/>
                    </a:lnTo>
                    <a:lnTo>
                      <a:pt x="434" y="29"/>
                    </a:lnTo>
                    <a:lnTo>
                      <a:pt x="422" y="27"/>
                    </a:lnTo>
                    <a:lnTo>
                      <a:pt x="409" y="23"/>
                    </a:lnTo>
                    <a:lnTo>
                      <a:pt x="391" y="19"/>
                    </a:lnTo>
                    <a:lnTo>
                      <a:pt x="372" y="16"/>
                    </a:lnTo>
                    <a:lnTo>
                      <a:pt x="352" y="11"/>
                    </a:lnTo>
                    <a:lnTo>
                      <a:pt x="330" y="7"/>
                    </a:lnTo>
                    <a:lnTo>
                      <a:pt x="308" y="4"/>
                    </a:lnTo>
                    <a:lnTo>
                      <a:pt x="286" y="1"/>
                    </a:lnTo>
                    <a:lnTo>
                      <a:pt x="265" y="0"/>
                    </a:lnTo>
                    <a:lnTo>
                      <a:pt x="244" y="0"/>
                    </a:lnTo>
                    <a:lnTo>
                      <a:pt x="223" y="0"/>
                    </a:lnTo>
                    <a:lnTo>
                      <a:pt x="203" y="0"/>
                    </a:lnTo>
                    <a:lnTo>
                      <a:pt x="184" y="2"/>
                    </a:lnTo>
                    <a:lnTo>
                      <a:pt x="167" y="4"/>
                    </a:lnTo>
                    <a:lnTo>
                      <a:pt x="151" y="4"/>
                    </a:lnTo>
                    <a:lnTo>
                      <a:pt x="137" y="5"/>
                    </a:lnTo>
                    <a:lnTo>
                      <a:pt x="124" y="5"/>
                    </a:lnTo>
                    <a:lnTo>
                      <a:pt x="114" y="4"/>
                    </a:lnTo>
                    <a:lnTo>
                      <a:pt x="102" y="3"/>
                    </a:lnTo>
                    <a:lnTo>
                      <a:pt x="88" y="4"/>
                    </a:lnTo>
                    <a:lnTo>
                      <a:pt x="73" y="7"/>
                    </a:lnTo>
                    <a:lnTo>
                      <a:pt x="57" y="11"/>
                    </a:lnTo>
                    <a:lnTo>
                      <a:pt x="43" y="16"/>
                    </a:lnTo>
                    <a:lnTo>
                      <a:pt x="29" y="21"/>
                    </a:lnTo>
                    <a:lnTo>
                      <a:pt x="17" y="26"/>
                    </a:lnTo>
                    <a:lnTo>
                      <a:pt x="8" y="30"/>
                    </a:lnTo>
                    <a:lnTo>
                      <a:pt x="2" y="33"/>
                    </a:lnTo>
                    <a:lnTo>
                      <a:pt x="0" y="34"/>
                    </a:lnTo>
                    <a:lnTo>
                      <a:pt x="17" y="36"/>
                    </a:lnTo>
                    <a:lnTo>
                      <a:pt x="33" y="41"/>
                    </a:lnTo>
                    <a:lnTo>
                      <a:pt x="48" y="48"/>
                    </a:lnTo>
                    <a:lnTo>
                      <a:pt x="61" y="57"/>
                    </a:lnTo>
                    <a:lnTo>
                      <a:pt x="74" y="68"/>
                    </a:lnTo>
                    <a:lnTo>
                      <a:pt x="86" y="80"/>
                    </a:lnTo>
                    <a:lnTo>
                      <a:pt x="99" y="91"/>
                    </a:lnTo>
                    <a:lnTo>
                      <a:pt x="111" y="102"/>
                    </a:lnTo>
                    <a:lnTo>
                      <a:pt x="123" y="111"/>
                    </a:lnTo>
                    <a:lnTo>
                      <a:pt x="136" y="119"/>
                    </a:lnTo>
                    <a:lnTo>
                      <a:pt x="137" y="120"/>
                    </a:lnTo>
                    <a:lnTo>
                      <a:pt x="138" y="121"/>
                    </a:lnTo>
                    <a:lnTo>
                      <a:pt x="139" y="121"/>
                    </a:lnTo>
                    <a:lnTo>
                      <a:pt x="140" y="121"/>
                    </a:lnTo>
                    <a:lnTo>
                      <a:pt x="141" y="122"/>
                    </a:lnTo>
                    <a:lnTo>
                      <a:pt x="142" y="122"/>
                    </a:lnTo>
                    <a:lnTo>
                      <a:pt x="143" y="123"/>
                    </a:lnTo>
                    <a:lnTo>
                      <a:pt x="144" y="124"/>
                    </a:lnTo>
                    <a:lnTo>
                      <a:pt x="145" y="124"/>
                    </a:lnTo>
                    <a:lnTo>
                      <a:pt x="146" y="124"/>
                    </a:lnTo>
                    <a:lnTo>
                      <a:pt x="144" y="118"/>
                    </a:lnTo>
                    <a:lnTo>
                      <a:pt x="137" y="110"/>
                    </a:lnTo>
                    <a:lnTo>
                      <a:pt x="127" y="102"/>
                    </a:lnTo>
                    <a:lnTo>
                      <a:pt x="118" y="92"/>
                    </a:lnTo>
                    <a:lnTo>
                      <a:pt x="108" y="82"/>
                    </a:lnTo>
                    <a:lnTo>
                      <a:pt x="100" y="72"/>
                    </a:lnTo>
                    <a:lnTo>
                      <a:pt x="93" y="63"/>
                    </a:lnTo>
                    <a:lnTo>
                      <a:pt x="89" y="54"/>
                    </a:lnTo>
                    <a:lnTo>
                      <a:pt x="88" y="46"/>
                    </a:lnTo>
                    <a:lnTo>
                      <a:pt x="89" y="39"/>
                    </a:lnTo>
                    <a:lnTo>
                      <a:pt x="96" y="35"/>
                    </a:lnTo>
                    <a:lnTo>
                      <a:pt x="105" y="31"/>
                    </a:lnTo>
                    <a:lnTo>
                      <a:pt x="113" y="29"/>
                    </a:lnTo>
                    <a:lnTo>
                      <a:pt x="118" y="26"/>
                    </a:lnTo>
                    <a:lnTo>
                      <a:pt x="123" y="25"/>
                    </a:lnTo>
                    <a:lnTo>
                      <a:pt x="127" y="23"/>
                    </a:lnTo>
                    <a:lnTo>
                      <a:pt x="131" y="23"/>
                    </a:lnTo>
                    <a:lnTo>
                      <a:pt x="137" y="22"/>
                    </a:lnTo>
                    <a:lnTo>
                      <a:pt x="143" y="21"/>
                    </a:lnTo>
                    <a:lnTo>
                      <a:pt x="151" y="19"/>
                    </a:lnTo>
                    <a:lnTo>
                      <a:pt x="162" y="18"/>
                    </a:lnTo>
                    <a:lnTo>
                      <a:pt x="172" y="16"/>
                    </a:lnTo>
                    <a:lnTo>
                      <a:pt x="183" y="16"/>
                    </a:lnTo>
                    <a:lnTo>
                      <a:pt x="192" y="16"/>
                    </a:lnTo>
                    <a:lnTo>
                      <a:pt x="202" y="17"/>
                    </a:lnTo>
                    <a:lnTo>
                      <a:pt x="212" y="18"/>
                    </a:lnTo>
                    <a:lnTo>
                      <a:pt x="222" y="19"/>
                    </a:lnTo>
                    <a:lnTo>
                      <a:pt x="233" y="20"/>
                    </a:lnTo>
                    <a:lnTo>
                      <a:pt x="244" y="21"/>
                    </a:lnTo>
                    <a:lnTo>
                      <a:pt x="257" y="21"/>
                    </a:lnTo>
                    <a:lnTo>
                      <a:pt x="271" y="21"/>
                    </a:lnTo>
                    <a:lnTo>
                      <a:pt x="289" y="18"/>
                    </a:lnTo>
                    <a:lnTo>
                      <a:pt x="312" y="18"/>
                    </a:lnTo>
                    <a:lnTo>
                      <a:pt x="338" y="21"/>
                    </a:lnTo>
                    <a:lnTo>
                      <a:pt x="364" y="25"/>
                    </a:lnTo>
                    <a:lnTo>
                      <a:pt x="389" y="29"/>
                    </a:lnTo>
                    <a:lnTo>
                      <a:pt x="412" y="34"/>
                    </a:lnTo>
                    <a:lnTo>
                      <a:pt x="430" y="37"/>
                    </a:lnTo>
                    <a:lnTo>
                      <a:pt x="443" y="38"/>
                    </a:lnTo>
                    <a:lnTo>
                      <a:pt x="447" y="38"/>
                    </a:lnTo>
                    <a:lnTo>
                      <a:pt x="444" y="33"/>
                    </a:lnTo>
                    <a:lnTo>
                      <a:pt x="466" y="38"/>
                    </a:lnTo>
                  </a:path>
                </a:pathLst>
              </a:custGeom>
              <a:solidFill>
                <a:srgbClr val="FFB1B1"/>
              </a:solidFill>
              <a:ln w="9525" cap="rnd">
                <a:noFill/>
                <a:round/>
                <a:headEnd/>
                <a:tailEnd/>
              </a:ln>
            </p:spPr>
            <p:txBody>
              <a:bodyPr/>
              <a:lstStyle/>
              <a:p>
                <a:endParaRPr lang="en-US"/>
              </a:p>
            </p:txBody>
          </p:sp>
          <p:sp>
            <p:nvSpPr>
              <p:cNvPr id="84083" name="Freeform 115"/>
              <p:cNvSpPr>
                <a:spLocks noChangeAspect="1"/>
              </p:cNvSpPr>
              <p:nvPr/>
            </p:nvSpPr>
            <p:spPr bwMode="auto">
              <a:xfrm>
                <a:off x="1049" y="1752"/>
                <a:ext cx="117" cy="38"/>
              </a:xfrm>
              <a:custGeom>
                <a:avLst/>
                <a:gdLst>
                  <a:gd name="T0" fmla="*/ 25 w 241"/>
                  <a:gd name="T1" fmla="*/ 6 h 77"/>
                  <a:gd name="T2" fmla="*/ 23 w 241"/>
                  <a:gd name="T3" fmla="*/ 4 h 77"/>
                  <a:gd name="T4" fmla="*/ 21 w 241"/>
                  <a:gd name="T5" fmla="*/ 2 h 77"/>
                  <a:gd name="T6" fmla="*/ 18 w 241"/>
                  <a:gd name="T7" fmla="*/ 1 h 77"/>
                  <a:gd name="T8" fmla="*/ 16 w 241"/>
                  <a:gd name="T9" fmla="*/ 0 h 77"/>
                  <a:gd name="T10" fmla="*/ 14 w 241"/>
                  <a:gd name="T11" fmla="*/ 0 h 77"/>
                  <a:gd name="T12" fmla="*/ 11 w 241"/>
                  <a:gd name="T13" fmla="*/ 0 h 77"/>
                  <a:gd name="T14" fmla="*/ 8 w 241"/>
                  <a:gd name="T15" fmla="*/ 0 h 77"/>
                  <a:gd name="T16" fmla="*/ 5 w 241"/>
                  <a:gd name="T17" fmla="*/ 0 h 77"/>
                  <a:gd name="T18" fmla="*/ 2 w 241"/>
                  <a:gd name="T19" fmla="*/ 0 h 77"/>
                  <a:gd name="T20" fmla="*/ 0 w 241"/>
                  <a:gd name="T21" fmla="*/ 0 h 77"/>
                  <a:gd name="T22" fmla="*/ 0 w 241"/>
                  <a:gd name="T23" fmla="*/ 0 h 77"/>
                  <a:gd name="T24" fmla="*/ 1 w 241"/>
                  <a:gd name="T25" fmla="*/ 1 h 77"/>
                  <a:gd name="T26" fmla="*/ 3 w 241"/>
                  <a:gd name="T27" fmla="*/ 2 h 77"/>
                  <a:gd name="T28" fmla="*/ 5 w 241"/>
                  <a:gd name="T29" fmla="*/ 2 h 77"/>
                  <a:gd name="T30" fmla="*/ 7 w 241"/>
                  <a:gd name="T31" fmla="*/ 3 h 77"/>
                  <a:gd name="T32" fmla="*/ 9 w 241"/>
                  <a:gd name="T33" fmla="*/ 3 h 77"/>
                  <a:gd name="T34" fmla="*/ 11 w 241"/>
                  <a:gd name="T35" fmla="*/ 3 h 77"/>
                  <a:gd name="T36" fmla="*/ 13 w 241"/>
                  <a:gd name="T37" fmla="*/ 3 h 77"/>
                  <a:gd name="T38" fmla="*/ 16 w 241"/>
                  <a:gd name="T39" fmla="*/ 3 h 77"/>
                  <a:gd name="T40" fmla="*/ 17 w 241"/>
                  <a:gd name="T41" fmla="*/ 3 h 77"/>
                  <a:gd name="T42" fmla="*/ 19 w 241"/>
                  <a:gd name="T43" fmla="*/ 4 h 77"/>
                  <a:gd name="T44" fmla="*/ 19 w 241"/>
                  <a:gd name="T45" fmla="*/ 4 h 77"/>
                  <a:gd name="T46" fmla="*/ 20 w 241"/>
                  <a:gd name="T47" fmla="*/ 4 h 77"/>
                  <a:gd name="T48" fmla="*/ 21 w 241"/>
                  <a:gd name="T49" fmla="*/ 5 h 77"/>
                  <a:gd name="T50" fmla="*/ 22 w 241"/>
                  <a:gd name="T51" fmla="*/ 5 h 77"/>
                  <a:gd name="T52" fmla="*/ 23 w 241"/>
                  <a:gd name="T53" fmla="*/ 6 h 77"/>
                  <a:gd name="T54" fmla="*/ 24 w 241"/>
                  <a:gd name="T55" fmla="*/ 6 h 77"/>
                  <a:gd name="T56" fmla="*/ 24 w 241"/>
                  <a:gd name="T57" fmla="*/ 7 h 77"/>
                  <a:gd name="T58" fmla="*/ 25 w 241"/>
                  <a:gd name="T59" fmla="*/ 8 h 77"/>
                  <a:gd name="T60" fmla="*/ 26 w 241"/>
                  <a:gd name="T61" fmla="*/ 8 h 77"/>
                  <a:gd name="T62" fmla="*/ 27 w 241"/>
                  <a:gd name="T63" fmla="*/ 9 h 77"/>
                  <a:gd name="T64" fmla="*/ 28 w 241"/>
                  <a:gd name="T65" fmla="*/ 9 h 77"/>
                  <a:gd name="T66" fmla="*/ 25 w 241"/>
                  <a:gd name="T67" fmla="*/ 6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1"/>
                  <a:gd name="T103" fmla="*/ 0 h 77"/>
                  <a:gd name="T104" fmla="*/ 241 w 241"/>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1" h="77">
                    <a:moveTo>
                      <a:pt x="221" y="50"/>
                    </a:moveTo>
                    <a:lnTo>
                      <a:pt x="203" y="33"/>
                    </a:lnTo>
                    <a:lnTo>
                      <a:pt x="184" y="21"/>
                    </a:lnTo>
                    <a:lnTo>
                      <a:pt x="163" y="12"/>
                    </a:lnTo>
                    <a:lnTo>
                      <a:pt x="141" y="6"/>
                    </a:lnTo>
                    <a:lnTo>
                      <a:pt x="118" y="2"/>
                    </a:lnTo>
                    <a:lnTo>
                      <a:pt x="94" y="1"/>
                    </a:lnTo>
                    <a:lnTo>
                      <a:pt x="70" y="1"/>
                    </a:lnTo>
                    <a:lnTo>
                      <a:pt x="46" y="1"/>
                    </a:lnTo>
                    <a:lnTo>
                      <a:pt x="23" y="1"/>
                    </a:lnTo>
                    <a:lnTo>
                      <a:pt x="0" y="0"/>
                    </a:lnTo>
                    <a:lnTo>
                      <a:pt x="15" y="11"/>
                    </a:lnTo>
                    <a:lnTo>
                      <a:pt x="31" y="18"/>
                    </a:lnTo>
                    <a:lnTo>
                      <a:pt x="47" y="23"/>
                    </a:lnTo>
                    <a:lnTo>
                      <a:pt x="64" y="25"/>
                    </a:lnTo>
                    <a:lnTo>
                      <a:pt x="81" y="27"/>
                    </a:lnTo>
                    <a:lnTo>
                      <a:pt x="98" y="27"/>
                    </a:lnTo>
                    <a:lnTo>
                      <a:pt x="116" y="27"/>
                    </a:lnTo>
                    <a:lnTo>
                      <a:pt x="133" y="27"/>
                    </a:lnTo>
                    <a:lnTo>
                      <a:pt x="151" y="30"/>
                    </a:lnTo>
                    <a:lnTo>
                      <a:pt x="168" y="33"/>
                    </a:lnTo>
                    <a:lnTo>
                      <a:pt x="176" y="36"/>
                    </a:lnTo>
                    <a:lnTo>
                      <a:pt x="184" y="40"/>
                    </a:lnTo>
                    <a:lnTo>
                      <a:pt x="191" y="44"/>
                    </a:lnTo>
                    <a:lnTo>
                      <a:pt x="198" y="49"/>
                    </a:lnTo>
                    <a:lnTo>
                      <a:pt x="205" y="54"/>
                    </a:lnTo>
                    <a:lnTo>
                      <a:pt x="211" y="59"/>
                    </a:lnTo>
                    <a:lnTo>
                      <a:pt x="217" y="65"/>
                    </a:lnTo>
                    <a:lnTo>
                      <a:pt x="224" y="69"/>
                    </a:lnTo>
                    <a:lnTo>
                      <a:pt x="232" y="73"/>
                    </a:lnTo>
                    <a:lnTo>
                      <a:pt x="240" y="76"/>
                    </a:lnTo>
                    <a:lnTo>
                      <a:pt x="221" y="50"/>
                    </a:lnTo>
                  </a:path>
                </a:pathLst>
              </a:custGeom>
              <a:solidFill>
                <a:srgbClr val="FFFFFF"/>
              </a:solidFill>
              <a:ln w="9525" cap="rnd">
                <a:noFill/>
                <a:round/>
                <a:headEnd/>
                <a:tailEnd/>
              </a:ln>
            </p:spPr>
            <p:txBody>
              <a:bodyPr/>
              <a:lstStyle/>
              <a:p>
                <a:endParaRPr lang="en-US"/>
              </a:p>
            </p:txBody>
          </p:sp>
          <p:sp>
            <p:nvSpPr>
              <p:cNvPr id="84084" name="Freeform 116"/>
              <p:cNvSpPr>
                <a:spLocks noChangeAspect="1"/>
              </p:cNvSpPr>
              <p:nvPr/>
            </p:nvSpPr>
            <p:spPr bwMode="auto">
              <a:xfrm>
                <a:off x="1012" y="1746"/>
                <a:ext cx="148" cy="102"/>
              </a:xfrm>
              <a:custGeom>
                <a:avLst/>
                <a:gdLst>
                  <a:gd name="T0" fmla="*/ 31 w 305"/>
                  <a:gd name="T1" fmla="*/ 18 h 211"/>
                  <a:gd name="T2" fmla="*/ 33 w 305"/>
                  <a:gd name="T3" fmla="*/ 18 h 211"/>
                  <a:gd name="T4" fmla="*/ 34 w 305"/>
                  <a:gd name="T5" fmla="*/ 18 h 211"/>
                  <a:gd name="T6" fmla="*/ 35 w 305"/>
                  <a:gd name="T7" fmla="*/ 18 h 211"/>
                  <a:gd name="T8" fmla="*/ 34 w 305"/>
                  <a:gd name="T9" fmla="*/ 18 h 211"/>
                  <a:gd name="T10" fmla="*/ 33 w 305"/>
                  <a:gd name="T11" fmla="*/ 19 h 211"/>
                  <a:gd name="T12" fmla="*/ 32 w 305"/>
                  <a:gd name="T13" fmla="*/ 19 h 211"/>
                  <a:gd name="T14" fmla="*/ 31 w 305"/>
                  <a:gd name="T15" fmla="*/ 20 h 211"/>
                  <a:gd name="T16" fmla="*/ 31 w 305"/>
                  <a:gd name="T17" fmla="*/ 21 h 211"/>
                  <a:gd name="T18" fmla="*/ 32 w 305"/>
                  <a:gd name="T19" fmla="*/ 23 h 211"/>
                  <a:gd name="T20" fmla="*/ 32 w 305"/>
                  <a:gd name="T21" fmla="*/ 24 h 211"/>
                  <a:gd name="T22" fmla="*/ 31 w 305"/>
                  <a:gd name="T23" fmla="*/ 21 h 211"/>
                  <a:gd name="T24" fmla="*/ 25 w 305"/>
                  <a:gd name="T25" fmla="*/ 18 h 211"/>
                  <a:gd name="T26" fmla="*/ 20 w 305"/>
                  <a:gd name="T27" fmla="*/ 15 h 211"/>
                  <a:gd name="T28" fmla="*/ 17 w 305"/>
                  <a:gd name="T29" fmla="*/ 15 h 211"/>
                  <a:gd name="T30" fmla="*/ 16 w 305"/>
                  <a:gd name="T31" fmla="*/ 15 h 211"/>
                  <a:gd name="T32" fmla="*/ 14 w 305"/>
                  <a:gd name="T33" fmla="*/ 14 h 211"/>
                  <a:gd name="T34" fmla="*/ 13 w 305"/>
                  <a:gd name="T35" fmla="*/ 12 h 211"/>
                  <a:gd name="T36" fmla="*/ 13 w 305"/>
                  <a:gd name="T37" fmla="*/ 11 h 211"/>
                  <a:gd name="T38" fmla="*/ 13 w 305"/>
                  <a:gd name="T39" fmla="*/ 10 h 211"/>
                  <a:gd name="T40" fmla="*/ 13 w 305"/>
                  <a:gd name="T41" fmla="*/ 9 h 211"/>
                  <a:gd name="T42" fmla="*/ 13 w 305"/>
                  <a:gd name="T43" fmla="*/ 8 h 211"/>
                  <a:gd name="T44" fmla="*/ 12 w 305"/>
                  <a:gd name="T45" fmla="*/ 8 h 211"/>
                  <a:gd name="T46" fmla="*/ 11 w 305"/>
                  <a:gd name="T47" fmla="*/ 8 h 211"/>
                  <a:gd name="T48" fmla="*/ 8 w 305"/>
                  <a:gd name="T49" fmla="*/ 8 h 211"/>
                  <a:gd name="T50" fmla="*/ 6 w 305"/>
                  <a:gd name="T51" fmla="*/ 7 h 211"/>
                  <a:gd name="T52" fmla="*/ 4 w 305"/>
                  <a:gd name="T53" fmla="*/ 5 h 211"/>
                  <a:gd name="T54" fmla="*/ 2 w 305"/>
                  <a:gd name="T55" fmla="*/ 3 h 211"/>
                  <a:gd name="T56" fmla="*/ 0 w 305"/>
                  <a:gd name="T57" fmla="*/ 0 h 211"/>
                  <a:gd name="T58" fmla="*/ 0 w 305"/>
                  <a:gd name="T59" fmla="*/ 0 h 211"/>
                  <a:gd name="T60" fmla="*/ 1 w 305"/>
                  <a:gd name="T61" fmla="*/ 1 h 211"/>
                  <a:gd name="T62" fmla="*/ 4 w 305"/>
                  <a:gd name="T63" fmla="*/ 4 h 211"/>
                  <a:gd name="T64" fmla="*/ 7 w 305"/>
                  <a:gd name="T65" fmla="*/ 5 h 211"/>
                  <a:gd name="T66" fmla="*/ 8 w 305"/>
                  <a:gd name="T67" fmla="*/ 6 h 211"/>
                  <a:gd name="T68" fmla="*/ 11 w 305"/>
                  <a:gd name="T69" fmla="*/ 7 h 211"/>
                  <a:gd name="T70" fmla="*/ 13 w 305"/>
                  <a:gd name="T71" fmla="*/ 7 h 211"/>
                  <a:gd name="T72" fmla="*/ 15 w 305"/>
                  <a:gd name="T73" fmla="*/ 6 h 211"/>
                  <a:gd name="T74" fmla="*/ 14 w 305"/>
                  <a:gd name="T75" fmla="*/ 7 h 211"/>
                  <a:gd name="T76" fmla="*/ 15 w 305"/>
                  <a:gd name="T77" fmla="*/ 10 h 211"/>
                  <a:gd name="T78" fmla="*/ 16 w 305"/>
                  <a:gd name="T79" fmla="*/ 13 h 211"/>
                  <a:gd name="T80" fmla="*/ 20 w 305"/>
                  <a:gd name="T81" fmla="*/ 15 h 211"/>
                  <a:gd name="T82" fmla="*/ 24 w 305"/>
                  <a:gd name="T83" fmla="*/ 16 h 211"/>
                  <a:gd name="T84" fmla="*/ 27 w 305"/>
                  <a:gd name="T85" fmla="*/ 17 h 211"/>
                  <a:gd name="T86" fmla="*/ 30 w 305"/>
                  <a:gd name="T87" fmla="*/ 18 h 2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5"/>
                  <a:gd name="T133" fmla="*/ 0 h 211"/>
                  <a:gd name="T134" fmla="*/ 305 w 305"/>
                  <a:gd name="T135" fmla="*/ 211 h 2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5" h="211">
                    <a:moveTo>
                      <a:pt x="258" y="160"/>
                    </a:moveTo>
                    <a:lnTo>
                      <a:pt x="263" y="162"/>
                    </a:lnTo>
                    <a:lnTo>
                      <a:pt x="269" y="162"/>
                    </a:lnTo>
                    <a:lnTo>
                      <a:pt x="275" y="163"/>
                    </a:lnTo>
                    <a:lnTo>
                      <a:pt x="281" y="163"/>
                    </a:lnTo>
                    <a:lnTo>
                      <a:pt x="287" y="163"/>
                    </a:lnTo>
                    <a:lnTo>
                      <a:pt x="292" y="163"/>
                    </a:lnTo>
                    <a:lnTo>
                      <a:pt x="298" y="163"/>
                    </a:lnTo>
                    <a:lnTo>
                      <a:pt x="301" y="163"/>
                    </a:lnTo>
                    <a:lnTo>
                      <a:pt x="304" y="163"/>
                    </a:lnTo>
                    <a:lnTo>
                      <a:pt x="302" y="163"/>
                    </a:lnTo>
                    <a:lnTo>
                      <a:pt x="299" y="164"/>
                    </a:lnTo>
                    <a:lnTo>
                      <a:pt x="295" y="165"/>
                    </a:lnTo>
                    <a:lnTo>
                      <a:pt x="291" y="165"/>
                    </a:lnTo>
                    <a:lnTo>
                      <a:pt x="287" y="167"/>
                    </a:lnTo>
                    <a:lnTo>
                      <a:pt x="283" y="168"/>
                    </a:lnTo>
                    <a:lnTo>
                      <a:pt x="279" y="170"/>
                    </a:lnTo>
                    <a:lnTo>
                      <a:pt x="275" y="172"/>
                    </a:lnTo>
                    <a:lnTo>
                      <a:pt x="273" y="175"/>
                    </a:lnTo>
                    <a:lnTo>
                      <a:pt x="272" y="177"/>
                    </a:lnTo>
                    <a:lnTo>
                      <a:pt x="272" y="180"/>
                    </a:lnTo>
                    <a:lnTo>
                      <a:pt x="272" y="184"/>
                    </a:lnTo>
                    <a:lnTo>
                      <a:pt x="272" y="187"/>
                    </a:lnTo>
                    <a:lnTo>
                      <a:pt x="273" y="192"/>
                    </a:lnTo>
                    <a:lnTo>
                      <a:pt x="274" y="196"/>
                    </a:lnTo>
                    <a:lnTo>
                      <a:pt x="275" y="200"/>
                    </a:lnTo>
                    <a:lnTo>
                      <a:pt x="275" y="204"/>
                    </a:lnTo>
                    <a:lnTo>
                      <a:pt x="275" y="208"/>
                    </a:lnTo>
                    <a:lnTo>
                      <a:pt x="275" y="210"/>
                    </a:lnTo>
                    <a:lnTo>
                      <a:pt x="273" y="198"/>
                    </a:lnTo>
                    <a:lnTo>
                      <a:pt x="266" y="186"/>
                    </a:lnTo>
                    <a:lnTo>
                      <a:pt x="253" y="175"/>
                    </a:lnTo>
                    <a:lnTo>
                      <a:pt x="239" y="165"/>
                    </a:lnTo>
                    <a:lnTo>
                      <a:pt x="222" y="157"/>
                    </a:lnTo>
                    <a:lnTo>
                      <a:pt x="206" y="149"/>
                    </a:lnTo>
                    <a:lnTo>
                      <a:pt x="189" y="144"/>
                    </a:lnTo>
                    <a:lnTo>
                      <a:pt x="174" y="139"/>
                    </a:lnTo>
                    <a:lnTo>
                      <a:pt x="161" y="136"/>
                    </a:lnTo>
                    <a:lnTo>
                      <a:pt x="154" y="134"/>
                    </a:lnTo>
                    <a:lnTo>
                      <a:pt x="149" y="133"/>
                    </a:lnTo>
                    <a:lnTo>
                      <a:pt x="143" y="131"/>
                    </a:lnTo>
                    <a:lnTo>
                      <a:pt x="138" y="130"/>
                    </a:lnTo>
                    <a:lnTo>
                      <a:pt x="133" y="127"/>
                    </a:lnTo>
                    <a:lnTo>
                      <a:pt x="128" y="124"/>
                    </a:lnTo>
                    <a:lnTo>
                      <a:pt x="123" y="121"/>
                    </a:lnTo>
                    <a:lnTo>
                      <a:pt x="120" y="116"/>
                    </a:lnTo>
                    <a:lnTo>
                      <a:pt x="117" y="112"/>
                    </a:lnTo>
                    <a:lnTo>
                      <a:pt x="114" y="108"/>
                    </a:lnTo>
                    <a:lnTo>
                      <a:pt x="112" y="102"/>
                    </a:lnTo>
                    <a:lnTo>
                      <a:pt x="111" y="98"/>
                    </a:lnTo>
                    <a:lnTo>
                      <a:pt x="110" y="95"/>
                    </a:lnTo>
                    <a:lnTo>
                      <a:pt x="110" y="90"/>
                    </a:lnTo>
                    <a:lnTo>
                      <a:pt x="109" y="86"/>
                    </a:lnTo>
                    <a:lnTo>
                      <a:pt x="109" y="83"/>
                    </a:lnTo>
                    <a:lnTo>
                      <a:pt x="109" y="79"/>
                    </a:lnTo>
                    <a:lnTo>
                      <a:pt x="109" y="76"/>
                    </a:lnTo>
                    <a:lnTo>
                      <a:pt x="109" y="73"/>
                    </a:lnTo>
                    <a:lnTo>
                      <a:pt x="110" y="72"/>
                    </a:lnTo>
                    <a:lnTo>
                      <a:pt x="110" y="71"/>
                    </a:lnTo>
                    <a:lnTo>
                      <a:pt x="109" y="72"/>
                    </a:lnTo>
                    <a:lnTo>
                      <a:pt x="107" y="73"/>
                    </a:lnTo>
                    <a:lnTo>
                      <a:pt x="103" y="73"/>
                    </a:lnTo>
                    <a:lnTo>
                      <a:pt x="98" y="74"/>
                    </a:lnTo>
                    <a:lnTo>
                      <a:pt x="92" y="74"/>
                    </a:lnTo>
                    <a:lnTo>
                      <a:pt x="85" y="73"/>
                    </a:lnTo>
                    <a:lnTo>
                      <a:pt x="79" y="73"/>
                    </a:lnTo>
                    <a:lnTo>
                      <a:pt x="71" y="70"/>
                    </a:lnTo>
                    <a:lnTo>
                      <a:pt x="63" y="66"/>
                    </a:lnTo>
                    <a:lnTo>
                      <a:pt x="54" y="60"/>
                    </a:lnTo>
                    <a:lnTo>
                      <a:pt x="47" y="54"/>
                    </a:lnTo>
                    <a:lnTo>
                      <a:pt x="39" y="48"/>
                    </a:lnTo>
                    <a:lnTo>
                      <a:pt x="32" y="41"/>
                    </a:lnTo>
                    <a:lnTo>
                      <a:pt x="27" y="36"/>
                    </a:lnTo>
                    <a:lnTo>
                      <a:pt x="21" y="30"/>
                    </a:lnTo>
                    <a:lnTo>
                      <a:pt x="16" y="24"/>
                    </a:lnTo>
                    <a:lnTo>
                      <a:pt x="12" y="19"/>
                    </a:lnTo>
                    <a:lnTo>
                      <a:pt x="8" y="13"/>
                    </a:lnTo>
                    <a:lnTo>
                      <a:pt x="4" y="7"/>
                    </a:lnTo>
                    <a:lnTo>
                      <a:pt x="0" y="0"/>
                    </a:lnTo>
                    <a:lnTo>
                      <a:pt x="2" y="1"/>
                    </a:lnTo>
                    <a:lnTo>
                      <a:pt x="5" y="4"/>
                    </a:lnTo>
                    <a:lnTo>
                      <a:pt x="9" y="9"/>
                    </a:lnTo>
                    <a:lnTo>
                      <a:pt x="15" y="14"/>
                    </a:lnTo>
                    <a:lnTo>
                      <a:pt x="22" y="20"/>
                    </a:lnTo>
                    <a:lnTo>
                      <a:pt x="29" y="27"/>
                    </a:lnTo>
                    <a:lnTo>
                      <a:pt x="37" y="33"/>
                    </a:lnTo>
                    <a:lnTo>
                      <a:pt x="44" y="39"/>
                    </a:lnTo>
                    <a:lnTo>
                      <a:pt x="52" y="44"/>
                    </a:lnTo>
                    <a:lnTo>
                      <a:pt x="60" y="48"/>
                    </a:lnTo>
                    <a:lnTo>
                      <a:pt x="66" y="50"/>
                    </a:lnTo>
                    <a:lnTo>
                      <a:pt x="73" y="53"/>
                    </a:lnTo>
                    <a:lnTo>
                      <a:pt x="79" y="56"/>
                    </a:lnTo>
                    <a:lnTo>
                      <a:pt x="86" y="58"/>
                    </a:lnTo>
                    <a:lnTo>
                      <a:pt x="93" y="60"/>
                    </a:lnTo>
                    <a:lnTo>
                      <a:pt x="100" y="61"/>
                    </a:lnTo>
                    <a:lnTo>
                      <a:pt x="106" y="61"/>
                    </a:lnTo>
                    <a:lnTo>
                      <a:pt x="113" y="60"/>
                    </a:lnTo>
                    <a:lnTo>
                      <a:pt x="119" y="59"/>
                    </a:lnTo>
                    <a:lnTo>
                      <a:pt x="125" y="56"/>
                    </a:lnTo>
                    <a:lnTo>
                      <a:pt x="125" y="57"/>
                    </a:lnTo>
                    <a:lnTo>
                      <a:pt x="124" y="61"/>
                    </a:lnTo>
                    <a:lnTo>
                      <a:pt x="123" y="67"/>
                    </a:lnTo>
                    <a:lnTo>
                      <a:pt x="123" y="74"/>
                    </a:lnTo>
                    <a:lnTo>
                      <a:pt x="124" y="82"/>
                    </a:lnTo>
                    <a:lnTo>
                      <a:pt x="126" y="91"/>
                    </a:lnTo>
                    <a:lnTo>
                      <a:pt x="130" y="100"/>
                    </a:lnTo>
                    <a:lnTo>
                      <a:pt x="137" y="108"/>
                    </a:lnTo>
                    <a:lnTo>
                      <a:pt x="146" y="116"/>
                    </a:lnTo>
                    <a:lnTo>
                      <a:pt x="159" y="123"/>
                    </a:lnTo>
                    <a:lnTo>
                      <a:pt x="174" y="128"/>
                    </a:lnTo>
                    <a:lnTo>
                      <a:pt x="187" y="133"/>
                    </a:lnTo>
                    <a:lnTo>
                      <a:pt x="199" y="138"/>
                    </a:lnTo>
                    <a:lnTo>
                      <a:pt x="211" y="143"/>
                    </a:lnTo>
                    <a:lnTo>
                      <a:pt x="221" y="146"/>
                    </a:lnTo>
                    <a:lnTo>
                      <a:pt x="231" y="150"/>
                    </a:lnTo>
                    <a:lnTo>
                      <a:pt x="240" y="153"/>
                    </a:lnTo>
                    <a:lnTo>
                      <a:pt x="247" y="155"/>
                    </a:lnTo>
                    <a:lnTo>
                      <a:pt x="253" y="158"/>
                    </a:lnTo>
                    <a:lnTo>
                      <a:pt x="258" y="160"/>
                    </a:lnTo>
                  </a:path>
                </a:pathLst>
              </a:custGeom>
              <a:solidFill>
                <a:srgbClr val="E498B1"/>
              </a:solidFill>
              <a:ln w="9525" cap="rnd">
                <a:noFill/>
                <a:round/>
                <a:headEnd/>
                <a:tailEnd/>
              </a:ln>
            </p:spPr>
            <p:txBody>
              <a:bodyPr/>
              <a:lstStyle/>
              <a:p>
                <a:endParaRPr lang="en-US"/>
              </a:p>
            </p:txBody>
          </p:sp>
          <p:sp>
            <p:nvSpPr>
              <p:cNvPr id="84085" name="Freeform 117"/>
              <p:cNvSpPr>
                <a:spLocks noChangeAspect="1"/>
              </p:cNvSpPr>
              <p:nvPr/>
            </p:nvSpPr>
            <p:spPr bwMode="auto">
              <a:xfrm>
                <a:off x="1110" y="1815"/>
                <a:ext cx="36" cy="20"/>
              </a:xfrm>
              <a:custGeom>
                <a:avLst/>
                <a:gdLst>
                  <a:gd name="T0" fmla="*/ 8 w 74"/>
                  <a:gd name="T1" fmla="*/ 5 h 41"/>
                  <a:gd name="T2" fmla="*/ 8 w 74"/>
                  <a:gd name="T3" fmla="*/ 4 h 41"/>
                  <a:gd name="T4" fmla="*/ 7 w 74"/>
                  <a:gd name="T5" fmla="*/ 4 h 41"/>
                  <a:gd name="T6" fmla="*/ 7 w 74"/>
                  <a:gd name="T7" fmla="*/ 4 h 41"/>
                  <a:gd name="T8" fmla="*/ 7 w 74"/>
                  <a:gd name="T9" fmla="*/ 4 h 41"/>
                  <a:gd name="T10" fmla="*/ 7 w 74"/>
                  <a:gd name="T11" fmla="*/ 3 h 41"/>
                  <a:gd name="T12" fmla="*/ 7 w 74"/>
                  <a:gd name="T13" fmla="*/ 3 h 41"/>
                  <a:gd name="T14" fmla="*/ 8 w 74"/>
                  <a:gd name="T15" fmla="*/ 3 h 41"/>
                  <a:gd name="T16" fmla="*/ 8 w 74"/>
                  <a:gd name="T17" fmla="*/ 3 h 41"/>
                  <a:gd name="T18" fmla="*/ 8 w 74"/>
                  <a:gd name="T19" fmla="*/ 3 h 41"/>
                  <a:gd name="T20" fmla="*/ 9 w 74"/>
                  <a:gd name="T21" fmla="*/ 2 h 41"/>
                  <a:gd name="T22" fmla="*/ 9 w 74"/>
                  <a:gd name="T23" fmla="*/ 2 h 41"/>
                  <a:gd name="T24" fmla="*/ 8 w 74"/>
                  <a:gd name="T25" fmla="*/ 2 h 41"/>
                  <a:gd name="T26" fmla="*/ 8 w 74"/>
                  <a:gd name="T27" fmla="*/ 2 h 41"/>
                  <a:gd name="T28" fmla="*/ 8 w 74"/>
                  <a:gd name="T29" fmla="*/ 2 h 41"/>
                  <a:gd name="T30" fmla="*/ 7 w 74"/>
                  <a:gd name="T31" fmla="*/ 2 h 41"/>
                  <a:gd name="T32" fmla="*/ 7 w 74"/>
                  <a:gd name="T33" fmla="*/ 2 h 41"/>
                  <a:gd name="T34" fmla="*/ 6 w 74"/>
                  <a:gd name="T35" fmla="*/ 2 h 41"/>
                  <a:gd name="T36" fmla="*/ 6 w 74"/>
                  <a:gd name="T37" fmla="*/ 2 h 41"/>
                  <a:gd name="T38" fmla="*/ 5 w 74"/>
                  <a:gd name="T39" fmla="*/ 2 h 41"/>
                  <a:gd name="T40" fmla="*/ 5 w 74"/>
                  <a:gd name="T41" fmla="*/ 2 h 41"/>
                  <a:gd name="T42" fmla="*/ 4 w 74"/>
                  <a:gd name="T43" fmla="*/ 1 h 41"/>
                  <a:gd name="T44" fmla="*/ 4 w 74"/>
                  <a:gd name="T45" fmla="*/ 1 h 41"/>
                  <a:gd name="T46" fmla="*/ 4 w 74"/>
                  <a:gd name="T47" fmla="*/ 1 h 41"/>
                  <a:gd name="T48" fmla="*/ 3 w 74"/>
                  <a:gd name="T49" fmla="*/ 1 h 41"/>
                  <a:gd name="T50" fmla="*/ 3 w 74"/>
                  <a:gd name="T51" fmla="*/ 1 h 41"/>
                  <a:gd name="T52" fmla="*/ 2 w 74"/>
                  <a:gd name="T53" fmla="*/ 1 h 41"/>
                  <a:gd name="T54" fmla="*/ 1 w 74"/>
                  <a:gd name="T55" fmla="*/ 0 h 41"/>
                  <a:gd name="T56" fmla="*/ 1 w 74"/>
                  <a:gd name="T57" fmla="*/ 0 h 41"/>
                  <a:gd name="T58" fmla="*/ 0 w 74"/>
                  <a:gd name="T59" fmla="*/ 0 h 41"/>
                  <a:gd name="T60" fmla="*/ 0 w 74"/>
                  <a:gd name="T61" fmla="*/ 0 h 41"/>
                  <a:gd name="T62" fmla="*/ 0 w 74"/>
                  <a:gd name="T63" fmla="*/ 0 h 41"/>
                  <a:gd name="T64" fmla="*/ 0 w 74"/>
                  <a:gd name="T65" fmla="*/ 0 h 41"/>
                  <a:gd name="T66" fmla="*/ 0 w 74"/>
                  <a:gd name="T67" fmla="*/ 0 h 41"/>
                  <a:gd name="T68" fmla="*/ 0 w 74"/>
                  <a:gd name="T69" fmla="*/ 0 h 41"/>
                  <a:gd name="T70" fmla="*/ 0 w 74"/>
                  <a:gd name="T71" fmla="*/ 0 h 41"/>
                  <a:gd name="T72" fmla="*/ 1 w 74"/>
                  <a:gd name="T73" fmla="*/ 0 h 41"/>
                  <a:gd name="T74" fmla="*/ 2 w 74"/>
                  <a:gd name="T75" fmla="*/ 1 h 41"/>
                  <a:gd name="T76" fmla="*/ 2 w 74"/>
                  <a:gd name="T77" fmla="*/ 1 h 41"/>
                  <a:gd name="T78" fmla="*/ 3 w 74"/>
                  <a:gd name="T79" fmla="*/ 1 h 41"/>
                  <a:gd name="T80" fmla="*/ 4 w 74"/>
                  <a:gd name="T81" fmla="*/ 2 h 41"/>
                  <a:gd name="T82" fmla="*/ 5 w 74"/>
                  <a:gd name="T83" fmla="*/ 2 h 41"/>
                  <a:gd name="T84" fmla="*/ 6 w 74"/>
                  <a:gd name="T85" fmla="*/ 3 h 41"/>
                  <a:gd name="T86" fmla="*/ 6 w 74"/>
                  <a:gd name="T87" fmla="*/ 3 h 41"/>
                  <a:gd name="T88" fmla="*/ 6 w 74"/>
                  <a:gd name="T89" fmla="*/ 3 h 41"/>
                  <a:gd name="T90" fmla="*/ 6 w 74"/>
                  <a:gd name="T91" fmla="*/ 3 h 41"/>
                  <a:gd name="T92" fmla="*/ 7 w 74"/>
                  <a:gd name="T93" fmla="*/ 3 h 41"/>
                  <a:gd name="T94" fmla="*/ 7 w 74"/>
                  <a:gd name="T95" fmla="*/ 4 h 41"/>
                  <a:gd name="T96" fmla="*/ 7 w 74"/>
                  <a:gd name="T97" fmla="*/ 4 h 41"/>
                  <a:gd name="T98" fmla="*/ 7 w 74"/>
                  <a:gd name="T99" fmla="*/ 4 h 41"/>
                  <a:gd name="T100" fmla="*/ 7 w 74"/>
                  <a:gd name="T101" fmla="*/ 4 h 41"/>
                  <a:gd name="T102" fmla="*/ 7 w 74"/>
                  <a:gd name="T103" fmla="*/ 4 h 41"/>
                  <a:gd name="T104" fmla="*/ 8 w 74"/>
                  <a:gd name="T105" fmla="*/ 5 h 41"/>
                  <a:gd name="T106" fmla="*/ 8 w 74"/>
                  <a:gd name="T107" fmla="*/ 5 h 41"/>
                  <a:gd name="T108" fmla="*/ 8 w 74"/>
                  <a:gd name="T109" fmla="*/ 5 h 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
                  <a:gd name="T166" fmla="*/ 0 h 41"/>
                  <a:gd name="T167" fmla="*/ 74 w 74"/>
                  <a:gd name="T168" fmla="*/ 41 h 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 h="41">
                    <a:moveTo>
                      <a:pt x="65" y="40"/>
                    </a:moveTo>
                    <a:lnTo>
                      <a:pt x="65" y="39"/>
                    </a:lnTo>
                    <a:lnTo>
                      <a:pt x="64" y="38"/>
                    </a:lnTo>
                    <a:lnTo>
                      <a:pt x="64" y="36"/>
                    </a:lnTo>
                    <a:lnTo>
                      <a:pt x="64" y="34"/>
                    </a:lnTo>
                    <a:lnTo>
                      <a:pt x="64" y="31"/>
                    </a:lnTo>
                    <a:lnTo>
                      <a:pt x="64" y="30"/>
                    </a:lnTo>
                    <a:lnTo>
                      <a:pt x="66" y="28"/>
                    </a:lnTo>
                    <a:lnTo>
                      <a:pt x="67" y="26"/>
                    </a:lnTo>
                    <a:lnTo>
                      <a:pt x="70" y="25"/>
                    </a:lnTo>
                    <a:lnTo>
                      <a:pt x="73" y="23"/>
                    </a:lnTo>
                    <a:lnTo>
                      <a:pt x="72" y="23"/>
                    </a:lnTo>
                    <a:lnTo>
                      <a:pt x="70" y="23"/>
                    </a:lnTo>
                    <a:lnTo>
                      <a:pt x="67" y="22"/>
                    </a:lnTo>
                    <a:lnTo>
                      <a:pt x="63" y="21"/>
                    </a:lnTo>
                    <a:lnTo>
                      <a:pt x="59" y="20"/>
                    </a:lnTo>
                    <a:lnTo>
                      <a:pt x="54" y="19"/>
                    </a:lnTo>
                    <a:lnTo>
                      <a:pt x="49" y="18"/>
                    </a:lnTo>
                    <a:lnTo>
                      <a:pt x="45" y="16"/>
                    </a:lnTo>
                    <a:lnTo>
                      <a:pt x="41" y="16"/>
                    </a:lnTo>
                    <a:lnTo>
                      <a:pt x="37" y="14"/>
                    </a:lnTo>
                    <a:lnTo>
                      <a:pt x="34" y="13"/>
                    </a:lnTo>
                    <a:lnTo>
                      <a:pt x="29" y="12"/>
                    </a:lnTo>
                    <a:lnTo>
                      <a:pt x="25" y="10"/>
                    </a:lnTo>
                    <a:lnTo>
                      <a:pt x="19" y="8"/>
                    </a:lnTo>
                    <a:lnTo>
                      <a:pt x="15" y="6"/>
                    </a:lnTo>
                    <a:lnTo>
                      <a:pt x="10" y="4"/>
                    </a:lnTo>
                    <a:lnTo>
                      <a:pt x="7" y="3"/>
                    </a:lnTo>
                    <a:lnTo>
                      <a:pt x="4" y="2"/>
                    </a:lnTo>
                    <a:lnTo>
                      <a:pt x="1" y="1"/>
                    </a:lnTo>
                    <a:lnTo>
                      <a:pt x="0" y="0"/>
                    </a:lnTo>
                    <a:lnTo>
                      <a:pt x="2" y="1"/>
                    </a:lnTo>
                    <a:lnTo>
                      <a:pt x="5" y="3"/>
                    </a:lnTo>
                    <a:lnTo>
                      <a:pt x="10" y="5"/>
                    </a:lnTo>
                    <a:lnTo>
                      <a:pt x="16" y="8"/>
                    </a:lnTo>
                    <a:lnTo>
                      <a:pt x="23" y="12"/>
                    </a:lnTo>
                    <a:lnTo>
                      <a:pt x="30" y="15"/>
                    </a:lnTo>
                    <a:lnTo>
                      <a:pt x="38" y="19"/>
                    </a:lnTo>
                    <a:lnTo>
                      <a:pt x="44" y="22"/>
                    </a:lnTo>
                    <a:lnTo>
                      <a:pt x="49" y="25"/>
                    </a:lnTo>
                    <a:lnTo>
                      <a:pt x="53" y="28"/>
                    </a:lnTo>
                    <a:lnTo>
                      <a:pt x="55" y="30"/>
                    </a:lnTo>
                    <a:lnTo>
                      <a:pt x="57" y="31"/>
                    </a:lnTo>
                    <a:lnTo>
                      <a:pt x="60" y="34"/>
                    </a:lnTo>
                    <a:lnTo>
                      <a:pt x="61" y="35"/>
                    </a:lnTo>
                    <a:lnTo>
                      <a:pt x="63" y="37"/>
                    </a:lnTo>
                    <a:lnTo>
                      <a:pt x="64" y="38"/>
                    </a:lnTo>
                    <a:lnTo>
                      <a:pt x="64" y="39"/>
                    </a:lnTo>
                    <a:lnTo>
                      <a:pt x="65" y="40"/>
                    </a:lnTo>
                  </a:path>
                </a:pathLst>
              </a:custGeom>
              <a:solidFill>
                <a:srgbClr val="B1327E"/>
              </a:solidFill>
              <a:ln w="9525" cap="rnd">
                <a:noFill/>
                <a:round/>
                <a:headEnd/>
                <a:tailEnd/>
              </a:ln>
            </p:spPr>
            <p:txBody>
              <a:bodyPr/>
              <a:lstStyle/>
              <a:p>
                <a:endParaRPr lang="en-US"/>
              </a:p>
            </p:txBody>
          </p:sp>
          <p:sp>
            <p:nvSpPr>
              <p:cNvPr id="84086" name="Freeform 118"/>
              <p:cNvSpPr>
                <a:spLocks noChangeAspect="1"/>
              </p:cNvSpPr>
              <p:nvPr/>
            </p:nvSpPr>
            <p:spPr bwMode="auto">
              <a:xfrm>
                <a:off x="1029" y="1763"/>
                <a:ext cx="75" cy="50"/>
              </a:xfrm>
              <a:custGeom>
                <a:avLst/>
                <a:gdLst>
                  <a:gd name="T0" fmla="*/ 17 w 155"/>
                  <a:gd name="T1" fmla="*/ 12 h 102"/>
                  <a:gd name="T2" fmla="*/ 16 w 155"/>
                  <a:gd name="T3" fmla="*/ 12 h 102"/>
                  <a:gd name="T4" fmla="*/ 15 w 155"/>
                  <a:gd name="T5" fmla="*/ 11 h 102"/>
                  <a:gd name="T6" fmla="*/ 14 w 155"/>
                  <a:gd name="T7" fmla="*/ 10 h 102"/>
                  <a:gd name="T8" fmla="*/ 12 w 155"/>
                  <a:gd name="T9" fmla="*/ 10 h 102"/>
                  <a:gd name="T10" fmla="*/ 12 w 155"/>
                  <a:gd name="T11" fmla="*/ 9 h 102"/>
                  <a:gd name="T12" fmla="*/ 11 w 155"/>
                  <a:gd name="T13" fmla="*/ 8 h 102"/>
                  <a:gd name="T14" fmla="*/ 10 w 155"/>
                  <a:gd name="T15" fmla="*/ 7 h 102"/>
                  <a:gd name="T16" fmla="*/ 9 w 155"/>
                  <a:gd name="T17" fmla="*/ 6 h 102"/>
                  <a:gd name="T18" fmla="*/ 9 w 155"/>
                  <a:gd name="T19" fmla="*/ 4 h 102"/>
                  <a:gd name="T20" fmla="*/ 10 w 155"/>
                  <a:gd name="T21" fmla="*/ 3 h 102"/>
                  <a:gd name="T22" fmla="*/ 9 w 155"/>
                  <a:gd name="T23" fmla="*/ 3 h 102"/>
                  <a:gd name="T24" fmla="*/ 8 w 155"/>
                  <a:gd name="T25" fmla="*/ 3 h 102"/>
                  <a:gd name="T26" fmla="*/ 7 w 155"/>
                  <a:gd name="T27" fmla="*/ 3 h 102"/>
                  <a:gd name="T28" fmla="*/ 4 w 155"/>
                  <a:gd name="T29" fmla="*/ 2 h 102"/>
                  <a:gd name="T30" fmla="*/ 1 w 155"/>
                  <a:gd name="T31" fmla="*/ 1 h 102"/>
                  <a:gd name="T32" fmla="*/ 0 w 155"/>
                  <a:gd name="T33" fmla="*/ 0 h 102"/>
                  <a:gd name="T34" fmla="*/ 0 w 155"/>
                  <a:gd name="T35" fmla="*/ 0 h 102"/>
                  <a:gd name="T36" fmla="*/ 2 w 155"/>
                  <a:gd name="T37" fmla="*/ 1 h 102"/>
                  <a:gd name="T38" fmla="*/ 4 w 155"/>
                  <a:gd name="T39" fmla="*/ 3 h 102"/>
                  <a:gd name="T40" fmla="*/ 7 w 155"/>
                  <a:gd name="T41" fmla="*/ 4 h 102"/>
                  <a:gd name="T42" fmla="*/ 9 w 155"/>
                  <a:gd name="T43" fmla="*/ 3 h 102"/>
                  <a:gd name="T44" fmla="*/ 9 w 155"/>
                  <a:gd name="T45" fmla="*/ 3 h 102"/>
                  <a:gd name="T46" fmla="*/ 9 w 155"/>
                  <a:gd name="T47" fmla="*/ 4 h 102"/>
                  <a:gd name="T48" fmla="*/ 9 w 155"/>
                  <a:gd name="T49" fmla="*/ 6 h 102"/>
                  <a:gd name="T50" fmla="*/ 9 w 155"/>
                  <a:gd name="T51" fmla="*/ 7 h 102"/>
                  <a:gd name="T52" fmla="*/ 10 w 155"/>
                  <a:gd name="T53" fmla="*/ 8 h 102"/>
                  <a:gd name="T54" fmla="*/ 10 w 155"/>
                  <a:gd name="T55" fmla="*/ 9 h 102"/>
                  <a:gd name="T56" fmla="*/ 11 w 155"/>
                  <a:gd name="T57" fmla="*/ 10 h 102"/>
                  <a:gd name="T58" fmla="*/ 12 w 155"/>
                  <a:gd name="T59" fmla="*/ 10 h 102"/>
                  <a:gd name="T60" fmla="*/ 14 w 155"/>
                  <a:gd name="T61" fmla="*/ 11 h 102"/>
                  <a:gd name="T62" fmla="*/ 15 w 155"/>
                  <a:gd name="T63" fmla="*/ 12 h 102"/>
                  <a:gd name="T64" fmla="*/ 17 w 155"/>
                  <a:gd name="T65" fmla="*/ 12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02"/>
                  <a:gd name="T101" fmla="*/ 155 w 155"/>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02">
                    <a:moveTo>
                      <a:pt x="154" y="101"/>
                    </a:moveTo>
                    <a:lnTo>
                      <a:pt x="153" y="101"/>
                    </a:lnTo>
                    <a:lnTo>
                      <a:pt x="150" y="100"/>
                    </a:lnTo>
                    <a:lnTo>
                      <a:pt x="146" y="99"/>
                    </a:lnTo>
                    <a:lnTo>
                      <a:pt x="140" y="96"/>
                    </a:lnTo>
                    <a:lnTo>
                      <a:pt x="134" y="94"/>
                    </a:lnTo>
                    <a:lnTo>
                      <a:pt x="127" y="91"/>
                    </a:lnTo>
                    <a:lnTo>
                      <a:pt x="121" y="88"/>
                    </a:lnTo>
                    <a:lnTo>
                      <a:pt x="114" y="85"/>
                    </a:lnTo>
                    <a:lnTo>
                      <a:pt x="108" y="82"/>
                    </a:lnTo>
                    <a:lnTo>
                      <a:pt x="102" y="78"/>
                    </a:lnTo>
                    <a:lnTo>
                      <a:pt x="99" y="75"/>
                    </a:lnTo>
                    <a:lnTo>
                      <a:pt x="95" y="71"/>
                    </a:lnTo>
                    <a:lnTo>
                      <a:pt x="92" y="66"/>
                    </a:lnTo>
                    <a:lnTo>
                      <a:pt x="88" y="61"/>
                    </a:lnTo>
                    <a:lnTo>
                      <a:pt x="86" y="55"/>
                    </a:lnTo>
                    <a:lnTo>
                      <a:pt x="83" y="49"/>
                    </a:lnTo>
                    <a:lnTo>
                      <a:pt x="82" y="43"/>
                    </a:lnTo>
                    <a:lnTo>
                      <a:pt x="82" y="37"/>
                    </a:lnTo>
                    <a:lnTo>
                      <a:pt x="82" y="32"/>
                    </a:lnTo>
                    <a:lnTo>
                      <a:pt x="84" y="27"/>
                    </a:lnTo>
                    <a:lnTo>
                      <a:pt x="83" y="27"/>
                    </a:lnTo>
                    <a:lnTo>
                      <a:pt x="80" y="27"/>
                    </a:lnTo>
                    <a:lnTo>
                      <a:pt x="75" y="28"/>
                    </a:lnTo>
                    <a:lnTo>
                      <a:pt x="68" y="29"/>
                    </a:lnTo>
                    <a:lnTo>
                      <a:pt x="61" y="29"/>
                    </a:lnTo>
                    <a:lnTo>
                      <a:pt x="51" y="27"/>
                    </a:lnTo>
                    <a:lnTo>
                      <a:pt x="39" y="23"/>
                    </a:lnTo>
                    <a:lnTo>
                      <a:pt x="27" y="18"/>
                    </a:lnTo>
                    <a:lnTo>
                      <a:pt x="14" y="11"/>
                    </a:lnTo>
                    <a:lnTo>
                      <a:pt x="0" y="0"/>
                    </a:lnTo>
                    <a:lnTo>
                      <a:pt x="1" y="1"/>
                    </a:lnTo>
                    <a:lnTo>
                      <a:pt x="5" y="4"/>
                    </a:lnTo>
                    <a:lnTo>
                      <a:pt x="10" y="9"/>
                    </a:lnTo>
                    <a:lnTo>
                      <a:pt x="18" y="15"/>
                    </a:lnTo>
                    <a:lnTo>
                      <a:pt x="26" y="20"/>
                    </a:lnTo>
                    <a:lnTo>
                      <a:pt x="36" y="26"/>
                    </a:lnTo>
                    <a:lnTo>
                      <a:pt x="47" y="30"/>
                    </a:lnTo>
                    <a:lnTo>
                      <a:pt x="58" y="33"/>
                    </a:lnTo>
                    <a:lnTo>
                      <a:pt x="70" y="33"/>
                    </a:lnTo>
                    <a:lnTo>
                      <a:pt x="80" y="30"/>
                    </a:lnTo>
                    <a:lnTo>
                      <a:pt x="80" y="33"/>
                    </a:lnTo>
                    <a:lnTo>
                      <a:pt x="80" y="37"/>
                    </a:lnTo>
                    <a:lnTo>
                      <a:pt x="80" y="42"/>
                    </a:lnTo>
                    <a:lnTo>
                      <a:pt x="80" y="48"/>
                    </a:lnTo>
                    <a:lnTo>
                      <a:pt x="81" y="54"/>
                    </a:lnTo>
                    <a:lnTo>
                      <a:pt x="82" y="60"/>
                    </a:lnTo>
                    <a:lnTo>
                      <a:pt x="84" y="66"/>
                    </a:lnTo>
                    <a:lnTo>
                      <a:pt x="87" y="72"/>
                    </a:lnTo>
                    <a:lnTo>
                      <a:pt x="91" y="77"/>
                    </a:lnTo>
                    <a:lnTo>
                      <a:pt x="94" y="80"/>
                    </a:lnTo>
                    <a:lnTo>
                      <a:pt x="98" y="83"/>
                    </a:lnTo>
                    <a:lnTo>
                      <a:pt x="102" y="85"/>
                    </a:lnTo>
                    <a:lnTo>
                      <a:pt x="108" y="88"/>
                    </a:lnTo>
                    <a:lnTo>
                      <a:pt x="114" y="90"/>
                    </a:lnTo>
                    <a:lnTo>
                      <a:pt x="121" y="93"/>
                    </a:lnTo>
                    <a:lnTo>
                      <a:pt x="128" y="95"/>
                    </a:lnTo>
                    <a:lnTo>
                      <a:pt x="136" y="97"/>
                    </a:lnTo>
                    <a:lnTo>
                      <a:pt x="145" y="99"/>
                    </a:lnTo>
                    <a:lnTo>
                      <a:pt x="154" y="101"/>
                    </a:lnTo>
                  </a:path>
                </a:pathLst>
              </a:custGeom>
              <a:solidFill>
                <a:srgbClr val="B1327E"/>
              </a:solidFill>
              <a:ln w="9525" cap="rnd">
                <a:noFill/>
                <a:round/>
                <a:headEnd/>
                <a:tailEnd/>
              </a:ln>
            </p:spPr>
            <p:txBody>
              <a:bodyPr/>
              <a:lstStyle/>
              <a:p>
                <a:endParaRPr lang="en-US"/>
              </a:p>
            </p:txBody>
          </p:sp>
          <p:sp>
            <p:nvSpPr>
              <p:cNvPr id="84087" name="Freeform 119"/>
              <p:cNvSpPr>
                <a:spLocks noChangeAspect="1"/>
              </p:cNvSpPr>
              <p:nvPr/>
            </p:nvSpPr>
            <p:spPr bwMode="auto">
              <a:xfrm>
                <a:off x="753" y="1978"/>
                <a:ext cx="29" cy="25"/>
              </a:xfrm>
              <a:custGeom>
                <a:avLst/>
                <a:gdLst>
                  <a:gd name="T0" fmla="*/ 0 w 60"/>
                  <a:gd name="T1" fmla="*/ 1 h 52"/>
                  <a:gd name="T2" fmla="*/ 1 w 60"/>
                  <a:gd name="T3" fmla="*/ 0 h 52"/>
                  <a:gd name="T4" fmla="*/ 2 w 60"/>
                  <a:gd name="T5" fmla="*/ 0 h 52"/>
                  <a:gd name="T6" fmla="*/ 3 w 60"/>
                  <a:gd name="T7" fmla="*/ 0 h 52"/>
                  <a:gd name="T8" fmla="*/ 3 w 60"/>
                  <a:gd name="T9" fmla="*/ 0 h 52"/>
                  <a:gd name="T10" fmla="*/ 4 w 60"/>
                  <a:gd name="T11" fmla="*/ 0 h 52"/>
                  <a:gd name="T12" fmla="*/ 4 w 60"/>
                  <a:gd name="T13" fmla="*/ 0 h 52"/>
                  <a:gd name="T14" fmla="*/ 5 w 60"/>
                  <a:gd name="T15" fmla="*/ 1 h 52"/>
                  <a:gd name="T16" fmla="*/ 5 w 60"/>
                  <a:gd name="T17" fmla="*/ 1 h 52"/>
                  <a:gd name="T18" fmla="*/ 6 w 60"/>
                  <a:gd name="T19" fmla="*/ 2 h 52"/>
                  <a:gd name="T20" fmla="*/ 7 w 60"/>
                  <a:gd name="T21" fmla="*/ 3 h 52"/>
                  <a:gd name="T22" fmla="*/ 7 w 60"/>
                  <a:gd name="T23" fmla="*/ 3 h 52"/>
                  <a:gd name="T24" fmla="*/ 6 w 60"/>
                  <a:gd name="T25" fmla="*/ 3 h 52"/>
                  <a:gd name="T26" fmla="*/ 5 w 60"/>
                  <a:gd name="T27" fmla="*/ 3 h 52"/>
                  <a:gd name="T28" fmla="*/ 4 w 60"/>
                  <a:gd name="T29" fmla="*/ 3 h 52"/>
                  <a:gd name="T30" fmla="*/ 3 w 60"/>
                  <a:gd name="T31" fmla="*/ 2 h 52"/>
                  <a:gd name="T32" fmla="*/ 2 w 60"/>
                  <a:gd name="T33" fmla="*/ 2 h 52"/>
                  <a:gd name="T34" fmla="*/ 2 w 60"/>
                  <a:gd name="T35" fmla="*/ 3 h 52"/>
                  <a:gd name="T36" fmla="*/ 1 w 60"/>
                  <a:gd name="T37" fmla="*/ 3 h 52"/>
                  <a:gd name="T38" fmla="*/ 1 w 60"/>
                  <a:gd name="T39" fmla="*/ 3 h 52"/>
                  <a:gd name="T40" fmla="*/ 0 w 60"/>
                  <a:gd name="T41" fmla="*/ 4 h 52"/>
                  <a:gd name="T42" fmla="*/ 0 w 60"/>
                  <a:gd name="T43" fmla="*/ 6 h 52"/>
                  <a:gd name="T44" fmla="*/ 0 w 60"/>
                  <a:gd name="T45" fmla="*/ 1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52"/>
                  <a:gd name="T71" fmla="*/ 60 w 60"/>
                  <a:gd name="T72" fmla="*/ 52 h 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52">
                    <a:moveTo>
                      <a:pt x="6" y="13"/>
                    </a:moveTo>
                    <a:lnTo>
                      <a:pt x="14" y="7"/>
                    </a:lnTo>
                    <a:lnTo>
                      <a:pt x="21" y="3"/>
                    </a:lnTo>
                    <a:lnTo>
                      <a:pt x="26" y="0"/>
                    </a:lnTo>
                    <a:lnTo>
                      <a:pt x="32" y="0"/>
                    </a:lnTo>
                    <a:lnTo>
                      <a:pt x="35" y="1"/>
                    </a:lnTo>
                    <a:lnTo>
                      <a:pt x="40" y="4"/>
                    </a:lnTo>
                    <a:lnTo>
                      <a:pt x="44" y="8"/>
                    </a:lnTo>
                    <a:lnTo>
                      <a:pt x="48" y="14"/>
                    </a:lnTo>
                    <a:lnTo>
                      <a:pt x="54" y="21"/>
                    </a:lnTo>
                    <a:lnTo>
                      <a:pt x="59" y="30"/>
                    </a:lnTo>
                    <a:lnTo>
                      <a:pt x="50" y="28"/>
                    </a:lnTo>
                    <a:lnTo>
                      <a:pt x="41" y="26"/>
                    </a:lnTo>
                    <a:lnTo>
                      <a:pt x="35" y="25"/>
                    </a:lnTo>
                    <a:lnTo>
                      <a:pt x="29" y="23"/>
                    </a:lnTo>
                    <a:lnTo>
                      <a:pt x="23" y="23"/>
                    </a:lnTo>
                    <a:lnTo>
                      <a:pt x="19" y="24"/>
                    </a:lnTo>
                    <a:lnTo>
                      <a:pt x="14" y="27"/>
                    </a:lnTo>
                    <a:lnTo>
                      <a:pt x="10" y="32"/>
                    </a:lnTo>
                    <a:lnTo>
                      <a:pt x="5" y="40"/>
                    </a:lnTo>
                    <a:lnTo>
                      <a:pt x="0" y="51"/>
                    </a:lnTo>
                    <a:lnTo>
                      <a:pt x="6" y="13"/>
                    </a:lnTo>
                  </a:path>
                </a:pathLst>
              </a:custGeom>
              <a:solidFill>
                <a:srgbClr val="FFFFFF"/>
              </a:solidFill>
              <a:ln w="9525" cap="rnd">
                <a:noFill/>
                <a:round/>
                <a:headEnd/>
                <a:tailEnd/>
              </a:ln>
            </p:spPr>
            <p:txBody>
              <a:bodyPr/>
              <a:lstStyle/>
              <a:p>
                <a:endParaRPr lang="en-US"/>
              </a:p>
            </p:txBody>
          </p:sp>
          <p:sp>
            <p:nvSpPr>
              <p:cNvPr id="84088" name="Freeform 120"/>
              <p:cNvSpPr>
                <a:spLocks noChangeAspect="1"/>
              </p:cNvSpPr>
              <p:nvPr/>
            </p:nvSpPr>
            <p:spPr bwMode="auto">
              <a:xfrm>
                <a:off x="1090" y="1861"/>
                <a:ext cx="22" cy="29"/>
              </a:xfrm>
              <a:custGeom>
                <a:avLst/>
                <a:gdLst>
                  <a:gd name="T0" fmla="*/ 0 w 46"/>
                  <a:gd name="T1" fmla="*/ 4 h 60"/>
                  <a:gd name="T2" fmla="*/ 0 w 46"/>
                  <a:gd name="T3" fmla="*/ 4 h 60"/>
                  <a:gd name="T4" fmla="*/ 0 w 46"/>
                  <a:gd name="T5" fmla="*/ 5 h 60"/>
                  <a:gd name="T6" fmla="*/ 0 w 46"/>
                  <a:gd name="T7" fmla="*/ 5 h 60"/>
                  <a:gd name="T8" fmla="*/ 0 w 46"/>
                  <a:gd name="T9" fmla="*/ 5 h 60"/>
                  <a:gd name="T10" fmla="*/ 0 w 46"/>
                  <a:gd name="T11" fmla="*/ 5 h 60"/>
                  <a:gd name="T12" fmla="*/ 0 w 46"/>
                  <a:gd name="T13" fmla="*/ 6 h 60"/>
                  <a:gd name="T14" fmla="*/ 0 w 46"/>
                  <a:gd name="T15" fmla="*/ 6 h 60"/>
                  <a:gd name="T16" fmla="*/ 0 w 46"/>
                  <a:gd name="T17" fmla="*/ 6 h 60"/>
                  <a:gd name="T18" fmla="*/ 1 w 46"/>
                  <a:gd name="T19" fmla="*/ 6 h 60"/>
                  <a:gd name="T20" fmla="*/ 1 w 46"/>
                  <a:gd name="T21" fmla="*/ 6 h 60"/>
                  <a:gd name="T22" fmla="*/ 1 w 46"/>
                  <a:gd name="T23" fmla="*/ 6 h 60"/>
                  <a:gd name="T24" fmla="*/ 1 w 46"/>
                  <a:gd name="T25" fmla="*/ 6 h 60"/>
                  <a:gd name="T26" fmla="*/ 2 w 46"/>
                  <a:gd name="T27" fmla="*/ 7 h 60"/>
                  <a:gd name="T28" fmla="*/ 2 w 46"/>
                  <a:gd name="T29" fmla="*/ 7 h 60"/>
                  <a:gd name="T30" fmla="*/ 2 w 46"/>
                  <a:gd name="T31" fmla="*/ 7 h 60"/>
                  <a:gd name="T32" fmla="*/ 3 w 46"/>
                  <a:gd name="T33" fmla="*/ 7 h 60"/>
                  <a:gd name="T34" fmla="*/ 3 w 46"/>
                  <a:gd name="T35" fmla="*/ 7 h 60"/>
                  <a:gd name="T36" fmla="*/ 4 w 46"/>
                  <a:gd name="T37" fmla="*/ 7 h 60"/>
                  <a:gd name="T38" fmla="*/ 4 w 46"/>
                  <a:gd name="T39" fmla="*/ 7 h 60"/>
                  <a:gd name="T40" fmla="*/ 5 w 46"/>
                  <a:gd name="T41" fmla="*/ 7 h 60"/>
                  <a:gd name="T42" fmla="*/ 5 w 46"/>
                  <a:gd name="T43" fmla="*/ 6 h 60"/>
                  <a:gd name="T44" fmla="*/ 5 w 46"/>
                  <a:gd name="T45" fmla="*/ 6 h 60"/>
                  <a:gd name="T46" fmla="*/ 5 w 46"/>
                  <a:gd name="T47" fmla="*/ 6 h 60"/>
                  <a:gd name="T48" fmla="*/ 5 w 46"/>
                  <a:gd name="T49" fmla="*/ 6 h 60"/>
                  <a:gd name="T50" fmla="*/ 5 w 46"/>
                  <a:gd name="T51" fmla="*/ 6 h 60"/>
                  <a:gd name="T52" fmla="*/ 5 w 46"/>
                  <a:gd name="T53" fmla="*/ 6 h 60"/>
                  <a:gd name="T54" fmla="*/ 5 w 46"/>
                  <a:gd name="T55" fmla="*/ 6 h 60"/>
                  <a:gd name="T56" fmla="*/ 5 w 46"/>
                  <a:gd name="T57" fmla="*/ 6 h 60"/>
                  <a:gd name="T58" fmla="*/ 5 w 46"/>
                  <a:gd name="T59" fmla="*/ 6 h 60"/>
                  <a:gd name="T60" fmla="*/ 5 w 46"/>
                  <a:gd name="T61" fmla="*/ 6 h 60"/>
                  <a:gd name="T62" fmla="*/ 5 w 46"/>
                  <a:gd name="T63" fmla="*/ 6 h 60"/>
                  <a:gd name="T64" fmla="*/ 5 w 46"/>
                  <a:gd name="T65" fmla="*/ 6 h 60"/>
                  <a:gd name="T66" fmla="*/ 5 w 46"/>
                  <a:gd name="T67" fmla="*/ 6 h 60"/>
                  <a:gd name="T68" fmla="*/ 4 w 46"/>
                  <a:gd name="T69" fmla="*/ 5 h 60"/>
                  <a:gd name="T70" fmla="*/ 4 w 46"/>
                  <a:gd name="T71" fmla="*/ 5 h 60"/>
                  <a:gd name="T72" fmla="*/ 3 w 46"/>
                  <a:gd name="T73" fmla="*/ 4 h 60"/>
                  <a:gd name="T74" fmla="*/ 3 w 46"/>
                  <a:gd name="T75" fmla="*/ 4 h 60"/>
                  <a:gd name="T76" fmla="*/ 3 w 46"/>
                  <a:gd name="T77" fmla="*/ 3 h 60"/>
                  <a:gd name="T78" fmla="*/ 3 w 46"/>
                  <a:gd name="T79" fmla="*/ 2 h 60"/>
                  <a:gd name="T80" fmla="*/ 3 w 46"/>
                  <a:gd name="T81" fmla="*/ 2 h 60"/>
                  <a:gd name="T82" fmla="*/ 3 w 46"/>
                  <a:gd name="T83" fmla="*/ 1 h 60"/>
                  <a:gd name="T84" fmla="*/ 3 w 46"/>
                  <a:gd name="T85" fmla="*/ 0 h 60"/>
                  <a:gd name="T86" fmla="*/ 4 w 46"/>
                  <a:gd name="T87" fmla="*/ 0 h 60"/>
                  <a:gd name="T88" fmla="*/ 4 w 46"/>
                  <a:gd name="T89" fmla="*/ 0 h 60"/>
                  <a:gd name="T90" fmla="*/ 4 w 46"/>
                  <a:gd name="T91" fmla="*/ 0 h 60"/>
                  <a:gd name="T92" fmla="*/ 3 w 46"/>
                  <a:gd name="T93" fmla="*/ 0 h 60"/>
                  <a:gd name="T94" fmla="*/ 3 w 46"/>
                  <a:gd name="T95" fmla="*/ 0 h 60"/>
                  <a:gd name="T96" fmla="*/ 2 w 46"/>
                  <a:gd name="T97" fmla="*/ 0 h 60"/>
                  <a:gd name="T98" fmla="*/ 2 w 46"/>
                  <a:gd name="T99" fmla="*/ 0 h 60"/>
                  <a:gd name="T100" fmla="*/ 2 w 46"/>
                  <a:gd name="T101" fmla="*/ 1 h 60"/>
                  <a:gd name="T102" fmla="*/ 1 w 46"/>
                  <a:gd name="T103" fmla="*/ 1 h 60"/>
                  <a:gd name="T104" fmla="*/ 1 w 46"/>
                  <a:gd name="T105" fmla="*/ 1 h 60"/>
                  <a:gd name="T106" fmla="*/ 0 w 46"/>
                  <a:gd name="T107" fmla="*/ 2 h 60"/>
                  <a:gd name="T108" fmla="*/ 0 w 46"/>
                  <a:gd name="T109" fmla="*/ 2 h 60"/>
                  <a:gd name="T110" fmla="*/ 0 w 46"/>
                  <a:gd name="T111" fmla="*/ 4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
                  <a:gd name="T169" fmla="*/ 0 h 60"/>
                  <a:gd name="T170" fmla="*/ 46 w 4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 h="60">
                    <a:moveTo>
                      <a:pt x="3" y="38"/>
                    </a:moveTo>
                    <a:lnTo>
                      <a:pt x="1" y="40"/>
                    </a:lnTo>
                    <a:lnTo>
                      <a:pt x="0" y="43"/>
                    </a:lnTo>
                    <a:lnTo>
                      <a:pt x="0" y="45"/>
                    </a:lnTo>
                    <a:lnTo>
                      <a:pt x="1" y="46"/>
                    </a:lnTo>
                    <a:lnTo>
                      <a:pt x="2" y="48"/>
                    </a:lnTo>
                    <a:lnTo>
                      <a:pt x="3" y="49"/>
                    </a:lnTo>
                    <a:lnTo>
                      <a:pt x="5" y="51"/>
                    </a:lnTo>
                    <a:lnTo>
                      <a:pt x="7" y="52"/>
                    </a:lnTo>
                    <a:lnTo>
                      <a:pt x="9" y="53"/>
                    </a:lnTo>
                    <a:lnTo>
                      <a:pt x="10" y="55"/>
                    </a:lnTo>
                    <a:lnTo>
                      <a:pt x="13" y="56"/>
                    </a:lnTo>
                    <a:lnTo>
                      <a:pt x="17" y="57"/>
                    </a:lnTo>
                    <a:lnTo>
                      <a:pt x="20" y="58"/>
                    </a:lnTo>
                    <a:lnTo>
                      <a:pt x="24" y="59"/>
                    </a:lnTo>
                    <a:lnTo>
                      <a:pt x="27" y="59"/>
                    </a:lnTo>
                    <a:lnTo>
                      <a:pt x="31" y="59"/>
                    </a:lnTo>
                    <a:lnTo>
                      <a:pt x="34" y="59"/>
                    </a:lnTo>
                    <a:lnTo>
                      <a:pt x="38" y="59"/>
                    </a:lnTo>
                    <a:lnTo>
                      <a:pt x="41" y="58"/>
                    </a:lnTo>
                    <a:lnTo>
                      <a:pt x="44" y="56"/>
                    </a:lnTo>
                    <a:lnTo>
                      <a:pt x="45" y="56"/>
                    </a:lnTo>
                    <a:lnTo>
                      <a:pt x="45" y="55"/>
                    </a:lnTo>
                    <a:lnTo>
                      <a:pt x="45" y="53"/>
                    </a:lnTo>
                    <a:lnTo>
                      <a:pt x="45" y="52"/>
                    </a:lnTo>
                    <a:lnTo>
                      <a:pt x="45" y="51"/>
                    </a:lnTo>
                    <a:lnTo>
                      <a:pt x="45" y="50"/>
                    </a:lnTo>
                    <a:lnTo>
                      <a:pt x="45" y="49"/>
                    </a:lnTo>
                    <a:lnTo>
                      <a:pt x="44" y="49"/>
                    </a:lnTo>
                    <a:lnTo>
                      <a:pt x="38" y="46"/>
                    </a:lnTo>
                    <a:lnTo>
                      <a:pt x="33" y="43"/>
                    </a:lnTo>
                    <a:lnTo>
                      <a:pt x="29" y="38"/>
                    </a:lnTo>
                    <a:lnTo>
                      <a:pt x="26" y="33"/>
                    </a:lnTo>
                    <a:lnTo>
                      <a:pt x="25" y="27"/>
                    </a:lnTo>
                    <a:lnTo>
                      <a:pt x="25" y="22"/>
                    </a:lnTo>
                    <a:lnTo>
                      <a:pt x="26" y="16"/>
                    </a:lnTo>
                    <a:lnTo>
                      <a:pt x="29" y="11"/>
                    </a:lnTo>
                    <a:lnTo>
                      <a:pt x="32" y="5"/>
                    </a:lnTo>
                    <a:lnTo>
                      <a:pt x="38" y="0"/>
                    </a:lnTo>
                    <a:lnTo>
                      <a:pt x="35" y="1"/>
                    </a:lnTo>
                    <a:lnTo>
                      <a:pt x="31" y="2"/>
                    </a:lnTo>
                    <a:lnTo>
                      <a:pt x="27" y="3"/>
                    </a:lnTo>
                    <a:lnTo>
                      <a:pt x="23" y="5"/>
                    </a:lnTo>
                    <a:lnTo>
                      <a:pt x="19" y="6"/>
                    </a:lnTo>
                    <a:lnTo>
                      <a:pt x="16" y="8"/>
                    </a:lnTo>
                    <a:lnTo>
                      <a:pt x="13" y="11"/>
                    </a:lnTo>
                    <a:lnTo>
                      <a:pt x="10" y="13"/>
                    </a:lnTo>
                    <a:lnTo>
                      <a:pt x="7" y="16"/>
                    </a:lnTo>
                    <a:lnTo>
                      <a:pt x="4" y="19"/>
                    </a:lnTo>
                    <a:lnTo>
                      <a:pt x="3" y="38"/>
                    </a:lnTo>
                  </a:path>
                </a:pathLst>
              </a:custGeom>
              <a:solidFill>
                <a:srgbClr val="FFB1B1"/>
              </a:solidFill>
              <a:ln w="9525" cap="rnd">
                <a:noFill/>
                <a:round/>
                <a:headEnd/>
                <a:tailEnd/>
              </a:ln>
            </p:spPr>
            <p:txBody>
              <a:bodyPr/>
              <a:lstStyle/>
              <a:p>
                <a:endParaRPr lang="en-US"/>
              </a:p>
            </p:txBody>
          </p:sp>
          <p:sp>
            <p:nvSpPr>
              <p:cNvPr id="84089" name="Freeform 121"/>
              <p:cNvSpPr>
                <a:spLocks noChangeAspect="1"/>
              </p:cNvSpPr>
              <p:nvPr/>
            </p:nvSpPr>
            <p:spPr bwMode="auto">
              <a:xfrm>
                <a:off x="959" y="1957"/>
                <a:ext cx="49" cy="42"/>
              </a:xfrm>
              <a:custGeom>
                <a:avLst/>
                <a:gdLst>
                  <a:gd name="T0" fmla="*/ 8 w 101"/>
                  <a:gd name="T1" fmla="*/ 5 h 88"/>
                  <a:gd name="T2" fmla="*/ 8 w 101"/>
                  <a:gd name="T3" fmla="*/ 5 h 88"/>
                  <a:gd name="T4" fmla="*/ 8 w 101"/>
                  <a:gd name="T5" fmla="*/ 5 h 88"/>
                  <a:gd name="T6" fmla="*/ 8 w 101"/>
                  <a:gd name="T7" fmla="*/ 5 h 88"/>
                  <a:gd name="T8" fmla="*/ 8 w 101"/>
                  <a:gd name="T9" fmla="*/ 5 h 88"/>
                  <a:gd name="T10" fmla="*/ 8 w 101"/>
                  <a:gd name="T11" fmla="*/ 5 h 88"/>
                  <a:gd name="T12" fmla="*/ 8 w 101"/>
                  <a:gd name="T13" fmla="*/ 6 h 88"/>
                  <a:gd name="T14" fmla="*/ 8 w 101"/>
                  <a:gd name="T15" fmla="*/ 6 h 88"/>
                  <a:gd name="T16" fmla="*/ 8 w 101"/>
                  <a:gd name="T17" fmla="*/ 6 h 88"/>
                  <a:gd name="T18" fmla="*/ 7 w 101"/>
                  <a:gd name="T19" fmla="*/ 6 h 88"/>
                  <a:gd name="T20" fmla="*/ 7 w 101"/>
                  <a:gd name="T21" fmla="*/ 7 h 88"/>
                  <a:gd name="T22" fmla="*/ 7 w 101"/>
                  <a:gd name="T23" fmla="*/ 7 h 88"/>
                  <a:gd name="T24" fmla="*/ 6 w 101"/>
                  <a:gd name="T25" fmla="*/ 7 h 88"/>
                  <a:gd name="T26" fmla="*/ 6 w 101"/>
                  <a:gd name="T27" fmla="*/ 7 h 88"/>
                  <a:gd name="T28" fmla="*/ 5 w 101"/>
                  <a:gd name="T29" fmla="*/ 7 h 88"/>
                  <a:gd name="T30" fmla="*/ 4 w 101"/>
                  <a:gd name="T31" fmla="*/ 7 h 88"/>
                  <a:gd name="T32" fmla="*/ 3 w 101"/>
                  <a:gd name="T33" fmla="*/ 7 h 88"/>
                  <a:gd name="T34" fmla="*/ 2 w 101"/>
                  <a:gd name="T35" fmla="*/ 8 h 88"/>
                  <a:gd name="T36" fmla="*/ 1 w 101"/>
                  <a:gd name="T37" fmla="*/ 8 h 88"/>
                  <a:gd name="T38" fmla="*/ 1 w 101"/>
                  <a:gd name="T39" fmla="*/ 8 h 88"/>
                  <a:gd name="T40" fmla="*/ 0 w 101"/>
                  <a:gd name="T41" fmla="*/ 9 h 88"/>
                  <a:gd name="T42" fmla="*/ 0 w 101"/>
                  <a:gd name="T43" fmla="*/ 10 h 88"/>
                  <a:gd name="T44" fmla="*/ 0 w 101"/>
                  <a:gd name="T45" fmla="*/ 10 h 88"/>
                  <a:gd name="T46" fmla="*/ 0 w 101"/>
                  <a:gd name="T47" fmla="*/ 8 h 88"/>
                  <a:gd name="T48" fmla="*/ 0 w 101"/>
                  <a:gd name="T49" fmla="*/ 7 h 88"/>
                  <a:gd name="T50" fmla="*/ 1 w 101"/>
                  <a:gd name="T51" fmla="*/ 6 h 88"/>
                  <a:gd name="T52" fmla="*/ 2 w 101"/>
                  <a:gd name="T53" fmla="*/ 5 h 88"/>
                  <a:gd name="T54" fmla="*/ 3 w 101"/>
                  <a:gd name="T55" fmla="*/ 5 h 88"/>
                  <a:gd name="T56" fmla="*/ 4 w 101"/>
                  <a:gd name="T57" fmla="*/ 4 h 88"/>
                  <a:gd name="T58" fmla="*/ 6 w 101"/>
                  <a:gd name="T59" fmla="*/ 4 h 88"/>
                  <a:gd name="T60" fmla="*/ 7 w 101"/>
                  <a:gd name="T61" fmla="*/ 3 h 88"/>
                  <a:gd name="T62" fmla="*/ 8 w 101"/>
                  <a:gd name="T63" fmla="*/ 2 h 88"/>
                  <a:gd name="T64" fmla="*/ 9 w 101"/>
                  <a:gd name="T65" fmla="*/ 2 h 88"/>
                  <a:gd name="T66" fmla="*/ 9 w 101"/>
                  <a:gd name="T67" fmla="*/ 2 h 88"/>
                  <a:gd name="T68" fmla="*/ 10 w 101"/>
                  <a:gd name="T69" fmla="*/ 1 h 88"/>
                  <a:gd name="T70" fmla="*/ 10 w 101"/>
                  <a:gd name="T71" fmla="*/ 1 h 88"/>
                  <a:gd name="T72" fmla="*/ 10 w 101"/>
                  <a:gd name="T73" fmla="*/ 1 h 88"/>
                  <a:gd name="T74" fmla="*/ 10 w 101"/>
                  <a:gd name="T75" fmla="*/ 1 h 88"/>
                  <a:gd name="T76" fmla="*/ 11 w 101"/>
                  <a:gd name="T77" fmla="*/ 1 h 88"/>
                  <a:gd name="T78" fmla="*/ 11 w 101"/>
                  <a:gd name="T79" fmla="*/ 1 h 88"/>
                  <a:gd name="T80" fmla="*/ 11 w 101"/>
                  <a:gd name="T81" fmla="*/ 0 h 88"/>
                  <a:gd name="T82" fmla="*/ 11 w 101"/>
                  <a:gd name="T83" fmla="*/ 0 h 88"/>
                  <a:gd name="T84" fmla="*/ 12 w 101"/>
                  <a:gd name="T85" fmla="*/ 0 h 88"/>
                  <a:gd name="T86" fmla="*/ 12 w 101"/>
                  <a:gd name="T87" fmla="*/ 0 h 88"/>
                  <a:gd name="T88" fmla="*/ 8 w 101"/>
                  <a:gd name="T89" fmla="*/ 5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88"/>
                  <a:gd name="T137" fmla="*/ 101 w 101"/>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88">
                    <a:moveTo>
                      <a:pt x="72" y="41"/>
                    </a:moveTo>
                    <a:lnTo>
                      <a:pt x="71" y="43"/>
                    </a:lnTo>
                    <a:lnTo>
                      <a:pt x="69" y="45"/>
                    </a:lnTo>
                    <a:lnTo>
                      <a:pt x="68" y="48"/>
                    </a:lnTo>
                    <a:lnTo>
                      <a:pt x="68" y="49"/>
                    </a:lnTo>
                    <a:lnTo>
                      <a:pt x="67" y="51"/>
                    </a:lnTo>
                    <a:lnTo>
                      <a:pt x="66" y="54"/>
                    </a:lnTo>
                    <a:lnTo>
                      <a:pt x="65" y="55"/>
                    </a:lnTo>
                    <a:lnTo>
                      <a:pt x="65" y="57"/>
                    </a:lnTo>
                    <a:lnTo>
                      <a:pt x="63" y="58"/>
                    </a:lnTo>
                    <a:lnTo>
                      <a:pt x="62" y="60"/>
                    </a:lnTo>
                    <a:lnTo>
                      <a:pt x="56" y="62"/>
                    </a:lnTo>
                    <a:lnTo>
                      <a:pt x="49" y="63"/>
                    </a:lnTo>
                    <a:lnTo>
                      <a:pt x="42" y="65"/>
                    </a:lnTo>
                    <a:lnTo>
                      <a:pt x="35" y="67"/>
                    </a:lnTo>
                    <a:lnTo>
                      <a:pt x="28" y="68"/>
                    </a:lnTo>
                    <a:lnTo>
                      <a:pt x="21" y="70"/>
                    </a:lnTo>
                    <a:lnTo>
                      <a:pt x="15" y="73"/>
                    </a:lnTo>
                    <a:lnTo>
                      <a:pt x="9" y="76"/>
                    </a:lnTo>
                    <a:lnTo>
                      <a:pt x="4" y="81"/>
                    </a:lnTo>
                    <a:lnTo>
                      <a:pt x="0" y="87"/>
                    </a:lnTo>
                    <a:lnTo>
                      <a:pt x="1" y="74"/>
                    </a:lnTo>
                    <a:lnTo>
                      <a:pt x="5" y="64"/>
                    </a:lnTo>
                    <a:lnTo>
                      <a:pt x="11" y="56"/>
                    </a:lnTo>
                    <a:lnTo>
                      <a:pt x="20" y="48"/>
                    </a:lnTo>
                    <a:lnTo>
                      <a:pt x="30" y="43"/>
                    </a:lnTo>
                    <a:lnTo>
                      <a:pt x="40" y="38"/>
                    </a:lnTo>
                    <a:lnTo>
                      <a:pt x="52" y="33"/>
                    </a:lnTo>
                    <a:lnTo>
                      <a:pt x="63" y="28"/>
                    </a:lnTo>
                    <a:lnTo>
                      <a:pt x="74" y="22"/>
                    </a:lnTo>
                    <a:lnTo>
                      <a:pt x="83" y="16"/>
                    </a:lnTo>
                    <a:lnTo>
                      <a:pt x="85" y="15"/>
                    </a:lnTo>
                    <a:lnTo>
                      <a:pt x="87" y="13"/>
                    </a:lnTo>
                    <a:lnTo>
                      <a:pt x="89" y="13"/>
                    </a:lnTo>
                    <a:lnTo>
                      <a:pt x="91" y="11"/>
                    </a:lnTo>
                    <a:lnTo>
                      <a:pt x="94" y="10"/>
                    </a:lnTo>
                    <a:lnTo>
                      <a:pt x="96" y="9"/>
                    </a:lnTo>
                    <a:lnTo>
                      <a:pt x="97" y="7"/>
                    </a:lnTo>
                    <a:lnTo>
                      <a:pt x="99" y="5"/>
                    </a:lnTo>
                    <a:lnTo>
                      <a:pt x="100" y="3"/>
                    </a:lnTo>
                    <a:lnTo>
                      <a:pt x="100" y="0"/>
                    </a:lnTo>
                    <a:lnTo>
                      <a:pt x="72" y="41"/>
                    </a:lnTo>
                  </a:path>
                </a:pathLst>
              </a:custGeom>
              <a:solidFill>
                <a:srgbClr val="FFB1B1"/>
              </a:solidFill>
              <a:ln w="9525" cap="rnd">
                <a:noFill/>
                <a:round/>
                <a:headEnd/>
                <a:tailEnd/>
              </a:ln>
            </p:spPr>
            <p:txBody>
              <a:bodyPr/>
              <a:lstStyle/>
              <a:p>
                <a:endParaRPr lang="en-US"/>
              </a:p>
            </p:txBody>
          </p:sp>
          <p:sp>
            <p:nvSpPr>
              <p:cNvPr id="84090" name="Freeform 122"/>
              <p:cNvSpPr>
                <a:spLocks noChangeAspect="1"/>
              </p:cNvSpPr>
              <p:nvPr/>
            </p:nvSpPr>
            <p:spPr bwMode="auto">
              <a:xfrm>
                <a:off x="1003" y="1988"/>
                <a:ext cx="26" cy="27"/>
              </a:xfrm>
              <a:custGeom>
                <a:avLst/>
                <a:gdLst>
                  <a:gd name="T0" fmla="*/ 6 w 54"/>
                  <a:gd name="T1" fmla="*/ 0 h 57"/>
                  <a:gd name="T2" fmla="*/ 6 w 54"/>
                  <a:gd name="T3" fmla="*/ 0 h 57"/>
                  <a:gd name="T4" fmla="*/ 6 w 54"/>
                  <a:gd name="T5" fmla="*/ 0 h 57"/>
                  <a:gd name="T6" fmla="*/ 6 w 54"/>
                  <a:gd name="T7" fmla="*/ 0 h 57"/>
                  <a:gd name="T8" fmla="*/ 5 w 54"/>
                  <a:gd name="T9" fmla="*/ 0 h 57"/>
                  <a:gd name="T10" fmla="*/ 5 w 54"/>
                  <a:gd name="T11" fmla="*/ 0 h 57"/>
                  <a:gd name="T12" fmla="*/ 5 w 54"/>
                  <a:gd name="T13" fmla="*/ 0 h 57"/>
                  <a:gd name="T14" fmla="*/ 5 w 54"/>
                  <a:gd name="T15" fmla="*/ 0 h 57"/>
                  <a:gd name="T16" fmla="*/ 5 w 54"/>
                  <a:gd name="T17" fmla="*/ 0 h 57"/>
                  <a:gd name="T18" fmla="*/ 5 w 54"/>
                  <a:gd name="T19" fmla="*/ 0 h 57"/>
                  <a:gd name="T20" fmla="*/ 5 w 54"/>
                  <a:gd name="T21" fmla="*/ 0 h 57"/>
                  <a:gd name="T22" fmla="*/ 5 w 54"/>
                  <a:gd name="T23" fmla="*/ 0 h 57"/>
                  <a:gd name="T24" fmla="*/ 4 w 54"/>
                  <a:gd name="T25" fmla="*/ 1 h 57"/>
                  <a:gd name="T26" fmla="*/ 4 w 54"/>
                  <a:gd name="T27" fmla="*/ 2 h 57"/>
                  <a:gd name="T28" fmla="*/ 4 w 54"/>
                  <a:gd name="T29" fmla="*/ 2 h 57"/>
                  <a:gd name="T30" fmla="*/ 3 w 54"/>
                  <a:gd name="T31" fmla="*/ 3 h 57"/>
                  <a:gd name="T32" fmla="*/ 3 w 54"/>
                  <a:gd name="T33" fmla="*/ 3 h 57"/>
                  <a:gd name="T34" fmla="*/ 3 w 54"/>
                  <a:gd name="T35" fmla="*/ 4 h 57"/>
                  <a:gd name="T36" fmla="*/ 2 w 54"/>
                  <a:gd name="T37" fmla="*/ 4 h 57"/>
                  <a:gd name="T38" fmla="*/ 2 w 54"/>
                  <a:gd name="T39" fmla="*/ 4 h 57"/>
                  <a:gd name="T40" fmla="*/ 1 w 54"/>
                  <a:gd name="T41" fmla="*/ 4 h 57"/>
                  <a:gd name="T42" fmla="*/ 0 w 54"/>
                  <a:gd name="T43" fmla="*/ 4 h 57"/>
                  <a:gd name="T44" fmla="*/ 0 w 54"/>
                  <a:gd name="T45" fmla="*/ 4 h 57"/>
                  <a:gd name="T46" fmla="*/ 0 w 54"/>
                  <a:gd name="T47" fmla="*/ 4 h 57"/>
                  <a:gd name="T48" fmla="*/ 0 w 54"/>
                  <a:gd name="T49" fmla="*/ 4 h 57"/>
                  <a:gd name="T50" fmla="*/ 0 w 54"/>
                  <a:gd name="T51" fmla="*/ 4 h 57"/>
                  <a:gd name="T52" fmla="*/ 0 w 54"/>
                  <a:gd name="T53" fmla="*/ 5 h 57"/>
                  <a:gd name="T54" fmla="*/ 0 w 54"/>
                  <a:gd name="T55" fmla="*/ 5 h 57"/>
                  <a:gd name="T56" fmla="*/ 0 w 54"/>
                  <a:gd name="T57" fmla="*/ 5 h 57"/>
                  <a:gd name="T58" fmla="*/ 0 w 54"/>
                  <a:gd name="T59" fmla="*/ 5 h 57"/>
                  <a:gd name="T60" fmla="*/ 0 w 54"/>
                  <a:gd name="T61" fmla="*/ 5 h 57"/>
                  <a:gd name="T62" fmla="*/ 0 w 54"/>
                  <a:gd name="T63" fmla="*/ 5 h 57"/>
                  <a:gd name="T64" fmla="*/ 0 w 54"/>
                  <a:gd name="T65" fmla="*/ 5 h 57"/>
                  <a:gd name="T66" fmla="*/ 0 w 54"/>
                  <a:gd name="T67" fmla="*/ 5 h 57"/>
                  <a:gd name="T68" fmla="*/ 1 w 54"/>
                  <a:gd name="T69" fmla="*/ 6 h 57"/>
                  <a:gd name="T70" fmla="*/ 2 w 54"/>
                  <a:gd name="T71" fmla="*/ 6 h 57"/>
                  <a:gd name="T72" fmla="*/ 3 w 54"/>
                  <a:gd name="T73" fmla="*/ 6 h 57"/>
                  <a:gd name="T74" fmla="*/ 4 w 54"/>
                  <a:gd name="T75" fmla="*/ 6 h 57"/>
                  <a:gd name="T76" fmla="*/ 4 w 54"/>
                  <a:gd name="T77" fmla="*/ 5 h 57"/>
                  <a:gd name="T78" fmla="*/ 5 w 54"/>
                  <a:gd name="T79" fmla="*/ 4 h 57"/>
                  <a:gd name="T80" fmla="*/ 6 w 54"/>
                  <a:gd name="T81" fmla="*/ 4 h 57"/>
                  <a:gd name="T82" fmla="*/ 6 w 54"/>
                  <a:gd name="T83" fmla="*/ 3 h 57"/>
                  <a:gd name="T84" fmla="*/ 6 w 54"/>
                  <a:gd name="T85" fmla="*/ 2 h 57"/>
                  <a:gd name="T86" fmla="*/ 6 w 54"/>
                  <a:gd name="T87" fmla="*/ 1 h 57"/>
                  <a:gd name="T88" fmla="*/ 6 w 54"/>
                  <a:gd name="T89" fmla="*/ 0 h 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
                  <a:gd name="T136" fmla="*/ 0 h 57"/>
                  <a:gd name="T137" fmla="*/ 54 w 54"/>
                  <a:gd name="T138" fmla="*/ 57 h 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 h="57">
                    <a:moveTo>
                      <a:pt x="53" y="0"/>
                    </a:moveTo>
                    <a:lnTo>
                      <a:pt x="52" y="1"/>
                    </a:lnTo>
                    <a:lnTo>
                      <a:pt x="51" y="2"/>
                    </a:lnTo>
                    <a:lnTo>
                      <a:pt x="50" y="2"/>
                    </a:lnTo>
                    <a:lnTo>
                      <a:pt x="48" y="3"/>
                    </a:lnTo>
                    <a:lnTo>
                      <a:pt x="47" y="3"/>
                    </a:lnTo>
                    <a:lnTo>
                      <a:pt x="46" y="3"/>
                    </a:lnTo>
                    <a:lnTo>
                      <a:pt x="45" y="4"/>
                    </a:lnTo>
                    <a:lnTo>
                      <a:pt x="44" y="5"/>
                    </a:lnTo>
                    <a:lnTo>
                      <a:pt x="44" y="6"/>
                    </a:lnTo>
                    <a:lnTo>
                      <a:pt x="43" y="6"/>
                    </a:lnTo>
                    <a:lnTo>
                      <a:pt x="40" y="12"/>
                    </a:lnTo>
                    <a:lnTo>
                      <a:pt x="37" y="16"/>
                    </a:lnTo>
                    <a:lnTo>
                      <a:pt x="34" y="22"/>
                    </a:lnTo>
                    <a:lnTo>
                      <a:pt x="32" y="26"/>
                    </a:lnTo>
                    <a:lnTo>
                      <a:pt x="29" y="31"/>
                    </a:lnTo>
                    <a:lnTo>
                      <a:pt x="26" y="34"/>
                    </a:lnTo>
                    <a:lnTo>
                      <a:pt x="22" y="37"/>
                    </a:lnTo>
                    <a:lnTo>
                      <a:pt x="18" y="40"/>
                    </a:lnTo>
                    <a:lnTo>
                      <a:pt x="12" y="41"/>
                    </a:lnTo>
                    <a:lnTo>
                      <a:pt x="6" y="41"/>
                    </a:lnTo>
                    <a:lnTo>
                      <a:pt x="5" y="41"/>
                    </a:lnTo>
                    <a:lnTo>
                      <a:pt x="4" y="42"/>
                    </a:lnTo>
                    <a:lnTo>
                      <a:pt x="3" y="43"/>
                    </a:lnTo>
                    <a:lnTo>
                      <a:pt x="3" y="44"/>
                    </a:lnTo>
                    <a:lnTo>
                      <a:pt x="2" y="44"/>
                    </a:lnTo>
                    <a:lnTo>
                      <a:pt x="1" y="46"/>
                    </a:lnTo>
                    <a:lnTo>
                      <a:pt x="1" y="47"/>
                    </a:lnTo>
                    <a:lnTo>
                      <a:pt x="0" y="47"/>
                    </a:lnTo>
                    <a:lnTo>
                      <a:pt x="0" y="48"/>
                    </a:lnTo>
                    <a:lnTo>
                      <a:pt x="1" y="49"/>
                    </a:lnTo>
                    <a:lnTo>
                      <a:pt x="10" y="53"/>
                    </a:lnTo>
                    <a:lnTo>
                      <a:pt x="19" y="56"/>
                    </a:lnTo>
                    <a:lnTo>
                      <a:pt x="27" y="55"/>
                    </a:lnTo>
                    <a:lnTo>
                      <a:pt x="34" y="53"/>
                    </a:lnTo>
                    <a:lnTo>
                      <a:pt x="40" y="49"/>
                    </a:lnTo>
                    <a:lnTo>
                      <a:pt x="45" y="43"/>
                    </a:lnTo>
                    <a:lnTo>
                      <a:pt x="49" y="36"/>
                    </a:lnTo>
                    <a:lnTo>
                      <a:pt x="51" y="28"/>
                    </a:lnTo>
                    <a:lnTo>
                      <a:pt x="53" y="19"/>
                    </a:lnTo>
                    <a:lnTo>
                      <a:pt x="53" y="10"/>
                    </a:lnTo>
                    <a:lnTo>
                      <a:pt x="53" y="0"/>
                    </a:lnTo>
                  </a:path>
                </a:pathLst>
              </a:custGeom>
              <a:solidFill>
                <a:srgbClr val="FFFFFF"/>
              </a:solidFill>
              <a:ln w="9525" cap="rnd">
                <a:noFill/>
                <a:round/>
                <a:headEnd/>
                <a:tailEnd/>
              </a:ln>
            </p:spPr>
            <p:txBody>
              <a:bodyPr/>
              <a:lstStyle/>
              <a:p>
                <a:endParaRPr lang="en-US"/>
              </a:p>
            </p:txBody>
          </p:sp>
          <p:sp>
            <p:nvSpPr>
              <p:cNvPr id="84091" name="Freeform 123"/>
              <p:cNvSpPr>
                <a:spLocks noChangeAspect="1"/>
              </p:cNvSpPr>
              <p:nvPr/>
            </p:nvSpPr>
            <p:spPr bwMode="auto">
              <a:xfrm>
                <a:off x="1479" y="1799"/>
                <a:ext cx="63" cy="37"/>
              </a:xfrm>
              <a:custGeom>
                <a:avLst/>
                <a:gdLst>
                  <a:gd name="T0" fmla="*/ 15 w 129"/>
                  <a:gd name="T1" fmla="*/ 7 h 77"/>
                  <a:gd name="T2" fmla="*/ 15 w 129"/>
                  <a:gd name="T3" fmla="*/ 7 h 77"/>
                  <a:gd name="T4" fmla="*/ 15 w 129"/>
                  <a:gd name="T5" fmla="*/ 8 h 77"/>
                  <a:gd name="T6" fmla="*/ 15 w 129"/>
                  <a:gd name="T7" fmla="*/ 8 h 77"/>
                  <a:gd name="T8" fmla="*/ 15 w 129"/>
                  <a:gd name="T9" fmla="*/ 8 h 77"/>
                  <a:gd name="T10" fmla="*/ 15 w 129"/>
                  <a:gd name="T11" fmla="*/ 8 h 77"/>
                  <a:gd name="T12" fmla="*/ 15 w 129"/>
                  <a:gd name="T13" fmla="*/ 8 h 77"/>
                  <a:gd name="T14" fmla="*/ 14 w 129"/>
                  <a:gd name="T15" fmla="*/ 8 h 77"/>
                  <a:gd name="T16" fmla="*/ 14 w 129"/>
                  <a:gd name="T17" fmla="*/ 8 h 77"/>
                  <a:gd name="T18" fmla="*/ 14 w 129"/>
                  <a:gd name="T19" fmla="*/ 8 h 77"/>
                  <a:gd name="T20" fmla="*/ 14 w 129"/>
                  <a:gd name="T21" fmla="*/ 8 h 77"/>
                  <a:gd name="T22" fmla="*/ 14 w 129"/>
                  <a:gd name="T23" fmla="*/ 8 h 77"/>
                  <a:gd name="T24" fmla="*/ 13 w 129"/>
                  <a:gd name="T25" fmla="*/ 9 h 77"/>
                  <a:gd name="T26" fmla="*/ 12 w 129"/>
                  <a:gd name="T27" fmla="*/ 9 h 77"/>
                  <a:gd name="T28" fmla="*/ 12 w 129"/>
                  <a:gd name="T29" fmla="*/ 9 h 77"/>
                  <a:gd name="T30" fmla="*/ 11 w 129"/>
                  <a:gd name="T31" fmla="*/ 8 h 77"/>
                  <a:gd name="T32" fmla="*/ 10 w 129"/>
                  <a:gd name="T33" fmla="*/ 8 h 77"/>
                  <a:gd name="T34" fmla="*/ 10 w 129"/>
                  <a:gd name="T35" fmla="*/ 7 h 77"/>
                  <a:gd name="T36" fmla="*/ 9 w 129"/>
                  <a:gd name="T37" fmla="*/ 7 h 77"/>
                  <a:gd name="T38" fmla="*/ 8 w 129"/>
                  <a:gd name="T39" fmla="*/ 6 h 77"/>
                  <a:gd name="T40" fmla="*/ 8 w 129"/>
                  <a:gd name="T41" fmla="*/ 6 h 77"/>
                  <a:gd name="T42" fmla="*/ 7 w 129"/>
                  <a:gd name="T43" fmla="*/ 5 h 77"/>
                  <a:gd name="T44" fmla="*/ 7 w 129"/>
                  <a:gd name="T45" fmla="*/ 5 h 77"/>
                  <a:gd name="T46" fmla="*/ 7 w 129"/>
                  <a:gd name="T47" fmla="*/ 4 h 77"/>
                  <a:gd name="T48" fmla="*/ 6 w 129"/>
                  <a:gd name="T49" fmla="*/ 4 h 77"/>
                  <a:gd name="T50" fmla="*/ 5 w 129"/>
                  <a:gd name="T51" fmla="*/ 3 h 77"/>
                  <a:gd name="T52" fmla="*/ 5 w 129"/>
                  <a:gd name="T53" fmla="*/ 3 h 77"/>
                  <a:gd name="T54" fmla="*/ 4 w 129"/>
                  <a:gd name="T55" fmla="*/ 2 h 77"/>
                  <a:gd name="T56" fmla="*/ 3 w 129"/>
                  <a:gd name="T57" fmla="*/ 2 h 77"/>
                  <a:gd name="T58" fmla="*/ 2 w 129"/>
                  <a:gd name="T59" fmla="*/ 1 h 77"/>
                  <a:gd name="T60" fmla="*/ 1 w 129"/>
                  <a:gd name="T61" fmla="*/ 1 h 77"/>
                  <a:gd name="T62" fmla="*/ 0 w 129"/>
                  <a:gd name="T63" fmla="*/ 0 h 77"/>
                  <a:gd name="T64" fmla="*/ 0 w 129"/>
                  <a:gd name="T65" fmla="*/ 0 h 77"/>
                  <a:gd name="T66" fmla="*/ 15 w 129"/>
                  <a:gd name="T67" fmla="*/ 7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9"/>
                  <a:gd name="T103" fmla="*/ 0 h 77"/>
                  <a:gd name="T104" fmla="*/ 129 w 129"/>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9" h="77">
                    <a:moveTo>
                      <a:pt x="128" y="65"/>
                    </a:moveTo>
                    <a:lnTo>
                      <a:pt x="128" y="67"/>
                    </a:lnTo>
                    <a:lnTo>
                      <a:pt x="127" y="68"/>
                    </a:lnTo>
                    <a:lnTo>
                      <a:pt x="126" y="69"/>
                    </a:lnTo>
                    <a:lnTo>
                      <a:pt x="126" y="70"/>
                    </a:lnTo>
                    <a:lnTo>
                      <a:pt x="125" y="70"/>
                    </a:lnTo>
                    <a:lnTo>
                      <a:pt x="124" y="71"/>
                    </a:lnTo>
                    <a:lnTo>
                      <a:pt x="123" y="72"/>
                    </a:lnTo>
                    <a:lnTo>
                      <a:pt x="122" y="72"/>
                    </a:lnTo>
                    <a:lnTo>
                      <a:pt x="120" y="73"/>
                    </a:lnTo>
                    <a:lnTo>
                      <a:pt x="113" y="76"/>
                    </a:lnTo>
                    <a:lnTo>
                      <a:pt x="106" y="76"/>
                    </a:lnTo>
                    <a:lnTo>
                      <a:pt x="100" y="76"/>
                    </a:lnTo>
                    <a:lnTo>
                      <a:pt x="94" y="74"/>
                    </a:lnTo>
                    <a:lnTo>
                      <a:pt x="88" y="71"/>
                    </a:lnTo>
                    <a:lnTo>
                      <a:pt x="82" y="67"/>
                    </a:lnTo>
                    <a:lnTo>
                      <a:pt x="76" y="63"/>
                    </a:lnTo>
                    <a:lnTo>
                      <a:pt x="72" y="58"/>
                    </a:lnTo>
                    <a:lnTo>
                      <a:pt x="67" y="52"/>
                    </a:lnTo>
                    <a:lnTo>
                      <a:pt x="63" y="47"/>
                    </a:lnTo>
                    <a:lnTo>
                      <a:pt x="59" y="40"/>
                    </a:lnTo>
                    <a:lnTo>
                      <a:pt x="53" y="35"/>
                    </a:lnTo>
                    <a:lnTo>
                      <a:pt x="47" y="29"/>
                    </a:lnTo>
                    <a:lnTo>
                      <a:pt x="41" y="25"/>
                    </a:lnTo>
                    <a:lnTo>
                      <a:pt x="34" y="21"/>
                    </a:lnTo>
                    <a:lnTo>
                      <a:pt x="28" y="16"/>
                    </a:lnTo>
                    <a:lnTo>
                      <a:pt x="20" y="13"/>
                    </a:lnTo>
                    <a:lnTo>
                      <a:pt x="13" y="9"/>
                    </a:lnTo>
                    <a:lnTo>
                      <a:pt x="6" y="4"/>
                    </a:lnTo>
                    <a:lnTo>
                      <a:pt x="0" y="0"/>
                    </a:lnTo>
                    <a:lnTo>
                      <a:pt x="128" y="65"/>
                    </a:lnTo>
                  </a:path>
                </a:pathLst>
              </a:custGeom>
              <a:solidFill>
                <a:srgbClr val="FFB1B1"/>
              </a:solidFill>
              <a:ln w="9525" cap="rnd">
                <a:noFill/>
                <a:round/>
                <a:headEnd/>
                <a:tailEnd/>
              </a:ln>
            </p:spPr>
            <p:txBody>
              <a:bodyPr/>
              <a:lstStyle/>
              <a:p>
                <a:endParaRPr lang="en-US"/>
              </a:p>
            </p:txBody>
          </p:sp>
          <p:sp>
            <p:nvSpPr>
              <p:cNvPr id="84092" name="Freeform 124"/>
              <p:cNvSpPr>
                <a:spLocks noChangeAspect="1"/>
              </p:cNvSpPr>
              <p:nvPr/>
            </p:nvSpPr>
            <p:spPr bwMode="auto">
              <a:xfrm>
                <a:off x="858" y="1914"/>
                <a:ext cx="111" cy="40"/>
              </a:xfrm>
              <a:custGeom>
                <a:avLst/>
                <a:gdLst>
                  <a:gd name="T0" fmla="*/ 8 w 229"/>
                  <a:gd name="T1" fmla="*/ 7 h 83"/>
                  <a:gd name="T2" fmla="*/ 9 w 229"/>
                  <a:gd name="T3" fmla="*/ 8 h 83"/>
                  <a:gd name="T4" fmla="*/ 10 w 229"/>
                  <a:gd name="T5" fmla="*/ 9 h 83"/>
                  <a:gd name="T6" fmla="*/ 11 w 229"/>
                  <a:gd name="T7" fmla="*/ 9 h 83"/>
                  <a:gd name="T8" fmla="*/ 13 w 229"/>
                  <a:gd name="T9" fmla="*/ 9 h 83"/>
                  <a:gd name="T10" fmla="*/ 14 w 229"/>
                  <a:gd name="T11" fmla="*/ 9 h 83"/>
                  <a:gd name="T12" fmla="*/ 12 w 229"/>
                  <a:gd name="T13" fmla="*/ 9 h 83"/>
                  <a:gd name="T14" fmla="*/ 10 w 229"/>
                  <a:gd name="T15" fmla="*/ 9 h 83"/>
                  <a:gd name="T16" fmla="*/ 9 w 229"/>
                  <a:gd name="T17" fmla="*/ 9 h 83"/>
                  <a:gd name="T18" fmla="*/ 8 w 229"/>
                  <a:gd name="T19" fmla="*/ 8 h 83"/>
                  <a:gd name="T20" fmla="*/ 7 w 229"/>
                  <a:gd name="T21" fmla="*/ 7 h 83"/>
                  <a:gd name="T22" fmla="*/ 6 w 229"/>
                  <a:gd name="T23" fmla="*/ 6 h 83"/>
                  <a:gd name="T24" fmla="*/ 6 w 229"/>
                  <a:gd name="T25" fmla="*/ 5 h 83"/>
                  <a:gd name="T26" fmla="*/ 5 w 229"/>
                  <a:gd name="T27" fmla="*/ 3 h 83"/>
                  <a:gd name="T28" fmla="*/ 4 w 229"/>
                  <a:gd name="T29" fmla="*/ 2 h 83"/>
                  <a:gd name="T30" fmla="*/ 2 w 229"/>
                  <a:gd name="T31" fmla="*/ 1 h 83"/>
                  <a:gd name="T32" fmla="*/ 0 w 229"/>
                  <a:gd name="T33" fmla="*/ 0 h 83"/>
                  <a:gd name="T34" fmla="*/ 0 w 229"/>
                  <a:gd name="T35" fmla="*/ 0 h 83"/>
                  <a:gd name="T36" fmla="*/ 0 w 229"/>
                  <a:gd name="T37" fmla="*/ 0 h 83"/>
                  <a:gd name="T38" fmla="*/ 1 w 229"/>
                  <a:gd name="T39" fmla="*/ 0 h 83"/>
                  <a:gd name="T40" fmla="*/ 2 w 229"/>
                  <a:gd name="T41" fmla="*/ 0 h 83"/>
                  <a:gd name="T42" fmla="*/ 3 w 229"/>
                  <a:gd name="T43" fmla="*/ 0 h 83"/>
                  <a:gd name="T44" fmla="*/ 3 w 229"/>
                  <a:gd name="T45" fmla="*/ 0 h 83"/>
                  <a:gd name="T46" fmla="*/ 5 w 229"/>
                  <a:gd name="T47" fmla="*/ 0 h 83"/>
                  <a:gd name="T48" fmla="*/ 6 w 229"/>
                  <a:gd name="T49" fmla="*/ 0 h 83"/>
                  <a:gd name="T50" fmla="*/ 7 w 229"/>
                  <a:gd name="T51" fmla="*/ 1 h 83"/>
                  <a:gd name="T52" fmla="*/ 8 w 229"/>
                  <a:gd name="T53" fmla="*/ 2 h 83"/>
                  <a:gd name="T54" fmla="*/ 9 w 229"/>
                  <a:gd name="T55" fmla="*/ 3 h 83"/>
                  <a:gd name="T56" fmla="*/ 9 w 229"/>
                  <a:gd name="T57" fmla="*/ 3 h 83"/>
                  <a:gd name="T58" fmla="*/ 10 w 229"/>
                  <a:gd name="T59" fmla="*/ 4 h 83"/>
                  <a:gd name="T60" fmla="*/ 10 w 229"/>
                  <a:gd name="T61" fmla="*/ 4 h 83"/>
                  <a:gd name="T62" fmla="*/ 11 w 229"/>
                  <a:gd name="T63" fmla="*/ 4 h 83"/>
                  <a:gd name="T64" fmla="*/ 12 w 229"/>
                  <a:gd name="T65" fmla="*/ 4 h 83"/>
                  <a:gd name="T66" fmla="*/ 12 w 229"/>
                  <a:gd name="T67" fmla="*/ 4 h 83"/>
                  <a:gd name="T68" fmla="*/ 15 w 229"/>
                  <a:gd name="T69" fmla="*/ 3 h 83"/>
                  <a:gd name="T70" fmla="*/ 17 w 229"/>
                  <a:gd name="T71" fmla="*/ 3 h 83"/>
                  <a:gd name="T72" fmla="*/ 20 w 229"/>
                  <a:gd name="T73" fmla="*/ 2 h 83"/>
                  <a:gd name="T74" fmla="*/ 23 w 229"/>
                  <a:gd name="T75" fmla="*/ 1 h 83"/>
                  <a:gd name="T76" fmla="*/ 26 w 229"/>
                  <a:gd name="T77" fmla="*/ 2 h 83"/>
                  <a:gd name="T78" fmla="*/ 25 w 229"/>
                  <a:gd name="T79" fmla="*/ 2 h 83"/>
                  <a:gd name="T80" fmla="*/ 24 w 229"/>
                  <a:gd name="T81" fmla="*/ 2 h 83"/>
                  <a:gd name="T82" fmla="*/ 23 w 229"/>
                  <a:gd name="T83" fmla="*/ 2 h 83"/>
                  <a:gd name="T84" fmla="*/ 22 w 229"/>
                  <a:gd name="T85" fmla="*/ 2 h 83"/>
                  <a:gd name="T86" fmla="*/ 21 w 229"/>
                  <a:gd name="T87" fmla="*/ 3 h 83"/>
                  <a:gd name="T88" fmla="*/ 21 w 229"/>
                  <a:gd name="T89" fmla="*/ 3 h 83"/>
                  <a:gd name="T90" fmla="*/ 17 w 229"/>
                  <a:gd name="T91" fmla="*/ 4 h 83"/>
                  <a:gd name="T92" fmla="*/ 16 w 229"/>
                  <a:gd name="T93" fmla="*/ 5 h 83"/>
                  <a:gd name="T94" fmla="*/ 13 w 229"/>
                  <a:gd name="T95" fmla="*/ 5 h 83"/>
                  <a:gd name="T96" fmla="*/ 11 w 229"/>
                  <a:gd name="T97" fmla="*/ 5 h 83"/>
                  <a:gd name="T98" fmla="*/ 8 w 229"/>
                  <a:gd name="T99" fmla="*/ 5 h 83"/>
                  <a:gd name="T100" fmla="*/ 8 w 229"/>
                  <a:gd name="T101" fmla="*/ 5 h 83"/>
                  <a:gd name="T102" fmla="*/ 8 w 229"/>
                  <a:gd name="T103" fmla="*/ 5 h 83"/>
                  <a:gd name="T104" fmla="*/ 8 w 229"/>
                  <a:gd name="T105" fmla="*/ 5 h 83"/>
                  <a:gd name="T106" fmla="*/ 8 w 229"/>
                  <a:gd name="T107" fmla="*/ 6 h 83"/>
                  <a:gd name="T108" fmla="*/ 8 w 229"/>
                  <a:gd name="T109" fmla="*/ 6 h 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9"/>
                  <a:gd name="T166" fmla="*/ 0 h 83"/>
                  <a:gd name="T167" fmla="*/ 229 w 229"/>
                  <a:gd name="T168" fmla="*/ 83 h 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9" h="83">
                    <a:moveTo>
                      <a:pt x="68" y="58"/>
                    </a:moveTo>
                    <a:lnTo>
                      <a:pt x="69" y="63"/>
                    </a:lnTo>
                    <a:lnTo>
                      <a:pt x="72" y="67"/>
                    </a:lnTo>
                    <a:lnTo>
                      <a:pt x="76" y="72"/>
                    </a:lnTo>
                    <a:lnTo>
                      <a:pt x="81" y="75"/>
                    </a:lnTo>
                    <a:lnTo>
                      <a:pt x="87" y="78"/>
                    </a:lnTo>
                    <a:lnTo>
                      <a:pt x="94" y="80"/>
                    </a:lnTo>
                    <a:lnTo>
                      <a:pt x="100" y="81"/>
                    </a:lnTo>
                    <a:lnTo>
                      <a:pt x="107" y="81"/>
                    </a:lnTo>
                    <a:lnTo>
                      <a:pt x="114" y="80"/>
                    </a:lnTo>
                    <a:lnTo>
                      <a:pt x="122" y="77"/>
                    </a:lnTo>
                    <a:lnTo>
                      <a:pt x="114" y="80"/>
                    </a:lnTo>
                    <a:lnTo>
                      <a:pt x="106" y="81"/>
                    </a:lnTo>
                    <a:lnTo>
                      <a:pt x="99" y="82"/>
                    </a:lnTo>
                    <a:lnTo>
                      <a:pt x="91" y="82"/>
                    </a:lnTo>
                    <a:lnTo>
                      <a:pt x="84" y="81"/>
                    </a:lnTo>
                    <a:lnTo>
                      <a:pt x="78" y="80"/>
                    </a:lnTo>
                    <a:lnTo>
                      <a:pt x="71" y="77"/>
                    </a:lnTo>
                    <a:lnTo>
                      <a:pt x="66" y="74"/>
                    </a:lnTo>
                    <a:lnTo>
                      <a:pt x="62" y="70"/>
                    </a:lnTo>
                    <a:lnTo>
                      <a:pt x="58" y="64"/>
                    </a:lnTo>
                    <a:lnTo>
                      <a:pt x="55" y="57"/>
                    </a:lnTo>
                    <a:lnTo>
                      <a:pt x="52" y="49"/>
                    </a:lnTo>
                    <a:lnTo>
                      <a:pt x="49" y="42"/>
                    </a:lnTo>
                    <a:lnTo>
                      <a:pt x="45" y="35"/>
                    </a:lnTo>
                    <a:lnTo>
                      <a:pt x="41" y="29"/>
                    </a:lnTo>
                    <a:lnTo>
                      <a:pt x="37" y="23"/>
                    </a:lnTo>
                    <a:lnTo>
                      <a:pt x="32" y="16"/>
                    </a:lnTo>
                    <a:lnTo>
                      <a:pt x="27" y="12"/>
                    </a:lnTo>
                    <a:lnTo>
                      <a:pt x="21" y="8"/>
                    </a:lnTo>
                    <a:lnTo>
                      <a:pt x="14" y="5"/>
                    </a:lnTo>
                    <a:lnTo>
                      <a:pt x="0" y="1"/>
                    </a:lnTo>
                    <a:lnTo>
                      <a:pt x="1" y="0"/>
                    </a:lnTo>
                    <a:lnTo>
                      <a:pt x="3" y="0"/>
                    </a:lnTo>
                    <a:lnTo>
                      <a:pt x="6" y="0"/>
                    </a:lnTo>
                    <a:lnTo>
                      <a:pt x="10" y="0"/>
                    </a:lnTo>
                    <a:lnTo>
                      <a:pt x="14" y="1"/>
                    </a:lnTo>
                    <a:lnTo>
                      <a:pt x="18" y="3"/>
                    </a:lnTo>
                    <a:lnTo>
                      <a:pt x="21" y="4"/>
                    </a:lnTo>
                    <a:lnTo>
                      <a:pt x="25" y="4"/>
                    </a:lnTo>
                    <a:lnTo>
                      <a:pt x="27" y="4"/>
                    </a:lnTo>
                    <a:lnTo>
                      <a:pt x="28" y="4"/>
                    </a:lnTo>
                    <a:lnTo>
                      <a:pt x="35" y="4"/>
                    </a:lnTo>
                    <a:lnTo>
                      <a:pt x="41" y="5"/>
                    </a:lnTo>
                    <a:lnTo>
                      <a:pt x="46" y="6"/>
                    </a:lnTo>
                    <a:lnTo>
                      <a:pt x="51" y="7"/>
                    </a:lnTo>
                    <a:lnTo>
                      <a:pt x="56" y="10"/>
                    </a:lnTo>
                    <a:lnTo>
                      <a:pt x="59" y="13"/>
                    </a:lnTo>
                    <a:lnTo>
                      <a:pt x="64" y="16"/>
                    </a:lnTo>
                    <a:lnTo>
                      <a:pt x="68" y="19"/>
                    </a:lnTo>
                    <a:lnTo>
                      <a:pt x="72" y="24"/>
                    </a:lnTo>
                    <a:lnTo>
                      <a:pt x="77" y="29"/>
                    </a:lnTo>
                    <a:lnTo>
                      <a:pt x="79" y="31"/>
                    </a:lnTo>
                    <a:lnTo>
                      <a:pt x="81" y="32"/>
                    </a:lnTo>
                    <a:lnTo>
                      <a:pt x="84" y="33"/>
                    </a:lnTo>
                    <a:lnTo>
                      <a:pt x="87" y="34"/>
                    </a:lnTo>
                    <a:lnTo>
                      <a:pt x="90" y="34"/>
                    </a:lnTo>
                    <a:lnTo>
                      <a:pt x="93" y="35"/>
                    </a:lnTo>
                    <a:lnTo>
                      <a:pt x="96" y="35"/>
                    </a:lnTo>
                    <a:lnTo>
                      <a:pt x="99" y="35"/>
                    </a:lnTo>
                    <a:lnTo>
                      <a:pt x="101" y="35"/>
                    </a:lnTo>
                    <a:lnTo>
                      <a:pt x="104" y="35"/>
                    </a:lnTo>
                    <a:lnTo>
                      <a:pt x="117" y="34"/>
                    </a:lnTo>
                    <a:lnTo>
                      <a:pt x="129" y="32"/>
                    </a:lnTo>
                    <a:lnTo>
                      <a:pt x="141" y="28"/>
                    </a:lnTo>
                    <a:lnTo>
                      <a:pt x="154" y="24"/>
                    </a:lnTo>
                    <a:lnTo>
                      <a:pt x="167" y="20"/>
                    </a:lnTo>
                    <a:lnTo>
                      <a:pt x="179" y="17"/>
                    </a:lnTo>
                    <a:lnTo>
                      <a:pt x="192" y="16"/>
                    </a:lnTo>
                    <a:lnTo>
                      <a:pt x="204" y="15"/>
                    </a:lnTo>
                    <a:lnTo>
                      <a:pt x="216" y="17"/>
                    </a:lnTo>
                    <a:lnTo>
                      <a:pt x="228" y="23"/>
                    </a:lnTo>
                    <a:lnTo>
                      <a:pt x="223" y="22"/>
                    </a:lnTo>
                    <a:lnTo>
                      <a:pt x="218" y="21"/>
                    </a:lnTo>
                    <a:lnTo>
                      <a:pt x="214" y="21"/>
                    </a:lnTo>
                    <a:lnTo>
                      <a:pt x="209" y="21"/>
                    </a:lnTo>
                    <a:lnTo>
                      <a:pt x="204" y="21"/>
                    </a:lnTo>
                    <a:lnTo>
                      <a:pt x="199" y="22"/>
                    </a:lnTo>
                    <a:lnTo>
                      <a:pt x="195" y="23"/>
                    </a:lnTo>
                    <a:lnTo>
                      <a:pt x="190" y="23"/>
                    </a:lnTo>
                    <a:lnTo>
                      <a:pt x="186" y="25"/>
                    </a:lnTo>
                    <a:lnTo>
                      <a:pt x="181" y="26"/>
                    </a:lnTo>
                    <a:lnTo>
                      <a:pt x="167" y="29"/>
                    </a:lnTo>
                    <a:lnTo>
                      <a:pt x="154" y="33"/>
                    </a:lnTo>
                    <a:lnTo>
                      <a:pt x="144" y="37"/>
                    </a:lnTo>
                    <a:lnTo>
                      <a:pt x="134" y="41"/>
                    </a:lnTo>
                    <a:lnTo>
                      <a:pt x="124" y="44"/>
                    </a:lnTo>
                    <a:lnTo>
                      <a:pt x="115" y="46"/>
                    </a:lnTo>
                    <a:lnTo>
                      <a:pt x="104" y="48"/>
                    </a:lnTo>
                    <a:lnTo>
                      <a:pt x="94" y="47"/>
                    </a:lnTo>
                    <a:lnTo>
                      <a:pt x="81" y="45"/>
                    </a:lnTo>
                    <a:lnTo>
                      <a:pt x="66" y="42"/>
                    </a:lnTo>
                    <a:lnTo>
                      <a:pt x="66" y="43"/>
                    </a:lnTo>
                    <a:lnTo>
                      <a:pt x="66" y="45"/>
                    </a:lnTo>
                    <a:lnTo>
                      <a:pt x="66" y="46"/>
                    </a:lnTo>
                    <a:lnTo>
                      <a:pt x="66" y="48"/>
                    </a:lnTo>
                    <a:lnTo>
                      <a:pt x="66" y="51"/>
                    </a:lnTo>
                    <a:lnTo>
                      <a:pt x="66" y="53"/>
                    </a:lnTo>
                    <a:lnTo>
                      <a:pt x="67" y="56"/>
                    </a:lnTo>
                    <a:lnTo>
                      <a:pt x="68" y="58"/>
                    </a:lnTo>
                  </a:path>
                </a:pathLst>
              </a:custGeom>
              <a:solidFill>
                <a:srgbClr val="E498B1"/>
              </a:solidFill>
              <a:ln w="9525" cap="rnd">
                <a:noFill/>
                <a:round/>
                <a:headEnd/>
                <a:tailEnd/>
              </a:ln>
            </p:spPr>
            <p:txBody>
              <a:bodyPr/>
              <a:lstStyle/>
              <a:p>
                <a:endParaRPr lang="en-US"/>
              </a:p>
            </p:txBody>
          </p:sp>
          <p:sp>
            <p:nvSpPr>
              <p:cNvPr id="84093" name="Freeform 125"/>
              <p:cNvSpPr>
                <a:spLocks noChangeAspect="1"/>
              </p:cNvSpPr>
              <p:nvPr/>
            </p:nvSpPr>
            <p:spPr bwMode="auto">
              <a:xfrm>
                <a:off x="886" y="1912"/>
                <a:ext cx="50" cy="12"/>
              </a:xfrm>
              <a:custGeom>
                <a:avLst/>
                <a:gdLst>
                  <a:gd name="T0" fmla="*/ 3 w 105"/>
                  <a:gd name="T1" fmla="*/ 2 h 26"/>
                  <a:gd name="T2" fmla="*/ 4 w 105"/>
                  <a:gd name="T3" fmla="*/ 2 h 26"/>
                  <a:gd name="T4" fmla="*/ 5 w 105"/>
                  <a:gd name="T5" fmla="*/ 2 h 26"/>
                  <a:gd name="T6" fmla="*/ 6 w 105"/>
                  <a:gd name="T7" fmla="*/ 3 h 26"/>
                  <a:gd name="T8" fmla="*/ 7 w 105"/>
                  <a:gd name="T9" fmla="*/ 3 h 26"/>
                  <a:gd name="T10" fmla="*/ 7 w 105"/>
                  <a:gd name="T11" fmla="*/ 2 h 26"/>
                  <a:gd name="T12" fmla="*/ 8 w 105"/>
                  <a:gd name="T13" fmla="*/ 2 h 26"/>
                  <a:gd name="T14" fmla="*/ 9 w 105"/>
                  <a:gd name="T15" fmla="*/ 2 h 26"/>
                  <a:gd name="T16" fmla="*/ 10 w 105"/>
                  <a:gd name="T17" fmla="*/ 2 h 26"/>
                  <a:gd name="T18" fmla="*/ 10 w 105"/>
                  <a:gd name="T19" fmla="*/ 1 h 26"/>
                  <a:gd name="T20" fmla="*/ 11 w 105"/>
                  <a:gd name="T21" fmla="*/ 1 h 26"/>
                  <a:gd name="T22" fmla="*/ 11 w 105"/>
                  <a:gd name="T23" fmla="*/ 1 h 26"/>
                  <a:gd name="T24" fmla="*/ 10 w 105"/>
                  <a:gd name="T25" fmla="*/ 1 h 26"/>
                  <a:gd name="T26" fmla="*/ 9 w 105"/>
                  <a:gd name="T27" fmla="*/ 1 h 26"/>
                  <a:gd name="T28" fmla="*/ 8 w 105"/>
                  <a:gd name="T29" fmla="*/ 1 h 26"/>
                  <a:gd name="T30" fmla="*/ 7 w 105"/>
                  <a:gd name="T31" fmla="*/ 1 h 26"/>
                  <a:gd name="T32" fmla="*/ 6 w 105"/>
                  <a:gd name="T33" fmla="*/ 1 h 26"/>
                  <a:gd name="T34" fmla="*/ 5 w 105"/>
                  <a:gd name="T35" fmla="*/ 1 h 26"/>
                  <a:gd name="T36" fmla="*/ 3 w 105"/>
                  <a:gd name="T37" fmla="*/ 0 h 26"/>
                  <a:gd name="T38" fmla="*/ 2 w 105"/>
                  <a:gd name="T39" fmla="*/ 0 h 26"/>
                  <a:gd name="T40" fmla="*/ 1 w 105"/>
                  <a:gd name="T41" fmla="*/ 0 h 26"/>
                  <a:gd name="T42" fmla="*/ 0 w 105"/>
                  <a:gd name="T43" fmla="*/ 0 h 26"/>
                  <a:gd name="T44" fmla="*/ 3 w 105"/>
                  <a:gd name="T45" fmla="*/ 2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5"/>
                  <a:gd name="T70" fmla="*/ 0 h 26"/>
                  <a:gd name="T71" fmla="*/ 105 w 105"/>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5" h="26">
                    <a:moveTo>
                      <a:pt x="32" y="17"/>
                    </a:moveTo>
                    <a:lnTo>
                      <a:pt x="39" y="21"/>
                    </a:lnTo>
                    <a:lnTo>
                      <a:pt x="46" y="24"/>
                    </a:lnTo>
                    <a:lnTo>
                      <a:pt x="53" y="25"/>
                    </a:lnTo>
                    <a:lnTo>
                      <a:pt x="61" y="25"/>
                    </a:lnTo>
                    <a:lnTo>
                      <a:pt x="68" y="23"/>
                    </a:lnTo>
                    <a:lnTo>
                      <a:pt x="75" y="22"/>
                    </a:lnTo>
                    <a:lnTo>
                      <a:pt x="83" y="20"/>
                    </a:lnTo>
                    <a:lnTo>
                      <a:pt x="90" y="18"/>
                    </a:lnTo>
                    <a:lnTo>
                      <a:pt x="97" y="16"/>
                    </a:lnTo>
                    <a:lnTo>
                      <a:pt x="104" y="15"/>
                    </a:lnTo>
                    <a:lnTo>
                      <a:pt x="94" y="15"/>
                    </a:lnTo>
                    <a:lnTo>
                      <a:pt x="83" y="14"/>
                    </a:lnTo>
                    <a:lnTo>
                      <a:pt x="72" y="14"/>
                    </a:lnTo>
                    <a:lnTo>
                      <a:pt x="62" y="12"/>
                    </a:lnTo>
                    <a:lnTo>
                      <a:pt x="52" y="10"/>
                    </a:lnTo>
                    <a:lnTo>
                      <a:pt x="42" y="8"/>
                    </a:lnTo>
                    <a:lnTo>
                      <a:pt x="31" y="6"/>
                    </a:lnTo>
                    <a:lnTo>
                      <a:pt x="21" y="4"/>
                    </a:lnTo>
                    <a:lnTo>
                      <a:pt x="11" y="1"/>
                    </a:lnTo>
                    <a:lnTo>
                      <a:pt x="0" y="0"/>
                    </a:lnTo>
                    <a:lnTo>
                      <a:pt x="32" y="17"/>
                    </a:lnTo>
                  </a:path>
                </a:pathLst>
              </a:custGeom>
              <a:solidFill>
                <a:srgbClr val="FFFFFF"/>
              </a:solidFill>
              <a:ln w="9525" cap="rnd">
                <a:noFill/>
                <a:round/>
                <a:headEnd/>
                <a:tailEnd/>
              </a:ln>
            </p:spPr>
            <p:txBody>
              <a:bodyPr/>
              <a:lstStyle/>
              <a:p>
                <a:endParaRPr lang="en-US"/>
              </a:p>
            </p:txBody>
          </p:sp>
          <p:sp>
            <p:nvSpPr>
              <p:cNvPr id="84094" name="Freeform 126"/>
              <p:cNvSpPr>
                <a:spLocks noChangeAspect="1"/>
              </p:cNvSpPr>
              <p:nvPr/>
            </p:nvSpPr>
            <p:spPr bwMode="auto">
              <a:xfrm>
                <a:off x="1178" y="1776"/>
                <a:ext cx="258" cy="129"/>
              </a:xfrm>
              <a:custGeom>
                <a:avLst/>
                <a:gdLst>
                  <a:gd name="T0" fmla="*/ 13 w 536"/>
                  <a:gd name="T1" fmla="*/ 5 h 267"/>
                  <a:gd name="T2" fmla="*/ 15 w 536"/>
                  <a:gd name="T3" fmla="*/ 6 h 267"/>
                  <a:gd name="T4" fmla="*/ 17 w 536"/>
                  <a:gd name="T5" fmla="*/ 7 h 267"/>
                  <a:gd name="T6" fmla="*/ 18 w 536"/>
                  <a:gd name="T7" fmla="*/ 9 h 267"/>
                  <a:gd name="T8" fmla="*/ 18 w 536"/>
                  <a:gd name="T9" fmla="*/ 9 h 267"/>
                  <a:gd name="T10" fmla="*/ 19 w 536"/>
                  <a:gd name="T11" fmla="*/ 9 h 267"/>
                  <a:gd name="T12" fmla="*/ 22 w 536"/>
                  <a:gd name="T13" fmla="*/ 9 h 267"/>
                  <a:gd name="T14" fmla="*/ 26 w 536"/>
                  <a:gd name="T15" fmla="*/ 10 h 267"/>
                  <a:gd name="T16" fmla="*/ 27 w 536"/>
                  <a:gd name="T17" fmla="*/ 11 h 267"/>
                  <a:gd name="T18" fmla="*/ 29 w 536"/>
                  <a:gd name="T19" fmla="*/ 12 h 267"/>
                  <a:gd name="T20" fmla="*/ 29 w 536"/>
                  <a:gd name="T21" fmla="*/ 13 h 267"/>
                  <a:gd name="T22" fmla="*/ 29 w 536"/>
                  <a:gd name="T23" fmla="*/ 13 h 267"/>
                  <a:gd name="T24" fmla="*/ 30 w 536"/>
                  <a:gd name="T25" fmla="*/ 14 h 267"/>
                  <a:gd name="T26" fmla="*/ 34 w 536"/>
                  <a:gd name="T27" fmla="*/ 14 h 267"/>
                  <a:gd name="T28" fmla="*/ 37 w 536"/>
                  <a:gd name="T29" fmla="*/ 17 h 267"/>
                  <a:gd name="T30" fmla="*/ 39 w 536"/>
                  <a:gd name="T31" fmla="*/ 20 h 267"/>
                  <a:gd name="T32" fmla="*/ 40 w 536"/>
                  <a:gd name="T33" fmla="*/ 20 h 267"/>
                  <a:gd name="T34" fmla="*/ 44 w 536"/>
                  <a:gd name="T35" fmla="*/ 21 h 267"/>
                  <a:gd name="T36" fmla="*/ 48 w 536"/>
                  <a:gd name="T37" fmla="*/ 23 h 267"/>
                  <a:gd name="T38" fmla="*/ 49 w 536"/>
                  <a:gd name="T39" fmla="*/ 25 h 267"/>
                  <a:gd name="T40" fmla="*/ 50 w 536"/>
                  <a:gd name="T41" fmla="*/ 27 h 267"/>
                  <a:gd name="T42" fmla="*/ 50 w 536"/>
                  <a:gd name="T43" fmla="*/ 28 h 267"/>
                  <a:gd name="T44" fmla="*/ 50 w 536"/>
                  <a:gd name="T45" fmla="*/ 30 h 267"/>
                  <a:gd name="T46" fmla="*/ 50 w 536"/>
                  <a:gd name="T47" fmla="*/ 29 h 267"/>
                  <a:gd name="T48" fmla="*/ 53 w 536"/>
                  <a:gd name="T49" fmla="*/ 28 h 267"/>
                  <a:gd name="T50" fmla="*/ 57 w 536"/>
                  <a:gd name="T51" fmla="*/ 27 h 267"/>
                  <a:gd name="T52" fmla="*/ 58 w 536"/>
                  <a:gd name="T53" fmla="*/ 26 h 267"/>
                  <a:gd name="T54" fmla="*/ 57 w 536"/>
                  <a:gd name="T55" fmla="*/ 26 h 267"/>
                  <a:gd name="T56" fmla="*/ 56 w 536"/>
                  <a:gd name="T57" fmla="*/ 26 h 267"/>
                  <a:gd name="T58" fmla="*/ 54 w 536"/>
                  <a:gd name="T59" fmla="*/ 25 h 267"/>
                  <a:gd name="T60" fmla="*/ 54 w 536"/>
                  <a:gd name="T61" fmla="*/ 25 h 267"/>
                  <a:gd name="T62" fmla="*/ 51 w 536"/>
                  <a:gd name="T63" fmla="*/ 23 h 267"/>
                  <a:gd name="T64" fmla="*/ 50 w 536"/>
                  <a:gd name="T65" fmla="*/ 22 h 267"/>
                  <a:gd name="T66" fmla="*/ 48 w 536"/>
                  <a:gd name="T67" fmla="*/ 21 h 267"/>
                  <a:gd name="T68" fmla="*/ 46 w 536"/>
                  <a:gd name="T69" fmla="*/ 21 h 267"/>
                  <a:gd name="T70" fmla="*/ 44 w 536"/>
                  <a:gd name="T71" fmla="*/ 19 h 267"/>
                  <a:gd name="T72" fmla="*/ 42 w 536"/>
                  <a:gd name="T73" fmla="*/ 17 h 267"/>
                  <a:gd name="T74" fmla="*/ 39 w 536"/>
                  <a:gd name="T75" fmla="*/ 17 h 267"/>
                  <a:gd name="T76" fmla="*/ 38 w 536"/>
                  <a:gd name="T77" fmla="*/ 16 h 267"/>
                  <a:gd name="T78" fmla="*/ 36 w 536"/>
                  <a:gd name="T79" fmla="*/ 13 h 267"/>
                  <a:gd name="T80" fmla="*/ 32 w 536"/>
                  <a:gd name="T81" fmla="*/ 10 h 267"/>
                  <a:gd name="T82" fmla="*/ 27 w 536"/>
                  <a:gd name="T83" fmla="*/ 7 h 267"/>
                  <a:gd name="T84" fmla="*/ 26 w 536"/>
                  <a:gd name="T85" fmla="*/ 7 h 267"/>
                  <a:gd name="T86" fmla="*/ 23 w 536"/>
                  <a:gd name="T87" fmla="*/ 7 h 267"/>
                  <a:gd name="T88" fmla="*/ 21 w 536"/>
                  <a:gd name="T89" fmla="*/ 7 h 267"/>
                  <a:gd name="T90" fmla="*/ 20 w 536"/>
                  <a:gd name="T91" fmla="*/ 7 h 267"/>
                  <a:gd name="T92" fmla="*/ 12 w 536"/>
                  <a:gd name="T93" fmla="*/ 1 h 267"/>
                  <a:gd name="T94" fmla="*/ 3 w 536"/>
                  <a:gd name="T95" fmla="*/ 0 h 267"/>
                  <a:gd name="T96" fmla="*/ 0 w 536"/>
                  <a:gd name="T97" fmla="*/ 1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6"/>
                  <a:gd name="T148" fmla="*/ 0 h 267"/>
                  <a:gd name="T149" fmla="*/ 536 w 536"/>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6" h="267">
                    <a:moveTo>
                      <a:pt x="27" y="26"/>
                    </a:moveTo>
                    <a:lnTo>
                      <a:pt x="85" y="33"/>
                    </a:lnTo>
                    <a:lnTo>
                      <a:pt x="111" y="43"/>
                    </a:lnTo>
                    <a:lnTo>
                      <a:pt x="122" y="48"/>
                    </a:lnTo>
                    <a:lnTo>
                      <a:pt x="132" y="53"/>
                    </a:lnTo>
                    <a:lnTo>
                      <a:pt x="139" y="58"/>
                    </a:lnTo>
                    <a:lnTo>
                      <a:pt x="147" y="63"/>
                    </a:lnTo>
                    <a:lnTo>
                      <a:pt x="152" y="67"/>
                    </a:lnTo>
                    <a:lnTo>
                      <a:pt x="157" y="70"/>
                    </a:lnTo>
                    <a:lnTo>
                      <a:pt x="160" y="73"/>
                    </a:lnTo>
                    <a:lnTo>
                      <a:pt x="162" y="76"/>
                    </a:lnTo>
                    <a:lnTo>
                      <a:pt x="163" y="77"/>
                    </a:lnTo>
                    <a:lnTo>
                      <a:pt x="164" y="78"/>
                    </a:lnTo>
                    <a:lnTo>
                      <a:pt x="165" y="78"/>
                    </a:lnTo>
                    <a:lnTo>
                      <a:pt x="169" y="78"/>
                    </a:lnTo>
                    <a:lnTo>
                      <a:pt x="174" y="79"/>
                    </a:lnTo>
                    <a:lnTo>
                      <a:pt x="182" y="80"/>
                    </a:lnTo>
                    <a:lnTo>
                      <a:pt x="190" y="80"/>
                    </a:lnTo>
                    <a:lnTo>
                      <a:pt x="200" y="82"/>
                    </a:lnTo>
                    <a:lnTo>
                      <a:pt x="210" y="84"/>
                    </a:lnTo>
                    <a:lnTo>
                      <a:pt x="219" y="86"/>
                    </a:lnTo>
                    <a:lnTo>
                      <a:pt x="229" y="89"/>
                    </a:lnTo>
                    <a:lnTo>
                      <a:pt x="238" y="93"/>
                    </a:lnTo>
                    <a:lnTo>
                      <a:pt x="244" y="96"/>
                    </a:lnTo>
                    <a:lnTo>
                      <a:pt x="250" y="100"/>
                    </a:lnTo>
                    <a:lnTo>
                      <a:pt x="254" y="103"/>
                    </a:lnTo>
                    <a:lnTo>
                      <a:pt x="257" y="106"/>
                    </a:lnTo>
                    <a:lnTo>
                      <a:pt x="259" y="109"/>
                    </a:lnTo>
                    <a:lnTo>
                      <a:pt x="260" y="111"/>
                    </a:lnTo>
                    <a:lnTo>
                      <a:pt x="261" y="113"/>
                    </a:lnTo>
                    <a:lnTo>
                      <a:pt x="262" y="115"/>
                    </a:lnTo>
                    <a:lnTo>
                      <a:pt x="262" y="116"/>
                    </a:lnTo>
                    <a:lnTo>
                      <a:pt x="264" y="117"/>
                    </a:lnTo>
                    <a:lnTo>
                      <a:pt x="269" y="118"/>
                    </a:lnTo>
                    <a:lnTo>
                      <a:pt x="279" y="121"/>
                    </a:lnTo>
                    <a:lnTo>
                      <a:pt x="289" y="126"/>
                    </a:lnTo>
                    <a:lnTo>
                      <a:pt x="301" y="131"/>
                    </a:lnTo>
                    <a:lnTo>
                      <a:pt x="313" y="138"/>
                    </a:lnTo>
                    <a:lnTo>
                      <a:pt x="325" y="146"/>
                    </a:lnTo>
                    <a:lnTo>
                      <a:pt x="335" y="154"/>
                    </a:lnTo>
                    <a:lnTo>
                      <a:pt x="342" y="164"/>
                    </a:lnTo>
                    <a:lnTo>
                      <a:pt x="346" y="175"/>
                    </a:lnTo>
                    <a:lnTo>
                      <a:pt x="349" y="177"/>
                    </a:lnTo>
                    <a:lnTo>
                      <a:pt x="355" y="178"/>
                    </a:lnTo>
                    <a:lnTo>
                      <a:pt x="364" y="181"/>
                    </a:lnTo>
                    <a:lnTo>
                      <a:pt x="374" y="184"/>
                    </a:lnTo>
                    <a:lnTo>
                      <a:pt x="386" y="187"/>
                    </a:lnTo>
                    <a:lnTo>
                      <a:pt x="398" y="190"/>
                    </a:lnTo>
                    <a:lnTo>
                      <a:pt x="410" y="194"/>
                    </a:lnTo>
                    <a:lnTo>
                      <a:pt x="421" y="200"/>
                    </a:lnTo>
                    <a:lnTo>
                      <a:pt x="430" y="205"/>
                    </a:lnTo>
                    <a:lnTo>
                      <a:pt x="436" y="212"/>
                    </a:lnTo>
                    <a:lnTo>
                      <a:pt x="439" y="217"/>
                    </a:lnTo>
                    <a:lnTo>
                      <a:pt x="441" y="222"/>
                    </a:lnTo>
                    <a:lnTo>
                      <a:pt x="444" y="228"/>
                    </a:lnTo>
                    <a:lnTo>
                      <a:pt x="446" y="233"/>
                    </a:lnTo>
                    <a:lnTo>
                      <a:pt x="447" y="238"/>
                    </a:lnTo>
                    <a:lnTo>
                      <a:pt x="447" y="244"/>
                    </a:lnTo>
                    <a:lnTo>
                      <a:pt x="447" y="250"/>
                    </a:lnTo>
                    <a:lnTo>
                      <a:pt x="446" y="255"/>
                    </a:lnTo>
                    <a:lnTo>
                      <a:pt x="444" y="261"/>
                    </a:lnTo>
                    <a:lnTo>
                      <a:pt x="442" y="266"/>
                    </a:lnTo>
                    <a:lnTo>
                      <a:pt x="444" y="266"/>
                    </a:lnTo>
                    <a:lnTo>
                      <a:pt x="448" y="263"/>
                    </a:lnTo>
                    <a:lnTo>
                      <a:pt x="455" y="259"/>
                    </a:lnTo>
                    <a:lnTo>
                      <a:pt x="464" y="254"/>
                    </a:lnTo>
                    <a:lnTo>
                      <a:pt x="475" y="249"/>
                    </a:lnTo>
                    <a:lnTo>
                      <a:pt x="487" y="244"/>
                    </a:lnTo>
                    <a:lnTo>
                      <a:pt x="499" y="239"/>
                    </a:lnTo>
                    <a:lnTo>
                      <a:pt x="511" y="235"/>
                    </a:lnTo>
                    <a:lnTo>
                      <a:pt x="523" y="232"/>
                    </a:lnTo>
                    <a:lnTo>
                      <a:pt x="535" y="230"/>
                    </a:lnTo>
                    <a:lnTo>
                      <a:pt x="517" y="229"/>
                    </a:lnTo>
                    <a:lnTo>
                      <a:pt x="514" y="229"/>
                    </a:lnTo>
                    <a:lnTo>
                      <a:pt x="511" y="228"/>
                    </a:lnTo>
                    <a:lnTo>
                      <a:pt x="507" y="228"/>
                    </a:lnTo>
                    <a:lnTo>
                      <a:pt x="503" y="227"/>
                    </a:lnTo>
                    <a:lnTo>
                      <a:pt x="499" y="226"/>
                    </a:lnTo>
                    <a:lnTo>
                      <a:pt x="494" y="225"/>
                    </a:lnTo>
                    <a:lnTo>
                      <a:pt x="491" y="224"/>
                    </a:lnTo>
                    <a:lnTo>
                      <a:pt x="487" y="223"/>
                    </a:lnTo>
                    <a:lnTo>
                      <a:pt x="484" y="222"/>
                    </a:lnTo>
                    <a:lnTo>
                      <a:pt x="482" y="222"/>
                    </a:lnTo>
                    <a:lnTo>
                      <a:pt x="472" y="217"/>
                    </a:lnTo>
                    <a:lnTo>
                      <a:pt x="465" y="213"/>
                    </a:lnTo>
                    <a:lnTo>
                      <a:pt x="459" y="208"/>
                    </a:lnTo>
                    <a:lnTo>
                      <a:pt x="453" y="203"/>
                    </a:lnTo>
                    <a:lnTo>
                      <a:pt x="450" y="200"/>
                    </a:lnTo>
                    <a:lnTo>
                      <a:pt x="446" y="196"/>
                    </a:lnTo>
                    <a:lnTo>
                      <a:pt x="441" y="193"/>
                    </a:lnTo>
                    <a:lnTo>
                      <a:pt x="436" y="190"/>
                    </a:lnTo>
                    <a:lnTo>
                      <a:pt x="430" y="190"/>
                    </a:lnTo>
                    <a:lnTo>
                      <a:pt x="422" y="190"/>
                    </a:lnTo>
                    <a:lnTo>
                      <a:pt x="414" y="188"/>
                    </a:lnTo>
                    <a:lnTo>
                      <a:pt x="409" y="181"/>
                    </a:lnTo>
                    <a:lnTo>
                      <a:pt x="405" y="173"/>
                    </a:lnTo>
                    <a:lnTo>
                      <a:pt x="399" y="166"/>
                    </a:lnTo>
                    <a:lnTo>
                      <a:pt x="394" y="161"/>
                    </a:lnTo>
                    <a:lnTo>
                      <a:pt x="387" y="156"/>
                    </a:lnTo>
                    <a:lnTo>
                      <a:pt x="380" y="153"/>
                    </a:lnTo>
                    <a:lnTo>
                      <a:pt x="371" y="149"/>
                    </a:lnTo>
                    <a:lnTo>
                      <a:pt x="361" y="149"/>
                    </a:lnTo>
                    <a:lnTo>
                      <a:pt x="351" y="149"/>
                    </a:lnTo>
                    <a:lnTo>
                      <a:pt x="339" y="149"/>
                    </a:lnTo>
                    <a:lnTo>
                      <a:pt x="339" y="140"/>
                    </a:lnTo>
                    <a:lnTo>
                      <a:pt x="335" y="130"/>
                    </a:lnTo>
                    <a:lnTo>
                      <a:pt x="329" y="121"/>
                    </a:lnTo>
                    <a:lnTo>
                      <a:pt x="321" y="111"/>
                    </a:lnTo>
                    <a:lnTo>
                      <a:pt x="311" y="102"/>
                    </a:lnTo>
                    <a:lnTo>
                      <a:pt x="300" y="94"/>
                    </a:lnTo>
                    <a:lnTo>
                      <a:pt x="287" y="86"/>
                    </a:lnTo>
                    <a:lnTo>
                      <a:pt x="274" y="79"/>
                    </a:lnTo>
                    <a:lnTo>
                      <a:pt x="260" y="73"/>
                    </a:lnTo>
                    <a:lnTo>
                      <a:pt x="246" y="67"/>
                    </a:lnTo>
                    <a:lnTo>
                      <a:pt x="237" y="65"/>
                    </a:lnTo>
                    <a:lnTo>
                      <a:pt x="228" y="64"/>
                    </a:lnTo>
                    <a:lnTo>
                      <a:pt x="220" y="64"/>
                    </a:lnTo>
                    <a:lnTo>
                      <a:pt x="212" y="64"/>
                    </a:lnTo>
                    <a:lnTo>
                      <a:pt x="204" y="64"/>
                    </a:lnTo>
                    <a:lnTo>
                      <a:pt x="197" y="64"/>
                    </a:lnTo>
                    <a:lnTo>
                      <a:pt x="191" y="64"/>
                    </a:lnTo>
                    <a:lnTo>
                      <a:pt x="186" y="64"/>
                    </a:lnTo>
                    <a:lnTo>
                      <a:pt x="182" y="62"/>
                    </a:lnTo>
                    <a:lnTo>
                      <a:pt x="179" y="60"/>
                    </a:lnTo>
                    <a:lnTo>
                      <a:pt x="160" y="40"/>
                    </a:lnTo>
                    <a:lnTo>
                      <a:pt x="134" y="24"/>
                    </a:lnTo>
                    <a:lnTo>
                      <a:pt x="105" y="13"/>
                    </a:lnTo>
                    <a:lnTo>
                      <a:pt x="76" y="5"/>
                    </a:lnTo>
                    <a:lnTo>
                      <a:pt x="47" y="1"/>
                    </a:lnTo>
                    <a:lnTo>
                      <a:pt x="24" y="0"/>
                    </a:lnTo>
                    <a:lnTo>
                      <a:pt x="7" y="2"/>
                    </a:lnTo>
                    <a:lnTo>
                      <a:pt x="0" y="7"/>
                    </a:lnTo>
                    <a:lnTo>
                      <a:pt x="5" y="14"/>
                    </a:lnTo>
                    <a:lnTo>
                      <a:pt x="25" y="24"/>
                    </a:lnTo>
                    <a:lnTo>
                      <a:pt x="27" y="26"/>
                    </a:lnTo>
                  </a:path>
                </a:pathLst>
              </a:custGeom>
              <a:solidFill>
                <a:srgbClr val="DAACA0"/>
              </a:solidFill>
              <a:ln w="9525" cap="rnd">
                <a:noFill/>
                <a:round/>
                <a:headEnd/>
                <a:tailEnd/>
              </a:ln>
            </p:spPr>
            <p:txBody>
              <a:bodyPr/>
              <a:lstStyle/>
              <a:p>
                <a:endParaRPr lang="en-US"/>
              </a:p>
            </p:txBody>
          </p:sp>
          <p:sp>
            <p:nvSpPr>
              <p:cNvPr id="84095" name="Freeform 127"/>
              <p:cNvSpPr>
                <a:spLocks noChangeAspect="1"/>
              </p:cNvSpPr>
              <p:nvPr/>
            </p:nvSpPr>
            <p:spPr bwMode="auto">
              <a:xfrm>
                <a:off x="879" y="1921"/>
                <a:ext cx="45" cy="14"/>
              </a:xfrm>
              <a:custGeom>
                <a:avLst/>
                <a:gdLst>
                  <a:gd name="T0" fmla="*/ 0 w 93"/>
                  <a:gd name="T1" fmla="*/ 0 h 28"/>
                  <a:gd name="T2" fmla="*/ 0 w 93"/>
                  <a:gd name="T3" fmla="*/ 1 h 28"/>
                  <a:gd name="T4" fmla="*/ 0 w 93"/>
                  <a:gd name="T5" fmla="*/ 1 h 28"/>
                  <a:gd name="T6" fmla="*/ 0 w 93"/>
                  <a:gd name="T7" fmla="*/ 1 h 28"/>
                  <a:gd name="T8" fmla="*/ 1 w 93"/>
                  <a:gd name="T9" fmla="*/ 2 h 28"/>
                  <a:gd name="T10" fmla="*/ 1 w 93"/>
                  <a:gd name="T11" fmla="*/ 2 h 28"/>
                  <a:gd name="T12" fmla="*/ 2 w 93"/>
                  <a:gd name="T13" fmla="*/ 3 h 28"/>
                  <a:gd name="T14" fmla="*/ 3 w 93"/>
                  <a:gd name="T15" fmla="*/ 3 h 28"/>
                  <a:gd name="T16" fmla="*/ 4 w 93"/>
                  <a:gd name="T17" fmla="*/ 3 h 28"/>
                  <a:gd name="T18" fmla="*/ 5 w 93"/>
                  <a:gd name="T19" fmla="*/ 4 h 28"/>
                  <a:gd name="T20" fmla="*/ 5 w 93"/>
                  <a:gd name="T21" fmla="*/ 4 h 28"/>
                  <a:gd name="T22" fmla="*/ 5 w 93"/>
                  <a:gd name="T23" fmla="*/ 4 h 28"/>
                  <a:gd name="T24" fmla="*/ 6 w 93"/>
                  <a:gd name="T25" fmla="*/ 4 h 28"/>
                  <a:gd name="T26" fmla="*/ 7 w 93"/>
                  <a:gd name="T27" fmla="*/ 4 h 28"/>
                  <a:gd name="T28" fmla="*/ 8 w 93"/>
                  <a:gd name="T29" fmla="*/ 4 h 28"/>
                  <a:gd name="T30" fmla="*/ 8 w 93"/>
                  <a:gd name="T31" fmla="*/ 4 h 28"/>
                  <a:gd name="T32" fmla="*/ 9 w 93"/>
                  <a:gd name="T33" fmla="*/ 3 h 28"/>
                  <a:gd name="T34" fmla="*/ 10 w 93"/>
                  <a:gd name="T35" fmla="*/ 3 h 28"/>
                  <a:gd name="T36" fmla="*/ 10 w 93"/>
                  <a:gd name="T37" fmla="*/ 3 h 28"/>
                  <a:gd name="T38" fmla="*/ 10 w 93"/>
                  <a:gd name="T39" fmla="*/ 3 h 28"/>
                  <a:gd name="T40" fmla="*/ 10 w 93"/>
                  <a:gd name="T41" fmla="*/ 3 h 28"/>
                  <a:gd name="T42" fmla="*/ 11 w 93"/>
                  <a:gd name="T43" fmla="*/ 3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28"/>
                  <a:gd name="T68" fmla="*/ 93 w 93"/>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28">
                    <a:moveTo>
                      <a:pt x="0" y="0"/>
                    </a:moveTo>
                    <a:lnTo>
                      <a:pt x="0" y="1"/>
                    </a:lnTo>
                    <a:lnTo>
                      <a:pt x="3" y="2"/>
                    </a:lnTo>
                    <a:lnTo>
                      <a:pt x="6" y="5"/>
                    </a:lnTo>
                    <a:lnTo>
                      <a:pt x="9" y="9"/>
                    </a:lnTo>
                    <a:lnTo>
                      <a:pt x="15" y="13"/>
                    </a:lnTo>
                    <a:lnTo>
                      <a:pt x="20" y="17"/>
                    </a:lnTo>
                    <a:lnTo>
                      <a:pt x="27" y="20"/>
                    </a:lnTo>
                    <a:lnTo>
                      <a:pt x="34" y="23"/>
                    </a:lnTo>
                    <a:lnTo>
                      <a:pt x="41" y="26"/>
                    </a:lnTo>
                    <a:lnTo>
                      <a:pt x="48" y="27"/>
                    </a:lnTo>
                    <a:lnTo>
                      <a:pt x="56" y="27"/>
                    </a:lnTo>
                    <a:lnTo>
                      <a:pt x="63" y="26"/>
                    </a:lnTo>
                    <a:lnTo>
                      <a:pt x="69" y="25"/>
                    </a:lnTo>
                    <a:lnTo>
                      <a:pt x="75" y="25"/>
                    </a:lnTo>
                    <a:lnTo>
                      <a:pt x="79" y="24"/>
                    </a:lnTo>
                    <a:lnTo>
                      <a:pt x="84" y="23"/>
                    </a:lnTo>
                    <a:lnTo>
                      <a:pt x="87" y="23"/>
                    </a:lnTo>
                    <a:lnTo>
                      <a:pt x="89" y="22"/>
                    </a:lnTo>
                    <a:lnTo>
                      <a:pt x="91" y="22"/>
                    </a:lnTo>
                    <a:lnTo>
                      <a:pt x="92" y="21"/>
                    </a:lnTo>
                  </a:path>
                </a:pathLst>
              </a:custGeom>
              <a:noFill/>
              <a:ln w="12700" cap="rnd">
                <a:solidFill>
                  <a:srgbClr val="000000"/>
                </a:solidFill>
                <a:round/>
                <a:headEnd type="none" w="sm" len="sm"/>
                <a:tailEnd type="none" w="sm" len="sm"/>
              </a:ln>
            </p:spPr>
            <p:txBody>
              <a:bodyPr/>
              <a:lstStyle/>
              <a:p>
                <a:endParaRPr lang="en-US"/>
              </a:p>
            </p:txBody>
          </p:sp>
          <p:sp>
            <p:nvSpPr>
              <p:cNvPr id="84096" name="Freeform 128"/>
              <p:cNvSpPr>
                <a:spLocks noChangeAspect="1"/>
              </p:cNvSpPr>
              <p:nvPr/>
            </p:nvSpPr>
            <p:spPr bwMode="auto">
              <a:xfrm>
                <a:off x="885" y="1926"/>
                <a:ext cx="8" cy="21"/>
              </a:xfrm>
              <a:custGeom>
                <a:avLst/>
                <a:gdLst>
                  <a:gd name="T0" fmla="*/ 0 w 17"/>
                  <a:gd name="T1" fmla="*/ 0 h 42"/>
                  <a:gd name="T2" fmla="*/ 0 w 17"/>
                  <a:gd name="T3" fmla="*/ 1 h 42"/>
                  <a:gd name="T4" fmla="*/ 0 w 17"/>
                  <a:gd name="T5" fmla="*/ 1 h 42"/>
                  <a:gd name="T6" fmla="*/ 0 w 17"/>
                  <a:gd name="T7" fmla="*/ 1 h 42"/>
                  <a:gd name="T8" fmla="*/ 0 w 17"/>
                  <a:gd name="T9" fmla="*/ 1 h 42"/>
                  <a:gd name="T10" fmla="*/ 0 w 17"/>
                  <a:gd name="T11" fmla="*/ 1 h 42"/>
                  <a:gd name="T12" fmla="*/ 0 w 17"/>
                  <a:gd name="T13" fmla="*/ 1 h 42"/>
                  <a:gd name="T14" fmla="*/ 0 w 17"/>
                  <a:gd name="T15" fmla="*/ 1 h 42"/>
                  <a:gd name="T16" fmla="*/ 0 w 17"/>
                  <a:gd name="T17" fmla="*/ 3 h 42"/>
                  <a:gd name="T18" fmla="*/ 0 w 17"/>
                  <a:gd name="T19" fmla="*/ 3 h 42"/>
                  <a:gd name="T20" fmla="*/ 0 w 17"/>
                  <a:gd name="T21" fmla="*/ 3 h 42"/>
                  <a:gd name="T22" fmla="*/ 0 w 17"/>
                  <a:gd name="T23" fmla="*/ 3 h 42"/>
                  <a:gd name="T24" fmla="*/ 0 w 17"/>
                  <a:gd name="T25" fmla="*/ 3 h 42"/>
                  <a:gd name="T26" fmla="*/ 0 w 17"/>
                  <a:gd name="T27" fmla="*/ 5 h 42"/>
                  <a:gd name="T28" fmla="*/ 1 w 17"/>
                  <a:gd name="T29" fmla="*/ 5 h 42"/>
                  <a:gd name="T30" fmla="*/ 1 w 17"/>
                  <a:gd name="T31" fmla="*/ 5 h 42"/>
                  <a:gd name="T32" fmla="*/ 1 w 17"/>
                  <a:gd name="T33" fmla="*/ 5 h 42"/>
                  <a:gd name="T34" fmla="*/ 1 w 17"/>
                  <a:gd name="T35" fmla="*/ 5 h 42"/>
                  <a:gd name="T36" fmla="*/ 1 w 17"/>
                  <a:gd name="T37" fmla="*/ 5 h 42"/>
                  <a:gd name="T38" fmla="*/ 1 w 17"/>
                  <a:gd name="T39" fmla="*/ 5 h 42"/>
                  <a:gd name="T40" fmla="*/ 2 w 17"/>
                  <a:gd name="T41" fmla="*/ 5 h 42"/>
                  <a:gd name="T42" fmla="*/ 2 w 17"/>
                  <a:gd name="T43" fmla="*/ 5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42"/>
                  <a:gd name="T68" fmla="*/ 17 w 17"/>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42">
                    <a:moveTo>
                      <a:pt x="0" y="0"/>
                    </a:moveTo>
                    <a:lnTo>
                      <a:pt x="0" y="1"/>
                    </a:lnTo>
                    <a:lnTo>
                      <a:pt x="0" y="2"/>
                    </a:lnTo>
                    <a:lnTo>
                      <a:pt x="1" y="3"/>
                    </a:lnTo>
                    <a:lnTo>
                      <a:pt x="1" y="6"/>
                    </a:lnTo>
                    <a:lnTo>
                      <a:pt x="2" y="8"/>
                    </a:lnTo>
                    <a:lnTo>
                      <a:pt x="4" y="12"/>
                    </a:lnTo>
                    <a:lnTo>
                      <a:pt x="4" y="15"/>
                    </a:lnTo>
                    <a:lnTo>
                      <a:pt x="5" y="19"/>
                    </a:lnTo>
                    <a:lnTo>
                      <a:pt x="5" y="24"/>
                    </a:lnTo>
                    <a:lnTo>
                      <a:pt x="5" y="28"/>
                    </a:lnTo>
                    <a:lnTo>
                      <a:pt x="5" y="31"/>
                    </a:lnTo>
                    <a:lnTo>
                      <a:pt x="7" y="33"/>
                    </a:lnTo>
                    <a:lnTo>
                      <a:pt x="8" y="35"/>
                    </a:lnTo>
                    <a:lnTo>
                      <a:pt x="8" y="36"/>
                    </a:lnTo>
                    <a:lnTo>
                      <a:pt x="11" y="38"/>
                    </a:lnTo>
                    <a:lnTo>
                      <a:pt x="13" y="38"/>
                    </a:lnTo>
                    <a:lnTo>
                      <a:pt x="13" y="39"/>
                    </a:lnTo>
                    <a:lnTo>
                      <a:pt x="14" y="40"/>
                    </a:lnTo>
                    <a:lnTo>
                      <a:pt x="16" y="41"/>
                    </a:lnTo>
                  </a:path>
                </a:pathLst>
              </a:custGeom>
              <a:noFill/>
              <a:ln w="12700" cap="rnd">
                <a:solidFill>
                  <a:srgbClr val="000000"/>
                </a:solidFill>
                <a:round/>
                <a:headEnd type="none" w="sm" len="sm"/>
                <a:tailEnd type="none" w="sm" len="sm"/>
              </a:ln>
            </p:spPr>
            <p:txBody>
              <a:bodyPr/>
              <a:lstStyle/>
              <a:p>
                <a:endParaRPr lang="en-US"/>
              </a:p>
            </p:txBody>
          </p:sp>
          <p:sp>
            <p:nvSpPr>
              <p:cNvPr id="84097" name="Freeform 129"/>
              <p:cNvSpPr>
                <a:spLocks noChangeAspect="1"/>
              </p:cNvSpPr>
              <p:nvPr/>
            </p:nvSpPr>
            <p:spPr bwMode="auto">
              <a:xfrm>
                <a:off x="860" y="2083"/>
                <a:ext cx="78" cy="45"/>
              </a:xfrm>
              <a:custGeom>
                <a:avLst/>
                <a:gdLst>
                  <a:gd name="T0" fmla="*/ 13 w 163"/>
                  <a:gd name="T1" fmla="*/ 0 h 92"/>
                  <a:gd name="T2" fmla="*/ 12 w 163"/>
                  <a:gd name="T3" fmla="*/ 1 h 92"/>
                  <a:gd name="T4" fmla="*/ 11 w 163"/>
                  <a:gd name="T5" fmla="*/ 1 h 92"/>
                  <a:gd name="T6" fmla="*/ 11 w 163"/>
                  <a:gd name="T7" fmla="*/ 1 h 92"/>
                  <a:gd name="T8" fmla="*/ 9 w 163"/>
                  <a:gd name="T9" fmla="*/ 1 h 92"/>
                  <a:gd name="T10" fmla="*/ 8 w 163"/>
                  <a:gd name="T11" fmla="*/ 0 h 92"/>
                  <a:gd name="T12" fmla="*/ 7 w 163"/>
                  <a:gd name="T13" fmla="*/ 0 h 92"/>
                  <a:gd name="T14" fmla="*/ 6 w 163"/>
                  <a:gd name="T15" fmla="*/ 0 h 92"/>
                  <a:gd name="T16" fmla="*/ 5 w 163"/>
                  <a:gd name="T17" fmla="*/ 0 h 92"/>
                  <a:gd name="T18" fmla="*/ 4 w 163"/>
                  <a:gd name="T19" fmla="*/ 1 h 92"/>
                  <a:gd name="T20" fmla="*/ 3 w 163"/>
                  <a:gd name="T21" fmla="*/ 2 h 92"/>
                  <a:gd name="T22" fmla="*/ 3 w 163"/>
                  <a:gd name="T23" fmla="*/ 2 h 92"/>
                  <a:gd name="T24" fmla="*/ 3 w 163"/>
                  <a:gd name="T25" fmla="*/ 2 h 92"/>
                  <a:gd name="T26" fmla="*/ 2 w 163"/>
                  <a:gd name="T27" fmla="*/ 2 h 92"/>
                  <a:gd name="T28" fmla="*/ 2 w 163"/>
                  <a:gd name="T29" fmla="*/ 3 h 92"/>
                  <a:gd name="T30" fmla="*/ 2 w 163"/>
                  <a:gd name="T31" fmla="*/ 3 h 92"/>
                  <a:gd name="T32" fmla="*/ 1 w 163"/>
                  <a:gd name="T33" fmla="*/ 4 h 92"/>
                  <a:gd name="T34" fmla="*/ 1 w 163"/>
                  <a:gd name="T35" fmla="*/ 4 h 92"/>
                  <a:gd name="T36" fmla="*/ 1 w 163"/>
                  <a:gd name="T37" fmla="*/ 4 h 92"/>
                  <a:gd name="T38" fmla="*/ 0 w 163"/>
                  <a:gd name="T39" fmla="*/ 5 h 92"/>
                  <a:gd name="T40" fmla="*/ 0 w 163"/>
                  <a:gd name="T41" fmla="*/ 5 h 92"/>
                  <a:gd name="T42" fmla="*/ 0 w 163"/>
                  <a:gd name="T43" fmla="*/ 5 h 92"/>
                  <a:gd name="T44" fmla="*/ 0 w 163"/>
                  <a:gd name="T45" fmla="*/ 5 h 92"/>
                  <a:gd name="T46" fmla="*/ 0 w 163"/>
                  <a:gd name="T47" fmla="*/ 6 h 92"/>
                  <a:gd name="T48" fmla="*/ 0 w 163"/>
                  <a:gd name="T49" fmla="*/ 7 h 92"/>
                  <a:gd name="T50" fmla="*/ 0 w 163"/>
                  <a:gd name="T51" fmla="*/ 8 h 92"/>
                  <a:gd name="T52" fmla="*/ 0 w 163"/>
                  <a:gd name="T53" fmla="*/ 9 h 92"/>
                  <a:gd name="T54" fmla="*/ 1 w 163"/>
                  <a:gd name="T55" fmla="*/ 9 h 92"/>
                  <a:gd name="T56" fmla="*/ 1 w 163"/>
                  <a:gd name="T57" fmla="*/ 10 h 92"/>
                  <a:gd name="T58" fmla="*/ 2 w 163"/>
                  <a:gd name="T59" fmla="*/ 11 h 92"/>
                  <a:gd name="T60" fmla="*/ 2 w 163"/>
                  <a:gd name="T61" fmla="*/ 11 h 92"/>
                  <a:gd name="T62" fmla="*/ 3 w 163"/>
                  <a:gd name="T63" fmla="*/ 11 h 92"/>
                  <a:gd name="T64" fmla="*/ 4 w 163"/>
                  <a:gd name="T65" fmla="*/ 10 h 92"/>
                  <a:gd name="T66" fmla="*/ 4 w 163"/>
                  <a:gd name="T67" fmla="*/ 10 h 92"/>
                  <a:gd name="T68" fmla="*/ 4 w 163"/>
                  <a:gd name="T69" fmla="*/ 10 h 92"/>
                  <a:gd name="T70" fmla="*/ 4 w 163"/>
                  <a:gd name="T71" fmla="*/ 9 h 92"/>
                  <a:gd name="T72" fmla="*/ 4 w 163"/>
                  <a:gd name="T73" fmla="*/ 9 h 92"/>
                  <a:gd name="T74" fmla="*/ 4 w 163"/>
                  <a:gd name="T75" fmla="*/ 8 h 92"/>
                  <a:gd name="T76" fmla="*/ 5 w 163"/>
                  <a:gd name="T77" fmla="*/ 8 h 92"/>
                  <a:gd name="T78" fmla="*/ 5 w 163"/>
                  <a:gd name="T79" fmla="*/ 7 h 92"/>
                  <a:gd name="T80" fmla="*/ 5 w 163"/>
                  <a:gd name="T81" fmla="*/ 7 h 92"/>
                  <a:gd name="T82" fmla="*/ 5 w 163"/>
                  <a:gd name="T83" fmla="*/ 6 h 92"/>
                  <a:gd name="T84" fmla="*/ 5 w 163"/>
                  <a:gd name="T85" fmla="*/ 6 h 92"/>
                  <a:gd name="T86" fmla="*/ 6 w 163"/>
                  <a:gd name="T87" fmla="*/ 5 h 92"/>
                  <a:gd name="T88" fmla="*/ 6 w 163"/>
                  <a:gd name="T89" fmla="*/ 5 h 92"/>
                  <a:gd name="T90" fmla="*/ 7 w 163"/>
                  <a:gd name="T91" fmla="*/ 5 h 92"/>
                  <a:gd name="T92" fmla="*/ 8 w 163"/>
                  <a:gd name="T93" fmla="*/ 4 h 92"/>
                  <a:gd name="T94" fmla="*/ 10 w 163"/>
                  <a:gd name="T95" fmla="*/ 4 h 92"/>
                  <a:gd name="T96" fmla="*/ 11 w 163"/>
                  <a:gd name="T97" fmla="*/ 3 h 92"/>
                  <a:gd name="T98" fmla="*/ 12 w 163"/>
                  <a:gd name="T99" fmla="*/ 3 h 92"/>
                  <a:gd name="T100" fmla="*/ 13 w 163"/>
                  <a:gd name="T101" fmla="*/ 2 h 92"/>
                  <a:gd name="T102" fmla="*/ 14 w 163"/>
                  <a:gd name="T103" fmla="*/ 2 h 92"/>
                  <a:gd name="T104" fmla="*/ 16 w 163"/>
                  <a:gd name="T105" fmla="*/ 1 h 92"/>
                  <a:gd name="T106" fmla="*/ 17 w 163"/>
                  <a:gd name="T107" fmla="*/ 0 h 92"/>
                  <a:gd name="T108" fmla="*/ 18 w 163"/>
                  <a:gd name="T109" fmla="*/ 0 h 92"/>
                  <a:gd name="T110" fmla="*/ 13 w 163"/>
                  <a:gd name="T111" fmla="*/ 0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3"/>
                  <a:gd name="T169" fmla="*/ 0 h 92"/>
                  <a:gd name="T170" fmla="*/ 163 w 163"/>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3" h="92">
                    <a:moveTo>
                      <a:pt x="122" y="6"/>
                    </a:moveTo>
                    <a:lnTo>
                      <a:pt x="113" y="9"/>
                    </a:lnTo>
                    <a:lnTo>
                      <a:pt x="103" y="10"/>
                    </a:lnTo>
                    <a:lnTo>
                      <a:pt x="94" y="10"/>
                    </a:lnTo>
                    <a:lnTo>
                      <a:pt x="84" y="9"/>
                    </a:lnTo>
                    <a:lnTo>
                      <a:pt x="75" y="7"/>
                    </a:lnTo>
                    <a:lnTo>
                      <a:pt x="65" y="7"/>
                    </a:lnTo>
                    <a:lnTo>
                      <a:pt x="56" y="7"/>
                    </a:lnTo>
                    <a:lnTo>
                      <a:pt x="47" y="7"/>
                    </a:lnTo>
                    <a:lnTo>
                      <a:pt x="38" y="10"/>
                    </a:lnTo>
                    <a:lnTo>
                      <a:pt x="30" y="16"/>
                    </a:lnTo>
                    <a:lnTo>
                      <a:pt x="27" y="19"/>
                    </a:lnTo>
                    <a:lnTo>
                      <a:pt x="23" y="22"/>
                    </a:lnTo>
                    <a:lnTo>
                      <a:pt x="20" y="25"/>
                    </a:lnTo>
                    <a:lnTo>
                      <a:pt x="16" y="28"/>
                    </a:lnTo>
                    <a:lnTo>
                      <a:pt x="13" y="32"/>
                    </a:lnTo>
                    <a:lnTo>
                      <a:pt x="10" y="35"/>
                    </a:lnTo>
                    <a:lnTo>
                      <a:pt x="8" y="38"/>
                    </a:lnTo>
                    <a:lnTo>
                      <a:pt x="5" y="42"/>
                    </a:lnTo>
                    <a:lnTo>
                      <a:pt x="3" y="45"/>
                    </a:lnTo>
                    <a:lnTo>
                      <a:pt x="2" y="48"/>
                    </a:lnTo>
                    <a:lnTo>
                      <a:pt x="0" y="54"/>
                    </a:lnTo>
                    <a:lnTo>
                      <a:pt x="1" y="60"/>
                    </a:lnTo>
                    <a:lnTo>
                      <a:pt x="3" y="67"/>
                    </a:lnTo>
                    <a:lnTo>
                      <a:pt x="6" y="74"/>
                    </a:lnTo>
                    <a:lnTo>
                      <a:pt x="10" y="80"/>
                    </a:lnTo>
                    <a:lnTo>
                      <a:pt x="15" y="86"/>
                    </a:lnTo>
                    <a:lnTo>
                      <a:pt x="19" y="89"/>
                    </a:lnTo>
                    <a:lnTo>
                      <a:pt x="24" y="91"/>
                    </a:lnTo>
                    <a:lnTo>
                      <a:pt x="30" y="89"/>
                    </a:lnTo>
                    <a:lnTo>
                      <a:pt x="35" y="86"/>
                    </a:lnTo>
                    <a:lnTo>
                      <a:pt x="37" y="83"/>
                    </a:lnTo>
                    <a:lnTo>
                      <a:pt x="39" y="79"/>
                    </a:lnTo>
                    <a:lnTo>
                      <a:pt x="40" y="74"/>
                    </a:lnTo>
                    <a:lnTo>
                      <a:pt x="40" y="70"/>
                    </a:lnTo>
                    <a:lnTo>
                      <a:pt x="42" y="66"/>
                    </a:lnTo>
                    <a:lnTo>
                      <a:pt x="43" y="61"/>
                    </a:lnTo>
                    <a:lnTo>
                      <a:pt x="44" y="58"/>
                    </a:lnTo>
                    <a:lnTo>
                      <a:pt x="46" y="54"/>
                    </a:lnTo>
                    <a:lnTo>
                      <a:pt x="49" y="51"/>
                    </a:lnTo>
                    <a:lnTo>
                      <a:pt x="54" y="48"/>
                    </a:lnTo>
                    <a:lnTo>
                      <a:pt x="65" y="43"/>
                    </a:lnTo>
                    <a:lnTo>
                      <a:pt x="76" y="39"/>
                    </a:lnTo>
                    <a:lnTo>
                      <a:pt x="87" y="35"/>
                    </a:lnTo>
                    <a:lnTo>
                      <a:pt x="99" y="31"/>
                    </a:lnTo>
                    <a:lnTo>
                      <a:pt x="110" y="27"/>
                    </a:lnTo>
                    <a:lnTo>
                      <a:pt x="121" y="23"/>
                    </a:lnTo>
                    <a:lnTo>
                      <a:pt x="132" y="18"/>
                    </a:lnTo>
                    <a:lnTo>
                      <a:pt x="142" y="14"/>
                    </a:lnTo>
                    <a:lnTo>
                      <a:pt x="153" y="7"/>
                    </a:lnTo>
                    <a:lnTo>
                      <a:pt x="162" y="0"/>
                    </a:lnTo>
                    <a:lnTo>
                      <a:pt x="122" y="6"/>
                    </a:lnTo>
                  </a:path>
                </a:pathLst>
              </a:custGeom>
              <a:solidFill>
                <a:srgbClr val="FFB1B1"/>
              </a:solidFill>
              <a:ln w="9525" cap="rnd">
                <a:noFill/>
                <a:round/>
                <a:headEnd/>
                <a:tailEnd/>
              </a:ln>
            </p:spPr>
            <p:txBody>
              <a:bodyPr/>
              <a:lstStyle/>
              <a:p>
                <a:endParaRPr lang="en-US"/>
              </a:p>
            </p:txBody>
          </p:sp>
          <p:sp>
            <p:nvSpPr>
              <p:cNvPr id="84098" name="Freeform 130"/>
              <p:cNvSpPr>
                <a:spLocks noChangeAspect="1"/>
              </p:cNvSpPr>
              <p:nvPr/>
            </p:nvSpPr>
            <p:spPr bwMode="auto">
              <a:xfrm>
                <a:off x="897" y="2173"/>
                <a:ext cx="93" cy="36"/>
              </a:xfrm>
              <a:custGeom>
                <a:avLst/>
                <a:gdLst>
                  <a:gd name="T0" fmla="*/ 21 w 191"/>
                  <a:gd name="T1" fmla="*/ 4 h 74"/>
                  <a:gd name="T2" fmla="*/ 21 w 191"/>
                  <a:gd name="T3" fmla="*/ 5 h 74"/>
                  <a:gd name="T4" fmla="*/ 20 w 191"/>
                  <a:gd name="T5" fmla="*/ 5 h 74"/>
                  <a:gd name="T6" fmla="*/ 20 w 191"/>
                  <a:gd name="T7" fmla="*/ 6 h 74"/>
                  <a:gd name="T8" fmla="*/ 20 w 191"/>
                  <a:gd name="T9" fmla="*/ 7 h 74"/>
                  <a:gd name="T10" fmla="*/ 20 w 191"/>
                  <a:gd name="T11" fmla="*/ 7 h 74"/>
                  <a:gd name="T12" fmla="*/ 19 w 191"/>
                  <a:gd name="T13" fmla="*/ 8 h 74"/>
                  <a:gd name="T14" fmla="*/ 19 w 191"/>
                  <a:gd name="T15" fmla="*/ 8 h 74"/>
                  <a:gd name="T16" fmla="*/ 19 w 191"/>
                  <a:gd name="T17" fmla="*/ 8 h 74"/>
                  <a:gd name="T18" fmla="*/ 18 w 191"/>
                  <a:gd name="T19" fmla="*/ 9 h 74"/>
                  <a:gd name="T20" fmla="*/ 18 w 191"/>
                  <a:gd name="T21" fmla="*/ 9 h 74"/>
                  <a:gd name="T22" fmla="*/ 18 w 191"/>
                  <a:gd name="T23" fmla="*/ 9 h 74"/>
                  <a:gd name="T24" fmla="*/ 17 w 191"/>
                  <a:gd name="T25" fmla="*/ 8 h 74"/>
                  <a:gd name="T26" fmla="*/ 16 w 191"/>
                  <a:gd name="T27" fmla="*/ 8 h 74"/>
                  <a:gd name="T28" fmla="*/ 15 w 191"/>
                  <a:gd name="T29" fmla="*/ 8 h 74"/>
                  <a:gd name="T30" fmla="*/ 14 w 191"/>
                  <a:gd name="T31" fmla="*/ 8 h 74"/>
                  <a:gd name="T32" fmla="*/ 14 w 191"/>
                  <a:gd name="T33" fmla="*/ 8 h 74"/>
                  <a:gd name="T34" fmla="*/ 13 w 191"/>
                  <a:gd name="T35" fmla="*/ 8 h 74"/>
                  <a:gd name="T36" fmla="*/ 12 w 191"/>
                  <a:gd name="T37" fmla="*/ 7 h 74"/>
                  <a:gd name="T38" fmla="*/ 11 w 191"/>
                  <a:gd name="T39" fmla="*/ 7 h 74"/>
                  <a:gd name="T40" fmla="*/ 10 w 191"/>
                  <a:gd name="T41" fmla="*/ 7 h 74"/>
                  <a:gd name="T42" fmla="*/ 9 w 191"/>
                  <a:gd name="T43" fmla="*/ 6 h 74"/>
                  <a:gd name="T44" fmla="*/ 9 w 191"/>
                  <a:gd name="T45" fmla="*/ 6 h 74"/>
                  <a:gd name="T46" fmla="*/ 9 w 191"/>
                  <a:gd name="T47" fmla="*/ 6 h 74"/>
                  <a:gd name="T48" fmla="*/ 8 w 191"/>
                  <a:gd name="T49" fmla="*/ 6 h 74"/>
                  <a:gd name="T50" fmla="*/ 7 w 191"/>
                  <a:gd name="T51" fmla="*/ 5 h 74"/>
                  <a:gd name="T52" fmla="*/ 6 w 191"/>
                  <a:gd name="T53" fmla="*/ 5 h 74"/>
                  <a:gd name="T54" fmla="*/ 5 w 191"/>
                  <a:gd name="T55" fmla="*/ 5 h 74"/>
                  <a:gd name="T56" fmla="*/ 4 w 191"/>
                  <a:gd name="T57" fmla="*/ 5 h 74"/>
                  <a:gd name="T58" fmla="*/ 4 w 191"/>
                  <a:gd name="T59" fmla="*/ 4 h 74"/>
                  <a:gd name="T60" fmla="*/ 2 w 191"/>
                  <a:gd name="T61" fmla="*/ 4 h 74"/>
                  <a:gd name="T62" fmla="*/ 1 w 191"/>
                  <a:gd name="T63" fmla="*/ 5 h 74"/>
                  <a:gd name="T64" fmla="*/ 0 w 191"/>
                  <a:gd name="T65" fmla="*/ 5 h 74"/>
                  <a:gd name="T66" fmla="*/ 0 w 191"/>
                  <a:gd name="T67" fmla="*/ 5 h 74"/>
                  <a:gd name="T68" fmla="*/ 2 w 191"/>
                  <a:gd name="T69" fmla="*/ 4 h 74"/>
                  <a:gd name="T70" fmla="*/ 4 w 191"/>
                  <a:gd name="T71" fmla="*/ 3 h 74"/>
                  <a:gd name="T72" fmla="*/ 5 w 191"/>
                  <a:gd name="T73" fmla="*/ 3 h 74"/>
                  <a:gd name="T74" fmla="*/ 7 w 191"/>
                  <a:gd name="T75" fmla="*/ 3 h 74"/>
                  <a:gd name="T76" fmla="*/ 9 w 191"/>
                  <a:gd name="T77" fmla="*/ 3 h 74"/>
                  <a:gd name="T78" fmla="*/ 11 w 191"/>
                  <a:gd name="T79" fmla="*/ 4 h 74"/>
                  <a:gd name="T80" fmla="*/ 13 w 191"/>
                  <a:gd name="T81" fmla="*/ 4 h 74"/>
                  <a:gd name="T82" fmla="*/ 15 w 191"/>
                  <a:gd name="T83" fmla="*/ 4 h 74"/>
                  <a:gd name="T84" fmla="*/ 17 w 191"/>
                  <a:gd name="T85" fmla="*/ 4 h 74"/>
                  <a:gd name="T86" fmla="*/ 19 w 191"/>
                  <a:gd name="T87" fmla="*/ 4 h 74"/>
                  <a:gd name="T88" fmla="*/ 19 w 191"/>
                  <a:gd name="T89" fmla="*/ 4 h 74"/>
                  <a:gd name="T90" fmla="*/ 19 w 191"/>
                  <a:gd name="T91" fmla="*/ 4 h 74"/>
                  <a:gd name="T92" fmla="*/ 19 w 191"/>
                  <a:gd name="T93" fmla="*/ 3 h 74"/>
                  <a:gd name="T94" fmla="*/ 20 w 191"/>
                  <a:gd name="T95" fmla="*/ 3 h 74"/>
                  <a:gd name="T96" fmla="*/ 20 w 191"/>
                  <a:gd name="T97" fmla="*/ 3 h 74"/>
                  <a:gd name="T98" fmla="*/ 21 w 191"/>
                  <a:gd name="T99" fmla="*/ 2 h 74"/>
                  <a:gd name="T100" fmla="*/ 21 w 191"/>
                  <a:gd name="T101" fmla="*/ 2 h 74"/>
                  <a:gd name="T102" fmla="*/ 21 w 191"/>
                  <a:gd name="T103" fmla="*/ 1 h 74"/>
                  <a:gd name="T104" fmla="*/ 21 w 191"/>
                  <a:gd name="T105" fmla="*/ 1 h 74"/>
                  <a:gd name="T106" fmla="*/ 22 w 191"/>
                  <a:gd name="T107" fmla="*/ 0 h 74"/>
                  <a:gd name="T108" fmla="*/ 22 w 191"/>
                  <a:gd name="T109" fmla="*/ 0 h 74"/>
                  <a:gd name="T110" fmla="*/ 21 w 191"/>
                  <a:gd name="T111" fmla="*/ 4 h 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74"/>
                  <a:gd name="T170" fmla="*/ 191 w 191"/>
                  <a:gd name="T171" fmla="*/ 74 h 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74">
                    <a:moveTo>
                      <a:pt x="181" y="38"/>
                    </a:moveTo>
                    <a:lnTo>
                      <a:pt x="180" y="43"/>
                    </a:lnTo>
                    <a:lnTo>
                      <a:pt x="178" y="48"/>
                    </a:lnTo>
                    <a:lnTo>
                      <a:pt x="176" y="53"/>
                    </a:lnTo>
                    <a:lnTo>
                      <a:pt x="174" y="58"/>
                    </a:lnTo>
                    <a:lnTo>
                      <a:pt x="172" y="62"/>
                    </a:lnTo>
                    <a:lnTo>
                      <a:pt x="170" y="66"/>
                    </a:lnTo>
                    <a:lnTo>
                      <a:pt x="167" y="69"/>
                    </a:lnTo>
                    <a:lnTo>
                      <a:pt x="163" y="71"/>
                    </a:lnTo>
                    <a:lnTo>
                      <a:pt x="158" y="73"/>
                    </a:lnTo>
                    <a:lnTo>
                      <a:pt x="152" y="73"/>
                    </a:lnTo>
                    <a:lnTo>
                      <a:pt x="146" y="72"/>
                    </a:lnTo>
                    <a:lnTo>
                      <a:pt x="138" y="71"/>
                    </a:lnTo>
                    <a:lnTo>
                      <a:pt x="131" y="70"/>
                    </a:lnTo>
                    <a:lnTo>
                      <a:pt x="124" y="68"/>
                    </a:lnTo>
                    <a:lnTo>
                      <a:pt x="117" y="68"/>
                    </a:lnTo>
                    <a:lnTo>
                      <a:pt x="110" y="65"/>
                    </a:lnTo>
                    <a:lnTo>
                      <a:pt x="103" y="64"/>
                    </a:lnTo>
                    <a:lnTo>
                      <a:pt x="96" y="62"/>
                    </a:lnTo>
                    <a:lnTo>
                      <a:pt x="89" y="59"/>
                    </a:lnTo>
                    <a:lnTo>
                      <a:pt x="82" y="55"/>
                    </a:lnTo>
                    <a:lnTo>
                      <a:pt x="75" y="52"/>
                    </a:lnTo>
                    <a:lnTo>
                      <a:pt x="68" y="49"/>
                    </a:lnTo>
                    <a:lnTo>
                      <a:pt x="61" y="46"/>
                    </a:lnTo>
                    <a:lnTo>
                      <a:pt x="54" y="43"/>
                    </a:lnTo>
                    <a:lnTo>
                      <a:pt x="47" y="42"/>
                    </a:lnTo>
                    <a:lnTo>
                      <a:pt x="40" y="41"/>
                    </a:lnTo>
                    <a:lnTo>
                      <a:pt x="32" y="40"/>
                    </a:lnTo>
                    <a:lnTo>
                      <a:pt x="23" y="40"/>
                    </a:lnTo>
                    <a:lnTo>
                      <a:pt x="13" y="41"/>
                    </a:lnTo>
                    <a:lnTo>
                      <a:pt x="0" y="42"/>
                    </a:lnTo>
                    <a:lnTo>
                      <a:pt x="16" y="36"/>
                    </a:lnTo>
                    <a:lnTo>
                      <a:pt x="32" y="31"/>
                    </a:lnTo>
                    <a:lnTo>
                      <a:pt x="47" y="30"/>
                    </a:lnTo>
                    <a:lnTo>
                      <a:pt x="63" y="30"/>
                    </a:lnTo>
                    <a:lnTo>
                      <a:pt x="80" y="30"/>
                    </a:lnTo>
                    <a:lnTo>
                      <a:pt x="96" y="32"/>
                    </a:lnTo>
                    <a:lnTo>
                      <a:pt x="113" y="33"/>
                    </a:lnTo>
                    <a:lnTo>
                      <a:pt x="130" y="34"/>
                    </a:lnTo>
                    <a:lnTo>
                      <a:pt x="146" y="35"/>
                    </a:lnTo>
                    <a:lnTo>
                      <a:pt x="162" y="33"/>
                    </a:lnTo>
                    <a:lnTo>
                      <a:pt x="167" y="33"/>
                    </a:lnTo>
                    <a:lnTo>
                      <a:pt x="171" y="31"/>
                    </a:lnTo>
                    <a:lnTo>
                      <a:pt x="175" y="29"/>
                    </a:lnTo>
                    <a:lnTo>
                      <a:pt x="179" y="26"/>
                    </a:lnTo>
                    <a:lnTo>
                      <a:pt x="181" y="22"/>
                    </a:lnTo>
                    <a:lnTo>
                      <a:pt x="184" y="18"/>
                    </a:lnTo>
                    <a:lnTo>
                      <a:pt x="186" y="14"/>
                    </a:lnTo>
                    <a:lnTo>
                      <a:pt x="187" y="9"/>
                    </a:lnTo>
                    <a:lnTo>
                      <a:pt x="189" y="5"/>
                    </a:lnTo>
                    <a:lnTo>
                      <a:pt x="190" y="0"/>
                    </a:lnTo>
                    <a:lnTo>
                      <a:pt x="181" y="38"/>
                    </a:lnTo>
                  </a:path>
                </a:pathLst>
              </a:custGeom>
              <a:solidFill>
                <a:srgbClr val="FFB1B1"/>
              </a:solidFill>
              <a:ln w="9525" cap="rnd">
                <a:noFill/>
                <a:round/>
                <a:headEnd/>
                <a:tailEnd/>
              </a:ln>
            </p:spPr>
            <p:txBody>
              <a:bodyPr/>
              <a:lstStyle/>
              <a:p>
                <a:endParaRPr lang="en-US"/>
              </a:p>
            </p:txBody>
          </p:sp>
          <p:sp>
            <p:nvSpPr>
              <p:cNvPr id="84099" name="Freeform 131"/>
              <p:cNvSpPr>
                <a:spLocks noChangeAspect="1"/>
              </p:cNvSpPr>
              <p:nvPr/>
            </p:nvSpPr>
            <p:spPr bwMode="auto">
              <a:xfrm>
                <a:off x="858" y="1809"/>
                <a:ext cx="57" cy="19"/>
              </a:xfrm>
              <a:custGeom>
                <a:avLst/>
                <a:gdLst>
                  <a:gd name="T0" fmla="*/ 2 w 118"/>
                  <a:gd name="T1" fmla="*/ 2 h 39"/>
                  <a:gd name="T2" fmla="*/ 3 w 118"/>
                  <a:gd name="T3" fmla="*/ 1 h 39"/>
                  <a:gd name="T4" fmla="*/ 4 w 118"/>
                  <a:gd name="T5" fmla="*/ 1 h 39"/>
                  <a:gd name="T6" fmla="*/ 5 w 118"/>
                  <a:gd name="T7" fmla="*/ 0 h 39"/>
                  <a:gd name="T8" fmla="*/ 7 w 118"/>
                  <a:gd name="T9" fmla="*/ 0 h 39"/>
                  <a:gd name="T10" fmla="*/ 7 w 118"/>
                  <a:gd name="T11" fmla="*/ 0 h 39"/>
                  <a:gd name="T12" fmla="*/ 9 w 118"/>
                  <a:gd name="T13" fmla="*/ 0 h 39"/>
                  <a:gd name="T14" fmla="*/ 10 w 118"/>
                  <a:gd name="T15" fmla="*/ 0 h 39"/>
                  <a:gd name="T16" fmla="*/ 11 w 118"/>
                  <a:gd name="T17" fmla="*/ 0 h 39"/>
                  <a:gd name="T18" fmla="*/ 12 w 118"/>
                  <a:gd name="T19" fmla="*/ 1 h 39"/>
                  <a:gd name="T20" fmla="*/ 14 w 118"/>
                  <a:gd name="T21" fmla="*/ 1 h 39"/>
                  <a:gd name="T22" fmla="*/ 14 w 118"/>
                  <a:gd name="T23" fmla="*/ 1 h 39"/>
                  <a:gd name="T24" fmla="*/ 12 w 118"/>
                  <a:gd name="T25" fmla="*/ 2 h 39"/>
                  <a:gd name="T26" fmla="*/ 11 w 118"/>
                  <a:gd name="T27" fmla="*/ 2 h 39"/>
                  <a:gd name="T28" fmla="*/ 10 w 118"/>
                  <a:gd name="T29" fmla="*/ 2 h 39"/>
                  <a:gd name="T30" fmla="*/ 9 w 118"/>
                  <a:gd name="T31" fmla="*/ 2 h 39"/>
                  <a:gd name="T32" fmla="*/ 7 w 118"/>
                  <a:gd name="T33" fmla="*/ 2 h 39"/>
                  <a:gd name="T34" fmla="*/ 6 w 118"/>
                  <a:gd name="T35" fmla="*/ 2 h 39"/>
                  <a:gd name="T36" fmla="*/ 5 w 118"/>
                  <a:gd name="T37" fmla="*/ 2 h 39"/>
                  <a:gd name="T38" fmla="*/ 4 w 118"/>
                  <a:gd name="T39" fmla="*/ 3 h 39"/>
                  <a:gd name="T40" fmla="*/ 3 w 118"/>
                  <a:gd name="T41" fmla="*/ 3 h 39"/>
                  <a:gd name="T42" fmla="*/ 2 w 118"/>
                  <a:gd name="T43" fmla="*/ 4 h 39"/>
                  <a:gd name="T44" fmla="*/ 2 w 118"/>
                  <a:gd name="T45" fmla="*/ 4 h 39"/>
                  <a:gd name="T46" fmla="*/ 1 w 118"/>
                  <a:gd name="T47" fmla="*/ 4 h 39"/>
                  <a:gd name="T48" fmla="*/ 1 w 118"/>
                  <a:gd name="T49" fmla="*/ 4 h 39"/>
                  <a:gd name="T50" fmla="*/ 1 w 118"/>
                  <a:gd name="T51" fmla="*/ 4 h 39"/>
                  <a:gd name="T52" fmla="*/ 1 w 118"/>
                  <a:gd name="T53" fmla="*/ 4 h 39"/>
                  <a:gd name="T54" fmla="*/ 1 w 118"/>
                  <a:gd name="T55" fmla="*/ 4 h 39"/>
                  <a:gd name="T56" fmla="*/ 0 w 118"/>
                  <a:gd name="T57" fmla="*/ 4 h 39"/>
                  <a:gd name="T58" fmla="*/ 0 w 118"/>
                  <a:gd name="T59" fmla="*/ 4 h 39"/>
                  <a:gd name="T60" fmla="*/ 0 w 118"/>
                  <a:gd name="T61" fmla="*/ 4 h 39"/>
                  <a:gd name="T62" fmla="*/ 0 w 118"/>
                  <a:gd name="T63" fmla="*/ 4 h 39"/>
                  <a:gd name="T64" fmla="*/ 0 w 118"/>
                  <a:gd name="T65" fmla="*/ 4 h 39"/>
                  <a:gd name="T66" fmla="*/ 2 w 118"/>
                  <a:gd name="T67" fmla="*/ 2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8"/>
                  <a:gd name="T103" fmla="*/ 0 h 39"/>
                  <a:gd name="T104" fmla="*/ 118 w 118"/>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8" h="39">
                    <a:moveTo>
                      <a:pt x="20" y="22"/>
                    </a:moveTo>
                    <a:lnTo>
                      <a:pt x="28" y="15"/>
                    </a:lnTo>
                    <a:lnTo>
                      <a:pt x="37" y="9"/>
                    </a:lnTo>
                    <a:lnTo>
                      <a:pt x="47" y="4"/>
                    </a:lnTo>
                    <a:lnTo>
                      <a:pt x="57" y="2"/>
                    </a:lnTo>
                    <a:lnTo>
                      <a:pt x="67" y="0"/>
                    </a:lnTo>
                    <a:lnTo>
                      <a:pt x="77" y="1"/>
                    </a:lnTo>
                    <a:lnTo>
                      <a:pt x="88" y="2"/>
                    </a:lnTo>
                    <a:lnTo>
                      <a:pt x="98" y="5"/>
                    </a:lnTo>
                    <a:lnTo>
                      <a:pt x="108" y="10"/>
                    </a:lnTo>
                    <a:lnTo>
                      <a:pt x="117" y="15"/>
                    </a:lnTo>
                    <a:lnTo>
                      <a:pt x="107" y="17"/>
                    </a:lnTo>
                    <a:lnTo>
                      <a:pt x="97" y="18"/>
                    </a:lnTo>
                    <a:lnTo>
                      <a:pt x="87" y="18"/>
                    </a:lnTo>
                    <a:lnTo>
                      <a:pt x="76" y="18"/>
                    </a:lnTo>
                    <a:lnTo>
                      <a:pt x="66" y="19"/>
                    </a:lnTo>
                    <a:lnTo>
                      <a:pt x="56" y="20"/>
                    </a:lnTo>
                    <a:lnTo>
                      <a:pt x="46" y="21"/>
                    </a:lnTo>
                    <a:lnTo>
                      <a:pt x="36" y="24"/>
                    </a:lnTo>
                    <a:lnTo>
                      <a:pt x="26" y="28"/>
                    </a:lnTo>
                    <a:lnTo>
                      <a:pt x="16" y="33"/>
                    </a:lnTo>
                    <a:lnTo>
                      <a:pt x="15" y="34"/>
                    </a:lnTo>
                    <a:lnTo>
                      <a:pt x="13" y="34"/>
                    </a:lnTo>
                    <a:lnTo>
                      <a:pt x="12" y="36"/>
                    </a:lnTo>
                    <a:lnTo>
                      <a:pt x="10" y="36"/>
                    </a:lnTo>
                    <a:lnTo>
                      <a:pt x="9" y="37"/>
                    </a:lnTo>
                    <a:lnTo>
                      <a:pt x="7" y="37"/>
                    </a:lnTo>
                    <a:lnTo>
                      <a:pt x="6" y="37"/>
                    </a:lnTo>
                    <a:lnTo>
                      <a:pt x="4" y="38"/>
                    </a:lnTo>
                    <a:lnTo>
                      <a:pt x="2" y="37"/>
                    </a:lnTo>
                    <a:lnTo>
                      <a:pt x="0" y="37"/>
                    </a:lnTo>
                    <a:lnTo>
                      <a:pt x="20" y="22"/>
                    </a:lnTo>
                  </a:path>
                </a:pathLst>
              </a:custGeom>
              <a:solidFill>
                <a:srgbClr val="FFB1B1"/>
              </a:solidFill>
              <a:ln w="9525" cap="rnd">
                <a:noFill/>
                <a:round/>
                <a:headEnd/>
                <a:tailEnd/>
              </a:ln>
            </p:spPr>
            <p:txBody>
              <a:bodyPr/>
              <a:lstStyle/>
              <a:p>
                <a:endParaRPr lang="en-US"/>
              </a:p>
            </p:txBody>
          </p:sp>
          <p:sp>
            <p:nvSpPr>
              <p:cNvPr id="84100" name="Freeform 132"/>
              <p:cNvSpPr>
                <a:spLocks noChangeAspect="1"/>
              </p:cNvSpPr>
              <p:nvPr/>
            </p:nvSpPr>
            <p:spPr bwMode="auto">
              <a:xfrm>
                <a:off x="1050" y="1974"/>
                <a:ext cx="33" cy="42"/>
              </a:xfrm>
              <a:custGeom>
                <a:avLst/>
                <a:gdLst>
                  <a:gd name="T0" fmla="*/ 6 w 67"/>
                  <a:gd name="T1" fmla="*/ 2 h 86"/>
                  <a:gd name="T2" fmla="*/ 6 w 67"/>
                  <a:gd name="T3" fmla="*/ 2 h 86"/>
                  <a:gd name="T4" fmla="*/ 5 w 67"/>
                  <a:gd name="T5" fmla="*/ 3 h 86"/>
                  <a:gd name="T6" fmla="*/ 5 w 67"/>
                  <a:gd name="T7" fmla="*/ 4 h 86"/>
                  <a:gd name="T8" fmla="*/ 5 w 67"/>
                  <a:gd name="T9" fmla="*/ 4 h 86"/>
                  <a:gd name="T10" fmla="*/ 5 w 67"/>
                  <a:gd name="T11" fmla="*/ 5 h 86"/>
                  <a:gd name="T12" fmla="*/ 5 w 67"/>
                  <a:gd name="T13" fmla="*/ 5 h 86"/>
                  <a:gd name="T14" fmla="*/ 5 w 67"/>
                  <a:gd name="T15" fmla="*/ 6 h 86"/>
                  <a:gd name="T16" fmla="*/ 5 w 67"/>
                  <a:gd name="T17" fmla="*/ 6 h 86"/>
                  <a:gd name="T18" fmla="*/ 4 w 67"/>
                  <a:gd name="T19" fmla="*/ 7 h 86"/>
                  <a:gd name="T20" fmla="*/ 4 w 67"/>
                  <a:gd name="T21" fmla="*/ 7 h 86"/>
                  <a:gd name="T22" fmla="*/ 4 w 67"/>
                  <a:gd name="T23" fmla="*/ 7 h 86"/>
                  <a:gd name="T24" fmla="*/ 4 w 67"/>
                  <a:gd name="T25" fmla="*/ 8 h 86"/>
                  <a:gd name="T26" fmla="*/ 4 w 67"/>
                  <a:gd name="T27" fmla="*/ 8 h 86"/>
                  <a:gd name="T28" fmla="*/ 3 w 67"/>
                  <a:gd name="T29" fmla="*/ 8 h 86"/>
                  <a:gd name="T30" fmla="*/ 3 w 67"/>
                  <a:gd name="T31" fmla="*/ 9 h 86"/>
                  <a:gd name="T32" fmla="*/ 2 w 67"/>
                  <a:gd name="T33" fmla="*/ 9 h 86"/>
                  <a:gd name="T34" fmla="*/ 2 w 67"/>
                  <a:gd name="T35" fmla="*/ 9 h 86"/>
                  <a:gd name="T36" fmla="*/ 1 w 67"/>
                  <a:gd name="T37" fmla="*/ 9 h 86"/>
                  <a:gd name="T38" fmla="*/ 1 w 67"/>
                  <a:gd name="T39" fmla="*/ 10 h 86"/>
                  <a:gd name="T40" fmla="*/ 0 w 67"/>
                  <a:gd name="T41" fmla="*/ 10 h 86"/>
                  <a:gd name="T42" fmla="*/ 0 w 67"/>
                  <a:gd name="T43" fmla="*/ 10 h 86"/>
                  <a:gd name="T44" fmla="*/ 0 w 67"/>
                  <a:gd name="T45" fmla="*/ 10 h 86"/>
                  <a:gd name="T46" fmla="*/ 0 w 67"/>
                  <a:gd name="T47" fmla="*/ 10 h 86"/>
                  <a:gd name="T48" fmla="*/ 0 w 67"/>
                  <a:gd name="T49" fmla="*/ 9 h 86"/>
                  <a:gd name="T50" fmla="*/ 0 w 67"/>
                  <a:gd name="T51" fmla="*/ 8 h 86"/>
                  <a:gd name="T52" fmla="*/ 0 w 67"/>
                  <a:gd name="T53" fmla="*/ 8 h 86"/>
                  <a:gd name="T54" fmla="*/ 0 w 67"/>
                  <a:gd name="T55" fmla="*/ 8 h 86"/>
                  <a:gd name="T56" fmla="*/ 1 w 67"/>
                  <a:gd name="T57" fmla="*/ 7 h 86"/>
                  <a:gd name="T58" fmla="*/ 1 w 67"/>
                  <a:gd name="T59" fmla="*/ 7 h 86"/>
                  <a:gd name="T60" fmla="*/ 2 w 67"/>
                  <a:gd name="T61" fmla="*/ 6 h 86"/>
                  <a:gd name="T62" fmla="*/ 2 w 67"/>
                  <a:gd name="T63" fmla="*/ 6 h 86"/>
                  <a:gd name="T64" fmla="*/ 3 w 67"/>
                  <a:gd name="T65" fmla="*/ 6 h 86"/>
                  <a:gd name="T66" fmla="*/ 3 w 67"/>
                  <a:gd name="T67" fmla="*/ 6 h 86"/>
                  <a:gd name="T68" fmla="*/ 3 w 67"/>
                  <a:gd name="T69" fmla="*/ 5 h 86"/>
                  <a:gd name="T70" fmla="*/ 3 w 67"/>
                  <a:gd name="T71" fmla="*/ 5 h 86"/>
                  <a:gd name="T72" fmla="*/ 3 w 67"/>
                  <a:gd name="T73" fmla="*/ 5 h 86"/>
                  <a:gd name="T74" fmla="*/ 3 w 67"/>
                  <a:gd name="T75" fmla="*/ 5 h 86"/>
                  <a:gd name="T76" fmla="*/ 3 w 67"/>
                  <a:gd name="T77" fmla="*/ 5 h 86"/>
                  <a:gd name="T78" fmla="*/ 3 w 67"/>
                  <a:gd name="T79" fmla="*/ 5 h 86"/>
                  <a:gd name="T80" fmla="*/ 3 w 67"/>
                  <a:gd name="T81" fmla="*/ 5 h 86"/>
                  <a:gd name="T82" fmla="*/ 3 w 67"/>
                  <a:gd name="T83" fmla="*/ 5 h 86"/>
                  <a:gd name="T84" fmla="*/ 3 w 67"/>
                  <a:gd name="T85" fmla="*/ 4 h 86"/>
                  <a:gd name="T86" fmla="*/ 3 w 67"/>
                  <a:gd name="T87" fmla="*/ 4 h 86"/>
                  <a:gd name="T88" fmla="*/ 3 w 67"/>
                  <a:gd name="T89" fmla="*/ 4 h 86"/>
                  <a:gd name="T90" fmla="*/ 3 w 67"/>
                  <a:gd name="T91" fmla="*/ 4 h 86"/>
                  <a:gd name="T92" fmla="*/ 4 w 67"/>
                  <a:gd name="T93" fmla="*/ 3 h 86"/>
                  <a:gd name="T94" fmla="*/ 4 w 67"/>
                  <a:gd name="T95" fmla="*/ 3 h 86"/>
                  <a:gd name="T96" fmla="*/ 4 w 67"/>
                  <a:gd name="T97" fmla="*/ 2 h 86"/>
                  <a:gd name="T98" fmla="*/ 5 w 67"/>
                  <a:gd name="T99" fmla="*/ 2 h 86"/>
                  <a:gd name="T100" fmla="*/ 5 w 67"/>
                  <a:gd name="T101" fmla="*/ 1 h 86"/>
                  <a:gd name="T102" fmla="*/ 6 w 67"/>
                  <a:gd name="T103" fmla="*/ 1 h 86"/>
                  <a:gd name="T104" fmla="*/ 7 w 67"/>
                  <a:gd name="T105" fmla="*/ 0 h 86"/>
                  <a:gd name="T106" fmla="*/ 7 w 67"/>
                  <a:gd name="T107" fmla="*/ 0 h 86"/>
                  <a:gd name="T108" fmla="*/ 8 w 67"/>
                  <a:gd name="T109" fmla="*/ 0 h 86"/>
                  <a:gd name="T110" fmla="*/ 6 w 67"/>
                  <a:gd name="T111" fmla="*/ 2 h 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7"/>
                  <a:gd name="T169" fmla="*/ 0 h 86"/>
                  <a:gd name="T170" fmla="*/ 67 w 67"/>
                  <a:gd name="T171" fmla="*/ 86 h 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7" h="86">
                    <a:moveTo>
                      <a:pt x="54" y="16"/>
                    </a:moveTo>
                    <a:lnTo>
                      <a:pt x="50" y="22"/>
                    </a:lnTo>
                    <a:lnTo>
                      <a:pt x="47" y="27"/>
                    </a:lnTo>
                    <a:lnTo>
                      <a:pt x="45" y="33"/>
                    </a:lnTo>
                    <a:lnTo>
                      <a:pt x="44" y="38"/>
                    </a:lnTo>
                    <a:lnTo>
                      <a:pt x="43" y="43"/>
                    </a:lnTo>
                    <a:lnTo>
                      <a:pt x="42" y="46"/>
                    </a:lnTo>
                    <a:lnTo>
                      <a:pt x="41" y="50"/>
                    </a:lnTo>
                    <a:lnTo>
                      <a:pt x="41" y="54"/>
                    </a:lnTo>
                    <a:lnTo>
                      <a:pt x="39" y="58"/>
                    </a:lnTo>
                    <a:lnTo>
                      <a:pt x="37" y="62"/>
                    </a:lnTo>
                    <a:lnTo>
                      <a:pt x="35" y="65"/>
                    </a:lnTo>
                    <a:lnTo>
                      <a:pt x="32" y="68"/>
                    </a:lnTo>
                    <a:lnTo>
                      <a:pt x="28" y="71"/>
                    </a:lnTo>
                    <a:lnTo>
                      <a:pt x="25" y="73"/>
                    </a:lnTo>
                    <a:lnTo>
                      <a:pt x="21" y="75"/>
                    </a:lnTo>
                    <a:lnTo>
                      <a:pt x="17" y="78"/>
                    </a:lnTo>
                    <a:lnTo>
                      <a:pt x="13" y="79"/>
                    </a:lnTo>
                    <a:lnTo>
                      <a:pt x="9" y="81"/>
                    </a:lnTo>
                    <a:lnTo>
                      <a:pt x="5" y="84"/>
                    </a:lnTo>
                    <a:lnTo>
                      <a:pt x="1" y="85"/>
                    </a:lnTo>
                    <a:lnTo>
                      <a:pt x="0" y="81"/>
                    </a:lnTo>
                    <a:lnTo>
                      <a:pt x="0" y="76"/>
                    </a:lnTo>
                    <a:lnTo>
                      <a:pt x="1" y="72"/>
                    </a:lnTo>
                    <a:lnTo>
                      <a:pt x="3" y="69"/>
                    </a:lnTo>
                    <a:lnTo>
                      <a:pt x="6" y="65"/>
                    </a:lnTo>
                    <a:lnTo>
                      <a:pt x="10" y="62"/>
                    </a:lnTo>
                    <a:lnTo>
                      <a:pt x="14" y="59"/>
                    </a:lnTo>
                    <a:lnTo>
                      <a:pt x="18" y="56"/>
                    </a:lnTo>
                    <a:lnTo>
                      <a:pt x="22" y="52"/>
                    </a:lnTo>
                    <a:lnTo>
                      <a:pt x="25" y="49"/>
                    </a:lnTo>
                    <a:lnTo>
                      <a:pt x="25" y="48"/>
                    </a:lnTo>
                    <a:lnTo>
                      <a:pt x="25" y="47"/>
                    </a:lnTo>
                    <a:lnTo>
                      <a:pt x="25" y="46"/>
                    </a:lnTo>
                    <a:lnTo>
                      <a:pt x="25" y="45"/>
                    </a:lnTo>
                    <a:lnTo>
                      <a:pt x="25" y="43"/>
                    </a:lnTo>
                    <a:lnTo>
                      <a:pt x="25" y="41"/>
                    </a:lnTo>
                    <a:lnTo>
                      <a:pt x="25" y="40"/>
                    </a:lnTo>
                    <a:lnTo>
                      <a:pt x="25" y="39"/>
                    </a:lnTo>
                    <a:lnTo>
                      <a:pt x="26" y="38"/>
                    </a:lnTo>
                    <a:lnTo>
                      <a:pt x="28" y="33"/>
                    </a:lnTo>
                    <a:lnTo>
                      <a:pt x="32" y="28"/>
                    </a:lnTo>
                    <a:lnTo>
                      <a:pt x="35" y="24"/>
                    </a:lnTo>
                    <a:lnTo>
                      <a:pt x="39" y="21"/>
                    </a:lnTo>
                    <a:lnTo>
                      <a:pt x="44" y="17"/>
                    </a:lnTo>
                    <a:lnTo>
                      <a:pt x="47" y="13"/>
                    </a:lnTo>
                    <a:lnTo>
                      <a:pt x="52" y="10"/>
                    </a:lnTo>
                    <a:lnTo>
                      <a:pt x="57" y="7"/>
                    </a:lnTo>
                    <a:lnTo>
                      <a:pt x="61" y="3"/>
                    </a:lnTo>
                    <a:lnTo>
                      <a:pt x="66" y="0"/>
                    </a:lnTo>
                    <a:lnTo>
                      <a:pt x="54" y="16"/>
                    </a:lnTo>
                  </a:path>
                </a:pathLst>
              </a:custGeom>
              <a:solidFill>
                <a:srgbClr val="FFB1B1"/>
              </a:solidFill>
              <a:ln w="9525" cap="rnd">
                <a:noFill/>
                <a:round/>
                <a:headEnd/>
                <a:tailEnd/>
              </a:ln>
            </p:spPr>
            <p:txBody>
              <a:bodyPr/>
              <a:lstStyle/>
              <a:p>
                <a:endParaRPr lang="en-US"/>
              </a:p>
            </p:txBody>
          </p:sp>
          <p:sp>
            <p:nvSpPr>
              <p:cNvPr id="84101" name="Freeform 133"/>
              <p:cNvSpPr>
                <a:spLocks noChangeAspect="1"/>
              </p:cNvSpPr>
              <p:nvPr/>
            </p:nvSpPr>
            <p:spPr bwMode="auto">
              <a:xfrm>
                <a:off x="1336" y="1856"/>
                <a:ext cx="16" cy="14"/>
              </a:xfrm>
              <a:custGeom>
                <a:avLst/>
                <a:gdLst>
                  <a:gd name="T0" fmla="*/ 1 w 32"/>
                  <a:gd name="T1" fmla="*/ 1 h 29"/>
                  <a:gd name="T2" fmla="*/ 1 w 32"/>
                  <a:gd name="T3" fmla="*/ 1 h 29"/>
                  <a:gd name="T4" fmla="*/ 1 w 32"/>
                  <a:gd name="T5" fmla="*/ 1 h 29"/>
                  <a:gd name="T6" fmla="*/ 1 w 32"/>
                  <a:gd name="T7" fmla="*/ 1 h 29"/>
                  <a:gd name="T8" fmla="*/ 1 w 32"/>
                  <a:gd name="T9" fmla="*/ 1 h 29"/>
                  <a:gd name="T10" fmla="*/ 1 w 32"/>
                  <a:gd name="T11" fmla="*/ 1 h 29"/>
                  <a:gd name="T12" fmla="*/ 1 w 32"/>
                  <a:gd name="T13" fmla="*/ 1 h 29"/>
                  <a:gd name="T14" fmla="*/ 1 w 32"/>
                  <a:gd name="T15" fmla="*/ 1 h 29"/>
                  <a:gd name="T16" fmla="*/ 1 w 32"/>
                  <a:gd name="T17" fmla="*/ 1 h 29"/>
                  <a:gd name="T18" fmla="*/ 1 w 32"/>
                  <a:gd name="T19" fmla="*/ 1 h 29"/>
                  <a:gd name="T20" fmla="*/ 1 w 32"/>
                  <a:gd name="T21" fmla="*/ 1 h 29"/>
                  <a:gd name="T22" fmla="*/ 1 w 32"/>
                  <a:gd name="T23" fmla="*/ 1 h 29"/>
                  <a:gd name="T24" fmla="*/ 1 w 32"/>
                  <a:gd name="T25" fmla="*/ 1 h 29"/>
                  <a:gd name="T26" fmla="*/ 1 w 32"/>
                  <a:gd name="T27" fmla="*/ 1 h 29"/>
                  <a:gd name="T28" fmla="*/ 1 w 32"/>
                  <a:gd name="T29" fmla="*/ 2 h 29"/>
                  <a:gd name="T30" fmla="*/ 1 w 32"/>
                  <a:gd name="T31" fmla="*/ 2 h 29"/>
                  <a:gd name="T32" fmla="*/ 2 w 32"/>
                  <a:gd name="T33" fmla="*/ 2 h 29"/>
                  <a:gd name="T34" fmla="*/ 2 w 32"/>
                  <a:gd name="T35" fmla="*/ 2 h 29"/>
                  <a:gd name="T36" fmla="*/ 2 w 32"/>
                  <a:gd name="T37" fmla="*/ 2 h 29"/>
                  <a:gd name="T38" fmla="*/ 3 w 32"/>
                  <a:gd name="T39" fmla="*/ 2 h 29"/>
                  <a:gd name="T40" fmla="*/ 3 w 32"/>
                  <a:gd name="T41" fmla="*/ 2 h 29"/>
                  <a:gd name="T42" fmla="*/ 3 w 32"/>
                  <a:gd name="T43" fmla="*/ 2 h 29"/>
                  <a:gd name="T44" fmla="*/ 3 w 32"/>
                  <a:gd name="T45" fmla="*/ 2 h 29"/>
                  <a:gd name="T46" fmla="*/ 3 w 32"/>
                  <a:gd name="T47" fmla="*/ 2 h 29"/>
                  <a:gd name="T48" fmla="*/ 3 w 32"/>
                  <a:gd name="T49" fmla="*/ 2 h 29"/>
                  <a:gd name="T50" fmla="*/ 3 w 32"/>
                  <a:gd name="T51" fmla="*/ 2 h 29"/>
                  <a:gd name="T52" fmla="*/ 3 w 32"/>
                  <a:gd name="T53" fmla="*/ 3 h 29"/>
                  <a:gd name="T54" fmla="*/ 3 w 32"/>
                  <a:gd name="T55" fmla="*/ 3 h 29"/>
                  <a:gd name="T56" fmla="*/ 3 w 32"/>
                  <a:gd name="T57" fmla="*/ 3 h 29"/>
                  <a:gd name="T58" fmla="*/ 3 w 32"/>
                  <a:gd name="T59" fmla="*/ 3 h 29"/>
                  <a:gd name="T60" fmla="*/ 3 w 32"/>
                  <a:gd name="T61" fmla="*/ 3 h 29"/>
                  <a:gd name="T62" fmla="*/ 3 w 32"/>
                  <a:gd name="T63" fmla="*/ 3 h 29"/>
                  <a:gd name="T64" fmla="*/ 3 w 32"/>
                  <a:gd name="T65" fmla="*/ 3 h 29"/>
                  <a:gd name="T66" fmla="*/ 3 w 32"/>
                  <a:gd name="T67" fmla="*/ 3 h 29"/>
                  <a:gd name="T68" fmla="*/ 3 w 32"/>
                  <a:gd name="T69" fmla="*/ 3 h 29"/>
                  <a:gd name="T70" fmla="*/ 3 w 32"/>
                  <a:gd name="T71" fmla="*/ 3 h 29"/>
                  <a:gd name="T72" fmla="*/ 3 w 32"/>
                  <a:gd name="T73" fmla="*/ 3 h 29"/>
                  <a:gd name="T74" fmla="*/ 2 w 32"/>
                  <a:gd name="T75" fmla="*/ 3 h 29"/>
                  <a:gd name="T76" fmla="*/ 2 w 32"/>
                  <a:gd name="T77" fmla="*/ 3 h 29"/>
                  <a:gd name="T78" fmla="*/ 2 w 32"/>
                  <a:gd name="T79" fmla="*/ 3 h 29"/>
                  <a:gd name="T80" fmla="*/ 1 w 32"/>
                  <a:gd name="T81" fmla="*/ 3 h 29"/>
                  <a:gd name="T82" fmla="*/ 1 w 32"/>
                  <a:gd name="T83" fmla="*/ 3 h 29"/>
                  <a:gd name="T84" fmla="*/ 1 w 32"/>
                  <a:gd name="T85" fmla="*/ 3 h 29"/>
                  <a:gd name="T86" fmla="*/ 1 w 32"/>
                  <a:gd name="T87" fmla="*/ 3 h 29"/>
                  <a:gd name="T88" fmla="*/ 1 w 32"/>
                  <a:gd name="T89" fmla="*/ 3 h 29"/>
                  <a:gd name="T90" fmla="*/ 1 w 32"/>
                  <a:gd name="T91" fmla="*/ 2 h 29"/>
                  <a:gd name="T92" fmla="*/ 1 w 32"/>
                  <a:gd name="T93" fmla="*/ 2 h 29"/>
                  <a:gd name="T94" fmla="*/ 1 w 32"/>
                  <a:gd name="T95" fmla="*/ 2 h 29"/>
                  <a:gd name="T96" fmla="*/ 1 w 32"/>
                  <a:gd name="T97" fmla="*/ 1 h 29"/>
                  <a:gd name="T98" fmla="*/ 1 w 32"/>
                  <a:gd name="T99" fmla="*/ 1 h 29"/>
                  <a:gd name="T100" fmla="*/ 1 w 32"/>
                  <a:gd name="T101" fmla="*/ 1 h 29"/>
                  <a:gd name="T102" fmla="*/ 1 w 32"/>
                  <a:gd name="T103" fmla="*/ 0 h 29"/>
                  <a:gd name="T104" fmla="*/ 1 w 32"/>
                  <a:gd name="T105" fmla="*/ 0 h 29"/>
                  <a:gd name="T106" fmla="*/ 1 w 32"/>
                  <a:gd name="T107" fmla="*/ 0 h 29"/>
                  <a:gd name="T108" fmla="*/ 0 w 32"/>
                  <a:gd name="T109" fmla="*/ 0 h 29"/>
                  <a:gd name="T110" fmla="*/ 1 w 32"/>
                  <a:gd name="T111" fmla="*/ 1 h 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
                  <a:gd name="T169" fmla="*/ 0 h 29"/>
                  <a:gd name="T170" fmla="*/ 32 w 32"/>
                  <a:gd name="T171" fmla="*/ 29 h 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 h="29">
                    <a:moveTo>
                      <a:pt x="7" y="9"/>
                    </a:moveTo>
                    <a:lnTo>
                      <a:pt x="7" y="9"/>
                    </a:lnTo>
                    <a:lnTo>
                      <a:pt x="7" y="8"/>
                    </a:lnTo>
                    <a:lnTo>
                      <a:pt x="7" y="11"/>
                    </a:lnTo>
                    <a:lnTo>
                      <a:pt x="9" y="13"/>
                    </a:lnTo>
                    <a:lnTo>
                      <a:pt x="10" y="16"/>
                    </a:lnTo>
                    <a:lnTo>
                      <a:pt x="13" y="17"/>
                    </a:lnTo>
                    <a:lnTo>
                      <a:pt x="16" y="19"/>
                    </a:lnTo>
                    <a:lnTo>
                      <a:pt x="18" y="19"/>
                    </a:lnTo>
                    <a:lnTo>
                      <a:pt x="21" y="20"/>
                    </a:lnTo>
                    <a:lnTo>
                      <a:pt x="24" y="21"/>
                    </a:lnTo>
                    <a:lnTo>
                      <a:pt x="27" y="22"/>
                    </a:lnTo>
                    <a:lnTo>
                      <a:pt x="30" y="22"/>
                    </a:lnTo>
                    <a:lnTo>
                      <a:pt x="30" y="23"/>
                    </a:lnTo>
                    <a:lnTo>
                      <a:pt x="30" y="24"/>
                    </a:lnTo>
                    <a:lnTo>
                      <a:pt x="31" y="24"/>
                    </a:lnTo>
                    <a:lnTo>
                      <a:pt x="31" y="25"/>
                    </a:lnTo>
                    <a:lnTo>
                      <a:pt x="29" y="26"/>
                    </a:lnTo>
                    <a:lnTo>
                      <a:pt x="26" y="27"/>
                    </a:lnTo>
                    <a:lnTo>
                      <a:pt x="24" y="28"/>
                    </a:lnTo>
                    <a:lnTo>
                      <a:pt x="21" y="28"/>
                    </a:lnTo>
                    <a:lnTo>
                      <a:pt x="19" y="28"/>
                    </a:lnTo>
                    <a:lnTo>
                      <a:pt x="16" y="28"/>
                    </a:lnTo>
                    <a:lnTo>
                      <a:pt x="14" y="28"/>
                    </a:lnTo>
                    <a:lnTo>
                      <a:pt x="12" y="27"/>
                    </a:lnTo>
                    <a:lnTo>
                      <a:pt x="10" y="26"/>
                    </a:lnTo>
                    <a:lnTo>
                      <a:pt x="9" y="25"/>
                    </a:lnTo>
                    <a:lnTo>
                      <a:pt x="7" y="22"/>
                    </a:lnTo>
                    <a:lnTo>
                      <a:pt x="6" y="20"/>
                    </a:lnTo>
                    <a:lnTo>
                      <a:pt x="6" y="17"/>
                    </a:lnTo>
                    <a:lnTo>
                      <a:pt x="6" y="15"/>
                    </a:lnTo>
                    <a:lnTo>
                      <a:pt x="5" y="12"/>
                    </a:lnTo>
                    <a:lnTo>
                      <a:pt x="5" y="10"/>
                    </a:lnTo>
                    <a:lnTo>
                      <a:pt x="4" y="6"/>
                    </a:lnTo>
                    <a:lnTo>
                      <a:pt x="4" y="4"/>
                    </a:lnTo>
                    <a:lnTo>
                      <a:pt x="2" y="2"/>
                    </a:lnTo>
                    <a:lnTo>
                      <a:pt x="0" y="0"/>
                    </a:lnTo>
                    <a:lnTo>
                      <a:pt x="7" y="9"/>
                    </a:lnTo>
                  </a:path>
                </a:pathLst>
              </a:custGeom>
              <a:solidFill>
                <a:srgbClr val="FFFFFF"/>
              </a:solidFill>
              <a:ln w="9525" cap="rnd">
                <a:noFill/>
                <a:round/>
                <a:headEnd/>
                <a:tailEnd/>
              </a:ln>
            </p:spPr>
            <p:txBody>
              <a:bodyPr/>
              <a:lstStyle/>
              <a:p>
                <a:endParaRPr lang="en-US"/>
              </a:p>
            </p:txBody>
          </p:sp>
          <p:sp>
            <p:nvSpPr>
              <p:cNvPr id="84102" name="Freeform 134"/>
              <p:cNvSpPr>
                <a:spLocks noChangeAspect="1"/>
              </p:cNvSpPr>
              <p:nvPr/>
            </p:nvSpPr>
            <p:spPr bwMode="auto">
              <a:xfrm>
                <a:off x="1296" y="1827"/>
                <a:ext cx="14" cy="14"/>
              </a:xfrm>
              <a:custGeom>
                <a:avLst/>
                <a:gdLst>
                  <a:gd name="T0" fmla="*/ 1 w 28"/>
                  <a:gd name="T1" fmla="*/ 1 h 28"/>
                  <a:gd name="T2" fmla="*/ 1 w 28"/>
                  <a:gd name="T3" fmla="*/ 1 h 28"/>
                  <a:gd name="T4" fmla="*/ 1 w 28"/>
                  <a:gd name="T5" fmla="*/ 2 h 28"/>
                  <a:gd name="T6" fmla="*/ 1 w 28"/>
                  <a:gd name="T7" fmla="*/ 2 h 28"/>
                  <a:gd name="T8" fmla="*/ 1 w 28"/>
                  <a:gd name="T9" fmla="*/ 2 h 28"/>
                  <a:gd name="T10" fmla="*/ 1 w 28"/>
                  <a:gd name="T11" fmla="*/ 2 h 28"/>
                  <a:gd name="T12" fmla="*/ 1 w 28"/>
                  <a:gd name="T13" fmla="*/ 2 h 28"/>
                  <a:gd name="T14" fmla="*/ 1 w 28"/>
                  <a:gd name="T15" fmla="*/ 2 h 28"/>
                  <a:gd name="T16" fmla="*/ 1 w 28"/>
                  <a:gd name="T17" fmla="*/ 3 h 28"/>
                  <a:gd name="T18" fmla="*/ 2 w 28"/>
                  <a:gd name="T19" fmla="*/ 3 h 28"/>
                  <a:gd name="T20" fmla="*/ 2 w 28"/>
                  <a:gd name="T21" fmla="*/ 3 h 28"/>
                  <a:gd name="T22" fmla="*/ 2 w 28"/>
                  <a:gd name="T23" fmla="*/ 3 h 28"/>
                  <a:gd name="T24" fmla="*/ 2 w 28"/>
                  <a:gd name="T25" fmla="*/ 3 h 28"/>
                  <a:gd name="T26" fmla="*/ 2 w 28"/>
                  <a:gd name="T27" fmla="*/ 3 h 28"/>
                  <a:gd name="T28" fmla="*/ 2 w 28"/>
                  <a:gd name="T29" fmla="*/ 3 h 28"/>
                  <a:gd name="T30" fmla="*/ 2 w 28"/>
                  <a:gd name="T31" fmla="*/ 3 h 28"/>
                  <a:gd name="T32" fmla="*/ 2 w 28"/>
                  <a:gd name="T33" fmla="*/ 3 h 28"/>
                  <a:gd name="T34" fmla="*/ 3 w 28"/>
                  <a:gd name="T35" fmla="*/ 3 h 28"/>
                  <a:gd name="T36" fmla="*/ 3 w 28"/>
                  <a:gd name="T37" fmla="*/ 3 h 28"/>
                  <a:gd name="T38" fmla="*/ 3 w 28"/>
                  <a:gd name="T39" fmla="*/ 3 h 28"/>
                  <a:gd name="T40" fmla="*/ 3 w 28"/>
                  <a:gd name="T41" fmla="*/ 3 h 28"/>
                  <a:gd name="T42" fmla="*/ 3 w 28"/>
                  <a:gd name="T43" fmla="*/ 3 h 28"/>
                  <a:gd name="T44" fmla="*/ 3 w 28"/>
                  <a:gd name="T45" fmla="*/ 3 h 28"/>
                  <a:gd name="T46" fmla="*/ 3 w 28"/>
                  <a:gd name="T47" fmla="*/ 3 h 28"/>
                  <a:gd name="T48" fmla="*/ 3 w 28"/>
                  <a:gd name="T49" fmla="*/ 3 h 28"/>
                  <a:gd name="T50" fmla="*/ 4 w 28"/>
                  <a:gd name="T51" fmla="*/ 3 h 28"/>
                  <a:gd name="T52" fmla="*/ 4 w 28"/>
                  <a:gd name="T53" fmla="*/ 3 h 28"/>
                  <a:gd name="T54" fmla="*/ 4 w 28"/>
                  <a:gd name="T55" fmla="*/ 3 h 28"/>
                  <a:gd name="T56" fmla="*/ 4 w 28"/>
                  <a:gd name="T57" fmla="*/ 3 h 28"/>
                  <a:gd name="T58" fmla="*/ 4 w 28"/>
                  <a:gd name="T59" fmla="*/ 3 h 28"/>
                  <a:gd name="T60" fmla="*/ 4 w 28"/>
                  <a:gd name="T61" fmla="*/ 3 h 28"/>
                  <a:gd name="T62" fmla="*/ 4 w 28"/>
                  <a:gd name="T63" fmla="*/ 3 h 28"/>
                  <a:gd name="T64" fmla="*/ 4 w 28"/>
                  <a:gd name="T65" fmla="*/ 4 h 28"/>
                  <a:gd name="T66" fmla="*/ 4 w 28"/>
                  <a:gd name="T67" fmla="*/ 4 h 28"/>
                  <a:gd name="T68" fmla="*/ 3 w 28"/>
                  <a:gd name="T69" fmla="*/ 4 h 28"/>
                  <a:gd name="T70" fmla="*/ 3 w 28"/>
                  <a:gd name="T71" fmla="*/ 4 h 28"/>
                  <a:gd name="T72" fmla="*/ 3 w 28"/>
                  <a:gd name="T73" fmla="*/ 4 h 28"/>
                  <a:gd name="T74" fmla="*/ 2 w 28"/>
                  <a:gd name="T75" fmla="*/ 4 h 28"/>
                  <a:gd name="T76" fmla="*/ 2 w 28"/>
                  <a:gd name="T77" fmla="*/ 4 h 28"/>
                  <a:gd name="T78" fmla="*/ 2 w 28"/>
                  <a:gd name="T79" fmla="*/ 4 h 28"/>
                  <a:gd name="T80" fmla="*/ 1 w 28"/>
                  <a:gd name="T81" fmla="*/ 4 h 28"/>
                  <a:gd name="T82" fmla="*/ 1 w 28"/>
                  <a:gd name="T83" fmla="*/ 3 h 28"/>
                  <a:gd name="T84" fmla="*/ 1 w 28"/>
                  <a:gd name="T85" fmla="*/ 3 h 28"/>
                  <a:gd name="T86" fmla="*/ 1 w 28"/>
                  <a:gd name="T87" fmla="*/ 3 h 28"/>
                  <a:gd name="T88" fmla="*/ 1 w 28"/>
                  <a:gd name="T89" fmla="*/ 3 h 28"/>
                  <a:gd name="T90" fmla="*/ 1 w 28"/>
                  <a:gd name="T91" fmla="*/ 3 h 28"/>
                  <a:gd name="T92" fmla="*/ 1 w 28"/>
                  <a:gd name="T93" fmla="*/ 2 h 28"/>
                  <a:gd name="T94" fmla="*/ 1 w 28"/>
                  <a:gd name="T95" fmla="*/ 2 h 28"/>
                  <a:gd name="T96" fmla="*/ 1 w 28"/>
                  <a:gd name="T97" fmla="*/ 2 h 28"/>
                  <a:gd name="T98" fmla="*/ 1 w 28"/>
                  <a:gd name="T99" fmla="*/ 2 h 28"/>
                  <a:gd name="T100" fmla="*/ 1 w 28"/>
                  <a:gd name="T101" fmla="*/ 1 h 28"/>
                  <a:gd name="T102" fmla="*/ 1 w 28"/>
                  <a:gd name="T103" fmla="*/ 1 h 28"/>
                  <a:gd name="T104" fmla="*/ 1 w 28"/>
                  <a:gd name="T105" fmla="*/ 1 h 28"/>
                  <a:gd name="T106" fmla="*/ 1 w 28"/>
                  <a:gd name="T107" fmla="*/ 1 h 28"/>
                  <a:gd name="T108" fmla="*/ 0 w 28"/>
                  <a:gd name="T109" fmla="*/ 0 h 28"/>
                  <a:gd name="T110" fmla="*/ 1 w 28"/>
                  <a:gd name="T111" fmla="*/ 1 h 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
                  <a:gd name="T169" fmla="*/ 0 h 28"/>
                  <a:gd name="T170" fmla="*/ 28 w 28"/>
                  <a:gd name="T171" fmla="*/ 28 h 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 h="28">
                    <a:moveTo>
                      <a:pt x="7" y="6"/>
                    </a:moveTo>
                    <a:lnTo>
                      <a:pt x="6" y="8"/>
                    </a:lnTo>
                    <a:lnTo>
                      <a:pt x="6" y="9"/>
                    </a:lnTo>
                    <a:lnTo>
                      <a:pt x="6" y="11"/>
                    </a:lnTo>
                    <a:lnTo>
                      <a:pt x="6" y="12"/>
                    </a:lnTo>
                    <a:lnTo>
                      <a:pt x="7" y="14"/>
                    </a:lnTo>
                    <a:lnTo>
                      <a:pt x="7" y="15"/>
                    </a:lnTo>
                    <a:lnTo>
                      <a:pt x="8" y="16"/>
                    </a:lnTo>
                    <a:lnTo>
                      <a:pt x="8" y="17"/>
                    </a:lnTo>
                    <a:lnTo>
                      <a:pt x="9" y="18"/>
                    </a:lnTo>
                    <a:lnTo>
                      <a:pt x="10" y="18"/>
                    </a:lnTo>
                    <a:lnTo>
                      <a:pt x="11" y="19"/>
                    </a:lnTo>
                    <a:lnTo>
                      <a:pt x="12" y="20"/>
                    </a:lnTo>
                    <a:lnTo>
                      <a:pt x="13" y="21"/>
                    </a:lnTo>
                    <a:lnTo>
                      <a:pt x="14" y="21"/>
                    </a:lnTo>
                    <a:lnTo>
                      <a:pt x="16" y="22"/>
                    </a:lnTo>
                    <a:lnTo>
                      <a:pt x="17" y="22"/>
                    </a:lnTo>
                    <a:lnTo>
                      <a:pt x="19" y="22"/>
                    </a:lnTo>
                    <a:lnTo>
                      <a:pt x="20" y="22"/>
                    </a:lnTo>
                    <a:lnTo>
                      <a:pt x="22" y="22"/>
                    </a:lnTo>
                    <a:lnTo>
                      <a:pt x="23" y="23"/>
                    </a:lnTo>
                    <a:lnTo>
                      <a:pt x="24" y="23"/>
                    </a:lnTo>
                    <a:lnTo>
                      <a:pt x="25" y="23"/>
                    </a:lnTo>
                    <a:lnTo>
                      <a:pt x="26" y="24"/>
                    </a:lnTo>
                    <a:lnTo>
                      <a:pt x="27" y="24"/>
                    </a:lnTo>
                    <a:lnTo>
                      <a:pt x="27" y="25"/>
                    </a:lnTo>
                    <a:lnTo>
                      <a:pt x="24" y="25"/>
                    </a:lnTo>
                    <a:lnTo>
                      <a:pt x="22" y="26"/>
                    </a:lnTo>
                    <a:lnTo>
                      <a:pt x="18" y="27"/>
                    </a:lnTo>
                    <a:lnTo>
                      <a:pt x="15" y="27"/>
                    </a:lnTo>
                    <a:lnTo>
                      <a:pt x="12" y="27"/>
                    </a:lnTo>
                    <a:lnTo>
                      <a:pt x="10" y="26"/>
                    </a:lnTo>
                    <a:lnTo>
                      <a:pt x="7" y="25"/>
                    </a:lnTo>
                    <a:lnTo>
                      <a:pt x="4" y="24"/>
                    </a:lnTo>
                    <a:lnTo>
                      <a:pt x="3" y="22"/>
                    </a:lnTo>
                    <a:lnTo>
                      <a:pt x="1" y="19"/>
                    </a:lnTo>
                    <a:lnTo>
                      <a:pt x="1" y="17"/>
                    </a:lnTo>
                    <a:lnTo>
                      <a:pt x="1" y="15"/>
                    </a:lnTo>
                    <a:lnTo>
                      <a:pt x="1" y="13"/>
                    </a:lnTo>
                    <a:lnTo>
                      <a:pt x="1" y="11"/>
                    </a:lnTo>
                    <a:lnTo>
                      <a:pt x="2" y="9"/>
                    </a:lnTo>
                    <a:lnTo>
                      <a:pt x="3" y="7"/>
                    </a:lnTo>
                    <a:lnTo>
                      <a:pt x="3" y="5"/>
                    </a:lnTo>
                    <a:lnTo>
                      <a:pt x="2" y="3"/>
                    </a:lnTo>
                    <a:lnTo>
                      <a:pt x="1" y="2"/>
                    </a:lnTo>
                    <a:lnTo>
                      <a:pt x="0" y="0"/>
                    </a:lnTo>
                    <a:lnTo>
                      <a:pt x="7" y="6"/>
                    </a:lnTo>
                  </a:path>
                </a:pathLst>
              </a:custGeom>
              <a:solidFill>
                <a:srgbClr val="FFFFFF"/>
              </a:solidFill>
              <a:ln w="9525" cap="rnd">
                <a:noFill/>
                <a:round/>
                <a:headEnd/>
                <a:tailEnd/>
              </a:ln>
            </p:spPr>
            <p:txBody>
              <a:bodyPr/>
              <a:lstStyle/>
              <a:p>
                <a:endParaRPr lang="en-US"/>
              </a:p>
            </p:txBody>
          </p:sp>
          <p:sp>
            <p:nvSpPr>
              <p:cNvPr id="84103" name="Freeform 135"/>
              <p:cNvSpPr>
                <a:spLocks noChangeAspect="1"/>
              </p:cNvSpPr>
              <p:nvPr/>
            </p:nvSpPr>
            <p:spPr bwMode="auto">
              <a:xfrm>
                <a:off x="1098" y="1927"/>
                <a:ext cx="43" cy="19"/>
              </a:xfrm>
              <a:custGeom>
                <a:avLst/>
                <a:gdLst>
                  <a:gd name="T0" fmla="*/ 5 w 90"/>
                  <a:gd name="T1" fmla="*/ 1 h 38"/>
                  <a:gd name="T2" fmla="*/ 5 w 90"/>
                  <a:gd name="T3" fmla="*/ 1 h 38"/>
                  <a:gd name="T4" fmla="*/ 4 w 90"/>
                  <a:gd name="T5" fmla="*/ 1 h 38"/>
                  <a:gd name="T6" fmla="*/ 4 w 90"/>
                  <a:gd name="T7" fmla="*/ 2 h 38"/>
                  <a:gd name="T8" fmla="*/ 3 w 90"/>
                  <a:gd name="T9" fmla="*/ 2 h 38"/>
                  <a:gd name="T10" fmla="*/ 3 w 90"/>
                  <a:gd name="T11" fmla="*/ 2 h 38"/>
                  <a:gd name="T12" fmla="*/ 2 w 90"/>
                  <a:gd name="T13" fmla="*/ 3 h 38"/>
                  <a:gd name="T14" fmla="*/ 2 w 90"/>
                  <a:gd name="T15" fmla="*/ 3 h 38"/>
                  <a:gd name="T16" fmla="*/ 1 w 90"/>
                  <a:gd name="T17" fmla="*/ 5 h 38"/>
                  <a:gd name="T18" fmla="*/ 0 w 90"/>
                  <a:gd name="T19" fmla="*/ 5 h 38"/>
                  <a:gd name="T20" fmla="*/ 0 w 90"/>
                  <a:gd name="T21" fmla="*/ 5 h 38"/>
                  <a:gd name="T22" fmla="*/ 0 w 90"/>
                  <a:gd name="T23" fmla="*/ 5 h 38"/>
                  <a:gd name="T24" fmla="*/ 0 w 90"/>
                  <a:gd name="T25" fmla="*/ 5 h 38"/>
                  <a:gd name="T26" fmla="*/ 0 w 90"/>
                  <a:gd name="T27" fmla="*/ 5 h 38"/>
                  <a:gd name="T28" fmla="*/ 0 w 90"/>
                  <a:gd name="T29" fmla="*/ 5 h 38"/>
                  <a:gd name="T30" fmla="*/ 0 w 90"/>
                  <a:gd name="T31" fmla="*/ 5 h 38"/>
                  <a:gd name="T32" fmla="*/ 0 w 90"/>
                  <a:gd name="T33" fmla="*/ 3 h 38"/>
                  <a:gd name="T34" fmla="*/ 0 w 90"/>
                  <a:gd name="T35" fmla="*/ 3 h 38"/>
                  <a:gd name="T36" fmla="*/ 0 w 90"/>
                  <a:gd name="T37" fmla="*/ 3 h 38"/>
                  <a:gd name="T38" fmla="*/ 0 w 90"/>
                  <a:gd name="T39" fmla="*/ 2 h 38"/>
                  <a:gd name="T40" fmla="*/ 1 w 90"/>
                  <a:gd name="T41" fmla="*/ 2 h 38"/>
                  <a:gd name="T42" fmla="*/ 1 w 90"/>
                  <a:gd name="T43" fmla="*/ 2 h 38"/>
                  <a:gd name="T44" fmla="*/ 1 w 90"/>
                  <a:gd name="T45" fmla="*/ 2 h 38"/>
                  <a:gd name="T46" fmla="*/ 2 w 90"/>
                  <a:gd name="T47" fmla="*/ 1 h 38"/>
                  <a:gd name="T48" fmla="*/ 2 w 90"/>
                  <a:gd name="T49" fmla="*/ 1 h 38"/>
                  <a:gd name="T50" fmla="*/ 3 w 90"/>
                  <a:gd name="T51" fmla="*/ 1 h 38"/>
                  <a:gd name="T52" fmla="*/ 4 w 90"/>
                  <a:gd name="T53" fmla="*/ 1 h 38"/>
                  <a:gd name="T54" fmla="*/ 5 w 90"/>
                  <a:gd name="T55" fmla="*/ 1 h 38"/>
                  <a:gd name="T56" fmla="*/ 6 w 90"/>
                  <a:gd name="T57" fmla="*/ 1 h 38"/>
                  <a:gd name="T58" fmla="*/ 7 w 90"/>
                  <a:gd name="T59" fmla="*/ 1 h 38"/>
                  <a:gd name="T60" fmla="*/ 8 w 90"/>
                  <a:gd name="T61" fmla="*/ 1 h 38"/>
                  <a:gd name="T62" fmla="*/ 9 w 90"/>
                  <a:gd name="T63" fmla="*/ 1 h 38"/>
                  <a:gd name="T64" fmla="*/ 10 w 90"/>
                  <a:gd name="T65" fmla="*/ 0 h 38"/>
                  <a:gd name="T66" fmla="*/ 5 w 90"/>
                  <a:gd name="T67" fmla="*/ 1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38"/>
                  <a:gd name="T104" fmla="*/ 90 w 90"/>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38">
                    <a:moveTo>
                      <a:pt x="51" y="11"/>
                    </a:moveTo>
                    <a:lnTo>
                      <a:pt x="45" y="12"/>
                    </a:lnTo>
                    <a:lnTo>
                      <a:pt x="39" y="14"/>
                    </a:lnTo>
                    <a:lnTo>
                      <a:pt x="34" y="16"/>
                    </a:lnTo>
                    <a:lnTo>
                      <a:pt x="29" y="20"/>
                    </a:lnTo>
                    <a:lnTo>
                      <a:pt x="25" y="23"/>
                    </a:lnTo>
                    <a:lnTo>
                      <a:pt x="20" y="27"/>
                    </a:lnTo>
                    <a:lnTo>
                      <a:pt x="16" y="30"/>
                    </a:lnTo>
                    <a:lnTo>
                      <a:pt x="11" y="33"/>
                    </a:lnTo>
                    <a:lnTo>
                      <a:pt x="6" y="36"/>
                    </a:lnTo>
                    <a:lnTo>
                      <a:pt x="1" y="37"/>
                    </a:lnTo>
                    <a:lnTo>
                      <a:pt x="0" y="36"/>
                    </a:lnTo>
                    <a:lnTo>
                      <a:pt x="0" y="34"/>
                    </a:lnTo>
                    <a:lnTo>
                      <a:pt x="1" y="33"/>
                    </a:lnTo>
                    <a:lnTo>
                      <a:pt x="2" y="30"/>
                    </a:lnTo>
                    <a:lnTo>
                      <a:pt x="3" y="28"/>
                    </a:lnTo>
                    <a:lnTo>
                      <a:pt x="5" y="26"/>
                    </a:lnTo>
                    <a:lnTo>
                      <a:pt x="7" y="23"/>
                    </a:lnTo>
                    <a:lnTo>
                      <a:pt x="9" y="22"/>
                    </a:lnTo>
                    <a:lnTo>
                      <a:pt x="10" y="20"/>
                    </a:lnTo>
                    <a:lnTo>
                      <a:pt x="17" y="15"/>
                    </a:lnTo>
                    <a:lnTo>
                      <a:pt x="24" y="10"/>
                    </a:lnTo>
                    <a:lnTo>
                      <a:pt x="32" y="7"/>
                    </a:lnTo>
                    <a:lnTo>
                      <a:pt x="39" y="5"/>
                    </a:lnTo>
                    <a:lnTo>
                      <a:pt x="48" y="3"/>
                    </a:lnTo>
                    <a:lnTo>
                      <a:pt x="56" y="2"/>
                    </a:lnTo>
                    <a:lnTo>
                      <a:pt x="64" y="1"/>
                    </a:lnTo>
                    <a:lnTo>
                      <a:pt x="73" y="1"/>
                    </a:lnTo>
                    <a:lnTo>
                      <a:pt x="81" y="1"/>
                    </a:lnTo>
                    <a:lnTo>
                      <a:pt x="89" y="0"/>
                    </a:lnTo>
                    <a:lnTo>
                      <a:pt x="51" y="11"/>
                    </a:lnTo>
                  </a:path>
                </a:pathLst>
              </a:custGeom>
              <a:solidFill>
                <a:srgbClr val="FFFFFF"/>
              </a:solidFill>
              <a:ln w="9525" cap="rnd">
                <a:noFill/>
                <a:round/>
                <a:headEnd/>
                <a:tailEnd/>
              </a:ln>
            </p:spPr>
            <p:txBody>
              <a:bodyPr/>
              <a:lstStyle/>
              <a:p>
                <a:endParaRPr lang="en-US"/>
              </a:p>
            </p:txBody>
          </p:sp>
          <p:sp>
            <p:nvSpPr>
              <p:cNvPr id="84104" name="Freeform 136"/>
              <p:cNvSpPr>
                <a:spLocks noChangeAspect="1"/>
              </p:cNvSpPr>
              <p:nvPr/>
            </p:nvSpPr>
            <p:spPr bwMode="auto">
              <a:xfrm>
                <a:off x="874" y="2385"/>
                <a:ext cx="38" cy="22"/>
              </a:xfrm>
              <a:custGeom>
                <a:avLst/>
                <a:gdLst>
                  <a:gd name="T0" fmla="*/ 0 w 79"/>
                  <a:gd name="T1" fmla="*/ 3 h 47"/>
                  <a:gd name="T2" fmla="*/ 0 w 79"/>
                  <a:gd name="T3" fmla="*/ 3 h 47"/>
                  <a:gd name="T4" fmla="*/ 1 w 79"/>
                  <a:gd name="T5" fmla="*/ 4 h 47"/>
                  <a:gd name="T6" fmla="*/ 2 w 79"/>
                  <a:gd name="T7" fmla="*/ 4 h 47"/>
                  <a:gd name="T8" fmla="*/ 3 w 79"/>
                  <a:gd name="T9" fmla="*/ 5 h 47"/>
                  <a:gd name="T10" fmla="*/ 4 w 79"/>
                  <a:gd name="T11" fmla="*/ 5 h 47"/>
                  <a:gd name="T12" fmla="*/ 5 w 79"/>
                  <a:gd name="T13" fmla="*/ 5 h 47"/>
                  <a:gd name="T14" fmla="*/ 6 w 79"/>
                  <a:gd name="T15" fmla="*/ 5 h 47"/>
                  <a:gd name="T16" fmla="*/ 7 w 79"/>
                  <a:gd name="T17" fmla="*/ 4 h 47"/>
                  <a:gd name="T18" fmla="*/ 8 w 79"/>
                  <a:gd name="T19" fmla="*/ 4 h 47"/>
                  <a:gd name="T20" fmla="*/ 9 w 79"/>
                  <a:gd name="T21" fmla="*/ 4 h 47"/>
                  <a:gd name="T22" fmla="*/ 9 w 79"/>
                  <a:gd name="T23" fmla="*/ 4 h 47"/>
                  <a:gd name="T24" fmla="*/ 8 w 79"/>
                  <a:gd name="T25" fmla="*/ 4 h 47"/>
                  <a:gd name="T26" fmla="*/ 6 w 79"/>
                  <a:gd name="T27" fmla="*/ 4 h 47"/>
                  <a:gd name="T28" fmla="*/ 6 w 79"/>
                  <a:gd name="T29" fmla="*/ 4 h 47"/>
                  <a:gd name="T30" fmla="*/ 4 w 79"/>
                  <a:gd name="T31" fmla="*/ 4 h 47"/>
                  <a:gd name="T32" fmla="*/ 3 w 79"/>
                  <a:gd name="T33" fmla="*/ 4 h 47"/>
                  <a:gd name="T34" fmla="*/ 2 w 79"/>
                  <a:gd name="T35" fmla="*/ 3 h 47"/>
                  <a:gd name="T36" fmla="*/ 1 w 79"/>
                  <a:gd name="T37" fmla="*/ 3 h 47"/>
                  <a:gd name="T38" fmla="*/ 1 w 79"/>
                  <a:gd name="T39" fmla="*/ 2 h 47"/>
                  <a:gd name="T40" fmla="*/ 0 w 79"/>
                  <a:gd name="T41" fmla="*/ 1 h 47"/>
                  <a:gd name="T42" fmla="*/ 0 w 79"/>
                  <a:gd name="T43" fmla="*/ 0 h 47"/>
                  <a:gd name="T44" fmla="*/ 0 w 79"/>
                  <a:gd name="T45" fmla="*/ 3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9"/>
                  <a:gd name="T70" fmla="*/ 0 h 47"/>
                  <a:gd name="T71" fmla="*/ 79 w 79"/>
                  <a:gd name="T72" fmla="*/ 47 h 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9" h="47">
                    <a:moveTo>
                      <a:pt x="0" y="25"/>
                    </a:moveTo>
                    <a:lnTo>
                      <a:pt x="6" y="33"/>
                    </a:lnTo>
                    <a:lnTo>
                      <a:pt x="13" y="39"/>
                    </a:lnTo>
                    <a:lnTo>
                      <a:pt x="20" y="43"/>
                    </a:lnTo>
                    <a:lnTo>
                      <a:pt x="29" y="45"/>
                    </a:lnTo>
                    <a:lnTo>
                      <a:pt x="38" y="46"/>
                    </a:lnTo>
                    <a:lnTo>
                      <a:pt x="46" y="45"/>
                    </a:lnTo>
                    <a:lnTo>
                      <a:pt x="55" y="44"/>
                    </a:lnTo>
                    <a:lnTo>
                      <a:pt x="63" y="43"/>
                    </a:lnTo>
                    <a:lnTo>
                      <a:pt x="71" y="40"/>
                    </a:lnTo>
                    <a:lnTo>
                      <a:pt x="78" y="38"/>
                    </a:lnTo>
                    <a:lnTo>
                      <a:pt x="69" y="38"/>
                    </a:lnTo>
                    <a:lnTo>
                      <a:pt x="59" y="38"/>
                    </a:lnTo>
                    <a:lnTo>
                      <a:pt x="49" y="38"/>
                    </a:lnTo>
                    <a:lnTo>
                      <a:pt x="39" y="37"/>
                    </a:lnTo>
                    <a:lnTo>
                      <a:pt x="30" y="36"/>
                    </a:lnTo>
                    <a:lnTo>
                      <a:pt x="20" y="33"/>
                    </a:lnTo>
                    <a:lnTo>
                      <a:pt x="13" y="28"/>
                    </a:lnTo>
                    <a:lnTo>
                      <a:pt x="8" y="21"/>
                    </a:lnTo>
                    <a:lnTo>
                      <a:pt x="4" y="12"/>
                    </a:lnTo>
                    <a:lnTo>
                      <a:pt x="2" y="0"/>
                    </a:lnTo>
                    <a:lnTo>
                      <a:pt x="0" y="25"/>
                    </a:lnTo>
                  </a:path>
                </a:pathLst>
              </a:custGeom>
              <a:solidFill>
                <a:srgbClr val="FFFFFF"/>
              </a:solidFill>
              <a:ln w="9525" cap="rnd">
                <a:noFill/>
                <a:round/>
                <a:headEnd/>
                <a:tailEnd/>
              </a:ln>
            </p:spPr>
            <p:txBody>
              <a:bodyPr/>
              <a:lstStyle/>
              <a:p>
                <a:endParaRPr lang="en-US"/>
              </a:p>
            </p:txBody>
          </p:sp>
          <p:sp>
            <p:nvSpPr>
              <p:cNvPr id="84105" name="Freeform 137"/>
              <p:cNvSpPr>
                <a:spLocks noChangeAspect="1"/>
              </p:cNvSpPr>
              <p:nvPr/>
            </p:nvSpPr>
            <p:spPr bwMode="auto">
              <a:xfrm>
                <a:off x="786" y="2199"/>
                <a:ext cx="59" cy="11"/>
              </a:xfrm>
              <a:custGeom>
                <a:avLst/>
                <a:gdLst>
                  <a:gd name="T0" fmla="*/ 4 w 123"/>
                  <a:gd name="T1" fmla="*/ 3 h 22"/>
                  <a:gd name="T2" fmla="*/ 5 w 123"/>
                  <a:gd name="T3" fmla="*/ 3 h 22"/>
                  <a:gd name="T4" fmla="*/ 6 w 123"/>
                  <a:gd name="T5" fmla="*/ 3 h 22"/>
                  <a:gd name="T6" fmla="*/ 7 w 123"/>
                  <a:gd name="T7" fmla="*/ 3 h 22"/>
                  <a:gd name="T8" fmla="*/ 9 w 123"/>
                  <a:gd name="T9" fmla="*/ 3 h 22"/>
                  <a:gd name="T10" fmla="*/ 10 w 123"/>
                  <a:gd name="T11" fmla="*/ 3 h 22"/>
                  <a:gd name="T12" fmla="*/ 11 w 123"/>
                  <a:gd name="T13" fmla="*/ 3 h 22"/>
                  <a:gd name="T14" fmla="*/ 12 w 123"/>
                  <a:gd name="T15" fmla="*/ 3 h 22"/>
                  <a:gd name="T16" fmla="*/ 12 w 123"/>
                  <a:gd name="T17" fmla="*/ 3 h 22"/>
                  <a:gd name="T18" fmla="*/ 13 w 123"/>
                  <a:gd name="T19" fmla="*/ 3 h 22"/>
                  <a:gd name="T20" fmla="*/ 13 w 123"/>
                  <a:gd name="T21" fmla="*/ 3 h 22"/>
                  <a:gd name="T22" fmla="*/ 13 w 123"/>
                  <a:gd name="T23" fmla="*/ 3 h 22"/>
                  <a:gd name="T24" fmla="*/ 11 w 123"/>
                  <a:gd name="T25" fmla="*/ 3 h 22"/>
                  <a:gd name="T26" fmla="*/ 8 w 123"/>
                  <a:gd name="T27" fmla="*/ 2 h 22"/>
                  <a:gd name="T28" fmla="*/ 6 w 123"/>
                  <a:gd name="T29" fmla="*/ 1 h 22"/>
                  <a:gd name="T30" fmla="*/ 5 w 123"/>
                  <a:gd name="T31" fmla="*/ 1 h 22"/>
                  <a:gd name="T32" fmla="*/ 4 w 123"/>
                  <a:gd name="T33" fmla="*/ 1 h 22"/>
                  <a:gd name="T34" fmla="*/ 3 w 123"/>
                  <a:gd name="T35" fmla="*/ 1 h 22"/>
                  <a:gd name="T36" fmla="*/ 2 w 123"/>
                  <a:gd name="T37" fmla="*/ 1 h 22"/>
                  <a:gd name="T38" fmla="*/ 1 w 123"/>
                  <a:gd name="T39" fmla="*/ 1 h 22"/>
                  <a:gd name="T40" fmla="*/ 1 w 123"/>
                  <a:gd name="T41" fmla="*/ 1 h 22"/>
                  <a:gd name="T42" fmla="*/ 0 w 123"/>
                  <a:gd name="T43" fmla="*/ 0 h 22"/>
                  <a:gd name="T44" fmla="*/ 0 w 123"/>
                  <a:gd name="T45" fmla="*/ 0 h 22"/>
                  <a:gd name="T46" fmla="*/ 0 w 123"/>
                  <a:gd name="T47" fmla="*/ 1 h 22"/>
                  <a:gd name="T48" fmla="*/ 0 w 123"/>
                  <a:gd name="T49" fmla="*/ 1 h 22"/>
                  <a:gd name="T50" fmla="*/ 0 w 123"/>
                  <a:gd name="T51" fmla="*/ 1 h 22"/>
                  <a:gd name="T52" fmla="*/ 0 w 123"/>
                  <a:gd name="T53" fmla="*/ 1 h 22"/>
                  <a:gd name="T54" fmla="*/ 1 w 123"/>
                  <a:gd name="T55" fmla="*/ 1 h 22"/>
                  <a:gd name="T56" fmla="*/ 1 w 123"/>
                  <a:gd name="T57" fmla="*/ 1 h 22"/>
                  <a:gd name="T58" fmla="*/ 2 w 123"/>
                  <a:gd name="T59" fmla="*/ 1 h 22"/>
                  <a:gd name="T60" fmla="*/ 3 w 123"/>
                  <a:gd name="T61" fmla="*/ 3 h 22"/>
                  <a:gd name="T62" fmla="*/ 3 w 123"/>
                  <a:gd name="T63" fmla="*/ 3 h 22"/>
                  <a:gd name="T64" fmla="*/ 4 w 123"/>
                  <a:gd name="T65" fmla="*/ 3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22"/>
                  <a:gd name="T101" fmla="*/ 123 w 123"/>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22">
                    <a:moveTo>
                      <a:pt x="39" y="20"/>
                    </a:moveTo>
                    <a:lnTo>
                      <a:pt x="48" y="21"/>
                    </a:lnTo>
                    <a:lnTo>
                      <a:pt x="58" y="21"/>
                    </a:lnTo>
                    <a:lnTo>
                      <a:pt x="67" y="21"/>
                    </a:lnTo>
                    <a:lnTo>
                      <a:pt x="77" y="21"/>
                    </a:lnTo>
                    <a:lnTo>
                      <a:pt x="86" y="21"/>
                    </a:lnTo>
                    <a:lnTo>
                      <a:pt x="95" y="21"/>
                    </a:lnTo>
                    <a:lnTo>
                      <a:pt x="103" y="20"/>
                    </a:lnTo>
                    <a:lnTo>
                      <a:pt x="111" y="19"/>
                    </a:lnTo>
                    <a:lnTo>
                      <a:pt x="117" y="18"/>
                    </a:lnTo>
                    <a:lnTo>
                      <a:pt x="122" y="17"/>
                    </a:lnTo>
                    <a:lnTo>
                      <a:pt x="95" y="17"/>
                    </a:lnTo>
                    <a:lnTo>
                      <a:pt x="74" y="16"/>
                    </a:lnTo>
                    <a:lnTo>
                      <a:pt x="57" y="15"/>
                    </a:lnTo>
                    <a:lnTo>
                      <a:pt x="45" y="12"/>
                    </a:lnTo>
                    <a:lnTo>
                      <a:pt x="35" y="10"/>
                    </a:lnTo>
                    <a:lnTo>
                      <a:pt x="28" y="8"/>
                    </a:lnTo>
                    <a:lnTo>
                      <a:pt x="21" y="5"/>
                    </a:lnTo>
                    <a:lnTo>
                      <a:pt x="15" y="3"/>
                    </a:lnTo>
                    <a:lnTo>
                      <a:pt x="8" y="1"/>
                    </a:lnTo>
                    <a:lnTo>
                      <a:pt x="0" y="0"/>
                    </a:lnTo>
                    <a:lnTo>
                      <a:pt x="0" y="1"/>
                    </a:lnTo>
                    <a:lnTo>
                      <a:pt x="1" y="2"/>
                    </a:lnTo>
                    <a:lnTo>
                      <a:pt x="3" y="4"/>
                    </a:lnTo>
                    <a:lnTo>
                      <a:pt x="5" y="6"/>
                    </a:lnTo>
                    <a:lnTo>
                      <a:pt x="9" y="9"/>
                    </a:lnTo>
                    <a:lnTo>
                      <a:pt x="12" y="12"/>
                    </a:lnTo>
                    <a:lnTo>
                      <a:pt x="18" y="15"/>
                    </a:lnTo>
                    <a:lnTo>
                      <a:pt x="24" y="17"/>
                    </a:lnTo>
                    <a:lnTo>
                      <a:pt x="31" y="18"/>
                    </a:lnTo>
                    <a:lnTo>
                      <a:pt x="39" y="20"/>
                    </a:lnTo>
                  </a:path>
                </a:pathLst>
              </a:custGeom>
              <a:solidFill>
                <a:srgbClr val="FFFFFF"/>
              </a:solidFill>
              <a:ln w="9525" cap="rnd">
                <a:noFill/>
                <a:round/>
                <a:headEnd/>
                <a:tailEnd/>
              </a:ln>
            </p:spPr>
            <p:txBody>
              <a:bodyPr/>
              <a:lstStyle/>
              <a:p>
                <a:endParaRPr lang="en-US"/>
              </a:p>
            </p:txBody>
          </p:sp>
          <p:sp>
            <p:nvSpPr>
              <p:cNvPr id="84106" name="Freeform 138"/>
              <p:cNvSpPr>
                <a:spLocks noChangeAspect="1"/>
              </p:cNvSpPr>
              <p:nvPr/>
            </p:nvSpPr>
            <p:spPr bwMode="auto">
              <a:xfrm>
                <a:off x="782" y="2222"/>
                <a:ext cx="29" cy="14"/>
              </a:xfrm>
              <a:custGeom>
                <a:avLst/>
                <a:gdLst>
                  <a:gd name="T0" fmla="*/ 3 w 60"/>
                  <a:gd name="T1" fmla="*/ 0 h 29"/>
                  <a:gd name="T2" fmla="*/ 4 w 60"/>
                  <a:gd name="T3" fmla="*/ 0 h 29"/>
                  <a:gd name="T4" fmla="*/ 4 w 60"/>
                  <a:gd name="T5" fmla="*/ 0 h 29"/>
                  <a:gd name="T6" fmla="*/ 5 w 60"/>
                  <a:gd name="T7" fmla="*/ 0 h 29"/>
                  <a:gd name="T8" fmla="*/ 5 w 60"/>
                  <a:gd name="T9" fmla="*/ 0 h 29"/>
                  <a:gd name="T10" fmla="*/ 6 w 60"/>
                  <a:gd name="T11" fmla="*/ 0 h 29"/>
                  <a:gd name="T12" fmla="*/ 6 w 60"/>
                  <a:gd name="T13" fmla="*/ 0 h 29"/>
                  <a:gd name="T14" fmla="*/ 6 w 60"/>
                  <a:gd name="T15" fmla="*/ 0 h 29"/>
                  <a:gd name="T16" fmla="*/ 7 w 60"/>
                  <a:gd name="T17" fmla="*/ 0 h 29"/>
                  <a:gd name="T18" fmla="*/ 7 w 60"/>
                  <a:gd name="T19" fmla="*/ 0 h 29"/>
                  <a:gd name="T20" fmla="*/ 7 w 60"/>
                  <a:gd name="T21" fmla="*/ 0 h 29"/>
                  <a:gd name="T22" fmla="*/ 7 w 60"/>
                  <a:gd name="T23" fmla="*/ 0 h 29"/>
                  <a:gd name="T24" fmla="*/ 7 w 60"/>
                  <a:gd name="T25" fmla="*/ 1 h 29"/>
                  <a:gd name="T26" fmla="*/ 6 w 60"/>
                  <a:gd name="T27" fmla="*/ 1 h 29"/>
                  <a:gd name="T28" fmla="*/ 6 w 60"/>
                  <a:gd name="T29" fmla="*/ 1 h 29"/>
                  <a:gd name="T30" fmla="*/ 5 w 60"/>
                  <a:gd name="T31" fmla="*/ 2 h 29"/>
                  <a:gd name="T32" fmla="*/ 5 w 60"/>
                  <a:gd name="T33" fmla="*/ 2 h 29"/>
                  <a:gd name="T34" fmla="*/ 4 w 60"/>
                  <a:gd name="T35" fmla="*/ 2 h 29"/>
                  <a:gd name="T36" fmla="*/ 4 w 60"/>
                  <a:gd name="T37" fmla="*/ 2 h 29"/>
                  <a:gd name="T38" fmla="*/ 3 w 60"/>
                  <a:gd name="T39" fmla="*/ 3 h 29"/>
                  <a:gd name="T40" fmla="*/ 3 w 60"/>
                  <a:gd name="T41" fmla="*/ 3 h 29"/>
                  <a:gd name="T42" fmla="*/ 2 w 60"/>
                  <a:gd name="T43" fmla="*/ 3 h 29"/>
                  <a:gd name="T44" fmla="*/ 2 w 60"/>
                  <a:gd name="T45" fmla="*/ 3 h 29"/>
                  <a:gd name="T46" fmla="*/ 2 w 60"/>
                  <a:gd name="T47" fmla="*/ 3 h 29"/>
                  <a:gd name="T48" fmla="*/ 2 w 60"/>
                  <a:gd name="T49" fmla="*/ 3 h 29"/>
                  <a:gd name="T50" fmla="*/ 2 w 60"/>
                  <a:gd name="T51" fmla="*/ 3 h 29"/>
                  <a:gd name="T52" fmla="*/ 2 w 60"/>
                  <a:gd name="T53" fmla="*/ 3 h 29"/>
                  <a:gd name="T54" fmla="*/ 2 w 60"/>
                  <a:gd name="T55" fmla="*/ 3 h 29"/>
                  <a:gd name="T56" fmla="*/ 2 w 60"/>
                  <a:gd name="T57" fmla="*/ 3 h 29"/>
                  <a:gd name="T58" fmla="*/ 2 w 60"/>
                  <a:gd name="T59" fmla="*/ 3 h 29"/>
                  <a:gd name="T60" fmla="*/ 2 w 60"/>
                  <a:gd name="T61" fmla="*/ 3 h 29"/>
                  <a:gd name="T62" fmla="*/ 2 w 60"/>
                  <a:gd name="T63" fmla="*/ 3 h 29"/>
                  <a:gd name="T64" fmla="*/ 2 w 60"/>
                  <a:gd name="T65" fmla="*/ 3 h 29"/>
                  <a:gd name="T66" fmla="*/ 2 w 60"/>
                  <a:gd name="T67" fmla="*/ 3 h 29"/>
                  <a:gd name="T68" fmla="*/ 3 w 60"/>
                  <a:gd name="T69" fmla="*/ 2 h 29"/>
                  <a:gd name="T70" fmla="*/ 3 w 60"/>
                  <a:gd name="T71" fmla="*/ 2 h 29"/>
                  <a:gd name="T72" fmla="*/ 3 w 60"/>
                  <a:gd name="T73" fmla="*/ 2 h 29"/>
                  <a:gd name="T74" fmla="*/ 3 w 60"/>
                  <a:gd name="T75" fmla="*/ 2 h 29"/>
                  <a:gd name="T76" fmla="*/ 3 w 60"/>
                  <a:gd name="T77" fmla="*/ 2 h 29"/>
                  <a:gd name="T78" fmla="*/ 4 w 60"/>
                  <a:gd name="T79" fmla="*/ 2 h 29"/>
                  <a:gd name="T80" fmla="*/ 4 w 60"/>
                  <a:gd name="T81" fmla="*/ 1 h 29"/>
                  <a:gd name="T82" fmla="*/ 4 w 60"/>
                  <a:gd name="T83" fmla="*/ 1 h 29"/>
                  <a:gd name="T84" fmla="*/ 4 w 60"/>
                  <a:gd name="T85" fmla="*/ 1 h 29"/>
                  <a:gd name="T86" fmla="*/ 4 w 60"/>
                  <a:gd name="T87" fmla="*/ 1 h 29"/>
                  <a:gd name="T88" fmla="*/ 4 w 60"/>
                  <a:gd name="T89" fmla="*/ 1 h 29"/>
                  <a:gd name="T90" fmla="*/ 3 w 60"/>
                  <a:gd name="T91" fmla="*/ 1 h 29"/>
                  <a:gd name="T92" fmla="*/ 3 w 60"/>
                  <a:gd name="T93" fmla="*/ 1 h 29"/>
                  <a:gd name="T94" fmla="*/ 3 w 60"/>
                  <a:gd name="T95" fmla="*/ 0 h 29"/>
                  <a:gd name="T96" fmla="*/ 2 w 60"/>
                  <a:gd name="T97" fmla="*/ 0 h 29"/>
                  <a:gd name="T98" fmla="*/ 2 w 60"/>
                  <a:gd name="T99" fmla="*/ 0 h 29"/>
                  <a:gd name="T100" fmla="*/ 1 w 60"/>
                  <a:gd name="T101" fmla="*/ 0 h 29"/>
                  <a:gd name="T102" fmla="*/ 1 w 60"/>
                  <a:gd name="T103" fmla="*/ 0 h 29"/>
                  <a:gd name="T104" fmla="*/ 0 w 60"/>
                  <a:gd name="T105" fmla="*/ 0 h 29"/>
                  <a:gd name="T106" fmla="*/ 0 w 60"/>
                  <a:gd name="T107" fmla="*/ 0 h 29"/>
                  <a:gd name="T108" fmla="*/ 0 w 60"/>
                  <a:gd name="T109" fmla="*/ 0 h 29"/>
                  <a:gd name="T110" fmla="*/ 3 w 60"/>
                  <a:gd name="T111" fmla="*/ 0 h 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0"/>
                  <a:gd name="T169" fmla="*/ 0 h 29"/>
                  <a:gd name="T170" fmla="*/ 60 w 60"/>
                  <a:gd name="T171" fmla="*/ 29 h 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0" h="29">
                    <a:moveTo>
                      <a:pt x="30" y="4"/>
                    </a:moveTo>
                    <a:lnTo>
                      <a:pt x="33" y="5"/>
                    </a:lnTo>
                    <a:lnTo>
                      <a:pt x="37" y="5"/>
                    </a:lnTo>
                    <a:lnTo>
                      <a:pt x="41" y="5"/>
                    </a:lnTo>
                    <a:lnTo>
                      <a:pt x="45" y="5"/>
                    </a:lnTo>
                    <a:lnTo>
                      <a:pt x="49" y="4"/>
                    </a:lnTo>
                    <a:lnTo>
                      <a:pt x="53" y="4"/>
                    </a:lnTo>
                    <a:lnTo>
                      <a:pt x="56" y="4"/>
                    </a:lnTo>
                    <a:lnTo>
                      <a:pt x="57" y="4"/>
                    </a:lnTo>
                    <a:lnTo>
                      <a:pt x="59" y="5"/>
                    </a:lnTo>
                    <a:lnTo>
                      <a:pt x="59" y="7"/>
                    </a:lnTo>
                    <a:lnTo>
                      <a:pt x="57" y="10"/>
                    </a:lnTo>
                    <a:lnTo>
                      <a:pt x="54" y="12"/>
                    </a:lnTo>
                    <a:lnTo>
                      <a:pt x="51" y="15"/>
                    </a:lnTo>
                    <a:lnTo>
                      <a:pt x="48" y="18"/>
                    </a:lnTo>
                    <a:lnTo>
                      <a:pt x="44" y="19"/>
                    </a:lnTo>
                    <a:lnTo>
                      <a:pt x="40" y="21"/>
                    </a:lnTo>
                    <a:lnTo>
                      <a:pt x="35" y="23"/>
                    </a:lnTo>
                    <a:lnTo>
                      <a:pt x="32" y="25"/>
                    </a:lnTo>
                    <a:lnTo>
                      <a:pt x="27" y="27"/>
                    </a:lnTo>
                    <a:lnTo>
                      <a:pt x="23" y="28"/>
                    </a:lnTo>
                    <a:lnTo>
                      <a:pt x="22" y="28"/>
                    </a:lnTo>
                    <a:lnTo>
                      <a:pt x="22" y="27"/>
                    </a:lnTo>
                    <a:lnTo>
                      <a:pt x="22" y="26"/>
                    </a:lnTo>
                    <a:lnTo>
                      <a:pt x="22" y="25"/>
                    </a:lnTo>
                    <a:lnTo>
                      <a:pt x="22" y="24"/>
                    </a:lnTo>
                    <a:lnTo>
                      <a:pt x="24" y="23"/>
                    </a:lnTo>
                    <a:lnTo>
                      <a:pt x="26" y="21"/>
                    </a:lnTo>
                    <a:lnTo>
                      <a:pt x="29" y="21"/>
                    </a:lnTo>
                    <a:lnTo>
                      <a:pt x="30" y="19"/>
                    </a:lnTo>
                    <a:lnTo>
                      <a:pt x="32" y="18"/>
                    </a:lnTo>
                    <a:lnTo>
                      <a:pt x="34" y="16"/>
                    </a:lnTo>
                    <a:lnTo>
                      <a:pt x="35" y="15"/>
                    </a:lnTo>
                    <a:lnTo>
                      <a:pt x="35" y="14"/>
                    </a:lnTo>
                    <a:lnTo>
                      <a:pt x="35" y="12"/>
                    </a:lnTo>
                    <a:lnTo>
                      <a:pt x="35" y="11"/>
                    </a:lnTo>
                    <a:lnTo>
                      <a:pt x="32" y="9"/>
                    </a:lnTo>
                    <a:lnTo>
                      <a:pt x="29" y="8"/>
                    </a:lnTo>
                    <a:lnTo>
                      <a:pt x="26" y="7"/>
                    </a:lnTo>
                    <a:lnTo>
                      <a:pt x="22" y="5"/>
                    </a:lnTo>
                    <a:lnTo>
                      <a:pt x="18" y="5"/>
                    </a:lnTo>
                    <a:lnTo>
                      <a:pt x="14" y="4"/>
                    </a:lnTo>
                    <a:lnTo>
                      <a:pt x="10" y="3"/>
                    </a:lnTo>
                    <a:lnTo>
                      <a:pt x="7" y="2"/>
                    </a:lnTo>
                    <a:lnTo>
                      <a:pt x="3" y="2"/>
                    </a:lnTo>
                    <a:lnTo>
                      <a:pt x="0" y="0"/>
                    </a:lnTo>
                    <a:lnTo>
                      <a:pt x="30" y="4"/>
                    </a:lnTo>
                  </a:path>
                </a:pathLst>
              </a:custGeom>
              <a:solidFill>
                <a:srgbClr val="FFFFFF"/>
              </a:solidFill>
              <a:ln w="9525" cap="rnd">
                <a:noFill/>
                <a:round/>
                <a:headEnd/>
                <a:tailEnd/>
              </a:ln>
            </p:spPr>
            <p:txBody>
              <a:bodyPr/>
              <a:lstStyle/>
              <a:p>
                <a:endParaRPr lang="en-US"/>
              </a:p>
            </p:txBody>
          </p:sp>
          <p:sp>
            <p:nvSpPr>
              <p:cNvPr id="84107" name="Freeform 139"/>
              <p:cNvSpPr>
                <a:spLocks noChangeAspect="1"/>
              </p:cNvSpPr>
              <p:nvPr/>
            </p:nvSpPr>
            <p:spPr bwMode="auto">
              <a:xfrm>
                <a:off x="714" y="2113"/>
                <a:ext cx="52" cy="14"/>
              </a:xfrm>
              <a:custGeom>
                <a:avLst/>
                <a:gdLst>
                  <a:gd name="T0" fmla="*/ 3 w 108"/>
                  <a:gd name="T1" fmla="*/ 2 h 30"/>
                  <a:gd name="T2" fmla="*/ 3 w 108"/>
                  <a:gd name="T3" fmla="*/ 2 h 30"/>
                  <a:gd name="T4" fmla="*/ 3 w 108"/>
                  <a:gd name="T5" fmla="*/ 2 h 30"/>
                  <a:gd name="T6" fmla="*/ 3 w 108"/>
                  <a:gd name="T7" fmla="*/ 2 h 30"/>
                  <a:gd name="T8" fmla="*/ 3 w 108"/>
                  <a:gd name="T9" fmla="*/ 2 h 30"/>
                  <a:gd name="T10" fmla="*/ 3 w 108"/>
                  <a:gd name="T11" fmla="*/ 2 h 30"/>
                  <a:gd name="T12" fmla="*/ 3 w 108"/>
                  <a:gd name="T13" fmla="*/ 2 h 30"/>
                  <a:gd name="T14" fmla="*/ 3 w 108"/>
                  <a:gd name="T15" fmla="*/ 2 h 30"/>
                  <a:gd name="T16" fmla="*/ 3 w 108"/>
                  <a:gd name="T17" fmla="*/ 2 h 30"/>
                  <a:gd name="T18" fmla="*/ 3 w 108"/>
                  <a:gd name="T19" fmla="*/ 2 h 30"/>
                  <a:gd name="T20" fmla="*/ 3 w 108"/>
                  <a:gd name="T21" fmla="*/ 2 h 30"/>
                  <a:gd name="T22" fmla="*/ 3 w 108"/>
                  <a:gd name="T23" fmla="*/ 2 h 30"/>
                  <a:gd name="T24" fmla="*/ 4 w 108"/>
                  <a:gd name="T25" fmla="*/ 3 h 30"/>
                  <a:gd name="T26" fmla="*/ 5 w 108"/>
                  <a:gd name="T27" fmla="*/ 3 h 30"/>
                  <a:gd name="T28" fmla="*/ 6 w 108"/>
                  <a:gd name="T29" fmla="*/ 3 h 30"/>
                  <a:gd name="T30" fmla="*/ 7 w 108"/>
                  <a:gd name="T31" fmla="*/ 3 h 30"/>
                  <a:gd name="T32" fmla="*/ 8 w 108"/>
                  <a:gd name="T33" fmla="*/ 3 h 30"/>
                  <a:gd name="T34" fmla="*/ 9 w 108"/>
                  <a:gd name="T35" fmla="*/ 3 h 30"/>
                  <a:gd name="T36" fmla="*/ 10 w 108"/>
                  <a:gd name="T37" fmla="*/ 2 h 30"/>
                  <a:gd name="T38" fmla="*/ 11 w 108"/>
                  <a:gd name="T39" fmla="*/ 1 h 30"/>
                  <a:gd name="T40" fmla="*/ 12 w 108"/>
                  <a:gd name="T41" fmla="*/ 1 h 30"/>
                  <a:gd name="T42" fmla="*/ 12 w 108"/>
                  <a:gd name="T43" fmla="*/ 0 h 30"/>
                  <a:gd name="T44" fmla="*/ 12 w 108"/>
                  <a:gd name="T45" fmla="*/ 0 h 30"/>
                  <a:gd name="T46" fmla="*/ 11 w 108"/>
                  <a:gd name="T47" fmla="*/ 0 h 30"/>
                  <a:gd name="T48" fmla="*/ 10 w 108"/>
                  <a:gd name="T49" fmla="*/ 1 h 30"/>
                  <a:gd name="T50" fmla="*/ 9 w 108"/>
                  <a:gd name="T51" fmla="*/ 1 h 30"/>
                  <a:gd name="T52" fmla="*/ 7 w 108"/>
                  <a:gd name="T53" fmla="*/ 2 h 30"/>
                  <a:gd name="T54" fmla="*/ 6 w 108"/>
                  <a:gd name="T55" fmla="*/ 2 h 30"/>
                  <a:gd name="T56" fmla="*/ 5 w 108"/>
                  <a:gd name="T57" fmla="*/ 2 h 30"/>
                  <a:gd name="T58" fmla="*/ 3 w 108"/>
                  <a:gd name="T59" fmla="*/ 2 h 30"/>
                  <a:gd name="T60" fmla="*/ 2 w 108"/>
                  <a:gd name="T61" fmla="*/ 1 h 30"/>
                  <a:gd name="T62" fmla="*/ 1 w 108"/>
                  <a:gd name="T63" fmla="*/ 1 h 30"/>
                  <a:gd name="T64" fmla="*/ 0 w 108"/>
                  <a:gd name="T65" fmla="*/ 0 h 30"/>
                  <a:gd name="T66" fmla="*/ 3 w 108"/>
                  <a:gd name="T67" fmla="*/ 2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
                  <a:gd name="T103" fmla="*/ 0 h 30"/>
                  <a:gd name="T104" fmla="*/ 108 w 108"/>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 h="30">
                    <a:moveTo>
                      <a:pt x="24" y="24"/>
                    </a:moveTo>
                    <a:lnTo>
                      <a:pt x="24" y="24"/>
                    </a:lnTo>
                    <a:lnTo>
                      <a:pt x="24" y="23"/>
                    </a:lnTo>
                    <a:lnTo>
                      <a:pt x="33" y="26"/>
                    </a:lnTo>
                    <a:lnTo>
                      <a:pt x="42" y="28"/>
                    </a:lnTo>
                    <a:lnTo>
                      <a:pt x="52" y="29"/>
                    </a:lnTo>
                    <a:lnTo>
                      <a:pt x="61" y="29"/>
                    </a:lnTo>
                    <a:lnTo>
                      <a:pt x="70" y="28"/>
                    </a:lnTo>
                    <a:lnTo>
                      <a:pt x="79" y="25"/>
                    </a:lnTo>
                    <a:lnTo>
                      <a:pt x="88" y="21"/>
                    </a:lnTo>
                    <a:lnTo>
                      <a:pt x="95" y="15"/>
                    </a:lnTo>
                    <a:lnTo>
                      <a:pt x="102" y="8"/>
                    </a:lnTo>
                    <a:lnTo>
                      <a:pt x="107" y="0"/>
                    </a:lnTo>
                    <a:lnTo>
                      <a:pt x="98" y="6"/>
                    </a:lnTo>
                    <a:lnTo>
                      <a:pt x="88" y="11"/>
                    </a:lnTo>
                    <a:lnTo>
                      <a:pt x="76" y="15"/>
                    </a:lnTo>
                    <a:lnTo>
                      <a:pt x="66" y="18"/>
                    </a:lnTo>
                    <a:lnTo>
                      <a:pt x="54" y="19"/>
                    </a:lnTo>
                    <a:lnTo>
                      <a:pt x="42" y="19"/>
                    </a:lnTo>
                    <a:lnTo>
                      <a:pt x="31" y="17"/>
                    </a:lnTo>
                    <a:lnTo>
                      <a:pt x="20" y="14"/>
                    </a:lnTo>
                    <a:lnTo>
                      <a:pt x="9" y="9"/>
                    </a:lnTo>
                    <a:lnTo>
                      <a:pt x="0" y="2"/>
                    </a:lnTo>
                    <a:lnTo>
                      <a:pt x="24" y="24"/>
                    </a:lnTo>
                  </a:path>
                </a:pathLst>
              </a:custGeom>
              <a:solidFill>
                <a:srgbClr val="FFFFFF"/>
              </a:solidFill>
              <a:ln w="9525" cap="rnd">
                <a:noFill/>
                <a:round/>
                <a:headEnd/>
                <a:tailEnd/>
              </a:ln>
            </p:spPr>
            <p:txBody>
              <a:bodyPr/>
              <a:lstStyle/>
              <a:p>
                <a:endParaRPr lang="en-US"/>
              </a:p>
            </p:txBody>
          </p:sp>
          <p:sp>
            <p:nvSpPr>
              <p:cNvPr id="84108" name="Freeform 140"/>
              <p:cNvSpPr>
                <a:spLocks noChangeAspect="1"/>
              </p:cNvSpPr>
              <p:nvPr/>
            </p:nvSpPr>
            <p:spPr bwMode="auto">
              <a:xfrm>
                <a:off x="786" y="2091"/>
                <a:ext cx="43" cy="47"/>
              </a:xfrm>
              <a:custGeom>
                <a:avLst/>
                <a:gdLst>
                  <a:gd name="T0" fmla="*/ 2 w 90"/>
                  <a:gd name="T1" fmla="*/ 2 h 98"/>
                  <a:gd name="T2" fmla="*/ 3 w 90"/>
                  <a:gd name="T3" fmla="*/ 2 h 98"/>
                  <a:gd name="T4" fmla="*/ 4 w 90"/>
                  <a:gd name="T5" fmla="*/ 3 h 98"/>
                  <a:gd name="T6" fmla="*/ 4 w 90"/>
                  <a:gd name="T7" fmla="*/ 3 h 98"/>
                  <a:gd name="T8" fmla="*/ 5 w 90"/>
                  <a:gd name="T9" fmla="*/ 3 h 98"/>
                  <a:gd name="T10" fmla="*/ 5 w 90"/>
                  <a:gd name="T11" fmla="*/ 3 h 98"/>
                  <a:gd name="T12" fmla="*/ 5 w 90"/>
                  <a:gd name="T13" fmla="*/ 4 h 98"/>
                  <a:gd name="T14" fmla="*/ 5 w 90"/>
                  <a:gd name="T15" fmla="*/ 5 h 98"/>
                  <a:gd name="T16" fmla="*/ 5 w 90"/>
                  <a:gd name="T17" fmla="*/ 6 h 98"/>
                  <a:gd name="T18" fmla="*/ 5 w 90"/>
                  <a:gd name="T19" fmla="*/ 6 h 98"/>
                  <a:gd name="T20" fmla="*/ 5 w 90"/>
                  <a:gd name="T21" fmla="*/ 7 h 98"/>
                  <a:gd name="T22" fmla="*/ 5 w 90"/>
                  <a:gd name="T23" fmla="*/ 8 h 98"/>
                  <a:gd name="T24" fmla="*/ 6 w 90"/>
                  <a:gd name="T25" fmla="*/ 8 h 98"/>
                  <a:gd name="T26" fmla="*/ 7 w 90"/>
                  <a:gd name="T27" fmla="*/ 9 h 98"/>
                  <a:gd name="T28" fmla="*/ 8 w 90"/>
                  <a:gd name="T29" fmla="*/ 10 h 98"/>
                  <a:gd name="T30" fmla="*/ 10 w 90"/>
                  <a:gd name="T31" fmla="*/ 10 h 98"/>
                  <a:gd name="T32" fmla="*/ 10 w 90"/>
                  <a:gd name="T33" fmla="*/ 10 h 98"/>
                  <a:gd name="T34" fmla="*/ 10 w 90"/>
                  <a:gd name="T35" fmla="*/ 11 h 98"/>
                  <a:gd name="T36" fmla="*/ 10 w 90"/>
                  <a:gd name="T37" fmla="*/ 11 h 98"/>
                  <a:gd name="T38" fmla="*/ 10 w 90"/>
                  <a:gd name="T39" fmla="*/ 11 h 98"/>
                  <a:gd name="T40" fmla="*/ 10 w 90"/>
                  <a:gd name="T41" fmla="*/ 11 h 98"/>
                  <a:gd name="T42" fmla="*/ 10 w 90"/>
                  <a:gd name="T43" fmla="*/ 11 h 98"/>
                  <a:gd name="T44" fmla="*/ 9 w 90"/>
                  <a:gd name="T45" fmla="*/ 11 h 98"/>
                  <a:gd name="T46" fmla="*/ 7 w 90"/>
                  <a:gd name="T47" fmla="*/ 10 h 98"/>
                  <a:gd name="T48" fmla="*/ 6 w 90"/>
                  <a:gd name="T49" fmla="*/ 10 h 98"/>
                  <a:gd name="T50" fmla="*/ 5 w 90"/>
                  <a:gd name="T51" fmla="*/ 10 h 98"/>
                  <a:gd name="T52" fmla="*/ 4 w 90"/>
                  <a:gd name="T53" fmla="*/ 9 h 98"/>
                  <a:gd name="T54" fmla="*/ 4 w 90"/>
                  <a:gd name="T55" fmla="*/ 9 h 98"/>
                  <a:gd name="T56" fmla="*/ 3 w 90"/>
                  <a:gd name="T57" fmla="*/ 8 h 98"/>
                  <a:gd name="T58" fmla="*/ 2 w 90"/>
                  <a:gd name="T59" fmla="*/ 7 h 98"/>
                  <a:gd name="T60" fmla="*/ 2 w 90"/>
                  <a:gd name="T61" fmla="*/ 6 h 98"/>
                  <a:gd name="T62" fmla="*/ 2 w 90"/>
                  <a:gd name="T63" fmla="*/ 4 h 98"/>
                  <a:gd name="T64" fmla="*/ 2 w 90"/>
                  <a:gd name="T65" fmla="*/ 3 h 98"/>
                  <a:gd name="T66" fmla="*/ 2 w 90"/>
                  <a:gd name="T67" fmla="*/ 3 h 98"/>
                  <a:gd name="T68" fmla="*/ 1 w 90"/>
                  <a:gd name="T69" fmla="*/ 2 h 98"/>
                  <a:gd name="T70" fmla="*/ 1 w 90"/>
                  <a:gd name="T71" fmla="*/ 1 h 98"/>
                  <a:gd name="T72" fmla="*/ 0 w 90"/>
                  <a:gd name="T73" fmla="*/ 0 h 98"/>
                  <a:gd name="T74" fmla="*/ 0 w 90"/>
                  <a:gd name="T75" fmla="*/ 0 h 98"/>
                  <a:gd name="T76" fmla="*/ 2 w 90"/>
                  <a:gd name="T77" fmla="*/ 1 h 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
                  <a:gd name="T118" fmla="*/ 0 h 98"/>
                  <a:gd name="T119" fmla="*/ 90 w 90"/>
                  <a:gd name="T120" fmla="*/ 98 h 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 h="98">
                    <a:moveTo>
                      <a:pt x="19" y="14"/>
                    </a:moveTo>
                    <a:lnTo>
                      <a:pt x="22" y="18"/>
                    </a:lnTo>
                    <a:lnTo>
                      <a:pt x="26" y="21"/>
                    </a:lnTo>
                    <a:lnTo>
                      <a:pt x="28" y="22"/>
                    </a:lnTo>
                    <a:lnTo>
                      <a:pt x="31" y="24"/>
                    </a:lnTo>
                    <a:lnTo>
                      <a:pt x="34" y="24"/>
                    </a:lnTo>
                    <a:lnTo>
                      <a:pt x="35" y="26"/>
                    </a:lnTo>
                    <a:lnTo>
                      <a:pt x="38" y="27"/>
                    </a:lnTo>
                    <a:lnTo>
                      <a:pt x="41" y="27"/>
                    </a:lnTo>
                    <a:lnTo>
                      <a:pt x="43" y="29"/>
                    </a:lnTo>
                    <a:lnTo>
                      <a:pt x="46" y="30"/>
                    </a:lnTo>
                    <a:lnTo>
                      <a:pt x="49" y="33"/>
                    </a:lnTo>
                    <a:lnTo>
                      <a:pt x="50" y="36"/>
                    </a:lnTo>
                    <a:lnTo>
                      <a:pt x="51" y="39"/>
                    </a:lnTo>
                    <a:lnTo>
                      <a:pt x="51" y="42"/>
                    </a:lnTo>
                    <a:lnTo>
                      <a:pt x="50" y="45"/>
                    </a:lnTo>
                    <a:lnTo>
                      <a:pt x="49" y="49"/>
                    </a:lnTo>
                    <a:lnTo>
                      <a:pt x="47" y="52"/>
                    </a:lnTo>
                    <a:lnTo>
                      <a:pt x="47" y="56"/>
                    </a:lnTo>
                    <a:lnTo>
                      <a:pt x="47" y="61"/>
                    </a:lnTo>
                    <a:lnTo>
                      <a:pt x="47" y="65"/>
                    </a:lnTo>
                    <a:lnTo>
                      <a:pt x="48" y="68"/>
                    </a:lnTo>
                    <a:lnTo>
                      <a:pt x="51" y="71"/>
                    </a:lnTo>
                    <a:lnTo>
                      <a:pt x="55" y="74"/>
                    </a:lnTo>
                    <a:lnTo>
                      <a:pt x="60" y="77"/>
                    </a:lnTo>
                    <a:lnTo>
                      <a:pt x="66" y="80"/>
                    </a:lnTo>
                    <a:lnTo>
                      <a:pt x="71" y="82"/>
                    </a:lnTo>
                    <a:lnTo>
                      <a:pt x="76" y="85"/>
                    </a:lnTo>
                    <a:lnTo>
                      <a:pt x="82" y="87"/>
                    </a:lnTo>
                    <a:lnTo>
                      <a:pt x="85" y="90"/>
                    </a:lnTo>
                    <a:lnTo>
                      <a:pt x="88" y="92"/>
                    </a:lnTo>
                    <a:lnTo>
                      <a:pt x="89" y="92"/>
                    </a:lnTo>
                    <a:lnTo>
                      <a:pt x="89" y="93"/>
                    </a:lnTo>
                    <a:lnTo>
                      <a:pt x="89" y="94"/>
                    </a:lnTo>
                    <a:lnTo>
                      <a:pt x="89" y="95"/>
                    </a:lnTo>
                    <a:lnTo>
                      <a:pt x="88" y="96"/>
                    </a:lnTo>
                    <a:lnTo>
                      <a:pt x="88" y="97"/>
                    </a:lnTo>
                    <a:lnTo>
                      <a:pt x="87" y="97"/>
                    </a:lnTo>
                    <a:lnTo>
                      <a:pt x="79" y="94"/>
                    </a:lnTo>
                    <a:lnTo>
                      <a:pt x="72" y="92"/>
                    </a:lnTo>
                    <a:lnTo>
                      <a:pt x="66" y="90"/>
                    </a:lnTo>
                    <a:lnTo>
                      <a:pt x="61" y="89"/>
                    </a:lnTo>
                    <a:lnTo>
                      <a:pt x="57" y="88"/>
                    </a:lnTo>
                    <a:lnTo>
                      <a:pt x="52" y="87"/>
                    </a:lnTo>
                    <a:lnTo>
                      <a:pt x="47" y="85"/>
                    </a:lnTo>
                    <a:lnTo>
                      <a:pt x="43" y="84"/>
                    </a:lnTo>
                    <a:lnTo>
                      <a:pt x="38" y="81"/>
                    </a:lnTo>
                    <a:lnTo>
                      <a:pt x="33" y="78"/>
                    </a:lnTo>
                    <a:lnTo>
                      <a:pt x="28" y="74"/>
                    </a:lnTo>
                    <a:lnTo>
                      <a:pt x="25" y="70"/>
                    </a:lnTo>
                    <a:lnTo>
                      <a:pt x="22" y="65"/>
                    </a:lnTo>
                    <a:lnTo>
                      <a:pt x="20" y="61"/>
                    </a:lnTo>
                    <a:lnTo>
                      <a:pt x="19" y="55"/>
                    </a:lnTo>
                    <a:lnTo>
                      <a:pt x="19" y="50"/>
                    </a:lnTo>
                    <a:lnTo>
                      <a:pt x="19" y="45"/>
                    </a:lnTo>
                    <a:lnTo>
                      <a:pt x="19" y="39"/>
                    </a:lnTo>
                    <a:lnTo>
                      <a:pt x="18" y="33"/>
                    </a:lnTo>
                    <a:lnTo>
                      <a:pt x="18" y="27"/>
                    </a:lnTo>
                    <a:lnTo>
                      <a:pt x="17" y="24"/>
                    </a:lnTo>
                    <a:lnTo>
                      <a:pt x="16" y="21"/>
                    </a:lnTo>
                    <a:lnTo>
                      <a:pt x="15" y="18"/>
                    </a:lnTo>
                    <a:lnTo>
                      <a:pt x="13" y="15"/>
                    </a:lnTo>
                    <a:lnTo>
                      <a:pt x="12" y="12"/>
                    </a:lnTo>
                    <a:lnTo>
                      <a:pt x="9" y="10"/>
                    </a:lnTo>
                    <a:lnTo>
                      <a:pt x="7" y="7"/>
                    </a:lnTo>
                    <a:lnTo>
                      <a:pt x="5" y="5"/>
                    </a:lnTo>
                    <a:lnTo>
                      <a:pt x="3" y="2"/>
                    </a:lnTo>
                    <a:lnTo>
                      <a:pt x="0" y="0"/>
                    </a:lnTo>
                    <a:lnTo>
                      <a:pt x="19" y="14"/>
                    </a:lnTo>
                  </a:path>
                </a:pathLst>
              </a:custGeom>
              <a:solidFill>
                <a:srgbClr val="FFFFFF"/>
              </a:solidFill>
              <a:ln w="9525" cap="rnd">
                <a:noFill/>
                <a:round/>
                <a:headEnd/>
                <a:tailEnd/>
              </a:ln>
            </p:spPr>
            <p:txBody>
              <a:bodyPr/>
              <a:lstStyle/>
              <a:p>
                <a:endParaRPr lang="en-US"/>
              </a:p>
            </p:txBody>
          </p:sp>
          <p:sp>
            <p:nvSpPr>
              <p:cNvPr id="84109" name="Freeform 141"/>
              <p:cNvSpPr>
                <a:spLocks noChangeAspect="1"/>
              </p:cNvSpPr>
              <p:nvPr/>
            </p:nvSpPr>
            <p:spPr bwMode="auto">
              <a:xfrm>
                <a:off x="911" y="1753"/>
                <a:ext cx="91" cy="62"/>
              </a:xfrm>
              <a:custGeom>
                <a:avLst/>
                <a:gdLst>
                  <a:gd name="T0" fmla="*/ 13 w 187"/>
                  <a:gd name="T1" fmla="*/ 7 h 129"/>
                  <a:gd name="T2" fmla="*/ 15 w 187"/>
                  <a:gd name="T3" fmla="*/ 8 h 129"/>
                  <a:gd name="T4" fmla="*/ 16 w 187"/>
                  <a:gd name="T5" fmla="*/ 10 h 129"/>
                  <a:gd name="T6" fmla="*/ 17 w 187"/>
                  <a:gd name="T7" fmla="*/ 11 h 129"/>
                  <a:gd name="T8" fmla="*/ 17 w 187"/>
                  <a:gd name="T9" fmla="*/ 13 h 129"/>
                  <a:gd name="T10" fmla="*/ 17 w 187"/>
                  <a:gd name="T11" fmla="*/ 14 h 129"/>
                  <a:gd name="T12" fmla="*/ 15 w 187"/>
                  <a:gd name="T13" fmla="*/ 13 h 129"/>
                  <a:gd name="T14" fmla="*/ 12 w 187"/>
                  <a:gd name="T15" fmla="*/ 12 h 129"/>
                  <a:gd name="T16" fmla="*/ 10 w 187"/>
                  <a:gd name="T17" fmla="*/ 10 h 129"/>
                  <a:gd name="T18" fmla="*/ 8 w 187"/>
                  <a:gd name="T19" fmla="*/ 9 h 129"/>
                  <a:gd name="T20" fmla="*/ 5 w 187"/>
                  <a:gd name="T21" fmla="*/ 9 h 129"/>
                  <a:gd name="T22" fmla="*/ 0 w 187"/>
                  <a:gd name="T23" fmla="*/ 9 h 129"/>
                  <a:gd name="T24" fmla="*/ 1 w 187"/>
                  <a:gd name="T25" fmla="*/ 8 h 129"/>
                  <a:gd name="T26" fmla="*/ 2 w 187"/>
                  <a:gd name="T27" fmla="*/ 7 h 129"/>
                  <a:gd name="T28" fmla="*/ 4 w 187"/>
                  <a:gd name="T29" fmla="*/ 6 h 129"/>
                  <a:gd name="T30" fmla="*/ 7 w 187"/>
                  <a:gd name="T31" fmla="*/ 6 h 129"/>
                  <a:gd name="T32" fmla="*/ 9 w 187"/>
                  <a:gd name="T33" fmla="*/ 6 h 129"/>
                  <a:gd name="T34" fmla="*/ 9 w 187"/>
                  <a:gd name="T35" fmla="*/ 6 h 129"/>
                  <a:gd name="T36" fmla="*/ 9 w 187"/>
                  <a:gd name="T37" fmla="*/ 6 h 129"/>
                  <a:gd name="T38" fmla="*/ 9 w 187"/>
                  <a:gd name="T39" fmla="*/ 6 h 129"/>
                  <a:gd name="T40" fmla="*/ 8 w 187"/>
                  <a:gd name="T41" fmla="*/ 6 h 129"/>
                  <a:gd name="T42" fmla="*/ 8 w 187"/>
                  <a:gd name="T43" fmla="*/ 6 h 129"/>
                  <a:gd name="T44" fmla="*/ 9 w 187"/>
                  <a:gd name="T45" fmla="*/ 6 h 129"/>
                  <a:gd name="T46" fmla="*/ 9 w 187"/>
                  <a:gd name="T47" fmla="*/ 4 h 129"/>
                  <a:gd name="T48" fmla="*/ 11 w 187"/>
                  <a:gd name="T49" fmla="*/ 2 h 129"/>
                  <a:gd name="T50" fmla="*/ 14 w 187"/>
                  <a:gd name="T51" fmla="*/ 1 h 129"/>
                  <a:gd name="T52" fmla="*/ 17 w 187"/>
                  <a:gd name="T53" fmla="*/ 0 h 129"/>
                  <a:gd name="T54" fmla="*/ 19 w 187"/>
                  <a:gd name="T55" fmla="*/ 0 h 129"/>
                  <a:gd name="T56" fmla="*/ 21 w 187"/>
                  <a:gd name="T57" fmla="*/ 0 h 129"/>
                  <a:gd name="T58" fmla="*/ 20 w 187"/>
                  <a:gd name="T59" fmla="*/ 1 h 129"/>
                  <a:gd name="T60" fmla="*/ 18 w 187"/>
                  <a:gd name="T61" fmla="*/ 1 h 129"/>
                  <a:gd name="T62" fmla="*/ 17 w 187"/>
                  <a:gd name="T63" fmla="*/ 1 h 129"/>
                  <a:gd name="T64" fmla="*/ 15 w 187"/>
                  <a:gd name="T65" fmla="*/ 2 h 129"/>
                  <a:gd name="T66" fmla="*/ 14 w 187"/>
                  <a:gd name="T67" fmla="*/ 3 h 129"/>
                  <a:gd name="T68" fmla="*/ 13 w 187"/>
                  <a:gd name="T69" fmla="*/ 3 h 129"/>
                  <a:gd name="T70" fmla="*/ 13 w 187"/>
                  <a:gd name="T71" fmla="*/ 4 h 129"/>
                  <a:gd name="T72" fmla="*/ 12 w 187"/>
                  <a:gd name="T73" fmla="*/ 5 h 129"/>
                  <a:gd name="T74" fmla="*/ 12 w 187"/>
                  <a:gd name="T75" fmla="*/ 6 h 129"/>
                  <a:gd name="T76" fmla="*/ 12 w 187"/>
                  <a:gd name="T77" fmla="*/ 6 h 129"/>
                  <a:gd name="T78" fmla="*/ 12 w 187"/>
                  <a:gd name="T79" fmla="*/ 6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129"/>
                  <a:gd name="T122" fmla="*/ 187 w 187"/>
                  <a:gd name="T123" fmla="*/ 129 h 1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129">
                    <a:moveTo>
                      <a:pt x="105" y="59"/>
                    </a:moveTo>
                    <a:lnTo>
                      <a:pt x="113" y="63"/>
                    </a:lnTo>
                    <a:lnTo>
                      <a:pt x="120" y="68"/>
                    </a:lnTo>
                    <a:lnTo>
                      <a:pt x="126" y="73"/>
                    </a:lnTo>
                    <a:lnTo>
                      <a:pt x="133" y="78"/>
                    </a:lnTo>
                    <a:lnTo>
                      <a:pt x="138" y="85"/>
                    </a:lnTo>
                    <a:lnTo>
                      <a:pt x="142" y="92"/>
                    </a:lnTo>
                    <a:lnTo>
                      <a:pt x="145" y="100"/>
                    </a:lnTo>
                    <a:lnTo>
                      <a:pt x="147" y="109"/>
                    </a:lnTo>
                    <a:lnTo>
                      <a:pt x="148" y="118"/>
                    </a:lnTo>
                    <a:lnTo>
                      <a:pt x="148" y="128"/>
                    </a:lnTo>
                    <a:lnTo>
                      <a:pt x="136" y="123"/>
                    </a:lnTo>
                    <a:lnTo>
                      <a:pt x="125" y="117"/>
                    </a:lnTo>
                    <a:lnTo>
                      <a:pt x="115" y="111"/>
                    </a:lnTo>
                    <a:lnTo>
                      <a:pt x="106" y="104"/>
                    </a:lnTo>
                    <a:lnTo>
                      <a:pt x="97" y="97"/>
                    </a:lnTo>
                    <a:lnTo>
                      <a:pt x="88" y="92"/>
                    </a:lnTo>
                    <a:lnTo>
                      <a:pt x="78" y="87"/>
                    </a:lnTo>
                    <a:lnTo>
                      <a:pt x="67" y="83"/>
                    </a:lnTo>
                    <a:lnTo>
                      <a:pt x="56" y="83"/>
                    </a:lnTo>
                    <a:lnTo>
                      <a:pt x="42" y="83"/>
                    </a:lnTo>
                    <a:lnTo>
                      <a:pt x="0" y="83"/>
                    </a:lnTo>
                    <a:lnTo>
                      <a:pt x="3" y="77"/>
                    </a:lnTo>
                    <a:lnTo>
                      <a:pt x="9" y="71"/>
                    </a:lnTo>
                    <a:lnTo>
                      <a:pt x="15" y="66"/>
                    </a:lnTo>
                    <a:lnTo>
                      <a:pt x="23" y="61"/>
                    </a:lnTo>
                    <a:lnTo>
                      <a:pt x="31" y="58"/>
                    </a:lnTo>
                    <a:lnTo>
                      <a:pt x="40" y="54"/>
                    </a:lnTo>
                    <a:lnTo>
                      <a:pt x="49" y="52"/>
                    </a:lnTo>
                    <a:lnTo>
                      <a:pt x="57" y="50"/>
                    </a:lnTo>
                    <a:lnTo>
                      <a:pt x="66" y="50"/>
                    </a:lnTo>
                    <a:lnTo>
                      <a:pt x="73" y="50"/>
                    </a:lnTo>
                    <a:lnTo>
                      <a:pt x="72" y="50"/>
                    </a:lnTo>
                    <a:lnTo>
                      <a:pt x="73" y="50"/>
                    </a:lnTo>
                    <a:lnTo>
                      <a:pt x="79" y="39"/>
                    </a:lnTo>
                    <a:lnTo>
                      <a:pt x="85" y="30"/>
                    </a:lnTo>
                    <a:lnTo>
                      <a:pt x="95" y="21"/>
                    </a:lnTo>
                    <a:lnTo>
                      <a:pt x="105" y="14"/>
                    </a:lnTo>
                    <a:lnTo>
                      <a:pt x="117" y="8"/>
                    </a:lnTo>
                    <a:lnTo>
                      <a:pt x="129" y="4"/>
                    </a:lnTo>
                    <a:lnTo>
                      <a:pt x="142" y="1"/>
                    </a:lnTo>
                    <a:lnTo>
                      <a:pt x="157" y="0"/>
                    </a:lnTo>
                    <a:lnTo>
                      <a:pt x="171" y="1"/>
                    </a:lnTo>
                    <a:lnTo>
                      <a:pt x="186" y="4"/>
                    </a:lnTo>
                    <a:lnTo>
                      <a:pt x="180" y="6"/>
                    </a:lnTo>
                    <a:lnTo>
                      <a:pt x="173" y="8"/>
                    </a:lnTo>
                    <a:lnTo>
                      <a:pt x="165" y="10"/>
                    </a:lnTo>
                    <a:lnTo>
                      <a:pt x="158" y="11"/>
                    </a:lnTo>
                    <a:lnTo>
                      <a:pt x="152" y="13"/>
                    </a:lnTo>
                    <a:lnTo>
                      <a:pt x="145" y="14"/>
                    </a:lnTo>
                    <a:lnTo>
                      <a:pt x="138" y="16"/>
                    </a:lnTo>
                    <a:lnTo>
                      <a:pt x="131" y="19"/>
                    </a:lnTo>
                    <a:lnTo>
                      <a:pt x="125" y="22"/>
                    </a:lnTo>
                    <a:lnTo>
                      <a:pt x="119" y="26"/>
                    </a:lnTo>
                    <a:lnTo>
                      <a:pt x="116" y="28"/>
                    </a:lnTo>
                    <a:lnTo>
                      <a:pt x="113" y="31"/>
                    </a:lnTo>
                    <a:lnTo>
                      <a:pt x="110" y="35"/>
                    </a:lnTo>
                    <a:lnTo>
                      <a:pt x="107" y="38"/>
                    </a:lnTo>
                    <a:lnTo>
                      <a:pt x="104" y="42"/>
                    </a:lnTo>
                    <a:lnTo>
                      <a:pt x="102" y="46"/>
                    </a:lnTo>
                    <a:lnTo>
                      <a:pt x="101" y="50"/>
                    </a:lnTo>
                    <a:lnTo>
                      <a:pt x="101" y="54"/>
                    </a:lnTo>
                    <a:lnTo>
                      <a:pt x="102" y="57"/>
                    </a:lnTo>
                    <a:lnTo>
                      <a:pt x="105" y="59"/>
                    </a:lnTo>
                  </a:path>
                </a:pathLst>
              </a:custGeom>
              <a:solidFill>
                <a:srgbClr val="FFB1B1"/>
              </a:solidFill>
              <a:ln w="9525" cap="rnd">
                <a:noFill/>
                <a:round/>
                <a:headEnd/>
                <a:tailEnd/>
              </a:ln>
            </p:spPr>
            <p:txBody>
              <a:bodyPr/>
              <a:lstStyle/>
              <a:p>
                <a:endParaRPr lang="en-US"/>
              </a:p>
            </p:txBody>
          </p:sp>
          <p:sp>
            <p:nvSpPr>
              <p:cNvPr id="84110" name="Freeform 142"/>
              <p:cNvSpPr>
                <a:spLocks noChangeAspect="1"/>
              </p:cNvSpPr>
              <p:nvPr/>
            </p:nvSpPr>
            <p:spPr bwMode="auto">
              <a:xfrm>
                <a:off x="902" y="1786"/>
                <a:ext cx="79" cy="47"/>
              </a:xfrm>
              <a:custGeom>
                <a:avLst/>
                <a:gdLst>
                  <a:gd name="T0" fmla="*/ 1 w 164"/>
                  <a:gd name="T1" fmla="*/ 0 h 97"/>
                  <a:gd name="T2" fmla="*/ 1 w 164"/>
                  <a:gd name="T3" fmla="*/ 0 h 97"/>
                  <a:gd name="T4" fmla="*/ 0 w 164"/>
                  <a:gd name="T5" fmla="*/ 0 h 97"/>
                  <a:gd name="T6" fmla="*/ 0 w 164"/>
                  <a:gd name="T7" fmla="*/ 0 h 97"/>
                  <a:gd name="T8" fmla="*/ 0 w 164"/>
                  <a:gd name="T9" fmla="*/ 1 h 97"/>
                  <a:gd name="T10" fmla="*/ 0 w 164"/>
                  <a:gd name="T11" fmla="*/ 1 h 97"/>
                  <a:gd name="T12" fmla="*/ 0 w 164"/>
                  <a:gd name="T13" fmla="*/ 2 h 97"/>
                  <a:gd name="T14" fmla="*/ 0 w 164"/>
                  <a:gd name="T15" fmla="*/ 2 h 97"/>
                  <a:gd name="T16" fmla="*/ 0 w 164"/>
                  <a:gd name="T17" fmla="*/ 3 h 97"/>
                  <a:gd name="T18" fmla="*/ 0 w 164"/>
                  <a:gd name="T19" fmla="*/ 3 h 97"/>
                  <a:gd name="T20" fmla="*/ 1 w 164"/>
                  <a:gd name="T21" fmla="*/ 4 h 97"/>
                  <a:gd name="T22" fmla="*/ 1 w 164"/>
                  <a:gd name="T23" fmla="*/ 4 h 97"/>
                  <a:gd name="T24" fmla="*/ 1 w 164"/>
                  <a:gd name="T25" fmla="*/ 4 h 97"/>
                  <a:gd name="T26" fmla="*/ 1 w 164"/>
                  <a:gd name="T27" fmla="*/ 5 h 97"/>
                  <a:gd name="T28" fmla="*/ 2 w 164"/>
                  <a:gd name="T29" fmla="*/ 5 h 97"/>
                  <a:gd name="T30" fmla="*/ 3 w 164"/>
                  <a:gd name="T31" fmla="*/ 5 h 97"/>
                  <a:gd name="T32" fmla="*/ 3 w 164"/>
                  <a:gd name="T33" fmla="*/ 6 h 97"/>
                  <a:gd name="T34" fmla="*/ 4 w 164"/>
                  <a:gd name="T35" fmla="*/ 6 h 97"/>
                  <a:gd name="T36" fmla="*/ 5 w 164"/>
                  <a:gd name="T37" fmla="*/ 6 h 97"/>
                  <a:gd name="T38" fmla="*/ 5 w 164"/>
                  <a:gd name="T39" fmla="*/ 6 h 97"/>
                  <a:gd name="T40" fmla="*/ 6 w 164"/>
                  <a:gd name="T41" fmla="*/ 7 h 97"/>
                  <a:gd name="T42" fmla="*/ 7 w 164"/>
                  <a:gd name="T43" fmla="*/ 7 h 97"/>
                  <a:gd name="T44" fmla="*/ 7 w 164"/>
                  <a:gd name="T45" fmla="*/ 7 h 97"/>
                  <a:gd name="T46" fmla="*/ 10 w 164"/>
                  <a:gd name="T47" fmla="*/ 7 h 97"/>
                  <a:gd name="T48" fmla="*/ 12 w 164"/>
                  <a:gd name="T49" fmla="*/ 7 h 97"/>
                  <a:gd name="T50" fmla="*/ 14 w 164"/>
                  <a:gd name="T51" fmla="*/ 7 h 97"/>
                  <a:gd name="T52" fmla="*/ 15 w 164"/>
                  <a:gd name="T53" fmla="*/ 8 h 97"/>
                  <a:gd name="T54" fmla="*/ 16 w 164"/>
                  <a:gd name="T55" fmla="*/ 9 h 97"/>
                  <a:gd name="T56" fmla="*/ 17 w 164"/>
                  <a:gd name="T57" fmla="*/ 9 h 97"/>
                  <a:gd name="T58" fmla="*/ 18 w 164"/>
                  <a:gd name="T59" fmla="*/ 10 h 97"/>
                  <a:gd name="T60" fmla="*/ 18 w 164"/>
                  <a:gd name="T61" fmla="*/ 11 h 97"/>
                  <a:gd name="T62" fmla="*/ 18 w 164"/>
                  <a:gd name="T63" fmla="*/ 11 h 97"/>
                  <a:gd name="T64" fmla="*/ 18 w 164"/>
                  <a:gd name="T65" fmla="*/ 11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97"/>
                  <a:gd name="T101" fmla="*/ 164 w 164"/>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97">
                    <a:moveTo>
                      <a:pt x="10" y="0"/>
                    </a:moveTo>
                    <a:lnTo>
                      <a:pt x="8" y="2"/>
                    </a:lnTo>
                    <a:lnTo>
                      <a:pt x="6" y="5"/>
                    </a:lnTo>
                    <a:lnTo>
                      <a:pt x="4" y="7"/>
                    </a:lnTo>
                    <a:lnTo>
                      <a:pt x="3" y="10"/>
                    </a:lnTo>
                    <a:lnTo>
                      <a:pt x="1" y="14"/>
                    </a:lnTo>
                    <a:lnTo>
                      <a:pt x="0" y="18"/>
                    </a:lnTo>
                    <a:lnTo>
                      <a:pt x="0" y="22"/>
                    </a:lnTo>
                    <a:lnTo>
                      <a:pt x="2" y="26"/>
                    </a:lnTo>
                    <a:lnTo>
                      <a:pt x="4" y="31"/>
                    </a:lnTo>
                    <a:lnTo>
                      <a:pt x="8" y="35"/>
                    </a:lnTo>
                    <a:lnTo>
                      <a:pt x="11" y="38"/>
                    </a:lnTo>
                    <a:lnTo>
                      <a:pt x="15" y="41"/>
                    </a:lnTo>
                    <a:lnTo>
                      <a:pt x="19" y="44"/>
                    </a:lnTo>
                    <a:lnTo>
                      <a:pt x="25" y="47"/>
                    </a:lnTo>
                    <a:lnTo>
                      <a:pt x="30" y="49"/>
                    </a:lnTo>
                    <a:lnTo>
                      <a:pt x="36" y="52"/>
                    </a:lnTo>
                    <a:lnTo>
                      <a:pt x="41" y="54"/>
                    </a:lnTo>
                    <a:lnTo>
                      <a:pt x="47" y="56"/>
                    </a:lnTo>
                    <a:lnTo>
                      <a:pt x="53" y="57"/>
                    </a:lnTo>
                    <a:lnTo>
                      <a:pt x="60" y="57"/>
                    </a:lnTo>
                    <a:lnTo>
                      <a:pt x="85" y="58"/>
                    </a:lnTo>
                    <a:lnTo>
                      <a:pt x="107" y="61"/>
                    </a:lnTo>
                    <a:lnTo>
                      <a:pt x="124" y="65"/>
                    </a:lnTo>
                    <a:lnTo>
                      <a:pt x="137" y="70"/>
                    </a:lnTo>
                    <a:lnTo>
                      <a:pt x="147" y="76"/>
                    </a:lnTo>
                    <a:lnTo>
                      <a:pt x="154" y="82"/>
                    </a:lnTo>
                    <a:lnTo>
                      <a:pt x="158" y="88"/>
                    </a:lnTo>
                    <a:lnTo>
                      <a:pt x="161" y="92"/>
                    </a:lnTo>
                    <a:lnTo>
                      <a:pt x="162" y="95"/>
                    </a:lnTo>
                    <a:lnTo>
                      <a:pt x="163" y="96"/>
                    </a:lnTo>
                  </a:path>
                </a:pathLst>
              </a:custGeom>
              <a:noFill/>
              <a:ln w="12700" cap="rnd">
                <a:solidFill>
                  <a:srgbClr val="000000"/>
                </a:solidFill>
                <a:round/>
                <a:headEnd type="none" w="sm" len="sm"/>
                <a:tailEnd type="none" w="sm" len="sm"/>
              </a:ln>
            </p:spPr>
            <p:txBody>
              <a:bodyPr/>
              <a:lstStyle/>
              <a:p>
                <a:endParaRPr lang="en-US"/>
              </a:p>
            </p:txBody>
          </p:sp>
          <p:sp>
            <p:nvSpPr>
              <p:cNvPr id="84111" name="Freeform 143"/>
              <p:cNvSpPr>
                <a:spLocks noChangeAspect="1"/>
              </p:cNvSpPr>
              <p:nvPr/>
            </p:nvSpPr>
            <p:spPr bwMode="auto">
              <a:xfrm>
                <a:off x="897" y="1798"/>
                <a:ext cx="9" cy="8"/>
              </a:xfrm>
              <a:custGeom>
                <a:avLst/>
                <a:gdLst>
                  <a:gd name="T0" fmla="*/ 2 w 17"/>
                  <a:gd name="T1" fmla="*/ 0 h 17"/>
                  <a:gd name="T2" fmla="*/ 2 w 17"/>
                  <a:gd name="T3" fmla="*/ 0 h 17"/>
                  <a:gd name="T4" fmla="*/ 2 w 17"/>
                  <a:gd name="T5" fmla="*/ 0 h 17"/>
                  <a:gd name="T6" fmla="*/ 2 w 17"/>
                  <a:gd name="T7" fmla="*/ 0 h 17"/>
                  <a:gd name="T8" fmla="*/ 1 w 17"/>
                  <a:gd name="T9" fmla="*/ 0 h 17"/>
                  <a:gd name="T10" fmla="*/ 1 w 17"/>
                  <a:gd name="T11" fmla="*/ 0 h 17"/>
                  <a:gd name="T12" fmla="*/ 1 w 17"/>
                  <a:gd name="T13" fmla="*/ 0 h 17"/>
                  <a:gd name="T14" fmla="*/ 1 w 17"/>
                  <a:gd name="T15" fmla="*/ 0 h 17"/>
                  <a:gd name="T16" fmla="*/ 1 w 17"/>
                  <a:gd name="T17" fmla="*/ 1 h 17"/>
                  <a:gd name="T18" fmla="*/ 0 w 17"/>
                  <a:gd name="T19" fmla="*/ 2 h 17"/>
                  <a:gd name="T20" fmla="*/ 0 w 17"/>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3" y="0"/>
                    </a:lnTo>
                    <a:lnTo>
                      <a:pt x="10" y="0"/>
                    </a:lnTo>
                    <a:lnTo>
                      <a:pt x="8" y="0"/>
                    </a:lnTo>
                    <a:lnTo>
                      <a:pt x="7" y="0"/>
                    </a:lnTo>
                    <a:lnTo>
                      <a:pt x="5" y="0"/>
                    </a:lnTo>
                    <a:lnTo>
                      <a:pt x="4" y="5"/>
                    </a:lnTo>
                    <a:lnTo>
                      <a:pt x="2" y="10"/>
                    </a:lnTo>
                    <a:lnTo>
                      <a:pt x="0" y="16"/>
                    </a:lnTo>
                  </a:path>
                </a:pathLst>
              </a:custGeom>
              <a:noFill/>
              <a:ln w="12700" cap="rnd">
                <a:solidFill>
                  <a:srgbClr val="000000"/>
                </a:solidFill>
                <a:round/>
                <a:headEnd type="none" w="sm" len="sm"/>
                <a:tailEnd type="none" w="sm" len="sm"/>
              </a:ln>
            </p:spPr>
            <p:txBody>
              <a:bodyPr/>
              <a:lstStyle/>
              <a:p>
                <a:endParaRPr lang="en-US"/>
              </a:p>
            </p:txBody>
          </p:sp>
          <p:sp>
            <p:nvSpPr>
              <p:cNvPr id="84112" name="Freeform 144"/>
              <p:cNvSpPr>
                <a:spLocks noChangeAspect="1"/>
              </p:cNvSpPr>
              <p:nvPr/>
            </p:nvSpPr>
            <p:spPr bwMode="auto">
              <a:xfrm>
                <a:off x="1350" y="1797"/>
                <a:ext cx="19" cy="25"/>
              </a:xfrm>
              <a:custGeom>
                <a:avLst/>
                <a:gdLst>
                  <a:gd name="T0" fmla="*/ 1 w 40"/>
                  <a:gd name="T1" fmla="*/ 0 h 52"/>
                  <a:gd name="T2" fmla="*/ 2 w 40"/>
                  <a:gd name="T3" fmla="*/ 1 h 52"/>
                  <a:gd name="T4" fmla="*/ 2 w 40"/>
                  <a:gd name="T5" fmla="*/ 2 h 52"/>
                  <a:gd name="T6" fmla="*/ 2 w 40"/>
                  <a:gd name="T7" fmla="*/ 2 h 52"/>
                  <a:gd name="T8" fmla="*/ 2 w 40"/>
                  <a:gd name="T9" fmla="*/ 2 h 52"/>
                  <a:gd name="T10" fmla="*/ 3 w 40"/>
                  <a:gd name="T11" fmla="*/ 3 h 52"/>
                  <a:gd name="T12" fmla="*/ 3 w 40"/>
                  <a:gd name="T13" fmla="*/ 3 h 52"/>
                  <a:gd name="T14" fmla="*/ 4 w 40"/>
                  <a:gd name="T15" fmla="*/ 3 h 52"/>
                  <a:gd name="T16" fmla="*/ 4 w 40"/>
                  <a:gd name="T17" fmla="*/ 4 h 52"/>
                  <a:gd name="T18" fmla="*/ 4 w 40"/>
                  <a:gd name="T19" fmla="*/ 4 h 52"/>
                  <a:gd name="T20" fmla="*/ 4 w 40"/>
                  <a:gd name="T21" fmla="*/ 5 h 52"/>
                  <a:gd name="T22" fmla="*/ 4 w 40"/>
                  <a:gd name="T23" fmla="*/ 5 h 52"/>
                  <a:gd name="T24" fmla="*/ 3 w 40"/>
                  <a:gd name="T25" fmla="*/ 5 h 52"/>
                  <a:gd name="T26" fmla="*/ 3 w 40"/>
                  <a:gd name="T27" fmla="*/ 6 h 52"/>
                  <a:gd name="T28" fmla="*/ 2 w 40"/>
                  <a:gd name="T29" fmla="*/ 6 h 52"/>
                  <a:gd name="T30" fmla="*/ 1 w 40"/>
                  <a:gd name="T31" fmla="*/ 6 h 52"/>
                  <a:gd name="T32" fmla="*/ 1 w 40"/>
                  <a:gd name="T33" fmla="*/ 6 h 52"/>
                  <a:gd name="T34" fmla="*/ 2 w 40"/>
                  <a:gd name="T35" fmla="*/ 4 h 52"/>
                  <a:gd name="T36" fmla="*/ 2 w 40"/>
                  <a:gd name="T37" fmla="*/ 3 h 52"/>
                  <a:gd name="T38" fmla="*/ 2 w 40"/>
                  <a:gd name="T39" fmla="*/ 2 h 52"/>
                  <a:gd name="T40" fmla="*/ 1 w 40"/>
                  <a:gd name="T41" fmla="*/ 0 h 52"/>
                  <a:gd name="T42" fmla="*/ 0 w 40"/>
                  <a:gd name="T43" fmla="*/ 0 h 52"/>
                  <a:gd name="T44" fmla="*/ 0 w 40"/>
                  <a:gd name="T45" fmla="*/ 0 h 52"/>
                  <a:gd name="T46" fmla="*/ 0 w 40"/>
                  <a:gd name="T47" fmla="*/ 0 h 52"/>
                  <a:gd name="T48" fmla="*/ 0 w 40"/>
                  <a:gd name="T49" fmla="*/ 0 h 52"/>
                  <a:gd name="T50" fmla="*/ 0 w 40"/>
                  <a:gd name="T51" fmla="*/ 0 h 52"/>
                  <a:gd name="T52" fmla="*/ 0 w 40"/>
                  <a:gd name="T53" fmla="*/ 0 h 52"/>
                  <a:gd name="T54" fmla="*/ 0 w 40"/>
                  <a:gd name="T55" fmla="*/ 0 h 52"/>
                  <a:gd name="T56" fmla="*/ 0 w 40"/>
                  <a:gd name="T57" fmla="*/ 0 h 52"/>
                  <a:gd name="T58" fmla="*/ 0 w 40"/>
                  <a:gd name="T59" fmla="*/ 0 h 52"/>
                  <a:gd name="T60" fmla="*/ 0 w 40"/>
                  <a:gd name="T61" fmla="*/ 0 h 52"/>
                  <a:gd name="T62" fmla="*/ 1 w 40"/>
                  <a:gd name="T63" fmla="*/ 0 h 52"/>
                  <a:gd name="T64" fmla="*/ 1 w 40"/>
                  <a:gd name="T65" fmla="*/ 0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52"/>
                  <a:gd name="T101" fmla="*/ 40 w 40"/>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52">
                    <a:moveTo>
                      <a:pt x="12" y="5"/>
                    </a:moveTo>
                    <a:lnTo>
                      <a:pt x="14" y="7"/>
                    </a:lnTo>
                    <a:lnTo>
                      <a:pt x="15" y="9"/>
                    </a:lnTo>
                    <a:lnTo>
                      <a:pt x="17" y="10"/>
                    </a:lnTo>
                    <a:lnTo>
                      <a:pt x="18" y="14"/>
                    </a:lnTo>
                    <a:lnTo>
                      <a:pt x="20" y="16"/>
                    </a:lnTo>
                    <a:lnTo>
                      <a:pt x="21" y="18"/>
                    </a:lnTo>
                    <a:lnTo>
                      <a:pt x="22" y="20"/>
                    </a:lnTo>
                    <a:lnTo>
                      <a:pt x="24" y="22"/>
                    </a:lnTo>
                    <a:lnTo>
                      <a:pt x="24" y="23"/>
                    </a:lnTo>
                    <a:lnTo>
                      <a:pt x="25" y="24"/>
                    </a:lnTo>
                    <a:lnTo>
                      <a:pt x="27" y="26"/>
                    </a:lnTo>
                    <a:lnTo>
                      <a:pt x="30" y="27"/>
                    </a:lnTo>
                    <a:lnTo>
                      <a:pt x="32" y="29"/>
                    </a:lnTo>
                    <a:lnTo>
                      <a:pt x="34" y="31"/>
                    </a:lnTo>
                    <a:lnTo>
                      <a:pt x="36" y="33"/>
                    </a:lnTo>
                    <a:lnTo>
                      <a:pt x="37" y="34"/>
                    </a:lnTo>
                    <a:lnTo>
                      <a:pt x="39" y="36"/>
                    </a:lnTo>
                    <a:lnTo>
                      <a:pt x="39" y="38"/>
                    </a:lnTo>
                    <a:lnTo>
                      <a:pt x="38" y="40"/>
                    </a:lnTo>
                    <a:lnTo>
                      <a:pt x="36" y="42"/>
                    </a:lnTo>
                    <a:lnTo>
                      <a:pt x="34" y="44"/>
                    </a:lnTo>
                    <a:lnTo>
                      <a:pt x="32" y="45"/>
                    </a:lnTo>
                    <a:lnTo>
                      <a:pt x="30" y="47"/>
                    </a:lnTo>
                    <a:lnTo>
                      <a:pt x="27" y="48"/>
                    </a:lnTo>
                    <a:lnTo>
                      <a:pt x="25" y="49"/>
                    </a:lnTo>
                    <a:lnTo>
                      <a:pt x="23" y="50"/>
                    </a:lnTo>
                    <a:lnTo>
                      <a:pt x="20" y="51"/>
                    </a:lnTo>
                    <a:lnTo>
                      <a:pt x="17" y="51"/>
                    </a:lnTo>
                    <a:lnTo>
                      <a:pt x="15" y="51"/>
                    </a:lnTo>
                    <a:lnTo>
                      <a:pt x="11" y="50"/>
                    </a:lnTo>
                    <a:lnTo>
                      <a:pt x="15" y="45"/>
                    </a:lnTo>
                    <a:lnTo>
                      <a:pt x="17" y="39"/>
                    </a:lnTo>
                    <a:lnTo>
                      <a:pt x="18" y="33"/>
                    </a:lnTo>
                    <a:lnTo>
                      <a:pt x="18" y="28"/>
                    </a:lnTo>
                    <a:lnTo>
                      <a:pt x="18" y="22"/>
                    </a:lnTo>
                    <a:lnTo>
                      <a:pt x="17" y="17"/>
                    </a:lnTo>
                    <a:lnTo>
                      <a:pt x="15" y="11"/>
                    </a:lnTo>
                    <a:lnTo>
                      <a:pt x="11" y="7"/>
                    </a:lnTo>
                    <a:lnTo>
                      <a:pt x="6" y="3"/>
                    </a:lnTo>
                    <a:lnTo>
                      <a:pt x="0" y="1"/>
                    </a:lnTo>
                    <a:lnTo>
                      <a:pt x="0" y="0"/>
                    </a:lnTo>
                    <a:lnTo>
                      <a:pt x="1" y="0"/>
                    </a:lnTo>
                    <a:lnTo>
                      <a:pt x="2" y="0"/>
                    </a:lnTo>
                    <a:lnTo>
                      <a:pt x="2" y="1"/>
                    </a:lnTo>
                    <a:lnTo>
                      <a:pt x="3" y="1"/>
                    </a:lnTo>
                    <a:lnTo>
                      <a:pt x="5" y="1"/>
                    </a:lnTo>
                    <a:lnTo>
                      <a:pt x="6" y="2"/>
                    </a:lnTo>
                    <a:lnTo>
                      <a:pt x="8" y="3"/>
                    </a:lnTo>
                    <a:lnTo>
                      <a:pt x="9" y="4"/>
                    </a:lnTo>
                    <a:lnTo>
                      <a:pt x="11" y="4"/>
                    </a:lnTo>
                    <a:lnTo>
                      <a:pt x="12" y="5"/>
                    </a:lnTo>
                  </a:path>
                </a:pathLst>
              </a:custGeom>
              <a:solidFill>
                <a:srgbClr val="FFFFFF"/>
              </a:solidFill>
              <a:ln w="9525" cap="rnd">
                <a:noFill/>
                <a:round/>
                <a:headEnd/>
                <a:tailEnd/>
              </a:ln>
            </p:spPr>
            <p:txBody>
              <a:bodyPr/>
              <a:lstStyle/>
              <a:p>
                <a:endParaRPr lang="en-US"/>
              </a:p>
            </p:txBody>
          </p:sp>
          <p:sp>
            <p:nvSpPr>
              <p:cNvPr id="84113" name="Freeform 145"/>
              <p:cNvSpPr>
                <a:spLocks noChangeAspect="1"/>
              </p:cNvSpPr>
              <p:nvPr/>
            </p:nvSpPr>
            <p:spPr bwMode="auto">
              <a:xfrm>
                <a:off x="1288" y="1761"/>
                <a:ext cx="230" cy="140"/>
              </a:xfrm>
              <a:custGeom>
                <a:avLst/>
                <a:gdLst>
                  <a:gd name="T0" fmla="*/ 43 w 476"/>
                  <a:gd name="T1" fmla="*/ 31 h 290"/>
                  <a:gd name="T2" fmla="*/ 43 w 476"/>
                  <a:gd name="T3" fmla="*/ 31 h 290"/>
                  <a:gd name="T4" fmla="*/ 42 w 476"/>
                  <a:gd name="T5" fmla="*/ 30 h 290"/>
                  <a:gd name="T6" fmla="*/ 41 w 476"/>
                  <a:gd name="T7" fmla="*/ 27 h 290"/>
                  <a:gd name="T8" fmla="*/ 41 w 476"/>
                  <a:gd name="T9" fmla="*/ 24 h 290"/>
                  <a:gd name="T10" fmla="*/ 39 w 476"/>
                  <a:gd name="T11" fmla="*/ 22 h 290"/>
                  <a:gd name="T12" fmla="*/ 36 w 476"/>
                  <a:gd name="T13" fmla="*/ 21 h 290"/>
                  <a:gd name="T14" fmla="*/ 32 w 476"/>
                  <a:gd name="T15" fmla="*/ 22 h 290"/>
                  <a:gd name="T16" fmla="*/ 29 w 476"/>
                  <a:gd name="T17" fmla="*/ 22 h 290"/>
                  <a:gd name="T18" fmla="*/ 27 w 476"/>
                  <a:gd name="T19" fmla="*/ 21 h 290"/>
                  <a:gd name="T20" fmla="*/ 25 w 476"/>
                  <a:gd name="T21" fmla="*/ 20 h 290"/>
                  <a:gd name="T22" fmla="*/ 24 w 476"/>
                  <a:gd name="T23" fmla="*/ 20 h 290"/>
                  <a:gd name="T24" fmla="*/ 23 w 476"/>
                  <a:gd name="T25" fmla="*/ 17 h 290"/>
                  <a:gd name="T26" fmla="*/ 23 w 476"/>
                  <a:gd name="T27" fmla="*/ 16 h 290"/>
                  <a:gd name="T28" fmla="*/ 22 w 476"/>
                  <a:gd name="T29" fmla="*/ 15 h 290"/>
                  <a:gd name="T30" fmla="*/ 21 w 476"/>
                  <a:gd name="T31" fmla="*/ 15 h 290"/>
                  <a:gd name="T32" fmla="*/ 20 w 476"/>
                  <a:gd name="T33" fmla="*/ 15 h 290"/>
                  <a:gd name="T34" fmla="*/ 18 w 476"/>
                  <a:gd name="T35" fmla="*/ 16 h 290"/>
                  <a:gd name="T36" fmla="*/ 14 w 476"/>
                  <a:gd name="T37" fmla="*/ 18 h 290"/>
                  <a:gd name="T38" fmla="*/ 13 w 476"/>
                  <a:gd name="T39" fmla="*/ 20 h 290"/>
                  <a:gd name="T40" fmla="*/ 14 w 476"/>
                  <a:gd name="T41" fmla="*/ 19 h 290"/>
                  <a:gd name="T42" fmla="*/ 16 w 476"/>
                  <a:gd name="T43" fmla="*/ 16 h 290"/>
                  <a:gd name="T44" fmla="*/ 18 w 476"/>
                  <a:gd name="T45" fmla="*/ 14 h 290"/>
                  <a:gd name="T46" fmla="*/ 20 w 476"/>
                  <a:gd name="T47" fmla="*/ 13 h 290"/>
                  <a:gd name="T48" fmla="*/ 20 w 476"/>
                  <a:gd name="T49" fmla="*/ 13 h 290"/>
                  <a:gd name="T50" fmla="*/ 19 w 476"/>
                  <a:gd name="T51" fmla="*/ 12 h 290"/>
                  <a:gd name="T52" fmla="*/ 18 w 476"/>
                  <a:gd name="T53" fmla="*/ 12 h 290"/>
                  <a:gd name="T54" fmla="*/ 17 w 476"/>
                  <a:gd name="T55" fmla="*/ 10 h 290"/>
                  <a:gd name="T56" fmla="*/ 16 w 476"/>
                  <a:gd name="T57" fmla="*/ 8 h 290"/>
                  <a:gd name="T58" fmla="*/ 6 w 476"/>
                  <a:gd name="T59" fmla="*/ 1 h 290"/>
                  <a:gd name="T60" fmla="*/ 0 w 476"/>
                  <a:gd name="T61" fmla="*/ 0 h 290"/>
                  <a:gd name="T62" fmla="*/ 13 w 476"/>
                  <a:gd name="T63" fmla="*/ 4 h 290"/>
                  <a:gd name="T64" fmla="*/ 19 w 476"/>
                  <a:gd name="T65" fmla="*/ 8 h 290"/>
                  <a:gd name="T66" fmla="*/ 20 w 476"/>
                  <a:gd name="T67" fmla="*/ 9 h 290"/>
                  <a:gd name="T68" fmla="*/ 21 w 476"/>
                  <a:gd name="T69" fmla="*/ 8 h 290"/>
                  <a:gd name="T70" fmla="*/ 21 w 476"/>
                  <a:gd name="T71" fmla="*/ 5 h 290"/>
                  <a:gd name="T72" fmla="*/ 23 w 476"/>
                  <a:gd name="T73" fmla="*/ 3 h 290"/>
                  <a:gd name="T74" fmla="*/ 23 w 476"/>
                  <a:gd name="T75" fmla="*/ 3 h 290"/>
                  <a:gd name="T76" fmla="*/ 22 w 476"/>
                  <a:gd name="T77" fmla="*/ 6 h 290"/>
                  <a:gd name="T78" fmla="*/ 22 w 476"/>
                  <a:gd name="T79" fmla="*/ 8 h 290"/>
                  <a:gd name="T80" fmla="*/ 23 w 476"/>
                  <a:gd name="T81" fmla="*/ 10 h 290"/>
                  <a:gd name="T82" fmla="*/ 24 w 476"/>
                  <a:gd name="T83" fmla="*/ 12 h 290"/>
                  <a:gd name="T84" fmla="*/ 25 w 476"/>
                  <a:gd name="T85" fmla="*/ 14 h 290"/>
                  <a:gd name="T86" fmla="*/ 25 w 476"/>
                  <a:gd name="T87" fmla="*/ 15 h 290"/>
                  <a:gd name="T88" fmla="*/ 28 w 476"/>
                  <a:gd name="T89" fmla="*/ 19 h 290"/>
                  <a:gd name="T90" fmla="*/ 31 w 476"/>
                  <a:gd name="T91" fmla="*/ 19 h 290"/>
                  <a:gd name="T92" fmla="*/ 34 w 476"/>
                  <a:gd name="T93" fmla="*/ 19 h 290"/>
                  <a:gd name="T94" fmla="*/ 37 w 476"/>
                  <a:gd name="T95" fmla="*/ 19 h 290"/>
                  <a:gd name="T96" fmla="*/ 40 w 476"/>
                  <a:gd name="T97" fmla="*/ 19 h 290"/>
                  <a:gd name="T98" fmla="*/ 42 w 476"/>
                  <a:gd name="T99" fmla="*/ 20 h 290"/>
                  <a:gd name="T100" fmla="*/ 43 w 476"/>
                  <a:gd name="T101" fmla="*/ 23 h 290"/>
                  <a:gd name="T102" fmla="*/ 50 w 476"/>
                  <a:gd name="T103" fmla="*/ 29 h 290"/>
                  <a:gd name="T104" fmla="*/ 54 w 476"/>
                  <a:gd name="T105" fmla="*/ 33 h 290"/>
                  <a:gd name="T106" fmla="*/ 49 w 476"/>
                  <a:gd name="T107" fmla="*/ 29 h 290"/>
                  <a:gd name="T108" fmla="*/ 43 w 476"/>
                  <a:gd name="T109" fmla="*/ 26 h 290"/>
                  <a:gd name="T110" fmla="*/ 43 w 476"/>
                  <a:gd name="T111" fmla="*/ 28 h 290"/>
                  <a:gd name="T112" fmla="*/ 44 w 476"/>
                  <a:gd name="T113" fmla="*/ 30 h 290"/>
                  <a:gd name="T114" fmla="*/ 44 w 476"/>
                  <a:gd name="T115" fmla="*/ 31 h 290"/>
                  <a:gd name="T116" fmla="*/ 45 w 476"/>
                  <a:gd name="T117" fmla="*/ 31 h 2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6"/>
                  <a:gd name="T178" fmla="*/ 0 h 290"/>
                  <a:gd name="T179" fmla="*/ 476 w 476"/>
                  <a:gd name="T180" fmla="*/ 290 h 2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6" h="290">
                    <a:moveTo>
                      <a:pt x="392" y="282"/>
                    </a:moveTo>
                    <a:lnTo>
                      <a:pt x="390" y="282"/>
                    </a:lnTo>
                    <a:lnTo>
                      <a:pt x="389" y="281"/>
                    </a:lnTo>
                    <a:lnTo>
                      <a:pt x="388" y="280"/>
                    </a:lnTo>
                    <a:lnTo>
                      <a:pt x="387" y="279"/>
                    </a:lnTo>
                    <a:lnTo>
                      <a:pt x="387" y="278"/>
                    </a:lnTo>
                    <a:lnTo>
                      <a:pt x="386" y="278"/>
                    </a:lnTo>
                    <a:lnTo>
                      <a:pt x="385" y="278"/>
                    </a:lnTo>
                    <a:lnTo>
                      <a:pt x="384" y="278"/>
                    </a:lnTo>
                    <a:lnTo>
                      <a:pt x="384" y="277"/>
                    </a:lnTo>
                    <a:lnTo>
                      <a:pt x="383" y="277"/>
                    </a:lnTo>
                    <a:lnTo>
                      <a:pt x="380" y="274"/>
                    </a:lnTo>
                    <a:lnTo>
                      <a:pt x="377" y="271"/>
                    </a:lnTo>
                    <a:lnTo>
                      <a:pt x="374" y="266"/>
                    </a:lnTo>
                    <a:lnTo>
                      <a:pt x="372" y="263"/>
                    </a:lnTo>
                    <a:lnTo>
                      <a:pt x="370" y="258"/>
                    </a:lnTo>
                    <a:lnTo>
                      <a:pt x="368" y="253"/>
                    </a:lnTo>
                    <a:lnTo>
                      <a:pt x="366" y="247"/>
                    </a:lnTo>
                    <a:lnTo>
                      <a:pt x="364" y="241"/>
                    </a:lnTo>
                    <a:lnTo>
                      <a:pt x="363" y="234"/>
                    </a:lnTo>
                    <a:lnTo>
                      <a:pt x="361" y="228"/>
                    </a:lnTo>
                    <a:lnTo>
                      <a:pt x="360" y="221"/>
                    </a:lnTo>
                    <a:lnTo>
                      <a:pt x="358" y="216"/>
                    </a:lnTo>
                    <a:lnTo>
                      <a:pt x="356" y="211"/>
                    </a:lnTo>
                    <a:lnTo>
                      <a:pt x="353" y="206"/>
                    </a:lnTo>
                    <a:lnTo>
                      <a:pt x="351" y="202"/>
                    </a:lnTo>
                    <a:lnTo>
                      <a:pt x="347" y="199"/>
                    </a:lnTo>
                    <a:lnTo>
                      <a:pt x="343" y="196"/>
                    </a:lnTo>
                    <a:lnTo>
                      <a:pt x="339" y="193"/>
                    </a:lnTo>
                    <a:lnTo>
                      <a:pt x="335" y="192"/>
                    </a:lnTo>
                    <a:lnTo>
                      <a:pt x="330" y="191"/>
                    </a:lnTo>
                    <a:lnTo>
                      <a:pt x="323" y="191"/>
                    </a:lnTo>
                    <a:lnTo>
                      <a:pt x="315" y="191"/>
                    </a:lnTo>
                    <a:lnTo>
                      <a:pt x="308" y="192"/>
                    </a:lnTo>
                    <a:lnTo>
                      <a:pt x="301" y="193"/>
                    </a:lnTo>
                    <a:lnTo>
                      <a:pt x="295" y="194"/>
                    </a:lnTo>
                    <a:lnTo>
                      <a:pt x="288" y="196"/>
                    </a:lnTo>
                    <a:lnTo>
                      <a:pt x="282" y="196"/>
                    </a:lnTo>
                    <a:lnTo>
                      <a:pt x="275" y="197"/>
                    </a:lnTo>
                    <a:lnTo>
                      <a:pt x="268" y="198"/>
                    </a:lnTo>
                    <a:lnTo>
                      <a:pt x="260" y="198"/>
                    </a:lnTo>
                    <a:lnTo>
                      <a:pt x="255" y="197"/>
                    </a:lnTo>
                    <a:lnTo>
                      <a:pt x="250" y="196"/>
                    </a:lnTo>
                    <a:lnTo>
                      <a:pt x="246" y="194"/>
                    </a:lnTo>
                    <a:lnTo>
                      <a:pt x="241" y="193"/>
                    </a:lnTo>
                    <a:lnTo>
                      <a:pt x="237" y="190"/>
                    </a:lnTo>
                    <a:lnTo>
                      <a:pt x="234" y="187"/>
                    </a:lnTo>
                    <a:lnTo>
                      <a:pt x="230" y="185"/>
                    </a:lnTo>
                    <a:lnTo>
                      <a:pt x="227" y="182"/>
                    </a:lnTo>
                    <a:lnTo>
                      <a:pt x="225" y="179"/>
                    </a:lnTo>
                    <a:lnTo>
                      <a:pt x="222" y="175"/>
                    </a:lnTo>
                    <a:lnTo>
                      <a:pt x="222" y="174"/>
                    </a:lnTo>
                    <a:lnTo>
                      <a:pt x="220" y="174"/>
                    </a:lnTo>
                    <a:lnTo>
                      <a:pt x="219" y="174"/>
                    </a:lnTo>
                    <a:lnTo>
                      <a:pt x="216" y="173"/>
                    </a:lnTo>
                    <a:lnTo>
                      <a:pt x="215" y="171"/>
                    </a:lnTo>
                    <a:lnTo>
                      <a:pt x="212" y="169"/>
                    </a:lnTo>
                    <a:lnTo>
                      <a:pt x="210" y="165"/>
                    </a:lnTo>
                    <a:lnTo>
                      <a:pt x="208" y="160"/>
                    </a:lnTo>
                    <a:lnTo>
                      <a:pt x="206" y="153"/>
                    </a:lnTo>
                    <a:lnTo>
                      <a:pt x="204" y="145"/>
                    </a:lnTo>
                    <a:lnTo>
                      <a:pt x="203" y="143"/>
                    </a:lnTo>
                    <a:lnTo>
                      <a:pt x="203" y="142"/>
                    </a:lnTo>
                    <a:lnTo>
                      <a:pt x="203" y="141"/>
                    </a:lnTo>
                    <a:lnTo>
                      <a:pt x="201" y="139"/>
                    </a:lnTo>
                    <a:lnTo>
                      <a:pt x="200" y="138"/>
                    </a:lnTo>
                    <a:lnTo>
                      <a:pt x="199" y="136"/>
                    </a:lnTo>
                    <a:lnTo>
                      <a:pt x="198" y="135"/>
                    </a:lnTo>
                    <a:lnTo>
                      <a:pt x="197" y="134"/>
                    </a:lnTo>
                    <a:lnTo>
                      <a:pt x="194" y="133"/>
                    </a:lnTo>
                    <a:lnTo>
                      <a:pt x="193" y="133"/>
                    </a:lnTo>
                    <a:lnTo>
                      <a:pt x="190" y="132"/>
                    </a:lnTo>
                    <a:lnTo>
                      <a:pt x="187" y="132"/>
                    </a:lnTo>
                    <a:lnTo>
                      <a:pt x="184" y="132"/>
                    </a:lnTo>
                    <a:lnTo>
                      <a:pt x="182" y="133"/>
                    </a:lnTo>
                    <a:lnTo>
                      <a:pt x="180" y="134"/>
                    </a:lnTo>
                    <a:lnTo>
                      <a:pt x="178" y="136"/>
                    </a:lnTo>
                    <a:lnTo>
                      <a:pt x="175" y="137"/>
                    </a:lnTo>
                    <a:lnTo>
                      <a:pt x="172" y="139"/>
                    </a:lnTo>
                    <a:lnTo>
                      <a:pt x="170" y="142"/>
                    </a:lnTo>
                    <a:lnTo>
                      <a:pt x="167" y="143"/>
                    </a:lnTo>
                    <a:lnTo>
                      <a:pt x="161" y="148"/>
                    </a:lnTo>
                    <a:lnTo>
                      <a:pt x="155" y="151"/>
                    </a:lnTo>
                    <a:lnTo>
                      <a:pt x="149" y="154"/>
                    </a:lnTo>
                    <a:lnTo>
                      <a:pt x="143" y="157"/>
                    </a:lnTo>
                    <a:lnTo>
                      <a:pt x="136" y="160"/>
                    </a:lnTo>
                    <a:lnTo>
                      <a:pt x="130" y="163"/>
                    </a:lnTo>
                    <a:lnTo>
                      <a:pt x="125" y="167"/>
                    </a:lnTo>
                    <a:lnTo>
                      <a:pt x="120" y="171"/>
                    </a:lnTo>
                    <a:lnTo>
                      <a:pt x="114" y="175"/>
                    </a:lnTo>
                    <a:lnTo>
                      <a:pt x="110" y="181"/>
                    </a:lnTo>
                    <a:lnTo>
                      <a:pt x="111" y="180"/>
                    </a:lnTo>
                    <a:lnTo>
                      <a:pt x="111" y="178"/>
                    </a:lnTo>
                    <a:lnTo>
                      <a:pt x="113" y="174"/>
                    </a:lnTo>
                    <a:lnTo>
                      <a:pt x="115" y="170"/>
                    </a:lnTo>
                    <a:lnTo>
                      <a:pt x="118" y="165"/>
                    </a:lnTo>
                    <a:lnTo>
                      <a:pt x="122" y="160"/>
                    </a:lnTo>
                    <a:lnTo>
                      <a:pt x="126" y="155"/>
                    </a:lnTo>
                    <a:lnTo>
                      <a:pt x="130" y="149"/>
                    </a:lnTo>
                    <a:lnTo>
                      <a:pt x="136" y="145"/>
                    </a:lnTo>
                    <a:lnTo>
                      <a:pt x="140" y="141"/>
                    </a:lnTo>
                    <a:lnTo>
                      <a:pt x="146" y="138"/>
                    </a:lnTo>
                    <a:lnTo>
                      <a:pt x="151" y="135"/>
                    </a:lnTo>
                    <a:lnTo>
                      <a:pt x="155" y="131"/>
                    </a:lnTo>
                    <a:lnTo>
                      <a:pt x="160" y="127"/>
                    </a:lnTo>
                    <a:lnTo>
                      <a:pt x="164" y="124"/>
                    </a:lnTo>
                    <a:lnTo>
                      <a:pt x="167" y="121"/>
                    </a:lnTo>
                    <a:lnTo>
                      <a:pt x="170" y="118"/>
                    </a:lnTo>
                    <a:lnTo>
                      <a:pt x="172" y="116"/>
                    </a:lnTo>
                    <a:lnTo>
                      <a:pt x="173" y="115"/>
                    </a:lnTo>
                    <a:lnTo>
                      <a:pt x="174" y="114"/>
                    </a:lnTo>
                    <a:lnTo>
                      <a:pt x="174" y="113"/>
                    </a:lnTo>
                    <a:lnTo>
                      <a:pt x="174" y="111"/>
                    </a:lnTo>
                    <a:lnTo>
                      <a:pt x="175" y="110"/>
                    </a:lnTo>
                    <a:lnTo>
                      <a:pt x="175" y="109"/>
                    </a:lnTo>
                    <a:lnTo>
                      <a:pt x="174" y="108"/>
                    </a:lnTo>
                    <a:lnTo>
                      <a:pt x="173" y="107"/>
                    </a:lnTo>
                    <a:lnTo>
                      <a:pt x="171" y="106"/>
                    </a:lnTo>
                    <a:lnTo>
                      <a:pt x="170" y="105"/>
                    </a:lnTo>
                    <a:lnTo>
                      <a:pt x="168" y="104"/>
                    </a:lnTo>
                    <a:lnTo>
                      <a:pt x="165" y="104"/>
                    </a:lnTo>
                    <a:lnTo>
                      <a:pt x="162" y="102"/>
                    </a:lnTo>
                    <a:lnTo>
                      <a:pt x="160" y="100"/>
                    </a:lnTo>
                    <a:lnTo>
                      <a:pt x="158" y="98"/>
                    </a:lnTo>
                    <a:lnTo>
                      <a:pt x="156" y="95"/>
                    </a:lnTo>
                    <a:lnTo>
                      <a:pt x="155" y="93"/>
                    </a:lnTo>
                    <a:lnTo>
                      <a:pt x="153" y="91"/>
                    </a:lnTo>
                    <a:lnTo>
                      <a:pt x="152" y="89"/>
                    </a:lnTo>
                    <a:lnTo>
                      <a:pt x="152" y="88"/>
                    </a:lnTo>
                    <a:lnTo>
                      <a:pt x="144" y="71"/>
                    </a:lnTo>
                    <a:lnTo>
                      <a:pt x="131" y="56"/>
                    </a:lnTo>
                    <a:lnTo>
                      <a:pt x="114" y="43"/>
                    </a:lnTo>
                    <a:lnTo>
                      <a:pt x="93" y="32"/>
                    </a:lnTo>
                    <a:lnTo>
                      <a:pt x="71" y="22"/>
                    </a:lnTo>
                    <a:lnTo>
                      <a:pt x="50" y="14"/>
                    </a:lnTo>
                    <a:lnTo>
                      <a:pt x="31" y="8"/>
                    </a:lnTo>
                    <a:lnTo>
                      <a:pt x="15" y="4"/>
                    </a:lnTo>
                    <a:lnTo>
                      <a:pt x="4" y="2"/>
                    </a:lnTo>
                    <a:lnTo>
                      <a:pt x="0" y="0"/>
                    </a:lnTo>
                    <a:lnTo>
                      <a:pt x="27" y="3"/>
                    </a:lnTo>
                    <a:lnTo>
                      <a:pt x="52" y="8"/>
                    </a:lnTo>
                    <a:lnTo>
                      <a:pt x="75" y="16"/>
                    </a:lnTo>
                    <a:lnTo>
                      <a:pt x="95" y="24"/>
                    </a:lnTo>
                    <a:lnTo>
                      <a:pt x="114" y="33"/>
                    </a:lnTo>
                    <a:lnTo>
                      <a:pt x="130" y="42"/>
                    </a:lnTo>
                    <a:lnTo>
                      <a:pt x="143" y="51"/>
                    </a:lnTo>
                    <a:lnTo>
                      <a:pt x="153" y="60"/>
                    </a:lnTo>
                    <a:lnTo>
                      <a:pt x="160" y="66"/>
                    </a:lnTo>
                    <a:lnTo>
                      <a:pt x="165" y="70"/>
                    </a:lnTo>
                    <a:lnTo>
                      <a:pt x="167" y="72"/>
                    </a:lnTo>
                    <a:lnTo>
                      <a:pt x="170" y="74"/>
                    </a:lnTo>
                    <a:lnTo>
                      <a:pt x="173" y="76"/>
                    </a:lnTo>
                    <a:lnTo>
                      <a:pt x="175" y="78"/>
                    </a:lnTo>
                    <a:lnTo>
                      <a:pt x="178" y="79"/>
                    </a:lnTo>
                    <a:lnTo>
                      <a:pt x="181" y="79"/>
                    </a:lnTo>
                    <a:lnTo>
                      <a:pt x="183" y="79"/>
                    </a:lnTo>
                    <a:lnTo>
                      <a:pt x="184" y="77"/>
                    </a:lnTo>
                    <a:lnTo>
                      <a:pt x="185" y="75"/>
                    </a:lnTo>
                    <a:lnTo>
                      <a:pt x="185" y="71"/>
                    </a:lnTo>
                    <a:lnTo>
                      <a:pt x="185" y="63"/>
                    </a:lnTo>
                    <a:lnTo>
                      <a:pt x="187" y="54"/>
                    </a:lnTo>
                    <a:lnTo>
                      <a:pt x="189" y="47"/>
                    </a:lnTo>
                    <a:lnTo>
                      <a:pt x="193" y="41"/>
                    </a:lnTo>
                    <a:lnTo>
                      <a:pt x="197" y="37"/>
                    </a:lnTo>
                    <a:lnTo>
                      <a:pt x="200" y="33"/>
                    </a:lnTo>
                    <a:lnTo>
                      <a:pt x="204" y="29"/>
                    </a:lnTo>
                    <a:lnTo>
                      <a:pt x="207" y="28"/>
                    </a:lnTo>
                    <a:lnTo>
                      <a:pt x="209" y="26"/>
                    </a:lnTo>
                    <a:lnTo>
                      <a:pt x="210" y="25"/>
                    </a:lnTo>
                    <a:lnTo>
                      <a:pt x="207" y="28"/>
                    </a:lnTo>
                    <a:lnTo>
                      <a:pt x="206" y="32"/>
                    </a:lnTo>
                    <a:lnTo>
                      <a:pt x="203" y="36"/>
                    </a:lnTo>
                    <a:lnTo>
                      <a:pt x="202" y="40"/>
                    </a:lnTo>
                    <a:lnTo>
                      <a:pt x="200" y="44"/>
                    </a:lnTo>
                    <a:lnTo>
                      <a:pt x="200" y="48"/>
                    </a:lnTo>
                    <a:lnTo>
                      <a:pt x="198" y="54"/>
                    </a:lnTo>
                    <a:lnTo>
                      <a:pt x="197" y="58"/>
                    </a:lnTo>
                    <a:lnTo>
                      <a:pt x="197" y="63"/>
                    </a:lnTo>
                    <a:lnTo>
                      <a:pt x="197" y="70"/>
                    </a:lnTo>
                    <a:lnTo>
                      <a:pt x="197" y="74"/>
                    </a:lnTo>
                    <a:lnTo>
                      <a:pt x="197" y="79"/>
                    </a:lnTo>
                    <a:lnTo>
                      <a:pt x="197" y="82"/>
                    </a:lnTo>
                    <a:lnTo>
                      <a:pt x="198" y="86"/>
                    </a:lnTo>
                    <a:lnTo>
                      <a:pt x="199" y="89"/>
                    </a:lnTo>
                    <a:lnTo>
                      <a:pt x="200" y="92"/>
                    </a:lnTo>
                    <a:lnTo>
                      <a:pt x="202" y="95"/>
                    </a:lnTo>
                    <a:lnTo>
                      <a:pt x="204" y="98"/>
                    </a:lnTo>
                    <a:lnTo>
                      <a:pt x="206" y="101"/>
                    </a:lnTo>
                    <a:lnTo>
                      <a:pt x="209" y="103"/>
                    </a:lnTo>
                    <a:lnTo>
                      <a:pt x="214" y="107"/>
                    </a:lnTo>
                    <a:lnTo>
                      <a:pt x="216" y="110"/>
                    </a:lnTo>
                    <a:lnTo>
                      <a:pt x="219" y="113"/>
                    </a:lnTo>
                    <a:lnTo>
                      <a:pt x="219" y="116"/>
                    </a:lnTo>
                    <a:lnTo>
                      <a:pt x="220" y="119"/>
                    </a:lnTo>
                    <a:lnTo>
                      <a:pt x="220" y="122"/>
                    </a:lnTo>
                    <a:lnTo>
                      <a:pt x="220" y="124"/>
                    </a:lnTo>
                    <a:lnTo>
                      <a:pt x="221" y="127"/>
                    </a:lnTo>
                    <a:lnTo>
                      <a:pt x="222" y="131"/>
                    </a:lnTo>
                    <a:lnTo>
                      <a:pt x="222" y="134"/>
                    </a:lnTo>
                    <a:lnTo>
                      <a:pt x="230" y="147"/>
                    </a:lnTo>
                    <a:lnTo>
                      <a:pt x="238" y="157"/>
                    </a:lnTo>
                    <a:lnTo>
                      <a:pt x="244" y="163"/>
                    </a:lnTo>
                    <a:lnTo>
                      <a:pt x="251" y="168"/>
                    </a:lnTo>
                    <a:lnTo>
                      <a:pt x="258" y="169"/>
                    </a:lnTo>
                    <a:lnTo>
                      <a:pt x="264" y="170"/>
                    </a:lnTo>
                    <a:lnTo>
                      <a:pt x="269" y="170"/>
                    </a:lnTo>
                    <a:lnTo>
                      <a:pt x="275" y="168"/>
                    </a:lnTo>
                    <a:lnTo>
                      <a:pt x="279" y="168"/>
                    </a:lnTo>
                    <a:lnTo>
                      <a:pt x="283" y="167"/>
                    </a:lnTo>
                    <a:lnTo>
                      <a:pt x="287" y="167"/>
                    </a:lnTo>
                    <a:lnTo>
                      <a:pt x="292" y="167"/>
                    </a:lnTo>
                    <a:lnTo>
                      <a:pt x="298" y="166"/>
                    </a:lnTo>
                    <a:lnTo>
                      <a:pt x="304" y="166"/>
                    </a:lnTo>
                    <a:lnTo>
                      <a:pt x="311" y="166"/>
                    </a:lnTo>
                    <a:lnTo>
                      <a:pt x="318" y="165"/>
                    </a:lnTo>
                    <a:lnTo>
                      <a:pt x="325" y="165"/>
                    </a:lnTo>
                    <a:lnTo>
                      <a:pt x="332" y="165"/>
                    </a:lnTo>
                    <a:lnTo>
                      <a:pt x="338" y="165"/>
                    </a:lnTo>
                    <a:lnTo>
                      <a:pt x="343" y="165"/>
                    </a:lnTo>
                    <a:lnTo>
                      <a:pt x="348" y="165"/>
                    </a:lnTo>
                    <a:lnTo>
                      <a:pt x="352" y="167"/>
                    </a:lnTo>
                    <a:lnTo>
                      <a:pt x="357" y="168"/>
                    </a:lnTo>
                    <a:lnTo>
                      <a:pt x="361" y="171"/>
                    </a:lnTo>
                    <a:lnTo>
                      <a:pt x="364" y="174"/>
                    </a:lnTo>
                    <a:lnTo>
                      <a:pt x="368" y="177"/>
                    </a:lnTo>
                    <a:lnTo>
                      <a:pt x="372" y="182"/>
                    </a:lnTo>
                    <a:lnTo>
                      <a:pt x="375" y="187"/>
                    </a:lnTo>
                    <a:lnTo>
                      <a:pt x="379" y="193"/>
                    </a:lnTo>
                    <a:lnTo>
                      <a:pt x="382" y="198"/>
                    </a:lnTo>
                    <a:lnTo>
                      <a:pt x="385" y="202"/>
                    </a:lnTo>
                    <a:lnTo>
                      <a:pt x="393" y="209"/>
                    </a:lnTo>
                    <a:lnTo>
                      <a:pt x="403" y="218"/>
                    </a:lnTo>
                    <a:lnTo>
                      <a:pt x="415" y="231"/>
                    </a:lnTo>
                    <a:lnTo>
                      <a:pt x="429" y="244"/>
                    </a:lnTo>
                    <a:lnTo>
                      <a:pt x="442" y="256"/>
                    </a:lnTo>
                    <a:lnTo>
                      <a:pt x="455" y="269"/>
                    </a:lnTo>
                    <a:lnTo>
                      <a:pt x="465" y="278"/>
                    </a:lnTo>
                    <a:lnTo>
                      <a:pt x="472" y="286"/>
                    </a:lnTo>
                    <a:lnTo>
                      <a:pt x="475" y="289"/>
                    </a:lnTo>
                    <a:lnTo>
                      <a:pt x="472" y="288"/>
                    </a:lnTo>
                    <a:lnTo>
                      <a:pt x="466" y="285"/>
                    </a:lnTo>
                    <a:lnTo>
                      <a:pt x="456" y="278"/>
                    </a:lnTo>
                    <a:lnTo>
                      <a:pt x="444" y="269"/>
                    </a:lnTo>
                    <a:lnTo>
                      <a:pt x="430" y="260"/>
                    </a:lnTo>
                    <a:lnTo>
                      <a:pt x="416" y="252"/>
                    </a:lnTo>
                    <a:lnTo>
                      <a:pt x="404" y="244"/>
                    </a:lnTo>
                    <a:lnTo>
                      <a:pt x="394" y="237"/>
                    </a:lnTo>
                    <a:lnTo>
                      <a:pt x="387" y="233"/>
                    </a:lnTo>
                    <a:lnTo>
                      <a:pt x="385" y="232"/>
                    </a:lnTo>
                    <a:lnTo>
                      <a:pt x="385" y="238"/>
                    </a:lnTo>
                    <a:lnTo>
                      <a:pt x="385" y="244"/>
                    </a:lnTo>
                    <a:lnTo>
                      <a:pt x="385" y="249"/>
                    </a:lnTo>
                    <a:lnTo>
                      <a:pt x="384" y="253"/>
                    </a:lnTo>
                    <a:lnTo>
                      <a:pt x="384" y="257"/>
                    </a:lnTo>
                    <a:lnTo>
                      <a:pt x="384" y="261"/>
                    </a:lnTo>
                    <a:lnTo>
                      <a:pt x="385" y="265"/>
                    </a:lnTo>
                    <a:lnTo>
                      <a:pt x="386" y="268"/>
                    </a:lnTo>
                    <a:lnTo>
                      <a:pt x="389" y="271"/>
                    </a:lnTo>
                    <a:lnTo>
                      <a:pt x="392" y="274"/>
                    </a:lnTo>
                    <a:lnTo>
                      <a:pt x="393" y="275"/>
                    </a:lnTo>
                    <a:lnTo>
                      <a:pt x="394" y="275"/>
                    </a:lnTo>
                    <a:lnTo>
                      <a:pt x="395" y="276"/>
                    </a:lnTo>
                    <a:lnTo>
                      <a:pt x="396" y="277"/>
                    </a:lnTo>
                    <a:lnTo>
                      <a:pt x="397" y="278"/>
                    </a:lnTo>
                    <a:lnTo>
                      <a:pt x="398" y="278"/>
                    </a:lnTo>
                    <a:lnTo>
                      <a:pt x="399" y="278"/>
                    </a:lnTo>
                    <a:lnTo>
                      <a:pt x="400" y="279"/>
                    </a:lnTo>
                    <a:lnTo>
                      <a:pt x="401" y="280"/>
                    </a:lnTo>
                    <a:lnTo>
                      <a:pt x="402" y="280"/>
                    </a:lnTo>
                    <a:lnTo>
                      <a:pt x="392" y="282"/>
                    </a:lnTo>
                  </a:path>
                </a:pathLst>
              </a:custGeom>
              <a:solidFill>
                <a:srgbClr val="E498B1"/>
              </a:solidFill>
              <a:ln w="9525" cap="rnd">
                <a:noFill/>
                <a:round/>
                <a:headEnd/>
                <a:tailEnd/>
              </a:ln>
            </p:spPr>
            <p:txBody>
              <a:bodyPr/>
              <a:lstStyle/>
              <a:p>
                <a:endParaRPr lang="en-US"/>
              </a:p>
            </p:txBody>
          </p:sp>
          <p:sp>
            <p:nvSpPr>
              <p:cNvPr id="84114" name="Freeform 146"/>
              <p:cNvSpPr>
                <a:spLocks noChangeAspect="1"/>
              </p:cNvSpPr>
              <p:nvPr/>
            </p:nvSpPr>
            <p:spPr bwMode="auto">
              <a:xfrm>
                <a:off x="1288" y="1761"/>
                <a:ext cx="225" cy="137"/>
              </a:xfrm>
              <a:custGeom>
                <a:avLst/>
                <a:gdLst>
                  <a:gd name="T0" fmla="*/ 43 w 467"/>
                  <a:gd name="T1" fmla="*/ 31 h 283"/>
                  <a:gd name="T2" fmla="*/ 43 w 467"/>
                  <a:gd name="T3" fmla="*/ 31 h 283"/>
                  <a:gd name="T4" fmla="*/ 42 w 467"/>
                  <a:gd name="T5" fmla="*/ 30 h 283"/>
                  <a:gd name="T6" fmla="*/ 41 w 467"/>
                  <a:gd name="T7" fmla="*/ 27 h 283"/>
                  <a:gd name="T8" fmla="*/ 41 w 467"/>
                  <a:gd name="T9" fmla="*/ 24 h 283"/>
                  <a:gd name="T10" fmla="*/ 39 w 467"/>
                  <a:gd name="T11" fmla="*/ 21 h 283"/>
                  <a:gd name="T12" fmla="*/ 37 w 467"/>
                  <a:gd name="T13" fmla="*/ 20 h 283"/>
                  <a:gd name="T14" fmla="*/ 33 w 467"/>
                  <a:gd name="T15" fmla="*/ 21 h 283"/>
                  <a:gd name="T16" fmla="*/ 30 w 467"/>
                  <a:gd name="T17" fmla="*/ 21 h 283"/>
                  <a:gd name="T18" fmla="*/ 27 w 467"/>
                  <a:gd name="T19" fmla="*/ 20 h 283"/>
                  <a:gd name="T20" fmla="*/ 25 w 467"/>
                  <a:gd name="T21" fmla="*/ 19 h 283"/>
                  <a:gd name="T22" fmla="*/ 25 w 467"/>
                  <a:gd name="T23" fmla="*/ 18 h 283"/>
                  <a:gd name="T24" fmla="*/ 23 w 467"/>
                  <a:gd name="T25" fmla="*/ 16 h 283"/>
                  <a:gd name="T26" fmla="*/ 23 w 467"/>
                  <a:gd name="T27" fmla="*/ 15 h 283"/>
                  <a:gd name="T28" fmla="*/ 22 w 467"/>
                  <a:gd name="T29" fmla="*/ 15 h 283"/>
                  <a:gd name="T30" fmla="*/ 21 w 467"/>
                  <a:gd name="T31" fmla="*/ 14 h 283"/>
                  <a:gd name="T32" fmla="*/ 20 w 467"/>
                  <a:gd name="T33" fmla="*/ 15 h 283"/>
                  <a:gd name="T34" fmla="*/ 18 w 467"/>
                  <a:gd name="T35" fmla="*/ 15 h 283"/>
                  <a:gd name="T36" fmla="*/ 14 w 467"/>
                  <a:gd name="T37" fmla="*/ 18 h 283"/>
                  <a:gd name="T38" fmla="*/ 13 w 467"/>
                  <a:gd name="T39" fmla="*/ 21 h 283"/>
                  <a:gd name="T40" fmla="*/ 13 w 467"/>
                  <a:gd name="T41" fmla="*/ 19 h 283"/>
                  <a:gd name="T42" fmla="*/ 17 w 467"/>
                  <a:gd name="T43" fmla="*/ 16 h 283"/>
                  <a:gd name="T44" fmla="*/ 19 w 467"/>
                  <a:gd name="T45" fmla="*/ 15 h 283"/>
                  <a:gd name="T46" fmla="*/ 20 w 467"/>
                  <a:gd name="T47" fmla="*/ 14 h 283"/>
                  <a:gd name="T48" fmla="*/ 21 w 467"/>
                  <a:gd name="T49" fmla="*/ 13 h 283"/>
                  <a:gd name="T50" fmla="*/ 20 w 467"/>
                  <a:gd name="T51" fmla="*/ 11 h 283"/>
                  <a:gd name="T52" fmla="*/ 19 w 467"/>
                  <a:gd name="T53" fmla="*/ 11 h 283"/>
                  <a:gd name="T54" fmla="*/ 18 w 467"/>
                  <a:gd name="T55" fmla="*/ 10 h 283"/>
                  <a:gd name="T56" fmla="*/ 17 w 467"/>
                  <a:gd name="T57" fmla="*/ 8 h 283"/>
                  <a:gd name="T58" fmla="*/ 6 w 467"/>
                  <a:gd name="T59" fmla="*/ 1 h 283"/>
                  <a:gd name="T60" fmla="*/ 0 w 467"/>
                  <a:gd name="T61" fmla="*/ 0 h 283"/>
                  <a:gd name="T62" fmla="*/ 15 w 467"/>
                  <a:gd name="T63" fmla="*/ 6 h 283"/>
                  <a:gd name="T64" fmla="*/ 18 w 467"/>
                  <a:gd name="T65" fmla="*/ 9 h 283"/>
                  <a:gd name="T66" fmla="*/ 20 w 467"/>
                  <a:gd name="T67" fmla="*/ 10 h 283"/>
                  <a:gd name="T68" fmla="*/ 21 w 467"/>
                  <a:gd name="T69" fmla="*/ 9 h 283"/>
                  <a:gd name="T70" fmla="*/ 21 w 467"/>
                  <a:gd name="T71" fmla="*/ 7 h 283"/>
                  <a:gd name="T72" fmla="*/ 23 w 467"/>
                  <a:gd name="T73" fmla="*/ 4 h 283"/>
                  <a:gd name="T74" fmla="*/ 22 w 467"/>
                  <a:gd name="T75" fmla="*/ 4 h 283"/>
                  <a:gd name="T76" fmla="*/ 22 w 467"/>
                  <a:gd name="T77" fmla="*/ 7 h 283"/>
                  <a:gd name="T78" fmla="*/ 22 w 467"/>
                  <a:gd name="T79" fmla="*/ 9 h 283"/>
                  <a:gd name="T80" fmla="*/ 22 w 467"/>
                  <a:gd name="T81" fmla="*/ 11 h 283"/>
                  <a:gd name="T82" fmla="*/ 23 w 467"/>
                  <a:gd name="T83" fmla="*/ 12 h 283"/>
                  <a:gd name="T84" fmla="*/ 24 w 467"/>
                  <a:gd name="T85" fmla="*/ 15 h 283"/>
                  <a:gd name="T86" fmla="*/ 24 w 467"/>
                  <a:gd name="T87" fmla="*/ 16 h 283"/>
                  <a:gd name="T88" fmla="*/ 26 w 467"/>
                  <a:gd name="T89" fmla="*/ 20 h 283"/>
                  <a:gd name="T90" fmla="*/ 29 w 467"/>
                  <a:gd name="T91" fmla="*/ 20 h 283"/>
                  <a:gd name="T92" fmla="*/ 32 w 467"/>
                  <a:gd name="T93" fmla="*/ 20 h 283"/>
                  <a:gd name="T94" fmla="*/ 36 w 467"/>
                  <a:gd name="T95" fmla="*/ 19 h 283"/>
                  <a:gd name="T96" fmla="*/ 38 w 467"/>
                  <a:gd name="T97" fmla="*/ 19 h 283"/>
                  <a:gd name="T98" fmla="*/ 40 w 467"/>
                  <a:gd name="T99" fmla="*/ 21 h 283"/>
                  <a:gd name="T100" fmla="*/ 42 w 467"/>
                  <a:gd name="T101" fmla="*/ 23 h 283"/>
                  <a:gd name="T102" fmla="*/ 49 w 467"/>
                  <a:gd name="T103" fmla="*/ 29 h 283"/>
                  <a:gd name="T104" fmla="*/ 52 w 467"/>
                  <a:gd name="T105" fmla="*/ 32 h 283"/>
                  <a:gd name="T106" fmla="*/ 47 w 467"/>
                  <a:gd name="T107" fmla="*/ 29 h 283"/>
                  <a:gd name="T108" fmla="*/ 42 w 467"/>
                  <a:gd name="T109" fmla="*/ 25 h 283"/>
                  <a:gd name="T110" fmla="*/ 42 w 467"/>
                  <a:gd name="T111" fmla="*/ 28 h 283"/>
                  <a:gd name="T112" fmla="*/ 43 w 467"/>
                  <a:gd name="T113" fmla="*/ 30 h 283"/>
                  <a:gd name="T114" fmla="*/ 44 w 467"/>
                  <a:gd name="T115" fmla="*/ 31 h 283"/>
                  <a:gd name="T116" fmla="*/ 45 w 467"/>
                  <a:gd name="T117" fmla="*/ 31 h 2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7"/>
                  <a:gd name="T178" fmla="*/ 0 h 283"/>
                  <a:gd name="T179" fmla="*/ 467 w 467"/>
                  <a:gd name="T180" fmla="*/ 283 h 2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7" h="283">
                    <a:moveTo>
                      <a:pt x="392" y="282"/>
                    </a:moveTo>
                    <a:lnTo>
                      <a:pt x="390" y="282"/>
                    </a:lnTo>
                    <a:lnTo>
                      <a:pt x="389" y="281"/>
                    </a:lnTo>
                    <a:lnTo>
                      <a:pt x="388" y="280"/>
                    </a:lnTo>
                    <a:lnTo>
                      <a:pt x="387" y="279"/>
                    </a:lnTo>
                    <a:lnTo>
                      <a:pt x="387" y="278"/>
                    </a:lnTo>
                    <a:lnTo>
                      <a:pt x="386" y="278"/>
                    </a:lnTo>
                    <a:lnTo>
                      <a:pt x="385" y="278"/>
                    </a:lnTo>
                    <a:lnTo>
                      <a:pt x="384" y="278"/>
                    </a:lnTo>
                    <a:lnTo>
                      <a:pt x="384" y="277"/>
                    </a:lnTo>
                    <a:lnTo>
                      <a:pt x="383" y="277"/>
                    </a:lnTo>
                    <a:lnTo>
                      <a:pt x="380" y="274"/>
                    </a:lnTo>
                    <a:lnTo>
                      <a:pt x="378" y="270"/>
                    </a:lnTo>
                    <a:lnTo>
                      <a:pt x="377" y="266"/>
                    </a:lnTo>
                    <a:lnTo>
                      <a:pt x="375" y="260"/>
                    </a:lnTo>
                    <a:lnTo>
                      <a:pt x="374" y="254"/>
                    </a:lnTo>
                    <a:lnTo>
                      <a:pt x="373" y="248"/>
                    </a:lnTo>
                    <a:lnTo>
                      <a:pt x="372" y="242"/>
                    </a:lnTo>
                    <a:lnTo>
                      <a:pt x="371" y="235"/>
                    </a:lnTo>
                    <a:lnTo>
                      <a:pt x="370" y="228"/>
                    </a:lnTo>
                    <a:lnTo>
                      <a:pt x="369" y="221"/>
                    </a:lnTo>
                    <a:lnTo>
                      <a:pt x="368" y="215"/>
                    </a:lnTo>
                    <a:lnTo>
                      <a:pt x="365" y="209"/>
                    </a:lnTo>
                    <a:lnTo>
                      <a:pt x="363" y="203"/>
                    </a:lnTo>
                    <a:lnTo>
                      <a:pt x="361" y="198"/>
                    </a:lnTo>
                    <a:lnTo>
                      <a:pt x="358" y="193"/>
                    </a:lnTo>
                    <a:lnTo>
                      <a:pt x="354" y="188"/>
                    </a:lnTo>
                    <a:lnTo>
                      <a:pt x="350" y="184"/>
                    </a:lnTo>
                    <a:lnTo>
                      <a:pt x="346" y="182"/>
                    </a:lnTo>
                    <a:lnTo>
                      <a:pt x="342" y="180"/>
                    </a:lnTo>
                    <a:lnTo>
                      <a:pt x="336" y="179"/>
                    </a:lnTo>
                    <a:lnTo>
                      <a:pt x="330" y="178"/>
                    </a:lnTo>
                    <a:lnTo>
                      <a:pt x="322" y="179"/>
                    </a:lnTo>
                    <a:lnTo>
                      <a:pt x="315" y="180"/>
                    </a:lnTo>
                    <a:lnTo>
                      <a:pt x="308" y="181"/>
                    </a:lnTo>
                    <a:lnTo>
                      <a:pt x="302" y="183"/>
                    </a:lnTo>
                    <a:lnTo>
                      <a:pt x="295" y="184"/>
                    </a:lnTo>
                    <a:lnTo>
                      <a:pt x="289" y="186"/>
                    </a:lnTo>
                    <a:lnTo>
                      <a:pt x="282" y="187"/>
                    </a:lnTo>
                    <a:lnTo>
                      <a:pt x="275" y="187"/>
                    </a:lnTo>
                    <a:lnTo>
                      <a:pt x="268" y="187"/>
                    </a:lnTo>
                    <a:lnTo>
                      <a:pt x="263" y="187"/>
                    </a:lnTo>
                    <a:lnTo>
                      <a:pt x="257" y="186"/>
                    </a:lnTo>
                    <a:lnTo>
                      <a:pt x="252" y="184"/>
                    </a:lnTo>
                    <a:lnTo>
                      <a:pt x="247" y="183"/>
                    </a:lnTo>
                    <a:lnTo>
                      <a:pt x="242" y="180"/>
                    </a:lnTo>
                    <a:lnTo>
                      <a:pt x="238" y="178"/>
                    </a:lnTo>
                    <a:lnTo>
                      <a:pt x="233" y="176"/>
                    </a:lnTo>
                    <a:lnTo>
                      <a:pt x="229" y="173"/>
                    </a:lnTo>
                    <a:lnTo>
                      <a:pt x="226" y="170"/>
                    </a:lnTo>
                    <a:lnTo>
                      <a:pt x="224" y="167"/>
                    </a:lnTo>
                    <a:lnTo>
                      <a:pt x="223" y="166"/>
                    </a:lnTo>
                    <a:lnTo>
                      <a:pt x="222" y="165"/>
                    </a:lnTo>
                    <a:lnTo>
                      <a:pt x="220" y="165"/>
                    </a:lnTo>
                    <a:lnTo>
                      <a:pt x="219" y="164"/>
                    </a:lnTo>
                    <a:lnTo>
                      <a:pt x="216" y="162"/>
                    </a:lnTo>
                    <a:lnTo>
                      <a:pt x="214" y="160"/>
                    </a:lnTo>
                    <a:lnTo>
                      <a:pt x="212" y="157"/>
                    </a:lnTo>
                    <a:lnTo>
                      <a:pt x="210" y="152"/>
                    </a:lnTo>
                    <a:lnTo>
                      <a:pt x="208" y="145"/>
                    </a:lnTo>
                    <a:lnTo>
                      <a:pt x="206" y="136"/>
                    </a:lnTo>
                    <a:lnTo>
                      <a:pt x="206" y="135"/>
                    </a:lnTo>
                    <a:lnTo>
                      <a:pt x="205" y="133"/>
                    </a:lnTo>
                    <a:lnTo>
                      <a:pt x="204" y="132"/>
                    </a:lnTo>
                    <a:lnTo>
                      <a:pt x="203" y="130"/>
                    </a:lnTo>
                    <a:lnTo>
                      <a:pt x="203" y="129"/>
                    </a:lnTo>
                    <a:lnTo>
                      <a:pt x="201" y="128"/>
                    </a:lnTo>
                    <a:lnTo>
                      <a:pt x="200" y="127"/>
                    </a:lnTo>
                    <a:lnTo>
                      <a:pt x="198" y="125"/>
                    </a:lnTo>
                    <a:lnTo>
                      <a:pt x="197" y="124"/>
                    </a:lnTo>
                    <a:lnTo>
                      <a:pt x="195" y="123"/>
                    </a:lnTo>
                    <a:lnTo>
                      <a:pt x="192" y="123"/>
                    </a:lnTo>
                    <a:lnTo>
                      <a:pt x="189" y="123"/>
                    </a:lnTo>
                    <a:lnTo>
                      <a:pt x="187" y="123"/>
                    </a:lnTo>
                    <a:lnTo>
                      <a:pt x="184" y="124"/>
                    </a:lnTo>
                    <a:lnTo>
                      <a:pt x="181" y="126"/>
                    </a:lnTo>
                    <a:lnTo>
                      <a:pt x="179" y="127"/>
                    </a:lnTo>
                    <a:lnTo>
                      <a:pt x="177" y="129"/>
                    </a:lnTo>
                    <a:lnTo>
                      <a:pt x="174" y="131"/>
                    </a:lnTo>
                    <a:lnTo>
                      <a:pt x="171" y="133"/>
                    </a:lnTo>
                    <a:lnTo>
                      <a:pt x="169" y="135"/>
                    </a:lnTo>
                    <a:lnTo>
                      <a:pt x="163" y="139"/>
                    </a:lnTo>
                    <a:lnTo>
                      <a:pt x="156" y="143"/>
                    </a:lnTo>
                    <a:lnTo>
                      <a:pt x="150" y="148"/>
                    </a:lnTo>
                    <a:lnTo>
                      <a:pt x="143" y="152"/>
                    </a:lnTo>
                    <a:lnTo>
                      <a:pt x="137" y="155"/>
                    </a:lnTo>
                    <a:lnTo>
                      <a:pt x="131" y="160"/>
                    </a:lnTo>
                    <a:lnTo>
                      <a:pt x="125" y="165"/>
                    </a:lnTo>
                    <a:lnTo>
                      <a:pt x="120" y="170"/>
                    </a:lnTo>
                    <a:lnTo>
                      <a:pt x="114" y="175"/>
                    </a:lnTo>
                    <a:lnTo>
                      <a:pt x="110" y="181"/>
                    </a:lnTo>
                    <a:lnTo>
                      <a:pt x="111" y="180"/>
                    </a:lnTo>
                    <a:lnTo>
                      <a:pt x="112" y="178"/>
                    </a:lnTo>
                    <a:lnTo>
                      <a:pt x="115" y="175"/>
                    </a:lnTo>
                    <a:lnTo>
                      <a:pt x="118" y="171"/>
                    </a:lnTo>
                    <a:lnTo>
                      <a:pt x="123" y="167"/>
                    </a:lnTo>
                    <a:lnTo>
                      <a:pt x="127" y="162"/>
                    </a:lnTo>
                    <a:lnTo>
                      <a:pt x="133" y="158"/>
                    </a:lnTo>
                    <a:lnTo>
                      <a:pt x="138" y="152"/>
                    </a:lnTo>
                    <a:lnTo>
                      <a:pt x="143" y="149"/>
                    </a:lnTo>
                    <a:lnTo>
                      <a:pt x="149" y="145"/>
                    </a:lnTo>
                    <a:lnTo>
                      <a:pt x="155" y="142"/>
                    </a:lnTo>
                    <a:lnTo>
                      <a:pt x="159" y="139"/>
                    </a:lnTo>
                    <a:lnTo>
                      <a:pt x="165" y="135"/>
                    </a:lnTo>
                    <a:lnTo>
                      <a:pt x="169" y="131"/>
                    </a:lnTo>
                    <a:lnTo>
                      <a:pt x="173" y="127"/>
                    </a:lnTo>
                    <a:lnTo>
                      <a:pt x="176" y="124"/>
                    </a:lnTo>
                    <a:lnTo>
                      <a:pt x="179" y="121"/>
                    </a:lnTo>
                    <a:lnTo>
                      <a:pt x="181" y="119"/>
                    </a:lnTo>
                    <a:lnTo>
                      <a:pt x="183" y="117"/>
                    </a:lnTo>
                    <a:lnTo>
                      <a:pt x="184" y="115"/>
                    </a:lnTo>
                    <a:lnTo>
                      <a:pt x="184" y="113"/>
                    </a:lnTo>
                    <a:lnTo>
                      <a:pt x="184" y="111"/>
                    </a:lnTo>
                    <a:lnTo>
                      <a:pt x="185" y="108"/>
                    </a:lnTo>
                    <a:lnTo>
                      <a:pt x="184" y="105"/>
                    </a:lnTo>
                    <a:lnTo>
                      <a:pt x="184" y="103"/>
                    </a:lnTo>
                    <a:lnTo>
                      <a:pt x="184" y="101"/>
                    </a:lnTo>
                    <a:lnTo>
                      <a:pt x="182" y="98"/>
                    </a:lnTo>
                    <a:lnTo>
                      <a:pt x="181" y="97"/>
                    </a:lnTo>
                    <a:lnTo>
                      <a:pt x="178" y="96"/>
                    </a:lnTo>
                    <a:lnTo>
                      <a:pt x="175" y="95"/>
                    </a:lnTo>
                    <a:lnTo>
                      <a:pt x="173" y="95"/>
                    </a:lnTo>
                    <a:lnTo>
                      <a:pt x="170" y="94"/>
                    </a:lnTo>
                    <a:lnTo>
                      <a:pt x="168" y="92"/>
                    </a:lnTo>
                    <a:lnTo>
                      <a:pt x="165" y="92"/>
                    </a:lnTo>
                    <a:lnTo>
                      <a:pt x="163" y="92"/>
                    </a:lnTo>
                    <a:lnTo>
                      <a:pt x="162" y="91"/>
                    </a:lnTo>
                    <a:lnTo>
                      <a:pt x="160" y="90"/>
                    </a:lnTo>
                    <a:lnTo>
                      <a:pt x="159" y="90"/>
                    </a:lnTo>
                    <a:lnTo>
                      <a:pt x="152" y="73"/>
                    </a:lnTo>
                    <a:lnTo>
                      <a:pt x="138" y="57"/>
                    </a:lnTo>
                    <a:lnTo>
                      <a:pt x="120" y="44"/>
                    </a:lnTo>
                    <a:lnTo>
                      <a:pt x="98" y="32"/>
                    </a:lnTo>
                    <a:lnTo>
                      <a:pt x="75" y="22"/>
                    </a:lnTo>
                    <a:lnTo>
                      <a:pt x="53" y="15"/>
                    </a:lnTo>
                    <a:lnTo>
                      <a:pt x="32" y="9"/>
                    </a:lnTo>
                    <a:lnTo>
                      <a:pt x="16" y="4"/>
                    </a:lnTo>
                    <a:lnTo>
                      <a:pt x="4" y="2"/>
                    </a:lnTo>
                    <a:lnTo>
                      <a:pt x="0" y="0"/>
                    </a:lnTo>
                    <a:lnTo>
                      <a:pt x="40" y="10"/>
                    </a:lnTo>
                    <a:lnTo>
                      <a:pt x="73" y="20"/>
                    </a:lnTo>
                    <a:lnTo>
                      <a:pt x="99" y="30"/>
                    </a:lnTo>
                    <a:lnTo>
                      <a:pt x="119" y="40"/>
                    </a:lnTo>
                    <a:lnTo>
                      <a:pt x="135" y="49"/>
                    </a:lnTo>
                    <a:lnTo>
                      <a:pt x="146" y="57"/>
                    </a:lnTo>
                    <a:lnTo>
                      <a:pt x="154" y="65"/>
                    </a:lnTo>
                    <a:lnTo>
                      <a:pt x="159" y="72"/>
                    </a:lnTo>
                    <a:lnTo>
                      <a:pt x="163" y="76"/>
                    </a:lnTo>
                    <a:lnTo>
                      <a:pt x="165" y="80"/>
                    </a:lnTo>
                    <a:lnTo>
                      <a:pt x="168" y="82"/>
                    </a:lnTo>
                    <a:lnTo>
                      <a:pt x="171" y="85"/>
                    </a:lnTo>
                    <a:lnTo>
                      <a:pt x="174" y="86"/>
                    </a:lnTo>
                    <a:lnTo>
                      <a:pt x="177" y="87"/>
                    </a:lnTo>
                    <a:lnTo>
                      <a:pt x="179" y="88"/>
                    </a:lnTo>
                    <a:lnTo>
                      <a:pt x="181" y="87"/>
                    </a:lnTo>
                    <a:lnTo>
                      <a:pt x="184" y="86"/>
                    </a:lnTo>
                    <a:lnTo>
                      <a:pt x="185" y="85"/>
                    </a:lnTo>
                    <a:lnTo>
                      <a:pt x="186" y="82"/>
                    </a:lnTo>
                    <a:lnTo>
                      <a:pt x="186" y="78"/>
                    </a:lnTo>
                    <a:lnTo>
                      <a:pt x="186" y="71"/>
                    </a:lnTo>
                    <a:lnTo>
                      <a:pt x="187" y="64"/>
                    </a:lnTo>
                    <a:lnTo>
                      <a:pt x="189" y="57"/>
                    </a:lnTo>
                    <a:lnTo>
                      <a:pt x="192" y="51"/>
                    </a:lnTo>
                    <a:lnTo>
                      <a:pt x="194" y="46"/>
                    </a:lnTo>
                    <a:lnTo>
                      <a:pt x="198" y="41"/>
                    </a:lnTo>
                    <a:lnTo>
                      <a:pt x="200" y="38"/>
                    </a:lnTo>
                    <a:lnTo>
                      <a:pt x="203" y="35"/>
                    </a:lnTo>
                    <a:lnTo>
                      <a:pt x="205" y="33"/>
                    </a:lnTo>
                    <a:lnTo>
                      <a:pt x="205" y="32"/>
                    </a:lnTo>
                    <a:lnTo>
                      <a:pt x="203" y="35"/>
                    </a:lnTo>
                    <a:lnTo>
                      <a:pt x="200" y="38"/>
                    </a:lnTo>
                    <a:lnTo>
                      <a:pt x="199" y="42"/>
                    </a:lnTo>
                    <a:lnTo>
                      <a:pt x="197" y="47"/>
                    </a:lnTo>
                    <a:lnTo>
                      <a:pt x="196" y="51"/>
                    </a:lnTo>
                    <a:lnTo>
                      <a:pt x="194" y="55"/>
                    </a:lnTo>
                    <a:lnTo>
                      <a:pt x="193" y="60"/>
                    </a:lnTo>
                    <a:lnTo>
                      <a:pt x="193" y="65"/>
                    </a:lnTo>
                    <a:lnTo>
                      <a:pt x="192" y="70"/>
                    </a:lnTo>
                    <a:lnTo>
                      <a:pt x="192" y="76"/>
                    </a:lnTo>
                    <a:lnTo>
                      <a:pt x="192" y="81"/>
                    </a:lnTo>
                    <a:lnTo>
                      <a:pt x="192" y="85"/>
                    </a:lnTo>
                    <a:lnTo>
                      <a:pt x="192" y="89"/>
                    </a:lnTo>
                    <a:lnTo>
                      <a:pt x="192" y="92"/>
                    </a:lnTo>
                    <a:lnTo>
                      <a:pt x="193" y="95"/>
                    </a:lnTo>
                    <a:lnTo>
                      <a:pt x="193" y="98"/>
                    </a:lnTo>
                    <a:lnTo>
                      <a:pt x="195" y="100"/>
                    </a:lnTo>
                    <a:lnTo>
                      <a:pt x="197" y="103"/>
                    </a:lnTo>
                    <a:lnTo>
                      <a:pt x="199" y="105"/>
                    </a:lnTo>
                    <a:lnTo>
                      <a:pt x="202" y="108"/>
                    </a:lnTo>
                    <a:lnTo>
                      <a:pt x="203" y="109"/>
                    </a:lnTo>
                    <a:lnTo>
                      <a:pt x="203" y="112"/>
                    </a:lnTo>
                    <a:lnTo>
                      <a:pt x="205" y="117"/>
                    </a:lnTo>
                    <a:lnTo>
                      <a:pt x="206" y="121"/>
                    </a:lnTo>
                    <a:lnTo>
                      <a:pt x="209" y="127"/>
                    </a:lnTo>
                    <a:lnTo>
                      <a:pt x="210" y="132"/>
                    </a:lnTo>
                    <a:lnTo>
                      <a:pt x="211" y="136"/>
                    </a:lnTo>
                    <a:lnTo>
                      <a:pt x="212" y="139"/>
                    </a:lnTo>
                    <a:lnTo>
                      <a:pt x="212" y="141"/>
                    </a:lnTo>
                    <a:lnTo>
                      <a:pt x="211" y="140"/>
                    </a:lnTo>
                    <a:lnTo>
                      <a:pt x="219" y="153"/>
                    </a:lnTo>
                    <a:lnTo>
                      <a:pt x="225" y="163"/>
                    </a:lnTo>
                    <a:lnTo>
                      <a:pt x="232" y="171"/>
                    </a:lnTo>
                    <a:lnTo>
                      <a:pt x="238" y="176"/>
                    </a:lnTo>
                    <a:lnTo>
                      <a:pt x="244" y="179"/>
                    </a:lnTo>
                    <a:lnTo>
                      <a:pt x="250" y="180"/>
                    </a:lnTo>
                    <a:lnTo>
                      <a:pt x="255" y="181"/>
                    </a:lnTo>
                    <a:lnTo>
                      <a:pt x="260" y="181"/>
                    </a:lnTo>
                    <a:lnTo>
                      <a:pt x="264" y="180"/>
                    </a:lnTo>
                    <a:lnTo>
                      <a:pt x="268" y="180"/>
                    </a:lnTo>
                    <a:lnTo>
                      <a:pt x="272" y="180"/>
                    </a:lnTo>
                    <a:lnTo>
                      <a:pt x="277" y="179"/>
                    </a:lnTo>
                    <a:lnTo>
                      <a:pt x="283" y="178"/>
                    </a:lnTo>
                    <a:lnTo>
                      <a:pt x="290" y="177"/>
                    </a:lnTo>
                    <a:lnTo>
                      <a:pt x="298" y="175"/>
                    </a:lnTo>
                    <a:lnTo>
                      <a:pt x="304" y="174"/>
                    </a:lnTo>
                    <a:lnTo>
                      <a:pt x="312" y="173"/>
                    </a:lnTo>
                    <a:lnTo>
                      <a:pt x="319" y="172"/>
                    </a:lnTo>
                    <a:lnTo>
                      <a:pt x="325" y="171"/>
                    </a:lnTo>
                    <a:lnTo>
                      <a:pt x="331" y="171"/>
                    </a:lnTo>
                    <a:lnTo>
                      <a:pt x="336" y="171"/>
                    </a:lnTo>
                    <a:lnTo>
                      <a:pt x="341" y="171"/>
                    </a:lnTo>
                    <a:lnTo>
                      <a:pt x="345" y="173"/>
                    </a:lnTo>
                    <a:lnTo>
                      <a:pt x="350" y="174"/>
                    </a:lnTo>
                    <a:lnTo>
                      <a:pt x="354" y="177"/>
                    </a:lnTo>
                    <a:lnTo>
                      <a:pt x="358" y="180"/>
                    </a:lnTo>
                    <a:lnTo>
                      <a:pt x="362" y="184"/>
                    </a:lnTo>
                    <a:lnTo>
                      <a:pt x="365" y="188"/>
                    </a:lnTo>
                    <a:lnTo>
                      <a:pt x="368" y="193"/>
                    </a:lnTo>
                    <a:lnTo>
                      <a:pt x="371" y="199"/>
                    </a:lnTo>
                    <a:lnTo>
                      <a:pt x="376" y="206"/>
                    </a:lnTo>
                    <a:lnTo>
                      <a:pt x="384" y="214"/>
                    </a:lnTo>
                    <a:lnTo>
                      <a:pt x="395" y="224"/>
                    </a:lnTo>
                    <a:lnTo>
                      <a:pt x="408" y="234"/>
                    </a:lnTo>
                    <a:lnTo>
                      <a:pt x="421" y="246"/>
                    </a:lnTo>
                    <a:lnTo>
                      <a:pt x="434" y="256"/>
                    </a:lnTo>
                    <a:lnTo>
                      <a:pt x="446" y="266"/>
                    </a:lnTo>
                    <a:lnTo>
                      <a:pt x="456" y="273"/>
                    </a:lnTo>
                    <a:lnTo>
                      <a:pt x="463" y="279"/>
                    </a:lnTo>
                    <a:lnTo>
                      <a:pt x="466" y="282"/>
                    </a:lnTo>
                    <a:lnTo>
                      <a:pt x="463" y="281"/>
                    </a:lnTo>
                    <a:lnTo>
                      <a:pt x="456" y="276"/>
                    </a:lnTo>
                    <a:lnTo>
                      <a:pt x="447" y="269"/>
                    </a:lnTo>
                    <a:lnTo>
                      <a:pt x="435" y="261"/>
                    </a:lnTo>
                    <a:lnTo>
                      <a:pt x="422" y="252"/>
                    </a:lnTo>
                    <a:lnTo>
                      <a:pt x="409" y="242"/>
                    </a:lnTo>
                    <a:lnTo>
                      <a:pt x="397" y="234"/>
                    </a:lnTo>
                    <a:lnTo>
                      <a:pt x="387" y="227"/>
                    </a:lnTo>
                    <a:lnTo>
                      <a:pt x="380" y="222"/>
                    </a:lnTo>
                    <a:lnTo>
                      <a:pt x="378" y="221"/>
                    </a:lnTo>
                    <a:lnTo>
                      <a:pt x="379" y="228"/>
                    </a:lnTo>
                    <a:lnTo>
                      <a:pt x="379" y="234"/>
                    </a:lnTo>
                    <a:lnTo>
                      <a:pt x="380" y="240"/>
                    </a:lnTo>
                    <a:lnTo>
                      <a:pt x="380" y="247"/>
                    </a:lnTo>
                    <a:lnTo>
                      <a:pt x="380" y="252"/>
                    </a:lnTo>
                    <a:lnTo>
                      <a:pt x="382" y="257"/>
                    </a:lnTo>
                    <a:lnTo>
                      <a:pt x="383" y="263"/>
                    </a:lnTo>
                    <a:lnTo>
                      <a:pt x="385" y="267"/>
                    </a:lnTo>
                    <a:lnTo>
                      <a:pt x="388" y="271"/>
                    </a:lnTo>
                    <a:lnTo>
                      <a:pt x="392" y="274"/>
                    </a:lnTo>
                    <a:lnTo>
                      <a:pt x="393" y="275"/>
                    </a:lnTo>
                    <a:lnTo>
                      <a:pt x="394" y="275"/>
                    </a:lnTo>
                    <a:lnTo>
                      <a:pt x="395" y="276"/>
                    </a:lnTo>
                    <a:lnTo>
                      <a:pt x="396" y="277"/>
                    </a:lnTo>
                    <a:lnTo>
                      <a:pt x="397" y="278"/>
                    </a:lnTo>
                    <a:lnTo>
                      <a:pt x="398" y="278"/>
                    </a:lnTo>
                    <a:lnTo>
                      <a:pt x="399" y="278"/>
                    </a:lnTo>
                    <a:lnTo>
                      <a:pt x="400" y="279"/>
                    </a:lnTo>
                    <a:lnTo>
                      <a:pt x="401" y="280"/>
                    </a:lnTo>
                    <a:lnTo>
                      <a:pt x="402" y="280"/>
                    </a:lnTo>
                    <a:lnTo>
                      <a:pt x="392" y="282"/>
                    </a:lnTo>
                  </a:path>
                </a:pathLst>
              </a:custGeom>
              <a:solidFill>
                <a:srgbClr val="CB4B98"/>
              </a:solidFill>
              <a:ln w="9525" cap="rnd">
                <a:noFill/>
                <a:round/>
                <a:headEnd/>
                <a:tailEnd/>
              </a:ln>
            </p:spPr>
            <p:txBody>
              <a:bodyPr/>
              <a:lstStyle/>
              <a:p>
                <a:endParaRPr lang="en-US"/>
              </a:p>
            </p:txBody>
          </p:sp>
          <p:sp>
            <p:nvSpPr>
              <p:cNvPr id="84115" name="Freeform 147"/>
              <p:cNvSpPr>
                <a:spLocks noChangeAspect="1"/>
              </p:cNvSpPr>
              <p:nvPr/>
            </p:nvSpPr>
            <p:spPr bwMode="auto">
              <a:xfrm>
                <a:off x="964" y="1885"/>
                <a:ext cx="773" cy="727"/>
              </a:xfrm>
              <a:custGeom>
                <a:avLst/>
                <a:gdLst>
                  <a:gd name="T0" fmla="*/ 67 w 1599"/>
                  <a:gd name="T1" fmla="*/ 126 h 1504"/>
                  <a:gd name="T2" fmla="*/ 62 w 1599"/>
                  <a:gd name="T3" fmla="*/ 119 h 1504"/>
                  <a:gd name="T4" fmla="*/ 50 w 1599"/>
                  <a:gd name="T5" fmla="*/ 114 h 1504"/>
                  <a:gd name="T6" fmla="*/ 54 w 1599"/>
                  <a:gd name="T7" fmla="*/ 123 h 1504"/>
                  <a:gd name="T8" fmla="*/ 53 w 1599"/>
                  <a:gd name="T9" fmla="*/ 141 h 1504"/>
                  <a:gd name="T10" fmla="*/ 48 w 1599"/>
                  <a:gd name="T11" fmla="*/ 145 h 1504"/>
                  <a:gd name="T12" fmla="*/ 48 w 1599"/>
                  <a:gd name="T13" fmla="*/ 157 h 1504"/>
                  <a:gd name="T14" fmla="*/ 37 w 1599"/>
                  <a:gd name="T15" fmla="*/ 168 h 1504"/>
                  <a:gd name="T16" fmla="*/ 29 w 1599"/>
                  <a:gd name="T17" fmla="*/ 170 h 1504"/>
                  <a:gd name="T18" fmla="*/ 3 w 1599"/>
                  <a:gd name="T19" fmla="*/ 151 h 1504"/>
                  <a:gd name="T20" fmla="*/ 1 w 1599"/>
                  <a:gd name="T21" fmla="*/ 131 h 1504"/>
                  <a:gd name="T22" fmla="*/ 4 w 1599"/>
                  <a:gd name="T23" fmla="*/ 122 h 1504"/>
                  <a:gd name="T24" fmla="*/ 1 w 1599"/>
                  <a:gd name="T25" fmla="*/ 116 h 1504"/>
                  <a:gd name="T26" fmla="*/ 1 w 1599"/>
                  <a:gd name="T27" fmla="*/ 100 h 1504"/>
                  <a:gd name="T28" fmla="*/ 4 w 1599"/>
                  <a:gd name="T29" fmla="*/ 84 h 1504"/>
                  <a:gd name="T30" fmla="*/ 7 w 1599"/>
                  <a:gd name="T31" fmla="*/ 76 h 1504"/>
                  <a:gd name="T32" fmla="*/ 10 w 1599"/>
                  <a:gd name="T33" fmla="*/ 58 h 1504"/>
                  <a:gd name="T34" fmla="*/ 17 w 1599"/>
                  <a:gd name="T35" fmla="*/ 48 h 1504"/>
                  <a:gd name="T36" fmla="*/ 17 w 1599"/>
                  <a:gd name="T37" fmla="*/ 38 h 1504"/>
                  <a:gd name="T38" fmla="*/ 26 w 1599"/>
                  <a:gd name="T39" fmla="*/ 29 h 1504"/>
                  <a:gd name="T40" fmla="*/ 32 w 1599"/>
                  <a:gd name="T41" fmla="*/ 15 h 1504"/>
                  <a:gd name="T42" fmla="*/ 43 w 1599"/>
                  <a:gd name="T43" fmla="*/ 10 h 1504"/>
                  <a:gd name="T44" fmla="*/ 52 w 1599"/>
                  <a:gd name="T45" fmla="*/ 3 h 1504"/>
                  <a:gd name="T46" fmla="*/ 72 w 1599"/>
                  <a:gd name="T47" fmla="*/ 2 h 1504"/>
                  <a:gd name="T48" fmla="*/ 76 w 1599"/>
                  <a:gd name="T49" fmla="*/ 1 h 1504"/>
                  <a:gd name="T50" fmla="*/ 87 w 1599"/>
                  <a:gd name="T51" fmla="*/ 1 h 1504"/>
                  <a:gd name="T52" fmla="*/ 102 w 1599"/>
                  <a:gd name="T53" fmla="*/ 3 h 1504"/>
                  <a:gd name="T54" fmla="*/ 113 w 1599"/>
                  <a:gd name="T55" fmla="*/ 1 h 1504"/>
                  <a:gd name="T56" fmla="*/ 118 w 1599"/>
                  <a:gd name="T57" fmla="*/ 3 h 1504"/>
                  <a:gd name="T58" fmla="*/ 127 w 1599"/>
                  <a:gd name="T59" fmla="*/ 2 h 1504"/>
                  <a:gd name="T60" fmla="*/ 137 w 1599"/>
                  <a:gd name="T61" fmla="*/ 9 h 1504"/>
                  <a:gd name="T62" fmla="*/ 146 w 1599"/>
                  <a:gd name="T63" fmla="*/ 6 h 1504"/>
                  <a:gd name="T64" fmla="*/ 159 w 1599"/>
                  <a:gd name="T65" fmla="*/ 15 h 1504"/>
                  <a:gd name="T66" fmla="*/ 167 w 1599"/>
                  <a:gd name="T67" fmla="*/ 16 h 1504"/>
                  <a:gd name="T68" fmla="*/ 174 w 1599"/>
                  <a:gd name="T69" fmla="*/ 23 h 1504"/>
                  <a:gd name="T70" fmla="*/ 174 w 1599"/>
                  <a:gd name="T71" fmla="*/ 34 h 1504"/>
                  <a:gd name="T72" fmla="*/ 175 w 1599"/>
                  <a:gd name="T73" fmla="*/ 42 h 1504"/>
                  <a:gd name="T74" fmla="*/ 180 w 1599"/>
                  <a:gd name="T75" fmla="*/ 56 h 1504"/>
                  <a:gd name="T76" fmla="*/ 178 w 1599"/>
                  <a:gd name="T77" fmla="*/ 64 h 1504"/>
                  <a:gd name="T78" fmla="*/ 180 w 1599"/>
                  <a:gd name="T79" fmla="*/ 76 h 1504"/>
                  <a:gd name="T80" fmla="*/ 180 w 1599"/>
                  <a:gd name="T81" fmla="*/ 92 h 1504"/>
                  <a:gd name="T82" fmla="*/ 179 w 1599"/>
                  <a:gd name="T83" fmla="*/ 102 h 1504"/>
                  <a:gd name="T84" fmla="*/ 173 w 1599"/>
                  <a:gd name="T85" fmla="*/ 114 h 1504"/>
                  <a:gd name="T86" fmla="*/ 175 w 1599"/>
                  <a:gd name="T87" fmla="*/ 122 h 1504"/>
                  <a:gd name="T88" fmla="*/ 171 w 1599"/>
                  <a:gd name="T89" fmla="*/ 132 h 1504"/>
                  <a:gd name="T90" fmla="*/ 169 w 1599"/>
                  <a:gd name="T91" fmla="*/ 136 h 1504"/>
                  <a:gd name="T92" fmla="*/ 162 w 1599"/>
                  <a:gd name="T93" fmla="*/ 148 h 1504"/>
                  <a:gd name="T94" fmla="*/ 134 w 1599"/>
                  <a:gd name="T95" fmla="*/ 153 h 1504"/>
                  <a:gd name="T96" fmla="*/ 131 w 1599"/>
                  <a:gd name="T97" fmla="*/ 140 h 1504"/>
                  <a:gd name="T98" fmla="*/ 123 w 1599"/>
                  <a:gd name="T99" fmla="*/ 138 h 1504"/>
                  <a:gd name="T100" fmla="*/ 122 w 1599"/>
                  <a:gd name="T101" fmla="*/ 133 h 1504"/>
                  <a:gd name="T102" fmla="*/ 118 w 1599"/>
                  <a:gd name="T103" fmla="*/ 132 h 1504"/>
                  <a:gd name="T104" fmla="*/ 114 w 1599"/>
                  <a:gd name="T105" fmla="*/ 127 h 1504"/>
                  <a:gd name="T106" fmla="*/ 117 w 1599"/>
                  <a:gd name="T107" fmla="*/ 113 h 1504"/>
                  <a:gd name="T108" fmla="*/ 110 w 1599"/>
                  <a:gd name="T109" fmla="*/ 114 h 1504"/>
                  <a:gd name="T110" fmla="*/ 101 w 1599"/>
                  <a:gd name="T111" fmla="*/ 124 h 1504"/>
                  <a:gd name="T112" fmla="*/ 96 w 1599"/>
                  <a:gd name="T113" fmla="*/ 131 h 1504"/>
                  <a:gd name="T114" fmla="*/ 81 w 1599"/>
                  <a:gd name="T115" fmla="*/ 136 h 15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99"/>
                  <a:gd name="T175" fmla="*/ 0 h 1504"/>
                  <a:gd name="T176" fmla="*/ 1599 w 1599"/>
                  <a:gd name="T177" fmla="*/ 1504 h 15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99" h="1504">
                    <a:moveTo>
                      <a:pt x="664" y="1155"/>
                    </a:moveTo>
                    <a:lnTo>
                      <a:pt x="653" y="1148"/>
                    </a:lnTo>
                    <a:lnTo>
                      <a:pt x="643" y="1142"/>
                    </a:lnTo>
                    <a:lnTo>
                      <a:pt x="633" y="1136"/>
                    </a:lnTo>
                    <a:lnTo>
                      <a:pt x="624" y="1131"/>
                    </a:lnTo>
                    <a:lnTo>
                      <a:pt x="615" y="1126"/>
                    </a:lnTo>
                    <a:lnTo>
                      <a:pt x="608" y="1123"/>
                    </a:lnTo>
                    <a:lnTo>
                      <a:pt x="602" y="1120"/>
                    </a:lnTo>
                    <a:lnTo>
                      <a:pt x="598" y="1117"/>
                    </a:lnTo>
                    <a:lnTo>
                      <a:pt x="595" y="1117"/>
                    </a:lnTo>
                    <a:lnTo>
                      <a:pt x="594" y="1116"/>
                    </a:lnTo>
                    <a:lnTo>
                      <a:pt x="593" y="1114"/>
                    </a:lnTo>
                    <a:lnTo>
                      <a:pt x="590" y="1110"/>
                    </a:lnTo>
                    <a:lnTo>
                      <a:pt x="585" y="1103"/>
                    </a:lnTo>
                    <a:lnTo>
                      <a:pt x="579" y="1095"/>
                    </a:lnTo>
                    <a:lnTo>
                      <a:pt x="571" y="1085"/>
                    </a:lnTo>
                    <a:lnTo>
                      <a:pt x="563" y="1076"/>
                    </a:lnTo>
                    <a:lnTo>
                      <a:pt x="555" y="1066"/>
                    </a:lnTo>
                    <a:lnTo>
                      <a:pt x="546" y="1057"/>
                    </a:lnTo>
                    <a:lnTo>
                      <a:pt x="537" y="1049"/>
                    </a:lnTo>
                    <a:lnTo>
                      <a:pt x="530" y="1044"/>
                    </a:lnTo>
                    <a:lnTo>
                      <a:pt x="515" y="1034"/>
                    </a:lnTo>
                    <a:lnTo>
                      <a:pt x="501" y="1027"/>
                    </a:lnTo>
                    <a:lnTo>
                      <a:pt x="488" y="1021"/>
                    </a:lnTo>
                    <a:lnTo>
                      <a:pt x="476" y="1016"/>
                    </a:lnTo>
                    <a:lnTo>
                      <a:pt x="464" y="1012"/>
                    </a:lnTo>
                    <a:lnTo>
                      <a:pt x="454" y="1010"/>
                    </a:lnTo>
                    <a:lnTo>
                      <a:pt x="445" y="1009"/>
                    </a:lnTo>
                    <a:lnTo>
                      <a:pt x="438" y="1010"/>
                    </a:lnTo>
                    <a:lnTo>
                      <a:pt x="431" y="1012"/>
                    </a:lnTo>
                    <a:lnTo>
                      <a:pt x="427" y="1015"/>
                    </a:lnTo>
                    <a:lnTo>
                      <a:pt x="422" y="1024"/>
                    </a:lnTo>
                    <a:lnTo>
                      <a:pt x="425" y="1034"/>
                    </a:lnTo>
                    <a:lnTo>
                      <a:pt x="435" y="1045"/>
                    </a:lnTo>
                    <a:lnTo>
                      <a:pt x="447" y="1057"/>
                    </a:lnTo>
                    <a:lnTo>
                      <a:pt x="463" y="1071"/>
                    </a:lnTo>
                    <a:lnTo>
                      <a:pt x="479" y="1087"/>
                    </a:lnTo>
                    <a:lnTo>
                      <a:pt x="494" y="1105"/>
                    </a:lnTo>
                    <a:lnTo>
                      <a:pt x="507" y="1126"/>
                    </a:lnTo>
                    <a:lnTo>
                      <a:pt x="516" y="1150"/>
                    </a:lnTo>
                    <a:lnTo>
                      <a:pt x="519" y="1177"/>
                    </a:lnTo>
                    <a:lnTo>
                      <a:pt x="516" y="1194"/>
                    </a:lnTo>
                    <a:lnTo>
                      <a:pt x="508" y="1209"/>
                    </a:lnTo>
                    <a:lnTo>
                      <a:pt x="498" y="1222"/>
                    </a:lnTo>
                    <a:lnTo>
                      <a:pt x="484" y="1234"/>
                    </a:lnTo>
                    <a:lnTo>
                      <a:pt x="469" y="1243"/>
                    </a:lnTo>
                    <a:lnTo>
                      <a:pt x="455" y="1250"/>
                    </a:lnTo>
                    <a:lnTo>
                      <a:pt x="442" y="1256"/>
                    </a:lnTo>
                    <a:lnTo>
                      <a:pt x="431" y="1259"/>
                    </a:lnTo>
                    <a:lnTo>
                      <a:pt x="424" y="1262"/>
                    </a:lnTo>
                    <a:lnTo>
                      <a:pt x="422" y="1262"/>
                    </a:lnTo>
                    <a:lnTo>
                      <a:pt x="422" y="1263"/>
                    </a:lnTo>
                    <a:lnTo>
                      <a:pt x="424" y="1267"/>
                    </a:lnTo>
                    <a:lnTo>
                      <a:pt x="426" y="1272"/>
                    </a:lnTo>
                    <a:lnTo>
                      <a:pt x="429" y="1280"/>
                    </a:lnTo>
                    <a:lnTo>
                      <a:pt x="432" y="1289"/>
                    </a:lnTo>
                    <a:lnTo>
                      <a:pt x="435" y="1299"/>
                    </a:lnTo>
                    <a:lnTo>
                      <a:pt x="438" y="1310"/>
                    </a:lnTo>
                    <a:lnTo>
                      <a:pt x="440" y="1322"/>
                    </a:lnTo>
                    <a:lnTo>
                      <a:pt x="441" y="1334"/>
                    </a:lnTo>
                    <a:lnTo>
                      <a:pt x="441" y="1345"/>
                    </a:lnTo>
                    <a:lnTo>
                      <a:pt x="438" y="1359"/>
                    </a:lnTo>
                    <a:lnTo>
                      <a:pt x="432" y="1374"/>
                    </a:lnTo>
                    <a:lnTo>
                      <a:pt x="425" y="1391"/>
                    </a:lnTo>
                    <a:lnTo>
                      <a:pt x="415" y="1408"/>
                    </a:lnTo>
                    <a:lnTo>
                      <a:pt x="403" y="1425"/>
                    </a:lnTo>
                    <a:lnTo>
                      <a:pt x="390" y="1442"/>
                    </a:lnTo>
                    <a:lnTo>
                      <a:pt x="377" y="1456"/>
                    </a:lnTo>
                    <a:lnTo>
                      <a:pt x="362" y="1469"/>
                    </a:lnTo>
                    <a:lnTo>
                      <a:pt x="348" y="1480"/>
                    </a:lnTo>
                    <a:lnTo>
                      <a:pt x="334" y="1486"/>
                    </a:lnTo>
                    <a:lnTo>
                      <a:pt x="329" y="1487"/>
                    </a:lnTo>
                    <a:lnTo>
                      <a:pt x="324" y="1490"/>
                    </a:lnTo>
                    <a:lnTo>
                      <a:pt x="317" y="1491"/>
                    </a:lnTo>
                    <a:lnTo>
                      <a:pt x="311" y="1493"/>
                    </a:lnTo>
                    <a:lnTo>
                      <a:pt x="304" y="1494"/>
                    </a:lnTo>
                    <a:lnTo>
                      <a:pt x="296" y="1496"/>
                    </a:lnTo>
                    <a:lnTo>
                      <a:pt x="288" y="1498"/>
                    </a:lnTo>
                    <a:lnTo>
                      <a:pt x="279" y="1500"/>
                    </a:lnTo>
                    <a:lnTo>
                      <a:pt x="271" y="1501"/>
                    </a:lnTo>
                    <a:lnTo>
                      <a:pt x="262" y="1503"/>
                    </a:lnTo>
                    <a:lnTo>
                      <a:pt x="252" y="1501"/>
                    </a:lnTo>
                    <a:lnTo>
                      <a:pt x="207" y="1499"/>
                    </a:lnTo>
                    <a:lnTo>
                      <a:pt x="168" y="1487"/>
                    </a:lnTo>
                    <a:lnTo>
                      <a:pt x="133" y="1470"/>
                    </a:lnTo>
                    <a:lnTo>
                      <a:pt x="104" y="1448"/>
                    </a:lnTo>
                    <a:lnTo>
                      <a:pt x="80" y="1424"/>
                    </a:lnTo>
                    <a:lnTo>
                      <a:pt x="61" y="1399"/>
                    </a:lnTo>
                    <a:lnTo>
                      <a:pt x="46" y="1376"/>
                    </a:lnTo>
                    <a:lnTo>
                      <a:pt x="36" y="1357"/>
                    </a:lnTo>
                    <a:lnTo>
                      <a:pt x="30" y="1345"/>
                    </a:lnTo>
                    <a:lnTo>
                      <a:pt x="28" y="1340"/>
                    </a:lnTo>
                    <a:lnTo>
                      <a:pt x="27" y="1335"/>
                    </a:lnTo>
                    <a:lnTo>
                      <a:pt x="26" y="1323"/>
                    </a:lnTo>
                    <a:lnTo>
                      <a:pt x="23" y="1306"/>
                    </a:lnTo>
                    <a:lnTo>
                      <a:pt x="19" y="1283"/>
                    </a:lnTo>
                    <a:lnTo>
                      <a:pt x="16" y="1258"/>
                    </a:lnTo>
                    <a:lnTo>
                      <a:pt x="13" y="1232"/>
                    </a:lnTo>
                    <a:lnTo>
                      <a:pt x="11" y="1207"/>
                    </a:lnTo>
                    <a:lnTo>
                      <a:pt x="10" y="1184"/>
                    </a:lnTo>
                    <a:lnTo>
                      <a:pt x="10" y="1165"/>
                    </a:lnTo>
                    <a:lnTo>
                      <a:pt x="11" y="1152"/>
                    </a:lnTo>
                    <a:lnTo>
                      <a:pt x="13" y="1142"/>
                    </a:lnTo>
                    <a:lnTo>
                      <a:pt x="17" y="1132"/>
                    </a:lnTo>
                    <a:lnTo>
                      <a:pt x="21" y="1122"/>
                    </a:lnTo>
                    <a:lnTo>
                      <a:pt x="25" y="1112"/>
                    </a:lnTo>
                    <a:lnTo>
                      <a:pt x="29" y="1103"/>
                    </a:lnTo>
                    <a:lnTo>
                      <a:pt x="32" y="1095"/>
                    </a:lnTo>
                    <a:lnTo>
                      <a:pt x="36" y="1088"/>
                    </a:lnTo>
                    <a:lnTo>
                      <a:pt x="38" y="1082"/>
                    </a:lnTo>
                    <a:lnTo>
                      <a:pt x="41" y="1079"/>
                    </a:lnTo>
                    <a:lnTo>
                      <a:pt x="42" y="1078"/>
                    </a:lnTo>
                    <a:lnTo>
                      <a:pt x="40" y="1076"/>
                    </a:lnTo>
                    <a:lnTo>
                      <a:pt x="38" y="1073"/>
                    </a:lnTo>
                    <a:lnTo>
                      <a:pt x="34" y="1067"/>
                    </a:lnTo>
                    <a:lnTo>
                      <a:pt x="29" y="1060"/>
                    </a:lnTo>
                    <a:lnTo>
                      <a:pt x="24" y="1051"/>
                    </a:lnTo>
                    <a:lnTo>
                      <a:pt x="18" y="1042"/>
                    </a:lnTo>
                    <a:lnTo>
                      <a:pt x="13" y="1031"/>
                    </a:lnTo>
                    <a:lnTo>
                      <a:pt x="8" y="1021"/>
                    </a:lnTo>
                    <a:lnTo>
                      <a:pt x="4" y="1010"/>
                    </a:lnTo>
                    <a:lnTo>
                      <a:pt x="1" y="1000"/>
                    </a:lnTo>
                    <a:lnTo>
                      <a:pt x="0" y="987"/>
                    </a:lnTo>
                    <a:lnTo>
                      <a:pt x="0" y="970"/>
                    </a:lnTo>
                    <a:lnTo>
                      <a:pt x="1" y="951"/>
                    </a:lnTo>
                    <a:lnTo>
                      <a:pt x="4" y="930"/>
                    </a:lnTo>
                    <a:lnTo>
                      <a:pt x="7" y="908"/>
                    </a:lnTo>
                    <a:lnTo>
                      <a:pt x="10" y="885"/>
                    </a:lnTo>
                    <a:lnTo>
                      <a:pt x="13" y="862"/>
                    </a:lnTo>
                    <a:lnTo>
                      <a:pt x="15" y="839"/>
                    </a:lnTo>
                    <a:lnTo>
                      <a:pt x="16" y="818"/>
                    </a:lnTo>
                    <a:lnTo>
                      <a:pt x="16" y="798"/>
                    </a:lnTo>
                    <a:lnTo>
                      <a:pt x="17" y="784"/>
                    </a:lnTo>
                    <a:lnTo>
                      <a:pt x="21" y="772"/>
                    </a:lnTo>
                    <a:lnTo>
                      <a:pt x="26" y="759"/>
                    </a:lnTo>
                    <a:lnTo>
                      <a:pt x="32" y="748"/>
                    </a:lnTo>
                    <a:lnTo>
                      <a:pt x="40" y="739"/>
                    </a:lnTo>
                    <a:lnTo>
                      <a:pt x="47" y="731"/>
                    </a:lnTo>
                    <a:lnTo>
                      <a:pt x="54" y="724"/>
                    </a:lnTo>
                    <a:lnTo>
                      <a:pt x="59" y="719"/>
                    </a:lnTo>
                    <a:lnTo>
                      <a:pt x="63" y="716"/>
                    </a:lnTo>
                    <a:lnTo>
                      <a:pt x="64" y="715"/>
                    </a:lnTo>
                    <a:lnTo>
                      <a:pt x="64" y="712"/>
                    </a:lnTo>
                    <a:lnTo>
                      <a:pt x="64" y="704"/>
                    </a:lnTo>
                    <a:lnTo>
                      <a:pt x="64" y="692"/>
                    </a:lnTo>
                    <a:lnTo>
                      <a:pt x="63" y="677"/>
                    </a:lnTo>
                    <a:lnTo>
                      <a:pt x="63" y="658"/>
                    </a:lnTo>
                    <a:lnTo>
                      <a:pt x="63" y="639"/>
                    </a:lnTo>
                    <a:lnTo>
                      <a:pt x="64" y="619"/>
                    </a:lnTo>
                    <a:lnTo>
                      <a:pt x="64" y="598"/>
                    </a:lnTo>
                    <a:lnTo>
                      <a:pt x="66" y="579"/>
                    </a:lnTo>
                    <a:lnTo>
                      <a:pt x="68" y="561"/>
                    </a:lnTo>
                    <a:lnTo>
                      <a:pt x="72" y="544"/>
                    </a:lnTo>
                    <a:lnTo>
                      <a:pt x="80" y="526"/>
                    </a:lnTo>
                    <a:lnTo>
                      <a:pt x="89" y="508"/>
                    </a:lnTo>
                    <a:lnTo>
                      <a:pt x="102" y="490"/>
                    </a:lnTo>
                    <a:lnTo>
                      <a:pt x="114" y="473"/>
                    </a:lnTo>
                    <a:lnTo>
                      <a:pt x="126" y="458"/>
                    </a:lnTo>
                    <a:lnTo>
                      <a:pt x="137" y="445"/>
                    </a:lnTo>
                    <a:lnTo>
                      <a:pt x="146" y="435"/>
                    </a:lnTo>
                    <a:lnTo>
                      <a:pt x="152" y="429"/>
                    </a:lnTo>
                    <a:lnTo>
                      <a:pt x="154" y="426"/>
                    </a:lnTo>
                    <a:lnTo>
                      <a:pt x="154" y="425"/>
                    </a:lnTo>
                    <a:lnTo>
                      <a:pt x="153" y="421"/>
                    </a:lnTo>
                    <a:lnTo>
                      <a:pt x="152" y="415"/>
                    </a:lnTo>
                    <a:lnTo>
                      <a:pt x="150" y="408"/>
                    </a:lnTo>
                    <a:lnTo>
                      <a:pt x="149" y="399"/>
                    </a:lnTo>
                    <a:lnTo>
                      <a:pt x="148" y="390"/>
                    </a:lnTo>
                    <a:lnTo>
                      <a:pt x="147" y="380"/>
                    </a:lnTo>
                    <a:lnTo>
                      <a:pt x="147" y="370"/>
                    </a:lnTo>
                    <a:lnTo>
                      <a:pt x="148" y="360"/>
                    </a:lnTo>
                    <a:lnTo>
                      <a:pt x="149" y="350"/>
                    </a:lnTo>
                    <a:lnTo>
                      <a:pt x="153" y="340"/>
                    </a:lnTo>
                    <a:lnTo>
                      <a:pt x="161" y="329"/>
                    </a:lnTo>
                    <a:lnTo>
                      <a:pt x="171" y="316"/>
                    </a:lnTo>
                    <a:lnTo>
                      <a:pt x="181" y="303"/>
                    </a:lnTo>
                    <a:lnTo>
                      <a:pt x="194" y="291"/>
                    </a:lnTo>
                    <a:lnTo>
                      <a:pt x="205" y="280"/>
                    </a:lnTo>
                    <a:lnTo>
                      <a:pt x="215" y="270"/>
                    </a:lnTo>
                    <a:lnTo>
                      <a:pt x="223" y="262"/>
                    </a:lnTo>
                    <a:lnTo>
                      <a:pt x="229" y="257"/>
                    </a:lnTo>
                    <a:lnTo>
                      <a:pt x="232" y="255"/>
                    </a:lnTo>
                    <a:lnTo>
                      <a:pt x="232" y="253"/>
                    </a:lnTo>
                    <a:lnTo>
                      <a:pt x="234" y="246"/>
                    </a:lnTo>
                    <a:lnTo>
                      <a:pt x="236" y="237"/>
                    </a:lnTo>
                    <a:lnTo>
                      <a:pt x="240" y="225"/>
                    </a:lnTo>
                    <a:lnTo>
                      <a:pt x="245" y="211"/>
                    </a:lnTo>
                    <a:lnTo>
                      <a:pt x="251" y="197"/>
                    </a:lnTo>
                    <a:lnTo>
                      <a:pt x="258" y="181"/>
                    </a:lnTo>
                    <a:lnTo>
                      <a:pt x="266" y="166"/>
                    </a:lnTo>
                    <a:lnTo>
                      <a:pt x="275" y="152"/>
                    </a:lnTo>
                    <a:lnTo>
                      <a:pt x="285" y="139"/>
                    </a:lnTo>
                    <a:lnTo>
                      <a:pt x="297" y="127"/>
                    </a:lnTo>
                    <a:lnTo>
                      <a:pt x="310" y="116"/>
                    </a:lnTo>
                    <a:lnTo>
                      <a:pt x="324" y="109"/>
                    </a:lnTo>
                    <a:lnTo>
                      <a:pt x="336" y="103"/>
                    </a:lnTo>
                    <a:lnTo>
                      <a:pt x="349" y="98"/>
                    </a:lnTo>
                    <a:lnTo>
                      <a:pt x="360" y="95"/>
                    </a:lnTo>
                    <a:lnTo>
                      <a:pt x="369" y="94"/>
                    </a:lnTo>
                    <a:lnTo>
                      <a:pt x="377" y="92"/>
                    </a:lnTo>
                    <a:lnTo>
                      <a:pt x="381" y="92"/>
                    </a:lnTo>
                    <a:lnTo>
                      <a:pt x="384" y="91"/>
                    </a:lnTo>
                    <a:lnTo>
                      <a:pt x="384" y="90"/>
                    </a:lnTo>
                    <a:lnTo>
                      <a:pt x="389" y="85"/>
                    </a:lnTo>
                    <a:lnTo>
                      <a:pt x="396" y="78"/>
                    </a:lnTo>
                    <a:lnTo>
                      <a:pt x="405" y="68"/>
                    </a:lnTo>
                    <a:lnTo>
                      <a:pt x="416" y="57"/>
                    </a:lnTo>
                    <a:lnTo>
                      <a:pt x="430" y="47"/>
                    </a:lnTo>
                    <a:lnTo>
                      <a:pt x="446" y="36"/>
                    </a:lnTo>
                    <a:lnTo>
                      <a:pt x="463" y="26"/>
                    </a:lnTo>
                    <a:lnTo>
                      <a:pt x="483" y="18"/>
                    </a:lnTo>
                    <a:lnTo>
                      <a:pt x="505" y="12"/>
                    </a:lnTo>
                    <a:lnTo>
                      <a:pt x="527" y="9"/>
                    </a:lnTo>
                    <a:lnTo>
                      <a:pt x="549" y="8"/>
                    </a:lnTo>
                    <a:lnTo>
                      <a:pt x="569" y="8"/>
                    </a:lnTo>
                    <a:lnTo>
                      <a:pt x="588" y="10"/>
                    </a:lnTo>
                    <a:lnTo>
                      <a:pt x="606" y="13"/>
                    </a:lnTo>
                    <a:lnTo>
                      <a:pt x="621" y="16"/>
                    </a:lnTo>
                    <a:lnTo>
                      <a:pt x="634" y="19"/>
                    </a:lnTo>
                    <a:lnTo>
                      <a:pt x="643" y="22"/>
                    </a:lnTo>
                    <a:lnTo>
                      <a:pt x="649" y="25"/>
                    </a:lnTo>
                    <a:lnTo>
                      <a:pt x="651" y="25"/>
                    </a:lnTo>
                    <a:lnTo>
                      <a:pt x="652" y="25"/>
                    </a:lnTo>
                    <a:lnTo>
                      <a:pt x="654" y="23"/>
                    </a:lnTo>
                    <a:lnTo>
                      <a:pt x="657" y="21"/>
                    </a:lnTo>
                    <a:lnTo>
                      <a:pt x="662" y="18"/>
                    </a:lnTo>
                    <a:lnTo>
                      <a:pt x="668" y="15"/>
                    </a:lnTo>
                    <a:lnTo>
                      <a:pt x="675" y="11"/>
                    </a:lnTo>
                    <a:lnTo>
                      <a:pt x="682" y="8"/>
                    </a:lnTo>
                    <a:lnTo>
                      <a:pt x="691" y="5"/>
                    </a:lnTo>
                    <a:lnTo>
                      <a:pt x="700" y="2"/>
                    </a:lnTo>
                    <a:lnTo>
                      <a:pt x="710" y="0"/>
                    </a:lnTo>
                    <a:lnTo>
                      <a:pt x="721" y="0"/>
                    </a:lnTo>
                    <a:lnTo>
                      <a:pt x="733" y="2"/>
                    </a:lnTo>
                    <a:lnTo>
                      <a:pt x="745" y="6"/>
                    </a:lnTo>
                    <a:lnTo>
                      <a:pt x="758" y="10"/>
                    </a:lnTo>
                    <a:lnTo>
                      <a:pt x="770" y="15"/>
                    </a:lnTo>
                    <a:lnTo>
                      <a:pt x="780" y="21"/>
                    </a:lnTo>
                    <a:lnTo>
                      <a:pt x="789" y="25"/>
                    </a:lnTo>
                    <a:lnTo>
                      <a:pt x="797" y="29"/>
                    </a:lnTo>
                    <a:lnTo>
                      <a:pt x="802" y="32"/>
                    </a:lnTo>
                    <a:lnTo>
                      <a:pt x="803" y="33"/>
                    </a:lnTo>
                    <a:lnTo>
                      <a:pt x="883" y="40"/>
                    </a:lnTo>
                    <a:lnTo>
                      <a:pt x="885" y="40"/>
                    </a:lnTo>
                    <a:lnTo>
                      <a:pt x="890" y="37"/>
                    </a:lnTo>
                    <a:lnTo>
                      <a:pt x="898" y="32"/>
                    </a:lnTo>
                    <a:lnTo>
                      <a:pt x="909" y="27"/>
                    </a:lnTo>
                    <a:lnTo>
                      <a:pt x="920" y="21"/>
                    </a:lnTo>
                    <a:lnTo>
                      <a:pt x="933" y="15"/>
                    </a:lnTo>
                    <a:lnTo>
                      <a:pt x="947" y="11"/>
                    </a:lnTo>
                    <a:lnTo>
                      <a:pt x="960" y="7"/>
                    </a:lnTo>
                    <a:lnTo>
                      <a:pt x="973" y="5"/>
                    </a:lnTo>
                    <a:lnTo>
                      <a:pt x="984" y="4"/>
                    </a:lnTo>
                    <a:lnTo>
                      <a:pt x="994" y="6"/>
                    </a:lnTo>
                    <a:lnTo>
                      <a:pt x="1003" y="9"/>
                    </a:lnTo>
                    <a:lnTo>
                      <a:pt x="1011" y="11"/>
                    </a:lnTo>
                    <a:lnTo>
                      <a:pt x="1018" y="14"/>
                    </a:lnTo>
                    <a:lnTo>
                      <a:pt x="1025" y="17"/>
                    </a:lnTo>
                    <a:lnTo>
                      <a:pt x="1030" y="20"/>
                    </a:lnTo>
                    <a:lnTo>
                      <a:pt x="1035" y="23"/>
                    </a:lnTo>
                    <a:lnTo>
                      <a:pt x="1038" y="25"/>
                    </a:lnTo>
                    <a:lnTo>
                      <a:pt x="1040" y="27"/>
                    </a:lnTo>
                    <a:lnTo>
                      <a:pt x="1041" y="27"/>
                    </a:lnTo>
                    <a:lnTo>
                      <a:pt x="1042" y="27"/>
                    </a:lnTo>
                    <a:lnTo>
                      <a:pt x="1046" y="26"/>
                    </a:lnTo>
                    <a:lnTo>
                      <a:pt x="1052" y="25"/>
                    </a:lnTo>
                    <a:lnTo>
                      <a:pt x="1059" y="24"/>
                    </a:lnTo>
                    <a:lnTo>
                      <a:pt x="1068" y="23"/>
                    </a:lnTo>
                    <a:lnTo>
                      <a:pt x="1078" y="21"/>
                    </a:lnTo>
                    <a:lnTo>
                      <a:pt x="1088" y="21"/>
                    </a:lnTo>
                    <a:lnTo>
                      <a:pt x="1099" y="20"/>
                    </a:lnTo>
                    <a:lnTo>
                      <a:pt x="1109" y="19"/>
                    </a:lnTo>
                    <a:lnTo>
                      <a:pt x="1119" y="19"/>
                    </a:lnTo>
                    <a:lnTo>
                      <a:pt x="1128" y="21"/>
                    </a:lnTo>
                    <a:lnTo>
                      <a:pt x="1138" y="26"/>
                    </a:lnTo>
                    <a:lnTo>
                      <a:pt x="1148" y="33"/>
                    </a:lnTo>
                    <a:lnTo>
                      <a:pt x="1158" y="41"/>
                    </a:lnTo>
                    <a:lnTo>
                      <a:pt x="1169" y="50"/>
                    </a:lnTo>
                    <a:lnTo>
                      <a:pt x="1179" y="58"/>
                    </a:lnTo>
                    <a:lnTo>
                      <a:pt x="1189" y="66"/>
                    </a:lnTo>
                    <a:lnTo>
                      <a:pt x="1199" y="72"/>
                    </a:lnTo>
                    <a:lnTo>
                      <a:pt x="1208" y="75"/>
                    </a:lnTo>
                    <a:lnTo>
                      <a:pt x="1217" y="76"/>
                    </a:lnTo>
                    <a:lnTo>
                      <a:pt x="1226" y="75"/>
                    </a:lnTo>
                    <a:lnTo>
                      <a:pt x="1234" y="73"/>
                    </a:lnTo>
                    <a:lnTo>
                      <a:pt x="1242" y="71"/>
                    </a:lnTo>
                    <a:lnTo>
                      <a:pt x="1250" y="67"/>
                    </a:lnTo>
                    <a:lnTo>
                      <a:pt x="1258" y="64"/>
                    </a:lnTo>
                    <a:lnTo>
                      <a:pt x="1267" y="61"/>
                    </a:lnTo>
                    <a:lnTo>
                      <a:pt x="1277" y="59"/>
                    </a:lnTo>
                    <a:lnTo>
                      <a:pt x="1287" y="57"/>
                    </a:lnTo>
                    <a:lnTo>
                      <a:pt x="1298" y="56"/>
                    </a:lnTo>
                    <a:lnTo>
                      <a:pt x="1311" y="57"/>
                    </a:lnTo>
                    <a:lnTo>
                      <a:pt x="1324" y="61"/>
                    </a:lnTo>
                    <a:lnTo>
                      <a:pt x="1338" y="68"/>
                    </a:lnTo>
                    <a:lnTo>
                      <a:pt x="1353" y="77"/>
                    </a:lnTo>
                    <a:lnTo>
                      <a:pt x="1366" y="88"/>
                    </a:lnTo>
                    <a:lnTo>
                      <a:pt x="1379" y="100"/>
                    </a:lnTo>
                    <a:lnTo>
                      <a:pt x="1391" y="111"/>
                    </a:lnTo>
                    <a:lnTo>
                      <a:pt x="1401" y="121"/>
                    </a:lnTo>
                    <a:lnTo>
                      <a:pt x="1408" y="129"/>
                    </a:lnTo>
                    <a:lnTo>
                      <a:pt x="1414" y="135"/>
                    </a:lnTo>
                    <a:lnTo>
                      <a:pt x="1415" y="137"/>
                    </a:lnTo>
                    <a:lnTo>
                      <a:pt x="1417" y="137"/>
                    </a:lnTo>
                    <a:lnTo>
                      <a:pt x="1423" y="137"/>
                    </a:lnTo>
                    <a:lnTo>
                      <a:pt x="1431" y="137"/>
                    </a:lnTo>
                    <a:lnTo>
                      <a:pt x="1442" y="137"/>
                    </a:lnTo>
                    <a:lnTo>
                      <a:pt x="1454" y="139"/>
                    </a:lnTo>
                    <a:lnTo>
                      <a:pt x="1467" y="142"/>
                    </a:lnTo>
                    <a:lnTo>
                      <a:pt x="1480" y="145"/>
                    </a:lnTo>
                    <a:lnTo>
                      <a:pt x="1493" y="151"/>
                    </a:lnTo>
                    <a:lnTo>
                      <a:pt x="1506" y="160"/>
                    </a:lnTo>
                    <a:lnTo>
                      <a:pt x="1516" y="171"/>
                    </a:lnTo>
                    <a:lnTo>
                      <a:pt x="1520" y="177"/>
                    </a:lnTo>
                    <a:lnTo>
                      <a:pt x="1523" y="181"/>
                    </a:lnTo>
                    <a:lnTo>
                      <a:pt x="1526" y="186"/>
                    </a:lnTo>
                    <a:lnTo>
                      <a:pt x="1528" y="191"/>
                    </a:lnTo>
                    <a:lnTo>
                      <a:pt x="1531" y="196"/>
                    </a:lnTo>
                    <a:lnTo>
                      <a:pt x="1534" y="200"/>
                    </a:lnTo>
                    <a:lnTo>
                      <a:pt x="1535" y="204"/>
                    </a:lnTo>
                    <a:lnTo>
                      <a:pt x="1537" y="208"/>
                    </a:lnTo>
                    <a:lnTo>
                      <a:pt x="1538" y="212"/>
                    </a:lnTo>
                    <a:lnTo>
                      <a:pt x="1539" y="216"/>
                    </a:lnTo>
                    <a:lnTo>
                      <a:pt x="1542" y="234"/>
                    </a:lnTo>
                    <a:lnTo>
                      <a:pt x="1543" y="253"/>
                    </a:lnTo>
                    <a:lnTo>
                      <a:pt x="1543" y="270"/>
                    </a:lnTo>
                    <a:lnTo>
                      <a:pt x="1541" y="287"/>
                    </a:lnTo>
                    <a:lnTo>
                      <a:pt x="1539" y="302"/>
                    </a:lnTo>
                    <a:lnTo>
                      <a:pt x="1536" y="315"/>
                    </a:lnTo>
                    <a:lnTo>
                      <a:pt x="1534" y="325"/>
                    </a:lnTo>
                    <a:lnTo>
                      <a:pt x="1531" y="334"/>
                    </a:lnTo>
                    <a:lnTo>
                      <a:pt x="1530" y="339"/>
                    </a:lnTo>
                    <a:lnTo>
                      <a:pt x="1529" y="341"/>
                    </a:lnTo>
                    <a:lnTo>
                      <a:pt x="1531" y="343"/>
                    </a:lnTo>
                    <a:lnTo>
                      <a:pt x="1535" y="349"/>
                    </a:lnTo>
                    <a:lnTo>
                      <a:pt x="1541" y="357"/>
                    </a:lnTo>
                    <a:lnTo>
                      <a:pt x="1549" y="370"/>
                    </a:lnTo>
                    <a:lnTo>
                      <a:pt x="1558" y="382"/>
                    </a:lnTo>
                    <a:lnTo>
                      <a:pt x="1567" y="398"/>
                    </a:lnTo>
                    <a:lnTo>
                      <a:pt x="1575" y="413"/>
                    </a:lnTo>
                    <a:lnTo>
                      <a:pt x="1584" y="427"/>
                    </a:lnTo>
                    <a:lnTo>
                      <a:pt x="1590" y="442"/>
                    </a:lnTo>
                    <a:lnTo>
                      <a:pt x="1594" y="455"/>
                    </a:lnTo>
                    <a:lnTo>
                      <a:pt x="1596" y="468"/>
                    </a:lnTo>
                    <a:lnTo>
                      <a:pt x="1596" y="482"/>
                    </a:lnTo>
                    <a:lnTo>
                      <a:pt x="1594" y="496"/>
                    </a:lnTo>
                    <a:lnTo>
                      <a:pt x="1592" y="512"/>
                    </a:lnTo>
                    <a:lnTo>
                      <a:pt x="1589" y="526"/>
                    </a:lnTo>
                    <a:lnTo>
                      <a:pt x="1585" y="539"/>
                    </a:lnTo>
                    <a:lnTo>
                      <a:pt x="1582" y="550"/>
                    </a:lnTo>
                    <a:lnTo>
                      <a:pt x="1579" y="559"/>
                    </a:lnTo>
                    <a:lnTo>
                      <a:pt x="1578" y="565"/>
                    </a:lnTo>
                    <a:lnTo>
                      <a:pt x="1577" y="566"/>
                    </a:lnTo>
                    <a:lnTo>
                      <a:pt x="1577" y="568"/>
                    </a:lnTo>
                    <a:lnTo>
                      <a:pt x="1579" y="572"/>
                    </a:lnTo>
                    <a:lnTo>
                      <a:pt x="1582" y="579"/>
                    </a:lnTo>
                    <a:lnTo>
                      <a:pt x="1585" y="588"/>
                    </a:lnTo>
                    <a:lnTo>
                      <a:pt x="1588" y="598"/>
                    </a:lnTo>
                    <a:lnTo>
                      <a:pt x="1592" y="609"/>
                    </a:lnTo>
                    <a:lnTo>
                      <a:pt x="1595" y="620"/>
                    </a:lnTo>
                    <a:lnTo>
                      <a:pt x="1598" y="633"/>
                    </a:lnTo>
                    <a:lnTo>
                      <a:pt x="1598" y="645"/>
                    </a:lnTo>
                    <a:lnTo>
                      <a:pt x="1598" y="658"/>
                    </a:lnTo>
                    <a:lnTo>
                      <a:pt x="1597" y="670"/>
                    </a:lnTo>
                    <a:lnTo>
                      <a:pt x="1594" y="683"/>
                    </a:lnTo>
                    <a:lnTo>
                      <a:pt x="1591" y="695"/>
                    </a:lnTo>
                    <a:lnTo>
                      <a:pt x="1587" y="706"/>
                    </a:lnTo>
                    <a:lnTo>
                      <a:pt x="1582" y="717"/>
                    </a:lnTo>
                    <a:lnTo>
                      <a:pt x="1579" y="726"/>
                    </a:lnTo>
                    <a:lnTo>
                      <a:pt x="1575" y="734"/>
                    </a:lnTo>
                    <a:lnTo>
                      <a:pt x="1572" y="740"/>
                    </a:lnTo>
                    <a:lnTo>
                      <a:pt x="1569" y="744"/>
                    </a:lnTo>
                    <a:lnTo>
                      <a:pt x="1569" y="745"/>
                    </a:lnTo>
                    <a:lnTo>
                      <a:pt x="1592" y="817"/>
                    </a:lnTo>
                    <a:lnTo>
                      <a:pt x="1592" y="819"/>
                    </a:lnTo>
                    <a:lnTo>
                      <a:pt x="1592" y="824"/>
                    </a:lnTo>
                    <a:lnTo>
                      <a:pt x="1592" y="831"/>
                    </a:lnTo>
                    <a:lnTo>
                      <a:pt x="1593" y="840"/>
                    </a:lnTo>
                    <a:lnTo>
                      <a:pt x="1593" y="851"/>
                    </a:lnTo>
                    <a:lnTo>
                      <a:pt x="1593" y="863"/>
                    </a:lnTo>
                    <a:lnTo>
                      <a:pt x="1592" y="875"/>
                    </a:lnTo>
                    <a:lnTo>
                      <a:pt x="1591" y="889"/>
                    </a:lnTo>
                    <a:lnTo>
                      <a:pt x="1589" y="902"/>
                    </a:lnTo>
                    <a:lnTo>
                      <a:pt x="1587" y="914"/>
                    </a:lnTo>
                    <a:lnTo>
                      <a:pt x="1582" y="931"/>
                    </a:lnTo>
                    <a:lnTo>
                      <a:pt x="1576" y="948"/>
                    </a:lnTo>
                    <a:lnTo>
                      <a:pt x="1569" y="962"/>
                    </a:lnTo>
                    <a:lnTo>
                      <a:pt x="1561" y="976"/>
                    </a:lnTo>
                    <a:lnTo>
                      <a:pt x="1553" y="988"/>
                    </a:lnTo>
                    <a:lnTo>
                      <a:pt x="1545" y="998"/>
                    </a:lnTo>
                    <a:lnTo>
                      <a:pt x="1537" y="1006"/>
                    </a:lnTo>
                    <a:lnTo>
                      <a:pt x="1532" y="1012"/>
                    </a:lnTo>
                    <a:lnTo>
                      <a:pt x="1528" y="1016"/>
                    </a:lnTo>
                    <a:lnTo>
                      <a:pt x="1528" y="1017"/>
                    </a:lnTo>
                    <a:lnTo>
                      <a:pt x="1528" y="1019"/>
                    </a:lnTo>
                    <a:lnTo>
                      <a:pt x="1531" y="1023"/>
                    </a:lnTo>
                    <a:lnTo>
                      <a:pt x="1534" y="1031"/>
                    </a:lnTo>
                    <a:lnTo>
                      <a:pt x="1537" y="1040"/>
                    </a:lnTo>
                    <a:lnTo>
                      <a:pt x="1541" y="1051"/>
                    </a:lnTo>
                    <a:lnTo>
                      <a:pt x="1544" y="1063"/>
                    </a:lnTo>
                    <a:lnTo>
                      <a:pt x="1546" y="1077"/>
                    </a:lnTo>
                    <a:lnTo>
                      <a:pt x="1547" y="1091"/>
                    </a:lnTo>
                    <a:lnTo>
                      <a:pt x="1546" y="1104"/>
                    </a:lnTo>
                    <a:lnTo>
                      <a:pt x="1543" y="1118"/>
                    </a:lnTo>
                    <a:lnTo>
                      <a:pt x="1539" y="1127"/>
                    </a:lnTo>
                    <a:lnTo>
                      <a:pt x="1534" y="1136"/>
                    </a:lnTo>
                    <a:lnTo>
                      <a:pt x="1528" y="1144"/>
                    </a:lnTo>
                    <a:lnTo>
                      <a:pt x="1522" y="1152"/>
                    </a:lnTo>
                    <a:lnTo>
                      <a:pt x="1516" y="1159"/>
                    </a:lnTo>
                    <a:lnTo>
                      <a:pt x="1510" y="1166"/>
                    </a:lnTo>
                    <a:lnTo>
                      <a:pt x="1505" y="1171"/>
                    </a:lnTo>
                    <a:lnTo>
                      <a:pt x="1501" y="1175"/>
                    </a:lnTo>
                    <a:lnTo>
                      <a:pt x="1498" y="1177"/>
                    </a:lnTo>
                    <a:lnTo>
                      <a:pt x="1497" y="1178"/>
                    </a:lnTo>
                    <a:lnTo>
                      <a:pt x="1497" y="1180"/>
                    </a:lnTo>
                    <a:lnTo>
                      <a:pt x="1497" y="1184"/>
                    </a:lnTo>
                    <a:lnTo>
                      <a:pt x="1498" y="1190"/>
                    </a:lnTo>
                    <a:lnTo>
                      <a:pt x="1499" y="1198"/>
                    </a:lnTo>
                    <a:lnTo>
                      <a:pt x="1499" y="1207"/>
                    </a:lnTo>
                    <a:lnTo>
                      <a:pt x="1499" y="1217"/>
                    </a:lnTo>
                    <a:lnTo>
                      <a:pt x="1498" y="1228"/>
                    </a:lnTo>
                    <a:lnTo>
                      <a:pt x="1496" y="1238"/>
                    </a:lnTo>
                    <a:lnTo>
                      <a:pt x="1493" y="1247"/>
                    </a:lnTo>
                    <a:lnTo>
                      <a:pt x="1490" y="1256"/>
                    </a:lnTo>
                    <a:lnTo>
                      <a:pt x="1483" y="1267"/>
                    </a:lnTo>
                    <a:lnTo>
                      <a:pt x="1471" y="1281"/>
                    </a:lnTo>
                    <a:lnTo>
                      <a:pt x="1454" y="1298"/>
                    </a:lnTo>
                    <a:lnTo>
                      <a:pt x="1433" y="1316"/>
                    </a:lnTo>
                    <a:lnTo>
                      <a:pt x="1410" y="1335"/>
                    </a:lnTo>
                    <a:lnTo>
                      <a:pt x="1384" y="1351"/>
                    </a:lnTo>
                    <a:lnTo>
                      <a:pt x="1357" y="1367"/>
                    </a:lnTo>
                    <a:lnTo>
                      <a:pt x="1328" y="1378"/>
                    </a:lnTo>
                    <a:lnTo>
                      <a:pt x="1300" y="1386"/>
                    </a:lnTo>
                    <a:lnTo>
                      <a:pt x="1273" y="1387"/>
                    </a:lnTo>
                    <a:lnTo>
                      <a:pt x="1234" y="1382"/>
                    </a:lnTo>
                    <a:lnTo>
                      <a:pt x="1205" y="1370"/>
                    </a:lnTo>
                    <a:lnTo>
                      <a:pt x="1184" y="1353"/>
                    </a:lnTo>
                    <a:lnTo>
                      <a:pt x="1170" y="1333"/>
                    </a:lnTo>
                    <a:lnTo>
                      <a:pt x="1162" y="1311"/>
                    </a:lnTo>
                    <a:lnTo>
                      <a:pt x="1157" y="1290"/>
                    </a:lnTo>
                    <a:lnTo>
                      <a:pt x="1157" y="1270"/>
                    </a:lnTo>
                    <a:lnTo>
                      <a:pt x="1158" y="1254"/>
                    </a:lnTo>
                    <a:lnTo>
                      <a:pt x="1160" y="1243"/>
                    </a:lnTo>
                    <a:lnTo>
                      <a:pt x="1160" y="1239"/>
                    </a:lnTo>
                    <a:lnTo>
                      <a:pt x="1159" y="1240"/>
                    </a:lnTo>
                    <a:lnTo>
                      <a:pt x="1156" y="1240"/>
                    </a:lnTo>
                    <a:lnTo>
                      <a:pt x="1150" y="1241"/>
                    </a:lnTo>
                    <a:lnTo>
                      <a:pt x="1143" y="1242"/>
                    </a:lnTo>
                    <a:lnTo>
                      <a:pt x="1135" y="1243"/>
                    </a:lnTo>
                    <a:lnTo>
                      <a:pt x="1127" y="1242"/>
                    </a:lnTo>
                    <a:lnTo>
                      <a:pt x="1119" y="1241"/>
                    </a:lnTo>
                    <a:lnTo>
                      <a:pt x="1110" y="1238"/>
                    </a:lnTo>
                    <a:lnTo>
                      <a:pt x="1103" y="1234"/>
                    </a:lnTo>
                    <a:lnTo>
                      <a:pt x="1097" y="1228"/>
                    </a:lnTo>
                    <a:lnTo>
                      <a:pt x="1093" y="1221"/>
                    </a:lnTo>
                    <a:lnTo>
                      <a:pt x="1091" y="1215"/>
                    </a:lnTo>
                    <a:lnTo>
                      <a:pt x="1090" y="1209"/>
                    </a:lnTo>
                    <a:lnTo>
                      <a:pt x="1090" y="1205"/>
                    </a:lnTo>
                    <a:lnTo>
                      <a:pt x="1091" y="1200"/>
                    </a:lnTo>
                    <a:lnTo>
                      <a:pt x="1091" y="1196"/>
                    </a:lnTo>
                    <a:lnTo>
                      <a:pt x="1091" y="1192"/>
                    </a:lnTo>
                    <a:lnTo>
                      <a:pt x="1089" y="1187"/>
                    </a:lnTo>
                    <a:lnTo>
                      <a:pt x="1086" y="1182"/>
                    </a:lnTo>
                    <a:lnTo>
                      <a:pt x="1081" y="1177"/>
                    </a:lnTo>
                    <a:lnTo>
                      <a:pt x="1079" y="1175"/>
                    </a:lnTo>
                    <a:lnTo>
                      <a:pt x="1078" y="1174"/>
                    </a:lnTo>
                    <a:lnTo>
                      <a:pt x="1076" y="1173"/>
                    </a:lnTo>
                    <a:lnTo>
                      <a:pt x="1074" y="1173"/>
                    </a:lnTo>
                    <a:lnTo>
                      <a:pt x="1072" y="1172"/>
                    </a:lnTo>
                    <a:lnTo>
                      <a:pt x="1068" y="1172"/>
                    </a:lnTo>
                    <a:lnTo>
                      <a:pt x="1065" y="1172"/>
                    </a:lnTo>
                    <a:lnTo>
                      <a:pt x="1061" y="1173"/>
                    </a:lnTo>
                    <a:lnTo>
                      <a:pt x="1056" y="1173"/>
                    </a:lnTo>
                    <a:lnTo>
                      <a:pt x="1049" y="1173"/>
                    </a:lnTo>
                    <a:lnTo>
                      <a:pt x="1041" y="1171"/>
                    </a:lnTo>
                    <a:lnTo>
                      <a:pt x="1035" y="1168"/>
                    </a:lnTo>
                    <a:lnTo>
                      <a:pt x="1029" y="1164"/>
                    </a:lnTo>
                    <a:lnTo>
                      <a:pt x="1023" y="1158"/>
                    </a:lnTo>
                    <a:lnTo>
                      <a:pt x="1018" y="1152"/>
                    </a:lnTo>
                    <a:lnTo>
                      <a:pt x="1014" y="1145"/>
                    </a:lnTo>
                    <a:lnTo>
                      <a:pt x="1010" y="1139"/>
                    </a:lnTo>
                    <a:lnTo>
                      <a:pt x="1007" y="1133"/>
                    </a:lnTo>
                    <a:lnTo>
                      <a:pt x="1005" y="1126"/>
                    </a:lnTo>
                    <a:lnTo>
                      <a:pt x="1003" y="1121"/>
                    </a:lnTo>
                    <a:lnTo>
                      <a:pt x="1002" y="1109"/>
                    </a:lnTo>
                    <a:lnTo>
                      <a:pt x="1004" y="1094"/>
                    </a:lnTo>
                    <a:lnTo>
                      <a:pt x="1008" y="1077"/>
                    </a:lnTo>
                    <a:lnTo>
                      <a:pt x="1014" y="1060"/>
                    </a:lnTo>
                    <a:lnTo>
                      <a:pt x="1021" y="1043"/>
                    </a:lnTo>
                    <a:lnTo>
                      <a:pt x="1027" y="1027"/>
                    </a:lnTo>
                    <a:lnTo>
                      <a:pt x="1033" y="1012"/>
                    </a:lnTo>
                    <a:lnTo>
                      <a:pt x="1037" y="1002"/>
                    </a:lnTo>
                    <a:lnTo>
                      <a:pt x="1037" y="994"/>
                    </a:lnTo>
                    <a:lnTo>
                      <a:pt x="1035" y="992"/>
                    </a:lnTo>
                    <a:lnTo>
                      <a:pt x="1031" y="993"/>
                    </a:lnTo>
                    <a:lnTo>
                      <a:pt x="1025" y="994"/>
                    </a:lnTo>
                    <a:lnTo>
                      <a:pt x="1018" y="997"/>
                    </a:lnTo>
                    <a:lnTo>
                      <a:pt x="1008" y="1000"/>
                    </a:lnTo>
                    <a:lnTo>
                      <a:pt x="996" y="1003"/>
                    </a:lnTo>
                    <a:lnTo>
                      <a:pt x="985" y="1007"/>
                    </a:lnTo>
                    <a:lnTo>
                      <a:pt x="973" y="1012"/>
                    </a:lnTo>
                    <a:lnTo>
                      <a:pt x="961" y="1017"/>
                    </a:lnTo>
                    <a:lnTo>
                      <a:pt x="951" y="1023"/>
                    </a:lnTo>
                    <a:lnTo>
                      <a:pt x="942" y="1030"/>
                    </a:lnTo>
                    <a:lnTo>
                      <a:pt x="931" y="1039"/>
                    </a:lnTo>
                    <a:lnTo>
                      <a:pt x="921" y="1050"/>
                    </a:lnTo>
                    <a:lnTo>
                      <a:pt x="912" y="1061"/>
                    </a:lnTo>
                    <a:lnTo>
                      <a:pt x="904" y="1072"/>
                    </a:lnTo>
                    <a:lnTo>
                      <a:pt x="897" y="1084"/>
                    </a:lnTo>
                    <a:lnTo>
                      <a:pt x="891" y="1095"/>
                    </a:lnTo>
                    <a:lnTo>
                      <a:pt x="887" y="1104"/>
                    </a:lnTo>
                    <a:lnTo>
                      <a:pt x="884" y="1111"/>
                    </a:lnTo>
                    <a:lnTo>
                      <a:pt x="881" y="1116"/>
                    </a:lnTo>
                    <a:lnTo>
                      <a:pt x="881" y="1117"/>
                    </a:lnTo>
                    <a:lnTo>
                      <a:pt x="880" y="1120"/>
                    </a:lnTo>
                    <a:lnTo>
                      <a:pt x="875" y="1126"/>
                    </a:lnTo>
                    <a:lnTo>
                      <a:pt x="869" y="1136"/>
                    </a:lnTo>
                    <a:lnTo>
                      <a:pt x="859" y="1147"/>
                    </a:lnTo>
                    <a:lnTo>
                      <a:pt x="847" y="1159"/>
                    </a:lnTo>
                    <a:lnTo>
                      <a:pt x="834" y="1173"/>
                    </a:lnTo>
                    <a:lnTo>
                      <a:pt x="817" y="1186"/>
                    </a:lnTo>
                    <a:lnTo>
                      <a:pt x="799" y="1197"/>
                    </a:lnTo>
                    <a:lnTo>
                      <a:pt x="778" y="1206"/>
                    </a:lnTo>
                    <a:lnTo>
                      <a:pt x="756" y="1212"/>
                    </a:lnTo>
                    <a:lnTo>
                      <a:pt x="743" y="1214"/>
                    </a:lnTo>
                    <a:lnTo>
                      <a:pt x="732" y="1212"/>
                    </a:lnTo>
                    <a:lnTo>
                      <a:pt x="723" y="1209"/>
                    </a:lnTo>
                    <a:lnTo>
                      <a:pt x="714" y="1202"/>
                    </a:lnTo>
                    <a:lnTo>
                      <a:pt x="707" y="1196"/>
                    </a:lnTo>
                    <a:lnTo>
                      <a:pt x="699" y="1187"/>
                    </a:lnTo>
                    <a:lnTo>
                      <a:pt x="691" y="1179"/>
                    </a:lnTo>
                    <a:lnTo>
                      <a:pt x="683" y="1171"/>
                    </a:lnTo>
                    <a:lnTo>
                      <a:pt x="674" y="1162"/>
                    </a:lnTo>
                    <a:lnTo>
                      <a:pt x="664" y="1155"/>
                    </a:lnTo>
                  </a:path>
                </a:pathLst>
              </a:custGeom>
              <a:solidFill>
                <a:srgbClr val="FFC8C8"/>
              </a:solidFill>
              <a:ln w="9525" cap="rnd">
                <a:noFill/>
                <a:round/>
                <a:headEnd/>
                <a:tailEnd/>
              </a:ln>
            </p:spPr>
            <p:txBody>
              <a:bodyPr/>
              <a:lstStyle/>
              <a:p>
                <a:endParaRPr lang="en-US"/>
              </a:p>
            </p:txBody>
          </p:sp>
          <p:sp>
            <p:nvSpPr>
              <p:cNvPr id="84116" name="Freeform 148"/>
              <p:cNvSpPr>
                <a:spLocks noChangeAspect="1"/>
              </p:cNvSpPr>
              <p:nvPr/>
            </p:nvSpPr>
            <p:spPr bwMode="auto">
              <a:xfrm>
                <a:off x="964" y="1885"/>
                <a:ext cx="773" cy="727"/>
              </a:xfrm>
              <a:custGeom>
                <a:avLst/>
                <a:gdLst>
                  <a:gd name="T0" fmla="*/ 67 w 1599"/>
                  <a:gd name="T1" fmla="*/ 126 h 1504"/>
                  <a:gd name="T2" fmla="*/ 62 w 1599"/>
                  <a:gd name="T3" fmla="*/ 119 h 1504"/>
                  <a:gd name="T4" fmla="*/ 50 w 1599"/>
                  <a:gd name="T5" fmla="*/ 114 h 1504"/>
                  <a:gd name="T6" fmla="*/ 54 w 1599"/>
                  <a:gd name="T7" fmla="*/ 123 h 1504"/>
                  <a:gd name="T8" fmla="*/ 53 w 1599"/>
                  <a:gd name="T9" fmla="*/ 141 h 1504"/>
                  <a:gd name="T10" fmla="*/ 48 w 1599"/>
                  <a:gd name="T11" fmla="*/ 145 h 1504"/>
                  <a:gd name="T12" fmla="*/ 48 w 1599"/>
                  <a:gd name="T13" fmla="*/ 157 h 1504"/>
                  <a:gd name="T14" fmla="*/ 37 w 1599"/>
                  <a:gd name="T15" fmla="*/ 168 h 1504"/>
                  <a:gd name="T16" fmla="*/ 29 w 1599"/>
                  <a:gd name="T17" fmla="*/ 170 h 1504"/>
                  <a:gd name="T18" fmla="*/ 3 w 1599"/>
                  <a:gd name="T19" fmla="*/ 151 h 1504"/>
                  <a:gd name="T20" fmla="*/ 1 w 1599"/>
                  <a:gd name="T21" fmla="*/ 131 h 1504"/>
                  <a:gd name="T22" fmla="*/ 4 w 1599"/>
                  <a:gd name="T23" fmla="*/ 122 h 1504"/>
                  <a:gd name="T24" fmla="*/ 1 w 1599"/>
                  <a:gd name="T25" fmla="*/ 116 h 1504"/>
                  <a:gd name="T26" fmla="*/ 1 w 1599"/>
                  <a:gd name="T27" fmla="*/ 100 h 1504"/>
                  <a:gd name="T28" fmla="*/ 4 w 1599"/>
                  <a:gd name="T29" fmla="*/ 84 h 1504"/>
                  <a:gd name="T30" fmla="*/ 7 w 1599"/>
                  <a:gd name="T31" fmla="*/ 76 h 1504"/>
                  <a:gd name="T32" fmla="*/ 10 w 1599"/>
                  <a:gd name="T33" fmla="*/ 58 h 1504"/>
                  <a:gd name="T34" fmla="*/ 17 w 1599"/>
                  <a:gd name="T35" fmla="*/ 48 h 1504"/>
                  <a:gd name="T36" fmla="*/ 17 w 1599"/>
                  <a:gd name="T37" fmla="*/ 38 h 1504"/>
                  <a:gd name="T38" fmla="*/ 26 w 1599"/>
                  <a:gd name="T39" fmla="*/ 29 h 1504"/>
                  <a:gd name="T40" fmla="*/ 32 w 1599"/>
                  <a:gd name="T41" fmla="*/ 15 h 1504"/>
                  <a:gd name="T42" fmla="*/ 43 w 1599"/>
                  <a:gd name="T43" fmla="*/ 10 h 1504"/>
                  <a:gd name="T44" fmla="*/ 52 w 1599"/>
                  <a:gd name="T45" fmla="*/ 3 h 1504"/>
                  <a:gd name="T46" fmla="*/ 72 w 1599"/>
                  <a:gd name="T47" fmla="*/ 2 h 1504"/>
                  <a:gd name="T48" fmla="*/ 76 w 1599"/>
                  <a:gd name="T49" fmla="*/ 1 h 1504"/>
                  <a:gd name="T50" fmla="*/ 87 w 1599"/>
                  <a:gd name="T51" fmla="*/ 1 h 1504"/>
                  <a:gd name="T52" fmla="*/ 102 w 1599"/>
                  <a:gd name="T53" fmla="*/ 3 h 1504"/>
                  <a:gd name="T54" fmla="*/ 113 w 1599"/>
                  <a:gd name="T55" fmla="*/ 1 h 1504"/>
                  <a:gd name="T56" fmla="*/ 118 w 1599"/>
                  <a:gd name="T57" fmla="*/ 3 h 1504"/>
                  <a:gd name="T58" fmla="*/ 127 w 1599"/>
                  <a:gd name="T59" fmla="*/ 2 h 1504"/>
                  <a:gd name="T60" fmla="*/ 137 w 1599"/>
                  <a:gd name="T61" fmla="*/ 9 h 1504"/>
                  <a:gd name="T62" fmla="*/ 146 w 1599"/>
                  <a:gd name="T63" fmla="*/ 6 h 1504"/>
                  <a:gd name="T64" fmla="*/ 159 w 1599"/>
                  <a:gd name="T65" fmla="*/ 15 h 1504"/>
                  <a:gd name="T66" fmla="*/ 167 w 1599"/>
                  <a:gd name="T67" fmla="*/ 16 h 1504"/>
                  <a:gd name="T68" fmla="*/ 174 w 1599"/>
                  <a:gd name="T69" fmla="*/ 23 h 1504"/>
                  <a:gd name="T70" fmla="*/ 174 w 1599"/>
                  <a:gd name="T71" fmla="*/ 34 h 1504"/>
                  <a:gd name="T72" fmla="*/ 175 w 1599"/>
                  <a:gd name="T73" fmla="*/ 42 h 1504"/>
                  <a:gd name="T74" fmla="*/ 180 w 1599"/>
                  <a:gd name="T75" fmla="*/ 56 h 1504"/>
                  <a:gd name="T76" fmla="*/ 178 w 1599"/>
                  <a:gd name="T77" fmla="*/ 64 h 1504"/>
                  <a:gd name="T78" fmla="*/ 180 w 1599"/>
                  <a:gd name="T79" fmla="*/ 76 h 1504"/>
                  <a:gd name="T80" fmla="*/ 180 w 1599"/>
                  <a:gd name="T81" fmla="*/ 92 h 1504"/>
                  <a:gd name="T82" fmla="*/ 179 w 1599"/>
                  <a:gd name="T83" fmla="*/ 102 h 1504"/>
                  <a:gd name="T84" fmla="*/ 173 w 1599"/>
                  <a:gd name="T85" fmla="*/ 114 h 1504"/>
                  <a:gd name="T86" fmla="*/ 175 w 1599"/>
                  <a:gd name="T87" fmla="*/ 122 h 1504"/>
                  <a:gd name="T88" fmla="*/ 171 w 1599"/>
                  <a:gd name="T89" fmla="*/ 132 h 1504"/>
                  <a:gd name="T90" fmla="*/ 169 w 1599"/>
                  <a:gd name="T91" fmla="*/ 136 h 1504"/>
                  <a:gd name="T92" fmla="*/ 162 w 1599"/>
                  <a:gd name="T93" fmla="*/ 148 h 1504"/>
                  <a:gd name="T94" fmla="*/ 134 w 1599"/>
                  <a:gd name="T95" fmla="*/ 153 h 1504"/>
                  <a:gd name="T96" fmla="*/ 131 w 1599"/>
                  <a:gd name="T97" fmla="*/ 140 h 1504"/>
                  <a:gd name="T98" fmla="*/ 123 w 1599"/>
                  <a:gd name="T99" fmla="*/ 138 h 1504"/>
                  <a:gd name="T100" fmla="*/ 122 w 1599"/>
                  <a:gd name="T101" fmla="*/ 133 h 1504"/>
                  <a:gd name="T102" fmla="*/ 118 w 1599"/>
                  <a:gd name="T103" fmla="*/ 132 h 1504"/>
                  <a:gd name="T104" fmla="*/ 114 w 1599"/>
                  <a:gd name="T105" fmla="*/ 127 h 1504"/>
                  <a:gd name="T106" fmla="*/ 117 w 1599"/>
                  <a:gd name="T107" fmla="*/ 113 h 1504"/>
                  <a:gd name="T108" fmla="*/ 110 w 1599"/>
                  <a:gd name="T109" fmla="*/ 114 h 1504"/>
                  <a:gd name="T110" fmla="*/ 101 w 1599"/>
                  <a:gd name="T111" fmla="*/ 124 h 1504"/>
                  <a:gd name="T112" fmla="*/ 96 w 1599"/>
                  <a:gd name="T113" fmla="*/ 131 h 1504"/>
                  <a:gd name="T114" fmla="*/ 81 w 1599"/>
                  <a:gd name="T115" fmla="*/ 136 h 15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99"/>
                  <a:gd name="T175" fmla="*/ 0 h 1504"/>
                  <a:gd name="T176" fmla="*/ 1599 w 1599"/>
                  <a:gd name="T177" fmla="*/ 1504 h 15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99" h="1504">
                    <a:moveTo>
                      <a:pt x="664" y="1155"/>
                    </a:moveTo>
                    <a:lnTo>
                      <a:pt x="653" y="1148"/>
                    </a:lnTo>
                    <a:lnTo>
                      <a:pt x="643" y="1142"/>
                    </a:lnTo>
                    <a:lnTo>
                      <a:pt x="633" y="1136"/>
                    </a:lnTo>
                    <a:lnTo>
                      <a:pt x="624" y="1131"/>
                    </a:lnTo>
                    <a:lnTo>
                      <a:pt x="615" y="1126"/>
                    </a:lnTo>
                    <a:lnTo>
                      <a:pt x="608" y="1123"/>
                    </a:lnTo>
                    <a:lnTo>
                      <a:pt x="602" y="1120"/>
                    </a:lnTo>
                    <a:lnTo>
                      <a:pt x="598" y="1117"/>
                    </a:lnTo>
                    <a:lnTo>
                      <a:pt x="595" y="1117"/>
                    </a:lnTo>
                    <a:lnTo>
                      <a:pt x="594" y="1116"/>
                    </a:lnTo>
                    <a:lnTo>
                      <a:pt x="593" y="1114"/>
                    </a:lnTo>
                    <a:lnTo>
                      <a:pt x="590" y="1110"/>
                    </a:lnTo>
                    <a:lnTo>
                      <a:pt x="585" y="1103"/>
                    </a:lnTo>
                    <a:lnTo>
                      <a:pt x="579" y="1095"/>
                    </a:lnTo>
                    <a:lnTo>
                      <a:pt x="571" y="1085"/>
                    </a:lnTo>
                    <a:lnTo>
                      <a:pt x="563" y="1076"/>
                    </a:lnTo>
                    <a:lnTo>
                      <a:pt x="555" y="1066"/>
                    </a:lnTo>
                    <a:lnTo>
                      <a:pt x="546" y="1057"/>
                    </a:lnTo>
                    <a:lnTo>
                      <a:pt x="537" y="1049"/>
                    </a:lnTo>
                    <a:lnTo>
                      <a:pt x="530" y="1044"/>
                    </a:lnTo>
                    <a:lnTo>
                      <a:pt x="515" y="1034"/>
                    </a:lnTo>
                    <a:lnTo>
                      <a:pt x="501" y="1027"/>
                    </a:lnTo>
                    <a:lnTo>
                      <a:pt x="488" y="1021"/>
                    </a:lnTo>
                    <a:lnTo>
                      <a:pt x="476" y="1016"/>
                    </a:lnTo>
                    <a:lnTo>
                      <a:pt x="464" y="1012"/>
                    </a:lnTo>
                    <a:lnTo>
                      <a:pt x="454" y="1010"/>
                    </a:lnTo>
                    <a:lnTo>
                      <a:pt x="445" y="1009"/>
                    </a:lnTo>
                    <a:lnTo>
                      <a:pt x="438" y="1010"/>
                    </a:lnTo>
                    <a:lnTo>
                      <a:pt x="431" y="1012"/>
                    </a:lnTo>
                    <a:lnTo>
                      <a:pt x="427" y="1015"/>
                    </a:lnTo>
                    <a:lnTo>
                      <a:pt x="422" y="1024"/>
                    </a:lnTo>
                    <a:lnTo>
                      <a:pt x="425" y="1034"/>
                    </a:lnTo>
                    <a:lnTo>
                      <a:pt x="435" y="1045"/>
                    </a:lnTo>
                    <a:lnTo>
                      <a:pt x="447" y="1057"/>
                    </a:lnTo>
                    <a:lnTo>
                      <a:pt x="463" y="1071"/>
                    </a:lnTo>
                    <a:lnTo>
                      <a:pt x="479" y="1087"/>
                    </a:lnTo>
                    <a:lnTo>
                      <a:pt x="494" y="1105"/>
                    </a:lnTo>
                    <a:lnTo>
                      <a:pt x="507" y="1126"/>
                    </a:lnTo>
                    <a:lnTo>
                      <a:pt x="516" y="1150"/>
                    </a:lnTo>
                    <a:lnTo>
                      <a:pt x="519" y="1177"/>
                    </a:lnTo>
                    <a:lnTo>
                      <a:pt x="516" y="1194"/>
                    </a:lnTo>
                    <a:lnTo>
                      <a:pt x="508" y="1209"/>
                    </a:lnTo>
                    <a:lnTo>
                      <a:pt x="498" y="1222"/>
                    </a:lnTo>
                    <a:lnTo>
                      <a:pt x="484" y="1234"/>
                    </a:lnTo>
                    <a:lnTo>
                      <a:pt x="469" y="1243"/>
                    </a:lnTo>
                    <a:lnTo>
                      <a:pt x="455" y="1250"/>
                    </a:lnTo>
                    <a:lnTo>
                      <a:pt x="442" y="1256"/>
                    </a:lnTo>
                    <a:lnTo>
                      <a:pt x="431" y="1259"/>
                    </a:lnTo>
                    <a:lnTo>
                      <a:pt x="424" y="1262"/>
                    </a:lnTo>
                    <a:lnTo>
                      <a:pt x="422" y="1262"/>
                    </a:lnTo>
                    <a:lnTo>
                      <a:pt x="422" y="1263"/>
                    </a:lnTo>
                    <a:lnTo>
                      <a:pt x="424" y="1267"/>
                    </a:lnTo>
                    <a:lnTo>
                      <a:pt x="426" y="1272"/>
                    </a:lnTo>
                    <a:lnTo>
                      <a:pt x="429" y="1280"/>
                    </a:lnTo>
                    <a:lnTo>
                      <a:pt x="432" y="1289"/>
                    </a:lnTo>
                    <a:lnTo>
                      <a:pt x="435" y="1299"/>
                    </a:lnTo>
                    <a:lnTo>
                      <a:pt x="438" y="1310"/>
                    </a:lnTo>
                    <a:lnTo>
                      <a:pt x="440" y="1322"/>
                    </a:lnTo>
                    <a:lnTo>
                      <a:pt x="441" y="1334"/>
                    </a:lnTo>
                    <a:lnTo>
                      <a:pt x="441" y="1345"/>
                    </a:lnTo>
                    <a:lnTo>
                      <a:pt x="438" y="1359"/>
                    </a:lnTo>
                    <a:lnTo>
                      <a:pt x="432" y="1374"/>
                    </a:lnTo>
                    <a:lnTo>
                      <a:pt x="425" y="1391"/>
                    </a:lnTo>
                    <a:lnTo>
                      <a:pt x="415" y="1408"/>
                    </a:lnTo>
                    <a:lnTo>
                      <a:pt x="403" y="1425"/>
                    </a:lnTo>
                    <a:lnTo>
                      <a:pt x="390" y="1442"/>
                    </a:lnTo>
                    <a:lnTo>
                      <a:pt x="377" y="1456"/>
                    </a:lnTo>
                    <a:lnTo>
                      <a:pt x="362" y="1469"/>
                    </a:lnTo>
                    <a:lnTo>
                      <a:pt x="348" y="1480"/>
                    </a:lnTo>
                    <a:lnTo>
                      <a:pt x="334" y="1486"/>
                    </a:lnTo>
                    <a:lnTo>
                      <a:pt x="329" y="1487"/>
                    </a:lnTo>
                    <a:lnTo>
                      <a:pt x="324" y="1490"/>
                    </a:lnTo>
                    <a:lnTo>
                      <a:pt x="317" y="1491"/>
                    </a:lnTo>
                    <a:lnTo>
                      <a:pt x="311" y="1493"/>
                    </a:lnTo>
                    <a:lnTo>
                      <a:pt x="304" y="1494"/>
                    </a:lnTo>
                    <a:lnTo>
                      <a:pt x="296" y="1496"/>
                    </a:lnTo>
                    <a:lnTo>
                      <a:pt x="288" y="1498"/>
                    </a:lnTo>
                    <a:lnTo>
                      <a:pt x="279" y="1500"/>
                    </a:lnTo>
                    <a:lnTo>
                      <a:pt x="271" y="1501"/>
                    </a:lnTo>
                    <a:lnTo>
                      <a:pt x="262" y="1503"/>
                    </a:lnTo>
                    <a:lnTo>
                      <a:pt x="252" y="1501"/>
                    </a:lnTo>
                    <a:lnTo>
                      <a:pt x="207" y="1499"/>
                    </a:lnTo>
                    <a:lnTo>
                      <a:pt x="168" y="1487"/>
                    </a:lnTo>
                    <a:lnTo>
                      <a:pt x="133" y="1470"/>
                    </a:lnTo>
                    <a:lnTo>
                      <a:pt x="104" y="1448"/>
                    </a:lnTo>
                    <a:lnTo>
                      <a:pt x="80" y="1424"/>
                    </a:lnTo>
                    <a:lnTo>
                      <a:pt x="61" y="1399"/>
                    </a:lnTo>
                    <a:lnTo>
                      <a:pt x="46" y="1376"/>
                    </a:lnTo>
                    <a:lnTo>
                      <a:pt x="36" y="1357"/>
                    </a:lnTo>
                    <a:lnTo>
                      <a:pt x="30" y="1345"/>
                    </a:lnTo>
                    <a:lnTo>
                      <a:pt x="28" y="1340"/>
                    </a:lnTo>
                    <a:lnTo>
                      <a:pt x="27" y="1335"/>
                    </a:lnTo>
                    <a:lnTo>
                      <a:pt x="26" y="1323"/>
                    </a:lnTo>
                    <a:lnTo>
                      <a:pt x="23" y="1306"/>
                    </a:lnTo>
                    <a:lnTo>
                      <a:pt x="19" y="1283"/>
                    </a:lnTo>
                    <a:lnTo>
                      <a:pt x="16" y="1258"/>
                    </a:lnTo>
                    <a:lnTo>
                      <a:pt x="13" y="1232"/>
                    </a:lnTo>
                    <a:lnTo>
                      <a:pt x="11" y="1207"/>
                    </a:lnTo>
                    <a:lnTo>
                      <a:pt x="10" y="1184"/>
                    </a:lnTo>
                    <a:lnTo>
                      <a:pt x="10" y="1165"/>
                    </a:lnTo>
                    <a:lnTo>
                      <a:pt x="11" y="1152"/>
                    </a:lnTo>
                    <a:lnTo>
                      <a:pt x="13" y="1142"/>
                    </a:lnTo>
                    <a:lnTo>
                      <a:pt x="17" y="1132"/>
                    </a:lnTo>
                    <a:lnTo>
                      <a:pt x="21" y="1122"/>
                    </a:lnTo>
                    <a:lnTo>
                      <a:pt x="25" y="1112"/>
                    </a:lnTo>
                    <a:lnTo>
                      <a:pt x="29" y="1103"/>
                    </a:lnTo>
                    <a:lnTo>
                      <a:pt x="32" y="1095"/>
                    </a:lnTo>
                    <a:lnTo>
                      <a:pt x="36" y="1088"/>
                    </a:lnTo>
                    <a:lnTo>
                      <a:pt x="38" y="1082"/>
                    </a:lnTo>
                    <a:lnTo>
                      <a:pt x="41" y="1079"/>
                    </a:lnTo>
                    <a:lnTo>
                      <a:pt x="42" y="1078"/>
                    </a:lnTo>
                    <a:lnTo>
                      <a:pt x="40" y="1076"/>
                    </a:lnTo>
                    <a:lnTo>
                      <a:pt x="38" y="1073"/>
                    </a:lnTo>
                    <a:lnTo>
                      <a:pt x="34" y="1067"/>
                    </a:lnTo>
                    <a:lnTo>
                      <a:pt x="29" y="1060"/>
                    </a:lnTo>
                    <a:lnTo>
                      <a:pt x="24" y="1051"/>
                    </a:lnTo>
                    <a:lnTo>
                      <a:pt x="18" y="1042"/>
                    </a:lnTo>
                    <a:lnTo>
                      <a:pt x="13" y="1031"/>
                    </a:lnTo>
                    <a:lnTo>
                      <a:pt x="8" y="1021"/>
                    </a:lnTo>
                    <a:lnTo>
                      <a:pt x="4" y="1010"/>
                    </a:lnTo>
                    <a:lnTo>
                      <a:pt x="1" y="1000"/>
                    </a:lnTo>
                    <a:lnTo>
                      <a:pt x="0" y="987"/>
                    </a:lnTo>
                    <a:lnTo>
                      <a:pt x="0" y="970"/>
                    </a:lnTo>
                    <a:lnTo>
                      <a:pt x="1" y="951"/>
                    </a:lnTo>
                    <a:lnTo>
                      <a:pt x="4" y="930"/>
                    </a:lnTo>
                    <a:lnTo>
                      <a:pt x="7" y="908"/>
                    </a:lnTo>
                    <a:lnTo>
                      <a:pt x="10" y="885"/>
                    </a:lnTo>
                    <a:lnTo>
                      <a:pt x="13" y="862"/>
                    </a:lnTo>
                    <a:lnTo>
                      <a:pt x="15" y="839"/>
                    </a:lnTo>
                    <a:lnTo>
                      <a:pt x="16" y="818"/>
                    </a:lnTo>
                    <a:lnTo>
                      <a:pt x="16" y="798"/>
                    </a:lnTo>
                    <a:lnTo>
                      <a:pt x="17" y="784"/>
                    </a:lnTo>
                    <a:lnTo>
                      <a:pt x="21" y="772"/>
                    </a:lnTo>
                    <a:lnTo>
                      <a:pt x="26" y="759"/>
                    </a:lnTo>
                    <a:lnTo>
                      <a:pt x="32" y="748"/>
                    </a:lnTo>
                    <a:lnTo>
                      <a:pt x="40" y="739"/>
                    </a:lnTo>
                    <a:lnTo>
                      <a:pt x="47" y="731"/>
                    </a:lnTo>
                    <a:lnTo>
                      <a:pt x="54" y="724"/>
                    </a:lnTo>
                    <a:lnTo>
                      <a:pt x="59" y="719"/>
                    </a:lnTo>
                    <a:lnTo>
                      <a:pt x="63" y="716"/>
                    </a:lnTo>
                    <a:lnTo>
                      <a:pt x="64" y="715"/>
                    </a:lnTo>
                    <a:lnTo>
                      <a:pt x="64" y="712"/>
                    </a:lnTo>
                    <a:lnTo>
                      <a:pt x="64" y="704"/>
                    </a:lnTo>
                    <a:lnTo>
                      <a:pt x="64" y="692"/>
                    </a:lnTo>
                    <a:lnTo>
                      <a:pt x="63" y="677"/>
                    </a:lnTo>
                    <a:lnTo>
                      <a:pt x="63" y="658"/>
                    </a:lnTo>
                    <a:lnTo>
                      <a:pt x="63" y="639"/>
                    </a:lnTo>
                    <a:lnTo>
                      <a:pt x="64" y="619"/>
                    </a:lnTo>
                    <a:lnTo>
                      <a:pt x="64" y="598"/>
                    </a:lnTo>
                    <a:lnTo>
                      <a:pt x="66" y="579"/>
                    </a:lnTo>
                    <a:lnTo>
                      <a:pt x="68" y="561"/>
                    </a:lnTo>
                    <a:lnTo>
                      <a:pt x="72" y="544"/>
                    </a:lnTo>
                    <a:lnTo>
                      <a:pt x="80" y="526"/>
                    </a:lnTo>
                    <a:lnTo>
                      <a:pt x="89" y="508"/>
                    </a:lnTo>
                    <a:lnTo>
                      <a:pt x="102" y="490"/>
                    </a:lnTo>
                    <a:lnTo>
                      <a:pt x="114" y="473"/>
                    </a:lnTo>
                    <a:lnTo>
                      <a:pt x="126" y="458"/>
                    </a:lnTo>
                    <a:lnTo>
                      <a:pt x="137" y="445"/>
                    </a:lnTo>
                    <a:lnTo>
                      <a:pt x="146" y="435"/>
                    </a:lnTo>
                    <a:lnTo>
                      <a:pt x="152" y="429"/>
                    </a:lnTo>
                    <a:lnTo>
                      <a:pt x="154" y="426"/>
                    </a:lnTo>
                    <a:lnTo>
                      <a:pt x="154" y="425"/>
                    </a:lnTo>
                    <a:lnTo>
                      <a:pt x="153" y="421"/>
                    </a:lnTo>
                    <a:lnTo>
                      <a:pt x="152" y="415"/>
                    </a:lnTo>
                    <a:lnTo>
                      <a:pt x="150" y="408"/>
                    </a:lnTo>
                    <a:lnTo>
                      <a:pt x="149" y="399"/>
                    </a:lnTo>
                    <a:lnTo>
                      <a:pt x="148" y="390"/>
                    </a:lnTo>
                    <a:lnTo>
                      <a:pt x="147" y="380"/>
                    </a:lnTo>
                    <a:lnTo>
                      <a:pt x="147" y="370"/>
                    </a:lnTo>
                    <a:lnTo>
                      <a:pt x="148" y="360"/>
                    </a:lnTo>
                    <a:lnTo>
                      <a:pt x="149" y="350"/>
                    </a:lnTo>
                    <a:lnTo>
                      <a:pt x="153" y="340"/>
                    </a:lnTo>
                    <a:lnTo>
                      <a:pt x="161" y="329"/>
                    </a:lnTo>
                    <a:lnTo>
                      <a:pt x="171" y="316"/>
                    </a:lnTo>
                    <a:lnTo>
                      <a:pt x="181" y="303"/>
                    </a:lnTo>
                    <a:lnTo>
                      <a:pt x="194" y="291"/>
                    </a:lnTo>
                    <a:lnTo>
                      <a:pt x="205" y="280"/>
                    </a:lnTo>
                    <a:lnTo>
                      <a:pt x="215" y="270"/>
                    </a:lnTo>
                    <a:lnTo>
                      <a:pt x="223" y="262"/>
                    </a:lnTo>
                    <a:lnTo>
                      <a:pt x="229" y="257"/>
                    </a:lnTo>
                    <a:lnTo>
                      <a:pt x="232" y="255"/>
                    </a:lnTo>
                    <a:lnTo>
                      <a:pt x="232" y="253"/>
                    </a:lnTo>
                    <a:lnTo>
                      <a:pt x="234" y="246"/>
                    </a:lnTo>
                    <a:lnTo>
                      <a:pt x="236" y="237"/>
                    </a:lnTo>
                    <a:lnTo>
                      <a:pt x="240" y="225"/>
                    </a:lnTo>
                    <a:lnTo>
                      <a:pt x="245" y="211"/>
                    </a:lnTo>
                    <a:lnTo>
                      <a:pt x="251" y="197"/>
                    </a:lnTo>
                    <a:lnTo>
                      <a:pt x="258" y="181"/>
                    </a:lnTo>
                    <a:lnTo>
                      <a:pt x="266" y="166"/>
                    </a:lnTo>
                    <a:lnTo>
                      <a:pt x="275" y="152"/>
                    </a:lnTo>
                    <a:lnTo>
                      <a:pt x="285" y="139"/>
                    </a:lnTo>
                    <a:lnTo>
                      <a:pt x="297" y="127"/>
                    </a:lnTo>
                    <a:lnTo>
                      <a:pt x="310" y="116"/>
                    </a:lnTo>
                    <a:lnTo>
                      <a:pt x="324" y="109"/>
                    </a:lnTo>
                    <a:lnTo>
                      <a:pt x="336" y="103"/>
                    </a:lnTo>
                    <a:lnTo>
                      <a:pt x="349" y="98"/>
                    </a:lnTo>
                    <a:lnTo>
                      <a:pt x="360" y="95"/>
                    </a:lnTo>
                    <a:lnTo>
                      <a:pt x="369" y="94"/>
                    </a:lnTo>
                    <a:lnTo>
                      <a:pt x="377" y="92"/>
                    </a:lnTo>
                    <a:lnTo>
                      <a:pt x="381" y="92"/>
                    </a:lnTo>
                    <a:lnTo>
                      <a:pt x="384" y="91"/>
                    </a:lnTo>
                    <a:lnTo>
                      <a:pt x="384" y="90"/>
                    </a:lnTo>
                    <a:lnTo>
                      <a:pt x="389" y="85"/>
                    </a:lnTo>
                    <a:lnTo>
                      <a:pt x="396" y="78"/>
                    </a:lnTo>
                    <a:lnTo>
                      <a:pt x="405" y="68"/>
                    </a:lnTo>
                    <a:lnTo>
                      <a:pt x="416" y="57"/>
                    </a:lnTo>
                    <a:lnTo>
                      <a:pt x="430" y="47"/>
                    </a:lnTo>
                    <a:lnTo>
                      <a:pt x="446" y="36"/>
                    </a:lnTo>
                    <a:lnTo>
                      <a:pt x="463" y="26"/>
                    </a:lnTo>
                    <a:lnTo>
                      <a:pt x="483" y="18"/>
                    </a:lnTo>
                    <a:lnTo>
                      <a:pt x="505" y="12"/>
                    </a:lnTo>
                    <a:lnTo>
                      <a:pt x="527" y="9"/>
                    </a:lnTo>
                    <a:lnTo>
                      <a:pt x="549" y="8"/>
                    </a:lnTo>
                    <a:lnTo>
                      <a:pt x="569" y="8"/>
                    </a:lnTo>
                    <a:lnTo>
                      <a:pt x="588" y="10"/>
                    </a:lnTo>
                    <a:lnTo>
                      <a:pt x="606" y="13"/>
                    </a:lnTo>
                    <a:lnTo>
                      <a:pt x="621" y="16"/>
                    </a:lnTo>
                    <a:lnTo>
                      <a:pt x="634" y="19"/>
                    </a:lnTo>
                    <a:lnTo>
                      <a:pt x="643" y="22"/>
                    </a:lnTo>
                    <a:lnTo>
                      <a:pt x="649" y="25"/>
                    </a:lnTo>
                    <a:lnTo>
                      <a:pt x="651" y="25"/>
                    </a:lnTo>
                    <a:lnTo>
                      <a:pt x="652" y="25"/>
                    </a:lnTo>
                    <a:lnTo>
                      <a:pt x="654" y="23"/>
                    </a:lnTo>
                    <a:lnTo>
                      <a:pt x="657" y="21"/>
                    </a:lnTo>
                    <a:lnTo>
                      <a:pt x="662" y="18"/>
                    </a:lnTo>
                    <a:lnTo>
                      <a:pt x="668" y="15"/>
                    </a:lnTo>
                    <a:lnTo>
                      <a:pt x="675" y="11"/>
                    </a:lnTo>
                    <a:lnTo>
                      <a:pt x="682" y="8"/>
                    </a:lnTo>
                    <a:lnTo>
                      <a:pt x="691" y="5"/>
                    </a:lnTo>
                    <a:lnTo>
                      <a:pt x="700" y="2"/>
                    </a:lnTo>
                    <a:lnTo>
                      <a:pt x="710" y="0"/>
                    </a:lnTo>
                    <a:lnTo>
                      <a:pt x="721" y="0"/>
                    </a:lnTo>
                    <a:lnTo>
                      <a:pt x="733" y="2"/>
                    </a:lnTo>
                    <a:lnTo>
                      <a:pt x="745" y="6"/>
                    </a:lnTo>
                    <a:lnTo>
                      <a:pt x="758" y="10"/>
                    </a:lnTo>
                    <a:lnTo>
                      <a:pt x="770" y="15"/>
                    </a:lnTo>
                    <a:lnTo>
                      <a:pt x="780" y="21"/>
                    </a:lnTo>
                    <a:lnTo>
                      <a:pt x="789" y="25"/>
                    </a:lnTo>
                    <a:lnTo>
                      <a:pt x="797" y="29"/>
                    </a:lnTo>
                    <a:lnTo>
                      <a:pt x="802" y="32"/>
                    </a:lnTo>
                    <a:lnTo>
                      <a:pt x="803" y="33"/>
                    </a:lnTo>
                    <a:lnTo>
                      <a:pt x="883" y="40"/>
                    </a:lnTo>
                    <a:lnTo>
                      <a:pt x="885" y="40"/>
                    </a:lnTo>
                    <a:lnTo>
                      <a:pt x="890" y="37"/>
                    </a:lnTo>
                    <a:lnTo>
                      <a:pt x="898" y="32"/>
                    </a:lnTo>
                    <a:lnTo>
                      <a:pt x="909" y="27"/>
                    </a:lnTo>
                    <a:lnTo>
                      <a:pt x="920" y="21"/>
                    </a:lnTo>
                    <a:lnTo>
                      <a:pt x="933" y="15"/>
                    </a:lnTo>
                    <a:lnTo>
                      <a:pt x="947" y="11"/>
                    </a:lnTo>
                    <a:lnTo>
                      <a:pt x="960" y="7"/>
                    </a:lnTo>
                    <a:lnTo>
                      <a:pt x="973" y="5"/>
                    </a:lnTo>
                    <a:lnTo>
                      <a:pt x="984" y="4"/>
                    </a:lnTo>
                    <a:lnTo>
                      <a:pt x="994" y="6"/>
                    </a:lnTo>
                    <a:lnTo>
                      <a:pt x="1003" y="9"/>
                    </a:lnTo>
                    <a:lnTo>
                      <a:pt x="1011" y="11"/>
                    </a:lnTo>
                    <a:lnTo>
                      <a:pt x="1018" y="14"/>
                    </a:lnTo>
                    <a:lnTo>
                      <a:pt x="1025" y="17"/>
                    </a:lnTo>
                    <a:lnTo>
                      <a:pt x="1030" y="20"/>
                    </a:lnTo>
                    <a:lnTo>
                      <a:pt x="1035" y="23"/>
                    </a:lnTo>
                    <a:lnTo>
                      <a:pt x="1038" y="25"/>
                    </a:lnTo>
                    <a:lnTo>
                      <a:pt x="1040" y="27"/>
                    </a:lnTo>
                    <a:lnTo>
                      <a:pt x="1041" y="27"/>
                    </a:lnTo>
                    <a:lnTo>
                      <a:pt x="1042" y="27"/>
                    </a:lnTo>
                    <a:lnTo>
                      <a:pt x="1046" y="26"/>
                    </a:lnTo>
                    <a:lnTo>
                      <a:pt x="1052" y="25"/>
                    </a:lnTo>
                    <a:lnTo>
                      <a:pt x="1059" y="24"/>
                    </a:lnTo>
                    <a:lnTo>
                      <a:pt x="1068" y="23"/>
                    </a:lnTo>
                    <a:lnTo>
                      <a:pt x="1078" y="21"/>
                    </a:lnTo>
                    <a:lnTo>
                      <a:pt x="1088" y="21"/>
                    </a:lnTo>
                    <a:lnTo>
                      <a:pt x="1099" y="20"/>
                    </a:lnTo>
                    <a:lnTo>
                      <a:pt x="1109" y="19"/>
                    </a:lnTo>
                    <a:lnTo>
                      <a:pt x="1119" y="19"/>
                    </a:lnTo>
                    <a:lnTo>
                      <a:pt x="1128" y="21"/>
                    </a:lnTo>
                    <a:lnTo>
                      <a:pt x="1138" y="26"/>
                    </a:lnTo>
                    <a:lnTo>
                      <a:pt x="1148" y="33"/>
                    </a:lnTo>
                    <a:lnTo>
                      <a:pt x="1158" y="41"/>
                    </a:lnTo>
                    <a:lnTo>
                      <a:pt x="1169" y="50"/>
                    </a:lnTo>
                    <a:lnTo>
                      <a:pt x="1179" y="58"/>
                    </a:lnTo>
                    <a:lnTo>
                      <a:pt x="1189" y="66"/>
                    </a:lnTo>
                    <a:lnTo>
                      <a:pt x="1199" y="72"/>
                    </a:lnTo>
                    <a:lnTo>
                      <a:pt x="1208" y="75"/>
                    </a:lnTo>
                    <a:lnTo>
                      <a:pt x="1217" y="76"/>
                    </a:lnTo>
                    <a:lnTo>
                      <a:pt x="1226" y="75"/>
                    </a:lnTo>
                    <a:lnTo>
                      <a:pt x="1234" y="73"/>
                    </a:lnTo>
                    <a:lnTo>
                      <a:pt x="1242" y="71"/>
                    </a:lnTo>
                    <a:lnTo>
                      <a:pt x="1250" y="67"/>
                    </a:lnTo>
                    <a:lnTo>
                      <a:pt x="1258" y="64"/>
                    </a:lnTo>
                    <a:lnTo>
                      <a:pt x="1267" y="61"/>
                    </a:lnTo>
                    <a:lnTo>
                      <a:pt x="1277" y="59"/>
                    </a:lnTo>
                    <a:lnTo>
                      <a:pt x="1287" y="57"/>
                    </a:lnTo>
                    <a:lnTo>
                      <a:pt x="1298" y="56"/>
                    </a:lnTo>
                    <a:lnTo>
                      <a:pt x="1311" y="57"/>
                    </a:lnTo>
                    <a:lnTo>
                      <a:pt x="1324" y="61"/>
                    </a:lnTo>
                    <a:lnTo>
                      <a:pt x="1338" y="68"/>
                    </a:lnTo>
                    <a:lnTo>
                      <a:pt x="1353" y="77"/>
                    </a:lnTo>
                    <a:lnTo>
                      <a:pt x="1366" y="88"/>
                    </a:lnTo>
                    <a:lnTo>
                      <a:pt x="1379" y="100"/>
                    </a:lnTo>
                    <a:lnTo>
                      <a:pt x="1391" y="111"/>
                    </a:lnTo>
                    <a:lnTo>
                      <a:pt x="1401" y="121"/>
                    </a:lnTo>
                    <a:lnTo>
                      <a:pt x="1408" y="129"/>
                    </a:lnTo>
                    <a:lnTo>
                      <a:pt x="1414" y="135"/>
                    </a:lnTo>
                    <a:lnTo>
                      <a:pt x="1415" y="137"/>
                    </a:lnTo>
                    <a:lnTo>
                      <a:pt x="1417" y="137"/>
                    </a:lnTo>
                    <a:lnTo>
                      <a:pt x="1423" y="137"/>
                    </a:lnTo>
                    <a:lnTo>
                      <a:pt x="1431" y="137"/>
                    </a:lnTo>
                    <a:lnTo>
                      <a:pt x="1442" y="137"/>
                    </a:lnTo>
                    <a:lnTo>
                      <a:pt x="1454" y="139"/>
                    </a:lnTo>
                    <a:lnTo>
                      <a:pt x="1467" y="142"/>
                    </a:lnTo>
                    <a:lnTo>
                      <a:pt x="1480" y="145"/>
                    </a:lnTo>
                    <a:lnTo>
                      <a:pt x="1493" y="151"/>
                    </a:lnTo>
                    <a:lnTo>
                      <a:pt x="1506" y="160"/>
                    </a:lnTo>
                    <a:lnTo>
                      <a:pt x="1516" y="171"/>
                    </a:lnTo>
                    <a:lnTo>
                      <a:pt x="1520" y="177"/>
                    </a:lnTo>
                    <a:lnTo>
                      <a:pt x="1523" y="181"/>
                    </a:lnTo>
                    <a:lnTo>
                      <a:pt x="1526" y="186"/>
                    </a:lnTo>
                    <a:lnTo>
                      <a:pt x="1528" y="191"/>
                    </a:lnTo>
                    <a:lnTo>
                      <a:pt x="1531" y="196"/>
                    </a:lnTo>
                    <a:lnTo>
                      <a:pt x="1534" y="200"/>
                    </a:lnTo>
                    <a:lnTo>
                      <a:pt x="1535" y="204"/>
                    </a:lnTo>
                    <a:lnTo>
                      <a:pt x="1537" y="208"/>
                    </a:lnTo>
                    <a:lnTo>
                      <a:pt x="1538" y="212"/>
                    </a:lnTo>
                    <a:lnTo>
                      <a:pt x="1539" y="216"/>
                    </a:lnTo>
                    <a:lnTo>
                      <a:pt x="1542" y="234"/>
                    </a:lnTo>
                    <a:lnTo>
                      <a:pt x="1543" y="253"/>
                    </a:lnTo>
                    <a:lnTo>
                      <a:pt x="1543" y="270"/>
                    </a:lnTo>
                    <a:lnTo>
                      <a:pt x="1541" y="287"/>
                    </a:lnTo>
                    <a:lnTo>
                      <a:pt x="1539" y="302"/>
                    </a:lnTo>
                    <a:lnTo>
                      <a:pt x="1536" y="315"/>
                    </a:lnTo>
                    <a:lnTo>
                      <a:pt x="1534" y="325"/>
                    </a:lnTo>
                    <a:lnTo>
                      <a:pt x="1531" y="334"/>
                    </a:lnTo>
                    <a:lnTo>
                      <a:pt x="1530" y="339"/>
                    </a:lnTo>
                    <a:lnTo>
                      <a:pt x="1529" y="341"/>
                    </a:lnTo>
                    <a:lnTo>
                      <a:pt x="1531" y="343"/>
                    </a:lnTo>
                    <a:lnTo>
                      <a:pt x="1535" y="349"/>
                    </a:lnTo>
                    <a:lnTo>
                      <a:pt x="1541" y="357"/>
                    </a:lnTo>
                    <a:lnTo>
                      <a:pt x="1549" y="370"/>
                    </a:lnTo>
                    <a:lnTo>
                      <a:pt x="1558" y="382"/>
                    </a:lnTo>
                    <a:lnTo>
                      <a:pt x="1567" y="398"/>
                    </a:lnTo>
                    <a:lnTo>
                      <a:pt x="1575" y="413"/>
                    </a:lnTo>
                    <a:lnTo>
                      <a:pt x="1584" y="427"/>
                    </a:lnTo>
                    <a:lnTo>
                      <a:pt x="1590" y="442"/>
                    </a:lnTo>
                    <a:lnTo>
                      <a:pt x="1594" y="455"/>
                    </a:lnTo>
                    <a:lnTo>
                      <a:pt x="1596" y="468"/>
                    </a:lnTo>
                    <a:lnTo>
                      <a:pt x="1596" y="482"/>
                    </a:lnTo>
                    <a:lnTo>
                      <a:pt x="1594" y="496"/>
                    </a:lnTo>
                    <a:lnTo>
                      <a:pt x="1592" y="512"/>
                    </a:lnTo>
                    <a:lnTo>
                      <a:pt x="1589" y="526"/>
                    </a:lnTo>
                    <a:lnTo>
                      <a:pt x="1585" y="539"/>
                    </a:lnTo>
                    <a:lnTo>
                      <a:pt x="1582" y="550"/>
                    </a:lnTo>
                    <a:lnTo>
                      <a:pt x="1579" y="559"/>
                    </a:lnTo>
                    <a:lnTo>
                      <a:pt x="1578" y="565"/>
                    </a:lnTo>
                    <a:lnTo>
                      <a:pt x="1577" y="566"/>
                    </a:lnTo>
                    <a:lnTo>
                      <a:pt x="1577" y="568"/>
                    </a:lnTo>
                    <a:lnTo>
                      <a:pt x="1579" y="572"/>
                    </a:lnTo>
                    <a:lnTo>
                      <a:pt x="1582" y="579"/>
                    </a:lnTo>
                    <a:lnTo>
                      <a:pt x="1585" y="588"/>
                    </a:lnTo>
                    <a:lnTo>
                      <a:pt x="1588" y="598"/>
                    </a:lnTo>
                    <a:lnTo>
                      <a:pt x="1592" y="609"/>
                    </a:lnTo>
                    <a:lnTo>
                      <a:pt x="1595" y="620"/>
                    </a:lnTo>
                    <a:lnTo>
                      <a:pt x="1598" y="633"/>
                    </a:lnTo>
                    <a:lnTo>
                      <a:pt x="1598" y="645"/>
                    </a:lnTo>
                    <a:lnTo>
                      <a:pt x="1598" y="658"/>
                    </a:lnTo>
                    <a:lnTo>
                      <a:pt x="1597" y="670"/>
                    </a:lnTo>
                    <a:lnTo>
                      <a:pt x="1594" y="683"/>
                    </a:lnTo>
                    <a:lnTo>
                      <a:pt x="1591" y="695"/>
                    </a:lnTo>
                    <a:lnTo>
                      <a:pt x="1587" y="706"/>
                    </a:lnTo>
                    <a:lnTo>
                      <a:pt x="1582" y="717"/>
                    </a:lnTo>
                    <a:lnTo>
                      <a:pt x="1579" y="726"/>
                    </a:lnTo>
                    <a:lnTo>
                      <a:pt x="1575" y="734"/>
                    </a:lnTo>
                    <a:lnTo>
                      <a:pt x="1572" y="740"/>
                    </a:lnTo>
                    <a:lnTo>
                      <a:pt x="1569" y="744"/>
                    </a:lnTo>
                    <a:lnTo>
                      <a:pt x="1569" y="745"/>
                    </a:lnTo>
                    <a:lnTo>
                      <a:pt x="1592" y="817"/>
                    </a:lnTo>
                    <a:lnTo>
                      <a:pt x="1592" y="819"/>
                    </a:lnTo>
                    <a:lnTo>
                      <a:pt x="1592" y="824"/>
                    </a:lnTo>
                    <a:lnTo>
                      <a:pt x="1592" y="831"/>
                    </a:lnTo>
                    <a:lnTo>
                      <a:pt x="1593" y="840"/>
                    </a:lnTo>
                    <a:lnTo>
                      <a:pt x="1593" y="851"/>
                    </a:lnTo>
                    <a:lnTo>
                      <a:pt x="1593" y="863"/>
                    </a:lnTo>
                    <a:lnTo>
                      <a:pt x="1592" y="875"/>
                    </a:lnTo>
                    <a:lnTo>
                      <a:pt x="1591" y="889"/>
                    </a:lnTo>
                    <a:lnTo>
                      <a:pt x="1589" y="902"/>
                    </a:lnTo>
                    <a:lnTo>
                      <a:pt x="1587" y="914"/>
                    </a:lnTo>
                    <a:lnTo>
                      <a:pt x="1582" y="931"/>
                    </a:lnTo>
                    <a:lnTo>
                      <a:pt x="1576" y="948"/>
                    </a:lnTo>
                    <a:lnTo>
                      <a:pt x="1569" y="962"/>
                    </a:lnTo>
                    <a:lnTo>
                      <a:pt x="1561" y="976"/>
                    </a:lnTo>
                    <a:lnTo>
                      <a:pt x="1553" y="988"/>
                    </a:lnTo>
                    <a:lnTo>
                      <a:pt x="1545" y="998"/>
                    </a:lnTo>
                    <a:lnTo>
                      <a:pt x="1537" y="1006"/>
                    </a:lnTo>
                    <a:lnTo>
                      <a:pt x="1532" y="1012"/>
                    </a:lnTo>
                    <a:lnTo>
                      <a:pt x="1528" y="1016"/>
                    </a:lnTo>
                    <a:lnTo>
                      <a:pt x="1528" y="1017"/>
                    </a:lnTo>
                    <a:lnTo>
                      <a:pt x="1528" y="1019"/>
                    </a:lnTo>
                    <a:lnTo>
                      <a:pt x="1531" y="1023"/>
                    </a:lnTo>
                    <a:lnTo>
                      <a:pt x="1534" y="1031"/>
                    </a:lnTo>
                    <a:lnTo>
                      <a:pt x="1537" y="1040"/>
                    </a:lnTo>
                    <a:lnTo>
                      <a:pt x="1541" y="1051"/>
                    </a:lnTo>
                    <a:lnTo>
                      <a:pt x="1544" y="1063"/>
                    </a:lnTo>
                    <a:lnTo>
                      <a:pt x="1546" y="1077"/>
                    </a:lnTo>
                    <a:lnTo>
                      <a:pt x="1547" y="1091"/>
                    </a:lnTo>
                    <a:lnTo>
                      <a:pt x="1546" y="1104"/>
                    </a:lnTo>
                    <a:lnTo>
                      <a:pt x="1543" y="1118"/>
                    </a:lnTo>
                    <a:lnTo>
                      <a:pt x="1539" y="1127"/>
                    </a:lnTo>
                    <a:lnTo>
                      <a:pt x="1534" y="1136"/>
                    </a:lnTo>
                    <a:lnTo>
                      <a:pt x="1528" y="1144"/>
                    </a:lnTo>
                    <a:lnTo>
                      <a:pt x="1522" y="1152"/>
                    </a:lnTo>
                    <a:lnTo>
                      <a:pt x="1516" y="1159"/>
                    </a:lnTo>
                    <a:lnTo>
                      <a:pt x="1510" y="1166"/>
                    </a:lnTo>
                    <a:lnTo>
                      <a:pt x="1505" y="1171"/>
                    </a:lnTo>
                    <a:lnTo>
                      <a:pt x="1501" y="1175"/>
                    </a:lnTo>
                    <a:lnTo>
                      <a:pt x="1498" y="1177"/>
                    </a:lnTo>
                    <a:lnTo>
                      <a:pt x="1497" y="1178"/>
                    </a:lnTo>
                    <a:lnTo>
                      <a:pt x="1497" y="1180"/>
                    </a:lnTo>
                    <a:lnTo>
                      <a:pt x="1497" y="1184"/>
                    </a:lnTo>
                    <a:lnTo>
                      <a:pt x="1498" y="1190"/>
                    </a:lnTo>
                    <a:lnTo>
                      <a:pt x="1499" y="1198"/>
                    </a:lnTo>
                    <a:lnTo>
                      <a:pt x="1499" y="1207"/>
                    </a:lnTo>
                    <a:lnTo>
                      <a:pt x="1499" y="1217"/>
                    </a:lnTo>
                    <a:lnTo>
                      <a:pt x="1498" y="1228"/>
                    </a:lnTo>
                    <a:lnTo>
                      <a:pt x="1496" y="1238"/>
                    </a:lnTo>
                    <a:lnTo>
                      <a:pt x="1493" y="1247"/>
                    </a:lnTo>
                    <a:lnTo>
                      <a:pt x="1490" y="1256"/>
                    </a:lnTo>
                    <a:lnTo>
                      <a:pt x="1483" y="1267"/>
                    </a:lnTo>
                    <a:lnTo>
                      <a:pt x="1471" y="1281"/>
                    </a:lnTo>
                    <a:lnTo>
                      <a:pt x="1454" y="1298"/>
                    </a:lnTo>
                    <a:lnTo>
                      <a:pt x="1433" y="1316"/>
                    </a:lnTo>
                    <a:lnTo>
                      <a:pt x="1410" y="1335"/>
                    </a:lnTo>
                    <a:lnTo>
                      <a:pt x="1384" y="1351"/>
                    </a:lnTo>
                    <a:lnTo>
                      <a:pt x="1357" y="1367"/>
                    </a:lnTo>
                    <a:lnTo>
                      <a:pt x="1328" y="1378"/>
                    </a:lnTo>
                    <a:lnTo>
                      <a:pt x="1300" y="1386"/>
                    </a:lnTo>
                    <a:lnTo>
                      <a:pt x="1273" y="1387"/>
                    </a:lnTo>
                    <a:lnTo>
                      <a:pt x="1234" y="1382"/>
                    </a:lnTo>
                    <a:lnTo>
                      <a:pt x="1205" y="1370"/>
                    </a:lnTo>
                    <a:lnTo>
                      <a:pt x="1184" y="1353"/>
                    </a:lnTo>
                    <a:lnTo>
                      <a:pt x="1170" y="1333"/>
                    </a:lnTo>
                    <a:lnTo>
                      <a:pt x="1162" y="1311"/>
                    </a:lnTo>
                    <a:lnTo>
                      <a:pt x="1157" y="1290"/>
                    </a:lnTo>
                    <a:lnTo>
                      <a:pt x="1157" y="1270"/>
                    </a:lnTo>
                    <a:lnTo>
                      <a:pt x="1158" y="1254"/>
                    </a:lnTo>
                    <a:lnTo>
                      <a:pt x="1160" y="1243"/>
                    </a:lnTo>
                    <a:lnTo>
                      <a:pt x="1160" y="1239"/>
                    </a:lnTo>
                    <a:lnTo>
                      <a:pt x="1159" y="1240"/>
                    </a:lnTo>
                    <a:lnTo>
                      <a:pt x="1156" y="1240"/>
                    </a:lnTo>
                    <a:lnTo>
                      <a:pt x="1150" y="1241"/>
                    </a:lnTo>
                    <a:lnTo>
                      <a:pt x="1143" y="1242"/>
                    </a:lnTo>
                    <a:lnTo>
                      <a:pt x="1135" y="1243"/>
                    </a:lnTo>
                    <a:lnTo>
                      <a:pt x="1127" y="1242"/>
                    </a:lnTo>
                    <a:lnTo>
                      <a:pt x="1119" y="1241"/>
                    </a:lnTo>
                    <a:lnTo>
                      <a:pt x="1110" y="1238"/>
                    </a:lnTo>
                    <a:lnTo>
                      <a:pt x="1103" y="1234"/>
                    </a:lnTo>
                    <a:lnTo>
                      <a:pt x="1097" y="1228"/>
                    </a:lnTo>
                    <a:lnTo>
                      <a:pt x="1093" y="1221"/>
                    </a:lnTo>
                    <a:lnTo>
                      <a:pt x="1091" y="1215"/>
                    </a:lnTo>
                    <a:lnTo>
                      <a:pt x="1090" y="1209"/>
                    </a:lnTo>
                    <a:lnTo>
                      <a:pt x="1090" y="1205"/>
                    </a:lnTo>
                    <a:lnTo>
                      <a:pt x="1091" y="1200"/>
                    </a:lnTo>
                    <a:lnTo>
                      <a:pt x="1091" y="1196"/>
                    </a:lnTo>
                    <a:lnTo>
                      <a:pt x="1091" y="1192"/>
                    </a:lnTo>
                    <a:lnTo>
                      <a:pt x="1089" y="1187"/>
                    </a:lnTo>
                    <a:lnTo>
                      <a:pt x="1086" y="1182"/>
                    </a:lnTo>
                    <a:lnTo>
                      <a:pt x="1081" y="1177"/>
                    </a:lnTo>
                    <a:lnTo>
                      <a:pt x="1079" y="1175"/>
                    </a:lnTo>
                    <a:lnTo>
                      <a:pt x="1078" y="1174"/>
                    </a:lnTo>
                    <a:lnTo>
                      <a:pt x="1076" y="1173"/>
                    </a:lnTo>
                    <a:lnTo>
                      <a:pt x="1074" y="1173"/>
                    </a:lnTo>
                    <a:lnTo>
                      <a:pt x="1072" y="1172"/>
                    </a:lnTo>
                    <a:lnTo>
                      <a:pt x="1068" y="1172"/>
                    </a:lnTo>
                    <a:lnTo>
                      <a:pt x="1065" y="1172"/>
                    </a:lnTo>
                    <a:lnTo>
                      <a:pt x="1061" y="1173"/>
                    </a:lnTo>
                    <a:lnTo>
                      <a:pt x="1056" y="1173"/>
                    </a:lnTo>
                    <a:lnTo>
                      <a:pt x="1049" y="1173"/>
                    </a:lnTo>
                    <a:lnTo>
                      <a:pt x="1041" y="1171"/>
                    </a:lnTo>
                    <a:lnTo>
                      <a:pt x="1035" y="1168"/>
                    </a:lnTo>
                    <a:lnTo>
                      <a:pt x="1029" y="1164"/>
                    </a:lnTo>
                    <a:lnTo>
                      <a:pt x="1023" y="1158"/>
                    </a:lnTo>
                    <a:lnTo>
                      <a:pt x="1018" y="1152"/>
                    </a:lnTo>
                    <a:lnTo>
                      <a:pt x="1014" y="1145"/>
                    </a:lnTo>
                    <a:lnTo>
                      <a:pt x="1010" y="1139"/>
                    </a:lnTo>
                    <a:lnTo>
                      <a:pt x="1007" y="1133"/>
                    </a:lnTo>
                    <a:lnTo>
                      <a:pt x="1005" y="1126"/>
                    </a:lnTo>
                    <a:lnTo>
                      <a:pt x="1003" y="1121"/>
                    </a:lnTo>
                    <a:lnTo>
                      <a:pt x="1002" y="1109"/>
                    </a:lnTo>
                    <a:lnTo>
                      <a:pt x="1004" y="1094"/>
                    </a:lnTo>
                    <a:lnTo>
                      <a:pt x="1008" y="1077"/>
                    </a:lnTo>
                    <a:lnTo>
                      <a:pt x="1014" y="1060"/>
                    </a:lnTo>
                    <a:lnTo>
                      <a:pt x="1021" y="1043"/>
                    </a:lnTo>
                    <a:lnTo>
                      <a:pt x="1027" y="1027"/>
                    </a:lnTo>
                    <a:lnTo>
                      <a:pt x="1033" y="1012"/>
                    </a:lnTo>
                    <a:lnTo>
                      <a:pt x="1037" y="1002"/>
                    </a:lnTo>
                    <a:lnTo>
                      <a:pt x="1037" y="994"/>
                    </a:lnTo>
                    <a:lnTo>
                      <a:pt x="1035" y="992"/>
                    </a:lnTo>
                    <a:lnTo>
                      <a:pt x="1031" y="993"/>
                    </a:lnTo>
                    <a:lnTo>
                      <a:pt x="1025" y="994"/>
                    </a:lnTo>
                    <a:lnTo>
                      <a:pt x="1018" y="997"/>
                    </a:lnTo>
                    <a:lnTo>
                      <a:pt x="1008" y="1000"/>
                    </a:lnTo>
                    <a:lnTo>
                      <a:pt x="996" y="1003"/>
                    </a:lnTo>
                    <a:lnTo>
                      <a:pt x="985" y="1007"/>
                    </a:lnTo>
                    <a:lnTo>
                      <a:pt x="973" y="1012"/>
                    </a:lnTo>
                    <a:lnTo>
                      <a:pt x="961" y="1017"/>
                    </a:lnTo>
                    <a:lnTo>
                      <a:pt x="951" y="1023"/>
                    </a:lnTo>
                    <a:lnTo>
                      <a:pt x="942" y="1030"/>
                    </a:lnTo>
                    <a:lnTo>
                      <a:pt x="931" y="1039"/>
                    </a:lnTo>
                    <a:lnTo>
                      <a:pt x="921" y="1050"/>
                    </a:lnTo>
                    <a:lnTo>
                      <a:pt x="912" y="1061"/>
                    </a:lnTo>
                    <a:lnTo>
                      <a:pt x="904" y="1072"/>
                    </a:lnTo>
                    <a:lnTo>
                      <a:pt x="897" y="1084"/>
                    </a:lnTo>
                    <a:lnTo>
                      <a:pt x="891" y="1095"/>
                    </a:lnTo>
                    <a:lnTo>
                      <a:pt x="887" y="1104"/>
                    </a:lnTo>
                    <a:lnTo>
                      <a:pt x="884" y="1111"/>
                    </a:lnTo>
                    <a:lnTo>
                      <a:pt x="881" y="1116"/>
                    </a:lnTo>
                    <a:lnTo>
                      <a:pt x="881" y="1117"/>
                    </a:lnTo>
                    <a:lnTo>
                      <a:pt x="880" y="1120"/>
                    </a:lnTo>
                    <a:lnTo>
                      <a:pt x="875" y="1126"/>
                    </a:lnTo>
                    <a:lnTo>
                      <a:pt x="869" y="1136"/>
                    </a:lnTo>
                    <a:lnTo>
                      <a:pt x="859" y="1147"/>
                    </a:lnTo>
                    <a:lnTo>
                      <a:pt x="847" y="1159"/>
                    </a:lnTo>
                    <a:lnTo>
                      <a:pt x="834" y="1173"/>
                    </a:lnTo>
                    <a:lnTo>
                      <a:pt x="817" y="1186"/>
                    </a:lnTo>
                    <a:lnTo>
                      <a:pt x="799" y="1197"/>
                    </a:lnTo>
                    <a:lnTo>
                      <a:pt x="778" y="1206"/>
                    </a:lnTo>
                    <a:lnTo>
                      <a:pt x="756" y="1212"/>
                    </a:lnTo>
                    <a:lnTo>
                      <a:pt x="743" y="1214"/>
                    </a:lnTo>
                    <a:lnTo>
                      <a:pt x="732" y="1212"/>
                    </a:lnTo>
                    <a:lnTo>
                      <a:pt x="723" y="1209"/>
                    </a:lnTo>
                    <a:lnTo>
                      <a:pt x="714" y="1202"/>
                    </a:lnTo>
                    <a:lnTo>
                      <a:pt x="707" y="1196"/>
                    </a:lnTo>
                    <a:lnTo>
                      <a:pt x="699" y="1187"/>
                    </a:lnTo>
                    <a:lnTo>
                      <a:pt x="691" y="1179"/>
                    </a:lnTo>
                    <a:lnTo>
                      <a:pt x="683" y="1171"/>
                    </a:lnTo>
                    <a:lnTo>
                      <a:pt x="674" y="1162"/>
                    </a:lnTo>
                    <a:lnTo>
                      <a:pt x="664" y="1155"/>
                    </a:lnTo>
                  </a:path>
                </a:pathLst>
              </a:custGeom>
              <a:noFill/>
              <a:ln w="12700" cap="rnd">
                <a:solidFill>
                  <a:srgbClr val="000000"/>
                </a:solidFill>
                <a:round/>
                <a:headEnd type="none" w="sm" len="sm"/>
                <a:tailEnd type="none" w="sm" len="sm"/>
              </a:ln>
            </p:spPr>
            <p:txBody>
              <a:bodyPr/>
              <a:lstStyle/>
              <a:p>
                <a:endParaRPr lang="en-US"/>
              </a:p>
            </p:txBody>
          </p:sp>
          <p:sp>
            <p:nvSpPr>
              <p:cNvPr id="84117" name="Freeform 149"/>
              <p:cNvSpPr>
                <a:spLocks noChangeAspect="1"/>
              </p:cNvSpPr>
              <p:nvPr/>
            </p:nvSpPr>
            <p:spPr bwMode="auto">
              <a:xfrm>
                <a:off x="1423" y="1861"/>
                <a:ext cx="38" cy="18"/>
              </a:xfrm>
              <a:custGeom>
                <a:avLst/>
                <a:gdLst>
                  <a:gd name="T0" fmla="*/ 8 w 78"/>
                  <a:gd name="T1" fmla="*/ 1 h 37"/>
                  <a:gd name="T2" fmla="*/ 8 w 78"/>
                  <a:gd name="T3" fmla="*/ 1 h 37"/>
                  <a:gd name="T4" fmla="*/ 7 w 78"/>
                  <a:gd name="T5" fmla="*/ 0 h 37"/>
                  <a:gd name="T6" fmla="*/ 6 w 78"/>
                  <a:gd name="T7" fmla="*/ 0 h 37"/>
                  <a:gd name="T8" fmla="*/ 5 w 78"/>
                  <a:gd name="T9" fmla="*/ 0 h 37"/>
                  <a:gd name="T10" fmla="*/ 4 w 78"/>
                  <a:gd name="T11" fmla="*/ 0 h 37"/>
                  <a:gd name="T12" fmla="*/ 3 w 78"/>
                  <a:gd name="T13" fmla="*/ 0 h 37"/>
                  <a:gd name="T14" fmla="*/ 2 w 78"/>
                  <a:gd name="T15" fmla="*/ 0 h 37"/>
                  <a:gd name="T16" fmla="*/ 1 w 78"/>
                  <a:gd name="T17" fmla="*/ 0 h 37"/>
                  <a:gd name="T18" fmla="*/ 0 w 78"/>
                  <a:gd name="T19" fmla="*/ 0 h 37"/>
                  <a:gd name="T20" fmla="*/ 0 w 78"/>
                  <a:gd name="T21" fmla="*/ 0 h 37"/>
                  <a:gd name="T22" fmla="*/ 0 w 78"/>
                  <a:gd name="T23" fmla="*/ 0 h 37"/>
                  <a:gd name="T24" fmla="*/ 0 w 78"/>
                  <a:gd name="T25" fmla="*/ 0 h 37"/>
                  <a:gd name="T26" fmla="*/ 1 w 78"/>
                  <a:gd name="T27" fmla="*/ 1 h 37"/>
                  <a:gd name="T28" fmla="*/ 3 w 78"/>
                  <a:gd name="T29" fmla="*/ 1 h 37"/>
                  <a:gd name="T30" fmla="*/ 4 w 78"/>
                  <a:gd name="T31" fmla="*/ 1 h 37"/>
                  <a:gd name="T32" fmla="*/ 5 w 78"/>
                  <a:gd name="T33" fmla="*/ 1 h 37"/>
                  <a:gd name="T34" fmla="*/ 6 w 78"/>
                  <a:gd name="T35" fmla="*/ 1 h 37"/>
                  <a:gd name="T36" fmla="*/ 7 w 78"/>
                  <a:gd name="T37" fmla="*/ 2 h 37"/>
                  <a:gd name="T38" fmla="*/ 8 w 78"/>
                  <a:gd name="T39" fmla="*/ 2 h 37"/>
                  <a:gd name="T40" fmla="*/ 8 w 78"/>
                  <a:gd name="T41" fmla="*/ 3 h 37"/>
                  <a:gd name="T42" fmla="*/ 9 w 78"/>
                  <a:gd name="T43" fmla="*/ 4 h 37"/>
                  <a:gd name="T44" fmla="*/ 8 w 78"/>
                  <a:gd name="T45" fmla="*/ 1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37"/>
                  <a:gd name="T71" fmla="*/ 78 w 78"/>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37">
                    <a:moveTo>
                      <a:pt x="70" y="15"/>
                    </a:moveTo>
                    <a:lnTo>
                      <a:pt x="65" y="9"/>
                    </a:lnTo>
                    <a:lnTo>
                      <a:pt x="60" y="4"/>
                    </a:lnTo>
                    <a:lnTo>
                      <a:pt x="53" y="2"/>
                    </a:lnTo>
                    <a:lnTo>
                      <a:pt x="46" y="0"/>
                    </a:lnTo>
                    <a:lnTo>
                      <a:pt x="38" y="0"/>
                    </a:lnTo>
                    <a:lnTo>
                      <a:pt x="30" y="0"/>
                    </a:lnTo>
                    <a:lnTo>
                      <a:pt x="22" y="1"/>
                    </a:lnTo>
                    <a:lnTo>
                      <a:pt x="14" y="2"/>
                    </a:lnTo>
                    <a:lnTo>
                      <a:pt x="7" y="3"/>
                    </a:lnTo>
                    <a:lnTo>
                      <a:pt x="0" y="3"/>
                    </a:lnTo>
                    <a:lnTo>
                      <a:pt x="7" y="6"/>
                    </a:lnTo>
                    <a:lnTo>
                      <a:pt x="15" y="9"/>
                    </a:lnTo>
                    <a:lnTo>
                      <a:pt x="24" y="10"/>
                    </a:lnTo>
                    <a:lnTo>
                      <a:pt x="33" y="11"/>
                    </a:lnTo>
                    <a:lnTo>
                      <a:pt x="42" y="12"/>
                    </a:lnTo>
                    <a:lnTo>
                      <a:pt x="51" y="15"/>
                    </a:lnTo>
                    <a:lnTo>
                      <a:pt x="59" y="17"/>
                    </a:lnTo>
                    <a:lnTo>
                      <a:pt x="66" y="22"/>
                    </a:lnTo>
                    <a:lnTo>
                      <a:pt x="72" y="28"/>
                    </a:lnTo>
                    <a:lnTo>
                      <a:pt x="77" y="36"/>
                    </a:lnTo>
                    <a:lnTo>
                      <a:pt x="70" y="15"/>
                    </a:lnTo>
                  </a:path>
                </a:pathLst>
              </a:custGeom>
              <a:solidFill>
                <a:srgbClr val="FFFFFF"/>
              </a:solidFill>
              <a:ln w="9525" cap="rnd">
                <a:noFill/>
                <a:round/>
                <a:headEnd/>
                <a:tailEnd/>
              </a:ln>
            </p:spPr>
            <p:txBody>
              <a:bodyPr/>
              <a:lstStyle/>
              <a:p>
                <a:endParaRPr lang="en-US"/>
              </a:p>
            </p:txBody>
          </p:sp>
          <p:sp>
            <p:nvSpPr>
              <p:cNvPr id="84118" name="Freeform 150"/>
              <p:cNvSpPr>
                <a:spLocks noChangeAspect="1"/>
              </p:cNvSpPr>
              <p:nvPr/>
            </p:nvSpPr>
            <p:spPr bwMode="auto">
              <a:xfrm>
                <a:off x="1401" y="1821"/>
                <a:ext cx="26" cy="19"/>
              </a:xfrm>
              <a:custGeom>
                <a:avLst/>
                <a:gdLst>
                  <a:gd name="T0" fmla="*/ 0 w 54"/>
                  <a:gd name="T1" fmla="*/ 2 h 40"/>
                  <a:gd name="T2" fmla="*/ 0 w 54"/>
                  <a:gd name="T3" fmla="*/ 2 h 40"/>
                  <a:gd name="T4" fmla="*/ 0 w 54"/>
                  <a:gd name="T5" fmla="*/ 2 h 40"/>
                  <a:gd name="T6" fmla="*/ 0 w 54"/>
                  <a:gd name="T7" fmla="*/ 3 h 40"/>
                  <a:gd name="T8" fmla="*/ 0 w 54"/>
                  <a:gd name="T9" fmla="*/ 3 h 40"/>
                  <a:gd name="T10" fmla="*/ 0 w 54"/>
                  <a:gd name="T11" fmla="*/ 3 h 40"/>
                  <a:gd name="T12" fmla="*/ 0 w 54"/>
                  <a:gd name="T13" fmla="*/ 3 h 40"/>
                  <a:gd name="T14" fmla="*/ 0 w 54"/>
                  <a:gd name="T15" fmla="*/ 3 h 40"/>
                  <a:gd name="T16" fmla="*/ 0 w 54"/>
                  <a:gd name="T17" fmla="*/ 3 h 40"/>
                  <a:gd name="T18" fmla="*/ 1 w 54"/>
                  <a:gd name="T19" fmla="*/ 4 h 40"/>
                  <a:gd name="T20" fmla="*/ 1 w 54"/>
                  <a:gd name="T21" fmla="*/ 4 h 40"/>
                  <a:gd name="T22" fmla="*/ 1 w 54"/>
                  <a:gd name="T23" fmla="*/ 4 h 40"/>
                  <a:gd name="T24" fmla="*/ 1 w 54"/>
                  <a:gd name="T25" fmla="*/ 4 h 40"/>
                  <a:gd name="T26" fmla="*/ 2 w 54"/>
                  <a:gd name="T27" fmla="*/ 4 h 40"/>
                  <a:gd name="T28" fmla="*/ 2 w 54"/>
                  <a:gd name="T29" fmla="*/ 4 h 40"/>
                  <a:gd name="T30" fmla="*/ 3 w 54"/>
                  <a:gd name="T31" fmla="*/ 4 h 40"/>
                  <a:gd name="T32" fmla="*/ 3 w 54"/>
                  <a:gd name="T33" fmla="*/ 4 h 40"/>
                  <a:gd name="T34" fmla="*/ 4 w 54"/>
                  <a:gd name="T35" fmla="*/ 4 h 40"/>
                  <a:gd name="T36" fmla="*/ 5 w 54"/>
                  <a:gd name="T37" fmla="*/ 4 h 40"/>
                  <a:gd name="T38" fmla="*/ 5 w 54"/>
                  <a:gd name="T39" fmla="*/ 4 h 40"/>
                  <a:gd name="T40" fmla="*/ 6 w 54"/>
                  <a:gd name="T41" fmla="*/ 4 h 40"/>
                  <a:gd name="T42" fmla="*/ 6 w 54"/>
                  <a:gd name="T43" fmla="*/ 4 h 40"/>
                  <a:gd name="T44" fmla="*/ 6 w 54"/>
                  <a:gd name="T45" fmla="*/ 4 h 40"/>
                  <a:gd name="T46" fmla="*/ 5 w 54"/>
                  <a:gd name="T47" fmla="*/ 4 h 40"/>
                  <a:gd name="T48" fmla="*/ 3 w 54"/>
                  <a:gd name="T49" fmla="*/ 4 h 40"/>
                  <a:gd name="T50" fmla="*/ 3 w 54"/>
                  <a:gd name="T51" fmla="*/ 3 h 40"/>
                  <a:gd name="T52" fmla="*/ 2 w 54"/>
                  <a:gd name="T53" fmla="*/ 3 h 40"/>
                  <a:gd name="T54" fmla="*/ 1 w 54"/>
                  <a:gd name="T55" fmla="*/ 3 h 40"/>
                  <a:gd name="T56" fmla="*/ 1 w 54"/>
                  <a:gd name="T57" fmla="*/ 2 h 40"/>
                  <a:gd name="T58" fmla="*/ 1 w 54"/>
                  <a:gd name="T59" fmla="*/ 2 h 40"/>
                  <a:gd name="T60" fmla="*/ 0 w 54"/>
                  <a:gd name="T61" fmla="*/ 1 h 40"/>
                  <a:gd name="T62" fmla="*/ 0 w 54"/>
                  <a:gd name="T63" fmla="*/ 0 h 40"/>
                  <a:gd name="T64" fmla="*/ 0 w 54"/>
                  <a:gd name="T65" fmla="*/ 0 h 40"/>
                  <a:gd name="T66" fmla="*/ 0 w 54"/>
                  <a:gd name="T67" fmla="*/ 2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40"/>
                  <a:gd name="T104" fmla="*/ 54 w 54"/>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40">
                    <a:moveTo>
                      <a:pt x="3" y="19"/>
                    </a:moveTo>
                    <a:lnTo>
                      <a:pt x="3" y="21"/>
                    </a:lnTo>
                    <a:lnTo>
                      <a:pt x="3" y="23"/>
                    </a:lnTo>
                    <a:lnTo>
                      <a:pt x="3" y="25"/>
                    </a:lnTo>
                    <a:lnTo>
                      <a:pt x="3" y="26"/>
                    </a:lnTo>
                    <a:lnTo>
                      <a:pt x="4" y="28"/>
                    </a:lnTo>
                    <a:lnTo>
                      <a:pt x="5" y="29"/>
                    </a:lnTo>
                    <a:lnTo>
                      <a:pt x="6" y="31"/>
                    </a:lnTo>
                    <a:lnTo>
                      <a:pt x="6" y="32"/>
                    </a:lnTo>
                    <a:lnTo>
                      <a:pt x="8" y="33"/>
                    </a:lnTo>
                    <a:lnTo>
                      <a:pt x="9" y="34"/>
                    </a:lnTo>
                    <a:lnTo>
                      <a:pt x="13" y="36"/>
                    </a:lnTo>
                    <a:lnTo>
                      <a:pt x="18" y="38"/>
                    </a:lnTo>
                    <a:lnTo>
                      <a:pt x="22" y="38"/>
                    </a:lnTo>
                    <a:lnTo>
                      <a:pt x="27" y="39"/>
                    </a:lnTo>
                    <a:lnTo>
                      <a:pt x="31" y="38"/>
                    </a:lnTo>
                    <a:lnTo>
                      <a:pt x="36" y="38"/>
                    </a:lnTo>
                    <a:lnTo>
                      <a:pt x="41" y="38"/>
                    </a:lnTo>
                    <a:lnTo>
                      <a:pt x="44" y="37"/>
                    </a:lnTo>
                    <a:lnTo>
                      <a:pt x="49" y="36"/>
                    </a:lnTo>
                    <a:lnTo>
                      <a:pt x="53" y="35"/>
                    </a:lnTo>
                    <a:lnTo>
                      <a:pt x="41" y="35"/>
                    </a:lnTo>
                    <a:lnTo>
                      <a:pt x="31" y="34"/>
                    </a:lnTo>
                    <a:lnTo>
                      <a:pt x="24" y="32"/>
                    </a:lnTo>
                    <a:lnTo>
                      <a:pt x="18" y="29"/>
                    </a:lnTo>
                    <a:lnTo>
                      <a:pt x="13" y="26"/>
                    </a:lnTo>
                    <a:lnTo>
                      <a:pt x="10" y="22"/>
                    </a:lnTo>
                    <a:lnTo>
                      <a:pt x="8" y="17"/>
                    </a:lnTo>
                    <a:lnTo>
                      <a:pt x="5" y="12"/>
                    </a:lnTo>
                    <a:lnTo>
                      <a:pt x="3" y="7"/>
                    </a:lnTo>
                    <a:lnTo>
                      <a:pt x="0" y="0"/>
                    </a:lnTo>
                    <a:lnTo>
                      <a:pt x="3" y="19"/>
                    </a:lnTo>
                  </a:path>
                </a:pathLst>
              </a:custGeom>
              <a:solidFill>
                <a:srgbClr val="FFFFFF"/>
              </a:solidFill>
              <a:ln w="9525" cap="rnd">
                <a:noFill/>
                <a:round/>
                <a:headEnd/>
                <a:tailEnd/>
              </a:ln>
            </p:spPr>
            <p:txBody>
              <a:bodyPr/>
              <a:lstStyle/>
              <a:p>
                <a:endParaRPr lang="en-US"/>
              </a:p>
            </p:txBody>
          </p:sp>
          <p:sp>
            <p:nvSpPr>
              <p:cNvPr id="84119" name="Freeform 151"/>
              <p:cNvSpPr>
                <a:spLocks noChangeAspect="1"/>
              </p:cNvSpPr>
              <p:nvPr/>
            </p:nvSpPr>
            <p:spPr bwMode="auto">
              <a:xfrm>
                <a:off x="1373" y="1829"/>
                <a:ext cx="11" cy="8"/>
              </a:xfrm>
              <a:custGeom>
                <a:avLst/>
                <a:gdLst>
                  <a:gd name="T0" fmla="*/ 2 w 23"/>
                  <a:gd name="T1" fmla="*/ 1 h 17"/>
                  <a:gd name="T2" fmla="*/ 2 w 23"/>
                  <a:gd name="T3" fmla="*/ 0 h 17"/>
                  <a:gd name="T4" fmla="*/ 2 w 23"/>
                  <a:gd name="T5" fmla="*/ 0 h 17"/>
                  <a:gd name="T6" fmla="*/ 2 w 23"/>
                  <a:gd name="T7" fmla="*/ 0 h 17"/>
                  <a:gd name="T8" fmla="*/ 2 w 23"/>
                  <a:gd name="T9" fmla="*/ 0 h 17"/>
                  <a:gd name="T10" fmla="*/ 2 w 23"/>
                  <a:gd name="T11" fmla="*/ 0 h 17"/>
                  <a:gd name="T12" fmla="*/ 2 w 23"/>
                  <a:gd name="T13" fmla="*/ 0 h 17"/>
                  <a:gd name="T14" fmla="*/ 2 w 23"/>
                  <a:gd name="T15" fmla="*/ 0 h 17"/>
                  <a:gd name="T16" fmla="*/ 2 w 23"/>
                  <a:gd name="T17" fmla="*/ 0 h 17"/>
                  <a:gd name="T18" fmla="*/ 2 w 23"/>
                  <a:gd name="T19" fmla="*/ 0 h 17"/>
                  <a:gd name="T20" fmla="*/ 2 w 23"/>
                  <a:gd name="T21" fmla="*/ 0 h 17"/>
                  <a:gd name="T22" fmla="*/ 2 w 23"/>
                  <a:gd name="T23" fmla="*/ 0 h 17"/>
                  <a:gd name="T24" fmla="*/ 2 w 23"/>
                  <a:gd name="T25" fmla="*/ 0 h 17"/>
                  <a:gd name="T26" fmla="*/ 1 w 23"/>
                  <a:gd name="T27" fmla="*/ 0 h 17"/>
                  <a:gd name="T28" fmla="*/ 1 w 23"/>
                  <a:gd name="T29" fmla="*/ 0 h 17"/>
                  <a:gd name="T30" fmla="*/ 1 w 23"/>
                  <a:gd name="T31" fmla="*/ 0 h 17"/>
                  <a:gd name="T32" fmla="*/ 1 w 23"/>
                  <a:gd name="T33" fmla="*/ 0 h 17"/>
                  <a:gd name="T34" fmla="*/ 0 w 23"/>
                  <a:gd name="T35" fmla="*/ 0 h 17"/>
                  <a:gd name="T36" fmla="*/ 0 w 23"/>
                  <a:gd name="T37" fmla="*/ 0 h 17"/>
                  <a:gd name="T38" fmla="*/ 0 w 23"/>
                  <a:gd name="T39" fmla="*/ 0 h 17"/>
                  <a:gd name="T40" fmla="*/ 0 w 23"/>
                  <a:gd name="T41" fmla="*/ 0 h 17"/>
                  <a:gd name="T42" fmla="*/ 0 w 23"/>
                  <a:gd name="T43" fmla="*/ 1 h 17"/>
                  <a:gd name="T44" fmla="*/ 0 w 23"/>
                  <a:gd name="T45" fmla="*/ 1 h 17"/>
                  <a:gd name="T46" fmla="*/ 0 w 23"/>
                  <a:gd name="T47" fmla="*/ 1 h 17"/>
                  <a:gd name="T48" fmla="*/ 0 w 23"/>
                  <a:gd name="T49" fmla="*/ 1 h 17"/>
                  <a:gd name="T50" fmla="*/ 0 w 23"/>
                  <a:gd name="T51" fmla="*/ 1 h 17"/>
                  <a:gd name="T52" fmla="*/ 1 w 23"/>
                  <a:gd name="T53" fmla="*/ 1 h 17"/>
                  <a:gd name="T54" fmla="*/ 1 w 23"/>
                  <a:gd name="T55" fmla="*/ 1 h 17"/>
                  <a:gd name="T56" fmla="*/ 1 w 23"/>
                  <a:gd name="T57" fmla="*/ 1 h 17"/>
                  <a:gd name="T58" fmla="*/ 2 w 23"/>
                  <a:gd name="T59" fmla="*/ 1 h 17"/>
                  <a:gd name="T60" fmla="*/ 2 w 23"/>
                  <a:gd name="T61" fmla="*/ 1 h 17"/>
                  <a:gd name="T62" fmla="*/ 2 w 23"/>
                  <a:gd name="T63" fmla="*/ 1 h 17"/>
                  <a:gd name="T64" fmla="*/ 2 w 23"/>
                  <a:gd name="T65" fmla="*/ 2 h 17"/>
                  <a:gd name="T66" fmla="*/ 2 w 23"/>
                  <a:gd name="T67" fmla="*/ 1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17"/>
                  <a:gd name="T104" fmla="*/ 23 w 23"/>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17">
                    <a:moveTo>
                      <a:pt x="19" y="8"/>
                    </a:moveTo>
                    <a:lnTo>
                      <a:pt x="19" y="6"/>
                    </a:lnTo>
                    <a:lnTo>
                      <a:pt x="19" y="5"/>
                    </a:lnTo>
                    <a:lnTo>
                      <a:pt x="18" y="4"/>
                    </a:lnTo>
                    <a:lnTo>
                      <a:pt x="17" y="2"/>
                    </a:lnTo>
                    <a:lnTo>
                      <a:pt x="16" y="2"/>
                    </a:lnTo>
                    <a:lnTo>
                      <a:pt x="14" y="1"/>
                    </a:lnTo>
                    <a:lnTo>
                      <a:pt x="12" y="0"/>
                    </a:lnTo>
                    <a:lnTo>
                      <a:pt x="10" y="0"/>
                    </a:lnTo>
                    <a:lnTo>
                      <a:pt x="8" y="1"/>
                    </a:lnTo>
                    <a:lnTo>
                      <a:pt x="6" y="1"/>
                    </a:lnTo>
                    <a:lnTo>
                      <a:pt x="4" y="2"/>
                    </a:lnTo>
                    <a:lnTo>
                      <a:pt x="2" y="4"/>
                    </a:lnTo>
                    <a:lnTo>
                      <a:pt x="1" y="6"/>
                    </a:lnTo>
                    <a:lnTo>
                      <a:pt x="0" y="9"/>
                    </a:lnTo>
                    <a:lnTo>
                      <a:pt x="2" y="8"/>
                    </a:lnTo>
                    <a:lnTo>
                      <a:pt x="5" y="8"/>
                    </a:lnTo>
                    <a:lnTo>
                      <a:pt x="7" y="8"/>
                    </a:lnTo>
                    <a:lnTo>
                      <a:pt x="9" y="8"/>
                    </a:lnTo>
                    <a:lnTo>
                      <a:pt x="12" y="8"/>
                    </a:lnTo>
                    <a:lnTo>
                      <a:pt x="14" y="8"/>
                    </a:lnTo>
                    <a:lnTo>
                      <a:pt x="17" y="9"/>
                    </a:lnTo>
                    <a:lnTo>
                      <a:pt x="19" y="10"/>
                    </a:lnTo>
                    <a:lnTo>
                      <a:pt x="21" y="12"/>
                    </a:lnTo>
                    <a:lnTo>
                      <a:pt x="22" y="16"/>
                    </a:lnTo>
                    <a:lnTo>
                      <a:pt x="19" y="8"/>
                    </a:lnTo>
                  </a:path>
                </a:pathLst>
              </a:custGeom>
              <a:solidFill>
                <a:srgbClr val="FFFFFF"/>
              </a:solidFill>
              <a:ln w="9525" cap="rnd">
                <a:noFill/>
                <a:round/>
                <a:headEnd/>
                <a:tailEnd/>
              </a:ln>
            </p:spPr>
            <p:txBody>
              <a:bodyPr/>
              <a:lstStyle/>
              <a:p>
                <a:endParaRPr lang="en-US"/>
              </a:p>
            </p:txBody>
          </p:sp>
          <p:sp>
            <p:nvSpPr>
              <p:cNvPr id="84120" name="Freeform 152"/>
              <p:cNvSpPr>
                <a:spLocks noChangeAspect="1"/>
              </p:cNvSpPr>
              <p:nvPr/>
            </p:nvSpPr>
            <p:spPr bwMode="auto">
              <a:xfrm>
                <a:off x="1551" y="1876"/>
                <a:ext cx="23" cy="29"/>
              </a:xfrm>
              <a:custGeom>
                <a:avLst/>
                <a:gdLst>
                  <a:gd name="T0" fmla="*/ 5 w 47"/>
                  <a:gd name="T1" fmla="*/ 3 h 60"/>
                  <a:gd name="T2" fmla="*/ 5 w 47"/>
                  <a:gd name="T3" fmla="*/ 4 h 60"/>
                  <a:gd name="T4" fmla="*/ 5 w 47"/>
                  <a:gd name="T5" fmla="*/ 4 h 60"/>
                  <a:gd name="T6" fmla="*/ 4 w 47"/>
                  <a:gd name="T7" fmla="*/ 5 h 60"/>
                  <a:gd name="T8" fmla="*/ 4 w 47"/>
                  <a:gd name="T9" fmla="*/ 5 h 60"/>
                  <a:gd name="T10" fmla="*/ 3 w 47"/>
                  <a:gd name="T11" fmla="*/ 6 h 60"/>
                  <a:gd name="T12" fmla="*/ 3 w 47"/>
                  <a:gd name="T13" fmla="*/ 6 h 60"/>
                  <a:gd name="T14" fmla="*/ 2 w 47"/>
                  <a:gd name="T15" fmla="*/ 6 h 60"/>
                  <a:gd name="T16" fmla="*/ 1 w 47"/>
                  <a:gd name="T17" fmla="*/ 7 h 60"/>
                  <a:gd name="T18" fmla="*/ 1 w 47"/>
                  <a:gd name="T19" fmla="*/ 7 h 60"/>
                  <a:gd name="T20" fmla="*/ 0 w 47"/>
                  <a:gd name="T21" fmla="*/ 7 h 60"/>
                  <a:gd name="T22" fmla="*/ 0 w 47"/>
                  <a:gd name="T23" fmla="*/ 7 h 60"/>
                  <a:gd name="T24" fmla="*/ 0 w 47"/>
                  <a:gd name="T25" fmla="*/ 7 h 60"/>
                  <a:gd name="T26" fmla="*/ 0 w 47"/>
                  <a:gd name="T27" fmla="*/ 7 h 60"/>
                  <a:gd name="T28" fmla="*/ 0 w 47"/>
                  <a:gd name="T29" fmla="*/ 7 h 60"/>
                  <a:gd name="T30" fmla="*/ 0 w 47"/>
                  <a:gd name="T31" fmla="*/ 7 h 60"/>
                  <a:gd name="T32" fmla="*/ 0 w 47"/>
                  <a:gd name="T33" fmla="*/ 7 h 60"/>
                  <a:gd name="T34" fmla="*/ 0 w 47"/>
                  <a:gd name="T35" fmla="*/ 7 h 60"/>
                  <a:gd name="T36" fmla="*/ 0 w 47"/>
                  <a:gd name="T37" fmla="*/ 6 h 60"/>
                  <a:gd name="T38" fmla="*/ 0 w 47"/>
                  <a:gd name="T39" fmla="*/ 6 h 60"/>
                  <a:gd name="T40" fmla="*/ 0 w 47"/>
                  <a:gd name="T41" fmla="*/ 6 h 60"/>
                  <a:gd name="T42" fmla="*/ 0 w 47"/>
                  <a:gd name="T43" fmla="*/ 6 h 60"/>
                  <a:gd name="T44" fmla="*/ 0 w 47"/>
                  <a:gd name="T45" fmla="*/ 6 h 60"/>
                  <a:gd name="T46" fmla="*/ 0 w 47"/>
                  <a:gd name="T47" fmla="*/ 6 h 60"/>
                  <a:gd name="T48" fmla="*/ 1 w 47"/>
                  <a:gd name="T49" fmla="*/ 5 h 60"/>
                  <a:gd name="T50" fmla="*/ 2 w 47"/>
                  <a:gd name="T51" fmla="*/ 5 h 60"/>
                  <a:gd name="T52" fmla="*/ 3 w 47"/>
                  <a:gd name="T53" fmla="*/ 4 h 60"/>
                  <a:gd name="T54" fmla="*/ 3 w 47"/>
                  <a:gd name="T55" fmla="*/ 4 h 60"/>
                  <a:gd name="T56" fmla="*/ 4 w 47"/>
                  <a:gd name="T57" fmla="*/ 3 h 60"/>
                  <a:gd name="T58" fmla="*/ 4 w 47"/>
                  <a:gd name="T59" fmla="*/ 2 h 60"/>
                  <a:gd name="T60" fmla="*/ 5 w 47"/>
                  <a:gd name="T61" fmla="*/ 1 h 60"/>
                  <a:gd name="T62" fmla="*/ 5 w 47"/>
                  <a:gd name="T63" fmla="*/ 1 h 60"/>
                  <a:gd name="T64" fmla="*/ 5 w 47"/>
                  <a:gd name="T65" fmla="*/ 0 h 60"/>
                  <a:gd name="T66" fmla="*/ 5 w 47"/>
                  <a:gd name="T67" fmla="*/ 3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60"/>
                  <a:gd name="T104" fmla="*/ 47 w 47"/>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60">
                    <a:moveTo>
                      <a:pt x="46" y="27"/>
                    </a:moveTo>
                    <a:lnTo>
                      <a:pt x="44" y="33"/>
                    </a:lnTo>
                    <a:lnTo>
                      <a:pt x="42" y="38"/>
                    </a:lnTo>
                    <a:lnTo>
                      <a:pt x="38" y="42"/>
                    </a:lnTo>
                    <a:lnTo>
                      <a:pt x="35" y="46"/>
                    </a:lnTo>
                    <a:lnTo>
                      <a:pt x="30" y="50"/>
                    </a:lnTo>
                    <a:lnTo>
                      <a:pt x="25" y="53"/>
                    </a:lnTo>
                    <a:lnTo>
                      <a:pt x="19" y="55"/>
                    </a:lnTo>
                    <a:lnTo>
                      <a:pt x="14" y="57"/>
                    </a:lnTo>
                    <a:lnTo>
                      <a:pt x="8" y="58"/>
                    </a:lnTo>
                    <a:lnTo>
                      <a:pt x="3" y="59"/>
                    </a:lnTo>
                    <a:lnTo>
                      <a:pt x="2" y="59"/>
                    </a:lnTo>
                    <a:lnTo>
                      <a:pt x="1" y="59"/>
                    </a:lnTo>
                    <a:lnTo>
                      <a:pt x="1" y="58"/>
                    </a:lnTo>
                    <a:lnTo>
                      <a:pt x="0" y="57"/>
                    </a:lnTo>
                    <a:lnTo>
                      <a:pt x="0" y="56"/>
                    </a:lnTo>
                    <a:lnTo>
                      <a:pt x="0" y="55"/>
                    </a:lnTo>
                    <a:lnTo>
                      <a:pt x="0" y="54"/>
                    </a:lnTo>
                    <a:lnTo>
                      <a:pt x="1" y="54"/>
                    </a:lnTo>
                    <a:lnTo>
                      <a:pt x="7" y="51"/>
                    </a:lnTo>
                    <a:lnTo>
                      <a:pt x="13" y="47"/>
                    </a:lnTo>
                    <a:lnTo>
                      <a:pt x="19" y="42"/>
                    </a:lnTo>
                    <a:lnTo>
                      <a:pt x="25" y="38"/>
                    </a:lnTo>
                    <a:lnTo>
                      <a:pt x="30" y="33"/>
                    </a:lnTo>
                    <a:lnTo>
                      <a:pt x="34" y="27"/>
                    </a:lnTo>
                    <a:lnTo>
                      <a:pt x="38" y="22"/>
                    </a:lnTo>
                    <a:lnTo>
                      <a:pt x="40" y="15"/>
                    </a:lnTo>
                    <a:lnTo>
                      <a:pt x="41" y="8"/>
                    </a:lnTo>
                    <a:lnTo>
                      <a:pt x="41" y="0"/>
                    </a:lnTo>
                    <a:lnTo>
                      <a:pt x="46" y="27"/>
                    </a:lnTo>
                  </a:path>
                </a:pathLst>
              </a:custGeom>
              <a:solidFill>
                <a:srgbClr val="FFFFFF"/>
              </a:solidFill>
              <a:ln w="9525" cap="rnd">
                <a:noFill/>
                <a:round/>
                <a:headEnd/>
                <a:tailEnd/>
              </a:ln>
            </p:spPr>
            <p:txBody>
              <a:bodyPr/>
              <a:lstStyle/>
              <a:p>
                <a:endParaRPr lang="en-US"/>
              </a:p>
            </p:txBody>
          </p:sp>
          <p:sp>
            <p:nvSpPr>
              <p:cNvPr id="84121" name="Freeform 153"/>
              <p:cNvSpPr>
                <a:spLocks noChangeAspect="1"/>
              </p:cNvSpPr>
              <p:nvPr/>
            </p:nvSpPr>
            <p:spPr bwMode="auto">
              <a:xfrm>
                <a:off x="1277" y="1765"/>
                <a:ext cx="47" cy="22"/>
              </a:xfrm>
              <a:custGeom>
                <a:avLst/>
                <a:gdLst>
                  <a:gd name="T0" fmla="*/ 9 w 98"/>
                  <a:gd name="T1" fmla="*/ 3 h 45"/>
                  <a:gd name="T2" fmla="*/ 9 w 98"/>
                  <a:gd name="T3" fmla="*/ 3 h 45"/>
                  <a:gd name="T4" fmla="*/ 9 w 98"/>
                  <a:gd name="T5" fmla="*/ 3 h 45"/>
                  <a:gd name="T6" fmla="*/ 9 w 98"/>
                  <a:gd name="T7" fmla="*/ 3 h 45"/>
                  <a:gd name="T8" fmla="*/ 9 w 98"/>
                  <a:gd name="T9" fmla="*/ 3 h 45"/>
                  <a:gd name="T10" fmla="*/ 8 w 98"/>
                  <a:gd name="T11" fmla="*/ 2 h 45"/>
                  <a:gd name="T12" fmla="*/ 8 w 98"/>
                  <a:gd name="T13" fmla="*/ 2 h 45"/>
                  <a:gd name="T14" fmla="*/ 8 w 98"/>
                  <a:gd name="T15" fmla="*/ 2 h 45"/>
                  <a:gd name="T16" fmla="*/ 8 w 98"/>
                  <a:gd name="T17" fmla="*/ 2 h 45"/>
                  <a:gd name="T18" fmla="*/ 8 w 98"/>
                  <a:gd name="T19" fmla="*/ 2 h 45"/>
                  <a:gd name="T20" fmla="*/ 8 w 98"/>
                  <a:gd name="T21" fmla="*/ 2 h 45"/>
                  <a:gd name="T22" fmla="*/ 8 w 98"/>
                  <a:gd name="T23" fmla="*/ 2 h 45"/>
                  <a:gd name="T24" fmla="*/ 7 w 98"/>
                  <a:gd name="T25" fmla="*/ 2 h 45"/>
                  <a:gd name="T26" fmla="*/ 6 w 98"/>
                  <a:gd name="T27" fmla="*/ 2 h 45"/>
                  <a:gd name="T28" fmla="*/ 6 w 98"/>
                  <a:gd name="T29" fmla="*/ 1 h 45"/>
                  <a:gd name="T30" fmla="*/ 5 w 98"/>
                  <a:gd name="T31" fmla="*/ 1 h 45"/>
                  <a:gd name="T32" fmla="*/ 4 w 98"/>
                  <a:gd name="T33" fmla="*/ 1 h 45"/>
                  <a:gd name="T34" fmla="*/ 3 w 98"/>
                  <a:gd name="T35" fmla="*/ 1 h 45"/>
                  <a:gd name="T36" fmla="*/ 2 w 98"/>
                  <a:gd name="T37" fmla="*/ 1 h 45"/>
                  <a:gd name="T38" fmla="*/ 1 w 98"/>
                  <a:gd name="T39" fmla="*/ 1 h 45"/>
                  <a:gd name="T40" fmla="*/ 0 w 98"/>
                  <a:gd name="T41" fmla="*/ 0 h 45"/>
                  <a:gd name="T42" fmla="*/ 0 w 98"/>
                  <a:gd name="T43" fmla="*/ 0 h 45"/>
                  <a:gd name="T44" fmla="*/ 0 w 98"/>
                  <a:gd name="T45" fmla="*/ 0 h 45"/>
                  <a:gd name="T46" fmla="*/ 0 w 98"/>
                  <a:gd name="T47" fmla="*/ 0 h 45"/>
                  <a:gd name="T48" fmla="*/ 0 w 98"/>
                  <a:gd name="T49" fmla="*/ 0 h 45"/>
                  <a:gd name="T50" fmla="*/ 0 w 98"/>
                  <a:gd name="T51" fmla="*/ 1 h 45"/>
                  <a:gd name="T52" fmla="*/ 0 w 98"/>
                  <a:gd name="T53" fmla="*/ 1 h 45"/>
                  <a:gd name="T54" fmla="*/ 0 w 98"/>
                  <a:gd name="T55" fmla="*/ 1 h 45"/>
                  <a:gd name="T56" fmla="*/ 0 w 98"/>
                  <a:gd name="T57" fmla="*/ 2 h 45"/>
                  <a:gd name="T58" fmla="*/ 1 w 98"/>
                  <a:gd name="T59" fmla="*/ 2 h 45"/>
                  <a:gd name="T60" fmla="*/ 1 w 98"/>
                  <a:gd name="T61" fmla="*/ 2 h 45"/>
                  <a:gd name="T62" fmla="*/ 1 w 98"/>
                  <a:gd name="T63" fmla="*/ 2 h 45"/>
                  <a:gd name="T64" fmla="*/ 2 w 98"/>
                  <a:gd name="T65" fmla="*/ 2 h 45"/>
                  <a:gd name="T66" fmla="*/ 2 w 98"/>
                  <a:gd name="T67" fmla="*/ 2 h 45"/>
                  <a:gd name="T68" fmla="*/ 2 w 98"/>
                  <a:gd name="T69" fmla="*/ 3 h 45"/>
                  <a:gd name="T70" fmla="*/ 3 w 98"/>
                  <a:gd name="T71" fmla="*/ 3 h 45"/>
                  <a:gd name="T72" fmla="*/ 4 w 98"/>
                  <a:gd name="T73" fmla="*/ 4 h 45"/>
                  <a:gd name="T74" fmla="*/ 5 w 98"/>
                  <a:gd name="T75" fmla="*/ 4 h 45"/>
                  <a:gd name="T76" fmla="*/ 6 w 98"/>
                  <a:gd name="T77" fmla="*/ 4 h 45"/>
                  <a:gd name="T78" fmla="*/ 7 w 98"/>
                  <a:gd name="T79" fmla="*/ 4 h 45"/>
                  <a:gd name="T80" fmla="*/ 8 w 98"/>
                  <a:gd name="T81" fmla="*/ 4 h 45"/>
                  <a:gd name="T82" fmla="*/ 9 w 98"/>
                  <a:gd name="T83" fmla="*/ 4 h 45"/>
                  <a:gd name="T84" fmla="*/ 10 w 98"/>
                  <a:gd name="T85" fmla="*/ 4 h 45"/>
                  <a:gd name="T86" fmla="*/ 11 w 98"/>
                  <a:gd name="T87" fmla="*/ 5 h 45"/>
                  <a:gd name="T88" fmla="*/ 9 w 98"/>
                  <a:gd name="T89" fmla="*/ 3 h 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45"/>
                  <a:gd name="T137" fmla="*/ 98 w 98"/>
                  <a:gd name="T138" fmla="*/ 45 h 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45">
                    <a:moveTo>
                      <a:pt x="79" y="29"/>
                    </a:moveTo>
                    <a:lnTo>
                      <a:pt x="79" y="28"/>
                    </a:lnTo>
                    <a:lnTo>
                      <a:pt x="78" y="27"/>
                    </a:lnTo>
                    <a:lnTo>
                      <a:pt x="77" y="26"/>
                    </a:lnTo>
                    <a:lnTo>
                      <a:pt x="77" y="25"/>
                    </a:lnTo>
                    <a:lnTo>
                      <a:pt x="76" y="23"/>
                    </a:lnTo>
                    <a:lnTo>
                      <a:pt x="75" y="22"/>
                    </a:lnTo>
                    <a:lnTo>
                      <a:pt x="74" y="20"/>
                    </a:lnTo>
                    <a:lnTo>
                      <a:pt x="73" y="19"/>
                    </a:lnTo>
                    <a:lnTo>
                      <a:pt x="65" y="17"/>
                    </a:lnTo>
                    <a:lnTo>
                      <a:pt x="58" y="16"/>
                    </a:lnTo>
                    <a:lnTo>
                      <a:pt x="51" y="15"/>
                    </a:lnTo>
                    <a:lnTo>
                      <a:pt x="43" y="14"/>
                    </a:lnTo>
                    <a:lnTo>
                      <a:pt x="35" y="14"/>
                    </a:lnTo>
                    <a:lnTo>
                      <a:pt x="28" y="13"/>
                    </a:lnTo>
                    <a:lnTo>
                      <a:pt x="21" y="12"/>
                    </a:lnTo>
                    <a:lnTo>
                      <a:pt x="13" y="10"/>
                    </a:lnTo>
                    <a:lnTo>
                      <a:pt x="7" y="6"/>
                    </a:lnTo>
                    <a:lnTo>
                      <a:pt x="1" y="0"/>
                    </a:lnTo>
                    <a:lnTo>
                      <a:pt x="0" y="4"/>
                    </a:lnTo>
                    <a:lnTo>
                      <a:pt x="0" y="7"/>
                    </a:lnTo>
                    <a:lnTo>
                      <a:pt x="0" y="10"/>
                    </a:lnTo>
                    <a:lnTo>
                      <a:pt x="2" y="13"/>
                    </a:lnTo>
                    <a:lnTo>
                      <a:pt x="3" y="15"/>
                    </a:lnTo>
                    <a:lnTo>
                      <a:pt x="6" y="16"/>
                    </a:lnTo>
                    <a:lnTo>
                      <a:pt x="8" y="18"/>
                    </a:lnTo>
                    <a:lnTo>
                      <a:pt x="11" y="19"/>
                    </a:lnTo>
                    <a:lnTo>
                      <a:pt x="13" y="21"/>
                    </a:lnTo>
                    <a:lnTo>
                      <a:pt x="16" y="23"/>
                    </a:lnTo>
                    <a:lnTo>
                      <a:pt x="23" y="27"/>
                    </a:lnTo>
                    <a:lnTo>
                      <a:pt x="31" y="30"/>
                    </a:lnTo>
                    <a:lnTo>
                      <a:pt x="39" y="32"/>
                    </a:lnTo>
                    <a:lnTo>
                      <a:pt x="48" y="32"/>
                    </a:lnTo>
                    <a:lnTo>
                      <a:pt x="57" y="33"/>
                    </a:lnTo>
                    <a:lnTo>
                      <a:pt x="65" y="34"/>
                    </a:lnTo>
                    <a:lnTo>
                      <a:pt x="73" y="35"/>
                    </a:lnTo>
                    <a:lnTo>
                      <a:pt x="82" y="36"/>
                    </a:lnTo>
                    <a:lnTo>
                      <a:pt x="89" y="39"/>
                    </a:lnTo>
                    <a:lnTo>
                      <a:pt x="97" y="44"/>
                    </a:lnTo>
                    <a:lnTo>
                      <a:pt x="79" y="29"/>
                    </a:lnTo>
                  </a:path>
                </a:pathLst>
              </a:custGeom>
              <a:solidFill>
                <a:srgbClr val="FFB1B1"/>
              </a:solidFill>
              <a:ln w="9525" cap="rnd">
                <a:noFill/>
                <a:round/>
                <a:headEnd/>
                <a:tailEnd/>
              </a:ln>
            </p:spPr>
            <p:txBody>
              <a:bodyPr/>
              <a:lstStyle/>
              <a:p>
                <a:endParaRPr lang="en-US"/>
              </a:p>
            </p:txBody>
          </p:sp>
          <p:sp>
            <p:nvSpPr>
              <p:cNvPr id="84122" name="Freeform 154"/>
              <p:cNvSpPr>
                <a:spLocks noChangeAspect="1"/>
              </p:cNvSpPr>
              <p:nvPr/>
            </p:nvSpPr>
            <p:spPr bwMode="auto">
              <a:xfrm>
                <a:off x="1025" y="1772"/>
                <a:ext cx="46" cy="42"/>
              </a:xfrm>
              <a:custGeom>
                <a:avLst/>
                <a:gdLst>
                  <a:gd name="T0" fmla="*/ 2 w 95"/>
                  <a:gd name="T1" fmla="*/ 2 h 86"/>
                  <a:gd name="T2" fmla="*/ 2 w 95"/>
                  <a:gd name="T3" fmla="*/ 2 h 86"/>
                  <a:gd name="T4" fmla="*/ 3 w 95"/>
                  <a:gd name="T5" fmla="*/ 3 h 86"/>
                  <a:gd name="T6" fmla="*/ 4 w 95"/>
                  <a:gd name="T7" fmla="*/ 3 h 86"/>
                  <a:gd name="T8" fmla="*/ 6 w 95"/>
                  <a:gd name="T9" fmla="*/ 3 h 86"/>
                  <a:gd name="T10" fmla="*/ 6 w 95"/>
                  <a:gd name="T11" fmla="*/ 3 h 86"/>
                  <a:gd name="T12" fmla="*/ 6 w 95"/>
                  <a:gd name="T13" fmla="*/ 3 h 86"/>
                  <a:gd name="T14" fmla="*/ 7 w 95"/>
                  <a:gd name="T15" fmla="*/ 3 h 86"/>
                  <a:gd name="T16" fmla="*/ 7 w 95"/>
                  <a:gd name="T17" fmla="*/ 4 h 86"/>
                  <a:gd name="T18" fmla="*/ 7 w 95"/>
                  <a:gd name="T19" fmla="*/ 4 h 86"/>
                  <a:gd name="T20" fmla="*/ 7 w 95"/>
                  <a:gd name="T21" fmla="*/ 4 h 86"/>
                  <a:gd name="T22" fmla="*/ 7 w 95"/>
                  <a:gd name="T23" fmla="*/ 5 h 86"/>
                  <a:gd name="T24" fmla="*/ 7 w 95"/>
                  <a:gd name="T25" fmla="*/ 6 h 86"/>
                  <a:gd name="T26" fmla="*/ 8 w 95"/>
                  <a:gd name="T27" fmla="*/ 8 h 86"/>
                  <a:gd name="T28" fmla="*/ 9 w 95"/>
                  <a:gd name="T29" fmla="*/ 9 h 86"/>
                  <a:gd name="T30" fmla="*/ 10 w 95"/>
                  <a:gd name="T31" fmla="*/ 10 h 86"/>
                  <a:gd name="T32" fmla="*/ 11 w 95"/>
                  <a:gd name="T33" fmla="*/ 10 h 86"/>
                  <a:gd name="T34" fmla="*/ 9 w 95"/>
                  <a:gd name="T35" fmla="*/ 10 h 86"/>
                  <a:gd name="T36" fmla="*/ 8 w 95"/>
                  <a:gd name="T37" fmla="*/ 10 h 86"/>
                  <a:gd name="T38" fmla="*/ 7 w 95"/>
                  <a:gd name="T39" fmla="*/ 10 h 86"/>
                  <a:gd name="T40" fmla="*/ 6 w 95"/>
                  <a:gd name="T41" fmla="*/ 9 h 86"/>
                  <a:gd name="T42" fmla="*/ 5 w 95"/>
                  <a:gd name="T43" fmla="*/ 8 h 86"/>
                  <a:gd name="T44" fmla="*/ 4 w 95"/>
                  <a:gd name="T45" fmla="*/ 8 h 86"/>
                  <a:gd name="T46" fmla="*/ 4 w 95"/>
                  <a:gd name="T47" fmla="*/ 6 h 86"/>
                  <a:gd name="T48" fmla="*/ 3 w 95"/>
                  <a:gd name="T49" fmla="*/ 5 h 86"/>
                  <a:gd name="T50" fmla="*/ 3 w 95"/>
                  <a:gd name="T51" fmla="*/ 5 h 86"/>
                  <a:gd name="T52" fmla="*/ 2 w 95"/>
                  <a:gd name="T53" fmla="*/ 4 h 86"/>
                  <a:gd name="T54" fmla="*/ 1 w 95"/>
                  <a:gd name="T55" fmla="*/ 3 h 86"/>
                  <a:gd name="T56" fmla="*/ 1 w 95"/>
                  <a:gd name="T57" fmla="*/ 3 h 86"/>
                  <a:gd name="T58" fmla="*/ 0 w 95"/>
                  <a:gd name="T59" fmla="*/ 2 h 86"/>
                  <a:gd name="T60" fmla="*/ 0 w 95"/>
                  <a:gd name="T61" fmla="*/ 1 h 86"/>
                  <a:gd name="T62" fmla="*/ 0 w 95"/>
                  <a:gd name="T63" fmla="*/ 0 h 86"/>
                  <a:gd name="T64" fmla="*/ 0 w 95"/>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86"/>
                  <a:gd name="T101" fmla="*/ 95 w 95"/>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86">
                    <a:moveTo>
                      <a:pt x="14" y="13"/>
                    </a:moveTo>
                    <a:lnTo>
                      <a:pt x="16" y="17"/>
                    </a:lnTo>
                    <a:lnTo>
                      <a:pt x="19" y="21"/>
                    </a:lnTo>
                    <a:lnTo>
                      <a:pt x="23" y="23"/>
                    </a:lnTo>
                    <a:lnTo>
                      <a:pt x="26" y="25"/>
                    </a:lnTo>
                    <a:lnTo>
                      <a:pt x="31" y="27"/>
                    </a:lnTo>
                    <a:lnTo>
                      <a:pt x="36" y="28"/>
                    </a:lnTo>
                    <a:lnTo>
                      <a:pt x="40" y="28"/>
                    </a:lnTo>
                    <a:lnTo>
                      <a:pt x="45" y="29"/>
                    </a:lnTo>
                    <a:lnTo>
                      <a:pt x="50" y="29"/>
                    </a:lnTo>
                    <a:lnTo>
                      <a:pt x="55" y="30"/>
                    </a:lnTo>
                    <a:lnTo>
                      <a:pt x="56" y="30"/>
                    </a:lnTo>
                    <a:lnTo>
                      <a:pt x="56" y="31"/>
                    </a:lnTo>
                    <a:lnTo>
                      <a:pt x="57" y="31"/>
                    </a:lnTo>
                    <a:lnTo>
                      <a:pt x="58" y="32"/>
                    </a:lnTo>
                    <a:lnTo>
                      <a:pt x="58" y="33"/>
                    </a:lnTo>
                    <a:lnTo>
                      <a:pt x="58" y="34"/>
                    </a:lnTo>
                    <a:lnTo>
                      <a:pt x="58" y="35"/>
                    </a:lnTo>
                    <a:lnTo>
                      <a:pt x="58" y="36"/>
                    </a:lnTo>
                    <a:lnTo>
                      <a:pt x="58" y="37"/>
                    </a:lnTo>
                    <a:lnTo>
                      <a:pt x="59" y="43"/>
                    </a:lnTo>
                    <a:lnTo>
                      <a:pt x="60" y="49"/>
                    </a:lnTo>
                    <a:lnTo>
                      <a:pt x="62" y="55"/>
                    </a:lnTo>
                    <a:lnTo>
                      <a:pt x="65" y="60"/>
                    </a:lnTo>
                    <a:lnTo>
                      <a:pt x="68" y="66"/>
                    </a:lnTo>
                    <a:lnTo>
                      <a:pt x="73" y="70"/>
                    </a:lnTo>
                    <a:lnTo>
                      <a:pt x="77" y="75"/>
                    </a:lnTo>
                    <a:lnTo>
                      <a:pt x="83" y="78"/>
                    </a:lnTo>
                    <a:lnTo>
                      <a:pt x="88" y="81"/>
                    </a:lnTo>
                    <a:lnTo>
                      <a:pt x="94" y="82"/>
                    </a:lnTo>
                    <a:lnTo>
                      <a:pt x="88" y="84"/>
                    </a:lnTo>
                    <a:lnTo>
                      <a:pt x="83" y="85"/>
                    </a:lnTo>
                    <a:lnTo>
                      <a:pt x="77" y="85"/>
                    </a:lnTo>
                    <a:lnTo>
                      <a:pt x="71" y="85"/>
                    </a:lnTo>
                    <a:lnTo>
                      <a:pt x="65" y="84"/>
                    </a:lnTo>
                    <a:lnTo>
                      <a:pt x="60" y="81"/>
                    </a:lnTo>
                    <a:lnTo>
                      <a:pt x="55" y="79"/>
                    </a:lnTo>
                    <a:lnTo>
                      <a:pt x="50" y="76"/>
                    </a:lnTo>
                    <a:lnTo>
                      <a:pt x="46" y="73"/>
                    </a:lnTo>
                    <a:lnTo>
                      <a:pt x="42" y="69"/>
                    </a:lnTo>
                    <a:lnTo>
                      <a:pt x="39" y="65"/>
                    </a:lnTo>
                    <a:lnTo>
                      <a:pt x="36" y="61"/>
                    </a:lnTo>
                    <a:lnTo>
                      <a:pt x="33" y="56"/>
                    </a:lnTo>
                    <a:lnTo>
                      <a:pt x="32" y="53"/>
                    </a:lnTo>
                    <a:lnTo>
                      <a:pt x="30" y="48"/>
                    </a:lnTo>
                    <a:lnTo>
                      <a:pt x="27" y="43"/>
                    </a:lnTo>
                    <a:lnTo>
                      <a:pt x="24" y="40"/>
                    </a:lnTo>
                    <a:lnTo>
                      <a:pt x="21" y="36"/>
                    </a:lnTo>
                    <a:lnTo>
                      <a:pt x="17" y="32"/>
                    </a:lnTo>
                    <a:lnTo>
                      <a:pt x="14" y="29"/>
                    </a:lnTo>
                    <a:lnTo>
                      <a:pt x="11" y="27"/>
                    </a:lnTo>
                    <a:lnTo>
                      <a:pt x="8" y="24"/>
                    </a:lnTo>
                    <a:lnTo>
                      <a:pt x="6" y="22"/>
                    </a:lnTo>
                    <a:lnTo>
                      <a:pt x="4" y="19"/>
                    </a:lnTo>
                    <a:lnTo>
                      <a:pt x="3" y="17"/>
                    </a:lnTo>
                    <a:lnTo>
                      <a:pt x="1" y="13"/>
                    </a:lnTo>
                    <a:lnTo>
                      <a:pt x="1" y="10"/>
                    </a:lnTo>
                    <a:lnTo>
                      <a:pt x="0" y="7"/>
                    </a:lnTo>
                    <a:lnTo>
                      <a:pt x="0" y="4"/>
                    </a:lnTo>
                    <a:lnTo>
                      <a:pt x="0" y="0"/>
                    </a:lnTo>
                    <a:lnTo>
                      <a:pt x="14" y="13"/>
                    </a:lnTo>
                  </a:path>
                </a:pathLst>
              </a:custGeom>
              <a:solidFill>
                <a:srgbClr val="FFB1B1"/>
              </a:solidFill>
              <a:ln w="9525" cap="rnd">
                <a:noFill/>
                <a:round/>
                <a:headEnd/>
                <a:tailEnd/>
              </a:ln>
            </p:spPr>
            <p:txBody>
              <a:bodyPr/>
              <a:lstStyle/>
              <a:p>
                <a:endParaRPr lang="en-US"/>
              </a:p>
            </p:txBody>
          </p:sp>
          <p:sp>
            <p:nvSpPr>
              <p:cNvPr id="84123" name="Freeform 155"/>
              <p:cNvSpPr>
                <a:spLocks noChangeAspect="1"/>
              </p:cNvSpPr>
              <p:nvPr/>
            </p:nvSpPr>
            <p:spPr bwMode="auto">
              <a:xfrm>
                <a:off x="1210" y="1739"/>
                <a:ext cx="32" cy="16"/>
              </a:xfrm>
              <a:custGeom>
                <a:avLst/>
                <a:gdLst>
                  <a:gd name="T0" fmla="*/ 1 w 67"/>
                  <a:gd name="T1" fmla="*/ 3 h 33"/>
                  <a:gd name="T2" fmla="*/ 2 w 67"/>
                  <a:gd name="T3" fmla="*/ 3 h 33"/>
                  <a:gd name="T4" fmla="*/ 3 w 67"/>
                  <a:gd name="T5" fmla="*/ 3 h 33"/>
                  <a:gd name="T6" fmla="*/ 3 w 67"/>
                  <a:gd name="T7" fmla="*/ 3 h 33"/>
                  <a:gd name="T8" fmla="*/ 4 w 67"/>
                  <a:gd name="T9" fmla="*/ 2 h 33"/>
                  <a:gd name="T10" fmla="*/ 5 w 67"/>
                  <a:gd name="T11" fmla="*/ 2 h 33"/>
                  <a:gd name="T12" fmla="*/ 5 w 67"/>
                  <a:gd name="T13" fmla="*/ 1 h 33"/>
                  <a:gd name="T14" fmla="*/ 5 w 67"/>
                  <a:gd name="T15" fmla="*/ 1 h 33"/>
                  <a:gd name="T16" fmla="*/ 6 w 67"/>
                  <a:gd name="T17" fmla="*/ 1 h 33"/>
                  <a:gd name="T18" fmla="*/ 7 w 67"/>
                  <a:gd name="T19" fmla="*/ 0 h 33"/>
                  <a:gd name="T20" fmla="*/ 7 w 67"/>
                  <a:gd name="T21" fmla="*/ 0 h 33"/>
                  <a:gd name="T22" fmla="*/ 7 w 67"/>
                  <a:gd name="T23" fmla="*/ 0 h 33"/>
                  <a:gd name="T24" fmla="*/ 7 w 67"/>
                  <a:gd name="T25" fmla="*/ 0 h 33"/>
                  <a:gd name="T26" fmla="*/ 7 w 67"/>
                  <a:gd name="T27" fmla="*/ 0 h 33"/>
                  <a:gd name="T28" fmla="*/ 6 w 67"/>
                  <a:gd name="T29" fmla="*/ 1 h 33"/>
                  <a:gd name="T30" fmla="*/ 6 w 67"/>
                  <a:gd name="T31" fmla="*/ 1 h 33"/>
                  <a:gd name="T32" fmla="*/ 6 w 67"/>
                  <a:gd name="T33" fmla="*/ 1 h 33"/>
                  <a:gd name="T34" fmla="*/ 5 w 67"/>
                  <a:gd name="T35" fmla="*/ 2 h 33"/>
                  <a:gd name="T36" fmla="*/ 5 w 67"/>
                  <a:gd name="T37" fmla="*/ 2 h 33"/>
                  <a:gd name="T38" fmla="*/ 5 w 67"/>
                  <a:gd name="T39" fmla="*/ 3 h 33"/>
                  <a:gd name="T40" fmla="*/ 5 w 67"/>
                  <a:gd name="T41" fmla="*/ 3 h 33"/>
                  <a:gd name="T42" fmla="*/ 4 w 67"/>
                  <a:gd name="T43" fmla="*/ 3 h 33"/>
                  <a:gd name="T44" fmla="*/ 4 w 67"/>
                  <a:gd name="T45" fmla="*/ 3 h 33"/>
                  <a:gd name="T46" fmla="*/ 4 w 67"/>
                  <a:gd name="T47" fmla="*/ 3 h 33"/>
                  <a:gd name="T48" fmla="*/ 3 w 67"/>
                  <a:gd name="T49" fmla="*/ 3 h 33"/>
                  <a:gd name="T50" fmla="*/ 3 w 67"/>
                  <a:gd name="T51" fmla="*/ 3 h 33"/>
                  <a:gd name="T52" fmla="*/ 3 w 67"/>
                  <a:gd name="T53" fmla="*/ 4 h 33"/>
                  <a:gd name="T54" fmla="*/ 2 w 67"/>
                  <a:gd name="T55" fmla="*/ 4 h 33"/>
                  <a:gd name="T56" fmla="*/ 2 w 67"/>
                  <a:gd name="T57" fmla="*/ 4 h 33"/>
                  <a:gd name="T58" fmla="*/ 1 w 67"/>
                  <a:gd name="T59" fmla="*/ 3 h 33"/>
                  <a:gd name="T60" fmla="*/ 1 w 67"/>
                  <a:gd name="T61" fmla="*/ 3 h 33"/>
                  <a:gd name="T62" fmla="*/ 0 w 67"/>
                  <a:gd name="T63" fmla="*/ 3 h 33"/>
                  <a:gd name="T64" fmla="*/ 0 w 67"/>
                  <a:gd name="T65" fmla="*/ 3 h 33"/>
                  <a:gd name="T66" fmla="*/ 1 w 67"/>
                  <a:gd name="T67" fmla="*/ 3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
                  <a:gd name="T103" fmla="*/ 0 h 33"/>
                  <a:gd name="T104" fmla="*/ 67 w 67"/>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 h="33">
                    <a:moveTo>
                      <a:pt x="12" y="27"/>
                    </a:moveTo>
                    <a:lnTo>
                      <a:pt x="18" y="28"/>
                    </a:lnTo>
                    <a:lnTo>
                      <a:pt x="25" y="27"/>
                    </a:lnTo>
                    <a:lnTo>
                      <a:pt x="30" y="25"/>
                    </a:lnTo>
                    <a:lnTo>
                      <a:pt x="36" y="23"/>
                    </a:lnTo>
                    <a:lnTo>
                      <a:pt x="41" y="19"/>
                    </a:lnTo>
                    <a:lnTo>
                      <a:pt x="46" y="15"/>
                    </a:lnTo>
                    <a:lnTo>
                      <a:pt x="50" y="11"/>
                    </a:lnTo>
                    <a:lnTo>
                      <a:pt x="56" y="8"/>
                    </a:lnTo>
                    <a:lnTo>
                      <a:pt x="60" y="4"/>
                    </a:lnTo>
                    <a:lnTo>
                      <a:pt x="66" y="0"/>
                    </a:lnTo>
                    <a:lnTo>
                      <a:pt x="63" y="3"/>
                    </a:lnTo>
                    <a:lnTo>
                      <a:pt x="61" y="6"/>
                    </a:lnTo>
                    <a:lnTo>
                      <a:pt x="59" y="9"/>
                    </a:lnTo>
                    <a:lnTo>
                      <a:pt x="56" y="12"/>
                    </a:lnTo>
                    <a:lnTo>
                      <a:pt x="54" y="15"/>
                    </a:lnTo>
                    <a:lnTo>
                      <a:pt x="51" y="18"/>
                    </a:lnTo>
                    <a:lnTo>
                      <a:pt x="49" y="21"/>
                    </a:lnTo>
                    <a:lnTo>
                      <a:pt x="46" y="24"/>
                    </a:lnTo>
                    <a:lnTo>
                      <a:pt x="43" y="26"/>
                    </a:lnTo>
                    <a:lnTo>
                      <a:pt x="40" y="27"/>
                    </a:lnTo>
                    <a:lnTo>
                      <a:pt x="36" y="30"/>
                    </a:lnTo>
                    <a:lnTo>
                      <a:pt x="32" y="30"/>
                    </a:lnTo>
                    <a:lnTo>
                      <a:pt x="28" y="31"/>
                    </a:lnTo>
                    <a:lnTo>
                      <a:pt x="25" y="32"/>
                    </a:lnTo>
                    <a:lnTo>
                      <a:pt x="20" y="32"/>
                    </a:lnTo>
                    <a:lnTo>
                      <a:pt x="16" y="32"/>
                    </a:lnTo>
                    <a:lnTo>
                      <a:pt x="12" y="31"/>
                    </a:lnTo>
                    <a:lnTo>
                      <a:pt x="8" y="30"/>
                    </a:lnTo>
                    <a:lnTo>
                      <a:pt x="4" y="30"/>
                    </a:lnTo>
                    <a:lnTo>
                      <a:pt x="0" y="29"/>
                    </a:lnTo>
                    <a:lnTo>
                      <a:pt x="12" y="27"/>
                    </a:lnTo>
                  </a:path>
                </a:pathLst>
              </a:custGeom>
              <a:solidFill>
                <a:srgbClr val="FFB1B1"/>
              </a:solidFill>
              <a:ln w="9525" cap="rnd">
                <a:noFill/>
                <a:round/>
                <a:headEnd/>
                <a:tailEnd/>
              </a:ln>
            </p:spPr>
            <p:txBody>
              <a:bodyPr/>
              <a:lstStyle/>
              <a:p>
                <a:endParaRPr lang="en-US"/>
              </a:p>
            </p:txBody>
          </p:sp>
          <p:sp>
            <p:nvSpPr>
              <p:cNvPr id="84124" name="Freeform 156"/>
              <p:cNvSpPr>
                <a:spLocks noChangeAspect="1"/>
              </p:cNvSpPr>
              <p:nvPr/>
            </p:nvSpPr>
            <p:spPr bwMode="auto">
              <a:xfrm>
                <a:off x="1344" y="1762"/>
                <a:ext cx="41" cy="18"/>
              </a:xfrm>
              <a:custGeom>
                <a:avLst/>
                <a:gdLst>
                  <a:gd name="T0" fmla="*/ 8 w 86"/>
                  <a:gd name="T1" fmla="*/ 2 h 37"/>
                  <a:gd name="T2" fmla="*/ 8 w 86"/>
                  <a:gd name="T3" fmla="*/ 2 h 37"/>
                  <a:gd name="T4" fmla="*/ 8 w 86"/>
                  <a:gd name="T5" fmla="*/ 2 h 37"/>
                  <a:gd name="T6" fmla="*/ 7 w 86"/>
                  <a:gd name="T7" fmla="*/ 2 h 37"/>
                  <a:gd name="T8" fmla="*/ 7 w 86"/>
                  <a:gd name="T9" fmla="*/ 3 h 37"/>
                  <a:gd name="T10" fmla="*/ 7 w 86"/>
                  <a:gd name="T11" fmla="*/ 3 h 37"/>
                  <a:gd name="T12" fmla="*/ 7 w 86"/>
                  <a:gd name="T13" fmla="*/ 3 h 37"/>
                  <a:gd name="T14" fmla="*/ 6 w 86"/>
                  <a:gd name="T15" fmla="*/ 3 h 37"/>
                  <a:gd name="T16" fmla="*/ 6 w 86"/>
                  <a:gd name="T17" fmla="*/ 4 h 37"/>
                  <a:gd name="T18" fmla="*/ 6 w 86"/>
                  <a:gd name="T19" fmla="*/ 4 h 37"/>
                  <a:gd name="T20" fmla="*/ 6 w 86"/>
                  <a:gd name="T21" fmla="*/ 4 h 37"/>
                  <a:gd name="T22" fmla="*/ 6 w 86"/>
                  <a:gd name="T23" fmla="*/ 4 h 37"/>
                  <a:gd name="T24" fmla="*/ 5 w 86"/>
                  <a:gd name="T25" fmla="*/ 4 h 37"/>
                  <a:gd name="T26" fmla="*/ 5 w 86"/>
                  <a:gd name="T27" fmla="*/ 4 h 37"/>
                  <a:gd name="T28" fmla="*/ 5 w 86"/>
                  <a:gd name="T29" fmla="*/ 4 h 37"/>
                  <a:gd name="T30" fmla="*/ 5 w 86"/>
                  <a:gd name="T31" fmla="*/ 4 h 37"/>
                  <a:gd name="T32" fmla="*/ 5 w 86"/>
                  <a:gd name="T33" fmla="*/ 4 h 37"/>
                  <a:gd name="T34" fmla="*/ 5 w 86"/>
                  <a:gd name="T35" fmla="*/ 4 h 37"/>
                  <a:gd name="T36" fmla="*/ 5 w 86"/>
                  <a:gd name="T37" fmla="*/ 4 h 37"/>
                  <a:gd name="T38" fmla="*/ 5 w 86"/>
                  <a:gd name="T39" fmla="*/ 4 h 37"/>
                  <a:gd name="T40" fmla="*/ 5 w 86"/>
                  <a:gd name="T41" fmla="*/ 4 h 37"/>
                  <a:gd name="T42" fmla="*/ 5 w 86"/>
                  <a:gd name="T43" fmla="*/ 4 h 37"/>
                  <a:gd name="T44" fmla="*/ 5 w 86"/>
                  <a:gd name="T45" fmla="*/ 4 h 37"/>
                  <a:gd name="T46" fmla="*/ 5 w 86"/>
                  <a:gd name="T47" fmla="*/ 3 h 37"/>
                  <a:gd name="T48" fmla="*/ 4 w 86"/>
                  <a:gd name="T49" fmla="*/ 3 h 37"/>
                  <a:gd name="T50" fmla="*/ 4 w 86"/>
                  <a:gd name="T51" fmla="*/ 2 h 37"/>
                  <a:gd name="T52" fmla="*/ 3 w 86"/>
                  <a:gd name="T53" fmla="*/ 2 h 37"/>
                  <a:gd name="T54" fmla="*/ 2 w 86"/>
                  <a:gd name="T55" fmla="*/ 1 h 37"/>
                  <a:gd name="T56" fmla="*/ 2 w 86"/>
                  <a:gd name="T57" fmla="*/ 1 h 37"/>
                  <a:gd name="T58" fmla="*/ 1 w 86"/>
                  <a:gd name="T59" fmla="*/ 1 h 37"/>
                  <a:gd name="T60" fmla="*/ 1 w 86"/>
                  <a:gd name="T61" fmla="*/ 0 h 37"/>
                  <a:gd name="T62" fmla="*/ 0 w 86"/>
                  <a:gd name="T63" fmla="*/ 0 h 37"/>
                  <a:gd name="T64" fmla="*/ 0 w 86"/>
                  <a:gd name="T65" fmla="*/ 0 h 37"/>
                  <a:gd name="T66" fmla="*/ 0 w 86"/>
                  <a:gd name="T67" fmla="*/ 0 h 37"/>
                  <a:gd name="T68" fmla="*/ 0 w 86"/>
                  <a:gd name="T69" fmla="*/ 0 h 37"/>
                  <a:gd name="T70" fmla="*/ 0 w 86"/>
                  <a:gd name="T71" fmla="*/ 0 h 37"/>
                  <a:gd name="T72" fmla="*/ 0 w 86"/>
                  <a:gd name="T73" fmla="*/ 0 h 37"/>
                  <a:gd name="T74" fmla="*/ 1 w 86"/>
                  <a:gd name="T75" fmla="*/ 0 h 37"/>
                  <a:gd name="T76" fmla="*/ 1 w 86"/>
                  <a:gd name="T77" fmla="*/ 0 h 37"/>
                  <a:gd name="T78" fmla="*/ 1 w 86"/>
                  <a:gd name="T79" fmla="*/ 0 h 37"/>
                  <a:gd name="T80" fmla="*/ 1 w 86"/>
                  <a:gd name="T81" fmla="*/ 0 h 37"/>
                  <a:gd name="T82" fmla="*/ 2 w 86"/>
                  <a:gd name="T83" fmla="*/ 0 h 37"/>
                  <a:gd name="T84" fmla="*/ 2 w 86"/>
                  <a:gd name="T85" fmla="*/ 0 h 37"/>
                  <a:gd name="T86" fmla="*/ 2 w 86"/>
                  <a:gd name="T87" fmla="*/ 0 h 37"/>
                  <a:gd name="T88" fmla="*/ 2 w 86"/>
                  <a:gd name="T89" fmla="*/ 0 h 37"/>
                  <a:gd name="T90" fmla="*/ 3 w 86"/>
                  <a:gd name="T91" fmla="*/ 0 h 37"/>
                  <a:gd name="T92" fmla="*/ 4 w 86"/>
                  <a:gd name="T93" fmla="*/ 0 h 37"/>
                  <a:gd name="T94" fmla="*/ 4 w 86"/>
                  <a:gd name="T95" fmla="*/ 0 h 37"/>
                  <a:gd name="T96" fmla="*/ 5 w 86"/>
                  <a:gd name="T97" fmla="*/ 1 h 37"/>
                  <a:gd name="T98" fmla="*/ 6 w 86"/>
                  <a:gd name="T99" fmla="*/ 1 h 37"/>
                  <a:gd name="T100" fmla="*/ 6 w 86"/>
                  <a:gd name="T101" fmla="*/ 1 h 37"/>
                  <a:gd name="T102" fmla="*/ 7 w 86"/>
                  <a:gd name="T103" fmla="*/ 1 h 37"/>
                  <a:gd name="T104" fmla="*/ 8 w 86"/>
                  <a:gd name="T105" fmla="*/ 1 h 37"/>
                  <a:gd name="T106" fmla="*/ 9 w 86"/>
                  <a:gd name="T107" fmla="*/ 1 h 37"/>
                  <a:gd name="T108" fmla="*/ 10 w 86"/>
                  <a:gd name="T109" fmla="*/ 0 h 37"/>
                  <a:gd name="T110" fmla="*/ 8 w 86"/>
                  <a:gd name="T111" fmla="*/ 2 h 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
                  <a:gd name="T169" fmla="*/ 0 h 37"/>
                  <a:gd name="T170" fmla="*/ 86 w 86"/>
                  <a:gd name="T171" fmla="*/ 37 h 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 h="37">
                    <a:moveTo>
                      <a:pt x="76" y="20"/>
                    </a:moveTo>
                    <a:lnTo>
                      <a:pt x="73" y="20"/>
                    </a:lnTo>
                    <a:lnTo>
                      <a:pt x="71" y="22"/>
                    </a:lnTo>
                    <a:lnTo>
                      <a:pt x="68" y="23"/>
                    </a:lnTo>
                    <a:lnTo>
                      <a:pt x="65" y="25"/>
                    </a:lnTo>
                    <a:lnTo>
                      <a:pt x="63" y="27"/>
                    </a:lnTo>
                    <a:lnTo>
                      <a:pt x="62" y="29"/>
                    </a:lnTo>
                    <a:lnTo>
                      <a:pt x="59" y="30"/>
                    </a:lnTo>
                    <a:lnTo>
                      <a:pt x="57" y="33"/>
                    </a:lnTo>
                    <a:lnTo>
                      <a:pt x="55" y="34"/>
                    </a:lnTo>
                    <a:lnTo>
                      <a:pt x="52" y="36"/>
                    </a:lnTo>
                    <a:lnTo>
                      <a:pt x="51" y="36"/>
                    </a:lnTo>
                    <a:lnTo>
                      <a:pt x="50" y="36"/>
                    </a:lnTo>
                    <a:lnTo>
                      <a:pt x="49" y="36"/>
                    </a:lnTo>
                    <a:lnTo>
                      <a:pt x="48" y="36"/>
                    </a:lnTo>
                    <a:lnTo>
                      <a:pt x="47" y="36"/>
                    </a:lnTo>
                    <a:lnTo>
                      <a:pt x="46" y="35"/>
                    </a:lnTo>
                    <a:lnTo>
                      <a:pt x="46" y="34"/>
                    </a:lnTo>
                    <a:lnTo>
                      <a:pt x="45" y="33"/>
                    </a:lnTo>
                    <a:lnTo>
                      <a:pt x="42" y="29"/>
                    </a:lnTo>
                    <a:lnTo>
                      <a:pt x="38" y="24"/>
                    </a:lnTo>
                    <a:lnTo>
                      <a:pt x="33" y="20"/>
                    </a:lnTo>
                    <a:lnTo>
                      <a:pt x="29" y="17"/>
                    </a:lnTo>
                    <a:lnTo>
                      <a:pt x="24" y="14"/>
                    </a:lnTo>
                    <a:lnTo>
                      <a:pt x="20" y="12"/>
                    </a:lnTo>
                    <a:lnTo>
                      <a:pt x="14" y="10"/>
                    </a:lnTo>
                    <a:lnTo>
                      <a:pt x="10" y="7"/>
                    </a:lnTo>
                    <a:lnTo>
                      <a:pt x="4" y="5"/>
                    </a:lnTo>
                    <a:lnTo>
                      <a:pt x="0" y="2"/>
                    </a:lnTo>
                    <a:lnTo>
                      <a:pt x="1" y="1"/>
                    </a:lnTo>
                    <a:lnTo>
                      <a:pt x="4" y="1"/>
                    </a:lnTo>
                    <a:lnTo>
                      <a:pt x="5" y="1"/>
                    </a:lnTo>
                    <a:lnTo>
                      <a:pt x="8" y="1"/>
                    </a:lnTo>
                    <a:lnTo>
                      <a:pt x="10" y="1"/>
                    </a:lnTo>
                    <a:lnTo>
                      <a:pt x="11" y="0"/>
                    </a:lnTo>
                    <a:lnTo>
                      <a:pt x="14" y="0"/>
                    </a:lnTo>
                    <a:lnTo>
                      <a:pt x="16" y="1"/>
                    </a:lnTo>
                    <a:lnTo>
                      <a:pt x="17" y="1"/>
                    </a:lnTo>
                    <a:lnTo>
                      <a:pt x="20" y="1"/>
                    </a:lnTo>
                    <a:lnTo>
                      <a:pt x="27" y="3"/>
                    </a:lnTo>
                    <a:lnTo>
                      <a:pt x="33" y="5"/>
                    </a:lnTo>
                    <a:lnTo>
                      <a:pt x="39" y="7"/>
                    </a:lnTo>
                    <a:lnTo>
                      <a:pt x="46" y="10"/>
                    </a:lnTo>
                    <a:lnTo>
                      <a:pt x="53" y="11"/>
                    </a:lnTo>
                    <a:lnTo>
                      <a:pt x="59" y="12"/>
                    </a:lnTo>
                    <a:lnTo>
                      <a:pt x="66" y="12"/>
                    </a:lnTo>
                    <a:lnTo>
                      <a:pt x="72" y="11"/>
                    </a:lnTo>
                    <a:lnTo>
                      <a:pt x="79" y="9"/>
                    </a:lnTo>
                    <a:lnTo>
                      <a:pt x="85" y="5"/>
                    </a:lnTo>
                    <a:lnTo>
                      <a:pt x="76" y="20"/>
                    </a:lnTo>
                  </a:path>
                </a:pathLst>
              </a:custGeom>
              <a:solidFill>
                <a:srgbClr val="FFB1B1"/>
              </a:solidFill>
              <a:ln w="9525" cap="rnd">
                <a:noFill/>
                <a:round/>
                <a:headEnd/>
                <a:tailEnd/>
              </a:ln>
            </p:spPr>
            <p:txBody>
              <a:bodyPr/>
              <a:lstStyle/>
              <a:p>
                <a:endParaRPr lang="en-US"/>
              </a:p>
            </p:txBody>
          </p:sp>
          <p:sp>
            <p:nvSpPr>
              <p:cNvPr id="84125" name="Freeform 157"/>
              <p:cNvSpPr>
                <a:spLocks noChangeAspect="1"/>
              </p:cNvSpPr>
              <p:nvPr/>
            </p:nvSpPr>
            <p:spPr bwMode="auto">
              <a:xfrm>
                <a:off x="1264" y="1792"/>
                <a:ext cx="26" cy="10"/>
              </a:xfrm>
              <a:custGeom>
                <a:avLst/>
                <a:gdLst>
                  <a:gd name="T0" fmla="*/ 0 w 54"/>
                  <a:gd name="T1" fmla="*/ 0 h 21"/>
                  <a:gd name="T2" fmla="*/ 0 w 54"/>
                  <a:gd name="T3" fmla="*/ 1 h 21"/>
                  <a:gd name="T4" fmla="*/ 1 w 54"/>
                  <a:gd name="T5" fmla="*/ 2 h 21"/>
                  <a:gd name="T6" fmla="*/ 1 w 54"/>
                  <a:gd name="T7" fmla="*/ 2 h 21"/>
                  <a:gd name="T8" fmla="*/ 2 w 54"/>
                  <a:gd name="T9" fmla="*/ 2 h 21"/>
                  <a:gd name="T10" fmla="*/ 2 w 54"/>
                  <a:gd name="T11" fmla="*/ 2 h 21"/>
                  <a:gd name="T12" fmla="*/ 3 w 54"/>
                  <a:gd name="T13" fmla="*/ 2 h 21"/>
                  <a:gd name="T14" fmla="*/ 4 w 54"/>
                  <a:gd name="T15" fmla="*/ 2 h 21"/>
                  <a:gd name="T16" fmla="*/ 5 w 54"/>
                  <a:gd name="T17" fmla="*/ 2 h 21"/>
                  <a:gd name="T18" fmla="*/ 5 w 54"/>
                  <a:gd name="T19" fmla="*/ 2 h 21"/>
                  <a:gd name="T20" fmla="*/ 6 w 54"/>
                  <a:gd name="T21" fmla="*/ 2 h 21"/>
                  <a:gd name="T22" fmla="*/ 6 w 54"/>
                  <a:gd name="T23" fmla="*/ 2 h 21"/>
                  <a:gd name="T24" fmla="*/ 5 w 54"/>
                  <a:gd name="T25" fmla="*/ 2 h 21"/>
                  <a:gd name="T26" fmla="*/ 5 w 54"/>
                  <a:gd name="T27" fmla="*/ 2 h 21"/>
                  <a:gd name="T28" fmla="*/ 4 w 54"/>
                  <a:gd name="T29" fmla="*/ 1 h 21"/>
                  <a:gd name="T30" fmla="*/ 3 w 54"/>
                  <a:gd name="T31" fmla="*/ 1 h 21"/>
                  <a:gd name="T32" fmla="*/ 3 w 54"/>
                  <a:gd name="T33" fmla="*/ 1 h 21"/>
                  <a:gd name="T34" fmla="*/ 2 w 54"/>
                  <a:gd name="T35" fmla="*/ 1 h 21"/>
                  <a:gd name="T36" fmla="*/ 1 w 54"/>
                  <a:gd name="T37" fmla="*/ 1 h 21"/>
                  <a:gd name="T38" fmla="*/ 1 w 54"/>
                  <a:gd name="T39" fmla="*/ 1 h 21"/>
                  <a:gd name="T40" fmla="*/ 0 w 54"/>
                  <a:gd name="T41" fmla="*/ 0 h 21"/>
                  <a:gd name="T42" fmla="*/ 0 w 54"/>
                  <a:gd name="T43" fmla="*/ 0 h 21"/>
                  <a:gd name="T44" fmla="*/ 0 w 54"/>
                  <a:gd name="T45" fmla="*/ 0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21"/>
                  <a:gd name="T71" fmla="*/ 54 w 54"/>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21">
                    <a:moveTo>
                      <a:pt x="1" y="6"/>
                    </a:moveTo>
                    <a:lnTo>
                      <a:pt x="4" y="12"/>
                    </a:lnTo>
                    <a:lnTo>
                      <a:pt x="8" y="16"/>
                    </a:lnTo>
                    <a:lnTo>
                      <a:pt x="12" y="19"/>
                    </a:lnTo>
                    <a:lnTo>
                      <a:pt x="18" y="19"/>
                    </a:lnTo>
                    <a:lnTo>
                      <a:pt x="23" y="20"/>
                    </a:lnTo>
                    <a:lnTo>
                      <a:pt x="29" y="20"/>
                    </a:lnTo>
                    <a:lnTo>
                      <a:pt x="35" y="19"/>
                    </a:lnTo>
                    <a:lnTo>
                      <a:pt x="41" y="19"/>
                    </a:lnTo>
                    <a:lnTo>
                      <a:pt x="47" y="19"/>
                    </a:lnTo>
                    <a:lnTo>
                      <a:pt x="53" y="19"/>
                    </a:lnTo>
                    <a:lnTo>
                      <a:pt x="47" y="17"/>
                    </a:lnTo>
                    <a:lnTo>
                      <a:pt x="41" y="16"/>
                    </a:lnTo>
                    <a:lnTo>
                      <a:pt x="35" y="15"/>
                    </a:lnTo>
                    <a:lnTo>
                      <a:pt x="30" y="14"/>
                    </a:lnTo>
                    <a:lnTo>
                      <a:pt x="24" y="13"/>
                    </a:lnTo>
                    <a:lnTo>
                      <a:pt x="18" y="13"/>
                    </a:lnTo>
                    <a:lnTo>
                      <a:pt x="13" y="10"/>
                    </a:lnTo>
                    <a:lnTo>
                      <a:pt x="9" y="8"/>
                    </a:lnTo>
                    <a:lnTo>
                      <a:pt x="4" y="4"/>
                    </a:lnTo>
                    <a:lnTo>
                      <a:pt x="0" y="0"/>
                    </a:lnTo>
                    <a:lnTo>
                      <a:pt x="1" y="6"/>
                    </a:lnTo>
                  </a:path>
                </a:pathLst>
              </a:custGeom>
              <a:solidFill>
                <a:srgbClr val="FFFFFF"/>
              </a:solidFill>
              <a:ln w="9525" cap="rnd">
                <a:noFill/>
                <a:round/>
                <a:headEnd/>
                <a:tailEnd/>
              </a:ln>
            </p:spPr>
            <p:txBody>
              <a:bodyPr/>
              <a:lstStyle/>
              <a:p>
                <a:endParaRPr lang="en-US"/>
              </a:p>
            </p:txBody>
          </p:sp>
          <p:sp>
            <p:nvSpPr>
              <p:cNvPr id="84126" name="Freeform 158"/>
              <p:cNvSpPr>
                <a:spLocks noChangeAspect="1"/>
              </p:cNvSpPr>
              <p:nvPr/>
            </p:nvSpPr>
            <p:spPr bwMode="auto">
              <a:xfrm>
                <a:off x="1334" y="1824"/>
                <a:ext cx="9" cy="15"/>
              </a:xfrm>
              <a:custGeom>
                <a:avLst/>
                <a:gdLst>
                  <a:gd name="T0" fmla="*/ 2 w 20"/>
                  <a:gd name="T1" fmla="*/ 4 h 30"/>
                  <a:gd name="T2" fmla="*/ 2 w 20"/>
                  <a:gd name="T3" fmla="*/ 3 h 30"/>
                  <a:gd name="T4" fmla="*/ 2 w 20"/>
                  <a:gd name="T5" fmla="*/ 3 h 30"/>
                  <a:gd name="T6" fmla="*/ 2 w 20"/>
                  <a:gd name="T7" fmla="*/ 2 h 30"/>
                  <a:gd name="T8" fmla="*/ 1 w 20"/>
                  <a:gd name="T9" fmla="*/ 2 h 30"/>
                  <a:gd name="T10" fmla="*/ 1 w 20"/>
                  <a:gd name="T11" fmla="*/ 2 h 30"/>
                  <a:gd name="T12" fmla="*/ 1 w 20"/>
                  <a:gd name="T13" fmla="*/ 1 h 30"/>
                  <a:gd name="T14" fmla="*/ 1 w 20"/>
                  <a:gd name="T15" fmla="*/ 1 h 30"/>
                  <a:gd name="T16" fmla="*/ 0 w 20"/>
                  <a:gd name="T17" fmla="*/ 1 h 30"/>
                  <a:gd name="T18" fmla="*/ 0 w 20"/>
                  <a:gd name="T19" fmla="*/ 1 h 30"/>
                  <a:gd name="T20" fmla="*/ 0 w 20"/>
                  <a:gd name="T21" fmla="*/ 0 h 30"/>
                  <a:gd name="T22" fmla="*/ 0 w 20"/>
                  <a:gd name="T23" fmla="*/ 0 h 30"/>
                  <a:gd name="T24" fmla="*/ 0 w 20"/>
                  <a:gd name="T25" fmla="*/ 1 h 30"/>
                  <a:gd name="T26" fmla="*/ 0 w 20"/>
                  <a:gd name="T27" fmla="*/ 1 h 30"/>
                  <a:gd name="T28" fmla="*/ 1 w 20"/>
                  <a:gd name="T29" fmla="*/ 1 h 30"/>
                  <a:gd name="T30" fmla="*/ 1 w 20"/>
                  <a:gd name="T31" fmla="*/ 1 h 30"/>
                  <a:gd name="T32" fmla="*/ 1 w 20"/>
                  <a:gd name="T33" fmla="*/ 2 h 30"/>
                  <a:gd name="T34" fmla="*/ 1 w 20"/>
                  <a:gd name="T35" fmla="*/ 2 h 30"/>
                  <a:gd name="T36" fmla="*/ 1 w 20"/>
                  <a:gd name="T37" fmla="*/ 3 h 30"/>
                  <a:gd name="T38" fmla="*/ 1 w 20"/>
                  <a:gd name="T39" fmla="*/ 3 h 30"/>
                  <a:gd name="T40" fmla="*/ 1 w 20"/>
                  <a:gd name="T41" fmla="*/ 4 h 30"/>
                  <a:gd name="T42" fmla="*/ 1 w 20"/>
                  <a:gd name="T43" fmla="*/ 4 h 30"/>
                  <a:gd name="T44" fmla="*/ 2 w 20"/>
                  <a:gd name="T45" fmla="*/ 4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30"/>
                  <a:gd name="T71" fmla="*/ 20 w 20"/>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30">
                    <a:moveTo>
                      <a:pt x="19" y="27"/>
                    </a:moveTo>
                    <a:lnTo>
                      <a:pt x="19" y="23"/>
                    </a:lnTo>
                    <a:lnTo>
                      <a:pt x="18" y="19"/>
                    </a:lnTo>
                    <a:lnTo>
                      <a:pt x="17" y="16"/>
                    </a:lnTo>
                    <a:lnTo>
                      <a:pt x="16" y="13"/>
                    </a:lnTo>
                    <a:lnTo>
                      <a:pt x="13" y="10"/>
                    </a:lnTo>
                    <a:lnTo>
                      <a:pt x="12" y="7"/>
                    </a:lnTo>
                    <a:lnTo>
                      <a:pt x="10" y="5"/>
                    </a:lnTo>
                    <a:lnTo>
                      <a:pt x="6" y="2"/>
                    </a:lnTo>
                    <a:lnTo>
                      <a:pt x="3" y="1"/>
                    </a:lnTo>
                    <a:lnTo>
                      <a:pt x="0" y="0"/>
                    </a:lnTo>
                    <a:lnTo>
                      <a:pt x="3" y="2"/>
                    </a:lnTo>
                    <a:lnTo>
                      <a:pt x="6" y="4"/>
                    </a:lnTo>
                    <a:lnTo>
                      <a:pt x="9" y="6"/>
                    </a:lnTo>
                    <a:lnTo>
                      <a:pt x="10" y="8"/>
                    </a:lnTo>
                    <a:lnTo>
                      <a:pt x="12" y="11"/>
                    </a:lnTo>
                    <a:lnTo>
                      <a:pt x="13" y="15"/>
                    </a:lnTo>
                    <a:lnTo>
                      <a:pt x="14" y="18"/>
                    </a:lnTo>
                    <a:lnTo>
                      <a:pt x="15" y="22"/>
                    </a:lnTo>
                    <a:lnTo>
                      <a:pt x="16" y="26"/>
                    </a:lnTo>
                    <a:lnTo>
                      <a:pt x="16" y="29"/>
                    </a:lnTo>
                    <a:lnTo>
                      <a:pt x="19" y="27"/>
                    </a:lnTo>
                  </a:path>
                </a:pathLst>
              </a:custGeom>
              <a:solidFill>
                <a:srgbClr val="FFFFFF"/>
              </a:solidFill>
              <a:ln w="9525" cap="rnd">
                <a:noFill/>
                <a:round/>
                <a:headEnd/>
                <a:tailEnd/>
              </a:ln>
            </p:spPr>
            <p:txBody>
              <a:bodyPr/>
              <a:lstStyle/>
              <a:p>
                <a:endParaRPr lang="en-US"/>
              </a:p>
            </p:txBody>
          </p:sp>
          <p:sp>
            <p:nvSpPr>
              <p:cNvPr id="84127" name="Freeform 159"/>
              <p:cNvSpPr>
                <a:spLocks noChangeAspect="1"/>
              </p:cNvSpPr>
              <p:nvPr/>
            </p:nvSpPr>
            <p:spPr bwMode="auto">
              <a:xfrm>
                <a:off x="1377" y="1855"/>
                <a:ext cx="17" cy="11"/>
              </a:xfrm>
              <a:custGeom>
                <a:avLst/>
                <a:gdLst>
                  <a:gd name="T0" fmla="*/ 0 w 36"/>
                  <a:gd name="T1" fmla="*/ 1 h 23"/>
                  <a:gd name="T2" fmla="*/ 0 w 36"/>
                  <a:gd name="T3" fmla="*/ 1 h 23"/>
                  <a:gd name="T4" fmla="*/ 0 w 36"/>
                  <a:gd name="T5" fmla="*/ 2 h 23"/>
                  <a:gd name="T6" fmla="*/ 1 w 36"/>
                  <a:gd name="T7" fmla="*/ 2 h 23"/>
                  <a:gd name="T8" fmla="*/ 1 w 36"/>
                  <a:gd name="T9" fmla="*/ 2 h 23"/>
                  <a:gd name="T10" fmla="*/ 2 w 36"/>
                  <a:gd name="T11" fmla="*/ 2 h 23"/>
                  <a:gd name="T12" fmla="*/ 2 w 36"/>
                  <a:gd name="T13" fmla="*/ 2 h 23"/>
                  <a:gd name="T14" fmla="*/ 2 w 36"/>
                  <a:gd name="T15" fmla="*/ 2 h 23"/>
                  <a:gd name="T16" fmla="*/ 3 w 36"/>
                  <a:gd name="T17" fmla="*/ 2 h 23"/>
                  <a:gd name="T18" fmla="*/ 3 w 36"/>
                  <a:gd name="T19" fmla="*/ 2 h 23"/>
                  <a:gd name="T20" fmla="*/ 4 w 36"/>
                  <a:gd name="T21" fmla="*/ 2 h 23"/>
                  <a:gd name="T22" fmla="*/ 4 w 36"/>
                  <a:gd name="T23" fmla="*/ 2 h 23"/>
                  <a:gd name="T24" fmla="*/ 4 w 36"/>
                  <a:gd name="T25" fmla="*/ 2 h 23"/>
                  <a:gd name="T26" fmla="*/ 4 w 36"/>
                  <a:gd name="T27" fmla="*/ 2 h 23"/>
                  <a:gd name="T28" fmla="*/ 4 w 36"/>
                  <a:gd name="T29" fmla="*/ 2 h 23"/>
                  <a:gd name="T30" fmla="*/ 3 w 36"/>
                  <a:gd name="T31" fmla="*/ 2 h 23"/>
                  <a:gd name="T32" fmla="*/ 3 w 36"/>
                  <a:gd name="T33" fmla="*/ 2 h 23"/>
                  <a:gd name="T34" fmla="*/ 3 w 36"/>
                  <a:gd name="T35" fmla="*/ 2 h 23"/>
                  <a:gd name="T36" fmla="*/ 3 w 36"/>
                  <a:gd name="T37" fmla="*/ 2 h 23"/>
                  <a:gd name="T38" fmla="*/ 3 w 36"/>
                  <a:gd name="T39" fmla="*/ 2 h 23"/>
                  <a:gd name="T40" fmla="*/ 3 w 36"/>
                  <a:gd name="T41" fmla="*/ 2 h 23"/>
                  <a:gd name="T42" fmla="*/ 3 w 36"/>
                  <a:gd name="T43" fmla="*/ 2 h 23"/>
                  <a:gd name="T44" fmla="*/ 3 w 36"/>
                  <a:gd name="T45" fmla="*/ 2 h 23"/>
                  <a:gd name="T46" fmla="*/ 2 w 36"/>
                  <a:gd name="T47" fmla="*/ 2 h 23"/>
                  <a:gd name="T48" fmla="*/ 2 w 36"/>
                  <a:gd name="T49" fmla="*/ 1 h 23"/>
                  <a:gd name="T50" fmla="*/ 2 w 36"/>
                  <a:gd name="T51" fmla="*/ 1 h 23"/>
                  <a:gd name="T52" fmla="*/ 1 w 36"/>
                  <a:gd name="T53" fmla="*/ 1 h 23"/>
                  <a:gd name="T54" fmla="*/ 1 w 36"/>
                  <a:gd name="T55" fmla="*/ 1 h 23"/>
                  <a:gd name="T56" fmla="*/ 1 w 36"/>
                  <a:gd name="T57" fmla="*/ 1 h 23"/>
                  <a:gd name="T58" fmla="*/ 0 w 36"/>
                  <a:gd name="T59" fmla="*/ 1 h 23"/>
                  <a:gd name="T60" fmla="*/ 0 w 36"/>
                  <a:gd name="T61" fmla="*/ 0 h 23"/>
                  <a:gd name="T62" fmla="*/ 0 w 36"/>
                  <a:gd name="T63" fmla="*/ 0 h 23"/>
                  <a:gd name="T64" fmla="*/ 0 w 36"/>
                  <a:gd name="T65" fmla="*/ 0 h 23"/>
                  <a:gd name="T66" fmla="*/ 0 w 36"/>
                  <a:gd name="T67" fmla="*/ 1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23"/>
                  <a:gd name="T104" fmla="*/ 36 w 36"/>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23">
                    <a:moveTo>
                      <a:pt x="3" y="11"/>
                    </a:moveTo>
                    <a:lnTo>
                      <a:pt x="4" y="15"/>
                    </a:lnTo>
                    <a:lnTo>
                      <a:pt x="6" y="17"/>
                    </a:lnTo>
                    <a:lnTo>
                      <a:pt x="9" y="19"/>
                    </a:lnTo>
                    <a:lnTo>
                      <a:pt x="13" y="20"/>
                    </a:lnTo>
                    <a:lnTo>
                      <a:pt x="16" y="21"/>
                    </a:lnTo>
                    <a:lnTo>
                      <a:pt x="20" y="21"/>
                    </a:lnTo>
                    <a:lnTo>
                      <a:pt x="24" y="21"/>
                    </a:lnTo>
                    <a:lnTo>
                      <a:pt x="28" y="21"/>
                    </a:lnTo>
                    <a:lnTo>
                      <a:pt x="32" y="21"/>
                    </a:lnTo>
                    <a:lnTo>
                      <a:pt x="35" y="22"/>
                    </a:lnTo>
                    <a:lnTo>
                      <a:pt x="35" y="21"/>
                    </a:lnTo>
                    <a:lnTo>
                      <a:pt x="34" y="21"/>
                    </a:lnTo>
                    <a:lnTo>
                      <a:pt x="33" y="21"/>
                    </a:lnTo>
                    <a:lnTo>
                      <a:pt x="32" y="20"/>
                    </a:lnTo>
                    <a:lnTo>
                      <a:pt x="32" y="19"/>
                    </a:lnTo>
                    <a:lnTo>
                      <a:pt x="31" y="19"/>
                    </a:lnTo>
                    <a:lnTo>
                      <a:pt x="30" y="18"/>
                    </a:lnTo>
                    <a:lnTo>
                      <a:pt x="29" y="18"/>
                    </a:lnTo>
                    <a:lnTo>
                      <a:pt x="28" y="18"/>
                    </a:lnTo>
                    <a:lnTo>
                      <a:pt x="28" y="17"/>
                    </a:lnTo>
                    <a:lnTo>
                      <a:pt x="24" y="16"/>
                    </a:lnTo>
                    <a:lnTo>
                      <a:pt x="21" y="15"/>
                    </a:lnTo>
                    <a:lnTo>
                      <a:pt x="18" y="14"/>
                    </a:lnTo>
                    <a:lnTo>
                      <a:pt x="15" y="13"/>
                    </a:lnTo>
                    <a:lnTo>
                      <a:pt x="12" y="12"/>
                    </a:lnTo>
                    <a:lnTo>
                      <a:pt x="9" y="10"/>
                    </a:lnTo>
                    <a:lnTo>
                      <a:pt x="6" y="8"/>
                    </a:lnTo>
                    <a:lnTo>
                      <a:pt x="4" y="6"/>
                    </a:lnTo>
                    <a:lnTo>
                      <a:pt x="2" y="4"/>
                    </a:lnTo>
                    <a:lnTo>
                      <a:pt x="0" y="0"/>
                    </a:lnTo>
                    <a:lnTo>
                      <a:pt x="3" y="11"/>
                    </a:lnTo>
                  </a:path>
                </a:pathLst>
              </a:custGeom>
              <a:solidFill>
                <a:srgbClr val="FFFFFF"/>
              </a:solidFill>
              <a:ln w="9525" cap="rnd">
                <a:noFill/>
                <a:round/>
                <a:headEnd/>
                <a:tailEnd/>
              </a:ln>
            </p:spPr>
            <p:txBody>
              <a:bodyPr/>
              <a:lstStyle/>
              <a:p>
                <a:endParaRPr lang="en-US"/>
              </a:p>
            </p:txBody>
          </p:sp>
          <p:sp>
            <p:nvSpPr>
              <p:cNvPr id="84128" name="Freeform 160"/>
              <p:cNvSpPr>
                <a:spLocks noChangeAspect="1"/>
              </p:cNvSpPr>
              <p:nvPr/>
            </p:nvSpPr>
            <p:spPr bwMode="auto">
              <a:xfrm>
                <a:off x="767" y="2286"/>
                <a:ext cx="46" cy="29"/>
              </a:xfrm>
              <a:custGeom>
                <a:avLst/>
                <a:gdLst>
                  <a:gd name="T0" fmla="*/ 4 w 94"/>
                  <a:gd name="T1" fmla="*/ 2 h 61"/>
                  <a:gd name="T2" fmla="*/ 4 w 94"/>
                  <a:gd name="T3" fmla="*/ 2 h 61"/>
                  <a:gd name="T4" fmla="*/ 5 w 94"/>
                  <a:gd name="T5" fmla="*/ 2 h 61"/>
                  <a:gd name="T6" fmla="*/ 5 w 94"/>
                  <a:gd name="T7" fmla="*/ 2 h 61"/>
                  <a:gd name="T8" fmla="*/ 6 w 94"/>
                  <a:gd name="T9" fmla="*/ 3 h 61"/>
                  <a:gd name="T10" fmla="*/ 6 w 94"/>
                  <a:gd name="T11" fmla="*/ 3 h 61"/>
                  <a:gd name="T12" fmla="*/ 6 w 94"/>
                  <a:gd name="T13" fmla="*/ 4 h 61"/>
                  <a:gd name="T14" fmla="*/ 6 w 94"/>
                  <a:gd name="T15" fmla="*/ 4 h 61"/>
                  <a:gd name="T16" fmla="*/ 6 w 94"/>
                  <a:gd name="T17" fmla="*/ 5 h 61"/>
                  <a:gd name="T18" fmla="*/ 6 w 94"/>
                  <a:gd name="T19" fmla="*/ 5 h 61"/>
                  <a:gd name="T20" fmla="*/ 7 w 94"/>
                  <a:gd name="T21" fmla="*/ 6 h 61"/>
                  <a:gd name="T22" fmla="*/ 7 w 94"/>
                  <a:gd name="T23" fmla="*/ 6 h 61"/>
                  <a:gd name="T24" fmla="*/ 7 w 94"/>
                  <a:gd name="T25" fmla="*/ 6 h 61"/>
                  <a:gd name="T26" fmla="*/ 8 w 94"/>
                  <a:gd name="T27" fmla="*/ 7 h 61"/>
                  <a:gd name="T28" fmla="*/ 8 w 94"/>
                  <a:gd name="T29" fmla="*/ 7 h 61"/>
                  <a:gd name="T30" fmla="*/ 8 w 94"/>
                  <a:gd name="T31" fmla="*/ 7 h 61"/>
                  <a:gd name="T32" fmla="*/ 9 w 94"/>
                  <a:gd name="T33" fmla="*/ 7 h 61"/>
                  <a:gd name="T34" fmla="*/ 9 w 94"/>
                  <a:gd name="T35" fmla="*/ 6 h 61"/>
                  <a:gd name="T36" fmla="*/ 10 w 94"/>
                  <a:gd name="T37" fmla="*/ 6 h 61"/>
                  <a:gd name="T38" fmla="*/ 10 w 94"/>
                  <a:gd name="T39" fmla="*/ 6 h 61"/>
                  <a:gd name="T40" fmla="*/ 11 w 94"/>
                  <a:gd name="T41" fmla="*/ 6 h 61"/>
                  <a:gd name="T42" fmla="*/ 11 w 94"/>
                  <a:gd name="T43" fmla="*/ 5 h 61"/>
                  <a:gd name="T44" fmla="*/ 11 w 94"/>
                  <a:gd name="T45" fmla="*/ 5 h 61"/>
                  <a:gd name="T46" fmla="*/ 11 w 94"/>
                  <a:gd name="T47" fmla="*/ 5 h 61"/>
                  <a:gd name="T48" fmla="*/ 10 w 94"/>
                  <a:gd name="T49" fmla="*/ 5 h 61"/>
                  <a:gd name="T50" fmla="*/ 10 w 94"/>
                  <a:gd name="T51" fmla="*/ 5 h 61"/>
                  <a:gd name="T52" fmla="*/ 10 w 94"/>
                  <a:gd name="T53" fmla="*/ 5 h 61"/>
                  <a:gd name="T54" fmla="*/ 9 w 94"/>
                  <a:gd name="T55" fmla="*/ 5 h 61"/>
                  <a:gd name="T56" fmla="*/ 9 w 94"/>
                  <a:gd name="T57" fmla="*/ 5 h 61"/>
                  <a:gd name="T58" fmla="*/ 9 w 94"/>
                  <a:gd name="T59" fmla="*/ 5 h 61"/>
                  <a:gd name="T60" fmla="*/ 8 w 94"/>
                  <a:gd name="T61" fmla="*/ 5 h 61"/>
                  <a:gd name="T62" fmla="*/ 8 w 94"/>
                  <a:gd name="T63" fmla="*/ 5 h 61"/>
                  <a:gd name="T64" fmla="*/ 8 w 94"/>
                  <a:gd name="T65" fmla="*/ 5 h 61"/>
                  <a:gd name="T66" fmla="*/ 8 w 94"/>
                  <a:gd name="T67" fmla="*/ 5 h 61"/>
                  <a:gd name="T68" fmla="*/ 7 w 94"/>
                  <a:gd name="T69" fmla="*/ 3 h 61"/>
                  <a:gd name="T70" fmla="*/ 6 w 94"/>
                  <a:gd name="T71" fmla="*/ 2 h 61"/>
                  <a:gd name="T72" fmla="*/ 6 w 94"/>
                  <a:gd name="T73" fmla="*/ 1 h 61"/>
                  <a:gd name="T74" fmla="*/ 5 w 94"/>
                  <a:gd name="T75" fmla="*/ 1 h 61"/>
                  <a:gd name="T76" fmla="*/ 5 w 94"/>
                  <a:gd name="T77" fmla="*/ 0 h 61"/>
                  <a:gd name="T78" fmla="*/ 4 w 94"/>
                  <a:gd name="T79" fmla="*/ 0 h 61"/>
                  <a:gd name="T80" fmla="*/ 3 w 94"/>
                  <a:gd name="T81" fmla="*/ 0 h 61"/>
                  <a:gd name="T82" fmla="*/ 2 w 94"/>
                  <a:gd name="T83" fmla="*/ 0 h 61"/>
                  <a:gd name="T84" fmla="*/ 1 w 94"/>
                  <a:gd name="T85" fmla="*/ 0 h 61"/>
                  <a:gd name="T86" fmla="*/ 0 w 94"/>
                  <a:gd name="T87" fmla="*/ 0 h 61"/>
                  <a:gd name="T88" fmla="*/ 4 w 94"/>
                  <a:gd name="T89" fmla="*/ 2 h 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
                  <a:gd name="T136" fmla="*/ 0 h 61"/>
                  <a:gd name="T137" fmla="*/ 94 w 94"/>
                  <a:gd name="T138" fmla="*/ 61 h 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 h="61">
                    <a:moveTo>
                      <a:pt x="32" y="16"/>
                    </a:moveTo>
                    <a:lnTo>
                      <a:pt x="39" y="16"/>
                    </a:lnTo>
                    <a:lnTo>
                      <a:pt x="44" y="18"/>
                    </a:lnTo>
                    <a:lnTo>
                      <a:pt x="47" y="21"/>
                    </a:lnTo>
                    <a:lnTo>
                      <a:pt x="49" y="25"/>
                    </a:lnTo>
                    <a:lnTo>
                      <a:pt x="50" y="28"/>
                    </a:lnTo>
                    <a:lnTo>
                      <a:pt x="50" y="34"/>
                    </a:lnTo>
                    <a:lnTo>
                      <a:pt x="51" y="39"/>
                    </a:lnTo>
                    <a:lnTo>
                      <a:pt x="53" y="45"/>
                    </a:lnTo>
                    <a:lnTo>
                      <a:pt x="55" y="51"/>
                    </a:lnTo>
                    <a:lnTo>
                      <a:pt x="60" y="57"/>
                    </a:lnTo>
                    <a:lnTo>
                      <a:pt x="63" y="59"/>
                    </a:lnTo>
                    <a:lnTo>
                      <a:pt x="66" y="60"/>
                    </a:lnTo>
                    <a:lnTo>
                      <a:pt x="69" y="60"/>
                    </a:lnTo>
                    <a:lnTo>
                      <a:pt x="72" y="60"/>
                    </a:lnTo>
                    <a:lnTo>
                      <a:pt x="76" y="60"/>
                    </a:lnTo>
                    <a:lnTo>
                      <a:pt x="79" y="58"/>
                    </a:lnTo>
                    <a:lnTo>
                      <a:pt x="83" y="57"/>
                    </a:lnTo>
                    <a:lnTo>
                      <a:pt x="87" y="55"/>
                    </a:lnTo>
                    <a:lnTo>
                      <a:pt x="90" y="53"/>
                    </a:lnTo>
                    <a:lnTo>
                      <a:pt x="93" y="50"/>
                    </a:lnTo>
                    <a:lnTo>
                      <a:pt x="90" y="50"/>
                    </a:lnTo>
                    <a:lnTo>
                      <a:pt x="87" y="50"/>
                    </a:lnTo>
                    <a:lnTo>
                      <a:pt x="84" y="49"/>
                    </a:lnTo>
                    <a:lnTo>
                      <a:pt x="82" y="49"/>
                    </a:lnTo>
                    <a:lnTo>
                      <a:pt x="79" y="48"/>
                    </a:lnTo>
                    <a:lnTo>
                      <a:pt x="76" y="48"/>
                    </a:lnTo>
                    <a:lnTo>
                      <a:pt x="73" y="47"/>
                    </a:lnTo>
                    <a:lnTo>
                      <a:pt x="71" y="46"/>
                    </a:lnTo>
                    <a:lnTo>
                      <a:pt x="69" y="44"/>
                    </a:lnTo>
                    <a:lnTo>
                      <a:pt x="67" y="42"/>
                    </a:lnTo>
                    <a:lnTo>
                      <a:pt x="61" y="31"/>
                    </a:lnTo>
                    <a:lnTo>
                      <a:pt x="55" y="22"/>
                    </a:lnTo>
                    <a:lnTo>
                      <a:pt x="50" y="15"/>
                    </a:lnTo>
                    <a:lnTo>
                      <a:pt x="45" y="9"/>
                    </a:lnTo>
                    <a:lnTo>
                      <a:pt x="40" y="4"/>
                    </a:lnTo>
                    <a:lnTo>
                      <a:pt x="34" y="1"/>
                    </a:lnTo>
                    <a:lnTo>
                      <a:pt x="28" y="0"/>
                    </a:lnTo>
                    <a:lnTo>
                      <a:pt x="20" y="0"/>
                    </a:lnTo>
                    <a:lnTo>
                      <a:pt x="11" y="2"/>
                    </a:lnTo>
                    <a:lnTo>
                      <a:pt x="0" y="5"/>
                    </a:lnTo>
                    <a:lnTo>
                      <a:pt x="32" y="16"/>
                    </a:lnTo>
                  </a:path>
                </a:pathLst>
              </a:custGeom>
              <a:solidFill>
                <a:srgbClr val="FFFFFF"/>
              </a:solidFill>
              <a:ln w="9525" cap="rnd">
                <a:noFill/>
                <a:round/>
                <a:headEnd/>
                <a:tailEnd/>
              </a:ln>
            </p:spPr>
            <p:txBody>
              <a:bodyPr/>
              <a:lstStyle/>
              <a:p>
                <a:endParaRPr lang="en-US"/>
              </a:p>
            </p:txBody>
          </p:sp>
          <p:sp>
            <p:nvSpPr>
              <p:cNvPr id="84129" name="Freeform 161"/>
              <p:cNvSpPr>
                <a:spLocks noChangeAspect="1"/>
              </p:cNvSpPr>
              <p:nvPr/>
            </p:nvSpPr>
            <p:spPr bwMode="auto">
              <a:xfrm>
                <a:off x="713" y="2230"/>
                <a:ext cx="31" cy="24"/>
              </a:xfrm>
              <a:custGeom>
                <a:avLst/>
                <a:gdLst>
                  <a:gd name="T0" fmla="*/ 0 w 63"/>
                  <a:gd name="T1" fmla="*/ 1 h 49"/>
                  <a:gd name="T2" fmla="*/ 0 w 63"/>
                  <a:gd name="T3" fmla="*/ 1 h 49"/>
                  <a:gd name="T4" fmla="*/ 1 w 63"/>
                  <a:gd name="T5" fmla="*/ 2 h 49"/>
                  <a:gd name="T6" fmla="*/ 1 w 63"/>
                  <a:gd name="T7" fmla="*/ 2 h 49"/>
                  <a:gd name="T8" fmla="*/ 1 w 63"/>
                  <a:gd name="T9" fmla="*/ 2 h 49"/>
                  <a:gd name="T10" fmla="*/ 1 w 63"/>
                  <a:gd name="T11" fmla="*/ 2 h 49"/>
                  <a:gd name="T12" fmla="*/ 1 w 63"/>
                  <a:gd name="T13" fmla="*/ 2 h 49"/>
                  <a:gd name="T14" fmla="*/ 1 w 63"/>
                  <a:gd name="T15" fmla="*/ 3 h 49"/>
                  <a:gd name="T16" fmla="*/ 1 w 63"/>
                  <a:gd name="T17" fmla="*/ 3 h 49"/>
                  <a:gd name="T18" fmla="*/ 2 w 63"/>
                  <a:gd name="T19" fmla="*/ 3 h 49"/>
                  <a:gd name="T20" fmla="*/ 2 w 63"/>
                  <a:gd name="T21" fmla="*/ 3 h 49"/>
                  <a:gd name="T22" fmla="*/ 2 w 63"/>
                  <a:gd name="T23" fmla="*/ 3 h 49"/>
                  <a:gd name="T24" fmla="*/ 2 w 63"/>
                  <a:gd name="T25" fmla="*/ 3 h 49"/>
                  <a:gd name="T26" fmla="*/ 2 w 63"/>
                  <a:gd name="T27" fmla="*/ 4 h 49"/>
                  <a:gd name="T28" fmla="*/ 3 w 63"/>
                  <a:gd name="T29" fmla="*/ 4 h 49"/>
                  <a:gd name="T30" fmla="*/ 4 w 63"/>
                  <a:gd name="T31" fmla="*/ 5 h 49"/>
                  <a:gd name="T32" fmla="*/ 4 w 63"/>
                  <a:gd name="T33" fmla="*/ 5 h 49"/>
                  <a:gd name="T34" fmla="*/ 5 w 63"/>
                  <a:gd name="T35" fmla="*/ 5 h 49"/>
                  <a:gd name="T36" fmla="*/ 5 w 63"/>
                  <a:gd name="T37" fmla="*/ 6 h 49"/>
                  <a:gd name="T38" fmla="*/ 6 w 63"/>
                  <a:gd name="T39" fmla="*/ 6 h 49"/>
                  <a:gd name="T40" fmla="*/ 7 w 63"/>
                  <a:gd name="T41" fmla="*/ 6 h 49"/>
                  <a:gd name="T42" fmla="*/ 7 w 63"/>
                  <a:gd name="T43" fmla="*/ 6 h 49"/>
                  <a:gd name="T44" fmla="*/ 7 w 63"/>
                  <a:gd name="T45" fmla="*/ 6 h 49"/>
                  <a:gd name="T46" fmla="*/ 6 w 63"/>
                  <a:gd name="T47" fmla="*/ 5 h 49"/>
                  <a:gd name="T48" fmla="*/ 6 w 63"/>
                  <a:gd name="T49" fmla="*/ 4 h 49"/>
                  <a:gd name="T50" fmla="*/ 5 w 63"/>
                  <a:gd name="T51" fmla="*/ 4 h 49"/>
                  <a:gd name="T52" fmla="*/ 4 w 63"/>
                  <a:gd name="T53" fmla="*/ 4 h 49"/>
                  <a:gd name="T54" fmla="*/ 3 w 63"/>
                  <a:gd name="T55" fmla="*/ 3 h 49"/>
                  <a:gd name="T56" fmla="*/ 2 w 63"/>
                  <a:gd name="T57" fmla="*/ 3 h 49"/>
                  <a:gd name="T58" fmla="*/ 1 w 63"/>
                  <a:gd name="T59" fmla="*/ 2 h 49"/>
                  <a:gd name="T60" fmla="*/ 0 w 63"/>
                  <a:gd name="T61" fmla="*/ 1 h 49"/>
                  <a:gd name="T62" fmla="*/ 0 w 63"/>
                  <a:gd name="T63" fmla="*/ 0 h 49"/>
                  <a:gd name="T64" fmla="*/ 0 w 63"/>
                  <a:gd name="T65" fmla="*/ 0 h 49"/>
                  <a:gd name="T66" fmla="*/ 0 w 63"/>
                  <a:gd name="T67" fmla="*/ 1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49"/>
                  <a:gd name="T104" fmla="*/ 63 w 63"/>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49">
                    <a:moveTo>
                      <a:pt x="4" y="11"/>
                    </a:moveTo>
                    <a:lnTo>
                      <a:pt x="6" y="13"/>
                    </a:lnTo>
                    <a:lnTo>
                      <a:pt x="8" y="16"/>
                    </a:lnTo>
                    <a:lnTo>
                      <a:pt x="10" y="17"/>
                    </a:lnTo>
                    <a:lnTo>
                      <a:pt x="10" y="20"/>
                    </a:lnTo>
                    <a:lnTo>
                      <a:pt x="12" y="21"/>
                    </a:lnTo>
                    <a:lnTo>
                      <a:pt x="13" y="23"/>
                    </a:lnTo>
                    <a:lnTo>
                      <a:pt x="14" y="24"/>
                    </a:lnTo>
                    <a:lnTo>
                      <a:pt x="15" y="25"/>
                    </a:lnTo>
                    <a:lnTo>
                      <a:pt x="16" y="26"/>
                    </a:lnTo>
                    <a:lnTo>
                      <a:pt x="17" y="27"/>
                    </a:lnTo>
                    <a:lnTo>
                      <a:pt x="20" y="31"/>
                    </a:lnTo>
                    <a:lnTo>
                      <a:pt x="23" y="35"/>
                    </a:lnTo>
                    <a:lnTo>
                      <a:pt x="28" y="39"/>
                    </a:lnTo>
                    <a:lnTo>
                      <a:pt x="32" y="42"/>
                    </a:lnTo>
                    <a:lnTo>
                      <a:pt x="36" y="45"/>
                    </a:lnTo>
                    <a:lnTo>
                      <a:pt x="41" y="47"/>
                    </a:lnTo>
                    <a:lnTo>
                      <a:pt x="46" y="48"/>
                    </a:lnTo>
                    <a:lnTo>
                      <a:pt x="51" y="48"/>
                    </a:lnTo>
                    <a:lnTo>
                      <a:pt x="57" y="48"/>
                    </a:lnTo>
                    <a:lnTo>
                      <a:pt x="62" y="48"/>
                    </a:lnTo>
                    <a:lnTo>
                      <a:pt x="55" y="43"/>
                    </a:lnTo>
                    <a:lnTo>
                      <a:pt x="48" y="39"/>
                    </a:lnTo>
                    <a:lnTo>
                      <a:pt x="41" y="36"/>
                    </a:lnTo>
                    <a:lnTo>
                      <a:pt x="34" y="32"/>
                    </a:lnTo>
                    <a:lnTo>
                      <a:pt x="26" y="28"/>
                    </a:lnTo>
                    <a:lnTo>
                      <a:pt x="20" y="24"/>
                    </a:lnTo>
                    <a:lnTo>
                      <a:pt x="13" y="20"/>
                    </a:lnTo>
                    <a:lnTo>
                      <a:pt x="7" y="13"/>
                    </a:lnTo>
                    <a:lnTo>
                      <a:pt x="3" y="7"/>
                    </a:lnTo>
                    <a:lnTo>
                      <a:pt x="0" y="0"/>
                    </a:lnTo>
                    <a:lnTo>
                      <a:pt x="4" y="11"/>
                    </a:lnTo>
                  </a:path>
                </a:pathLst>
              </a:custGeom>
              <a:solidFill>
                <a:srgbClr val="FFFFFF"/>
              </a:solidFill>
              <a:ln w="9525" cap="rnd">
                <a:noFill/>
                <a:round/>
                <a:headEnd/>
                <a:tailEnd/>
              </a:ln>
            </p:spPr>
            <p:txBody>
              <a:bodyPr/>
              <a:lstStyle/>
              <a:p>
                <a:endParaRPr lang="en-US"/>
              </a:p>
            </p:txBody>
          </p:sp>
          <p:sp>
            <p:nvSpPr>
              <p:cNvPr id="84130" name="Freeform 162"/>
              <p:cNvSpPr>
                <a:spLocks noChangeAspect="1"/>
              </p:cNvSpPr>
              <p:nvPr/>
            </p:nvSpPr>
            <p:spPr bwMode="auto">
              <a:xfrm>
                <a:off x="1119" y="1745"/>
                <a:ext cx="274" cy="160"/>
              </a:xfrm>
              <a:custGeom>
                <a:avLst/>
                <a:gdLst>
                  <a:gd name="T0" fmla="*/ 2 w 566"/>
                  <a:gd name="T1" fmla="*/ 0 h 331"/>
                  <a:gd name="T2" fmla="*/ 5 w 566"/>
                  <a:gd name="T3" fmla="*/ 1 h 331"/>
                  <a:gd name="T4" fmla="*/ 8 w 566"/>
                  <a:gd name="T5" fmla="*/ 4 h 331"/>
                  <a:gd name="T6" fmla="*/ 11 w 566"/>
                  <a:gd name="T7" fmla="*/ 7 h 331"/>
                  <a:gd name="T8" fmla="*/ 14 w 566"/>
                  <a:gd name="T9" fmla="*/ 9 h 331"/>
                  <a:gd name="T10" fmla="*/ 15 w 566"/>
                  <a:gd name="T11" fmla="*/ 10 h 331"/>
                  <a:gd name="T12" fmla="*/ 15 w 566"/>
                  <a:gd name="T13" fmla="*/ 10 h 331"/>
                  <a:gd name="T14" fmla="*/ 16 w 566"/>
                  <a:gd name="T15" fmla="*/ 10 h 331"/>
                  <a:gd name="T16" fmla="*/ 16 w 566"/>
                  <a:gd name="T17" fmla="*/ 10 h 331"/>
                  <a:gd name="T18" fmla="*/ 17 w 566"/>
                  <a:gd name="T19" fmla="*/ 10 h 331"/>
                  <a:gd name="T20" fmla="*/ 17 w 566"/>
                  <a:gd name="T21" fmla="*/ 10 h 331"/>
                  <a:gd name="T22" fmla="*/ 18 w 566"/>
                  <a:gd name="T23" fmla="*/ 11 h 331"/>
                  <a:gd name="T24" fmla="*/ 19 w 566"/>
                  <a:gd name="T25" fmla="*/ 11 h 331"/>
                  <a:gd name="T26" fmla="*/ 21 w 566"/>
                  <a:gd name="T27" fmla="*/ 11 h 331"/>
                  <a:gd name="T28" fmla="*/ 22 w 566"/>
                  <a:gd name="T29" fmla="*/ 11 h 331"/>
                  <a:gd name="T30" fmla="*/ 24 w 566"/>
                  <a:gd name="T31" fmla="*/ 11 h 331"/>
                  <a:gd name="T32" fmla="*/ 25 w 566"/>
                  <a:gd name="T33" fmla="*/ 12 h 331"/>
                  <a:gd name="T34" fmla="*/ 28 w 566"/>
                  <a:gd name="T35" fmla="*/ 13 h 331"/>
                  <a:gd name="T36" fmla="*/ 30 w 566"/>
                  <a:gd name="T37" fmla="*/ 14 h 331"/>
                  <a:gd name="T38" fmla="*/ 31 w 566"/>
                  <a:gd name="T39" fmla="*/ 15 h 331"/>
                  <a:gd name="T40" fmla="*/ 32 w 566"/>
                  <a:gd name="T41" fmla="*/ 15 h 331"/>
                  <a:gd name="T42" fmla="*/ 32 w 566"/>
                  <a:gd name="T43" fmla="*/ 16 h 331"/>
                  <a:gd name="T44" fmla="*/ 32 w 566"/>
                  <a:gd name="T45" fmla="*/ 16 h 331"/>
                  <a:gd name="T46" fmla="*/ 33 w 566"/>
                  <a:gd name="T47" fmla="*/ 16 h 331"/>
                  <a:gd name="T48" fmla="*/ 35 w 566"/>
                  <a:gd name="T49" fmla="*/ 16 h 331"/>
                  <a:gd name="T50" fmla="*/ 37 w 566"/>
                  <a:gd name="T51" fmla="*/ 16 h 331"/>
                  <a:gd name="T52" fmla="*/ 39 w 566"/>
                  <a:gd name="T53" fmla="*/ 17 h 331"/>
                  <a:gd name="T54" fmla="*/ 40 w 566"/>
                  <a:gd name="T55" fmla="*/ 17 h 331"/>
                  <a:gd name="T56" fmla="*/ 42 w 566"/>
                  <a:gd name="T57" fmla="*/ 18 h 331"/>
                  <a:gd name="T58" fmla="*/ 43 w 566"/>
                  <a:gd name="T59" fmla="*/ 19 h 331"/>
                  <a:gd name="T60" fmla="*/ 43 w 566"/>
                  <a:gd name="T61" fmla="*/ 20 h 331"/>
                  <a:gd name="T62" fmla="*/ 44 w 566"/>
                  <a:gd name="T63" fmla="*/ 20 h 331"/>
                  <a:gd name="T64" fmla="*/ 44 w 566"/>
                  <a:gd name="T65" fmla="*/ 20 h 331"/>
                  <a:gd name="T66" fmla="*/ 44 w 566"/>
                  <a:gd name="T67" fmla="*/ 20 h 331"/>
                  <a:gd name="T68" fmla="*/ 46 w 566"/>
                  <a:gd name="T69" fmla="*/ 21 h 331"/>
                  <a:gd name="T70" fmla="*/ 48 w 566"/>
                  <a:gd name="T71" fmla="*/ 22 h 331"/>
                  <a:gd name="T72" fmla="*/ 51 w 566"/>
                  <a:gd name="T73" fmla="*/ 24 h 331"/>
                  <a:gd name="T74" fmla="*/ 52 w 566"/>
                  <a:gd name="T75" fmla="*/ 26 h 331"/>
                  <a:gd name="T76" fmla="*/ 53 w 566"/>
                  <a:gd name="T77" fmla="*/ 27 h 331"/>
                  <a:gd name="T78" fmla="*/ 54 w 566"/>
                  <a:gd name="T79" fmla="*/ 28 h 331"/>
                  <a:gd name="T80" fmla="*/ 56 w 566"/>
                  <a:gd name="T81" fmla="*/ 28 h 331"/>
                  <a:gd name="T82" fmla="*/ 59 w 566"/>
                  <a:gd name="T83" fmla="*/ 29 h 331"/>
                  <a:gd name="T84" fmla="*/ 61 w 566"/>
                  <a:gd name="T85" fmla="*/ 30 h 331"/>
                  <a:gd name="T86" fmla="*/ 63 w 566"/>
                  <a:gd name="T87" fmla="*/ 31 h 331"/>
                  <a:gd name="T88" fmla="*/ 63 w 566"/>
                  <a:gd name="T89" fmla="*/ 32 h 331"/>
                  <a:gd name="T90" fmla="*/ 64 w 566"/>
                  <a:gd name="T91" fmla="*/ 33 h 331"/>
                  <a:gd name="T92" fmla="*/ 64 w 566"/>
                  <a:gd name="T93" fmla="*/ 34 h 331"/>
                  <a:gd name="T94" fmla="*/ 64 w 566"/>
                  <a:gd name="T95" fmla="*/ 35 h 331"/>
                  <a:gd name="T96" fmla="*/ 64 w 566"/>
                  <a:gd name="T97" fmla="*/ 37 h 3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6"/>
                  <a:gd name="T148" fmla="*/ 0 h 331"/>
                  <a:gd name="T149" fmla="*/ 566 w 566"/>
                  <a:gd name="T150" fmla="*/ 331 h 3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6" h="331">
                    <a:moveTo>
                      <a:pt x="0" y="0"/>
                    </a:moveTo>
                    <a:lnTo>
                      <a:pt x="18" y="2"/>
                    </a:lnTo>
                    <a:lnTo>
                      <a:pt x="33" y="7"/>
                    </a:lnTo>
                    <a:lnTo>
                      <a:pt x="48" y="14"/>
                    </a:lnTo>
                    <a:lnTo>
                      <a:pt x="61" y="23"/>
                    </a:lnTo>
                    <a:lnTo>
                      <a:pt x="74" y="34"/>
                    </a:lnTo>
                    <a:lnTo>
                      <a:pt x="86" y="46"/>
                    </a:lnTo>
                    <a:lnTo>
                      <a:pt x="99" y="57"/>
                    </a:lnTo>
                    <a:lnTo>
                      <a:pt x="111" y="68"/>
                    </a:lnTo>
                    <a:lnTo>
                      <a:pt x="124" y="77"/>
                    </a:lnTo>
                    <a:lnTo>
                      <a:pt x="137" y="85"/>
                    </a:lnTo>
                    <a:lnTo>
                      <a:pt x="138" y="86"/>
                    </a:lnTo>
                    <a:lnTo>
                      <a:pt x="139" y="87"/>
                    </a:lnTo>
                    <a:lnTo>
                      <a:pt x="140" y="87"/>
                    </a:lnTo>
                    <a:lnTo>
                      <a:pt x="142" y="88"/>
                    </a:lnTo>
                    <a:lnTo>
                      <a:pt x="143" y="89"/>
                    </a:lnTo>
                    <a:lnTo>
                      <a:pt x="145" y="90"/>
                    </a:lnTo>
                    <a:lnTo>
                      <a:pt x="146" y="90"/>
                    </a:lnTo>
                    <a:lnTo>
                      <a:pt x="148" y="90"/>
                    </a:lnTo>
                    <a:lnTo>
                      <a:pt x="149" y="91"/>
                    </a:lnTo>
                    <a:lnTo>
                      <a:pt x="152" y="91"/>
                    </a:lnTo>
                    <a:lnTo>
                      <a:pt x="157" y="93"/>
                    </a:lnTo>
                    <a:lnTo>
                      <a:pt x="163" y="93"/>
                    </a:lnTo>
                    <a:lnTo>
                      <a:pt x="169" y="93"/>
                    </a:lnTo>
                    <a:lnTo>
                      <a:pt x="176" y="94"/>
                    </a:lnTo>
                    <a:lnTo>
                      <a:pt x="183" y="95"/>
                    </a:lnTo>
                    <a:lnTo>
                      <a:pt x="190" y="95"/>
                    </a:lnTo>
                    <a:lnTo>
                      <a:pt x="197" y="96"/>
                    </a:lnTo>
                    <a:lnTo>
                      <a:pt x="203" y="97"/>
                    </a:lnTo>
                    <a:lnTo>
                      <a:pt x="210" y="99"/>
                    </a:lnTo>
                    <a:lnTo>
                      <a:pt x="216" y="101"/>
                    </a:lnTo>
                    <a:lnTo>
                      <a:pt x="231" y="106"/>
                    </a:lnTo>
                    <a:lnTo>
                      <a:pt x="243" y="112"/>
                    </a:lnTo>
                    <a:lnTo>
                      <a:pt x="254" y="118"/>
                    </a:lnTo>
                    <a:lnTo>
                      <a:pt x="263" y="123"/>
                    </a:lnTo>
                    <a:lnTo>
                      <a:pt x="270" y="128"/>
                    </a:lnTo>
                    <a:lnTo>
                      <a:pt x="276" y="133"/>
                    </a:lnTo>
                    <a:lnTo>
                      <a:pt x="279" y="137"/>
                    </a:lnTo>
                    <a:lnTo>
                      <a:pt x="282" y="139"/>
                    </a:lnTo>
                    <a:lnTo>
                      <a:pt x="284" y="141"/>
                    </a:lnTo>
                    <a:lnTo>
                      <a:pt x="285" y="142"/>
                    </a:lnTo>
                    <a:lnTo>
                      <a:pt x="286" y="142"/>
                    </a:lnTo>
                    <a:lnTo>
                      <a:pt x="289" y="142"/>
                    </a:lnTo>
                    <a:lnTo>
                      <a:pt x="295" y="143"/>
                    </a:lnTo>
                    <a:lnTo>
                      <a:pt x="302" y="143"/>
                    </a:lnTo>
                    <a:lnTo>
                      <a:pt x="311" y="144"/>
                    </a:lnTo>
                    <a:lnTo>
                      <a:pt x="320" y="146"/>
                    </a:lnTo>
                    <a:lnTo>
                      <a:pt x="329" y="147"/>
                    </a:lnTo>
                    <a:lnTo>
                      <a:pt x="339" y="150"/>
                    </a:lnTo>
                    <a:lnTo>
                      <a:pt x="348" y="153"/>
                    </a:lnTo>
                    <a:lnTo>
                      <a:pt x="356" y="156"/>
                    </a:lnTo>
                    <a:lnTo>
                      <a:pt x="363" y="160"/>
                    </a:lnTo>
                    <a:lnTo>
                      <a:pt x="368" y="163"/>
                    </a:lnTo>
                    <a:lnTo>
                      <a:pt x="373" y="166"/>
                    </a:lnTo>
                    <a:lnTo>
                      <a:pt x="377" y="169"/>
                    </a:lnTo>
                    <a:lnTo>
                      <a:pt x="379" y="172"/>
                    </a:lnTo>
                    <a:lnTo>
                      <a:pt x="381" y="175"/>
                    </a:lnTo>
                    <a:lnTo>
                      <a:pt x="382" y="177"/>
                    </a:lnTo>
                    <a:lnTo>
                      <a:pt x="382" y="179"/>
                    </a:lnTo>
                    <a:lnTo>
                      <a:pt x="383" y="179"/>
                    </a:lnTo>
                    <a:lnTo>
                      <a:pt x="383" y="180"/>
                    </a:lnTo>
                    <a:lnTo>
                      <a:pt x="385" y="181"/>
                    </a:lnTo>
                    <a:lnTo>
                      <a:pt x="390" y="182"/>
                    </a:lnTo>
                    <a:lnTo>
                      <a:pt x="400" y="185"/>
                    </a:lnTo>
                    <a:lnTo>
                      <a:pt x="410" y="190"/>
                    </a:lnTo>
                    <a:lnTo>
                      <a:pt x="422" y="195"/>
                    </a:lnTo>
                    <a:lnTo>
                      <a:pt x="434" y="202"/>
                    </a:lnTo>
                    <a:lnTo>
                      <a:pt x="446" y="210"/>
                    </a:lnTo>
                    <a:lnTo>
                      <a:pt x="456" y="218"/>
                    </a:lnTo>
                    <a:lnTo>
                      <a:pt x="463" y="228"/>
                    </a:lnTo>
                    <a:lnTo>
                      <a:pt x="467" y="239"/>
                    </a:lnTo>
                    <a:lnTo>
                      <a:pt x="470" y="241"/>
                    </a:lnTo>
                    <a:lnTo>
                      <a:pt x="476" y="242"/>
                    </a:lnTo>
                    <a:lnTo>
                      <a:pt x="485" y="245"/>
                    </a:lnTo>
                    <a:lnTo>
                      <a:pt x="495" y="248"/>
                    </a:lnTo>
                    <a:lnTo>
                      <a:pt x="507" y="251"/>
                    </a:lnTo>
                    <a:lnTo>
                      <a:pt x="519" y="254"/>
                    </a:lnTo>
                    <a:lnTo>
                      <a:pt x="531" y="258"/>
                    </a:lnTo>
                    <a:lnTo>
                      <a:pt x="542" y="264"/>
                    </a:lnTo>
                    <a:lnTo>
                      <a:pt x="551" y="269"/>
                    </a:lnTo>
                    <a:lnTo>
                      <a:pt x="557" y="276"/>
                    </a:lnTo>
                    <a:lnTo>
                      <a:pt x="560" y="281"/>
                    </a:lnTo>
                    <a:lnTo>
                      <a:pt x="561" y="286"/>
                    </a:lnTo>
                    <a:lnTo>
                      <a:pt x="563" y="291"/>
                    </a:lnTo>
                    <a:lnTo>
                      <a:pt x="564" y="296"/>
                    </a:lnTo>
                    <a:lnTo>
                      <a:pt x="565" y="302"/>
                    </a:lnTo>
                    <a:lnTo>
                      <a:pt x="565" y="307"/>
                    </a:lnTo>
                    <a:lnTo>
                      <a:pt x="565" y="313"/>
                    </a:lnTo>
                    <a:lnTo>
                      <a:pt x="564" y="318"/>
                    </a:lnTo>
                    <a:lnTo>
                      <a:pt x="563" y="324"/>
                    </a:lnTo>
                    <a:lnTo>
                      <a:pt x="563" y="330"/>
                    </a:lnTo>
                  </a:path>
                </a:pathLst>
              </a:custGeom>
              <a:noFill/>
              <a:ln w="12700" cap="rnd">
                <a:solidFill>
                  <a:srgbClr val="000000"/>
                </a:solidFill>
                <a:round/>
                <a:headEnd type="none" w="sm" len="sm"/>
                <a:tailEnd type="none" w="sm" len="sm"/>
              </a:ln>
            </p:spPr>
            <p:txBody>
              <a:bodyPr/>
              <a:lstStyle/>
              <a:p>
                <a:endParaRPr lang="en-US"/>
              </a:p>
            </p:txBody>
          </p:sp>
          <p:sp>
            <p:nvSpPr>
              <p:cNvPr id="84131" name="Freeform 163"/>
              <p:cNvSpPr>
                <a:spLocks noChangeAspect="1"/>
              </p:cNvSpPr>
              <p:nvPr/>
            </p:nvSpPr>
            <p:spPr bwMode="auto">
              <a:xfrm>
                <a:off x="677" y="1729"/>
                <a:ext cx="1060" cy="889"/>
              </a:xfrm>
              <a:custGeom>
                <a:avLst/>
                <a:gdLst>
                  <a:gd name="T0" fmla="*/ 151 w 2194"/>
                  <a:gd name="T1" fmla="*/ 174 h 1839"/>
                  <a:gd name="T2" fmla="*/ 166 w 2194"/>
                  <a:gd name="T3" fmla="*/ 164 h 1839"/>
                  <a:gd name="T4" fmla="*/ 170 w 2194"/>
                  <a:gd name="T5" fmla="*/ 157 h 1839"/>
                  <a:gd name="T6" fmla="*/ 181 w 2194"/>
                  <a:gd name="T7" fmla="*/ 149 h 1839"/>
                  <a:gd name="T8" fmla="*/ 182 w 2194"/>
                  <a:gd name="T9" fmla="*/ 155 h 1839"/>
                  <a:gd name="T10" fmla="*/ 181 w 2194"/>
                  <a:gd name="T11" fmla="*/ 166 h 1839"/>
                  <a:gd name="T12" fmla="*/ 187 w 2194"/>
                  <a:gd name="T13" fmla="*/ 169 h 1839"/>
                  <a:gd name="T14" fmla="*/ 190 w 2194"/>
                  <a:gd name="T15" fmla="*/ 171 h 1839"/>
                  <a:gd name="T16" fmla="*/ 191 w 2194"/>
                  <a:gd name="T17" fmla="*/ 176 h 1839"/>
                  <a:gd name="T18" fmla="*/ 198 w 2194"/>
                  <a:gd name="T19" fmla="*/ 176 h 1839"/>
                  <a:gd name="T20" fmla="*/ 211 w 2194"/>
                  <a:gd name="T21" fmla="*/ 193 h 1839"/>
                  <a:gd name="T22" fmla="*/ 234 w 2194"/>
                  <a:gd name="T23" fmla="*/ 180 h 1839"/>
                  <a:gd name="T24" fmla="*/ 236 w 2194"/>
                  <a:gd name="T25" fmla="*/ 170 h 1839"/>
                  <a:gd name="T26" fmla="*/ 240 w 2194"/>
                  <a:gd name="T27" fmla="*/ 166 h 1839"/>
                  <a:gd name="T28" fmla="*/ 241 w 2194"/>
                  <a:gd name="T29" fmla="*/ 154 h 1839"/>
                  <a:gd name="T30" fmla="*/ 242 w 2194"/>
                  <a:gd name="T31" fmla="*/ 148 h 1839"/>
                  <a:gd name="T32" fmla="*/ 247 w 2194"/>
                  <a:gd name="T33" fmla="*/ 134 h 1839"/>
                  <a:gd name="T34" fmla="*/ 244 w 2194"/>
                  <a:gd name="T35" fmla="*/ 120 h 1839"/>
                  <a:gd name="T36" fmla="*/ 247 w 2194"/>
                  <a:gd name="T37" fmla="*/ 110 h 1839"/>
                  <a:gd name="T38" fmla="*/ 245 w 2194"/>
                  <a:gd name="T39" fmla="*/ 101 h 1839"/>
                  <a:gd name="T40" fmla="*/ 247 w 2194"/>
                  <a:gd name="T41" fmla="*/ 88 h 1839"/>
                  <a:gd name="T42" fmla="*/ 240 w 2194"/>
                  <a:gd name="T43" fmla="*/ 75 h 1839"/>
                  <a:gd name="T44" fmla="*/ 241 w 2194"/>
                  <a:gd name="T45" fmla="*/ 65 h 1839"/>
                  <a:gd name="T46" fmla="*/ 231 w 2194"/>
                  <a:gd name="T47" fmla="*/ 47 h 1839"/>
                  <a:gd name="T48" fmla="*/ 221 w 2194"/>
                  <a:gd name="T49" fmla="*/ 39 h 1839"/>
                  <a:gd name="T50" fmla="*/ 209 w 2194"/>
                  <a:gd name="T51" fmla="*/ 30 h 1839"/>
                  <a:gd name="T52" fmla="*/ 205 w 2194"/>
                  <a:gd name="T53" fmla="*/ 28 h 1839"/>
                  <a:gd name="T54" fmla="*/ 197 w 2194"/>
                  <a:gd name="T55" fmla="*/ 19 h 1839"/>
                  <a:gd name="T56" fmla="*/ 180 w 2194"/>
                  <a:gd name="T57" fmla="*/ 12 h 1839"/>
                  <a:gd name="T58" fmla="*/ 166 w 2194"/>
                  <a:gd name="T59" fmla="*/ 7 h 1839"/>
                  <a:gd name="T60" fmla="*/ 153 w 2194"/>
                  <a:gd name="T61" fmla="*/ 3 h 1839"/>
                  <a:gd name="T62" fmla="*/ 135 w 2194"/>
                  <a:gd name="T63" fmla="*/ 0 h 1839"/>
                  <a:gd name="T64" fmla="*/ 117 w 2194"/>
                  <a:gd name="T65" fmla="*/ 0 h 1839"/>
                  <a:gd name="T66" fmla="*/ 104 w 2194"/>
                  <a:gd name="T67" fmla="*/ 3 h 1839"/>
                  <a:gd name="T68" fmla="*/ 91 w 2194"/>
                  <a:gd name="T69" fmla="*/ 3 h 1839"/>
                  <a:gd name="T70" fmla="*/ 55 w 2194"/>
                  <a:gd name="T71" fmla="*/ 12 h 1839"/>
                  <a:gd name="T72" fmla="*/ 44 w 2194"/>
                  <a:gd name="T73" fmla="*/ 19 h 1839"/>
                  <a:gd name="T74" fmla="*/ 23 w 2194"/>
                  <a:gd name="T75" fmla="*/ 42 h 1839"/>
                  <a:gd name="T76" fmla="*/ 20 w 2194"/>
                  <a:gd name="T77" fmla="*/ 55 h 1839"/>
                  <a:gd name="T78" fmla="*/ 12 w 2194"/>
                  <a:gd name="T79" fmla="*/ 66 h 1839"/>
                  <a:gd name="T80" fmla="*/ 12 w 2194"/>
                  <a:gd name="T81" fmla="*/ 73 h 1839"/>
                  <a:gd name="T82" fmla="*/ 6 w 2194"/>
                  <a:gd name="T83" fmla="*/ 82 h 1839"/>
                  <a:gd name="T84" fmla="*/ 8 w 2194"/>
                  <a:gd name="T85" fmla="*/ 94 h 1839"/>
                  <a:gd name="T86" fmla="*/ 0 w 2194"/>
                  <a:gd name="T87" fmla="*/ 111 h 1839"/>
                  <a:gd name="T88" fmla="*/ 3 w 2194"/>
                  <a:gd name="T89" fmla="*/ 122 h 1839"/>
                  <a:gd name="T90" fmla="*/ 6 w 2194"/>
                  <a:gd name="T91" fmla="*/ 149 h 1839"/>
                  <a:gd name="T92" fmla="*/ 14 w 2194"/>
                  <a:gd name="T93" fmla="*/ 163 h 1839"/>
                  <a:gd name="T94" fmla="*/ 31 w 2194"/>
                  <a:gd name="T95" fmla="*/ 184 h 1839"/>
                  <a:gd name="T96" fmla="*/ 42 w 2194"/>
                  <a:gd name="T97" fmla="*/ 191 h 1839"/>
                  <a:gd name="T98" fmla="*/ 59 w 2194"/>
                  <a:gd name="T99" fmla="*/ 202 h 1839"/>
                  <a:gd name="T100" fmla="*/ 70 w 2194"/>
                  <a:gd name="T101" fmla="*/ 204 h 1839"/>
                  <a:gd name="T102" fmla="*/ 83 w 2194"/>
                  <a:gd name="T103" fmla="*/ 207 h 1839"/>
                  <a:gd name="T104" fmla="*/ 104 w 2194"/>
                  <a:gd name="T105" fmla="*/ 204 h 1839"/>
                  <a:gd name="T106" fmla="*/ 117 w 2194"/>
                  <a:gd name="T107" fmla="*/ 189 h 1839"/>
                  <a:gd name="T108" fmla="*/ 115 w 2194"/>
                  <a:gd name="T109" fmla="*/ 179 h 1839"/>
                  <a:gd name="T110" fmla="*/ 124 w 2194"/>
                  <a:gd name="T111" fmla="*/ 173 h 1839"/>
                  <a:gd name="T112" fmla="*/ 116 w 2194"/>
                  <a:gd name="T113" fmla="*/ 155 h 1839"/>
                  <a:gd name="T114" fmla="*/ 121 w 2194"/>
                  <a:gd name="T115" fmla="*/ 151 h 1839"/>
                  <a:gd name="T116" fmla="*/ 131 w 2194"/>
                  <a:gd name="T117" fmla="*/ 159 h 1839"/>
                  <a:gd name="T118" fmla="*/ 136 w 2194"/>
                  <a:gd name="T119" fmla="*/ 163 h 18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94"/>
                  <a:gd name="T181" fmla="*/ 0 h 1839"/>
                  <a:gd name="T182" fmla="*/ 2194 w 2194"/>
                  <a:gd name="T183" fmla="*/ 1839 h 18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94" h="1839">
                    <a:moveTo>
                      <a:pt x="1259" y="1479"/>
                    </a:moveTo>
                    <a:lnTo>
                      <a:pt x="1269" y="1486"/>
                    </a:lnTo>
                    <a:lnTo>
                      <a:pt x="1277" y="1495"/>
                    </a:lnTo>
                    <a:lnTo>
                      <a:pt x="1286" y="1503"/>
                    </a:lnTo>
                    <a:lnTo>
                      <a:pt x="1293" y="1511"/>
                    </a:lnTo>
                    <a:lnTo>
                      <a:pt x="1301" y="1520"/>
                    </a:lnTo>
                    <a:lnTo>
                      <a:pt x="1308" y="1526"/>
                    </a:lnTo>
                    <a:lnTo>
                      <a:pt x="1318" y="1533"/>
                    </a:lnTo>
                    <a:lnTo>
                      <a:pt x="1327" y="1536"/>
                    </a:lnTo>
                    <a:lnTo>
                      <a:pt x="1337" y="1538"/>
                    </a:lnTo>
                    <a:lnTo>
                      <a:pt x="1350" y="1537"/>
                    </a:lnTo>
                    <a:lnTo>
                      <a:pt x="1372" y="1530"/>
                    </a:lnTo>
                    <a:lnTo>
                      <a:pt x="1393" y="1521"/>
                    </a:lnTo>
                    <a:lnTo>
                      <a:pt x="1412" y="1510"/>
                    </a:lnTo>
                    <a:lnTo>
                      <a:pt x="1428" y="1497"/>
                    </a:lnTo>
                    <a:lnTo>
                      <a:pt x="1442" y="1484"/>
                    </a:lnTo>
                    <a:lnTo>
                      <a:pt x="1454" y="1471"/>
                    </a:lnTo>
                    <a:lnTo>
                      <a:pt x="1464" y="1460"/>
                    </a:lnTo>
                    <a:lnTo>
                      <a:pt x="1470" y="1450"/>
                    </a:lnTo>
                    <a:lnTo>
                      <a:pt x="1474" y="1444"/>
                    </a:lnTo>
                    <a:lnTo>
                      <a:pt x="1476" y="1442"/>
                    </a:lnTo>
                    <a:lnTo>
                      <a:pt x="1476" y="1440"/>
                    </a:lnTo>
                    <a:lnTo>
                      <a:pt x="1478" y="1435"/>
                    </a:lnTo>
                    <a:lnTo>
                      <a:pt x="1482" y="1428"/>
                    </a:lnTo>
                    <a:lnTo>
                      <a:pt x="1486" y="1419"/>
                    </a:lnTo>
                    <a:lnTo>
                      <a:pt x="1492" y="1408"/>
                    </a:lnTo>
                    <a:lnTo>
                      <a:pt x="1499" y="1396"/>
                    </a:lnTo>
                    <a:lnTo>
                      <a:pt x="1507" y="1385"/>
                    </a:lnTo>
                    <a:lnTo>
                      <a:pt x="1515" y="1374"/>
                    </a:lnTo>
                    <a:lnTo>
                      <a:pt x="1525" y="1363"/>
                    </a:lnTo>
                    <a:lnTo>
                      <a:pt x="1536" y="1354"/>
                    </a:lnTo>
                    <a:lnTo>
                      <a:pt x="1546" y="1347"/>
                    </a:lnTo>
                    <a:lnTo>
                      <a:pt x="1556" y="1341"/>
                    </a:lnTo>
                    <a:lnTo>
                      <a:pt x="1568" y="1336"/>
                    </a:lnTo>
                    <a:lnTo>
                      <a:pt x="1579" y="1331"/>
                    </a:lnTo>
                    <a:lnTo>
                      <a:pt x="1591" y="1327"/>
                    </a:lnTo>
                    <a:lnTo>
                      <a:pt x="1602" y="1324"/>
                    </a:lnTo>
                    <a:lnTo>
                      <a:pt x="1612" y="1321"/>
                    </a:lnTo>
                    <a:lnTo>
                      <a:pt x="1620" y="1318"/>
                    </a:lnTo>
                    <a:lnTo>
                      <a:pt x="1626" y="1317"/>
                    </a:lnTo>
                    <a:lnTo>
                      <a:pt x="1629" y="1317"/>
                    </a:lnTo>
                    <a:lnTo>
                      <a:pt x="1632" y="1318"/>
                    </a:lnTo>
                    <a:lnTo>
                      <a:pt x="1631" y="1326"/>
                    </a:lnTo>
                    <a:lnTo>
                      <a:pt x="1628" y="1336"/>
                    </a:lnTo>
                    <a:lnTo>
                      <a:pt x="1622" y="1351"/>
                    </a:lnTo>
                    <a:lnTo>
                      <a:pt x="1616" y="1367"/>
                    </a:lnTo>
                    <a:lnTo>
                      <a:pt x="1609" y="1384"/>
                    </a:lnTo>
                    <a:lnTo>
                      <a:pt x="1603" y="1401"/>
                    </a:lnTo>
                    <a:lnTo>
                      <a:pt x="1598" y="1418"/>
                    </a:lnTo>
                    <a:lnTo>
                      <a:pt x="1597" y="1433"/>
                    </a:lnTo>
                    <a:lnTo>
                      <a:pt x="1597" y="1446"/>
                    </a:lnTo>
                    <a:lnTo>
                      <a:pt x="1599" y="1450"/>
                    </a:lnTo>
                    <a:lnTo>
                      <a:pt x="1601" y="1457"/>
                    </a:lnTo>
                    <a:lnTo>
                      <a:pt x="1604" y="1463"/>
                    </a:lnTo>
                    <a:lnTo>
                      <a:pt x="1608" y="1469"/>
                    </a:lnTo>
                    <a:lnTo>
                      <a:pt x="1613" y="1476"/>
                    </a:lnTo>
                    <a:lnTo>
                      <a:pt x="1617" y="1482"/>
                    </a:lnTo>
                    <a:lnTo>
                      <a:pt x="1623" y="1488"/>
                    </a:lnTo>
                    <a:lnTo>
                      <a:pt x="1629" y="1493"/>
                    </a:lnTo>
                    <a:lnTo>
                      <a:pt x="1636" y="1495"/>
                    </a:lnTo>
                    <a:lnTo>
                      <a:pt x="1643" y="1497"/>
                    </a:lnTo>
                    <a:lnTo>
                      <a:pt x="1650" y="1497"/>
                    </a:lnTo>
                    <a:lnTo>
                      <a:pt x="1655" y="1497"/>
                    </a:lnTo>
                    <a:lnTo>
                      <a:pt x="1660" y="1497"/>
                    </a:lnTo>
                    <a:lnTo>
                      <a:pt x="1663" y="1496"/>
                    </a:lnTo>
                    <a:lnTo>
                      <a:pt x="1666" y="1496"/>
                    </a:lnTo>
                    <a:lnTo>
                      <a:pt x="1669" y="1497"/>
                    </a:lnTo>
                    <a:lnTo>
                      <a:pt x="1670" y="1497"/>
                    </a:lnTo>
                    <a:lnTo>
                      <a:pt x="1672" y="1498"/>
                    </a:lnTo>
                    <a:lnTo>
                      <a:pt x="1673" y="1499"/>
                    </a:lnTo>
                    <a:lnTo>
                      <a:pt x="1676" y="1501"/>
                    </a:lnTo>
                    <a:lnTo>
                      <a:pt x="1681" y="1506"/>
                    </a:lnTo>
                    <a:lnTo>
                      <a:pt x="1684" y="1511"/>
                    </a:lnTo>
                    <a:lnTo>
                      <a:pt x="1686" y="1516"/>
                    </a:lnTo>
                    <a:lnTo>
                      <a:pt x="1686" y="1520"/>
                    </a:lnTo>
                    <a:lnTo>
                      <a:pt x="1685" y="1525"/>
                    </a:lnTo>
                    <a:lnTo>
                      <a:pt x="1685" y="1529"/>
                    </a:lnTo>
                    <a:lnTo>
                      <a:pt x="1685" y="1533"/>
                    </a:lnTo>
                    <a:lnTo>
                      <a:pt x="1686" y="1539"/>
                    </a:lnTo>
                    <a:lnTo>
                      <a:pt x="1688" y="1545"/>
                    </a:lnTo>
                    <a:lnTo>
                      <a:pt x="1692" y="1552"/>
                    </a:lnTo>
                    <a:lnTo>
                      <a:pt x="1698" y="1558"/>
                    </a:lnTo>
                    <a:lnTo>
                      <a:pt x="1705" y="1562"/>
                    </a:lnTo>
                    <a:lnTo>
                      <a:pt x="1713" y="1565"/>
                    </a:lnTo>
                    <a:lnTo>
                      <a:pt x="1721" y="1566"/>
                    </a:lnTo>
                    <a:lnTo>
                      <a:pt x="1730" y="1567"/>
                    </a:lnTo>
                    <a:lnTo>
                      <a:pt x="1738" y="1566"/>
                    </a:lnTo>
                    <a:lnTo>
                      <a:pt x="1745" y="1565"/>
                    </a:lnTo>
                    <a:lnTo>
                      <a:pt x="1750" y="1564"/>
                    </a:lnTo>
                    <a:lnTo>
                      <a:pt x="1754" y="1564"/>
                    </a:lnTo>
                    <a:lnTo>
                      <a:pt x="1755" y="1564"/>
                    </a:lnTo>
                    <a:lnTo>
                      <a:pt x="1754" y="1567"/>
                    </a:lnTo>
                    <a:lnTo>
                      <a:pt x="1752" y="1578"/>
                    </a:lnTo>
                    <a:lnTo>
                      <a:pt x="1752" y="1594"/>
                    </a:lnTo>
                    <a:lnTo>
                      <a:pt x="1752" y="1614"/>
                    </a:lnTo>
                    <a:lnTo>
                      <a:pt x="1756" y="1635"/>
                    </a:lnTo>
                    <a:lnTo>
                      <a:pt x="1765" y="1657"/>
                    </a:lnTo>
                    <a:lnTo>
                      <a:pt x="1778" y="1677"/>
                    </a:lnTo>
                    <a:lnTo>
                      <a:pt x="1800" y="1694"/>
                    </a:lnTo>
                    <a:lnTo>
                      <a:pt x="1828" y="1706"/>
                    </a:lnTo>
                    <a:lnTo>
                      <a:pt x="1867" y="1712"/>
                    </a:lnTo>
                    <a:lnTo>
                      <a:pt x="1895" y="1710"/>
                    </a:lnTo>
                    <a:lnTo>
                      <a:pt x="1923" y="1702"/>
                    </a:lnTo>
                    <a:lnTo>
                      <a:pt x="1951" y="1691"/>
                    </a:lnTo>
                    <a:lnTo>
                      <a:pt x="1978" y="1675"/>
                    </a:lnTo>
                    <a:lnTo>
                      <a:pt x="2004" y="1659"/>
                    </a:lnTo>
                    <a:lnTo>
                      <a:pt x="2028" y="1640"/>
                    </a:lnTo>
                    <a:lnTo>
                      <a:pt x="2048" y="1622"/>
                    </a:lnTo>
                    <a:lnTo>
                      <a:pt x="2065" y="1605"/>
                    </a:lnTo>
                    <a:lnTo>
                      <a:pt x="2077" y="1591"/>
                    </a:lnTo>
                    <a:lnTo>
                      <a:pt x="2085" y="1580"/>
                    </a:lnTo>
                    <a:lnTo>
                      <a:pt x="2088" y="1572"/>
                    </a:lnTo>
                    <a:lnTo>
                      <a:pt x="2091" y="1562"/>
                    </a:lnTo>
                    <a:lnTo>
                      <a:pt x="2092" y="1552"/>
                    </a:lnTo>
                    <a:lnTo>
                      <a:pt x="2093" y="1542"/>
                    </a:lnTo>
                    <a:lnTo>
                      <a:pt x="2093" y="1531"/>
                    </a:lnTo>
                    <a:lnTo>
                      <a:pt x="2093" y="1522"/>
                    </a:lnTo>
                    <a:lnTo>
                      <a:pt x="2092" y="1514"/>
                    </a:lnTo>
                    <a:lnTo>
                      <a:pt x="2092" y="1508"/>
                    </a:lnTo>
                    <a:lnTo>
                      <a:pt x="2091" y="1504"/>
                    </a:lnTo>
                    <a:lnTo>
                      <a:pt x="2091" y="1503"/>
                    </a:lnTo>
                    <a:lnTo>
                      <a:pt x="2092" y="1501"/>
                    </a:lnTo>
                    <a:lnTo>
                      <a:pt x="2095" y="1499"/>
                    </a:lnTo>
                    <a:lnTo>
                      <a:pt x="2099" y="1495"/>
                    </a:lnTo>
                    <a:lnTo>
                      <a:pt x="2104" y="1490"/>
                    </a:lnTo>
                    <a:lnTo>
                      <a:pt x="2110" y="1484"/>
                    </a:lnTo>
                    <a:lnTo>
                      <a:pt x="2117" y="1476"/>
                    </a:lnTo>
                    <a:lnTo>
                      <a:pt x="2123" y="1469"/>
                    </a:lnTo>
                    <a:lnTo>
                      <a:pt x="2129" y="1460"/>
                    </a:lnTo>
                    <a:lnTo>
                      <a:pt x="2133" y="1451"/>
                    </a:lnTo>
                    <a:lnTo>
                      <a:pt x="2137" y="1442"/>
                    </a:lnTo>
                    <a:lnTo>
                      <a:pt x="2141" y="1428"/>
                    </a:lnTo>
                    <a:lnTo>
                      <a:pt x="2142" y="1415"/>
                    </a:lnTo>
                    <a:lnTo>
                      <a:pt x="2141" y="1401"/>
                    </a:lnTo>
                    <a:lnTo>
                      <a:pt x="2139" y="1387"/>
                    </a:lnTo>
                    <a:lnTo>
                      <a:pt x="2135" y="1375"/>
                    </a:lnTo>
                    <a:lnTo>
                      <a:pt x="2132" y="1364"/>
                    </a:lnTo>
                    <a:lnTo>
                      <a:pt x="2128" y="1355"/>
                    </a:lnTo>
                    <a:lnTo>
                      <a:pt x="2125" y="1347"/>
                    </a:lnTo>
                    <a:lnTo>
                      <a:pt x="2123" y="1343"/>
                    </a:lnTo>
                    <a:lnTo>
                      <a:pt x="2122" y="1341"/>
                    </a:lnTo>
                    <a:lnTo>
                      <a:pt x="2123" y="1340"/>
                    </a:lnTo>
                    <a:lnTo>
                      <a:pt x="2126" y="1336"/>
                    </a:lnTo>
                    <a:lnTo>
                      <a:pt x="2132" y="1330"/>
                    </a:lnTo>
                    <a:lnTo>
                      <a:pt x="2139" y="1322"/>
                    </a:lnTo>
                    <a:lnTo>
                      <a:pt x="2147" y="1312"/>
                    </a:lnTo>
                    <a:lnTo>
                      <a:pt x="2155" y="1300"/>
                    </a:lnTo>
                    <a:lnTo>
                      <a:pt x="2163" y="1286"/>
                    </a:lnTo>
                    <a:lnTo>
                      <a:pt x="2170" y="1272"/>
                    </a:lnTo>
                    <a:lnTo>
                      <a:pt x="2177" y="1256"/>
                    </a:lnTo>
                    <a:lnTo>
                      <a:pt x="2182" y="1238"/>
                    </a:lnTo>
                    <a:lnTo>
                      <a:pt x="2184" y="1226"/>
                    </a:lnTo>
                    <a:lnTo>
                      <a:pt x="2186" y="1213"/>
                    </a:lnTo>
                    <a:lnTo>
                      <a:pt x="2186" y="1199"/>
                    </a:lnTo>
                    <a:lnTo>
                      <a:pt x="2187" y="1187"/>
                    </a:lnTo>
                    <a:lnTo>
                      <a:pt x="2187" y="1175"/>
                    </a:lnTo>
                    <a:lnTo>
                      <a:pt x="2187" y="1164"/>
                    </a:lnTo>
                    <a:lnTo>
                      <a:pt x="2187" y="1155"/>
                    </a:lnTo>
                    <a:lnTo>
                      <a:pt x="2186" y="1148"/>
                    </a:lnTo>
                    <a:lnTo>
                      <a:pt x="2186" y="1143"/>
                    </a:lnTo>
                    <a:lnTo>
                      <a:pt x="2186" y="1142"/>
                    </a:lnTo>
                    <a:lnTo>
                      <a:pt x="2164" y="1070"/>
                    </a:lnTo>
                    <a:lnTo>
                      <a:pt x="2164" y="1068"/>
                    </a:lnTo>
                    <a:lnTo>
                      <a:pt x="2167" y="1064"/>
                    </a:lnTo>
                    <a:lnTo>
                      <a:pt x="2170" y="1058"/>
                    </a:lnTo>
                    <a:lnTo>
                      <a:pt x="2173" y="1050"/>
                    </a:lnTo>
                    <a:lnTo>
                      <a:pt x="2177" y="1041"/>
                    </a:lnTo>
                    <a:lnTo>
                      <a:pt x="2181" y="1030"/>
                    </a:lnTo>
                    <a:lnTo>
                      <a:pt x="2186" y="1019"/>
                    </a:lnTo>
                    <a:lnTo>
                      <a:pt x="2189" y="1007"/>
                    </a:lnTo>
                    <a:lnTo>
                      <a:pt x="2192" y="994"/>
                    </a:lnTo>
                    <a:lnTo>
                      <a:pt x="2193" y="982"/>
                    </a:lnTo>
                    <a:lnTo>
                      <a:pt x="2193" y="970"/>
                    </a:lnTo>
                    <a:lnTo>
                      <a:pt x="2192" y="957"/>
                    </a:lnTo>
                    <a:lnTo>
                      <a:pt x="2189" y="945"/>
                    </a:lnTo>
                    <a:lnTo>
                      <a:pt x="2186" y="933"/>
                    </a:lnTo>
                    <a:lnTo>
                      <a:pt x="2183" y="922"/>
                    </a:lnTo>
                    <a:lnTo>
                      <a:pt x="2180" y="912"/>
                    </a:lnTo>
                    <a:lnTo>
                      <a:pt x="2177" y="903"/>
                    </a:lnTo>
                    <a:lnTo>
                      <a:pt x="2174" y="896"/>
                    </a:lnTo>
                    <a:lnTo>
                      <a:pt x="2172" y="893"/>
                    </a:lnTo>
                    <a:lnTo>
                      <a:pt x="2171" y="891"/>
                    </a:lnTo>
                    <a:lnTo>
                      <a:pt x="2172" y="889"/>
                    </a:lnTo>
                    <a:lnTo>
                      <a:pt x="2174" y="883"/>
                    </a:lnTo>
                    <a:lnTo>
                      <a:pt x="2177" y="874"/>
                    </a:lnTo>
                    <a:lnTo>
                      <a:pt x="2180" y="863"/>
                    </a:lnTo>
                    <a:lnTo>
                      <a:pt x="2183" y="850"/>
                    </a:lnTo>
                    <a:lnTo>
                      <a:pt x="2187" y="836"/>
                    </a:lnTo>
                    <a:lnTo>
                      <a:pt x="2189" y="820"/>
                    </a:lnTo>
                    <a:lnTo>
                      <a:pt x="2191" y="806"/>
                    </a:lnTo>
                    <a:lnTo>
                      <a:pt x="2191" y="792"/>
                    </a:lnTo>
                    <a:lnTo>
                      <a:pt x="2189" y="779"/>
                    </a:lnTo>
                    <a:lnTo>
                      <a:pt x="2184" y="766"/>
                    </a:lnTo>
                    <a:lnTo>
                      <a:pt x="2178" y="751"/>
                    </a:lnTo>
                    <a:lnTo>
                      <a:pt x="2170" y="737"/>
                    </a:lnTo>
                    <a:lnTo>
                      <a:pt x="2161" y="722"/>
                    </a:lnTo>
                    <a:lnTo>
                      <a:pt x="2152" y="706"/>
                    </a:lnTo>
                    <a:lnTo>
                      <a:pt x="2144" y="694"/>
                    </a:lnTo>
                    <a:lnTo>
                      <a:pt x="2136" y="682"/>
                    </a:lnTo>
                    <a:lnTo>
                      <a:pt x="2129" y="673"/>
                    </a:lnTo>
                    <a:lnTo>
                      <a:pt x="2125" y="667"/>
                    </a:lnTo>
                    <a:lnTo>
                      <a:pt x="2123" y="665"/>
                    </a:lnTo>
                    <a:lnTo>
                      <a:pt x="2124" y="663"/>
                    </a:lnTo>
                    <a:lnTo>
                      <a:pt x="2126" y="658"/>
                    </a:lnTo>
                    <a:lnTo>
                      <a:pt x="2128" y="649"/>
                    </a:lnTo>
                    <a:lnTo>
                      <a:pt x="2131" y="639"/>
                    </a:lnTo>
                    <a:lnTo>
                      <a:pt x="2133" y="626"/>
                    </a:lnTo>
                    <a:lnTo>
                      <a:pt x="2136" y="611"/>
                    </a:lnTo>
                    <a:lnTo>
                      <a:pt x="2137" y="594"/>
                    </a:lnTo>
                    <a:lnTo>
                      <a:pt x="2138" y="577"/>
                    </a:lnTo>
                    <a:lnTo>
                      <a:pt x="2136" y="558"/>
                    </a:lnTo>
                    <a:lnTo>
                      <a:pt x="2134" y="540"/>
                    </a:lnTo>
                    <a:lnTo>
                      <a:pt x="2129" y="525"/>
                    </a:lnTo>
                    <a:lnTo>
                      <a:pt x="2119" y="507"/>
                    </a:lnTo>
                    <a:lnTo>
                      <a:pt x="2106" y="488"/>
                    </a:lnTo>
                    <a:lnTo>
                      <a:pt x="2091" y="469"/>
                    </a:lnTo>
                    <a:lnTo>
                      <a:pt x="2076" y="450"/>
                    </a:lnTo>
                    <a:lnTo>
                      <a:pt x="2060" y="432"/>
                    </a:lnTo>
                    <a:lnTo>
                      <a:pt x="2047" y="416"/>
                    </a:lnTo>
                    <a:lnTo>
                      <a:pt x="2035" y="404"/>
                    </a:lnTo>
                    <a:lnTo>
                      <a:pt x="2028" y="396"/>
                    </a:lnTo>
                    <a:lnTo>
                      <a:pt x="2025" y="393"/>
                    </a:lnTo>
                    <a:lnTo>
                      <a:pt x="2022" y="391"/>
                    </a:lnTo>
                    <a:lnTo>
                      <a:pt x="2015" y="385"/>
                    </a:lnTo>
                    <a:lnTo>
                      <a:pt x="2006" y="377"/>
                    </a:lnTo>
                    <a:lnTo>
                      <a:pt x="1993" y="366"/>
                    </a:lnTo>
                    <a:lnTo>
                      <a:pt x="1978" y="355"/>
                    </a:lnTo>
                    <a:lnTo>
                      <a:pt x="1963" y="342"/>
                    </a:lnTo>
                    <a:lnTo>
                      <a:pt x="1948" y="330"/>
                    </a:lnTo>
                    <a:lnTo>
                      <a:pt x="1933" y="318"/>
                    </a:lnTo>
                    <a:lnTo>
                      <a:pt x="1921" y="308"/>
                    </a:lnTo>
                    <a:lnTo>
                      <a:pt x="1911" y="301"/>
                    </a:lnTo>
                    <a:lnTo>
                      <a:pt x="1901" y="295"/>
                    </a:lnTo>
                    <a:lnTo>
                      <a:pt x="1890" y="288"/>
                    </a:lnTo>
                    <a:lnTo>
                      <a:pt x="1878" y="282"/>
                    </a:lnTo>
                    <a:lnTo>
                      <a:pt x="1866" y="276"/>
                    </a:lnTo>
                    <a:lnTo>
                      <a:pt x="1853" y="271"/>
                    </a:lnTo>
                    <a:lnTo>
                      <a:pt x="1842" y="266"/>
                    </a:lnTo>
                    <a:lnTo>
                      <a:pt x="1832" y="262"/>
                    </a:lnTo>
                    <a:lnTo>
                      <a:pt x="1825" y="259"/>
                    </a:lnTo>
                    <a:lnTo>
                      <a:pt x="1819" y="257"/>
                    </a:lnTo>
                    <a:lnTo>
                      <a:pt x="1818" y="257"/>
                    </a:lnTo>
                    <a:lnTo>
                      <a:pt x="1818" y="256"/>
                    </a:lnTo>
                    <a:lnTo>
                      <a:pt x="1819" y="254"/>
                    </a:lnTo>
                    <a:lnTo>
                      <a:pt x="1819" y="251"/>
                    </a:lnTo>
                    <a:lnTo>
                      <a:pt x="1819" y="246"/>
                    </a:lnTo>
                    <a:lnTo>
                      <a:pt x="1818" y="241"/>
                    </a:lnTo>
                    <a:lnTo>
                      <a:pt x="1816" y="235"/>
                    </a:lnTo>
                    <a:lnTo>
                      <a:pt x="1814" y="228"/>
                    </a:lnTo>
                    <a:lnTo>
                      <a:pt x="1810" y="220"/>
                    </a:lnTo>
                    <a:lnTo>
                      <a:pt x="1804" y="212"/>
                    </a:lnTo>
                    <a:lnTo>
                      <a:pt x="1796" y="203"/>
                    </a:lnTo>
                    <a:lnTo>
                      <a:pt x="1785" y="193"/>
                    </a:lnTo>
                    <a:lnTo>
                      <a:pt x="1768" y="181"/>
                    </a:lnTo>
                    <a:lnTo>
                      <a:pt x="1748" y="169"/>
                    </a:lnTo>
                    <a:lnTo>
                      <a:pt x="1725" y="156"/>
                    </a:lnTo>
                    <a:lnTo>
                      <a:pt x="1701" y="144"/>
                    </a:lnTo>
                    <a:lnTo>
                      <a:pt x="1678" y="133"/>
                    </a:lnTo>
                    <a:lnTo>
                      <a:pt x="1657" y="123"/>
                    </a:lnTo>
                    <a:lnTo>
                      <a:pt x="1638" y="115"/>
                    </a:lnTo>
                    <a:lnTo>
                      <a:pt x="1624" y="110"/>
                    </a:lnTo>
                    <a:lnTo>
                      <a:pt x="1616" y="108"/>
                    </a:lnTo>
                    <a:lnTo>
                      <a:pt x="1606" y="107"/>
                    </a:lnTo>
                    <a:lnTo>
                      <a:pt x="1595" y="105"/>
                    </a:lnTo>
                    <a:lnTo>
                      <a:pt x="1582" y="101"/>
                    </a:lnTo>
                    <a:lnTo>
                      <a:pt x="1568" y="96"/>
                    </a:lnTo>
                    <a:lnTo>
                      <a:pt x="1553" y="92"/>
                    </a:lnTo>
                    <a:lnTo>
                      <a:pt x="1538" y="86"/>
                    </a:lnTo>
                    <a:lnTo>
                      <a:pt x="1524" y="80"/>
                    </a:lnTo>
                    <a:lnTo>
                      <a:pt x="1509" y="76"/>
                    </a:lnTo>
                    <a:lnTo>
                      <a:pt x="1497" y="71"/>
                    </a:lnTo>
                    <a:lnTo>
                      <a:pt x="1486" y="67"/>
                    </a:lnTo>
                    <a:lnTo>
                      <a:pt x="1473" y="64"/>
                    </a:lnTo>
                    <a:lnTo>
                      <a:pt x="1459" y="61"/>
                    </a:lnTo>
                    <a:lnTo>
                      <a:pt x="1443" y="56"/>
                    </a:lnTo>
                    <a:lnTo>
                      <a:pt x="1426" y="51"/>
                    </a:lnTo>
                    <a:lnTo>
                      <a:pt x="1409" y="46"/>
                    </a:lnTo>
                    <a:lnTo>
                      <a:pt x="1393" y="42"/>
                    </a:lnTo>
                    <a:lnTo>
                      <a:pt x="1379" y="38"/>
                    </a:lnTo>
                    <a:lnTo>
                      <a:pt x="1369" y="35"/>
                    </a:lnTo>
                    <a:lnTo>
                      <a:pt x="1361" y="32"/>
                    </a:lnTo>
                    <a:lnTo>
                      <a:pt x="1359" y="32"/>
                    </a:lnTo>
                    <a:lnTo>
                      <a:pt x="1356" y="32"/>
                    </a:lnTo>
                    <a:lnTo>
                      <a:pt x="1349" y="29"/>
                    </a:lnTo>
                    <a:lnTo>
                      <a:pt x="1337" y="27"/>
                    </a:lnTo>
                    <a:lnTo>
                      <a:pt x="1324" y="23"/>
                    </a:lnTo>
                    <a:lnTo>
                      <a:pt x="1306" y="19"/>
                    </a:lnTo>
                    <a:lnTo>
                      <a:pt x="1287" y="16"/>
                    </a:lnTo>
                    <a:lnTo>
                      <a:pt x="1267" y="11"/>
                    </a:lnTo>
                    <a:lnTo>
                      <a:pt x="1245" y="7"/>
                    </a:lnTo>
                    <a:lnTo>
                      <a:pt x="1223" y="4"/>
                    </a:lnTo>
                    <a:lnTo>
                      <a:pt x="1201" y="1"/>
                    </a:lnTo>
                    <a:lnTo>
                      <a:pt x="1180" y="0"/>
                    </a:lnTo>
                    <a:lnTo>
                      <a:pt x="1159" y="0"/>
                    </a:lnTo>
                    <a:lnTo>
                      <a:pt x="1138" y="0"/>
                    </a:lnTo>
                    <a:lnTo>
                      <a:pt x="1118" y="0"/>
                    </a:lnTo>
                    <a:lnTo>
                      <a:pt x="1099" y="2"/>
                    </a:lnTo>
                    <a:lnTo>
                      <a:pt x="1082" y="4"/>
                    </a:lnTo>
                    <a:lnTo>
                      <a:pt x="1066" y="4"/>
                    </a:lnTo>
                    <a:lnTo>
                      <a:pt x="1052" y="5"/>
                    </a:lnTo>
                    <a:lnTo>
                      <a:pt x="1039" y="5"/>
                    </a:lnTo>
                    <a:lnTo>
                      <a:pt x="1029" y="4"/>
                    </a:lnTo>
                    <a:lnTo>
                      <a:pt x="1017" y="3"/>
                    </a:lnTo>
                    <a:lnTo>
                      <a:pt x="1003" y="4"/>
                    </a:lnTo>
                    <a:lnTo>
                      <a:pt x="988" y="7"/>
                    </a:lnTo>
                    <a:lnTo>
                      <a:pt x="972" y="11"/>
                    </a:lnTo>
                    <a:lnTo>
                      <a:pt x="958" y="16"/>
                    </a:lnTo>
                    <a:lnTo>
                      <a:pt x="944" y="21"/>
                    </a:lnTo>
                    <a:lnTo>
                      <a:pt x="932" y="26"/>
                    </a:lnTo>
                    <a:lnTo>
                      <a:pt x="923" y="30"/>
                    </a:lnTo>
                    <a:lnTo>
                      <a:pt x="917" y="33"/>
                    </a:lnTo>
                    <a:lnTo>
                      <a:pt x="915" y="34"/>
                    </a:lnTo>
                    <a:lnTo>
                      <a:pt x="913" y="34"/>
                    </a:lnTo>
                    <a:lnTo>
                      <a:pt x="907" y="33"/>
                    </a:lnTo>
                    <a:lnTo>
                      <a:pt x="896" y="32"/>
                    </a:lnTo>
                    <a:lnTo>
                      <a:pt x="882" y="30"/>
                    </a:lnTo>
                    <a:lnTo>
                      <a:pt x="862" y="29"/>
                    </a:lnTo>
                    <a:lnTo>
                      <a:pt x="837" y="28"/>
                    </a:lnTo>
                    <a:lnTo>
                      <a:pt x="807" y="27"/>
                    </a:lnTo>
                    <a:lnTo>
                      <a:pt x="771" y="27"/>
                    </a:lnTo>
                    <a:lnTo>
                      <a:pt x="729" y="27"/>
                    </a:lnTo>
                    <a:lnTo>
                      <a:pt x="681" y="29"/>
                    </a:lnTo>
                    <a:lnTo>
                      <a:pt x="633" y="33"/>
                    </a:lnTo>
                    <a:lnTo>
                      <a:pt x="592" y="43"/>
                    </a:lnTo>
                    <a:lnTo>
                      <a:pt x="557" y="56"/>
                    </a:lnTo>
                    <a:lnTo>
                      <a:pt x="528" y="72"/>
                    </a:lnTo>
                    <a:lnTo>
                      <a:pt x="504" y="89"/>
                    </a:lnTo>
                    <a:lnTo>
                      <a:pt x="485" y="106"/>
                    </a:lnTo>
                    <a:lnTo>
                      <a:pt x="472" y="122"/>
                    </a:lnTo>
                    <a:lnTo>
                      <a:pt x="462" y="134"/>
                    </a:lnTo>
                    <a:lnTo>
                      <a:pt x="457" y="143"/>
                    </a:lnTo>
                    <a:lnTo>
                      <a:pt x="455" y="146"/>
                    </a:lnTo>
                    <a:lnTo>
                      <a:pt x="452" y="147"/>
                    </a:lnTo>
                    <a:lnTo>
                      <a:pt x="443" y="150"/>
                    </a:lnTo>
                    <a:lnTo>
                      <a:pt x="431" y="156"/>
                    </a:lnTo>
                    <a:lnTo>
                      <a:pt x="414" y="162"/>
                    </a:lnTo>
                    <a:lnTo>
                      <a:pt x="393" y="172"/>
                    </a:lnTo>
                    <a:lnTo>
                      <a:pt x="370" y="184"/>
                    </a:lnTo>
                    <a:lnTo>
                      <a:pt x="346" y="199"/>
                    </a:lnTo>
                    <a:lnTo>
                      <a:pt x="320" y="216"/>
                    </a:lnTo>
                    <a:lnTo>
                      <a:pt x="294" y="235"/>
                    </a:lnTo>
                    <a:lnTo>
                      <a:pt x="269" y="258"/>
                    </a:lnTo>
                    <a:lnTo>
                      <a:pt x="246" y="284"/>
                    </a:lnTo>
                    <a:lnTo>
                      <a:pt x="228" y="312"/>
                    </a:lnTo>
                    <a:lnTo>
                      <a:pt x="214" y="341"/>
                    </a:lnTo>
                    <a:lnTo>
                      <a:pt x="202" y="371"/>
                    </a:lnTo>
                    <a:lnTo>
                      <a:pt x="195" y="398"/>
                    </a:lnTo>
                    <a:lnTo>
                      <a:pt x="190" y="424"/>
                    </a:lnTo>
                    <a:lnTo>
                      <a:pt x="186" y="446"/>
                    </a:lnTo>
                    <a:lnTo>
                      <a:pt x="184" y="463"/>
                    </a:lnTo>
                    <a:lnTo>
                      <a:pt x="183" y="475"/>
                    </a:lnTo>
                    <a:lnTo>
                      <a:pt x="183" y="478"/>
                    </a:lnTo>
                    <a:lnTo>
                      <a:pt x="182" y="479"/>
                    </a:lnTo>
                    <a:lnTo>
                      <a:pt x="179" y="481"/>
                    </a:lnTo>
                    <a:lnTo>
                      <a:pt x="174" y="483"/>
                    </a:lnTo>
                    <a:lnTo>
                      <a:pt x="168" y="488"/>
                    </a:lnTo>
                    <a:lnTo>
                      <a:pt x="159" y="494"/>
                    </a:lnTo>
                    <a:lnTo>
                      <a:pt x="151" y="502"/>
                    </a:lnTo>
                    <a:lnTo>
                      <a:pt x="141" y="512"/>
                    </a:lnTo>
                    <a:lnTo>
                      <a:pt x="132" y="525"/>
                    </a:lnTo>
                    <a:lnTo>
                      <a:pt x="122" y="541"/>
                    </a:lnTo>
                    <a:lnTo>
                      <a:pt x="112" y="559"/>
                    </a:lnTo>
                    <a:lnTo>
                      <a:pt x="107" y="573"/>
                    </a:lnTo>
                    <a:lnTo>
                      <a:pt x="104" y="586"/>
                    </a:lnTo>
                    <a:lnTo>
                      <a:pt x="102" y="596"/>
                    </a:lnTo>
                    <a:lnTo>
                      <a:pt x="103" y="603"/>
                    </a:lnTo>
                    <a:lnTo>
                      <a:pt x="104" y="610"/>
                    </a:lnTo>
                    <a:lnTo>
                      <a:pt x="106" y="616"/>
                    </a:lnTo>
                    <a:lnTo>
                      <a:pt x="107" y="621"/>
                    </a:lnTo>
                    <a:lnTo>
                      <a:pt x="109" y="627"/>
                    </a:lnTo>
                    <a:lnTo>
                      <a:pt x="109" y="632"/>
                    </a:lnTo>
                    <a:lnTo>
                      <a:pt x="107" y="638"/>
                    </a:lnTo>
                    <a:lnTo>
                      <a:pt x="104" y="646"/>
                    </a:lnTo>
                    <a:lnTo>
                      <a:pt x="98" y="654"/>
                    </a:lnTo>
                    <a:lnTo>
                      <a:pt x="92" y="662"/>
                    </a:lnTo>
                    <a:lnTo>
                      <a:pt x="85" y="672"/>
                    </a:lnTo>
                    <a:lnTo>
                      <a:pt x="78" y="681"/>
                    </a:lnTo>
                    <a:lnTo>
                      <a:pt x="71" y="690"/>
                    </a:lnTo>
                    <a:lnTo>
                      <a:pt x="64" y="700"/>
                    </a:lnTo>
                    <a:lnTo>
                      <a:pt x="59" y="709"/>
                    </a:lnTo>
                    <a:lnTo>
                      <a:pt x="54" y="717"/>
                    </a:lnTo>
                    <a:lnTo>
                      <a:pt x="52" y="725"/>
                    </a:lnTo>
                    <a:lnTo>
                      <a:pt x="50" y="743"/>
                    </a:lnTo>
                    <a:lnTo>
                      <a:pt x="50" y="760"/>
                    </a:lnTo>
                    <a:lnTo>
                      <a:pt x="53" y="775"/>
                    </a:lnTo>
                    <a:lnTo>
                      <a:pt x="56" y="789"/>
                    </a:lnTo>
                    <a:lnTo>
                      <a:pt x="60" y="801"/>
                    </a:lnTo>
                    <a:lnTo>
                      <a:pt x="64" y="811"/>
                    </a:lnTo>
                    <a:lnTo>
                      <a:pt x="68" y="820"/>
                    </a:lnTo>
                    <a:lnTo>
                      <a:pt x="72" y="827"/>
                    </a:lnTo>
                    <a:lnTo>
                      <a:pt x="74" y="830"/>
                    </a:lnTo>
                    <a:lnTo>
                      <a:pt x="75" y="832"/>
                    </a:lnTo>
                    <a:lnTo>
                      <a:pt x="72" y="833"/>
                    </a:lnTo>
                    <a:lnTo>
                      <a:pt x="66" y="838"/>
                    </a:lnTo>
                    <a:lnTo>
                      <a:pt x="57" y="846"/>
                    </a:lnTo>
                    <a:lnTo>
                      <a:pt x="45" y="857"/>
                    </a:lnTo>
                    <a:lnTo>
                      <a:pt x="32" y="872"/>
                    </a:lnTo>
                    <a:lnTo>
                      <a:pt x="21" y="893"/>
                    </a:lnTo>
                    <a:lnTo>
                      <a:pt x="11" y="917"/>
                    </a:lnTo>
                    <a:lnTo>
                      <a:pt x="3" y="947"/>
                    </a:lnTo>
                    <a:lnTo>
                      <a:pt x="0" y="982"/>
                    </a:lnTo>
                    <a:lnTo>
                      <a:pt x="2" y="1023"/>
                    </a:lnTo>
                    <a:lnTo>
                      <a:pt x="3" y="1036"/>
                    </a:lnTo>
                    <a:lnTo>
                      <a:pt x="6" y="1045"/>
                    </a:lnTo>
                    <a:lnTo>
                      <a:pt x="9" y="1055"/>
                    </a:lnTo>
                    <a:lnTo>
                      <a:pt x="12" y="1062"/>
                    </a:lnTo>
                    <a:lnTo>
                      <a:pt x="16" y="1068"/>
                    </a:lnTo>
                    <a:lnTo>
                      <a:pt x="19" y="1074"/>
                    </a:lnTo>
                    <a:lnTo>
                      <a:pt x="22" y="1078"/>
                    </a:lnTo>
                    <a:lnTo>
                      <a:pt x="24" y="1082"/>
                    </a:lnTo>
                    <a:lnTo>
                      <a:pt x="25" y="1086"/>
                    </a:lnTo>
                    <a:lnTo>
                      <a:pt x="25" y="1088"/>
                    </a:lnTo>
                    <a:lnTo>
                      <a:pt x="16" y="1112"/>
                    </a:lnTo>
                    <a:lnTo>
                      <a:pt x="12" y="1142"/>
                    </a:lnTo>
                    <a:lnTo>
                      <a:pt x="12" y="1176"/>
                    </a:lnTo>
                    <a:lnTo>
                      <a:pt x="16" y="1213"/>
                    </a:lnTo>
                    <a:lnTo>
                      <a:pt x="25" y="1252"/>
                    </a:lnTo>
                    <a:lnTo>
                      <a:pt x="38" y="1289"/>
                    </a:lnTo>
                    <a:lnTo>
                      <a:pt x="54" y="1323"/>
                    </a:lnTo>
                    <a:lnTo>
                      <a:pt x="76" y="1352"/>
                    </a:lnTo>
                    <a:lnTo>
                      <a:pt x="102" y="1374"/>
                    </a:lnTo>
                    <a:lnTo>
                      <a:pt x="132" y="1387"/>
                    </a:lnTo>
                    <a:lnTo>
                      <a:pt x="134" y="1390"/>
                    </a:lnTo>
                    <a:lnTo>
                      <a:pt x="132" y="1396"/>
                    </a:lnTo>
                    <a:lnTo>
                      <a:pt x="128" y="1405"/>
                    </a:lnTo>
                    <a:lnTo>
                      <a:pt x="123" y="1417"/>
                    </a:lnTo>
                    <a:lnTo>
                      <a:pt x="120" y="1431"/>
                    </a:lnTo>
                    <a:lnTo>
                      <a:pt x="118" y="1449"/>
                    </a:lnTo>
                    <a:lnTo>
                      <a:pt x="120" y="1469"/>
                    </a:lnTo>
                    <a:lnTo>
                      <a:pt x="127" y="1490"/>
                    </a:lnTo>
                    <a:lnTo>
                      <a:pt x="140" y="1514"/>
                    </a:lnTo>
                    <a:lnTo>
                      <a:pt x="161" y="1539"/>
                    </a:lnTo>
                    <a:lnTo>
                      <a:pt x="183" y="1560"/>
                    </a:lnTo>
                    <a:lnTo>
                      <a:pt x="208" y="1580"/>
                    </a:lnTo>
                    <a:lnTo>
                      <a:pt x="232" y="1597"/>
                    </a:lnTo>
                    <a:lnTo>
                      <a:pt x="256" y="1612"/>
                    </a:lnTo>
                    <a:lnTo>
                      <a:pt x="279" y="1626"/>
                    </a:lnTo>
                    <a:lnTo>
                      <a:pt x="300" y="1637"/>
                    </a:lnTo>
                    <a:lnTo>
                      <a:pt x="317" y="1645"/>
                    </a:lnTo>
                    <a:lnTo>
                      <a:pt x="331" y="1651"/>
                    </a:lnTo>
                    <a:lnTo>
                      <a:pt x="340" y="1655"/>
                    </a:lnTo>
                    <a:lnTo>
                      <a:pt x="343" y="1656"/>
                    </a:lnTo>
                    <a:lnTo>
                      <a:pt x="345" y="1659"/>
                    </a:lnTo>
                    <a:lnTo>
                      <a:pt x="351" y="1666"/>
                    </a:lnTo>
                    <a:lnTo>
                      <a:pt x="361" y="1678"/>
                    </a:lnTo>
                    <a:lnTo>
                      <a:pt x="374" y="1691"/>
                    </a:lnTo>
                    <a:lnTo>
                      <a:pt x="389" y="1707"/>
                    </a:lnTo>
                    <a:lnTo>
                      <a:pt x="405" y="1722"/>
                    </a:lnTo>
                    <a:lnTo>
                      <a:pt x="422" y="1737"/>
                    </a:lnTo>
                    <a:lnTo>
                      <a:pt x="439" y="1751"/>
                    </a:lnTo>
                    <a:lnTo>
                      <a:pt x="456" y="1763"/>
                    </a:lnTo>
                    <a:lnTo>
                      <a:pt x="470" y="1770"/>
                    </a:lnTo>
                    <a:lnTo>
                      <a:pt x="486" y="1776"/>
                    </a:lnTo>
                    <a:lnTo>
                      <a:pt x="503" y="1781"/>
                    </a:lnTo>
                    <a:lnTo>
                      <a:pt x="522" y="1786"/>
                    </a:lnTo>
                    <a:lnTo>
                      <a:pt x="540" y="1789"/>
                    </a:lnTo>
                    <a:lnTo>
                      <a:pt x="558" y="1793"/>
                    </a:lnTo>
                    <a:lnTo>
                      <a:pt x="575" y="1795"/>
                    </a:lnTo>
                    <a:lnTo>
                      <a:pt x="589" y="1798"/>
                    </a:lnTo>
                    <a:lnTo>
                      <a:pt x="600" y="1800"/>
                    </a:lnTo>
                    <a:lnTo>
                      <a:pt x="608" y="1801"/>
                    </a:lnTo>
                    <a:lnTo>
                      <a:pt x="610" y="1801"/>
                    </a:lnTo>
                    <a:lnTo>
                      <a:pt x="612" y="1802"/>
                    </a:lnTo>
                    <a:lnTo>
                      <a:pt x="618" y="1804"/>
                    </a:lnTo>
                    <a:lnTo>
                      <a:pt x="627" y="1806"/>
                    </a:lnTo>
                    <a:lnTo>
                      <a:pt x="637" y="1810"/>
                    </a:lnTo>
                    <a:lnTo>
                      <a:pt x="650" y="1814"/>
                    </a:lnTo>
                    <a:lnTo>
                      <a:pt x="665" y="1818"/>
                    </a:lnTo>
                    <a:lnTo>
                      <a:pt x="679" y="1823"/>
                    </a:lnTo>
                    <a:lnTo>
                      <a:pt x="694" y="1827"/>
                    </a:lnTo>
                    <a:lnTo>
                      <a:pt x="707" y="1831"/>
                    </a:lnTo>
                    <a:lnTo>
                      <a:pt x="719" y="1835"/>
                    </a:lnTo>
                    <a:lnTo>
                      <a:pt x="733" y="1837"/>
                    </a:lnTo>
                    <a:lnTo>
                      <a:pt x="752" y="1838"/>
                    </a:lnTo>
                    <a:lnTo>
                      <a:pt x="773" y="1837"/>
                    </a:lnTo>
                    <a:lnTo>
                      <a:pt x="798" y="1835"/>
                    </a:lnTo>
                    <a:lnTo>
                      <a:pt x="823" y="1832"/>
                    </a:lnTo>
                    <a:lnTo>
                      <a:pt x="849" y="1828"/>
                    </a:lnTo>
                    <a:lnTo>
                      <a:pt x="873" y="1824"/>
                    </a:lnTo>
                    <a:lnTo>
                      <a:pt x="895" y="1819"/>
                    </a:lnTo>
                    <a:lnTo>
                      <a:pt x="914" y="1814"/>
                    </a:lnTo>
                    <a:lnTo>
                      <a:pt x="928" y="1811"/>
                    </a:lnTo>
                    <a:lnTo>
                      <a:pt x="943" y="1804"/>
                    </a:lnTo>
                    <a:lnTo>
                      <a:pt x="957" y="1794"/>
                    </a:lnTo>
                    <a:lnTo>
                      <a:pt x="971" y="1781"/>
                    </a:lnTo>
                    <a:lnTo>
                      <a:pt x="985" y="1766"/>
                    </a:lnTo>
                    <a:lnTo>
                      <a:pt x="998" y="1749"/>
                    </a:lnTo>
                    <a:lnTo>
                      <a:pt x="1009" y="1732"/>
                    </a:lnTo>
                    <a:lnTo>
                      <a:pt x="1019" y="1715"/>
                    </a:lnTo>
                    <a:lnTo>
                      <a:pt x="1026" y="1698"/>
                    </a:lnTo>
                    <a:lnTo>
                      <a:pt x="1032" y="1683"/>
                    </a:lnTo>
                    <a:lnTo>
                      <a:pt x="1035" y="1670"/>
                    </a:lnTo>
                    <a:lnTo>
                      <a:pt x="1035" y="1658"/>
                    </a:lnTo>
                    <a:lnTo>
                      <a:pt x="1034" y="1646"/>
                    </a:lnTo>
                    <a:lnTo>
                      <a:pt x="1033" y="1634"/>
                    </a:lnTo>
                    <a:lnTo>
                      <a:pt x="1030" y="1623"/>
                    </a:lnTo>
                    <a:lnTo>
                      <a:pt x="1026" y="1613"/>
                    </a:lnTo>
                    <a:lnTo>
                      <a:pt x="1023" y="1604"/>
                    </a:lnTo>
                    <a:lnTo>
                      <a:pt x="1020" y="1596"/>
                    </a:lnTo>
                    <a:lnTo>
                      <a:pt x="1018" y="1591"/>
                    </a:lnTo>
                    <a:lnTo>
                      <a:pt x="1017" y="1587"/>
                    </a:lnTo>
                    <a:lnTo>
                      <a:pt x="1016" y="1586"/>
                    </a:lnTo>
                    <a:lnTo>
                      <a:pt x="1018" y="1586"/>
                    </a:lnTo>
                    <a:lnTo>
                      <a:pt x="1026" y="1583"/>
                    </a:lnTo>
                    <a:lnTo>
                      <a:pt x="1036" y="1580"/>
                    </a:lnTo>
                    <a:lnTo>
                      <a:pt x="1050" y="1574"/>
                    </a:lnTo>
                    <a:lnTo>
                      <a:pt x="1064" y="1567"/>
                    </a:lnTo>
                    <a:lnTo>
                      <a:pt x="1079" y="1558"/>
                    </a:lnTo>
                    <a:lnTo>
                      <a:pt x="1092" y="1546"/>
                    </a:lnTo>
                    <a:lnTo>
                      <a:pt x="1102" y="1533"/>
                    </a:lnTo>
                    <a:lnTo>
                      <a:pt x="1110" y="1518"/>
                    </a:lnTo>
                    <a:lnTo>
                      <a:pt x="1113" y="1501"/>
                    </a:lnTo>
                    <a:lnTo>
                      <a:pt x="1110" y="1474"/>
                    </a:lnTo>
                    <a:lnTo>
                      <a:pt x="1102" y="1450"/>
                    </a:lnTo>
                    <a:lnTo>
                      <a:pt x="1089" y="1429"/>
                    </a:lnTo>
                    <a:lnTo>
                      <a:pt x="1074" y="1411"/>
                    </a:lnTo>
                    <a:lnTo>
                      <a:pt x="1057" y="1395"/>
                    </a:lnTo>
                    <a:lnTo>
                      <a:pt x="1042" y="1381"/>
                    </a:lnTo>
                    <a:lnTo>
                      <a:pt x="1029" y="1369"/>
                    </a:lnTo>
                    <a:lnTo>
                      <a:pt x="1020" y="1358"/>
                    </a:lnTo>
                    <a:lnTo>
                      <a:pt x="1017" y="1348"/>
                    </a:lnTo>
                    <a:lnTo>
                      <a:pt x="1021" y="1340"/>
                    </a:lnTo>
                    <a:lnTo>
                      <a:pt x="1026" y="1336"/>
                    </a:lnTo>
                    <a:lnTo>
                      <a:pt x="1033" y="1334"/>
                    </a:lnTo>
                    <a:lnTo>
                      <a:pt x="1040" y="1333"/>
                    </a:lnTo>
                    <a:lnTo>
                      <a:pt x="1049" y="1334"/>
                    </a:lnTo>
                    <a:lnTo>
                      <a:pt x="1058" y="1336"/>
                    </a:lnTo>
                    <a:lnTo>
                      <a:pt x="1070" y="1340"/>
                    </a:lnTo>
                    <a:lnTo>
                      <a:pt x="1082" y="1345"/>
                    </a:lnTo>
                    <a:lnTo>
                      <a:pt x="1095" y="1351"/>
                    </a:lnTo>
                    <a:lnTo>
                      <a:pt x="1109" y="1358"/>
                    </a:lnTo>
                    <a:lnTo>
                      <a:pt x="1124" y="1368"/>
                    </a:lnTo>
                    <a:lnTo>
                      <a:pt x="1132" y="1373"/>
                    </a:lnTo>
                    <a:lnTo>
                      <a:pt x="1140" y="1381"/>
                    </a:lnTo>
                    <a:lnTo>
                      <a:pt x="1149" y="1390"/>
                    </a:lnTo>
                    <a:lnTo>
                      <a:pt x="1157" y="1400"/>
                    </a:lnTo>
                    <a:lnTo>
                      <a:pt x="1166" y="1409"/>
                    </a:lnTo>
                    <a:lnTo>
                      <a:pt x="1173" y="1419"/>
                    </a:lnTo>
                    <a:lnTo>
                      <a:pt x="1179" y="1427"/>
                    </a:lnTo>
                    <a:lnTo>
                      <a:pt x="1185" y="1434"/>
                    </a:lnTo>
                    <a:lnTo>
                      <a:pt x="1188" y="1438"/>
                    </a:lnTo>
                    <a:lnTo>
                      <a:pt x="1188" y="1440"/>
                    </a:lnTo>
                    <a:lnTo>
                      <a:pt x="1190" y="1441"/>
                    </a:lnTo>
                    <a:lnTo>
                      <a:pt x="1192" y="1441"/>
                    </a:lnTo>
                    <a:lnTo>
                      <a:pt x="1197" y="1444"/>
                    </a:lnTo>
                    <a:lnTo>
                      <a:pt x="1203" y="1447"/>
                    </a:lnTo>
                    <a:lnTo>
                      <a:pt x="1210" y="1450"/>
                    </a:lnTo>
                    <a:lnTo>
                      <a:pt x="1218" y="1455"/>
                    </a:lnTo>
                    <a:lnTo>
                      <a:pt x="1227" y="1460"/>
                    </a:lnTo>
                    <a:lnTo>
                      <a:pt x="1237" y="1466"/>
                    </a:lnTo>
                    <a:lnTo>
                      <a:pt x="1248" y="1472"/>
                    </a:lnTo>
                    <a:lnTo>
                      <a:pt x="1259" y="1479"/>
                    </a:lnTo>
                  </a:path>
                </a:pathLst>
              </a:custGeom>
              <a:noFill/>
              <a:ln w="12700" cap="rnd">
                <a:solidFill>
                  <a:srgbClr val="000000"/>
                </a:solidFill>
                <a:round/>
                <a:headEnd type="none" w="sm" len="sm"/>
                <a:tailEnd type="none" w="sm" len="sm"/>
              </a:ln>
            </p:spPr>
            <p:txBody>
              <a:bodyPr/>
              <a:lstStyle/>
              <a:p>
                <a:endParaRPr lang="en-US"/>
              </a:p>
            </p:txBody>
          </p:sp>
          <p:sp>
            <p:nvSpPr>
              <p:cNvPr id="84132" name="Freeform 164"/>
              <p:cNvSpPr>
                <a:spLocks noChangeAspect="1"/>
              </p:cNvSpPr>
              <p:nvPr/>
            </p:nvSpPr>
            <p:spPr bwMode="auto">
              <a:xfrm>
                <a:off x="1250" y="2076"/>
                <a:ext cx="257" cy="80"/>
              </a:xfrm>
              <a:custGeom>
                <a:avLst/>
                <a:gdLst>
                  <a:gd name="T0" fmla="*/ 1 w 532"/>
                  <a:gd name="T1" fmla="*/ 16 h 165"/>
                  <a:gd name="T2" fmla="*/ 1 w 532"/>
                  <a:gd name="T3" fmla="*/ 16 h 165"/>
                  <a:gd name="T4" fmla="*/ 1 w 532"/>
                  <a:gd name="T5" fmla="*/ 16 h 165"/>
                  <a:gd name="T6" fmla="*/ 2 w 532"/>
                  <a:gd name="T7" fmla="*/ 15 h 165"/>
                  <a:gd name="T8" fmla="*/ 4 w 532"/>
                  <a:gd name="T9" fmla="*/ 15 h 165"/>
                  <a:gd name="T10" fmla="*/ 5 w 532"/>
                  <a:gd name="T11" fmla="*/ 15 h 165"/>
                  <a:gd name="T12" fmla="*/ 7 w 532"/>
                  <a:gd name="T13" fmla="*/ 15 h 165"/>
                  <a:gd name="T14" fmla="*/ 10 w 532"/>
                  <a:gd name="T15" fmla="*/ 15 h 165"/>
                  <a:gd name="T16" fmla="*/ 13 w 532"/>
                  <a:gd name="T17" fmla="*/ 16 h 165"/>
                  <a:gd name="T18" fmla="*/ 16 w 532"/>
                  <a:gd name="T19" fmla="*/ 16 h 165"/>
                  <a:gd name="T20" fmla="*/ 20 w 532"/>
                  <a:gd name="T21" fmla="*/ 17 h 165"/>
                  <a:gd name="T22" fmla="*/ 20 w 532"/>
                  <a:gd name="T23" fmla="*/ 17 h 165"/>
                  <a:gd name="T24" fmla="*/ 22 w 532"/>
                  <a:gd name="T25" fmla="*/ 17 h 165"/>
                  <a:gd name="T26" fmla="*/ 24 w 532"/>
                  <a:gd name="T27" fmla="*/ 18 h 165"/>
                  <a:gd name="T28" fmla="*/ 27 w 532"/>
                  <a:gd name="T29" fmla="*/ 18 h 165"/>
                  <a:gd name="T30" fmla="*/ 28 w 532"/>
                  <a:gd name="T31" fmla="*/ 18 h 165"/>
                  <a:gd name="T32" fmla="*/ 29 w 532"/>
                  <a:gd name="T33" fmla="*/ 19 h 165"/>
                  <a:gd name="T34" fmla="*/ 31 w 532"/>
                  <a:gd name="T35" fmla="*/ 19 h 165"/>
                  <a:gd name="T36" fmla="*/ 32 w 532"/>
                  <a:gd name="T37" fmla="*/ 19 h 165"/>
                  <a:gd name="T38" fmla="*/ 34 w 532"/>
                  <a:gd name="T39" fmla="*/ 18 h 165"/>
                  <a:gd name="T40" fmla="*/ 35 w 532"/>
                  <a:gd name="T41" fmla="*/ 18 h 165"/>
                  <a:gd name="T42" fmla="*/ 38 w 532"/>
                  <a:gd name="T43" fmla="*/ 18 h 165"/>
                  <a:gd name="T44" fmla="*/ 38 w 532"/>
                  <a:gd name="T45" fmla="*/ 18 h 165"/>
                  <a:gd name="T46" fmla="*/ 41 w 532"/>
                  <a:gd name="T47" fmla="*/ 17 h 165"/>
                  <a:gd name="T48" fmla="*/ 43 w 532"/>
                  <a:gd name="T49" fmla="*/ 17 h 165"/>
                  <a:gd name="T50" fmla="*/ 46 w 532"/>
                  <a:gd name="T51" fmla="*/ 16 h 165"/>
                  <a:gd name="T52" fmla="*/ 48 w 532"/>
                  <a:gd name="T53" fmla="*/ 16 h 165"/>
                  <a:gd name="T54" fmla="*/ 50 w 532"/>
                  <a:gd name="T55" fmla="*/ 15 h 165"/>
                  <a:gd name="T56" fmla="*/ 52 w 532"/>
                  <a:gd name="T57" fmla="*/ 15 h 165"/>
                  <a:gd name="T58" fmla="*/ 53 w 532"/>
                  <a:gd name="T59" fmla="*/ 15 h 165"/>
                  <a:gd name="T60" fmla="*/ 55 w 532"/>
                  <a:gd name="T61" fmla="*/ 15 h 165"/>
                  <a:gd name="T62" fmla="*/ 57 w 532"/>
                  <a:gd name="T63" fmla="*/ 15 h 165"/>
                  <a:gd name="T64" fmla="*/ 58 w 532"/>
                  <a:gd name="T65" fmla="*/ 16 h 165"/>
                  <a:gd name="T66" fmla="*/ 60 w 532"/>
                  <a:gd name="T67" fmla="*/ 0 h 165"/>
                  <a:gd name="T68" fmla="*/ 60 w 532"/>
                  <a:gd name="T69" fmla="*/ 0 h 165"/>
                  <a:gd name="T70" fmla="*/ 59 w 532"/>
                  <a:gd name="T71" fmla="*/ 0 h 165"/>
                  <a:gd name="T72" fmla="*/ 59 w 532"/>
                  <a:gd name="T73" fmla="*/ 0 h 165"/>
                  <a:gd name="T74" fmla="*/ 58 w 532"/>
                  <a:gd name="T75" fmla="*/ 0 h 165"/>
                  <a:gd name="T76" fmla="*/ 58 w 532"/>
                  <a:gd name="T77" fmla="*/ 1 h 165"/>
                  <a:gd name="T78" fmla="*/ 57 w 532"/>
                  <a:gd name="T79" fmla="*/ 2 h 165"/>
                  <a:gd name="T80" fmla="*/ 56 w 532"/>
                  <a:gd name="T81" fmla="*/ 2 h 165"/>
                  <a:gd name="T82" fmla="*/ 55 w 532"/>
                  <a:gd name="T83" fmla="*/ 3 h 165"/>
                  <a:gd name="T84" fmla="*/ 52 w 532"/>
                  <a:gd name="T85" fmla="*/ 4 h 165"/>
                  <a:gd name="T86" fmla="*/ 49 w 532"/>
                  <a:gd name="T87" fmla="*/ 5 h 165"/>
                  <a:gd name="T88" fmla="*/ 46 w 532"/>
                  <a:gd name="T89" fmla="*/ 6 h 165"/>
                  <a:gd name="T90" fmla="*/ 46 w 532"/>
                  <a:gd name="T91" fmla="*/ 6 h 165"/>
                  <a:gd name="T92" fmla="*/ 39 w 532"/>
                  <a:gd name="T93" fmla="*/ 7 h 165"/>
                  <a:gd name="T94" fmla="*/ 32 w 532"/>
                  <a:gd name="T95" fmla="*/ 8 h 165"/>
                  <a:gd name="T96" fmla="*/ 25 w 532"/>
                  <a:gd name="T97" fmla="*/ 8 h 165"/>
                  <a:gd name="T98" fmla="*/ 19 w 532"/>
                  <a:gd name="T99" fmla="*/ 7 h 165"/>
                  <a:gd name="T100" fmla="*/ 14 w 532"/>
                  <a:gd name="T101" fmla="*/ 6 h 165"/>
                  <a:gd name="T102" fmla="*/ 9 w 532"/>
                  <a:gd name="T103" fmla="*/ 5 h 165"/>
                  <a:gd name="T104" fmla="*/ 5 w 532"/>
                  <a:gd name="T105" fmla="*/ 4 h 165"/>
                  <a:gd name="T106" fmla="*/ 2 w 532"/>
                  <a:gd name="T107" fmla="*/ 2 h 165"/>
                  <a:gd name="T108" fmla="*/ 0 w 532"/>
                  <a:gd name="T109" fmla="*/ 2 h 165"/>
                  <a:gd name="T110" fmla="*/ 0 w 532"/>
                  <a:gd name="T111" fmla="*/ 1 h 165"/>
                  <a:gd name="T112" fmla="*/ 1 w 532"/>
                  <a:gd name="T113" fmla="*/ 16 h 1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165"/>
                  <a:gd name="T173" fmla="*/ 532 w 532"/>
                  <a:gd name="T174" fmla="*/ 165 h 1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165">
                    <a:moveTo>
                      <a:pt x="9" y="136"/>
                    </a:moveTo>
                    <a:lnTo>
                      <a:pt x="10" y="136"/>
                    </a:lnTo>
                    <a:lnTo>
                      <a:pt x="15" y="135"/>
                    </a:lnTo>
                    <a:lnTo>
                      <a:pt x="22" y="133"/>
                    </a:lnTo>
                    <a:lnTo>
                      <a:pt x="34" y="133"/>
                    </a:lnTo>
                    <a:lnTo>
                      <a:pt x="48" y="132"/>
                    </a:lnTo>
                    <a:lnTo>
                      <a:pt x="66" y="132"/>
                    </a:lnTo>
                    <a:lnTo>
                      <a:pt x="88" y="133"/>
                    </a:lnTo>
                    <a:lnTo>
                      <a:pt x="114" y="136"/>
                    </a:lnTo>
                    <a:lnTo>
                      <a:pt x="143" y="141"/>
                    </a:lnTo>
                    <a:lnTo>
                      <a:pt x="177" y="149"/>
                    </a:lnTo>
                    <a:lnTo>
                      <a:pt x="198" y="154"/>
                    </a:lnTo>
                    <a:lnTo>
                      <a:pt x="216" y="158"/>
                    </a:lnTo>
                    <a:lnTo>
                      <a:pt x="233" y="161"/>
                    </a:lnTo>
                    <a:lnTo>
                      <a:pt x="247" y="162"/>
                    </a:lnTo>
                    <a:lnTo>
                      <a:pt x="260" y="164"/>
                    </a:lnTo>
                    <a:lnTo>
                      <a:pt x="273" y="164"/>
                    </a:lnTo>
                    <a:lnTo>
                      <a:pt x="286" y="164"/>
                    </a:lnTo>
                    <a:lnTo>
                      <a:pt x="300" y="162"/>
                    </a:lnTo>
                    <a:lnTo>
                      <a:pt x="315" y="161"/>
                    </a:lnTo>
                    <a:lnTo>
                      <a:pt x="333" y="158"/>
                    </a:lnTo>
                    <a:lnTo>
                      <a:pt x="361" y="155"/>
                    </a:lnTo>
                    <a:lnTo>
                      <a:pt x="385" y="149"/>
                    </a:lnTo>
                    <a:lnTo>
                      <a:pt x="406" y="143"/>
                    </a:lnTo>
                    <a:lnTo>
                      <a:pt x="425" y="137"/>
                    </a:lnTo>
                    <a:lnTo>
                      <a:pt x="442" y="133"/>
                    </a:lnTo>
                    <a:lnTo>
                      <a:pt x="457" y="129"/>
                    </a:lnTo>
                    <a:lnTo>
                      <a:pt x="472" y="127"/>
                    </a:lnTo>
                    <a:lnTo>
                      <a:pt x="485" y="127"/>
                    </a:lnTo>
                    <a:lnTo>
                      <a:pt x="501" y="131"/>
                    </a:lnTo>
                    <a:lnTo>
                      <a:pt x="516" y="139"/>
                    </a:lnTo>
                    <a:lnTo>
                      <a:pt x="531" y="0"/>
                    </a:lnTo>
                    <a:lnTo>
                      <a:pt x="526" y="3"/>
                    </a:lnTo>
                    <a:lnTo>
                      <a:pt x="523" y="5"/>
                    </a:lnTo>
                    <a:lnTo>
                      <a:pt x="520" y="7"/>
                    </a:lnTo>
                    <a:lnTo>
                      <a:pt x="514" y="11"/>
                    </a:lnTo>
                    <a:lnTo>
                      <a:pt x="507" y="16"/>
                    </a:lnTo>
                    <a:lnTo>
                      <a:pt x="497" y="21"/>
                    </a:lnTo>
                    <a:lnTo>
                      <a:pt x="482" y="27"/>
                    </a:lnTo>
                    <a:lnTo>
                      <a:pt x="463" y="34"/>
                    </a:lnTo>
                    <a:lnTo>
                      <a:pt x="438" y="41"/>
                    </a:lnTo>
                    <a:lnTo>
                      <a:pt x="407" y="51"/>
                    </a:lnTo>
                    <a:lnTo>
                      <a:pt x="342" y="63"/>
                    </a:lnTo>
                    <a:lnTo>
                      <a:pt x="281" y="69"/>
                    </a:lnTo>
                    <a:lnTo>
                      <a:pt x="222" y="68"/>
                    </a:lnTo>
                    <a:lnTo>
                      <a:pt x="169" y="62"/>
                    </a:lnTo>
                    <a:lnTo>
                      <a:pt x="121" y="54"/>
                    </a:lnTo>
                    <a:lnTo>
                      <a:pt x="80" y="43"/>
                    </a:lnTo>
                    <a:lnTo>
                      <a:pt x="47" y="32"/>
                    </a:lnTo>
                    <a:lnTo>
                      <a:pt x="22" y="23"/>
                    </a:lnTo>
                    <a:lnTo>
                      <a:pt x="6" y="16"/>
                    </a:lnTo>
                    <a:lnTo>
                      <a:pt x="0" y="13"/>
                    </a:lnTo>
                    <a:lnTo>
                      <a:pt x="9" y="136"/>
                    </a:lnTo>
                  </a:path>
                </a:pathLst>
              </a:custGeom>
              <a:solidFill>
                <a:srgbClr val="E4A5A5"/>
              </a:solidFill>
              <a:ln w="9525" cap="rnd">
                <a:noFill/>
                <a:round/>
                <a:headEnd/>
                <a:tailEnd/>
              </a:ln>
            </p:spPr>
            <p:txBody>
              <a:bodyPr/>
              <a:lstStyle/>
              <a:p>
                <a:endParaRPr lang="en-US"/>
              </a:p>
            </p:txBody>
          </p:sp>
          <p:sp>
            <p:nvSpPr>
              <p:cNvPr id="84133" name="Freeform 165"/>
              <p:cNvSpPr>
                <a:spLocks noChangeAspect="1"/>
              </p:cNvSpPr>
              <p:nvPr/>
            </p:nvSpPr>
            <p:spPr bwMode="auto">
              <a:xfrm>
                <a:off x="964" y="1885"/>
                <a:ext cx="773" cy="727"/>
              </a:xfrm>
              <a:custGeom>
                <a:avLst/>
                <a:gdLst>
                  <a:gd name="T0" fmla="*/ 121 w 1599"/>
                  <a:gd name="T1" fmla="*/ 132 h 1504"/>
                  <a:gd name="T2" fmla="*/ 131 w 1599"/>
                  <a:gd name="T3" fmla="*/ 142 h 1504"/>
                  <a:gd name="T4" fmla="*/ 169 w 1599"/>
                  <a:gd name="T5" fmla="*/ 133 h 1504"/>
                  <a:gd name="T6" fmla="*/ 175 w 1599"/>
                  <a:gd name="T7" fmla="*/ 112 h 1504"/>
                  <a:gd name="T8" fmla="*/ 181 w 1599"/>
                  <a:gd name="T9" fmla="*/ 74 h 1504"/>
                  <a:gd name="T10" fmla="*/ 174 w 1599"/>
                  <a:gd name="T11" fmla="*/ 41 h 1504"/>
                  <a:gd name="T12" fmla="*/ 167 w 1599"/>
                  <a:gd name="T13" fmla="*/ 16 h 1504"/>
                  <a:gd name="T14" fmla="*/ 137 w 1599"/>
                  <a:gd name="T15" fmla="*/ 9 h 1504"/>
                  <a:gd name="T16" fmla="*/ 115 w 1599"/>
                  <a:gd name="T17" fmla="*/ 1 h 1504"/>
                  <a:gd name="T18" fmla="*/ 79 w 1599"/>
                  <a:gd name="T19" fmla="*/ 0 h 1504"/>
                  <a:gd name="T20" fmla="*/ 44 w 1599"/>
                  <a:gd name="T21" fmla="*/ 10 h 1504"/>
                  <a:gd name="T22" fmla="*/ 23 w 1599"/>
                  <a:gd name="T23" fmla="*/ 31 h 1504"/>
                  <a:gd name="T24" fmla="*/ 8 w 1599"/>
                  <a:gd name="T25" fmla="*/ 63 h 1504"/>
                  <a:gd name="T26" fmla="*/ 0 w 1599"/>
                  <a:gd name="T27" fmla="*/ 107 h 1504"/>
                  <a:gd name="T28" fmla="*/ 1 w 1599"/>
                  <a:gd name="T29" fmla="*/ 136 h 1504"/>
                  <a:gd name="T30" fmla="*/ 37 w 1599"/>
                  <a:gd name="T31" fmla="*/ 168 h 1504"/>
                  <a:gd name="T32" fmla="*/ 53 w 1599"/>
                  <a:gd name="T33" fmla="*/ 141 h 1504"/>
                  <a:gd name="T34" fmla="*/ 44 w 1599"/>
                  <a:gd name="T35" fmla="*/ 115 h 1504"/>
                  <a:gd name="T36" fmla="*/ 46 w 1599"/>
                  <a:gd name="T37" fmla="*/ 138 h 1504"/>
                  <a:gd name="T38" fmla="*/ 42 w 1599"/>
                  <a:gd name="T39" fmla="*/ 157 h 1504"/>
                  <a:gd name="T40" fmla="*/ 31 w 1599"/>
                  <a:gd name="T41" fmla="*/ 147 h 1504"/>
                  <a:gd name="T42" fmla="*/ 24 w 1599"/>
                  <a:gd name="T43" fmla="*/ 156 h 1504"/>
                  <a:gd name="T44" fmla="*/ 10 w 1599"/>
                  <a:gd name="T45" fmla="*/ 149 h 1504"/>
                  <a:gd name="T46" fmla="*/ 19 w 1599"/>
                  <a:gd name="T47" fmla="*/ 123 h 1504"/>
                  <a:gd name="T48" fmla="*/ 12 w 1599"/>
                  <a:gd name="T49" fmla="*/ 116 h 1504"/>
                  <a:gd name="T50" fmla="*/ 12 w 1599"/>
                  <a:gd name="T51" fmla="*/ 87 h 1504"/>
                  <a:gd name="T52" fmla="*/ 25 w 1599"/>
                  <a:gd name="T53" fmla="*/ 90 h 1504"/>
                  <a:gd name="T54" fmla="*/ 37 w 1599"/>
                  <a:gd name="T55" fmla="*/ 95 h 1504"/>
                  <a:gd name="T56" fmla="*/ 43 w 1599"/>
                  <a:gd name="T57" fmla="*/ 78 h 1504"/>
                  <a:gd name="T58" fmla="*/ 43 w 1599"/>
                  <a:gd name="T59" fmla="*/ 55 h 1504"/>
                  <a:gd name="T60" fmla="*/ 35 w 1599"/>
                  <a:gd name="T61" fmla="*/ 74 h 1504"/>
                  <a:gd name="T62" fmla="*/ 19 w 1599"/>
                  <a:gd name="T63" fmla="*/ 79 h 1504"/>
                  <a:gd name="T64" fmla="*/ 25 w 1599"/>
                  <a:gd name="T65" fmla="*/ 57 h 1504"/>
                  <a:gd name="T66" fmla="*/ 40 w 1599"/>
                  <a:gd name="T67" fmla="*/ 47 h 1504"/>
                  <a:gd name="T68" fmla="*/ 29 w 1599"/>
                  <a:gd name="T69" fmla="*/ 35 h 1504"/>
                  <a:gd name="T70" fmla="*/ 46 w 1599"/>
                  <a:gd name="T71" fmla="*/ 17 h 1504"/>
                  <a:gd name="T72" fmla="*/ 56 w 1599"/>
                  <a:gd name="T73" fmla="*/ 28 h 1504"/>
                  <a:gd name="T74" fmla="*/ 51 w 1599"/>
                  <a:gd name="T75" fmla="*/ 13 h 1504"/>
                  <a:gd name="T76" fmla="*/ 80 w 1599"/>
                  <a:gd name="T77" fmla="*/ 9 h 1504"/>
                  <a:gd name="T78" fmla="*/ 96 w 1599"/>
                  <a:gd name="T79" fmla="*/ 15 h 1504"/>
                  <a:gd name="T80" fmla="*/ 93 w 1599"/>
                  <a:gd name="T81" fmla="*/ 35 h 1504"/>
                  <a:gd name="T82" fmla="*/ 108 w 1599"/>
                  <a:gd name="T83" fmla="*/ 54 h 1504"/>
                  <a:gd name="T84" fmla="*/ 110 w 1599"/>
                  <a:gd name="T85" fmla="*/ 34 h 1504"/>
                  <a:gd name="T86" fmla="*/ 106 w 1599"/>
                  <a:gd name="T87" fmla="*/ 12 h 1504"/>
                  <a:gd name="T88" fmla="*/ 120 w 1599"/>
                  <a:gd name="T89" fmla="*/ 8 h 1504"/>
                  <a:gd name="T90" fmla="*/ 142 w 1599"/>
                  <a:gd name="T91" fmla="*/ 14 h 1504"/>
                  <a:gd name="T92" fmla="*/ 168 w 1599"/>
                  <a:gd name="T93" fmla="*/ 35 h 1504"/>
                  <a:gd name="T94" fmla="*/ 148 w 1599"/>
                  <a:gd name="T95" fmla="*/ 34 h 1504"/>
                  <a:gd name="T96" fmla="*/ 162 w 1599"/>
                  <a:gd name="T97" fmla="*/ 47 h 1504"/>
                  <a:gd name="T98" fmla="*/ 175 w 1599"/>
                  <a:gd name="T99" fmla="*/ 47 h 1504"/>
                  <a:gd name="T100" fmla="*/ 174 w 1599"/>
                  <a:gd name="T101" fmla="*/ 76 h 1504"/>
                  <a:gd name="T102" fmla="*/ 160 w 1599"/>
                  <a:gd name="T103" fmla="*/ 63 h 1504"/>
                  <a:gd name="T104" fmla="*/ 154 w 1599"/>
                  <a:gd name="T105" fmla="*/ 52 h 1504"/>
                  <a:gd name="T106" fmla="*/ 154 w 1599"/>
                  <a:gd name="T107" fmla="*/ 62 h 1504"/>
                  <a:gd name="T108" fmla="*/ 153 w 1599"/>
                  <a:gd name="T109" fmla="*/ 102 h 1504"/>
                  <a:gd name="T110" fmla="*/ 164 w 1599"/>
                  <a:gd name="T111" fmla="*/ 100 h 1504"/>
                  <a:gd name="T112" fmla="*/ 175 w 1599"/>
                  <a:gd name="T113" fmla="*/ 95 h 1504"/>
                  <a:gd name="T114" fmla="*/ 162 w 1599"/>
                  <a:gd name="T115" fmla="*/ 112 h 1504"/>
                  <a:gd name="T116" fmla="*/ 163 w 1599"/>
                  <a:gd name="T117" fmla="*/ 126 h 1504"/>
                  <a:gd name="T118" fmla="*/ 146 w 1599"/>
                  <a:gd name="T119" fmla="*/ 151 h 1504"/>
                  <a:gd name="T120" fmla="*/ 129 w 1599"/>
                  <a:gd name="T121" fmla="*/ 136 h 1504"/>
                  <a:gd name="T122" fmla="*/ 117 w 1599"/>
                  <a:gd name="T123" fmla="*/ 122 h 1504"/>
                  <a:gd name="T124" fmla="*/ 118 w 1599"/>
                  <a:gd name="T125" fmla="*/ 111 h 1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99"/>
                  <a:gd name="T190" fmla="*/ 0 h 1504"/>
                  <a:gd name="T191" fmla="*/ 1599 w 1599"/>
                  <a:gd name="T192" fmla="*/ 1504 h 1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99" h="1504">
                    <a:moveTo>
                      <a:pt x="1035" y="992"/>
                    </a:moveTo>
                    <a:lnTo>
                      <a:pt x="1037" y="994"/>
                    </a:lnTo>
                    <a:lnTo>
                      <a:pt x="1037" y="1002"/>
                    </a:lnTo>
                    <a:lnTo>
                      <a:pt x="1033" y="1012"/>
                    </a:lnTo>
                    <a:lnTo>
                      <a:pt x="1027" y="1027"/>
                    </a:lnTo>
                    <a:lnTo>
                      <a:pt x="1021" y="1043"/>
                    </a:lnTo>
                    <a:lnTo>
                      <a:pt x="1014" y="1060"/>
                    </a:lnTo>
                    <a:lnTo>
                      <a:pt x="1008" y="1077"/>
                    </a:lnTo>
                    <a:lnTo>
                      <a:pt x="1004" y="1094"/>
                    </a:lnTo>
                    <a:lnTo>
                      <a:pt x="1002" y="1109"/>
                    </a:lnTo>
                    <a:lnTo>
                      <a:pt x="1003" y="1121"/>
                    </a:lnTo>
                    <a:lnTo>
                      <a:pt x="1005" y="1126"/>
                    </a:lnTo>
                    <a:lnTo>
                      <a:pt x="1007" y="1133"/>
                    </a:lnTo>
                    <a:lnTo>
                      <a:pt x="1010" y="1139"/>
                    </a:lnTo>
                    <a:lnTo>
                      <a:pt x="1014" y="1145"/>
                    </a:lnTo>
                    <a:lnTo>
                      <a:pt x="1018" y="1152"/>
                    </a:lnTo>
                    <a:lnTo>
                      <a:pt x="1023" y="1158"/>
                    </a:lnTo>
                    <a:lnTo>
                      <a:pt x="1029" y="1164"/>
                    </a:lnTo>
                    <a:lnTo>
                      <a:pt x="1035" y="1168"/>
                    </a:lnTo>
                    <a:lnTo>
                      <a:pt x="1041" y="1171"/>
                    </a:lnTo>
                    <a:lnTo>
                      <a:pt x="1049" y="1173"/>
                    </a:lnTo>
                    <a:lnTo>
                      <a:pt x="1056" y="1173"/>
                    </a:lnTo>
                    <a:lnTo>
                      <a:pt x="1061" y="1173"/>
                    </a:lnTo>
                    <a:lnTo>
                      <a:pt x="1065" y="1172"/>
                    </a:lnTo>
                    <a:lnTo>
                      <a:pt x="1068" y="1172"/>
                    </a:lnTo>
                    <a:lnTo>
                      <a:pt x="1072" y="1172"/>
                    </a:lnTo>
                    <a:lnTo>
                      <a:pt x="1074" y="1173"/>
                    </a:lnTo>
                    <a:lnTo>
                      <a:pt x="1076" y="1173"/>
                    </a:lnTo>
                    <a:lnTo>
                      <a:pt x="1078" y="1174"/>
                    </a:lnTo>
                    <a:lnTo>
                      <a:pt x="1079" y="1175"/>
                    </a:lnTo>
                    <a:lnTo>
                      <a:pt x="1081" y="1177"/>
                    </a:lnTo>
                    <a:lnTo>
                      <a:pt x="1086" y="1182"/>
                    </a:lnTo>
                    <a:lnTo>
                      <a:pt x="1089" y="1187"/>
                    </a:lnTo>
                    <a:lnTo>
                      <a:pt x="1091" y="1192"/>
                    </a:lnTo>
                    <a:lnTo>
                      <a:pt x="1091" y="1196"/>
                    </a:lnTo>
                    <a:lnTo>
                      <a:pt x="1091" y="1200"/>
                    </a:lnTo>
                    <a:lnTo>
                      <a:pt x="1090" y="1205"/>
                    </a:lnTo>
                    <a:lnTo>
                      <a:pt x="1090" y="1209"/>
                    </a:lnTo>
                    <a:lnTo>
                      <a:pt x="1091" y="1215"/>
                    </a:lnTo>
                    <a:lnTo>
                      <a:pt x="1093" y="1221"/>
                    </a:lnTo>
                    <a:lnTo>
                      <a:pt x="1097" y="1228"/>
                    </a:lnTo>
                    <a:lnTo>
                      <a:pt x="1103" y="1234"/>
                    </a:lnTo>
                    <a:lnTo>
                      <a:pt x="1110" y="1238"/>
                    </a:lnTo>
                    <a:lnTo>
                      <a:pt x="1119" y="1241"/>
                    </a:lnTo>
                    <a:lnTo>
                      <a:pt x="1127" y="1242"/>
                    </a:lnTo>
                    <a:lnTo>
                      <a:pt x="1135" y="1243"/>
                    </a:lnTo>
                    <a:lnTo>
                      <a:pt x="1143" y="1242"/>
                    </a:lnTo>
                    <a:lnTo>
                      <a:pt x="1150" y="1241"/>
                    </a:lnTo>
                    <a:lnTo>
                      <a:pt x="1156" y="1240"/>
                    </a:lnTo>
                    <a:lnTo>
                      <a:pt x="1159" y="1240"/>
                    </a:lnTo>
                    <a:lnTo>
                      <a:pt x="1160" y="1239"/>
                    </a:lnTo>
                    <a:lnTo>
                      <a:pt x="1160" y="1243"/>
                    </a:lnTo>
                    <a:lnTo>
                      <a:pt x="1158" y="1254"/>
                    </a:lnTo>
                    <a:lnTo>
                      <a:pt x="1157" y="1270"/>
                    </a:lnTo>
                    <a:lnTo>
                      <a:pt x="1157" y="1290"/>
                    </a:lnTo>
                    <a:lnTo>
                      <a:pt x="1162" y="1311"/>
                    </a:lnTo>
                    <a:lnTo>
                      <a:pt x="1170" y="1333"/>
                    </a:lnTo>
                    <a:lnTo>
                      <a:pt x="1184" y="1353"/>
                    </a:lnTo>
                    <a:lnTo>
                      <a:pt x="1205" y="1370"/>
                    </a:lnTo>
                    <a:lnTo>
                      <a:pt x="1234" y="1382"/>
                    </a:lnTo>
                    <a:lnTo>
                      <a:pt x="1273" y="1387"/>
                    </a:lnTo>
                    <a:lnTo>
                      <a:pt x="1300" y="1386"/>
                    </a:lnTo>
                    <a:lnTo>
                      <a:pt x="1328" y="1378"/>
                    </a:lnTo>
                    <a:lnTo>
                      <a:pt x="1357" y="1367"/>
                    </a:lnTo>
                    <a:lnTo>
                      <a:pt x="1384" y="1351"/>
                    </a:lnTo>
                    <a:lnTo>
                      <a:pt x="1410" y="1335"/>
                    </a:lnTo>
                    <a:lnTo>
                      <a:pt x="1433" y="1316"/>
                    </a:lnTo>
                    <a:lnTo>
                      <a:pt x="1454" y="1298"/>
                    </a:lnTo>
                    <a:lnTo>
                      <a:pt x="1471" y="1281"/>
                    </a:lnTo>
                    <a:lnTo>
                      <a:pt x="1483" y="1267"/>
                    </a:lnTo>
                    <a:lnTo>
                      <a:pt x="1490" y="1256"/>
                    </a:lnTo>
                    <a:lnTo>
                      <a:pt x="1493" y="1247"/>
                    </a:lnTo>
                    <a:lnTo>
                      <a:pt x="1496" y="1238"/>
                    </a:lnTo>
                    <a:lnTo>
                      <a:pt x="1498" y="1228"/>
                    </a:lnTo>
                    <a:lnTo>
                      <a:pt x="1499" y="1217"/>
                    </a:lnTo>
                    <a:lnTo>
                      <a:pt x="1499" y="1207"/>
                    </a:lnTo>
                    <a:lnTo>
                      <a:pt x="1499" y="1198"/>
                    </a:lnTo>
                    <a:lnTo>
                      <a:pt x="1498" y="1190"/>
                    </a:lnTo>
                    <a:lnTo>
                      <a:pt x="1497" y="1184"/>
                    </a:lnTo>
                    <a:lnTo>
                      <a:pt x="1497" y="1180"/>
                    </a:lnTo>
                    <a:lnTo>
                      <a:pt x="1497" y="1178"/>
                    </a:lnTo>
                    <a:lnTo>
                      <a:pt x="1498" y="1177"/>
                    </a:lnTo>
                    <a:lnTo>
                      <a:pt x="1501" y="1175"/>
                    </a:lnTo>
                    <a:lnTo>
                      <a:pt x="1505" y="1171"/>
                    </a:lnTo>
                    <a:lnTo>
                      <a:pt x="1510" y="1166"/>
                    </a:lnTo>
                    <a:lnTo>
                      <a:pt x="1516" y="1159"/>
                    </a:lnTo>
                    <a:lnTo>
                      <a:pt x="1522" y="1152"/>
                    </a:lnTo>
                    <a:lnTo>
                      <a:pt x="1528" y="1144"/>
                    </a:lnTo>
                    <a:lnTo>
                      <a:pt x="1534" y="1136"/>
                    </a:lnTo>
                    <a:lnTo>
                      <a:pt x="1539" y="1127"/>
                    </a:lnTo>
                    <a:lnTo>
                      <a:pt x="1543" y="1118"/>
                    </a:lnTo>
                    <a:lnTo>
                      <a:pt x="1546" y="1104"/>
                    </a:lnTo>
                    <a:lnTo>
                      <a:pt x="1547" y="1091"/>
                    </a:lnTo>
                    <a:lnTo>
                      <a:pt x="1546" y="1077"/>
                    </a:lnTo>
                    <a:lnTo>
                      <a:pt x="1544" y="1063"/>
                    </a:lnTo>
                    <a:lnTo>
                      <a:pt x="1541" y="1051"/>
                    </a:lnTo>
                    <a:lnTo>
                      <a:pt x="1537" y="1040"/>
                    </a:lnTo>
                    <a:lnTo>
                      <a:pt x="1534" y="1031"/>
                    </a:lnTo>
                    <a:lnTo>
                      <a:pt x="1531" y="1023"/>
                    </a:lnTo>
                    <a:lnTo>
                      <a:pt x="1528" y="1019"/>
                    </a:lnTo>
                    <a:lnTo>
                      <a:pt x="1528" y="1017"/>
                    </a:lnTo>
                    <a:lnTo>
                      <a:pt x="1528" y="1016"/>
                    </a:lnTo>
                    <a:lnTo>
                      <a:pt x="1532" y="1012"/>
                    </a:lnTo>
                    <a:lnTo>
                      <a:pt x="1537" y="1006"/>
                    </a:lnTo>
                    <a:lnTo>
                      <a:pt x="1545" y="998"/>
                    </a:lnTo>
                    <a:lnTo>
                      <a:pt x="1553" y="988"/>
                    </a:lnTo>
                    <a:lnTo>
                      <a:pt x="1561" y="976"/>
                    </a:lnTo>
                    <a:lnTo>
                      <a:pt x="1569" y="962"/>
                    </a:lnTo>
                    <a:lnTo>
                      <a:pt x="1576" y="948"/>
                    </a:lnTo>
                    <a:lnTo>
                      <a:pt x="1582" y="931"/>
                    </a:lnTo>
                    <a:lnTo>
                      <a:pt x="1587" y="914"/>
                    </a:lnTo>
                    <a:lnTo>
                      <a:pt x="1589" y="902"/>
                    </a:lnTo>
                    <a:lnTo>
                      <a:pt x="1591" y="889"/>
                    </a:lnTo>
                    <a:lnTo>
                      <a:pt x="1592" y="875"/>
                    </a:lnTo>
                    <a:lnTo>
                      <a:pt x="1593" y="863"/>
                    </a:lnTo>
                    <a:lnTo>
                      <a:pt x="1593" y="851"/>
                    </a:lnTo>
                    <a:lnTo>
                      <a:pt x="1593" y="840"/>
                    </a:lnTo>
                    <a:lnTo>
                      <a:pt x="1592" y="831"/>
                    </a:lnTo>
                    <a:lnTo>
                      <a:pt x="1592" y="824"/>
                    </a:lnTo>
                    <a:lnTo>
                      <a:pt x="1592" y="819"/>
                    </a:lnTo>
                    <a:lnTo>
                      <a:pt x="1592" y="817"/>
                    </a:lnTo>
                    <a:lnTo>
                      <a:pt x="1569" y="745"/>
                    </a:lnTo>
                    <a:lnTo>
                      <a:pt x="1569" y="744"/>
                    </a:lnTo>
                    <a:lnTo>
                      <a:pt x="1572" y="740"/>
                    </a:lnTo>
                    <a:lnTo>
                      <a:pt x="1575" y="734"/>
                    </a:lnTo>
                    <a:lnTo>
                      <a:pt x="1579" y="726"/>
                    </a:lnTo>
                    <a:lnTo>
                      <a:pt x="1582" y="717"/>
                    </a:lnTo>
                    <a:lnTo>
                      <a:pt x="1587" y="706"/>
                    </a:lnTo>
                    <a:lnTo>
                      <a:pt x="1591" y="695"/>
                    </a:lnTo>
                    <a:lnTo>
                      <a:pt x="1594" y="683"/>
                    </a:lnTo>
                    <a:lnTo>
                      <a:pt x="1597" y="670"/>
                    </a:lnTo>
                    <a:lnTo>
                      <a:pt x="1598" y="658"/>
                    </a:lnTo>
                    <a:lnTo>
                      <a:pt x="1598" y="645"/>
                    </a:lnTo>
                    <a:lnTo>
                      <a:pt x="1598" y="633"/>
                    </a:lnTo>
                    <a:lnTo>
                      <a:pt x="1595" y="620"/>
                    </a:lnTo>
                    <a:lnTo>
                      <a:pt x="1592" y="609"/>
                    </a:lnTo>
                    <a:lnTo>
                      <a:pt x="1588" y="598"/>
                    </a:lnTo>
                    <a:lnTo>
                      <a:pt x="1585" y="588"/>
                    </a:lnTo>
                    <a:lnTo>
                      <a:pt x="1582" y="579"/>
                    </a:lnTo>
                    <a:lnTo>
                      <a:pt x="1579" y="572"/>
                    </a:lnTo>
                    <a:lnTo>
                      <a:pt x="1577" y="568"/>
                    </a:lnTo>
                    <a:lnTo>
                      <a:pt x="1577" y="566"/>
                    </a:lnTo>
                    <a:lnTo>
                      <a:pt x="1578" y="565"/>
                    </a:lnTo>
                    <a:lnTo>
                      <a:pt x="1579" y="559"/>
                    </a:lnTo>
                    <a:lnTo>
                      <a:pt x="1582" y="550"/>
                    </a:lnTo>
                    <a:lnTo>
                      <a:pt x="1585" y="539"/>
                    </a:lnTo>
                    <a:lnTo>
                      <a:pt x="1589" y="526"/>
                    </a:lnTo>
                    <a:lnTo>
                      <a:pt x="1592" y="512"/>
                    </a:lnTo>
                    <a:lnTo>
                      <a:pt x="1594" y="496"/>
                    </a:lnTo>
                    <a:lnTo>
                      <a:pt x="1596" y="482"/>
                    </a:lnTo>
                    <a:lnTo>
                      <a:pt x="1596" y="468"/>
                    </a:lnTo>
                    <a:lnTo>
                      <a:pt x="1594" y="455"/>
                    </a:lnTo>
                    <a:lnTo>
                      <a:pt x="1590" y="442"/>
                    </a:lnTo>
                    <a:lnTo>
                      <a:pt x="1584" y="427"/>
                    </a:lnTo>
                    <a:lnTo>
                      <a:pt x="1575" y="413"/>
                    </a:lnTo>
                    <a:lnTo>
                      <a:pt x="1567" y="398"/>
                    </a:lnTo>
                    <a:lnTo>
                      <a:pt x="1558" y="382"/>
                    </a:lnTo>
                    <a:lnTo>
                      <a:pt x="1549" y="370"/>
                    </a:lnTo>
                    <a:lnTo>
                      <a:pt x="1541" y="357"/>
                    </a:lnTo>
                    <a:lnTo>
                      <a:pt x="1535" y="349"/>
                    </a:lnTo>
                    <a:lnTo>
                      <a:pt x="1531" y="343"/>
                    </a:lnTo>
                    <a:lnTo>
                      <a:pt x="1529" y="341"/>
                    </a:lnTo>
                    <a:lnTo>
                      <a:pt x="1530" y="339"/>
                    </a:lnTo>
                    <a:lnTo>
                      <a:pt x="1531" y="334"/>
                    </a:lnTo>
                    <a:lnTo>
                      <a:pt x="1534" y="325"/>
                    </a:lnTo>
                    <a:lnTo>
                      <a:pt x="1536" y="315"/>
                    </a:lnTo>
                    <a:lnTo>
                      <a:pt x="1539" y="302"/>
                    </a:lnTo>
                    <a:lnTo>
                      <a:pt x="1541" y="287"/>
                    </a:lnTo>
                    <a:lnTo>
                      <a:pt x="1543" y="270"/>
                    </a:lnTo>
                    <a:lnTo>
                      <a:pt x="1543" y="253"/>
                    </a:lnTo>
                    <a:lnTo>
                      <a:pt x="1542" y="234"/>
                    </a:lnTo>
                    <a:lnTo>
                      <a:pt x="1539" y="216"/>
                    </a:lnTo>
                    <a:lnTo>
                      <a:pt x="1538" y="212"/>
                    </a:lnTo>
                    <a:lnTo>
                      <a:pt x="1537" y="208"/>
                    </a:lnTo>
                    <a:lnTo>
                      <a:pt x="1535" y="204"/>
                    </a:lnTo>
                    <a:lnTo>
                      <a:pt x="1534" y="200"/>
                    </a:lnTo>
                    <a:lnTo>
                      <a:pt x="1531" y="196"/>
                    </a:lnTo>
                    <a:lnTo>
                      <a:pt x="1528" y="191"/>
                    </a:lnTo>
                    <a:lnTo>
                      <a:pt x="1526" y="186"/>
                    </a:lnTo>
                    <a:lnTo>
                      <a:pt x="1523" y="181"/>
                    </a:lnTo>
                    <a:lnTo>
                      <a:pt x="1520" y="177"/>
                    </a:lnTo>
                    <a:lnTo>
                      <a:pt x="1516" y="171"/>
                    </a:lnTo>
                    <a:lnTo>
                      <a:pt x="1506" y="160"/>
                    </a:lnTo>
                    <a:lnTo>
                      <a:pt x="1493" y="151"/>
                    </a:lnTo>
                    <a:lnTo>
                      <a:pt x="1480" y="145"/>
                    </a:lnTo>
                    <a:lnTo>
                      <a:pt x="1467" y="142"/>
                    </a:lnTo>
                    <a:lnTo>
                      <a:pt x="1454" y="139"/>
                    </a:lnTo>
                    <a:lnTo>
                      <a:pt x="1442" y="137"/>
                    </a:lnTo>
                    <a:lnTo>
                      <a:pt x="1431" y="137"/>
                    </a:lnTo>
                    <a:lnTo>
                      <a:pt x="1423" y="137"/>
                    </a:lnTo>
                    <a:lnTo>
                      <a:pt x="1417" y="137"/>
                    </a:lnTo>
                    <a:lnTo>
                      <a:pt x="1415" y="137"/>
                    </a:lnTo>
                    <a:lnTo>
                      <a:pt x="1414" y="135"/>
                    </a:lnTo>
                    <a:lnTo>
                      <a:pt x="1408" y="129"/>
                    </a:lnTo>
                    <a:lnTo>
                      <a:pt x="1401" y="121"/>
                    </a:lnTo>
                    <a:lnTo>
                      <a:pt x="1391" y="111"/>
                    </a:lnTo>
                    <a:lnTo>
                      <a:pt x="1379" y="100"/>
                    </a:lnTo>
                    <a:lnTo>
                      <a:pt x="1366" y="88"/>
                    </a:lnTo>
                    <a:lnTo>
                      <a:pt x="1353" y="77"/>
                    </a:lnTo>
                    <a:lnTo>
                      <a:pt x="1338" y="68"/>
                    </a:lnTo>
                    <a:lnTo>
                      <a:pt x="1324" y="61"/>
                    </a:lnTo>
                    <a:lnTo>
                      <a:pt x="1311" y="57"/>
                    </a:lnTo>
                    <a:lnTo>
                      <a:pt x="1298" y="56"/>
                    </a:lnTo>
                    <a:lnTo>
                      <a:pt x="1287" y="57"/>
                    </a:lnTo>
                    <a:lnTo>
                      <a:pt x="1277" y="59"/>
                    </a:lnTo>
                    <a:lnTo>
                      <a:pt x="1267" y="61"/>
                    </a:lnTo>
                    <a:lnTo>
                      <a:pt x="1258" y="64"/>
                    </a:lnTo>
                    <a:lnTo>
                      <a:pt x="1250" y="67"/>
                    </a:lnTo>
                    <a:lnTo>
                      <a:pt x="1242" y="71"/>
                    </a:lnTo>
                    <a:lnTo>
                      <a:pt x="1234" y="73"/>
                    </a:lnTo>
                    <a:lnTo>
                      <a:pt x="1226" y="75"/>
                    </a:lnTo>
                    <a:lnTo>
                      <a:pt x="1217" y="76"/>
                    </a:lnTo>
                    <a:lnTo>
                      <a:pt x="1208" y="75"/>
                    </a:lnTo>
                    <a:lnTo>
                      <a:pt x="1199" y="72"/>
                    </a:lnTo>
                    <a:lnTo>
                      <a:pt x="1189" y="66"/>
                    </a:lnTo>
                    <a:lnTo>
                      <a:pt x="1179" y="58"/>
                    </a:lnTo>
                    <a:lnTo>
                      <a:pt x="1169" y="50"/>
                    </a:lnTo>
                    <a:lnTo>
                      <a:pt x="1158" y="41"/>
                    </a:lnTo>
                    <a:lnTo>
                      <a:pt x="1148" y="33"/>
                    </a:lnTo>
                    <a:lnTo>
                      <a:pt x="1138" y="26"/>
                    </a:lnTo>
                    <a:lnTo>
                      <a:pt x="1128" y="21"/>
                    </a:lnTo>
                    <a:lnTo>
                      <a:pt x="1119" y="19"/>
                    </a:lnTo>
                    <a:lnTo>
                      <a:pt x="1109" y="19"/>
                    </a:lnTo>
                    <a:lnTo>
                      <a:pt x="1099" y="20"/>
                    </a:lnTo>
                    <a:lnTo>
                      <a:pt x="1088" y="21"/>
                    </a:lnTo>
                    <a:lnTo>
                      <a:pt x="1078" y="21"/>
                    </a:lnTo>
                    <a:lnTo>
                      <a:pt x="1068" y="23"/>
                    </a:lnTo>
                    <a:lnTo>
                      <a:pt x="1059" y="24"/>
                    </a:lnTo>
                    <a:lnTo>
                      <a:pt x="1052" y="25"/>
                    </a:lnTo>
                    <a:lnTo>
                      <a:pt x="1046" y="26"/>
                    </a:lnTo>
                    <a:lnTo>
                      <a:pt x="1042" y="27"/>
                    </a:lnTo>
                    <a:lnTo>
                      <a:pt x="1041" y="27"/>
                    </a:lnTo>
                    <a:lnTo>
                      <a:pt x="1040" y="27"/>
                    </a:lnTo>
                    <a:lnTo>
                      <a:pt x="1038" y="25"/>
                    </a:lnTo>
                    <a:lnTo>
                      <a:pt x="1035" y="23"/>
                    </a:lnTo>
                    <a:lnTo>
                      <a:pt x="1030" y="20"/>
                    </a:lnTo>
                    <a:lnTo>
                      <a:pt x="1025" y="17"/>
                    </a:lnTo>
                    <a:lnTo>
                      <a:pt x="1018" y="14"/>
                    </a:lnTo>
                    <a:lnTo>
                      <a:pt x="1011" y="11"/>
                    </a:lnTo>
                    <a:lnTo>
                      <a:pt x="1003" y="9"/>
                    </a:lnTo>
                    <a:lnTo>
                      <a:pt x="994" y="6"/>
                    </a:lnTo>
                    <a:lnTo>
                      <a:pt x="984" y="4"/>
                    </a:lnTo>
                    <a:lnTo>
                      <a:pt x="973" y="5"/>
                    </a:lnTo>
                    <a:lnTo>
                      <a:pt x="960" y="7"/>
                    </a:lnTo>
                    <a:lnTo>
                      <a:pt x="947" y="11"/>
                    </a:lnTo>
                    <a:lnTo>
                      <a:pt x="933" y="15"/>
                    </a:lnTo>
                    <a:lnTo>
                      <a:pt x="920" y="21"/>
                    </a:lnTo>
                    <a:lnTo>
                      <a:pt x="909" y="27"/>
                    </a:lnTo>
                    <a:lnTo>
                      <a:pt x="898" y="32"/>
                    </a:lnTo>
                    <a:lnTo>
                      <a:pt x="890" y="37"/>
                    </a:lnTo>
                    <a:lnTo>
                      <a:pt x="885" y="40"/>
                    </a:lnTo>
                    <a:lnTo>
                      <a:pt x="883" y="40"/>
                    </a:lnTo>
                    <a:lnTo>
                      <a:pt x="803" y="33"/>
                    </a:lnTo>
                    <a:lnTo>
                      <a:pt x="802" y="32"/>
                    </a:lnTo>
                    <a:lnTo>
                      <a:pt x="797" y="29"/>
                    </a:lnTo>
                    <a:lnTo>
                      <a:pt x="789" y="25"/>
                    </a:lnTo>
                    <a:lnTo>
                      <a:pt x="780" y="21"/>
                    </a:lnTo>
                    <a:lnTo>
                      <a:pt x="770" y="15"/>
                    </a:lnTo>
                    <a:lnTo>
                      <a:pt x="758" y="10"/>
                    </a:lnTo>
                    <a:lnTo>
                      <a:pt x="745" y="6"/>
                    </a:lnTo>
                    <a:lnTo>
                      <a:pt x="733" y="2"/>
                    </a:lnTo>
                    <a:lnTo>
                      <a:pt x="721" y="0"/>
                    </a:lnTo>
                    <a:lnTo>
                      <a:pt x="710" y="0"/>
                    </a:lnTo>
                    <a:lnTo>
                      <a:pt x="700" y="2"/>
                    </a:lnTo>
                    <a:lnTo>
                      <a:pt x="691" y="5"/>
                    </a:lnTo>
                    <a:lnTo>
                      <a:pt x="682" y="8"/>
                    </a:lnTo>
                    <a:lnTo>
                      <a:pt x="675" y="11"/>
                    </a:lnTo>
                    <a:lnTo>
                      <a:pt x="668" y="15"/>
                    </a:lnTo>
                    <a:lnTo>
                      <a:pt x="662" y="18"/>
                    </a:lnTo>
                    <a:lnTo>
                      <a:pt x="657" y="21"/>
                    </a:lnTo>
                    <a:lnTo>
                      <a:pt x="654" y="23"/>
                    </a:lnTo>
                    <a:lnTo>
                      <a:pt x="652" y="25"/>
                    </a:lnTo>
                    <a:lnTo>
                      <a:pt x="651" y="25"/>
                    </a:lnTo>
                    <a:lnTo>
                      <a:pt x="649" y="25"/>
                    </a:lnTo>
                    <a:lnTo>
                      <a:pt x="643" y="22"/>
                    </a:lnTo>
                    <a:lnTo>
                      <a:pt x="634" y="19"/>
                    </a:lnTo>
                    <a:lnTo>
                      <a:pt x="621" y="16"/>
                    </a:lnTo>
                    <a:lnTo>
                      <a:pt x="606" y="13"/>
                    </a:lnTo>
                    <a:lnTo>
                      <a:pt x="588" y="10"/>
                    </a:lnTo>
                    <a:lnTo>
                      <a:pt x="569" y="8"/>
                    </a:lnTo>
                    <a:lnTo>
                      <a:pt x="549" y="8"/>
                    </a:lnTo>
                    <a:lnTo>
                      <a:pt x="527" y="9"/>
                    </a:lnTo>
                    <a:lnTo>
                      <a:pt x="505" y="12"/>
                    </a:lnTo>
                    <a:lnTo>
                      <a:pt x="483" y="18"/>
                    </a:lnTo>
                    <a:lnTo>
                      <a:pt x="463" y="26"/>
                    </a:lnTo>
                    <a:lnTo>
                      <a:pt x="446" y="36"/>
                    </a:lnTo>
                    <a:lnTo>
                      <a:pt x="430" y="47"/>
                    </a:lnTo>
                    <a:lnTo>
                      <a:pt x="416" y="57"/>
                    </a:lnTo>
                    <a:lnTo>
                      <a:pt x="405" y="68"/>
                    </a:lnTo>
                    <a:lnTo>
                      <a:pt x="396" y="78"/>
                    </a:lnTo>
                    <a:lnTo>
                      <a:pt x="389" y="85"/>
                    </a:lnTo>
                    <a:lnTo>
                      <a:pt x="384" y="90"/>
                    </a:lnTo>
                    <a:lnTo>
                      <a:pt x="384" y="91"/>
                    </a:lnTo>
                    <a:lnTo>
                      <a:pt x="381" y="92"/>
                    </a:lnTo>
                    <a:lnTo>
                      <a:pt x="377" y="92"/>
                    </a:lnTo>
                    <a:lnTo>
                      <a:pt x="369" y="94"/>
                    </a:lnTo>
                    <a:lnTo>
                      <a:pt x="360" y="95"/>
                    </a:lnTo>
                    <a:lnTo>
                      <a:pt x="349" y="98"/>
                    </a:lnTo>
                    <a:lnTo>
                      <a:pt x="336" y="103"/>
                    </a:lnTo>
                    <a:lnTo>
                      <a:pt x="324" y="109"/>
                    </a:lnTo>
                    <a:lnTo>
                      <a:pt x="310" y="116"/>
                    </a:lnTo>
                    <a:lnTo>
                      <a:pt x="297" y="127"/>
                    </a:lnTo>
                    <a:lnTo>
                      <a:pt x="285" y="139"/>
                    </a:lnTo>
                    <a:lnTo>
                      <a:pt x="275" y="152"/>
                    </a:lnTo>
                    <a:lnTo>
                      <a:pt x="266" y="166"/>
                    </a:lnTo>
                    <a:lnTo>
                      <a:pt x="258" y="181"/>
                    </a:lnTo>
                    <a:lnTo>
                      <a:pt x="251" y="197"/>
                    </a:lnTo>
                    <a:lnTo>
                      <a:pt x="245" y="211"/>
                    </a:lnTo>
                    <a:lnTo>
                      <a:pt x="240" y="225"/>
                    </a:lnTo>
                    <a:lnTo>
                      <a:pt x="236" y="237"/>
                    </a:lnTo>
                    <a:lnTo>
                      <a:pt x="234" y="246"/>
                    </a:lnTo>
                    <a:lnTo>
                      <a:pt x="232" y="253"/>
                    </a:lnTo>
                    <a:lnTo>
                      <a:pt x="232" y="255"/>
                    </a:lnTo>
                    <a:lnTo>
                      <a:pt x="229" y="257"/>
                    </a:lnTo>
                    <a:lnTo>
                      <a:pt x="223" y="262"/>
                    </a:lnTo>
                    <a:lnTo>
                      <a:pt x="215" y="270"/>
                    </a:lnTo>
                    <a:lnTo>
                      <a:pt x="205" y="280"/>
                    </a:lnTo>
                    <a:lnTo>
                      <a:pt x="194" y="291"/>
                    </a:lnTo>
                    <a:lnTo>
                      <a:pt x="181" y="303"/>
                    </a:lnTo>
                    <a:lnTo>
                      <a:pt x="171" y="316"/>
                    </a:lnTo>
                    <a:lnTo>
                      <a:pt x="161" y="329"/>
                    </a:lnTo>
                    <a:lnTo>
                      <a:pt x="153" y="340"/>
                    </a:lnTo>
                    <a:lnTo>
                      <a:pt x="149" y="350"/>
                    </a:lnTo>
                    <a:lnTo>
                      <a:pt x="148" y="360"/>
                    </a:lnTo>
                    <a:lnTo>
                      <a:pt x="147" y="370"/>
                    </a:lnTo>
                    <a:lnTo>
                      <a:pt x="147" y="380"/>
                    </a:lnTo>
                    <a:lnTo>
                      <a:pt x="148" y="390"/>
                    </a:lnTo>
                    <a:lnTo>
                      <a:pt x="149" y="399"/>
                    </a:lnTo>
                    <a:lnTo>
                      <a:pt x="150" y="408"/>
                    </a:lnTo>
                    <a:lnTo>
                      <a:pt x="152" y="415"/>
                    </a:lnTo>
                    <a:lnTo>
                      <a:pt x="153" y="421"/>
                    </a:lnTo>
                    <a:lnTo>
                      <a:pt x="154" y="425"/>
                    </a:lnTo>
                    <a:lnTo>
                      <a:pt x="154" y="426"/>
                    </a:lnTo>
                    <a:lnTo>
                      <a:pt x="152" y="429"/>
                    </a:lnTo>
                    <a:lnTo>
                      <a:pt x="146" y="435"/>
                    </a:lnTo>
                    <a:lnTo>
                      <a:pt x="137" y="445"/>
                    </a:lnTo>
                    <a:lnTo>
                      <a:pt x="126" y="458"/>
                    </a:lnTo>
                    <a:lnTo>
                      <a:pt x="114" y="473"/>
                    </a:lnTo>
                    <a:lnTo>
                      <a:pt x="102" y="490"/>
                    </a:lnTo>
                    <a:lnTo>
                      <a:pt x="89" y="508"/>
                    </a:lnTo>
                    <a:lnTo>
                      <a:pt x="80" y="526"/>
                    </a:lnTo>
                    <a:lnTo>
                      <a:pt x="72" y="544"/>
                    </a:lnTo>
                    <a:lnTo>
                      <a:pt x="68" y="561"/>
                    </a:lnTo>
                    <a:lnTo>
                      <a:pt x="66" y="579"/>
                    </a:lnTo>
                    <a:lnTo>
                      <a:pt x="64" y="598"/>
                    </a:lnTo>
                    <a:lnTo>
                      <a:pt x="64" y="619"/>
                    </a:lnTo>
                    <a:lnTo>
                      <a:pt x="63" y="639"/>
                    </a:lnTo>
                    <a:lnTo>
                      <a:pt x="63" y="658"/>
                    </a:lnTo>
                    <a:lnTo>
                      <a:pt x="63" y="677"/>
                    </a:lnTo>
                    <a:lnTo>
                      <a:pt x="64" y="692"/>
                    </a:lnTo>
                    <a:lnTo>
                      <a:pt x="64" y="704"/>
                    </a:lnTo>
                    <a:lnTo>
                      <a:pt x="64" y="712"/>
                    </a:lnTo>
                    <a:lnTo>
                      <a:pt x="64" y="715"/>
                    </a:lnTo>
                    <a:lnTo>
                      <a:pt x="63" y="716"/>
                    </a:lnTo>
                    <a:lnTo>
                      <a:pt x="59" y="719"/>
                    </a:lnTo>
                    <a:lnTo>
                      <a:pt x="54" y="724"/>
                    </a:lnTo>
                    <a:lnTo>
                      <a:pt x="47" y="731"/>
                    </a:lnTo>
                    <a:lnTo>
                      <a:pt x="40" y="739"/>
                    </a:lnTo>
                    <a:lnTo>
                      <a:pt x="32" y="748"/>
                    </a:lnTo>
                    <a:lnTo>
                      <a:pt x="26" y="759"/>
                    </a:lnTo>
                    <a:lnTo>
                      <a:pt x="21" y="772"/>
                    </a:lnTo>
                    <a:lnTo>
                      <a:pt x="17" y="784"/>
                    </a:lnTo>
                    <a:lnTo>
                      <a:pt x="16" y="798"/>
                    </a:lnTo>
                    <a:lnTo>
                      <a:pt x="16" y="818"/>
                    </a:lnTo>
                    <a:lnTo>
                      <a:pt x="15" y="839"/>
                    </a:lnTo>
                    <a:lnTo>
                      <a:pt x="13" y="862"/>
                    </a:lnTo>
                    <a:lnTo>
                      <a:pt x="10" y="885"/>
                    </a:lnTo>
                    <a:lnTo>
                      <a:pt x="7" y="908"/>
                    </a:lnTo>
                    <a:lnTo>
                      <a:pt x="4" y="930"/>
                    </a:lnTo>
                    <a:lnTo>
                      <a:pt x="1" y="951"/>
                    </a:lnTo>
                    <a:lnTo>
                      <a:pt x="0" y="970"/>
                    </a:lnTo>
                    <a:lnTo>
                      <a:pt x="0" y="987"/>
                    </a:lnTo>
                    <a:lnTo>
                      <a:pt x="1" y="1000"/>
                    </a:lnTo>
                    <a:lnTo>
                      <a:pt x="4" y="1010"/>
                    </a:lnTo>
                    <a:lnTo>
                      <a:pt x="8" y="1021"/>
                    </a:lnTo>
                    <a:lnTo>
                      <a:pt x="13" y="1031"/>
                    </a:lnTo>
                    <a:lnTo>
                      <a:pt x="18" y="1042"/>
                    </a:lnTo>
                    <a:lnTo>
                      <a:pt x="24" y="1051"/>
                    </a:lnTo>
                    <a:lnTo>
                      <a:pt x="29" y="1060"/>
                    </a:lnTo>
                    <a:lnTo>
                      <a:pt x="34" y="1067"/>
                    </a:lnTo>
                    <a:lnTo>
                      <a:pt x="38" y="1073"/>
                    </a:lnTo>
                    <a:lnTo>
                      <a:pt x="40" y="1076"/>
                    </a:lnTo>
                    <a:lnTo>
                      <a:pt x="42" y="1078"/>
                    </a:lnTo>
                    <a:lnTo>
                      <a:pt x="41" y="1079"/>
                    </a:lnTo>
                    <a:lnTo>
                      <a:pt x="38" y="1082"/>
                    </a:lnTo>
                    <a:lnTo>
                      <a:pt x="36" y="1088"/>
                    </a:lnTo>
                    <a:lnTo>
                      <a:pt x="32" y="1095"/>
                    </a:lnTo>
                    <a:lnTo>
                      <a:pt x="29" y="1103"/>
                    </a:lnTo>
                    <a:lnTo>
                      <a:pt x="25" y="1112"/>
                    </a:lnTo>
                    <a:lnTo>
                      <a:pt x="21" y="1122"/>
                    </a:lnTo>
                    <a:lnTo>
                      <a:pt x="17" y="1132"/>
                    </a:lnTo>
                    <a:lnTo>
                      <a:pt x="13" y="1142"/>
                    </a:lnTo>
                    <a:lnTo>
                      <a:pt x="11" y="1152"/>
                    </a:lnTo>
                    <a:lnTo>
                      <a:pt x="10" y="1165"/>
                    </a:lnTo>
                    <a:lnTo>
                      <a:pt x="10" y="1184"/>
                    </a:lnTo>
                    <a:lnTo>
                      <a:pt x="11" y="1207"/>
                    </a:lnTo>
                    <a:lnTo>
                      <a:pt x="13" y="1232"/>
                    </a:lnTo>
                    <a:lnTo>
                      <a:pt x="16" y="1258"/>
                    </a:lnTo>
                    <a:lnTo>
                      <a:pt x="19" y="1283"/>
                    </a:lnTo>
                    <a:lnTo>
                      <a:pt x="23" y="1306"/>
                    </a:lnTo>
                    <a:lnTo>
                      <a:pt x="26" y="1323"/>
                    </a:lnTo>
                    <a:lnTo>
                      <a:pt x="27" y="1335"/>
                    </a:lnTo>
                    <a:lnTo>
                      <a:pt x="28" y="1340"/>
                    </a:lnTo>
                    <a:lnTo>
                      <a:pt x="30" y="1345"/>
                    </a:lnTo>
                    <a:lnTo>
                      <a:pt x="36" y="1357"/>
                    </a:lnTo>
                    <a:lnTo>
                      <a:pt x="46" y="1376"/>
                    </a:lnTo>
                    <a:lnTo>
                      <a:pt x="61" y="1399"/>
                    </a:lnTo>
                    <a:lnTo>
                      <a:pt x="80" y="1424"/>
                    </a:lnTo>
                    <a:lnTo>
                      <a:pt x="104" y="1448"/>
                    </a:lnTo>
                    <a:lnTo>
                      <a:pt x="133" y="1470"/>
                    </a:lnTo>
                    <a:lnTo>
                      <a:pt x="168" y="1487"/>
                    </a:lnTo>
                    <a:lnTo>
                      <a:pt x="207" y="1499"/>
                    </a:lnTo>
                    <a:lnTo>
                      <a:pt x="252" y="1501"/>
                    </a:lnTo>
                    <a:lnTo>
                      <a:pt x="262" y="1503"/>
                    </a:lnTo>
                    <a:lnTo>
                      <a:pt x="271" y="1501"/>
                    </a:lnTo>
                    <a:lnTo>
                      <a:pt x="279" y="1500"/>
                    </a:lnTo>
                    <a:lnTo>
                      <a:pt x="288" y="1498"/>
                    </a:lnTo>
                    <a:lnTo>
                      <a:pt x="296" y="1496"/>
                    </a:lnTo>
                    <a:lnTo>
                      <a:pt x="304" y="1494"/>
                    </a:lnTo>
                    <a:lnTo>
                      <a:pt x="311" y="1493"/>
                    </a:lnTo>
                    <a:lnTo>
                      <a:pt x="317" y="1491"/>
                    </a:lnTo>
                    <a:lnTo>
                      <a:pt x="324" y="1490"/>
                    </a:lnTo>
                    <a:lnTo>
                      <a:pt x="329" y="1487"/>
                    </a:lnTo>
                    <a:lnTo>
                      <a:pt x="334" y="1486"/>
                    </a:lnTo>
                    <a:lnTo>
                      <a:pt x="348" y="1480"/>
                    </a:lnTo>
                    <a:lnTo>
                      <a:pt x="362" y="1469"/>
                    </a:lnTo>
                    <a:lnTo>
                      <a:pt x="377" y="1456"/>
                    </a:lnTo>
                    <a:lnTo>
                      <a:pt x="390" y="1442"/>
                    </a:lnTo>
                    <a:lnTo>
                      <a:pt x="403" y="1425"/>
                    </a:lnTo>
                    <a:lnTo>
                      <a:pt x="415" y="1408"/>
                    </a:lnTo>
                    <a:lnTo>
                      <a:pt x="425" y="1391"/>
                    </a:lnTo>
                    <a:lnTo>
                      <a:pt x="432" y="1374"/>
                    </a:lnTo>
                    <a:lnTo>
                      <a:pt x="438" y="1359"/>
                    </a:lnTo>
                    <a:lnTo>
                      <a:pt x="441" y="1345"/>
                    </a:lnTo>
                    <a:lnTo>
                      <a:pt x="441" y="1334"/>
                    </a:lnTo>
                    <a:lnTo>
                      <a:pt x="440" y="1322"/>
                    </a:lnTo>
                    <a:lnTo>
                      <a:pt x="438" y="1310"/>
                    </a:lnTo>
                    <a:lnTo>
                      <a:pt x="435" y="1299"/>
                    </a:lnTo>
                    <a:lnTo>
                      <a:pt x="432" y="1289"/>
                    </a:lnTo>
                    <a:lnTo>
                      <a:pt x="429" y="1280"/>
                    </a:lnTo>
                    <a:lnTo>
                      <a:pt x="426" y="1272"/>
                    </a:lnTo>
                    <a:lnTo>
                      <a:pt x="424" y="1267"/>
                    </a:lnTo>
                    <a:lnTo>
                      <a:pt x="422" y="1263"/>
                    </a:lnTo>
                    <a:lnTo>
                      <a:pt x="422" y="1262"/>
                    </a:lnTo>
                    <a:lnTo>
                      <a:pt x="424" y="1262"/>
                    </a:lnTo>
                    <a:lnTo>
                      <a:pt x="431" y="1259"/>
                    </a:lnTo>
                    <a:lnTo>
                      <a:pt x="442" y="1256"/>
                    </a:lnTo>
                    <a:lnTo>
                      <a:pt x="455" y="1250"/>
                    </a:lnTo>
                    <a:lnTo>
                      <a:pt x="469" y="1243"/>
                    </a:lnTo>
                    <a:lnTo>
                      <a:pt x="484" y="1234"/>
                    </a:lnTo>
                    <a:lnTo>
                      <a:pt x="498" y="1222"/>
                    </a:lnTo>
                    <a:lnTo>
                      <a:pt x="508" y="1209"/>
                    </a:lnTo>
                    <a:lnTo>
                      <a:pt x="516" y="1194"/>
                    </a:lnTo>
                    <a:lnTo>
                      <a:pt x="519" y="1177"/>
                    </a:lnTo>
                    <a:lnTo>
                      <a:pt x="516" y="1152"/>
                    </a:lnTo>
                    <a:lnTo>
                      <a:pt x="508" y="1129"/>
                    </a:lnTo>
                    <a:lnTo>
                      <a:pt x="497" y="1109"/>
                    </a:lnTo>
                    <a:lnTo>
                      <a:pt x="482" y="1091"/>
                    </a:lnTo>
                    <a:lnTo>
                      <a:pt x="468" y="1076"/>
                    </a:lnTo>
                    <a:lnTo>
                      <a:pt x="453" y="1062"/>
                    </a:lnTo>
                    <a:lnTo>
                      <a:pt x="440" y="1050"/>
                    </a:lnTo>
                    <a:lnTo>
                      <a:pt x="429" y="1039"/>
                    </a:lnTo>
                    <a:lnTo>
                      <a:pt x="423" y="1029"/>
                    </a:lnTo>
                    <a:lnTo>
                      <a:pt x="423" y="1021"/>
                    </a:lnTo>
                    <a:lnTo>
                      <a:pt x="426" y="1022"/>
                    </a:lnTo>
                    <a:lnTo>
                      <a:pt x="422" y="1019"/>
                    </a:lnTo>
                    <a:lnTo>
                      <a:pt x="419" y="1018"/>
                    </a:lnTo>
                    <a:lnTo>
                      <a:pt x="415" y="1016"/>
                    </a:lnTo>
                    <a:lnTo>
                      <a:pt x="410" y="1014"/>
                    </a:lnTo>
                    <a:lnTo>
                      <a:pt x="406" y="1013"/>
                    </a:lnTo>
                    <a:lnTo>
                      <a:pt x="402" y="1012"/>
                    </a:lnTo>
                    <a:lnTo>
                      <a:pt x="398" y="1012"/>
                    </a:lnTo>
                    <a:lnTo>
                      <a:pt x="394" y="1014"/>
                    </a:lnTo>
                    <a:lnTo>
                      <a:pt x="390" y="1016"/>
                    </a:lnTo>
                    <a:lnTo>
                      <a:pt x="387" y="1019"/>
                    </a:lnTo>
                    <a:lnTo>
                      <a:pt x="385" y="1020"/>
                    </a:lnTo>
                    <a:lnTo>
                      <a:pt x="384" y="1021"/>
                    </a:lnTo>
                    <a:lnTo>
                      <a:pt x="382" y="1022"/>
                    </a:lnTo>
                    <a:lnTo>
                      <a:pt x="381" y="1024"/>
                    </a:lnTo>
                    <a:lnTo>
                      <a:pt x="381" y="1026"/>
                    </a:lnTo>
                    <a:lnTo>
                      <a:pt x="380" y="1028"/>
                    </a:lnTo>
                    <a:lnTo>
                      <a:pt x="380" y="1029"/>
                    </a:lnTo>
                    <a:lnTo>
                      <a:pt x="380" y="1031"/>
                    </a:lnTo>
                    <a:lnTo>
                      <a:pt x="380" y="1033"/>
                    </a:lnTo>
                    <a:lnTo>
                      <a:pt x="381" y="1034"/>
                    </a:lnTo>
                    <a:lnTo>
                      <a:pt x="387" y="1047"/>
                    </a:lnTo>
                    <a:lnTo>
                      <a:pt x="397" y="1060"/>
                    </a:lnTo>
                    <a:lnTo>
                      <a:pt x="406" y="1071"/>
                    </a:lnTo>
                    <a:lnTo>
                      <a:pt x="416" y="1082"/>
                    </a:lnTo>
                    <a:lnTo>
                      <a:pt x="426" y="1093"/>
                    </a:lnTo>
                    <a:lnTo>
                      <a:pt x="435" y="1104"/>
                    </a:lnTo>
                    <a:lnTo>
                      <a:pt x="442" y="1117"/>
                    </a:lnTo>
                    <a:lnTo>
                      <a:pt x="447" y="1129"/>
                    </a:lnTo>
                    <a:lnTo>
                      <a:pt x="450" y="1143"/>
                    </a:lnTo>
                    <a:lnTo>
                      <a:pt x="449" y="1158"/>
                    </a:lnTo>
                    <a:lnTo>
                      <a:pt x="447" y="1170"/>
                    </a:lnTo>
                    <a:lnTo>
                      <a:pt x="442" y="1180"/>
                    </a:lnTo>
                    <a:lnTo>
                      <a:pt x="438" y="1190"/>
                    </a:lnTo>
                    <a:lnTo>
                      <a:pt x="431" y="1199"/>
                    </a:lnTo>
                    <a:lnTo>
                      <a:pt x="424" y="1206"/>
                    </a:lnTo>
                    <a:lnTo>
                      <a:pt x="416" y="1214"/>
                    </a:lnTo>
                    <a:lnTo>
                      <a:pt x="406" y="1220"/>
                    </a:lnTo>
                    <a:lnTo>
                      <a:pt x="396" y="1225"/>
                    </a:lnTo>
                    <a:lnTo>
                      <a:pt x="385" y="1230"/>
                    </a:lnTo>
                    <a:lnTo>
                      <a:pt x="373" y="1233"/>
                    </a:lnTo>
                    <a:lnTo>
                      <a:pt x="370" y="1234"/>
                    </a:lnTo>
                    <a:lnTo>
                      <a:pt x="367" y="1236"/>
                    </a:lnTo>
                    <a:lnTo>
                      <a:pt x="365" y="1239"/>
                    </a:lnTo>
                    <a:lnTo>
                      <a:pt x="362" y="1242"/>
                    </a:lnTo>
                    <a:lnTo>
                      <a:pt x="361" y="1246"/>
                    </a:lnTo>
                    <a:lnTo>
                      <a:pt x="360" y="1250"/>
                    </a:lnTo>
                    <a:lnTo>
                      <a:pt x="359" y="1253"/>
                    </a:lnTo>
                    <a:lnTo>
                      <a:pt x="360" y="1257"/>
                    </a:lnTo>
                    <a:lnTo>
                      <a:pt x="360" y="1260"/>
                    </a:lnTo>
                    <a:lnTo>
                      <a:pt x="362" y="1263"/>
                    </a:lnTo>
                    <a:lnTo>
                      <a:pt x="368" y="1274"/>
                    </a:lnTo>
                    <a:lnTo>
                      <a:pt x="374" y="1284"/>
                    </a:lnTo>
                    <a:lnTo>
                      <a:pt x="380" y="1294"/>
                    </a:lnTo>
                    <a:lnTo>
                      <a:pt x="384" y="1305"/>
                    </a:lnTo>
                    <a:lnTo>
                      <a:pt x="388" y="1315"/>
                    </a:lnTo>
                    <a:lnTo>
                      <a:pt x="391" y="1326"/>
                    </a:lnTo>
                    <a:lnTo>
                      <a:pt x="392" y="1336"/>
                    </a:lnTo>
                    <a:lnTo>
                      <a:pt x="392" y="1347"/>
                    </a:lnTo>
                    <a:lnTo>
                      <a:pt x="390" y="1357"/>
                    </a:lnTo>
                    <a:lnTo>
                      <a:pt x="386" y="1369"/>
                    </a:lnTo>
                    <a:lnTo>
                      <a:pt x="381" y="1377"/>
                    </a:lnTo>
                    <a:lnTo>
                      <a:pt x="377" y="1386"/>
                    </a:lnTo>
                    <a:lnTo>
                      <a:pt x="371" y="1393"/>
                    </a:lnTo>
                    <a:lnTo>
                      <a:pt x="365" y="1400"/>
                    </a:lnTo>
                    <a:lnTo>
                      <a:pt x="359" y="1405"/>
                    </a:lnTo>
                    <a:lnTo>
                      <a:pt x="352" y="1408"/>
                    </a:lnTo>
                    <a:lnTo>
                      <a:pt x="345" y="1411"/>
                    </a:lnTo>
                    <a:lnTo>
                      <a:pt x="336" y="1410"/>
                    </a:lnTo>
                    <a:lnTo>
                      <a:pt x="328" y="1408"/>
                    </a:lnTo>
                    <a:lnTo>
                      <a:pt x="318" y="1402"/>
                    </a:lnTo>
                    <a:lnTo>
                      <a:pt x="314" y="1399"/>
                    </a:lnTo>
                    <a:lnTo>
                      <a:pt x="309" y="1393"/>
                    </a:lnTo>
                    <a:lnTo>
                      <a:pt x="305" y="1388"/>
                    </a:lnTo>
                    <a:lnTo>
                      <a:pt x="302" y="1383"/>
                    </a:lnTo>
                    <a:lnTo>
                      <a:pt x="299" y="1376"/>
                    </a:lnTo>
                    <a:lnTo>
                      <a:pt x="297" y="1370"/>
                    </a:lnTo>
                    <a:lnTo>
                      <a:pt x="295" y="1364"/>
                    </a:lnTo>
                    <a:lnTo>
                      <a:pt x="295" y="1358"/>
                    </a:lnTo>
                    <a:lnTo>
                      <a:pt x="294" y="1352"/>
                    </a:lnTo>
                    <a:lnTo>
                      <a:pt x="294" y="1347"/>
                    </a:lnTo>
                    <a:lnTo>
                      <a:pt x="295" y="1342"/>
                    </a:lnTo>
                    <a:lnTo>
                      <a:pt x="294" y="1336"/>
                    </a:lnTo>
                    <a:lnTo>
                      <a:pt x="294" y="1332"/>
                    </a:lnTo>
                    <a:lnTo>
                      <a:pt x="292" y="1327"/>
                    </a:lnTo>
                    <a:lnTo>
                      <a:pt x="292" y="1323"/>
                    </a:lnTo>
                    <a:lnTo>
                      <a:pt x="289" y="1319"/>
                    </a:lnTo>
                    <a:lnTo>
                      <a:pt x="287" y="1315"/>
                    </a:lnTo>
                    <a:lnTo>
                      <a:pt x="283" y="1312"/>
                    </a:lnTo>
                    <a:lnTo>
                      <a:pt x="279" y="1310"/>
                    </a:lnTo>
                    <a:lnTo>
                      <a:pt x="275" y="1307"/>
                    </a:lnTo>
                    <a:lnTo>
                      <a:pt x="273" y="1307"/>
                    </a:lnTo>
                    <a:lnTo>
                      <a:pt x="270" y="1307"/>
                    </a:lnTo>
                    <a:lnTo>
                      <a:pt x="267" y="1306"/>
                    </a:lnTo>
                    <a:lnTo>
                      <a:pt x="263" y="1307"/>
                    </a:lnTo>
                    <a:lnTo>
                      <a:pt x="260" y="1307"/>
                    </a:lnTo>
                    <a:lnTo>
                      <a:pt x="256" y="1307"/>
                    </a:lnTo>
                    <a:lnTo>
                      <a:pt x="251" y="1307"/>
                    </a:lnTo>
                    <a:lnTo>
                      <a:pt x="248" y="1307"/>
                    </a:lnTo>
                    <a:lnTo>
                      <a:pt x="244" y="1308"/>
                    </a:lnTo>
                    <a:lnTo>
                      <a:pt x="239" y="1308"/>
                    </a:lnTo>
                    <a:lnTo>
                      <a:pt x="231" y="1308"/>
                    </a:lnTo>
                    <a:lnTo>
                      <a:pt x="222" y="1310"/>
                    </a:lnTo>
                    <a:lnTo>
                      <a:pt x="214" y="1311"/>
                    </a:lnTo>
                    <a:lnTo>
                      <a:pt x="207" y="1313"/>
                    </a:lnTo>
                    <a:lnTo>
                      <a:pt x="202" y="1316"/>
                    </a:lnTo>
                    <a:lnTo>
                      <a:pt x="197" y="1321"/>
                    </a:lnTo>
                    <a:lnTo>
                      <a:pt x="194" y="1326"/>
                    </a:lnTo>
                    <a:lnTo>
                      <a:pt x="191" y="1332"/>
                    </a:lnTo>
                    <a:lnTo>
                      <a:pt x="190" y="1338"/>
                    </a:lnTo>
                    <a:lnTo>
                      <a:pt x="191" y="1346"/>
                    </a:lnTo>
                    <a:lnTo>
                      <a:pt x="192" y="1354"/>
                    </a:lnTo>
                    <a:lnTo>
                      <a:pt x="195" y="1362"/>
                    </a:lnTo>
                    <a:lnTo>
                      <a:pt x="199" y="1368"/>
                    </a:lnTo>
                    <a:lnTo>
                      <a:pt x="203" y="1374"/>
                    </a:lnTo>
                    <a:lnTo>
                      <a:pt x="207" y="1380"/>
                    </a:lnTo>
                    <a:lnTo>
                      <a:pt x="213" y="1385"/>
                    </a:lnTo>
                    <a:lnTo>
                      <a:pt x="217" y="1389"/>
                    </a:lnTo>
                    <a:lnTo>
                      <a:pt x="222" y="1394"/>
                    </a:lnTo>
                    <a:lnTo>
                      <a:pt x="226" y="1399"/>
                    </a:lnTo>
                    <a:lnTo>
                      <a:pt x="231" y="1403"/>
                    </a:lnTo>
                    <a:lnTo>
                      <a:pt x="235" y="1411"/>
                    </a:lnTo>
                    <a:lnTo>
                      <a:pt x="238" y="1417"/>
                    </a:lnTo>
                    <a:lnTo>
                      <a:pt x="237" y="1422"/>
                    </a:lnTo>
                    <a:lnTo>
                      <a:pt x="235" y="1426"/>
                    </a:lnTo>
                    <a:lnTo>
                      <a:pt x="231" y="1429"/>
                    </a:lnTo>
                    <a:lnTo>
                      <a:pt x="226" y="1432"/>
                    </a:lnTo>
                    <a:lnTo>
                      <a:pt x="222" y="1433"/>
                    </a:lnTo>
                    <a:lnTo>
                      <a:pt x="218" y="1434"/>
                    </a:lnTo>
                    <a:lnTo>
                      <a:pt x="215" y="1435"/>
                    </a:lnTo>
                    <a:lnTo>
                      <a:pt x="214" y="1435"/>
                    </a:lnTo>
                    <a:lnTo>
                      <a:pt x="190" y="1435"/>
                    </a:lnTo>
                    <a:lnTo>
                      <a:pt x="168" y="1429"/>
                    </a:lnTo>
                    <a:lnTo>
                      <a:pt x="149" y="1418"/>
                    </a:lnTo>
                    <a:lnTo>
                      <a:pt x="133" y="1404"/>
                    </a:lnTo>
                    <a:lnTo>
                      <a:pt x="119" y="1388"/>
                    </a:lnTo>
                    <a:lnTo>
                      <a:pt x="108" y="1372"/>
                    </a:lnTo>
                    <a:lnTo>
                      <a:pt x="99" y="1357"/>
                    </a:lnTo>
                    <a:lnTo>
                      <a:pt x="93" y="1344"/>
                    </a:lnTo>
                    <a:lnTo>
                      <a:pt x="90" y="1335"/>
                    </a:lnTo>
                    <a:lnTo>
                      <a:pt x="89" y="1332"/>
                    </a:lnTo>
                    <a:lnTo>
                      <a:pt x="88" y="1329"/>
                    </a:lnTo>
                    <a:lnTo>
                      <a:pt x="86" y="1318"/>
                    </a:lnTo>
                    <a:lnTo>
                      <a:pt x="83" y="1302"/>
                    </a:lnTo>
                    <a:lnTo>
                      <a:pt x="79" y="1282"/>
                    </a:lnTo>
                    <a:lnTo>
                      <a:pt x="74" y="1260"/>
                    </a:lnTo>
                    <a:lnTo>
                      <a:pt x="70" y="1237"/>
                    </a:lnTo>
                    <a:lnTo>
                      <a:pt x="67" y="1214"/>
                    </a:lnTo>
                    <a:lnTo>
                      <a:pt x="65" y="1193"/>
                    </a:lnTo>
                    <a:lnTo>
                      <a:pt x="64" y="1176"/>
                    </a:lnTo>
                    <a:lnTo>
                      <a:pt x="66" y="1163"/>
                    </a:lnTo>
                    <a:lnTo>
                      <a:pt x="67" y="1160"/>
                    </a:lnTo>
                    <a:lnTo>
                      <a:pt x="69" y="1155"/>
                    </a:lnTo>
                    <a:lnTo>
                      <a:pt x="71" y="1148"/>
                    </a:lnTo>
                    <a:lnTo>
                      <a:pt x="74" y="1141"/>
                    </a:lnTo>
                    <a:lnTo>
                      <a:pt x="77" y="1133"/>
                    </a:lnTo>
                    <a:lnTo>
                      <a:pt x="82" y="1126"/>
                    </a:lnTo>
                    <a:lnTo>
                      <a:pt x="86" y="1119"/>
                    </a:lnTo>
                    <a:lnTo>
                      <a:pt x="92" y="1112"/>
                    </a:lnTo>
                    <a:lnTo>
                      <a:pt x="98" y="1106"/>
                    </a:lnTo>
                    <a:lnTo>
                      <a:pt x="104" y="1101"/>
                    </a:lnTo>
                    <a:lnTo>
                      <a:pt x="114" y="1097"/>
                    </a:lnTo>
                    <a:lnTo>
                      <a:pt x="122" y="1095"/>
                    </a:lnTo>
                    <a:lnTo>
                      <a:pt x="130" y="1094"/>
                    </a:lnTo>
                    <a:lnTo>
                      <a:pt x="138" y="1094"/>
                    </a:lnTo>
                    <a:lnTo>
                      <a:pt x="145" y="1095"/>
                    </a:lnTo>
                    <a:lnTo>
                      <a:pt x="151" y="1096"/>
                    </a:lnTo>
                    <a:lnTo>
                      <a:pt x="157" y="1096"/>
                    </a:lnTo>
                    <a:lnTo>
                      <a:pt x="162" y="1095"/>
                    </a:lnTo>
                    <a:lnTo>
                      <a:pt x="168" y="1093"/>
                    </a:lnTo>
                    <a:lnTo>
                      <a:pt x="172" y="1088"/>
                    </a:lnTo>
                    <a:lnTo>
                      <a:pt x="174" y="1084"/>
                    </a:lnTo>
                    <a:lnTo>
                      <a:pt x="175" y="1080"/>
                    </a:lnTo>
                    <a:lnTo>
                      <a:pt x="175" y="1076"/>
                    </a:lnTo>
                    <a:lnTo>
                      <a:pt x="175" y="1072"/>
                    </a:lnTo>
                    <a:lnTo>
                      <a:pt x="174" y="1068"/>
                    </a:lnTo>
                    <a:lnTo>
                      <a:pt x="173" y="1064"/>
                    </a:lnTo>
                    <a:lnTo>
                      <a:pt x="172" y="1060"/>
                    </a:lnTo>
                    <a:lnTo>
                      <a:pt x="171" y="1057"/>
                    </a:lnTo>
                    <a:lnTo>
                      <a:pt x="171" y="1053"/>
                    </a:lnTo>
                    <a:lnTo>
                      <a:pt x="171" y="1049"/>
                    </a:lnTo>
                    <a:lnTo>
                      <a:pt x="172" y="1037"/>
                    </a:lnTo>
                    <a:lnTo>
                      <a:pt x="172" y="1027"/>
                    </a:lnTo>
                    <a:lnTo>
                      <a:pt x="171" y="1019"/>
                    </a:lnTo>
                    <a:lnTo>
                      <a:pt x="168" y="1014"/>
                    </a:lnTo>
                    <a:lnTo>
                      <a:pt x="165" y="1010"/>
                    </a:lnTo>
                    <a:lnTo>
                      <a:pt x="162" y="1008"/>
                    </a:lnTo>
                    <a:lnTo>
                      <a:pt x="160" y="1006"/>
                    </a:lnTo>
                    <a:lnTo>
                      <a:pt x="158" y="1006"/>
                    </a:lnTo>
                    <a:lnTo>
                      <a:pt x="156" y="1006"/>
                    </a:lnTo>
                    <a:lnTo>
                      <a:pt x="152" y="1007"/>
                    </a:lnTo>
                    <a:lnTo>
                      <a:pt x="146" y="1010"/>
                    </a:lnTo>
                    <a:lnTo>
                      <a:pt x="135" y="1015"/>
                    </a:lnTo>
                    <a:lnTo>
                      <a:pt x="121" y="1020"/>
                    </a:lnTo>
                    <a:lnTo>
                      <a:pt x="108" y="1025"/>
                    </a:lnTo>
                    <a:lnTo>
                      <a:pt x="92" y="1029"/>
                    </a:lnTo>
                    <a:lnTo>
                      <a:pt x="80" y="1031"/>
                    </a:lnTo>
                    <a:lnTo>
                      <a:pt x="67" y="1031"/>
                    </a:lnTo>
                    <a:lnTo>
                      <a:pt x="59" y="1027"/>
                    </a:lnTo>
                    <a:lnTo>
                      <a:pt x="54" y="1019"/>
                    </a:lnTo>
                    <a:lnTo>
                      <a:pt x="54" y="1006"/>
                    </a:lnTo>
                    <a:lnTo>
                      <a:pt x="55" y="990"/>
                    </a:lnTo>
                    <a:lnTo>
                      <a:pt x="58" y="973"/>
                    </a:lnTo>
                    <a:lnTo>
                      <a:pt x="62" y="953"/>
                    </a:lnTo>
                    <a:lnTo>
                      <a:pt x="67" y="932"/>
                    </a:lnTo>
                    <a:lnTo>
                      <a:pt x="73" y="909"/>
                    </a:lnTo>
                    <a:lnTo>
                      <a:pt x="77" y="886"/>
                    </a:lnTo>
                    <a:lnTo>
                      <a:pt x="81" y="860"/>
                    </a:lnTo>
                    <a:lnTo>
                      <a:pt x="83" y="835"/>
                    </a:lnTo>
                    <a:lnTo>
                      <a:pt x="83" y="810"/>
                    </a:lnTo>
                    <a:lnTo>
                      <a:pt x="83" y="809"/>
                    </a:lnTo>
                    <a:lnTo>
                      <a:pt x="84" y="807"/>
                    </a:lnTo>
                    <a:lnTo>
                      <a:pt x="86" y="803"/>
                    </a:lnTo>
                    <a:lnTo>
                      <a:pt x="87" y="800"/>
                    </a:lnTo>
                    <a:lnTo>
                      <a:pt x="89" y="794"/>
                    </a:lnTo>
                    <a:lnTo>
                      <a:pt x="92" y="790"/>
                    </a:lnTo>
                    <a:lnTo>
                      <a:pt x="94" y="785"/>
                    </a:lnTo>
                    <a:lnTo>
                      <a:pt x="96" y="781"/>
                    </a:lnTo>
                    <a:lnTo>
                      <a:pt x="99" y="777"/>
                    </a:lnTo>
                    <a:lnTo>
                      <a:pt x="102" y="774"/>
                    </a:lnTo>
                    <a:lnTo>
                      <a:pt x="105" y="772"/>
                    </a:lnTo>
                    <a:lnTo>
                      <a:pt x="108" y="769"/>
                    </a:lnTo>
                    <a:lnTo>
                      <a:pt x="111" y="768"/>
                    </a:lnTo>
                    <a:lnTo>
                      <a:pt x="114" y="766"/>
                    </a:lnTo>
                    <a:lnTo>
                      <a:pt x="119" y="765"/>
                    </a:lnTo>
                    <a:lnTo>
                      <a:pt x="124" y="764"/>
                    </a:lnTo>
                    <a:lnTo>
                      <a:pt x="128" y="764"/>
                    </a:lnTo>
                    <a:lnTo>
                      <a:pt x="133" y="764"/>
                    </a:lnTo>
                    <a:lnTo>
                      <a:pt x="140" y="765"/>
                    </a:lnTo>
                    <a:lnTo>
                      <a:pt x="146" y="766"/>
                    </a:lnTo>
                    <a:lnTo>
                      <a:pt x="149" y="767"/>
                    </a:lnTo>
                    <a:lnTo>
                      <a:pt x="154" y="769"/>
                    </a:lnTo>
                    <a:lnTo>
                      <a:pt x="157" y="771"/>
                    </a:lnTo>
                    <a:lnTo>
                      <a:pt x="161" y="773"/>
                    </a:lnTo>
                    <a:lnTo>
                      <a:pt x="164" y="775"/>
                    </a:lnTo>
                    <a:lnTo>
                      <a:pt x="168" y="778"/>
                    </a:lnTo>
                    <a:lnTo>
                      <a:pt x="171" y="780"/>
                    </a:lnTo>
                    <a:lnTo>
                      <a:pt x="175" y="782"/>
                    </a:lnTo>
                    <a:lnTo>
                      <a:pt x="178" y="784"/>
                    </a:lnTo>
                    <a:lnTo>
                      <a:pt x="181" y="786"/>
                    </a:lnTo>
                    <a:lnTo>
                      <a:pt x="187" y="788"/>
                    </a:lnTo>
                    <a:lnTo>
                      <a:pt x="193" y="791"/>
                    </a:lnTo>
                    <a:lnTo>
                      <a:pt x="198" y="792"/>
                    </a:lnTo>
                    <a:lnTo>
                      <a:pt x="203" y="794"/>
                    </a:lnTo>
                    <a:lnTo>
                      <a:pt x="207" y="795"/>
                    </a:lnTo>
                    <a:lnTo>
                      <a:pt x="211" y="796"/>
                    </a:lnTo>
                    <a:lnTo>
                      <a:pt x="215" y="797"/>
                    </a:lnTo>
                    <a:lnTo>
                      <a:pt x="217" y="797"/>
                    </a:lnTo>
                    <a:lnTo>
                      <a:pt x="219" y="797"/>
                    </a:lnTo>
                    <a:lnTo>
                      <a:pt x="230" y="803"/>
                    </a:lnTo>
                    <a:lnTo>
                      <a:pt x="235" y="818"/>
                    </a:lnTo>
                    <a:lnTo>
                      <a:pt x="237" y="838"/>
                    </a:lnTo>
                    <a:lnTo>
                      <a:pt x="235" y="860"/>
                    </a:lnTo>
                    <a:lnTo>
                      <a:pt x="234" y="886"/>
                    </a:lnTo>
                    <a:lnTo>
                      <a:pt x="234" y="911"/>
                    </a:lnTo>
                    <a:lnTo>
                      <a:pt x="236" y="933"/>
                    </a:lnTo>
                    <a:lnTo>
                      <a:pt x="243" y="949"/>
                    </a:lnTo>
                    <a:lnTo>
                      <a:pt x="257" y="960"/>
                    </a:lnTo>
                    <a:lnTo>
                      <a:pt x="277" y="962"/>
                    </a:lnTo>
                    <a:lnTo>
                      <a:pt x="285" y="960"/>
                    </a:lnTo>
                    <a:lnTo>
                      <a:pt x="292" y="955"/>
                    </a:lnTo>
                    <a:lnTo>
                      <a:pt x="298" y="949"/>
                    </a:lnTo>
                    <a:lnTo>
                      <a:pt x="303" y="940"/>
                    </a:lnTo>
                    <a:lnTo>
                      <a:pt x="308" y="931"/>
                    </a:lnTo>
                    <a:lnTo>
                      <a:pt x="311" y="921"/>
                    </a:lnTo>
                    <a:lnTo>
                      <a:pt x="314" y="911"/>
                    </a:lnTo>
                    <a:lnTo>
                      <a:pt x="317" y="902"/>
                    </a:lnTo>
                    <a:lnTo>
                      <a:pt x="318" y="893"/>
                    </a:lnTo>
                    <a:lnTo>
                      <a:pt x="319" y="885"/>
                    </a:lnTo>
                    <a:lnTo>
                      <a:pt x="320" y="874"/>
                    </a:lnTo>
                    <a:lnTo>
                      <a:pt x="322" y="864"/>
                    </a:lnTo>
                    <a:lnTo>
                      <a:pt x="326" y="854"/>
                    </a:lnTo>
                    <a:lnTo>
                      <a:pt x="330" y="845"/>
                    </a:lnTo>
                    <a:lnTo>
                      <a:pt x="336" y="835"/>
                    </a:lnTo>
                    <a:lnTo>
                      <a:pt x="342" y="826"/>
                    </a:lnTo>
                    <a:lnTo>
                      <a:pt x="349" y="818"/>
                    </a:lnTo>
                    <a:lnTo>
                      <a:pt x="355" y="810"/>
                    </a:lnTo>
                    <a:lnTo>
                      <a:pt x="361" y="800"/>
                    </a:lnTo>
                    <a:lnTo>
                      <a:pt x="366" y="791"/>
                    </a:lnTo>
                    <a:lnTo>
                      <a:pt x="369" y="784"/>
                    </a:lnTo>
                    <a:lnTo>
                      <a:pt x="371" y="778"/>
                    </a:lnTo>
                    <a:lnTo>
                      <a:pt x="371" y="772"/>
                    </a:lnTo>
                    <a:lnTo>
                      <a:pt x="371" y="766"/>
                    </a:lnTo>
                    <a:lnTo>
                      <a:pt x="371" y="760"/>
                    </a:lnTo>
                    <a:lnTo>
                      <a:pt x="370" y="754"/>
                    </a:lnTo>
                    <a:lnTo>
                      <a:pt x="369" y="748"/>
                    </a:lnTo>
                    <a:lnTo>
                      <a:pt x="368" y="741"/>
                    </a:lnTo>
                    <a:lnTo>
                      <a:pt x="368" y="734"/>
                    </a:lnTo>
                    <a:lnTo>
                      <a:pt x="367" y="727"/>
                    </a:lnTo>
                    <a:lnTo>
                      <a:pt x="368" y="724"/>
                    </a:lnTo>
                    <a:lnTo>
                      <a:pt x="368" y="721"/>
                    </a:lnTo>
                    <a:lnTo>
                      <a:pt x="368" y="717"/>
                    </a:lnTo>
                    <a:lnTo>
                      <a:pt x="369" y="713"/>
                    </a:lnTo>
                    <a:lnTo>
                      <a:pt x="370" y="708"/>
                    </a:lnTo>
                    <a:lnTo>
                      <a:pt x="371" y="705"/>
                    </a:lnTo>
                    <a:lnTo>
                      <a:pt x="372" y="701"/>
                    </a:lnTo>
                    <a:lnTo>
                      <a:pt x="374" y="698"/>
                    </a:lnTo>
                    <a:lnTo>
                      <a:pt x="375" y="695"/>
                    </a:lnTo>
                    <a:lnTo>
                      <a:pt x="377" y="692"/>
                    </a:lnTo>
                    <a:lnTo>
                      <a:pt x="386" y="682"/>
                    </a:lnTo>
                    <a:lnTo>
                      <a:pt x="393" y="671"/>
                    </a:lnTo>
                    <a:lnTo>
                      <a:pt x="398" y="660"/>
                    </a:lnTo>
                    <a:lnTo>
                      <a:pt x="403" y="648"/>
                    </a:lnTo>
                    <a:lnTo>
                      <a:pt x="406" y="636"/>
                    </a:lnTo>
                    <a:lnTo>
                      <a:pt x="409" y="624"/>
                    </a:lnTo>
                    <a:lnTo>
                      <a:pt x="411" y="612"/>
                    </a:lnTo>
                    <a:lnTo>
                      <a:pt x="412" y="599"/>
                    </a:lnTo>
                    <a:lnTo>
                      <a:pt x="411" y="586"/>
                    </a:lnTo>
                    <a:lnTo>
                      <a:pt x="410" y="573"/>
                    </a:lnTo>
                    <a:lnTo>
                      <a:pt x="409" y="568"/>
                    </a:lnTo>
                    <a:lnTo>
                      <a:pt x="410" y="564"/>
                    </a:lnTo>
                    <a:lnTo>
                      <a:pt x="411" y="560"/>
                    </a:lnTo>
                    <a:lnTo>
                      <a:pt x="412" y="555"/>
                    </a:lnTo>
                    <a:lnTo>
                      <a:pt x="415" y="550"/>
                    </a:lnTo>
                    <a:lnTo>
                      <a:pt x="417" y="544"/>
                    </a:lnTo>
                    <a:lnTo>
                      <a:pt x="419" y="539"/>
                    </a:lnTo>
                    <a:lnTo>
                      <a:pt x="422" y="531"/>
                    </a:lnTo>
                    <a:lnTo>
                      <a:pt x="424" y="524"/>
                    </a:lnTo>
                    <a:lnTo>
                      <a:pt x="426" y="515"/>
                    </a:lnTo>
                    <a:lnTo>
                      <a:pt x="420" y="486"/>
                    </a:lnTo>
                    <a:lnTo>
                      <a:pt x="415" y="481"/>
                    </a:lnTo>
                    <a:lnTo>
                      <a:pt x="408" y="480"/>
                    </a:lnTo>
                    <a:lnTo>
                      <a:pt x="402" y="479"/>
                    </a:lnTo>
                    <a:lnTo>
                      <a:pt x="396" y="480"/>
                    </a:lnTo>
                    <a:lnTo>
                      <a:pt x="389" y="484"/>
                    </a:lnTo>
                    <a:lnTo>
                      <a:pt x="383" y="487"/>
                    </a:lnTo>
                    <a:lnTo>
                      <a:pt x="377" y="492"/>
                    </a:lnTo>
                    <a:lnTo>
                      <a:pt x="371" y="496"/>
                    </a:lnTo>
                    <a:lnTo>
                      <a:pt x="366" y="502"/>
                    </a:lnTo>
                    <a:lnTo>
                      <a:pt x="362" y="507"/>
                    </a:lnTo>
                    <a:lnTo>
                      <a:pt x="358" y="512"/>
                    </a:lnTo>
                    <a:lnTo>
                      <a:pt x="356" y="517"/>
                    </a:lnTo>
                    <a:lnTo>
                      <a:pt x="353" y="523"/>
                    </a:lnTo>
                    <a:lnTo>
                      <a:pt x="352" y="530"/>
                    </a:lnTo>
                    <a:lnTo>
                      <a:pt x="349" y="537"/>
                    </a:lnTo>
                    <a:lnTo>
                      <a:pt x="347" y="544"/>
                    </a:lnTo>
                    <a:lnTo>
                      <a:pt x="346" y="550"/>
                    </a:lnTo>
                    <a:lnTo>
                      <a:pt x="343" y="556"/>
                    </a:lnTo>
                    <a:lnTo>
                      <a:pt x="342" y="562"/>
                    </a:lnTo>
                    <a:lnTo>
                      <a:pt x="339" y="566"/>
                    </a:lnTo>
                    <a:lnTo>
                      <a:pt x="333" y="575"/>
                    </a:lnTo>
                    <a:lnTo>
                      <a:pt x="328" y="582"/>
                    </a:lnTo>
                    <a:lnTo>
                      <a:pt x="324" y="588"/>
                    </a:lnTo>
                    <a:lnTo>
                      <a:pt x="320" y="594"/>
                    </a:lnTo>
                    <a:lnTo>
                      <a:pt x="317" y="601"/>
                    </a:lnTo>
                    <a:lnTo>
                      <a:pt x="315" y="607"/>
                    </a:lnTo>
                    <a:lnTo>
                      <a:pt x="314" y="615"/>
                    </a:lnTo>
                    <a:lnTo>
                      <a:pt x="312" y="625"/>
                    </a:lnTo>
                    <a:lnTo>
                      <a:pt x="310" y="638"/>
                    </a:lnTo>
                    <a:lnTo>
                      <a:pt x="308" y="654"/>
                    </a:lnTo>
                    <a:lnTo>
                      <a:pt x="308" y="655"/>
                    </a:lnTo>
                    <a:lnTo>
                      <a:pt x="307" y="658"/>
                    </a:lnTo>
                    <a:lnTo>
                      <a:pt x="305" y="661"/>
                    </a:lnTo>
                    <a:lnTo>
                      <a:pt x="304" y="664"/>
                    </a:lnTo>
                    <a:lnTo>
                      <a:pt x="301" y="667"/>
                    </a:lnTo>
                    <a:lnTo>
                      <a:pt x="299" y="670"/>
                    </a:lnTo>
                    <a:lnTo>
                      <a:pt x="296" y="672"/>
                    </a:lnTo>
                    <a:lnTo>
                      <a:pt x="294" y="674"/>
                    </a:lnTo>
                    <a:lnTo>
                      <a:pt x="292" y="677"/>
                    </a:lnTo>
                    <a:lnTo>
                      <a:pt x="289" y="678"/>
                    </a:lnTo>
                    <a:lnTo>
                      <a:pt x="282" y="680"/>
                    </a:lnTo>
                    <a:lnTo>
                      <a:pt x="276" y="683"/>
                    </a:lnTo>
                    <a:lnTo>
                      <a:pt x="270" y="683"/>
                    </a:lnTo>
                    <a:lnTo>
                      <a:pt x="266" y="684"/>
                    </a:lnTo>
                    <a:lnTo>
                      <a:pt x="260" y="686"/>
                    </a:lnTo>
                    <a:lnTo>
                      <a:pt x="255" y="687"/>
                    </a:lnTo>
                    <a:lnTo>
                      <a:pt x="249" y="689"/>
                    </a:lnTo>
                    <a:lnTo>
                      <a:pt x="241" y="693"/>
                    </a:lnTo>
                    <a:lnTo>
                      <a:pt x="233" y="699"/>
                    </a:lnTo>
                    <a:lnTo>
                      <a:pt x="222" y="705"/>
                    </a:lnTo>
                    <a:lnTo>
                      <a:pt x="218" y="708"/>
                    </a:lnTo>
                    <a:lnTo>
                      <a:pt x="213" y="708"/>
                    </a:lnTo>
                    <a:lnTo>
                      <a:pt x="206" y="708"/>
                    </a:lnTo>
                    <a:lnTo>
                      <a:pt x="198" y="708"/>
                    </a:lnTo>
                    <a:lnTo>
                      <a:pt x="191" y="708"/>
                    </a:lnTo>
                    <a:lnTo>
                      <a:pt x="183" y="707"/>
                    </a:lnTo>
                    <a:lnTo>
                      <a:pt x="177" y="705"/>
                    </a:lnTo>
                    <a:lnTo>
                      <a:pt x="172" y="705"/>
                    </a:lnTo>
                    <a:lnTo>
                      <a:pt x="168" y="704"/>
                    </a:lnTo>
                    <a:lnTo>
                      <a:pt x="167" y="703"/>
                    </a:lnTo>
                    <a:lnTo>
                      <a:pt x="165" y="703"/>
                    </a:lnTo>
                    <a:lnTo>
                      <a:pt x="162" y="702"/>
                    </a:lnTo>
                    <a:lnTo>
                      <a:pt x="157" y="701"/>
                    </a:lnTo>
                    <a:lnTo>
                      <a:pt x="152" y="697"/>
                    </a:lnTo>
                    <a:lnTo>
                      <a:pt x="145" y="692"/>
                    </a:lnTo>
                    <a:lnTo>
                      <a:pt x="139" y="684"/>
                    </a:lnTo>
                    <a:lnTo>
                      <a:pt x="133" y="674"/>
                    </a:lnTo>
                    <a:lnTo>
                      <a:pt x="130" y="659"/>
                    </a:lnTo>
                    <a:lnTo>
                      <a:pt x="127" y="642"/>
                    </a:lnTo>
                    <a:lnTo>
                      <a:pt x="127" y="620"/>
                    </a:lnTo>
                    <a:lnTo>
                      <a:pt x="129" y="595"/>
                    </a:lnTo>
                    <a:lnTo>
                      <a:pt x="132" y="573"/>
                    </a:lnTo>
                    <a:lnTo>
                      <a:pt x="137" y="554"/>
                    </a:lnTo>
                    <a:lnTo>
                      <a:pt x="143" y="537"/>
                    </a:lnTo>
                    <a:lnTo>
                      <a:pt x="149" y="524"/>
                    </a:lnTo>
                    <a:lnTo>
                      <a:pt x="156" y="512"/>
                    </a:lnTo>
                    <a:lnTo>
                      <a:pt x="163" y="503"/>
                    </a:lnTo>
                    <a:lnTo>
                      <a:pt x="170" y="496"/>
                    </a:lnTo>
                    <a:lnTo>
                      <a:pt x="177" y="492"/>
                    </a:lnTo>
                    <a:lnTo>
                      <a:pt x="184" y="490"/>
                    </a:lnTo>
                    <a:lnTo>
                      <a:pt x="190" y="490"/>
                    </a:lnTo>
                    <a:lnTo>
                      <a:pt x="197" y="491"/>
                    </a:lnTo>
                    <a:lnTo>
                      <a:pt x="203" y="493"/>
                    </a:lnTo>
                    <a:lnTo>
                      <a:pt x="210" y="496"/>
                    </a:lnTo>
                    <a:lnTo>
                      <a:pt x="217" y="500"/>
                    </a:lnTo>
                    <a:lnTo>
                      <a:pt x="224" y="504"/>
                    </a:lnTo>
                    <a:lnTo>
                      <a:pt x="232" y="507"/>
                    </a:lnTo>
                    <a:lnTo>
                      <a:pt x="239" y="509"/>
                    </a:lnTo>
                    <a:lnTo>
                      <a:pt x="248" y="509"/>
                    </a:lnTo>
                    <a:lnTo>
                      <a:pt x="257" y="509"/>
                    </a:lnTo>
                    <a:lnTo>
                      <a:pt x="262" y="507"/>
                    </a:lnTo>
                    <a:lnTo>
                      <a:pt x="267" y="505"/>
                    </a:lnTo>
                    <a:lnTo>
                      <a:pt x="272" y="502"/>
                    </a:lnTo>
                    <a:lnTo>
                      <a:pt x="277" y="499"/>
                    </a:lnTo>
                    <a:lnTo>
                      <a:pt x="282" y="495"/>
                    </a:lnTo>
                    <a:lnTo>
                      <a:pt x="286" y="491"/>
                    </a:lnTo>
                    <a:lnTo>
                      <a:pt x="291" y="488"/>
                    </a:lnTo>
                    <a:lnTo>
                      <a:pt x="295" y="485"/>
                    </a:lnTo>
                    <a:lnTo>
                      <a:pt x="300" y="482"/>
                    </a:lnTo>
                    <a:lnTo>
                      <a:pt x="305" y="480"/>
                    </a:lnTo>
                    <a:lnTo>
                      <a:pt x="316" y="474"/>
                    </a:lnTo>
                    <a:lnTo>
                      <a:pt x="326" y="468"/>
                    </a:lnTo>
                    <a:lnTo>
                      <a:pt x="333" y="462"/>
                    </a:lnTo>
                    <a:lnTo>
                      <a:pt x="339" y="455"/>
                    </a:lnTo>
                    <a:lnTo>
                      <a:pt x="345" y="449"/>
                    </a:lnTo>
                    <a:lnTo>
                      <a:pt x="348" y="442"/>
                    </a:lnTo>
                    <a:lnTo>
                      <a:pt x="351" y="436"/>
                    </a:lnTo>
                    <a:lnTo>
                      <a:pt x="352" y="430"/>
                    </a:lnTo>
                    <a:lnTo>
                      <a:pt x="354" y="425"/>
                    </a:lnTo>
                    <a:lnTo>
                      <a:pt x="355" y="420"/>
                    </a:lnTo>
                    <a:lnTo>
                      <a:pt x="354" y="417"/>
                    </a:lnTo>
                    <a:lnTo>
                      <a:pt x="350" y="416"/>
                    </a:lnTo>
                    <a:lnTo>
                      <a:pt x="343" y="417"/>
                    </a:lnTo>
                    <a:lnTo>
                      <a:pt x="334" y="419"/>
                    </a:lnTo>
                    <a:lnTo>
                      <a:pt x="322" y="423"/>
                    </a:lnTo>
                    <a:lnTo>
                      <a:pt x="309" y="426"/>
                    </a:lnTo>
                    <a:lnTo>
                      <a:pt x="293" y="430"/>
                    </a:lnTo>
                    <a:lnTo>
                      <a:pt x="277" y="432"/>
                    </a:lnTo>
                    <a:lnTo>
                      <a:pt x="259" y="433"/>
                    </a:lnTo>
                    <a:lnTo>
                      <a:pt x="241" y="432"/>
                    </a:lnTo>
                    <a:lnTo>
                      <a:pt x="232" y="430"/>
                    </a:lnTo>
                    <a:lnTo>
                      <a:pt x="225" y="425"/>
                    </a:lnTo>
                    <a:lnTo>
                      <a:pt x="220" y="419"/>
                    </a:lnTo>
                    <a:lnTo>
                      <a:pt x="216" y="411"/>
                    </a:lnTo>
                    <a:lnTo>
                      <a:pt x="213" y="404"/>
                    </a:lnTo>
                    <a:lnTo>
                      <a:pt x="210" y="395"/>
                    </a:lnTo>
                    <a:lnTo>
                      <a:pt x="209" y="388"/>
                    </a:lnTo>
                    <a:lnTo>
                      <a:pt x="208" y="382"/>
                    </a:lnTo>
                    <a:lnTo>
                      <a:pt x="208" y="376"/>
                    </a:lnTo>
                    <a:lnTo>
                      <a:pt x="209" y="373"/>
                    </a:lnTo>
                    <a:lnTo>
                      <a:pt x="212" y="364"/>
                    </a:lnTo>
                    <a:lnTo>
                      <a:pt x="217" y="355"/>
                    </a:lnTo>
                    <a:lnTo>
                      <a:pt x="224" y="347"/>
                    </a:lnTo>
                    <a:lnTo>
                      <a:pt x="232" y="338"/>
                    </a:lnTo>
                    <a:lnTo>
                      <a:pt x="239" y="331"/>
                    </a:lnTo>
                    <a:lnTo>
                      <a:pt x="248" y="323"/>
                    </a:lnTo>
                    <a:lnTo>
                      <a:pt x="256" y="316"/>
                    </a:lnTo>
                    <a:lnTo>
                      <a:pt x="263" y="310"/>
                    </a:lnTo>
                    <a:lnTo>
                      <a:pt x="270" y="303"/>
                    </a:lnTo>
                    <a:lnTo>
                      <a:pt x="275" y="297"/>
                    </a:lnTo>
                    <a:lnTo>
                      <a:pt x="279" y="291"/>
                    </a:lnTo>
                    <a:lnTo>
                      <a:pt x="282" y="283"/>
                    </a:lnTo>
                    <a:lnTo>
                      <a:pt x="285" y="274"/>
                    </a:lnTo>
                    <a:lnTo>
                      <a:pt x="288" y="265"/>
                    </a:lnTo>
                    <a:lnTo>
                      <a:pt x="291" y="254"/>
                    </a:lnTo>
                    <a:lnTo>
                      <a:pt x="295" y="243"/>
                    </a:lnTo>
                    <a:lnTo>
                      <a:pt x="300" y="231"/>
                    </a:lnTo>
                    <a:lnTo>
                      <a:pt x="306" y="220"/>
                    </a:lnTo>
                    <a:lnTo>
                      <a:pt x="313" y="208"/>
                    </a:lnTo>
                    <a:lnTo>
                      <a:pt x="323" y="196"/>
                    </a:lnTo>
                    <a:lnTo>
                      <a:pt x="330" y="188"/>
                    </a:lnTo>
                    <a:lnTo>
                      <a:pt x="338" y="180"/>
                    </a:lnTo>
                    <a:lnTo>
                      <a:pt x="346" y="173"/>
                    </a:lnTo>
                    <a:lnTo>
                      <a:pt x="354" y="167"/>
                    </a:lnTo>
                    <a:lnTo>
                      <a:pt x="362" y="162"/>
                    </a:lnTo>
                    <a:lnTo>
                      <a:pt x="369" y="158"/>
                    </a:lnTo>
                    <a:lnTo>
                      <a:pt x="376" y="154"/>
                    </a:lnTo>
                    <a:lnTo>
                      <a:pt x="383" y="151"/>
                    </a:lnTo>
                    <a:lnTo>
                      <a:pt x="390" y="149"/>
                    </a:lnTo>
                    <a:lnTo>
                      <a:pt x="397" y="148"/>
                    </a:lnTo>
                    <a:lnTo>
                      <a:pt x="398" y="148"/>
                    </a:lnTo>
                    <a:lnTo>
                      <a:pt x="400" y="148"/>
                    </a:lnTo>
                    <a:lnTo>
                      <a:pt x="403" y="149"/>
                    </a:lnTo>
                    <a:lnTo>
                      <a:pt x="407" y="151"/>
                    </a:lnTo>
                    <a:lnTo>
                      <a:pt x="411" y="155"/>
                    </a:lnTo>
                    <a:lnTo>
                      <a:pt x="416" y="160"/>
                    </a:lnTo>
                    <a:lnTo>
                      <a:pt x="419" y="166"/>
                    </a:lnTo>
                    <a:lnTo>
                      <a:pt x="422" y="173"/>
                    </a:lnTo>
                    <a:lnTo>
                      <a:pt x="425" y="183"/>
                    </a:lnTo>
                    <a:lnTo>
                      <a:pt x="426" y="195"/>
                    </a:lnTo>
                    <a:lnTo>
                      <a:pt x="427" y="205"/>
                    </a:lnTo>
                    <a:lnTo>
                      <a:pt x="427" y="216"/>
                    </a:lnTo>
                    <a:lnTo>
                      <a:pt x="427" y="227"/>
                    </a:lnTo>
                    <a:lnTo>
                      <a:pt x="427" y="237"/>
                    </a:lnTo>
                    <a:lnTo>
                      <a:pt x="428" y="247"/>
                    </a:lnTo>
                    <a:lnTo>
                      <a:pt x="428" y="256"/>
                    </a:lnTo>
                    <a:lnTo>
                      <a:pt x="429" y="265"/>
                    </a:lnTo>
                    <a:lnTo>
                      <a:pt x="431" y="273"/>
                    </a:lnTo>
                    <a:lnTo>
                      <a:pt x="433" y="280"/>
                    </a:lnTo>
                    <a:lnTo>
                      <a:pt x="437" y="284"/>
                    </a:lnTo>
                    <a:lnTo>
                      <a:pt x="442" y="289"/>
                    </a:lnTo>
                    <a:lnTo>
                      <a:pt x="448" y="290"/>
                    </a:lnTo>
                    <a:lnTo>
                      <a:pt x="454" y="287"/>
                    </a:lnTo>
                    <a:lnTo>
                      <a:pt x="459" y="284"/>
                    </a:lnTo>
                    <a:lnTo>
                      <a:pt x="464" y="278"/>
                    </a:lnTo>
                    <a:lnTo>
                      <a:pt x="469" y="272"/>
                    </a:lnTo>
                    <a:lnTo>
                      <a:pt x="475" y="265"/>
                    </a:lnTo>
                    <a:lnTo>
                      <a:pt x="480" y="259"/>
                    </a:lnTo>
                    <a:lnTo>
                      <a:pt x="485" y="253"/>
                    </a:lnTo>
                    <a:lnTo>
                      <a:pt x="491" y="249"/>
                    </a:lnTo>
                    <a:lnTo>
                      <a:pt x="497" y="247"/>
                    </a:lnTo>
                    <a:lnTo>
                      <a:pt x="504" y="247"/>
                    </a:lnTo>
                    <a:lnTo>
                      <a:pt x="512" y="247"/>
                    </a:lnTo>
                    <a:lnTo>
                      <a:pt x="520" y="248"/>
                    </a:lnTo>
                    <a:lnTo>
                      <a:pt x="528" y="249"/>
                    </a:lnTo>
                    <a:lnTo>
                      <a:pt x="536" y="249"/>
                    </a:lnTo>
                    <a:lnTo>
                      <a:pt x="541" y="247"/>
                    </a:lnTo>
                    <a:lnTo>
                      <a:pt x="545" y="244"/>
                    </a:lnTo>
                    <a:lnTo>
                      <a:pt x="546" y="239"/>
                    </a:lnTo>
                    <a:lnTo>
                      <a:pt x="544" y="230"/>
                    </a:lnTo>
                    <a:lnTo>
                      <a:pt x="538" y="218"/>
                    </a:lnTo>
                    <a:lnTo>
                      <a:pt x="531" y="206"/>
                    </a:lnTo>
                    <a:lnTo>
                      <a:pt x="523" y="198"/>
                    </a:lnTo>
                    <a:lnTo>
                      <a:pt x="515" y="190"/>
                    </a:lnTo>
                    <a:lnTo>
                      <a:pt x="506" y="184"/>
                    </a:lnTo>
                    <a:lnTo>
                      <a:pt x="498" y="179"/>
                    </a:lnTo>
                    <a:lnTo>
                      <a:pt x="488" y="173"/>
                    </a:lnTo>
                    <a:lnTo>
                      <a:pt x="480" y="167"/>
                    </a:lnTo>
                    <a:lnTo>
                      <a:pt x="472" y="161"/>
                    </a:lnTo>
                    <a:lnTo>
                      <a:pt x="464" y="153"/>
                    </a:lnTo>
                    <a:lnTo>
                      <a:pt x="460" y="148"/>
                    </a:lnTo>
                    <a:lnTo>
                      <a:pt x="457" y="142"/>
                    </a:lnTo>
                    <a:lnTo>
                      <a:pt x="454" y="135"/>
                    </a:lnTo>
                    <a:lnTo>
                      <a:pt x="453" y="130"/>
                    </a:lnTo>
                    <a:lnTo>
                      <a:pt x="451" y="124"/>
                    </a:lnTo>
                    <a:lnTo>
                      <a:pt x="450" y="119"/>
                    </a:lnTo>
                    <a:lnTo>
                      <a:pt x="450" y="114"/>
                    </a:lnTo>
                    <a:lnTo>
                      <a:pt x="451" y="110"/>
                    </a:lnTo>
                    <a:lnTo>
                      <a:pt x="452" y="107"/>
                    </a:lnTo>
                    <a:lnTo>
                      <a:pt x="454" y="105"/>
                    </a:lnTo>
                    <a:lnTo>
                      <a:pt x="460" y="100"/>
                    </a:lnTo>
                    <a:lnTo>
                      <a:pt x="467" y="95"/>
                    </a:lnTo>
                    <a:lnTo>
                      <a:pt x="474" y="91"/>
                    </a:lnTo>
                    <a:lnTo>
                      <a:pt x="482" y="86"/>
                    </a:lnTo>
                    <a:lnTo>
                      <a:pt x="490" y="82"/>
                    </a:lnTo>
                    <a:lnTo>
                      <a:pt x="498" y="78"/>
                    </a:lnTo>
                    <a:lnTo>
                      <a:pt x="507" y="74"/>
                    </a:lnTo>
                    <a:lnTo>
                      <a:pt x="516" y="70"/>
                    </a:lnTo>
                    <a:lnTo>
                      <a:pt x="526" y="68"/>
                    </a:lnTo>
                    <a:lnTo>
                      <a:pt x="536" y="65"/>
                    </a:lnTo>
                    <a:lnTo>
                      <a:pt x="556" y="62"/>
                    </a:lnTo>
                    <a:lnTo>
                      <a:pt x="574" y="61"/>
                    </a:lnTo>
                    <a:lnTo>
                      <a:pt x="589" y="62"/>
                    </a:lnTo>
                    <a:lnTo>
                      <a:pt x="602" y="64"/>
                    </a:lnTo>
                    <a:lnTo>
                      <a:pt x="615" y="67"/>
                    </a:lnTo>
                    <a:lnTo>
                      <a:pt x="628" y="71"/>
                    </a:lnTo>
                    <a:lnTo>
                      <a:pt x="639" y="74"/>
                    </a:lnTo>
                    <a:lnTo>
                      <a:pt x="652" y="77"/>
                    </a:lnTo>
                    <a:lnTo>
                      <a:pt x="666" y="78"/>
                    </a:lnTo>
                    <a:lnTo>
                      <a:pt x="682" y="78"/>
                    </a:lnTo>
                    <a:lnTo>
                      <a:pt x="691" y="78"/>
                    </a:lnTo>
                    <a:lnTo>
                      <a:pt x="700" y="77"/>
                    </a:lnTo>
                    <a:lnTo>
                      <a:pt x="707" y="76"/>
                    </a:lnTo>
                    <a:lnTo>
                      <a:pt x="713" y="75"/>
                    </a:lnTo>
                    <a:lnTo>
                      <a:pt x="718" y="75"/>
                    </a:lnTo>
                    <a:lnTo>
                      <a:pt x="723" y="74"/>
                    </a:lnTo>
                    <a:lnTo>
                      <a:pt x="726" y="73"/>
                    </a:lnTo>
                    <a:lnTo>
                      <a:pt x="730" y="72"/>
                    </a:lnTo>
                    <a:lnTo>
                      <a:pt x="732" y="72"/>
                    </a:lnTo>
                    <a:lnTo>
                      <a:pt x="736" y="71"/>
                    </a:lnTo>
                    <a:lnTo>
                      <a:pt x="753" y="68"/>
                    </a:lnTo>
                    <a:lnTo>
                      <a:pt x="761" y="67"/>
                    </a:lnTo>
                    <a:lnTo>
                      <a:pt x="770" y="66"/>
                    </a:lnTo>
                    <a:lnTo>
                      <a:pt x="780" y="67"/>
                    </a:lnTo>
                    <a:lnTo>
                      <a:pt x="789" y="68"/>
                    </a:lnTo>
                    <a:lnTo>
                      <a:pt x="799" y="69"/>
                    </a:lnTo>
                    <a:lnTo>
                      <a:pt x="808" y="72"/>
                    </a:lnTo>
                    <a:lnTo>
                      <a:pt x="818" y="75"/>
                    </a:lnTo>
                    <a:lnTo>
                      <a:pt x="825" y="78"/>
                    </a:lnTo>
                    <a:lnTo>
                      <a:pt x="832" y="83"/>
                    </a:lnTo>
                    <a:lnTo>
                      <a:pt x="837" y="88"/>
                    </a:lnTo>
                    <a:lnTo>
                      <a:pt x="840" y="94"/>
                    </a:lnTo>
                    <a:lnTo>
                      <a:pt x="844" y="100"/>
                    </a:lnTo>
                    <a:lnTo>
                      <a:pt x="847" y="106"/>
                    </a:lnTo>
                    <a:lnTo>
                      <a:pt x="850" y="111"/>
                    </a:lnTo>
                    <a:lnTo>
                      <a:pt x="851" y="116"/>
                    </a:lnTo>
                    <a:lnTo>
                      <a:pt x="852" y="122"/>
                    </a:lnTo>
                    <a:lnTo>
                      <a:pt x="851" y="127"/>
                    </a:lnTo>
                    <a:lnTo>
                      <a:pt x="850" y="133"/>
                    </a:lnTo>
                    <a:lnTo>
                      <a:pt x="847" y="139"/>
                    </a:lnTo>
                    <a:lnTo>
                      <a:pt x="841" y="145"/>
                    </a:lnTo>
                    <a:lnTo>
                      <a:pt x="837" y="151"/>
                    </a:lnTo>
                    <a:lnTo>
                      <a:pt x="831" y="154"/>
                    </a:lnTo>
                    <a:lnTo>
                      <a:pt x="827" y="158"/>
                    </a:lnTo>
                    <a:lnTo>
                      <a:pt x="822" y="160"/>
                    </a:lnTo>
                    <a:lnTo>
                      <a:pt x="818" y="163"/>
                    </a:lnTo>
                    <a:lnTo>
                      <a:pt x="814" y="167"/>
                    </a:lnTo>
                    <a:lnTo>
                      <a:pt x="810" y="172"/>
                    </a:lnTo>
                    <a:lnTo>
                      <a:pt x="806" y="178"/>
                    </a:lnTo>
                    <a:lnTo>
                      <a:pt x="803" y="186"/>
                    </a:lnTo>
                    <a:lnTo>
                      <a:pt x="800" y="198"/>
                    </a:lnTo>
                    <a:lnTo>
                      <a:pt x="799" y="207"/>
                    </a:lnTo>
                    <a:lnTo>
                      <a:pt x="801" y="215"/>
                    </a:lnTo>
                    <a:lnTo>
                      <a:pt x="804" y="224"/>
                    </a:lnTo>
                    <a:lnTo>
                      <a:pt x="808" y="230"/>
                    </a:lnTo>
                    <a:lnTo>
                      <a:pt x="815" y="237"/>
                    </a:lnTo>
                    <a:lnTo>
                      <a:pt x="820" y="244"/>
                    </a:lnTo>
                    <a:lnTo>
                      <a:pt x="825" y="251"/>
                    </a:lnTo>
                    <a:lnTo>
                      <a:pt x="831" y="259"/>
                    </a:lnTo>
                    <a:lnTo>
                      <a:pt x="834" y="266"/>
                    </a:lnTo>
                    <a:lnTo>
                      <a:pt x="836" y="275"/>
                    </a:lnTo>
                    <a:lnTo>
                      <a:pt x="836" y="287"/>
                    </a:lnTo>
                    <a:lnTo>
                      <a:pt x="835" y="296"/>
                    </a:lnTo>
                    <a:lnTo>
                      <a:pt x="833" y="303"/>
                    </a:lnTo>
                    <a:lnTo>
                      <a:pt x="829" y="306"/>
                    </a:lnTo>
                    <a:lnTo>
                      <a:pt x="825" y="310"/>
                    </a:lnTo>
                    <a:lnTo>
                      <a:pt x="820" y="312"/>
                    </a:lnTo>
                    <a:lnTo>
                      <a:pt x="815" y="314"/>
                    </a:lnTo>
                    <a:lnTo>
                      <a:pt x="808" y="316"/>
                    </a:lnTo>
                    <a:lnTo>
                      <a:pt x="803" y="320"/>
                    </a:lnTo>
                    <a:lnTo>
                      <a:pt x="797" y="325"/>
                    </a:lnTo>
                    <a:lnTo>
                      <a:pt x="796" y="326"/>
                    </a:lnTo>
                    <a:lnTo>
                      <a:pt x="795" y="329"/>
                    </a:lnTo>
                    <a:lnTo>
                      <a:pt x="793" y="332"/>
                    </a:lnTo>
                    <a:lnTo>
                      <a:pt x="790" y="338"/>
                    </a:lnTo>
                    <a:lnTo>
                      <a:pt x="789" y="343"/>
                    </a:lnTo>
                    <a:lnTo>
                      <a:pt x="787" y="349"/>
                    </a:lnTo>
                    <a:lnTo>
                      <a:pt x="787" y="356"/>
                    </a:lnTo>
                    <a:lnTo>
                      <a:pt x="789" y="362"/>
                    </a:lnTo>
                    <a:lnTo>
                      <a:pt x="792" y="369"/>
                    </a:lnTo>
                    <a:lnTo>
                      <a:pt x="797" y="375"/>
                    </a:lnTo>
                    <a:lnTo>
                      <a:pt x="806" y="385"/>
                    </a:lnTo>
                    <a:lnTo>
                      <a:pt x="813" y="394"/>
                    </a:lnTo>
                    <a:lnTo>
                      <a:pt x="818" y="404"/>
                    </a:lnTo>
                    <a:lnTo>
                      <a:pt x="822" y="414"/>
                    </a:lnTo>
                    <a:lnTo>
                      <a:pt x="824" y="425"/>
                    </a:lnTo>
                    <a:lnTo>
                      <a:pt x="824" y="436"/>
                    </a:lnTo>
                    <a:lnTo>
                      <a:pt x="824" y="446"/>
                    </a:lnTo>
                    <a:lnTo>
                      <a:pt x="822" y="457"/>
                    </a:lnTo>
                    <a:lnTo>
                      <a:pt x="819" y="468"/>
                    </a:lnTo>
                    <a:lnTo>
                      <a:pt x="815" y="478"/>
                    </a:lnTo>
                    <a:lnTo>
                      <a:pt x="954" y="473"/>
                    </a:lnTo>
                    <a:lnTo>
                      <a:pt x="959" y="469"/>
                    </a:lnTo>
                    <a:lnTo>
                      <a:pt x="964" y="462"/>
                    </a:lnTo>
                    <a:lnTo>
                      <a:pt x="968" y="453"/>
                    </a:lnTo>
                    <a:lnTo>
                      <a:pt x="971" y="442"/>
                    </a:lnTo>
                    <a:lnTo>
                      <a:pt x="973" y="430"/>
                    </a:lnTo>
                    <a:lnTo>
                      <a:pt x="973" y="417"/>
                    </a:lnTo>
                    <a:lnTo>
                      <a:pt x="970" y="405"/>
                    </a:lnTo>
                    <a:lnTo>
                      <a:pt x="965" y="394"/>
                    </a:lnTo>
                    <a:lnTo>
                      <a:pt x="957" y="383"/>
                    </a:lnTo>
                    <a:lnTo>
                      <a:pt x="947" y="374"/>
                    </a:lnTo>
                    <a:lnTo>
                      <a:pt x="944" y="371"/>
                    </a:lnTo>
                    <a:lnTo>
                      <a:pt x="942" y="367"/>
                    </a:lnTo>
                    <a:lnTo>
                      <a:pt x="943" y="362"/>
                    </a:lnTo>
                    <a:lnTo>
                      <a:pt x="945" y="356"/>
                    </a:lnTo>
                    <a:lnTo>
                      <a:pt x="948" y="350"/>
                    </a:lnTo>
                    <a:lnTo>
                      <a:pt x="952" y="344"/>
                    </a:lnTo>
                    <a:lnTo>
                      <a:pt x="957" y="337"/>
                    </a:lnTo>
                    <a:lnTo>
                      <a:pt x="961" y="331"/>
                    </a:lnTo>
                    <a:lnTo>
                      <a:pt x="967" y="325"/>
                    </a:lnTo>
                    <a:lnTo>
                      <a:pt x="970" y="320"/>
                    </a:lnTo>
                    <a:lnTo>
                      <a:pt x="973" y="317"/>
                    </a:lnTo>
                    <a:lnTo>
                      <a:pt x="974" y="314"/>
                    </a:lnTo>
                    <a:lnTo>
                      <a:pt x="976" y="311"/>
                    </a:lnTo>
                    <a:lnTo>
                      <a:pt x="976" y="308"/>
                    </a:lnTo>
                    <a:lnTo>
                      <a:pt x="976" y="305"/>
                    </a:lnTo>
                    <a:lnTo>
                      <a:pt x="976" y="301"/>
                    </a:lnTo>
                    <a:lnTo>
                      <a:pt x="976" y="298"/>
                    </a:lnTo>
                    <a:lnTo>
                      <a:pt x="975" y="295"/>
                    </a:lnTo>
                    <a:lnTo>
                      <a:pt x="973" y="292"/>
                    </a:lnTo>
                    <a:lnTo>
                      <a:pt x="973" y="289"/>
                    </a:lnTo>
                    <a:lnTo>
                      <a:pt x="968" y="282"/>
                    </a:lnTo>
                    <a:lnTo>
                      <a:pt x="963" y="276"/>
                    </a:lnTo>
                    <a:lnTo>
                      <a:pt x="956" y="271"/>
                    </a:lnTo>
                    <a:lnTo>
                      <a:pt x="950" y="265"/>
                    </a:lnTo>
                    <a:lnTo>
                      <a:pt x="945" y="260"/>
                    </a:lnTo>
                    <a:lnTo>
                      <a:pt x="942" y="254"/>
                    </a:lnTo>
                    <a:lnTo>
                      <a:pt x="940" y="247"/>
                    </a:lnTo>
                    <a:lnTo>
                      <a:pt x="942" y="238"/>
                    </a:lnTo>
                    <a:lnTo>
                      <a:pt x="949" y="228"/>
                    </a:lnTo>
                    <a:lnTo>
                      <a:pt x="961" y="216"/>
                    </a:lnTo>
                    <a:lnTo>
                      <a:pt x="969" y="205"/>
                    </a:lnTo>
                    <a:lnTo>
                      <a:pt x="973" y="194"/>
                    </a:lnTo>
                    <a:lnTo>
                      <a:pt x="975" y="182"/>
                    </a:lnTo>
                    <a:lnTo>
                      <a:pt x="973" y="170"/>
                    </a:lnTo>
                    <a:lnTo>
                      <a:pt x="970" y="158"/>
                    </a:lnTo>
                    <a:lnTo>
                      <a:pt x="966" y="147"/>
                    </a:lnTo>
                    <a:lnTo>
                      <a:pt x="961" y="136"/>
                    </a:lnTo>
                    <a:lnTo>
                      <a:pt x="954" y="126"/>
                    </a:lnTo>
                    <a:lnTo>
                      <a:pt x="949" y="118"/>
                    </a:lnTo>
                    <a:lnTo>
                      <a:pt x="945" y="111"/>
                    </a:lnTo>
                    <a:lnTo>
                      <a:pt x="944" y="109"/>
                    </a:lnTo>
                    <a:lnTo>
                      <a:pt x="944" y="106"/>
                    </a:lnTo>
                    <a:lnTo>
                      <a:pt x="944" y="102"/>
                    </a:lnTo>
                    <a:lnTo>
                      <a:pt x="944" y="98"/>
                    </a:lnTo>
                    <a:lnTo>
                      <a:pt x="945" y="93"/>
                    </a:lnTo>
                    <a:lnTo>
                      <a:pt x="948" y="88"/>
                    </a:lnTo>
                    <a:lnTo>
                      <a:pt x="951" y="84"/>
                    </a:lnTo>
                    <a:lnTo>
                      <a:pt x="956" y="79"/>
                    </a:lnTo>
                    <a:lnTo>
                      <a:pt x="962" y="75"/>
                    </a:lnTo>
                    <a:lnTo>
                      <a:pt x="970" y="72"/>
                    </a:lnTo>
                    <a:lnTo>
                      <a:pt x="973" y="68"/>
                    </a:lnTo>
                    <a:lnTo>
                      <a:pt x="979" y="66"/>
                    </a:lnTo>
                    <a:lnTo>
                      <a:pt x="984" y="63"/>
                    </a:lnTo>
                    <a:lnTo>
                      <a:pt x="989" y="61"/>
                    </a:lnTo>
                    <a:lnTo>
                      <a:pt x="995" y="59"/>
                    </a:lnTo>
                    <a:lnTo>
                      <a:pt x="1002" y="57"/>
                    </a:lnTo>
                    <a:lnTo>
                      <a:pt x="1008" y="56"/>
                    </a:lnTo>
                    <a:lnTo>
                      <a:pt x="1014" y="54"/>
                    </a:lnTo>
                    <a:lnTo>
                      <a:pt x="1020" y="53"/>
                    </a:lnTo>
                    <a:lnTo>
                      <a:pt x="1025" y="53"/>
                    </a:lnTo>
                    <a:lnTo>
                      <a:pt x="1031" y="53"/>
                    </a:lnTo>
                    <a:lnTo>
                      <a:pt x="1040" y="55"/>
                    </a:lnTo>
                    <a:lnTo>
                      <a:pt x="1046" y="57"/>
                    </a:lnTo>
                    <a:lnTo>
                      <a:pt x="1049" y="59"/>
                    </a:lnTo>
                    <a:lnTo>
                      <a:pt x="1051" y="62"/>
                    </a:lnTo>
                    <a:lnTo>
                      <a:pt x="1052" y="64"/>
                    </a:lnTo>
                    <a:lnTo>
                      <a:pt x="1054" y="66"/>
                    </a:lnTo>
                    <a:lnTo>
                      <a:pt x="1056" y="67"/>
                    </a:lnTo>
                    <a:lnTo>
                      <a:pt x="1059" y="69"/>
                    </a:lnTo>
                    <a:lnTo>
                      <a:pt x="1064" y="68"/>
                    </a:lnTo>
                    <a:lnTo>
                      <a:pt x="1072" y="67"/>
                    </a:lnTo>
                    <a:lnTo>
                      <a:pt x="1079" y="66"/>
                    </a:lnTo>
                    <a:lnTo>
                      <a:pt x="1084" y="64"/>
                    </a:lnTo>
                    <a:lnTo>
                      <a:pt x="1088" y="63"/>
                    </a:lnTo>
                    <a:lnTo>
                      <a:pt x="1091" y="62"/>
                    </a:lnTo>
                    <a:lnTo>
                      <a:pt x="1093" y="61"/>
                    </a:lnTo>
                    <a:lnTo>
                      <a:pt x="1095" y="61"/>
                    </a:lnTo>
                    <a:lnTo>
                      <a:pt x="1098" y="61"/>
                    </a:lnTo>
                    <a:lnTo>
                      <a:pt x="1102" y="61"/>
                    </a:lnTo>
                    <a:lnTo>
                      <a:pt x="1107" y="61"/>
                    </a:lnTo>
                    <a:lnTo>
                      <a:pt x="1115" y="61"/>
                    </a:lnTo>
                    <a:lnTo>
                      <a:pt x="1123" y="63"/>
                    </a:lnTo>
                    <a:lnTo>
                      <a:pt x="1132" y="66"/>
                    </a:lnTo>
                    <a:lnTo>
                      <a:pt x="1138" y="72"/>
                    </a:lnTo>
                    <a:lnTo>
                      <a:pt x="1145" y="77"/>
                    </a:lnTo>
                    <a:lnTo>
                      <a:pt x="1151" y="84"/>
                    </a:lnTo>
                    <a:lnTo>
                      <a:pt x="1157" y="91"/>
                    </a:lnTo>
                    <a:lnTo>
                      <a:pt x="1164" y="97"/>
                    </a:lnTo>
                    <a:lnTo>
                      <a:pt x="1170" y="104"/>
                    </a:lnTo>
                    <a:lnTo>
                      <a:pt x="1177" y="109"/>
                    </a:lnTo>
                    <a:lnTo>
                      <a:pt x="1186" y="113"/>
                    </a:lnTo>
                    <a:lnTo>
                      <a:pt x="1204" y="119"/>
                    </a:lnTo>
                    <a:lnTo>
                      <a:pt x="1220" y="122"/>
                    </a:lnTo>
                    <a:lnTo>
                      <a:pt x="1234" y="123"/>
                    </a:lnTo>
                    <a:lnTo>
                      <a:pt x="1247" y="123"/>
                    </a:lnTo>
                    <a:lnTo>
                      <a:pt x="1259" y="121"/>
                    </a:lnTo>
                    <a:lnTo>
                      <a:pt x="1271" y="119"/>
                    </a:lnTo>
                    <a:lnTo>
                      <a:pt x="1282" y="116"/>
                    </a:lnTo>
                    <a:lnTo>
                      <a:pt x="1293" y="114"/>
                    </a:lnTo>
                    <a:lnTo>
                      <a:pt x="1306" y="113"/>
                    </a:lnTo>
                    <a:lnTo>
                      <a:pt x="1319" y="114"/>
                    </a:lnTo>
                    <a:lnTo>
                      <a:pt x="1331" y="118"/>
                    </a:lnTo>
                    <a:lnTo>
                      <a:pt x="1341" y="125"/>
                    </a:lnTo>
                    <a:lnTo>
                      <a:pt x="1350" y="133"/>
                    </a:lnTo>
                    <a:lnTo>
                      <a:pt x="1359" y="144"/>
                    </a:lnTo>
                    <a:lnTo>
                      <a:pt x="1366" y="154"/>
                    </a:lnTo>
                    <a:lnTo>
                      <a:pt x="1373" y="164"/>
                    </a:lnTo>
                    <a:lnTo>
                      <a:pt x="1379" y="174"/>
                    </a:lnTo>
                    <a:lnTo>
                      <a:pt x="1386" y="181"/>
                    </a:lnTo>
                    <a:lnTo>
                      <a:pt x="1393" y="186"/>
                    </a:lnTo>
                    <a:lnTo>
                      <a:pt x="1400" y="186"/>
                    </a:lnTo>
                    <a:lnTo>
                      <a:pt x="1409" y="187"/>
                    </a:lnTo>
                    <a:lnTo>
                      <a:pt x="1420" y="190"/>
                    </a:lnTo>
                    <a:lnTo>
                      <a:pt x="1434" y="196"/>
                    </a:lnTo>
                    <a:lnTo>
                      <a:pt x="1448" y="205"/>
                    </a:lnTo>
                    <a:lnTo>
                      <a:pt x="1461" y="216"/>
                    </a:lnTo>
                    <a:lnTo>
                      <a:pt x="1474" y="229"/>
                    </a:lnTo>
                    <a:lnTo>
                      <a:pt x="1483" y="244"/>
                    </a:lnTo>
                    <a:lnTo>
                      <a:pt x="1490" y="261"/>
                    </a:lnTo>
                    <a:lnTo>
                      <a:pt x="1491" y="279"/>
                    </a:lnTo>
                    <a:lnTo>
                      <a:pt x="1487" y="299"/>
                    </a:lnTo>
                    <a:lnTo>
                      <a:pt x="1483" y="307"/>
                    </a:lnTo>
                    <a:lnTo>
                      <a:pt x="1481" y="307"/>
                    </a:lnTo>
                    <a:lnTo>
                      <a:pt x="1480" y="308"/>
                    </a:lnTo>
                    <a:lnTo>
                      <a:pt x="1478" y="308"/>
                    </a:lnTo>
                    <a:lnTo>
                      <a:pt x="1477" y="309"/>
                    </a:lnTo>
                    <a:lnTo>
                      <a:pt x="1475" y="309"/>
                    </a:lnTo>
                    <a:lnTo>
                      <a:pt x="1474" y="310"/>
                    </a:lnTo>
                    <a:lnTo>
                      <a:pt x="1472" y="310"/>
                    </a:lnTo>
                    <a:lnTo>
                      <a:pt x="1471" y="310"/>
                    </a:lnTo>
                    <a:lnTo>
                      <a:pt x="1469" y="310"/>
                    </a:lnTo>
                    <a:lnTo>
                      <a:pt x="1468" y="309"/>
                    </a:lnTo>
                    <a:lnTo>
                      <a:pt x="1454" y="302"/>
                    </a:lnTo>
                    <a:lnTo>
                      <a:pt x="1441" y="295"/>
                    </a:lnTo>
                    <a:lnTo>
                      <a:pt x="1427" y="287"/>
                    </a:lnTo>
                    <a:lnTo>
                      <a:pt x="1414" y="281"/>
                    </a:lnTo>
                    <a:lnTo>
                      <a:pt x="1400" y="275"/>
                    </a:lnTo>
                    <a:lnTo>
                      <a:pt x="1386" y="270"/>
                    </a:lnTo>
                    <a:lnTo>
                      <a:pt x="1372" y="267"/>
                    </a:lnTo>
                    <a:lnTo>
                      <a:pt x="1357" y="266"/>
                    </a:lnTo>
                    <a:lnTo>
                      <a:pt x="1342" y="268"/>
                    </a:lnTo>
                    <a:lnTo>
                      <a:pt x="1327" y="272"/>
                    </a:lnTo>
                    <a:lnTo>
                      <a:pt x="1324" y="275"/>
                    </a:lnTo>
                    <a:lnTo>
                      <a:pt x="1321" y="278"/>
                    </a:lnTo>
                    <a:lnTo>
                      <a:pt x="1318" y="282"/>
                    </a:lnTo>
                    <a:lnTo>
                      <a:pt x="1316" y="287"/>
                    </a:lnTo>
                    <a:lnTo>
                      <a:pt x="1315" y="292"/>
                    </a:lnTo>
                    <a:lnTo>
                      <a:pt x="1314" y="297"/>
                    </a:lnTo>
                    <a:lnTo>
                      <a:pt x="1314" y="303"/>
                    </a:lnTo>
                    <a:lnTo>
                      <a:pt x="1314" y="307"/>
                    </a:lnTo>
                    <a:lnTo>
                      <a:pt x="1316" y="311"/>
                    </a:lnTo>
                    <a:lnTo>
                      <a:pt x="1317" y="314"/>
                    </a:lnTo>
                    <a:lnTo>
                      <a:pt x="1325" y="323"/>
                    </a:lnTo>
                    <a:lnTo>
                      <a:pt x="1335" y="329"/>
                    </a:lnTo>
                    <a:lnTo>
                      <a:pt x="1347" y="334"/>
                    </a:lnTo>
                    <a:lnTo>
                      <a:pt x="1358" y="337"/>
                    </a:lnTo>
                    <a:lnTo>
                      <a:pt x="1369" y="338"/>
                    </a:lnTo>
                    <a:lnTo>
                      <a:pt x="1382" y="341"/>
                    </a:lnTo>
                    <a:lnTo>
                      <a:pt x="1394" y="342"/>
                    </a:lnTo>
                    <a:lnTo>
                      <a:pt x="1405" y="345"/>
                    </a:lnTo>
                    <a:lnTo>
                      <a:pt x="1417" y="350"/>
                    </a:lnTo>
                    <a:lnTo>
                      <a:pt x="1428" y="357"/>
                    </a:lnTo>
                    <a:lnTo>
                      <a:pt x="1432" y="360"/>
                    </a:lnTo>
                    <a:lnTo>
                      <a:pt x="1433" y="363"/>
                    </a:lnTo>
                    <a:lnTo>
                      <a:pt x="1433" y="368"/>
                    </a:lnTo>
                    <a:lnTo>
                      <a:pt x="1433" y="372"/>
                    </a:lnTo>
                    <a:lnTo>
                      <a:pt x="1431" y="376"/>
                    </a:lnTo>
                    <a:lnTo>
                      <a:pt x="1430" y="381"/>
                    </a:lnTo>
                    <a:lnTo>
                      <a:pt x="1428" y="386"/>
                    </a:lnTo>
                    <a:lnTo>
                      <a:pt x="1426" y="391"/>
                    </a:lnTo>
                    <a:lnTo>
                      <a:pt x="1426" y="395"/>
                    </a:lnTo>
                    <a:lnTo>
                      <a:pt x="1427" y="401"/>
                    </a:lnTo>
                    <a:lnTo>
                      <a:pt x="1430" y="407"/>
                    </a:lnTo>
                    <a:lnTo>
                      <a:pt x="1435" y="413"/>
                    </a:lnTo>
                    <a:lnTo>
                      <a:pt x="1439" y="417"/>
                    </a:lnTo>
                    <a:lnTo>
                      <a:pt x="1445" y="421"/>
                    </a:lnTo>
                    <a:lnTo>
                      <a:pt x="1452" y="424"/>
                    </a:lnTo>
                    <a:lnTo>
                      <a:pt x="1458" y="425"/>
                    </a:lnTo>
                    <a:lnTo>
                      <a:pt x="1465" y="427"/>
                    </a:lnTo>
                    <a:lnTo>
                      <a:pt x="1472" y="427"/>
                    </a:lnTo>
                    <a:lnTo>
                      <a:pt x="1480" y="426"/>
                    </a:lnTo>
                    <a:lnTo>
                      <a:pt x="1487" y="425"/>
                    </a:lnTo>
                    <a:lnTo>
                      <a:pt x="1490" y="424"/>
                    </a:lnTo>
                    <a:lnTo>
                      <a:pt x="1492" y="423"/>
                    </a:lnTo>
                    <a:lnTo>
                      <a:pt x="1494" y="420"/>
                    </a:lnTo>
                    <a:lnTo>
                      <a:pt x="1496" y="419"/>
                    </a:lnTo>
                    <a:lnTo>
                      <a:pt x="1498" y="417"/>
                    </a:lnTo>
                    <a:lnTo>
                      <a:pt x="1499" y="414"/>
                    </a:lnTo>
                    <a:lnTo>
                      <a:pt x="1501" y="411"/>
                    </a:lnTo>
                    <a:lnTo>
                      <a:pt x="1502" y="409"/>
                    </a:lnTo>
                    <a:lnTo>
                      <a:pt x="1504" y="406"/>
                    </a:lnTo>
                    <a:lnTo>
                      <a:pt x="1506" y="404"/>
                    </a:lnTo>
                    <a:lnTo>
                      <a:pt x="1509" y="400"/>
                    </a:lnTo>
                    <a:lnTo>
                      <a:pt x="1513" y="398"/>
                    </a:lnTo>
                    <a:lnTo>
                      <a:pt x="1518" y="398"/>
                    </a:lnTo>
                    <a:lnTo>
                      <a:pt x="1523" y="398"/>
                    </a:lnTo>
                    <a:lnTo>
                      <a:pt x="1528" y="400"/>
                    </a:lnTo>
                    <a:lnTo>
                      <a:pt x="1533" y="402"/>
                    </a:lnTo>
                    <a:lnTo>
                      <a:pt x="1537" y="406"/>
                    </a:lnTo>
                    <a:lnTo>
                      <a:pt x="1541" y="410"/>
                    </a:lnTo>
                    <a:lnTo>
                      <a:pt x="1544" y="414"/>
                    </a:lnTo>
                    <a:lnTo>
                      <a:pt x="1547" y="420"/>
                    </a:lnTo>
                    <a:lnTo>
                      <a:pt x="1550" y="427"/>
                    </a:lnTo>
                    <a:lnTo>
                      <a:pt x="1553" y="436"/>
                    </a:lnTo>
                    <a:lnTo>
                      <a:pt x="1556" y="446"/>
                    </a:lnTo>
                    <a:lnTo>
                      <a:pt x="1557" y="456"/>
                    </a:lnTo>
                    <a:lnTo>
                      <a:pt x="1558" y="467"/>
                    </a:lnTo>
                    <a:lnTo>
                      <a:pt x="1558" y="477"/>
                    </a:lnTo>
                    <a:lnTo>
                      <a:pt x="1556" y="489"/>
                    </a:lnTo>
                    <a:lnTo>
                      <a:pt x="1551" y="500"/>
                    </a:lnTo>
                    <a:lnTo>
                      <a:pt x="1545" y="512"/>
                    </a:lnTo>
                    <a:lnTo>
                      <a:pt x="1536" y="522"/>
                    </a:lnTo>
                    <a:lnTo>
                      <a:pt x="1528" y="530"/>
                    </a:lnTo>
                    <a:lnTo>
                      <a:pt x="1524" y="537"/>
                    </a:lnTo>
                    <a:lnTo>
                      <a:pt x="1522" y="546"/>
                    </a:lnTo>
                    <a:lnTo>
                      <a:pt x="1523" y="553"/>
                    </a:lnTo>
                    <a:lnTo>
                      <a:pt x="1525" y="562"/>
                    </a:lnTo>
                    <a:lnTo>
                      <a:pt x="1530" y="569"/>
                    </a:lnTo>
                    <a:lnTo>
                      <a:pt x="1535" y="577"/>
                    </a:lnTo>
                    <a:lnTo>
                      <a:pt x="1541" y="585"/>
                    </a:lnTo>
                    <a:lnTo>
                      <a:pt x="1546" y="592"/>
                    </a:lnTo>
                    <a:lnTo>
                      <a:pt x="1550" y="600"/>
                    </a:lnTo>
                    <a:lnTo>
                      <a:pt x="1554" y="607"/>
                    </a:lnTo>
                    <a:lnTo>
                      <a:pt x="1558" y="623"/>
                    </a:lnTo>
                    <a:lnTo>
                      <a:pt x="1558" y="638"/>
                    </a:lnTo>
                    <a:lnTo>
                      <a:pt x="1555" y="652"/>
                    </a:lnTo>
                    <a:lnTo>
                      <a:pt x="1549" y="665"/>
                    </a:lnTo>
                    <a:lnTo>
                      <a:pt x="1541" y="677"/>
                    </a:lnTo>
                    <a:lnTo>
                      <a:pt x="1530" y="687"/>
                    </a:lnTo>
                    <a:lnTo>
                      <a:pt x="1518" y="695"/>
                    </a:lnTo>
                    <a:lnTo>
                      <a:pt x="1504" y="699"/>
                    </a:lnTo>
                    <a:lnTo>
                      <a:pt x="1489" y="702"/>
                    </a:lnTo>
                    <a:lnTo>
                      <a:pt x="1473" y="700"/>
                    </a:lnTo>
                    <a:lnTo>
                      <a:pt x="1469" y="699"/>
                    </a:lnTo>
                    <a:lnTo>
                      <a:pt x="1464" y="697"/>
                    </a:lnTo>
                    <a:lnTo>
                      <a:pt x="1460" y="695"/>
                    </a:lnTo>
                    <a:lnTo>
                      <a:pt x="1456" y="692"/>
                    </a:lnTo>
                    <a:lnTo>
                      <a:pt x="1452" y="688"/>
                    </a:lnTo>
                    <a:lnTo>
                      <a:pt x="1448" y="684"/>
                    </a:lnTo>
                    <a:lnTo>
                      <a:pt x="1444" y="680"/>
                    </a:lnTo>
                    <a:lnTo>
                      <a:pt x="1442" y="676"/>
                    </a:lnTo>
                    <a:lnTo>
                      <a:pt x="1440" y="672"/>
                    </a:lnTo>
                    <a:lnTo>
                      <a:pt x="1440" y="669"/>
                    </a:lnTo>
                    <a:lnTo>
                      <a:pt x="1442" y="656"/>
                    </a:lnTo>
                    <a:lnTo>
                      <a:pt x="1445" y="643"/>
                    </a:lnTo>
                    <a:lnTo>
                      <a:pt x="1447" y="632"/>
                    </a:lnTo>
                    <a:lnTo>
                      <a:pt x="1449" y="620"/>
                    </a:lnTo>
                    <a:lnTo>
                      <a:pt x="1449" y="608"/>
                    </a:lnTo>
                    <a:lnTo>
                      <a:pt x="1448" y="598"/>
                    </a:lnTo>
                    <a:lnTo>
                      <a:pt x="1445" y="587"/>
                    </a:lnTo>
                    <a:lnTo>
                      <a:pt x="1440" y="576"/>
                    </a:lnTo>
                    <a:lnTo>
                      <a:pt x="1433" y="566"/>
                    </a:lnTo>
                    <a:lnTo>
                      <a:pt x="1423" y="557"/>
                    </a:lnTo>
                    <a:lnTo>
                      <a:pt x="1420" y="554"/>
                    </a:lnTo>
                    <a:lnTo>
                      <a:pt x="1418" y="552"/>
                    </a:lnTo>
                    <a:lnTo>
                      <a:pt x="1416" y="549"/>
                    </a:lnTo>
                    <a:lnTo>
                      <a:pt x="1414" y="546"/>
                    </a:lnTo>
                    <a:lnTo>
                      <a:pt x="1414" y="543"/>
                    </a:lnTo>
                    <a:lnTo>
                      <a:pt x="1413" y="540"/>
                    </a:lnTo>
                    <a:lnTo>
                      <a:pt x="1412" y="537"/>
                    </a:lnTo>
                    <a:lnTo>
                      <a:pt x="1411" y="533"/>
                    </a:lnTo>
                    <a:lnTo>
                      <a:pt x="1411" y="530"/>
                    </a:lnTo>
                    <a:lnTo>
                      <a:pt x="1410" y="526"/>
                    </a:lnTo>
                    <a:lnTo>
                      <a:pt x="1409" y="522"/>
                    </a:lnTo>
                    <a:lnTo>
                      <a:pt x="1408" y="518"/>
                    </a:lnTo>
                    <a:lnTo>
                      <a:pt x="1408" y="514"/>
                    </a:lnTo>
                    <a:lnTo>
                      <a:pt x="1408" y="509"/>
                    </a:lnTo>
                    <a:lnTo>
                      <a:pt x="1408" y="506"/>
                    </a:lnTo>
                    <a:lnTo>
                      <a:pt x="1408" y="503"/>
                    </a:lnTo>
                    <a:lnTo>
                      <a:pt x="1407" y="499"/>
                    </a:lnTo>
                    <a:lnTo>
                      <a:pt x="1406" y="496"/>
                    </a:lnTo>
                    <a:lnTo>
                      <a:pt x="1404" y="493"/>
                    </a:lnTo>
                    <a:lnTo>
                      <a:pt x="1401" y="490"/>
                    </a:lnTo>
                    <a:lnTo>
                      <a:pt x="1396" y="488"/>
                    </a:lnTo>
                    <a:lnTo>
                      <a:pt x="1392" y="485"/>
                    </a:lnTo>
                    <a:lnTo>
                      <a:pt x="1388" y="481"/>
                    </a:lnTo>
                    <a:lnTo>
                      <a:pt x="1384" y="478"/>
                    </a:lnTo>
                    <a:lnTo>
                      <a:pt x="1379" y="474"/>
                    </a:lnTo>
                    <a:lnTo>
                      <a:pt x="1375" y="471"/>
                    </a:lnTo>
                    <a:lnTo>
                      <a:pt x="1371" y="468"/>
                    </a:lnTo>
                    <a:lnTo>
                      <a:pt x="1366" y="464"/>
                    </a:lnTo>
                    <a:lnTo>
                      <a:pt x="1363" y="461"/>
                    </a:lnTo>
                    <a:lnTo>
                      <a:pt x="1359" y="458"/>
                    </a:lnTo>
                    <a:lnTo>
                      <a:pt x="1352" y="456"/>
                    </a:lnTo>
                    <a:lnTo>
                      <a:pt x="1345" y="455"/>
                    </a:lnTo>
                    <a:lnTo>
                      <a:pt x="1338" y="456"/>
                    </a:lnTo>
                    <a:lnTo>
                      <a:pt x="1330" y="458"/>
                    </a:lnTo>
                    <a:lnTo>
                      <a:pt x="1322" y="462"/>
                    </a:lnTo>
                    <a:lnTo>
                      <a:pt x="1316" y="465"/>
                    </a:lnTo>
                    <a:lnTo>
                      <a:pt x="1310" y="471"/>
                    </a:lnTo>
                    <a:lnTo>
                      <a:pt x="1306" y="476"/>
                    </a:lnTo>
                    <a:lnTo>
                      <a:pt x="1305" y="482"/>
                    </a:lnTo>
                    <a:lnTo>
                      <a:pt x="1306" y="488"/>
                    </a:lnTo>
                    <a:lnTo>
                      <a:pt x="1308" y="494"/>
                    </a:lnTo>
                    <a:lnTo>
                      <a:pt x="1310" y="499"/>
                    </a:lnTo>
                    <a:lnTo>
                      <a:pt x="1312" y="503"/>
                    </a:lnTo>
                    <a:lnTo>
                      <a:pt x="1315" y="506"/>
                    </a:lnTo>
                    <a:lnTo>
                      <a:pt x="1318" y="509"/>
                    </a:lnTo>
                    <a:lnTo>
                      <a:pt x="1321" y="512"/>
                    </a:lnTo>
                    <a:lnTo>
                      <a:pt x="1323" y="514"/>
                    </a:lnTo>
                    <a:lnTo>
                      <a:pt x="1326" y="516"/>
                    </a:lnTo>
                    <a:lnTo>
                      <a:pt x="1329" y="518"/>
                    </a:lnTo>
                    <a:lnTo>
                      <a:pt x="1331" y="521"/>
                    </a:lnTo>
                    <a:lnTo>
                      <a:pt x="1340" y="528"/>
                    </a:lnTo>
                    <a:lnTo>
                      <a:pt x="1348" y="537"/>
                    </a:lnTo>
                    <a:lnTo>
                      <a:pt x="1356" y="544"/>
                    </a:lnTo>
                    <a:lnTo>
                      <a:pt x="1363" y="552"/>
                    </a:lnTo>
                    <a:lnTo>
                      <a:pt x="1369" y="560"/>
                    </a:lnTo>
                    <a:lnTo>
                      <a:pt x="1373" y="569"/>
                    </a:lnTo>
                    <a:lnTo>
                      <a:pt x="1377" y="578"/>
                    </a:lnTo>
                    <a:lnTo>
                      <a:pt x="1379" y="588"/>
                    </a:lnTo>
                    <a:lnTo>
                      <a:pt x="1380" y="598"/>
                    </a:lnTo>
                    <a:lnTo>
                      <a:pt x="1379" y="610"/>
                    </a:lnTo>
                    <a:lnTo>
                      <a:pt x="1377" y="619"/>
                    </a:lnTo>
                    <a:lnTo>
                      <a:pt x="1375" y="626"/>
                    </a:lnTo>
                    <a:lnTo>
                      <a:pt x="1373" y="634"/>
                    </a:lnTo>
                    <a:lnTo>
                      <a:pt x="1373" y="642"/>
                    </a:lnTo>
                    <a:lnTo>
                      <a:pt x="1371" y="650"/>
                    </a:lnTo>
                    <a:lnTo>
                      <a:pt x="1370" y="658"/>
                    </a:lnTo>
                    <a:lnTo>
                      <a:pt x="1370" y="664"/>
                    </a:lnTo>
                    <a:lnTo>
                      <a:pt x="1370" y="672"/>
                    </a:lnTo>
                    <a:lnTo>
                      <a:pt x="1371" y="680"/>
                    </a:lnTo>
                    <a:lnTo>
                      <a:pt x="1373" y="686"/>
                    </a:lnTo>
                    <a:lnTo>
                      <a:pt x="1378" y="709"/>
                    </a:lnTo>
                    <a:lnTo>
                      <a:pt x="1383" y="733"/>
                    </a:lnTo>
                    <a:lnTo>
                      <a:pt x="1388" y="759"/>
                    </a:lnTo>
                    <a:lnTo>
                      <a:pt x="1392" y="784"/>
                    </a:lnTo>
                    <a:lnTo>
                      <a:pt x="1393" y="809"/>
                    </a:lnTo>
                    <a:lnTo>
                      <a:pt x="1392" y="832"/>
                    </a:lnTo>
                    <a:lnTo>
                      <a:pt x="1388" y="854"/>
                    </a:lnTo>
                    <a:lnTo>
                      <a:pt x="1382" y="873"/>
                    </a:lnTo>
                    <a:lnTo>
                      <a:pt x="1372" y="889"/>
                    </a:lnTo>
                    <a:lnTo>
                      <a:pt x="1357" y="900"/>
                    </a:lnTo>
                    <a:lnTo>
                      <a:pt x="1355" y="902"/>
                    </a:lnTo>
                    <a:lnTo>
                      <a:pt x="1354" y="905"/>
                    </a:lnTo>
                    <a:lnTo>
                      <a:pt x="1353" y="908"/>
                    </a:lnTo>
                    <a:lnTo>
                      <a:pt x="1353" y="911"/>
                    </a:lnTo>
                    <a:lnTo>
                      <a:pt x="1353" y="914"/>
                    </a:lnTo>
                    <a:lnTo>
                      <a:pt x="1354" y="917"/>
                    </a:lnTo>
                    <a:lnTo>
                      <a:pt x="1356" y="921"/>
                    </a:lnTo>
                    <a:lnTo>
                      <a:pt x="1357" y="924"/>
                    </a:lnTo>
                    <a:lnTo>
                      <a:pt x="1360" y="927"/>
                    </a:lnTo>
                    <a:lnTo>
                      <a:pt x="1362" y="930"/>
                    </a:lnTo>
                    <a:lnTo>
                      <a:pt x="1366" y="935"/>
                    </a:lnTo>
                    <a:lnTo>
                      <a:pt x="1372" y="939"/>
                    </a:lnTo>
                    <a:lnTo>
                      <a:pt x="1378" y="942"/>
                    </a:lnTo>
                    <a:lnTo>
                      <a:pt x="1384" y="944"/>
                    </a:lnTo>
                    <a:lnTo>
                      <a:pt x="1390" y="946"/>
                    </a:lnTo>
                    <a:lnTo>
                      <a:pt x="1396" y="946"/>
                    </a:lnTo>
                    <a:lnTo>
                      <a:pt x="1403" y="946"/>
                    </a:lnTo>
                    <a:lnTo>
                      <a:pt x="1409" y="944"/>
                    </a:lnTo>
                    <a:lnTo>
                      <a:pt x="1415" y="943"/>
                    </a:lnTo>
                    <a:lnTo>
                      <a:pt x="1420" y="940"/>
                    </a:lnTo>
                    <a:lnTo>
                      <a:pt x="1429" y="935"/>
                    </a:lnTo>
                    <a:lnTo>
                      <a:pt x="1436" y="929"/>
                    </a:lnTo>
                    <a:lnTo>
                      <a:pt x="1442" y="922"/>
                    </a:lnTo>
                    <a:lnTo>
                      <a:pt x="1448" y="915"/>
                    </a:lnTo>
                    <a:lnTo>
                      <a:pt x="1452" y="907"/>
                    </a:lnTo>
                    <a:lnTo>
                      <a:pt x="1454" y="898"/>
                    </a:lnTo>
                    <a:lnTo>
                      <a:pt x="1455" y="887"/>
                    </a:lnTo>
                    <a:lnTo>
                      <a:pt x="1455" y="876"/>
                    </a:lnTo>
                    <a:lnTo>
                      <a:pt x="1455" y="864"/>
                    </a:lnTo>
                    <a:lnTo>
                      <a:pt x="1452" y="850"/>
                    </a:lnTo>
                    <a:lnTo>
                      <a:pt x="1452" y="847"/>
                    </a:lnTo>
                    <a:lnTo>
                      <a:pt x="1451" y="843"/>
                    </a:lnTo>
                    <a:lnTo>
                      <a:pt x="1451" y="839"/>
                    </a:lnTo>
                    <a:lnTo>
                      <a:pt x="1451" y="834"/>
                    </a:lnTo>
                    <a:lnTo>
                      <a:pt x="1451" y="829"/>
                    </a:lnTo>
                    <a:lnTo>
                      <a:pt x="1452" y="824"/>
                    </a:lnTo>
                    <a:lnTo>
                      <a:pt x="1453" y="819"/>
                    </a:lnTo>
                    <a:lnTo>
                      <a:pt x="1455" y="815"/>
                    </a:lnTo>
                    <a:lnTo>
                      <a:pt x="1457" y="812"/>
                    </a:lnTo>
                    <a:lnTo>
                      <a:pt x="1460" y="809"/>
                    </a:lnTo>
                    <a:lnTo>
                      <a:pt x="1475" y="781"/>
                    </a:lnTo>
                    <a:lnTo>
                      <a:pt x="1483" y="777"/>
                    </a:lnTo>
                    <a:lnTo>
                      <a:pt x="1492" y="775"/>
                    </a:lnTo>
                    <a:lnTo>
                      <a:pt x="1501" y="775"/>
                    </a:lnTo>
                    <a:lnTo>
                      <a:pt x="1509" y="778"/>
                    </a:lnTo>
                    <a:lnTo>
                      <a:pt x="1518" y="781"/>
                    </a:lnTo>
                    <a:lnTo>
                      <a:pt x="1526" y="787"/>
                    </a:lnTo>
                    <a:lnTo>
                      <a:pt x="1533" y="793"/>
                    </a:lnTo>
                    <a:lnTo>
                      <a:pt x="1539" y="800"/>
                    </a:lnTo>
                    <a:lnTo>
                      <a:pt x="1544" y="807"/>
                    </a:lnTo>
                    <a:lnTo>
                      <a:pt x="1547" y="815"/>
                    </a:lnTo>
                    <a:lnTo>
                      <a:pt x="1550" y="826"/>
                    </a:lnTo>
                    <a:lnTo>
                      <a:pt x="1553" y="838"/>
                    </a:lnTo>
                    <a:lnTo>
                      <a:pt x="1554" y="849"/>
                    </a:lnTo>
                    <a:lnTo>
                      <a:pt x="1555" y="860"/>
                    </a:lnTo>
                    <a:lnTo>
                      <a:pt x="1554" y="872"/>
                    </a:lnTo>
                    <a:lnTo>
                      <a:pt x="1553" y="883"/>
                    </a:lnTo>
                    <a:lnTo>
                      <a:pt x="1552" y="895"/>
                    </a:lnTo>
                    <a:lnTo>
                      <a:pt x="1549" y="906"/>
                    </a:lnTo>
                    <a:lnTo>
                      <a:pt x="1546" y="917"/>
                    </a:lnTo>
                    <a:lnTo>
                      <a:pt x="1542" y="928"/>
                    </a:lnTo>
                    <a:lnTo>
                      <a:pt x="1539" y="934"/>
                    </a:lnTo>
                    <a:lnTo>
                      <a:pt x="1536" y="940"/>
                    </a:lnTo>
                    <a:lnTo>
                      <a:pt x="1533" y="945"/>
                    </a:lnTo>
                    <a:lnTo>
                      <a:pt x="1529" y="950"/>
                    </a:lnTo>
                    <a:lnTo>
                      <a:pt x="1525" y="955"/>
                    </a:lnTo>
                    <a:lnTo>
                      <a:pt x="1521" y="960"/>
                    </a:lnTo>
                    <a:lnTo>
                      <a:pt x="1515" y="965"/>
                    </a:lnTo>
                    <a:lnTo>
                      <a:pt x="1511" y="970"/>
                    </a:lnTo>
                    <a:lnTo>
                      <a:pt x="1506" y="974"/>
                    </a:lnTo>
                    <a:lnTo>
                      <a:pt x="1499" y="978"/>
                    </a:lnTo>
                    <a:lnTo>
                      <a:pt x="1493" y="981"/>
                    </a:lnTo>
                    <a:lnTo>
                      <a:pt x="1485" y="984"/>
                    </a:lnTo>
                    <a:lnTo>
                      <a:pt x="1477" y="984"/>
                    </a:lnTo>
                    <a:lnTo>
                      <a:pt x="1470" y="984"/>
                    </a:lnTo>
                    <a:lnTo>
                      <a:pt x="1462" y="984"/>
                    </a:lnTo>
                    <a:lnTo>
                      <a:pt x="1455" y="984"/>
                    </a:lnTo>
                    <a:lnTo>
                      <a:pt x="1449" y="984"/>
                    </a:lnTo>
                    <a:lnTo>
                      <a:pt x="1443" y="987"/>
                    </a:lnTo>
                    <a:lnTo>
                      <a:pt x="1439" y="990"/>
                    </a:lnTo>
                    <a:lnTo>
                      <a:pt x="1436" y="995"/>
                    </a:lnTo>
                    <a:lnTo>
                      <a:pt x="1435" y="1003"/>
                    </a:lnTo>
                    <a:lnTo>
                      <a:pt x="1436" y="1011"/>
                    </a:lnTo>
                    <a:lnTo>
                      <a:pt x="1439" y="1019"/>
                    </a:lnTo>
                    <a:lnTo>
                      <a:pt x="1444" y="1025"/>
                    </a:lnTo>
                    <a:lnTo>
                      <a:pt x="1451" y="1031"/>
                    </a:lnTo>
                    <a:lnTo>
                      <a:pt x="1458" y="1036"/>
                    </a:lnTo>
                    <a:lnTo>
                      <a:pt x="1468" y="1041"/>
                    </a:lnTo>
                    <a:lnTo>
                      <a:pt x="1476" y="1047"/>
                    </a:lnTo>
                    <a:lnTo>
                      <a:pt x="1484" y="1052"/>
                    </a:lnTo>
                    <a:lnTo>
                      <a:pt x="1493" y="1058"/>
                    </a:lnTo>
                    <a:lnTo>
                      <a:pt x="1499" y="1063"/>
                    </a:lnTo>
                    <a:lnTo>
                      <a:pt x="1502" y="1069"/>
                    </a:lnTo>
                    <a:lnTo>
                      <a:pt x="1504" y="1074"/>
                    </a:lnTo>
                    <a:lnTo>
                      <a:pt x="1504" y="1080"/>
                    </a:lnTo>
                    <a:lnTo>
                      <a:pt x="1502" y="1085"/>
                    </a:lnTo>
                    <a:lnTo>
                      <a:pt x="1499" y="1091"/>
                    </a:lnTo>
                    <a:lnTo>
                      <a:pt x="1496" y="1096"/>
                    </a:lnTo>
                    <a:lnTo>
                      <a:pt x="1490" y="1100"/>
                    </a:lnTo>
                    <a:lnTo>
                      <a:pt x="1483" y="1103"/>
                    </a:lnTo>
                    <a:lnTo>
                      <a:pt x="1477" y="1105"/>
                    </a:lnTo>
                    <a:lnTo>
                      <a:pt x="1469" y="1109"/>
                    </a:lnTo>
                    <a:lnTo>
                      <a:pt x="1464" y="1110"/>
                    </a:lnTo>
                    <a:lnTo>
                      <a:pt x="1458" y="1112"/>
                    </a:lnTo>
                    <a:lnTo>
                      <a:pt x="1453" y="1114"/>
                    </a:lnTo>
                    <a:lnTo>
                      <a:pt x="1448" y="1117"/>
                    </a:lnTo>
                    <a:lnTo>
                      <a:pt x="1443" y="1121"/>
                    </a:lnTo>
                    <a:lnTo>
                      <a:pt x="1440" y="1125"/>
                    </a:lnTo>
                    <a:lnTo>
                      <a:pt x="1437" y="1129"/>
                    </a:lnTo>
                    <a:lnTo>
                      <a:pt x="1436" y="1134"/>
                    </a:lnTo>
                    <a:lnTo>
                      <a:pt x="1435" y="1139"/>
                    </a:lnTo>
                    <a:lnTo>
                      <a:pt x="1436" y="1145"/>
                    </a:lnTo>
                    <a:lnTo>
                      <a:pt x="1438" y="1152"/>
                    </a:lnTo>
                    <a:lnTo>
                      <a:pt x="1441" y="1158"/>
                    </a:lnTo>
                    <a:lnTo>
                      <a:pt x="1443" y="1164"/>
                    </a:lnTo>
                    <a:lnTo>
                      <a:pt x="1446" y="1169"/>
                    </a:lnTo>
                    <a:lnTo>
                      <a:pt x="1449" y="1175"/>
                    </a:lnTo>
                    <a:lnTo>
                      <a:pt x="1451" y="1181"/>
                    </a:lnTo>
                    <a:lnTo>
                      <a:pt x="1452" y="1187"/>
                    </a:lnTo>
                    <a:lnTo>
                      <a:pt x="1453" y="1193"/>
                    </a:lnTo>
                    <a:lnTo>
                      <a:pt x="1453" y="1199"/>
                    </a:lnTo>
                    <a:lnTo>
                      <a:pt x="1452" y="1205"/>
                    </a:lnTo>
                    <a:lnTo>
                      <a:pt x="1444" y="1225"/>
                    </a:lnTo>
                    <a:lnTo>
                      <a:pt x="1433" y="1243"/>
                    </a:lnTo>
                    <a:lnTo>
                      <a:pt x="1420" y="1260"/>
                    </a:lnTo>
                    <a:lnTo>
                      <a:pt x="1406" y="1276"/>
                    </a:lnTo>
                    <a:lnTo>
                      <a:pt x="1390" y="1290"/>
                    </a:lnTo>
                    <a:lnTo>
                      <a:pt x="1373" y="1303"/>
                    </a:lnTo>
                    <a:lnTo>
                      <a:pt x="1354" y="1314"/>
                    </a:lnTo>
                    <a:lnTo>
                      <a:pt x="1335" y="1324"/>
                    </a:lnTo>
                    <a:lnTo>
                      <a:pt x="1314" y="1332"/>
                    </a:lnTo>
                    <a:lnTo>
                      <a:pt x="1294" y="1340"/>
                    </a:lnTo>
                    <a:lnTo>
                      <a:pt x="1281" y="1344"/>
                    </a:lnTo>
                    <a:lnTo>
                      <a:pt x="1266" y="1346"/>
                    </a:lnTo>
                    <a:lnTo>
                      <a:pt x="1251" y="1346"/>
                    </a:lnTo>
                    <a:lnTo>
                      <a:pt x="1236" y="1345"/>
                    </a:lnTo>
                    <a:lnTo>
                      <a:pt x="1223" y="1341"/>
                    </a:lnTo>
                    <a:lnTo>
                      <a:pt x="1211" y="1335"/>
                    </a:lnTo>
                    <a:lnTo>
                      <a:pt x="1202" y="1327"/>
                    </a:lnTo>
                    <a:lnTo>
                      <a:pt x="1195" y="1316"/>
                    </a:lnTo>
                    <a:lnTo>
                      <a:pt x="1192" y="1303"/>
                    </a:lnTo>
                    <a:lnTo>
                      <a:pt x="1193" y="1287"/>
                    </a:lnTo>
                    <a:lnTo>
                      <a:pt x="1195" y="1278"/>
                    </a:lnTo>
                    <a:lnTo>
                      <a:pt x="1196" y="1270"/>
                    </a:lnTo>
                    <a:lnTo>
                      <a:pt x="1198" y="1262"/>
                    </a:lnTo>
                    <a:lnTo>
                      <a:pt x="1198" y="1254"/>
                    </a:lnTo>
                    <a:lnTo>
                      <a:pt x="1198" y="1247"/>
                    </a:lnTo>
                    <a:lnTo>
                      <a:pt x="1198" y="1240"/>
                    </a:lnTo>
                    <a:lnTo>
                      <a:pt x="1196" y="1232"/>
                    </a:lnTo>
                    <a:lnTo>
                      <a:pt x="1193" y="1226"/>
                    </a:lnTo>
                    <a:lnTo>
                      <a:pt x="1189" y="1220"/>
                    </a:lnTo>
                    <a:lnTo>
                      <a:pt x="1184" y="1214"/>
                    </a:lnTo>
                    <a:lnTo>
                      <a:pt x="1179" y="1212"/>
                    </a:lnTo>
                    <a:lnTo>
                      <a:pt x="1174" y="1209"/>
                    </a:lnTo>
                    <a:lnTo>
                      <a:pt x="1167" y="1208"/>
                    </a:lnTo>
                    <a:lnTo>
                      <a:pt x="1160" y="1207"/>
                    </a:lnTo>
                    <a:lnTo>
                      <a:pt x="1152" y="1206"/>
                    </a:lnTo>
                    <a:lnTo>
                      <a:pt x="1144" y="1205"/>
                    </a:lnTo>
                    <a:lnTo>
                      <a:pt x="1138" y="1204"/>
                    </a:lnTo>
                    <a:lnTo>
                      <a:pt x="1132" y="1202"/>
                    </a:lnTo>
                    <a:lnTo>
                      <a:pt x="1126" y="1200"/>
                    </a:lnTo>
                    <a:lnTo>
                      <a:pt x="1123" y="1197"/>
                    </a:lnTo>
                    <a:lnTo>
                      <a:pt x="1121" y="1191"/>
                    </a:lnTo>
                    <a:lnTo>
                      <a:pt x="1120" y="1185"/>
                    </a:lnTo>
                    <a:lnTo>
                      <a:pt x="1121" y="1179"/>
                    </a:lnTo>
                    <a:lnTo>
                      <a:pt x="1122" y="1172"/>
                    </a:lnTo>
                    <a:lnTo>
                      <a:pt x="1123" y="1166"/>
                    </a:lnTo>
                    <a:lnTo>
                      <a:pt x="1124" y="1159"/>
                    </a:lnTo>
                    <a:lnTo>
                      <a:pt x="1125" y="1153"/>
                    </a:lnTo>
                    <a:lnTo>
                      <a:pt x="1123" y="1147"/>
                    </a:lnTo>
                    <a:lnTo>
                      <a:pt x="1120" y="1142"/>
                    </a:lnTo>
                    <a:lnTo>
                      <a:pt x="1116" y="1136"/>
                    </a:lnTo>
                    <a:lnTo>
                      <a:pt x="1110" y="1133"/>
                    </a:lnTo>
                    <a:lnTo>
                      <a:pt x="1103" y="1130"/>
                    </a:lnTo>
                    <a:lnTo>
                      <a:pt x="1097" y="1128"/>
                    </a:lnTo>
                    <a:lnTo>
                      <a:pt x="1090" y="1126"/>
                    </a:lnTo>
                    <a:lnTo>
                      <a:pt x="1082" y="1124"/>
                    </a:lnTo>
                    <a:lnTo>
                      <a:pt x="1075" y="1123"/>
                    </a:lnTo>
                    <a:lnTo>
                      <a:pt x="1068" y="1120"/>
                    </a:lnTo>
                    <a:lnTo>
                      <a:pt x="1062" y="1118"/>
                    </a:lnTo>
                    <a:lnTo>
                      <a:pt x="1056" y="1115"/>
                    </a:lnTo>
                    <a:lnTo>
                      <a:pt x="1050" y="1112"/>
                    </a:lnTo>
                    <a:lnTo>
                      <a:pt x="1038" y="1100"/>
                    </a:lnTo>
                    <a:lnTo>
                      <a:pt x="1032" y="1089"/>
                    </a:lnTo>
                    <a:lnTo>
                      <a:pt x="1031" y="1079"/>
                    </a:lnTo>
                    <a:lnTo>
                      <a:pt x="1034" y="1069"/>
                    </a:lnTo>
                    <a:lnTo>
                      <a:pt x="1040" y="1059"/>
                    </a:lnTo>
                    <a:lnTo>
                      <a:pt x="1049" y="1049"/>
                    </a:lnTo>
                    <a:lnTo>
                      <a:pt x="1059" y="1039"/>
                    </a:lnTo>
                    <a:lnTo>
                      <a:pt x="1070" y="1030"/>
                    </a:lnTo>
                    <a:lnTo>
                      <a:pt x="1081" y="1020"/>
                    </a:lnTo>
                    <a:lnTo>
                      <a:pt x="1091" y="1010"/>
                    </a:lnTo>
                    <a:lnTo>
                      <a:pt x="1091" y="1009"/>
                    </a:lnTo>
                    <a:lnTo>
                      <a:pt x="1092" y="1006"/>
                    </a:lnTo>
                    <a:lnTo>
                      <a:pt x="1093" y="1003"/>
                    </a:lnTo>
                    <a:lnTo>
                      <a:pt x="1094" y="999"/>
                    </a:lnTo>
                    <a:lnTo>
                      <a:pt x="1094" y="994"/>
                    </a:lnTo>
                    <a:lnTo>
                      <a:pt x="1094" y="990"/>
                    </a:lnTo>
                    <a:lnTo>
                      <a:pt x="1095" y="986"/>
                    </a:lnTo>
                    <a:lnTo>
                      <a:pt x="1095" y="982"/>
                    </a:lnTo>
                    <a:lnTo>
                      <a:pt x="1094" y="980"/>
                    </a:lnTo>
                    <a:lnTo>
                      <a:pt x="1094" y="978"/>
                    </a:lnTo>
                    <a:lnTo>
                      <a:pt x="1089" y="975"/>
                    </a:lnTo>
                    <a:lnTo>
                      <a:pt x="1084" y="973"/>
                    </a:lnTo>
                    <a:lnTo>
                      <a:pt x="1079" y="972"/>
                    </a:lnTo>
                    <a:lnTo>
                      <a:pt x="1074" y="972"/>
                    </a:lnTo>
                    <a:lnTo>
                      <a:pt x="1068" y="973"/>
                    </a:lnTo>
                    <a:lnTo>
                      <a:pt x="1063" y="974"/>
                    </a:lnTo>
                    <a:lnTo>
                      <a:pt x="1058" y="976"/>
                    </a:lnTo>
                    <a:lnTo>
                      <a:pt x="1052" y="978"/>
                    </a:lnTo>
                    <a:lnTo>
                      <a:pt x="1046" y="980"/>
                    </a:lnTo>
                    <a:lnTo>
                      <a:pt x="1042" y="982"/>
                    </a:lnTo>
                    <a:lnTo>
                      <a:pt x="1035" y="992"/>
                    </a:lnTo>
                  </a:path>
                </a:pathLst>
              </a:custGeom>
              <a:solidFill>
                <a:srgbClr val="E4A5A5"/>
              </a:solidFill>
              <a:ln w="9525" cap="rnd">
                <a:noFill/>
                <a:round/>
                <a:headEnd/>
                <a:tailEnd/>
              </a:ln>
            </p:spPr>
            <p:txBody>
              <a:bodyPr/>
              <a:lstStyle/>
              <a:p>
                <a:endParaRPr lang="en-US"/>
              </a:p>
            </p:txBody>
          </p:sp>
          <p:sp>
            <p:nvSpPr>
              <p:cNvPr id="84134" name="Freeform 166"/>
              <p:cNvSpPr>
                <a:spLocks noChangeAspect="1"/>
              </p:cNvSpPr>
              <p:nvPr/>
            </p:nvSpPr>
            <p:spPr bwMode="auto">
              <a:xfrm>
                <a:off x="964" y="1885"/>
                <a:ext cx="773" cy="727"/>
              </a:xfrm>
              <a:custGeom>
                <a:avLst/>
                <a:gdLst>
                  <a:gd name="T0" fmla="*/ 121 w 1599"/>
                  <a:gd name="T1" fmla="*/ 132 h 1504"/>
                  <a:gd name="T2" fmla="*/ 131 w 1599"/>
                  <a:gd name="T3" fmla="*/ 142 h 1504"/>
                  <a:gd name="T4" fmla="*/ 169 w 1599"/>
                  <a:gd name="T5" fmla="*/ 133 h 1504"/>
                  <a:gd name="T6" fmla="*/ 175 w 1599"/>
                  <a:gd name="T7" fmla="*/ 112 h 1504"/>
                  <a:gd name="T8" fmla="*/ 181 w 1599"/>
                  <a:gd name="T9" fmla="*/ 74 h 1504"/>
                  <a:gd name="T10" fmla="*/ 174 w 1599"/>
                  <a:gd name="T11" fmla="*/ 41 h 1504"/>
                  <a:gd name="T12" fmla="*/ 167 w 1599"/>
                  <a:gd name="T13" fmla="*/ 16 h 1504"/>
                  <a:gd name="T14" fmla="*/ 137 w 1599"/>
                  <a:gd name="T15" fmla="*/ 9 h 1504"/>
                  <a:gd name="T16" fmla="*/ 115 w 1599"/>
                  <a:gd name="T17" fmla="*/ 1 h 1504"/>
                  <a:gd name="T18" fmla="*/ 79 w 1599"/>
                  <a:gd name="T19" fmla="*/ 0 h 1504"/>
                  <a:gd name="T20" fmla="*/ 44 w 1599"/>
                  <a:gd name="T21" fmla="*/ 10 h 1504"/>
                  <a:gd name="T22" fmla="*/ 23 w 1599"/>
                  <a:gd name="T23" fmla="*/ 31 h 1504"/>
                  <a:gd name="T24" fmla="*/ 8 w 1599"/>
                  <a:gd name="T25" fmla="*/ 63 h 1504"/>
                  <a:gd name="T26" fmla="*/ 0 w 1599"/>
                  <a:gd name="T27" fmla="*/ 107 h 1504"/>
                  <a:gd name="T28" fmla="*/ 1 w 1599"/>
                  <a:gd name="T29" fmla="*/ 136 h 1504"/>
                  <a:gd name="T30" fmla="*/ 37 w 1599"/>
                  <a:gd name="T31" fmla="*/ 168 h 1504"/>
                  <a:gd name="T32" fmla="*/ 53 w 1599"/>
                  <a:gd name="T33" fmla="*/ 141 h 1504"/>
                  <a:gd name="T34" fmla="*/ 44 w 1599"/>
                  <a:gd name="T35" fmla="*/ 115 h 1504"/>
                  <a:gd name="T36" fmla="*/ 46 w 1599"/>
                  <a:gd name="T37" fmla="*/ 138 h 1504"/>
                  <a:gd name="T38" fmla="*/ 42 w 1599"/>
                  <a:gd name="T39" fmla="*/ 157 h 1504"/>
                  <a:gd name="T40" fmla="*/ 31 w 1599"/>
                  <a:gd name="T41" fmla="*/ 147 h 1504"/>
                  <a:gd name="T42" fmla="*/ 24 w 1599"/>
                  <a:gd name="T43" fmla="*/ 156 h 1504"/>
                  <a:gd name="T44" fmla="*/ 10 w 1599"/>
                  <a:gd name="T45" fmla="*/ 149 h 1504"/>
                  <a:gd name="T46" fmla="*/ 19 w 1599"/>
                  <a:gd name="T47" fmla="*/ 123 h 1504"/>
                  <a:gd name="T48" fmla="*/ 12 w 1599"/>
                  <a:gd name="T49" fmla="*/ 116 h 1504"/>
                  <a:gd name="T50" fmla="*/ 12 w 1599"/>
                  <a:gd name="T51" fmla="*/ 87 h 1504"/>
                  <a:gd name="T52" fmla="*/ 25 w 1599"/>
                  <a:gd name="T53" fmla="*/ 90 h 1504"/>
                  <a:gd name="T54" fmla="*/ 37 w 1599"/>
                  <a:gd name="T55" fmla="*/ 95 h 1504"/>
                  <a:gd name="T56" fmla="*/ 43 w 1599"/>
                  <a:gd name="T57" fmla="*/ 78 h 1504"/>
                  <a:gd name="T58" fmla="*/ 43 w 1599"/>
                  <a:gd name="T59" fmla="*/ 55 h 1504"/>
                  <a:gd name="T60" fmla="*/ 35 w 1599"/>
                  <a:gd name="T61" fmla="*/ 74 h 1504"/>
                  <a:gd name="T62" fmla="*/ 19 w 1599"/>
                  <a:gd name="T63" fmla="*/ 79 h 1504"/>
                  <a:gd name="T64" fmla="*/ 25 w 1599"/>
                  <a:gd name="T65" fmla="*/ 57 h 1504"/>
                  <a:gd name="T66" fmla="*/ 40 w 1599"/>
                  <a:gd name="T67" fmla="*/ 47 h 1504"/>
                  <a:gd name="T68" fmla="*/ 29 w 1599"/>
                  <a:gd name="T69" fmla="*/ 35 h 1504"/>
                  <a:gd name="T70" fmla="*/ 46 w 1599"/>
                  <a:gd name="T71" fmla="*/ 17 h 1504"/>
                  <a:gd name="T72" fmla="*/ 56 w 1599"/>
                  <a:gd name="T73" fmla="*/ 28 h 1504"/>
                  <a:gd name="T74" fmla="*/ 51 w 1599"/>
                  <a:gd name="T75" fmla="*/ 13 h 1504"/>
                  <a:gd name="T76" fmla="*/ 80 w 1599"/>
                  <a:gd name="T77" fmla="*/ 9 h 1504"/>
                  <a:gd name="T78" fmla="*/ 96 w 1599"/>
                  <a:gd name="T79" fmla="*/ 15 h 1504"/>
                  <a:gd name="T80" fmla="*/ 93 w 1599"/>
                  <a:gd name="T81" fmla="*/ 35 h 1504"/>
                  <a:gd name="T82" fmla="*/ 108 w 1599"/>
                  <a:gd name="T83" fmla="*/ 54 h 1504"/>
                  <a:gd name="T84" fmla="*/ 110 w 1599"/>
                  <a:gd name="T85" fmla="*/ 34 h 1504"/>
                  <a:gd name="T86" fmla="*/ 106 w 1599"/>
                  <a:gd name="T87" fmla="*/ 12 h 1504"/>
                  <a:gd name="T88" fmla="*/ 120 w 1599"/>
                  <a:gd name="T89" fmla="*/ 8 h 1504"/>
                  <a:gd name="T90" fmla="*/ 142 w 1599"/>
                  <a:gd name="T91" fmla="*/ 14 h 1504"/>
                  <a:gd name="T92" fmla="*/ 168 w 1599"/>
                  <a:gd name="T93" fmla="*/ 35 h 1504"/>
                  <a:gd name="T94" fmla="*/ 148 w 1599"/>
                  <a:gd name="T95" fmla="*/ 34 h 1504"/>
                  <a:gd name="T96" fmla="*/ 162 w 1599"/>
                  <a:gd name="T97" fmla="*/ 47 h 1504"/>
                  <a:gd name="T98" fmla="*/ 175 w 1599"/>
                  <a:gd name="T99" fmla="*/ 47 h 1504"/>
                  <a:gd name="T100" fmla="*/ 174 w 1599"/>
                  <a:gd name="T101" fmla="*/ 76 h 1504"/>
                  <a:gd name="T102" fmla="*/ 160 w 1599"/>
                  <a:gd name="T103" fmla="*/ 63 h 1504"/>
                  <a:gd name="T104" fmla="*/ 154 w 1599"/>
                  <a:gd name="T105" fmla="*/ 52 h 1504"/>
                  <a:gd name="T106" fmla="*/ 154 w 1599"/>
                  <a:gd name="T107" fmla="*/ 62 h 1504"/>
                  <a:gd name="T108" fmla="*/ 153 w 1599"/>
                  <a:gd name="T109" fmla="*/ 102 h 1504"/>
                  <a:gd name="T110" fmla="*/ 164 w 1599"/>
                  <a:gd name="T111" fmla="*/ 100 h 1504"/>
                  <a:gd name="T112" fmla="*/ 175 w 1599"/>
                  <a:gd name="T113" fmla="*/ 95 h 1504"/>
                  <a:gd name="T114" fmla="*/ 162 w 1599"/>
                  <a:gd name="T115" fmla="*/ 112 h 1504"/>
                  <a:gd name="T116" fmla="*/ 163 w 1599"/>
                  <a:gd name="T117" fmla="*/ 126 h 1504"/>
                  <a:gd name="T118" fmla="*/ 146 w 1599"/>
                  <a:gd name="T119" fmla="*/ 151 h 1504"/>
                  <a:gd name="T120" fmla="*/ 129 w 1599"/>
                  <a:gd name="T121" fmla="*/ 136 h 1504"/>
                  <a:gd name="T122" fmla="*/ 117 w 1599"/>
                  <a:gd name="T123" fmla="*/ 122 h 1504"/>
                  <a:gd name="T124" fmla="*/ 118 w 1599"/>
                  <a:gd name="T125" fmla="*/ 111 h 1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99"/>
                  <a:gd name="T190" fmla="*/ 0 h 1504"/>
                  <a:gd name="T191" fmla="*/ 1599 w 1599"/>
                  <a:gd name="T192" fmla="*/ 1504 h 1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99" h="1504">
                    <a:moveTo>
                      <a:pt x="1035" y="992"/>
                    </a:moveTo>
                    <a:lnTo>
                      <a:pt x="1037" y="994"/>
                    </a:lnTo>
                    <a:lnTo>
                      <a:pt x="1037" y="1002"/>
                    </a:lnTo>
                    <a:lnTo>
                      <a:pt x="1033" y="1012"/>
                    </a:lnTo>
                    <a:lnTo>
                      <a:pt x="1027" y="1027"/>
                    </a:lnTo>
                    <a:lnTo>
                      <a:pt x="1021" y="1043"/>
                    </a:lnTo>
                    <a:lnTo>
                      <a:pt x="1014" y="1060"/>
                    </a:lnTo>
                    <a:lnTo>
                      <a:pt x="1008" y="1077"/>
                    </a:lnTo>
                    <a:lnTo>
                      <a:pt x="1004" y="1094"/>
                    </a:lnTo>
                    <a:lnTo>
                      <a:pt x="1002" y="1109"/>
                    </a:lnTo>
                    <a:lnTo>
                      <a:pt x="1003" y="1121"/>
                    </a:lnTo>
                    <a:lnTo>
                      <a:pt x="1005" y="1126"/>
                    </a:lnTo>
                    <a:lnTo>
                      <a:pt x="1007" y="1133"/>
                    </a:lnTo>
                    <a:lnTo>
                      <a:pt x="1010" y="1139"/>
                    </a:lnTo>
                    <a:lnTo>
                      <a:pt x="1014" y="1145"/>
                    </a:lnTo>
                    <a:lnTo>
                      <a:pt x="1018" y="1152"/>
                    </a:lnTo>
                    <a:lnTo>
                      <a:pt x="1023" y="1158"/>
                    </a:lnTo>
                    <a:lnTo>
                      <a:pt x="1029" y="1164"/>
                    </a:lnTo>
                    <a:lnTo>
                      <a:pt x="1035" y="1168"/>
                    </a:lnTo>
                    <a:lnTo>
                      <a:pt x="1041" y="1171"/>
                    </a:lnTo>
                    <a:lnTo>
                      <a:pt x="1049" y="1173"/>
                    </a:lnTo>
                    <a:lnTo>
                      <a:pt x="1056" y="1173"/>
                    </a:lnTo>
                    <a:lnTo>
                      <a:pt x="1061" y="1173"/>
                    </a:lnTo>
                    <a:lnTo>
                      <a:pt x="1065" y="1172"/>
                    </a:lnTo>
                    <a:lnTo>
                      <a:pt x="1068" y="1172"/>
                    </a:lnTo>
                    <a:lnTo>
                      <a:pt x="1072" y="1172"/>
                    </a:lnTo>
                    <a:lnTo>
                      <a:pt x="1074" y="1173"/>
                    </a:lnTo>
                    <a:lnTo>
                      <a:pt x="1076" y="1173"/>
                    </a:lnTo>
                    <a:lnTo>
                      <a:pt x="1078" y="1174"/>
                    </a:lnTo>
                    <a:lnTo>
                      <a:pt x="1079" y="1175"/>
                    </a:lnTo>
                    <a:lnTo>
                      <a:pt x="1081" y="1177"/>
                    </a:lnTo>
                    <a:lnTo>
                      <a:pt x="1086" y="1182"/>
                    </a:lnTo>
                    <a:lnTo>
                      <a:pt x="1089" y="1187"/>
                    </a:lnTo>
                    <a:lnTo>
                      <a:pt x="1091" y="1192"/>
                    </a:lnTo>
                    <a:lnTo>
                      <a:pt x="1091" y="1196"/>
                    </a:lnTo>
                    <a:lnTo>
                      <a:pt x="1091" y="1200"/>
                    </a:lnTo>
                    <a:lnTo>
                      <a:pt x="1090" y="1205"/>
                    </a:lnTo>
                    <a:lnTo>
                      <a:pt x="1090" y="1209"/>
                    </a:lnTo>
                    <a:lnTo>
                      <a:pt x="1091" y="1215"/>
                    </a:lnTo>
                    <a:lnTo>
                      <a:pt x="1093" y="1221"/>
                    </a:lnTo>
                    <a:lnTo>
                      <a:pt x="1097" y="1228"/>
                    </a:lnTo>
                    <a:lnTo>
                      <a:pt x="1103" y="1234"/>
                    </a:lnTo>
                    <a:lnTo>
                      <a:pt x="1110" y="1238"/>
                    </a:lnTo>
                    <a:lnTo>
                      <a:pt x="1119" y="1241"/>
                    </a:lnTo>
                    <a:lnTo>
                      <a:pt x="1127" y="1242"/>
                    </a:lnTo>
                    <a:lnTo>
                      <a:pt x="1135" y="1243"/>
                    </a:lnTo>
                    <a:lnTo>
                      <a:pt x="1143" y="1242"/>
                    </a:lnTo>
                    <a:lnTo>
                      <a:pt x="1150" y="1241"/>
                    </a:lnTo>
                    <a:lnTo>
                      <a:pt x="1156" y="1240"/>
                    </a:lnTo>
                    <a:lnTo>
                      <a:pt x="1159" y="1240"/>
                    </a:lnTo>
                    <a:lnTo>
                      <a:pt x="1160" y="1239"/>
                    </a:lnTo>
                    <a:lnTo>
                      <a:pt x="1160" y="1243"/>
                    </a:lnTo>
                    <a:lnTo>
                      <a:pt x="1158" y="1254"/>
                    </a:lnTo>
                    <a:lnTo>
                      <a:pt x="1157" y="1270"/>
                    </a:lnTo>
                    <a:lnTo>
                      <a:pt x="1157" y="1290"/>
                    </a:lnTo>
                    <a:lnTo>
                      <a:pt x="1162" y="1311"/>
                    </a:lnTo>
                    <a:lnTo>
                      <a:pt x="1170" y="1333"/>
                    </a:lnTo>
                    <a:lnTo>
                      <a:pt x="1184" y="1353"/>
                    </a:lnTo>
                    <a:lnTo>
                      <a:pt x="1205" y="1370"/>
                    </a:lnTo>
                    <a:lnTo>
                      <a:pt x="1234" y="1382"/>
                    </a:lnTo>
                    <a:lnTo>
                      <a:pt x="1273" y="1387"/>
                    </a:lnTo>
                    <a:lnTo>
                      <a:pt x="1300" y="1386"/>
                    </a:lnTo>
                    <a:lnTo>
                      <a:pt x="1328" y="1378"/>
                    </a:lnTo>
                    <a:lnTo>
                      <a:pt x="1357" y="1367"/>
                    </a:lnTo>
                    <a:lnTo>
                      <a:pt x="1384" y="1351"/>
                    </a:lnTo>
                    <a:lnTo>
                      <a:pt x="1410" y="1335"/>
                    </a:lnTo>
                    <a:lnTo>
                      <a:pt x="1433" y="1316"/>
                    </a:lnTo>
                    <a:lnTo>
                      <a:pt x="1454" y="1298"/>
                    </a:lnTo>
                    <a:lnTo>
                      <a:pt x="1471" y="1281"/>
                    </a:lnTo>
                    <a:lnTo>
                      <a:pt x="1483" y="1267"/>
                    </a:lnTo>
                    <a:lnTo>
                      <a:pt x="1490" y="1256"/>
                    </a:lnTo>
                    <a:lnTo>
                      <a:pt x="1493" y="1247"/>
                    </a:lnTo>
                    <a:lnTo>
                      <a:pt x="1496" y="1238"/>
                    </a:lnTo>
                    <a:lnTo>
                      <a:pt x="1498" y="1228"/>
                    </a:lnTo>
                    <a:lnTo>
                      <a:pt x="1499" y="1217"/>
                    </a:lnTo>
                    <a:lnTo>
                      <a:pt x="1499" y="1207"/>
                    </a:lnTo>
                    <a:lnTo>
                      <a:pt x="1499" y="1198"/>
                    </a:lnTo>
                    <a:lnTo>
                      <a:pt x="1498" y="1190"/>
                    </a:lnTo>
                    <a:lnTo>
                      <a:pt x="1497" y="1184"/>
                    </a:lnTo>
                    <a:lnTo>
                      <a:pt x="1497" y="1180"/>
                    </a:lnTo>
                    <a:lnTo>
                      <a:pt x="1497" y="1178"/>
                    </a:lnTo>
                    <a:lnTo>
                      <a:pt x="1498" y="1177"/>
                    </a:lnTo>
                    <a:lnTo>
                      <a:pt x="1501" y="1175"/>
                    </a:lnTo>
                    <a:lnTo>
                      <a:pt x="1505" y="1171"/>
                    </a:lnTo>
                    <a:lnTo>
                      <a:pt x="1510" y="1166"/>
                    </a:lnTo>
                    <a:lnTo>
                      <a:pt x="1516" y="1159"/>
                    </a:lnTo>
                    <a:lnTo>
                      <a:pt x="1522" y="1152"/>
                    </a:lnTo>
                    <a:lnTo>
                      <a:pt x="1528" y="1144"/>
                    </a:lnTo>
                    <a:lnTo>
                      <a:pt x="1534" y="1136"/>
                    </a:lnTo>
                    <a:lnTo>
                      <a:pt x="1539" y="1127"/>
                    </a:lnTo>
                    <a:lnTo>
                      <a:pt x="1543" y="1118"/>
                    </a:lnTo>
                    <a:lnTo>
                      <a:pt x="1546" y="1104"/>
                    </a:lnTo>
                    <a:lnTo>
                      <a:pt x="1547" y="1091"/>
                    </a:lnTo>
                    <a:lnTo>
                      <a:pt x="1546" y="1077"/>
                    </a:lnTo>
                    <a:lnTo>
                      <a:pt x="1544" y="1063"/>
                    </a:lnTo>
                    <a:lnTo>
                      <a:pt x="1541" y="1051"/>
                    </a:lnTo>
                    <a:lnTo>
                      <a:pt x="1537" y="1040"/>
                    </a:lnTo>
                    <a:lnTo>
                      <a:pt x="1534" y="1031"/>
                    </a:lnTo>
                    <a:lnTo>
                      <a:pt x="1531" y="1023"/>
                    </a:lnTo>
                    <a:lnTo>
                      <a:pt x="1528" y="1019"/>
                    </a:lnTo>
                    <a:lnTo>
                      <a:pt x="1528" y="1017"/>
                    </a:lnTo>
                    <a:lnTo>
                      <a:pt x="1528" y="1016"/>
                    </a:lnTo>
                    <a:lnTo>
                      <a:pt x="1532" y="1012"/>
                    </a:lnTo>
                    <a:lnTo>
                      <a:pt x="1537" y="1006"/>
                    </a:lnTo>
                    <a:lnTo>
                      <a:pt x="1545" y="998"/>
                    </a:lnTo>
                    <a:lnTo>
                      <a:pt x="1553" y="988"/>
                    </a:lnTo>
                    <a:lnTo>
                      <a:pt x="1561" y="976"/>
                    </a:lnTo>
                    <a:lnTo>
                      <a:pt x="1569" y="962"/>
                    </a:lnTo>
                    <a:lnTo>
                      <a:pt x="1576" y="948"/>
                    </a:lnTo>
                    <a:lnTo>
                      <a:pt x="1582" y="931"/>
                    </a:lnTo>
                    <a:lnTo>
                      <a:pt x="1587" y="914"/>
                    </a:lnTo>
                    <a:lnTo>
                      <a:pt x="1589" y="902"/>
                    </a:lnTo>
                    <a:lnTo>
                      <a:pt x="1591" y="889"/>
                    </a:lnTo>
                    <a:lnTo>
                      <a:pt x="1592" y="875"/>
                    </a:lnTo>
                    <a:lnTo>
                      <a:pt x="1593" y="863"/>
                    </a:lnTo>
                    <a:lnTo>
                      <a:pt x="1593" y="851"/>
                    </a:lnTo>
                    <a:lnTo>
                      <a:pt x="1593" y="840"/>
                    </a:lnTo>
                    <a:lnTo>
                      <a:pt x="1592" y="831"/>
                    </a:lnTo>
                    <a:lnTo>
                      <a:pt x="1592" y="824"/>
                    </a:lnTo>
                    <a:lnTo>
                      <a:pt x="1592" y="819"/>
                    </a:lnTo>
                    <a:lnTo>
                      <a:pt x="1592" y="817"/>
                    </a:lnTo>
                    <a:lnTo>
                      <a:pt x="1569" y="745"/>
                    </a:lnTo>
                    <a:lnTo>
                      <a:pt x="1569" y="744"/>
                    </a:lnTo>
                    <a:lnTo>
                      <a:pt x="1572" y="740"/>
                    </a:lnTo>
                    <a:lnTo>
                      <a:pt x="1575" y="734"/>
                    </a:lnTo>
                    <a:lnTo>
                      <a:pt x="1579" y="726"/>
                    </a:lnTo>
                    <a:lnTo>
                      <a:pt x="1582" y="717"/>
                    </a:lnTo>
                    <a:lnTo>
                      <a:pt x="1587" y="706"/>
                    </a:lnTo>
                    <a:lnTo>
                      <a:pt x="1591" y="695"/>
                    </a:lnTo>
                    <a:lnTo>
                      <a:pt x="1594" y="683"/>
                    </a:lnTo>
                    <a:lnTo>
                      <a:pt x="1597" y="670"/>
                    </a:lnTo>
                    <a:lnTo>
                      <a:pt x="1598" y="658"/>
                    </a:lnTo>
                    <a:lnTo>
                      <a:pt x="1598" y="645"/>
                    </a:lnTo>
                    <a:lnTo>
                      <a:pt x="1598" y="633"/>
                    </a:lnTo>
                    <a:lnTo>
                      <a:pt x="1595" y="620"/>
                    </a:lnTo>
                    <a:lnTo>
                      <a:pt x="1592" y="609"/>
                    </a:lnTo>
                    <a:lnTo>
                      <a:pt x="1588" y="598"/>
                    </a:lnTo>
                    <a:lnTo>
                      <a:pt x="1585" y="588"/>
                    </a:lnTo>
                    <a:lnTo>
                      <a:pt x="1582" y="579"/>
                    </a:lnTo>
                    <a:lnTo>
                      <a:pt x="1579" y="572"/>
                    </a:lnTo>
                    <a:lnTo>
                      <a:pt x="1577" y="568"/>
                    </a:lnTo>
                    <a:lnTo>
                      <a:pt x="1577" y="566"/>
                    </a:lnTo>
                    <a:lnTo>
                      <a:pt x="1578" y="565"/>
                    </a:lnTo>
                    <a:lnTo>
                      <a:pt x="1579" y="559"/>
                    </a:lnTo>
                    <a:lnTo>
                      <a:pt x="1582" y="550"/>
                    </a:lnTo>
                    <a:lnTo>
                      <a:pt x="1585" y="539"/>
                    </a:lnTo>
                    <a:lnTo>
                      <a:pt x="1589" y="526"/>
                    </a:lnTo>
                    <a:lnTo>
                      <a:pt x="1592" y="512"/>
                    </a:lnTo>
                    <a:lnTo>
                      <a:pt x="1594" y="496"/>
                    </a:lnTo>
                    <a:lnTo>
                      <a:pt x="1596" y="482"/>
                    </a:lnTo>
                    <a:lnTo>
                      <a:pt x="1596" y="468"/>
                    </a:lnTo>
                    <a:lnTo>
                      <a:pt x="1594" y="455"/>
                    </a:lnTo>
                    <a:lnTo>
                      <a:pt x="1590" y="442"/>
                    </a:lnTo>
                    <a:lnTo>
                      <a:pt x="1584" y="427"/>
                    </a:lnTo>
                    <a:lnTo>
                      <a:pt x="1575" y="413"/>
                    </a:lnTo>
                    <a:lnTo>
                      <a:pt x="1567" y="398"/>
                    </a:lnTo>
                    <a:lnTo>
                      <a:pt x="1558" y="382"/>
                    </a:lnTo>
                    <a:lnTo>
                      <a:pt x="1549" y="370"/>
                    </a:lnTo>
                    <a:lnTo>
                      <a:pt x="1541" y="357"/>
                    </a:lnTo>
                    <a:lnTo>
                      <a:pt x="1535" y="349"/>
                    </a:lnTo>
                    <a:lnTo>
                      <a:pt x="1531" y="343"/>
                    </a:lnTo>
                    <a:lnTo>
                      <a:pt x="1529" y="341"/>
                    </a:lnTo>
                    <a:lnTo>
                      <a:pt x="1530" y="339"/>
                    </a:lnTo>
                    <a:lnTo>
                      <a:pt x="1531" y="334"/>
                    </a:lnTo>
                    <a:lnTo>
                      <a:pt x="1534" y="325"/>
                    </a:lnTo>
                    <a:lnTo>
                      <a:pt x="1536" y="315"/>
                    </a:lnTo>
                    <a:lnTo>
                      <a:pt x="1539" y="302"/>
                    </a:lnTo>
                    <a:lnTo>
                      <a:pt x="1541" y="287"/>
                    </a:lnTo>
                    <a:lnTo>
                      <a:pt x="1543" y="270"/>
                    </a:lnTo>
                    <a:lnTo>
                      <a:pt x="1543" y="253"/>
                    </a:lnTo>
                    <a:lnTo>
                      <a:pt x="1542" y="234"/>
                    </a:lnTo>
                    <a:lnTo>
                      <a:pt x="1539" y="216"/>
                    </a:lnTo>
                    <a:lnTo>
                      <a:pt x="1538" y="212"/>
                    </a:lnTo>
                    <a:lnTo>
                      <a:pt x="1537" y="208"/>
                    </a:lnTo>
                    <a:lnTo>
                      <a:pt x="1535" y="204"/>
                    </a:lnTo>
                    <a:lnTo>
                      <a:pt x="1534" y="200"/>
                    </a:lnTo>
                    <a:lnTo>
                      <a:pt x="1531" y="196"/>
                    </a:lnTo>
                    <a:lnTo>
                      <a:pt x="1528" y="191"/>
                    </a:lnTo>
                    <a:lnTo>
                      <a:pt x="1526" y="186"/>
                    </a:lnTo>
                    <a:lnTo>
                      <a:pt x="1523" y="181"/>
                    </a:lnTo>
                    <a:lnTo>
                      <a:pt x="1520" y="177"/>
                    </a:lnTo>
                    <a:lnTo>
                      <a:pt x="1516" y="171"/>
                    </a:lnTo>
                    <a:lnTo>
                      <a:pt x="1506" y="160"/>
                    </a:lnTo>
                    <a:lnTo>
                      <a:pt x="1493" y="151"/>
                    </a:lnTo>
                    <a:lnTo>
                      <a:pt x="1480" y="145"/>
                    </a:lnTo>
                    <a:lnTo>
                      <a:pt x="1467" y="142"/>
                    </a:lnTo>
                    <a:lnTo>
                      <a:pt x="1454" y="139"/>
                    </a:lnTo>
                    <a:lnTo>
                      <a:pt x="1442" y="137"/>
                    </a:lnTo>
                    <a:lnTo>
                      <a:pt x="1431" y="137"/>
                    </a:lnTo>
                    <a:lnTo>
                      <a:pt x="1423" y="137"/>
                    </a:lnTo>
                    <a:lnTo>
                      <a:pt x="1417" y="137"/>
                    </a:lnTo>
                    <a:lnTo>
                      <a:pt x="1415" y="137"/>
                    </a:lnTo>
                    <a:lnTo>
                      <a:pt x="1414" y="135"/>
                    </a:lnTo>
                    <a:lnTo>
                      <a:pt x="1408" y="129"/>
                    </a:lnTo>
                    <a:lnTo>
                      <a:pt x="1401" y="121"/>
                    </a:lnTo>
                    <a:lnTo>
                      <a:pt x="1391" y="111"/>
                    </a:lnTo>
                    <a:lnTo>
                      <a:pt x="1379" y="100"/>
                    </a:lnTo>
                    <a:lnTo>
                      <a:pt x="1366" y="88"/>
                    </a:lnTo>
                    <a:lnTo>
                      <a:pt x="1353" y="77"/>
                    </a:lnTo>
                    <a:lnTo>
                      <a:pt x="1338" y="68"/>
                    </a:lnTo>
                    <a:lnTo>
                      <a:pt x="1324" y="61"/>
                    </a:lnTo>
                    <a:lnTo>
                      <a:pt x="1311" y="57"/>
                    </a:lnTo>
                    <a:lnTo>
                      <a:pt x="1298" y="56"/>
                    </a:lnTo>
                    <a:lnTo>
                      <a:pt x="1287" y="57"/>
                    </a:lnTo>
                    <a:lnTo>
                      <a:pt x="1277" y="59"/>
                    </a:lnTo>
                    <a:lnTo>
                      <a:pt x="1267" y="61"/>
                    </a:lnTo>
                    <a:lnTo>
                      <a:pt x="1258" y="64"/>
                    </a:lnTo>
                    <a:lnTo>
                      <a:pt x="1250" y="67"/>
                    </a:lnTo>
                    <a:lnTo>
                      <a:pt x="1242" y="71"/>
                    </a:lnTo>
                    <a:lnTo>
                      <a:pt x="1234" y="73"/>
                    </a:lnTo>
                    <a:lnTo>
                      <a:pt x="1226" y="75"/>
                    </a:lnTo>
                    <a:lnTo>
                      <a:pt x="1217" y="76"/>
                    </a:lnTo>
                    <a:lnTo>
                      <a:pt x="1208" y="75"/>
                    </a:lnTo>
                    <a:lnTo>
                      <a:pt x="1199" y="72"/>
                    </a:lnTo>
                    <a:lnTo>
                      <a:pt x="1189" y="66"/>
                    </a:lnTo>
                    <a:lnTo>
                      <a:pt x="1179" y="58"/>
                    </a:lnTo>
                    <a:lnTo>
                      <a:pt x="1169" y="50"/>
                    </a:lnTo>
                    <a:lnTo>
                      <a:pt x="1158" y="41"/>
                    </a:lnTo>
                    <a:lnTo>
                      <a:pt x="1148" y="33"/>
                    </a:lnTo>
                    <a:lnTo>
                      <a:pt x="1138" y="26"/>
                    </a:lnTo>
                    <a:lnTo>
                      <a:pt x="1128" y="21"/>
                    </a:lnTo>
                    <a:lnTo>
                      <a:pt x="1119" y="19"/>
                    </a:lnTo>
                    <a:lnTo>
                      <a:pt x="1109" y="19"/>
                    </a:lnTo>
                    <a:lnTo>
                      <a:pt x="1099" y="20"/>
                    </a:lnTo>
                    <a:lnTo>
                      <a:pt x="1088" y="21"/>
                    </a:lnTo>
                    <a:lnTo>
                      <a:pt x="1078" y="21"/>
                    </a:lnTo>
                    <a:lnTo>
                      <a:pt x="1068" y="23"/>
                    </a:lnTo>
                    <a:lnTo>
                      <a:pt x="1059" y="24"/>
                    </a:lnTo>
                    <a:lnTo>
                      <a:pt x="1052" y="25"/>
                    </a:lnTo>
                    <a:lnTo>
                      <a:pt x="1046" y="26"/>
                    </a:lnTo>
                    <a:lnTo>
                      <a:pt x="1042" y="27"/>
                    </a:lnTo>
                    <a:lnTo>
                      <a:pt x="1041" y="27"/>
                    </a:lnTo>
                    <a:lnTo>
                      <a:pt x="1040" y="27"/>
                    </a:lnTo>
                    <a:lnTo>
                      <a:pt x="1038" y="25"/>
                    </a:lnTo>
                    <a:lnTo>
                      <a:pt x="1035" y="23"/>
                    </a:lnTo>
                    <a:lnTo>
                      <a:pt x="1030" y="20"/>
                    </a:lnTo>
                    <a:lnTo>
                      <a:pt x="1025" y="17"/>
                    </a:lnTo>
                    <a:lnTo>
                      <a:pt x="1018" y="14"/>
                    </a:lnTo>
                    <a:lnTo>
                      <a:pt x="1011" y="11"/>
                    </a:lnTo>
                    <a:lnTo>
                      <a:pt x="1003" y="9"/>
                    </a:lnTo>
                    <a:lnTo>
                      <a:pt x="994" y="6"/>
                    </a:lnTo>
                    <a:lnTo>
                      <a:pt x="984" y="4"/>
                    </a:lnTo>
                    <a:lnTo>
                      <a:pt x="973" y="5"/>
                    </a:lnTo>
                    <a:lnTo>
                      <a:pt x="960" y="7"/>
                    </a:lnTo>
                    <a:lnTo>
                      <a:pt x="947" y="11"/>
                    </a:lnTo>
                    <a:lnTo>
                      <a:pt x="933" y="15"/>
                    </a:lnTo>
                    <a:lnTo>
                      <a:pt x="920" y="21"/>
                    </a:lnTo>
                    <a:lnTo>
                      <a:pt x="909" y="27"/>
                    </a:lnTo>
                    <a:lnTo>
                      <a:pt x="898" y="32"/>
                    </a:lnTo>
                    <a:lnTo>
                      <a:pt x="890" y="37"/>
                    </a:lnTo>
                    <a:lnTo>
                      <a:pt x="885" y="40"/>
                    </a:lnTo>
                    <a:lnTo>
                      <a:pt x="883" y="40"/>
                    </a:lnTo>
                    <a:lnTo>
                      <a:pt x="803" y="33"/>
                    </a:lnTo>
                    <a:lnTo>
                      <a:pt x="802" y="32"/>
                    </a:lnTo>
                    <a:lnTo>
                      <a:pt x="797" y="29"/>
                    </a:lnTo>
                    <a:lnTo>
                      <a:pt x="789" y="25"/>
                    </a:lnTo>
                    <a:lnTo>
                      <a:pt x="780" y="21"/>
                    </a:lnTo>
                    <a:lnTo>
                      <a:pt x="770" y="15"/>
                    </a:lnTo>
                    <a:lnTo>
                      <a:pt x="758" y="10"/>
                    </a:lnTo>
                    <a:lnTo>
                      <a:pt x="745" y="6"/>
                    </a:lnTo>
                    <a:lnTo>
                      <a:pt x="733" y="2"/>
                    </a:lnTo>
                    <a:lnTo>
                      <a:pt x="721" y="0"/>
                    </a:lnTo>
                    <a:lnTo>
                      <a:pt x="710" y="0"/>
                    </a:lnTo>
                    <a:lnTo>
                      <a:pt x="700" y="2"/>
                    </a:lnTo>
                    <a:lnTo>
                      <a:pt x="691" y="5"/>
                    </a:lnTo>
                    <a:lnTo>
                      <a:pt x="682" y="8"/>
                    </a:lnTo>
                    <a:lnTo>
                      <a:pt x="675" y="11"/>
                    </a:lnTo>
                    <a:lnTo>
                      <a:pt x="668" y="15"/>
                    </a:lnTo>
                    <a:lnTo>
                      <a:pt x="662" y="18"/>
                    </a:lnTo>
                    <a:lnTo>
                      <a:pt x="657" y="21"/>
                    </a:lnTo>
                    <a:lnTo>
                      <a:pt x="654" y="23"/>
                    </a:lnTo>
                    <a:lnTo>
                      <a:pt x="652" y="25"/>
                    </a:lnTo>
                    <a:lnTo>
                      <a:pt x="651" y="25"/>
                    </a:lnTo>
                    <a:lnTo>
                      <a:pt x="649" y="25"/>
                    </a:lnTo>
                    <a:lnTo>
                      <a:pt x="643" y="22"/>
                    </a:lnTo>
                    <a:lnTo>
                      <a:pt x="634" y="19"/>
                    </a:lnTo>
                    <a:lnTo>
                      <a:pt x="621" y="16"/>
                    </a:lnTo>
                    <a:lnTo>
                      <a:pt x="606" y="13"/>
                    </a:lnTo>
                    <a:lnTo>
                      <a:pt x="588" y="10"/>
                    </a:lnTo>
                    <a:lnTo>
                      <a:pt x="569" y="8"/>
                    </a:lnTo>
                    <a:lnTo>
                      <a:pt x="549" y="8"/>
                    </a:lnTo>
                    <a:lnTo>
                      <a:pt x="527" y="9"/>
                    </a:lnTo>
                    <a:lnTo>
                      <a:pt x="505" y="12"/>
                    </a:lnTo>
                    <a:lnTo>
                      <a:pt x="483" y="18"/>
                    </a:lnTo>
                    <a:lnTo>
                      <a:pt x="463" y="26"/>
                    </a:lnTo>
                    <a:lnTo>
                      <a:pt x="446" y="36"/>
                    </a:lnTo>
                    <a:lnTo>
                      <a:pt x="430" y="47"/>
                    </a:lnTo>
                    <a:lnTo>
                      <a:pt x="416" y="57"/>
                    </a:lnTo>
                    <a:lnTo>
                      <a:pt x="405" y="68"/>
                    </a:lnTo>
                    <a:lnTo>
                      <a:pt x="396" y="78"/>
                    </a:lnTo>
                    <a:lnTo>
                      <a:pt x="389" y="85"/>
                    </a:lnTo>
                    <a:lnTo>
                      <a:pt x="384" y="90"/>
                    </a:lnTo>
                    <a:lnTo>
                      <a:pt x="384" y="91"/>
                    </a:lnTo>
                    <a:lnTo>
                      <a:pt x="381" y="92"/>
                    </a:lnTo>
                    <a:lnTo>
                      <a:pt x="377" y="92"/>
                    </a:lnTo>
                    <a:lnTo>
                      <a:pt x="369" y="94"/>
                    </a:lnTo>
                    <a:lnTo>
                      <a:pt x="360" y="95"/>
                    </a:lnTo>
                    <a:lnTo>
                      <a:pt x="349" y="98"/>
                    </a:lnTo>
                    <a:lnTo>
                      <a:pt x="336" y="103"/>
                    </a:lnTo>
                    <a:lnTo>
                      <a:pt x="324" y="109"/>
                    </a:lnTo>
                    <a:lnTo>
                      <a:pt x="310" y="116"/>
                    </a:lnTo>
                    <a:lnTo>
                      <a:pt x="297" y="127"/>
                    </a:lnTo>
                    <a:lnTo>
                      <a:pt x="285" y="139"/>
                    </a:lnTo>
                    <a:lnTo>
                      <a:pt x="275" y="152"/>
                    </a:lnTo>
                    <a:lnTo>
                      <a:pt x="266" y="166"/>
                    </a:lnTo>
                    <a:lnTo>
                      <a:pt x="258" y="181"/>
                    </a:lnTo>
                    <a:lnTo>
                      <a:pt x="251" y="197"/>
                    </a:lnTo>
                    <a:lnTo>
                      <a:pt x="245" y="211"/>
                    </a:lnTo>
                    <a:lnTo>
                      <a:pt x="240" y="225"/>
                    </a:lnTo>
                    <a:lnTo>
                      <a:pt x="236" y="237"/>
                    </a:lnTo>
                    <a:lnTo>
                      <a:pt x="234" y="246"/>
                    </a:lnTo>
                    <a:lnTo>
                      <a:pt x="232" y="253"/>
                    </a:lnTo>
                    <a:lnTo>
                      <a:pt x="232" y="255"/>
                    </a:lnTo>
                    <a:lnTo>
                      <a:pt x="229" y="257"/>
                    </a:lnTo>
                    <a:lnTo>
                      <a:pt x="223" y="262"/>
                    </a:lnTo>
                    <a:lnTo>
                      <a:pt x="215" y="270"/>
                    </a:lnTo>
                    <a:lnTo>
                      <a:pt x="205" y="280"/>
                    </a:lnTo>
                    <a:lnTo>
                      <a:pt x="194" y="291"/>
                    </a:lnTo>
                    <a:lnTo>
                      <a:pt x="181" y="303"/>
                    </a:lnTo>
                    <a:lnTo>
                      <a:pt x="171" y="316"/>
                    </a:lnTo>
                    <a:lnTo>
                      <a:pt x="161" y="329"/>
                    </a:lnTo>
                    <a:lnTo>
                      <a:pt x="153" y="340"/>
                    </a:lnTo>
                    <a:lnTo>
                      <a:pt x="149" y="350"/>
                    </a:lnTo>
                    <a:lnTo>
                      <a:pt x="148" y="360"/>
                    </a:lnTo>
                    <a:lnTo>
                      <a:pt x="147" y="370"/>
                    </a:lnTo>
                    <a:lnTo>
                      <a:pt x="147" y="380"/>
                    </a:lnTo>
                    <a:lnTo>
                      <a:pt x="148" y="390"/>
                    </a:lnTo>
                    <a:lnTo>
                      <a:pt x="149" y="399"/>
                    </a:lnTo>
                    <a:lnTo>
                      <a:pt x="150" y="408"/>
                    </a:lnTo>
                    <a:lnTo>
                      <a:pt x="152" y="415"/>
                    </a:lnTo>
                    <a:lnTo>
                      <a:pt x="153" y="421"/>
                    </a:lnTo>
                    <a:lnTo>
                      <a:pt x="154" y="425"/>
                    </a:lnTo>
                    <a:lnTo>
                      <a:pt x="154" y="426"/>
                    </a:lnTo>
                    <a:lnTo>
                      <a:pt x="152" y="429"/>
                    </a:lnTo>
                    <a:lnTo>
                      <a:pt x="146" y="435"/>
                    </a:lnTo>
                    <a:lnTo>
                      <a:pt x="137" y="445"/>
                    </a:lnTo>
                    <a:lnTo>
                      <a:pt x="126" y="458"/>
                    </a:lnTo>
                    <a:lnTo>
                      <a:pt x="114" y="473"/>
                    </a:lnTo>
                    <a:lnTo>
                      <a:pt x="102" y="490"/>
                    </a:lnTo>
                    <a:lnTo>
                      <a:pt x="89" y="508"/>
                    </a:lnTo>
                    <a:lnTo>
                      <a:pt x="80" y="526"/>
                    </a:lnTo>
                    <a:lnTo>
                      <a:pt x="72" y="544"/>
                    </a:lnTo>
                    <a:lnTo>
                      <a:pt x="68" y="561"/>
                    </a:lnTo>
                    <a:lnTo>
                      <a:pt x="66" y="579"/>
                    </a:lnTo>
                    <a:lnTo>
                      <a:pt x="64" y="598"/>
                    </a:lnTo>
                    <a:lnTo>
                      <a:pt x="64" y="619"/>
                    </a:lnTo>
                    <a:lnTo>
                      <a:pt x="63" y="639"/>
                    </a:lnTo>
                    <a:lnTo>
                      <a:pt x="63" y="658"/>
                    </a:lnTo>
                    <a:lnTo>
                      <a:pt x="63" y="677"/>
                    </a:lnTo>
                    <a:lnTo>
                      <a:pt x="64" y="692"/>
                    </a:lnTo>
                    <a:lnTo>
                      <a:pt x="64" y="704"/>
                    </a:lnTo>
                    <a:lnTo>
                      <a:pt x="64" y="712"/>
                    </a:lnTo>
                    <a:lnTo>
                      <a:pt x="64" y="715"/>
                    </a:lnTo>
                    <a:lnTo>
                      <a:pt x="63" y="716"/>
                    </a:lnTo>
                    <a:lnTo>
                      <a:pt x="59" y="719"/>
                    </a:lnTo>
                    <a:lnTo>
                      <a:pt x="54" y="724"/>
                    </a:lnTo>
                    <a:lnTo>
                      <a:pt x="47" y="731"/>
                    </a:lnTo>
                    <a:lnTo>
                      <a:pt x="40" y="739"/>
                    </a:lnTo>
                    <a:lnTo>
                      <a:pt x="32" y="748"/>
                    </a:lnTo>
                    <a:lnTo>
                      <a:pt x="26" y="759"/>
                    </a:lnTo>
                    <a:lnTo>
                      <a:pt x="21" y="772"/>
                    </a:lnTo>
                    <a:lnTo>
                      <a:pt x="17" y="784"/>
                    </a:lnTo>
                    <a:lnTo>
                      <a:pt x="16" y="798"/>
                    </a:lnTo>
                    <a:lnTo>
                      <a:pt x="16" y="818"/>
                    </a:lnTo>
                    <a:lnTo>
                      <a:pt x="15" y="839"/>
                    </a:lnTo>
                    <a:lnTo>
                      <a:pt x="13" y="862"/>
                    </a:lnTo>
                    <a:lnTo>
                      <a:pt x="10" y="885"/>
                    </a:lnTo>
                    <a:lnTo>
                      <a:pt x="7" y="908"/>
                    </a:lnTo>
                    <a:lnTo>
                      <a:pt x="4" y="930"/>
                    </a:lnTo>
                    <a:lnTo>
                      <a:pt x="1" y="951"/>
                    </a:lnTo>
                    <a:lnTo>
                      <a:pt x="0" y="970"/>
                    </a:lnTo>
                    <a:lnTo>
                      <a:pt x="0" y="987"/>
                    </a:lnTo>
                    <a:lnTo>
                      <a:pt x="1" y="1000"/>
                    </a:lnTo>
                    <a:lnTo>
                      <a:pt x="4" y="1010"/>
                    </a:lnTo>
                    <a:lnTo>
                      <a:pt x="8" y="1021"/>
                    </a:lnTo>
                    <a:lnTo>
                      <a:pt x="13" y="1031"/>
                    </a:lnTo>
                    <a:lnTo>
                      <a:pt x="18" y="1042"/>
                    </a:lnTo>
                    <a:lnTo>
                      <a:pt x="24" y="1051"/>
                    </a:lnTo>
                    <a:lnTo>
                      <a:pt x="29" y="1060"/>
                    </a:lnTo>
                    <a:lnTo>
                      <a:pt x="34" y="1067"/>
                    </a:lnTo>
                    <a:lnTo>
                      <a:pt x="38" y="1073"/>
                    </a:lnTo>
                    <a:lnTo>
                      <a:pt x="40" y="1076"/>
                    </a:lnTo>
                    <a:lnTo>
                      <a:pt x="42" y="1078"/>
                    </a:lnTo>
                    <a:lnTo>
                      <a:pt x="41" y="1079"/>
                    </a:lnTo>
                    <a:lnTo>
                      <a:pt x="38" y="1082"/>
                    </a:lnTo>
                    <a:lnTo>
                      <a:pt x="36" y="1088"/>
                    </a:lnTo>
                    <a:lnTo>
                      <a:pt x="32" y="1095"/>
                    </a:lnTo>
                    <a:lnTo>
                      <a:pt x="29" y="1103"/>
                    </a:lnTo>
                    <a:lnTo>
                      <a:pt x="25" y="1112"/>
                    </a:lnTo>
                    <a:lnTo>
                      <a:pt x="21" y="1122"/>
                    </a:lnTo>
                    <a:lnTo>
                      <a:pt x="17" y="1132"/>
                    </a:lnTo>
                    <a:lnTo>
                      <a:pt x="13" y="1142"/>
                    </a:lnTo>
                    <a:lnTo>
                      <a:pt x="11" y="1152"/>
                    </a:lnTo>
                    <a:lnTo>
                      <a:pt x="10" y="1165"/>
                    </a:lnTo>
                    <a:lnTo>
                      <a:pt x="10" y="1184"/>
                    </a:lnTo>
                    <a:lnTo>
                      <a:pt x="11" y="1207"/>
                    </a:lnTo>
                    <a:lnTo>
                      <a:pt x="13" y="1232"/>
                    </a:lnTo>
                    <a:lnTo>
                      <a:pt x="16" y="1258"/>
                    </a:lnTo>
                    <a:lnTo>
                      <a:pt x="19" y="1283"/>
                    </a:lnTo>
                    <a:lnTo>
                      <a:pt x="23" y="1306"/>
                    </a:lnTo>
                    <a:lnTo>
                      <a:pt x="26" y="1323"/>
                    </a:lnTo>
                    <a:lnTo>
                      <a:pt x="27" y="1335"/>
                    </a:lnTo>
                    <a:lnTo>
                      <a:pt x="28" y="1340"/>
                    </a:lnTo>
                    <a:lnTo>
                      <a:pt x="30" y="1345"/>
                    </a:lnTo>
                    <a:lnTo>
                      <a:pt x="36" y="1357"/>
                    </a:lnTo>
                    <a:lnTo>
                      <a:pt x="46" y="1376"/>
                    </a:lnTo>
                    <a:lnTo>
                      <a:pt x="61" y="1399"/>
                    </a:lnTo>
                    <a:lnTo>
                      <a:pt x="80" y="1424"/>
                    </a:lnTo>
                    <a:lnTo>
                      <a:pt x="104" y="1448"/>
                    </a:lnTo>
                    <a:lnTo>
                      <a:pt x="133" y="1470"/>
                    </a:lnTo>
                    <a:lnTo>
                      <a:pt x="168" y="1487"/>
                    </a:lnTo>
                    <a:lnTo>
                      <a:pt x="207" y="1499"/>
                    </a:lnTo>
                    <a:lnTo>
                      <a:pt x="252" y="1501"/>
                    </a:lnTo>
                    <a:lnTo>
                      <a:pt x="262" y="1503"/>
                    </a:lnTo>
                    <a:lnTo>
                      <a:pt x="271" y="1501"/>
                    </a:lnTo>
                    <a:lnTo>
                      <a:pt x="279" y="1500"/>
                    </a:lnTo>
                    <a:lnTo>
                      <a:pt x="288" y="1498"/>
                    </a:lnTo>
                    <a:lnTo>
                      <a:pt x="296" y="1496"/>
                    </a:lnTo>
                    <a:lnTo>
                      <a:pt x="304" y="1494"/>
                    </a:lnTo>
                    <a:lnTo>
                      <a:pt x="311" y="1493"/>
                    </a:lnTo>
                    <a:lnTo>
                      <a:pt x="317" y="1491"/>
                    </a:lnTo>
                    <a:lnTo>
                      <a:pt x="324" y="1490"/>
                    </a:lnTo>
                    <a:lnTo>
                      <a:pt x="329" y="1487"/>
                    </a:lnTo>
                    <a:lnTo>
                      <a:pt x="334" y="1486"/>
                    </a:lnTo>
                    <a:lnTo>
                      <a:pt x="348" y="1480"/>
                    </a:lnTo>
                    <a:lnTo>
                      <a:pt x="362" y="1469"/>
                    </a:lnTo>
                    <a:lnTo>
                      <a:pt x="377" y="1456"/>
                    </a:lnTo>
                    <a:lnTo>
                      <a:pt x="390" y="1442"/>
                    </a:lnTo>
                    <a:lnTo>
                      <a:pt x="403" y="1425"/>
                    </a:lnTo>
                    <a:lnTo>
                      <a:pt x="415" y="1408"/>
                    </a:lnTo>
                    <a:lnTo>
                      <a:pt x="425" y="1391"/>
                    </a:lnTo>
                    <a:lnTo>
                      <a:pt x="432" y="1374"/>
                    </a:lnTo>
                    <a:lnTo>
                      <a:pt x="438" y="1359"/>
                    </a:lnTo>
                    <a:lnTo>
                      <a:pt x="441" y="1345"/>
                    </a:lnTo>
                    <a:lnTo>
                      <a:pt x="441" y="1334"/>
                    </a:lnTo>
                    <a:lnTo>
                      <a:pt x="440" y="1322"/>
                    </a:lnTo>
                    <a:lnTo>
                      <a:pt x="438" y="1310"/>
                    </a:lnTo>
                    <a:lnTo>
                      <a:pt x="435" y="1299"/>
                    </a:lnTo>
                    <a:lnTo>
                      <a:pt x="432" y="1289"/>
                    </a:lnTo>
                    <a:lnTo>
                      <a:pt x="429" y="1280"/>
                    </a:lnTo>
                    <a:lnTo>
                      <a:pt x="426" y="1272"/>
                    </a:lnTo>
                    <a:lnTo>
                      <a:pt x="424" y="1267"/>
                    </a:lnTo>
                    <a:lnTo>
                      <a:pt x="422" y="1263"/>
                    </a:lnTo>
                    <a:lnTo>
                      <a:pt x="422" y="1262"/>
                    </a:lnTo>
                    <a:lnTo>
                      <a:pt x="424" y="1262"/>
                    </a:lnTo>
                    <a:lnTo>
                      <a:pt x="431" y="1259"/>
                    </a:lnTo>
                    <a:lnTo>
                      <a:pt x="442" y="1256"/>
                    </a:lnTo>
                    <a:lnTo>
                      <a:pt x="455" y="1250"/>
                    </a:lnTo>
                    <a:lnTo>
                      <a:pt x="469" y="1243"/>
                    </a:lnTo>
                    <a:lnTo>
                      <a:pt x="484" y="1234"/>
                    </a:lnTo>
                    <a:lnTo>
                      <a:pt x="498" y="1222"/>
                    </a:lnTo>
                    <a:lnTo>
                      <a:pt x="508" y="1209"/>
                    </a:lnTo>
                    <a:lnTo>
                      <a:pt x="516" y="1194"/>
                    </a:lnTo>
                    <a:lnTo>
                      <a:pt x="519" y="1177"/>
                    </a:lnTo>
                    <a:lnTo>
                      <a:pt x="516" y="1152"/>
                    </a:lnTo>
                    <a:lnTo>
                      <a:pt x="508" y="1129"/>
                    </a:lnTo>
                    <a:lnTo>
                      <a:pt x="497" y="1109"/>
                    </a:lnTo>
                    <a:lnTo>
                      <a:pt x="482" y="1091"/>
                    </a:lnTo>
                    <a:lnTo>
                      <a:pt x="468" y="1076"/>
                    </a:lnTo>
                    <a:lnTo>
                      <a:pt x="453" y="1062"/>
                    </a:lnTo>
                    <a:lnTo>
                      <a:pt x="440" y="1050"/>
                    </a:lnTo>
                    <a:lnTo>
                      <a:pt x="429" y="1039"/>
                    </a:lnTo>
                    <a:lnTo>
                      <a:pt x="423" y="1029"/>
                    </a:lnTo>
                    <a:lnTo>
                      <a:pt x="423" y="1021"/>
                    </a:lnTo>
                    <a:lnTo>
                      <a:pt x="426" y="1022"/>
                    </a:lnTo>
                    <a:lnTo>
                      <a:pt x="422" y="1019"/>
                    </a:lnTo>
                    <a:lnTo>
                      <a:pt x="419" y="1018"/>
                    </a:lnTo>
                    <a:lnTo>
                      <a:pt x="415" y="1016"/>
                    </a:lnTo>
                    <a:lnTo>
                      <a:pt x="410" y="1014"/>
                    </a:lnTo>
                    <a:lnTo>
                      <a:pt x="406" y="1013"/>
                    </a:lnTo>
                    <a:lnTo>
                      <a:pt x="402" y="1012"/>
                    </a:lnTo>
                    <a:lnTo>
                      <a:pt x="398" y="1012"/>
                    </a:lnTo>
                    <a:lnTo>
                      <a:pt x="394" y="1014"/>
                    </a:lnTo>
                    <a:lnTo>
                      <a:pt x="390" y="1016"/>
                    </a:lnTo>
                    <a:lnTo>
                      <a:pt x="387" y="1019"/>
                    </a:lnTo>
                    <a:lnTo>
                      <a:pt x="385" y="1020"/>
                    </a:lnTo>
                    <a:lnTo>
                      <a:pt x="384" y="1021"/>
                    </a:lnTo>
                    <a:lnTo>
                      <a:pt x="382" y="1022"/>
                    </a:lnTo>
                    <a:lnTo>
                      <a:pt x="381" y="1024"/>
                    </a:lnTo>
                    <a:lnTo>
                      <a:pt x="381" y="1026"/>
                    </a:lnTo>
                    <a:lnTo>
                      <a:pt x="380" y="1028"/>
                    </a:lnTo>
                    <a:lnTo>
                      <a:pt x="380" y="1029"/>
                    </a:lnTo>
                    <a:lnTo>
                      <a:pt x="380" y="1031"/>
                    </a:lnTo>
                    <a:lnTo>
                      <a:pt x="380" y="1033"/>
                    </a:lnTo>
                    <a:lnTo>
                      <a:pt x="381" y="1034"/>
                    </a:lnTo>
                    <a:lnTo>
                      <a:pt x="387" y="1047"/>
                    </a:lnTo>
                    <a:lnTo>
                      <a:pt x="397" y="1060"/>
                    </a:lnTo>
                    <a:lnTo>
                      <a:pt x="406" y="1071"/>
                    </a:lnTo>
                    <a:lnTo>
                      <a:pt x="416" y="1082"/>
                    </a:lnTo>
                    <a:lnTo>
                      <a:pt x="426" y="1093"/>
                    </a:lnTo>
                    <a:lnTo>
                      <a:pt x="435" y="1104"/>
                    </a:lnTo>
                    <a:lnTo>
                      <a:pt x="442" y="1117"/>
                    </a:lnTo>
                    <a:lnTo>
                      <a:pt x="447" y="1129"/>
                    </a:lnTo>
                    <a:lnTo>
                      <a:pt x="450" y="1143"/>
                    </a:lnTo>
                    <a:lnTo>
                      <a:pt x="449" y="1158"/>
                    </a:lnTo>
                    <a:lnTo>
                      <a:pt x="447" y="1170"/>
                    </a:lnTo>
                    <a:lnTo>
                      <a:pt x="442" y="1180"/>
                    </a:lnTo>
                    <a:lnTo>
                      <a:pt x="438" y="1190"/>
                    </a:lnTo>
                    <a:lnTo>
                      <a:pt x="431" y="1199"/>
                    </a:lnTo>
                    <a:lnTo>
                      <a:pt x="424" y="1206"/>
                    </a:lnTo>
                    <a:lnTo>
                      <a:pt x="416" y="1214"/>
                    </a:lnTo>
                    <a:lnTo>
                      <a:pt x="406" y="1220"/>
                    </a:lnTo>
                    <a:lnTo>
                      <a:pt x="396" y="1225"/>
                    </a:lnTo>
                    <a:lnTo>
                      <a:pt x="385" y="1230"/>
                    </a:lnTo>
                    <a:lnTo>
                      <a:pt x="373" y="1233"/>
                    </a:lnTo>
                    <a:lnTo>
                      <a:pt x="370" y="1234"/>
                    </a:lnTo>
                    <a:lnTo>
                      <a:pt x="367" y="1236"/>
                    </a:lnTo>
                    <a:lnTo>
                      <a:pt x="365" y="1239"/>
                    </a:lnTo>
                    <a:lnTo>
                      <a:pt x="362" y="1242"/>
                    </a:lnTo>
                    <a:lnTo>
                      <a:pt x="361" y="1246"/>
                    </a:lnTo>
                    <a:lnTo>
                      <a:pt x="360" y="1250"/>
                    </a:lnTo>
                    <a:lnTo>
                      <a:pt x="359" y="1253"/>
                    </a:lnTo>
                    <a:lnTo>
                      <a:pt x="360" y="1257"/>
                    </a:lnTo>
                    <a:lnTo>
                      <a:pt x="360" y="1260"/>
                    </a:lnTo>
                    <a:lnTo>
                      <a:pt x="362" y="1263"/>
                    </a:lnTo>
                    <a:lnTo>
                      <a:pt x="368" y="1274"/>
                    </a:lnTo>
                    <a:lnTo>
                      <a:pt x="374" y="1284"/>
                    </a:lnTo>
                    <a:lnTo>
                      <a:pt x="380" y="1294"/>
                    </a:lnTo>
                    <a:lnTo>
                      <a:pt x="384" y="1305"/>
                    </a:lnTo>
                    <a:lnTo>
                      <a:pt x="388" y="1315"/>
                    </a:lnTo>
                    <a:lnTo>
                      <a:pt x="391" y="1326"/>
                    </a:lnTo>
                    <a:lnTo>
                      <a:pt x="392" y="1336"/>
                    </a:lnTo>
                    <a:lnTo>
                      <a:pt x="392" y="1347"/>
                    </a:lnTo>
                    <a:lnTo>
                      <a:pt x="390" y="1357"/>
                    </a:lnTo>
                    <a:lnTo>
                      <a:pt x="386" y="1369"/>
                    </a:lnTo>
                    <a:lnTo>
                      <a:pt x="381" y="1377"/>
                    </a:lnTo>
                    <a:lnTo>
                      <a:pt x="377" y="1386"/>
                    </a:lnTo>
                    <a:lnTo>
                      <a:pt x="371" y="1393"/>
                    </a:lnTo>
                    <a:lnTo>
                      <a:pt x="365" y="1400"/>
                    </a:lnTo>
                    <a:lnTo>
                      <a:pt x="359" y="1405"/>
                    </a:lnTo>
                    <a:lnTo>
                      <a:pt x="352" y="1408"/>
                    </a:lnTo>
                    <a:lnTo>
                      <a:pt x="345" y="1411"/>
                    </a:lnTo>
                    <a:lnTo>
                      <a:pt x="336" y="1410"/>
                    </a:lnTo>
                    <a:lnTo>
                      <a:pt x="328" y="1408"/>
                    </a:lnTo>
                    <a:lnTo>
                      <a:pt x="318" y="1402"/>
                    </a:lnTo>
                    <a:lnTo>
                      <a:pt x="314" y="1399"/>
                    </a:lnTo>
                    <a:lnTo>
                      <a:pt x="309" y="1393"/>
                    </a:lnTo>
                    <a:lnTo>
                      <a:pt x="305" y="1388"/>
                    </a:lnTo>
                    <a:lnTo>
                      <a:pt x="302" y="1383"/>
                    </a:lnTo>
                    <a:lnTo>
                      <a:pt x="299" y="1376"/>
                    </a:lnTo>
                    <a:lnTo>
                      <a:pt x="297" y="1370"/>
                    </a:lnTo>
                    <a:lnTo>
                      <a:pt x="295" y="1364"/>
                    </a:lnTo>
                    <a:lnTo>
                      <a:pt x="295" y="1358"/>
                    </a:lnTo>
                    <a:lnTo>
                      <a:pt x="294" y="1352"/>
                    </a:lnTo>
                    <a:lnTo>
                      <a:pt x="294" y="1347"/>
                    </a:lnTo>
                    <a:lnTo>
                      <a:pt x="295" y="1342"/>
                    </a:lnTo>
                    <a:lnTo>
                      <a:pt x="294" y="1336"/>
                    </a:lnTo>
                    <a:lnTo>
                      <a:pt x="294" y="1332"/>
                    </a:lnTo>
                    <a:lnTo>
                      <a:pt x="292" y="1327"/>
                    </a:lnTo>
                    <a:lnTo>
                      <a:pt x="292" y="1323"/>
                    </a:lnTo>
                    <a:lnTo>
                      <a:pt x="289" y="1319"/>
                    </a:lnTo>
                    <a:lnTo>
                      <a:pt x="287" y="1315"/>
                    </a:lnTo>
                    <a:lnTo>
                      <a:pt x="283" y="1312"/>
                    </a:lnTo>
                    <a:lnTo>
                      <a:pt x="279" y="1310"/>
                    </a:lnTo>
                    <a:lnTo>
                      <a:pt x="275" y="1307"/>
                    </a:lnTo>
                    <a:lnTo>
                      <a:pt x="273" y="1307"/>
                    </a:lnTo>
                    <a:lnTo>
                      <a:pt x="270" y="1307"/>
                    </a:lnTo>
                    <a:lnTo>
                      <a:pt x="267" y="1306"/>
                    </a:lnTo>
                    <a:lnTo>
                      <a:pt x="263" y="1307"/>
                    </a:lnTo>
                    <a:lnTo>
                      <a:pt x="260" y="1307"/>
                    </a:lnTo>
                    <a:lnTo>
                      <a:pt x="256" y="1307"/>
                    </a:lnTo>
                    <a:lnTo>
                      <a:pt x="251" y="1307"/>
                    </a:lnTo>
                    <a:lnTo>
                      <a:pt x="248" y="1307"/>
                    </a:lnTo>
                    <a:lnTo>
                      <a:pt x="244" y="1308"/>
                    </a:lnTo>
                    <a:lnTo>
                      <a:pt x="239" y="1308"/>
                    </a:lnTo>
                    <a:lnTo>
                      <a:pt x="231" y="1308"/>
                    </a:lnTo>
                    <a:lnTo>
                      <a:pt x="222" y="1310"/>
                    </a:lnTo>
                    <a:lnTo>
                      <a:pt x="214" y="1311"/>
                    </a:lnTo>
                    <a:lnTo>
                      <a:pt x="207" y="1313"/>
                    </a:lnTo>
                    <a:lnTo>
                      <a:pt x="202" y="1316"/>
                    </a:lnTo>
                    <a:lnTo>
                      <a:pt x="197" y="1321"/>
                    </a:lnTo>
                    <a:lnTo>
                      <a:pt x="194" y="1326"/>
                    </a:lnTo>
                    <a:lnTo>
                      <a:pt x="191" y="1332"/>
                    </a:lnTo>
                    <a:lnTo>
                      <a:pt x="190" y="1338"/>
                    </a:lnTo>
                    <a:lnTo>
                      <a:pt x="191" y="1346"/>
                    </a:lnTo>
                    <a:lnTo>
                      <a:pt x="192" y="1354"/>
                    </a:lnTo>
                    <a:lnTo>
                      <a:pt x="195" y="1362"/>
                    </a:lnTo>
                    <a:lnTo>
                      <a:pt x="199" y="1368"/>
                    </a:lnTo>
                    <a:lnTo>
                      <a:pt x="203" y="1374"/>
                    </a:lnTo>
                    <a:lnTo>
                      <a:pt x="207" y="1380"/>
                    </a:lnTo>
                    <a:lnTo>
                      <a:pt x="213" y="1385"/>
                    </a:lnTo>
                    <a:lnTo>
                      <a:pt x="217" y="1389"/>
                    </a:lnTo>
                    <a:lnTo>
                      <a:pt x="222" y="1394"/>
                    </a:lnTo>
                    <a:lnTo>
                      <a:pt x="226" y="1399"/>
                    </a:lnTo>
                    <a:lnTo>
                      <a:pt x="231" y="1403"/>
                    </a:lnTo>
                    <a:lnTo>
                      <a:pt x="235" y="1411"/>
                    </a:lnTo>
                    <a:lnTo>
                      <a:pt x="238" y="1417"/>
                    </a:lnTo>
                    <a:lnTo>
                      <a:pt x="237" y="1422"/>
                    </a:lnTo>
                    <a:lnTo>
                      <a:pt x="235" y="1426"/>
                    </a:lnTo>
                    <a:lnTo>
                      <a:pt x="231" y="1429"/>
                    </a:lnTo>
                    <a:lnTo>
                      <a:pt x="226" y="1432"/>
                    </a:lnTo>
                    <a:lnTo>
                      <a:pt x="222" y="1433"/>
                    </a:lnTo>
                    <a:lnTo>
                      <a:pt x="218" y="1434"/>
                    </a:lnTo>
                    <a:lnTo>
                      <a:pt x="215" y="1435"/>
                    </a:lnTo>
                    <a:lnTo>
                      <a:pt x="214" y="1435"/>
                    </a:lnTo>
                    <a:lnTo>
                      <a:pt x="190" y="1435"/>
                    </a:lnTo>
                    <a:lnTo>
                      <a:pt x="168" y="1429"/>
                    </a:lnTo>
                    <a:lnTo>
                      <a:pt x="149" y="1418"/>
                    </a:lnTo>
                    <a:lnTo>
                      <a:pt x="133" y="1404"/>
                    </a:lnTo>
                    <a:lnTo>
                      <a:pt x="119" y="1388"/>
                    </a:lnTo>
                    <a:lnTo>
                      <a:pt x="108" y="1372"/>
                    </a:lnTo>
                    <a:lnTo>
                      <a:pt x="99" y="1357"/>
                    </a:lnTo>
                    <a:lnTo>
                      <a:pt x="93" y="1344"/>
                    </a:lnTo>
                    <a:lnTo>
                      <a:pt x="90" y="1335"/>
                    </a:lnTo>
                    <a:lnTo>
                      <a:pt x="89" y="1332"/>
                    </a:lnTo>
                    <a:lnTo>
                      <a:pt x="88" y="1329"/>
                    </a:lnTo>
                    <a:lnTo>
                      <a:pt x="86" y="1318"/>
                    </a:lnTo>
                    <a:lnTo>
                      <a:pt x="83" y="1302"/>
                    </a:lnTo>
                    <a:lnTo>
                      <a:pt x="79" y="1282"/>
                    </a:lnTo>
                    <a:lnTo>
                      <a:pt x="74" y="1260"/>
                    </a:lnTo>
                    <a:lnTo>
                      <a:pt x="70" y="1237"/>
                    </a:lnTo>
                    <a:lnTo>
                      <a:pt x="67" y="1214"/>
                    </a:lnTo>
                    <a:lnTo>
                      <a:pt x="65" y="1193"/>
                    </a:lnTo>
                    <a:lnTo>
                      <a:pt x="64" y="1176"/>
                    </a:lnTo>
                    <a:lnTo>
                      <a:pt x="66" y="1163"/>
                    </a:lnTo>
                    <a:lnTo>
                      <a:pt x="67" y="1160"/>
                    </a:lnTo>
                    <a:lnTo>
                      <a:pt x="69" y="1155"/>
                    </a:lnTo>
                    <a:lnTo>
                      <a:pt x="71" y="1148"/>
                    </a:lnTo>
                    <a:lnTo>
                      <a:pt x="74" y="1141"/>
                    </a:lnTo>
                    <a:lnTo>
                      <a:pt x="77" y="1133"/>
                    </a:lnTo>
                    <a:lnTo>
                      <a:pt x="82" y="1126"/>
                    </a:lnTo>
                    <a:lnTo>
                      <a:pt x="86" y="1119"/>
                    </a:lnTo>
                    <a:lnTo>
                      <a:pt x="92" y="1112"/>
                    </a:lnTo>
                    <a:lnTo>
                      <a:pt x="98" y="1106"/>
                    </a:lnTo>
                    <a:lnTo>
                      <a:pt x="104" y="1101"/>
                    </a:lnTo>
                    <a:lnTo>
                      <a:pt x="114" y="1097"/>
                    </a:lnTo>
                    <a:lnTo>
                      <a:pt x="122" y="1095"/>
                    </a:lnTo>
                    <a:lnTo>
                      <a:pt x="130" y="1094"/>
                    </a:lnTo>
                    <a:lnTo>
                      <a:pt x="138" y="1094"/>
                    </a:lnTo>
                    <a:lnTo>
                      <a:pt x="145" y="1095"/>
                    </a:lnTo>
                    <a:lnTo>
                      <a:pt x="151" y="1096"/>
                    </a:lnTo>
                    <a:lnTo>
                      <a:pt x="157" y="1096"/>
                    </a:lnTo>
                    <a:lnTo>
                      <a:pt x="162" y="1095"/>
                    </a:lnTo>
                    <a:lnTo>
                      <a:pt x="168" y="1093"/>
                    </a:lnTo>
                    <a:lnTo>
                      <a:pt x="172" y="1088"/>
                    </a:lnTo>
                    <a:lnTo>
                      <a:pt x="174" y="1084"/>
                    </a:lnTo>
                    <a:lnTo>
                      <a:pt x="175" y="1080"/>
                    </a:lnTo>
                    <a:lnTo>
                      <a:pt x="175" y="1076"/>
                    </a:lnTo>
                    <a:lnTo>
                      <a:pt x="175" y="1072"/>
                    </a:lnTo>
                    <a:lnTo>
                      <a:pt x="174" y="1068"/>
                    </a:lnTo>
                    <a:lnTo>
                      <a:pt x="173" y="1064"/>
                    </a:lnTo>
                    <a:lnTo>
                      <a:pt x="172" y="1060"/>
                    </a:lnTo>
                    <a:lnTo>
                      <a:pt x="171" y="1057"/>
                    </a:lnTo>
                    <a:lnTo>
                      <a:pt x="171" y="1053"/>
                    </a:lnTo>
                    <a:lnTo>
                      <a:pt x="171" y="1049"/>
                    </a:lnTo>
                    <a:lnTo>
                      <a:pt x="172" y="1037"/>
                    </a:lnTo>
                    <a:lnTo>
                      <a:pt x="172" y="1027"/>
                    </a:lnTo>
                    <a:lnTo>
                      <a:pt x="171" y="1019"/>
                    </a:lnTo>
                    <a:lnTo>
                      <a:pt x="168" y="1014"/>
                    </a:lnTo>
                    <a:lnTo>
                      <a:pt x="165" y="1010"/>
                    </a:lnTo>
                    <a:lnTo>
                      <a:pt x="162" y="1008"/>
                    </a:lnTo>
                    <a:lnTo>
                      <a:pt x="160" y="1006"/>
                    </a:lnTo>
                    <a:lnTo>
                      <a:pt x="158" y="1006"/>
                    </a:lnTo>
                    <a:lnTo>
                      <a:pt x="156" y="1006"/>
                    </a:lnTo>
                    <a:lnTo>
                      <a:pt x="152" y="1007"/>
                    </a:lnTo>
                    <a:lnTo>
                      <a:pt x="146" y="1010"/>
                    </a:lnTo>
                    <a:lnTo>
                      <a:pt x="135" y="1015"/>
                    </a:lnTo>
                    <a:lnTo>
                      <a:pt x="121" y="1020"/>
                    </a:lnTo>
                    <a:lnTo>
                      <a:pt x="108" y="1025"/>
                    </a:lnTo>
                    <a:lnTo>
                      <a:pt x="92" y="1029"/>
                    </a:lnTo>
                    <a:lnTo>
                      <a:pt x="80" y="1031"/>
                    </a:lnTo>
                    <a:lnTo>
                      <a:pt x="67" y="1031"/>
                    </a:lnTo>
                    <a:lnTo>
                      <a:pt x="59" y="1027"/>
                    </a:lnTo>
                    <a:lnTo>
                      <a:pt x="54" y="1019"/>
                    </a:lnTo>
                    <a:lnTo>
                      <a:pt x="54" y="1006"/>
                    </a:lnTo>
                    <a:lnTo>
                      <a:pt x="55" y="990"/>
                    </a:lnTo>
                    <a:lnTo>
                      <a:pt x="58" y="973"/>
                    </a:lnTo>
                    <a:lnTo>
                      <a:pt x="62" y="953"/>
                    </a:lnTo>
                    <a:lnTo>
                      <a:pt x="67" y="932"/>
                    </a:lnTo>
                    <a:lnTo>
                      <a:pt x="73" y="909"/>
                    </a:lnTo>
                    <a:lnTo>
                      <a:pt x="77" y="886"/>
                    </a:lnTo>
                    <a:lnTo>
                      <a:pt x="81" y="860"/>
                    </a:lnTo>
                    <a:lnTo>
                      <a:pt x="83" y="835"/>
                    </a:lnTo>
                    <a:lnTo>
                      <a:pt x="83" y="810"/>
                    </a:lnTo>
                    <a:lnTo>
                      <a:pt x="83" y="809"/>
                    </a:lnTo>
                    <a:lnTo>
                      <a:pt x="84" y="807"/>
                    </a:lnTo>
                    <a:lnTo>
                      <a:pt x="86" y="803"/>
                    </a:lnTo>
                    <a:lnTo>
                      <a:pt x="87" y="800"/>
                    </a:lnTo>
                    <a:lnTo>
                      <a:pt x="89" y="794"/>
                    </a:lnTo>
                    <a:lnTo>
                      <a:pt x="92" y="790"/>
                    </a:lnTo>
                    <a:lnTo>
                      <a:pt x="94" y="785"/>
                    </a:lnTo>
                    <a:lnTo>
                      <a:pt x="96" y="781"/>
                    </a:lnTo>
                    <a:lnTo>
                      <a:pt x="99" y="777"/>
                    </a:lnTo>
                    <a:lnTo>
                      <a:pt x="102" y="774"/>
                    </a:lnTo>
                    <a:lnTo>
                      <a:pt x="105" y="772"/>
                    </a:lnTo>
                    <a:lnTo>
                      <a:pt x="108" y="769"/>
                    </a:lnTo>
                    <a:lnTo>
                      <a:pt x="111" y="768"/>
                    </a:lnTo>
                    <a:lnTo>
                      <a:pt x="114" y="766"/>
                    </a:lnTo>
                    <a:lnTo>
                      <a:pt x="119" y="765"/>
                    </a:lnTo>
                    <a:lnTo>
                      <a:pt x="124" y="764"/>
                    </a:lnTo>
                    <a:lnTo>
                      <a:pt x="128" y="764"/>
                    </a:lnTo>
                    <a:lnTo>
                      <a:pt x="133" y="764"/>
                    </a:lnTo>
                    <a:lnTo>
                      <a:pt x="140" y="765"/>
                    </a:lnTo>
                    <a:lnTo>
                      <a:pt x="146" y="766"/>
                    </a:lnTo>
                    <a:lnTo>
                      <a:pt x="149" y="767"/>
                    </a:lnTo>
                    <a:lnTo>
                      <a:pt x="154" y="769"/>
                    </a:lnTo>
                    <a:lnTo>
                      <a:pt x="157" y="771"/>
                    </a:lnTo>
                    <a:lnTo>
                      <a:pt x="161" y="773"/>
                    </a:lnTo>
                    <a:lnTo>
                      <a:pt x="164" y="775"/>
                    </a:lnTo>
                    <a:lnTo>
                      <a:pt x="168" y="778"/>
                    </a:lnTo>
                    <a:lnTo>
                      <a:pt x="171" y="780"/>
                    </a:lnTo>
                    <a:lnTo>
                      <a:pt x="175" y="782"/>
                    </a:lnTo>
                    <a:lnTo>
                      <a:pt x="178" y="784"/>
                    </a:lnTo>
                    <a:lnTo>
                      <a:pt x="181" y="786"/>
                    </a:lnTo>
                    <a:lnTo>
                      <a:pt x="187" y="788"/>
                    </a:lnTo>
                    <a:lnTo>
                      <a:pt x="193" y="791"/>
                    </a:lnTo>
                    <a:lnTo>
                      <a:pt x="198" y="792"/>
                    </a:lnTo>
                    <a:lnTo>
                      <a:pt x="203" y="794"/>
                    </a:lnTo>
                    <a:lnTo>
                      <a:pt x="207" y="795"/>
                    </a:lnTo>
                    <a:lnTo>
                      <a:pt x="211" y="796"/>
                    </a:lnTo>
                    <a:lnTo>
                      <a:pt x="215" y="797"/>
                    </a:lnTo>
                    <a:lnTo>
                      <a:pt x="217" y="797"/>
                    </a:lnTo>
                    <a:lnTo>
                      <a:pt x="219" y="797"/>
                    </a:lnTo>
                    <a:lnTo>
                      <a:pt x="230" y="803"/>
                    </a:lnTo>
                    <a:lnTo>
                      <a:pt x="235" y="818"/>
                    </a:lnTo>
                    <a:lnTo>
                      <a:pt x="237" y="838"/>
                    </a:lnTo>
                    <a:lnTo>
                      <a:pt x="235" y="860"/>
                    </a:lnTo>
                    <a:lnTo>
                      <a:pt x="234" y="886"/>
                    </a:lnTo>
                    <a:lnTo>
                      <a:pt x="234" y="911"/>
                    </a:lnTo>
                    <a:lnTo>
                      <a:pt x="236" y="933"/>
                    </a:lnTo>
                    <a:lnTo>
                      <a:pt x="243" y="949"/>
                    </a:lnTo>
                    <a:lnTo>
                      <a:pt x="257" y="960"/>
                    </a:lnTo>
                    <a:lnTo>
                      <a:pt x="277" y="962"/>
                    </a:lnTo>
                    <a:lnTo>
                      <a:pt x="285" y="960"/>
                    </a:lnTo>
                    <a:lnTo>
                      <a:pt x="292" y="955"/>
                    </a:lnTo>
                    <a:lnTo>
                      <a:pt x="298" y="949"/>
                    </a:lnTo>
                    <a:lnTo>
                      <a:pt x="303" y="940"/>
                    </a:lnTo>
                    <a:lnTo>
                      <a:pt x="308" y="931"/>
                    </a:lnTo>
                    <a:lnTo>
                      <a:pt x="311" y="921"/>
                    </a:lnTo>
                    <a:lnTo>
                      <a:pt x="314" y="911"/>
                    </a:lnTo>
                    <a:lnTo>
                      <a:pt x="317" y="902"/>
                    </a:lnTo>
                    <a:lnTo>
                      <a:pt x="318" y="893"/>
                    </a:lnTo>
                    <a:lnTo>
                      <a:pt x="319" y="885"/>
                    </a:lnTo>
                    <a:lnTo>
                      <a:pt x="320" y="874"/>
                    </a:lnTo>
                    <a:lnTo>
                      <a:pt x="322" y="864"/>
                    </a:lnTo>
                    <a:lnTo>
                      <a:pt x="326" y="854"/>
                    </a:lnTo>
                    <a:lnTo>
                      <a:pt x="330" y="845"/>
                    </a:lnTo>
                    <a:lnTo>
                      <a:pt x="336" y="835"/>
                    </a:lnTo>
                    <a:lnTo>
                      <a:pt x="342" y="826"/>
                    </a:lnTo>
                    <a:lnTo>
                      <a:pt x="349" y="818"/>
                    </a:lnTo>
                    <a:lnTo>
                      <a:pt x="355" y="810"/>
                    </a:lnTo>
                    <a:lnTo>
                      <a:pt x="361" y="800"/>
                    </a:lnTo>
                    <a:lnTo>
                      <a:pt x="366" y="791"/>
                    </a:lnTo>
                    <a:lnTo>
                      <a:pt x="369" y="784"/>
                    </a:lnTo>
                    <a:lnTo>
                      <a:pt x="371" y="778"/>
                    </a:lnTo>
                    <a:lnTo>
                      <a:pt x="371" y="772"/>
                    </a:lnTo>
                    <a:lnTo>
                      <a:pt x="371" y="766"/>
                    </a:lnTo>
                    <a:lnTo>
                      <a:pt x="371" y="760"/>
                    </a:lnTo>
                    <a:lnTo>
                      <a:pt x="370" y="754"/>
                    </a:lnTo>
                    <a:lnTo>
                      <a:pt x="369" y="748"/>
                    </a:lnTo>
                    <a:lnTo>
                      <a:pt x="368" y="741"/>
                    </a:lnTo>
                    <a:lnTo>
                      <a:pt x="368" y="734"/>
                    </a:lnTo>
                    <a:lnTo>
                      <a:pt x="367" y="727"/>
                    </a:lnTo>
                    <a:lnTo>
                      <a:pt x="368" y="724"/>
                    </a:lnTo>
                    <a:lnTo>
                      <a:pt x="368" y="721"/>
                    </a:lnTo>
                    <a:lnTo>
                      <a:pt x="368" y="717"/>
                    </a:lnTo>
                    <a:lnTo>
                      <a:pt x="369" y="713"/>
                    </a:lnTo>
                    <a:lnTo>
                      <a:pt x="370" y="708"/>
                    </a:lnTo>
                    <a:lnTo>
                      <a:pt x="371" y="705"/>
                    </a:lnTo>
                    <a:lnTo>
                      <a:pt x="372" y="701"/>
                    </a:lnTo>
                    <a:lnTo>
                      <a:pt x="374" y="698"/>
                    </a:lnTo>
                    <a:lnTo>
                      <a:pt x="375" y="695"/>
                    </a:lnTo>
                    <a:lnTo>
                      <a:pt x="377" y="692"/>
                    </a:lnTo>
                    <a:lnTo>
                      <a:pt x="386" y="682"/>
                    </a:lnTo>
                    <a:lnTo>
                      <a:pt x="393" y="671"/>
                    </a:lnTo>
                    <a:lnTo>
                      <a:pt x="398" y="660"/>
                    </a:lnTo>
                    <a:lnTo>
                      <a:pt x="403" y="648"/>
                    </a:lnTo>
                    <a:lnTo>
                      <a:pt x="406" y="636"/>
                    </a:lnTo>
                    <a:lnTo>
                      <a:pt x="409" y="624"/>
                    </a:lnTo>
                    <a:lnTo>
                      <a:pt x="411" y="612"/>
                    </a:lnTo>
                    <a:lnTo>
                      <a:pt x="412" y="599"/>
                    </a:lnTo>
                    <a:lnTo>
                      <a:pt x="411" y="586"/>
                    </a:lnTo>
                    <a:lnTo>
                      <a:pt x="410" y="573"/>
                    </a:lnTo>
                    <a:lnTo>
                      <a:pt x="409" y="568"/>
                    </a:lnTo>
                    <a:lnTo>
                      <a:pt x="410" y="564"/>
                    </a:lnTo>
                    <a:lnTo>
                      <a:pt x="411" y="560"/>
                    </a:lnTo>
                    <a:lnTo>
                      <a:pt x="412" y="555"/>
                    </a:lnTo>
                    <a:lnTo>
                      <a:pt x="415" y="550"/>
                    </a:lnTo>
                    <a:lnTo>
                      <a:pt x="417" y="544"/>
                    </a:lnTo>
                    <a:lnTo>
                      <a:pt x="419" y="539"/>
                    </a:lnTo>
                    <a:lnTo>
                      <a:pt x="422" y="531"/>
                    </a:lnTo>
                    <a:lnTo>
                      <a:pt x="424" y="524"/>
                    </a:lnTo>
                    <a:lnTo>
                      <a:pt x="426" y="515"/>
                    </a:lnTo>
                    <a:lnTo>
                      <a:pt x="420" y="486"/>
                    </a:lnTo>
                    <a:lnTo>
                      <a:pt x="415" y="481"/>
                    </a:lnTo>
                    <a:lnTo>
                      <a:pt x="408" y="480"/>
                    </a:lnTo>
                    <a:lnTo>
                      <a:pt x="402" y="479"/>
                    </a:lnTo>
                    <a:lnTo>
                      <a:pt x="396" y="480"/>
                    </a:lnTo>
                    <a:lnTo>
                      <a:pt x="389" y="484"/>
                    </a:lnTo>
                    <a:lnTo>
                      <a:pt x="383" y="487"/>
                    </a:lnTo>
                    <a:lnTo>
                      <a:pt x="377" y="492"/>
                    </a:lnTo>
                    <a:lnTo>
                      <a:pt x="371" y="496"/>
                    </a:lnTo>
                    <a:lnTo>
                      <a:pt x="366" y="502"/>
                    </a:lnTo>
                    <a:lnTo>
                      <a:pt x="362" y="507"/>
                    </a:lnTo>
                    <a:lnTo>
                      <a:pt x="358" y="512"/>
                    </a:lnTo>
                    <a:lnTo>
                      <a:pt x="356" y="517"/>
                    </a:lnTo>
                    <a:lnTo>
                      <a:pt x="353" y="523"/>
                    </a:lnTo>
                    <a:lnTo>
                      <a:pt x="352" y="530"/>
                    </a:lnTo>
                    <a:lnTo>
                      <a:pt x="349" y="537"/>
                    </a:lnTo>
                    <a:lnTo>
                      <a:pt x="347" y="544"/>
                    </a:lnTo>
                    <a:lnTo>
                      <a:pt x="346" y="550"/>
                    </a:lnTo>
                    <a:lnTo>
                      <a:pt x="343" y="556"/>
                    </a:lnTo>
                    <a:lnTo>
                      <a:pt x="342" y="562"/>
                    </a:lnTo>
                    <a:lnTo>
                      <a:pt x="339" y="566"/>
                    </a:lnTo>
                    <a:lnTo>
                      <a:pt x="333" y="575"/>
                    </a:lnTo>
                    <a:lnTo>
                      <a:pt x="328" y="582"/>
                    </a:lnTo>
                    <a:lnTo>
                      <a:pt x="324" y="588"/>
                    </a:lnTo>
                    <a:lnTo>
                      <a:pt x="320" y="594"/>
                    </a:lnTo>
                    <a:lnTo>
                      <a:pt x="317" y="601"/>
                    </a:lnTo>
                    <a:lnTo>
                      <a:pt x="315" y="607"/>
                    </a:lnTo>
                    <a:lnTo>
                      <a:pt x="314" y="615"/>
                    </a:lnTo>
                    <a:lnTo>
                      <a:pt x="312" y="625"/>
                    </a:lnTo>
                    <a:lnTo>
                      <a:pt x="310" y="638"/>
                    </a:lnTo>
                    <a:lnTo>
                      <a:pt x="308" y="654"/>
                    </a:lnTo>
                    <a:lnTo>
                      <a:pt x="308" y="655"/>
                    </a:lnTo>
                    <a:lnTo>
                      <a:pt x="307" y="658"/>
                    </a:lnTo>
                    <a:lnTo>
                      <a:pt x="305" y="661"/>
                    </a:lnTo>
                    <a:lnTo>
                      <a:pt x="304" y="664"/>
                    </a:lnTo>
                    <a:lnTo>
                      <a:pt x="301" y="667"/>
                    </a:lnTo>
                    <a:lnTo>
                      <a:pt x="299" y="670"/>
                    </a:lnTo>
                    <a:lnTo>
                      <a:pt x="296" y="672"/>
                    </a:lnTo>
                    <a:lnTo>
                      <a:pt x="294" y="674"/>
                    </a:lnTo>
                    <a:lnTo>
                      <a:pt x="292" y="677"/>
                    </a:lnTo>
                    <a:lnTo>
                      <a:pt x="289" y="678"/>
                    </a:lnTo>
                    <a:lnTo>
                      <a:pt x="282" y="680"/>
                    </a:lnTo>
                    <a:lnTo>
                      <a:pt x="276" y="683"/>
                    </a:lnTo>
                    <a:lnTo>
                      <a:pt x="270" y="683"/>
                    </a:lnTo>
                    <a:lnTo>
                      <a:pt x="266" y="684"/>
                    </a:lnTo>
                    <a:lnTo>
                      <a:pt x="260" y="686"/>
                    </a:lnTo>
                    <a:lnTo>
                      <a:pt x="255" y="687"/>
                    </a:lnTo>
                    <a:lnTo>
                      <a:pt x="249" y="689"/>
                    </a:lnTo>
                    <a:lnTo>
                      <a:pt x="241" y="693"/>
                    </a:lnTo>
                    <a:lnTo>
                      <a:pt x="233" y="699"/>
                    </a:lnTo>
                    <a:lnTo>
                      <a:pt x="222" y="705"/>
                    </a:lnTo>
                    <a:lnTo>
                      <a:pt x="218" y="708"/>
                    </a:lnTo>
                    <a:lnTo>
                      <a:pt x="213" y="708"/>
                    </a:lnTo>
                    <a:lnTo>
                      <a:pt x="206" y="708"/>
                    </a:lnTo>
                    <a:lnTo>
                      <a:pt x="198" y="708"/>
                    </a:lnTo>
                    <a:lnTo>
                      <a:pt x="191" y="708"/>
                    </a:lnTo>
                    <a:lnTo>
                      <a:pt x="183" y="707"/>
                    </a:lnTo>
                    <a:lnTo>
                      <a:pt x="177" y="705"/>
                    </a:lnTo>
                    <a:lnTo>
                      <a:pt x="172" y="705"/>
                    </a:lnTo>
                    <a:lnTo>
                      <a:pt x="168" y="704"/>
                    </a:lnTo>
                    <a:lnTo>
                      <a:pt x="167" y="703"/>
                    </a:lnTo>
                    <a:lnTo>
                      <a:pt x="165" y="703"/>
                    </a:lnTo>
                    <a:lnTo>
                      <a:pt x="162" y="702"/>
                    </a:lnTo>
                    <a:lnTo>
                      <a:pt x="157" y="701"/>
                    </a:lnTo>
                    <a:lnTo>
                      <a:pt x="152" y="697"/>
                    </a:lnTo>
                    <a:lnTo>
                      <a:pt x="145" y="692"/>
                    </a:lnTo>
                    <a:lnTo>
                      <a:pt x="139" y="684"/>
                    </a:lnTo>
                    <a:lnTo>
                      <a:pt x="133" y="674"/>
                    </a:lnTo>
                    <a:lnTo>
                      <a:pt x="130" y="659"/>
                    </a:lnTo>
                    <a:lnTo>
                      <a:pt x="127" y="642"/>
                    </a:lnTo>
                    <a:lnTo>
                      <a:pt x="127" y="620"/>
                    </a:lnTo>
                    <a:lnTo>
                      <a:pt x="129" y="595"/>
                    </a:lnTo>
                    <a:lnTo>
                      <a:pt x="132" y="573"/>
                    </a:lnTo>
                    <a:lnTo>
                      <a:pt x="137" y="554"/>
                    </a:lnTo>
                    <a:lnTo>
                      <a:pt x="143" y="537"/>
                    </a:lnTo>
                    <a:lnTo>
                      <a:pt x="149" y="524"/>
                    </a:lnTo>
                    <a:lnTo>
                      <a:pt x="156" y="512"/>
                    </a:lnTo>
                    <a:lnTo>
                      <a:pt x="163" y="503"/>
                    </a:lnTo>
                    <a:lnTo>
                      <a:pt x="170" y="496"/>
                    </a:lnTo>
                    <a:lnTo>
                      <a:pt x="177" y="492"/>
                    </a:lnTo>
                    <a:lnTo>
                      <a:pt x="184" y="490"/>
                    </a:lnTo>
                    <a:lnTo>
                      <a:pt x="190" y="490"/>
                    </a:lnTo>
                    <a:lnTo>
                      <a:pt x="197" y="491"/>
                    </a:lnTo>
                    <a:lnTo>
                      <a:pt x="203" y="493"/>
                    </a:lnTo>
                    <a:lnTo>
                      <a:pt x="210" y="496"/>
                    </a:lnTo>
                    <a:lnTo>
                      <a:pt x="217" y="500"/>
                    </a:lnTo>
                    <a:lnTo>
                      <a:pt x="224" y="504"/>
                    </a:lnTo>
                    <a:lnTo>
                      <a:pt x="232" y="507"/>
                    </a:lnTo>
                    <a:lnTo>
                      <a:pt x="239" y="509"/>
                    </a:lnTo>
                    <a:lnTo>
                      <a:pt x="248" y="509"/>
                    </a:lnTo>
                    <a:lnTo>
                      <a:pt x="257" y="509"/>
                    </a:lnTo>
                    <a:lnTo>
                      <a:pt x="262" y="507"/>
                    </a:lnTo>
                    <a:lnTo>
                      <a:pt x="267" y="505"/>
                    </a:lnTo>
                    <a:lnTo>
                      <a:pt x="272" y="502"/>
                    </a:lnTo>
                    <a:lnTo>
                      <a:pt x="277" y="499"/>
                    </a:lnTo>
                    <a:lnTo>
                      <a:pt x="282" y="495"/>
                    </a:lnTo>
                    <a:lnTo>
                      <a:pt x="286" y="491"/>
                    </a:lnTo>
                    <a:lnTo>
                      <a:pt x="291" y="488"/>
                    </a:lnTo>
                    <a:lnTo>
                      <a:pt x="295" y="485"/>
                    </a:lnTo>
                    <a:lnTo>
                      <a:pt x="300" y="482"/>
                    </a:lnTo>
                    <a:lnTo>
                      <a:pt x="305" y="480"/>
                    </a:lnTo>
                    <a:lnTo>
                      <a:pt x="316" y="474"/>
                    </a:lnTo>
                    <a:lnTo>
                      <a:pt x="326" y="468"/>
                    </a:lnTo>
                    <a:lnTo>
                      <a:pt x="333" y="462"/>
                    </a:lnTo>
                    <a:lnTo>
                      <a:pt x="339" y="455"/>
                    </a:lnTo>
                    <a:lnTo>
                      <a:pt x="345" y="449"/>
                    </a:lnTo>
                    <a:lnTo>
                      <a:pt x="348" y="442"/>
                    </a:lnTo>
                    <a:lnTo>
                      <a:pt x="351" y="436"/>
                    </a:lnTo>
                    <a:lnTo>
                      <a:pt x="352" y="430"/>
                    </a:lnTo>
                    <a:lnTo>
                      <a:pt x="354" y="425"/>
                    </a:lnTo>
                    <a:lnTo>
                      <a:pt x="355" y="420"/>
                    </a:lnTo>
                    <a:lnTo>
                      <a:pt x="354" y="417"/>
                    </a:lnTo>
                    <a:lnTo>
                      <a:pt x="350" y="416"/>
                    </a:lnTo>
                    <a:lnTo>
                      <a:pt x="343" y="417"/>
                    </a:lnTo>
                    <a:lnTo>
                      <a:pt x="334" y="419"/>
                    </a:lnTo>
                    <a:lnTo>
                      <a:pt x="322" y="423"/>
                    </a:lnTo>
                    <a:lnTo>
                      <a:pt x="309" y="426"/>
                    </a:lnTo>
                    <a:lnTo>
                      <a:pt x="293" y="430"/>
                    </a:lnTo>
                    <a:lnTo>
                      <a:pt x="277" y="432"/>
                    </a:lnTo>
                    <a:lnTo>
                      <a:pt x="259" y="433"/>
                    </a:lnTo>
                    <a:lnTo>
                      <a:pt x="241" y="432"/>
                    </a:lnTo>
                    <a:lnTo>
                      <a:pt x="232" y="430"/>
                    </a:lnTo>
                    <a:lnTo>
                      <a:pt x="225" y="425"/>
                    </a:lnTo>
                    <a:lnTo>
                      <a:pt x="220" y="419"/>
                    </a:lnTo>
                    <a:lnTo>
                      <a:pt x="216" y="411"/>
                    </a:lnTo>
                    <a:lnTo>
                      <a:pt x="213" y="404"/>
                    </a:lnTo>
                    <a:lnTo>
                      <a:pt x="210" y="395"/>
                    </a:lnTo>
                    <a:lnTo>
                      <a:pt x="209" y="388"/>
                    </a:lnTo>
                    <a:lnTo>
                      <a:pt x="208" y="382"/>
                    </a:lnTo>
                    <a:lnTo>
                      <a:pt x="208" y="376"/>
                    </a:lnTo>
                    <a:lnTo>
                      <a:pt x="209" y="373"/>
                    </a:lnTo>
                    <a:lnTo>
                      <a:pt x="212" y="364"/>
                    </a:lnTo>
                    <a:lnTo>
                      <a:pt x="217" y="355"/>
                    </a:lnTo>
                    <a:lnTo>
                      <a:pt x="224" y="347"/>
                    </a:lnTo>
                    <a:lnTo>
                      <a:pt x="232" y="338"/>
                    </a:lnTo>
                    <a:lnTo>
                      <a:pt x="239" y="331"/>
                    </a:lnTo>
                    <a:lnTo>
                      <a:pt x="248" y="323"/>
                    </a:lnTo>
                    <a:lnTo>
                      <a:pt x="256" y="316"/>
                    </a:lnTo>
                    <a:lnTo>
                      <a:pt x="263" y="310"/>
                    </a:lnTo>
                    <a:lnTo>
                      <a:pt x="270" y="303"/>
                    </a:lnTo>
                    <a:lnTo>
                      <a:pt x="275" y="297"/>
                    </a:lnTo>
                    <a:lnTo>
                      <a:pt x="279" y="291"/>
                    </a:lnTo>
                    <a:lnTo>
                      <a:pt x="282" y="283"/>
                    </a:lnTo>
                    <a:lnTo>
                      <a:pt x="285" y="274"/>
                    </a:lnTo>
                    <a:lnTo>
                      <a:pt x="288" y="265"/>
                    </a:lnTo>
                    <a:lnTo>
                      <a:pt x="291" y="254"/>
                    </a:lnTo>
                    <a:lnTo>
                      <a:pt x="295" y="243"/>
                    </a:lnTo>
                    <a:lnTo>
                      <a:pt x="300" y="231"/>
                    </a:lnTo>
                    <a:lnTo>
                      <a:pt x="306" y="220"/>
                    </a:lnTo>
                    <a:lnTo>
                      <a:pt x="313" y="208"/>
                    </a:lnTo>
                    <a:lnTo>
                      <a:pt x="323" y="196"/>
                    </a:lnTo>
                    <a:lnTo>
                      <a:pt x="330" y="188"/>
                    </a:lnTo>
                    <a:lnTo>
                      <a:pt x="338" y="180"/>
                    </a:lnTo>
                    <a:lnTo>
                      <a:pt x="346" y="173"/>
                    </a:lnTo>
                    <a:lnTo>
                      <a:pt x="354" y="167"/>
                    </a:lnTo>
                    <a:lnTo>
                      <a:pt x="362" y="162"/>
                    </a:lnTo>
                    <a:lnTo>
                      <a:pt x="369" y="158"/>
                    </a:lnTo>
                    <a:lnTo>
                      <a:pt x="376" y="154"/>
                    </a:lnTo>
                    <a:lnTo>
                      <a:pt x="383" y="151"/>
                    </a:lnTo>
                    <a:lnTo>
                      <a:pt x="390" y="149"/>
                    </a:lnTo>
                    <a:lnTo>
                      <a:pt x="397" y="148"/>
                    </a:lnTo>
                    <a:lnTo>
                      <a:pt x="398" y="148"/>
                    </a:lnTo>
                    <a:lnTo>
                      <a:pt x="400" y="148"/>
                    </a:lnTo>
                    <a:lnTo>
                      <a:pt x="403" y="149"/>
                    </a:lnTo>
                    <a:lnTo>
                      <a:pt x="407" y="151"/>
                    </a:lnTo>
                    <a:lnTo>
                      <a:pt x="411" y="155"/>
                    </a:lnTo>
                    <a:lnTo>
                      <a:pt x="416" y="160"/>
                    </a:lnTo>
                    <a:lnTo>
                      <a:pt x="419" y="166"/>
                    </a:lnTo>
                    <a:lnTo>
                      <a:pt x="422" y="173"/>
                    </a:lnTo>
                    <a:lnTo>
                      <a:pt x="425" y="183"/>
                    </a:lnTo>
                    <a:lnTo>
                      <a:pt x="426" y="195"/>
                    </a:lnTo>
                    <a:lnTo>
                      <a:pt x="427" y="205"/>
                    </a:lnTo>
                    <a:lnTo>
                      <a:pt x="427" y="216"/>
                    </a:lnTo>
                    <a:lnTo>
                      <a:pt x="427" y="227"/>
                    </a:lnTo>
                    <a:lnTo>
                      <a:pt x="427" y="237"/>
                    </a:lnTo>
                    <a:lnTo>
                      <a:pt x="428" y="247"/>
                    </a:lnTo>
                    <a:lnTo>
                      <a:pt x="428" y="256"/>
                    </a:lnTo>
                    <a:lnTo>
                      <a:pt x="429" y="265"/>
                    </a:lnTo>
                    <a:lnTo>
                      <a:pt x="431" y="273"/>
                    </a:lnTo>
                    <a:lnTo>
                      <a:pt x="433" y="280"/>
                    </a:lnTo>
                    <a:lnTo>
                      <a:pt x="437" y="284"/>
                    </a:lnTo>
                    <a:lnTo>
                      <a:pt x="442" y="289"/>
                    </a:lnTo>
                    <a:lnTo>
                      <a:pt x="448" y="290"/>
                    </a:lnTo>
                    <a:lnTo>
                      <a:pt x="454" y="287"/>
                    </a:lnTo>
                    <a:lnTo>
                      <a:pt x="459" y="284"/>
                    </a:lnTo>
                    <a:lnTo>
                      <a:pt x="464" y="278"/>
                    </a:lnTo>
                    <a:lnTo>
                      <a:pt x="469" y="272"/>
                    </a:lnTo>
                    <a:lnTo>
                      <a:pt x="475" y="265"/>
                    </a:lnTo>
                    <a:lnTo>
                      <a:pt x="480" y="259"/>
                    </a:lnTo>
                    <a:lnTo>
                      <a:pt x="485" y="253"/>
                    </a:lnTo>
                    <a:lnTo>
                      <a:pt x="491" y="249"/>
                    </a:lnTo>
                    <a:lnTo>
                      <a:pt x="497" y="247"/>
                    </a:lnTo>
                    <a:lnTo>
                      <a:pt x="504" y="247"/>
                    </a:lnTo>
                    <a:lnTo>
                      <a:pt x="512" y="247"/>
                    </a:lnTo>
                    <a:lnTo>
                      <a:pt x="520" y="248"/>
                    </a:lnTo>
                    <a:lnTo>
                      <a:pt x="528" y="249"/>
                    </a:lnTo>
                    <a:lnTo>
                      <a:pt x="536" y="249"/>
                    </a:lnTo>
                    <a:lnTo>
                      <a:pt x="541" y="247"/>
                    </a:lnTo>
                    <a:lnTo>
                      <a:pt x="545" y="244"/>
                    </a:lnTo>
                    <a:lnTo>
                      <a:pt x="546" y="239"/>
                    </a:lnTo>
                    <a:lnTo>
                      <a:pt x="544" y="230"/>
                    </a:lnTo>
                    <a:lnTo>
                      <a:pt x="538" y="218"/>
                    </a:lnTo>
                    <a:lnTo>
                      <a:pt x="531" y="206"/>
                    </a:lnTo>
                    <a:lnTo>
                      <a:pt x="523" y="198"/>
                    </a:lnTo>
                    <a:lnTo>
                      <a:pt x="515" y="190"/>
                    </a:lnTo>
                    <a:lnTo>
                      <a:pt x="506" y="184"/>
                    </a:lnTo>
                    <a:lnTo>
                      <a:pt x="498" y="179"/>
                    </a:lnTo>
                    <a:lnTo>
                      <a:pt x="488" y="173"/>
                    </a:lnTo>
                    <a:lnTo>
                      <a:pt x="480" y="167"/>
                    </a:lnTo>
                    <a:lnTo>
                      <a:pt x="472" y="161"/>
                    </a:lnTo>
                    <a:lnTo>
                      <a:pt x="464" y="153"/>
                    </a:lnTo>
                    <a:lnTo>
                      <a:pt x="460" y="148"/>
                    </a:lnTo>
                    <a:lnTo>
                      <a:pt x="457" y="142"/>
                    </a:lnTo>
                    <a:lnTo>
                      <a:pt x="454" y="135"/>
                    </a:lnTo>
                    <a:lnTo>
                      <a:pt x="453" y="130"/>
                    </a:lnTo>
                    <a:lnTo>
                      <a:pt x="451" y="124"/>
                    </a:lnTo>
                    <a:lnTo>
                      <a:pt x="450" y="119"/>
                    </a:lnTo>
                    <a:lnTo>
                      <a:pt x="450" y="114"/>
                    </a:lnTo>
                    <a:lnTo>
                      <a:pt x="451" y="110"/>
                    </a:lnTo>
                    <a:lnTo>
                      <a:pt x="452" y="107"/>
                    </a:lnTo>
                    <a:lnTo>
                      <a:pt x="454" y="105"/>
                    </a:lnTo>
                    <a:lnTo>
                      <a:pt x="460" y="100"/>
                    </a:lnTo>
                    <a:lnTo>
                      <a:pt x="467" y="95"/>
                    </a:lnTo>
                    <a:lnTo>
                      <a:pt x="474" y="91"/>
                    </a:lnTo>
                    <a:lnTo>
                      <a:pt x="482" y="86"/>
                    </a:lnTo>
                    <a:lnTo>
                      <a:pt x="490" y="82"/>
                    </a:lnTo>
                    <a:lnTo>
                      <a:pt x="498" y="78"/>
                    </a:lnTo>
                    <a:lnTo>
                      <a:pt x="507" y="74"/>
                    </a:lnTo>
                    <a:lnTo>
                      <a:pt x="516" y="70"/>
                    </a:lnTo>
                    <a:lnTo>
                      <a:pt x="526" y="68"/>
                    </a:lnTo>
                    <a:lnTo>
                      <a:pt x="536" y="65"/>
                    </a:lnTo>
                    <a:lnTo>
                      <a:pt x="556" y="62"/>
                    </a:lnTo>
                    <a:lnTo>
                      <a:pt x="574" y="61"/>
                    </a:lnTo>
                    <a:lnTo>
                      <a:pt x="589" y="62"/>
                    </a:lnTo>
                    <a:lnTo>
                      <a:pt x="602" y="64"/>
                    </a:lnTo>
                    <a:lnTo>
                      <a:pt x="615" y="67"/>
                    </a:lnTo>
                    <a:lnTo>
                      <a:pt x="628" y="71"/>
                    </a:lnTo>
                    <a:lnTo>
                      <a:pt x="639" y="74"/>
                    </a:lnTo>
                    <a:lnTo>
                      <a:pt x="652" y="77"/>
                    </a:lnTo>
                    <a:lnTo>
                      <a:pt x="666" y="78"/>
                    </a:lnTo>
                    <a:lnTo>
                      <a:pt x="682" y="78"/>
                    </a:lnTo>
                    <a:lnTo>
                      <a:pt x="691" y="78"/>
                    </a:lnTo>
                    <a:lnTo>
                      <a:pt x="700" y="77"/>
                    </a:lnTo>
                    <a:lnTo>
                      <a:pt x="707" y="76"/>
                    </a:lnTo>
                    <a:lnTo>
                      <a:pt x="713" y="75"/>
                    </a:lnTo>
                    <a:lnTo>
                      <a:pt x="718" y="75"/>
                    </a:lnTo>
                    <a:lnTo>
                      <a:pt x="723" y="74"/>
                    </a:lnTo>
                    <a:lnTo>
                      <a:pt x="726" y="73"/>
                    </a:lnTo>
                    <a:lnTo>
                      <a:pt x="730" y="72"/>
                    </a:lnTo>
                    <a:lnTo>
                      <a:pt x="732" y="72"/>
                    </a:lnTo>
                    <a:lnTo>
                      <a:pt x="736" y="71"/>
                    </a:lnTo>
                    <a:lnTo>
                      <a:pt x="753" y="68"/>
                    </a:lnTo>
                    <a:lnTo>
                      <a:pt x="761" y="67"/>
                    </a:lnTo>
                    <a:lnTo>
                      <a:pt x="770" y="66"/>
                    </a:lnTo>
                    <a:lnTo>
                      <a:pt x="780" y="67"/>
                    </a:lnTo>
                    <a:lnTo>
                      <a:pt x="789" y="68"/>
                    </a:lnTo>
                    <a:lnTo>
                      <a:pt x="799" y="69"/>
                    </a:lnTo>
                    <a:lnTo>
                      <a:pt x="808" y="72"/>
                    </a:lnTo>
                    <a:lnTo>
                      <a:pt x="818" y="75"/>
                    </a:lnTo>
                    <a:lnTo>
                      <a:pt x="825" y="78"/>
                    </a:lnTo>
                    <a:lnTo>
                      <a:pt x="832" y="83"/>
                    </a:lnTo>
                    <a:lnTo>
                      <a:pt x="837" y="88"/>
                    </a:lnTo>
                    <a:lnTo>
                      <a:pt x="840" y="94"/>
                    </a:lnTo>
                    <a:lnTo>
                      <a:pt x="844" y="100"/>
                    </a:lnTo>
                    <a:lnTo>
                      <a:pt x="847" y="106"/>
                    </a:lnTo>
                    <a:lnTo>
                      <a:pt x="850" y="111"/>
                    </a:lnTo>
                    <a:lnTo>
                      <a:pt x="851" y="116"/>
                    </a:lnTo>
                    <a:lnTo>
                      <a:pt x="852" y="122"/>
                    </a:lnTo>
                    <a:lnTo>
                      <a:pt x="851" y="127"/>
                    </a:lnTo>
                    <a:lnTo>
                      <a:pt x="850" y="133"/>
                    </a:lnTo>
                    <a:lnTo>
                      <a:pt x="847" y="139"/>
                    </a:lnTo>
                    <a:lnTo>
                      <a:pt x="841" y="145"/>
                    </a:lnTo>
                    <a:lnTo>
                      <a:pt x="837" y="151"/>
                    </a:lnTo>
                    <a:lnTo>
                      <a:pt x="831" y="154"/>
                    </a:lnTo>
                    <a:lnTo>
                      <a:pt x="827" y="158"/>
                    </a:lnTo>
                    <a:lnTo>
                      <a:pt x="822" y="160"/>
                    </a:lnTo>
                    <a:lnTo>
                      <a:pt x="818" y="163"/>
                    </a:lnTo>
                    <a:lnTo>
                      <a:pt x="814" y="167"/>
                    </a:lnTo>
                    <a:lnTo>
                      <a:pt x="810" y="172"/>
                    </a:lnTo>
                    <a:lnTo>
                      <a:pt x="806" y="178"/>
                    </a:lnTo>
                    <a:lnTo>
                      <a:pt x="803" y="186"/>
                    </a:lnTo>
                    <a:lnTo>
                      <a:pt x="800" y="198"/>
                    </a:lnTo>
                    <a:lnTo>
                      <a:pt x="799" y="207"/>
                    </a:lnTo>
                    <a:lnTo>
                      <a:pt x="801" y="215"/>
                    </a:lnTo>
                    <a:lnTo>
                      <a:pt x="804" y="224"/>
                    </a:lnTo>
                    <a:lnTo>
                      <a:pt x="808" y="230"/>
                    </a:lnTo>
                    <a:lnTo>
                      <a:pt x="815" y="237"/>
                    </a:lnTo>
                    <a:lnTo>
                      <a:pt x="820" y="244"/>
                    </a:lnTo>
                    <a:lnTo>
                      <a:pt x="825" y="251"/>
                    </a:lnTo>
                    <a:lnTo>
                      <a:pt x="831" y="259"/>
                    </a:lnTo>
                    <a:lnTo>
                      <a:pt x="834" y="266"/>
                    </a:lnTo>
                    <a:lnTo>
                      <a:pt x="836" y="275"/>
                    </a:lnTo>
                    <a:lnTo>
                      <a:pt x="836" y="287"/>
                    </a:lnTo>
                    <a:lnTo>
                      <a:pt x="835" y="296"/>
                    </a:lnTo>
                    <a:lnTo>
                      <a:pt x="833" y="303"/>
                    </a:lnTo>
                    <a:lnTo>
                      <a:pt x="829" y="306"/>
                    </a:lnTo>
                    <a:lnTo>
                      <a:pt x="825" y="310"/>
                    </a:lnTo>
                    <a:lnTo>
                      <a:pt x="820" y="312"/>
                    </a:lnTo>
                    <a:lnTo>
                      <a:pt x="815" y="314"/>
                    </a:lnTo>
                    <a:lnTo>
                      <a:pt x="808" y="316"/>
                    </a:lnTo>
                    <a:lnTo>
                      <a:pt x="803" y="320"/>
                    </a:lnTo>
                    <a:lnTo>
                      <a:pt x="797" y="325"/>
                    </a:lnTo>
                    <a:lnTo>
                      <a:pt x="796" y="326"/>
                    </a:lnTo>
                    <a:lnTo>
                      <a:pt x="795" y="329"/>
                    </a:lnTo>
                    <a:lnTo>
                      <a:pt x="793" y="332"/>
                    </a:lnTo>
                    <a:lnTo>
                      <a:pt x="790" y="338"/>
                    </a:lnTo>
                    <a:lnTo>
                      <a:pt x="789" y="343"/>
                    </a:lnTo>
                    <a:lnTo>
                      <a:pt x="787" y="349"/>
                    </a:lnTo>
                    <a:lnTo>
                      <a:pt x="787" y="356"/>
                    </a:lnTo>
                    <a:lnTo>
                      <a:pt x="789" y="362"/>
                    </a:lnTo>
                    <a:lnTo>
                      <a:pt x="792" y="369"/>
                    </a:lnTo>
                    <a:lnTo>
                      <a:pt x="797" y="375"/>
                    </a:lnTo>
                    <a:lnTo>
                      <a:pt x="806" y="385"/>
                    </a:lnTo>
                    <a:lnTo>
                      <a:pt x="813" y="394"/>
                    </a:lnTo>
                    <a:lnTo>
                      <a:pt x="818" y="404"/>
                    </a:lnTo>
                    <a:lnTo>
                      <a:pt x="822" y="414"/>
                    </a:lnTo>
                    <a:lnTo>
                      <a:pt x="824" y="425"/>
                    </a:lnTo>
                    <a:lnTo>
                      <a:pt x="824" y="436"/>
                    </a:lnTo>
                    <a:lnTo>
                      <a:pt x="824" y="446"/>
                    </a:lnTo>
                    <a:lnTo>
                      <a:pt x="822" y="457"/>
                    </a:lnTo>
                    <a:lnTo>
                      <a:pt x="819" y="468"/>
                    </a:lnTo>
                    <a:lnTo>
                      <a:pt x="815" y="478"/>
                    </a:lnTo>
                    <a:lnTo>
                      <a:pt x="954" y="473"/>
                    </a:lnTo>
                    <a:lnTo>
                      <a:pt x="959" y="469"/>
                    </a:lnTo>
                    <a:lnTo>
                      <a:pt x="964" y="462"/>
                    </a:lnTo>
                    <a:lnTo>
                      <a:pt x="968" y="453"/>
                    </a:lnTo>
                    <a:lnTo>
                      <a:pt x="971" y="442"/>
                    </a:lnTo>
                    <a:lnTo>
                      <a:pt x="973" y="430"/>
                    </a:lnTo>
                    <a:lnTo>
                      <a:pt x="973" y="417"/>
                    </a:lnTo>
                    <a:lnTo>
                      <a:pt x="970" y="405"/>
                    </a:lnTo>
                    <a:lnTo>
                      <a:pt x="965" y="394"/>
                    </a:lnTo>
                    <a:lnTo>
                      <a:pt x="957" y="383"/>
                    </a:lnTo>
                    <a:lnTo>
                      <a:pt x="947" y="374"/>
                    </a:lnTo>
                    <a:lnTo>
                      <a:pt x="944" y="371"/>
                    </a:lnTo>
                    <a:lnTo>
                      <a:pt x="942" y="367"/>
                    </a:lnTo>
                    <a:lnTo>
                      <a:pt x="943" y="362"/>
                    </a:lnTo>
                    <a:lnTo>
                      <a:pt x="945" y="356"/>
                    </a:lnTo>
                    <a:lnTo>
                      <a:pt x="948" y="350"/>
                    </a:lnTo>
                    <a:lnTo>
                      <a:pt x="952" y="344"/>
                    </a:lnTo>
                    <a:lnTo>
                      <a:pt x="957" y="337"/>
                    </a:lnTo>
                    <a:lnTo>
                      <a:pt x="961" y="331"/>
                    </a:lnTo>
                    <a:lnTo>
                      <a:pt x="967" y="325"/>
                    </a:lnTo>
                    <a:lnTo>
                      <a:pt x="970" y="320"/>
                    </a:lnTo>
                    <a:lnTo>
                      <a:pt x="973" y="317"/>
                    </a:lnTo>
                    <a:lnTo>
                      <a:pt x="974" y="314"/>
                    </a:lnTo>
                    <a:lnTo>
                      <a:pt x="976" y="311"/>
                    </a:lnTo>
                    <a:lnTo>
                      <a:pt x="976" y="308"/>
                    </a:lnTo>
                    <a:lnTo>
                      <a:pt x="976" y="305"/>
                    </a:lnTo>
                    <a:lnTo>
                      <a:pt x="976" y="301"/>
                    </a:lnTo>
                    <a:lnTo>
                      <a:pt x="976" y="298"/>
                    </a:lnTo>
                    <a:lnTo>
                      <a:pt x="975" y="295"/>
                    </a:lnTo>
                    <a:lnTo>
                      <a:pt x="973" y="292"/>
                    </a:lnTo>
                    <a:lnTo>
                      <a:pt x="973" y="289"/>
                    </a:lnTo>
                    <a:lnTo>
                      <a:pt x="968" y="282"/>
                    </a:lnTo>
                    <a:lnTo>
                      <a:pt x="963" y="276"/>
                    </a:lnTo>
                    <a:lnTo>
                      <a:pt x="956" y="271"/>
                    </a:lnTo>
                    <a:lnTo>
                      <a:pt x="950" y="265"/>
                    </a:lnTo>
                    <a:lnTo>
                      <a:pt x="945" y="260"/>
                    </a:lnTo>
                    <a:lnTo>
                      <a:pt x="942" y="254"/>
                    </a:lnTo>
                    <a:lnTo>
                      <a:pt x="940" y="247"/>
                    </a:lnTo>
                    <a:lnTo>
                      <a:pt x="942" y="238"/>
                    </a:lnTo>
                    <a:lnTo>
                      <a:pt x="949" y="228"/>
                    </a:lnTo>
                    <a:lnTo>
                      <a:pt x="961" y="216"/>
                    </a:lnTo>
                    <a:lnTo>
                      <a:pt x="969" y="205"/>
                    </a:lnTo>
                    <a:lnTo>
                      <a:pt x="973" y="194"/>
                    </a:lnTo>
                    <a:lnTo>
                      <a:pt x="975" y="182"/>
                    </a:lnTo>
                    <a:lnTo>
                      <a:pt x="973" y="170"/>
                    </a:lnTo>
                    <a:lnTo>
                      <a:pt x="970" y="158"/>
                    </a:lnTo>
                    <a:lnTo>
                      <a:pt x="966" y="147"/>
                    </a:lnTo>
                    <a:lnTo>
                      <a:pt x="961" y="136"/>
                    </a:lnTo>
                    <a:lnTo>
                      <a:pt x="954" y="126"/>
                    </a:lnTo>
                    <a:lnTo>
                      <a:pt x="949" y="118"/>
                    </a:lnTo>
                    <a:lnTo>
                      <a:pt x="945" y="111"/>
                    </a:lnTo>
                    <a:lnTo>
                      <a:pt x="944" y="109"/>
                    </a:lnTo>
                    <a:lnTo>
                      <a:pt x="944" y="106"/>
                    </a:lnTo>
                    <a:lnTo>
                      <a:pt x="944" y="102"/>
                    </a:lnTo>
                    <a:lnTo>
                      <a:pt x="944" y="98"/>
                    </a:lnTo>
                    <a:lnTo>
                      <a:pt x="945" y="93"/>
                    </a:lnTo>
                    <a:lnTo>
                      <a:pt x="948" y="88"/>
                    </a:lnTo>
                    <a:lnTo>
                      <a:pt x="951" y="84"/>
                    </a:lnTo>
                    <a:lnTo>
                      <a:pt x="956" y="79"/>
                    </a:lnTo>
                    <a:lnTo>
                      <a:pt x="962" y="75"/>
                    </a:lnTo>
                    <a:lnTo>
                      <a:pt x="970" y="72"/>
                    </a:lnTo>
                    <a:lnTo>
                      <a:pt x="973" y="68"/>
                    </a:lnTo>
                    <a:lnTo>
                      <a:pt x="979" y="66"/>
                    </a:lnTo>
                    <a:lnTo>
                      <a:pt x="984" y="63"/>
                    </a:lnTo>
                    <a:lnTo>
                      <a:pt x="989" y="61"/>
                    </a:lnTo>
                    <a:lnTo>
                      <a:pt x="995" y="59"/>
                    </a:lnTo>
                    <a:lnTo>
                      <a:pt x="1002" y="57"/>
                    </a:lnTo>
                    <a:lnTo>
                      <a:pt x="1008" y="56"/>
                    </a:lnTo>
                    <a:lnTo>
                      <a:pt x="1014" y="54"/>
                    </a:lnTo>
                    <a:lnTo>
                      <a:pt x="1020" y="53"/>
                    </a:lnTo>
                    <a:lnTo>
                      <a:pt x="1025" y="53"/>
                    </a:lnTo>
                    <a:lnTo>
                      <a:pt x="1031" y="53"/>
                    </a:lnTo>
                    <a:lnTo>
                      <a:pt x="1040" y="55"/>
                    </a:lnTo>
                    <a:lnTo>
                      <a:pt x="1046" y="57"/>
                    </a:lnTo>
                    <a:lnTo>
                      <a:pt x="1049" y="59"/>
                    </a:lnTo>
                    <a:lnTo>
                      <a:pt x="1051" y="62"/>
                    </a:lnTo>
                    <a:lnTo>
                      <a:pt x="1052" y="64"/>
                    </a:lnTo>
                    <a:lnTo>
                      <a:pt x="1054" y="66"/>
                    </a:lnTo>
                    <a:lnTo>
                      <a:pt x="1056" y="67"/>
                    </a:lnTo>
                    <a:lnTo>
                      <a:pt x="1059" y="69"/>
                    </a:lnTo>
                    <a:lnTo>
                      <a:pt x="1064" y="68"/>
                    </a:lnTo>
                    <a:lnTo>
                      <a:pt x="1072" y="67"/>
                    </a:lnTo>
                    <a:lnTo>
                      <a:pt x="1079" y="66"/>
                    </a:lnTo>
                    <a:lnTo>
                      <a:pt x="1084" y="64"/>
                    </a:lnTo>
                    <a:lnTo>
                      <a:pt x="1088" y="63"/>
                    </a:lnTo>
                    <a:lnTo>
                      <a:pt x="1091" y="62"/>
                    </a:lnTo>
                    <a:lnTo>
                      <a:pt x="1093" y="61"/>
                    </a:lnTo>
                    <a:lnTo>
                      <a:pt x="1095" y="61"/>
                    </a:lnTo>
                    <a:lnTo>
                      <a:pt x="1098" y="61"/>
                    </a:lnTo>
                    <a:lnTo>
                      <a:pt x="1102" y="61"/>
                    </a:lnTo>
                    <a:lnTo>
                      <a:pt x="1107" y="61"/>
                    </a:lnTo>
                    <a:lnTo>
                      <a:pt x="1115" y="61"/>
                    </a:lnTo>
                    <a:lnTo>
                      <a:pt x="1123" y="63"/>
                    </a:lnTo>
                    <a:lnTo>
                      <a:pt x="1132" y="66"/>
                    </a:lnTo>
                    <a:lnTo>
                      <a:pt x="1138" y="72"/>
                    </a:lnTo>
                    <a:lnTo>
                      <a:pt x="1145" y="77"/>
                    </a:lnTo>
                    <a:lnTo>
                      <a:pt x="1151" y="84"/>
                    </a:lnTo>
                    <a:lnTo>
                      <a:pt x="1157" y="91"/>
                    </a:lnTo>
                    <a:lnTo>
                      <a:pt x="1164" y="97"/>
                    </a:lnTo>
                    <a:lnTo>
                      <a:pt x="1170" y="104"/>
                    </a:lnTo>
                    <a:lnTo>
                      <a:pt x="1177" y="109"/>
                    </a:lnTo>
                    <a:lnTo>
                      <a:pt x="1186" y="113"/>
                    </a:lnTo>
                    <a:lnTo>
                      <a:pt x="1204" y="119"/>
                    </a:lnTo>
                    <a:lnTo>
                      <a:pt x="1220" y="122"/>
                    </a:lnTo>
                    <a:lnTo>
                      <a:pt x="1234" y="123"/>
                    </a:lnTo>
                    <a:lnTo>
                      <a:pt x="1247" y="123"/>
                    </a:lnTo>
                    <a:lnTo>
                      <a:pt x="1259" y="121"/>
                    </a:lnTo>
                    <a:lnTo>
                      <a:pt x="1271" y="119"/>
                    </a:lnTo>
                    <a:lnTo>
                      <a:pt x="1282" y="116"/>
                    </a:lnTo>
                    <a:lnTo>
                      <a:pt x="1293" y="114"/>
                    </a:lnTo>
                    <a:lnTo>
                      <a:pt x="1306" y="113"/>
                    </a:lnTo>
                    <a:lnTo>
                      <a:pt x="1319" y="114"/>
                    </a:lnTo>
                    <a:lnTo>
                      <a:pt x="1331" y="118"/>
                    </a:lnTo>
                    <a:lnTo>
                      <a:pt x="1341" y="125"/>
                    </a:lnTo>
                    <a:lnTo>
                      <a:pt x="1350" y="133"/>
                    </a:lnTo>
                    <a:lnTo>
                      <a:pt x="1359" y="144"/>
                    </a:lnTo>
                    <a:lnTo>
                      <a:pt x="1366" y="154"/>
                    </a:lnTo>
                    <a:lnTo>
                      <a:pt x="1373" y="164"/>
                    </a:lnTo>
                    <a:lnTo>
                      <a:pt x="1379" y="174"/>
                    </a:lnTo>
                    <a:lnTo>
                      <a:pt x="1386" y="181"/>
                    </a:lnTo>
                    <a:lnTo>
                      <a:pt x="1393" y="186"/>
                    </a:lnTo>
                    <a:lnTo>
                      <a:pt x="1400" y="186"/>
                    </a:lnTo>
                    <a:lnTo>
                      <a:pt x="1409" y="187"/>
                    </a:lnTo>
                    <a:lnTo>
                      <a:pt x="1420" y="190"/>
                    </a:lnTo>
                    <a:lnTo>
                      <a:pt x="1434" y="196"/>
                    </a:lnTo>
                    <a:lnTo>
                      <a:pt x="1448" y="205"/>
                    </a:lnTo>
                    <a:lnTo>
                      <a:pt x="1461" y="216"/>
                    </a:lnTo>
                    <a:lnTo>
                      <a:pt x="1474" y="229"/>
                    </a:lnTo>
                    <a:lnTo>
                      <a:pt x="1483" y="244"/>
                    </a:lnTo>
                    <a:lnTo>
                      <a:pt x="1490" y="261"/>
                    </a:lnTo>
                    <a:lnTo>
                      <a:pt x="1491" y="279"/>
                    </a:lnTo>
                    <a:lnTo>
                      <a:pt x="1487" y="299"/>
                    </a:lnTo>
                    <a:lnTo>
                      <a:pt x="1483" y="307"/>
                    </a:lnTo>
                    <a:lnTo>
                      <a:pt x="1481" y="307"/>
                    </a:lnTo>
                    <a:lnTo>
                      <a:pt x="1480" y="308"/>
                    </a:lnTo>
                    <a:lnTo>
                      <a:pt x="1478" y="308"/>
                    </a:lnTo>
                    <a:lnTo>
                      <a:pt x="1477" y="309"/>
                    </a:lnTo>
                    <a:lnTo>
                      <a:pt x="1475" y="309"/>
                    </a:lnTo>
                    <a:lnTo>
                      <a:pt x="1474" y="310"/>
                    </a:lnTo>
                    <a:lnTo>
                      <a:pt x="1472" y="310"/>
                    </a:lnTo>
                    <a:lnTo>
                      <a:pt x="1471" y="310"/>
                    </a:lnTo>
                    <a:lnTo>
                      <a:pt x="1469" y="310"/>
                    </a:lnTo>
                    <a:lnTo>
                      <a:pt x="1468" y="309"/>
                    </a:lnTo>
                    <a:lnTo>
                      <a:pt x="1454" y="302"/>
                    </a:lnTo>
                    <a:lnTo>
                      <a:pt x="1441" y="295"/>
                    </a:lnTo>
                    <a:lnTo>
                      <a:pt x="1427" y="287"/>
                    </a:lnTo>
                    <a:lnTo>
                      <a:pt x="1414" y="281"/>
                    </a:lnTo>
                    <a:lnTo>
                      <a:pt x="1400" y="275"/>
                    </a:lnTo>
                    <a:lnTo>
                      <a:pt x="1386" y="270"/>
                    </a:lnTo>
                    <a:lnTo>
                      <a:pt x="1372" y="267"/>
                    </a:lnTo>
                    <a:lnTo>
                      <a:pt x="1357" y="266"/>
                    </a:lnTo>
                    <a:lnTo>
                      <a:pt x="1342" y="268"/>
                    </a:lnTo>
                    <a:lnTo>
                      <a:pt x="1327" y="272"/>
                    </a:lnTo>
                    <a:lnTo>
                      <a:pt x="1324" y="275"/>
                    </a:lnTo>
                    <a:lnTo>
                      <a:pt x="1321" y="278"/>
                    </a:lnTo>
                    <a:lnTo>
                      <a:pt x="1318" y="282"/>
                    </a:lnTo>
                    <a:lnTo>
                      <a:pt x="1316" y="287"/>
                    </a:lnTo>
                    <a:lnTo>
                      <a:pt x="1315" y="292"/>
                    </a:lnTo>
                    <a:lnTo>
                      <a:pt x="1314" y="297"/>
                    </a:lnTo>
                    <a:lnTo>
                      <a:pt x="1314" y="303"/>
                    </a:lnTo>
                    <a:lnTo>
                      <a:pt x="1314" y="307"/>
                    </a:lnTo>
                    <a:lnTo>
                      <a:pt x="1316" y="311"/>
                    </a:lnTo>
                    <a:lnTo>
                      <a:pt x="1317" y="314"/>
                    </a:lnTo>
                    <a:lnTo>
                      <a:pt x="1325" y="323"/>
                    </a:lnTo>
                    <a:lnTo>
                      <a:pt x="1335" y="329"/>
                    </a:lnTo>
                    <a:lnTo>
                      <a:pt x="1347" y="334"/>
                    </a:lnTo>
                    <a:lnTo>
                      <a:pt x="1358" y="337"/>
                    </a:lnTo>
                    <a:lnTo>
                      <a:pt x="1369" y="338"/>
                    </a:lnTo>
                    <a:lnTo>
                      <a:pt x="1382" y="341"/>
                    </a:lnTo>
                    <a:lnTo>
                      <a:pt x="1394" y="342"/>
                    </a:lnTo>
                    <a:lnTo>
                      <a:pt x="1405" y="345"/>
                    </a:lnTo>
                    <a:lnTo>
                      <a:pt x="1417" y="350"/>
                    </a:lnTo>
                    <a:lnTo>
                      <a:pt x="1428" y="357"/>
                    </a:lnTo>
                    <a:lnTo>
                      <a:pt x="1432" y="360"/>
                    </a:lnTo>
                    <a:lnTo>
                      <a:pt x="1433" y="363"/>
                    </a:lnTo>
                    <a:lnTo>
                      <a:pt x="1433" y="368"/>
                    </a:lnTo>
                    <a:lnTo>
                      <a:pt x="1433" y="372"/>
                    </a:lnTo>
                    <a:lnTo>
                      <a:pt x="1431" y="376"/>
                    </a:lnTo>
                    <a:lnTo>
                      <a:pt x="1430" y="381"/>
                    </a:lnTo>
                    <a:lnTo>
                      <a:pt x="1428" y="386"/>
                    </a:lnTo>
                    <a:lnTo>
                      <a:pt x="1426" y="391"/>
                    </a:lnTo>
                    <a:lnTo>
                      <a:pt x="1426" y="395"/>
                    </a:lnTo>
                    <a:lnTo>
                      <a:pt x="1427" y="401"/>
                    </a:lnTo>
                    <a:lnTo>
                      <a:pt x="1430" y="407"/>
                    </a:lnTo>
                    <a:lnTo>
                      <a:pt x="1435" y="413"/>
                    </a:lnTo>
                    <a:lnTo>
                      <a:pt x="1439" y="417"/>
                    </a:lnTo>
                    <a:lnTo>
                      <a:pt x="1445" y="421"/>
                    </a:lnTo>
                    <a:lnTo>
                      <a:pt x="1452" y="424"/>
                    </a:lnTo>
                    <a:lnTo>
                      <a:pt x="1458" y="425"/>
                    </a:lnTo>
                    <a:lnTo>
                      <a:pt x="1465" y="427"/>
                    </a:lnTo>
                    <a:lnTo>
                      <a:pt x="1472" y="427"/>
                    </a:lnTo>
                    <a:lnTo>
                      <a:pt x="1480" y="426"/>
                    </a:lnTo>
                    <a:lnTo>
                      <a:pt x="1487" y="425"/>
                    </a:lnTo>
                    <a:lnTo>
                      <a:pt x="1490" y="424"/>
                    </a:lnTo>
                    <a:lnTo>
                      <a:pt x="1492" y="423"/>
                    </a:lnTo>
                    <a:lnTo>
                      <a:pt x="1494" y="420"/>
                    </a:lnTo>
                    <a:lnTo>
                      <a:pt x="1496" y="419"/>
                    </a:lnTo>
                    <a:lnTo>
                      <a:pt x="1498" y="417"/>
                    </a:lnTo>
                    <a:lnTo>
                      <a:pt x="1499" y="414"/>
                    </a:lnTo>
                    <a:lnTo>
                      <a:pt x="1501" y="411"/>
                    </a:lnTo>
                    <a:lnTo>
                      <a:pt x="1502" y="409"/>
                    </a:lnTo>
                    <a:lnTo>
                      <a:pt x="1504" y="406"/>
                    </a:lnTo>
                    <a:lnTo>
                      <a:pt x="1506" y="404"/>
                    </a:lnTo>
                    <a:lnTo>
                      <a:pt x="1509" y="400"/>
                    </a:lnTo>
                    <a:lnTo>
                      <a:pt x="1513" y="398"/>
                    </a:lnTo>
                    <a:lnTo>
                      <a:pt x="1518" y="398"/>
                    </a:lnTo>
                    <a:lnTo>
                      <a:pt x="1523" y="398"/>
                    </a:lnTo>
                    <a:lnTo>
                      <a:pt x="1528" y="400"/>
                    </a:lnTo>
                    <a:lnTo>
                      <a:pt x="1533" y="402"/>
                    </a:lnTo>
                    <a:lnTo>
                      <a:pt x="1537" y="406"/>
                    </a:lnTo>
                    <a:lnTo>
                      <a:pt x="1541" y="410"/>
                    </a:lnTo>
                    <a:lnTo>
                      <a:pt x="1544" y="414"/>
                    </a:lnTo>
                    <a:lnTo>
                      <a:pt x="1547" y="420"/>
                    </a:lnTo>
                    <a:lnTo>
                      <a:pt x="1550" y="427"/>
                    </a:lnTo>
                    <a:lnTo>
                      <a:pt x="1553" y="436"/>
                    </a:lnTo>
                    <a:lnTo>
                      <a:pt x="1556" y="446"/>
                    </a:lnTo>
                    <a:lnTo>
                      <a:pt x="1557" y="456"/>
                    </a:lnTo>
                    <a:lnTo>
                      <a:pt x="1558" y="467"/>
                    </a:lnTo>
                    <a:lnTo>
                      <a:pt x="1558" y="477"/>
                    </a:lnTo>
                    <a:lnTo>
                      <a:pt x="1556" y="489"/>
                    </a:lnTo>
                    <a:lnTo>
                      <a:pt x="1551" y="500"/>
                    </a:lnTo>
                    <a:lnTo>
                      <a:pt x="1545" y="512"/>
                    </a:lnTo>
                    <a:lnTo>
                      <a:pt x="1536" y="522"/>
                    </a:lnTo>
                    <a:lnTo>
                      <a:pt x="1528" y="530"/>
                    </a:lnTo>
                    <a:lnTo>
                      <a:pt x="1524" y="537"/>
                    </a:lnTo>
                    <a:lnTo>
                      <a:pt x="1522" y="546"/>
                    </a:lnTo>
                    <a:lnTo>
                      <a:pt x="1523" y="553"/>
                    </a:lnTo>
                    <a:lnTo>
                      <a:pt x="1525" y="562"/>
                    </a:lnTo>
                    <a:lnTo>
                      <a:pt x="1530" y="569"/>
                    </a:lnTo>
                    <a:lnTo>
                      <a:pt x="1535" y="577"/>
                    </a:lnTo>
                    <a:lnTo>
                      <a:pt x="1541" y="585"/>
                    </a:lnTo>
                    <a:lnTo>
                      <a:pt x="1546" y="592"/>
                    </a:lnTo>
                    <a:lnTo>
                      <a:pt x="1550" y="600"/>
                    </a:lnTo>
                    <a:lnTo>
                      <a:pt x="1554" y="607"/>
                    </a:lnTo>
                    <a:lnTo>
                      <a:pt x="1558" y="623"/>
                    </a:lnTo>
                    <a:lnTo>
                      <a:pt x="1558" y="638"/>
                    </a:lnTo>
                    <a:lnTo>
                      <a:pt x="1555" y="652"/>
                    </a:lnTo>
                    <a:lnTo>
                      <a:pt x="1549" y="665"/>
                    </a:lnTo>
                    <a:lnTo>
                      <a:pt x="1541" y="677"/>
                    </a:lnTo>
                    <a:lnTo>
                      <a:pt x="1530" y="687"/>
                    </a:lnTo>
                    <a:lnTo>
                      <a:pt x="1518" y="695"/>
                    </a:lnTo>
                    <a:lnTo>
                      <a:pt x="1504" y="699"/>
                    </a:lnTo>
                    <a:lnTo>
                      <a:pt x="1489" y="702"/>
                    </a:lnTo>
                    <a:lnTo>
                      <a:pt x="1473" y="700"/>
                    </a:lnTo>
                    <a:lnTo>
                      <a:pt x="1469" y="699"/>
                    </a:lnTo>
                    <a:lnTo>
                      <a:pt x="1464" y="697"/>
                    </a:lnTo>
                    <a:lnTo>
                      <a:pt x="1460" y="695"/>
                    </a:lnTo>
                    <a:lnTo>
                      <a:pt x="1456" y="692"/>
                    </a:lnTo>
                    <a:lnTo>
                      <a:pt x="1452" y="688"/>
                    </a:lnTo>
                    <a:lnTo>
                      <a:pt x="1448" y="684"/>
                    </a:lnTo>
                    <a:lnTo>
                      <a:pt x="1444" y="680"/>
                    </a:lnTo>
                    <a:lnTo>
                      <a:pt x="1442" y="676"/>
                    </a:lnTo>
                    <a:lnTo>
                      <a:pt x="1440" y="672"/>
                    </a:lnTo>
                    <a:lnTo>
                      <a:pt x="1440" y="669"/>
                    </a:lnTo>
                    <a:lnTo>
                      <a:pt x="1442" y="656"/>
                    </a:lnTo>
                    <a:lnTo>
                      <a:pt x="1445" y="643"/>
                    </a:lnTo>
                    <a:lnTo>
                      <a:pt x="1447" y="632"/>
                    </a:lnTo>
                    <a:lnTo>
                      <a:pt x="1449" y="620"/>
                    </a:lnTo>
                    <a:lnTo>
                      <a:pt x="1449" y="608"/>
                    </a:lnTo>
                    <a:lnTo>
                      <a:pt x="1448" y="598"/>
                    </a:lnTo>
                    <a:lnTo>
                      <a:pt x="1445" y="587"/>
                    </a:lnTo>
                    <a:lnTo>
                      <a:pt x="1440" y="576"/>
                    </a:lnTo>
                    <a:lnTo>
                      <a:pt x="1433" y="566"/>
                    </a:lnTo>
                    <a:lnTo>
                      <a:pt x="1423" y="557"/>
                    </a:lnTo>
                    <a:lnTo>
                      <a:pt x="1420" y="554"/>
                    </a:lnTo>
                    <a:lnTo>
                      <a:pt x="1418" y="552"/>
                    </a:lnTo>
                    <a:lnTo>
                      <a:pt x="1416" y="549"/>
                    </a:lnTo>
                    <a:lnTo>
                      <a:pt x="1414" y="546"/>
                    </a:lnTo>
                    <a:lnTo>
                      <a:pt x="1414" y="543"/>
                    </a:lnTo>
                    <a:lnTo>
                      <a:pt x="1413" y="540"/>
                    </a:lnTo>
                    <a:lnTo>
                      <a:pt x="1412" y="537"/>
                    </a:lnTo>
                    <a:lnTo>
                      <a:pt x="1411" y="533"/>
                    </a:lnTo>
                    <a:lnTo>
                      <a:pt x="1411" y="530"/>
                    </a:lnTo>
                    <a:lnTo>
                      <a:pt x="1410" y="526"/>
                    </a:lnTo>
                    <a:lnTo>
                      <a:pt x="1409" y="522"/>
                    </a:lnTo>
                    <a:lnTo>
                      <a:pt x="1408" y="518"/>
                    </a:lnTo>
                    <a:lnTo>
                      <a:pt x="1408" y="514"/>
                    </a:lnTo>
                    <a:lnTo>
                      <a:pt x="1408" y="509"/>
                    </a:lnTo>
                    <a:lnTo>
                      <a:pt x="1408" y="506"/>
                    </a:lnTo>
                    <a:lnTo>
                      <a:pt x="1408" y="503"/>
                    </a:lnTo>
                    <a:lnTo>
                      <a:pt x="1407" y="499"/>
                    </a:lnTo>
                    <a:lnTo>
                      <a:pt x="1406" y="496"/>
                    </a:lnTo>
                    <a:lnTo>
                      <a:pt x="1404" y="493"/>
                    </a:lnTo>
                    <a:lnTo>
                      <a:pt x="1401" y="490"/>
                    </a:lnTo>
                    <a:lnTo>
                      <a:pt x="1396" y="488"/>
                    </a:lnTo>
                    <a:lnTo>
                      <a:pt x="1392" y="485"/>
                    </a:lnTo>
                    <a:lnTo>
                      <a:pt x="1388" y="481"/>
                    </a:lnTo>
                    <a:lnTo>
                      <a:pt x="1384" y="478"/>
                    </a:lnTo>
                    <a:lnTo>
                      <a:pt x="1379" y="474"/>
                    </a:lnTo>
                    <a:lnTo>
                      <a:pt x="1375" y="471"/>
                    </a:lnTo>
                    <a:lnTo>
                      <a:pt x="1371" y="468"/>
                    </a:lnTo>
                    <a:lnTo>
                      <a:pt x="1366" y="464"/>
                    </a:lnTo>
                    <a:lnTo>
                      <a:pt x="1363" y="461"/>
                    </a:lnTo>
                    <a:lnTo>
                      <a:pt x="1359" y="458"/>
                    </a:lnTo>
                    <a:lnTo>
                      <a:pt x="1352" y="456"/>
                    </a:lnTo>
                    <a:lnTo>
                      <a:pt x="1345" y="455"/>
                    </a:lnTo>
                    <a:lnTo>
                      <a:pt x="1338" y="456"/>
                    </a:lnTo>
                    <a:lnTo>
                      <a:pt x="1330" y="458"/>
                    </a:lnTo>
                    <a:lnTo>
                      <a:pt x="1322" y="462"/>
                    </a:lnTo>
                    <a:lnTo>
                      <a:pt x="1316" y="465"/>
                    </a:lnTo>
                    <a:lnTo>
                      <a:pt x="1310" y="471"/>
                    </a:lnTo>
                    <a:lnTo>
                      <a:pt x="1306" y="476"/>
                    </a:lnTo>
                    <a:lnTo>
                      <a:pt x="1305" y="482"/>
                    </a:lnTo>
                    <a:lnTo>
                      <a:pt x="1306" y="488"/>
                    </a:lnTo>
                    <a:lnTo>
                      <a:pt x="1308" y="494"/>
                    </a:lnTo>
                    <a:lnTo>
                      <a:pt x="1310" y="499"/>
                    </a:lnTo>
                    <a:lnTo>
                      <a:pt x="1312" y="503"/>
                    </a:lnTo>
                    <a:lnTo>
                      <a:pt x="1315" y="506"/>
                    </a:lnTo>
                    <a:lnTo>
                      <a:pt x="1318" y="509"/>
                    </a:lnTo>
                    <a:lnTo>
                      <a:pt x="1321" y="512"/>
                    </a:lnTo>
                    <a:lnTo>
                      <a:pt x="1323" y="514"/>
                    </a:lnTo>
                    <a:lnTo>
                      <a:pt x="1326" y="516"/>
                    </a:lnTo>
                    <a:lnTo>
                      <a:pt x="1329" y="518"/>
                    </a:lnTo>
                    <a:lnTo>
                      <a:pt x="1331" y="521"/>
                    </a:lnTo>
                    <a:lnTo>
                      <a:pt x="1340" y="528"/>
                    </a:lnTo>
                    <a:lnTo>
                      <a:pt x="1348" y="537"/>
                    </a:lnTo>
                    <a:lnTo>
                      <a:pt x="1356" y="544"/>
                    </a:lnTo>
                    <a:lnTo>
                      <a:pt x="1363" y="552"/>
                    </a:lnTo>
                    <a:lnTo>
                      <a:pt x="1369" y="560"/>
                    </a:lnTo>
                    <a:lnTo>
                      <a:pt x="1373" y="569"/>
                    </a:lnTo>
                    <a:lnTo>
                      <a:pt x="1377" y="578"/>
                    </a:lnTo>
                    <a:lnTo>
                      <a:pt x="1379" y="588"/>
                    </a:lnTo>
                    <a:lnTo>
                      <a:pt x="1380" y="598"/>
                    </a:lnTo>
                    <a:lnTo>
                      <a:pt x="1379" y="610"/>
                    </a:lnTo>
                    <a:lnTo>
                      <a:pt x="1377" y="619"/>
                    </a:lnTo>
                    <a:lnTo>
                      <a:pt x="1375" y="626"/>
                    </a:lnTo>
                    <a:lnTo>
                      <a:pt x="1373" y="634"/>
                    </a:lnTo>
                    <a:lnTo>
                      <a:pt x="1373" y="642"/>
                    </a:lnTo>
                    <a:lnTo>
                      <a:pt x="1371" y="650"/>
                    </a:lnTo>
                    <a:lnTo>
                      <a:pt x="1370" y="658"/>
                    </a:lnTo>
                    <a:lnTo>
                      <a:pt x="1370" y="664"/>
                    </a:lnTo>
                    <a:lnTo>
                      <a:pt x="1370" y="672"/>
                    </a:lnTo>
                    <a:lnTo>
                      <a:pt x="1371" y="680"/>
                    </a:lnTo>
                    <a:lnTo>
                      <a:pt x="1373" y="686"/>
                    </a:lnTo>
                    <a:lnTo>
                      <a:pt x="1378" y="709"/>
                    </a:lnTo>
                    <a:lnTo>
                      <a:pt x="1383" y="733"/>
                    </a:lnTo>
                    <a:lnTo>
                      <a:pt x="1388" y="759"/>
                    </a:lnTo>
                    <a:lnTo>
                      <a:pt x="1392" y="784"/>
                    </a:lnTo>
                    <a:lnTo>
                      <a:pt x="1393" y="809"/>
                    </a:lnTo>
                    <a:lnTo>
                      <a:pt x="1392" y="832"/>
                    </a:lnTo>
                    <a:lnTo>
                      <a:pt x="1388" y="854"/>
                    </a:lnTo>
                    <a:lnTo>
                      <a:pt x="1382" y="873"/>
                    </a:lnTo>
                    <a:lnTo>
                      <a:pt x="1372" y="889"/>
                    </a:lnTo>
                    <a:lnTo>
                      <a:pt x="1357" y="900"/>
                    </a:lnTo>
                    <a:lnTo>
                      <a:pt x="1355" y="902"/>
                    </a:lnTo>
                    <a:lnTo>
                      <a:pt x="1354" y="905"/>
                    </a:lnTo>
                    <a:lnTo>
                      <a:pt x="1353" y="908"/>
                    </a:lnTo>
                    <a:lnTo>
                      <a:pt x="1353" y="911"/>
                    </a:lnTo>
                    <a:lnTo>
                      <a:pt x="1353" y="914"/>
                    </a:lnTo>
                    <a:lnTo>
                      <a:pt x="1354" y="917"/>
                    </a:lnTo>
                    <a:lnTo>
                      <a:pt x="1356" y="921"/>
                    </a:lnTo>
                    <a:lnTo>
                      <a:pt x="1357" y="924"/>
                    </a:lnTo>
                    <a:lnTo>
                      <a:pt x="1360" y="927"/>
                    </a:lnTo>
                    <a:lnTo>
                      <a:pt x="1362" y="930"/>
                    </a:lnTo>
                    <a:lnTo>
                      <a:pt x="1366" y="935"/>
                    </a:lnTo>
                    <a:lnTo>
                      <a:pt x="1372" y="939"/>
                    </a:lnTo>
                    <a:lnTo>
                      <a:pt x="1378" y="942"/>
                    </a:lnTo>
                    <a:lnTo>
                      <a:pt x="1384" y="944"/>
                    </a:lnTo>
                    <a:lnTo>
                      <a:pt x="1390" y="946"/>
                    </a:lnTo>
                    <a:lnTo>
                      <a:pt x="1396" y="946"/>
                    </a:lnTo>
                    <a:lnTo>
                      <a:pt x="1403" y="946"/>
                    </a:lnTo>
                    <a:lnTo>
                      <a:pt x="1409" y="944"/>
                    </a:lnTo>
                    <a:lnTo>
                      <a:pt x="1415" y="943"/>
                    </a:lnTo>
                    <a:lnTo>
                      <a:pt x="1420" y="940"/>
                    </a:lnTo>
                    <a:lnTo>
                      <a:pt x="1429" y="935"/>
                    </a:lnTo>
                    <a:lnTo>
                      <a:pt x="1436" y="929"/>
                    </a:lnTo>
                    <a:lnTo>
                      <a:pt x="1442" y="922"/>
                    </a:lnTo>
                    <a:lnTo>
                      <a:pt x="1448" y="915"/>
                    </a:lnTo>
                    <a:lnTo>
                      <a:pt x="1452" y="907"/>
                    </a:lnTo>
                    <a:lnTo>
                      <a:pt x="1454" y="898"/>
                    </a:lnTo>
                    <a:lnTo>
                      <a:pt x="1455" y="887"/>
                    </a:lnTo>
                    <a:lnTo>
                      <a:pt x="1455" y="876"/>
                    </a:lnTo>
                    <a:lnTo>
                      <a:pt x="1455" y="864"/>
                    </a:lnTo>
                    <a:lnTo>
                      <a:pt x="1452" y="850"/>
                    </a:lnTo>
                    <a:lnTo>
                      <a:pt x="1452" y="847"/>
                    </a:lnTo>
                    <a:lnTo>
                      <a:pt x="1451" y="843"/>
                    </a:lnTo>
                    <a:lnTo>
                      <a:pt x="1451" y="839"/>
                    </a:lnTo>
                    <a:lnTo>
                      <a:pt x="1451" y="834"/>
                    </a:lnTo>
                    <a:lnTo>
                      <a:pt x="1451" y="829"/>
                    </a:lnTo>
                    <a:lnTo>
                      <a:pt x="1452" y="824"/>
                    </a:lnTo>
                    <a:lnTo>
                      <a:pt x="1453" y="819"/>
                    </a:lnTo>
                    <a:lnTo>
                      <a:pt x="1455" y="815"/>
                    </a:lnTo>
                    <a:lnTo>
                      <a:pt x="1457" y="812"/>
                    </a:lnTo>
                    <a:lnTo>
                      <a:pt x="1460" y="809"/>
                    </a:lnTo>
                    <a:lnTo>
                      <a:pt x="1475" y="781"/>
                    </a:lnTo>
                    <a:lnTo>
                      <a:pt x="1483" y="777"/>
                    </a:lnTo>
                    <a:lnTo>
                      <a:pt x="1492" y="775"/>
                    </a:lnTo>
                    <a:lnTo>
                      <a:pt x="1501" y="775"/>
                    </a:lnTo>
                    <a:lnTo>
                      <a:pt x="1509" y="778"/>
                    </a:lnTo>
                    <a:lnTo>
                      <a:pt x="1518" y="781"/>
                    </a:lnTo>
                    <a:lnTo>
                      <a:pt x="1526" y="787"/>
                    </a:lnTo>
                    <a:lnTo>
                      <a:pt x="1533" y="793"/>
                    </a:lnTo>
                    <a:lnTo>
                      <a:pt x="1539" y="800"/>
                    </a:lnTo>
                    <a:lnTo>
                      <a:pt x="1544" y="807"/>
                    </a:lnTo>
                    <a:lnTo>
                      <a:pt x="1547" y="815"/>
                    </a:lnTo>
                    <a:lnTo>
                      <a:pt x="1550" y="826"/>
                    </a:lnTo>
                    <a:lnTo>
                      <a:pt x="1553" y="838"/>
                    </a:lnTo>
                    <a:lnTo>
                      <a:pt x="1554" y="849"/>
                    </a:lnTo>
                    <a:lnTo>
                      <a:pt x="1555" y="860"/>
                    </a:lnTo>
                    <a:lnTo>
                      <a:pt x="1554" y="872"/>
                    </a:lnTo>
                    <a:lnTo>
                      <a:pt x="1553" y="883"/>
                    </a:lnTo>
                    <a:lnTo>
                      <a:pt x="1552" y="895"/>
                    </a:lnTo>
                    <a:lnTo>
                      <a:pt x="1549" y="906"/>
                    </a:lnTo>
                    <a:lnTo>
                      <a:pt x="1546" y="917"/>
                    </a:lnTo>
                    <a:lnTo>
                      <a:pt x="1542" y="928"/>
                    </a:lnTo>
                    <a:lnTo>
                      <a:pt x="1539" y="934"/>
                    </a:lnTo>
                    <a:lnTo>
                      <a:pt x="1536" y="940"/>
                    </a:lnTo>
                    <a:lnTo>
                      <a:pt x="1533" y="945"/>
                    </a:lnTo>
                    <a:lnTo>
                      <a:pt x="1529" y="950"/>
                    </a:lnTo>
                    <a:lnTo>
                      <a:pt x="1525" y="955"/>
                    </a:lnTo>
                    <a:lnTo>
                      <a:pt x="1521" y="960"/>
                    </a:lnTo>
                    <a:lnTo>
                      <a:pt x="1515" y="965"/>
                    </a:lnTo>
                    <a:lnTo>
                      <a:pt x="1511" y="970"/>
                    </a:lnTo>
                    <a:lnTo>
                      <a:pt x="1506" y="974"/>
                    </a:lnTo>
                    <a:lnTo>
                      <a:pt x="1499" y="978"/>
                    </a:lnTo>
                    <a:lnTo>
                      <a:pt x="1493" y="981"/>
                    </a:lnTo>
                    <a:lnTo>
                      <a:pt x="1485" y="984"/>
                    </a:lnTo>
                    <a:lnTo>
                      <a:pt x="1477" y="984"/>
                    </a:lnTo>
                    <a:lnTo>
                      <a:pt x="1470" y="984"/>
                    </a:lnTo>
                    <a:lnTo>
                      <a:pt x="1462" y="984"/>
                    </a:lnTo>
                    <a:lnTo>
                      <a:pt x="1455" y="984"/>
                    </a:lnTo>
                    <a:lnTo>
                      <a:pt x="1449" y="984"/>
                    </a:lnTo>
                    <a:lnTo>
                      <a:pt x="1443" y="987"/>
                    </a:lnTo>
                    <a:lnTo>
                      <a:pt x="1439" y="990"/>
                    </a:lnTo>
                    <a:lnTo>
                      <a:pt x="1436" y="995"/>
                    </a:lnTo>
                    <a:lnTo>
                      <a:pt x="1435" y="1003"/>
                    </a:lnTo>
                    <a:lnTo>
                      <a:pt x="1436" y="1011"/>
                    </a:lnTo>
                    <a:lnTo>
                      <a:pt x="1439" y="1019"/>
                    </a:lnTo>
                    <a:lnTo>
                      <a:pt x="1444" y="1025"/>
                    </a:lnTo>
                    <a:lnTo>
                      <a:pt x="1451" y="1031"/>
                    </a:lnTo>
                    <a:lnTo>
                      <a:pt x="1458" y="1036"/>
                    </a:lnTo>
                    <a:lnTo>
                      <a:pt x="1468" y="1041"/>
                    </a:lnTo>
                    <a:lnTo>
                      <a:pt x="1476" y="1047"/>
                    </a:lnTo>
                    <a:lnTo>
                      <a:pt x="1484" y="1052"/>
                    </a:lnTo>
                    <a:lnTo>
                      <a:pt x="1493" y="1058"/>
                    </a:lnTo>
                    <a:lnTo>
                      <a:pt x="1499" y="1063"/>
                    </a:lnTo>
                    <a:lnTo>
                      <a:pt x="1502" y="1069"/>
                    </a:lnTo>
                    <a:lnTo>
                      <a:pt x="1504" y="1074"/>
                    </a:lnTo>
                    <a:lnTo>
                      <a:pt x="1504" y="1080"/>
                    </a:lnTo>
                    <a:lnTo>
                      <a:pt x="1502" y="1085"/>
                    </a:lnTo>
                    <a:lnTo>
                      <a:pt x="1499" y="1091"/>
                    </a:lnTo>
                    <a:lnTo>
                      <a:pt x="1496" y="1096"/>
                    </a:lnTo>
                    <a:lnTo>
                      <a:pt x="1490" y="1100"/>
                    </a:lnTo>
                    <a:lnTo>
                      <a:pt x="1483" y="1103"/>
                    </a:lnTo>
                    <a:lnTo>
                      <a:pt x="1477" y="1105"/>
                    </a:lnTo>
                    <a:lnTo>
                      <a:pt x="1469" y="1109"/>
                    </a:lnTo>
                    <a:lnTo>
                      <a:pt x="1464" y="1110"/>
                    </a:lnTo>
                    <a:lnTo>
                      <a:pt x="1458" y="1112"/>
                    </a:lnTo>
                    <a:lnTo>
                      <a:pt x="1453" y="1114"/>
                    </a:lnTo>
                    <a:lnTo>
                      <a:pt x="1448" y="1117"/>
                    </a:lnTo>
                    <a:lnTo>
                      <a:pt x="1443" y="1121"/>
                    </a:lnTo>
                    <a:lnTo>
                      <a:pt x="1440" y="1125"/>
                    </a:lnTo>
                    <a:lnTo>
                      <a:pt x="1437" y="1129"/>
                    </a:lnTo>
                    <a:lnTo>
                      <a:pt x="1436" y="1134"/>
                    </a:lnTo>
                    <a:lnTo>
                      <a:pt x="1435" y="1139"/>
                    </a:lnTo>
                    <a:lnTo>
                      <a:pt x="1436" y="1145"/>
                    </a:lnTo>
                    <a:lnTo>
                      <a:pt x="1438" y="1152"/>
                    </a:lnTo>
                    <a:lnTo>
                      <a:pt x="1441" y="1158"/>
                    </a:lnTo>
                    <a:lnTo>
                      <a:pt x="1443" y="1164"/>
                    </a:lnTo>
                    <a:lnTo>
                      <a:pt x="1446" y="1169"/>
                    </a:lnTo>
                    <a:lnTo>
                      <a:pt x="1449" y="1175"/>
                    </a:lnTo>
                    <a:lnTo>
                      <a:pt x="1451" y="1181"/>
                    </a:lnTo>
                    <a:lnTo>
                      <a:pt x="1452" y="1187"/>
                    </a:lnTo>
                    <a:lnTo>
                      <a:pt x="1453" y="1193"/>
                    </a:lnTo>
                    <a:lnTo>
                      <a:pt x="1453" y="1199"/>
                    </a:lnTo>
                    <a:lnTo>
                      <a:pt x="1452" y="1205"/>
                    </a:lnTo>
                    <a:lnTo>
                      <a:pt x="1444" y="1225"/>
                    </a:lnTo>
                    <a:lnTo>
                      <a:pt x="1433" y="1243"/>
                    </a:lnTo>
                    <a:lnTo>
                      <a:pt x="1420" y="1260"/>
                    </a:lnTo>
                    <a:lnTo>
                      <a:pt x="1406" y="1276"/>
                    </a:lnTo>
                    <a:lnTo>
                      <a:pt x="1390" y="1290"/>
                    </a:lnTo>
                    <a:lnTo>
                      <a:pt x="1373" y="1303"/>
                    </a:lnTo>
                    <a:lnTo>
                      <a:pt x="1354" y="1314"/>
                    </a:lnTo>
                    <a:lnTo>
                      <a:pt x="1335" y="1324"/>
                    </a:lnTo>
                    <a:lnTo>
                      <a:pt x="1314" y="1332"/>
                    </a:lnTo>
                    <a:lnTo>
                      <a:pt x="1294" y="1340"/>
                    </a:lnTo>
                    <a:lnTo>
                      <a:pt x="1281" y="1344"/>
                    </a:lnTo>
                    <a:lnTo>
                      <a:pt x="1266" y="1346"/>
                    </a:lnTo>
                    <a:lnTo>
                      <a:pt x="1251" y="1346"/>
                    </a:lnTo>
                    <a:lnTo>
                      <a:pt x="1236" y="1345"/>
                    </a:lnTo>
                    <a:lnTo>
                      <a:pt x="1223" y="1341"/>
                    </a:lnTo>
                    <a:lnTo>
                      <a:pt x="1211" y="1335"/>
                    </a:lnTo>
                    <a:lnTo>
                      <a:pt x="1202" y="1327"/>
                    </a:lnTo>
                    <a:lnTo>
                      <a:pt x="1195" y="1316"/>
                    </a:lnTo>
                    <a:lnTo>
                      <a:pt x="1192" y="1303"/>
                    </a:lnTo>
                    <a:lnTo>
                      <a:pt x="1193" y="1287"/>
                    </a:lnTo>
                    <a:lnTo>
                      <a:pt x="1195" y="1278"/>
                    </a:lnTo>
                    <a:lnTo>
                      <a:pt x="1196" y="1270"/>
                    </a:lnTo>
                    <a:lnTo>
                      <a:pt x="1198" y="1262"/>
                    </a:lnTo>
                    <a:lnTo>
                      <a:pt x="1198" y="1254"/>
                    </a:lnTo>
                    <a:lnTo>
                      <a:pt x="1198" y="1247"/>
                    </a:lnTo>
                    <a:lnTo>
                      <a:pt x="1198" y="1240"/>
                    </a:lnTo>
                    <a:lnTo>
                      <a:pt x="1196" y="1232"/>
                    </a:lnTo>
                    <a:lnTo>
                      <a:pt x="1193" y="1226"/>
                    </a:lnTo>
                    <a:lnTo>
                      <a:pt x="1189" y="1220"/>
                    </a:lnTo>
                    <a:lnTo>
                      <a:pt x="1184" y="1214"/>
                    </a:lnTo>
                    <a:lnTo>
                      <a:pt x="1179" y="1212"/>
                    </a:lnTo>
                    <a:lnTo>
                      <a:pt x="1174" y="1209"/>
                    </a:lnTo>
                    <a:lnTo>
                      <a:pt x="1167" y="1208"/>
                    </a:lnTo>
                    <a:lnTo>
                      <a:pt x="1160" y="1207"/>
                    </a:lnTo>
                    <a:lnTo>
                      <a:pt x="1152" y="1206"/>
                    </a:lnTo>
                    <a:lnTo>
                      <a:pt x="1144" y="1205"/>
                    </a:lnTo>
                    <a:lnTo>
                      <a:pt x="1138" y="1204"/>
                    </a:lnTo>
                    <a:lnTo>
                      <a:pt x="1132" y="1202"/>
                    </a:lnTo>
                    <a:lnTo>
                      <a:pt x="1126" y="1200"/>
                    </a:lnTo>
                    <a:lnTo>
                      <a:pt x="1123" y="1197"/>
                    </a:lnTo>
                    <a:lnTo>
                      <a:pt x="1121" y="1191"/>
                    </a:lnTo>
                    <a:lnTo>
                      <a:pt x="1120" y="1185"/>
                    </a:lnTo>
                    <a:lnTo>
                      <a:pt x="1121" y="1179"/>
                    </a:lnTo>
                    <a:lnTo>
                      <a:pt x="1122" y="1172"/>
                    </a:lnTo>
                    <a:lnTo>
                      <a:pt x="1123" y="1166"/>
                    </a:lnTo>
                    <a:lnTo>
                      <a:pt x="1124" y="1159"/>
                    </a:lnTo>
                    <a:lnTo>
                      <a:pt x="1125" y="1153"/>
                    </a:lnTo>
                    <a:lnTo>
                      <a:pt x="1123" y="1147"/>
                    </a:lnTo>
                    <a:lnTo>
                      <a:pt x="1120" y="1142"/>
                    </a:lnTo>
                    <a:lnTo>
                      <a:pt x="1116" y="1136"/>
                    </a:lnTo>
                    <a:lnTo>
                      <a:pt x="1110" y="1133"/>
                    </a:lnTo>
                    <a:lnTo>
                      <a:pt x="1103" y="1130"/>
                    </a:lnTo>
                    <a:lnTo>
                      <a:pt x="1097" y="1128"/>
                    </a:lnTo>
                    <a:lnTo>
                      <a:pt x="1090" y="1126"/>
                    </a:lnTo>
                    <a:lnTo>
                      <a:pt x="1082" y="1124"/>
                    </a:lnTo>
                    <a:lnTo>
                      <a:pt x="1075" y="1123"/>
                    </a:lnTo>
                    <a:lnTo>
                      <a:pt x="1068" y="1120"/>
                    </a:lnTo>
                    <a:lnTo>
                      <a:pt x="1062" y="1118"/>
                    </a:lnTo>
                    <a:lnTo>
                      <a:pt x="1056" y="1115"/>
                    </a:lnTo>
                    <a:lnTo>
                      <a:pt x="1050" y="1112"/>
                    </a:lnTo>
                    <a:lnTo>
                      <a:pt x="1038" y="1100"/>
                    </a:lnTo>
                    <a:lnTo>
                      <a:pt x="1032" y="1089"/>
                    </a:lnTo>
                    <a:lnTo>
                      <a:pt x="1031" y="1079"/>
                    </a:lnTo>
                    <a:lnTo>
                      <a:pt x="1034" y="1069"/>
                    </a:lnTo>
                    <a:lnTo>
                      <a:pt x="1040" y="1059"/>
                    </a:lnTo>
                    <a:lnTo>
                      <a:pt x="1049" y="1049"/>
                    </a:lnTo>
                    <a:lnTo>
                      <a:pt x="1059" y="1039"/>
                    </a:lnTo>
                    <a:lnTo>
                      <a:pt x="1070" y="1030"/>
                    </a:lnTo>
                    <a:lnTo>
                      <a:pt x="1081" y="1020"/>
                    </a:lnTo>
                    <a:lnTo>
                      <a:pt x="1091" y="1010"/>
                    </a:lnTo>
                    <a:lnTo>
                      <a:pt x="1091" y="1009"/>
                    </a:lnTo>
                    <a:lnTo>
                      <a:pt x="1092" y="1006"/>
                    </a:lnTo>
                    <a:lnTo>
                      <a:pt x="1093" y="1003"/>
                    </a:lnTo>
                    <a:lnTo>
                      <a:pt x="1094" y="999"/>
                    </a:lnTo>
                    <a:lnTo>
                      <a:pt x="1094" y="994"/>
                    </a:lnTo>
                    <a:lnTo>
                      <a:pt x="1094" y="990"/>
                    </a:lnTo>
                    <a:lnTo>
                      <a:pt x="1095" y="986"/>
                    </a:lnTo>
                    <a:lnTo>
                      <a:pt x="1095" y="982"/>
                    </a:lnTo>
                    <a:lnTo>
                      <a:pt x="1094" y="980"/>
                    </a:lnTo>
                    <a:lnTo>
                      <a:pt x="1094" y="978"/>
                    </a:lnTo>
                    <a:lnTo>
                      <a:pt x="1089" y="975"/>
                    </a:lnTo>
                    <a:lnTo>
                      <a:pt x="1084" y="973"/>
                    </a:lnTo>
                    <a:lnTo>
                      <a:pt x="1079" y="972"/>
                    </a:lnTo>
                    <a:lnTo>
                      <a:pt x="1074" y="972"/>
                    </a:lnTo>
                    <a:lnTo>
                      <a:pt x="1068" y="973"/>
                    </a:lnTo>
                    <a:lnTo>
                      <a:pt x="1063" y="974"/>
                    </a:lnTo>
                    <a:lnTo>
                      <a:pt x="1058" y="976"/>
                    </a:lnTo>
                    <a:lnTo>
                      <a:pt x="1052" y="978"/>
                    </a:lnTo>
                    <a:lnTo>
                      <a:pt x="1046" y="980"/>
                    </a:lnTo>
                    <a:lnTo>
                      <a:pt x="1042" y="982"/>
                    </a:lnTo>
                    <a:lnTo>
                      <a:pt x="1035" y="992"/>
                    </a:lnTo>
                  </a:path>
                </a:pathLst>
              </a:custGeom>
              <a:noFill/>
              <a:ln w="12700" cap="rnd">
                <a:solidFill>
                  <a:srgbClr val="E4A5A5"/>
                </a:solidFill>
                <a:round/>
                <a:headEnd type="none" w="sm" len="sm"/>
                <a:tailEnd type="none" w="sm" len="sm"/>
              </a:ln>
            </p:spPr>
            <p:txBody>
              <a:bodyPr/>
              <a:lstStyle/>
              <a:p>
                <a:endParaRPr lang="en-US"/>
              </a:p>
            </p:txBody>
          </p:sp>
          <p:sp>
            <p:nvSpPr>
              <p:cNvPr id="84135" name="Freeform 167"/>
              <p:cNvSpPr>
                <a:spLocks noChangeAspect="1"/>
              </p:cNvSpPr>
              <p:nvPr/>
            </p:nvSpPr>
            <p:spPr bwMode="auto">
              <a:xfrm>
                <a:off x="1619" y="2029"/>
                <a:ext cx="83" cy="24"/>
              </a:xfrm>
              <a:custGeom>
                <a:avLst/>
                <a:gdLst>
                  <a:gd name="T0" fmla="*/ 19 w 173"/>
                  <a:gd name="T1" fmla="*/ 5 h 50"/>
                  <a:gd name="T2" fmla="*/ 17 w 173"/>
                  <a:gd name="T3" fmla="*/ 5 h 50"/>
                  <a:gd name="T4" fmla="*/ 16 w 173"/>
                  <a:gd name="T5" fmla="*/ 6 h 50"/>
                  <a:gd name="T6" fmla="*/ 14 w 173"/>
                  <a:gd name="T7" fmla="*/ 5 h 50"/>
                  <a:gd name="T8" fmla="*/ 12 w 173"/>
                  <a:gd name="T9" fmla="*/ 5 h 50"/>
                  <a:gd name="T10" fmla="*/ 11 w 173"/>
                  <a:gd name="T11" fmla="*/ 4 h 50"/>
                  <a:gd name="T12" fmla="*/ 9 w 173"/>
                  <a:gd name="T13" fmla="*/ 4 h 50"/>
                  <a:gd name="T14" fmla="*/ 8 w 173"/>
                  <a:gd name="T15" fmla="*/ 3 h 50"/>
                  <a:gd name="T16" fmla="*/ 6 w 173"/>
                  <a:gd name="T17" fmla="*/ 2 h 50"/>
                  <a:gd name="T18" fmla="*/ 5 w 173"/>
                  <a:gd name="T19" fmla="*/ 1 h 50"/>
                  <a:gd name="T20" fmla="*/ 3 w 173"/>
                  <a:gd name="T21" fmla="*/ 0 h 50"/>
                  <a:gd name="T22" fmla="*/ 3 w 173"/>
                  <a:gd name="T23" fmla="*/ 0 h 50"/>
                  <a:gd name="T24" fmla="*/ 3 w 173"/>
                  <a:gd name="T25" fmla="*/ 0 h 50"/>
                  <a:gd name="T26" fmla="*/ 2 w 173"/>
                  <a:gd name="T27" fmla="*/ 0 h 50"/>
                  <a:gd name="T28" fmla="*/ 2 w 173"/>
                  <a:gd name="T29" fmla="*/ 0 h 50"/>
                  <a:gd name="T30" fmla="*/ 1 w 173"/>
                  <a:gd name="T31" fmla="*/ 0 h 50"/>
                  <a:gd name="T32" fmla="*/ 1 w 173"/>
                  <a:gd name="T33" fmla="*/ 0 h 50"/>
                  <a:gd name="T34" fmla="*/ 0 w 173"/>
                  <a:gd name="T35" fmla="*/ 0 h 50"/>
                  <a:gd name="T36" fmla="*/ 0 w 173"/>
                  <a:gd name="T37" fmla="*/ 0 h 50"/>
                  <a:gd name="T38" fmla="*/ 0 w 173"/>
                  <a:gd name="T39" fmla="*/ 0 h 50"/>
                  <a:gd name="T40" fmla="*/ 0 w 173"/>
                  <a:gd name="T41" fmla="*/ 0 h 50"/>
                  <a:gd name="T42" fmla="*/ 0 w 173"/>
                  <a:gd name="T43" fmla="*/ 1 h 50"/>
                  <a:gd name="T44" fmla="*/ 0 w 173"/>
                  <a:gd name="T45" fmla="*/ 1 h 50"/>
                  <a:gd name="T46" fmla="*/ 0 w 173"/>
                  <a:gd name="T47" fmla="*/ 1 h 50"/>
                  <a:gd name="T48" fmla="*/ 0 w 173"/>
                  <a:gd name="T49" fmla="*/ 1 h 50"/>
                  <a:gd name="T50" fmla="*/ 1 w 173"/>
                  <a:gd name="T51" fmla="*/ 1 h 50"/>
                  <a:gd name="T52" fmla="*/ 1 w 173"/>
                  <a:gd name="T53" fmla="*/ 1 h 50"/>
                  <a:gd name="T54" fmla="*/ 2 w 173"/>
                  <a:gd name="T55" fmla="*/ 1 h 50"/>
                  <a:gd name="T56" fmla="*/ 2 w 173"/>
                  <a:gd name="T57" fmla="*/ 1 h 50"/>
                  <a:gd name="T58" fmla="*/ 3 w 173"/>
                  <a:gd name="T59" fmla="*/ 1 h 50"/>
                  <a:gd name="T60" fmla="*/ 3 w 173"/>
                  <a:gd name="T61" fmla="*/ 1 h 50"/>
                  <a:gd name="T62" fmla="*/ 4 w 173"/>
                  <a:gd name="T63" fmla="*/ 1 h 50"/>
                  <a:gd name="T64" fmla="*/ 5 w 173"/>
                  <a:gd name="T65" fmla="*/ 1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50"/>
                  <a:gd name="T101" fmla="*/ 173 w 173"/>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50">
                    <a:moveTo>
                      <a:pt x="172" y="46"/>
                    </a:moveTo>
                    <a:lnTo>
                      <a:pt x="157" y="48"/>
                    </a:lnTo>
                    <a:lnTo>
                      <a:pt x="142" y="49"/>
                    </a:lnTo>
                    <a:lnTo>
                      <a:pt x="126" y="47"/>
                    </a:lnTo>
                    <a:lnTo>
                      <a:pt x="112" y="44"/>
                    </a:lnTo>
                    <a:lnTo>
                      <a:pt x="97" y="40"/>
                    </a:lnTo>
                    <a:lnTo>
                      <a:pt x="82" y="34"/>
                    </a:lnTo>
                    <a:lnTo>
                      <a:pt x="68" y="27"/>
                    </a:lnTo>
                    <a:lnTo>
                      <a:pt x="54" y="21"/>
                    </a:lnTo>
                    <a:lnTo>
                      <a:pt x="41" y="13"/>
                    </a:lnTo>
                    <a:lnTo>
                      <a:pt x="27" y="5"/>
                    </a:lnTo>
                    <a:lnTo>
                      <a:pt x="25" y="3"/>
                    </a:lnTo>
                    <a:lnTo>
                      <a:pt x="21" y="2"/>
                    </a:lnTo>
                    <a:lnTo>
                      <a:pt x="17" y="1"/>
                    </a:lnTo>
                    <a:lnTo>
                      <a:pt x="12" y="1"/>
                    </a:lnTo>
                    <a:lnTo>
                      <a:pt x="9" y="0"/>
                    </a:lnTo>
                    <a:lnTo>
                      <a:pt x="5" y="0"/>
                    </a:lnTo>
                    <a:lnTo>
                      <a:pt x="2" y="1"/>
                    </a:lnTo>
                    <a:lnTo>
                      <a:pt x="0" y="2"/>
                    </a:lnTo>
                    <a:lnTo>
                      <a:pt x="0" y="5"/>
                    </a:lnTo>
                    <a:lnTo>
                      <a:pt x="0" y="8"/>
                    </a:lnTo>
                    <a:lnTo>
                      <a:pt x="3" y="10"/>
                    </a:lnTo>
                    <a:lnTo>
                      <a:pt x="6" y="12"/>
                    </a:lnTo>
                    <a:lnTo>
                      <a:pt x="9" y="12"/>
                    </a:lnTo>
                    <a:lnTo>
                      <a:pt x="13" y="13"/>
                    </a:lnTo>
                    <a:lnTo>
                      <a:pt x="18" y="13"/>
                    </a:lnTo>
                    <a:lnTo>
                      <a:pt x="22" y="12"/>
                    </a:lnTo>
                    <a:lnTo>
                      <a:pt x="27" y="12"/>
                    </a:lnTo>
                    <a:lnTo>
                      <a:pt x="32" y="12"/>
                    </a:lnTo>
                    <a:lnTo>
                      <a:pt x="37" y="12"/>
                    </a:lnTo>
                    <a:lnTo>
                      <a:pt x="41" y="12"/>
                    </a:lnTo>
                  </a:path>
                </a:pathLst>
              </a:custGeom>
              <a:noFill/>
              <a:ln w="12700" cap="rnd">
                <a:solidFill>
                  <a:srgbClr val="000000"/>
                </a:solidFill>
                <a:round/>
                <a:headEnd type="none" w="sm" len="sm"/>
                <a:tailEnd type="none" w="sm" len="sm"/>
              </a:ln>
            </p:spPr>
            <p:txBody>
              <a:bodyPr/>
              <a:lstStyle/>
              <a:p>
                <a:endParaRPr lang="en-US"/>
              </a:p>
            </p:txBody>
          </p:sp>
          <p:sp>
            <p:nvSpPr>
              <p:cNvPr id="84136" name="Freeform 168"/>
              <p:cNvSpPr>
                <a:spLocks noChangeAspect="1"/>
              </p:cNvSpPr>
              <p:nvPr/>
            </p:nvSpPr>
            <p:spPr bwMode="auto">
              <a:xfrm>
                <a:off x="1666" y="2053"/>
                <a:ext cx="23" cy="24"/>
              </a:xfrm>
              <a:custGeom>
                <a:avLst/>
                <a:gdLst>
                  <a:gd name="T0" fmla="*/ 5 w 47"/>
                  <a:gd name="T1" fmla="*/ 0 h 51"/>
                  <a:gd name="T2" fmla="*/ 5 w 47"/>
                  <a:gd name="T3" fmla="*/ 0 h 51"/>
                  <a:gd name="T4" fmla="*/ 4 w 47"/>
                  <a:gd name="T5" fmla="*/ 0 h 51"/>
                  <a:gd name="T6" fmla="*/ 3 w 47"/>
                  <a:gd name="T7" fmla="*/ 1 h 51"/>
                  <a:gd name="T8" fmla="*/ 3 w 47"/>
                  <a:gd name="T9" fmla="*/ 1 h 51"/>
                  <a:gd name="T10" fmla="*/ 2 w 47"/>
                  <a:gd name="T11" fmla="*/ 2 h 51"/>
                  <a:gd name="T12" fmla="*/ 2 w 47"/>
                  <a:gd name="T13" fmla="*/ 3 h 51"/>
                  <a:gd name="T14" fmla="*/ 2 w 47"/>
                  <a:gd name="T15" fmla="*/ 3 h 51"/>
                  <a:gd name="T16" fmla="*/ 1 w 47"/>
                  <a:gd name="T17" fmla="*/ 4 h 51"/>
                  <a:gd name="T18" fmla="*/ 1 w 47"/>
                  <a:gd name="T19" fmla="*/ 4 h 51"/>
                  <a:gd name="T20" fmla="*/ 1 w 47"/>
                  <a:gd name="T21" fmla="*/ 5 h 51"/>
                  <a:gd name="T22" fmla="*/ 1 w 47"/>
                  <a:gd name="T23" fmla="*/ 5 h 51"/>
                  <a:gd name="T24" fmla="*/ 1 w 47"/>
                  <a:gd name="T25" fmla="*/ 5 h 51"/>
                  <a:gd name="T26" fmla="*/ 1 w 47"/>
                  <a:gd name="T27" fmla="*/ 5 h 51"/>
                  <a:gd name="T28" fmla="*/ 1 w 47"/>
                  <a:gd name="T29" fmla="*/ 5 h 51"/>
                  <a:gd name="T30" fmla="*/ 0 w 47"/>
                  <a:gd name="T31" fmla="*/ 5 h 51"/>
                  <a:gd name="T32" fmla="*/ 0 w 47"/>
                  <a:gd name="T33" fmla="*/ 5 h 51"/>
                  <a:gd name="T34" fmla="*/ 0 w 47"/>
                  <a:gd name="T35" fmla="*/ 5 h 51"/>
                  <a:gd name="T36" fmla="*/ 0 w 47"/>
                  <a:gd name="T37" fmla="*/ 5 h 51"/>
                  <a:gd name="T38" fmla="*/ 0 w 47"/>
                  <a:gd name="T39" fmla="*/ 5 h 51"/>
                  <a:gd name="T40" fmla="*/ 0 w 47"/>
                  <a:gd name="T41" fmla="*/ 5 h 51"/>
                  <a:gd name="T42" fmla="*/ 0 w 47"/>
                  <a:gd name="T43" fmla="*/ 5 h 51"/>
                  <a:gd name="T44" fmla="*/ 0 w 47"/>
                  <a:gd name="T45" fmla="*/ 5 h 51"/>
                  <a:gd name="T46" fmla="*/ 0 w 47"/>
                  <a:gd name="T47" fmla="*/ 4 h 51"/>
                  <a:gd name="T48" fmla="*/ 0 w 47"/>
                  <a:gd name="T49" fmla="*/ 4 h 51"/>
                  <a:gd name="T50" fmla="*/ 0 w 47"/>
                  <a:gd name="T51" fmla="*/ 4 h 51"/>
                  <a:gd name="T52" fmla="*/ 0 w 47"/>
                  <a:gd name="T53" fmla="*/ 4 h 51"/>
                  <a:gd name="T54" fmla="*/ 0 w 47"/>
                  <a:gd name="T55" fmla="*/ 4 h 51"/>
                  <a:gd name="T56" fmla="*/ 0 w 47"/>
                  <a:gd name="T57" fmla="*/ 4 h 51"/>
                  <a:gd name="T58" fmla="*/ 0 w 47"/>
                  <a:gd name="T59" fmla="*/ 4 h 51"/>
                  <a:gd name="T60" fmla="*/ 1 w 47"/>
                  <a:gd name="T61" fmla="*/ 4 h 51"/>
                  <a:gd name="T62" fmla="*/ 1 w 47"/>
                  <a:gd name="T63" fmla="*/ 4 h 51"/>
                  <a:gd name="T64" fmla="*/ 1 w 47"/>
                  <a:gd name="T65" fmla="*/ 4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51"/>
                  <a:gd name="T101" fmla="*/ 47 w 47"/>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51">
                    <a:moveTo>
                      <a:pt x="46" y="0"/>
                    </a:moveTo>
                    <a:lnTo>
                      <a:pt x="40" y="2"/>
                    </a:lnTo>
                    <a:lnTo>
                      <a:pt x="34" y="6"/>
                    </a:lnTo>
                    <a:lnTo>
                      <a:pt x="30" y="10"/>
                    </a:lnTo>
                    <a:lnTo>
                      <a:pt x="25" y="15"/>
                    </a:lnTo>
                    <a:lnTo>
                      <a:pt x="21" y="21"/>
                    </a:lnTo>
                    <a:lnTo>
                      <a:pt x="18" y="27"/>
                    </a:lnTo>
                    <a:lnTo>
                      <a:pt x="16" y="32"/>
                    </a:lnTo>
                    <a:lnTo>
                      <a:pt x="14" y="38"/>
                    </a:lnTo>
                    <a:lnTo>
                      <a:pt x="12" y="43"/>
                    </a:lnTo>
                    <a:lnTo>
                      <a:pt x="11" y="46"/>
                    </a:lnTo>
                    <a:lnTo>
                      <a:pt x="11" y="48"/>
                    </a:lnTo>
                    <a:lnTo>
                      <a:pt x="10" y="49"/>
                    </a:lnTo>
                    <a:lnTo>
                      <a:pt x="8" y="49"/>
                    </a:lnTo>
                    <a:lnTo>
                      <a:pt x="6" y="50"/>
                    </a:lnTo>
                    <a:lnTo>
                      <a:pt x="5" y="50"/>
                    </a:lnTo>
                    <a:lnTo>
                      <a:pt x="3" y="50"/>
                    </a:lnTo>
                    <a:lnTo>
                      <a:pt x="2" y="50"/>
                    </a:lnTo>
                    <a:lnTo>
                      <a:pt x="0" y="49"/>
                    </a:lnTo>
                    <a:lnTo>
                      <a:pt x="0" y="47"/>
                    </a:lnTo>
                    <a:lnTo>
                      <a:pt x="0" y="46"/>
                    </a:lnTo>
                    <a:lnTo>
                      <a:pt x="2" y="43"/>
                    </a:lnTo>
                    <a:lnTo>
                      <a:pt x="2" y="42"/>
                    </a:lnTo>
                    <a:lnTo>
                      <a:pt x="3" y="40"/>
                    </a:lnTo>
                    <a:lnTo>
                      <a:pt x="4" y="39"/>
                    </a:lnTo>
                    <a:lnTo>
                      <a:pt x="5" y="37"/>
                    </a:lnTo>
                    <a:lnTo>
                      <a:pt x="5" y="36"/>
                    </a:lnTo>
                    <a:lnTo>
                      <a:pt x="7" y="35"/>
                    </a:lnTo>
                    <a:lnTo>
                      <a:pt x="8" y="34"/>
                    </a:lnTo>
                    <a:lnTo>
                      <a:pt x="11" y="33"/>
                    </a:lnTo>
                    <a:lnTo>
                      <a:pt x="14" y="33"/>
                    </a:lnTo>
                  </a:path>
                </a:pathLst>
              </a:custGeom>
              <a:noFill/>
              <a:ln w="12700" cap="rnd">
                <a:solidFill>
                  <a:srgbClr val="000000"/>
                </a:solidFill>
                <a:round/>
                <a:headEnd type="none" w="sm" len="sm"/>
                <a:tailEnd type="none" w="sm" len="sm"/>
              </a:ln>
            </p:spPr>
            <p:txBody>
              <a:bodyPr/>
              <a:lstStyle/>
              <a:p>
                <a:endParaRPr lang="en-US"/>
              </a:p>
            </p:txBody>
          </p:sp>
          <p:sp>
            <p:nvSpPr>
              <p:cNvPr id="84137" name="Freeform 169"/>
              <p:cNvSpPr>
                <a:spLocks noChangeAspect="1"/>
              </p:cNvSpPr>
              <p:nvPr/>
            </p:nvSpPr>
            <p:spPr bwMode="auto">
              <a:xfrm>
                <a:off x="1615" y="2124"/>
                <a:ext cx="108" cy="122"/>
              </a:xfrm>
              <a:custGeom>
                <a:avLst/>
                <a:gdLst>
                  <a:gd name="T0" fmla="*/ 25 w 224"/>
                  <a:gd name="T1" fmla="*/ 28 h 254"/>
                  <a:gd name="T2" fmla="*/ 23 w 224"/>
                  <a:gd name="T3" fmla="*/ 28 h 254"/>
                  <a:gd name="T4" fmla="*/ 22 w 224"/>
                  <a:gd name="T5" fmla="*/ 28 h 254"/>
                  <a:gd name="T6" fmla="*/ 20 w 224"/>
                  <a:gd name="T7" fmla="*/ 28 h 254"/>
                  <a:gd name="T8" fmla="*/ 18 w 224"/>
                  <a:gd name="T9" fmla="*/ 28 h 254"/>
                  <a:gd name="T10" fmla="*/ 16 w 224"/>
                  <a:gd name="T11" fmla="*/ 28 h 254"/>
                  <a:gd name="T12" fmla="*/ 15 w 224"/>
                  <a:gd name="T13" fmla="*/ 28 h 254"/>
                  <a:gd name="T14" fmla="*/ 13 w 224"/>
                  <a:gd name="T15" fmla="*/ 27 h 254"/>
                  <a:gd name="T16" fmla="*/ 12 w 224"/>
                  <a:gd name="T17" fmla="*/ 26 h 254"/>
                  <a:gd name="T18" fmla="*/ 11 w 224"/>
                  <a:gd name="T19" fmla="*/ 25 h 254"/>
                  <a:gd name="T20" fmla="*/ 10 w 224"/>
                  <a:gd name="T21" fmla="*/ 24 h 254"/>
                  <a:gd name="T22" fmla="*/ 10 w 224"/>
                  <a:gd name="T23" fmla="*/ 24 h 254"/>
                  <a:gd name="T24" fmla="*/ 9 w 224"/>
                  <a:gd name="T25" fmla="*/ 24 h 254"/>
                  <a:gd name="T26" fmla="*/ 9 w 224"/>
                  <a:gd name="T27" fmla="*/ 23 h 254"/>
                  <a:gd name="T28" fmla="*/ 9 w 224"/>
                  <a:gd name="T29" fmla="*/ 22 h 254"/>
                  <a:gd name="T30" fmla="*/ 9 w 224"/>
                  <a:gd name="T31" fmla="*/ 21 h 254"/>
                  <a:gd name="T32" fmla="*/ 9 w 224"/>
                  <a:gd name="T33" fmla="*/ 20 h 254"/>
                  <a:gd name="T34" fmla="*/ 9 w 224"/>
                  <a:gd name="T35" fmla="*/ 19 h 254"/>
                  <a:gd name="T36" fmla="*/ 9 w 224"/>
                  <a:gd name="T37" fmla="*/ 18 h 254"/>
                  <a:gd name="T38" fmla="*/ 9 w 224"/>
                  <a:gd name="T39" fmla="*/ 17 h 254"/>
                  <a:gd name="T40" fmla="*/ 8 w 224"/>
                  <a:gd name="T41" fmla="*/ 16 h 254"/>
                  <a:gd name="T42" fmla="*/ 8 w 224"/>
                  <a:gd name="T43" fmla="*/ 16 h 254"/>
                  <a:gd name="T44" fmla="*/ 8 w 224"/>
                  <a:gd name="T45" fmla="*/ 16 h 254"/>
                  <a:gd name="T46" fmla="*/ 8 w 224"/>
                  <a:gd name="T47" fmla="*/ 14 h 254"/>
                  <a:gd name="T48" fmla="*/ 7 w 224"/>
                  <a:gd name="T49" fmla="*/ 13 h 254"/>
                  <a:gd name="T50" fmla="*/ 7 w 224"/>
                  <a:gd name="T51" fmla="*/ 12 h 254"/>
                  <a:gd name="T52" fmla="*/ 7 w 224"/>
                  <a:gd name="T53" fmla="*/ 11 h 254"/>
                  <a:gd name="T54" fmla="*/ 6 w 224"/>
                  <a:gd name="T55" fmla="*/ 9 h 254"/>
                  <a:gd name="T56" fmla="*/ 6 w 224"/>
                  <a:gd name="T57" fmla="*/ 8 h 254"/>
                  <a:gd name="T58" fmla="*/ 6 w 224"/>
                  <a:gd name="T59" fmla="*/ 6 h 254"/>
                  <a:gd name="T60" fmla="*/ 6 w 224"/>
                  <a:gd name="T61" fmla="*/ 5 h 254"/>
                  <a:gd name="T62" fmla="*/ 5 w 224"/>
                  <a:gd name="T63" fmla="*/ 4 h 254"/>
                  <a:gd name="T64" fmla="*/ 4 w 224"/>
                  <a:gd name="T65" fmla="*/ 2 h 254"/>
                  <a:gd name="T66" fmla="*/ 4 w 224"/>
                  <a:gd name="T67" fmla="*/ 2 h 254"/>
                  <a:gd name="T68" fmla="*/ 4 w 224"/>
                  <a:gd name="T69" fmla="*/ 2 h 254"/>
                  <a:gd name="T70" fmla="*/ 4 w 224"/>
                  <a:gd name="T71" fmla="*/ 2 h 254"/>
                  <a:gd name="T72" fmla="*/ 3 w 224"/>
                  <a:gd name="T73" fmla="*/ 1 h 254"/>
                  <a:gd name="T74" fmla="*/ 3 w 224"/>
                  <a:gd name="T75" fmla="*/ 0 h 254"/>
                  <a:gd name="T76" fmla="*/ 2 w 224"/>
                  <a:gd name="T77" fmla="*/ 0 h 254"/>
                  <a:gd name="T78" fmla="*/ 2 w 224"/>
                  <a:gd name="T79" fmla="*/ 0 h 254"/>
                  <a:gd name="T80" fmla="*/ 1 w 224"/>
                  <a:gd name="T81" fmla="*/ 0 h 254"/>
                  <a:gd name="T82" fmla="*/ 1 w 224"/>
                  <a:gd name="T83" fmla="*/ 0 h 254"/>
                  <a:gd name="T84" fmla="*/ 0 w 224"/>
                  <a:gd name="T85" fmla="*/ 0 h 254"/>
                  <a:gd name="T86" fmla="*/ 0 w 224"/>
                  <a:gd name="T87" fmla="*/ 0 h 254"/>
                  <a:gd name="T88" fmla="*/ 0 w 224"/>
                  <a:gd name="T89" fmla="*/ 0 h 254"/>
                  <a:gd name="T90" fmla="*/ 0 w 224"/>
                  <a:gd name="T91" fmla="*/ 0 h 254"/>
                  <a:gd name="T92" fmla="*/ 0 w 224"/>
                  <a:gd name="T93" fmla="*/ 1 h 254"/>
                  <a:gd name="T94" fmla="*/ 1 w 224"/>
                  <a:gd name="T95" fmla="*/ 1 h 254"/>
                  <a:gd name="T96" fmla="*/ 1 w 224"/>
                  <a:gd name="T97" fmla="*/ 1 h 254"/>
                  <a:gd name="T98" fmla="*/ 2 w 224"/>
                  <a:gd name="T99" fmla="*/ 1 h 254"/>
                  <a:gd name="T100" fmla="*/ 2 w 224"/>
                  <a:gd name="T101" fmla="*/ 1 h 254"/>
                  <a:gd name="T102" fmla="*/ 2 w 224"/>
                  <a:gd name="T103" fmla="*/ 1 h 254"/>
                  <a:gd name="T104" fmla="*/ 3 w 224"/>
                  <a:gd name="T105" fmla="*/ 1 h 254"/>
                  <a:gd name="T106" fmla="*/ 3 w 224"/>
                  <a:gd name="T107" fmla="*/ 1 h 254"/>
                  <a:gd name="T108" fmla="*/ 3 w 224"/>
                  <a:gd name="T109" fmla="*/ 2 h 2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4"/>
                  <a:gd name="T166" fmla="*/ 0 h 254"/>
                  <a:gd name="T167" fmla="*/ 224 w 224"/>
                  <a:gd name="T168" fmla="*/ 254 h 2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4" h="254">
                    <a:moveTo>
                      <a:pt x="223" y="252"/>
                    </a:moveTo>
                    <a:lnTo>
                      <a:pt x="208" y="253"/>
                    </a:lnTo>
                    <a:lnTo>
                      <a:pt x="192" y="253"/>
                    </a:lnTo>
                    <a:lnTo>
                      <a:pt x="177" y="253"/>
                    </a:lnTo>
                    <a:lnTo>
                      <a:pt x="162" y="253"/>
                    </a:lnTo>
                    <a:lnTo>
                      <a:pt x="147" y="252"/>
                    </a:lnTo>
                    <a:lnTo>
                      <a:pt x="132" y="249"/>
                    </a:lnTo>
                    <a:lnTo>
                      <a:pt x="118" y="244"/>
                    </a:lnTo>
                    <a:lnTo>
                      <a:pt x="106" y="238"/>
                    </a:lnTo>
                    <a:lnTo>
                      <a:pt x="95" y="228"/>
                    </a:lnTo>
                    <a:lnTo>
                      <a:pt x="85" y="217"/>
                    </a:lnTo>
                    <a:lnTo>
                      <a:pt x="82" y="210"/>
                    </a:lnTo>
                    <a:lnTo>
                      <a:pt x="80" y="203"/>
                    </a:lnTo>
                    <a:lnTo>
                      <a:pt x="78" y="196"/>
                    </a:lnTo>
                    <a:lnTo>
                      <a:pt x="78" y="187"/>
                    </a:lnTo>
                    <a:lnTo>
                      <a:pt x="77" y="180"/>
                    </a:lnTo>
                    <a:lnTo>
                      <a:pt x="77" y="171"/>
                    </a:lnTo>
                    <a:lnTo>
                      <a:pt x="77" y="163"/>
                    </a:lnTo>
                    <a:lnTo>
                      <a:pt x="77" y="155"/>
                    </a:lnTo>
                    <a:lnTo>
                      <a:pt x="75" y="148"/>
                    </a:lnTo>
                    <a:lnTo>
                      <a:pt x="73" y="141"/>
                    </a:lnTo>
                    <a:lnTo>
                      <a:pt x="68" y="129"/>
                    </a:lnTo>
                    <a:lnTo>
                      <a:pt x="65" y="117"/>
                    </a:lnTo>
                    <a:lnTo>
                      <a:pt x="61" y="105"/>
                    </a:lnTo>
                    <a:lnTo>
                      <a:pt x="59" y="93"/>
                    </a:lnTo>
                    <a:lnTo>
                      <a:pt x="57" y="81"/>
                    </a:lnTo>
                    <a:lnTo>
                      <a:pt x="55" y="69"/>
                    </a:lnTo>
                    <a:lnTo>
                      <a:pt x="52" y="57"/>
                    </a:lnTo>
                    <a:lnTo>
                      <a:pt x="49" y="45"/>
                    </a:lnTo>
                    <a:lnTo>
                      <a:pt x="45" y="34"/>
                    </a:lnTo>
                    <a:lnTo>
                      <a:pt x="39" y="22"/>
                    </a:lnTo>
                    <a:lnTo>
                      <a:pt x="37" y="19"/>
                    </a:lnTo>
                    <a:lnTo>
                      <a:pt x="34" y="16"/>
                    </a:lnTo>
                    <a:lnTo>
                      <a:pt x="31" y="11"/>
                    </a:lnTo>
                    <a:lnTo>
                      <a:pt x="27" y="7"/>
                    </a:lnTo>
                    <a:lnTo>
                      <a:pt x="23" y="4"/>
                    </a:lnTo>
                    <a:lnTo>
                      <a:pt x="19" y="2"/>
                    </a:lnTo>
                    <a:lnTo>
                      <a:pt x="14" y="0"/>
                    </a:lnTo>
                    <a:lnTo>
                      <a:pt x="10" y="0"/>
                    </a:lnTo>
                    <a:lnTo>
                      <a:pt x="4" y="1"/>
                    </a:lnTo>
                    <a:lnTo>
                      <a:pt x="0" y="4"/>
                    </a:lnTo>
                    <a:lnTo>
                      <a:pt x="3" y="6"/>
                    </a:lnTo>
                    <a:lnTo>
                      <a:pt x="6" y="8"/>
                    </a:lnTo>
                    <a:lnTo>
                      <a:pt x="9" y="9"/>
                    </a:lnTo>
                    <a:lnTo>
                      <a:pt x="13" y="10"/>
                    </a:lnTo>
                    <a:lnTo>
                      <a:pt x="16" y="10"/>
                    </a:lnTo>
                    <a:lnTo>
                      <a:pt x="20" y="10"/>
                    </a:lnTo>
                    <a:lnTo>
                      <a:pt x="23" y="11"/>
                    </a:lnTo>
                    <a:lnTo>
                      <a:pt x="26" y="13"/>
                    </a:lnTo>
                    <a:lnTo>
                      <a:pt x="29" y="14"/>
                    </a:lnTo>
                    <a:lnTo>
                      <a:pt x="32" y="16"/>
                    </a:lnTo>
                  </a:path>
                </a:pathLst>
              </a:custGeom>
              <a:noFill/>
              <a:ln w="12700" cap="rnd">
                <a:solidFill>
                  <a:srgbClr val="000000"/>
                </a:solidFill>
                <a:round/>
                <a:headEnd type="none" w="sm" len="sm"/>
                <a:tailEnd type="none" w="sm" len="sm"/>
              </a:ln>
            </p:spPr>
            <p:txBody>
              <a:bodyPr/>
              <a:lstStyle/>
              <a:p>
                <a:endParaRPr lang="en-US"/>
              </a:p>
            </p:txBody>
          </p:sp>
          <p:sp>
            <p:nvSpPr>
              <p:cNvPr id="84138" name="Freeform 170"/>
              <p:cNvSpPr>
                <a:spLocks noChangeAspect="1"/>
              </p:cNvSpPr>
              <p:nvPr/>
            </p:nvSpPr>
            <p:spPr bwMode="auto">
              <a:xfrm>
                <a:off x="1638" y="2241"/>
                <a:ext cx="35" cy="81"/>
              </a:xfrm>
              <a:custGeom>
                <a:avLst/>
                <a:gdLst>
                  <a:gd name="T0" fmla="*/ 8 w 71"/>
                  <a:gd name="T1" fmla="*/ 0 h 168"/>
                  <a:gd name="T2" fmla="*/ 8 w 71"/>
                  <a:gd name="T3" fmla="*/ 0 h 168"/>
                  <a:gd name="T4" fmla="*/ 7 w 71"/>
                  <a:gd name="T5" fmla="*/ 0 h 168"/>
                  <a:gd name="T6" fmla="*/ 7 w 71"/>
                  <a:gd name="T7" fmla="*/ 0 h 168"/>
                  <a:gd name="T8" fmla="*/ 6 w 71"/>
                  <a:gd name="T9" fmla="*/ 0 h 168"/>
                  <a:gd name="T10" fmla="*/ 5 w 71"/>
                  <a:gd name="T11" fmla="*/ 0 h 168"/>
                  <a:gd name="T12" fmla="*/ 5 w 71"/>
                  <a:gd name="T13" fmla="*/ 0 h 168"/>
                  <a:gd name="T14" fmla="*/ 5 w 71"/>
                  <a:gd name="T15" fmla="*/ 0 h 168"/>
                  <a:gd name="T16" fmla="*/ 4 w 71"/>
                  <a:gd name="T17" fmla="*/ 1 h 168"/>
                  <a:gd name="T18" fmla="*/ 4 w 71"/>
                  <a:gd name="T19" fmla="*/ 1 h 168"/>
                  <a:gd name="T20" fmla="*/ 3 w 71"/>
                  <a:gd name="T21" fmla="*/ 1 h 168"/>
                  <a:gd name="T22" fmla="*/ 3 w 71"/>
                  <a:gd name="T23" fmla="*/ 1 h 168"/>
                  <a:gd name="T24" fmla="*/ 3 w 71"/>
                  <a:gd name="T25" fmla="*/ 2 h 168"/>
                  <a:gd name="T26" fmla="*/ 2 w 71"/>
                  <a:gd name="T27" fmla="*/ 3 h 168"/>
                  <a:gd name="T28" fmla="*/ 2 w 71"/>
                  <a:gd name="T29" fmla="*/ 4 h 168"/>
                  <a:gd name="T30" fmla="*/ 2 w 71"/>
                  <a:gd name="T31" fmla="*/ 5 h 168"/>
                  <a:gd name="T32" fmla="*/ 2 w 71"/>
                  <a:gd name="T33" fmla="*/ 6 h 168"/>
                  <a:gd name="T34" fmla="*/ 2 w 71"/>
                  <a:gd name="T35" fmla="*/ 7 h 168"/>
                  <a:gd name="T36" fmla="*/ 3 w 71"/>
                  <a:gd name="T37" fmla="*/ 8 h 168"/>
                  <a:gd name="T38" fmla="*/ 3 w 71"/>
                  <a:gd name="T39" fmla="*/ 9 h 168"/>
                  <a:gd name="T40" fmla="*/ 3 w 71"/>
                  <a:gd name="T41" fmla="*/ 10 h 168"/>
                  <a:gd name="T42" fmla="*/ 3 w 71"/>
                  <a:gd name="T43" fmla="*/ 11 h 168"/>
                  <a:gd name="T44" fmla="*/ 3 w 71"/>
                  <a:gd name="T45" fmla="*/ 11 h 168"/>
                  <a:gd name="T46" fmla="*/ 3 w 71"/>
                  <a:gd name="T47" fmla="*/ 12 h 168"/>
                  <a:gd name="T48" fmla="*/ 3 w 71"/>
                  <a:gd name="T49" fmla="*/ 13 h 168"/>
                  <a:gd name="T50" fmla="*/ 3 w 71"/>
                  <a:gd name="T51" fmla="*/ 13 h 168"/>
                  <a:gd name="T52" fmla="*/ 3 w 71"/>
                  <a:gd name="T53" fmla="*/ 14 h 168"/>
                  <a:gd name="T54" fmla="*/ 3 w 71"/>
                  <a:gd name="T55" fmla="*/ 16 h 168"/>
                  <a:gd name="T56" fmla="*/ 3 w 71"/>
                  <a:gd name="T57" fmla="*/ 17 h 168"/>
                  <a:gd name="T58" fmla="*/ 2 w 71"/>
                  <a:gd name="T59" fmla="*/ 18 h 168"/>
                  <a:gd name="T60" fmla="*/ 2 w 71"/>
                  <a:gd name="T61" fmla="*/ 18 h 168"/>
                  <a:gd name="T62" fmla="*/ 1 w 71"/>
                  <a:gd name="T63" fmla="*/ 19 h 168"/>
                  <a:gd name="T64" fmla="*/ 0 w 71"/>
                  <a:gd name="T65" fmla="*/ 19 h 168"/>
                  <a:gd name="T66" fmla="*/ 0 w 71"/>
                  <a:gd name="T67" fmla="*/ 19 h 168"/>
                  <a:gd name="T68" fmla="*/ 0 w 71"/>
                  <a:gd name="T69" fmla="*/ 19 h 168"/>
                  <a:gd name="T70" fmla="*/ 0 w 71"/>
                  <a:gd name="T71" fmla="*/ 18 h 168"/>
                  <a:gd name="T72" fmla="*/ 0 w 71"/>
                  <a:gd name="T73" fmla="*/ 18 h 168"/>
                  <a:gd name="T74" fmla="*/ 0 w 71"/>
                  <a:gd name="T75" fmla="*/ 18 h 168"/>
                  <a:gd name="T76" fmla="*/ 0 w 71"/>
                  <a:gd name="T77" fmla="*/ 18 h 168"/>
                  <a:gd name="T78" fmla="*/ 1 w 71"/>
                  <a:gd name="T79" fmla="*/ 17 h 168"/>
                  <a:gd name="T80" fmla="*/ 1 w 71"/>
                  <a:gd name="T81" fmla="*/ 17 h 168"/>
                  <a:gd name="T82" fmla="*/ 2 w 71"/>
                  <a:gd name="T83" fmla="*/ 17 h 168"/>
                  <a:gd name="T84" fmla="*/ 2 w 71"/>
                  <a:gd name="T85" fmla="*/ 16 h 168"/>
                  <a:gd name="T86" fmla="*/ 3 w 71"/>
                  <a:gd name="T87" fmla="*/ 16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168"/>
                  <a:gd name="T134" fmla="*/ 71 w 71"/>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168">
                    <a:moveTo>
                      <a:pt x="70" y="4"/>
                    </a:moveTo>
                    <a:lnTo>
                      <a:pt x="66" y="2"/>
                    </a:lnTo>
                    <a:lnTo>
                      <a:pt x="61" y="0"/>
                    </a:lnTo>
                    <a:lnTo>
                      <a:pt x="57" y="0"/>
                    </a:lnTo>
                    <a:lnTo>
                      <a:pt x="52" y="0"/>
                    </a:lnTo>
                    <a:lnTo>
                      <a:pt x="47" y="2"/>
                    </a:lnTo>
                    <a:lnTo>
                      <a:pt x="44" y="3"/>
                    </a:lnTo>
                    <a:lnTo>
                      <a:pt x="40" y="5"/>
                    </a:lnTo>
                    <a:lnTo>
                      <a:pt x="36" y="8"/>
                    </a:lnTo>
                    <a:lnTo>
                      <a:pt x="33" y="11"/>
                    </a:lnTo>
                    <a:lnTo>
                      <a:pt x="30" y="14"/>
                    </a:lnTo>
                    <a:lnTo>
                      <a:pt x="25" y="21"/>
                    </a:lnTo>
                    <a:lnTo>
                      <a:pt x="23" y="29"/>
                    </a:lnTo>
                    <a:lnTo>
                      <a:pt x="22" y="37"/>
                    </a:lnTo>
                    <a:lnTo>
                      <a:pt x="22" y="45"/>
                    </a:lnTo>
                    <a:lnTo>
                      <a:pt x="22" y="53"/>
                    </a:lnTo>
                    <a:lnTo>
                      <a:pt x="23" y="61"/>
                    </a:lnTo>
                    <a:lnTo>
                      <a:pt x="25" y="69"/>
                    </a:lnTo>
                    <a:lnTo>
                      <a:pt x="27" y="78"/>
                    </a:lnTo>
                    <a:lnTo>
                      <a:pt x="28" y="85"/>
                    </a:lnTo>
                    <a:lnTo>
                      <a:pt x="29" y="94"/>
                    </a:lnTo>
                    <a:lnTo>
                      <a:pt x="30" y="102"/>
                    </a:lnTo>
                    <a:lnTo>
                      <a:pt x="31" y="111"/>
                    </a:lnTo>
                    <a:lnTo>
                      <a:pt x="30" y="121"/>
                    </a:lnTo>
                    <a:lnTo>
                      <a:pt x="29" y="131"/>
                    </a:lnTo>
                    <a:lnTo>
                      <a:pt x="28" y="141"/>
                    </a:lnTo>
                    <a:lnTo>
                      <a:pt x="25" y="150"/>
                    </a:lnTo>
                    <a:lnTo>
                      <a:pt x="21" y="157"/>
                    </a:lnTo>
                    <a:lnTo>
                      <a:pt x="16" y="163"/>
                    </a:lnTo>
                    <a:lnTo>
                      <a:pt x="10" y="166"/>
                    </a:lnTo>
                    <a:lnTo>
                      <a:pt x="3" y="167"/>
                    </a:lnTo>
                    <a:lnTo>
                      <a:pt x="0" y="166"/>
                    </a:lnTo>
                    <a:lnTo>
                      <a:pt x="0" y="164"/>
                    </a:lnTo>
                    <a:lnTo>
                      <a:pt x="1" y="163"/>
                    </a:lnTo>
                    <a:lnTo>
                      <a:pt x="3" y="160"/>
                    </a:lnTo>
                    <a:lnTo>
                      <a:pt x="6" y="157"/>
                    </a:lnTo>
                    <a:lnTo>
                      <a:pt x="10" y="155"/>
                    </a:lnTo>
                    <a:lnTo>
                      <a:pt x="14" y="152"/>
                    </a:lnTo>
                    <a:lnTo>
                      <a:pt x="18" y="150"/>
                    </a:lnTo>
                    <a:lnTo>
                      <a:pt x="22" y="148"/>
                    </a:lnTo>
                    <a:lnTo>
                      <a:pt x="25" y="146"/>
                    </a:lnTo>
                  </a:path>
                </a:pathLst>
              </a:custGeom>
              <a:noFill/>
              <a:ln w="12700" cap="rnd">
                <a:solidFill>
                  <a:srgbClr val="000000"/>
                </a:solidFill>
                <a:round/>
                <a:headEnd type="none" w="sm" len="sm"/>
                <a:tailEnd type="none" w="sm" len="sm"/>
              </a:ln>
            </p:spPr>
            <p:txBody>
              <a:bodyPr/>
              <a:lstStyle/>
              <a:p>
                <a:endParaRPr lang="en-US"/>
              </a:p>
            </p:txBody>
          </p:sp>
          <p:sp>
            <p:nvSpPr>
              <p:cNvPr id="84139" name="Freeform 171"/>
              <p:cNvSpPr>
                <a:spLocks noChangeAspect="1"/>
              </p:cNvSpPr>
              <p:nvPr/>
            </p:nvSpPr>
            <p:spPr bwMode="auto">
              <a:xfrm>
                <a:off x="1040" y="2092"/>
                <a:ext cx="78" cy="21"/>
              </a:xfrm>
              <a:custGeom>
                <a:avLst/>
                <a:gdLst>
                  <a:gd name="T0" fmla="*/ 0 w 161"/>
                  <a:gd name="T1" fmla="*/ 0 h 44"/>
                  <a:gd name="T2" fmla="*/ 0 w 161"/>
                  <a:gd name="T3" fmla="*/ 0 h 44"/>
                  <a:gd name="T4" fmla="*/ 0 w 161"/>
                  <a:gd name="T5" fmla="*/ 0 h 44"/>
                  <a:gd name="T6" fmla="*/ 1 w 161"/>
                  <a:gd name="T7" fmla="*/ 1 h 44"/>
                  <a:gd name="T8" fmla="*/ 2 w 161"/>
                  <a:gd name="T9" fmla="*/ 2 h 44"/>
                  <a:gd name="T10" fmla="*/ 3 w 161"/>
                  <a:gd name="T11" fmla="*/ 2 h 44"/>
                  <a:gd name="T12" fmla="*/ 4 w 161"/>
                  <a:gd name="T13" fmla="*/ 3 h 44"/>
                  <a:gd name="T14" fmla="*/ 5 w 161"/>
                  <a:gd name="T15" fmla="*/ 4 h 44"/>
                  <a:gd name="T16" fmla="*/ 7 w 161"/>
                  <a:gd name="T17" fmla="*/ 4 h 44"/>
                  <a:gd name="T18" fmla="*/ 8 w 161"/>
                  <a:gd name="T19" fmla="*/ 5 h 44"/>
                  <a:gd name="T20" fmla="*/ 10 w 161"/>
                  <a:gd name="T21" fmla="*/ 5 h 44"/>
                  <a:gd name="T22" fmla="*/ 10 w 161"/>
                  <a:gd name="T23" fmla="*/ 5 h 44"/>
                  <a:gd name="T24" fmla="*/ 11 w 161"/>
                  <a:gd name="T25" fmla="*/ 5 h 44"/>
                  <a:gd name="T26" fmla="*/ 12 w 161"/>
                  <a:gd name="T27" fmla="*/ 4 h 44"/>
                  <a:gd name="T28" fmla="*/ 14 w 161"/>
                  <a:gd name="T29" fmla="*/ 4 h 44"/>
                  <a:gd name="T30" fmla="*/ 15 w 161"/>
                  <a:gd name="T31" fmla="*/ 3 h 44"/>
                  <a:gd name="T32" fmla="*/ 15 w 161"/>
                  <a:gd name="T33" fmla="*/ 3 h 44"/>
                  <a:gd name="T34" fmla="*/ 16 w 161"/>
                  <a:gd name="T35" fmla="*/ 2 h 44"/>
                  <a:gd name="T36" fmla="*/ 17 w 161"/>
                  <a:gd name="T37" fmla="*/ 2 h 44"/>
                  <a:gd name="T38" fmla="*/ 17 w 161"/>
                  <a:gd name="T39" fmla="*/ 1 h 44"/>
                  <a:gd name="T40" fmla="*/ 18 w 161"/>
                  <a:gd name="T41" fmla="*/ 1 h 44"/>
                  <a:gd name="T42" fmla="*/ 18 w 161"/>
                  <a:gd name="T43" fmla="*/ 0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44"/>
                  <a:gd name="T68" fmla="*/ 161 w 161"/>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44">
                    <a:moveTo>
                      <a:pt x="0" y="0"/>
                    </a:moveTo>
                    <a:lnTo>
                      <a:pt x="2" y="2"/>
                    </a:lnTo>
                    <a:lnTo>
                      <a:pt x="5" y="5"/>
                    </a:lnTo>
                    <a:lnTo>
                      <a:pt x="10" y="10"/>
                    </a:lnTo>
                    <a:lnTo>
                      <a:pt x="18" y="16"/>
                    </a:lnTo>
                    <a:lnTo>
                      <a:pt x="26" y="22"/>
                    </a:lnTo>
                    <a:lnTo>
                      <a:pt x="37" y="29"/>
                    </a:lnTo>
                    <a:lnTo>
                      <a:pt x="47" y="35"/>
                    </a:lnTo>
                    <a:lnTo>
                      <a:pt x="59" y="40"/>
                    </a:lnTo>
                    <a:lnTo>
                      <a:pt x="72" y="43"/>
                    </a:lnTo>
                    <a:lnTo>
                      <a:pt x="86" y="43"/>
                    </a:lnTo>
                    <a:lnTo>
                      <a:pt x="97" y="43"/>
                    </a:lnTo>
                    <a:lnTo>
                      <a:pt x="108" y="40"/>
                    </a:lnTo>
                    <a:lnTo>
                      <a:pt x="118" y="36"/>
                    </a:lnTo>
                    <a:lnTo>
                      <a:pt x="127" y="31"/>
                    </a:lnTo>
                    <a:lnTo>
                      <a:pt x="135" y="26"/>
                    </a:lnTo>
                    <a:lnTo>
                      <a:pt x="143" y="21"/>
                    </a:lnTo>
                    <a:lnTo>
                      <a:pt x="149" y="16"/>
                    </a:lnTo>
                    <a:lnTo>
                      <a:pt x="154" y="11"/>
                    </a:lnTo>
                    <a:lnTo>
                      <a:pt x="157" y="8"/>
                    </a:lnTo>
                    <a:lnTo>
                      <a:pt x="160" y="7"/>
                    </a:lnTo>
                  </a:path>
                </a:pathLst>
              </a:custGeom>
              <a:noFill/>
              <a:ln w="12700" cap="rnd">
                <a:solidFill>
                  <a:srgbClr val="000000"/>
                </a:solidFill>
                <a:round/>
                <a:headEnd type="none" w="sm" len="sm"/>
                <a:tailEnd type="none" w="sm" len="sm"/>
              </a:ln>
            </p:spPr>
            <p:txBody>
              <a:bodyPr/>
              <a:lstStyle/>
              <a:p>
                <a:endParaRPr lang="en-US"/>
              </a:p>
            </p:txBody>
          </p:sp>
          <p:sp>
            <p:nvSpPr>
              <p:cNvPr id="84140" name="Freeform 172"/>
              <p:cNvSpPr>
                <a:spLocks noChangeAspect="1"/>
              </p:cNvSpPr>
              <p:nvPr/>
            </p:nvSpPr>
            <p:spPr bwMode="auto">
              <a:xfrm>
                <a:off x="1102" y="2103"/>
                <a:ext cx="20" cy="8"/>
              </a:xfrm>
              <a:custGeom>
                <a:avLst/>
                <a:gdLst>
                  <a:gd name="T0" fmla="*/ 0 w 41"/>
                  <a:gd name="T1" fmla="*/ 2 h 17"/>
                  <a:gd name="T2" fmla="*/ 0 w 41"/>
                  <a:gd name="T3" fmla="*/ 2 h 17"/>
                  <a:gd name="T4" fmla="*/ 0 w 41"/>
                  <a:gd name="T5" fmla="*/ 2 h 17"/>
                  <a:gd name="T6" fmla="*/ 0 w 41"/>
                  <a:gd name="T7" fmla="*/ 1 h 17"/>
                  <a:gd name="T8" fmla="*/ 1 w 41"/>
                  <a:gd name="T9" fmla="*/ 1 h 17"/>
                  <a:gd name="T10" fmla="*/ 2 w 41"/>
                  <a:gd name="T11" fmla="*/ 1 h 17"/>
                  <a:gd name="T12" fmla="*/ 2 w 41"/>
                  <a:gd name="T13" fmla="*/ 1 h 17"/>
                  <a:gd name="T14" fmla="*/ 3 w 41"/>
                  <a:gd name="T15" fmla="*/ 1 h 17"/>
                  <a:gd name="T16" fmla="*/ 4 w 41"/>
                  <a:gd name="T17" fmla="*/ 0 h 17"/>
                  <a:gd name="T18" fmla="*/ 4 w 41"/>
                  <a:gd name="T19" fmla="*/ 0 h 17"/>
                  <a:gd name="T20" fmla="*/ 5 w 41"/>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17"/>
                  <a:gd name="T35" fmla="*/ 41 w 4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17">
                    <a:moveTo>
                      <a:pt x="0" y="16"/>
                    </a:moveTo>
                    <a:lnTo>
                      <a:pt x="1" y="16"/>
                    </a:lnTo>
                    <a:lnTo>
                      <a:pt x="3" y="16"/>
                    </a:lnTo>
                    <a:lnTo>
                      <a:pt x="7" y="14"/>
                    </a:lnTo>
                    <a:lnTo>
                      <a:pt x="11" y="12"/>
                    </a:lnTo>
                    <a:lnTo>
                      <a:pt x="16" y="12"/>
                    </a:lnTo>
                    <a:lnTo>
                      <a:pt x="22" y="9"/>
                    </a:lnTo>
                    <a:lnTo>
                      <a:pt x="27" y="8"/>
                    </a:lnTo>
                    <a:lnTo>
                      <a:pt x="32" y="4"/>
                    </a:lnTo>
                    <a:lnTo>
                      <a:pt x="37" y="3"/>
                    </a:lnTo>
                    <a:lnTo>
                      <a:pt x="40" y="0"/>
                    </a:lnTo>
                  </a:path>
                </a:pathLst>
              </a:custGeom>
              <a:noFill/>
              <a:ln w="12700" cap="rnd">
                <a:solidFill>
                  <a:srgbClr val="000000"/>
                </a:solidFill>
                <a:round/>
                <a:headEnd type="none" w="sm" len="sm"/>
                <a:tailEnd type="none" w="sm" len="sm"/>
              </a:ln>
            </p:spPr>
            <p:txBody>
              <a:bodyPr/>
              <a:lstStyle/>
              <a:p>
                <a:endParaRPr lang="en-US"/>
              </a:p>
            </p:txBody>
          </p:sp>
          <p:sp>
            <p:nvSpPr>
              <p:cNvPr id="84141" name="Freeform 173"/>
              <p:cNvSpPr>
                <a:spLocks noChangeAspect="1"/>
              </p:cNvSpPr>
              <p:nvPr/>
            </p:nvSpPr>
            <p:spPr bwMode="auto">
              <a:xfrm>
                <a:off x="1150" y="1929"/>
                <a:ext cx="71" cy="67"/>
              </a:xfrm>
              <a:custGeom>
                <a:avLst/>
                <a:gdLst>
                  <a:gd name="T0" fmla="*/ 13 w 146"/>
                  <a:gd name="T1" fmla="*/ 15 h 138"/>
                  <a:gd name="T2" fmla="*/ 14 w 146"/>
                  <a:gd name="T3" fmla="*/ 15 h 138"/>
                  <a:gd name="T4" fmla="*/ 15 w 146"/>
                  <a:gd name="T5" fmla="*/ 16 h 138"/>
                  <a:gd name="T6" fmla="*/ 15 w 146"/>
                  <a:gd name="T7" fmla="*/ 16 h 138"/>
                  <a:gd name="T8" fmla="*/ 16 w 146"/>
                  <a:gd name="T9" fmla="*/ 16 h 138"/>
                  <a:gd name="T10" fmla="*/ 16 w 146"/>
                  <a:gd name="T11" fmla="*/ 16 h 138"/>
                  <a:gd name="T12" fmla="*/ 17 w 146"/>
                  <a:gd name="T13" fmla="*/ 16 h 138"/>
                  <a:gd name="T14" fmla="*/ 17 w 146"/>
                  <a:gd name="T15" fmla="*/ 16 h 138"/>
                  <a:gd name="T16" fmla="*/ 17 w 146"/>
                  <a:gd name="T17" fmla="*/ 16 h 138"/>
                  <a:gd name="T18" fmla="*/ 17 w 146"/>
                  <a:gd name="T19" fmla="*/ 16 h 138"/>
                  <a:gd name="T20" fmla="*/ 16 w 146"/>
                  <a:gd name="T21" fmla="*/ 15 h 138"/>
                  <a:gd name="T22" fmla="*/ 16 w 146"/>
                  <a:gd name="T23" fmla="*/ 15 h 138"/>
                  <a:gd name="T24" fmla="*/ 15 w 146"/>
                  <a:gd name="T25" fmla="*/ 15 h 138"/>
                  <a:gd name="T26" fmla="*/ 14 w 146"/>
                  <a:gd name="T27" fmla="*/ 15 h 138"/>
                  <a:gd name="T28" fmla="*/ 13 w 146"/>
                  <a:gd name="T29" fmla="*/ 15 h 138"/>
                  <a:gd name="T30" fmla="*/ 12 w 146"/>
                  <a:gd name="T31" fmla="*/ 14 h 138"/>
                  <a:gd name="T32" fmla="*/ 11 w 146"/>
                  <a:gd name="T33" fmla="*/ 14 h 138"/>
                  <a:gd name="T34" fmla="*/ 10 w 146"/>
                  <a:gd name="T35" fmla="*/ 14 h 138"/>
                  <a:gd name="T36" fmla="*/ 9 w 146"/>
                  <a:gd name="T37" fmla="*/ 13 h 138"/>
                  <a:gd name="T38" fmla="*/ 9 w 146"/>
                  <a:gd name="T39" fmla="*/ 13 h 138"/>
                  <a:gd name="T40" fmla="*/ 8 w 146"/>
                  <a:gd name="T41" fmla="*/ 12 h 138"/>
                  <a:gd name="T42" fmla="*/ 8 w 146"/>
                  <a:gd name="T43" fmla="*/ 12 h 138"/>
                  <a:gd name="T44" fmla="*/ 8 w 146"/>
                  <a:gd name="T45" fmla="*/ 12 h 138"/>
                  <a:gd name="T46" fmla="*/ 8 w 146"/>
                  <a:gd name="T47" fmla="*/ 11 h 138"/>
                  <a:gd name="T48" fmla="*/ 7 w 146"/>
                  <a:gd name="T49" fmla="*/ 10 h 138"/>
                  <a:gd name="T50" fmla="*/ 7 w 146"/>
                  <a:gd name="T51" fmla="*/ 9 h 138"/>
                  <a:gd name="T52" fmla="*/ 7 w 146"/>
                  <a:gd name="T53" fmla="*/ 8 h 138"/>
                  <a:gd name="T54" fmla="*/ 6 w 146"/>
                  <a:gd name="T55" fmla="*/ 7 h 138"/>
                  <a:gd name="T56" fmla="*/ 6 w 146"/>
                  <a:gd name="T57" fmla="*/ 6 h 138"/>
                  <a:gd name="T58" fmla="*/ 5 w 146"/>
                  <a:gd name="T59" fmla="*/ 5 h 138"/>
                  <a:gd name="T60" fmla="*/ 5 w 146"/>
                  <a:gd name="T61" fmla="*/ 4 h 138"/>
                  <a:gd name="T62" fmla="*/ 5 w 146"/>
                  <a:gd name="T63" fmla="*/ 4 h 138"/>
                  <a:gd name="T64" fmla="*/ 4 w 146"/>
                  <a:gd name="T65" fmla="*/ 3 h 138"/>
                  <a:gd name="T66" fmla="*/ 4 w 146"/>
                  <a:gd name="T67" fmla="*/ 3 h 138"/>
                  <a:gd name="T68" fmla="*/ 4 w 146"/>
                  <a:gd name="T69" fmla="*/ 2 h 138"/>
                  <a:gd name="T70" fmla="*/ 3 w 146"/>
                  <a:gd name="T71" fmla="*/ 1 h 138"/>
                  <a:gd name="T72" fmla="*/ 2 w 146"/>
                  <a:gd name="T73" fmla="*/ 1 h 138"/>
                  <a:gd name="T74" fmla="*/ 2 w 146"/>
                  <a:gd name="T75" fmla="*/ 1 h 138"/>
                  <a:gd name="T76" fmla="*/ 1 w 146"/>
                  <a:gd name="T77" fmla="*/ 0 h 138"/>
                  <a:gd name="T78" fmla="*/ 1 w 146"/>
                  <a:gd name="T79" fmla="*/ 0 h 138"/>
                  <a:gd name="T80" fmla="*/ 0 w 146"/>
                  <a:gd name="T81" fmla="*/ 0 h 138"/>
                  <a:gd name="T82" fmla="*/ 0 w 146"/>
                  <a:gd name="T83" fmla="*/ 0 h 138"/>
                  <a:gd name="T84" fmla="*/ 0 w 146"/>
                  <a:gd name="T85" fmla="*/ 0 h 138"/>
                  <a:gd name="T86" fmla="*/ 0 w 146"/>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38"/>
                  <a:gd name="T134" fmla="*/ 146 w 146"/>
                  <a:gd name="T135" fmla="*/ 138 h 1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38">
                    <a:moveTo>
                      <a:pt x="116" y="127"/>
                    </a:moveTo>
                    <a:lnTo>
                      <a:pt x="120" y="130"/>
                    </a:lnTo>
                    <a:lnTo>
                      <a:pt x="125" y="133"/>
                    </a:lnTo>
                    <a:lnTo>
                      <a:pt x="130" y="135"/>
                    </a:lnTo>
                    <a:lnTo>
                      <a:pt x="136" y="136"/>
                    </a:lnTo>
                    <a:lnTo>
                      <a:pt x="140" y="137"/>
                    </a:lnTo>
                    <a:lnTo>
                      <a:pt x="143" y="137"/>
                    </a:lnTo>
                    <a:lnTo>
                      <a:pt x="145" y="136"/>
                    </a:lnTo>
                    <a:lnTo>
                      <a:pt x="145" y="135"/>
                    </a:lnTo>
                    <a:lnTo>
                      <a:pt x="142" y="133"/>
                    </a:lnTo>
                    <a:lnTo>
                      <a:pt x="136" y="131"/>
                    </a:lnTo>
                    <a:lnTo>
                      <a:pt x="130" y="129"/>
                    </a:lnTo>
                    <a:lnTo>
                      <a:pt x="121" y="127"/>
                    </a:lnTo>
                    <a:lnTo>
                      <a:pt x="113" y="125"/>
                    </a:lnTo>
                    <a:lnTo>
                      <a:pt x="104" y="124"/>
                    </a:lnTo>
                    <a:lnTo>
                      <a:pt x="96" y="121"/>
                    </a:lnTo>
                    <a:lnTo>
                      <a:pt x="88" y="118"/>
                    </a:lnTo>
                    <a:lnTo>
                      <a:pt x="80" y="115"/>
                    </a:lnTo>
                    <a:lnTo>
                      <a:pt x="74" y="111"/>
                    </a:lnTo>
                    <a:lnTo>
                      <a:pt x="70" y="106"/>
                    </a:lnTo>
                    <a:lnTo>
                      <a:pt x="66" y="101"/>
                    </a:lnTo>
                    <a:lnTo>
                      <a:pt x="65" y="93"/>
                    </a:lnTo>
                    <a:lnTo>
                      <a:pt x="63" y="86"/>
                    </a:lnTo>
                    <a:lnTo>
                      <a:pt x="60" y="78"/>
                    </a:lnTo>
                    <a:lnTo>
                      <a:pt x="57" y="70"/>
                    </a:lnTo>
                    <a:lnTo>
                      <a:pt x="54" y="62"/>
                    </a:lnTo>
                    <a:lnTo>
                      <a:pt x="51" y="54"/>
                    </a:lnTo>
                    <a:lnTo>
                      <a:pt x="48" y="47"/>
                    </a:lnTo>
                    <a:lnTo>
                      <a:pt x="44" y="39"/>
                    </a:lnTo>
                    <a:lnTo>
                      <a:pt x="41" y="32"/>
                    </a:lnTo>
                    <a:lnTo>
                      <a:pt x="36" y="25"/>
                    </a:lnTo>
                    <a:lnTo>
                      <a:pt x="32" y="19"/>
                    </a:lnTo>
                    <a:lnTo>
                      <a:pt x="27" y="15"/>
                    </a:lnTo>
                    <a:lnTo>
                      <a:pt x="22" y="11"/>
                    </a:lnTo>
                    <a:lnTo>
                      <a:pt x="17" y="8"/>
                    </a:lnTo>
                    <a:lnTo>
                      <a:pt x="13" y="5"/>
                    </a:lnTo>
                    <a:lnTo>
                      <a:pt x="8" y="3"/>
                    </a:lnTo>
                    <a:lnTo>
                      <a:pt x="4" y="2"/>
                    </a:lnTo>
                    <a:lnTo>
                      <a:pt x="2" y="1"/>
                    </a:lnTo>
                    <a:lnTo>
                      <a:pt x="0" y="1"/>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142" name="Freeform 174"/>
              <p:cNvSpPr>
                <a:spLocks noChangeAspect="1"/>
              </p:cNvSpPr>
              <p:nvPr/>
            </p:nvSpPr>
            <p:spPr bwMode="auto">
              <a:xfrm>
                <a:off x="1180" y="1981"/>
                <a:ext cx="9" cy="28"/>
              </a:xfrm>
              <a:custGeom>
                <a:avLst/>
                <a:gdLst>
                  <a:gd name="T0" fmla="*/ 2 w 17"/>
                  <a:gd name="T1" fmla="*/ 0 h 56"/>
                  <a:gd name="T2" fmla="*/ 2 w 17"/>
                  <a:gd name="T3" fmla="*/ 1 h 56"/>
                  <a:gd name="T4" fmla="*/ 2 w 17"/>
                  <a:gd name="T5" fmla="*/ 1 h 56"/>
                  <a:gd name="T6" fmla="*/ 2 w 17"/>
                  <a:gd name="T7" fmla="*/ 1 h 56"/>
                  <a:gd name="T8" fmla="*/ 1 w 17"/>
                  <a:gd name="T9" fmla="*/ 2 h 56"/>
                  <a:gd name="T10" fmla="*/ 1 w 17"/>
                  <a:gd name="T11" fmla="*/ 3 h 56"/>
                  <a:gd name="T12" fmla="*/ 1 w 17"/>
                  <a:gd name="T13" fmla="*/ 4 h 56"/>
                  <a:gd name="T14" fmla="*/ 0 w 17"/>
                  <a:gd name="T15" fmla="*/ 5 h 56"/>
                  <a:gd name="T16" fmla="*/ 1 w 17"/>
                  <a:gd name="T17" fmla="*/ 5 h 56"/>
                  <a:gd name="T18" fmla="*/ 1 w 17"/>
                  <a:gd name="T19" fmla="*/ 6 h 56"/>
                  <a:gd name="T20" fmla="*/ 2 w 17"/>
                  <a:gd name="T21" fmla="*/ 7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56"/>
                  <a:gd name="T35" fmla="*/ 17 w 17"/>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56">
                    <a:moveTo>
                      <a:pt x="16" y="0"/>
                    </a:moveTo>
                    <a:lnTo>
                      <a:pt x="16" y="2"/>
                    </a:lnTo>
                    <a:lnTo>
                      <a:pt x="11" y="4"/>
                    </a:lnTo>
                    <a:lnTo>
                      <a:pt x="9" y="8"/>
                    </a:lnTo>
                    <a:lnTo>
                      <a:pt x="6" y="13"/>
                    </a:lnTo>
                    <a:lnTo>
                      <a:pt x="4" y="19"/>
                    </a:lnTo>
                    <a:lnTo>
                      <a:pt x="2" y="25"/>
                    </a:lnTo>
                    <a:lnTo>
                      <a:pt x="0" y="33"/>
                    </a:lnTo>
                    <a:lnTo>
                      <a:pt x="2" y="40"/>
                    </a:lnTo>
                    <a:lnTo>
                      <a:pt x="6" y="47"/>
                    </a:lnTo>
                    <a:lnTo>
                      <a:pt x="13" y="55"/>
                    </a:lnTo>
                  </a:path>
                </a:pathLst>
              </a:custGeom>
              <a:noFill/>
              <a:ln w="12700" cap="rnd">
                <a:solidFill>
                  <a:srgbClr val="000000"/>
                </a:solidFill>
                <a:round/>
                <a:headEnd type="none" w="sm" len="sm"/>
                <a:tailEnd type="none" w="sm" len="sm"/>
              </a:ln>
            </p:spPr>
            <p:txBody>
              <a:bodyPr/>
              <a:lstStyle/>
              <a:p>
                <a:endParaRPr lang="en-US"/>
              </a:p>
            </p:txBody>
          </p:sp>
          <p:sp>
            <p:nvSpPr>
              <p:cNvPr id="84143" name="Freeform 175"/>
              <p:cNvSpPr>
                <a:spLocks noChangeAspect="1"/>
              </p:cNvSpPr>
              <p:nvPr/>
            </p:nvSpPr>
            <p:spPr bwMode="auto">
              <a:xfrm>
                <a:off x="943" y="2394"/>
                <a:ext cx="95" cy="18"/>
              </a:xfrm>
              <a:custGeom>
                <a:avLst/>
                <a:gdLst>
                  <a:gd name="T0" fmla="*/ 0 w 196"/>
                  <a:gd name="T1" fmla="*/ 4 h 37"/>
                  <a:gd name="T2" fmla="*/ 1 w 196"/>
                  <a:gd name="T3" fmla="*/ 4 h 37"/>
                  <a:gd name="T4" fmla="*/ 3 w 196"/>
                  <a:gd name="T5" fmla="*/ 3 h 37"/>
                  <a:gd name="T6" fmla="*/ 5 w 196"/>
                  <a:gd name="T7" fmla="*/ 3 h 37"/>
                  <a:gd name="T8" fmla="*/ 8 w 196"/>
                  <a:gd name="T9" fmla="*/ 2 h 37"/>
                  <a:gd name="T10" fmla="*/ 11 w 196"/>
                  <a:gd name="T11" fmla="*/ 2 h 37"/>
                  <a:gd name="T12" fmla="*/ 14 w 196"/>
                  <a:gd name="T13" fmla="*/ 1 h 37"/>
                  <a:gd name="T14" fmla="*/ 16 w 196"/>
                  <a:gd name="T15" fmla="*/ 1 h 37"/>
                  <a:gd name="T16" fmla="*/ 18 w 196"/>
                  <a:gd name="T17" fmla="*/ 0 h 37"/>
                  <a:gd name="T18" fmla="*/ 20 w 196"/>
                  <a:gd name="T19" fmla="*/ 0 h 37"/>
                  <a:gd name="T20" fmla="*/ 21 w 196"/>
                  <a:gd name="T21" fmla="*/ 0 h 37"/>
                  <a:gd name="T22" fmla="*/ 21 w 196"/>
                  <a:gd name="T23" fmla="*/ 0 h 37"/>
                  <a:gd name="T24" fmla="*/ 21 w 196"/>
                  <a:gd name="T25" fmla="*/ 0 h 37"/>
                  <a:gd name="T26" fmla="*/ 21 w 196"/>
                  <a:gd name="T27" fmla="*/ 0 h 37"/>
                  <a:gd name="T28" fmla="*/ 21 w 196"/>
                  <a:gd name="T29" fmla="*/ 0 h 37"/>
                  <a:gd name="T30" fmla="*/ 22 w 196"/>
                  <a:gd name="T31" fmla="*/ 0 h 37"/>
                  <a:gd name="T32" fmla="*/ 22 w 196"/>
                  <a:gd name="T33" fmla="*/ 0 h 37"/>
                  <a:gd name="T34" fmla="*/ 22 w 196"/>
                  <a:gd name="T35" fmla="*/ 0 h 37"/>
                  <a:gd name="T36" fmla="*/ 22 w 196"/>
                  <a:gd name="T37" fmla="*/ 0 h 37"/>
                  <a:gd name="T38" fmla="*/ 22 w 196"/>
                  <a:gd name="T39" fmla="*/ 0 h 37"/>
                  <a:gd name="T40" fmla="*/ 22 w 196"/>
                  <a:gd name="T41" fmla="*/ 0 h 37"/>
                  <a:gd name="T42" fmla="*/ 22 w 196"/>
                  <a:gd name="T43" fmla="*/ 0 h 37"/>
                  <a:gd name="T44" fmla="*/ 22 w 196"/>
                  <a:gd name="T45" fmla="*/ 0 h 37"/>
                  <a:gd name="T46" fmla="*/ 22 w 196"/>
                  <a:gd name="T47" fmla="*/ 0 h 37"/>
                  <a:gd name="T48" fmla="*/ 21 w 196"/>
                  <a:gd name="T49" fmla="*/ 1 h 37"/>
                  <a:gd name="T50" fmla="*/ 21 w 196"/>
                  <a:gd name="T51" fmla="*/ 1 h 37"/>
                  <a:gd name="T52" fmla="*/ 20 w 196"/>
                  <a:gd name="T53" fmla="*/ 1 h 37"/>
                  <a:gd name="T54" fmla="*/ 19 w 196"/>
                  <a:gd name="T55" fmla="*/ 1 h 37"/>
                  <a:gd name="T56" fmla="*/ 18 w 196"/>
                  <a:gd name="T57" fmla="*/ 1 h 37"/>
                  <a:gd name="T58" fmla="*/ 18 w 196"/>
                  <a:gd name="T59" fmla="*/ 1 h 37"/>
                  <a:gd name="T60" fmla="*/ 17 w 196"/>
                  <a:gd name="T61" fmla="*/ 1 h 37"/>
                  <a:gd name="T62" fmla="*/ 16 w 196"/>
                  <a:gd name="T63" fmla="*/ 1 h 37"/>
                  <a:gd name="T64" fmla="*/ 16 w 196"/>
                  <a:gd name="T65" fmla="*/ 1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
                  <a:gd name="T100" fmla="*/ 0 h 37"/>
                  <a:gd name="T101" fmla="*/ 196 w 196"/>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 h="37">
                    <a:moveTo>
                      <a:pt x="0" y="36"/>
                    </a:moveTo>
                    <a:lnTo>
                      <a:pt x="10" y="33"/>
                    </a:lnTo>
                    <a:lnTo>
                      <a:pt x="25" y="30"/>
                    </a:lnTo>
                    <a:lnTo>
                      <a:pt x="44" y="26"/>
                    </a:lnTo>
                    <a:lnTo>
                      <a:pt x="68" y="22"/>
                    </a:lnTo>
                    <a:lnTo>
                      <a:pt x="92" y="17"/>
                    </a:lnTo>
                    <a:lnTo>
                      <a:pt x="117" y="14"/>
                    </a:lnTo>
                    <a:lnTo>
                      <a:pt x="139" y="10"/>
                    </a:lnTo>
                    <a:lnTo>
                      <a:pt x="158" y="6"/>
                    </a:lnTo>
                    <a:lnTo>
                      <a:pt x="174" y="3"/>
                    </a:lnTo>
                    <a:lnTo>
                      <a:pt x="184" y="1"/>
                    </a:lnTo>
                    <a:lnTo>
                      <a:pt x="186" y="1"/>
                    </a:lnTo>
                    <a:lnTo>
                      <a:pt x="188" y="0"/>
                    </a:lnTo>
                    <a:lnTo>
                      <a:pt x="190" y="0"/>
                    </a:lnTo>
                    <a:lnTo>
                      <a:pt x="191" y="0"/>
                    </a:lnTo>
                    <a:lnTo>
                      <a:pt x="193" y="0"/>
                    </a:lnTo>
                    <a:lnTo>
                      <a:pt x="194" y="1"/>
                    </a:lnTo>
                    <a:lnTo>
                      <a:pt x="195" y="1"/>
                    </a:lnTo>
                    <a:lnTo>
                      <a:pt x="194" y="2"/>
                    </a:lnTo>
                    <a:lnTo>
                      <a:pt x="190" y="7"/>
                    </a:lnTo>
                    <a:lnTo>
                      <a:pt x="185" y="10"/>
                    </a:lnTo>
                    <a:lnTo>
                      <a:pt x="181" y="11"/>
                    </a:lnTo>
                    <a:lnTo>
                      <a:pt x="174" y="13"/>
                    </a:lnTo>
                    <a:lnTo>
                      <a:pt x="168" y="14"/>
                    </a:lnTo>
                    <a:lnTo>
                      <a:pt x="162" y="14"/>
                    </a:lnTo>
                    <a:lnTo>
                      <a:pt x="156" y="14"/>
                    </a:lnTo>
                    <a:lnTo>
                      <a:pt x="149" y="14"/>
                    </a:lnTo>
                    <a:lnTo>
                      <a:pt x="143" y="14"/>
                    </a:lnTo>
                    <a:lnTo>
                      <a:pt x="137" y="14"/>
                    </a:lnTo>
                  </a:path>
                </a:pathLst>
              </a:custGeom>
              <a:noFill/>
              <a:ln w="12700" cap="rnd">
                <a:solidFill>
                  <a:srgbClr val="000000"/>
                </a:solidFill>
                <a:round/>
                <a:headEnd type="none" w="sm" len="sm"/>
                <a:tailEnd type="none" w="sm" len="sm"/>
              </a:ln>
            </p:spPr>
            <p:txBody>
              <a:bodyPr/>
              <a:lstStyle/>
              <a:p>
                <a:endParaRPr lang="en-US"/>
              </a:p>
            </p:txBody>
          </p:sp>
          <p:sp>
            <p:nvSpPr>
              <p:cNvPr id="84144" name="Freeform 176"/>
              <p:cNvSpPr>
                <a:spLocks noChangeAspect="1"/>
              </p:cNvSpPr>
              <p:nvPr/>
            </p:nvSpPr>
            <p:spPr bwMode="auto">
              <a:xfrm>
                <a:off x="1357" y="1904"/>
                <a:ext cx="61" cy="211"/>
              </a:xfrm>
              <a:custGeom>
                <a:avLst/>
                <a:gdLst>
                  <a:gd name="T0" fmla="*/ 5 w 126"/>
                  <a:gd name="T1" fmla="*/ 45 h 437"/>
                  <a:gd name="T2" fmla="*/ 7 w 126"/>
                  <a:gd name="T3" fmla="*/ 41 h 437"/>
                  <a:gd name="T4" fmla="*/ 7 w 126"/>
                  <a:gd name="T5" fmla="*/ 39 h 437"/>
                  <a:gd name="T6" fmla="*/ 5 w 126"/>
                  <a:gd name="T7" fmla="*/ 37 h 437"/>
                  <a:gd name="T8" fmla="*/ 2 w 126"/>
                  <a:gd name="T9" fmla="*/ 37 h 437"/>
                  <a:gd name="T10" fmla="*/ 1 w 126"/>
                  <a:gd name="T11" fmla="*/ 37 h 437"/>
                  <a:gd name="T12" fmla="*/ 0 w 126"/>
                  <a:gd name="T13" fmla="*/ 36 h 437"/>
                  <a:gd name="T14" fmla="*/ 0 w 126"/>
                  <a:gd name="T15" fmla="*/ 36 h 437"/>
                  <a:gd name="T16" fmla="*/ 1 w 126"/>
                  <a:gd name="T17" fmla="*/ 35 h 437"/>
                  <a:gd name="T18" fmla="*/ 3 w 126"/>
                  <a:gd name="T19" fmla="*/ 34 h 437"/>
                  <a:gd name="T20" fmla="*/ 5 w 126"/>
                  <a:gd name="T21" fmla="*/ 33 h 437"/>
                  <a:gd name="T22" fmla="*/ 7 w 126"/>
                  <a:gd name="T23" fmla="*/ 31 h 437"/>
                  <a:gd name="T24" fmla="*/ 7 w 126"/>
                  <a:gd name="T25" fmla="*/ 27 h 437"/>
                  <a:gd name="T26" fmla="*/ 7 w 126"/>
                  <a:gd name="T27" fmla="*/ 23 h 437"/>
                  <a:gd name="T28" fmla="*/ 7 w 126"/>
                  <a:gd name="T29" fmla="*/ 21 h 437"/>
                  <a:gd name="T30" fmla="*/ 4 w 126"/>
                  <a:gd name="T31" fmla="*/ 21 h 437"/>
                  <a:gd name="T32" fmla="*/ 2 w 126"/>
                  <a:gd name="T33" fmla="*/ 21 h 437"/>
                  <a:gd name="T34" fmla="*/ 2 w 126"/>
                  <a:gd name="T35" fmla="*/ 20 h 437"/>
                  <a:gd name="T36" fmla="*/ 2 w 126"/>
                  <a:gd name="T37" fmla="*/ 20 h 437"/>
                  <a:gd name="T38" fmla="*/ 2 w 126"/>
                  <a:gd name="T39" fmla="*/ 19 h 437"/>
                  <a:gd name="T40" fmla="*/ 3 w 126"/>
                  <a:gd name="T41" fmla="*/ 17 h 437"/>
                  <a:gd name="T42" fmla="*/ 4 w 126"/>
                  <a:gd name="T43" fmla="*/ 16 h 437"/>
                  <a:gd name="T44" fmla="*/ 6 w 126"/>
                  <a:gd name="T45" fmla="*/ 13 h 437"/>
                  <a:gd name="T46" fmla="*/ 7 w 126"/>
                  <a:gd name="T47" fmla="*/ 7 h 437"/>
                  <a:gd name="T48" fmla="*/ 8 w 126"/>
                  <a:gd name="T49" fmla="*/ 0 h 437"/>
                  <a:gd name="T50" fmla="*/ 8 w 126"/>
                  <a:gd name="T51" fmla="*/ 1 h 437"/>
                  <a:gd name="T52" fmla="*/ 9 w 126"/>
                  <a:gd name="T53" fmla="*/ 5 h 437"/>
                  <a:gd name="T54" fmla="*/ 10 w 126"/>
                  <a:gd name="T55" fmla="*/ 9 h 437"/>
                  <a:gd name="T56" fmla="*/ 11 w 126"/>
                  <a:gd name="T57" fmla="*/ 11 h 437"/>
                  <a:gd name="T58" fmla="*/ 12 w 126"/>
                  <a:gd name="T59" fmla="*/ 14 h 437"/>
                  <a:gd name="T60" fmla="*/ 14 w 126"/>
                  <a:gd name="T61" fmla="*/ 15 h 437"/>
                  <a:gd name="T62" fmla="*/ 15 w 126"/>
                  <a:gd name="T63" fmla="*/ 15 h 437"/>
                  <a:gd name="T64" fmla="*/ 14 w 126"/>
                  <a:gd name="T65" fmla="*/ 16 h 437"/>
                  <a:gd name="T66" fmla="*/ 14 w 126"/>
                  <a:gd name="T67" fmla="*/ 17 h 437"/>
                  <a:gd name="T68" fmla="*/ 10 w 126"/>
                  <a:gd name="T69" fmla="*/ 20 h 437"/>
                  <a:gd name="T70" fmla="*/ 8 w 126"/>
                  <a:gd name="T71" fmla="*/ 24 h 437"/>
                  <a:gd name="T72" fmla="*/ 9 w 126"/>
                  <a:gd name="T73" fmla="*/ 28 h 437"/>
                  <a:gd name="T74" fmla="*/ 9 w 126"/>
                  <a:gd name="T75" fmla="*/ 28 h 437"/>
                  <a:gd name="T76" fmla="*/ 10 w 126"/>
                  <a:gd name="T77" fmla="*/ 29 h 437"/>
                  <a:gd name="T78" fmla="*/ 11 w 126"/>
                  <a:gd name="T79" fmla="*/ 29 h 437"/>
                  <a:gd name="T80" fmla="*/ 12 w 126"/>
                  <a:gd name="T81" fmla="*/ 29 h 437"/>
                  <a:gd name="T82" fmla="*/ 14 w 126"/>
                  <a:gd name="T83" fmla="*/ 29 h 437"/>
                  <a:gd name="T84" fmla="*/ 15 w 126"/>
                  <a:gd name="T85" fmla="*/ 29 h 437"/>
                  <a:gd name="T86" fmla="*/ 14 w 126"/>
                  <a:gd name="T87" fmla="*/ 30 h 437"/>
                  <a:gd name="T88" fmla="*/ 14 w 126"/>
                  <a:gd name="T89" fmla="*/ 30 h 437"/>
                  <a:gd name="T90" fmla="*/ 12 w 126"/>
                  <a:gd name="T91" fmla="*/ 32 h 437"/>
                  <a:gd name="T92" fmla="*/ 10 w 126"/>
                  <a:gd name="T93" fmla="*/ 34 h 437"/>
                  <a:gd name="T94" fmla="*/ 9 w 126"/>
                  <a:gd name="T95" fmla="*/ 36 h 437"/>
                  <a:gd name="T96" fmla="*/ 9 w 126"/>
                  <a:gd name="T97" fmla="*/ 38 h 437"/>
                  <a:gd name="T98" fmla="*/ 9 w 126"/>
                  <a:gd name="T99" fmla="*/ 41 h 437"/>
                  <a:gd name="T100" fmla="*/ 10 w 126"/>
                  <a:gd name="T101" fmla="*/ 42 h 437"/>
                  <a:gd name="T102" fmla="*/ 12 w 126"/>
                  <a:gd name="T103" fmla="*/ 44 h 437"/>
                  <a:gd name="T104" fmla="*/ 13 w 126"/>
                  <a:gd name="T105" fmla="*/ 47 h 4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6"/>
                  <a:gd name="T160" fmla="*/ 0 h 437"/>
                  <a:gd name="T161" fmla="*/ 126 w 126"/>
                  <a:gd name="T162" fmla="*/ 437 h 4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6" h="437">
                    <a:moveTo>
                      <a:pt x="43" y="436"/>
                    </a:moveTo>
                    <a:lnTo>
                      <a:pt x="43" y="424"/>
                    </a:lnTo>
                    <a:lnTo>
                      <a:pt x="44" y="413"/>
                    </a:lnTo>
                    <a:lnTo>
                      <a:pt x="47" y="403"/>
                    </a:lnTo>
                    <a:lnTo>
                      <a:pt x="50" y="393"/>
                    </a:lnTo>
                    <a:lnTo>
                      <a:pt x="54" y="384"/>
                    </a:lnTo>
                    <a:lnTo>
                      <a:pt x="57" y="375"/>
                    </a:lnTo>
                    <a:lnTo>
                      <a:pt x="59" y="367"/>
                    </a:lnTo>
                    <a:lnTo>
                      <a:pt x="61" y="358"/>
                    </a:lnTo>
                    <a:lnTo>
                      <a:pt x="60" y="350"/>
                    </a:lnTo>
                    <a:lnTo>
                      <a:pt x="57" y="342"/>
                    </a:lnTo>
                    <a:lnTo>
                      <a:pt x="54" y="338"/>
                    </a:lnTo>
                    <a:lnTo>
                      <a:pt x="50" y="334"/>
                    </a:lnTo>
                    <a:lnTo>
                      <a:pt x="46" y="332"/>
                    </a:lnTo>
                    <a:lnTo>
                      <a:pt x="42" y="332"/>
                    </a:lnTo>
                    <a:lnTo>
                      <a:pt x="37" y="331"/>
                    </a:lnTo>
                    <a:lnTo>
                      <a:pt x="32" y="332"/>
                    </a:lnTo>
                    <a:lnTo>
                      <a:pt x="27" y="332"/>
                    </a:lnTo>
                    <a:lnTo>
                      <a:pt x="22" y="332"/>
                    </a:lnTo>
                    <a:lnTo>
                      <a:pt x="17" y="332"/>
                    </a:lnTo>
                    <a:lnTo>
                      <a:pt x="12" y="331"/>
                    </a:lnTo>
                    <a:lnTo>
                      <a:pt x="11" y="330"/>
                    </a:lnTo>
                    <a:lnTo>
                      <a:pt x="8" y="329"/>
                    </a:lnTo>
                    <a:lnTo>
                      <a:pt x="6" y="328"/>
                    </a:lnTo>
                    <a:lnTo>
                      <a:pt x="5" y="326"/>
                    </a:lnTo>
                    <a:lnTo>
                      <a:pt x="3" y="324"/>
                    </a:lnTo>
                    <a:lnTo>
                      <a:pt x="2" y="322"/>
                    </a:lnTo>
                    <a:lnTo>
                      <a:pt x="1" y="320"/>
                    </a:lnTo>
                    <a:lnTo>
                      <a:pt x="0" y="319"/>
                    </a:lnTo>
                    <a:lnTo>
                      <a:pt x="1" y="316"/>
                    </a:lnTo>
                    <a:lnTo>
                      <a:pt x="2" y="314"/>
                    </a:lnTo>
                    <a:lnTo>
                      <a:pt x="5" y="311"/>
                    </a:lnTo>
                    <a:lnTo>
                      <a:pt x="10" y="308"/>
                    </a:lnTo>
                    <a:lnTo>
                      <a:pt x="14" y="306"/>
                    </a:lnTo>
                    <a:lnTo>
                      <a:pt x="19" y="306"/>
                    </a:lnTo>
                    <a:lnTo>
                      <a:pt x="24" y="305"/>
                    </a:lnTo>
                    <a:lnTo>
                      <a:pt x="29" y="304"/>
                    </a:lnTo>
                    <a:lnTo>
                      <a:pt x="34" y="303"/>
                    </a:lnTo>
                    <a:lnTo>
                      <a:pt x="39" y="302"/>
                    </a:lnTo>
                    <a:lnTo>
                      <a:pt x="43" y="300"/>
                    </a:lnTo>
                    <a:lnTo>
                      <a:pt x="47" y="297"/>
                    </a:lnTo>
                    <a:lnTo>
                      <a:pt x="53" y="291"/>
                    </a:lnTo>
                    <a:lnTo>
                      <a:pt x="57" y="283"/>
                    </a:lnTo>
                    <a:lnTo>
                      <a:pt x="60" y="276"/>
                    </a:lnTo>
                    <a:lnTo>
                      <a:pt x="62" y="268"/>
                    </a:lnTo>
                    <a:lnTo>
                      <a:pt x="62" y="259"/>
                    </a:lnTo>
                    <a:lnTo>
                      <a:pt x="62" y="252"/>
                    </a:lnTo>
                    <a:lnTo>
                      <a:pt x="62" y="243"/>
                    </a:lnTo>
                    <a:lnTo>
                      <a:pt x="62" y="234"/>
                    </a:lnTo>
                    <a:lnTo>
                      <a:pt x="62" y="226"/>
                    </a:lnTo>
                    <a:lnTo>
                      <a:pt x="63" y="218"/>
                    </a:lnTo>
                    <a:lnTo>
                      <a:pt x="63" y="205"/>
                    </a:lnTo>
                    <a:lnTo>
                      <a:pt x="62" y="198"/>
                    </a:lnTo>
                    <a:lnTo>
                      <a:pt x="61" y="193"/>
                    </a:lnTo>
                    <a:lnTo>
                      <a:pt x="58" y="189"/>
                    </a:lnTo>
                    <a:lnTo>
                      <a:pt x="54" y="187"/>
                    </a:lnTo>
                    <a:lnTo>
                      <a:pt x="49" y="186"/>
                    </a:lnTo>
                    <a:lnTo>
                      <a:pt x="44" y="186"/>
                    </a:lnTo>
                    <a:lnTo>
                      <a:pt x="39" y="186"/>
                    </a:lnTo>
                    <a:lnTo>
                      <a:pt x="33" y="186"/>
                    </a:lnTo>
                    <a:lnTo>
                      <a:pt x="27" y="186"/>
                    </a:lnTo>
                    <a:lnTo>
                      <a:pt x="21" y="186"/>
                    </a:lnTo>
                    <a:lnTo>
                      <a:pt x="21" y="185"/>
                    </a:lnTo>
                    <a:lnTo>
                      <a:pt x="19" y="185"/>
                    </a:lnTo>
                    <a:lnTo>
                      <a:pt x="18" y="184"/>
                    </a:lnTo>
                    <a:lnTo>
                      <a:pt x="18" y="183"/>
                    </a:lnTo>
                    <a:lnTo>
                      <a:pt x="17" y="182"/>
                    </a:lnTo>
                    <a:lnTo>
                      <a:pt x="16" y="181"/>
                    </a:lnTo>
                    <a:lnTo>
                      <a:pt x="16" y="180"/>
                    </a:lnTo>
                    <a:lnTo>
                      <a:pt x="16" y="179"/>
                    </a:lnTo>
                    <a:lnTo>
                      <a:pt x="16" y="177"/>
                    </a:lnTo>
                    <a:lnTo>
                      <a:pt x="18" y="172"/>
                    </a:lnTo>
                    <a:lnTo>
                      <a:pt x="20" y="167"/>
                    </a:lnTo>
                    <a:lnTo>
                      <a:pt x="22" y="164"/>
                    </a:lnTo>
                    <a:lnTo>
                      <a:pt x="24" y="160"/>
                    </a:lnTo>
                    <a:lnTo>
                      <a:pt x="27" y="156"/>
                    </a:lnTo>
                    <a:lnTo>
                      <a:pt x="30" y="152"/>
                    </a:lnTo>
                    <a:lnTo>
                      <a:pt x="33" y="148"/>
                    </a:lnTo>
                    <a:lnTo>
                      <a:pt x="35" y="145"/>
                    </a:lnTo>
                    <a:lnTo>
                      <a:pt x="37" y="142"/>
                    </a:lnTo>
                    <a:lnTo>
                      <a:pt x="40" y="139"/>
                    </a:lnTo>
                    <a:lnTo>
                      <a:pt x="46" y="129"/>
                    </a:lnTo>
                    <a:lnTo>
                      <a:pt x="51" y="117"/>
                    </a:lnTo>
                    <a:lnTo>
                      <a:pt x="56" y="104"/>
                    </a:lnTo>
                    <a:lnTo>
                      <a:pt x="59" y="90"/>
                    </a:lnTo>
                    <a:lnTo>
                      <a:pt x="63" y="75"/>
                    </a:lnTo>
                    <a:lnTo>
                      <a:pt x="65" y="60"/>
                    </a:lnTo>
                    <a:lnTo>
                      <a:pt x="68" y="46"/>
                    </a:lnTo>
                    <a:lnTo>
                      <a:pt x="69" y="31"/>
                    </a:lnTo>
                    <a:lnTo>
                      <a:pt x="70" y="16"/>
                    </a:lnTo>
                    <a:lnTo>
                      <a:pt x="70" y="2"/>
                    </a:lnTo>
                    <a:lnTo>
                      <a:pt x="74" y="2"/>
                    </a:lnTo>
                    <a:lnTo>
                      <a:pt x="72" y="0"/>
                    </a:lnTo>
                    <a:lnTo>
                      <a:pt x="72" y="12"/>
                    </a:lnTo>
                    <a:lnTo>
                      <a:pt x="73" y="22"/>
                    </a:lnTo>
                    <a:lnTo>
                      <a:pt x="74" y="31"/>
                    </a:lnTo>
                    <a:lnTo>
                      <a:pt x="75" y="38"/>
                    </a:lnTo>
                    <a:lnTo>
                      <a:pt x="77" y="46"/>
                    </a:lnTo>
                    <a:lnTo>
                      <a:pt x="79" y="53"/>
                    </a:lnTo>
                    <a:lnTo>
                      <a:pt x="81" y="60"/>
                    </a:lnTo>
                    <a:lnTo>
                      <a:pt x="84" y="69"/>
                    </a:lnTo>
                    <a:lnTo>
                      <a:pt x="87" y="78"/>
                    </a:lnTo>
                    <a:lnTo>
                      <a:pt x="91" y="89"/>
                    </a:lnTo>
                    <a:lnTo>
                      <a:pt x="92" y="94"/>
                    </a:lnTo>
                    <a:lnTo>
                      <a:pt x="94" y="98"/>
                    </a:lnTo>
                    <a:lnTo>
                      <a:pt x="97" y="104"/>
                    </a:lnTo>
                    <a:lnTo>
                      <a:pt x="100" y="108"/>
                    </a:lnTo>
                    <a:lnTo>
                      <a:pt x="104" y="113"/>
                    </a:lnTo>
                    <a:lnTo>
                      <a:pt x="108" y="118"/>
                    </a:lnTo>
                    <a:lnTo>
                      <a:pt x="112" y="122"/>
                    </a:lnTo>
                    <a:lnTo>
                      <a:pt x="116" y="126"/>
                    </a:lnTo>
                    <a:lnTo>
                      <a:pt x="119" y="130"/>
                    </a:lnTo>
                    <a:lnTo>
                      <a:pt x="123" y="134"/>
                    </a:lnTo>
                    <a:lnTo>
                      <a:pt x="124" y="135"/>
                    </a:lnTo>
                    <a:lnTo>
                      <a:pt x="125" y="137"/>
                    </a:lnTo>
                    <a:lnTo>
                      <a:pt x="125" y="139"/>
                    </a:lnTo>
                    <a:lnTo>
                      <a:pt x="125" y="142"/>
                    </a:lnTo>
                    <a:lnTo>
                      <a:pt x="124" y="144"/>
                    </a:lnTo>
                    <a:lnTo>
                      <a:pt x="123" y="146"/>
                    </a:lnTo>
                    <a:lnTo>
                      <a:pt x="122" y="148"/>
                    </a:lnTo>
                    <a:lnTo>
                      <a:pt x="121" y="150"/>
                    </a:lnTo>
                    <a:lnTo>
                      <a:pt x="119" y="151"/>
                    </a:lnTo>
                    <a:lnTo>
                      <a:pt x="118" y="151"/>
                    </a:lnTo>
                    <a:lnTo>
                      <a:pt x="108" y="155"/>
                    </a:lnTo>
                    <a:lnTo>
                      <a:pt x="99" y="161"/>
                    </a:lnTo>
                    <a:lnTo>
                      <a:pt x="91" y="167"/>
                    </a:lnTo>
                    <a:lnTo>
                      <a:pt x="84" y="175"/>
                    </a:lnTo>
                    <a:lnTo>
                      <a:pt x="80" y="184"/>
                    </a:lnTo>
                    <a:lnTo>
                      <a:pt x="76" y="194"/>
                    </a:lnTo>
                    <a:lnTo>
                      <a:pt x="73" y="205"/>
                    </a:lnTo>
                    <a:lnTo>
                      <a:pt x="72" y="215"/>
                    </a:lnTo>
                    <a:lnTo>
                      <a:pt x="73" y="225"/>
                    </a:lnTo>
                    <a:lnTo>
                      <a:pt x="75" y="235"/>
                    </a:lnTo>
                    <a:lnTo>
                      <a:pt x="78" y="245"/>
                    </a:lnTo>
                    <a:lnTo>
                      <a:pt x="78" y="247"/>
                    </a:lnTo>
                    <a:lnTo>
                      <a:pt x="79" y="249"/>
                    </a:lnTo>
                    <a:lnTo>
                      <a:pt x="80" y="253"/>
                    </a:lnTo>
                    <a:lnTo>
                      <a:pt x="81" y="255"/>
                    </a:lnTo>
                    <a:lnTo>
                      <a:pt x="81" y="257"/>
                    </a:lnTo>
                    <a:lnTo>
                      <a:pt x="83" y="259"/>
                    </a:lnTo>
                    <a:lnTo>
                      <a:pt x="84" y="261"/>
                    </a:lnTo>
                    <a:lnTo>
                      <a:pt x="87" y="262"/>
                    </a:lnTo>
                    <a:lnTo>
                      <a:pt x="89" y="262"/>
                    </a:lnTo>
                    <a:lnTo>
                      <a:pt x="91" y="261"/>
                    </a:lnTo>
                    <a:lnTo>
                      <a:pt x="94" y="260"/>
                    </a:lnTo>
                    <a:lnTo>
                      <a:pt x="97" y="259"/>
                    </a:lnTo>
                    <a:lnTo>
                      <a:pt x="100" y="257"/>
                    </a:lnTo>
                    <a:lnTo>
                      <a:pt x="103" y="256"/>
                    </a:lnTo>
                    <a:lnTo>
                      <a:pt x="106" y="256"/>
                    </a:lnTo>
                    <a:lnTo>
                      <a:pt x="110" y="256"/>
                    </a:lnTo>
                    <a:lnTo>
                      <a:pt x="113" y="256"/>
                    </a:lnTo>
                    <a:lnTo>
                      <a:pt x="116" y="257"/>
                    </a:lnTo>
                    <a:lnTo>
                      <a:pt x="119" y="259"/>
                    </a:lnTo>
                    <a:lnTo>
                      <a:pt x="122" y="260"/>
                    </a:lnTo>
                    <a:lnTo>
                      <a:pt x="123" y="262"/>
                    </a:lnTo>
                    <a:lnTo>
                      <a:pt x="125" y="263"/>
                    </a:lnTo>
                    <a:lnTo>
                      <a:pt x="125" y="264"/>
                    </a:lnTo>
                    <a:lnTo>
                      <a:pt x="125" y="265"/>
                    </a:lnTo>
                    <a:lnTo>
                      <a:pt x="125" y="267"/>
                    </a:lnTo>
                    <a:lnTo>
                      <a:pt x="124" y="268"/>
                    </a:lnTo>
                    <a:lnTo>
                      <a:pt x="123" y="270"/>
                    </a:lnTo>
                    <a:lnTo>
                      <a:pt x="122" y="271"/>
                    </a:lnTo>
                    <a:lnTo>
                      <a:pt x="122" y="272"/>
                    </a:lnTo>
                    <a:lnTo>
                      <a:pt x="116" y="276"/>
                    </a:lnTo>
                    <a:lnTo>
                      <a:pt x="111" y="281"/>
                    </a:lnTo>
                    <a:lnTo>
                      <a:pt x="106" y="284"/>
                    </a:lnTo>
                    <a:lnTo>
                      <a:pt x="101" y="288"/>
                    </a:lnTo>
                    <a:lnTo>
                      <a:pt x="97" y="293"/>
                    </a:lnTo>
                    <a:lnTo>
                      <a:pt x="92" y="297"/>
                    </a:lnTo>
                    <a:lnTo>
                      <a:pt x="88" y="302"/>
                    </a:lnTo>
                    <a:lnTo>
                      <a:pt x="84" y="307"/>
                    </a:lnTo>
                    <a:lnTo>
                      <a:pt x="81" y="313"/>
                    </a:lnTo>
                    <a:lnTo>
                      <a:pt x="80" y="319"/>
                    </a:lnTo>
                    <a:lnTo>
                      <a:pt x="79" y="323"/>
                    </a:lnTo>
                    <a:lnTo>
                      <a:pt x="78" y="328"/>
                    </a:lnTo>
                    <a:lnTo>
                      <a:pt x="78" y="333"/>
                    </a:lnTo>
                    <a:lnTo>
                      <a:pt x="77" y="338"/>
                    </a:lnTo>
                    <a:lnTo>
                      <a:pt x="77" y="344"/>
                    </a:lnTo>
                    <a:lnTo>
                      <a:pt x="77" y="348"/>
                    </a:lnTo>
                    <a:lnTo>
                      <a:pt x="78" y="354"/>
                    </a:lnTo>
                    <a:lnTo>
                      <a:pt x="78" y="359"/>
                    </a:lnTo>
                    <a:lnTo>
                      <a:pt x="79" y="363"/>
                    </a:lnTo>
                    <a:lnTo>
                      <a:pt x="81" y="367"/>
                    </a:lnTo>
                    <a:lnTo>
                      <a:pt x="84" y="373"/>
                    </a:lnTo>
                    <a:lnTo>
                      <a:pt x="88" y="378"/>
                    </a:lnTo>
                    <a:lnTo>
                      <a:pt x="93" y="382"/>
                    </a:lnTo>
                    <a:lnTo>
                      <a:pt x="97" y="386"/>
                    </a:lnTo>
                    <a:lnTo>
                      <a:pt x="103" y="390"/>
                    </a:lnTo>
                    <a:lnTo>
                      <a:pt x="107" y="395"/>
                    </a:lnTo>
                    <a:lnTo>
                      <a:pt x="111" y="401"/>
                    </a:lnTo>
                    <a:lnTo>
                      <a:pt x="114" y="410"/>
                    </a:lnTo>
                    <a:lnTo>
                      <a:pt x="116" y="420"/>
                    </a:lnTo>
                    <a:lnTo>
                      <a:pt x="118" y="433"/>
                    </a:lnTo>
                    <a:lnTo>
                      <a:pt x="43" y="436"/>
                    </a:lnTo>
                  </a:path>
                </a:pathLst>
              </a:custGeom>
              <a:solidFill>
                <a:srgbClr val="98724B"/>
              </a:solidFill>
              <a:ln w="9525" cap="rnd">
                <a:noFill/>
                <a:round/>
                <a:headEnd/>
                <a:tailEnd/>
              </a:ln>
            </p:spPr>
            <p:txBody>
              <a:bodyPr/>
              <a:lstStyle/>
              <a:p>
                <a:endParaRPr lang="en-US"/>
              </a:p>
            </p:txBody>
          </p:sp>
          <p:sp>
            <p:nvSpPr>
              <p:cNvPr id="84145" name="Freeform 177"/>
              <p:cNvSpPr>
                <a:spLocks noChangeAspect="1"/>
              </p:cNvSpPr>
              <p:nvPr/>
            </p:nvSpPr>
            <p:spPr bwMode="auto">
              <a:xfrm>
                <a:off x="1357" y="1904"/>
                <a:ext cx="61" cy="211"/>
              </a:xfrm>
              <a:custGeom>
                <a:avLst/>
                <a:gdLst>
                  <a:gd name="T0" fmla="*/ 5 w 126"/>
                  <a:gd name="T1" fmla="*/ 45 h 437"/>
                  <a:gd name="T2" fmla="*/ 7 w 126"/>
                  <a:gd name="T3" fmla="*/ 41 h 437"/>
                  <a:gd name="T4" fmla="*/ 7 w 126"/>
                  <a:gd name="T5" fmla="*/ 39 h 437"/>
                  <a:gd name="T6" fmla="*/ 5 w 126"/>
                  <a:gd name="T7" fmla="*/ 37 h 437"/>
                  <a:gd name="T8" fmla="*/ 2 w 126"/>
                  <a:gd name="T9" fmla="*/ 37 h 437"/>
                  <a:gd name="T10" fmla="*/ 1 w 126"/>
                  <a:gd name="T11" fmla="*/ 37 h 437"/>
                  <a:gd name="T12" fmla="*/ 0 w 126"/>
                  <a:gd name="T13" fmla="*/ 36 h 437"/>
                  <a:gd name="T14" fmla="*/ 0 w 126"/>
                  <a:gd name="T15" fmla="*/ 36 h 437"/>
                  <a:gd name="T16" fmla="*/ 1 w 126"/>
                  <a:gd name="T17" fmla="*/ 35 h 437"/>
                  <a:gd name="T18" fmla="*/ 3 w 126"/>
                  <a:gd name="T19" fmla="*/ 34 h 437"/>
                  <a:gd name="T20" fmla="*/ 5 w 126"/>
                  <a:gd name="T21" fmla="*/ 33 h 437"/>
                  <a:gd name="T22" fmla="*/ 7 w 126"/>
                  <a:gd name="T23" fmla="*/ 31 h 437"/>
                  <a:gd name="T24" fmla="*/ 7 w 126"/>
                  <a:gd name="T25" fmla="*/ 27 h 437"/>
                  <a:gd name="T26" fmla="*/ 7 w 126"/>
                  <a:gd name="T27" fmla="*/ 23 h 437"/>
                  <a:gd name="T28" fmla="*/ 7 w 126"/>
                  <a:gd name="T29" fmla="*/ 21 h 437"/>
                  <a:gd name="T30" fmla="*/ 4 w 126"/>
                  <a:gd name="T31" fmla="*/ 21 h 437"/>
                  <a:gd name="T32" fmla="*/ 2 w 126"/>
                  <a:gd name="T33" fmla="*/ 21 h 437"/>
                  <a:gd name="T34" fmla="*/ 2 w 126"/>
                  <a:gd name="T35" fmla="*/ 20 h 437"/>
                  <a:gd name="T36" fmla="*/ 2 w 126"/>
                  <a:gd name="T37" fmla="*/ 20 h 437"/>
                  <a:gd name="T38" fmla="*/ 2 w 126"/>
                  <a:gd name="T39" fmla="*/ 19 h 437"/>
                  <a:gd name="T40" fmla="*/ 3 w 126"/>
                  <a:gd name="T41" fmla="*/ 17 h 437"/>
                  <a:gd name="T42" fmla="*/ 4 w 126"/>
                  <a:gd name="T43" fmla="*/ 16 h 437"/>
                  <a:gd name="T44" fmla="*/ 6 w 126"/>
                  <a:gd name="T45" fmla="*/ 13 h 437"/>
                  <a:gd name="T46" fmla="*/ 7 w 126"/>
                  <a:gd name="T47" fmla="*/ 7 h 437"/>
                  <a:gd name="T48" fmla="*/ 8 w 126"/>
                  <a:gd name="T49" fmla="*/ 0 h 437"/>
                  <a:gd name="T50" fmla="*/ 8 w 126"/>
                  <a:gd name="T51" fmla="*/ 1 h 437"/>
                  <a:gd name="T52" fmla="*/ 9 w 126"/>
                  <a:gd name="T53" fmla="*/ 5 h 437"/>
                  <a:gd name="T54" fmla="*/ 10 w 126"/>
                  <a:gd name="T55" fmla="*/ 9 h 437"/>
                  <a:gd name="T56" fmla="*/ 11 w 126"/>
                  <a:gd name="T57" fmla="*/ 11 h 437"/>
                  <a:gd name="T58" fmla="*/ 12 w 126"/>
                  <a:gd name="T59" fmla="*/ 14 h 437"/>
                  <a:gd name="T60" fmla="*/ 14 w 126"/>
                  <a:gd name="T61" fmla="*/ 15 h 437"/>
                  <a:gd name="T62" fmla="*/ 15 w 126"/>
                  <a:gd name="T63" fmla="*/ 15 h 437"/>
                  <a:gd name="T64" fmla="*/ 14 w 126"/>
                  <a:gd name="T65" fmla="*/ 16 h 437"/>
                  <a:gd name="T66" fmla="*/ 14 w 126"/>
                  <a:gd name="T67" fmla="*/ 17 h 437"/>
                  <a:gd name="T68" fmla="*/ 10 w 126"/>
                  <a:gd name="T69" fmla="*/ 20 h 437"/>
                  <a:gd name="T70" fmla="*/ 8 w 126"/>
                  <a:gd name="T71" fmla="*/ 24 h 437"/>
                  <a:gd name="T72" fmla="*/ 9 w 126"/>
                  <a:gd name="T73" fmla="*/ 28 h 437"/>
                  <a:gd name="T74" fmla="*/ 9 w 126"/>
                  <a:gd name="T75" fmla="*/ 28 h 437"/>
                  <a:gd name="T76" fmla="*/ 10 w 126"/>
                  <a:gd name="T77" fmla="*/ 29 h 437"/>
                  <a:gd name="T78" fmla="*/ 11 w 126"/>
                  <a:gd name="T79" fmla="*/ 29 h 437"/>
                  <a:gd name="T80" fmla="*/ 12 w 126"/>
                  <a:gd name="T81" fmla="*/ 29 h 437"/>
                  <a:gd name="T82" fmla="*/ 14 w 126"/>
                  <a:gd name="T83" fmla="*/ 29 h 437"/>
                  <a:gd name="T84" fmla="*/ 15 w 126"/>
                  <a:gd name="T85" fmla="*/ 29 h 437"/>
                  <a:gd name="T86" fmla="*/ 14 w 126"/>
                  <a:gd name="T87" fmla="*/ 30 h 437"/>
                  <a:gd name="T88" fmla="*/ 14 w 126"/>
                  <a:gd name="T89" fmla="*/ 30 h 437"/>
                  <a:gd name="T90" fmla="*/ 12 w 126"/>
                  <a:gd name="T91" fmla="*/ 32 h 437"/>
                  <a:gd name="T92" fmla="*/ 10 w 126"/>
                  <a:gd name="T93" fmla="*/ 34 h 437"/>
                  <a:gd name="T94" fmla="*/ 9 w 126"/>
                  <a:gd name="T95" fmla="*/ 36 h 437"/>
                  <a:gd name="T96" fmla="*/ 9 w 126"/>
                  <a:gd name="T97" fmla="*/ 38 h 437"/>
                  <a:gd name="T98" fmla="*/ 9 w 126"/>
                  <a:gd name="T99" fmla="*/ 41 h 437"/>
                  <a:gd name="T100" fmla="*/ 10 w 126"/>
                  <a:gd name="T101" fmla="*/ 42 h 437"/>
                  <a:gd name="T102" fmla="*/ 12 w 126"/>
                  <a:gd name="T103" fmla="*/ 44 h 437"/>
                  <a:gd name="T104" fmla="*/ 13 w 126"/>
                  <a:gd name="T105" fmla="*/ 47 h 4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6"/>
                  <a:gd name="T160" fmla="*/ 0 h 437"/>
                  <a:gd name="T161" fmla="*/ 126 w 126"/>
                  <a:gd name="T162" fmla="*/ 437 h 4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6" h="437">
                    <a:moveTo>
                      <a:pt x="43" y="436"/>
                    </a:moveTo>
                    <a:lnTo>
                      <a:pt x="43" y="424"/>
                    </a:lnTo>
                    <a:lnTo>
                      <a:pt x="44" y="413"/>
                    </a:lnTo>
                    <a:lnTo>
                      <a:pt x="47" y="403"/>
                    </a:lnTo>
                    <a:lnTo>
                      <a:pt x="50" y="393"/>
                    </a:lnTo>
                    <a:lnTo>
                      <a:pt x="54" y="384"/>
                    </a:lnTo>
                    <a:lnTo>
                      <a:pt x="57" y="375"/>
                    </a:lnTo>
                    <a:lnTo>
                      <a:pt x="59" y="367"/>
                    </a:lnTo>
                    <a:lnTo>
                      <a:pt x="61" y="358"/>
                    </a:lnTo>
                    <a:lnTo>
                      <a:pt x="60" y="350"/>
                    </a:lnTo>
                    <a:lnTo>
                      <a:pt x="57" y="342"/>
                    </a:lnTo>
                    <a:lnTo>
                      <a:pt x="54" y="338"/>
                    </a:lnTo>
                    <a:lnTo>
                      <a:pt x="50" y="334"/>
                    </a:lnTo>
                    <a:lnTo>
                      <a:pt x="46" y="332"/>
                    </a:lnTo>
                    <a:lnTo>
                      <a:pt x="42" y="332"/>
                    </a:lnTo>
                    <a:lnTo>
                      <a:pt x="37" y="331"/>
                    </a:lnTo>
                    <a:lnTo>
                      <a:pt x="32" y="332"/>
                    </a:lnTo>
                    <a:lnTo>
                      <a:pt x="27" y="332"/>
                    </a:lnTo>
                    <a:lnTo>
                      <a:pt x="22" y="332"/>
                    </a:lnTo>
                    <a:lnTo>
                      <a:pt x="17" y="332"/>
                    </a:lnTo>
                    <a:lnTo>
                      <a:pt x="12" y="331"/>
                    </a:lnTo>
                    <a:lnTo>
                      <a:pt x="11" y="330"/>
                    </a:lnTo>
                    <a:lnTo>
                      <a:pt x="8" y="329"/>
                    </a:lnTo>
                    <a:lnTo>
                      <a:pt x="6" y="328"/>
                    </a:lnTo>
                    <a:lnTo>
                      <a:pt x="5" y="326"/>
                    </a:lnTo>
                    <a:lnTo>
                      <a:pt x="3" y="324"/>
                    </a:lnTo>
                    <a:lnTo>
                      <a:pt x="2" y="322"/>
                    </a:lnTo>
                    <a:lnTo>
                      <a:pt x="1" y="320"/>
                    </a:lnTo>
                    <a:lnTo>
                      <a:pt x="0" y="319"/>
                    </a:lnTo>
                    <a:lnTo>
                      <a:pt x="1" y="316"/>
                    </a:lnTo>
                    <a:lnTo>
                      <a:pt x="2" y="314"/>
                    </a:lnTo>
                    <a:lnTo>
                      <a:pt x="5" y="311"/>
                    </a:lnTo>
                    <a:lnTo>
                      <a:pt x="10" y="308"/>
                    </a:lnTo>
                    <a:lnTo>
                      <a:pt x="14" y="306"/>
                    </a:lnTo>
                    <a:lnTo>
                      <a:pt x="19" y="306"/>
                    </a:lnTo>
                    <a:lnTo>
                      <a:pt x="24" y="305"/>
                    </a:lnTo>
                    <a:lnTo>
                      <a:pt x="29" y="304"/>
                    </a:lnTo>
                    <a:lnTo>
                      <a:pt x="34" y="303"/>
                    </a:lnTo>
                    <a:lnTo>
                      <a:pt x="39" y="302"/>
                    </a:lnTo>
                    <a:lnTo>
                      <a:pt x="43" y="300"/>
                    </a:lnTo>
                    <a:lnTo>
                      <a:pt x="47" y="297"/>
                    </a:lnTo>
                    <a:lnTo>
                      <a:pt x="53" y="291"/>
                    </a:lnTo>
                    <a:lnTo>
                      <a:pt x="57" y="283"/>
                    </a:lnTo>
                    <a:lnTo>
                      <a:pt x="60" y="276"/>
                    </a:lnTo>
                    <a:lnTo>
                      <a:pt x="62" y="268"/>
                    </a:lnTo>
                    <a:lnTo>
                      <a:pt x="62" y="259"/>
                    </a:lnTo>
                    <a:lnTo>
                      <a:pt x="62" y="252"/>
                    </a:lnTo>
                    <a:lnTo>
                      <a:pt x="62" y="243"/>
                    </a:lnTo>
                    <a:lnTo>
                      <a:pt x="62" y="234"/>
                    </a:lnTo>
                    <a:lnTo>
                      <a:pt x="62" y="226"/>
                    </a:lnTo>
                    <a:lnTo>
                      <a:pt x="63" y="218"/>
                    </a:lnTo>
                    <a:lnTo>
                      <a:pt x="63" y="205"/>
                    </a:lnTo>
                    <a:lnTo>
                      <a:pt x="62" y="198"/>
                    </a:lnTo>
                    <a:lnTo>
                      <a:pt x="61" y="193"/>
                    </a:lnTo>
                    <a:lnTo>
                      <a:pt x="58" y="189"/>
                    </a:lnTo>
                    <a:lnTo>
                      <a:pt x="54" y="187"/>
                    </a:lnTo>
                    <a:lnTo>
                      <a:pt x="49" y="186"/>
                    </a:lnTo>
                    <a:lnTo>
                      <a:pt x="44" y="186"/>
                    </a:lnTo>
                    <a:lnTo>
                      <a:pt x="39" y="186"/>
                    </a:lnTo>
                    <a:lnTo>
                      <a:pt x="33" y="186"/>
                    </a:lnTo>
                    <a:lnTo>
                      <a:pt x="27" y="186"/>
                    </a:lnTo>
                    <a:lnTo>
                      <a:pt x="21" y="186"/>
                    </a:lnTo>
                    <a:lnTo>
                      <a:pt x="21" y="185"/>
                    </a:lnTo>
                    <a:lnTo>
                      <a:pt x="19" y="185"/>
                    </a:lnTo>
                    <a:lnTo>
                      <a:pt x="18" y="184"/>
                    </a:lnTo>
                    <a:lnTo>
                      <a:pt x="18" y="183"/>
                    </a:lnTo>
                    <a:lnTo>
                      <a:pt x="17" y="182"/>
                    </a:lnTo>
                    <a:lnTo>
                      <a:pt x="16" y="181"/>
                    </a:lnTo>
                    <a:lnTo>
                      <a:pt x="16" y="180"/>
                    </a:lnTo>
                    <a:lnTo>
                      <a:pt x="16" y="179"/>
                    </a:lnTo>
                    <a:lnTo>
                      <a:pt x="16" y="177"/>
                    </a:lnTo>
                    <a:lnTo>
                      <a:pt x="18" y="172"/>
                    </a:lnTo>
                    <a:lnTo>
                      <a:pt x="20" y="167"/>
                    </a:lnTo>
                    <a:lnTo>
                      <a:pt x="22" y="164"/>
                    </a:lnTo>
                    <a:lnTo>
                      <a:pt x="24" y="160"/>
                    </a:lnTo>
                    <a:lnTo>
                      <a:pt x="27" y="156"/>
                    </a:lnTo>
                    <a:lnTo>
                      <a:pt x="30" y="152"/>
                    </a:lnTo>
                    <a:lnTo>
                      <a:pt x="33" y="148"/>
                    </a:lnTo>
                    <a:lnTo>
                      <a:pt x="35" y="145"/>
                    </a:lnTo>
                    <a:lnTo>
                      <a:pt x="37" y="142"/>
                    </a:lnTo>
                    <a:lnTo>
                      <a:pt x="40" y="139"/>
                    </a:lnTo>
                    <a:lnTo>
                      <a:pt x="46" y="129"/>
                    </a:lnTo>
                    <a:lnTo>
                      <a:pt x="51" y="117"/>
                    </a:lnTo>
                    <a:lnTo>
                      <a:pt x="56" y="104"/>
                    </a:lnTo>
                    <a:lnTo>
                      <a:pt x="59" y="90"/>
                    </a:lnTo>
                    <a:lnTo>
                      <a:pt x="63" y="75"/>
                    </a:lnTo>
                    <a:lnTo>
                      <a:pt x="65" y="60"/>
                    </a:lnTo>
                    <a:lnTo>
                      <a:pt x="68" y="46"/>
                    </a:lnTo>
                    <a:lnTo>
                      <a:pt x="69" y="31"/>
                    </a:lnTo>
                    <a:lnTo>
                      <a:pt x="70" y="16"/>
                    </a:lnTo>
                    <a:lnTo>
                      <a:pt x="70" y="2"/>
                    </a:lnTo>
                    <a:lnTo>
                      <a:pt x="74" y="2"/>
                    </a:lnTo>
                    <a:lnTo>
                      <a:pt x="72" y="0"/>
                    </a:lnTo>
                    <a:lnTo>
                      <a:pt x="72" y="12"/>
                    </a:lnTo>
                    <a:lnTo>
                      <a:pt x="73" y="22"/>
                    </a:lnTo>
                    <a:lnTo>
                      <a:pt x="74" y="31"/>
                    </a:lnTo>
                    <a:lnTo>
                      <a:pt x="75" y="38"/>
                    </a:lnTo>
                    <a:lnTo>
                      <a:pt x="77" y="46"/>
                    </a:lnTo>
                    <a:lnTo>
                      <a:pt x="79" y="53"/>
                    </a:lnTo>
                    <a:lnTo>
                      <a:pt x="81" y="60"/>
                    </a:lnTo>
                    <a:lnTo>
                      <a:pt x="84" y="69"/>
                    </a:lnTo>
                    <a:lnTo>
                      <a:pt x="87" y="78"/>
                    </a:lnTo>
                    <a:lnTo>
                      <a:pt x="91" y="89"/>
                    </a:lnTo>
                    <a:lnTo>
                      <a:pt x="92" y="94"/>
                    </a:lnTo>
                    <a:lnTo>
                      <a:pt x="94" y="98"/>
                    </a:lnTo>
                    <a:lnTo>
                      <a:pt x="97" y="104"/>
                    </a:lnTo>
                    <a:lnTo>
                      <a:pt x="100" y="108"/>
                    </a:lnTo>
                    <a:lnTo>
                      <a:pt x="104" y="113"/>
                    </a:lnTo>
                    <a:lnTo>
                      <a:pt x="108" y="118"/>
                    </a:lnTo>
                    <a:lnTo>
                      <a:pt x="112" y="122"/>
                    </a:lnTo>
                    <a:lnTo>
                      <a:pt x="116" y="126"/>
                    </a:lnTo>
                    <a:lnTo>
                      <a:pt x="119" y="130"/>
                    </a:lnTo>
                    <a:lnTo>
                      <a:pt x="123" y="134"/>
                    </a:lnTo>
                    <a:lnTo>
                      <a:pt x="124" y="135"/>
                    </a:lnTo>
                    <a:lnTo>
                      <a:pt x="125" y="137"/>
                    </a:lnTo>
                    <a:lnTo>
                      <a:pt x="125" y="139"/>
                    </a:lnTo>
                    <a:lnTo>
                      <a:pt x="125" y="142"/>
                    </a:lnTo>
                    <a:lnTo>
                      <a:pt x="124" y="144"/>
                    </a:lnTo>
                    <a:lnTo>
                      <a:pt x="123" y="146"/>
                    </a:lnTo>
                    <a:lnTo>
                      <a:pt x="122" y="148"/>
                    </a:lnTo>
                    <a:lnTo>
                      <a:pt x="121" y="150"/>
                    </a:lnTo>
                    <a:lnTo>
                      <a:pt x="119" y="151"/>
                    </a:lnTo>
                    <a:lnTo>
                      <a:pt x="118" y="151"/>
                    </a:lnTo>
                    <a:lnTo>
                      <a:pt x="108" y="155"/>
                    </a:lnTo>
                    <a:lnTo>
                      <a:pt x="99" y="161"/>
                    </a:lnTo>
                    <a:lnTo>
                      <a:pt x="91" y="167"/>
                    </a:lnTo>
                    <a:lnTo>
                      <a:pt x="84" y="175"/>
                    </a:lnTo>
                    <a:lnTo>
                      <a:pt x="80" y="184"/>
                    </a:lnTo>
                    <a:lnTo>
                      <a:pt x="76" y="194"/>
                    </a:lnTo>
                    <a:lnTo>
                      <a:pt x="73" y="205"/>
                    </a:lnTo>
                    <a:lnTo>
                      <a:pt x="72" y="215"/>
                    </a:lnTo>
                    <a:lnTo>
                      <a:pt x="73" y="225"/>
                    </a:lnTo>
                    <a:lnTo>
                      <a:pt x="75" y="235"/>
                    </a:lnTo>
                    <a:lnTo>
                      <a:pt x="78" y="245"/>
                    </a:lnTo>
                    <a:lnTo>
                      <a:pt x="78" y="247"/>
                    </a:lnTo>
                    <a:lnTo>
                      <a:pt x="79" y="249"/>
                    </a:lnTo>
                    <a:lnTo>
                      <a:pt x="80" y="253"/>
                    </a:lnTo>
                    <a:lnTo>
                      <a:pt x="81" y="255"/>
                    </a:lnTo>
                    <a:lnTo>
                      <a:pt x="81" y="257"/>
                    </a:lnTo>
                    <a:lnTo>
                      <a:pt x="83" y="259"/>
                    </a:lnTo>
                    <a:lnTo>
                      <a:pt x="84" y="261"/>
                    </a:lnTo>
                    <a:lnTo>
                      <a:pt x="87" y="262"/>
                    </a:lnTo>
                    <a:lnTo>
                      <a:pt x="89" y="262"/>
                    </a:lnTo>
                    <a:lnTo>
                      <a:pt x="91" y="261"/>
                    </a:lnTo>
                    <a:lnTo>
                      <a:pt x="94" y="260"/>
                    </a:lnTo>
                    <a:lnTo>
                      <a:pt x="97" y="259"/>
                    </a:lnTo>
                    <a:lnTo>
                      <a:pt x="100" y="257"/>
                    </a:lnTo>
                    <a:lnTo>
                      <a:pt x="103" y="256"/>
                    </a:lnTo>
                    <a:lnTo>
                      <a:pt x="106" y="256"/>
                    </a:lnTo>
                    <a:lnTo>
                      <a:pt x="110" y="256"/>
                    </a:lnTo>
                    <a:lnTo>
                      <a:pt x="113" y="256"/>
                    </a:lnTo>
                    <a:lnTo>
                      <a:pt x="116" y="257"/>
                    </a:lnTo>
                    <a:lnTo>
                      <a:pt x="119" y="259"/>
                    </a:lnTo>
                    <a:lnTo>
                      <a:pt x="122" y="260"/>
                    </a:lnTo>
                    <a:lnTo>
                      <a:pt x="123" y="262"/>
                    </a:lnTo>
                    <a:lnTo>
                      <a:pt x="125" y="263"/>
                    </a:lnTo>
                    <a:lnTo>
                      <a:pt x="125" y="264"/>
                    </a:lnTo>
                    <a:lnTo>
                      <a:pt x="125" y="265"/>
                    </a:lnTo>
                    <a:lnTo>
                      <a:pt x="125" y="267"/>
                    </a:lnTo>
                    <a:lnTo>
                      <a:pt x="124" y="268"/>
                    </a:lnTo>
                    <a:lnTo>
                      <a:pt x="123" y="270"/>
                    </a:lnTo>
                    <a:lnTo>
                      <a:pt x="122" y="271"/>
                    </a:lnTo>
                    <a:lnTo>
                      <a:pt x="122" y="272"/>
                    </a:lnTo>
                    <a:lnTo>
                      <a:pt x="116" y="276"/>
                    </a:lnTo>
                    <a:lnTo>
                      <a:pt x="111" y="281"/>
                    </a:lnTo>
                    <a:lnTo>
                      <a:pt x="106" y="284"/>
                    </a:lnTo>
                    <a:lnTo>
                      <a:pt x="101" y="288"/>
                    </a:lnTo>
                    <a:lnTo>
                      <a:pt x="97" y="293"/>
                    </a:lnTo>
                    <a:lnTo>
                      <a:pt x="92" y="297"/>
                    </a:lnTo>
                    <a:lnTo>
                      <a:pt x="88" y="302"/>
                    </a:lnTo>
                    <a:lnTo>
                      <a:pt x="84" y="307"/>
                    </a:lnTo>
                    <a:lnTo>
                      <a:pt x="81" y="313"/>
                    </a:lnTo>
                    <a:lnTo>
                      <a:pt x="80" y="319"/>
                    </a:lnTo>
                    <a:lnTo>
                      <a:pt x="79" y="323"/>
                    </a:lnTo>
                    <a:lnTo>
                      <a:pt x="78" y="328"/>
                    </a:lnTo>
                    <a:lnTo>
                      <a:pt x="78" y="333"/>
                    </a:lnTo>
                    <a:lnTo>
                      <a:pt x="77" y="338"/>
                    </a:lnTo>
                    <a:lnTo>
                      <a:pt x="77" y="344"/>
                    </a:lnTo>
                    <a:lnTo>
                      <a:pt x="77" y="348"/>
                    </a:lnTo>
                    <a:lnTo>
                      <a:pt x="78" y="354"/>
                    </a:lnTo>
                    <a:lnTo>
                      <a:pt x="78" y="359"/>
                    </a:lnTo>
                    <a:lnTo>
                      <a:pt x="79" y="363"/>
                    </a:lnTo>
                    <a:lnTo>
                      <a:pt x="81" y="367"/>
                    </a:lnTo>
                    <a:lnTo>
                      <a:pt x="84" y="373"/>
                    </a:lnTo>
                    <a:lnTo>
                      <a:pt x="88" y="378"/>
                    </a:lnTo>
                    <a:lnTo>
                      <a:pt x="93" y="382"/>
                    </a:lnTo>
                    <a:lnTo>
                      <a:pt x="97" y="386"/>
                    </a:lnTo>
                    <a:lnTo>
                      <a:pt x="103" y="390"/>
                    </a:lnTo>
                    <a:lnTo>
                      <a:pt x="107" y="395"/>
                    </a:lnTo>
                    <a:lnTo>
                      <a:pt x="111" y="401"/>
                    </a:lnTo>
                    <a:lnTo>
                      <a:pt x="114" y="410"/>
                    </a:lnTo>
                    <a:lnTo>
                      <a:pt x="116" y="420"/>
                    </a:lnTo>
                    <a:lnTo>
                      <a:pt x="118" y="433"/>
                    </a:lnTo>
                    <a:lnTo>
                      <a:pt x="43" y="436"/>
                    </a:lnTo>
                  </a:path>
                </a:pathLst>
              </a:custGeom>
              <a:noFill/>
              <a:ln w="12700" cap="rnd">
                <a:solidFill>
                  <a:srgbClr val="000000"/>
                </a:solidFill>
                <a:round/>
                <a:headEnd type="none" w="sm" len="sm"/>
                <a:tailEnd type="none" w="sm" len="sm"/>
              </a:ln>
            </p:spPr>
            <p:txBody>
              <a:bodyPr/>
              <a:lstStyle/>
              <a:p>
                <a:endParaRPr lang="en-US"/>
              </a:p>
            </p:txBody>
          </p:sp>
          <p:sp>
            <p:nvSpPr>
              <p:cNvPr id="84146" name="Freeform 178"/>
              <p:cNvSpPr>
                <a:spLocks noChangeAspect="1"/>
              </p:cNvSpPr>
              <p:nvPr/>
            </p:nvSpPr>
            <p:spPr bwMode="auto">
              <a:xfrm>
                <a:off x="1389" y="2021"/>
                <a:ext cx="10" cy="10"/>
              </a:xfrm>
              <a:custGeom>
                <a:avLst/>
                <a:gdLst>
                  <a:gd name="T0" fmla="*/ 2 w 21"/>
                  <a:gd name="T1" fmla="*/ 2 h 21"/>
                  <a:gd name="T2" fmla="*/ 2 w 21"/>
                  <a:gd name="T3" fmla="*/ 2 h 21"/>
                  <a:gd name="T4" fmla="*/ 1 w 21"/>
                  <a:gd name="T5" fmla="*/ 2 h 21"/>
                  <a:gd name="T6" fmla="*/ 1 w 21"/>
                  <a:gd name="T7" fmla="*/ 2 h 21"/>
                  <a:gd name="T8" fmla="*/ 1 w 21"/>
                  <a:gd name="T9" fmla="*/ 1 h 21"/>
                  <a:gd name="T10" fmla="*/ 0 w 21"/>
                  <a:gd name="T11" fmla="*/ 1 h 21"/>
                  <a:gd name="T12" fmla="*/ 0 w 21"/>
                  <a:gd name="T13" fmla="*/ 1 h 21"/>
                  <a:gd name="T14" fmla="*/ 0 w 21"/>
                  <a:gd name="T15" fmla="*/ 0 h 21"/>
                  <a:gd name="T16" fmla="*/ 0 w 21"/>
                  <a:gd name="T17" fmla="*/ 0 h 21"/>
                  <a:gd name="T18" fmla="*/ 0 w 21"/>
                  <a:gd name="T19" fmla="*/ 0 h 21"/>
                  <a:gd name="T20" fmla="*/ 0 w 21"/>
                  <a:gd name="T21" fmla="*/ 0 h 21"/>
                  <a:gd name="T22" fmla="*/ 2 w 21"/>
                  <a:gd name="T23" fmla="*/ 2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1"/>
                  <a:gd name="T38" fmla="*/ 21 w 2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1">
                    <a:moveTo>
                      <a:pt x="20" y="20"/>
                    </a:moveTo>
                    <a:lnTo>
                      <a:pt x="17" y="19"/>
                    </a:lnTo>
                    <a:lnTo>
                      <a:pt x="15" y="17"/>
                    </a:lnTo>
                    <a:lnTo>
                      <a:pt x="12" y="16"/>
                    </a:lnTo>
                    <a:lnTo>
                      <a:pt x="10" y="14"/>
                    </a:lnTo>
                    <a:lnTo>
                      <a:pt x="7" y="12"/>
                    </a:lnTo>
                    <a:lnTo>
                      <a:pt x="6" y="10"/>
                    </a:lnTo>
                    <a:lnTo>
                      <a:pt x="3" y="7"/>
                    </a:lnTo>
                    <a:lnTo>
                      <a:pt x="2" y="4"/>
                    </a:lnTo>
                    <a:lnTo>
                      <a:pt x="0" y="2"/>
                    </a:lnTo>
                    <a:lnTo>
                      <a:pt x="0" y="0"/>
                    </a:lnTo>
                    <a:lnTo>
                      <a:pt x="20" y="20"/>
                    </a:lnTo>
                  </a:path>
                </a:pathLst>
              </a:custGeom>
              <a:solidFill>
                <a:srgbClr val="98724B"/>
              </a:solidFill>
              <a:ln w="9525" cap="rnd">
                <a:noFill/>
                <a:round/>
                <a:headEnd/>
                <a:tailEnd/>
              </a:ln>
            </p:spPr>
            <p:txBody>
              <a:bodyPr/>
              <a:lstStyle/>
              <a:p>
                <a:endParaRPr lang="en-US"/>
              </a:p>
            </p:txBody>
          </p:sp>
          <p:sp>
            <p:nvSpPr>
              <p:cNvPr id="84147" name="Freeform 179"/>
              <p:cNvSpPr>
                <a:spLocks noChangeAspect="1"/>
              </p:cNvSpPr>
              <p:nvPr/>
            </p:nvSpPr>
            <p:spPr bwMode="auto">
              <a:xfrm>
                <a:off x="1389" y="2021"/>
                <a:ext cx="10" cy="10"/>
              </a:xfrm>
              <a:custGeom>
                <a:avLst/>
                <a:gdLst>
                  <a:gd name="T0" fmla="*/ 2 w 21"/>
                  <a:gd name="T1" fmla="*/ 2 h 21"/>
                  <a:gd name="T2" fmla="*/ 2 w 21"/>
                  <a:gd name="T3" fmla="*/ 2 h 21"/>
                  <a:gd name="T4" fmla="*/ 1 w 21"/>
                  <a:gd name="T5" fmla="*/ 2 h 21"/>
                  <a:gd name="T6" fmla="*/ 1 w 21"/>
                  <a:gd name="T7" fmla="*/ 2 h 21"/>
                  <a:gd name="T8" fmla="*/ 1 w 21"/>
                  <a:gd name="T9" fmla="*/ 1 h 21"/>
                  <a:gd name="T10" fmla="*/ 0 w 21"/>
                  <a:gd name="T11" fmla="*/ 1 h 21"/>
                  <a:gd name="T12" fmla="*/ 0 w 21"/>
                  <a:gd name="T13" fmla="*/ 1 h 21"/>
                  <a:gd name="T14" fmla="*/ 0 w 21"/>
                  <a:gd name="T15" fmla="*/ 0 h 21"/>
                  <a:gd name="T16" fmla="*/ 0 w 21"/>
                  <a:gd name="T17" fmla="*/ 0 h 21"/>
                  <a:gd name="T18" fmla="*/ 0 w 21"/>
                  <a:gd name="T19" fmla="*/ 0 h 21"/>
                  <a:gd name="T20" fmla="*/ 0 w 21"/>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1"/>
                  <a:gd name="T35" fmla="*/ 21 w 2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1">
                    <a:moveTo>
                      <a:pt x="20" y="20"/>
                    </a:moveTo>
                    <a:lnTo>
                      <a:pt x="17" y="19"/>
                    </a:lnTo>
                    <a:lnTo>
                      <a:pt x="15" y="17"/>
                    </a:lnTo>
                    <a:lnTo>
                      <a:pt x="12" y="16"/>
                    </a:lnTo>
                    <a:lnTo>
                      <a:pt x="10" y="14"/>
                    </a:lnTo>
                    <a:lnTo>
                      <a:pt x="7" y="12"/>
                    </a:lnTo>
                    <a:lnTo>
                      <a:pt x="6" y="10"/>
                    </a:lnTo>
                    <a:lnTo>
                      <a:pt x="3" y="7"/>
                    </a:lnTo>
                    <a:lnTo>
                      <a:pt x="2" y="4"/>
                    </a:lnTo>
                    <a:lnTo>
                      <a:pt x="0" y="2"/>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148" name="Freeform 180"/>
              <p:cNvSpPr>
                <a:spLocks noChangeAspect="1"/>
              </p:cNvSpPr>
              <p:nvPr/>
            </p:nvSpPr>
            <p:spPr bwMode="auto">
              <a:xfrm>
                <a:off x="1372" y="2049"/>
                <a:ext cx="12" cy="19"/>
              </a:xfrm>
              <a:custGeom>
                <a:avLst/>
                <a:gdLst>
                  <a:gd name="T0" fmla="*/ 3 w 24"/>
                  <a:gd name="T1" fmla="*/ 5 h 38"/>
                  <a:gd name="T2" fmla="*/ 3 w 24"/>
                  <a:gd name="T3" fmla="*/ 5 h 38"/>
                  <a:gd name="T4" fmla="*/ 3 w 24"/>
                  <a:gd name="T5" fmla="*/ 3 h 38"/>
                  <a:gd name="T6" fmla="*/ 2 w 24"/>
                  <a:gd name="T7" fmla="*/ 3 h 38"/>
                  <a:gd name="T8" fmla="*/ 2 w 24"/>
                  <a:gd name="T9" fmla="*/ 3 h 38"/>
                  <a:gd name="T10" fmla="*/ 2 w 24"/>
                  <a:gd name="T11" fmla="*/ 2 h 38"/>
                  <a:gd name="T12" fmla="*/ 1 w 24"/>
                  <a:gd name="T13" fmla="*/ 2 h 38"/>
                  <a:gd name="T14" fmla="*/ 1 w 24"/>
                  <a:gd name="T15" fmla="*/ 1 h 38"/>
                  <a:gd name="T16" fmla="*/ 1 w 24"/>
                  <a:gd name="T17" fmla="*/ 1 h 38"/>
                  <a:gd name="T18" fmla="*/ 1 w 24"/>
                  <a:gd name="T19" fmla="*/ 1 h 38"/>
                  <a:gd name="T20" fmla="*/ 0 w 24"/>
                  <a:gd name="T21" fmla="*/ 0 h 38"/>
                  <a:gd name="T22" fmla="*/ 3 w 24"/>
                  <a:gd name="T23" fmla="*/ 5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8"/>
                  <a:gd name="T38" fmla="*/ 24 w 24"/>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8">
                    <a:moveTo>
                      <a:pt x="23" y="37"/>
                    </a:moveTo>
                    <a:lnTo>
                      <a:pt x="20" y="34"/>
                    </a:lnTo>
                    <a:lnTo>
                      <a:pt x="17" y="31"/>
                    </a:lnTo>
                    <a:lnTo>
                      <a:pt x="14" y="27"/>
                    </a:lnTo>
                    <a:lnTo>
                      <a:pt x="12" y="24"/>
                    </a:lnTo>
                    <a:lnTo>
                      <a:pt x="9" y="20"/>
                    </a:lnTo>
                    <a:lnTo>
                      <a:pt x="7" y="16"/>
                    </a:lnTo>
                    <a:lnTo>
                      <a:pt x="5" y="12"/>
                    </a:lnTo>
                    <a:lnTo>
                      <a:pt x="3" y="9"/>
                    </a:lnTo>
                    <a:lnTo>
                      <a:pt x="2" y="5"/>
                    </a:lnTo>
                    <a:lnTo>
                      <a:pt x="0" y="0"/>
                    </a:lnTo>
                    <a:lnTo>
                      <a:pt x="23" y="37"/>
                    </a:lnTo>
                  </a:path>
                </a:pathLst>
              </a:custGeom>
              <a:solidFill>
                <a:srgbClr val="98724B"/>
              </a:solidFill>
              <a:ln w="9525" cap="rnd">
                <a:noFill/>
                <a:round/>
                <a:headEnd/>
                <a:tailEnd/>
              </a:ln>
            </p:spPr>
            <p:txBody>
              <a:bodyPr/>
              <a:lstStyle/>
              <a:p>
                <a:endParaRPr lang="en-US"/>
              </a:p>
            </p:txBody>
          </p:sp>
          <p:sp>
            <p:nvSpPr>
              <p:cNvPr id="84149" name="Freeform 181"/>
              <p:cNvSpPr>
                <a:spLocks noChangeAspect="1"/>
              </p:cNvSpPr>
              <p:nvPr/>
            </p:nvSpPr>
            <p:spPr bwMode="auto">
              <a:xfrm>
                <a:off x="1372" y="2049"/>
                <a:ext cx="12" cy="19"/>
              </a:xfrm>
              <a:custGeom>
                <a:avLst/>
                <a:gdLst>
                  <a:gd name="T0" fmla="*/ 3 w 24"/>
                  <a:gd name="T1" fmla="*/ 5 h 38"/>
                  <a:gd name="T2" fmla="*/ 3 w 24"/>
                  <a:gd name="T3" fmla="*/ 5 h 38"/>
                  <a:gd name="T4" fmla="*/ 3 w 24"/>
                  <a:gd name="T5" fmla="*/ 3 h 38"/>
                  <a:gd name="T6" fmla="*/ 2 w 24"/>
                  <a:gd name="T7" fmla="*/ 3 h 38"/>
                  <a:gd name="T8" fmla="*/ 2 w 24"/>
                  <a:gd name="T9" fmla="*/ 3 h 38"/>
                  <a:gd name="T10" fmla="*/ 2 w 24"/>
                  <a:gd name="T11" fmla="*/ 2 h 38"/>
                  <a:gd name="T12" fmla="*/ 1 w 24"/>
                  <a:gd name="T13" fmla="*/ 2 h 38"/>
                  <a:gd name="T14" fmla="*/ 1 w 24"/>
                  <a:gd name="T15" fmla="*/ 1 h 38"/>
                  <a:gd name="T16" fmla="*/ 1 w 24"/>
                  <a:gd name="T17" fmla="*/ 1 h 38"/>
                  <a:gd name="T18" fmla="*/ 1 w 24"/>
                  <a:gd name="T19" fmla="*/ 1 h 38"/>
                  <a:gd name="T20" fmla="*/ 0 w 24"/>
                  <a:gd name="T21" fmla="*/ 0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38"/>
                  <a:gd name="T35" fmla="*/ 24 w 24"/>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38">
                    <a:moveTo>
                      <a:pt x="23" y="37"/>
                    </a:moveTo>
                    <a:lnTo>
                      <a:pt x="20" y="34"/>
                    </a:lnTo>
                    <a:lnTo>
                      <a:pt x="17" y="31"/>
                    </a:lnTo>
                    <a:lnTo>
                      <a:pt x="14" y="27"/>
                    </a:lnTo>
                    <a:lnTo>
                      <a:pt x="12" y="24"/>
                    </a:lnTo>
                    <a:lnTo>
                      <a:pt x="9" y="20"/>
                    </a:lnTo>
                    <a:lnTo>
                      <a:pt x="7" y="16"/>
                    </a:lnTo>
                    <a:lnTo>
                      <a:pt x="5" y="12"/>
                    </a:lnTo>
                    <a:lnTo>
                      <a:pt x="3" y="9"/>
                    </a:lnTo>
                    <a:lnTo>
                      <a:pt x="2" y="5"/>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150" name="Freeform 182"/>
              <p:cNvSpPr>
                <a:spLocks noChangeAspect="1"/>
              </p:cNvSpPr>
              <p:nvPr/>
            </p:nvSpPr>
            <p:spPr bwMode="auto">
              <a:xfrm>
                <a:off x="1386" y="1949"/>
                <a:ext cx="29" cy="28"/>
              </a:xfrm>
              <a:custGeom>
                <a:avLst/>
                <a:gdLst>
                  <a:gd name="T0" fmla="*/ 7 w 61"/>
                  <a:gd name="T1" fmla="*/ 7 h 58"/>
                  <a:gd name="T2" fmla="*/ 6 w 61"/>
                  <a:gd name="T3" fmla="*/ 6 h 58"/>
                  <a:gd name="T4" fmla="*/ 6 w 61"/>
                  <a:gd name="T5" fmla="*/ 6 h 58"/>
                  <a:gd name="T6" fmla="*/ 5 w 61"/>
                  <a:gd name="T7" fmla="*/ 6 h 58"/>
                  <a:gd name="T8" fmla="*/ 5 w 61"/>
                  <a:gd name="T9" fmla="*/ 5 h 58"/>
                  <a:gd name="T10" fmla="*/ 5 w 61"/>
                  <a:gd name="T11" fmla="*/ 5 h 58"/>
                  <a:gd name="T12" fmla="*/ 4 w 61"/>
                  <a:gd name="T13" fmla="*/ 5 h 58"/>
                  <a:gd name="T14" fmla="*/ 4 w 61"/>
                  <a:gd name="T15" fmla="*/ 5 h 58"/>
                  <a:gd name="T16" fmla="*/ 3 w 61"/>
                  <a:gd name="T17" fmla="*/ 4 h 58"/>
                  <a:gd name="T18" fmla="*/ 3 w 61"/>
                  <a:gd name="T19" fmla="*/ 4 h 58"/>
                  <a:gd name="T20" fmla="*/ 3 w 61"/>
                  <a:gd name="T21" fmla="*/ 4 h 58"/>
                  <a:gd name="T22" fmla="*/ 3 w 61"/>
                  <a:gd name="T23" fmla="*/ 4 h 58"/>
                  <a:gd name="T24" fmla="*/ 2 w 61"/>
                  <a:gd name="T25" fmla="*/ 4 h 58"/>
                  <a:gd name="T26" fmla="*/ 2 w 61"/>
                  <a:gd name="T27" fmla="*/ 3 h 58"/>
                  <a:gd name="T28" fmla="*/ 2 w 61"/>
                  <a:gd name="T29" fmla="*/ 3 h 58"/>
                  <a:gd name="T30" fmla="*/ 1 w 61"/>
                  <a:gd name="T31" fmla="*/ 2 h 58"/>
                  <a:gd name="T32" fmla="*/ 1 w 61"/>
                  <a:gd name="T33" fmla="*/ 2 h 58"/>
                  <a:gd name="T34" fmla="*/ 1 w 61"/>
                  <a:gd name="T35" fmla="*/ 1 h 58"/>
                  <a:gd name="T36" fmla="*/ 0 w 61"/>
                  <a:gd name="T37" fmla="*/ 1 h 58"/>
                  <a:gd name="T38" fmla="*/ 0 w 61"/>
                  <a:gd name="T39" fmla="*/ 0 h 58"/>
                  <a:gd name="T40" fmla="*/ 0 w 61"/>
                  <a:gd name="T41" fmla="*/ 0 h 58"/>
                  <a:gd name="T42" fmla="*/ 0 w 61"/>
                  <a:gd name="T43" fmla="*/ 0 h 58"/>
                  <a:gd name="T44" fmla="*/ 7 w 61"/>
                  <a:gd name="T45" fmla="*/ 7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58"/>
                  <a:gd name="T71" fmla="*/ 61 w 61"/>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58">
                    <a:moveTo>
                      <a:pt x="60" y="57"/>
                    </a:moveTo>
                    <a:lnTo>
                      <a:pt x="57" y="55"/>
                    </a:lnTo>
                    <a:lnTo>
                      <a:pt x="54" y="52"/>
                    </a:lnTo>
                    <a:lnTo>
                      <a:pt x="50" y="50"/>
                    </a:lnTo>
                    <a:lnTo>
                      <a:pt x="46" y="48"/>
                    </a:lnTo>
                    <a:lnTo>
                      <a:pt x="42" y="46"/>
                    </a:lnTo>
                    <a:lnTo>
                      <a:pt x="38" y="44"/>
                    </a:lnTo>
                    <a:lnTo>
                      <a:pt x="35" y="42"/>
                    </a:lnTo>
                    <a:lnTo>
                      <a:pt x="32" y="40"/>
                    </a:lnTo>
                    <a:lnTo>
                      <a:pt x="28" y="38"/>
                    </a:lnTo>
                    <a:lnTo>
                      <a:pt x="25" y="36"/>
                    </a:lnTo>
                    <a:lnTo>
                      <a:pt x="22" y="33"/>
                    </a:lnTo>
                    <a:lnTo>
                      <a:pt x="19" y="30"/>
                    </a:lnTo>
                    <a:lnTo>
                      <a:pt x="16" y="27"/>
                    </a:lnTo>
                    <a:lnTo>
                      <a:pt x="14" y="23"/>
                    </a:lnTo>
                    <a:lnTo>
                      <a:pt x="12" y="19"/>
                    </a:lnTo>
                    <a:lnTo>
                      <a:pt x="9" y="14"/>
                    </a:lnTo>
                    <a:lnTo>
                      <a:pt x="7" y="11"/>
                    </a:lnTo>
                    <a:lnTo>
                      <a:pt x="5" y="7"/>
                    </a:lnTo>
                    <a:lnTo>
                      <a:pt x="3" y="3"/>
                    </a:lnTo>
                    <a:lnTo>
                      <a:pt x="0" y="0"/>
                    </a:lnTo>
                    <a:lnTo>
                      <a:pt x="60" y="57"/>
                    </a:lnTo>
                  </a:path>
                </a:pathLst>
              </a:custGeom>
              <a:solidFill>
                <a:srgbClr val="98724B"/>
              </a:solidFill>
              <a:ln w="9525" cap="rnd">
                <a:noFill/>
                <a:round/>
                <a:headEnd/>
                <a:tailEnd/>
              </a:ln>
            </p:spPr>
            <p:txBody>
              <a:bodyPr/>
              <a:lstStyle/>
              <a:p>
                <a:endParaRPr lang="en-US"/>
              </a:p>
            </p:txBody>
          </p:sp>
          <p:sp>
            <p:nvSpPr>
              <p:cNvPr id="84151" name="Freeform 183"/>
              <p:cNvSpPr>
                <a:spLocks noChangeAspect="1"/>
              </p:cNvSpPr>
              <p:nvPr/>
            </p:nvSpPr>
            <p:spPr bwMode="auto">
              <a:xfrm>
                <a:off x="1386" y="1949"/>
                <a:ext cx="29" cy="28"/>
              </a:xfrm>
              <a:custGeom>
                <a:avLst/>
                <a:gdLst>
                  <a:gd name="T0" fmla="*/ 7 w 61"/>
                  <a:gd name="T1" fmla="*/ 7 h 58"/>
                  <a:gd name="T2" fmla="*/ 6 w 61"/>
                  <a:gd name="T3" fmla="*/ 6 h 58"/>
                  <a:gd name="T4" fmla="*/ 6 w 61"/>
                  <a:gd name="T5" fmla="*/ 6 h 58"/>
                  <a:gd name="T6" fmla="*/ 5 w 61"/>
                  <a:gd name="T7" fmla="*/ 6 h 58"/>
                  <a:gd name="T8" fmla="*/ 5 w 61"/>
                  <a:gd name="T9" fmla="*/ 5 h 58"/>
                  <a:gd name="T10" fmla="*/ 5 w 61"/>
                  <a:gd name="T11" fmla="*/ 5 h 58"/>
                  <a:gd name="T12" fmla="*/ 4 w 61"/>
                  <a:gd name="T13" fmla="*/ 5 h 58"/>
                  <a:gd name="T14" fmla="*/ 4 w 61"/>
                  <a:gd name="T15" fmla="*/ 5 h 58"/>
                  <a:gd name="T16" fmla="*/ 3 w 61"/>
                  <a:gd name="T17" fmla="*/ 4 h 58"/>
                  <a:gd name="T18" fmla="*/ 3 w 61"/>
                  <a:gd name="T19" fmla="*/ 4 h 58"/>
                  <a:gd name="T20" fmla="*/ 3 w 61"/>
                  <a:gd name="T21" fmla="*/ 4 h 58"/>
                  <a:gd name="T22" fmla="*/ 3 w 61"/>
                  <a:gd name="T23" fmla="*/ 4 h 58"/>
                  <a:gd name="T24" fmla="*/ 2 w 61"/>
                  <a:gd name="T25" fmla="*/ 4 h 58"/>
                  <a:gd name="T26" fmla="*/ 2 w 61"/>
                  <a:gd name="T27" fmla="*/ 3 h 58"/>
                  <a:gd name="T28" fmla="*/ 2 w 61"/>
                  <a:gd name="T29" fmla="*/ 3 h 58"/>
                  <a:gd name="T30" fmla="*/ 1 w 61"/>
                  <a:gd name="T31" fmla="*/ 2 h 58"/>
                  <a:gd name="T32" fmla="*/ 1 w 61"/>
                  <a:gd name="T33" fmla="*/ 2 h 58"/>
                  <a:gd name="T34" fmla="*/ 1 w 61"/>
                  <a:gd name="T35" fmla="*/ 1 h 58"/>
                  <a:gd name="T36" fmla="*/ 0 w 61"/>
                  <a:gd name="T37" fmla="*/ 1 h 58"/>
                  <a:gd name="T38" fmla="*/ 0 w 61"/>
                  <a:gd name="T39" fmla="*/ 0 h 58"/>
                  <a:gd name="T40" fmla="*/ 0 w 61"/>
                  <a:gd name="T41" fmla="*/ 0 h 58"/>
                  <a:gd name="T42" fmla="*/ 0 w 61"/>
                  <a:gd name="T43" fmla="*/ 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58"/>
                  <a:gd name="T68" fmla="*/ 61 w 61"/>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58">
                    <a:moveTo>
                      <a:pt x="60" y="57"/>
                    </a:moveTo>
                    <a:lnTo>
                      <a:pt x="57" y="55"/>
                    </a:lnTo>
                    <a:lnTo>
                      <a:pt x="54" y="52"/>
                    </a:lnTo>
                    <a:lnTo>
                      <a:pt x="50" y="50"/>
                    </a:lnTo>
                    <a:lnTo>
                      <a:pt x="46" y="48"/>
                    </a:lnTo>
                    <a:lnTo>
                      <a:pt x="42" y="46"/>
                    </a:lnTo>
                    <a:lnTo>
                      <a:pt x="38" y="44"/>
                    </a:lnTo>
                    <a:lnTo>
                      <a:pt x="35" y="42"/>
                    </a:lnTo>
                    <a:lnTo>
                      <a:pt x="32" y="40"/>
                    </a:lnTo>
                    <a:lnTo>
                      <a:pt x="28" y="38"/>
                    </a:lnTo>
                    <a:lnTo>
                      <a:pt x="25" y="36"/>
                    </a:lnTo>
                    <a:lnTo>
                      <a:pt x="22" y="33"/>
                    </a:lnTo>
                    <a:lnTo>
                      <a:pt x="19" y="30"/>
                    </a:lnTo>
                    <a:lnTo>
                      <a:pt x="16" y="27"/>
                    </a:lnTo>
                    <a:lnTo>
                      <a:pt x="14" y="23"/>
                    </a:lnTo>
                    <a:lnTo>
                      <a:pt x="12" y="19"/>
                    </a:lnTo>
                    <a:lnTo>
                      <a:pt x="9" y="14"/>
                    </a:lnTo>
                    <a:lnTo>
                      <a:pt x="7" y="11"/>
                    </a:lnTo>
                    <a:lnTo>
                      <a:pt x="5" y="7"/>
                    </a:lnTo>
                    <a:lnTo>
                      <a:pt x="3" y="3"/>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152" name="Freeform 184"/>
              <p:cNvSpPr>
                <a:spLocks noChangeAspect="1"/>
              </p:cNvSpPr>
              <p:nvPr/>
            </p:nvSpPr>
            <p:spPr bwMode="auto">
              <a:xfrm>
                <a:off x="1375" y="1973"/>
                <a:ext cx="10" cy="23"/>
              </a:xfrm>
              <a:custGeom>
                <a:avLst/>
                <a:gdLst>
                  <a:gd name="T0" fmla="*/ 2 w 21"/>
                  <a:gd name="T1" fmla="*/ 5 h 47"/>
                  <a:gd name="T2" fmla="*/ 2 w 21"/>
                  <a:gd name="T3" fmla="*/ 5 h 47"/>
                  <a:gd name="T4" fmla="*/ 1 w 21"/>
                  <a:gd name="T5" fmla="*/ 4 h 47"/>
                  <a:gd name="T6" fmla="*/ 1 w 21"/>
                  <a:gd name="T7" fmla="*/ 4 h 47"/>
                  <a:gd name="T8" fmla="*/ 1 w 21"/>
                  <a:gd name="T9" fmla="*/ 3 h 47"/>
                  <a:gd name="T10" fmla="*/ 0 w 21"/>
                  <a:gd name="T11" fmla="*/ 3 h 47"/>
                  <a:gd name="T12" fmla="*/ 0 w 21"/>
                  <a:gd name="T13" fmla="*/ 2 h 47"/>
                  <a:gd name="T14" fmla="*/ 0 w 21"/>
                  <a:gd name="T15" fmla="*/ 1 h 47"/>
                  <a:gd name="T16" fmla="*/ 0 w 21"/>
                  <a:gd name="T17" fmla="*/ 1 h 47"/>
                  <a:gd name="T18" fmla="*/ 0 w 21"/>
                  <a:gd name="T19" fmla="*/ 0 h 47"/>
                  <a:gd name="T20" fmla="*/ 0 w 21"/>
                  <a:gd name="T21" fmla="*/ 0 h 47"/>
                  <a:gd name="T22" fmla="*/ 2 w 21"/>
                  <a:gd name="T23" fmla="*/ 5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47"/>
                  <a:gd name="T38" fmla="*/ 21 w 21"/>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47">
                    <a:moveTo>
                      <a:pt x="20" y="46"/>
                    </a:moveTo>
                    <a:lnTo>
                      <a:pt x="18" y="43"/>
                    </a:lnTo>
                    <a:lnTo>
                      <a:pt x="15" y="39"/>
                    </a:lnTo>
                    <a:lnTo>
                      <a:pt x="12" y="34"/>
                    </a:lnTo>
                    <a:lnTo>
                      <a:pt x="9" y="29"/>
                    </a:lnTo>
                    <a:lnTo>
                      <a:pt x="6" y="24"/>
                    </a:lnTo>
                    <a:lnTo>
                      <a:pt x="4" y="19"/>
                    </a:lnTo>
                    <a:lnTo>
                      <a:pt x="3" y="14"/>
                    </a:lnTo>
                    <a:lnTo>
                      <a:pt x="1" y="9"/>
                    </a:lnTo>
                    <a:lnTo>
                      <a:pt x="0" y="4"/>
                    </a:lnTo>
                    <a:lnTo>
                      <a:pt x="0" y="0"/>
                    </a:lnTo>
                    <a:lnTo>
                      <a:pt x="20" y="46"/>
                    </a:lnTo>
                  </a:path>
                </a:pathLst>
              </a:custGeom>
              <a:solidFill>
                <a:srgbClr val="98724B"/>
              </a:solidFill>
              <a:ln w="9525" cap="rnd">
                <a:noFill/>
                <a:round/>
                <a:headEnd/>
                <a:tailEnd/>
              </a:ln>
            </p:spPr>
            <p:txBody>
              <a:bodyPr/>
              <a:lstStyle/>
              <a:p>
                <a:endParaRPr lang="en-US"/>
              </a:p>
            </p:txBody>
          </p:sp>
          <p:sp>
            <p:nvSpPr>
              <p:cNvPr id="84153" name="Freeform 185"/>
              <p:cNvSpPr>
                <a:spLocks noChangeAspect="1"/>
              </p:cNvSpPr>
              <p:nvPr/>
            </p:nvSpPr>
            <p:spPr bwMode="auto">
              <a:xfrm>
                <a:off x="1375" y="1973"/>
                <a:ext cx="10" cy="23"/>
              </a:xfrm>
              <a:custGeom>
                <a:avLst/>
                <a:gdLst>
                  <a:gd name="T0" fmla="*/ 2 w 21"/>
                  <a:gd name="T1" fmla="*/ 5 h 47"/>
                  <a:gd name="T2" fmla="*/ 2 w 21"/>
                  <a:gd name="T3" fmla="*/ 5 h 47"/>
                  <a:gd name="T4" fmla="*/ 1 w 21"/>
                  <a:gd name="T5" fmla="*/ 4 h 47"/>
                  <a:gd name="T6" fmla="*/ 1 w 21"/>
                  <a:gd name="T7" fmla="*/ 4 h 47"/>
                  <a:gd name="T8" fmla="*/ 1 w 21"/>
                  <a:gd name="T9" fmla="*/ 3 h 47"/>
                  <a:gd name="T10" fmla="*/ 0 w 21"/>
                  <a:gd name="T11" fmla="*/ 3 h 47"/>
                  <a:gd name="T12" fmla="*/ 0 w 21"/>
                  <a:gd name="T13" fmla="*/ 2 h 47"/>
                  <a:gd name="T14" fmla="*/ 0 w 21"/>
                  <a:gd name="T15" fmla="*/ 1 h 47"/>
                  <a:gd name="T16" fmla="*/ 0 w 21"/>
                  <a:gd name="T17" fmla="*/ 1 h 47"/>
                  <a:gd name="T18" fmla="*/ 0 w 21"/>
                  <a:gd name="T19" fmla="*/ 0 h 47"/>
                  <a:gd name="T20" fmla="*/ 0 w 21"/>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7"/>
                  <a:gd name="T35" fmla="*/ 21 w 21"/>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7">
                    <a:moveTo>
                      <a:pt x="20" y="46"/>
                    </a:moveTo>
                    <a:lnTo>
                      <a:pt x="18" y="43"/>
                    </a:lnTo>
                    <a:lnTo>
                      <a:pt x="15" y="39"/>
                    </a:lnTo>
                    <a:lnTo>
                      <a:pt x="12" y="34"/>
                    </a:lnTo>
                    <a:lnTo>
                      <a:pt x="9" y="29"/>
                    </a:lnTo>
                    <a:lnTo>
                      <a:pt x="6" y="24"/>
                    </a:lnTo>
                    <a:lnTo>
                      <a:pt x="4" y="19"/>
                    </a:lnTo>
                    <a:lnTo>
                      <a:pt x="3" y="14"/>
                    </a:lnTo>
                    <a:lnTo>
                      <a:pt x="1" y="9"/>
                    </a:lnTo>
                    <a:lnTo>
                      <a:pt x="0" y="4"/>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154" name="Freeform 186"/>
              <p:cNvSpPr>
                <a:spLocks noChangeAspect="1"/>
              </p:cNvSpPr>
              <p:nvPr/>
            </p:nvSpPr>
            <p:spPr bwMode="auto">
              <a:xfrm>
                <a:off x="1381" y="2044"/>
                <a:ext cx="16" cy="9"/>
              </a:xfrm>
              <a:custGeom>
                <a:avLst/>
                <a:gdLst>
                  <a:gd name="T0" fmla="*/ 3 w 32"/>
                  <a:gd name="T1" fmla="*/ 2 h 17"/>
                  <a:gd name="T2" fmla="*/ 3 w 32"/>
                  <a:gd name="T3" fmla="*/ 2 h 17"/>
                  <a:gd name="T4" fmla="*/ 3 w 32"/>
                  <a:gd name="T5" fmla="*/ 2 h 17"/>
                  <a:gd name="T6" fmla="*/ 2 w 32"/>
                  <a:gd name="T7" fmla="*/ 1 h 17"/>
                  <a:gd name="T8" fmla="*/ 2 w 32"/>
                  <a:gd name="T9" fmla="*/ 1 h 17"/>
                  <a:gd name="T10" fmla="*/ 2 w 32"/>
                  <a:gd name="T11" fmla="*/ 1 h 17"/>
                  <a:gd name="T12" fmla="*/ 1 w 32"/>
                  <a:gd name="T13" fmla="*/ 1 h 17"/>
                  <a:gd name="T14" fmla="*/ 1 w 32"/>
                  <a:gd name="T15" fmla="*/ 1 h 17"/>
                  <a:gd name="T16" fmla="*/ 1 w 32"/>
                  <a:gd name="T17" fmla="*/ 1 h 17"/>
                  <a:gd name="T18" fmla="*/ 1 w 32"/>
                  <a:gd name="T19" fmla="*/ 1 h 17"/>
                  <a:gd name="T20" fmla="*/ 0 w 32"/>
                  <a:gd name="T21" fmla="*/ 0 h 17"/>
                  <a:gd name="T22" fmla="*/ 3 w 32"/>
                  <a:gd name="T23" fmla="*/ 2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17"/>
                  <a:gd name="T38" fmla="*/ 32 w 3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17">
                    <a:moveTo>
                      <a:pt x="31" y="16"/>
                    </a:moveTo>
                    <a:lnTo>
                      <a:pt x="28" y="12"/>
                    </a:lnTo>
                    <a:lnTo>
                      <a:pt x="25" y="9"/>
                    </a:lnTo>
                    <a:lnTo>
                      <a:pt x="22" y="8"/>
                    </a:lnTo>
                    <a:lnTo>
                      <a:pt x="19" y="6"/>
                    </a:lnTo>
                    <a:lnTo>
                      <a:pt x="16" y="5"/>
                    </a:lnTo>
                    <a:lnTo>
                      <a:pt x="13" y="4"/>
                    </a:lnTo>
                    <a:lnTo>
                      <a:pt x="10" y="3"/>
                    </a:lnTo>
                    <a:lnTo>
                      <a:pt x="7" y="2"/>
                    </a:lnTo>
                    <a:lnTo>
                      <a:pt x="4" y="1"/>
                    </a:lnTo>
                    <a:lnTo>
                      <a:pt x="0" y="0"/>
                    </a:lnTo>
                    <a:lnTo>
                      <a:pt x="31" y="16"/>
                    </a:lnTo>
                  </a:path>
                </a:pathLst>
              </a:custGeom>
              <a:solidFill>
                <a:srgbClr val="98724B"/>
              </a:solidFill>
              <a:ln w="9525" cap="rnd">
                <a:noFill/>
                <a:round/>
                <a:headEnd/>
                <a:tailEnd/>
              </a:ln>
            </p:spPr>
            <p:txBody>
              <a:bodyPr/>
              <a:lstStyle/>
              <a:p>
                <a:endParaRPr lang="en-US"/>
              </a:p>
            </p:txBody>
          </p:sp>
          <p:sp>
            <p:nvSpPr>
              <p:cNvPr id="84155" name="Freeform 187"/>
              <p:cNvSpPr>
                <a:spLocks noChangeAspect="1"/>
              </p:cNvSpPr>
              <p:nvPr/>
            </p:nvSpPr>
            <p:spPr bwMode="auto">
              <a:xfrm>
                <a:off x="1381" y="2044"/>
                <a:ext cx="16" cy="9"/>
              </a:xfrm>
              <a:custGeom>
                <a:avLst/>
                <a:gdLst>
                  <a:gd name="T0" fmla="*/ 3 w 32"/>
                  <a:gd name="T1" fmla="*/ 2 h 17"/>
                  <a:gd name="T2" fmla="*/ 3 w 32"/>
                  <a:gd name="T3" fmla="*/ 2 h 17"/>
                  <a:gd name="T4" fmla="*/ 3 w 32"/>
                  <a:gd name="T5" fmla="*/ 2 h 17"/>
                  <a:gd name="T6" fmla="*/ 2 w 32"/>
                  <a:gd name="T7" fmla="*/ 1 h 17"/>
                  <a:gd name="T8" fmla="*/ 2 w 32"/>
                  <a:gd name="T9" fmla="*/ 1 h 17"/>
                  <a:gd name="T10" fmla="*/ 2 w 32"/>
                  <a:gd name="T11" fmla="*/ 1 h 17"/>
                  <a:gd name="T12" fmla="*/ 1 w 32"/>
                  <a:gd name="T13" fmla="*/ 1 h 17"/>
                  <a:gd name="T14" fmla="*/ 1 w 32"/>
                  <a:gd name="T15" fmla="*/ 1 h 17"/>
                  <a:gd name="T16" fmla="*/ 1 w 32"/>
                  <a:gd name="T17" fmla="*/ 1 h 17"/>
                  <a:gd name="T18" fmla="*/ 1 w 32"/>
                  <a:gd name="T19" fmla="*/ 1 h 17"/>
                  <a:gd name="T20" fmla="*/ 0 w 3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7"/>
                  <a:gd name="T35" fmla="*/ 32 w 3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7">
                    <a:moveTo>
                      <a:pt x="31" y="16"/>
                    </a:moveTo>
                    <a:lnTo>
                      <a:pt x="28" y="12"/>
                    </a:lnTo>
                    <a:lnTo>
                      <a:pt x="25" y="9"/>
                    </a:lnTo>
                    <a:lnTo>
                      <a:pt x="22" y="8"/>
                    </a:lnTo>
                    <a:lnTo>
                      <a:pt x="19" y="6"/>
                    </a:lnTo>
                    <a:lnTo>
                      <a:pt x="16" y="5"/>
                    </a:lnTo>
                    <a:lnTo>
                      <a:pt x="13" y="4"/>
                    </a:lnTo>
                    <a:lnTo>
                      <a:pt x="10" y="3"/>
                    </a:lnTo>
                    <a:lnTo>
                      <a:pt x="7" y="2"/>
                    </a:lnTo>
                    <a:lnTo>
                      <a:pt x="4" y="1"/>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156" name="Freeform 188"/>
              <p:cNvSpPr>
                <a:spLocks noChangeAspect="1"/>
              </p:cNvSpPr>
              <p:nvPr/>
            </p:nvSpPr>
            <p:spPr bwMode="auto">
              <a:xfrm>
                <a:off x="1388" y="2079"/>
                <a:ext cx="19" cy="13"/>
              </a:xfrm>
              <a:custGeom>
                <a:avLst/>
                <a:gdLst>
                  <a:gd name="T0" fmla="*/ 4 w 39"/>
                  <a:gd name="T1" fmla="*/ 3 h 27"/>
                  <a:gd name="T2" fmla="*/ 4 w 39"/>
                  <a:gd name="T3" fmla="*/ 3 h 27"/>
                  <a:gd name="T4" fmla="*/ 4 w 39"/>
                  <a:gd name="T5" fmla="*/ 2 h 27"/>
                  <a:gd name="T6" fmla="*/ 3 w 39"/>
                  <a:gd name="T7" fmla="*/ 2 h 27"/>
                  <a:gd name="T8" fmla="*/ 3 w 39"/>
                  <a:gd name="T9" fmla="*/ 2 h 27"/>
                  <a:gd name="T10" fmla="*/ 2 w 39"/>
                  <a:gd name="T11" fmla="*/ 2 h 27"/>
                  <a:gd name="T12" fmla="*/ 2 w 39"/>
                  <a:gd name="T13" fmla="*/ 1 h 27"/>
                  <a:gd name="T14" fmla="*/ 1 w 39"/>
                  <a:gd name="T15" fmla="*/ 1 h 27"/>
                  <a:gd name="T16" fmla="*/ 1 w 39"/>
                  <a:gd name="T17" fmla="*/ 0 h 27"/>
                  <a:gd name="T18" fmla="*/ 0 w 39"/>
                  <a:gd name="T19" fmla="*/ 0 h 27"/>
                  <a:gd name="T20" fmla="*/ 0 w 39"/>
                  <a:gd name="T21" fmla="*/ 0 h 27"/>
                  <a:gd name="T22" fmla="*/ 4 w 39"/>
                  <a:gd name="T23" fmla="*/ 3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27"/>
                  <a:gd name="T38" fmla="*/ 39 w 39"/>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27">
                    <a:moveTo>
                      <a:pt x="38" y="26"/>
                    </a:moveTo>
                    <a:lnTo>
                      <a:pt x="35" y="25"/>
                    </a:lnTo>
                    <a:lnTo>
                      <a:pt x="32" y="23"/>
                    </a:lnTo>
                    <a:lnTo>
                      <a:pt x="29" y="22"/>
                    </a:lnTo>
                    <a:lnTo>
                      <a:pt x="25" y="19"/>
                    </a:lnTo>
                    <a:lnTo>
                      <a:pt x="22" y="16"/>
                    </a:lnTo>
                    <a:lnTo>
                      <a:pt x="18" y="13"/>
                    </a:lnTo>
                    <a:lnTo>
                      <a:pt x="15" y="10"/>
                    </a:lnTo>
                    <a:lnTo>
                      <a:pt x="11" y="7"/>
                    </a:lnTo>
                    <a:lnTo>
                      <a:pt x="5" y="4"/>
                    </a:lnTo>
                    <a:lnTo>
                      <a:pt x="0" y="0"/>
                    </a:lnTo>
                    <a:lnTo>
                      <a:pt x="38" y="26"/>
                    </a:lnTo>
                  </a:path>
                </a:pathLst>
              </a:custGeom>
              <a:solidFill>
                <a:srgbClr val="98724B"/>
              </a:solidFill>
              <a:ln w="9525" cap="rnd">
                <a:noFill/>
                <a:round/>
                <a:headEnd/>
                <a:tailEnd/>
              </a:ln>
            </p:spPr>
            <p:txBody>
              <a:bodyPr/>
              <a:lstStyle/>
              <a:p>
                <a:endParaRPr lang="en-US"/>
              </a:p>
            </p:txBody>
          </p:sp>
          <p:sp>
            <p:nvSpPr>
              <p:cNvPr id="84157" name="Freeform 189"/>
              <p:cNvSpPr>
                <a:spLocks noChangeAspect="1"/>
              </p:cNvSpPr>
              <p:nvPr/>
            </p:nvSpPr>
            <p:spPr bwMode="auto">
              <a:xfrm>
                <a:off x="1388" y="2079"/>
                <a:ext cx="19" cy="13"/>
              </a:xfrm>
              <a:custGeom>
                <a:avLst/>
                <a:gdLst>
                  <a:gd name="T0" fmla="*/ 4 w 39"/>
                  <a:gd name="T1" fmla="*/ 3 h 27"/>
                  <a:gd name="T2" fmla="*/ 4 w 39"/>
                  <a:gd name="T3" fmla="*/ 3 h 27"/>
                  <a:gd name="T4" fmla="*/ 4 w 39"/>
                  <a:gd name="T5" fmla="*/ 2 h 27"/>
                  <a:gd name="T6" fmla="*/ 3 w 39"/>
                  <a:gd name="T7" fmla="*/ 2 h 27"/>
                  <a:gd name="T8" fmla="*/ 3 w 39"/>
                  <a:gd name="T9" fmla="*/ 2 h 27"/>
                  <a:gd name="T10" fmla="*/ 2 w 39"/>
                  <a:gd name="T11" fmla="*/ 2 h 27"/>
                  <a:gd name="T12" fmla="*/ 2 w 39"/>
                  <a:gd name="T13" fmla="*/ 1 h 27"/>
                  <a:gd name="T14" fmla="*/ 1 w 39"/>
                  <a:gd name="T15" fmla="*/ 1 h 27"/>
                  <a:gd name="T16" fmla="*/ 1 w 39"/>
                  <a:gd name="T17" fmla="*/ 0 h 27"/>
                  <a:gd name="T18" fmla="*/ 0 w 39"/>
                  <a:gd name="T19" fmla="*/ 0 h 27"/>
                  <a:gd name="T20" fmla="*/ 0 w 39"/>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27"/>
                  <a:gd name="T35" fmla="*/ 39 w 39"/>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27">
                    <a:moveTo>
                      <a:pt x="38" y="26"/>
                    </a:moveTo>
                    <a:lnTo>
                      <a:pt x="35" y="25"/>
                    </a:lnTo>
                    <a:lnTo>
                      <a:pt x="32" y="23"/>
                    </a:lnTo>
                    <a:lnTo>
                      <a:pt x="29" y="22"/>
                    </a:lnTo>
                    <a:lnTo>
                      <a:pt x="25" y="19"/>
                    </a:lnTo>
                    <a:lnTo>
                      <a:pt x="22" y="16"/>
                    </a:lnTo>
                    <a:lnTo>
                      <a:pt x="18" y="13"/>
                    </a:lnTo>
                    <a:lnTo>
                      <a:pt x="15" y="10"/>
                    </a:lnTo>
                    <a:lnTo>
                      <a:pt x="11" y="7"/>
                    </a:lnTo>
                    <a:lnTo>
                      <a:pt x="5" y="4"/>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158" name="Freeform 190"/>
              <p:cNvSpPr>
                <a:spLocks noChangeAspect="1"/>
              </p:cNvSpPr>
              <p:nvPr/>
            </p:nvSpPr>
            <p:spPr bwMode="auto">
              <a:xfrm>
                <a:off x="964" y="1885"/>
                <a:ext cx="773" cy="727"/>
              </a:xfrm>
              <a:custGeom>
                <a:avLst/>
                <a:gdLst>
                  <a:gd name="T0" fmla="*/ 115 w 1599"/>
                  <a:gd name="T1" fmla="*/ 119 h 1504"/>
                  <a:gd name="T2" fmla="*/ 115 w 1599"/>
                  <a:gd name="T3" fmla="*/ 129 h 1504"/>
                  <a:gd name="T4" fmla="*/ 120 w 1599"/>
                  <a:gd name="T5" fmla="*/ 132 h 1504"/>
                  <a:gd name="T6" fmla="*/ 122 w 1599"/>
                  <a:gd name="T7" fmla="*/ 133 h 1504"/>
                  <a:gd name="T8" fmla="*/ 123 w 1599"/>
                  <a:gd name="T9" fmla="*/ 138 h 1504"/>
                  <a:gd name="T10" fmla="*/ 130 w 1599"/>
                  <a:gd name="T11" fmla="*/ 140 h 1504"/>
                  <a:gd name="T12" fmla="*/ 131 w 1599"/>
                  <a:gd name="T13" fmla="*/ 148 h 1504"/>
                  <a:gd name="T14" fmla="*/ 153 w 1599"/>
                  <a:gd name="T15" fmla="*/ 155 h 1504"/>
                  <a:gd name="T16" fmla="*/ 169 w 1599"/>
                  <a:gd name="T17" fmla="*/ 141 h 1504"/>
                  <a:gd name="T18" fmla="*/ 169 w 1599"/>
                  <a:gd name="T19" fmla="*/ 133 h 1504"/>
                  <a:gd name="T20" fmla="*/ 174 w 1599"/>
                  <a:gd name="T21" fmla="*/ 128 h 1504"/>
                  <a:gd name="T22" fmla="*/ 174 w 1599"/>
                  <a:gd name="T23" fmla="*/ 117 h 1504"/>
                  <a:gd name="T24" fmla="*/ 175 w 1599"/>
                  <a:gd name="T25" fmla="*/ 113 h 1504"/>
                  <a:gd name="T26" fmla="*/ 180 w 1599"/>
                  <a:gd name="T27" fmla="*/ 101 h 1504"/>
                  <a:gd name="T28" fmla="*/ 177 w 1599"/>
                  <a:gd name="T29" fmla="*/ 84 h 1504"/>
                  <a:gd name="T30" fmla="*/ 180 w 1599"/>
                  <a:gd name="T31" fmla="*/ 77 h 1504"/>
                  <a:gd name="T32" fmla="*/ 179 w 1599"/>
                  <a:gd name="T33" fmla="*/ 66 h 1504"/>
                  <a:gd name="T34" fmla="*/ 179 w 1599"/>
                  <a:gd name="T35" fmla="*/ 61 h 1504"/>
                  <a:gd name="T36" fmla="*/ 179 w 1599"/>
                  <a:gd name="T37" fmla="*/ 48 h 1504"/>
                  <a:gd name="T38" fmla="*/ 173 w 1599"/>
                  <a:gd name="T39" fmla="*/ 39 h 1504"/>
                  <a:gd name="T40" fmla="*/ 174 w 1599"/>
                  <a:gd name="T41" fmla="*/ 27 h 1504"/>
                  <a:gd name="T42" fmla="*/ 173 w 1599"/>
                  <a:gd name="T43" fmla="*/ 21 h 1504"/>
                  <a:gd name="T44" fmla="*/ 164 w 1599"/>
                  <a:gd name="T45" fmla="*/ 15 h 1504"/>
                  <a:gd name="T46" fmla="*/ 158 w 1599"/>
                  <a:gd name="T47" fmla="*/ 14 h 1504"/>
                  <a:gd name="T48" fmla="*/ 146 w 1599"/>
                  <a:gd name="T49" fmla="*/ 6 h 1504"/>
                  <a:gd name="T50" fmla="*/ 137 w 1599"/>
                  <a:gd name="T51" fmla="*/ 9 h 1504"/>
                  <a:gd name="T52" fmla="*/ 129 w 1599"/>
                  <a:gd name="T53" fmla="*/ 3 h 1504"/>
                  <a:gd name="T54" fmla="*/ 120 w 1599"/>
                  <a:gd name="T55" fmla="*/ 3 h 1504"/>
                  <a:gd name="T56" fmla="*/ 117 w 1599"/>
                  <a:gd name="T57" fmla="*/ 2 h 1504"/>
                  <a:gd name="T58" fmla="*/ 108 w 1599"/>
                  <a:gd name="T59" fmla="*/ 0 h 1504"/>
                  <a:gd name="T60" fmla="*/ 91 w 1599"/>
                  <a:gd name="T61" fmla="*/ 4 h 1504"/>
                  <a:gd name="T62" fmla="*/ 83 w 1599"/>
                  <a:gd name="T63" fmla="*/ 0 h 1504"/>
                  <a:gd name="T64" fmla="*/ 75 w 1599"/>
                  <a:gd name="T65" fmla="*/ 2 h 1504"/>
                  <a:gd name="T66" fmla="*/ 70 w 1599"/>
                  <a:gd name="T67" fmla="*/ 2 h 1504"/>
                  <a:gd name="T68" fmla="*/ 52 w 1599"/>
                  <a:gd name="T69" fmla="*/ 3 h 1504"/>
                  <a:gd name="T70" fmla="*/ 44 w 1599"/>
                  <a:gd name="T71" fmla="*/ 10 h 1504"/>
                  <a:gd name="T72" fmla="*/ 34 w 1599"/>
                  <a:gd name="T73" fmla="*/ 14 h 1504"/>
                  <a:gd name="T74" fmla="*/ 27 w 1599"/>
                  <a:gd name="T75" fmla="*/ 27 h 1504"/>
                  <a:gd name="T76" fmla="*/ 22 w 1599"/>
                  <a:gd name="T77" fmla="*/ 33 h 1504"/>
                  <a:gd name="T78" fmla="*/ 16 w 1599"/>
                  <a:gd name="T79" fmla="*/ 43 h 1504"/>
                  <a:gd name="T80" fmla="*/ 17 w 1599"/>
                  <a:gd name="T81" fmla="*/ 48 h 1504"/>
                  <a:gd name="T82" fmla="*/ 8 w 1599"/>
                  <a:gd name="T83" fmla="*/ 63 h 1504"/>
                  <a:gd name="T84" fmla="*/ 7 w 1599"/>
                  <a:gd name="T85" fmla="*/ 79 h 1504"/>
                  <a:gd name="T86" fmla="*/ 3 w 1599"/>
                  <a:gd name="T87" fmla="*/ 85 h 1504"/>
                  <a:gd name="T88" fmla="*/ 1 w 1599"/>
                  <a:gd name="T89" fmla="*/ 100 h 1504"/>
                  <a:gd name="T90" fmla="*/ 1 w 1599"/>
                  <a:gd name="T91" fmla="*/ 116 h 1504"/>
                  <a:gd name="T92" fmla="*/ 5 w 1599"/>
                  <a:gd name="T93" fmla="*/ 122 h 1504"/>
                  <a:gd name="T94" fmla="*/ 1 w 1599"/>
                  <a:gd name="T95" fmla="*/ 129 h 1504"/>
                  <a:gd name="T96" fmla="*/ 2 w 1599"/>
                  <a:gd name="T97" fmla="*/ 147 h 1504"/>
                  <a:gd name="T98" fmla="*/ 9 w 1599"/>
                  <a:gd name="T99" fmla="*/ 161 h 1504"/>
                  <a:gd name="T100" fmla="*/ 31 w 1599"/>
                  <a:gd name="T101" fmla="*/ 169 h 1504"/>
                  <a:gd name="T102" fmla="*/ 38 w 1599"/>
                  <a:gd name="T103" fmla="*/ 168 h 1504"/>
                  <a:gd name="T104" fmla="*/ 49 w 1599"/>
                  <a:gd name="T105" fmla="*/ 154 h 1504"/>
                  <a:gd name="T106" fmla="*/ 48 w 1599"/>
                  <a:gd name="T107" fmla="*/ 144 h 1504"/>
                  <a:gd name="T108" fmla="*/ 53 w 1599"/>
                  <a:gd name="T109" fmla="*/ 141 h 1504"/>
                  <a:gd name="T110" fmla="*/ 56 w 1599"/>
                  <a:gd name="T111" fmla="*/ 125 h 15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99"/>
                  <a:gd name="T169" fmla="*/ 0 h 1504"/>
                  <a:gd name="T170" fmla="*/ 1599 w 1599"/>
                  <a:gd name="T171" fmla="*/ 1504 h 15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99" h="1504">
                    <a:moveTo>
                      <a:pt x="1042" y="982"/>
                    </a:moveTo>
                    <a:lnTo>
                      <a:pt x="1035" y="992"/>
                    </a:lnTo>
                    <a:lnTo>
                      <a:pt x="1037" y="994"/>
                    </a:lnTo>
                    <a:lnTo>
                      <a:pt x="1037" y="1002"/>
                    </a:lnTo>
                    <a:lnTo>
                      <a:pt x="1033" y="1012"/>
                    </a:lnTo>
                    <a:lnTo>
                      <a:pt x="1027" y="1027"/>
                    </a:lnTo>
                    <a:lnTo>
                      <a:pt x="1021" y="1043"/>
                    </a:lnTo>
                    <a:lnTo>
                      <a:pt x="1014" y="1060"/>
                    </a:lnTo>
                    <a:lnTo>
                      <a:pt x="1008" y="1077"/>
                    </a:lnTo>
                    <a:lnTo>
                      <a:pt x="1004" y="1094"/>
                    </a:lnTo>
                    <a:lnTo>
                      <a:pt x="1002" y="1109"/>
                    </a:lnTo>
                    <a:lnTo>
                      <a:pt x="1003" y="1121"/>
                    </a:lnTo>
                    <a:lnTo>
                      <a:pt x="1005" y="1126"/>
                    </a:lnTo>
                    <a:lnTo>
                      <a:pt x="1007" y="1133"/>
                    </a:lnTo>
                    <a:lnTo>
                      <a:pt x="1010" y="1139"/>
                    </a:lnTo>
                    <a:lnTo>
                      <a:pt x="1014" y="1145"/>
                    </a:lnTo>
                    <a:lnTo>
                      <a:pt x="1018" y="1152"/>
                    </a:lnTo>
                    <a:lnTo>
                      <a:pt x="1023" y="1158"/>
                    </a:lnTo>
                    <a:lnTo>
                      <a:pt x="1029" y="1164"/>
                    </a:lnTo>
                    <a:lnTo>
                      <a:pt x="1035" y="1168"/>
                    </a:lnTo>
                    <a:lnTo>
                      <a:pt x="1041" y="1171"/>
                    </a:lnTo>
                    <a:lnTo>
                      <a:pt x="1049" y="1173"/>
                    </a:lnTo>
                    <a:lnTo>
                      <a:pt x="1056" y="1173"/>
                    </a:lnTo>
                    <a:lnTo>
                      <a:pt x="1061" y="1173"/>
                    </a:lnTo>
                    <a:lnTo>
                      <a:pt x="1065" y="1172"/>
                    </a:lnTo>
                    <a:lnTo>
                      <a:pt x="1068" y="1172"/>
                    </a:lnTo>
                    <a:lnTo>
                      <a:pt x="1072" y="1172"/>
                    </a:lnTo>
                    <a:lnTo>
                      <a:pt x="1074" y="1173"/>
                    </a:lnTo>
                    <a:lnTo>
                      <a:pt x="1076" y="1173"/>
                    </a:lnTo>
                    <a:lnTo>
                      <a:pt x="1078" y="1174"/>
                    </a:lnTo>
                    <a:lnTo>
                      <a:pt x="1079" y="1175"/>
                    </a:lnTo>
                    <a:lnTo>
                      <a:pt x="1081" y="1177"/>
                    </a:lnTo>
                    <a:lnTo>
                      <a:pt x="1086" y="1182"/>
                    </a:lnTo>
                    <a:lnTo>
                      <a:pt x="1089" y="1187"/>
                    </a:lnTo>
                    <a:lnTo>
                      <a:pt x="1091" y="1192"/>
                    </a:lnTo>
                    <a:lnTo>
                      <a:pt x="1091" y="1196"/>
                    </a:lnTo>
                    <a:lnTo>
                      <a:pt x="1091" y="1200"/>
                    </a:lnTo>
                    <a:lnTo>
                      <a:pt x="1090" y="1205"/>
                    </a:lnTo>
                    <a:lnTo>
                      <a:pt x="1090" y="1209"/>
                    </a:lnTo>
                    <a:lnTo>
                      <a:pt x="1091" y="1215"/>
                    </a:lnTo>
                    <a:lnTo>
                      <a:pt x="1093" y="1221"/>
                    </a:lnTo>
                    <a:lnTo>
                      <a:pt x="1097" y="1228"/>
                    </a:lnTo>
                    <a:lnTo>
                      <a:pt x="1103" y="1234"/>
                    </a:lnTo>
                    <a:lnTo>
                      <a:pt x="1110" y="1238"/>
                    </a:lnTo>
                    <a:lnTo>
                      <a:pt x="1119" y="1241"/>
                    </a:lnTo>
                    <a:lnTo>
                      <a:pt x="1127" y="1242"/>
                    </a:lnTo>
                    <a:lnTo>
                      <a:pt x="1135" y="1243"/>
                    </a:lnTo>
                    <a:lnTo>
                      <a:pt x="1143" y="1242"/>
                    </a:lnTo>
                    <a:lnTo>
                      <a:pt x="1150" y="1241"/>
                    </a:lnTo>
                    <a:lnTo>
                      <a:pt x="1156" y="1240"/>
                    </a:lnTo>
                    <a:lnTo>
                      <a:pt x="1159" y="1240"/>
                    </a:lnTo>
                    <a:lnTo>
                      <a:pt x="1160" y="1239"/>
                    </a:lnTo>
                    <a:lnTo>
                      <a:pt x="1160" y="1243"/>
                    </a:lnTo>
                    <a:lnTo>
                      <a:pt x="1158" y="1254"/>
                    </a:lnTo>
                    <a:lnTo>
                      <a:pt x="1157" y="1270"/>
                    </a:lnTo>
                    <a:lnTo>
                      <a:pt x="1157" y="1290"/>
                    </a:lnTo>
                    <a:lnTo>
                      <a:pt x="1162" y="1311"/>
                    </a:lnTo>
                    <a:lnTo>
                      <a:pt x="1170" y="1333"/>
                    </a:lnTo>
                    <a:lnTo>
                      <a:pt x="1184" y="1353"/>
                    </a:lnTo>
                    <a:lnTo>
                      <a:pt x="1205" y="1370"/>
                    </a:lnTo>
                    <a:lnTo>
                      <a:pt x="1234" y="1382"/>
                    </a:lnTo>
                    <a:lnTo>
                      <a:pt x="1273" y="1387"/>
                    </a:lnTo>
                    <a:lnTo>
                      <a:pt x="1300" y="1386"/>
                    </a:lnTo>
                    <a:lnTo>
                      <a:pt x="1328" y="1378"/>
                    </a:lnTo>
                    <a:lnTo>
                      <a:pt x="1357" y="1367"/>
                    </a:lnTo>
                    <a:lnTo>
                      <a:pt x="1384" y="1351"/>
                    </a:lnTo>
                    <a:lnTo>
                      <a:pt x="1410" y="1335"/>
                    </a:lnTo>
                    <a:lnTo>
                      <a:pt x="1433" y="1316"/>
                    </a:lnTo>
                    <a:lnTo>
                      <a:pt x="1454" y="1298"/>
                    </a:lnTo>
                    <a:lnTo>
                      <a:pt x="1471" y="1281"/>
                    </a:lnTo>
                    <a:lnTo>
                      <a:pt x="1483" y="1267"/>
                    </a:lnTo>
                    <a:lnTo>
                      <a:pt x="1490" y="1256"/>
                    </a:lnTo>
                    <a:lnTo>
                      <a:pt x="1493" y="1247"/>
                    </a:lnTo>
                    <a:lnTo>
                      <a:pt x="1496" y="1238"/>
                    </a:lnTo>
                    <a:lnTo>
                      <a:pt x="1498" y="1228"/>
                    </a:lnTo>
                    <a:lnTo>
                      <a:pt x="1499" y="1217"/>
                    </a:lnTo>
                    <a:lnTo>
                      <a:pt x="1499" y="1207"/>
                    </a:lnTo>
                    <a:lnTo>
                      <a:pt x="1499" y="1198"/>
                    </a:lnTo>
                    <a:lnTo>
                      <a:pt x="1498" y="1190"/>
                    </a:lnTo>
                    <a:lnTo>
                      <a:pt x="1497" y="1184"/>
                    </a:lnTo>
                    <a:lnTo>
                      <a:pt x="1497" y="1180"/>
                    </a:lnTo>
                    <a:lnTo>
                      <a:pt x="1497" y="1178"/>
                    </a:lnTo>
                    <a:lnTo>
                      <a:pt x="1498" y="1177"/>
                    </a:lnTo>
                    <a:lnTo>
                      <a:pt x="1501" y="1175"/>
                    </a:lnTo>
                    <a:lnTo>
                      <a:pt x="1505" y="1171"/>
                    </a:lnTo>
                    <a:lnTo>
                      <a:pt x="1510" y="1166"/>
                    </a:lnTo>
                    <a:lnTo>
                      <a:pt x="1516" y="1159"/>
                    </a:lnTo>
                    <a:lnTo>
                      <a:pt x="1522" y="1152"/>
                    </a:lnTo>
                    <a:lnTo>
                      <a:pt x="1528" y="1144"/>
                    </a:lnTo>
                    <a:lnTo>
                      <a:pt x="1534" y="1136"/>
                    </a:lnTo>
                    <a:lnTo>
                      <a:pt x="1539" y="1127"/>
                    </a:lnTo>
                    <a:lnTo>
                      <a:pt x="1543" y="1118"/>
                    </a:lnTo>
                    <a:lnTo>
                      <a:pt x="1546" y="1104"/>
                    </a:lnTo>
                    <a:lnTo>
                      <a:pt x="1547" y="1091"/>
                    </a:lnTo>
                    <a:lnTo>
                      <a:pt x="1546" y="1077"/>
                    </a:lnTo>
                    <a:lnTo>
                      <a:pt x="1544" y="1063"/>
                    </a:lnTo>
                    <a:lnTo>
                      <a:pt x="1541" y="1051"/>
                    </a:lnTo>
                    <a:lnTo>
                      <a:pt x="1537" y="1040"/>
                    </a:lnTo>
                    <a:lnTo>
                      <a:pt x="1534" y="1031"/>
                    </a:lnTo>
                    <a:lnTo>
                      <a:pt x="1531" y="1023"/>
                    </a:lnTo>
                    <a:lnTo>
                      <a:pt x="1528" y="1019"/>
                    </a:lnTo>
                    <a:lnTo>
                      <a:pt x="1528" y="1017"/>
                    </a:lnTo>
                    <a:lnTo>
                      <a:pt x="1528" y="1016"/>
                    </a:lnTo>
                    <a:lnTo>
                      <a:pt x="1532" y="1012"/>
                    </a:lnTo>
                    <a:lnTo>
                      <a:pt x="1537" y="1006"/>
                    </a:lnTo>
                    <a:lnTo>
                      <a:pt x="1545" y="998"/>
                    </a:lnTo>
                    <a:lnTo>
                      <a:pt x="1553" y="988"/>
                    </a:lnTo>
                    <a:lnTo>
                      <a:pt x="1561" y="976"/>
                    </a:lnTo>
                    <a:lnTo>
                      <a:pt x="1569" y="962"/>
                    </a:lnTo>
                    <a:lnTo>
                      <a:pt x="1576" y="948"/>
                    </a:lnTo>
                    <a:lnTo>
                      <a:pt x="1582" y="931"/>
                    </a:lnTo>
                    <a:lnTo>
                      <a:pt x="1587" y="914"/>
                    </a:lnTo>
                    <a:lnTo>
                      <a:pt x="1589" y="902"/>
                    </a:lnTo>
                    <a:lnTo>
                      <a:pt x="1591" y="889"/>
                    </a:lnTo>
                    <a:lnTo>
                      <a:pt x="1592" y="875"/>
                    </a:lnTo>
                    <a:lnTo>
                      <a:pt x="1593" y="863"/>
                    </a:lnTo>
                    <a:lnTo>
                      <a:pt x="1593" y="851"/>
                    </a:lnTo>
                    <a:lnTo>
                      <a:pt x="1593" y="840"/>
                    </a:lnTo>
                    <a:lnTo>
                      <a:pt x="1592" y="831"/>
                    </a:lnTo>
                    <a:lnTo>
                      <a:pt x="1592" y="824"/>
                    </a:lnTo>
                    <a:lnTo>
                      <a:pt x="1592" y="819"/>
                    </a:lnTo>
                    <a:lnTo>
                      <a:pt x="1592" y="817"/>
                    </a:lnTo>
                    <a:lnTo>
                      <a:pt x="1569" y="745"/>
                    </a:lnTo>
                    <a:lnTo>
                      <a:pt x="1569" y="744"/>
                    </a:lnTo>
                    <a:lnTo>
                      <a:pt x="1572" y="740"/>
                    </a:lnTo>
                    <a:lnTo>
                      <a:pt x="1575" y="734"/>
                    </a:lnTo>
                    <a:lnTo>
                      <a:pt x="1579" y="726"/>
                    </a:lnTo>
                    <a:lnTo>
                      <a:pt x="1582" y="717"/>
                    </a:lnTo>
                    <a:lnTo>
                      <a:pt x="1587" y="706"/>
                    </a:lnTo>
                    <a:lnTo>
                      <a:pt x="1591" y="695"/>
                    </a:lnTo>
                    <a:lnTo>
                      <a:pt x="1594" y="683"/>
                    </a:lnTo>
                    <a:lnTo>
                      <a:pt x="1597" y="670"/>
                    </a:lnTo>
                    <a:lnTo>
                      <a:pt x="1598" y="658"/>
                    </a:lnTo>
                    <a:lnTo>
                      <a:pt x="1598" y="645"/>
                    </a:lnTo>
                    <a:lnTo>
                      <a:pt x="1598" y="633"/>
                    </a:lnTo>
                    <a:lnTo>
                      <a:pt x="1595" y="620"/>
                    </a:lnTo>
                    <a:lnTo>
                      <a:pt x="1592" y="609"/>
                    </a:lnTo>
                    <a:lnTo>
                      <a:pt x="1588" y="598"/>
                    </a:lnTo>
                    <a:lnTo>
                      <a:pt x="1585" y="588"/>
                    </a:lnTo>
                    <a:lnTo>
                      <a:pt x="1582" y="579"/>
                    </a:lnTo>
                    <a:lnTo>
                      <a:pt x="1579" y="572"/>
                    </a:lnTo>
                    <a:lnTo>
                      <a:pt x="1577" y="568"/>
                    </a:lnTo>
                    <a:lnTo>
                      <a:pt x="1577" y="566"/>
                    </a:lnTo>
                    <a:lnTo>
                      <a:pt x="1578" y="565"/>
                    </a:lnTo>
                    <a:lnTo>
                      <a:pt x="1579" y="559"/>
                    </a:lnTo>
                    <a:lnTo>
                      <a:pt x="1582" y="550"/>
                    </a:lnTo>
                    <a:lnTo>
                      <a:pt x="1585" y="539"/>
                    </a:lnTo>
                    <a:lnTo>
                      <a:pt x="1589" y="526"/>
                    </a:lnTo>
                    <a:lnTo>
                      <a:pt x="1592" y="512"/>
                    </a:lnTo>
                    <a:lnTo>
                      <a:pt x="1594" y="496"/>
                    </a:lnTo>
                    <a:lnTo>
                      <a:pt x="1596" y="482"/>
                    </a:lnTo>
                    <a:lnTo>
                      <a:pt x="1596" y="468"/>
                    </a:lnTo>
                    <a:lnTo>
                      <a:pt x="1594" y="455"/>
                    </a:lnTo>
                    <a:lnTo>
                      <a:pt x="1590" y="442"/>
                    </a:lnTo>
                    <a:lnTo>
                      <a:pt x="1584" y="427"/>
                    </a:lnTo>
                    <a:lnTo>
                      <a:pt x="1575" y="413"/>
                    </a:lnTo>
                    <a:lnTo>
                      <a:pt x="1567" y="398"/>
                    </a:lnTo>
                    <a:lnTo>
                      <a:pt x="1558" y="382"/>
                    </a:lnTo>
                    <a:lnTo>
                      <a:pt x="1549" y="370"/>
                    </a:lnTo>
                    <a:lnTo>
                      <a:pt x="1541" y="357"/>
                    </a:lnTo>
                    <a:lnTo>
                      <a:pt x="1535" y="349"/>
                    </a:lnTo>
                    <a:lnTo>
                      <a:pt x="1531" y="343"/>
                    </a:lnTo>
                    <a:lnTo>
                      <a:pt x="1529" y="341"/>
                    </a:lnTo>
                    <a:lnTo>
                      <a:pt x="1530" y="339"/>
                    </a:lnTo>
                    <a:lnTo>
                      <a:pt x="1531" y="334"/>
                    </a:lnTo>
                    <a:lnTo>
                      <a:pt x="1534" y="325"/>
                    </a:lnTo>
                    <a:lnTo>
                      <a:pt x="1536" y="315"/>
                    </a:lnTo>
                    <a:lnTo>
                      <a:pt x="1539" y="302"/>
                    </a:lnTo>
                    <a:lnTo>
                      <a:pt x="1541" y="287"/>
                    </a:lnTo>
                    <a:lnTo>
                      <a:pt x="1543" y="270"/>
                    </a:lnTo>
                    <a:lnTo>
                      <a:pt x="1543" y="253"/>
                    </a:lnTo>
                    <a:lnTo>
                      <a:pt x="1542" y="234"/>
                    </a:lnTo>
                    <a:lnTo>
                      <a:pt x="1539" y="216"/>
                    </a:lnTo>
                    <a:lnTo>
                      <a:pt x="1538" y="212"/>
                    </a:lnTo>
                    <a:lnTo>
                      <a:pt x="1537" y="208"/>
                    </a:lnTo>
                    <a:lnTo>
                      <a:pt x="1535" y="204"/>
                    </a:lnTo>
                    <a:lnTo>
                      <a:pt x="1534" y="200"/>
                    </a:lnTo>
                    <a:lnTo>
                      <a:pt x="1531" y="196"/>
                    </a:lnTo>
                    <a:lnTo>
                      <a:pt x="1528" y="191"/>
                    </a:lnTo>
                    <a:lnTo>
                      <a:pt x="1526" y="186"/>
                    </a:lnTo>
                    <a:lnTo>
                      <a:pt x="1523" y="181"/>
                    </a:lnTo>
                    <a:lnTo>
                      <a:pt x="1520" y="177"/>
                    </a:lnTo>
                    <a:lnTo>
                      <a:pt x="1516" y="171"/>
                    </a:lnTo>
                    <a:lnTo>
                      <a:pt x="1506" y="160"/>
                    </a:lnTo>
                    <a:lnTo>
                      <a:pt x="1493" y="151"/>
                    </a:lnTo>
                    <a:lnTo>
                      <a:pt x="1480" y="145"/>
                    </a:lnTo>
                    <a:lnTo>
                      <a:pt x="1467" y="142"/>
                    </a:lnTo>
                    <a:lnTo>
                      <a:pt x="1454" y="139"/>
                    </a:lnTo>
                    <a:lnTo>
                      <a:pt x="1442" y="137"/>
                    </a:lnTo>
                    <a:lnTo>
                      <a:pt x="1431" y="137"/>
                    </a:lnTo>
                    <a:lnTo>
                      <a:pt x="1423" y="137"/>
                    </a:lnTo>
                    <a:lnTo>
                      <a:pt x="1417" y="137"/>
                    </a:lnTo>
                    <a:lnTo>
                      <a:pt x="1415" y="137"/>
                    </a:lnTo>
                    <a:lnTo>
                      <a:pt x="1414" y="135"/>
                    </a:lnTo>
                    <a:lnTo>
                      <a:pt x="1408" y="129"/>
                    </a:lnTo>
                    <a:lnTo>
                      <a:pt x="1401" y="121"/>
                    </a:lnTo>
                    <a:lnTo>
                      <a:pt x="1391" y="111"/>
                    </a:lnTo>
                    <a:lnTo>
                      <a:pt x="1379" y="100"/>
                    </a:lnTo>
                    <a:lnTo>
                      <a:pt x="1366" y="88"/>
                    </a:lnTo>
                    <a:lnTo>
                      <a:pt x="1353" y="77"/>
                    </a:lnTo>
                    <a:lnTo>
                      <a:pt x="1338" y="68"/>
                    </a:lnTo>
                    <a:lnTo>
                      <a:pt x="1324" y="61"/>
                    </a:lnTo>
                    <a:lnTo>
                      <a:pt x="1311" y="57"/>
                    </a:lnTo>
                    <a:lnTo>
                      <a:pt x="1298" y="56"/>
                    </a:lnTo>
                    <a:lnTo>
                      <a:pt x="1287" y="57"/>
                    </a:lnTo>
                    <a:lnTo>
                      <a:pt x="1277" y="59"/>
                    </a:lnTo>
                    <a:lnTo>
                      <a:pt x="1267" y="61"/>
                    </a:lnTo>
                    <a:lnTo>
                      <a:pt x="1258" y="64"/>
                    </a:lnTo>
                    <a:lnTo>
                      <a:pt x="1250" y="67"/>
                    </a:lnTo>
                    <a:lnTo>
                      <a:pt x="1242" y="71"/>
                    </a:lnTo>
                    <a:lnTo>
                      <a:pt x="1234" y="73"/>
                    </a:lnTo>
                    <a:lnTo>
                      <a:pt x="1226" y="75"/>
                    </a:lnTo>
                    <a:lnTo>
                      <a:pt x="1217" y="76"/>
                    </a:lnTo>
                    <a:lnTo>
                      <a:pt x="1208" y="75"/>
                    </a:lnTo>
                    <a:lnTo>
                      <a:pt x="1199" y="72"/>
                    </a:lnTo>
                    <a:lnTo>
                      <a:pt x="1189" y="66"/>
                    </a:lnTo>
                    <a:lnTo>
                      <a:pt x="1179" y="58"/>
                    </a:lnTo>
                    <a:lnTo>
                      <a:pt x="1169" y="50"/>
                    </a:lnTo>
                    <a:lnTo>
                      <a:pt x="1158" y="41"/>
                    </a:lnTo>
                    <a:lnTo>
                      <a:pt x="1148" y="33"/>
                    </a:lnTo>
                    <a:lnTo>
                      <a:pt x="1138" y="26"/>
                    </a:lnTo>
                    <a:lnTo>
                      <a:pt x="1128" y="21"/>
                    </a:lnTo>
                    <a:lnTo>
                      <a:pt x="1119" y="19"/>
                    </a:lnTo>
                    <a:lnTo>
                      <a:pt x="1109" y="19"/>
                    </a:lnTo>
                    <a:lnTo>
                      <a:pt x="1099" y="20"/>
                    </a:lnTo>
                    <a:lnTo>
                      <a:pt x="1088" y="21"/>
                    </a:lnTo>
                    <a:lnTo>
                      <a:pt x="1078" y="21"/>
                    </a:lnTo>
                    <a:lnTo>
                      <a:pt x="1068" y="23"/>
                    </a:lnTo>
                    <a:lnTo>
                      <a:pt x="1059" y="24"/>
                    </a:lnTo>
                    <a:lnTo>
                      <a:pt x="1052" y="25"/>
                    </a:lnTo>
                    <a:lnTo>
                      <a:pt x="1046" y="26"/>
                    </a:lnTo>
                    <a:lnTo>
                      <a:pt x="1042" y="27"/>
                    </a:lnTo>
                    <a:lnTo>
                      <a:pt x="1041" y="27"/>
                    </a:lnTo>
                    <a:lnTo>
                      <a:pt x="1040" y="27"/>
                    </a:lnTo>
                    <a:lnTo>
                      <a:pt x="1038" y="25"/>
                    </a:lnTo>
                    <a:lnTo>
                      <a:pt x="1035" y="23"/>
                    </a:lnTo>
                    <a:lnTo>
                      <a:pt x="1030" y="20"/>
                    </a:lnTo>
                    <a:lnTo>
                      <a:pt x="1025" y="17"/>
                    </a:lnTo>
                    <a:lnTo>
                      <a:pt x="1018" y="14"/>
                    </a:lnTo>
                    <a:lnTo>
                      <a:pt x="1011" y="11"/>
                    </a:lnTo>
                    <a:lnTo>
                      <a:pt x="1003" y="9"/>
                    </a:lnTo>
                    <a:lnTo>
                      <a:pt x="994" y="6"/>
                    </a:lnTo>
                    <a:lnTo>
                      <a:pt x="984" y="4"/>
                    </a:lnTo>
                    <a:lnTo>
                      <a:pt x="973" y="5"/>
                    </a:lnTo>
                    <a:lnTo>
                      <a:pt x="960" y="7"/>
                    </a:lnTo>
                    <a:lnTo>
                      <a:pt x="947" y="11"/>
                    </a:lnTo>
                    <a:lnTo>
                      <a:pt x="933" y="15"/>
                    </a:lnTo>
                    <a:lnTo>
                      <a:pt x="920" y="21"/>
                    </a:lnTo>
                    <a:lnTo>
                      <a:pt x="909" y="27"/>
                    </a:lnTo>
                    <a:lnTo>
                      <a:pt x="898" y="32"/>
                    </a:lnTo>
                    <a:lnTo>
                      <a:pt x="890" y="37"/>
                    </a:lnTo>
                    <a:lnTo>
                      <a:pt x="885" y="40"/>
                    </a:lnTo>
                    <a:lnTo>
                      <a:pt x="883" y="40"/>
                    </a:lnTo>
                    <a:lnTo>
                      <a:pt x="803" y="33"/>
                    </a:lnTo>
                    <a:lnTo>
                      <a:pt x="802" y="32"/>
                    </a:lnTo>
                    <a:lnTo>
                      <a:pt x="797" y="29"/>
                    </a:lnTo>
                    <a:lnTo>
                      <a:pt x="789" y="25"/>
                    </a:lnTo>
                    <a:lnTo>
                      <a:pt x="780" y="21"/>
                    </a:lnTo>
                    <a:lnTo>
                      <a:pt x="770" y="15"/>
                    </a:lnTo>
                    <a:lnTo>
                      <a:pt x="758" y="10"/>
                    </a:lnTo>
                    <a:lnTo>
                      <a:pt x="745" y="6"/>
                    </a:lnTo>
                    <a:lnTo>
                      <a:pt x="733" y="2"/>
                    </a:lnTo>
                    <a:lnTo>
                      <a:pt x="721" y="0"/>
                    </a:lnTo>
                    <a:lnTo>
                      <a:pt x="710" y="0"/>
                    </a:lnTo>
                    <a:lnTo>
                      <a:pt x="700" y="2"/>
                    </a:lnTo>
                    <a:lnTo>
                      <a:pt x="691" y="5"/>
                    </a:lnTo>
                    <a:lnTo>
                      <a:pt x="682" y="8"/>
                    </a:lnTo>
                    <a:lnTo>
                      <a:pt x="675" y="11"/>
                    </a:lnTo>
                    <a:lnTo>
                      <a:pt x="668" y="15"/>
                    </a:lnTo>
                    <a:lnTo>
                      <a:pt x="662" y="18"/>
                    </a:lnTo>
                    <a:lnTo>
                      <a:pt x="657" y="21"/>
                    </a:lnTo>
                    <a:lnTo>
                      <a:pt x="654" y="23"/>
                    </a:lnTo>
                    <a:lnTo>
                      <a:pt x="652" y="25"/>
                    </a:lnTo>
                    <a:lnTo>
                      <a:pt x="651" y="25"/>
                    </a:lnTo>
                    <a:lnTo>
                      <a:pt x="649" y="25"/>
                    </a:lnTo>
                    <a:lnTo>
                      <a:pt x="643" y="22"/>
                    </a:lnTo>
                    <a:lnTo>
                      <a:pt x="634" y="19"/>
                    </a:lnTo>
                    <a:lnTo>
                      <a:pt x="621" y="16"/>
                    </a:lnTo>
                    <a:lnTo>
                      <a:pt x="606" y="13"/>
                    </a:lnTo>
                    <a:lnTo>
                      <a:pt x="588" y="10"/>
                    </a:lnTo>
                    <a:lnTo>
                      <a:pt x="569" y="8"/>
                    </a:lnTo>
                    <a:lnTo>
                      <a:pt x="549" y="8"/>
                    </a:lnTo>
                    <a:lnTo>
                      <a:pt x="527" y="9"/>
                    </a:lnTo>
                    <a:lnTo>
                      <a:pt x="505" y="12"/>
                    </a:lnTo>
                    <a:lnTo>
                      <a:pt x="483" y="18"/>
                    </a:lnTo>
                    <a:lnTo>
                      <a:pt x="463" y="26"/>
                    </a:lnTo>
                    <a:lnTo>
                      <a:pt x="446" y="36"/>
                    </a:lnTo>
                    <a:lnTo>
                      <a:pt x="430" y="47"/>
                    </a:lnTo>
                    <a:lnTo>
                      <a:pt x="416" y="57"/>
                    </a:lnTo>
                    <a:lnTo>
                      <a:pt x="405" y="68"/>
                    </a:lnTo>
                    <a:lnTo>
                      <a:pt x="396" y="78"/>
                    </a:lnTo>
                    <a:lnTo>
                      <a:pt x="389" y="85"/>
                    </a:lnTo>
                    <a:lnTo>
                      <a:pt x="384" y="90"/>
                    </a:lnTo>
                    <a:lnTo>
                      <a:pt x="384" y="91"/>
                    </a:lnTo>
                    <a:lnTo>
                      <a:pt x="381" y="92"/>
                    </a:lnTo>
                    <a:lnTo>
                      <a:pt x="377" y="92"/>
                    </a:lnTo>
                    <a:lnTo>
                      <a:pt x="369" y="94"/>
                    </a:lnTo>
                    <a:lnTo>
                      <a:pt x="360" y="95"/>
                    </a:lnTo>
                    <a:lnTo>
                      <a:pt x="349" y="98"/>
                    </a:lnTo>
                    <a:lnTo>
                      <a:pt x="336" y="103"/>
                    </a:lnTo>
                    <a:lnTo>
                      <a:pt x="324" y="109"/>
                    </a:lnTo>
                    <a:lnTo>
                      <a:pt x="310" y="116"/>
                    </a:lnTo>
                    <a:lnTo>
                      <a:pt x="297" y="127"/>
                    </a:lnTo>
                    <a:lnTo>
                      <a:pt x="285" y="139"/>
                    </a:lnTo>
                    <a:lnTo>
                      <a:pt x="275" y="152"/>
                    </a:lnTo>
                    <a:lnTo>
                      <a:pt x="266" y="166"/>
                    </a:lnTo>
                    <a:lnTo>
                      <a:pt x="258" y="181"/>
                    </a:lnTo>
                    <a:lnTo>
                      <a:pt x="251" y="197"/>
                    </a:lnTo>
                    <a:lnTo>
                      <a:pt x="245" y="211"/>
                    </a:lnTo>
                    <a:lnTo>
                      <a:pt x="240" y="225"/>
                    </a:lnTo>
                    <a:lnTo>
                      <a:pt x="236" y="237"/>
                    </a:lnTo>
                    <a:lnTo>
                      <a:pt x="234" y="246"/>
                    </a:lnTo>
                    <a:lnTo>
                      <a:pt x="232" y="253"/>
                    </a:lnTo>
                    <a:lnTo>
                      <a:pt x="232" y="255"/>
                    </a:lnTo>
                    <a:lnTo>
                      <a:pt x="229" y="257"/>
                    </a:lnTo>
                    <a:lnTo>
                      <a:pt x="223" y="262"/>
                    </a:lnTo>
                    <a:lnTo>
                      <a:pt x="215" y="270"/>
                    </a:lnTo>
                    <a:lnTo>
                      <a:pt x="205" y="280"/>
                    </a:lnTo>
                    <a:lnTo>
                      <a:pt x="194" y="291"/>
                    </a:lnTo>
                    <a:lnTo>
                      <a:pt x="181" y="303"/>
                    </a:lnTo>
                    <a:lnTo>
                      <a:pt x="171" y="316"/>
                    </a:lnTo>
                    <a:lnTo>
                      <a:pt x="161" y="329"/>
                    </a:lnTo>
                    <a:lnTo>
                      <a:pt x="153" y="340"/>
                    </a:lnTo>
                    <a:lnTo>
                      <a:pt x="149" y="350"/>
                    </a:lnTo>
                    <a:lnTo>
                      <a:pt x="148" y="360"/>
                    </a:lnTo>
                    <a:lnTo>
                      <a:pt x="147" y="370"/>
                    </a:lnTo>
                    <a:lnTo>
                      <a:pt x="147" y="380"/>
                    </a:lnTo>
                    <a:lnTo>
                      <a:pt x="148" y="390"/>
                    </a:lnTo>
                    <a:lnTo>
                      <a:pt x="149" y="399"/>
                    </a:lnTo>
                    <a:lnTo>
                      <a:pt x="150" y="408"/>
                    </a:lnTo>
                    <a:lnTo>
                      <a:pt x="152" y="415"/>
                    </a:lnTo>
                    <a:lnTo>
                      <a:pt x="153" y="421"/>
                    </a:lnTo>
                    <a:lnTo>
                      <a:pt x="154" y="425"/>
                    </a:lnTo>
                    <a:lnTo>
                      <a:pt x="154" y="426"/>
                    </a:lnTo>
                    <a:lnTo>
                      <a:pt x="152" y="429"/>
                    </a:lnTo>
                    <a:lnTo>
                      <a:pt x="146" y="435"/>
                    </a:lnTo>
                    <a:lnTo>
                      <a:pt x="137" y="445"/>
                    </a:lnTo>
                    <a:lnTo>
                      <a:pt x="126" y="458"/>
                    </a:lnTo>
                    <a:lnTo>
                      <a:pt x="114" y="473"/>
                    </a:lnTo>
                    <a:lnTo>
                      <a:pt x="102" y="490"/>
                    </a:lnTo>
                    <a:lnTo>
                      <a:pt x="89" y="508"/>
                    </a:lnTo>
                    <a:lnTo>
                      <a:pt x="80" y="526"/>
                    </a:lnTo>
                    <a:lnTo>
                      <a:pt x="72" y="544"/>
                    </a:lnTo>
                    <a:lnTo>
                      <a:pt x="68" y="561"/>
                    </a:lnTo>
                    <a:lnTo>
                      <a:pt x="66" y="579"/>
                    </a:lnTo>
                    <a:lnTo>
                      <a:pt x="64" y="598"/>
                    </a:lnTo>
                    <a:lnTo>
                      <a:pt x="64" y="619"/>
                    </a:lnTo>
                    <a:lnTo>
                      <a:pt x="63" y="639"/>
                    </a:lnTo>
                    <a:lnTo>
                      <a:pt x="63" y="658"/>
                    </a:lnTo>
                    <a:lnTo>
                      <a:pt x="63" y="677"/>
                    </a:lnTo>
                    <a:lnTo>
                      <a:pt x="64" y="692"/>
                    </a:lnTo>
                    <a:lnTo>
                      <a:pt x="64" y="704"/>
                    </a:lnTo>
                    <a:lnTo>
                      <a:pt x="64" y="712"/>
                    </a:lnTo>
                    <a:lnTo>
                      <a:pt x="64" y="715"/>
                    </a:lnTo>
                    <a:lnTo>
                      <a:pt x="63" y="716"/>
                    </a:lnTo>
                    <a:lnTo>
                      <a:pt x="59" y="719"/>
                    </a:lnTo>
                    <a:lnTo>
                      <a:pt x="54" y="724"/>
                    </a:lnTo>
                    <a:lnTo>
                      <a:pt x="47" y="731"/>
                    </a:lnTo>
                    <a:lnTo>
                      <a:pt x="40" y="739"/>
                    </a:lnTo>
                    <a:lnTo>
                      <a:pt x="32" y="748"/>
                    </a:lnTo>
                    <a:lnTo>
                      <a:pt x="26" y="759"/>
                    </a:lnTo>
                    <a:lnTo>
                      <a:pt x="21" y="772"/>
                    </a:lnTo>
                    <a:lnTo>
                      <a:pt x="17" y="784"/>
                    </a:lnTo>
                    <a:lnTo>
                      <a:pt x="16" y="798"/>
                    </a:lnTo>
                    <a:lnTo>
                      <a:pt x="16" y="818"/>
                    </a:lnTo>
                    <a:lnTo>
                      <a:pt x="15" y="839"/>
                    </a:lnTo>
                    <a:lnTo>
                      <a:pt x="13" y="862"/>
                    </a:lnTo>
                    <a:lnTo>
                      <a:pt x="10" y="885"/>
                    </a:lnTo>
                    <a:lnTo>
                      <a:pt x="7" y="908"/>
                    </a:lnTo>
                    <a:lnTo>
                      <a:pt x="4" y="930"/>
                    </a:lnTo>
                    <a:lnTo>
                      <a:pt x="1" y="951"/>
                    </a:lnTo>
                    <a:lnTo>
                      <a:pt x="0" y="970"/>
                    </a:lnTo>
                    <a:lnTo>
                      <a:pt x="0" y="987"/>
                    </a:lnTo>
                    <a:lnTo>
                      <a:pt x="1" y="1000"/>
                    </a:lnTo>
                    <a:lnTo>
                      <a:pt x="4" y="1010"/>
                    </a:lnTo>
                    <a:lnTo>
                      <a:pt x="8" y="1021"/>
                    </a:lnTo>
                    <a:lnTo>
                      <a:pt x="13" y="1031"/>
                    </a:lnTo>
                    <a:lnTo>
                      <a:pt x="18" y="1042"/>
                    </a:lnTo>
                    <a:lnTo>
                      <a:pt x="24" y="1051"/>
                    </a:lnTo>
                    <a:lnTo>
                      <a:pt x="29" y="1060"/>
                    </a:lnTo>
                    <a:lnTo>
                      <a:pt x="34" y="1067"/>
                    </a:lnTo>
                    <a:lnTo>
                      <a:pt x="38" y="1073"/>
                    </a:lnTo>
                    <a:lnTo>
                      <a:pt x="40" y="1076"/>
                    </a:lnTo>
                    <a:lnTo>
                      <a:pt x="42" y="1078"/>
                    </a:lnTo>
                    <a:lnTo>
                      <a:pt x="41" y="1079"/>
                    </a:lnTo>
                    <a:lnTo>
                      <a:pt x="38" y="1082"/>
                    </a:lnTo>
                    <a:lnTo>
                      <a:pt x="36" y="1088"/>
                    </a:lnTo>
                    <a:lnTo>
                      <a:pt x="32" y="1095"/>
                    </a:lnTo>
                    <a:lnTo>
                      <a:pt x="29" y="1103"/>
                    </a:lnTo>
                    <a:lnTo>
                      <a:pt x="25" y="1112"/>
                    </a:lnTo>
                    <a:lnTo>
                      <a:pt x="21" y="1122"/>
                    </a:lnTo>
                    <a:lnTo>
                      <a:pt x="17" y="1132"/>
                    </a:lnTo>
                    <a:lnTo>
                      <a:pt x="13" y="1142"/>
                    </a:lnTo>
                    <a:lnTo>
                      <a:pt x="11" y="1152"/>
                    </a:lnTo>
                    <a:lnTo>
                      <a:pt x="10" y="1165"/>
                    </a:lnTo>
                    <a:lnTo>
                      <a:pt x="10" y="1184"/>
                    </a:lnTo>
                    <a:lnTo>
                      <a:pt x="11" y="1207"/>
                    </a:lnTo>
                    <a:lnTo>
                      <a:pt x="13" y="1232"/>
                    </a:lnTo>
                    <a:lnTo>
                      <a:pt x="16" y="1258"/>
                    </a:lnTo>
                    <a:lnTo>
                      <a:pt x="19" y="1283"/>
                    </a:lnTo>
                    <a:lnTo>
                      <a:pt x="23" y="1306"/>
                    </a:lnTo>
                    <a:lnTo>
                      <a:pt x="26" y="1323"/>
                    </a:lnTo>
                    <a:lnTo>
                      <a:pt x="27" y="1335"/>
                    </a:lnTo>
                    <a:lnTo>
                      <a:pt x="28" y="1340"/>
                    </a:lnTo>
                    <a:lnTo>
                      <a:pt x="30" y="1345"/>
                    </a:lnTo>
                    <a:lnTo>
                      <a:pt x="36" y="1357"/>
                    </a:lnTo>
                    <a:lnTo>
                      <a:pt x="46" y="1376"/>
                    </a:lnTo>
                    <a:lnTo>
                      <a:pt x="61" y="1399"/>
                    </a:lnTo>
                    <a:lnTo>
                      <a:pt x="80" y="1424"/>
                    </a:lnTo>
                    <a:lnTo>
                      <a:pt x="104" y="1448"/>
                    </a:lnTo>
                    <a:lnTo>
                      <a:pt x="133" y="1470"/>
                    </a:lnTo>
                    <a:lnTo>
                      <a:pt x="168" y="1487"/>
                    </a:lnTo>
                    <a:lnTo>
                      <a:pt x="207" y="1499"/>
                    </a:lnTo>
                    <a:lnTo>
                      <a:pt x="252" y="1501"/>
                    </a:lnTo>
                    <a:lnTo>
                      <a:pt x="262" y="1503"/>
                    </a:lnTo>
                    <a:lnTo>
                      <a:pt x="271" y="1501"/>
                    </a:lnTo>
                    <a:lnTo>
                      <a:pt x="279" y="1500"/>
                    </a:lnTo>
                    <a:lnTo>
                      <a:pt x="288" y="1498"/>
                    </a:lnTo>
                    <a:lnTo>
                      <a:pt x="296" y="1496"/>
                    </a:lnTo>
                    <a:lnTo>
                      <a:pt x="304" y="1494"/>
                    </a:lnTo>
                    <a:lnTo>
                      <a:pt x="311" y="1493"/>
                    </a:lnTo>
                    <a:lnTo>
                      <a:pt x="317" y="1491"/>
                    </a:lnTo>
                    <a:lnTo>
                      <a:pt x="324" y="1490"/>
                    </a:lnTo>
                    <a:lnTo>
                      <a:pt x="329" y="1487"/>
                    </a:lnTo>
                    <a:lnTo>
                      <a:pt x="334" y="1486"/>
                    </a:lnTo>
                    <a:lnTo>
                      <a:pt x="348" y="1480"/>
                    </a:lnTo>
                    <a:lnTo>
                      <a:pt x="362" y="1469"/>
                    </a:lnTo>
                    <a:lnTo>
                      <a:pt x="377" y="1456"/>
                    </a:lnTo>
                    <a:lnTo>
                      <a:pt x="390" y="1442"/>
                    </a:lnTo>
                    <a:lnTo>
                      <a:pt x="403" y="1425"/>
                    </a:lnTo>
                    <a:lnTo>
                      <a:pt x="415" y="1408"/>
                    </a:lnTo>
                    <a:lnTo>
                      <a:pt x="425" y="1391"/>
                    </a:lnTo>
                    <a:lnTo>
                      <a:pt x="432" y="1374"/>
                    </a:lnTo>
                    <a:lnTo>
                      <a:pt x="438" y="1359"/>
                    </a:lnTo>
                    <a:lnTo>
                      <a:pt x="441" y="1345"/>
                    </a:lnTo>
                    <a:lnTo>
                      <a:pt x="441" y="1334"/>
                    </a:lnTo>
                    <a:lnTo>
                      <a:pt x="440" y="1322"/>
                    </a:lnTo>
                    <a:lnTo>
                      <a:pt x="438" y="1310"/>
                    </a:lnTo>
                    <a:lnTo>
                      <a:pt x="435" y="1299"/>
                    </a:lnTo>
                    <a:lnTo>
                      <a:pt x="432" y="1289"/>
                    </a:lnTo>
                    <a:lnTo>
                      <a:pt x="429" y="1280"/>
                    </a:lnTo>
                    <a:lnTo>
                      <a:pt x="426" y="1272"/>
                    </a:lnTo>
                    <a:lnTo>
                      <a:pt x="424" y="1267"/>
                    </a:lnTo>
                    <a:lnTo>
                      <a:pt x="422" y="1263"/>
                    </a:lnTo>
                    <a:lnTo>
                      <a:pt x="422" y="1262"/>
                    </a:lnTo>
                    <a:lnTo>
                      <a:pt x="424" y="1262"/>
                    </a:lnTo>
                    <a:lnTo>
                      <a:pt x="431" y="1259"/>
                    </a:lnTo>
                    <a:lnTo>
                      <a:pt x="442" y="1256"/>
                    </a:lnTo>
                    <a:lnTo>
                      <a:pt x="455" y="1250"/>
                    </a:lnTo>
                    <a:lnTo>
                      <a:pt x="469" y="1243"/>
                    </a:lnTo>
                    <a:lnTo>
                      <a:pt x="484" y="1234"/>
                    </a:lnTo>
                    <a:lnTo>
                      <a:pt x="498" y="1222"/>
                    </a:lnTo>
                    <a:lnTo>
                      <a:pt x="508" y="1209"/>
                    </a:lnTo>
                    <a:lnTo>
                      <a:pt x="516" y="1194"/>
                    </a:lnTo>
                    <a:lnTo>
                      <a:pt x="519" y="1177"/>
                    </a:lnTo>
                    <a:lnTo>
                      <a:pt x="516" y="1152"/>
                    </a:lnTo>
                    <a:lnTo>
                      <a:pt x="508" y="1129"/>
                    </a:lnTo>
                    <a:lnTo>
                      <a:pt x="497" y="1109"/>
                    </a:lnTo>
                    <a:lnTo>
                      <a:pt x="482" y="1091"/>
                    </a:lnTo>
                    <a:lnTo>
                      <a:pt x="468" y="1076"/>
                    </a:lnTo>
                    <a:lnTo>
                      <a:pt x="453" y="1062"/>
                    </a:lnTo>
                    <a:lnTo>
                      <a:pt x="440" y="1050"/>
                    </a:lnTo>
                    <a:lnTo>
                      <a:pt x="429" y="1039"/>
                    </a:lnTo>
                    <a:lnTo>
                      <a:pt x="423" y="1029"/>
                    </a:lnTo>
                    <a:lnTo>
                      <a:pt x="423" y="1021"/>
                    </a:lnTo>
                    <a:lnTo>
                      <a:pt x="426" y="1022"/>
                    </a:lnTo>
                  </a:path>
                </a:pathLst>
              </a:custGeom>
              <a:noFill/>
              <a:ln w="12700" cap="rnd">
                <a:solidFill>
                  <a:srgbClr val="000000"/>
                </a:solidFill>
                <a:round/>
                <a:headEnd type="none" w="sm" len="sm"/>
                <a:tailEnd type="none" w="sm" len="sm"/>
              </a:ln>
            </p:spPr>
            <p:txBody>
              <a:bodyPr/>
              <a:lstStyle/>
              <a:p>
                <a:endParaRPr lang="en-US"/>
              </a:p>
            </p:txBody>
          </p:sp>
          <p:sp>
            <p:nvSpPr>
              <p:cNvPr id="84159" name="Freeform 191"/>
              <p:cNvSpPr>
                <a:spLocks noChangeAspect="1"/>
              </p:cNvSpPr>
              <p:nvPr/>
            </p:nvSpPr>
            <p:spPr bwMode="auto">
              <a:xfrm>
                <a:off x="1650" y="2204"/>
                <a:ext cx="8" cy="53"/>
              </a:xfrm>
              <a:custGeom>
                <a:avLst/>
                <a:gdLst>
                  <a:gd name="T0" fmla="*/ 2 w 17"/>
                  <a:gd name="T1" fmla="*/ 0 h 111"/>
                  <a:gd name="T2" fmla="*/ 2 w 17"/>
                  <a:gd name="T3" fmla="*/ 1 h 111"/>
                  <a:gd name="T4" fmla="*/ 1 w 17"/>
                  <a:gd name="T5" fmla="*/ 2 h 111"/>
                  <a:gd name="T6" fmla="*/ 1 w 17"/>
                  <a:gd name="T7" fmla="*/ 4 h 111"/>
                  <a:gd name="T8" fmla="*/ 0 w 17"/>
                  <a:gd name="T9" fmla="*/ 5 h 111"/>
                  <a:gd name="T10" fmla="*/ 0 w 17"/>
                  <a:gd name="T11" fmla="*/ 6 h 111"/>
                  <a:gd name="T12" fmla="*/ 0 w 17"/>
                  <a:gd name="T13" fmla="*/ 7 h 111"/>
                  <a:gd name="T14" fmla="*/ 0 w 17"/>
                  <a:gd name="T15" fmla="*/ 9 h 111"/>
                  <a:gd name="T16" fmla="*/ 0 w 17"/>
                  <a:gd name="T17" fmla="*/ 10 h 111"/>
                  <a:gd name="T18" fmla="*/ 0 w 17"/>
                  <a:gd name="T19" fmla="*/ 11 h 111"/>
                  <a:gd name="T20" fmla="*/ 0 w 17"/>
                  <a:gd name="T21" fmla="*/ 12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11"/>
                  <a:gd name="T35" fmla="*/ 17 w 17"/>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11">
                    <a:moveTo>
                      <a:pt x="16" y="0"/>
                    </a:moveTo>
                    <a:lnTo>
                      <a:pt x="16" y="11"/>
                    </a:lnTo>
                    <a:lnTo>
                      <a:pt x="12" y="24"/>
                    </a:lnTo>
                    <a:lnTo>
                      <a:pt x="9" y="34"/>
                    </a:lnTo>
                    <a:lnTo>
                      <a:pt x="6" y="46"/>
                    </a:lnTo>
                    <a:lnTo>
                      <a:pt x="6" y="56"/>
                    </a:lnTo>
                    <a:lnTo>
                      <a:pt x="6" y="68"/>
                    </a:lnTo>
                    <a:lnTo>
                      <a:pt x="3" y="78"/>
                    </a:lnTo>
                    <a:lnTo>
                      <a:pt x="3" y="89"/>
                    </a:lnTo>
                    <a:lnTo>
                      <a:pt x="0" y="100"/>
                    </a:lnTo>
                    <a:lnTo>
                      <a:pt x="0" y="110"/>
                    </a:lnTo>
                  </a:path>
                </a:pathLst>
              </a:custGeom>
              <a:noFill/>
              <a:ln w="12700" cap="rnd">
                <a:solidFill>
                  <a:srgbClr val="000000"/>
                </a:solidFill>
                <a:round/>
                <a:headEnd type="none" w="sm" len="sm"/>
                <a:tailEnd type="none" w="sm" len="sm"/>
              </a:ln>
            </p:spPr>
            <p:txBody>
              <a:bodyPr/>
              <a:lstStyle/>
              <a:p>
                <a:endParaRPr lang="en-US"/>
              </a:p>
            </p:txBody>
          </p:sp>
          <p:sp>
            <p:nvSpPr>
              <p:cNvPr id="84160" name="Freeform 192"/>
              <p:cNvSpPr>
                <a:spLocks noChangeAspect="1"/>
              </p:cNvSpPr>
              <p:nvPr/>
            </p:nvSpPr>
            <p:spPr bwMode="auto">
              <a:xfrm>
                <a:off x="1068" y="2533"/>
                <a:ext cx="42" cy="75"/>
              </a:xfrm>
              <a:custGeom>
                <a:avLst/>
                <a:gdLst>
                  <a:gd name="T0" fmla="*/ 9 w 87"/>
                  <a:gd name="T1" fmla="*/ 16 h 156"/>
                  <a:gd name="T2" fmla="*/ 8 w 87"/>
                  <a:gd name="T3" fmla="*/ 14 h 156"/>
                  <a:gd name="T4" fmla="*/ 8 w 87"/>
                  <a:gd name="T5" fmla="*/ 12 h 156"/>
                  <a:gd name="T6" fmla="*/ 7 w 87"/>
                  <a:gd name="T7" fmla="*/ 11 h 156"/>
                  <a:gd name="T8" fmla="*/ 7 w 87"/>
                  <a:gd name="T9" fmla="*/ 8 h 156"/>
                  <a:gd name="T10" fmla="*/ 7 w 87"/>
                  <a:gd name="T11" fmla="*/ 7 h 156"/>
                  <a:gd name="T12" fmla="*/ 6 w 87"/>
                  <a:gd name="T13" fmla="*/ 6 h 156"/>
                  <a:gd name="T14" fmla="*/ 6 w 87"/>
                  <a:gd name="T15" fmla="*/ 4 h 156"/>
                  <a:gd name="T16" fmla="*/ 6 w 87"/>
                  <a:gd name="T17" fmla="*/ 3 h 156"/>
                  <a:gd name="T18" fmla="*/ 7 w 87"/>
                  <a:gd name="T19" fmla="*/ 1 h 156"/>
                  <a:gd name="T20" fmla="*/ 7 w 87"/>
                  <a:gd name="T21" fmla="*/ 1 h 156"/>
                  <a:gd name="T22" fmla="*/ 8 w 87"/>
                  <a:gd name="T23" fmla="*/ 1 h 156"/>
                  <a:gd name="T24" fmla="*/ 8 w 87"/>
                  <a:gd name="T25" fmla="*/ 0 h 156"/>
                  <a:gd name="T26" fmla="*/ 8 w 87"/>
                  <a:gd name="T27" fmla="*/ 0 h 156"/>
                  <a:gd name="T28" fmla="*/ 8 w 87"/>
                  <a:gd name="T29" fmla="*/ 0 h 156"/>
                  <a:gd name="T30" fmla="*/ 7 w 87"/>
                  <a:gd name="T31" fmla="*/ 0 h 156"/>
                  <a:gd name="T32" fmla="*/ 7 w 87"/>
                  <a:gd name="T33" fmla="*/ 0 h 156"/>
                  <a:gd name="T34" fmla="*/ 7 w 87"/>
                  <a:gd name="T35" fmla="*/ 0 h 156"/>
                  <a:gd name="T36" fmla="*/ 6 w 87"/>
                  <a:gd name="T37" fmla="*/ 1 h 156"/>
                  <a:gd name="T38" fmla="*/ 6 w 87"/>
                  <a:gd name="T39" fmla="*/ 1 h 156"/>
                  <a:gd name="T40" fmla="*/ 6 w 87"/>
                  <a:gd name="T41" fmla="*/ 2 h 156"/>
                  <a:gd name="T42" fmla="*/ 5 w 87"/>
                  <a:gd name="T43" fmla="*/ 3 h 156"/>
                  <a:gd name="T44" fmla="*/ 5 w 87"/>
                  <a:gd name="T45" fmla="*/ 3 h 156"/>
                  <a:gd name="T46" fmla="*/ 4 w 87"/>
                  <a:gd name="T47" fmla="*/ 2 h 156"/>
                  <a:gd name="T48" fmla="*/ 2 w 87"/>
                  <a:gd name="T49" fmla="*/ 2 h 156"/>
                  <a:gd name="T50" fmla="*/ 1 w 87"/>
                  <a:gd name="T51" fmla="*/ 1 h 156"/>
                  <a:gd name="T52" fmla="*/ 0 w 87"/>
                  <a:gd name="T53" fmla="*/ 1 h 156"/>
                  <a:gd name="T54" fmla="*/ 0 w 87"/>
                  <a:gd name="T55" fmla="*/ 1 h 156"/>
                  <a:gd name="T56" fmla="*/ 0 w 87"/>
                  <a:gd name="T57" fmla="*/ 1 h 156"/>
                  <a:gd name="T58" fmla="*/ 0 w 87"/>
                  <a:gd name="T59" fmla="*/ 1 h 156"/>
                  <a:gd name="T60" fmla="*/ 0 w 87"/>
                  <a:gd name="T61" fmla="*/ 2 h 156"/>
                  <a:gd name="T62" fmla="*/ 0 w 87"/>
                  <a:gd name="T63" fmla="*/ 2 h 156"/>
                  <a:gd name="T64" fmla="*/ 0 w 87"/>
                  <a:gd name="T65" fmla="*/ 2 h 156"/>
                  <a:gd name="T66" fmla="*/ 1 w 87"/>
                  <a:gd name="T67" fmla="*/ 2 h 156"/>
                  <a:gd name="T68" fmla="*/ 3 w 87"/>
                  <a:gd name="T69" fmla="*/ 2 h 156"/>
                  <a:gd name="T70" fmla="*/ 4 w 87"/>
                  <a:gd name="T71" fmla="*/ 3 h 156"/>
                  <a:gd name="T72" fmla="*/ 5 w 87"/>
                  <a:gd name="T73" fmla="*/ 4 h 156"/>
                  <a:gd name="T74" fmla="*/ 6 w 87"/>
                  <a:gd name="T75" fmla="*/ 6 h 1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7"/>
                  <a:gd name="T115" fmla="*/ 0 h 156"/>
                  <a:gd name="T116" fmla="*/ 87 w 87"/>
                  <a:gd name="T117" fmla="*/ 156 h 1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7" h="156">
                    <a:moveTo>
                      <a:pt x="86" y="155"/>
                    </a:moveTo>
                    <a:lnTo>
                      <a:pt x="81" y="147"/>
                    </a:lnTo>
                    <a:lnTo>
                      <a:pt x="77" y="138"/>
                    </a:lnTo>
                    <a:lnTo>
                      <a:pt x="74" y="129"/>
                    </a:lnTo>
                    <a:lnTo>
                      <a:pt x="71" y="120"/>
                    </a:lnTo>
                    <a:lnTo>
                      <a:pt x="68" y="111"/>
                    </a:lnTo>
                    <a:lnTo>
                      <a:pt x="66" y="102"/>
                    </a:lnTo>
                    <a:lnTo>
                      <a:pt x="64" y="93"/>
                    </a:lnTo>
                    <a:lnTo>
                      <a:pt x="61" y="84"/>
                    </a:lnTo>
                    <a:lnTo>
                      <a:pt x="59" y="75"/>
                    </a:lnTo>
                    <a:lnTo>
                      <a:pt x="58" y="66"/>
                    </a:lnTo>
                    <a:lnTo>
                      <a:pt x="55" y="59"/>
                    </a:lnTo>
                    <a:lnTo>
                      <a:pt x="55" y="52"/>
                    </a:lnTo>
                    <a:lnTo>
                      <a:pt x="53" y="45"/>
                    </a:lnTo>
                    <a:lnTo>
                      <a:pt x="53" y="38"/>
                    </a:lnTo>
                    <a:lnTo>
                      <a:pt x="53" y="31"/>
                    </a:lnTo>
                    <a:lnTo>
                      <a:pt x="54" y="25"/>
                    </a:lnTo>
                    <a:lnTo>
                      <a:pt x="55" y="20"/>
                    </a:lnTo>
                    <a:lnTo>
                      <a:pt x="58" y="15"/>
                    </a:lnTo>
                    <a:lnTo>
                      <a:pt x="62" y="12"/>
                    </a:lnTo>
                    <a:lnTo>
                      <a:pt x="67" y="9"/>
                    </a:lnTo>
                    <a:lnTo>
                      <a:pt x="68" y="9"/>
                    </a:lnTo>
                    <a:lnTo>
                      <a:pt x="70" y="8"/>
                    </a:lnTo>
                    <a:lnTo>
                      <a:pt x="70" y="6"/>
                    </a:lnTo>
                    <a:lnTo>
                      <a:pt x="71" y="5"/>
                    </a:lnTo>
                    <a:lnTo>
                      <a:pt x="70" y="4"/>
                    </a:lnTo>
                    <a:lnTo>
                      <a:pt x="70" y="3"/>
                    </a:lnTo>
                    <a:lnTo>
                      <a:pt x="68" y="2"/>
                    </a:lnTo>
                    <a:lnTo>
                      <a:pt x="67" y="1"/>
                    </a:lnTo>
                    <a:lnTo>
                      <a:pt x="64" y="0"/>
                    </a:lnTo>
                    <a:lnTo>
                      <a:pt x="62" y="1"/>
                    </a:lnTo>
                    <a:lnTo>
                      <a:pt x="59" y="2"/>
                    </a:lnTo>
                    <a:lnTo>
                      <a:pt x="57" y="3"/>
                    </a:lnTo>
                    <a:lnTo>
                      <a:pt x="55" y="6"/>
                    </a:lnTo>
                    <a:lnTo>
                      <a:pt x="55" y="9"/>
                    </a:lnTo>
                    <a:lnTo>
                      <a:pt x="54" y="12"/>
                    </a:lnTo>
                    <a:lnTo>
                      <a:pt x="53" y="15"/>
                    </a:lnTo>
                    <a:lnTo>
                      <a:pt x="52" y="18"/>
                    </a:lnTo>
                    <a:lnTo>
                      <a:pt x="51" y="21"/>
                    </a:lnTo>
                    <a:lnTo>
                      <a:pt x="49" y="23"/>
                    </a:lnTo>
                    <a:lnTo>
                      <a:pt x="46" y="24"/>
                    </a:lnTo>
                    <a:lnTo>
                      <a:pt x="42" y="24"/>
                    </a:lnTo>
                    <a:lnTo>
                      <a:pt x="38" y="22"/>
                    </a:lnTo>
                    <a:lnTo>
                      <a:pt x="33" y="21"/>
                    </a:lnTo>
                    <a:lnTo>
                      <a:pt x="29" y="18"/>
                    </a:lnTo>
                    <a:lnTo>
                      <a:pt x="23" y="16"/>
                    </a:lnTo>
                    <a:lnTo>
                      <a:pt x="19" y="15"/>
                    </a:lnTo>
                    <a:lnTo>
                      <a:pt x="14" y="13"/>
                    </a:lnTo>
                    <a:lnTo>
                      <a:pt x="9" y="12"/>
                    </a:lnTo>
                    <a:lnTo>
                      <a:pt x="4" y="12"/>
                    </a:lnTo>
                    <a:lnTo>
                      <a:pt x="1" y="14"/>
                    </a:lnTo>
                    <a:lnTo>
                      <a:pt x="0" y="14"/>
                    </a:lnTo>
                    <a:lnTo>
                      <a:pt x="0" y="15"/>
                    </a:lnTo>
                    <a:lnTo>
                      <a:pt x="0" y="16"/>
                    </a:lnTo>
                    <a:lnTo>
                      <a:pt x="0" y="17"/>
                    </a:lnTo>
                    <a:lnTo>
                      <a:pt x="0" y="18"/>
                    </a:lnTo>
                    <a:lnTo>
                      <a:pt x="9" y="20"/>
                    </a:lnTo>
                    <a:lnTo>
                      <a:pt x="17" y="21"/>
                    </a:lnTo>
                    <a:lnTo>
                      <a:pt x="25" y="22"/>
                    </a:lnTo>
                    <a:lnTo>
                      <a:pt x="31" y="24"/>
                    </a:lnTo>
                    <a:lnTo>
                      <a:pt x="37" y="27"/>
                    </a:lnTo>
                    <a:lnTo>
                      <a:pt x="42" y="31"/>
                    </a:lnTo>
                    <a:lnTo>
                      <a:pt x="47" y="36"/>
                    </a:lnTo>
                    <a:lnTo>
                      <a:pt x="51" y="44"/>
                    </a:lnTo>
                    <a:lnTo>
                      <a:pt x="54" y="53"/>
                    </a:lnTo>
                    <a:lnTo>
                      <a:pt x="58" y="66"/>
                    </a:lnTo>
                  </a:path>
                </a:pathLst>
              </a:custGeom>
              <a:noFill/>
              <a:ln w="12700" cap="rnd">
                <a:solidFill>
                  <a:srgbClr val="000000"/>
                </a:solidFill>
                <a:round/>
                <a:headEnd type="none" w="sm" len="sm"/>
                <a:tailEnd type="none" w="sm" len="sm"/>
              </a:ln>
            </p:spPr>
            <p:txBody>
              <a:bodyPr/>
              <a:lstStyle/>
              <a:p>
                <a:endParaRPr lang="en-US"/>
              </a:p>
            </p:txBody>
          </p:sp>
          <p:sp>
            <p:nvSpPr>
              <p:cNvPr id="84161" name="Freeform 193"/>
              <p:cNvSpPr>
                <a:spLocks noChangeAspect="1"/>
              </p:cNvSpPr>
              <p:nvPr/>
            </p:nvSpPr>
            <p:spPr bwMode="auto">
              <a:xfrm>
                <a:off x="1095" y="2596"/>
                <a:ext cx="11" cy="15"/>
              </a:xfrm>
              <a:custGeom>
                <a:avLst/>
                <a:gdLst>
                  <a:gd name="T0" fmla="*/ 2 w 23"/>
                  <a:gd name="T1" fmla="*/ 0 h 31"/>
                  <a:gd name="T2" fmla="*/ 2 w 23"/>
                  <a:gd name="T3" fmla="*/ 0 h 31"/>
                  <a:gd name="T4" fmla="*/ 2 w 23"/>
                  <a:gd name="T5" fmla="*/ 0 h 31"/>
                  <a:gd name="T6" fmla="*/ 2 w 23"/>
                  <a:gd name="T7" fmla="*/ 0 h 31"/>
                  <a:gd name="T8" fmla="*/ 2 w 23"/>
                  <a:gd name="T9" fmla="*/ 1 h 31"/>
                  <a:gd name="T10" fmla="*/ 2 w 23"/>
                  <a:gd name="T11" fmla="*/ 1 h 31"/>
                  <a:gd name="T12" fmla="*/ 2 w 23"/>
                  <a:gd name="T13" fmla="*/ 2 h 31"/>
                  <a:gd name="T14" fmla="*/ 2 w 23"/>
                  <a:gd name="T15" fmla="*/ 2 h 31"/>
                  <a:gd name="T16" fmla="*/ 1 w 23"/>
                  <a:gd name="T17" fmla="*/ 3 h 31"/>
                  <a:gd name="T18" fmla="*/ 1 w 23"/>
                  <a:gd name="T19" fmla="*/ 3 h 31"/>
                  <a:gd name="T20" fmla="*/ 0 w 23"/>
                  <a:gd name="T21" fmla="*/ 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31"/>
                  <a:gd name="T35" fmla="*/ 23 w 2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31">
                    <a:moveTo>
                      <a:pt x="19" y="0"/>
                    </a:moveTo>
                    <a:lnTo>
                      <a:pt x="19" y="0"/>
                    </a:lnTo>
                    <a:lnTo>
                      <a:pt x="20" y="3"/>
                    </a:lnTo>
                    <a:lnTo>
                      <a:pt x="21" y="5"/>
                    </a:lnTo>
                    <a:lnTo>
                      <a:pt x="22" y="9"/>
                    </a:lnTo>
                    <a:lnTo>
                      <a:pt x="22" y="13"/>
                    </a:lnTo>
                    <a:lnTo>
                      <a:pt x="20" y="16"/>
                    </a:lnTo>
                    <a:lnTo>
                      <a:pt x="18" y="20"/>
                    </a:lnTo>
                    <a:lnTo>
                      <a:pt x="14" y="25"/>
                    </a:lnTo>
                    <a:lnTo>
                      <a:pt x="8" y="28"/>
                    </a:lnTo>
                    <a:lnTo>
                      <a:pt x="0" y="30"/>
                    </a:lnTo>
                  </a:path>
                </a:pathLst>
              </a:custGeom>
              <a:noFill/>
              <a:ln w="12700" cap="rnd">
                <a:solidFill>
                  <a:srgbClr val="000000"/>
                </a:solidFill>
                <a:round/>
                <a:headEnd type="none" w="sm" len="sm"/>
                <a:tailEnd type="none" w="sm" len="sm"/>
              </a:ln>
            </p:spPr>
            <p:txBody>
              <a:bodyPr/>
              <a:lstStyle/>
              <a:p>
                <a:endParaRPr lang="en-US"/>
              </a:p>
            </p:txBody>
          </p:sp>
          <p:sp>
            <p:nvSpPr>
              <p:cNvPr id="84162" name="Freeform 194"/>
              <p:cNvSpPr>
                <a:spLocks noChangeAspect="1"/>
              </p:cNvSpPr>
              <p:nvPr/>
            </p:nvSpPr>
            <p:spPr bwMode="auto">
              <a:xfrm>
                <a:off x="1357" y="2145"/>
                <a:ext cx="30" cy="88"/>
              </a:xfrm>
              <a:custGeom>
                <a:avLst/>
                <a:gdLst>
                  <a:gd name="T0" fmla="*/ 7 w 63"/>
                  <a:gd name="T1" fmla="*/ 2 h 182"/>
                  <a:gd name="T2" fmla="*/ 6 w 63"/>
                  <a:gd name="T3" fmla="*/ 4 h 182"/>
                  <a:gd name="T4" fmla="*/ 5 w 63"/>
                  <a:gd name="T5" fmla="*/ 5 h 182"/>
                  <a:gd name="T6" fmla="*/ 4 w 63"/>
                  <a:gd name="T7" fmla="*/ 5 h 182"/>
                  <a:gd name="T8" fmla="*/ 3 w 63"/>
                  <a:gd name="T9" fmla="*/ 6 h 182"/>
                  <a:gd name="T10" fmla="*/ 3 w 63"/>
                  <a:gd name="T11" fmla="*/ 7 h 182"/>
                  <a:gd name="T12" fmla="*/ 2 w 63"/>
                  <a:gd name="T13" fmla="*/ 9 h 182"/>
                  <a:gd name="T14" fmla="*/ 2 w 63"/>
                  <a:gd name="T15" fmla="*/ 10 h 182"/>
                  <a:gd name="T16" fmla="*/ 2 w 63"/>
                  <a:gd name="T17" fmla="*/ 11 h 182"/>
                  <a:gd name="T18" fmla="*/ 2 w 63"/>
                  <a:gd name="T19" fmla="*/ 12 h 182"/>
                  <a:gd name="T20" fmla="*/ 1 w 63"/>
                  <a:gd name="T21" fmla="*/ 13 h 182"/>
                  <a:gd name="T22" fmla="*/ 1 w 63"/>
                  <a:gd name="T23" fmla="*/ 14 h 182"/>
                  <a:gd name="T24" fmla="*/ 1 w 63"/>
                  <a:gd name="T25" fmla="*/ 15 h 182"/>
                  <a:gd name="T26" fmla="*/ 1 w 63"/>
                  <a:gd name="T27" fmla="*/ 16 h 182"/>
                  <a:gd name="T28" fmla="*/ 1 w 63"/>
                  <a:gd name="T29" fmla="*/ 16 h 182"/>
                  <a:gd name="T30" fmla="*/ 1 w 63"/>
                  <a:gd name="T31" fmla="*/ 18 h 182"/>
                  <a:gd name="T32" fmla="*/ 0 w 63"/>
                  <a:gd name="T33" fmla="*/ 19 h 182"/>
                  <a:gd name="T34" fmla="*/ 0 w 63"/>
                  <a:gd name="T35" fmla="*/ 20 h 182"/>
                  <a:gd name="T36" fmla="*/ 0 w 63"/>
                  <a:gd name="T37" fmla="*/ 21 h 182"/>
                  <a:gd name="T38" fmla="*/ 0 w 63"/>
                  <a:gd name="T39" fmla="*/ 21 h 182"/>
                  <a:gd name="T40" fmla="*/ 0 w 63"/>
                  <a:gd name="T41" fmla="*/ 21 h 182"/>
                  <a:gd name="T42" fmla="*/ 0 w 63"/>
                  <a:gd name="T43" fmla="*/ 21 h 182"/>
                  <a:gd name="T44" fmla="*/ 0 w 63"/>
                  <a:gd name="T45" fmla="*/ 20 h 182"/>
                  <a:gd name="T46" fmla="*/ 0 w 63"/>
                  <a:gd name="T47" fmla="*/ 18 h 182"/>
                  <a:gd name="T48" fmla="*/ 0 w 63"/>
                  <a:gd name="T49" fmla="*/ 17 h 182"/>
                  <a:gd name="T50" fmla="*/ 0 w 63"/>
                  <a:gd name="T51" fmla="*/ 16 h 182"/>
                  <a:gd name="T52" fmla="*/ 0 w 63"/>
                  <a:gd name="T53" fmla="*/ 15 h 182"/>
                  <a:gd name="T54" fmla="*/ 1 w 63"/>
                  <a:gd name="T55" fmla="*/ 14 h 182"/>
                  <a:gd name="T56" fmla="*/ 1 w 63"/>
                  <a:gd name="T57" fmla="*/ 13 h 182"/>
                  <a:gd name="T58" fmla="*/ 1 w 63"/>
                  <a:gd name="T59" fmla="*/ 12 h 182"/>
                  <a:gd name="T60" fmla="*/ 1 w 63"/>
                  <a:gd name="T61" fmla="*/ 11 h 182"/>
                  <a:gd name="T62" fmla="*/ 2 w 63"/>
                  <a:gd name="T63" fmla="*/ 9 h 182"/>
                  <a:gd name="T64" fmla="*/ 2 w 63"/>
                  <a:gd name="T65" fmla="*/ 8 h 182"/>
                  <a:gd name="T66" fmla="*/ 2 w 63"/>
                  <a:gd name="T67" fmla="*/ 8 h 182"/>
                  <a:gd name="T68" fmla="*/ 2 w 63"/>
                  <a:gd name="T69" fmla="*/ 7 h 182"/>
                  <a:gd name="T70" fmla="*/ 2 w 63"/>
                  <a:gd name="T71" fmla="*/ 7 h 182"/>
                  <a:gd name="T72" fmla="*/ 2 w 63"/>
                  <a:gd name="T73" fmla="*/ 7 h 182"/>
                  <a:gd name="T74" fmla="*/ 2 w 63"/>
                  <a:gd name="T75" fmla="*/ 6 h 182"/>
                  <a:gd name="T76" fmla="*/ 2 w 63"/>
                  <a:gd name="T77" fmla="*/ 5 h 182"/>
                  <a:gd name="T78" fmla="*/ 2 w 63"/>
                  <a:gd name="T79" fmla="*/ 5 h 182"/>
                  <a:gd name="T80" fmla="*/ 1 w 63"/>
                  <a:gd name="T81" fmla="*/ 5 h 182"/>
                  <a:gd name="T82" fmla="*/ 1 w 63"/>
                  <a:gd name="T83" fmla="*/ 4 h 182"/>
                  <a:gd name="T84" fmla="*/ 1 w 63"/>
                  <a:gd name="T85" fmla="*/ 3 h 182"/>
                  <a:gd name="T86" fmla="*/ 1 w 63"/>
                  <a:gd name="T87" fmla="*/ 2 h 182"/>
                  <a:gd name="T88" fmla="*/ 1 w 63"/>
                  <a:gd name="T89" fmla="*/ 1 h 182"/>
                  <a:gd name="T90" fmla="*/ 2 w 63"/>
                  <a:gd name="T91" fmla="*/ 0 h 182"/>
                  <a:gd name="T92" fmla="*/ 3 w 63"/>
                  <a:gd name="T93" fmla="*/ 0 h 182"/>
                  <a:gd name="T94" fmla="*/ 4 w 63"/>
                  <a:gd name="T95" fmla="*/ 0 h 182"/>
                  <a:gd name="T96" fmla="*/ 5 w 63"/>
                  <a:gd name="T97" fmla="*/ 0 h 182"/>
                  <a:gd name="T98" fmla="*/ 6 w 63"/>
                  <a:gd name="T99" fmla="*/ 1 h 182"/>
                  <a:gd name="T100" fmla="*/ 7 w 63"/>
                  <a:gd name="T101" fmla="*/ 1 h 1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
                  <a:gd name="T154" fmla="*/ 0 h 182"/>
                  <a:gd name="T155" fmla="*/ 63 w 63"/>
                  <a:gd name="T156" fmla="*/ 182 h 1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 h="182">
                    <a:moveTo>
                      <a:pt x="62" y="13"/>
                    </a:moveTo>
                    <a:lnTo>
                      <a:pt x="62" y="18"/>
                    </a:lnTo>
                    <a:lnTo>
                      <a:pt x="61" y="23"/>
                    </a:lnTo>
                    <a:lnTo>
                      <a:pt x="59" y="28"/>
                    </a:lnTo>
                    <a:lnTo>
                      <a:pt x="56" y="32"/>
                    </a:lnTo>
                    <a:lnTo>
                      <a:pt x="52" y="36"/>
                    </a:lnTo>
                    <a:lnTo>
                      <a:pt x="48" y="39"/>
                    </a:lnTo>
                    <a:lnTo>
                      <a:pt x="44" y="42"/>
                    </a:lnTo>
                    <a:lnTo>
                      <a:pt x="41" y="45"/>
                    </a:lnTo>
                    <a:lnTo>
                      <a:pt x="38" y="47"/>
                    </a:lnTo>
                    <a:lnTo>
                      <a:pt x="35" y="48"/>
                    </a:lnTo>
                    <a:lnTo>
                      <a:pt x="35" y="50"/>
                    </a:lnTo>
                    <a:lnTo>
                      <a:pt x="33" y="52"/>
                    </a:lnTo>
                    <a:lnTo>
                      <a:pt x="31" y="55"/>
                    </a:lnTo>
                    <a:lnTo>
                      <a:pt x="30" y="58"/>
                    </a:lnTo>
                    <a:lnTo>
                      <a:pt x="28" y="62"/>
                    </a:lnTo>
                    <a:lnTo>
                      <a:pt x="27" y="67"/>
                    </a:lnTo>
                    <a:lnTo>
                      <a:pt x="25" y="72"/>
                    </a:lnTo>
                    <a:lnTo>
                      <a:pt x="25" y="77"/>
                    </a:lnTo>
                    <a:lnTo>
                      <a:pt x="23" y="83"/>
                    </a:lnTo>
                    <a:lnTo>
                      <a:pt x="22" y="89"/>
                    </a:lnTo>
                    <a:lnTo>
                      <a:pt x="22" y="90"/>
                    </a:lnTo>
                    <a:lnTo>
                      <a:pt x="21" y="92"/>
                    </a:lnTo>
                    <a:lnTo>
                      <a:pt x="20" y="94"/>
                    </a:lnTo>
                    <a:lnTo>
                      <a:pt x="19" y="96"/>
                    </a:lnTo>
                    <a:lnTo>
                      <a:pt x="18" y="99"/>
                    </a:lnTo>
                    <a:lnTo>
                      <a:pt x="17" y="101"/>
                    </a:lnTo>
                    <a:lnTo>
                      <a:pt x="16" y="104"/>
                    </a:lnTo>
                    <a:lnTo>
                      <a:pt x="15" y="108"/>
                    </a:lnTo>
                    <a:lnTo>
                      <a:pt x="14" y="111"/>
                    </a:lnTo>
                    <a:lnTo>
                      <a:pt x="13" y="115"/>
                    </a:lnTo>
                    <a:lnTo>
                      <a:pt x="12" y="118"/>
                    </a:lnTo>
                    <a:lnTo>
                      <a:pt x="12" y="121"/>
                    </a:lnTo>
                    <a:lnTo>
                      <a:pt x="12" y="124"/>
                    </a:lnTo>
                    <a:lnTo>
                      <a:pt x="12" y="127"/>
                    </a:lnTo>
                    <a:lnTo>
                      <a:pt x="12" y="130"/>
                    </a:lnTo>
                    <a:lnTo>
                      <a:pt x="12" y="133"/>
                    </a:lnTo>
                    <a:lnTo>
                      <a:pt x="12" y="137"/>
                    </a:lnTo>
                    <a:lnTo>
                      <a:pt x="12" y="140"/>
                    </a:lnTo>
                    <a:lnTo>
                      <a:pt x="11" y="143"/>
                    </a:lnTo>
                    <a:lnTo>
                      <a:pt x="10" y="146"/>
                    </a:lnTo>
                    <a:lnTo>
                      <a:pt x="9" y="149"/>
                    </a:lnTo>
                    <a:lnTo>
                      <a:pt x="9" y="153"/>
                    </a:lnTo>
                    <a:lnTo>
                      <a:pt x="8" y="157"/>
                    </a:lnTo>
                    <a:lnTo>
                      <a:pt x="7" y="161"/>
                    </a:lnTo>
                    <a:lnTo>
                      <a:pt x="6" y="164"/>
                    </a:lnTo>
                    <a:lnTo>
                      <a:pt x="6" y="168"/>
                    </a:lnTo>
                    <a:lnTo>
                      <a:pt x="5" y="171"/>
                    </a:lnTo>
                    <a:lnTo>
                      <a:pt x="4" y="175"/>
                    </a:lnTo>
                    <a:lnTo>
                      <a:pt x="3" y="178"/>
                    </a:lnTo>
                    <a:lnTo>
                      <a:pt x="3" y="181"/>
                    </a:lnTo>
                    <a:lnTo>
                      <a:pt x="3" y="180"/>
                    </a:lnTo>
                    <a:lnTo>
                      <a:pt x="2" y="181"/>
                    </a:lnTo>
                    <a:lnTo>
                      <a:pt x="1" y="181"/>
                    </a:lnTo>
                    <a:lnTo>
                      <a:pt x="0" y="181"/>
                    </a:lnTo>
                    <a:lnTo>
                      <a:pt x="0" y="177"/>
                    </a:lnTo>
                    <a:lnTo>
                      <a:pt x="0" y="173"/>
                    </a:lnTo>
                    <a:lnTo>
                      <a:pt x="1" y="169"/>
                    </a:lnTo>
                    <a:lnTo>
                      <a:pt x="2" y="165"/>
                    </a:lnTo>
                    <a:lnTo>
                      <a:pt x="3" y="162"/>
                    </a:lnTo>
                    <a:lnTo>
                      <a:pt x="3" y="158"/>
                    </a:lnTo>
                    <a:lnTo>
                      <a:pt x="4" y="154"/>
                    </a:lnTo>
                    <a:lnTo>
                      <a:pt x="5" y="150"/>
                    </a:lnTo>
                    <a:lnTo>
                      <a:pt x="6" y="146"/>
                    </a:lnTo>
                    <a:lnTo>
                      <a:pt x="6" y="142"/>
                    </a:lnTo>
                    <a:lnTo>
                      <a:pt x="7" y="139"/>
                    </a:lnTo>
                    <a:lnTo>
                      <a:pt x="7" y="136"/>
                    </a:lnTo>
                    <a:lnTo>
                      <a:pt x="7" y="132"/>
                    </a:lnTo>
                    <a:lnTo>
                      <a:pt x="7" y="129"/>
                    </a:lnTo>
                    <a:lnTo>
                      <a:pt x="8" y="126"/>
                    </a:lnTo>
                    <a:lnTo>
                      <a:pt x="8" y="122"/>
                    </a:lnTo>
                    <a:lnTo>
                      <a:pt x="8" y="119"/>
                    </a:lnTo>
                    <a:lnTo>
                      <a:pt x="9" y="116"/>
                    </a:lnTo>
                    <a:lnTo>
                      <a:pt x="9" y="113"/>
                    </a:lnTo>
                    <a:lnTo>
                      <a:pt x="9" y="109"/>
                    </a:lnTo>
                    <a:lnTo>
                      <a:pt x="11" y="105"/>
                    </a:lnTo>
                    <a:lnTo>
                      <a:pt x="12" y="102"/>
                    </a:lnTo>
                    <a:lnTo>
                      <a:pt x="13" y="98"/>
                    </a:lnTo>
                    <a:lnTo>
                      <a:pt x="14" y="94"/>
                    </a:lnTo>
                    <a:lnTo>
                      <a:pt x="15" y="91"/>
                    </a:lnTo>
                    <a:lnTo>
                      <a:pt x="16" y="87"/>
                    </a:lnTo>
                    <a:lnTo>
                      <a:pt x="18" y="83"/>
                    </a:lnTo>
                    <a:lnTo>
                      <a:pt x="19" y="80"/>
                    </a:lnTo>
                    <a:lnTo>
                      <a:pt x="19" y="76"/>
                    </a:lnTo>
                    <a:lnTo>
                      <a:pt x="20" y="73"/>
                    </a:lnTo>
                    <a:lnTo>
                      <a:pt x="20" y="70"/>
                    </a:lnTo>
                    <a:lnTo>
                      <a:pt x="20" y="69"/>
                    </a:lnTo>
                    <a:lnTo>
                      <a:pt x="20" y="67"/>
                    </a:lnTo>
                    <a:lnTo>
                      <a:pt x="20" y="66"/>
                    </a:lnTo>
                    <a:lnTo>
                      <a:pt x="20" y="64"/>
                    </a:lnTo>
                    <a:lnTo>
                      <a:pt x="20" y="63"/>
                    </a:lnTo>
                    <a:lnTo>
                      <a:pt x="19" y="61"/>
                    </a:lnTo>
                    <a:lnTo>
                      <a:pt x="19" y="60"/>
                    </a:lnTo>
                    <a:lnTo>
                      <a:pt x="19" y="58"/>
                    </a:lnTo>
                    <a:lnTo>
                      <a:pt x="19" y="57"/>
                    </a:lnTo>
                    <a:lnTo>
                      <a:pt x="20" y="55"/>
                    </a:lnTo>
                    <a:lnTo>
                      <a:pt x="20" y="54"/>
                    </a:lnTo>
                    <a:lnTo>
                      <a:pt x="21" y="52"/>
                    </a:lnTo>
                    <a:lnTo>
                      <a:pt x="21" y="51"/>
                    </a:lnTo>
                    <a:lnTo>
                      <a:pt x="21" y="49"/>
                    </a:lnTo>
                    <a:lnTo>
                      <a:pt x="21" y="48"/>
                    </a:lnTo>
                    <a:lnTo>
                      <a:pt x="21" y="46"/>
                    </a:lnTo>
                    <a:lnTo>
                      <a:pt x="20" y="45"/>
                    </a:lnTo>
                    <a:lnTo>
                      <a:pt x="19" y="45"/>
                    </a:lnTo>
                    <a:lnTo>
                      <a:pt x="18" y="44"/>
                    </a:lnTo>
                    <a:lnTo>
                      <a:pt x="15" y="42"/>
                    </a:lnTo>
                    <a:lnTo>
                      <a:pt x="13" y="41"/>
                    </a:lnTo>
                    <a:lnTo>
                      <a:pt x="12" y="38"/>
                    </a:lnTo>
                    <a:lnTo>
                      <a:pt x="10" y="35"/>
                    </a:lnTo>
                    <a:lnTo>
                      <a:pt x="9" y="32"/>
                    </a:lnTo>
                    <a:lnTo>
                      <a:pt x="9" y="29"/>
                    </a:lnTo>
                    <a:lnTo>
                      <a:pt x="9" y="26"/>
                    </a:lnTo>
                    <a:lnTo>
                      <a:pt x="9" y="23"/>
                    </a:lnTo>
                    <a:lnTo>
                      <a:pt x="9" y="20"/>
                    </a:lnTo>
                    <a:lnTo>
                      <a:pt x="10" y="18"/>
                    </a:lnTo>
                    <a:lnTo>
                      <a:pt x="11" y="16"/>
                    </a:lnTo>
                    <a:lnTo>
                      <a:pt x="12" y="13"/>
                    </a:lnTo>
                    <a:lnTo>
                      <a:pt x="14" y="10"/>
                    </a:lnTo>
                    <a:lnTo>
                      <a:pt x="15" y="8"/>
                    </a:lnTo>
                    <a:lnTo>
                      <a:pt x="18" y="6"/>
                    </a:lnTo>
                    <a:lnTo>
                      <a:pt x="20" y="4"/>
                    </a:lnTo>
                    <a:lnTo>
                      <a:pt x="23" y="2"/>
                    </a:lnTo>
                    <a:lnTo>
                      <a:pt x="27" y="1"/>
                    </a:lnTo>
                    <a:lnTo>
                      <a:pt x="31" y="0"/>
                    </a:lnTo>
                    <a:lnTo>
                      <a:pt x="37" y="0"/>
                    </a:lnTo>
                    <a:lnTo>
                      <a:pt x="42" y="1"/>
                    </a:lnTo>
                    <a:lnTo>
                      <a:pt x="47" y="2"/>
                    </a:lnTo>
                    <a:lnTo>
                      <a:pt x="50" y="4"/>
                    </a:lnTo>
                    <a:lnTo>
                      <a:pt x="54" y="5"/>
                    </a:lnTo>
                    <a:lnTo>
                      <a:pt x="57" y="7"/>
                    </a:lnTo>
                    <a:lnTo>
                      <a:pt x="58" y="9"/>
                    </a:lnTo>
                    <a:lnTo>
                      <a:pt x="60" y="10"/>
                    </a:lnTo>
                    <a:lnTo>
                      <a:pt x="61" y="11"/>
                    </a:lnTo>
                    <a:lnTo>
                      <a:pt x="61" y="13"/>
                    </a:lnTo>
                    <a:lnTo>
                      <a:pt x="62" y="13"/>
                    </a:lnTo>
                  </a:path>
                </a:pathLst>
              </a:custGeom>
              <a:solidFill>
                <a:srgbClr val="98724B"/>
              </a:solidFill>
              <a:ln w="9525" cap="rnd">
                <a:noFill/>
                <a:round/>
                <a:headEnd/>
                <a:tailEnd/>
              </a:ln>
            </p:spPr>
            <p:txBody>
              <a:bodyPr/>
              <a:lstStyle/>
              <a:p>
                <a:endParaRPr lang="en-US"/>
              </a:p>
            </p:txBody>
          </p:sp>
          <p:sp>
            <p:nvSpPr>
              <p:cNvPr id="84163" name="Freeform 195"/>
              <p:cNvSpPr>
                <a:spLocks noChangeAspect="1"/>
              </p:cNvSpPr>
              <p:nvPr/>
            </p:nvSpPr>
            <p:spPr bwMode="auto">
              <a:xfrm>
                <a:off x="1357" y="2145"/>
                <a:ext cx="30" cy="88"/>
              </a:xfrm>
              <a:custGeom>
                <a:avLst/>
                <a:gdLst>
                  <a:gd name="T0" fmla="*/ 7 w 63"/>
                  <a:gd name="T1" fmla="*/ 2 h 182"/>
                  <a:gd name="T2" fmla="*/ 6 w 63"/>
                  <a:gd name="T3" fmla="*/ 4 h 182"/>
                  <a:gd name="T4" fmla="*/ 5 w 63"/>
                  <a:gd name="T5" fmla="*/ 5 h 182"/>
                  <a:gd name="T6" fmla="*/ 4 w 63"/>
                  <a:gd name="T7" fmla="*/ 5 h 182"/>
                  <a:gd name="T8" fmla="*/ 3 w 63"/>
                  <a:gd name="T9" fmla="*/ 6 h 182"/>
                  <a:gd name="T10" fmla="*/ 3 w 63"/>
                  <a:gd name="T11" fmla="*/ 7 h 182"/>
                  <a:gd name="T12" fmla="*/ 2 w 63"/>
                  <a:gd name="T13" fmla="*/ 9 h 182"/>
                  <a:gd name="T14" fmla="*/ 2 w 63"/>
                  <a:gd name="T15" fmla="*/ 10 h 182"/>
                  <a:gd name="T16" fmla="*/ 2 w 63"/>
                  <a:gd name="T17" fmla="*/ 11 h 182"/>
                  <a:gd name="T18" fmla="*/ 2 w 63"/>
                  <a:gd name="T19" fmla="*/ 12 h 182"/>
                  <a:gd name="T20" fmla="*/ 1 w 63"/>
                  <a:gd name="T21" fmla="*/ 13 h 182"/>
                  <a:gd name="T22" fmla="*/ 1 w 63"/>
                  <a:gd name="T23" fmla="*/ 14 h 182"/>
                  <a:gd name="T24" fmla="*/ 1 w 63"/>
                  <a:gd name="T25" fmla="*/ 15 h 182"/>
                  <a:gd name="T26" fmla="*/ 1 w 63"/>
                  <a:gd name="T27" fmla="*/ 16 h 182"/>
                  <a:gd name="T28" fmla="*/ 1 w 63"/>
                  <a:gd name="T29" fmla="*/ 16 h 182"/>
                  <a:gd name="T30" fmla="*/ 1 w 63"/>
                  <a:gd name="T31" fmla="*/ 18 h 182"/>
                  <a:gd name="T32" fmla="*/ 0 w 63"/>
                  <a:gd name="T33" fmla="*/ 19 h 182"/>
                  <a:gd name="T34" fmla="*/ 0 w 63"/>
                  <a:gd name="T35" fmla="*/ 20 h 182"/>
                  <a:gd name="T36" fmla="*/ 0 w 63"/>
                  <a:gd name="T37" fmla="*/ 21 h 182"/>
                  <a:gd name="T38" fmla="*/ 0 w 63"/>
                  <a:gd name="T39" fmla="*/ 21 h 182"/>
                  <a:gd name="T40" fmla="*/ 0 w 63"/>
                  <a:gd name="T41" fmla="*/ 21 h 182"/>
                  <a:gd name="T42" fmla="*/ 0 w 63"/>
                  <a:gd name="T43" fmla="*/ 21 h 182"/>
                  <a:gd name="T44" fmla="*/ 0 w 63"/>
                  <a:gd name="T45" fmla="*/ 20 h 182"/>
                  <a:gd name="T46" fmla="*/ 0 w 63"/>
                  <a:gd name="T47" fmla="*/ 18 h 182"/>
                  <a:gd name="T48" fmla="*/ 0 w 63"/>
                  <a:gd name="T49" fmla="*/ 17 h 182"/>
                  <a:gd name="T50" fmla="*/ 0 w 63"/>
                  <a:gd name="T51" fmla="*/ 16 h 182"/>
                  <a:gd name="T52" fmla="*/ 0 w 63"/>
                  <a:gd name="T53" fmla="*/ 15 h 182"/>
                  <a:gd name="T54" fmla="*/ 1 w 63"/>
                  <a:gd name="T55" fmla="*/ 14 h 182"/>
                  <a:gd name="T56" fmla="*/ 1 w 63"/>
                  <a:gd name="T57" fmla="*/ 13 h 182"/>
                  <a:gd name="T58" fmla="*/ 1 w 63"/>
                  <a:gd name="T59" fmla="*/ 12 h 182"/>
                  <a:gd name="T60" fmla="*/ 1 w 63"/>
                  <a:gd name="T61" fmla="*/ 11 h 182"/>
                  <a:gd name="T62" fmla="*/ 2 w 63"/>
                  <a:gd name="T63" fmla="*/ 9 h 182"/>
                  <a:gd name="T64" fmla="*/ 2 w 63"/>
                  <a:gd name="T65" fmla="*/ 8 h 182"/>
                  <a:gd name="T66" fmla="*/ 2 w 63"/>
                  <a:gd name="T67" fmla="*/ 8 h 182"/>
                  <a:gd name="T68" fmla="*/ 2 w 63"/>
                  <a:gd name="T69" fmla="*/ 7 h 182"/>
                  <a:gd name="T70" fmla="*/ 2 w 63"/>
                  <a:gd name="T71" fmla="*/ 7 h 182"/>
                  <a:gd name="T72" fmla="*/ 2 w 63"/>
                  <a:gd name="T73" fmla="*/ 7 h 182"/>
                  <a:gd name="T74" fmla="*/ 2 w 63"/>
                  <a:gd name="T75" fmla="*/ 6 h 182"/>
                  <a:gd name="T76" fmla="*/ 2 w 63"/>
                  <a:gd name="T77" fmla="*/ 5 h 182"/>
                  <a:gd name="T78" fmla="*/ 2 w 63"/>
                  <a:gd name="T79" fmla="*/ 5 h 182"/>
                  <a:gd name="T80" fmla="*/ 1 w 63"/>
                  <a:gd name="T81" fmla="*/ 5 h 182"/>
                  <a:gd name="T82" fmla="*/ 1 w 63"/>
                  <a:gd name="T83" fmla="*/ 4 h 182"/>
                  <a:gd name="T84" fmla="*/ 1 w 63"/>
                  <a:gd name="T85" fmla="*/ 3 h 182"/>
                  <a:gd name="T86" fmla="*/ 1 w 63"/>
                  <a:gd name="T87" fmla="*/ 2 h 182"/>
                  <a:gd name="T88" fmla="*/ 1 w 63"/>
                  <a:gd name="T89" fmla="*/ 1 h 182"/>
                  <a:gd name="T90" fmla="*/ 2 w 63"/>
                  <a:gd name="T91" fmla="*/ 0 h 182"/>
                  <a:gd name="T92" fmla="*/ 3 w 63"/>
                  <a:gd name="T93" fmla="*/ 0 h 182"/>
                  <a:gd name="T94" fmla="*/ 4 w 63"/>
                  <a:gd name="T95" fmla="*/ 0 h 182"/>
                  <a:gd name="T96" fmla="*/ 5 w 63"/>
                  <a:gd name="T97" fmla="*/ 0 h 182"/>
                  <a:gd name="T98" fmla="*/ 6 w 63"/>
                  <a:gd name="T99" fmla="*/ 1 h 182"/>
                  <a:gd name="T100" fmla="*/ 7 w 63"/>
                  <a:gd name="T101" fmla="*/ 1 h 1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
                  <a:gd name="T154" fmla="*/ 0 h 182"/>
                  <a:gd name="T155" fmla="*/ 63 w 63"/>
                  <a:gd name="T156" fmla="*/ 182 h 1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 h="182">
                    <a:moveTo>
                      <a:pt x="62" y="13"/>
                    </a:moveTo>
                    <a:lnTo>
                      <a:pt x="62" y="18"/>
                    </a:lnTo>
                    <a:lnTo>
                      <a:pt x="61" y="23"/>
                    </a:lnTo>
                    <a:lnTo>
                      <a:pt x="59" y="28"/>
                    </a:lnTo>
                    <a:lnTo>
                      <a:pt x="56" y="32"/>
                    </a:lnTo>
                    <a:lnTo>
                      <a:pt x="52" y="36"/>
                    </a:lnTo>
                    <a:lnTo>
                      <a:pt x="48" y="39"/>
                    </a:lnTo>
                    <a:lnTo>
                      <a:pt x="44" y="42"/>
                    </a:lnTo>
                    <a:lnTo>
                      <a:pt x="41" y="45"/>
                    </a:lnTo>
                    <a:lnTo>
                      <a:pt x="38" y="47"/>
                    </a:lnTo>
                    <a:lnTo>
                      <a:pt x="35" y="48"/>
                    </a:lnTo>
                    <a:lnTo>
                      <a:pt x="35" y="50"/>
                    </a:lnTo>
                    <a:lnTo>
                      <a:pt x="33" y="52"/>
                    </a:lnTo>
                    <a:lnTo>
                      <a:pt x="31" y="55"/>
                    </a:lnTo>
                    <a:lnTo>
                      <a:pt x="30" y="58"/>
                    </a:lnTo>
                    <a:lnTo>
                      <a:pt x="28" y="62"/>
                    </a:lnTo>
                    <a:lnTo>
                      <a:pt x="27" y="67"/>
                    </a:lnTo>
                    <a:lnTo>
                      <a:pt x="25" y="72"/>
                    </a:lnTo>
                    <a:lnTo>
                      <a:pt x="25" y="77"/>
                    </a:lnTo>
                    <a:lnTo>
                      <a:pt x="23" y="83"/>
                    </a:lnTo>
                    <a:lnTo>
                      <a:pt x="22" y="89"/>
                    </a:lnTo>
                    <a:lnTo>
                      <a:pt x="22" y="90"/>
                    </a:lnTo>
                    <a:lnTo>
                      <a:pt x="21" y="92"/>
                    </a:lnTo>
                    <a:lnTo>
                      <a:pt x="20" y="94"/>
                    </a:lnTo>
                    <a:lnTo>
                      <a:pt x="19" y="96"/>
                    </a:lnTo>
                    <a:lnTo>
                      <a:pt x="18" y="99"/>
                    </a:lnTo>
                    <a:lnTo>
                      <a:pt x="17" y="101"/>
                    </a:lnTo>
                    <a:lnTo>
                      <a:pt x="16" y="104"/>
                    </a:lnTo>
                    <a:lnTo>
                      <a:pt x="15" y="108"/>
                    </a:lnTo>
                    <a:lnTo>
                      <a:pt x="14" y="111"/>
                    </a:lnTo>
                    <a:lnTo>
                      <a:pt x="13" y="115"/>
                    </a:lnTo>
                    <a:lnTo>
                      <a:pt x="12" y="118"/>
                    </a:lnTo>
                    <a:lnTo>
                      <a:pt x="12" y="121"/>
                    </a:lnTo>
                    <a:lnTo>
                      <a:pt x="12" y="124"/>
                    </a:lnTo>
                    <a:lnTo>
                      <a:pt x="12" y="127"/>
                    </a:lnTo>
                    <a:lnTo>
                      <a:pt x="12" y="130"/>
                    </a:lnTo>
                    <a:lnTo>
                      <a:pt x="12" y="133"/>
                    </a:lnTo>
                    <a:lnTo>
                      <a:pt x="12" y="137"/>
                    </a:lnTo>
                    <a:lnTo>
                      <a:pt x="12" y="140"/>
                    </a:lnTo>
                    <a:lnTo>
                      <a:pt x="11" y="143"/>
                    </a:lnTo>
                    <a:lnTo>
                      <a:pt x="10" y="146"/>
                    </a:lnTo>
                    <a:lnTo>
                      <a:pt x="9" y="149"/>
                    </a:lnTo>
                    <a:lnTo>
                      <a:pt x="9" y="153"/>
                    </a:lnTo>
                    <a:lnTo>
                      <a:pt x="8" y="157"/>
                    </a:lnTo>
                    <a:lnTo>
                      <a:pt x="7" y="161"/>
                    </a:lnTo>
                    <a:lnTo>
                      <a:pt x="6" y="164"/>
                    </a:lnTo>
                    <a:lnTo>
                      <a:pt x="6" y="168"/>
                    </a:lnTo>
                    <a:lnTo>
                      <a:pt x="5" y="171"/>
                    </a:lnTo>
                    <a:lnTo>
                      <a:pt x="4" y="175"/>
                    </a:lnTo>
                    <a:lnTo>
                      <a:pt x="3" y="178"/>
                    </a:lnTo>
                    <a:lnTo>
                      <a:pt x="3" y="181"/>
                    </a:lnTo>
                    <a:lnTo>
                      <a:pt x="3" y="180"/>
                    </a:lnTo>
                    <a:lnTo>
                      <a:pt x="2" y="181"/>
                    </a:lnTo>
                    <a:lnTo>
                      <a:pt x="1" y="181"/>
                    </a:lnTo>
                    <a:lnTo>
                      <a:pt x="0" y="181"/>
                    </a:lnTo>
                    <a:lnTo>
                      <a:pt x="0" y="177"/>
                    </a:lnTo>
                    <a:lnTo>
                      <a:pt x="0" y="173"/>
                    </a:lnTo>
                    <a:lnTo>
                      <a:pt x="1" y="169"/>
                    </a:lnTo>
                    <a:lnTo>
                      <a:pt x="2" y="165"/>
                    </a:lnTo>
                    <a:lnTo>
                      <a:pt x="3" y="162"/>
                    </a:lnTo>
                    <a:lnTo>
                      <a:pt x="3" y="158"/>
                    </a:lnTo>
                    <a:lnTo>
                      <a:pt x="4" y="154"/>
                    </a:lnTo>
                    <a:lnTo>
                      <a:pt x="5" y="150"/>
                    </a:lnTo>
                    <a:lnTo>
                      <a:pt x="6" y="146"/>
                    </a:lnTo>
                    <a:lnTo>
                      <a:pt x="6" y="142"/>
                    </a:lnTo>
                    <a:lnTo>
                      <a:pt x="7" y="139"/>
                    </a:lnTo>
                    <a:lnTo>
                      <a:pt x="7" y="136"/>
                    </a:lnTo>
                    <a:lnTo>
                      <a:pt x="7" y="132"/>
                    </a:lnTo>
                    <a:lnTo>
                      <a:pt x="7" y="129"/>
                    </a:lnTo>
                    <a:lnTo>
                      <a:pt x="8" y="126"/>
                    </a:lnTo>
                    <a:lnTo>
                      <a:pt x="8" y="122"/>
                    </a:lnTo>
                    <a:lnTo>
                      <a:pt x="8" y="119"/>
                    </a:lnTo>
                    <a:lnTo>
                      <a:pt x="9" y="116"/>
                    </a:lnTo>
                    <a:lnTo>
                      <a:pt x="9" y="113"/>
                    </a:lnTo>
                    <a:lnTo>
                      <a:pt x="9" y="109"/>
                    </a:lnTo>
                    <a:lnTo>
                      <a:pt x="11" y="105"/>
                    </a:lnTo>
                    <a:lnTo>
                      <a:pt x="12" y="102"/>
                    </a:lnTo>
                    <a:lnTo>
                      <a:pt x="13" y="98"/>
                    </a:lnTo>
                    <a:lnTo>
                      <a:pt x="14" y="94"/>
                    </a:lnTo>
                    <a:lnTo>
                      <a:pt x="15" y="91"/>
                    </a:lnTo>
                    <a:lnTo>
                      <a:pt x="16" y="87"/>
                    </a:lnTo>
                    <a:lnTo>
                      <a:pt x="18" y="83"/>
                    </a:lnTo>
                    <a:lnTo>
                      <a:pt x="19" y="80"/>
                    </a:lnTo>
                    <a:lnTo>
                      <a:pt x="19" y="76"/>
                    </a:lnTo>
                    <a:lnTo>
                      <a:pt x="20" y="73"/>
                    </a:lnTo>
                    <a:lnTo>
                      <a:pt x="20" y="70"/>
                    </a:lnTo>
                    <a:lnTo>
                      <a:pt x="20" y="69"/>
                    </a:lnTo>
                    <a:lnTo>
                      <a:pt x="20" y="67"/>
                    </a:lnTo>
                    <a:lnTo>
                      <a:pt x="20" y="66"/>
                    </a:lnTo>
                    <a:lnTo>
                      <a:pt x="20" y="64"/>
                    </a:lnTo>
                    <a:lnTo>
                      <a:pt x="20" y="63"/>
                    </a:lnTo>
                    <a:lnTo>
                      <a:pt x="19" y="61"/>
                    </a:lnTo>
                    <a:lnTo>
                      <a:pt x="19" y="60"/>
                    </a:lnTo>
                    <a:lnTo>
                      <a:pt x="19" y="58"/>
                    </a:lnTo>
                    <a:lnTo>
                      <a:pt x="19" y="57"/>
                    </a:lnTo>
                    <a:lnTo>
                      <a:pt x="20" y="55"/>
                    </a:lnTo>
                    <a:lnTo>
                      <a:pt x="20" y="54"/>
                    </a:lnTo>
                    <a:lnTo>
                      <a:pt x="21" y="52"/>
                    </a:lnTo>
                    <a:lnTo>
                      <a:pt x="21" y="51"/>
                    </a:lnTo>
                    <a:lnTo>
                      <a:pt x="21" y="49"/>
                    </a:lnTo>
                    <a:lnTo>
                      <a:pt x="21" y="48"/>
                    </a:lnTo>
                    <a:lnTo>
                      <a:pt x="21" y="46"/>
                    </a:lnTo>
                    <a:lnTo>
                      <a:pt x="20" y="45"/>
                    </a:lnTo>
                    <a:lnTo>
                      <a:pt x="19" y="45"/>
                    </a:lnTo>
                    <a:lnTo>
                      <a:pt x="18" y="44"/>
                    </a:lnTo>
                    <a:lnTo>
                      <a:pt x="15" y="42"/>
                    </a:lnTo>
                    <a:lnTo>
                      <a:pt x="13" y="41"/>
                    </a:lnTo>
                    <a:lnTo>
                      <a:pt x="12" y="38"/>
                    </a:lnTo>
                    <a:lnTo>
                      <a:pt x="10" y="35"/>
                    </a:lnTo>
                    <a:lnTo>
                      <a:pt x="9" y="32"/>
                    </a:lnTo>
                    <a:lnTo>
                      <a:pt x="9" y="29"/>
                    </a:lnTo>
                    <a:lnTo>
                      <a:pt x="9" y="26"/>
                    </a:lnTo>
                    <a:lnTo>
                      <a:pt x="9" y="23"/>
                    </a:lnTo>
                    <a:lnTo>
                      <a:pt x="9" y="20"/>
                    </a:lnTo>
                    <a:lnTo>
                      <a:pt x="10" y="18"/>
                    </a:lnTo>
                    <a:lnTo>
                      <a:pt x="11" y="16"/>
                    </a:lnTo>
                    <a:lnTo>
                      <a:pt x="12" y="13"/>
                    </a:lnTo>
                    <a:lnTo>
                      <a:pt x="14" y="10"/>
                    </a:lnTo>
                    <a:lnTo>
                      <a:pt x="15" y="8"/>
                    </a:lnTo>
                    <a:lnTo>
                      <a:pt x="18" y="6"/>
                    </a:lnTo>
                    <a:lnTo>
                      <a:pt x="20" y="4"/>
                    </a:lnTo>
                    <a:lnTo>
                      <a:pt x="23" y="2"/>
                    </a:lnTo>
                    <a:lnTo>
                      <a:pt x="27" y="1"/>
                    </a:lnTo>
                    <a:lnTo>
                      <a:pt x="31" y="0"/>
                    </a:lnTo>
                    <a:lnTo>
                      <a:pt x="37" y="0"/>
                    </a:lnTo>
                    <a:lnTo>
                      <a:pt x="42" y="1"/>
                    </a:lnTo>
                    <a:lnTo>
                      <a:pt x="47" y="2"/>
                    </a:lnTo>
                    <a:lnTo>
                      <a:pt x="50" y="4"/>
                    </a:lnTo>
                    <a:lnTo>
                      <a:pt x="54" y="5"/>
                    </a:lnTo>
                    <a:lnTo>
                      <a:pt x="57" y="7"/>
                    </a:lnTo>
                    <a:lnTo>
                      <a:pt x="58" y="9"/>
                    </a:lnTo>
                    <a:lnTo>
                      <a:pt x="60" y="10"/>
                    </a:lnTo>
                    <a:lnTo>
                      <a:pt x="61" y="11"/>
                    </a:lnTo>
                    <a:lnTo>
                      <a:pt x="61" y="13"/>
                    </a:lnTo>
                    <a:lnTo>
                      <a:pt x="62" y="13"/>
                    </a:lnTo>
                  </a:path>
                </a:pathLst>
              </a:custGeom>
              <a:noFill/>
              <a:ln w="12700" cap="rnd">
                <a:solidFill>
                  <a:srgbClr val="000000"/>
                </a:solidFill>
                <a:round/>
                <a:headEnd type="none" w="sm" len="sm"/>
                <a:tailEnd type="none" w="sm" len="sm"/>
              </a:ln>
            </p:spPr>
            <p:txBody>
              <a:bodyPr/>
              <a:lstStyle/>
              <a:p>
                <a:endParaRPr lang="en-US"/>
              </a:p>
            </p:txBody>
          </p:sp>
          <p:sp>
            <p:nvSpPr>
              <p:cNvPr id="84164" name="Freeform 196"/>
              <p:cNvSpPr>
                <a:spLocks noChangeAspect="1"/>
              </p:cNvSpPr>
              <p:nvPr/>
            </p:nvSpPr>
            <p:spPr bwMode="auto">
              <a:xfrm>
                <a:off x="949" y="2359"/>
                <a:ext cx="24" cy="36"/>
              </a:xfrm>
              <a:custGeom>
                <a:avLst/>
                <a:gdLst>
                  <a:gd name="T0" fmla="*/ 3 w 48"/>
                  <a:gd name="T1" fmla="*/ 1 h 75"/>
                  <a:gd name="T2" fmla="*/ 3 w 48"/>
                  <a:gd name="T3" fmla="*/ 2 h 75"/>
                  <a:gd name="T4" fmla="*/ 3 w 48"/>
                  <a:gd name="T5" fmla="*/ 3 h 75"/>
                  <a:gd name="T6" fmla="*/ 3 w 48"/>
                  <a:gd name="T7" fmla="*/ 3 h 75"/>
                  <a:gd name="T8" fmla="*/ 3 w 48"/>
                  <a:gd name="T9" fmla="*/ 4 h 75"/>
                  <a:gd name="T10" fmla="*/ 3 w 48"/>
                  <a:gd name="T11" fmla="*/ 5 h 75"/>
                  <a:gd name="T12" fmla="*/ 3 w 48"/>
                  <a:gd name="T13" fmla="*/ 6 h 75"/>
                  <a:gd name="T14" fmla="*/ 4 w 48"/>
                  <a:gd name="T15" fmla="*/ 6 h 75"/>
                  <a:gd name="T16" fmla="*/ 5 w 48"/>
                  <a:gd name="T17" fmla="*/ 7 h 75"/>
                  <a:gd name="T18" fmla="*/ 6 w 48"/>
                  <a:gd name="T19" fmla="*/ 8 h 75"/>
                  <a:gd name="T20" fmla="*/ 6 w 48"/>
                  <a:gd name="T21" fmla="*/ 8 h 75"/>
                  <a:gd name="T22" fmla="*/ 6 w 48"/>
                  <a:gd name="T23" fmla="*/ 8 h 75"/>
                  <a:gd name="T24" fmla="*/ 6 w 48"/>
                  <a:gd name="T25" fmla="*/ 8 h 75"/>
                  <a:gd name="T26" fmla="*/ 5 w 48"/>
                  <a:gd name="T27" fmla="*/ 8 h 75"/>
                  <a:gd name="T28" fmla="*/ 3 w 48"/>
                  <a:gd name="T29" fmla="*/ 8 h 75"/>
                  <a:gd name="T30" fmla="*/ 3 w 48"/>
                  <a:gd name="T31" fmla="*/ 7 h 75"/>
                  <a:gd name="T32" fmla="*/ 3 w 48"/>
                  <a:gd name="T33" fmla="*/ 7 h 75"/>
                  <a:gd name="T34" fmla="*/ 2 w 48"/>
                  <a:gd name="T35" fmla="*/ 7 h 75"/>
                  <a:gd name="T36" fmla="*/ 1 w 48"/>
                  <a:gd name="T37" fmla="*/ 6 h 75"/>
                  <a:gd name="T38" fmla="*/ 1 w 48"/>
                  <a:gd name="T39" fmla="*/ 6 h 75"/>
                  <a:gd name="T40" fmla="*/ 1 w 48"/>
                  <a:gd name="T41" fmla="*/ 5 h 75"/>
                  <a:gd name="T42" fmla="*/ 1 w 48"/>
                  <a:gd name="T43" fmla="*/ 4 h 75"/>
                  <a:gd name="T44" fmla="*/ 1 w 48"/>
                  <a:gd name="T45" fmla="*/ 4 h 75"/>
                  <a:gd name="T46" fmla="*/ 0 w 48"/>
                  <a:gd name="T47" fmla="*/ 4 h 75"/>
                  <a:gd name="T48" fmla="*/ 1 w 48"/>
                  <a:gd name="T49" fmla="*/ 3 h 75"/>
                  <a:gd name="T50" fmla="*/ 1 w 48"/>
                  <a:gd name="T51" fmla="*/ 3 h 75"/>
                  <a:gd name="T52" fmla="*/ 1 w 48"/>
                  <a:gd name="T53" fmla="*/ 2 h 75"/>
                  <a:gd name="T54" fmla="*/ 1 w 48"/>
                  <a:gd name="T55" fmla="*/ 2 h 75"/>
                  <a:gd name="T56" fmla="*/ 1 w 48"/>
                  <a:gd name="T57" fmla="*/ 1 h 75"/>
                  <a:gd name="T58" fmla="*/ 2 w 48"/>
                  <a:gd name="T59" fmla="*/ 1 h 75"/>
                  <a:gd name="T60" fmla="*/ 2 w 48"/>
                  <a:gd name="T61" fmla="*/ 0 h 75"/>
                  <a:gd name="T62" fmla="*/ 2 w 48"/>
                  <a:gd name="T63" fmla="*/ 0 h 75"/>
                  <a:gd name="T64" fmla="*/ 3 w 48"/>
                  <a:gd name="T65" fmla="*/ 0 h 75"/>
                  <a:gd name="T66" fmla="*/ 3 w 48"/>
                  <a:gd name="T67" fmla="*/ 1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75"/>
                  <a:gd name="T104" fmla="*/ 48 w 48"/>
                  <a:gd name="T105" fmla="*/ 75 h 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75">
                    <a:moveTo>
                      <a:pt x="18" y="10"/>
                    </a:moveTo>
                    <a:lnTo>
                      <a:pt x="17" y="17"/>
                    </a:lnTo>
                    <a:lnTo>
                      <a:pt x="18" y="24"/>
                    </a:lnTo>
                    <a:lnTo>
                      <a:pt x="19" y="32"/>
                    </a:lnTo>
                    <a:lnTo>
                      <a:pt x="22" y="39"/>
                    </a:lnTo>
                    <a:lnTo>
                      <a:pt x="25" y="45"/>
                    </a:lnTo>
                    <a:lnTo>
                      <a:pt x="28" y="51"/>
                    </a:lnTo>
                    <a:lnTo>
                      <a:pt x="32" y="58"/>
                    </a:lnTo>
                    <a:lnTo>
                      <a:pt x="37" y="64"/>
                    </a:lnTo>
                    <a:lnTo>
                      <a:pt x="41" y="69"/>
                    </a:lnTo>
                    <a:lnTo>
                      <a:pt x="47" y="74"/>
                    </a:lnTo>
                    <a:lnTo>
                      <a:pt x="41" y="73"/>
                    </a:lnTo>
                    <a:lnTo>
                      <a:pt x="35" y="71"/>
                    </a:lnTo>
                    <a:lnTo>
                      <a:pt x="28" y="69"/>
                    </a:lnTo>
                    <a:lnTo>
                      <a:pt x="22" y="67"/>
                    </a:lnTo>
                    <a:lnTo>
                      <a:pt x="17" y="64"/>
                    </a:lnTo>
                    <a:lnTo>
                      <a:pt x="12" y="60"/>
                    </a:lnTo>
                    <a:lnTo>
                      <a:pt x="8" y="56"/>
                    </a:lnTo>
                    <a:lnTo>
                      <a:pt x="4" y="51"/>
                    </a:lnTo>
                    <a:lnTo>
                      <a:pt x="2" y="46"/>
                    </a:lnTo>
                    <a:lnTo>
                      <a:pt x="1" y="40"/>
                    </a:lnTo>
                    <a:lnTo>
                      <a:pt x="0" y="36"/>
                    </a:lnTo>
                    <a:lnTo>
                      <a:pt x="1" y="31"/>
                    </a:lnTo>
                    <a:lnTo>
                      <a:pt x="1" y="26"/>
                    </a:lnTo>
                    <a:lnTo>
                      <a:pt x="3" y="22"/>
                    </a:lnTo>
                    <a:lnTo>
                      <a:pt x="4" y="17"/>
                    </a:lnTo>
                    <a:lnTo>
                      <a:pt x="6" y="13"/>
                    </a:lnTo>
                    <a:lnTo>
                      <a:pt x="9" y="9"/>
                    </a:lnTo>
                    <a:lnTo>
                      <a:pt x="12" y="5"/>
                    </a:lnTo>
                    <a:lnTo>
                      <a:pt x="16" y="2"/>
                    </a:lnTo>
                    <a:lnTo>
                      <a:pt x="20" y="0"/>
                    </a:lnTo>
                    <a:lnTo>
                      <a:pt x="18" y="10"/>
                    </a:lnTo>
                  </a:path>
                </a:pathLst>
              </a:custGeom>
              <a:solidFill>
                <a:srgbClr val="FFFFFF"/>
              </a:solidFill>
              <a:ln w="9525" cap="rnd">
                <a:noFill/>
                <a:round/>
                <a:headEnd/>
                <a:tailEnd/>
              </a:ln>
            </p:spPr>
            <p:txBody>
              <a:bodyPr/>
              <a:lstStyle/>
              <a:p>
                <a:endParaRPr lang="en-US"/>
              </a:p>
            </p:txBody>
          </p:sp>
          <p:sp>
            <p:nvSpPr>
              <p:cNvPr id="84165" name="Freeform 197"/>
              <p:cNvSpPr>
                <a:spLocks noChangeAspect="1"/>
              </p:cNvSpPr>
              <p:nvPr/>
            </p:nvSpPr>
            <p:spPr bwMode="auto">
              <a:xfrm>
                <a:off x="1213" y="2165"/>
                <a:ext cx="109" cy="150"/>
              </a:xfrm>
              <a:custGeom>
                <a:avLst/>
                <a:gdLst>
                  <a:gd name="T0" fmla="*/ 25 w 226"/>
                  <a:gd name="T1" fmla="*/ 29 h 310"/>
                  <a:gd name="T2" fmla="*/ 26 w 226"/>
                  <a:gd name="T3" fmla="*/ 24 h 310"/>
                  <a:gd name="T4" fmla="*/ 25 w 226"/>
                  <a:gd name="T5" fmla="*/ 18 h 310"/>
                  <a:gd name="T6" fmla="*/ 22 w 226"/>
                  <a:gd name="T7" fmla="*/ 14 h 310"/>
                  <a:gd name="T8" fmla="*/ 20 w 226"/>
                  <a:gd name="T9" fmla="*/ 9 h 310"/>
                  <a:gd name="T10" fmla="*/ 18 w 226"/>
                  <a:gd name="T11" fmla="*/ 7 h 310"/>
                  <a:gd name="T12" fmla="*/ 15 w 226"/>
                  <a:gd name="T13" fmla="*/ 4 h 310"/>
                  <a:gd name="T14" fmla="*/ 12 w 226"/>
                  <a:gd name="T15" fmla="*/ 2 h 310"/>
                  <a:gd name="T16" fmla="*/ 9 w 226"/>
                  <a:gd name="T17" fmla="*/ 0 h 310"/>
                  <a:gd name="T18" fmla="*/ 5 w 226"/>
                  <a:gd name="T19" fmla="*/ 0 h 310"/>
                  <a:gd name="T20" fmla="*/ 1 w 226"/>
                  <a:gd name="T21" fmla="*/ 0 h 310"/>
                  <a:gd name="T22" fmla="*/ 0 w 226"/>
                  <a:gd name="T23" fmla="*/ 0 h 310"/>
                  <a:gd name="T24" fmla="*/ 0 w 226"/>
                  <a:gd name="T25" fmla="*/ 1 h 310"/>
                  <a:gd name="T26" fmla="*/ 0 w 226"/>
                  <a:gd name="T27" fmla="*/ 1 h 310"/>
                  <a:gd name="T28" fmla="*/ 0 w 226"/>
                  <a:gd name="T29" fmla="*/ 1 h 310"/>
                  <a:gd name="T30" fmla="*/ 0 w 226"/>
                  <a:gd name="T31" fmla="*/ 2 h 310"/>
                  <a:gd name="T32" fmla="*/ 0 w 226"/>
                  <a:gd name="T33" fmla="*/ 2 h 310"/>
                  <a:gd name="T34" fmla="*/ 1 w 226"/>
                  <a:gd name="T35" fmla="*/ 2 h 310"/>
                  <a:gd name="T36" fmla="*/ 2 w 226"/>
                  <a:gd name="T37" fmla="*/ 3 h 310"/>
                  <a:gd name="T38" fmla="*/ 3 w 226"/>
                  <a:gd name="T39" fmla="*/ 3 h 310"/>
                  <a:gd name="T40" fmla="*/ 3 w 226"/>
                  <a:gd name="T41" fmla="*/ 4 h 310"/>
                  <a:gd name="T42" fmla="*/ 4 w 226"/>
                  <a:gd name="T43" fmla="*/ 5 h 310"/>
                  <a:gd name="T44" fmla="*/ 5 w 226"/>
                  <a:gd name="T45" fmla="*/ 5 h 310"/>
                  <a:gd name="T46" fmla="*/ 5 w 226"/>
                  <a:gd name="T47" fmla="*/ 6 h 310"/>
                  <a:gd name="T48" fmla="*/ 6 w 226"/>
                  <a:gd name="T49" fmla="*/ 7 h 310"/>
                  <a:gd name="T50" fmla="*/ 7 w 226"/>
                  <a:gd name="T51" fmla="*/ 8 h 310"/>
                  <a:gd name="T52" fmla="*/ 7 w 226"/>
                  <a:gd name="T53" fmla="*/ 10 h 310"/>
                  <a:gd name="T54" fmla="*/ 8 w 226"/>
                  <a:gd name="T55" fmla="*/ 10 h 310"/>
                  <a:gd name="T56" fmla="*/ 9 w 226"/>
                  <a:gd name="T57" fmla="*/ 13 h 310"/>
                  <a:gd name="T58" fmla="*/ 10 w 226"/>
                  <a:gd name="T59" fmla="*/ 15 h 310"/>
                  <a:gd name="T60" fmla="*/ 12 w 226"/>
                  <a:gd name="T61" fmla="*/ 15 h 310"/>
                  <a:gd name="T62" fmla="*/ 14 w 226"/>
                  <a:gd name="T63" fmla="*/ 17 h 310"/>
                  <a:gd name="T64" fmla="*/ 16 w 226"/>
                  <a:gd name="T65" fmla="*/ 18 h 310"/>
                  <a:gd name="T66" fmla="*/ 17 w 226"/>
                  <a:gd name="T67" fmla="*/ 19 h 310"/>
                  <a:gd name="T68" fmla="*/ 19 w 226"/>
                  <a:gd name="T69" fmla="*/ 22 h 310"/>
                  <a:gd name="T70" fmla="*/ 19 w 226"/>
                  <a:gd name="T71" fmla="*/ 25 h 310"/>
                  <a:gd name="T72" fmla="*/ 19 w 226"/>
                  <a:gd name="T73" fmla="*/ 29 h 310"/>
                  <a:gd name="T74" fmla="*/ 20 w 226"/>
                  <a:gd name="T75" fmla="*/ 31 h 310"/>
                  <a:gd name="T76" fmla="*/ 20 w 226"/>
                  <a:gd name="T77" fmla="*/ 33 h 310"/>
                  <a:gd name="T78" fmla="*/ 21 w 226"/>
                  <a:gd name="T79" fmla="*/ 34 h 310"/>
                  <a:gd name="T80" fmla="*/ 21 w 226"/>
                  <a:gd name="T81" fmla="*/ 34 h 310"/>
                  <a:gd name="T82" fmla="*/ 22 w 226"/>
                  <a:gd name="T83" fmla="*/ 35 h 310"/>
                  <a:gd name="T84" fmla="*/ 22 w 226"/>
                  <a:gd name="T85" fmla="*/ 35 h 310"/>
                  <a:gd name="T86" fmla="*/ 23 w 226"/>
                  <a:gd name="T87" fmla="*/ 35 h 310"/>
                  <a:gd name="T88" fmla="*/ 24 w 226"/>
                  <a:gd name="T89" fmla="*/ 32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6"/>
                  <a:gd name="T136" fmla="*/ 0 h 310"/>
                  <a:gd name="T137" fmla="*/ 226 w 226"/>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6" h="310">
                    <a:moveTo>
                      <a:pt x="213" y="282"/>
                    </a:moveTo>
                    <a:lnTo>
                      <a:pt x="220" y="257"/>
                    </a:lnTo>
                    <a:lnTo>
                      <a:pt x="224" y="234"/>
                    </a:lnTo>
                    <a:lnTo>
                      <a:pt x="225" y="209"/>
                    </a:lnTo>
                    <a:lnTo>
                      <a:pt x="222" y="186"/>
                    </a:lnTo>
                    <a:lnTo>
                      <a:pt x="217" y="164"/>
                    </a:lnTo>
                    <a:lnTo>
                      <a:pt x="209" y="142"/>
                    </a:lnTo>
                    <a:lnTo>
                      <a:pt x="199" y="120"/>
                    </a:lnTo>
                    <a:lnTo>
                      <a:pt x="187" y="100"/>
                    </a:lnTo>
                    <a:lnTo>
                      <a:pt x="174" y="79"/>
                    </a:lnTo>
                    <a:lnTo>
                      <a:pt x="158" y="60"/>
                    </a:lnTo>
                    <a:lnTo>
                      <a:pt x="146" y="47"/>
                    </a:lnTo>
                    <a:lnTo>
                      <a:pt x="134" y="37"/>
                    </a:lnTo>
                    <a:lnTo>
                      <a:pt x="120" y="26"/>
                    </a:lnTo>
                    <a:lnTo>
                      <a:pt x="106" y="18"/>
                    </a:lnTo>
                    <a:lnTo>
                      <a:pt x="92" y="10"/>
                    </a:lnTo>
                    <a:lnTo>
                      <a:pt x="76" y="5"/>
                    </a:lnTo>
                    <a:lnTo>
                      <a:pt x="59" y="1"/>
                    </a:lnTo>
                    <a:lnTo>
                      <a:pt x="42" y="0"/>
                    </a:lnTo>
                    <a:lnTo>
                      <a:pt x="25" y="2"/>
                    </a:lnTo>
                    <a:lnTo>
                      <a:pt x="8" y="6"/>
                    </a:lnTo>
                    <a:lnTo>
                      <a:pt x="6" y="6"/>
                    </a:lnTo>
                    <a:lnTo>
                      <a:pt x="5" y="7"/>
                    </a:lnTo>
                    <a:lnTo>
                      <a:pt x="3" y="9"/>
                    </a:lnTo>
                    <a:lnTo>
                      <a:pt x="2" y="10"/>
                    </a:lnTo>
                    <a:lnTo>
                      <a:pt x="1" y="12"/>
                    </a:lnTo>
                    <a:lnTo>
                      <a:pt x="0" y="13"/>
                    </a:lnTo>
                    <a:lnTo>
                      <a:pt x="0" y="15"/>
                    </a:lnTo>
                    <a:lnTo>
                      <a:pt x="0" y="16"/>
                    </a:lnTo>
                    <a:lnTo>
                      <a:pt x="0" y="18"/>
                    </a:lnTo>
                    <a:lnTo>
                      <a:pt x="1" y="18"/>
                    </a:lnTo>
                    <a:lnTo>
                      <a:pt x="5" y="20"/>
                    </a:lnTo>
                    <a:lnTo>
                      <a:pt x="9" y="22"/>
                    </a:lnTo>
                    <a:lnTo>
                      <a:pt x="13" y="23"/>
                    </a:lnTo>
                    <a:lnTo>
                      <a:pt x="17" y="25"/>
                    </a:lnTo>
                    <a:lnTo>
                      <a:pt x="21" y="28"/>
                    </a:lnTo>
                    <a:lnTo>
                      <a:pt x="25" y="30"/>
                    </a:lnTo>
                    <a:lnTo>
                      <a:pt x="28" y="32"/>
                    </a:lnTo>
                    <a:lnTo>
                      <a:pt x="31" y="35"/>
                    </a:lnTo>
                    <a:lnTo>
                      <a:pt x="34" y="38"/>
                    </a:lnTo>
                    <a:lnTo>
                      <a:pt x="37" y="41"/>
                    </a:lnTo>
                    <a:lnTo>
                      <a:pt x="41" y="45"/>
                    </a:lnTo>
                    <a:lnTo>
                      <a:pt x="44" y="50"/>
                    </a:lnTo>
                    <a:lnTo>
                      <a:pt x="48" y="54"/>
                    </a:lnTo>
                    <a:lnTo>
                      <a:pt x="52" y="60"/>
                    </a:lnTo>
                    <a:lnTo>
                      <a:pt x="56" y="65"/>
                    </a:lnTo>
                    <a:lnTo>
                      <a:pt x="59" y="69"/>
                    </a:lnTo>
                    <a:lnTo>
                      <a:pt x="61" y="75"/>
                    </a:lnTo>
                    <a:lnTo>
                      <a:pt x="64" y="80"/>
                    </a:lnTo>
                    <a:lnTo>
                      <a:pt x="66" y="85"/>
                    </a:lnTo>
                    <a:lnTo>
                      <a:pt x="68" y="90"/>
                    </a:lnTo>
                    <a:lnTo>
                      <a:pt x="73" y="101"/>
                    </a:lnTo>
                    <a:lnTo>
                      <a:pt x="78" y="110"/>
                    </a:lnTo>
                    <a:lnTo>
                      <a:pt x="85" y="118"/>
                    </a:lnTo>
                    <a:lnTo>
                      <a:pt x="92" y="126"/>
                    </a:lnTo>
                    <a:lnTo>
                      <a:pt x="99" y="133"/>
                    </a:lnTo>
                    <a:lnTo>
                      <a:pt x="107" y="139"/>
                    </a:lnTo>
                    <a:lnTo>
                      <a:pt x="115" y="145"/>
                    </a:lnTo>
                    <a:lnTo>
                      <a:pt x="124" y="150"/>
                    </a:lnTo>
                    <a:lnTo>
                      <a:pt x="133" y="155"/>
                    </a:lnTo>
                    <a:lnTo>
                      <a:pt x="142" y="161"/>
                    </a:lnTo>
                    <a:lnTo>
                      <a:pt x="152" y="171"/>
                    </a:lnTo>
                    <a:lnTo>
                      <a:pt x="160" y="181"/>
                    </a:lnTo>
                    <a:lnTo>
                      <a:pt x="165" y="193"/>
                    </a:lnTo>
                    <a:lnTo>
                      <a:pt x="168" y="206"/>
                    </a:lnTo>
                    <a:lnTo>
                      <a:pt x="170" y="221"/>
                    </a:lnTo>
                    <a:lnTo>
                      <a:pt x="171" y="235"/>
                    </a:lnTo>
                    <a:lnTo>
                      <a:pt x="173" y="250"/>
                    </a:lnTo>
                    <a:lnTo>
                      <a:pt x="174" y="265"/>
                    </a:lnTo>
                    <a:lnTo>
                      <a:pt x="177" y="279"/>
                    </a:lnTo>
                    <a:lnTo>
                      <a:pt x="180" y="293"/>
                    </a:lnTo>
                    <a:lnTo>
                      <a:pt x="182" y="295"/>
                    </a:lnTo>
                    <a:lnTo>
                      <a:pt x="184" y="298"/>
                    </a:lnTo>
                    <a:lnTo>
                      <a:pt x="185" y="300"/>
                    </a:lnTo>
                    <a:lnTo>
                      <a:pt x="187" y="302"/>
                    </a:lnTo>
                    <a:lnTo>
                      <a:pt x="190" y="304"/>
                    </a:lnTo>
                    <a:lnTo>
                      <a:pt x="193" y="306"/>
                    </a:lnTo>
                    <a:lnTo>
                      <a:pt x="196" y="307"/>
                    </a:lnTo>
                    <a:lnTo>
                      <a:pt x="199" y="308"/>
                    </a:lnTo>
                    <a:lnTo>
                      <a:pt x="202" y="309"/>
                    </a:lnTo>
                    <a:lnTo>
                      <a:pt x="206" y="309"/>
                    </a:lnTo>
                    <a:lnTo>
                      <a:pt x="213" y="282"/>
                    </a:lnTo>
                  </a:path>
                </a:pathLst>
              </a:custGeom>
              <a:solidFill>
                <a:srgbClr val="FFB1B1"/>
              </a:solidFill>
              <a:ln w="9525" cap="rnd">
                <a:noFill/>
                <a:round/>
                <a:headEnd/>
                <a:tailEnd/>
              </a:ln>
            </p:spPr>
            <p:txBody>
              <a:bodyPr/>
              <a:lstStyle/>
              <a:p>
                <a:endParaRPr lang="en-US"/>
              </a:p>
            </p:txBody>
          </p:sp>
          <p:sp>
            <p:nvSpPr>
              <p:cNvPr id="84166" name="Freeform 198"/>
              <p:cNvSpPr>
                <a:spLocks noChangeAspect="1"/>
              </p:cNvSpPr>
              <p:nvPr/>
            </p:nvSpPr>
            <p:spPr bwMode="auto">
              <a:xfrm>
                <a:off x="1213" y="2165"/>
                <a:ext cx="109" cy="150"/>
              </a:xfrm>
              <a:custGeom>
                <a:avLst/>
                <a:gdLst>
                  <a:gd name="T0" fmla="*/ 25 w 226"/>
                  <a:gd name="T1" fmla="*/ 29 h 310"/>
                  <a:gd name="T2" fmla="*/ 26 w 226"/>
                  <a:gd name="T3" fmla="*/ 24 h 310"/>
                  <a:gd name="T4" fmla="*/ 25 w 226"/>
                  <a:gd name="T5" fmla="*/ 18 h 310"/>
                  <a:gd name="T6" fmla="*/ 22 w 226"/>
                  <a:gd name="T7" fmla="*/ 14 h 310"/>
                  <a:gd name="T8" fmla="*/ 20 w 226"/>
                  <a:gd name="T9" fmla="*/ 9 h 310"/>
                  <a:gd name="T10" fmla="*/ 18 w 226"/>
                  <a:gd name="T11" fmla="*/ 7 h 310"/>
                  <a:gd name="T12" fmla="*/ 15 w 226"/>
                  <a:gd name="T13" fmla="*/ 4 h 310"/>
                  <a:gd name="T14" fmla="*/ 12 w 226"/>
                  <a:gd name="T15" fmla="*/ 2 h 310"/>
                  <a:gd name="T16" fmla="*/ 9 w 226"/>
                  <a:gd name="T17" fmla="*/ 0 h 310"/>
                  <a:gd name="T18" fmla="*/ 5 w 226"/>
                  <a:gd name="T19" fmla="*/ 0 h 310"/>
                  <a:gd name="T20" fmla="*/ 1 w 226"/>
                  <a:gd name="T21" fmla="*/ 0 h 310"/>
                  <a:gd name="T22" fmla="*/ 0 w 226"/>
                  <a:gd name="T23" fmla="*/ 0 h 310"/>
                  <a:gd name="T24" fmla="*/ 0 w 226"/>
                  <a:gd name="T25" fmla="*/ 1 h 310"/>
                  <a:gd name="T26" fmla="*/ 0 w 226"/>
                  <a:gd name="T27" fmla="*/ 1 h 310"/>
                  <a:gd name="T28" fmla="*/ 0 w 226"/>
                  <a:gd name="T29" fmla="*/ 1 h 310"/>
                  <a:gd name="T30" fmla="*/ 0 w 226"/>
                  <a:gd name="T31" fmla="*/ 2 h 310"/>
                  <a:gd name="T32" fmla="*/ 0 w 226"/>
                  <a:gd name="T33" fmla="*/ 2 h 310"/>
                  <a:gd name="T34" fmla="*/ 1 w 226"/>
                  <a:gd name="T35" fmla="*/ 2 h 310"/>
                  <a:gd name="T36" fmla="*/ 2 w 226"/>
                  <a:gd name="T37" fmla="*/ 3 h 310"/>
                  <a:gd name="T38" fmla="*/ 3 w 226"/>
                  <a:gd name="T39" fmla="*/ 3 h 310"/>
                  <a:gd name="T40" fmla="*/ 3 w 226"/>
                  <a:gd name="T41" fmla="*/ 4 h 310"/>
                  <a:gd name="T42" fmla="*/ 4 w 226"/>
                  <a:gd name="T43" fmla="*/ 5 h 310"/>
                  <a:gd name="T44" fmla="*/ 5 w 226"/>
                  <a:gd name="T45" fmla="*/ 5 h 310"/>
                  <a:gd name="T46" fmla="*/ 5 w 226"/>
                  <a:gd name="T47" fmla="*/ 6 h 310"/>
                  <a:gd name="T48" fmla="*/ 6 w 226"/>
                  <a:gd name="T49" fmla="*/ 7 h 310"/>
                  <a:gd name="T50" fmla="*/ 7 w 226"/>
                  <a:gd name="T51" fmla="*/ 8 h 310"/>
                  <a:gd name="T52" fmla="*/ 7 w 226"/>
                  <a:gd name="T53" fmla="*/ 10 h 310"/>
                  <a:gd name="T54" fmla="*/ 8 w 226"/>
                  <a:gd name="T55" fmla="*/ 10 h 310"/>
                  <a:gd name="T56" fmla="*/ 9 w 226"/>
                  <a:gd name="T57" fmla="*/ 13 h 310"/>
                  <a:gd name="T58" fmla="*/ 10 w 226"/>
                  <a:gd name="T59" fmla="*/ 15 h 310"/>
                  <a:gd name="T60" fmla="*/ 12 w 226"/>
                  <a:gd name="T61" fmla="*/ 15 h 310"/>
                  <a:gd name="T62" fmla="*/ 14 w 226"/>
                  <a:gd name="T63" fmla="*/ 17 h 310"/>
                  <a:gd name="T64" fmla="*/ 16 w 226"/>
                  <a:gd name="T65" fmla="*/ 18 h 310"/>
                  <a:gd name="T66" fmla="*/ 17 w 226"/>
                  <a:gd name="T67" fmla="*/ 19 h 310"/>
                  <a:gd name="T68" fmla="*/ 19 w 226"/>
                  <a:gd name="T69" fmla="*/ 22 h 310"/>
                  <a:gd name="T70" fmla="*/ 19 w 226"/>
                  <a:gd name="T71" fmla="*/ 25 h 310"/>
                  <a:gd name="T72" fmla="*/ 19 w 226"/>
                  <a:gd name="T73" fmla="*/ 29 h 310"/>
                  <a:gd name="T74" fmla="*/ 20 w 226"/>
                  <a:gd name="T75" fmla="*/ 31 h 310"/>
                  <a:gd name="T76" fmla="*/ 20 w 226"/>
                  <a:gd name="T77" fmla="*/ 33 h 310"/>
                  <a:gd name="T78" fmla="*/ 21 w 226"/>
                  <a:gd name="T79" fmla="*/ 34 h 310"/>
                  <a:gd name="T80" fmla="*/ 21 w 226"/>
                  <a:gd name="T81" fmla="*/ 34 h 310"/>
                  <a:gd name="T82" fmla="*/ 22 w 226"/>
                  <a:gd name="T83" fmla="*/ 35 h 310"/>
                  <a:gd name="T84" fmla="*/ 22 w 226"/>
                  <a:gd name="T85" fmla="*/ 35 h 310"/>
                  <a:gd name="T86" fmla="*/ 23 w 226"/>
                  <a:gd name="T87" fmla="*/ 35 h 310"/>
                  <a:gd name="T88" fmla="*/ 24 w 226"/>
                  <a:gd name="T89" fmla="*/ 32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6"/>
                  <a:gd name="T136" fmla="*/ 0 h 310"/>
                  <a:gd name="T137" fmla="*/ 226 w 226"/>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6" h="310">
                    <a:moveTo>
                      <a:pt x="213" y="282"/>
                    </a:moveTo>
                    <a:lnTo>
                      <a:pt x="220" y="257"/>
                    </a:lnTo>
                    <a:lnTo>
                      <a:pt x="224" y="234"/>
                    </a:lnTo>
                    <a:lnTo>
                      <a:pt x="225" y="209"/>
                    </a:lnTo>
                    <a:lnTo>
                      <a:pt x="222" y="186"/>
                    </a:lnTo>
                    <a:lnTo>
                      <a:pt x="217" y="164"/>
                    </a:lnTo>
                    <a:lnTo>
                      <a:pt x="209" y="142"/>
                    </a:lnTo>
                    <a:lnTo>
                      <a:pt x="199" y="120"/>
                    </a:lnTo>
                    <a:lnTo>
                      <a:pt x="187" y="100"/>
                    </a:lnTo>
                    <a:lnTo>
                      <a:pt x="174" y="79"/>
                    </a:lnTo>
                    <a:lnTo>
                      <a:pt x="158" y="60"/>
                    </a:lnTo>
                    <a:lnTo>
                      <a:pt x="146" y="47"/>
                    </a:lnTo>
                    <a:lnTo>
                      <a:pt x="134" y="37"/>
                    </a:lnTo>
                    <a:lnTo>
                      <a:pt x="120" y="26"/>
                    </a:lnTo>
                    <a:lnTo>
                      <a:pt x="106" y="18"/>
                    </a:lnTo>
                    <a:lnTo>
                      <a:pt x="92" y="10"/>
                    </a:lnTo>
                    <a:lnTo>
                      <a:pt x="76" y="5"/>
                    </a:lnTo>
                    <a:lnTo>
                      <a:pt x="59" y="1"/>
                    </a:lnTo>
                    <a:lnTo>
                      <a:pt x="42" y="0"/>
                    </a:lnTo>
                    <a:lnTo>
                      <a:pt x="25" y="2"/>
                    </a:lnTo>
                    <a:lnTo>
                      <a:pt x="8" y="6"/>
                    </a:lnTo>
                    <a:lnTo>
                      <a:pt x="6" y="6"/>
                    </a:lnTo>
                    <a:lnTo>
                      <a:pt x="5" y="7"/>
                    </a:lnTo>
                    <a:lnTo>
                      <a:pt x="3" y="9"/>
                    </a:lnTo>
                    <a:lnTo>
                      <a:pt x="2" y="10"/>
                    </a:lnTo>
                    <a:lnTo>
                      <a:pt x="1" y="12"/>
                    </a:lnTo>
                    <a:lnTo>
                      <a:pt x="0" y="13"/>
                    </a:lnTo>
                    <a:lnTo>
                      <a:pt x="0" y="15"/>
                    </a:lnTo>
                    <a:lnTo>
                      <a:pt x="0" y="16"/>
                    </a:lnTo>
                    <a:lnTo>
                      <a:pt x="0" y="18"/>
                    </a:lnTo>
                    <a:lnTo>
                      <a:pt x="1" y="18"/>
                    </a:lnTo>
                    <a:lnTo>
                      <a:pt x="5" y="20"/>
                    </a:lnTo>
                    <a:lnTo>
                      <a:pt x="9" y="22"/>
                    </a:lnTo>
                    <a:lnTo>
                      <a:pt x="13" y="23"/>
                    </a:lnTo>
                    <a:lnTo>
                      <a:pt x="17" y="25"/>
                    </a:lnTo>
                    <a:lnTo>
                      <a:pt x="21" y="28"/>
                    </a:lnTo>
                    <a:lnTo>
                      <a:pt x="25" y="30"/>
                    </a:lnTo>
                    <a:lnTo>
                      <a:pt x="28" y="32"/>
                    </a:lnTo>
                    <a:lnTo>
                      <a:pt x="31" y="35"/>
                    </a:lnTo>
                    <a:lnTo>
                      <a:pt x="34" y="38"/>
                    </a:lnTo>
                    <a:lnTo>
                      <a:pt x="37" y="41"/>
                    </a:lnTo>
                    <a:lnTo>
                      <a:pt x="41" y="45"/>
                    </a:lnTo>
                    <a:lnTo>
                      <a:pt x="44" y="50"/>
                    </a:lnTo>
                    <a:lnTo>
                      <a:pt x="48" y="54"/>
                    </a:lnTo>
                    <a:lnTo>
                      <a:pt x="52" y="60"/>
                    </a:lnTo>
                    <a:lnTo>
                      <a:pt x="56" y="65"/>
                    </a:lnTo>
                    <a:lnTo>
                      <a:pt x="59" y="69"/>
                    </a:lnTo>
                    <a:lnTo>
                      <a:pt x="61" y="75"/>
                    </a:lnTo>
                    <a:lnTo>
                      <a:pt x="64" y="80"/>
                    </a:lnTo>
                    <a:lnTo>
                      <a:pt x="66" y="85"/>
                    </a:lnTo>
                    <a:lnTo>
                      <a:pt x="68" y="90"/>
                    </a:lnTo>
                    <a:lnTo>
                      <a:pt x="73" y="101"/>
                    </a:lnTo>
                    <a:lnTo>
                      <a:pt x="78" y="110"/>
                    </a:lnTo>
                    <a:lnTo>
                      <a:pt x="85" y="118"/>
                    </a:lnTo>
                    <a:lnTo>
                      <a:pt x="92" y="126"/>
                    </a:lnTo>
                    <a:lnTo>
                      <a:pt x="99" y="133"/>
                    </a:lnTo>
                    <a:lnTo>
                      <a:pt x="107" y="139"/>
                    </a:lnTo>
                    <a:lnTo>
                      <a:pt x="115" y="145"/>
                    </a:lnTo>
                    <a:lnTo>
                      <a:pt x="124" y="150"/>
                    </a:lnTo>
                    <a:lnTo>
                      <a:pt x="133" y="155"/>
                    </a:lnTo>
                    <a:lnTo>
                      <a:pt x="142" y="161"/>
                    </a:lnTo>
                    <a:lnTo>
                      <a:pt x="152" y="171"/>
                    </a:lnTo>
                    <a:lnTo>
                      <a:pt x="160" y="181"/>
                    </a:lnTo>
                    <a:lnTo>
                      <a:pt x="165" y="193"/>
                    </a:lnTo>
                    <a:lnTo>
                      <a:pt x="168" y="206"/>
                    </a:lnTo>
                    <a:lnTo>
                      <a:pt x="170" y="221"/>
                    </a:lnTo>
                    <a:lnTo>
                      <a:pt x="171" y="235"/>
                    </a:lnTo>
                    <a:lnTo>
                      <a:pt x="173" y="250"/>
                    </a:lnTo>
                    <a:lnTo>
                      <a:pt x="174" y="265"/>
                    </a:lnTo>
                    <a:lnTo>
                      <a:pt x="177" y="279"/>
                    </a:lnTo>
                    <a:lnTo>
                      <a:pt x="180" y="293"/>
                    </a:lnTo>
                    <a:lnTo>
                      <a:pt x="182" y="295"/>
                    </a:lnTo>
                    <a:lnTo>
                      <a:pt x="184" y="298"/>
                    </a:lnTo>
                    <a:lnTo>
                      <a:pt x="185" y="300"/>
                    </a:lnTo>
                    <a:lnTo>
                      <a:pt x="187" y="302"/>
                    </a:lnTo>
                    <a:lnTo>
                      <a:pt x="190" y="304"/>
                    </a:lnTo>
                    <a:lnTo>
                      <a:pt x="193" y="306"/>
                    </a:lnTo>
                    <a:lnTo>
                      <a:pt x="196" y="307"/>
                    </a:lnTo>
                    <a:lnTo>
                      <a:pt x="199" y="308"/>
                    </a:lnTo>
                    <a:lnTo>
                      <a:pt x="202" y="309"/>
                    </a:lnTo>
                    <a:lnTo>
                      <a:pt x="206" y="309"/>
                    </a:lnTo>
                    <a:lnTo>
                      <a:pt x="213" y="282"/>
                    </a:lnTo>
                  </a:path>
                </a:pathLst>
              </a:custGeom>
              <a:noFill/>
              <a:ln w="12700" cap="rnd">
                <a:solidFill>
                  <a:srgbClr val="FFB1B1"/>
                </a:solidFill>
                <a:round/>
                <a:headEnd type="none" w="sm" len="sm"/>
                <a:tailEnd type="none" w="sm" len="sm"/>
              </a:ln>
            </p:spPr>
            <p:txBody>
              <a:bodyPr/>
              <a:lstStyle/>
              <a:p>
                <a:endParaRPr lang="en-US"/>
              </a:p>
            </p:txBody>
          </p:sp>
          <p:sp>
            <p:nvSpPr>
              <p:cNvPr id="84167" name="Freeform 199"/>
              <p:cNvSpPr>
                <a:spLocks noChangeAspect="1"/>
              </p:cNvSpPr>
              <p:nvPr/>
            </p:nvSpPr>
            <p:spPr bwMode="auto">
              <a:xfrm>
                <a:off x="1377" y="2170"/>
                <a:ext cx="124" cy="138"/>
              </a:xfrm>
              <a:custGeom>
                <a:avLst/>
                <a:gdLst>
                  <a:gd name="T0" fmla="*/ 25 w 258"/>
                  <a:gd name="T1" fmla="*/ 0 h 287"/>
                  <a:gd name="T2" fmla="*/ 24 w 258"/>
                  <a:gd name="T3" fmla="*/ 0 h 287"/>
                  <a:gd name="T4" fmla="*/ 23 w 258"/>
                  <a:gd name="T5" fmla="*/ 0 h 287"/>
                  <a:gd name="T6" fmla="*/ 23 w 258"/>
                  <a:gd name="T7" fmla="*/ 0 h 287"/>
                  <a:gd name="T8" fmla="*/ 22 w 258"/>
                  <a:gd name="T9" fmla="*/ 0 h 287"/>
                  <a:gd name="T10" fmla="*/ 22 w 258"/>
                  <a:gd name="T11" fmla="*/ 0 h 287"/>
                  <a:gd name="T12" fmla="*/ 20 w 258"/>
                  <a:gd name="T13" fmla="*/ 1 h 287"/>
                  <a:gd name="T14" fmla="*/ 19 w 258"/>
                  <a:gd name="T15" fmla="*/ 3 h 287"/>
                  <a:gd name="T16" fmla="*/ 18 w 258"/>
                  <a:gd name="T17" fmla="*/ 4 h 287"/>
                  <a:gd name="T18" fmla="*/ 17 w 258"/>
                  <a:gd name="T19" fmla="*/ 5 h 287"/>
                  <a:gd name="T20" fmla="*/ 16 w 258"/>
                  <a:gd name="T21" fmla="*/ 6 h 287"/>
                  <a:gd name="T22" fmla="*/ 13 w 258"/>
                  <a:gd name="T23" fmla="*/ 8 h 287"/>
                  <a:gd name="T24" fmla="*/ 8 w 258"/>
                  <a:gd name="T25" fmla="*/ 12 h 287"/>
                  <a:gd name="T26" fmla="*/ 4 w 258"/>
                  <a:gd name="T27" fmla="*/ 16 h 287"/>
                  <a:gd name="T28" fmla="*/ 1 w 258"/>
                  <a:gd name="T29" fmla="*/ 22 h 287"/>
                  <a:gd name="T30" fmla="*/ 0 w 258"/>
                  <a:gd name="T31" fmla="*/ 27 h 287"/>
                  <a:gd name="T32" fmla="*/ 0 w 258"/>
                  <a:gd name="T33" fmla="*/ 31 h 287"/>
                  <a:gd name="T34" fmla="*/ 0 w 258"/>
                  <a:gd name="T35" fmla="*/ 32 h 287"/>
                  <a:gd name="T36" fmla="*/ 1 w 258"/>
                  <a:gd name="T37" fmla="*/ 32 h 287"/>
                  <a:gd name="T38" fmla="*/ 2 w 258"/>
                  <a:gd name="T39" fmla="*/ 31 h 287"/>
                  <a:gd name="T40" fmla="*/ 3 w 258"/>
                  <a:gd name="T41" fmla="*/ 30 h 287"/>
                  <a:gd name="T42" fmla="*/ 4 w 258"/>
                  <a:gd name="T43" fmla="*/ 30 h 287"/>
                  <a:gd name="T44" fmla="*/ 4 w 258"/>
                  <a:gd name="T45" fmla="*/ 29 h 287"/>
                  <a:gd name="T46" fmla="*/ 5 w 258"/>
                  <a:gd name="T47" fmla="*/ 28 h 287"/>
                  <a:gd name="T48" fmla="*/ 5 w 258"/>
                  <a:gd name="T49" fmla="*/ 27 h 287"/>
                  <a:gd name="T50" fmla="*/ 6 w 258"/>
                  <a:gd name="T51" fmla="*/ 26 h 287"/>
                  <a:gd name="T52" fmla="*/ 6 w 258"/>
                  <a:gd name="T53" fmla="*/ 26 h 287"/>
                  <a:gd name="T54" fmla="*/ 6 w 258"/>
                  <a:gd name="T55" fmla="*/ 25 h 287"/>
                  <a:gd name="T56" fmla="*/ 9 w 258"/>
                  <a:gd name="T57" fmla="*/ 24 h 287"/>
                  <a:gd name="T58" fmla="*/ 12 w 258"/>
                  <a:gd name="T59" fmla="*/ 22 h 287"/>
                  <a:gd name="T60" fmla="*/ 14 w 258"/>
                  <a:gd name="T61" fmla="*/ 20 h 287"/>
                  <a:gd name="T62" fmla="*/ 16 w 258"/>
                  <a:gd name="T63" fmla="*/ 18 h 287"/>
                  <a:gd name="T64" fmla="*/ 18 w 258"/>
                  <a:gd name="T65" fmla="*/ 15 h 287"/>
                  <a:gd name="T66" fmla="*/ 19 w 258"/>
                  <a:gd name="T67" fmla="*/ 13 h 287"/>
                  <a:gd name="T68" fmla="*/ 21 w 258"/>
                  <a:gd name="T69" fmla="*/ 10 h 287"/>
                  <a:gd name="T70" fmla="*/ 23 w 258"/>
                  <a:gd name="T71" fmla="*/ 7 h 287"/>
                  <a:gd name="T72" fmla="*/ 25 w 258"/>
                  <a:gd name="T73" fmla="*/ 5 h 287"/>
                  <a:gd name="T74" fmla="*/ 27 w 258"/>
                  <a:gd name="T75" fmla="*/ 3 h 287"/>
                  <a:gd name="T76" fmla="*/ 29 w 258"/>
                  <a:gd name="T77" fmla="*/ 2 h 287"/>
                  <a:gd name="T78" fmla="*/ 29 w 258"/>
                  <a:gd name="T79" fmla="*/ 1 h 287"/>
                  <a:gd name="T80" fmla="*/ 28 w 258"/>
                  <a:gd name="T81" fmla="*/ 1 h 287"/>
                  <a:gd name="T82" fmla="*/ 28 w 258"/>
                  <a:gd name="T83" fmla="*/ 0 h 287"/>
                  <a:gd name="T84" fmla="*/ 27 w 258"/>
                  <a:gd name="T85" fmla="*/ 0 h 287"/>
                  <a:gd name="T86" fmla="*/ 26 w 258"/>
                  <a:gd name="T87" fmla="*/ 0 h 287"/>
                  <a:gd name="T88" fmla="*/ 25 w 258"/>
                  <a:gd name="T89" fmla="*/ 0 h 2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8"/>
                  <a:gd name="T136" fmla="*/ 0 h 287"/>
                  <a:gd name="T137" fmla="*/ 258 w 258"/>
                  <a:gd name="T138" fmla="*/ 287 h 2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8" h="287">
                    <a:moveTo>
                      <a:pt x="223" y="0"/>
                    </a:moveTo>
                    <a:lnTo>
                      <a:pt x="220" y="1"/>
                    </a:lnTo>
                    <a:lnTo>
                      <a:pt x="218" y="1"/>
                    </a:lnTo>
                    <a:lnTo>
                      <a:pt x="215" y="2"/>
                    </a:lnTo>
                    <a:lnTo>
                      <a:pt x="212" y="3"/>
                    </a:lnTo>
                    <a:lnTo>
                      <a:pt x="209" y="3"/>
                    </a:lnTo>
                    <a:lnTo>
                      <a:pt x="207" y="3"/>
                    </a:lnTo>
                    <a:lnTo>
                      <a:pt x="204" y="4"/>
                    </a:lnTo>
                    <a:lnTo>
                      <a:pt x="202" y="5"/>
                    </a:lnTo>
                    <a:lnTo>
                      <a:pt x="199" y="6"/>
                    </a:lnTo>
                    <a:lnTo>
                      <a:pt x="196" y="6"/>
                    </a:lnTo>
                    <a:lnTo>
                      <a:pt x="190" y="10"/>
                    </a:lnTo>
                    <a:lnTo>
                      <a:pt x="184" y="14"/>
                    </a:lnTo>
                    <a:lnTo>
                      <a:pt x="179" y="19"/>
                    </a:lnTo>
                    <a:lnTo>
                      <a:pt x="174" y="25"/>
                    </a:lnTo>
                    <a:lnTo>
                      <a:pt x="170" y="30"/>
                    </a:lnTo>
                    <a:lnTo>
                      <a:pt x="165" y="36"/>
                    </a:lnTo>
                    <a:lnTo>
                      <a:pt x="161" y="41"/>
                    </a:lnTo>
                    <a:lnTo>
                      <a:pt x="156" y="47"/>
                    </a:lnTo>
                    <a:lnTo>
                      <a:pt x="151" y="51"/>
                    </a:lnTo>
                    <a:lnTo>
                      <a:pt x="145" y="54"/>
                    </a:lnTo>
                    <a:lnTo>
                      <a:pt x="119" y="68"/>
                    </a:lnTo>
                    <a:lnTo>
                      <a:pt x="95" y="84"/>
                    </a:lnTo>
                    <a:lnTo>
                      <a:pt x="73" y="102"/>
                    </a:lnTo>
                    <a:lnTo>
                      <a:pt x="54" y="122"/>
                    </a:lnTo>
                    <a:lnTo>
                      <a:pt x="36" y="144"/>
                    </a:lnTo>
                    <a:lnTo>
                      <a:pt x="22" y="168"/>
                    </a:lnTo>
                    <a:lnTo>
                      <a:pt x="11" y="193"/>
                    </a:lnTo>
                    <a:lnTo>
                      <a:pt x="3" y="220"/>
                    </a:lnTo>
                    <a:lnTo>
                      <a:pt x="0" y="247"/>
                    </a:lnTo>
                    <a:lnTo>
                      <a:pt x="1" y="276"/>
                    </a:lnTo>
                    <a:lnTo>
                      <a:pt x="3" y="282"/>
                    </a:lnTo>
                    <a:lnTo>
                      <a:pt x="5" y="285"/>
                    </a:lnTo>
                    <a:lnTo>
                      <a:pt x="8" y="286"/>
                    </a:lnTo>
                    <a:lnTo>
                      <a:pt x="12" y="285"/>
                    </a:lnTo>
                    <a:lnTo>
                      <a:pt x="16" y="283"/>
                    </a:lnTo>
                    <a:lnTo>
                      <a:pt x="20" y="280"/>
                    </a:lnTo>
                    <a:lnTo>
                      <a:pt x="25" y="277"/>
                    </a:lnTo>
                    <a:lnTo>
                      <a:pt x="28" y="273"/>
                    </a:lnTo>
                    <a:lnTo>
                      <a:pt x="32" y="269"/>
                    </a:lnTo>
                    <a:lnTo>
                      <a:pt x="34" y="266"/>
                    </a:lnTo>
                    <a:lnTo>
                      <a:pt x="36" y="263"/>
                    </a:lnTo>
                    <a:lnTo>
                      <a:pt x="39" y="259"/>
                    </a:lnTo>
                    <a:lnTo>
                      <a:pt x="41" y="255"/>
                    </a:lnTo>
                    <a:lnTo>
                      <a:pt x="43" y="251"/>
                    </a:lnTo>
                    <a:lnTo>
                      <a:pt x="45" y="247"/>
                    </a:lnTo>
                    <a:lnTo>
                      <a:pt x="47" y="244"/>
                    </a:lnTo>
                    <a:lnTo>
                      <a:pt x="50" y="240"/>
                    </a:lnTo>
                    <a:lnTo>
                      <a:pt x="52" y="237"/>
                    </a:lnTo>
                    <a:lnTo>
                      <a:pt x="55" y="234"/>
                    </a:lnTo>
                    <a:lnTo>
                      <a:pt x="57" y="231"/>
                    </a:lnTo>
                    <a:lnTo>
                      <a:pt x="68" y="221"/>
                    </a:lnTo>
                    <a:lnTo>
                      <a:pt x="79" y="212"/>
                    </a:lnTo>
                    <a:lnTo>
                      <a:pt x="92" y="203"/>
                    </a:lnTo>
                    <a:lnTo>
                      <a:pt x="104" y="195"/>
                    </a:lnTo>
                    <a:lnTo>
                      <a:pt x="116" y="187"/>
                    </a:lnTo>
                    <a:lnTo>
                      <a:pt x="127" y="178"/>
                    </a:lnTo>
                    <a:lnTo>
                      <a:pt x="138" y="169"/>
                    </a:lnTo>
                    <a:lnTo>
                      <a:pt x="148" y="159"/>
                    </a:lnTo>
                    <a:lnTo>
                      <a:pt x="155" y="149"/>
                    </a:lnTo>
                    <a:lnTo>
                      <a:pt x="161" y="138"/>
                    </a:lnTo>
                    <a:lnTo>
                      <a:pt x="171" y="117"/>
                    </a:lnTo>
                    <a:lnTo>
                      <a:pt x="180" y="101"/>
                    </a:lnTo>
                    <a:lnTo>
                      <a:pt x="189" y="87"/>
                    </a:lnTo>
                    <a:lnTo>
                      <a:pt x="199" y="76"/>
                    </a:lnTo>
                    <a:lnTo>
                      <a:pt x="209" y="66"/>
                    </a:lnTo>
                    <a:lnTo>
                      <a:pt x="218" y="57"/>
                    </a:lnTo>
                    <a:lnTo>
                      <a:pt x="228" y="48"/>
                    </a:lnTo>
                    <a:lnTo>
                      <a:pt x="238" y="38"/>
                    </a:lnTo>
                    <a:lnTo>
                      <a:pt x="247" y="28"/>
                    </a:lnTo>
                    <a:lnTo>
                      <a:pt x="257" y="16"/>
                    </a:lnTo>
                    <a:lnTo>
                      <a:pt x="257" y="14"/>
                    </a:lnTo>
                    <a:lnTo>
                      <a:pt x="257" y="13"/>
                    </a:lnTo>
                    <a:lnTo>
                      <a:pt x="256" y="11"/>
                    </a:lnTo>
                    <a:lnTo>
                      <a:pt x="254" y="9"/>
                    </a:lnTo>
                    <a:lnTo>
                      <a:pt x="253" y="7"/>
                    </a:lnTo>
                    <a:lnTo>
                      <a:pt x="250" y="5"/>
                    </a:lnTo>
                    <a:lnTo>
                      <a:pt x="247" y="3"/>
                    </a:lnTo>
                    <a:lnTo>
                      <a:pt x="243" y="2"/>
                    </a:lnTo>
                    <a:lnTo>
                      <a:pt x="238" y="0"/>
                    </a:lnTo>
                    <a:lnTo>
                      <a:pt x="223" y="0"/>
                    </a:lnTo>
                  </a:path>
                </a:pathLst>
              </a:custGeom>
              <a:solidFill>
                <a:srgbClr val="FFB1B1"/>
              </a:solidFill>
              <a:ln w="9525" cap="rnd">
                <a:noFill/>
                <a:round/>
                <a:headEnd/>
                <a:tailEnd/>
              </a:ln>
            </p:spPr>
            <p:txBody>
              <a:bodyPr/>
              <a:lstStyle/>
              <a:p>
                <a:endParaRPr lang="en-US"/>
              </a:p>
            </p:txBody>
          </p:sp>
          <p:sp>
            <p:nvSpPr>
              <p:cNvPr id="84168" name="Freeform 200"/>
              <p:cNvSpPr>
                <a:spLocks noChangeAspect="1"/>
              </p:cNvSpPr>
              <p:nvPr/>
            </p:nvSpPr>
            <p:spPr bwMode="auto">
              <a:xfrm>
                <a:off x="1377" y="2170"/>
                <a:ext cx="124" cy="138"/>
              </a:xfrm>
              <a:custGeom>
                <a:avLst/>
                <a:gdLst>
                  <a:gd name="T0" fmla="*/ 25 w 258"/>
                  <a:gd name="T1" fmla="*/ 0 h 287"/>
                  <a:gd name="T2" fmla="*/ 24 w 258"/>
                  <a:gd name="T3" fmla="*/ 0 h 287"/>
                  <a:gd name="T4" fmla="*/ 23 w 258"/>
                  <a:gd name="T5" fmla="*/ 0 h 287"/>
                  <a:gd name="T6" fmla="*/ 23 w 258"/>
                  <a:gd name="T7" fmla="*/ 0 h 287"/>
                  <a:gd name="T8" fmla="*/ 22 w 258"/>
                  <a:gd name="T9" fmla="*/ 0 h 287"/>
                  <a:gd name="T10" fmla="*/ 22 w 258"/>
                  <a:gd name="T11" fmla="*/ 0 h 287"/>
                  <a:gd name="T12" fmla="*/ 20 w 258"/>
                  <a:gd name="T13" fmla="*/ 1 h 287"/>
                  <a:gd name="T14" fmla="*/ 19 w 258"/>
                  <a:gd name="T15" fmla="*/ 3 h 287"/>
                  <a:gd name="T16" fmla="*/ 18 w 258"/>
                  <a:gd name="T17" fmla="*/ 4 h 287"/>
                  <a:gd name="T18" fmla="*/ 17 w 258"/>
                  <a:gd name="T19" fmla="*/ 5 h 287"/>
                  <a:gd name="T20" fmla="*/ 16 w 258"/>
                  <a:gd name="T21" fmla="*/ 6 h 287"/>
                  <a:gd name="T22" fmla="*/ 13 w 258"/>
                  <a:gd name="T23" fmla="*/ 8 h 287"/>
                  <a:gd name="T24" fmla="*/ 8 w 258"/>
                  <a:gd name="T25" fmla="*/ 12 h 287"/>
                  <a:gd name="T26" fmla="*/ 4 w 258"/>
                  <a:gd name="T27" fmla="*/ 16 h 287"/>
                  <a:gd name="T28" fmla="*/ 1 w 258"/>
                  <a:gd name="T29" fmla="*/ 22 h 287"/>
                  <a:gd name="T30" fmla="*/ 0 w 258"/>
                  <a:gd name="T31" fmla="*/ 27 h 287"/>
                  <a:gd name="T32" fmla="*/ 0 w 258"/>
                  <a:gd name="T33" fmla="*/ 31 h 287"/>
                  <a:gd name="T34" fmla="*/ 0 w 258"/>
                  <a:gd name="T35" fmla="*/ 32 h 287"/>
                  <a:gd name="T36" fmla="*/ 1 w 258"/>
                  <a:gd name="T37" fmla="*/ 32 h 287"/>
                  <a:gd name="T38" fmla="*/ 2 w 258"/>
                  <a:gd name="T39" fmla="*/ 31 h 287"/>
                  <a:gd name="T40" fmla="*/ 3 w 258"/>
                  <a:gd name="T41" fmla="*/ 30 h 287"/>
                  <a:gd name="T42" fmla="*/ 4 w 258"/>
                  <a:gd name="T43" fmla="*/ 30 h 287"/>
                  <a:gd name="T44" fmla="*/ 4 w 258"/>
                  <a:gd name="T45" fmla="*/ 29 h 287"/>
                  <a:gd name="T46" fmla="*/ 5 w 258"/>
                  <a:gd name="T47" fmla="*/ 28 h 287"/>
                  <a:gd name="T48" fmla="*/ 5 w 258"/>
                  <a:gd name="T49" fmla="*/ 27 h 287"/>
                  <a:gd name="T50" fmla="*/ 6 w 258"/>
                  <a:gd name="T51" fmla="*/ 26 h 287"/>
                  <a:gd name="T52" fmla="*/ 6 w 258"/>
                  <a:gd name="T53" fmla="*/ 26 h 287"/>
                  <a:gd name="T54" fmla="*/ 6 w 258"/>
                  <a:gd name="T55" fmla="*/ 25 h 287"/>
                  <a:gd name="T56" fmla="*/ 9 w 258"/>
                  <a:gd name="T57" fmla="*/ 24 h 287"/>
                  <a:gd name="T58" fmla="*/ 12 w 258"/>
                  <a:gd name="T59" fmla="*/ 22 h 287"/>
                  <a:gd name="T60" fmla="*/ 14 w 258"/>
                  <a:gd name="T61" fmla="*/ 20 h 287"/>
                  <a:gd name="T62" fmla="*/ 16 w 258"/>
                  <a:gd name="T63" fmla="*/ 18 h 287"/>
                  <a:gd name="T64" fmla="*/ 18 w 258"/>
                  <a:gd name="T65" fmla="*/ 15 h 287"/>
                  <a:gd name="T66" fmla="*/ 19 w 258"/>
                  <a:gd name="T67" fmla="*/ 13 h 287"/>
                  <a:gd name="T68" fmla="*/ 21 w 258"/>
                  <a:gd name="T69" fmla="*/ 10 h 287"/>
                  <a:gd name="T70" fmla="*/ 23 w 258"/>
                  <a:gd name="T71" fmla="*/ 7 h 287"/>
                  <a:gd name="T72" fmla="*/ 25 w 258"/>
                  <a:gd name="T73" fmla="*/ 5 h 287"/>
                  <a:gd name="T74" fmla="*/ 27 w 258"/>
                  <a:gd name="T75" fmla="*/ 3 h 287"/>
                  <a:gd name="T76" fmla="*/ 29 w 258"/>
                  <a:gd name="T77" fmla="*/ 2 h 287"/>
                  <a:gd name="T78" fmla="*/ 29 w 258"/>
                  <a:gd name="T79" fmla="*/ 1 h 287"/>
                  <a:gd name="T80" fmla="*/ 28 w 258"/>
                  <a:gd name="T81" fmla="*/ 1 h 287"/>
                  <a:gd name="T82" fmla="*/ 28 w 258"/>
                  <a:gd name="T83" fmla="*/ 0 h 287"/>
                  <a:gd name="T84" fmla="*/ 27 w 258"/>
                  <a:gd name="T85" fmla="*/ 0 h 287"/>
                  <a:gd name="T86" fmla="*/ 26 w 258"/>
                  <a:gd name="T87" fmla="*/ 0 h 287"/>
                  <a:gd name="T88" fmla="*/ 25 w 258"/>
                  <a:gd name="T89" fmla="*/ 0 h 2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8"/>
                  <a:gd name="T136" fmla="*/ 0 h 287"/>
                  <a:gd name="T137" fmla="*/ 258 w 258"/>
                  <a:gd name="T138" fmla="*/ 287 h 2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8" h="287">
                    <a:moveTo>
                      <a:pt x="223" y="0"/>
                    </a:moveTo>
                    <a:lnTo>
                      <a:pt x="220" y="1"/>
                    </a:lnTo>
                    <a:lnTo>
                      <a:pt x="218" y="1"/>
                    </a:lnTo>
                    <a:lnTo>
                      <a:pt x="215" y="2"/>
                    </a:lnTo>
                    <a:lnTo>
                      <a:pt x="212" y="3"/>
                    </a:lnTo>
                    <a:lnTo>
                      <a:pt x="209" y="3"/>
                    </a:lnTo>
                    <a:lnTo>
                      <a:pt x="207" y="3"/>
                    </a:lnTo>
                    <a:lnTo>
                      <a:pt x="204" y="4"/>
                    </a:lnTo>
                    <a:lnTo>
                      <a:pt x="202" y="5"/>
                    </a:lnTo>
                    <a:lnTo>
                      <a:pt x="199" y="6"/>
                    </a:lnTo>
                    <a:lnTo>
                      <a:pt x="196" y="6"/>
                    </a:lnTo>
                    <a:lnTo>
                      <a:pt x="190" y="10"/>
                    </a:lnTo>
                    <a:lnTo>
                      <a:pt x="184" y="14"/>
                    </a:lnTo>
                    <a:lnTo>
                      <a:pt x="179" y="19"/>
                    </a:lnTo>
                    <a:lnTo>
                      <a:pt x="174" y="25"/>
                    </a:lnTo>
                    <a:lnTo>
                      <a:pt x="170" y="30"/>
                    </a:lnTo>
                    <a:lnTo>
                      <a:pt x="165" y="36"/>
                    </a:lnTo>
                    <a:lnTo>
                      <a:pt x="161" y="41"/>
                    </a:lnTo>
                    <a:lnTo>
                      <a:pt x="156" y="47"/>
                    </a:lnTo>
                    <a:lnTo>
                      <a:pt x="151" y="51"/>
                    </a:lnTo>
                    <a:lnTo>
                      <a:pt x="145" y="54"/>
                    </a:lnTo>
                    <a:lnTo>
                      <a:pt x="119" y="68"/>
                    </a:lnTo>
                    <a:lnTo>
                      <a:pt x="95" y="84"/>
                    </a:lnTo>
                    <a:lnTo>
                      <a:pt x="73" y="102"/>
                    </a:lnTo>
                    <a:lnTo>
                      <a:pt x="54" y="122"/>
                    </a:lnTo>
                    <a:lnTo>
                      <a:pt x="36" y="144"/>
                    </a:lnTo>
                    <a:lnTo>
                      <a:pt x="22" y="168"/>
                    </a:lnTo>
                    <a:lnTo>
                      <a:pt x="11" y="193"/>
                    </a:lnTo>
                    <a:lnTo>
                      <a:pt x="3" y="220"/>
                    </a:lnTo>
                    <a:lnTo>
                      <a:pt x="0" y="247"/>
                    </a:lnTo>
                    <a:lnTo>
                      <a:pt x="1" y="276"/>
                    </a:lnTo>
                    <a:lnTo>
                      <a:pt x="3" y="282"/>
                    </a:lnTo>
                    <a:lnTo>
                      <a:pt x="5" y="285"/>
                    </a:lnTo>
                    <a:lnTo>
                      <a:pt x="8" y="286"/>
                    </a:lnTo>
                    <a:lnTo>
                      <a:pt x="12" y="285"/>
                    </a:lnTo>
                    <a:lnTo>
                      <a:pt x="16" y="283"/>
                    </a:lnTo>
                    <a:lnTo>
                      <a:pt x="20" y="280"/>
                    </a:lnTo>
                    <a:lnTo>
                      <a:pt x="25" y="277"/>
                    </a:lnTo>
                    <a:lnTo>
                      <a:pt x="28" y="273"/>
                    </a:lnTo>
                    <a:lnTo>
                      <a:pt x="32" y="269"/>
                    </a:lnTo>
                    <a:lnTo>
                      <a:pt x="34" y="266"/>
                    </a:lnTo>
                    <a:lnTo>
                      <a:pt x="36" y="263"/>
                    </a:lnTo>
                    <a:lnTo>
                      <a:pt x="39" y="259"/>
                    </a:lnTo>
                    <a:lnTo>
                      <a:pt x="41" y="255"/>
                    </a:lnTo>
                    <a:lnTo>
                      <a:pt x="43" y="251"/>
                    </a:lnTo>
                    <a:lnTo>
                      <a:pt x="45" y="247"/>
                    </a:lnTo>
                    <a:lnTo>
                      <a:pt x="47" y="244"/>
                    </a:lnTo>
                    <a:lnTo>
                      <a:pt x="50" y="240"/>
                    </a:lnTo>
                    <a:lnTo>
                      <a:pt x="52" y="237"/>
                    </a:lnTo>
                    <a:lnTo>
                      <a:pt x="55" y="234"/>
                    </a:lnTo>
                    <a:lnTo>
                      <a:pt x="57" y="231"/>
                    </a:lnTo>
                    <a:lnTo>
                      <a:pt x="68" y="221"/>
                    </a:lnTo>
                    <a:lnTo>
                      <a:pt x="79" y="212"/>
                    </a:lnTo>
                    <a:lnTo>
                      <a:pt x="92" y="203"/>
                    </a:lnTo>
                    <a:lnTo>
                      <a:pt x="104" y="195"/>
                    </a:lnTo>
                    <a:lnTo>
                      <a:pt x="116" y="187"/>
                    </a:lnTo>
                    <a:lnTo>
                      <a:pt x="127" y="178"/>
                    </a:lnTo>
                    <a:lnTo>
                      <a:pt x="138" y="169"/>
                    </a:lnTo>
                    <a:lnTo>
                      <a:pt x="148" y="159"/>
                    </a:lnTo>
                    <a:lnTo>
                      <a:pt x="155" y="149"/>
                    </a:lnTo>
                    <a:lnTo>
                      <a:pt x="161" y="138"/>
                    </a:lnTo>
                    <a:lnTo>
                      <a:pt x="171" y="117"/>
                    </a:lnTo>
                    <a:lnTo>
                      <a:pt x="180" y="101"/>
                    </a:lnTo>
                    <a:lnTo>
                      <a:pt x="189" y="87"/>
                    </a:lnTo>
                    <a:lnTo>
                      <a:pt x="199" y="76"/>
                    </a:lnTo>
                    <a:lnTo>
                      <a:pt x="209" y="66"/>
                    </a:lnTo>
                    <a:lnTo>
                      <a:pt x="218" y="57"/>
                    </a:lnTo>
                    <a:lnTo>
                      <a:pt x="228" y="48"/>
                    </a:lnTo>
                    <a:lnTo>
                      <a:pt x="238" y="38"/>
                    </a:lnTo>
                    <a:lnTo>
                      <a:pt x="247" y="28"/>
                    </a:lnTo>
                    <a:lnTo>
                      <a:pt x="257" y="16"/>
                    </a:lnTo>
                    <a:lnTo>
                      <a:pt x="257" y="14"/>
                    </a:lnTo>
                    <a:lnTo>
                      <a:pt x="257" y="13"/>
                    </a:lnTo>
                    <a:lnTo>
                      <a:pt x="256" y="11"/>
                    </a:lnTo>
                    <a:lnTo>
                      <a:pt x="254" y="9"/>
                    </a:lnTo>
                    <a:lnTo>
                      <a:pt x="253" y="7"/>
                    </a:lnTo>
                    <a:lnTo>
                      <a:pt x="250" y="5"/>
                    </a:lnTo>
                    <a:lnTo>
                      <a:pt x="247" y="3"/>
                    </a:lnTo>
                    <a:lnTo>
                      <a:pt x="243" y="2"/>
                    </a:lnTo>
                    <a:lnTo>
                      <a:pt x="238" y="0"/>
                    </a:lnTo>
                    <a:lnTo>
                      <a:pt x="223" y="0"/>
                    </a:lnTo>
                  </a:path>
                </a:pathLst>
              </a:custGeom>
              <a:noFill/>
              <a:ln w="12700" cap="rnd">
                <a:solidFill>
                  <a:srgbClr val="FFB1B1"/>
                </a:solidFill>
                <a:round/>
                <a:headEnd type="none" w="sm" len="sm"/>
                <a:tailEnd type="none" w="sm" len="sm"/>
              </a:ln>
            </p:spPr>
            <p:txBody>
              <a:bodyPr/>
              <a:lstStyle/>
              <a:p>
                <a:endParaRPr lang="en-US"/>
              </a:p>
            </p:txBody>
          </p:sp>
          <p:sp>
            <p:nvSpPr>
              <p:cNvPr id="84169" name="Freeform 201"/>
              <p:cNvSpPr>
                <a:spLocks noChangeAspect="1"/>
              </p:cNvSpPr>
              <p:nvPr/>
            </p:nvSpPr>
            <p:spPr bwMode="auto">
              <a:xfrm>
                <a:off x="1346" y="2133"/>
                <a:ext cx="146" cy="231"/>
              </a:xfrm>
              <a:custGeom>
                <a:avLst/>
                <a:gdLst>
                  <a:gd name="T0" fmla="*/ 23 w 302"/>
                  <a:gd name="T1" fmla="*/ 1 h 478"/>
                  <a:gd name="T2" fmla="*/ 26 w 302"/>
                  <a:gd name="T3" fmla="*/ 0 h 478"/>
                  <a:gd name="T4" fmla="*/ 29 w 302"/>
                  <a:gd name="T5" fmla="*/ 0 h 478"/>
                  <a:gd name="T6" fmla="*/ 33 w 302"/>
                  <a:gd name="T7" fmla="*/ 0 h 478"/>
                  <a:gd name="T8" fmla="*/ 34 w 302"/>
                  <a:gd name="T9" fmla="*/ 1 h 478"/>
                  <a:gd name="T10" fmla="*/ 34 w 302"/>
                  <a:gd name="T11" fmla="*/ 2 h 478"/>
                  <a:gd name="T12" fmla="*/ 32 w 302"/>
                  <a:gd name="T13" fmla="*/ 3 h 478"/>
                  <a:gd name="T14" fmla="*/ 30 w 302"/>
                  <a:gd name="T15" fmla="*/ 4 h 478"/>
                  <a:gd name="T16" fmla="*/ 29 w 302"/>
                  <a:gd name="T17" fmla="*/ 5 h 478"/>
                  <a:gd name="T18" fmla="*/ 26 w 302"/>
                  <a:gd name="T19" fmla="*/ 6 h 478"/>
                  <a:gd name="T20" fmla="*/ 24 w 302"/>
                  <a:gd name="T21" fmla="*/ 8 h 478"/>
                  <a:gd name="T22" fmla="*/ 23 w 302"/>
                  <a:gd name="T23" fmla="*/ 9 h 478"/>
                  <a:gd name="T24" fmla="*/ 21 w 302"/>
                  <a:gd name="T25" fmla="*/ 11 h 478"/>
                  <a:gd name="T26" fmla="*/ 19 w 302"/>
                  <a:gd name="T27" fmla="*/ 13 h 478"/>
                  <a:gd name="T28" fmla="*/ 18 w 302"/>
                  <a:gd name="T29" fmla="*/ 13 h 478"/>
                  <a:gd name="T30" fmla="*/ 17 w 302"/>
                  <a:gd name="T31" fmla="*/ 14 h 478"/>
                  <a:gd name="T32" fmla="*/ 17 w 302"/>
                  <a:gd name="T33" fmla="*/ 14 h 478"/>
                  <a:gd name="T34" fmla="*/ 13 w 302"/>
                  <a:gd name="T35" fmla="*/ 16 h 478"/>
                  <a:gd name="T36" fmla="*/ 9 w 302"/>
                  <a:gd name="T37" fmla="*/ 21 h 478"/>
                  <a:gd name="T38" fmla="*/ 6 w 302"/>
                  <a:gd name="T39" fmla="*/ 28 h 478"/>
                  <a:gd name="T40" fmla="*/ 3 w 302"/>
                  <a:gd name="T41" fmla="*/ 36 h 478"/>
                  <a:gd name="T42" fmla="*/ 2 w 302"/>
                  <a:gd name="T43" fmla="*/ 47 h 478"/>
                  <a:gd name="T44" fmla="*/ 2 w 302"/>
                  <a:gd name="T45" fmla="*/ 48 h 478"/>
                  <a:gd name="T46" fmla="*/ 3 w 302"/>
                  <a:gd name="T47" fmla="*/ 49 h 478"/>
                  <a:gd name="T48" fmla="*/ 4 w 302"/>
                  <a:gd name="T49" fmla="*/ 50 h 478"/>
                  <a:gd name="T50" fmla="*/ 5 w 302"/>
                  <a:gd name="T51" fmla="*/ 51 h 478"/>
                  <a:gd name="T52" fmla="*/ 5 w 302"/>
                  <a:gd name="T53" fmla="*/ 51 h 478"/>
                  <a:gd name="T54" fmla="*/ 5 w 302"/>
                  <a:gd name="T55" fmla="*/ 51 h 478"/>
                  <a:gd name="T56" fmla="*/ 5 w 302"/>
                  <a:gd name="T57" fmla="*/ 52 h 478"/>
                  <a:gd name="T58" fmla="*/ 5 w 302"/>
                  <a:gd name="T59" fmla="*/ 53 h 478"/>
                  <a:gd name="T60" fmla="*/ 4 w 302"/>
                  <a:gd name="T61" fmla="*/ 54 h 478"/>
                  <a:gd name="T62" fmla="*/ 3 w 302"/>
                  <a:gd name="T63" fmla="*/ 54 h 478"/>
                  <a:gd name="T64" fmla="*/ 1 w 302"/>
                  <a:gd name="T65" fmla="*/ 54 h 478"/>
                  <a:gd name="T66" fmla="*/ 1 w 302"/>
                  <a:gd name="T67" fmla="*/ 53 h 478"/>
                  <a:gd name="T68" fmla="*/ 0 w 302"/>
                  <a:gd name="T69" fmla="*/ 51 h 478"/>
                  <a:gd name="T70" fmla="*/ 0 w 302"/>
                  <a:gd name="T71" fmla="*/ 49 h 478"/>
                  <a:gd name="T72" fmla="*/ 0 w 302"/>
                  <a:gd name="T73" fmla="*/ 48 h 478"/>
                  <a:gd name="T74" fmla="*/ 0 w 302"/>
                  <a:gd name="T75" fmla="*/ 47 h 478"/>
                  <a:gd name="T76" fmla="*/ 0 w 302"/>
                  <a:gd name="T77" fmla="*/ 47 h 478"/>
                  <a:gd name="T78" fmla="*/ 0 w 302"/>
                  <a:gd name="T79" fmla="*/ 46 h 478"/>
                  <a:gd name="T80" fmla="*/ 0 w 302"/>
                  <a:gd name="T81" fmla="*/ 44 h 478"/>
                  <a:gd name="T82" fmla="*/ 1 w 302"/>
                  <a:gd name="T83" fmla="*/ 42 h 478"/>
                  <a:gd name="T84" fmla="*/ 1 w 302"/>
                  <a:gd name="T85" fmla="*/ 38 h 478"/>
                  <a:gd name="T86" fmla="*/ 2 w 302"/>
                  <a:gd name="T87" fmla="*/ 33 h 478"/>
                  <a:gd name="T88" fmla="*/ 2 w 302"/>
                  <a:gd name="T89" fmla="*/ 33 h 478"/>
                  <a:gd name="T90" fmla="*/ 3 w 302"/>
                  <a:gd name="T91" fmla="*/ 32 h 478"/>
                  <a:gd name="T92" fmla="*/ 3 w 302"/>
                  <a:gd name="T93" fmla="*/ 32 h 478"/>
                  <a:gd name="T94" fmla="*/ 4 w 302"/>
                  <a:gd name="T95" fmla="*/ 31 h 478"/>
                  <a:gd name="T96" fmla="*/ 4 w 302"/>
                  <a:gd name="T97" fmla="*/ 30 h 478"/>
                  <a:gd name="T98" fmla="*/ 5 w 302"/>
                  <a:gd name="T99" fmla="*/ 29 h 478"/>
                  <a:gd name="T100" fmla="*/ 5 w 302"/>
                  <a:gd name="T101" fmla="*/ 28 h 478"/>
                  <a:gd name="T102" fmla="*/ 4 w 302"/>
                  <a:gd name="T103" fmla="*/ 28 h 478"/>
                  <a:gd name="T104" fmla="*/ 4 w 302"/>
                  <a:gd name="T105" fmla="*/ 27 h 478"/>
                  <a:gd name="T106" fmla="*/ 3 w 302"/>
                  <a:gd name="T107" fmla="*/ 27 h 478"/>
                  <a:gd name="T108" fmla="*/ 3 w 302"/>
                  <a:gd name="T109" fmla="*/ 26 h 478"/>
                  <a:gd name="T110" fmla="*/ 4 w 302"/>
                  <a:gd name="T111" fmla="*/ 23 h 478"/>
                  <a:gd name="T112" fmla="*/ 6 w 302"/>
                  <a:gd name="T113" fmla="*/ 16 h 478"/>
                  <a:gd name="T114" fmla="*/ 9 w 302"/>
                  <a:gd name="T115" fmla="*/ 11 h 478"/>
                  <a:gd name="T116" fmla="*/ 13 w 302"/>
                  <a:gd name="T117" fmla="*/ 7 h 478"/>
                  <a:gd name="T118" fmla="*/ 15 w 302"/>
                  <a:gd name="T119" fmla="*/ 4 h 478"/>
                  <a:gd name="T120" fmla="*/ 23 w 302"/>
                  <a:gd name="T121" fmla="*/ 1 h 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2"/>
                  <a:gd name="T184" fmla="*/ 0 h 478"/>
                  <a:gd name="T185" fmla="*/ 302 w 302"/>
                  <a:gd name="T186" fmla="*/ 478 h 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2" h="478">
                    <a:moveTo>
                      <a:pt x="202" y="14"/>
                    </a:moveTo>
                    <a:lnTo>
                      <a:pt x="205" y="13"/>
                    </a:lnTo>
                    <a:lnTo>
                      <a:pt x="215" y="11"/>
                    </a:lnTo>
                    <a:lnTo>
                      <a:pt x="228" y="7"/>
                    </a:lnTo>
                    <a:lnTo>
                      <a:pt x="244" y="4"/>
                    </a:lnTo>
                    <a:lnTo>
                      <a:pt x="261" y="1"/>
                    </a:lnTo>
                    <a:lnTo>
                      <a:pt x="277" y="0"/>
                    </a:lnTo>
                    <a:lnTo>
                      <a:pt x="290" y="0"/>
                    </a:lnTo>
                    <a:lnTo>
                      <a:pt x="299" y="4"/>
                    </a:lnTo>
                    <a:lnTo>
                      <a:pt x="301" y="11"/>
                    </a:lnTo>
                    <a:lnTo>
                      <a:pt x="297" y="21"/>
                    </a:lnTo>
                    <a:lnTo>
                      <a:pt x="292" y="25"/>
                    </a:lnTo>
                    <a:lnTo>
                      <a:pt x="287" y="28"/>
                    </a:lnTo>
                    <a:lnTo>
                      <a:pt x="279" y="32"/>
                    </a:lnTo>
                    <a:lnTo>
                      <a:pt x="271" y="36"/>
                    </a:lnTo>
                    <a:lnTo>
                      <a:pt x="262" y="40"/>
                    </a:lnTo>
                    <a:lnTo>
                      <a:pt x="252" y="44"/>
                    </a:lnTo>
                    <a:lnTo>
                      <a:pt x="242" y="50"/>
                    </a:lnTo>
                    <a:lnTo>
                      <a:pt x="232" y="56"/>
                    </a:lnTo>
                    <a:lnTo>
                      <a:pt x="223" y="62"/>
                    </a:lnTo>
                    <a:lnTo>
                      <a:pt x="215" y="71"/>
                    </a:lnTo>
                    <a:lnTo>
                      <a:pt x="205" y="82"/>
                    </a:lnTo>
                    <a:lnTo>
                      <a:pt x="196" y="91"/>
                    </a:lnTo>
                    <a:lnTo>
                      <a:pt x="187" y="98"/>
                    </a:lnTo>
                    <a:lnTo>
                      <a:pt x="180" y="104"/>
                    </a:lnTo>
                    <a:lnTo>
                      <a:pt x="172" y="109"/>
                    </a:lnTo>
                    <a:lnTo>
                      <a:pt x="166" y="113"/>
                    </a:lnTo>
                    <a:lnTo>
                      <a:pt x="160" y="116"/>
                    </a:lnTo>
                    <a:lnTo>
                      <a:pt x="155" y="117"/>
                    </a:lnTo>
                    <a:lnTo>
                      <a:pt x="152" y="119"/>
                    </a:lnTo>
                    <a:lnTo>
                      <a:pt x="150" y="119"/>
                    </a:lnTo>
                    <a:lnTo>
                      <a:pt x="133" y="130"/>
                    </a:lnTo>
                    <a:lnTo>
                      <a:pt x="116" y="145"/>
                    </a:lnTo>
                    <a:lnTo>
                      <a:pt x="98" y="164"/>
                    </a:lnTo>
                    <a:lnTo>
                      <a:pt x="82" y="187"/>
                    </a:lnTo>
                    <a:lnTo>
                      <a:pt x="66" y="214"/>
                    </a:lnTo>
                    <a:lnTo>
                      <a:pt x="52" y="246"/>
                    </a:lnTo>
                    <a:lnTo>
                      <a:pt x="40" y="282"/>
                    </a:lnTo>
                    <a:lnTo>
                      <a:pt x="31" y="322"/>
                    </a:lnTo>
                    <a:lnTo>
                      <a:pt x="25" y="366"/>
                    </a:lnTo>
                    <a:lnTo>
                      <a:pt x="23" y="414"/>
                    </a:lnTo>
                    <a:lnTo>
                      <a:pt x="23" y="423"/>
                    </a:lnTo>
                    <a:lnTo>
                      <a:pt x="25" y="430"/>
                    </a:lnTo>
                    <a:lnTo>
                      <a:pt x="28" y="436"/>
                    </a:lnTo>
                    <a:lnTo>
                      <a:pt x="31" y="442"/>
                    </a:lnTo>
                    <a:lnTo>
                      <a:pt x="34" y="446"/>
                    </a:lnTo>
                    <a:lnTo>
                      <a:pt x="37" y="450"/>
                    </a:lnTo>
                    <a:lnTo>
                      <a:pt x="41" y="453"/>
                    </a:lnTo>
                    <a:lnTo>
                      <a:pt x="43" y="455"/>
                    </a:lnTo>
                    <a:lnTo>
                      <a:pt x="45" y="456"/>
                    </a:lnTo>
                    <a:lnTo>
                      <a:pt x="46" y="456"/>
                    </a:lnTo>
                    <a:lnTo>
                      <a:pt x="45" y="458"/>
                    </a:lnTo>
                    <a:lnTo>
                      <a:pt x="44" y="460"/>
                    </a:lnTo>
                    <a:lnTo>
                      <a:pt x="44" y="463"/>
                    </a:lnTo>
                    <a:lnTo>
                      <a:pt x="42" y="466"/>
                    </a:lnTo>
                    <a:lnTo>
                      <a:pt x="40" y="470"/>
                    </a:lnTo>
                    <a:lnTo>
                      <a:pt x="37" y="474"/>
                    </a:lnTo>
                    <a:lnTo>
                      <a:pt x="32" y="476"/>
                    </a:lnTo>
                    <a:lnTo>
                      <a:pt x="28" y="477"/>
                    </a:lnTo>
                    <a:lnTo>
                      <a:pt x="22" y="477"/>
                    </a:lnTo>
                    <a:lnTo>
                      <a:pt x="15" y="474"/>
                    </a:lnTo>
                    <a:lnTo>
                      <a:pt x="9" y="469"/>
                    </a:lnTo>
                    <a:lnTo>
                      <a:pt x="4" y="462"/>
                    </a:lnTo>
                    <a:lnTo>
                      <a:pt x="2" y="455"/>
                    </a:lnTo>
                    <a:lnTo>
                      <a:pt x="0" y="446"/>
                    </a:lnTo>
                    <a:lnTo>
                      <a:pt x="0" y="438"/>
                    </a:lnTo>
                    <a:lnTo>
                      <a:pt x="0" y="430"/>
                    </a:lnTo>
                    <a:lnTo>
                      <a:pt x="2" y="423"/>
                    </a:lnTo>
                    <a:lnTo>
                      <a:pt x="3" y="418"/>
                    </a:lnTo>
                    <a:lnTo>
                      <a:pt x="3" y="414"/>
                    </a:lnTo>
                    <a:lnTo>
                      <a:pt x="4" y="413"/>
                    </a:lnTo>
                    <a:lnTo>
                      <a:pt x="4" y="411"/>
                    </a:lnTo>
                    <a:lnTo>
                      <a:pt x="5" y="408"/>
                    </a:lnTo>
                    <a:lnTo>
                      <a:pt x="6" y="401"/>
                    </a:lnTo>
                    <a:lnTo>
                      <a:pt x="7" y="392"/>
                    </a:lnTo>
                    <a:lnTo>
                      <a:pt x="9" y="380"/>
                    </a:lnTo>
                    <a:lnTo>
                      <a:pt x="11" y="366"/>
                    </a:lnTo>
                    <a:lnTo>
                      <a:pt x="13" y="351"/>
                    </a:lnTo>
                    <a:lnTo>
                      <a:pt x="15" y="334"/>
                    </a:lnTo>
                    <a:lnTo>
                      <a:pt x="18" y="314"/>
                    </a:lnTo>
                    <a:lnTo>
                      <a:pt x="20" y="294"/>
                    </a:lnTo>
                    <a:lnTo>
                      <a:pt x="21" y="290"/>
                    </a:lnTo>
                    <a:lnTo>
                      <a:pt x="22" y="288"/>
                    </a:lnTo>
                    <a:lnTo>
                      <a:pt x="25" y="287"/>
                    </a:lnTo>
                    <a:lnTo>
                      <a:pt x="27" y="286"/>
                    </a:lnTo>
                    <a:lnTo>
                      <a:pt x="29" y="284"/>
                    </a:lnTo>
                    <a:lnTo>
                      <a:pt x="32" y="283"/>
                    </a:lnTo>
                    <a:lnTo>
                      <a:pt x="35" y="280"/>
                    </a:lnTo>
                    <a:lnTo>
                      <a:pt x="37" y="275"/>
                    </a:lnTo>
                    <a:lnTo>
                      <a:pt x="40" y="269"/>
                    </a:lnTo>
                    <a:lnTo>
                      <a:pt x="42" y="261"/>
                    </a:lnTo>
                    <a:lnTo>
                      <a:pt x="43" y="255"/>
                    </a:lnTo>
                    <a:lnTo>
                      <a:pt x="42" y="249"/>
                    </a:lnTo>
                    <a:lnTo>
                      <a:pt x="41" y="246"/>
                    </a:lnTo>
                    <a:lnTo>
                      <a:pt x="39" y="242"/>
                    </a:lnTo>
                    <a:lnTo>
                      <a:pt x="37" y="240"/>
                    </a:lnTo>
                    <a:lnTo>
                      <a:pt x="34" y="237"/>
                    </a:lnTo>
                    <a:lnTo>
                      <a:pt x="31" y="235"/>
                    </a:lnTo>
                    <a:lnTo>
                      <a:pt x="30" y="233"/>
                    </a:lnTo>
                    <a:lnTo>
                      <a:pt x="28" y="230"/>
                    </a:lnTo>
                    <a:lnTo>
                      <a:pt x="28" y="228"/>
                    </a:lnTo>
                    <a:lnTo>
                      <a:pt x="34" y="200"/>
                    </a:lnTo>
                    <a:lnTo>
                      <a:pt x="43" y="173"/>
                    </a:lnTo>
                    <a:lnTo>
                      <a:pt x="55" y="146"/>
                    </a:lnTo>
                    <a:lnTo>
                      <a:pt x="69" y="121"/>
                    </a:lnTo>
                    <a:lnTo>
                      <a:pt x="83" y="98"/>
                    </a:lnTo>
                    <a:lnTo>
                      <a:pt x="98" y="78"/>
                    </a:lnTo>
                    <a:lnTo>
                      <a:pt x="112" y="61"/>
                    </a:lnTo>
                    <a:lnTo>
                      <a:pt x="125" y="48"/>
                    </a:lnTo>
                    <a:lnTo>
                      <a:pt x="136" y="39"/>
                    </a:lnTo>
                    <a:lnTo>
                      <a:pt x="145" y="34"/>
                    </a:lnTo>
                    <a:lnTo>
                      <a:pt x="202" y="14"/>
                    </a:lnTo>
                  </a:path>
                </a:pathLst>
              </a:custGeom>
              <a:solidFill>
                <a:srgbClr val="98724B"/>
              </a:solidFill>
              <a:ln w="9525" cap="rnd">
                <a:noFill/>
                <a:round/>
                <a:headEnd/>
                <a:tailEnd/>
              </a:ln>
            </p:spPr>
            <p:txBody>
              <a:bodyPr/>
              <a:lstStyle/>
              <a:p>
                <a:endParaRPr lang="en-US"/>
              </a:p>
            </p:txBody>
          </p:sp>
          <p:sp>
            <p:nvSpPr>
              <p:cNvPr id="84170" name="Freeform 202"/>
              <p:cNvSpPr>
                <a:spLocks noChangeAspect="1"/>
              </p:cNvSpPr>
              <p:nvPr/>
            </p:nvSpPr>
            <p:spPr bwMode="auto">
              <a:xfrm>
                <a:off x="1346" y="2133"/>
                <a:ext cx="146" cy="231"/>
              </a:xfrm>
              <a:custGeom>
                <a:avLst/>
                <a:gdLst>
                  <a:gd name="T0" fmla="*/ 23 w 302"/>
                  <a:gd name="T1" fmla="*/ 1 h 478"/>
                  <a:gd name="T2" fmla="*/ 26 w 302"/>
                  <a:gd name="T3" fmla="*/ 0 h 478"/>
                  <a:gd name="T4" fmla="*/ 29 w 302"/>
                  <a:gd name="T5" fmla="*/ 0 h 478"/>
                  <a:gd name="T6" fmla="*/ 33 w 302"/>
                  <a:gd name="T7" fmla="*/ 0 h 478"/>
                  <a:gd name="T8" fmla="*/ 34 w 302"/>
                  <a:gd name="T9" fmla="*/ 1 h 478"/>
                  <a:gd name="T10" fmla="*/ 34 w 302"/>
                  <a:gd name="T11" fmla="*/ 2 h 478"/>
                  <a:gd name="T12" fmla="*/ 32 w 302"/>
                  <a:gd name="T13" fmla="*/ 3 h 478"/>
                  <a:gd name="T14" fmla="*/ 30 w 302"/>
                  <a:gd name="T15" fmla="*/ 4 h 478"/>
                  <a:gd name="T16" fmla="*/ 29 w 302"/>
                  <a:gd name="T17" fmla="*/ 5 h 478"/>
                  <a:gd name="T18" fmla="*/ 26 w 302"/>
                  <a:gd name="T19" fmla="*/ 6 h 478"/>
                  <a:gd name="T20" fmla="*/ 24 w 302"/>
                  <a:gd name="T21" fmla="*/ 8 h 478"/>
                  <a:gd name="T22" fmla="*/ 23 w 302"/>
                  <a:gd name="T23" fmla="*/ 9 h 478"/>
                  <a:gd name="T24" fmla="*/ 21 w 302"/>
                  <a:gd name="T25" fmla="*/ 11 h 478"/>
                  <a:gd name="T26" fmla="*/ 19 w 302"/>
                  <a:gd name="T27" fmla="*/ 13 h 478"/>
                  <a:gd name="T28" fmla="*/ 18 w 302"/>
                  <a:gd name="T29" fmla="*/ 13 h 478"/>
                  <a:gd name="T30" fmla="*/ 17 w 302"/>
                  <a:gd name="T31" fmla="*/ 14 h 478"/>
                  <a:gd name="T32" fmla="*/ 17 w 302"/>
                  <a:gd name="T33" fmla="*/ 14 h 478"/>
                  <a:gd name="T34" fmla="*/ 13 w 302"/>
                  <a:gd name="T35" fmla="*/ 16 h 478"/>
                  <a:gd name="T36" fmla="*/ 9 w 302"/>
                  <a:gd name="T37" fmla="*/ 21 h 478"/>
                  <a:gd name="T38" fmla="*/ 6 w 302"/>
                  <a:gd name="T39" fmla="*/ 28 h 478"/>
                  <a:gd name="T40" fmla="*/ 3 w 302"/>
                  <a:gd name="T41" fmla="*/ 36 h 478"/>
                  <a:gd name="T42" fmla="*/ 2 w 302"/>
                  <a:gd name="T43" fmla="*/ 47 h 478"/>
                  <a:gd name="T44" fmla="*/ 2 w 302"/>
                  <a:gd name="T45" fmla="*/ 48 h 478"/>
                  <a:gd name="T46" fmla="*/ 3 w 302"/>
                  <a:gd name="T47" fmla="*/ 49 h 478"/>
                  <a:gd name="T48" fmla="*/ 4 w 302"/>
                  <a:gd name="T49" fmla="*/ 50 h 478"/>
                  <a:gd name="T50" fmla="*/ 5 w 302"/>
                  <a:gd name="T51" fmla="*/ 51 h 478"/>
                  <a:gd name="T52" fmla="*/ 5 w 302"/>
                  <a:gd name="T53" fmla="*/ 51 h 478"/>
                  <a:gd name="T54" fmla="*/ 5 w 302"/>
                  <a:gd name="T55" fmla="*/ 51 h 478"/>
                  <a:gd name="T56" fmla="*/ 5 w 302"/>
                  <a:gd name="T57" fmla="*/ 52 h 478"/>
                  <a:gd name="T58" fmla="*/ 5 w 302"/>
                  <a:gd name="T59" fmla="*/ 53 h 478"/>
                  <a:gd name="T60" fmla="*/ 4 w 302"/>
                  <a:gd name="T61" fmla="*/ 54 h 478"/>
                  <a:gd name="T62" fmla="*/ 3 w 302"/>
                  <a:gd name="T63" fmla="*/ 54 h 478"/>
                  <a:gd name="T64" fmla="*/ 1 w 302"/>
                  <a:gd name="T65" fmla="*/ 54 h 478"/>
                  <a:gd name="T66" fmla="*/ 1 w 302"/>
                  <a:gd name="T67" fmla="*/ 53 h 478"/>
                  <a:gd name="T68" fmla="*/ 0 w 302"/>
                  <a:gd name="T69" fmla="*/ 51 h 478"/>
                  <a:gd name="T70" fmla="*/ 0 w 302"/>
                  <a:gd name="T71" fmla="*/ 49 h 478"/>
                  <a:gd name="T72" fmla="*/ 0 w 302"/>
                  <a:gd name="T73" fmla="*/ 48 h 478"/>
                  <a:gd name="T74" fmla="*/ 0 w 302"/>
                  <a:gd name="T75" fmla="*/ 47 h 478"/>
                  <a:gd name="T76" fmla="*/ 0 w 302"/>
                  <a:gd name="T77" fmla="*/ 47 h 478"/>
                  <a:gd name="T78" fmla="*/ 0 w 302"/>
                  <a:gd name="T79" fmla="*/ 46 h 478"/>
                  <a:gd name="T80" fmla="*/ 0 w 302"/>
                  <a:gd name="T81" fmla="*/ 44 h 478"/>
                  <a:gd name="T82" fmla="*/ 1 w 302"/>
                  <a:gd name="T83" fmla="*/ 42 h 478"/>
                  <a:gd name="T84" fmla="*/ 1 w 302"/>
                  <a:gd name="T85" fmla="*/ 38 h 478"/>
                  <a:gd name="T86" fmla="*/ 2 w 302"/>
                  <a:gd name="T87" fmla="*/ 33 h 478"/>
                  <a:gd name="T88" fmla="*/ 2 w 302"/>
                  <a:gd name="T89" fmla="*/ 33 h 478"/>
                  <a:gd name="T90" fmla="*/ 3 w 302"/>
                  <a:gd name="T91" fmla="*/ 32 h 478"/>
                  <a:gd name="T92" fmla="*/ 3 w 302"/>
                  <a:gd name="T93" fmla="*/ 32 h 478"/>
                  <a:gd name="T94" fmla="*/ 4 w 302"/>
                  <a:gd name="T95" fmla="*/ 31 h 478"/>
                  <a:gd name="T96" fmla="*/ 4 w 302"/>
                  <a:gd name="T97" fmla="*/ 30 h 478"/>
                  <a:gd name="T98" fmla="*/ 5 w 302"/>
                  <a:gd name="T99" fmla="*/ 29 h 478"/>
                  <a:gd name="T100" fmla="*/ 5 w 302"/>
                  <a:gd name="T101" fmla="*/ 28 h 478"/>
                  <a:gd name="T102" fmla="*/ 4 w 302"/>
                  <a:gd name="T103" fmla="*/ 28 h 478"/>
                  <a:gd name="T104" fmla="*/ 4 w 302"/>
                  <a:gd name="T105" fmla="*/ 27 h 478"/>
                  <a:gd name="T106" fmla="*/ 3 w 302"/>
                  <a:gd name="T107" fmla="*/ 27 h 478"/>
                  <a:gd name="T108" fmla="*/ 3 w 302"/>
                  <a:gd name="T109" fmla="*/ 26 h 478"/>
                  <a:gd name="T110" fmla="*/ 4 w 302"/>
                  <a:gd name="T111" fmla="*/ 23 h 478"/>
                  <a:gd name="T112" fmla="*/ 6 w 302"/>
                  <a:gd name="T113" fmla="*/ 16 h 478"/>
                  <a:gd name="T114" fmla="*/ 9 w 302"/>
                  <a:gd name="T115" fmla="*/ 11 h 478"/>
                  <a:gd name="T116" fmla="*/ 13 w 302"/>
                  <a:gd name="T117" fmla="*/ 7 h 478"/>
                  <a:gd name="T118" fmla="*/ 15 w 302"/>
                  <a:gd name="T119" fmla="*/ 4 h 478"/>
                  <a:gd name="T120" fmla="*/ 23 w 302"/>
                  <a:gd name="T121" fmla="*/ 1 h 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2"/>
                  <a:gd name="T184" fmla="*/ 0 h 478"/>
                  <a:gd name="T185" fmla="*/ 302 w 302"/>
                  <a:gd name="T186" fmla="*/ 478 h 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2" h="478">
                    <a:moveTo>
                      <a:pt x="202" y="14"/>
                    </a:moveTo>
                    <a:lnTo>
                      <a:pt x="205" y="13"/>
                    </a:lnTo>
                    <a:lnTo>
                      <a:pt x="215" y="11"/>
                    </a:lnTo>
                    <a:lnTo>
                      <a:pt x="228" y="7"/>
                    </a:lnTo>
                    <a:lnTo>
                      <a:pt x="244" y="4"/>
                    </a:lnTo>
                    <a:lnTo>
                      <a:pt x="261" y="1"/>
                    </a:lnTo>
                    <a:lnTo>
                      <a:pt x="277" y="0"/>
                    </a:lnTo>
                    <a:lnTo>
                      <a:pt x="290" y="0"/>
                    </a:lnTo>
                    <a:lnTo>
                      <a:pt x="299" y="4"/>
                    </a:lnTo>
                    <a:lnTo>
                      <a:pt x="301" y="11"/>
                    </a:lnTo>
                    <a:lnTo>
                      <a:pt x="297" y="21"/>
                    </a:lnTo>
                    <a:lnTo>
                      <a:pt x="292" y="25"/>
                    </a:lnTo>
                    <a:lnTo>
                      <a:pt x="287" y="28"/>
                    </a:lnTo>
                    <a:lnTo>
                      <a:pt x="279" y="32"/>
                    </a:lnTo>
                    <a:lnTo>
                      <a:pt x="271" y="36"/>
                    </a:lnTo>
                    <a:lnTo>
                      <a:pt x="262" y="40"/>
                    </a:lnTo>
                    <a:lnTo>
                      <a:pt x="252" y="44"/>
                    </a:lnTo>
                    <a:lnTo>
                      <a:pt x="242" y="50"/>
                    </a:lnTo>
                    <a:lnTo>
                      <a:pt x="232" y="56"/>
                    </a:lnTo>
                    <a:lnTo>
                      <a:pt x="223" y="62"/>
                    </a:lnTo>
                    <a:lnTo>
                      <a:pt x="215" y="71"/>
                    </a:lnTo>
                    <a:lnTo>
                      <a:pt x="205" y="82"/>
                    </a:lnTo>
                    <a:lnTo>
                      <a:pt x="196" y="91"/>
                    </a:lnTo>
                    <a:lnTo>
                      <a:pt x="187" y="98"/>
                    </a:lnTo>
                    <a:lnTo>
                      <a:pt x="180" y="104"/>
                    </a:lnTo>
                    <a:lnTo>
                      <a:pt x="172" y="109"/>
                    </a:lnTo>
                    <a:lnTo>
                      <a:pt x="166" y="113"/>
                    </a:lnTo>
                    <a:lnTo>
                      <a:pt x="160" y="116"/>
                    </a:lnTo>
                    <a:lnTo>
                      <a:pt x="155" y="117"/>
                    </a:lnTo>
                    <a:lnTo>
                      <a:pt x="152" y="119"/>
                    </a:lnTo>
                    <a:lnTo>
                      <a:pt x="150" y="119"/>
                    </a:lnTo>
                    <a:lnTo>
                      <a:pt x="133" y="130"/>
                    </a:lnTo>
                    <a:lnTo>
                      <a:pt x="116" y="145"/>
                    </a:lnTo>
                    <a:lnTo>
                      <a:pt x="98" y="164"/>
                    </a:lnTo>
                    <a:lnTo>
                      <a:pt x="82" y="187"/>
                    </a:lnTo>
                    <a:lnTo>
                      <a:pt x="66" y="214"/>
                    </a:lnTo>
                    <a:lnTo>
                      <a:pt x="52" y="246"/>
                    </a:lnTo>
                    <a:lnTo>
                      <a:pt x="40" y="282"/>
                    </a:lnTo>
                    <a:lnTo>
                      <a:pt x="31" y="322"/>
                    </a:lnTo>
                    <a:lnTo>
                      <a:pt x="25" y="366"/>
                    </a:lnTo>
                    <a:lnTo>
                      <a:pt x="23" y="414"/>
                    </a:lnTo>
                    <a:lnTo>
                      <a:pt x="23" y="423"/>
                    </a:lnTo>
                    <a:lnTo>
                      <a:pt x="25" y="430"/>
                    </a:lnTo>
                    <a:lnTo>
                      <a:pt x="28" y="436"/>
                    </a:lnTo>
                    <a:lnTo>
                      <a:pt x="31" y="442"/>
                    </a:lnTo>
                    <a:lnTo>
                      <a:pt x="34" y="446"/>
                    </a:lnTo>
                    <a:lnTo>
                      <a:pt x="37" y="450"/>
                    </a:lnTo>
                    <a:lnTo>
                      <a:pt x="41" y="453"/>
                    </a:lnTo>
                    <a:lnTo>
                      <a:pt x="43" y="455"/>
                    </a:lnTo>
                    <a:lnTo>
                      <a:pt x="45" y="456"/>
                    </a:lnTo>
                    <a:lnTo>
                      <a:pt x="46" y="456"/>
                    </a:lnTo>
                    <a:lnTo>
                      <a:pt x="45" y="458"/>
                    </a:lnTo>
                    <a:lnTo>
                      <a:pt x="44" y="460"/>
                    </a:lnTo>
                    <a:lnTo>
                      <a:pt x="44" y="463"/>
                    </a:lnTo>
                    <a:lnTo>
                      <a:pt x="42" y="466"/>
                    </a:lnTo>
                    <a:lnTo>
                      <a:pt x="40" y="470"/>
                    </a:lnTo>
                    <a:lnTo>
                      <a:pt x="37" y="474"/>
                    </a:lnTo>
                    <a:lnTo>
                      <a:pt x="32" y="476"/>
                    </a:lnTo>
                    <a:lnTo>
                      <a:pt x="28" y="477"/>
                    </a:lnTo>
                    <a:lnTo>
                      <a:pt x="22" y="477"/>
                    </a:lnTo>
                    <a:lnTo>
                      <a:pt x="15" y="474"/>
                    </a:lnTo>
                    <a:lnTo>
                      <a:pt x="9" y="469"/>
                    </a:lnTo>
                    <a:lnTo>
                      <a:pt x="4" y="462"/>
                    </a:lnTo>
                    <a:lnTo>
                      <a:pt x="2" y="455"/>
                    </a:lnTo>
                    <a:lnTo>
                      <a:pt x="0" y="446"/>
                    </a:lnTo>
                    <a:lnTo>
                      <a:pt x="0" y="438"/>
                    </a:lnTo>
                    <a:lnTo>
                      <a:pt x="0" y="430"/>
                    </a:lnTo>
                    <a:lnTo>
                      <a:pt x="2" y="423"/>
                    </a:lnTo>
                    <a:lnTo>
                      <a:pt x="3" y="418"/>
                    </a:lnTo>
                    <a:lnTo>
                      <a:pt x="3" y="414"/>
                    </a:lnTo>
                    <a:lnTo>
                      <a:pt x="4" y="413"/>
                    </a:lnTo>
                    <a:lnTo>
                      <a:pt x="4" y="411"/>
                    </a:lnTo>
                    <a:lnTo>
                      <a:pt x="5" y="408"/>
                    </a:lnTo>
                    <a:lnTo>
                      <a:pt x="6" y="401"/>
                    </a:lnTo>
                    <a:lnTo>
                      <a:pt x="7" y="392"/>
                    </a:lnTo>
                    <a:lnTo>
                      <a:pt x="9" y="380"/>
                    </a:lnTo>
                    <a:lnTo>
                      <a:pt x="11" y="366"/>
                    </a:lnTo>
                    <a:lnTo>
                      <a:pt x="13" y="351"/>
                    </a:lnTo>
                    <a:lnTo>
                      <a:pt x="15" y="334"/>
                    </a:lnTo>
                    <a:lnTo>
                      <a:pt x="18" y="314"/>
                    </a:lnTo>
                    <a:lnTo>
                      <a:pt x="20" y="294"/>
                    </a:lnTo>
                    <a:lnTo>
                      <a:pt x="21" y="290"/>
                    </a:lnTo>
                    <a:lnTo>
                      <a:pt x="22" y="288"/>
                    </a:lnTo>
                    <a:lnTo>
                      <a:pt x="25" y="287"/>
                    </a:lnTo>
                    <a:lnTo>
                      <a:pt x="27" y="286"/>
                    </a:lnTo>
                    <a:lnTo>
                      <a:pt x="29" y="284"/>
                    </a:lnTo>
                    <a:lnTo>
                      <a:pt x="32" y="283"/>
                    </a:lnTo>
                    <a:lnTo>
                      <a:pt x="35" y="280"/>
                    </a:lnTo>
                    <a:lnTo>
                      <a:pt x="37" y="275"/>
                    </a:lnTo>
                    <a:lnTo>
                      <a:pt x="40" y="269"/>
                    </a:lnTo>
                    <a:lnTo>
                      <a:pt x="42" y="261"/>
                    </a:lnTo>
                    <a:lnTo>
                      <a:pt x="43" y="255"/>
                    </a:lnTo>
                    <a:lnTo>
                      <a:pt x="42" y="249"/>
                    </a:lnTo>
                    <a:lnTo>
                      <a:pt x="41" y="246"/>
                    </a:lnTo>
                    <a:lnTo>
                      <a:pt x="39" y="242"/>
                    </a:lnTo>
                    <a:lnTo>
                      <a:pt x="37" y="240"/>
                    </a:lnTo>
                    <a:lnTo>
                      <a:pt x="34" y="237"/>
                    </a:lnTo>
                    <a:lnTo>
                      <a:pt x="31" y="235"/>
                    </a:lnTo>
                    <a:lnTo>
                      <a:pt x="30" y="233"/>
                    </a:lnTo>
                    <a:lnTo>
                      <a:pt x="28" y="230"/>
                    </a:lnTo>
                    <a:lnTo>
                      <a:pt x="28" y="228"/>
                    </a:lnTo>
                    <a:lnTo>
                      <a:pt x="34" y="200"/>
                    </a:lnTo>
                    <a:lnTo>
                      <a:pt x="43" y="173"/>
                    </a:lnTo>
                    <a:lnTo>
                      <a:pt x="55" y="146"/>
                    </a:lnTo>
                    <a:lnTo>
                      <a:pt x="69" y="121"/>
                    </a:lnTo>
                    <a:lnTo>
                      <a:pt x="83" y="98"/>
                    </a:lnTo>
                    <a:lnTo>
                      <a:pt x="98" y="78"/>
                    </a:lnTo>
                    <a:lnTo>
                      <a:pt x="112" y="61"/>
                    </a:lnTo>
                    <a:lnTo>
                      <a:pt x="125" y="48"/>
                    </a:lnTo>
                    <a:lnTo>
                      <a:pt x="136" y="39"/>
                    </a:lnTo>
                    <a:lnTo>
                      <a:pt x="145" y="34"/>
                    </a:lnTo>
                    <a:lnTo>
                      <a:pt x="202" y="14"/>
                    </a:lnTo>
                  </a:path>
                </a:pathLst>
              </a:custGeom>
              <a:noFill/>
              <a:ln w="12700" cap="rnd">
                <a:solidFill>
                  <a:srgbClr val="000000"/>
                </a:solidFill>
                <a:round/>
                <a:headEnd type="none" w="sm" len="sm"/>
                <a:tailEnd type="none" w="sm" len="sm"/>
              </a:ln>
            </p:spPr>
            <p:txBody>
              <a:bodyPr/>
              <a:lstStyle/>
              <a:p>
                <a:endParaRPr lang="en-US"/>
              </a:p>
            </p:txBody>
          </p:sp>
          <p:sp>
            <p:nvSpPr>
              <p:cNvPr id="84171" name="Freeform 203"/>
              <p:cNvSpPr>
                <a:spLocks noChangeAspect="1"/>
              </p:cNvSpPr>
              <p:nvPr/>
            </p:nvSpPr>
            <p:spPr bwMode="auto">
              <a:xfrm>
                <a:off x="1241" y="2111"/>
                <a:ext cx="111" cy="251"/>
              </a:xfrm>
              <a:custGeom>
                <a:avLst/>
                <a:gdLst>
                  <a:gd name="T0" fmla="*/ 11 w 230"/>
                  <a:gd name="T1" fmla="*/ 3 h 518"/>
                  <a:gd name="T2" fmla="*/ 8 w 230"/>
                  <a:gd name="T3" fmla="*/ 2 h 518"/>
                  <a:gd name="T4" fmla="*/ 5 w 230"/>
                  <a:gd name="T5" fmla="*/ 0 h 518"/>
                  <a:gd name="T6" fmla="*/ 1 w 230"/>
                  <a:gd name="T7" fmla="*/ 0 h 518"/>
                  <a:gd name="T8" fmla="*/ 0 w 230"/>
                  <a:gd name="T9" fmla="*/ 1 h 518"/>
                  <a:gd name="T10" fmla="*/ 0 w 230"/>
                  <a:gd name="T11" fmla="*/ 2 h 518"/>
                  <a:gd name="T12" fmla="*/ 1 w 230"/>
                  <a:gd name="T13" fmla="*/ 3 h 518"/>
                  <a:gd name="T14" fmla="*/ 3 w 230"/>
                  <a:gd name="T15" fmla="*/ 5 h 518"/>
                  <a:gd name="T16" fmla="*/ 5 w 230"/>
                  <a:gd name="T17" fmla="*/ 7 h 518"/>
                  <a:gd name="T18" fmla="*/ 7 w 230"/>
                  <a:gd name="T19" fmla="*/ 9 h 518"/>
                  <a:gd name="T20" fmla="*/ 10 w 230"/>
                  <a:gd name="T21" fmla="*/ 11 h 518"/>
                  <a:gd name="T22" fmla="*/ 11 w 230"/>
                  <a:gd name="T23" fmla="*/ 13 h 518"/>
                  <a:gd name="T24" fmla="*/ 13 w 230"/>
                  <a:gd name="T25" fmla="*/ 15 h 518"/>
                  <a:gd name="T26" fmla="*/ 14 w 230"/>
                  <a:gd name="T27" fmla="*/ 15 h 518"/>
                  <a:gd name="T28" fmla="*/ 15 w 230"/>
                  <a:gd name="T29" fmla="*/ 16 h 518"/>
                  <a:gd name="T30" fmla="*/ 15 w 230"/>
                  <a:gd name="T31" fmla="*/ 17 h 518"/>
                  <a:gd name="T32" fmla="*/ 16 w 230"/>
                  <a:gd name="T33" fmla="*/ 17 h 518"/>
                  <a:gd name="T34" fmla="*/ 19 w 230"/>
                  <a:gd name="T35" fmla="*/ 21 h 518"/>
                  <a:gd name="T36" fmla="*/ 20 w 230"/>
                  <a:gd name="T37" fmla="*/ 27 h 518"/>
                  <a:gd name="T38" fmla="*/ 22 w 230"/>
                  <a:gd name="T39" fmla="*/ 33 h 518"/>
                  <a:gd name="T40" fmla="*/ 22 w 230"/>
                  <a:gd name="T41" fmla="*/ 41 h 518"/>
                  <a:gd name="T42" fmla="*/ 20 w 230"/>
                  <a:gd name="T43" fmla="*/ 51 h 518"/>
                  <a:gd name="T44" fmla="*/ 20 w 230"/>
                  <a:gd name="T45" fmla="*/ 52 h 518"/>
                  <a:gd name="T46" fmla="*/ 20 w 230"/>
                  <a:gd name="T47" fmla="*/ 54 h 518"/>
                  <a:gd name="T48" fmla="*/ 19 w 230"/>
                  <a:gd name="T49" fmla="*/ 55 h 518"/>
                  <a:gd name="T50" fmla="*/ 18 w 230"/>
                  <a:gd name="T51" fmla="*/ 56 h 518"/>
                  <a:gd name="T52" fmla="*/ 18 w 230"/>
                  <a:gd name="T53" fmla="*/ 56 h 518"/>
                  <a:gd name="T54" fmla="*/ 18 w 230"/>
                  <a:gd name="T55" fmla="*/ 56 h 518"/>
                  <a:gd name="T56" fmla="*/ 18 w 230"/>
                  <a:gd name="T57" fmla="*/ 56 h 518"/>
                  <a:gd name="T58" fmla="*/ 18 w 230"/>
                  <a:gd name="T59" fmla="*/ 57 h 518"/>
                  <a:gd name="T60" fmla="*/ 19 w 230"/>
                  <a:gd name="T61" fmla="*/ 58 h 518"/>
                  <a:gd name="T62" fmla="*/ 19 w 230"/>
                  <a:gd name="T63" fmla="*/ 59 h 518"/>
                  <a:gd name="T64" fmla="*/ 21 w 230"/>
                  <a:gd name="T65" fmla="*/ 59 h 518"/>
                  <a:gd name="T66" fmla="*/ 22 w 230"/>
                  <a:gd name="T67" fmla="*/ 58 h 518"/>
                  <a:gd name="T68" fmla="*/ 23 w 230"/>
                  <a:gd name="T69" fmla="*/ 57 h 518"/>
                  <a:gd name="T70" fmla="*/ 23 w 230"/>
                  <a:gd name="T71" fmla="*/ 55 h 518"/>
                  <a:gd name="T72" fmla="*/ 23 w 230"/>
                  <a:gd name="T73" fmla="*/ 53 h 518"/>
                  <a:gd name="T74" fmla="*/ 23 w 230"/>
                  <a:gd name="T75" fmla="*/ 52 h 518"/>
                  <a:gd name="T76" fmla="*/ 23 w 230"/>
                  <a:gd name="T77" fmla="*/ 52 h 518"/>
                  <a:gd name="T78" fmla="*/ 24 w 230"/>
                  <a:gd name="T79" fmla="*/ 52 h 518"/>
                  <a:gd name="T80" fmla="*/ 24 w 230"/>
                  <a:gd name="T81" fmla="*/ 49 h 518"/>
                  <a:gd name="T82" fmla="*/ 24 w 230"/>
                  <a:gd name="T83" fmla="*/ 47 h 518"/>
                  <a:gd name="T84" fmla="*/ 25 w 230"/>
                  <a:gd name="T85" fmla="*/ 43 h 518"/>
                  <a:gd name="T86" fmla="*/ 25 w 230"/>
                  <a:gd name="T87" fmla="*/ 38 h 518"/>
                  <a:gd name="T88" fmla="*/ 25 w 230"/>
                  <a:gd name="T89" fmla="*/ 38 h 518"/>
                  <a:gd name="T90" fmla="*/ 25 w 230"/>
                  <a:gd name="T91" fmla="*/ 37 h 518"/>
                  <a:gd name="T92" fmla="*/ 24 w 230"/>
                  <a:gd name="T93" fmla="*/ 36 h 518"/>
                  <a:gd name="T94" fmla="*/ 23 w 230"/>
                  <a:gd name="T95" fmla="*/ 36 h 518"/>
                  <a:gd name="T96" fmla="*/ 23 w 230"/>
                  <a:gd name="T97" fmla="*/ 34 h 518"/>
                  <a:gd name="T98" fmla="*/ 23 w 230"/>
                  <a:gd name="T99" fmla="*/ 34 h 518"/>
                  <a:gd name="T100" fmla="*/ 24 w 230"/>
                  <a:gd name="T101" fmla="*/ 32 h 518"/>
                  <a:gd name="T102" fmla="*/ 24 w 230"/>
                  <a:gd name="T103" fmla="*/ 31 h 518"/>
                  <a:gd name="T104" fmla="*/ 25 w 230"/>
                  <a:gd name="T105" fmla="*/ 31 h 518"/>
                  <a:gd name="T106" fmla="*/ 26 w 230"/>
                  <a:gd name="T107" fmla="*/ 31 h 518"/>
                  <a:gd name="T108" fmla="*/ 26 w 230"/>
                  <a:gd name="T109" fmla="*/ 31 h 518"/>
                  <a:gd name="T110" fmla="*/ 26 w 230"/>
                  <a:gd name="T111" fmla="*/ 28 h 518"/>
                  <a:gd name="T112" fmla="*/ 25 w 230"/>
                  <a:gd name="T113" fmla="*/ 21 h 518"/>
                  <a:gd name="T114" fmla="*/ 23 w 230"/>
                  <a:gd name="T115" fmla="*/ 15 h 518"/>
                  <a:gd name="T116" fmla="*/ 21 w 230"/>
                  <a:gd name="T117" fmla="*/ 11 h 518"/>
                  <a:gd name="T118" fmla="*/ 19 w 230"/>
                  <a:gd name="T119" fmla="*/ 8 h 518"/>
                  <a:gd name="T120" fmla="*/ 11 w 230"/>
                  <a:gd name="T121" fmla="*/ 3 h 5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518"/>
                  <a:gd name="T185" fmla="*/ 230 w 230"/>
                  <a:gd name="T186" fmla="*/ 518 h 5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518">
                    <a:moveTo>
                      <a:pt x="98" y="30"/>
                    </a:moveTo>
                    <a:lnTo>
                      <a:pt x="95" y="28"/>
                    </a:lnTo>
                    <a:lnTo>
                      <a:pt x="86" y="24"/>
                    </a:lnTo>
                    <a:lnTo>
                      <a:pt x="73" y="19"/>
                    </a:lnTo>
                    <a:lnTo>
                      <a:pt x="58" y="12"/>
                    </a:lnTo>
                    <a:lnTo>
                      <a:pt x="42" y="6"/>
                    </a:lnTo>
                    <a:lnTo>
                      <a:pt x="27" y="3"/>
                    </a:lnTo>
                    <a:lnTo>
                      <a:pt x="14" y="0"/>
                    </a:lnTo>
                    <a:lnTo>
                      <a:pt x="4" y="2"/>
                    </a:lnTo>
                    <a:lnTo>
                      <a:pt x="0" y="8"/>
                    </a:lnTo>
                    <a:lnTo>
                      <a:pt x="3" y="20"/>
                    </a:lnTo>
                    <a:lnTo>
                      <a:pt x="7" y="25"/>
                    </a:lnTo>
                    <a:lnTo>
                      <a:pt x="11" y="31"/>
                    </a:lnTo>
                    <a:lnTo>
                      <a:pt x="18" y="38"/>
                    </a:lnTo>
                    <a:lnTo>
                      <a:pt x="25" y="45"/>
                    </a:lnTo>
                    <a:lnTo>
                      <a:pt x="34" y="53"/>
                    </a:lnTo>
                    <a:lnTo>
                      <a:pt x="43" y="61"/>
                    </a:lnTo>
                    <a:lnTo>
                      <a:pt x="53" y="69"/>
                    </a:lnTo>
                    <a:lnTo>
                      <a:pt x="63" y="79"/>
                    </a:lnTo>
                    <a:lnTo>
                      <a:pt x="74" y="88"/>
                    </a:lnTo>
                    <a:lnTo>
                      <a:pt x="84" y="99"/>
                    </a:lnTo>
                    <a:lnTo>
                      <a:pt x="95" y="110"/>
                    </a:lnTo>
                    <a:lnTo>
                      <a:pt x="104" y="118"/>
                    </a:lnTo>
                    <a:lnTo>
                      <a:pt x="112" y="125"/>
                    </a:lnTo>
                    <a:lnTo>
                      <a:pt x="119" y="130"/>
                    </a:lnTo>
                    <a:lnTo>
                      <a:pt x="124" y="135"/>
                    </a:lnTo>
                    <a:lnTo>
                      <a:pt x="129" y="139"/>
                    </a:lnTo>
                    <a:lnTo>
                      <a:pt x="132" y="142"/>
                    </a:lnTo>
                    <a:lnTo>
                      <a:pt x="136" y="145"/>
                    </a:lnTo>
                    <a:lnTo>
                      <a:pt x="139" y="148"/>
                    </a:lnTo>
                    <a:lnTo>
                      <a:pt x="142" y="152"/>
                    </a:lnTo>
                    <a:lnTo>
                      <a:pt x="154" y="168"/>
                    </a:lnTo>
                    <a:lnTo>
                      <a:pt x="165" y="187"/>
                    </a:lnTo>
                    <a:lnTo>
                      <a:pt x="175" y="209"/>
                    </a:lnTo>
                    <a:lnTo>
                      <a:pt x="183" y="234"/>
                    </a:lnTo>
                    <a:lnTo>
                      <a:pt x="189" y="261"/>
                    </a:lnTo>
                    <a:lnTo>
                      <a:pt x="194" y="292"/>
                    </a:lnTo>
                    <a:lnTo>
                      <a:pt x="195" y="326"/>
                    </a:lnTo>
                    <a:lnTo>
                      <a:pt x="195" y="364"/>
                    </a:lnTo>
                    <a:lnTo>
                      <a:pt x="191" y="405"/>
                    </a:lnTo>
                    <a:lnTo>
                      <a:pt x="183" y="450"/>
                    </a:lnTo>
                    <a:lnTo>
                      <a:pt x="182" y="459"/>
                    </a:lnTo>
                    <a:lnTo>
                      <a:pt x="179" y="465"/>
                    </a:lnTo>
                    <a:lnTo>
                      <a:pt x="176" y="472"/>
                    </a:lnTo>
                    <a:lnTo>
                      <a:pt x="173" y="478"/>
                    </a:lnTo>
                    <a:lnTo>
                      <a:pt x="170" y="482"/>
                    </a:lnTo>
                    <a:lnTo>
                      <a:pt x="167" y="486"/>
                    </a:lnTo>
                    <a:lnTo>
                      <a:pt x="164" y="489"/>
                    </a:lnTo>
                    <a:lnTo>
                      <a:pt x="161" y="491"/>
                    </a:lnTo>
                    <a:lnTo>
                      <a:pt x="160" y="493"/>
                    </a:lnTo>
                    <a:lnTo>
                      <a:pt x="159" y="493"/>
                    </a:lnTo>
                    <a:lnTo>
                      <a:pt x="159" y="494"/>
                    </a:lnTo>
                    <a:lnTo>
                      <a:pt x="159" y="496"/>
                    </a:lnTo>
                    <a:lnTo>
                      <a:pt x="160" y="500"/>
                    </a:lnTo>
                    <a:lnTo>
                      <a:pt x="160" y="503"/>
                    </a:lnTo>
                    <a:lnTo>
                      <a:pt x="163" y="507"/>
                    </a:lnTo>
                    <a:lnTo>
                      <a:pt x="165" y="511"/>
                    </a:lnTo>
                    <a:lnTo>
                      <a:pt x="168" y="514"/>
                    </a:lnTo>
                    <a:lnTo>
                      <a:pt x="173" y="516"/>
                    </a:lnTo>
                    <a:lnTo>
                      <a:pt x="179" y="517"/>
                    </a:lnTo>
                    <a:lnTo>
                      <a:pt x="186" y="516"/>
                    </a:lnTo>
                    <a:lnTo>
                      <a:pt x="193" y="512"/>
                    </a:lnTo>
                    <a:lnTo>
                      <a:pt x="198" y="506"/>
                    </a:lnTo>
                    <a:lnTo>
                      <a:pt x="202" y="499"/>
                    </a:lnTo>
                    <a:lnTo>
                      <a:pt x="205" y="491"/>
                    </a:lnTo>
                    <a:lnTo>
                      <a:pt x="207" y="484"/>
                    </a:lnTo>
                    <a:lnTo>
                      <a:pt x="208" y="475"/>
                    </a:lnTo>
                    <a:lnTo>
                      <a:pt x="208" y="468"/>
                    </a:lnTo>
                    <a:lnTo>
                      <a:pt x="208" y="463"/>
                    </a:lnTo>
                    <a:lnTo>
                      <a:pt x="208" y="459"/>
                    </a:lnTo>
                    <a:lnTo>
                      <a:pt x="208" y="458"/>
                    </a:lnTo>
                    <a:lnTo>
                      <a:pt x="208" y="456"/>
                    </a:lnTo>
                    <a:lnTo>
                      <a:pt x="209" y="453"/>
                    </a:lnTo>
                    <a:lnTo>
                      <a:pt x="211" y="446"/>
                    </a:lnTo>
                    <a:lnTo>
                      <a:pt x="212" y="436"/>
                    </a:lnTo>
                    <a:lnTo>
                      <a:pt x="214" y="424"/>
                    </a:lnTo>
                    <a:lnTo>
                      <a:pt x="215" y="410"/>
                    </a:lnTo>
                    <a:lnTo>
                      <a:pt x="217" y="394"/>
                    </a:lnTo>
                    <a:lnTo>
                      <a:pt x="219" y="376"/>
                    </a:lnTo>
                    <a:lnTo>
                      <a:pt x="221" y="355"/>
                    </a:lnTo>
                    <a:lnTo>
                      <a:pt x="223" y="333"/>
                    </a:lnTo>
                    <a:lnTo>
                      <a:pt x="223" y="330"/>
                    </a:lnTo>
                    <a:lnTo>
                      <a:pt x="221" y="328"/>
                    </a:lnTo>
                    <a:lnTo>
                      <a:pt x="219" y="326"/>
                    </a:lnTo>
                    <a:lnTo>
                      <a:pt x="217" y="323"/>
                    </a:lnTo>
                    <a:lnTo>
                      <a:pt x="214" y="320"/>
                    </a:lnTo>
                    <a:lnTo>
                      <a:pt x="211" y="318"/>
                    </a:lnTo>
                    <a:lnTo>
                      <a:pt x="208" y="314"/>
                    </a:lnTo>
                    <a:lnTo>
                      <a:pt x="207" y="310"/>
                    </a:lnTo>
                    <a:lnTo>
                      <a:pt x="207" y="304"/>
                    </a:lnTo>
                    <a:lnTo>
                      <a:pt x="207" y="297"/>
                    </a:lnTo>
                    <a:lnTo>
                      <a:pt x="208" y="289"/>
                    </a:lnTo>
                    <a:lnTo>
                      <a:pt x="210" y="284"/>
                    </a:lnTo>
                    <a:lnTo>
                      <a:pt x="213" y="280"/>
                    </a:lnTo>
                    <a:lnTo>
                      <a:pt x="215" y="278"/>
                    </a:lnTo>
                    <a:lnTo>
                      <a:pt x="218" y="276"/>
                    </a:lnTo>
                    <a:lnTo>
                      <a:pt x="221" y="275"/>
                    </a:lnTo>
                    <a:lnTo>
                      <a:pt x="224" y="275"/>
                    </a:lnTo>
                    <a:lnTo>
                      <a:pt x="227" y="275"/>
                    </a:lnTo>
                    <a:lnTo>
                      <a:pt x="228" y="274"/>
                    </a:lnTo>
                    <a:lnTo>
                      <a:pt x="229" y="272"/>
                    </a:lnTo>
                    <a:lnTo>
                      <a:pt x="228" y="244"/>
                    </a:lnTo>
                    <a:lnTo>
                      <a:pt x="225" y="215"/>
                    </a:lnTo>
                    <a:lnTo>
                      <a:pt x="220" y="187"/>
                    </a:lnTo>
                    <a:lnTo>
                      <a:pt x="212" y="160"/>
                    </a:lnTo>
                    <a:lnTo>
                      <a:pt x="204" y="135"/>
                    </a:lnTo>
                    <a:lnTo>
                      <a:pt x="194" y="112"/>
                    </a:lnTo>
                    <a:lnTo>
                      <a:pt x="185" y="93"/>
                    </a:lnTo>
                    <a:lnTo>
                      <a:pt x="175" y="78"/>
                    </a:lnTo>
                    <a:lnTo>
                      <a:pt x="167" y="67"/>
                    </a:lnTo>
                    <a:lnTo>
                      <a:pt x="160" y="62"/>
                    </a:lnTo>
                    <a:lnTo>
                      <a:pt x="98" y="30"/>
                    </a:lnTo>
                  </a:path>
                </a:pathLst>
              </a:custGeom>
              <a:solidFill>
                <a:srgbClr val="98724B"/>
              </a:solidFill>
              <a:ln w="9525" cap="rnd">
                <a:noFill/>
                <a:round/>
                <a:headEnd/>
                <a:tailEnd/>
              </a:ln>
            </p:spPr>
            <p:txBody>
              <a:bodyPr/>
              <a:lstStyle/>
              <a:p>
                <a:endParaRPr lang="en-US"/>
              </a:p>
            </p:txBody>
          </p:sp>
          <p:sp>
            <p:nvSpPr>
              <p:cNvPr id="84172" name="Freeform 204"/>
              <p:cNvSpPr>
                <a:spLocks noChangeAspect="1"/>
              </p:cNvSpPr>
              <p:nvPr/>
            </p:nvSpPr>
            <p:spPr bwMode="auto">
              <a:xfrm>
                <a:off x="1241" y="2111"/>
                <a:ext cx="111" cy="251"/>
              </a:xfrm>
              <a:custGeom>
                <a:avLst/>
                <a:gdLst>
                  <a:gd name="T0" fmla="*/ 11 w 230"/>
                  <a:gd name="T1" fmla="*/ 3 h 518"/>
                  <a:gd name="T2" fmla="*/ 8 w 230"/>
                  <a:gd name="T3" fmla="*/ 2 h 518"/>
                  <a:gd name="T4" fmla="*/ 5 w 230"/>
                  <a:gd name="T5" fmla="*/ 0 h 518"/>
                  <a:gd name="T6" fmla="*/ 1 w 230"/>
                  <a:gd name="T7" fmla="*/ 0 h 518"/>
                  <a:gd name="T8" fmla="*/ 0 w 230"/>
                  <a:gd name="T9" fmla="*/ 1 h 518"/>
                  <a:gd name="T10" fmla="*/ 0 w 230"/>
                  <a:gd name="T11" fmla="*/ 2 h 518"/>
                  <a:gd name="T12" fmla="*/ 1 w 230"/>
                  <a:gd name="T13" fmla="*/ 3 h 518"/>
                  <a:gd name="T14" fmla="*/ 3 w 230"/>
                  <a:gd name="T15" fmla="*/ 5 h 518"/>
                  <a:gd name="T16" fmla="*/ 5 w 230"/>
                  <a:gd name="T17" fmla="*/ 7 h 518"/>
                  <a:gd name="T18" fmla="*/ 7 w 230"/>
                  <a:gd name="T19" fmla="*/ 9 h 518"/>
                  <a:gd name="T20" fmla="*/ 10 w 230"/>
                  <a:gd name="T21" fmla="*/ 11 h 518"/>
                  <a:gd name="T22" fmla="*/ 11 w 230"/>
                  <a:gd name="T23" fmla="*/ 13 h 518"/>
                  <a:gd name="T24" fmla="*/ 13 w 230"/>
                  <a:gd name="T25" fmla="*/ 15 h 518"/>
                  <a:gd name="T26" fmla="*/ 14 w 230"/>
                  <a:gd name="T27" fmla="*/ 15 h 518"/>
                  <a:gd name="T28" fmla="*/ 15 w 230"/>
                  <a:gd name="T29" fmla="*/ 16 h 518"/>
                  <a:gd name="T30" fmla="*/ 15 w 230"/>
                  <a:gd name="T31" fmla="*/ 17 h 518"/>
                  <a:gd name="T32" fmla="*/ 16 w 230"/>
                  <a:gd name="T33" fmla="*/ 17 h 518"/>
                  <a:gd name="T34" fmla="*/ 19 w 230"/>
                  <a:gd name="T35" fmla="*/ 21 h 518"/>
                  <a:gd name="T36" fmla="*/ 20 w 230"/>
                  <a:gd name="T37" fmla="*/ 27 h 518"/>
                  <a:gd name="T38" fmla="*/ 22 w 230"/>
                  <a:gd name="T39" fmla="*/ 33 h 518"/>
                  <a:gd name="T40" fmla="*/ 22 w 230"/>
                  <a:gd name="T41" fmla="*/ 41 h 518"/>
                  <a:gd name="T42" fmla="*/ 20 w 230"/>
                  <a:gd name="T43" fmla="*/ 51 h 518"/>
                  <a:gd name="T44" fmla="*/ 20 w 230"/>
                  <a:gd name="T45" fmla="*/ 52 h 518"/>
                  <a:gd name="T46" fmla="*/ 20 w 230"/>
                  <a:gd name="T47" fmla="*/ 54 h 518"/>
                  <a:gd name="T48" fmla="*/ 19 w 230"/>
                  <a:gd name="T49" fmla="*/ 55 h 518"/>
                  <a:gd name="T50" fmla="*/ 18 w 230"/>
                  <a:gd name="T51" fmla="*/ 56 h 518"/>
                  <a:gd name="T52" fmla="*/ 18 w 230"/>
                  <a:gd name="T53" fmla="*/ 56 h 518"/>
                  <a:gd name="T54" fmla="*/ 18 w 230"/>
                  <a:gd name="T55" fmla="*/ 56 h 518"/>
                  <a:gd name="T56" fmla="*/ 18 w 230"/>
                  <a:gd name="T57" fmla="*/ 56 h 518"/>
                  <a:gd name="T58" fmla="*/ 18 w 230"/>
                  <a:gd name="T59" fmla="*/ 57 h 518"/>
                  <a:gd name="T60" fmla="*/ 19 w 230"/>
                  <a:gd name="T61" fmla="*/ 58 h 518"/>
                  <a:gd name="T62" fmla="*/ 19 w 230"/>
                  <a:gd name="T63" fmla="*/ 59 h 518"/>
                  <a:gd name="T64" fmla="*/ 21 w 230"/>
                  <a:gd name="T65" fmla="*/ 59 h 518"/>
                  <a:gd name="T66" fmla="*/ 22 w 230"/>
                  <a:gd name="T67" fmla="*/ 58 h 518"/>
                  <a:gd name="T68" fmla="*/ 23 w 230"/>
                  <a:gd name="T69" fmla="*/ 57 h 518"/>
                  <a:gd name="T70" fmla="*/ 23 w 230"/>
                  <a:gd name="T71" fmla="*/ 55 h 518"/>
                  <a:gd name="T72" fmla="*/ 23 w 230"/>
                  <a:gd name="T73" fmla="*/ 53 h 518"/>
                  <a:gd name="T74" fmla="*/ 23 w 230"/>
                  <a:gd name="T75" fmla="*/ 52 h 518"/>
                  <a:gd name="T76" fmla="*/ 23 w 230"/>
                  <a:gd name="T77" fmla="*/ 52 h 518"/>
                  <a:gd name="T78" fmla="*/ 24 w 230"/>
                  <a:gd name="T79" fmla="*/ 52 h 518"/>
                  <a:gd name="T80" fmla="*/ 24 w 230"/>
                  <a:gd name="T81" fmla="*/ 49 h 518"/>
                  <a:gd name="T82" fmla="*/ 24 w 230"/>
                  <a:gd name="T83" fmla="*/ 47 h 518"/>
                  <a:gd name="T84" fmla="*/ 25 w 230"/>
                  <a:gd name="T85" fmla="*/ 43 h 518"/>
                  <a:gd name="T86" fmla="*/ 25 w 230"/>
                  <a:gd name="T87" fmla="*/ 38 h 518"/>
                  <a:gd name="T88" fmla="*/ 25 w 230"/>
                  <a:gd name="T89" fmla="*/ 38 h 518"/>
                  <a:gd name="T90" fmla="*/ 25 w 230"/>
                  <a:gd name="T91" fmla="*/ 37 h 518"/>
                  <a:gd name="T92" fmla="*/ 24 w 230"/>
                  <a:gd name="T93" fmla="*/ 36 h 518"/>
                  <a:gd name="T94" fmla="*/ 23 w 230"/>
                  <a:gd name="T95" fmla="*/ 36 h 518"/>
                  <a:gd name="T96" fmla="*/ 23 w 230"/>
                  <a:gd name="T97" fmla="*/ 34 h 518"/>
                  <a:gd name="T98" fmla="*/ 23 w 230"/>
                  <a:gd name="T99" fmla="*/ 34 h 518"/>
                  <a:gd name="T100" fmla="*/ 24 w 230"/>
                  <a:gd name="T101" fmla="*/ 32 h 518"/>
                  <a:gd name="T102" fmla="*/ 24 w 230"/>
                  <a:gd name="T103" fmla="*/ 31 h 518"/>
                  <a:gd name="T104" fmla="*/ 25 w 230"/>
                  <a:gd name="T105" fmla="*/ 31 h 518"/>
                  <a:gd name="T106" fmla="*/ 26 w 230"/>
                  <a:gd name="T107" fmla="*/ 31 h 518"/>
                  <a:gd name="T108" fmla="*/ 26 w 230"/>
                  <a:gd name="T109" fmla="*/ 31 h 518"/>
                  <a:gd name="T110" fmla="*/ 26 w 230"/>
                  <a:gd name="T111" fmla="*/ 28 h 518"/>
                  <a:gd name="T112" fmla="*/ 25 w 230"/>
                  <a:gd name="T113" fmla="*/ 21 h 518"/>
                  <a:gd name="T114" fmla="*/ 23 w 230"/>
                  <a:gd name="T115" fmla="*/ 15 h 518"/>
                  <a:gd name="T116" fmla="*/ 21 w 230"/>
                  <a:gd name="T117" fmla="*/ 11 h 518"/>
                  <a:gd name="T118" fmla="*/ 19 w 230"/>
                  <a:gd name="T119" fmla="*/ 8 h 518"/>
                  <a:gd name="T120" fmla="*/ 11 w 230"/>
                  <a:gd name="T121" fmla="*/ 3 h 5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518"/>
                  <a:gd name="T185" fmla="*/ 230 w 230"/>
                  <a:gd name="T186" fmla="*/ 518 h 5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518">
                    <a:moveTo>
                      <a:pt x="98" y="30"/>
                    </a:moveTo>
                    <a:lnTo>
                      <a:pt x="95" y="28"/>
                    </a:lnTo>
                    <a:lnTo>
                      <a:pt x="86" y="24"/>
                    </a:lnTo>
                    <a:lnTo>
                      <a:pt x="73" y="19"/>
                    </a:lnTo>
                    <a:lnTo>
                      <a:pt x="58" y="12"/>
                    </a:lnTo>
                    <a:lnTo>
                      <a:pt x="42" y="6"/>
                    </a:lnTo>
                    <a:lnTo>
                      <a:pt x="27" y="3"/>
                    </a:lnTo>
                    <a:lnTo>
                      <a:pt x="14" y="0"/>
                    </a:lnTo>
                    <a:lnTo>
                      <a:pt x="4" y="2"/>
                    </a:lnTo>
                    <a:lnTo>
                      <a:pt x="0" y="8"/>
                    </a:lnTo>
                    <a:lnTo>
                      <a:pt x="3" y="20"/>
                    </a:lnTo>
                    <a:lnTo>
                      <a:pt x="7" y="25"/>
                    </a:lnTo>
                    <a:lnTo>
                      <a:pt x="11" y="31"/>
                    </a:lnTo>
                    <a:lnTo>
                      <a:pt x="18" y="38"/>
                    </a:lnTo>
                    <a:lnTo>
                      <a:pt x="25" y="45"/>
                    </a:lnTo>
                    <a:lnTo>
                      <a:pt x="34" y="53"/>
                    </a:lnTo>
                    <a:lnTo>
                      <a:pt x="43" y="61"/>
                    </a:lnTo>
                    <a:lnTo>
                      <a:pt x="53" y="69"/>
                    </a:lnTo>
                    <a:lnTo>
                      <a:pt x="63" y="79"/>
                    </a:lnTo>
                    <a:lnTo>
                      <a:pt x="74" y="88"/>
                    </a:lnTo>
                    <a:lnTo>
                      <a:pt x="84" y="99"/>
                    </a:lnTo>
                    <a:lnTo>
                      <a:pt x="95" y="110"/>
                    </a:lnTo>
                    <a:lnTo>
                      <a:pt x="104" y="118"/>
                    </a:lnTo>
                    <a:lnTo>
                      <a:pt x="112" y="125"/>
                    </a:lnTo>
                    <a:lnTo>
                      <a:pt x="119" y="130"/>
                    </a:lnTo>
                    <a:lnTo>
                      <a:pt x="124" y="135"/>
                    </a:lnTo>
                    <a:lnTo>
                      <a:pt x="129" y="139"/>
                    </a:lnTo>
                    <a:lnTo>
                      <a:pt x="132" y="142"/>
                    </a:lnTo>
                    <a:lnTo>
                      <a:pt x="136" y="145"/>
                    </a:lnTo>
                    <a:lnTo>
                      <a:pt x="139" y="148"/>
                    </a:lnTo>
                    <a:lnTo>
                      <a:pt x="142" y="152"/>
                    </a:lnTo>
                    <a:lnTo>
                      <a:pt x="154" y="168"/>
                    </a:lnTo>
                    <a:lnTo>
                      <a:pt x="165" y="187"/>
                    </a:lnTo>
                    <a:lnTo>
                      <a:pt x="175" y="209"/>
                    </a:lnTo>
                    <a:lnTo>
                      <a:pt x="183" y="234"/>
                    </a:lnTo>
                    <a:lnTo>
                      <a:pt x="189" y="261"/>
                    </a:lnTo>
                    <a:lnTo>
                      <a:pt x="194" y="292"/>
                    </a:lnTo>
                    <a:lnTo>
                      <a:pt x="195" y="326"/>
                    </a:lnTo>
                    <a:lnTo>
                      <a:pt x="195" y="364"/>
                    </a:lnTo>
                    <a:lnTo>
                      <a:pt x="191" y="405"/>
                    </a:lnTo>
                    <a:lnTo>
                      <a:pt x="183" y="450"/>
                    </a:lnTo>
                    <a:lnTo>
                      <a:pt x="182" y="459"/>
                    </a:lnTo>
                    <a:lnTo>
                      <a:pt x="179" y="465"/>
                    </a:lnTo>
                    <a:lnTo>
                      <a:pt x="176" y="472"/>
                    </a:lnTo>
                    <a:lnTo>
                      <a:pt x="173" y="478"/>
                    </a:lnTo>
                    <a:lnTo>
                      <a:pt x="170" y="482"/>
                    </a:lnTo>
                    <a:lnTo>
                      <a:pt x="167" y="486"/>
                    </a:lnTo>
                    <a:lnTo>
                      <a:pt x="164" y="489"/>
                    </a:lnTo>
                    <a:lnTo>
                      <a:pt x="161" y="491"/>
                    </a:lnTo>
                    <a:lnTo>
                      <a:pt x="160" y="493"/>
                    </a:lnTo>
                    <a:lnTo>
                      <a:pt x="159" y="493"/>
                    </a:lnTo>
                    <a:lnTo>
                      <a:pt x="159" y="494"/>
                    </a:lnTo>
                    <a:lnTo>
                      <a:pt x="159" y="496"/>
                    </a:lnTo>
                    <a:lnTo>
                      <a:pt x="160" y="500"/>
                    </a:lnTo>
                    <a:lnTo>
                      <a:pt x="160" y="503"/>
                    </a:lnTo>
                    <a:lnTo>
                      <a:pt x="163" y="507"/>
                    </a:lnTo>
                    <a:lnTo>
                      <a:pt x="165" y="511"/>
                    </a:lnTo>
                    <a:lnTo>
                      <a:pt x="168" y="514"/>
                    </a:lnTo>
                    <a:lnTo>
                      <a:pt x="173" y="516"/>
                    </a:lnTo>
                    <a:lnTo>
                      <a:pt x="179" y="517"/>
                    </a:lnTo>
                    <a:lnTo>
                      <a:pt x="186" y="516"/>
                    </a:lnTo>
                    <a:lnTo>
                      <a:pt x="193" y="512"/>
                    </a:lnTo>
                    <a:lnTo>
                      <a:pt x="198" y="506"/>
                    </a:lnTo>
                    <a:lnTo>
                      <a:pt x="202" y="499"/>
                    </a:lnTo>
                    <a:lnTo>
                      <a:pt x="205" y="491"/>
                    </a:lnTo>
                    <a:lnTo>
                      <a:pt x="207" y="484"/>
                    </a:lnTo>
                    <a:lnTo>
                      <a:pt x="208" y="475"/>
                    </a:lnTo>
                    <a:lnTo>
                      <a:pt x="208" y="468"/>
                    </a:lnTo>
                    <a:lnTo>
                      <a:pt x="208" y="463"/>
                    </a:lnTo>
                    <a:lnTo>
                      <a:pt x="208" y="459"/>
                    </a:lnTo>
                    <a:lnTo>
                      <a:pt x="208" y="458"/>
                    </a:lnTo>
                    <a:lnTo>
                      <a:pt x="208" y="456"/>
                    </a:lnTo>
                    <a:lnTo>
                      <a:pt x="209" y="453"/>
                    </a:lnTo>
                    <a:lnTo>
                      <a:pt x="211" y="446"/>
                    </a:lnTo>
                    <a:lnTo>
                      <a:pt x="212" y="436"/>
                    </a:lnTo>
                    <a:lnTo>
                      <a:pt x="214" y="424"/>
                    </a:lnTo>
                    <a:lnTo>
                      <a:pt x="215" y="410"/>
                    </a:lnTo>
                    <a:lnTo>
                      <a:pt x="217" y="394"/>
                    </a:lnTo>
                    <a:lnTo>
                      <a:pt x="219" y="376"/>
                    </a:lnTo>
                    <a:lnTo>
                      <a:pt x="221" y="355"/>
                    </a:lnTo>
                    <a:lnTo>
                      <a:pt x="223" y="333"/>
                    </a:lnTo>
                    <a:lnTo>
                      <a:pt x="223" y="330"/>
                    </a:lnTo>
                    <a:lnTo>
                      <a:pt x="221" y="328"/>
                    </a:lnTo>
                    <a:lnTo>
                      <a:pt x="219" y="326"/>
                    </a:lnTo>
                    <a:lnTo>
                      <a:pt x="217" y="323"/>
                    </a:lnTo>
                    <a:lnTo>
                      <a:pt x="214" y="320"/>
                    </a:lnTo>
                    <a:lnTo>
                      <a:pt x="211" y="318"/>
                    </a:lnTo>
                    <a:lnTo>
                      <a:pt x="208" y="314"/>
                    </a:lnTo>
                    <a:lnTo>
                      <a:pt x="207" y="310"/>
                    </a:lnTo>
                    <a:lnTo>
                      <a:pt x="207" y="304"/>
                    </a:lnTo>
                    <a:lnTo>
                      <a:pt x="207" y="297"/>
                    </a:lnTo>
                    <a:lnTo>
                      <a:pt x="208" y="289"/>
                    </a:lnTo>
                    <a:lnTo>
                      <a:pt x="210" y="284"/>
                    </a:lnTo>
                    <a:lnTo>
                      <a:pt x="213" y="280"/>
                    </a:lnTo>
                    <a:lnTo>
                      <a:pt x="215" y="278"/>
                    </a:lnTo>
                    <a:lnTo>
                      <a:pt x="218" y="276"/>
                    </a:lnTo>
                    <a:lnTo>
                      <a:pt x="221" y="275"/>
                    </a:lnTo>
                    <a:lnTo>
                      <a:pt x="224" y="275"/>
                    </a:lnTo>
                    <a:lnTo>
                      <a:pt x="227" y="275"/>
                    </a:lnTo>
                    <a:lnTo>
                      <a:pt x="228" y="274"/>
                    </a:lnTo>
                    <a:lnTo>
                      <a:pt x="229" y="272"/>
                    </a:lnTo>
                    <a:lnTo>
                      <a:pt x="228" y="244"/>
                    </a:lnTo>
                    <a:lnTo>
                      <a:pt x="225" y="215"/>
                    </a:lnTo>
                    <a:lnTo>
                      <a:pt x="220" y="187"/>
                    </a:lnTo>
                    <a:lnTo>
                      <a:pt x="212" y="160"/>
                    </a:lnTo>
                    <a:lnTo>
                      <a:pt x="204" y="135"/>
                    </a:lnTo>
                    <a:lnTo>
                      <a:pt x="194" y="112"/>
                    </a:lnTo>
                    <a:lnTo>
                      <a:pt x="185" y="93"/>
                    </a:lnTo>
                    <a:lnTo>
                      <a:pt x="175" y="78"/>
                    </a:lnTo>
                    <a:lnTo>
                      <a:pt x="167" y="67"/>
                    </a:lnTo>
                    <a:lnTo>
                      <a:pt x="160" y="62"/>
                    </a:lnTo>
                    <a:lnTo>
                      <a:pt x="98" y="30"/>
                    </a:lnTo>
                  </a:path>
                </a:pathLst>
              </a:custGeom>
              <a:noFill/>
              <a:ln w="12700" cap="rnd">
                <a:solidFill>
                  <a:srgbClr val="000000"/>
                </a:solidFill>
                <a:round/>
                <a:headEnd type="none" w="sm" len="sm"/>
                <a:tailEnd type="none" w="sm" len="sm"/>
              </a:ln>
            </p:spPr>
            <p:txBody>
              <a:bodyPr/>
              <a:lstStyle/>
              <a:p>
                <a:endParaRPr lang="en-US"/>
              </a:p>
            </p:txBody>
          </p:sp>
          <p:sp>
            <p:nvSpPr>
              <p:cNvPr id="84173" name="Freeform 205"/>
              <p:cNvSpPr>
                <a:spLocks noChangeAspect="1"/>
              </p:cNvSpPr>
              <p:nvPr/>
            </p:nvSpPr>
            <p:spPr bwMode="auto">
              <a:xfrm>
                <a:off x="1241" y="2111"/>
                <a:ext cx="110" cy="119"/>
              </a:xfrm>
              <a:custGeom>
                <a:avLst/>
                <a:gdLst>
                  <a:gd name="T0" fmla="*/ 25 w 229"/>
                  <a:gd name="T1" fmla="*/ 27 h 245"/>
                  <a:gd name="T2" fmla="*/ 24 w 229"/>
                  <a:gd name="T3" fmla="*/ 25 h 245"/>
                  <a:gd name="T4" fmla="*/ 23 w 229"/>
                  <a:gd name="T5" fmla="*/ 23 h 245"/>
                  <a:gd name="T6" fmla="*/ 22 w 229"/>
                  <a:gd name="T7" fmla="*/ 19 h 245"/>
                  <a:gd name="T8" fmla="*/ 19 w 229"/>
                  <a:gd name="T9" fmla="*/ 17 h 245"/>
                  <a:gd name="T10" fmla="*/ 17 w 229"/>
                  <a:gd name="T11" fmla="*/ 13 h 245"/>
                  <a:gd name="T12" fmla="*/ 14 w 229"/>
                  <a:gd name="T13" fmla="*/ 10 h 245"/>
                  <a:gd name="T14" fmla="*/ 11 w 229"/>
                  <a:gd name="T15" fmla="*/ 7 h 245"/>
                  <a:gd name="T16" fmla="*/ 8 w 229"/>
                  <a:gd name="T17" fmla="*/ 5 h 245"/>
                  <a:gd name="T18" fmla="*/ 4 w 229"/>
                  <a:gd name="T19" fmla="*/ 3 h 245"/>
                  <a:gd name="T20" fmla="*/ 0 w 229"/>
                  <a:gd name="T21" fmla="*/ 2 h 245"/>
                  <a:gd name="T22" fmla="*/ 0 w 229"/>
                  <a:gd name="T23" fmla="*/ 2 h 245"/>
                  <a:gd name="T24" fmla="*/ 0 w 229"/>
                  <a:gd name="T25" fmla="*/ 2 h 245"/>
                  <a:gd name="T26" fmla="*/ 0 w 229"/>
                  <a:gd name="T27" fmla="*/ 0 h 245"/>
                  <a:gd name="T28" fmla="*/ 0 w 229"/>
                  <a:gd name="T29" fmla="*/ 0 h 245"/>
                  <a:gd name="T30" fmla="*/ 1 w 229"/>
                  <a:gd name="T31" fmla="*/ 0 h 245"/>
                  <a:gd name="T32" fmla="*/ 3 w 229"/>
                  <a:gd name="T33" fmla="*/ 0 h 245"/>
                  <a:gd name="T34" fmla="*/ 5 w 229"/>
                  <a:gd name="T35" fmla="*/ 0 h 245"/>
                  <a:gd name="T36" fmla="*/ 6 w 229"/>
                  <a:gd name="T37" fmla="*/ 1 h 245"/>
                  <a:gd name="T38" fmla="*/ 8 w 229"/>
                  <a:gd name="T39" fmla="*/ 2 h 245"/>
                  <a:gd name="T40" fmla="*/ 10 w 229"/>
                  <a:gd name="T41" fmla="*/ 3 h 245"/>
                  <a:gd name="T42" fmla="*/ 11 w 229"/>
                  <a:gd name="T43" fmla="*/ 3 h 245"/>
                  <a:gd name="T44" fmla="*/ 11 w 229"/>
                  <a:gd name="T45" fmla="*/ 3 h 245"/>
                  <a:gd name="T46" fmla="*/ 18 w 229"/>
                  <a:gd name="T47" fmla="*/ 7 h 245"/>
                  <a:gd name="T48" fmla="*/ 18 w 229"/>
                  <a:gd name="T49" fmla="*/ 7 h 245"/>
                  <a:gd name="T50" fmla="*/ 18 w 229"/>
                  <a:gd name="T51" fmla="*/ 8 h 245"/>
                  <a:gd name="T52" fmla="*/ 19 w 229"/>
                  <a:gd name="T53" fmla="*/ 9 h 245"/>
                  <a:gd name="T54" fmla="*/ 20 w 229"/>
                  <a:gd name="T55" fmla="*/ 10 h 245"/>
                  <a:gd name="T56" fmla="*/ 21 w 229"/>
                  <a:gd name="T57" fmla="*/ 12 h 245"/>
                  <a:gd name="T58" fmla="*/ 22 w 229"/>
                  <a:gd name="T59" fmla="*/ 14 h 245"/>
                  <a:gd name="T60" fmla="*/ 23 w 229"/>
                  <a:gd name="T61" fmla="*/ 17 h 245"/>
                  <a:gd name="T62" fmla="*/ 24 w 229"/>
                  <a:gd name="T63" fmla="*/ 19 h 245"/>
                  <a:gd name="T64" fmla="*/ 24 w 229"/>
                  <a:gd name="T65" fmla="*/ 22 h 245"/>
                  <a:gd name="T66" fmla="*/ 25 w 229"/>
                  <a:gd name="T67" fmla="*/ 25 h 245"/>
                  <a:gd name="T68" fmla="*/ 25 w 229"/>
                  <a:gd name="T69" fmla="*/ 28 h 245"/>
                  <a:gd name="T70" fmla="*/ 25 w 229"/>
                  <a:gd name="T71" fmla="*/ 27 h 245"/>
                  <a:gd name="T72" fmla="*/ 25 w 229"/>
                  <a:gd name="T73" fmla="*/ 27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245"/>
                  <a:gd name="T113" fmla="*/ 229 w 229"/>
                  <a:gd name="T114" fmla="*/ 245 h 2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245">
                    <a:moveTo>
                      <a:pt x="227" y="238"/>
                    </a:moveTo>
                    <a:lnTo>
                      <a:pt x="221" y="220"/>
                    </a:lnTo>
                    <a:lnTo>
                      <a:pt x="209" y="197"/>
                    </a:lnTo>
                    <a:lnTo>
                      <a:pt x="194" y="171"/>
                    </a:lnTo>
                    <a:lnTo>
                      <a:pt x="174" y="143"/>
                    </a:lnTo>
                    <a:lnTo>
                      <a:pt x="151" y="115"/>
                    </a:lnTo>
                    <a:lnTo>
                      <a:pt x="126" y="88"/>
                    </a:lnTo>
                    <a:lnTo>
                      <a:pt x="97" y="64"/>
                    </a:lnTo>
                    <a:lnTo>
                      <a:pt x="68" y="43"/>
                    </a:lnTo>
                    <a:lnTo>
                      <a:pt x="37" y="28"/>
                    </a:lnTo>
                    <a:lnTo>
                      <a:pt x="7" y="19"/>
                    </a:lnTo>
                    <a:lnTo>
                      <a:pt x="3" y="19"/>
                    </a:lnTo>
                    <a:lnTo>
                      <a:pt x="0" y="7"/>
                    </a:lnTo>
                    <a:lnTo>
                      <a:pt x="5" y="2"/>
                    </a:lnTo>
                    <a:lnTo>
                      <a:pt x="15" y="0"/>
                    </a:lnTo>
                    <a:lnTo>
                      <a:pt x="27" y="3"/>
                    </a:lnTo>
                    <a:lnTo>
                      <a:pt x="43" y="6"/>
                    </a:lnTo>
                    <a:lnTo>
                      <a:pt x="59" y="12"/>
                    </a:lnTo>
                    <a:lnTo>
                      <a:pt x="74" y="19"/>
                    </a:lnTo>
                    <a:lnTo>
                      <a:pt x="86" y="25"/>
                    </a:lnTo>
                    <a:lnTo>
                      <a:pt x="95" y="28"/>
                    </a:lnTo>
                    <a:lnTo>
                      <a:pt x="98" y="30"/>
                    </a:lnTo>
                    <a:lnTo>
                      <a:pt x="160" y="62"/>
                    </a:lnTo>
                    <a:lnTo>
                      <a:pt x="166" y="66"/>
                    </a:lnTo>
                    <a:lnTo>
                      <a:pt x="173" y="76"/>
                    </a:lnTo>
                    <a:lnTo>
                      <a:pt x="182" y="88"/>
                    </a:lnTo>
                    <a:lnTo>
                      <a:pt x="190" y="104"/>
                    </a:lnTo>
                    <a:lnTo>
                      <a:pt x="199" y="123"/>
                    </a:lnTo>
                    <a:lnTo>
                      <a:pt x="207" y="145"/>
                    </a:lnTo>
                    <a:lnTo>
                      <a:pt x="214" y="168"/>
                    </a:lnTo>
                    <a:lnTo>
                      <a:pt x="221" y="193"/>
                    </a:lnTo>
                    <a:lnTo>
                      <a:pt x="226" y="218"/>
                    </a:lnTo>
                    <a:lnTo>
                      <a:pt x="228" y="244"/>
                    </a:lnTo>
                    <a:lnTo>
                      <a:pt x="227" y="238"/>
                    </a:lnTo>
                  </a:path>
                </a:pathLst>
              </a:custGeom>
              <a:solidFill>
                <a:srgbClr val="7E0000"/>
              </a:solidFill>
              <a:ln w="9525" cap="rnd">
                <a:noFill/>
                <a:round/>
                <a:headEnd/>
                <a:tailEnd/>
              </a:ln>
            </p:spPr>
            <p:txBody>
              <a:bodyPr/>
              <a:lstStyle/>
              <a:p>
                <a:endParaRPr lang="en-US"/>
              </a:p>
            </p:txBody>
          </p:sp>
          <p:sp>
            <p:nvSpPr>
              <p:cNvPr id="84174" name="Freeform 206"/>
              <p:cNvSpPr>
                <a:spLocks noChangeAspect="1"/>
              </p:cNvSpPr>
              <p:nvPr/>
            </p:nvSpPr>
            <p:spPr bwMode="auto">
              <a:xfrm>
                <a:off x="1241" y="2111"/>
                <a:ext cx="110" cy="119"/>
              </a:xfrm>
              <a:custGeom>
                <a:avLst/>
                <a:gdLst>
                  <a:gd name="T0" fmla="*/ 25 w 229"/>
                  <a:gd name="T1" fmla="*/ 27 h 245"/>
                  <a:gd name="T2" fmla="*/ 24 w 229"/>
                  <a:gd name="T3" fmla="*/ 25 h 245"/>
                  <a:gd name="T4" fmla="*/ 23 w 229"/>
                  <a:gd name="T5" fmla="*/ 23 h 245"/>
                  <a:gd name="T6" fmla="*/ 22 w 229"/>
                  <a:gd name="T7" fmla="*/ 19 h 245"/>
                  <a:gd name="T8" fmla="*/ 19 w 229"/>
                  <a:gd name="T9" fmla="*/ 17 h 245"/>
                  <a:gd name="T10" fmla="*/ 17 w 229"/>
                  <a:gd name="T11" fmla="*/ 13 h 245"/>
                  <a:gd name="T12" fmla="*/ 14 w 229"/>
                  <a:gd name="T13" fmla="*/ 10 h 245"/>
                  <a:gd name="T14" fmla="*/ 11 w 229"/>
                  <a:gd name="T15" fmla="*/ 7 h 245"/>
                  <a:gd name="T16" fmla="*/ 8 w 229"/>
                  <a:gd name="T17" fmla="*/ 5 h 245"/>
                  <a:gd name="T18" fmla="*/ 4 w 229"/>
                  <a:gd name="T19" fmla="*/ 3 h 245"/>
                  <a:gd name="T20" fmla="*/ 0 w 229"/>
                  <a:gd name="T21" fmla="*/ 2 h 245"/>
                  <a:gd name="T22" fmla="*/ 0 w 229"/>
                  <a:gd name="T23" fmla="*/ 2 h 245"/>
                  <a:gd name="T24" fmla="*/ 0 w 229"/>
                  <a:gd name="T25" fmla="*/ 2 h 245"/>
                  <a:gd name="T26" fmla="*/ 0 w 229"/>
                  <a:gd name="T27" fmla="*/ 0 h 245"/>
                  <a:gd name="T28" fmla="*/ 0 w 229"/>
                  <a:gd name="T29" fmla="*/ 0 h 245"/>
                  <a:gd name="T30" fmla="*/ 1 w 229"/>
                  <a:gd name="T31" fmla="*/ 0 h 245"/>
                  <a:gd name="T32" fmla="*/ 3 w 229"/>
                  <a:gd name="T33" fmla="*/ 0 h 245"/>
                  <a:gd name="T34" fmla="*/ 5 w 229"/>
                  <a:gd name="T35" fmla="*/ 0 h 245"/>
                  <a:gd name="T36" fmla="*/ 6 w 229"/>
                  <a:gd name="T37" fmla="*/ 1 h 245"/>
                  <a:gd name="T38" fmla="*/ 8 w 229"/>
                  <a:gd name="T39" fmla="*/ 2 h 245"/>
                  <a:gd name="T40" fmla="*/ 10 w 229"/>
                  <a:gd name="T41" fmla="*/ 3 h 245"/>
                  <a:gd name="T42" fmla="*/ 11 w 229"/>
                  <a:gd name="T43" fmla="*/ 3 h 245"/>
                  <a:gd name="T44" fmla="*/ 11 w 229"/>
                  <a:gd name="T45" fmla="*/ 3 h 245"/>
                  <a:gd name="T46" fmla="*/ 18 w 229"/>
                  <a:gd name="T47" fmla="*/ 7 h 245"/>
                  <a:gd name="T48" fmla="*/ 18 w 229"/>
                  <a:gd name="T49" fmla="*/ 7 h 245"/>
                  <a:gd name="T50" fmla="*/ 18 w 229"/>
                  <a:gd name="T51" fmla="*/ 8 h 245"/>
                  <a:gd name="T52" fmla="*/ 19 w 229"/>
                  <a:gd name="T53" fmla="*/ 9 h 245"/>
                  <a:gd name="T54" fmla="*/ 20 w 229"/>
                  <a:gd name="T55" fmla="*/ 10 h 245"/>
                  <a:gd name="T56" fmla="*/ 21 w 229"/>
                  <a:gd name="T57" fmla="*/ 12 h 245"/>
                  <a:gd name="T58" fmla="*/ 22 w 229"/>
                  <a:gd name="T59" fmla="*/ 14 h 245"/>
                  <a:gd name="T60" fmla="*/ 23 w 229"/>
                  <a:gd name="T61" fmla="*/ 17 h 245"/>
                  <a:gd name="T62" fmla="*/ 24 w 229"/>
                  <a:gd name="T63" fmla="*/ 19 h 245"/>
                  <a:gd name="T64" fmla="*/ 24 w 229"/>
                  <a:gd name="T65" fmla="*/ 22 h 245"/>
                  <a:gd name="T66" fmla="*/ 25 w 229"/>
                  <a:gd name="T67" fmla="*/ 25 h 245"/>
                  <a:gd name="T68" fmla="*/ 25 w 229"/>
                  <a:gd name="T69" fmla="*/ 28 h 245"/>
                  <a:gd name="T70" fmla="*/ 25 w 229"/>
                  <a:gd name="T71" fmla="*/ 27 h 245"/>
                  <a:gd name="T72" fmla="*/ 25 w 229"/>
                  <a:gd name="T73" fmla="*/ 27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245"/>
                  <a:gd name="T113" fmla="*/ 229 w 229"/>
                  <a:gd name="T114" fmla="*/ 245 h 2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245">
                    <a:moveTo>
                      <a:pt x="227" y="238"/>
                    </a:moveTo>
                    <a:lnTo>
                      <a:pt x="221" y="220"/>
                    </a:lnTo>
                    <a:lnTo>
                      <a:pt x="209" y="197"/>
                    </a:lnTo>
                    <a:lnTo>
                      <a:pt x="194" y="171"/>
                    </a:lnTo>
                    <a:lnTo>
                      <a:pt x="174" y="143"/>
                    </a:lnTo>
                    <a:lnTo>
                      <a:pt x="151" y="115"/>
                    </a:lnTo>
                    <a:lnTo>
                      <a:pt x="126" y="88"/>
                    </a:lnTo>
                    <a:lnTo>
                      <a:pt x="97" y="64"/>
                    </a:lnTo>
                    <a:lnTo>
                      <a:pt x="68" y="43"/>
                    </a:lnTo>
                    <a:lnTo>
                      <a:pt x="37" y="28"/>
                    </a:lnTo>
                    <a:lnTo>
                      <a:pt x="7" y="19"/>
                    </a:lnTo>
                    <a:lnTo>
                      <a:pt x="3" y="19"/>
                    </a:lnTo>
                    <a:lnTo>
                      <a:pt x="0" y="7"/>
                    </a:lnTo>
                    <a:lnTo>
                      <a:pt x="5" y="2"/>
                    </a:lnTo>
                    <a:lnTo>
                      <a:pt x="15" y="0"/>
                    </a:lnTo>
                    <a:lnTo>
                      <a:pt x="27" y="3"/>
                    </a:lnTo>
                    <a:lnTo>
                      <a:pt x="43" y="6"/>
                    </a:lnTo>
                    <a:lnTo>
                      <a:pt x="59" y="12"/>
                    </a:lnTo>
                    <a:lnTo>
                      <a:pt x="74" y="19"/>
                    </a:lnTo>
                    <a:lnTo>
                      <a:pt x="86" y="25"/>
                    </a:lnTo>
                    <a:lnTo>
                      <a:pt x="95" y="28"/>
                    </a:lnTo>
                    <a:lnTo>
                      <a:pt x="98" y="30"/>
                    </a:lnTo>
                    <a:lnTo>
                      <a:pt x="160" y="62"/>
                    </a:lnTo>
                    <a:lnTo>
                      <a:pt x="166" y="66"/>
                    </a:lnTo>
                    <a:lnTo>
                      <a:pt x="173" y="76"/>
                    </a:lnTo>
                    <a:lnTo>
                      <a:pt x="182" y="88"/>
                    </a:lnTo>
                    <a:lnTo>
                      <a:pt x="190" y="104"/>
                    </a:lnTo>
                    <a:lnTo>
                      <a:pt x="199" y="123"/>
                    </a:lnTo>
                    <a:lnTo>
                      <a:pt x="207" y="145"/>
                    </a:lnTo>
                    <a:lnTo>
                      <a:pt x="214" y="168"/>
                    </a:lnTo>
                    <a:lnTo>
                      <a:pt x="221" y="193"/>
                    </a:lnTo>
                    <a:lnTo>
                      <a:pt x="226" y="218"/>
                    </a:lnTo>
                    <a:lnTo>
                      <a:pt x="228" y="244"/>
                    </a:lnTo>
                    <a:lnTo>
                      <a:pt x="227" y="238"/>
                    </a:lnTo>
                  </a:path>
                </a:pathLst>
              </a:custGeom>
              <a:noFill/>
              <a:ln w="12700" cap="rnd">
                <a:solidFill>
                  <a:srgbClr val="7E0000"/>
                </a:solidFill>
                <a:round/>
                <a:headEnd type="none" w="sm" len="sm"/>
                <a:tailEnd type="none" w="sm" len="sm"/>
              </a:ln>
            </p:spPr>
            <p:txBody>
              <a:bodyPr/>
              <a:lstStyle/>
              <a:p>
                <a:endParaRPr lang="en-US"/>
              </a:p>
            </p:txBody>
          </p:sp>
          <p:sp>
            <p:nvSpPr>
              <p:cNvPr id="84175" name="Freeform 207"/>
              <p:cNvSpPr>
                <a:spLocks noChangeAspect="1"/>
              </p:cNvSpPr>
              <p:nvPr/>
            </p:nvSpPr>
            <p:spPr bwMode="auto">
              <a:xfrm>
                <a:off x="1372" y="2133"/>
                <a:ext cx="120" cy="76"/>
              </a:xfrm>
              <a:custGeom>
                <a:avLst/>
                <a:gdLst>
                  <a:gd name="T0" fmla="*/ 23 w 249"/>
                  <a:gd name="T1" fmla="*/ 4 h 156"/>
                  <a:gd name="T2" fmla="*/ 23 w 249"/>
                  <a:gd name="T3" fmla="*/ 5 h 156"/>
                  <a:gd name="T4" fmla="*/ 23 w 249"/>
                  <a:gd name="T5" fmla="*/ 5 h 156"/>
                  <a:gd name="T6" fmla="*/ 23 w 249"/>
                  <a:gd name="T7" fmla="*/ 5 h 156"/>
                  <a:gd name="T8" fmla="*/ 23 w 249"/>
                  <a:gd name="T9" fmla="*/ 5 h 156"/>
                  <a:gd name="T10" fmla="*/ 23 w 249"/>
                  <a:gd name="T11" fmla="*/ 5 h 156"/>
                  <a:gd name="T12" fmla="*/ 23 w 249"/>
                  <a:gd name="T13" fmla="*/ 5 h 156"/>
                  <a:gd name="T14" fmla="*/ 23 w 249"/>
                  <a:gd name="T15" fmla="*/ 5 h 156"/>
                  <a:gd name="T16" fmla="*/ 23 w 249"/>
                  <a:gd name="T17" fmla="*/ 5 h 156"/>
                  <a:gd name="T18" fmla="*/ 22 w 249"/>
                  <a:gd name="T19" fmla="*/ 5 h 156"/>
                  <a:gd name="T20" fmla="*/ 22 w 249"/>
                  <a:gd name="T21" fmla="*/ 5 h 156"/>
                  <a:gd name="T22" fmla="*/ 22 w 249"/>
                  <a:gd name="T23" fmla="*/ 5 h 156"/>
                  <a:gd name="T24" fmla="*/ 22 w 249"/>
                  <a:gd name="T25" fmla="*/ 5 h 156"/>
                  <a:gd name="T26" fmla="*/ 20 w 249"/>
                  <a:gd name="T27" fmla="*/ 5 h 156"/>
                  <a:gd name="T28" fmla="*/ 18 w 249"/>
                  <a:gd name="T29" fmla="*/ 5 h 156"/>
                  <a:gd name="T30" fmla="*/ 16 w 249"/>
                  <a:gd name="T31" fmla="*/ 6 h 156"/>
                  <a:gd name="T32" fmla="*/ 13 w 249"/>
                  <a:gd name="T33" fmla="*/ 7 h 156"/>
                  <a:gd name="T34" fmla="*/ 11 w 249"/>
                  <a:gd name="T35" fmla="*/ 9 h 156"/>
                  <a:gd name="T36" fmla="*/ 9 w 249"/>
                  <a:gd name="T37" fmla="*/ 10 h 156"/>
                  <a:gd name="T38" fmla="*/ 6 w 249"/>
                  <a:gd name="T39" fmla="*/ 12 h 156"/>
                  <a:gd name="T40" fmla="*/ 4 w 249"/>
                  <a:gd name="T41" fmla="*/ 14 h 156"/>
                  <a:gd name="T42" fmla="*/ 2 w 249"/>
                  <a:gd name="T43" fmla="*/ 16 h 156"/>
                  <a:gd name="T44" fmla="*/ 0 w 249"/>
                  <a:gd name="T45" fmla="*/ 18 h 156"/>
                  <a:gd name="T46" fmla="*/ 3 w 249"/>
                  <a:gd name="T47" fmla="*/ 12 h 156"/>
                  <a:gd name="T48" fmla="*/ 3 w 249"/>
                  <a:gd name="T49" fmla="*/ 12 h 156"/>
                  <a:gd name="T50" fmla="*/ 4 w 249"/>
                  <a:gd name="T51" fmla="*/ 11 h 156"/>
                  <a:gd name="T52" fmla="*/ 5 w 249"/>
                  <a:gd name="T53" fmla="*/ 9 h 156"/>
                  <a:gd name="T54" fmla="*/ 6 w 249"/>
                  <a:gd name="T55" fmla="*/ 8 h 156"/>
                  <a:gd name="T56" fmla="*/ 6 w 249"/>
                  <a:gd name="T57" fmla="*/ 7 h 156"/>
                  <a:gd name="T58" fmla="*/ 7 w 249"/>
                  <a:gd name="T59" fmla="*/ 6 h 156"/>
                  <a:gd name="T60" fmla="*/ 8 w 249"/>
                  <a:gd name="T61" fmla="*/ 6 h 156"/>
                  <a:gd name="T62" fmla="*/ 9 w 249"/>
                  <a:gd name="T63" fmla="*/ 5 h 156"/>
                  <a:gd name="T64" fmla="*/ 9 w 249"/>
                  <a:gd name="T65" fmla="*/ 4 h 156"/>
                  <a:gd name="T66" fmla="*/ 10 w 249"/>
                  <a:gd name="T67" fmla="*/ 4 h 156"/>
                  <a:gd name="T68" fmla="*/ 10 w 249"/>
                  <a:gd name="T69" fmla="*/ 4 h 156"/>
                  <a:gd name="T70" fmla="*/ 17 w 249"/>
                  <a:gd name="T71" fmla="*/ 1 h 156"/>
                  <a:gd name="T72" fmla="*/ 17 w 249"/>
                  <a:gd name="T73" fmla="*/ 1 h 156"/>
                  <a:gd name="T74" fmla="*/ 17 w 249"/>
                  <a:gd name="T75" fmla="*/ 1 h 156"/>
                  <a:gd name="T76" fmla="*/ 18 w 249"/>
                  <a:gd name="T77" fmla="*/ 1 h 156"/>
                  <a:gd name="T78" fmla="*/ 19 w 249"/>
                  <a:gd name="T79" fmla="*/ 0 h 156"/>
                  <a:gd name="T80" fmla="*/ 21 w 249"/>
                  <a:gd name="T81" fmla="*/ 0 h 156"/>
                  <a:gd name="T82" fmla="*/ 23 w 249"/>
                  <a:gd name="T83" fmla="*/ 0 h 156"/>
                  <a:gd name="T84" fmla="*/ 25 w 249"/>
                  <a:gd name="T85" fmla="*/ 0 h 156"/>
                  <a:gd name="T86" fmla="*/ 27 w 249"/>
                  <a:gd name="T87" fmla="*/ 0 h 156"/>
                  <a:gd name="T88" fmla="*/ 27 w 249"/>
                  <a:gd name="T89" fmla="*/ 0 h 156"/>
                  <a:gd name="T90" fmla="*/ 28 w 249"/>
                  <a:gd name="T91" fmla="*/ 1 h 156"/>
                  <a:gd name="T92" fmla="*/ 27 w 249"/>
                  <a:gd name="T93" fmla="*/ 2 h 156"/>
                  <a:gd name="T94" fmla="*/ 27 w 249"/>
                  <a:gd name="T95" fmla="*/ 2 h 156"/>
                  <a:gd name="T96" fmla="*/ 27 w 249"/>
                  <a:gd name="T97" fmla="*/ 3 h 156"/>
                  <a:gd name="T98" fmla="*/ 27 w 249"/>
                  <a:gd name="T99" fmla="*/ 3 h 156"/>
                  <a:gd name="T100" fmla="*/ 27 w 249"/>
                  <a:gd name="T101" fmla="*/ 3 h 156"/>
                  <a:gd name="T102" fmla="*/ 26 w 249"/>
                  <a:gd name="T103" fmla="*/ 3 h 156"/>
                  <a:gd name="T104" fmla="*/ 26 w 249"/>
                  <a:gd name="T105" fmla="*/ 3 h 156"/>
                  <a:gd name="T106" fmla="*/ 25 w 249"/>
                  <a:gd name="T107" fmla="*/ 4 h 156"/>
                  <a:gd name="T108" fmla="*/ 25 w 249"/>
                  <a:gd name="T109" fmla="*/ 4 h 156"/>
                  <a:gd name="T110" fmla="*/ 24 w 249"/>
                  <a:gd name="T111" fmla="*/ 4 h 156"/>
                  <a:gd name="T112" fmla="*/ 24 w 249"/>
                  <a:gd name="T113" fmla="*/ 4 h 156"/>
                  <a:gd name="T114" fmla="*/ 23 w 249"/>
                  <a:gd name="T115" fmla="*/ 4 h 1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9"/>
                  <a:gd name="T175" fmla="*/ 0 h 156"/>
                  <a:gd name="T176" fmla="*/ 249 w 249"/>
                  <a:gd name="T177" fmla="*/ 156 h 1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9" h="156">
                    <a:moveTo>
                      <a:pt x="206" y="40"/>
                    </a:moveTo>
                    <a:lnTo>
                      <a:pt x="206" y="41"/>
                    </a:lnTo>
                    <a:lnTo>
                      <a:pt x="205" y="41"/>
                    </a:lnTo>
                    <a:lnTo>
                      <a:pt x="204" y="42"/>
                    </a:lnTo>
                    <a:lnTo>
                      <a:pt x="203" y="42"/>
                    </a:lnTo>
                    <a:lnTo>
                      <a:pt x="203" y="43"/>
                    </a:lnTo>
                    <a:lnTo>
                      <a:pt x="202" y="43"/>
                    </a:lnTo>
                    <a:lnTo>
                      <a:pt x="201" y="43"/>
                    </a:lnTo>
                    <a:lnTo>
                      <a:pt x="200" y="43"/>
                    </a:lnTo>
                    <a:lnTo>
                      <a:pt x="182" y="43"/>
                    </a:lnTo>
                    <a:lnTo>
                      <a:pt x="163" y="47"/>
                    </a:lnTo>
                    <a:lnTo>
                      <a:pt x="143" y="53"/>
                    </a:lnTo>
                    <a:lnTo>
                      <a:pt x="121" y="62"/>
                    </a:lnTo>
                    <a:lnTo>
                      <a:pt x="99" y="74"/>
                    </a:lnTo>
                    <a:lnTo>
                      <a:pt x="77" y="87"/>
                    </a:lnTo>
                    <a:lnTo>
                      <a:pt x="56" y="102"/>
                    </a:lnTo>
                    <a:lnTo>
                      <a:pt x="36" y="119"/>
                    </a:lnTo>
                    <a:lnTo>
                      <a:pt x="17" y="136"/>
                    </a:lnTo>
                    <a:lnTo>
                      <a:pt x="0" y="155"/>
                    </a:lnTo>
                    <a:lnTo>
                      <a:pt x="26" y="104"/>
                    </a:lnTo>
                    <a:lnTo>
                      <a:pt x="34" y="93"/>
                    </a:lnTo>
                    <a:lnTo>
                      <a:pt x="42" y="82"/>
                    </a:lnTo>
                    <a:lnTo>
                      <a:pt x="50" y="72"/>
                    </a:lnTo>
                    <a:lnTo>
                      <a:pt x="57" y="63"/>
                    </a:lnTo>
                    <a:lnTo>
                      <a:pt x="64" y="56"/>
                    </a:lnTo>
                    <a:lnTo>
                      <a:pt x="71" y="49"/>
                    </a:lnTo>
                    <a:lnTo>
                      <a:pt x="77" y="43"/>
                    </a:lnTo>
                    <a:lnTo>
                      <a:pt x="83" y="39"/>
                    </a:lnTo>
                    <a:lnTo>
                      <a:pt x="87" y="36"/>
                    </a:lnTo>
                    <a:lnTo>
                      <a:pt x="92" y="34"/>
                    </a:lnTo>
                    <a:lnTo>
                      <a:pt x="149" y="14"/>
                    </a:lnTo>
                    <a:lnTo>
                      <a:pt x="152" y="13"/>
                    </a:lnTo>
                    <a:lnTo>
                      <a:pt x="162" y="11"/>
                    </a:lnTo>
                    <a:lnTo>
                      <a:pt x="175" y="7"/>
                    </a:lnTo>
                    <a:lnTo>
                      <a:pt x="191" y="4"/>
                    </a:lnTo>
                    <a:lnTo>
                      <a:pt x="208" y="1"/>
                    </a:lnTo>
                    <a:lnTo>
                      <a:pt x="224" y="0"/>
                    </a:lnTo>
                    <a:lnTo>
                      <a:pt x="237" y="0"/>
                    </a:lnTo>
                    <a:lnTo>
                      <a:pt x="246" y="4"/>
                    </a:lnTo>
                    <a:lnTo>
                      <a:pt x="248" y="11"/>
                    </a:lnTo>
                    <a:lnTo>
                      <a:pt x="244" y="21"/>
                    </a:lnTo>
                    <a:lnTo>
                      <a:pt x="241" y="24"/>
                    </a:lnTo>
                    <a:lnTo>
                      <a:pt x="239" y="25"/>
                    </a:lnTo>
                    <a:lnTo>
                      <a:pt x="236" y="28"/>
                    </a:lnTo>
                    <a:lnTo>
                      <a:pt x="233" y="29"/>
                    </a:lnTo>
                    <a:lnTo>
                      <a:pt x="229" y="31"/>
                    </a:lnTo>
                    <a:lnTo>
                      <a:pt x="225" y="33"/>
                    </a:lnTo>
                    <a:lnTo>
                      <a:pt x="221" y="34"/>
                    </a:lnTo>
                    <a:lnTo>
                      <a:pt x="216" y="37"/>
                    </a:lnTo>
                    <a:lnTo>
                      <a:pt x="211" y="39"/>
                    </a:lnTo>
                    <a:lnTo>
                      <a:pt x="206" y="40"/>
                    </a:lnTo>
                  </a:path>
                </a:pathLst>
              </a:custGeom>
              <a:solidFill>
                <a:srgbClr val="7E0000"/>
              </a:solidFill>
              <a:ln w="9525" cap="rnd">
                <a:noFill/>
                <a:round/>
                <a:headEnd/>
                <a:tailEnd/>
              </a:ln>
            </p:spPr>
            <p:txBody>
              <a:bodyPr/>
              <a:lstStyle/>
              <a:p>
                <a:endParaRPr lang="en-US"/>
              </a:p>
            </p:txBody>
          </p:sp>
          <p:sp>
            <p:nvSpPr>
              <p:cNvPr id="84176" name="Freeform 208"/>
              <p:cNvSpPr>
                <a:spLocks noChangeAspect="1"/>
              </p:cNvSpPr>
              <p:nvPr/>
            </p:nvSpPr>
            <p:spPr bwMode="auto">
              <a:xfrm>
                <a:off x="1372" y="2133"/>
                <a:ext cx="120" cy="76"/>
              </a:xfrm>
              <a:custGeom>
                <a:avLst/>
                <a:gdLst>
                  <a:gd name="T0" fmla="*/ 23 w 249"/>
                  <a:gd name="T1" fmla="*/ 4 h 156"/>
                  <a:gd name="T2" fmla="*/ 23 w 249"/>
                  <a:gd name="T3" fmla="*/ 5 h 156"/>
                  <a:gd name="T4" fmla="*/ 23 w 249"/>
                  <a:gd name="T5" fmla="*/ 5 h 156"/>
                  <a:gd name="T6" fmla="*/ 23 w 249"/>
                  <a:gd name="T7" fmla="*/ 5 h 156"/>
                  <a:gd name="T8" fmla="*/ 23 w 249"/>
                  <a:gd name="T9" fmla="*/ 5 h 156"/>
                  <a:gd name="T10" fmla="*/ 23 w 249"/>
                  <a:gd name="T11" fmla="*/ 5 h 156"/>
                  <a:gd name="T12" fmla="*/ 23 w 249"/>
                  <a:gd name="T13" fmla="*/ 5 h 156"/>
                  <a:gd name="T14" fmla="*/ 23 w 249"/>
                  <a:gd name="T15" fmla="*/ 5 h 156"/>
                  <a:gd name="T16" fmla="*/ 23 w 249"/>
                  <a:gd name="T17" fmla="*/ 5 h 156"/>
                  <a:gd name="T18" fmla="*/ 22 w 249"/>
                  <a:gd name="T19" fmla="*/ 5 h 156"/>
                  <a:gd name="T20" fmla="*/ 22 w 249"/>
                  <a:gd name="T21" fmla="*/ 5 h 156"/>
                  <a:gd name="T22" fmla="*/ 22 w 249"/>
                  <a:gd name="T23" fmla="*/ 5 h 156"/>
                  <a:gd name="T24" fmla="*/ 22 w 249"/>
                  <a:gd name="T25" fmla="*/ 5 h 156"/>
                  <a:gd name="T26" fmla="*/ 20 w 249"/>
                  <a:gd name="T27" fmla="*/ 5 h 156"/>
                  <a:gd name="T28" fmla="*/ 18 w 249"/>
                  <a:gd name="T29" fmla="*/ 5 h 156"/>
                  <a:gd name="T30" fmla="*/ 16 w 249"/>
                  <a:gd name="T31" fmla="*/ 6 h 156"/>
                  <a:gd name="T32" fmla="*/ 13 w 249"/>
                  <a:gd name="T33" fmla="*/ 7 h 156"/>
                  <a:gd name="T34" fmla="*/ 11 w 249"/>
                  <a:gd name="T35" fmla="*/ 9 h 156"/>
                  <a:gd name="T36" fmla="*/ 9 w 249"/>
                  <a:gd name="T37" fmla="*/ 10 h 156"/>
                  <a:gd name="T38" fmla="*/ 6 w 249"/>
                  <a:gd name="T39" fmla="*/ 12 h 156"/>
                  <a:gd name="T40" fmla="*/ 4 w 249"/>
                  <a:gd name="T41" fmla="*/ 14 h 156"/>
                  <a:gd name="T42" fmla="*/ 2 w 249"/>
                  <a:gd name="T43" fmla="*/ 16 h 156"/>
                  <a:gd name="T44" fmla="*/ 0 w 249"/>
                  <a:gd name="T45" fmla="*/ 18 h 156"/>
                  <a:gd name="T46" fmla="*/ 3 w 249"/>
                  <a:gd name="T47" fmla="*/ 12 h 156"/>
                  <a:gd name="T48" fmla="*/ 3 w 249"/>
                  <a:gd name="T49" fmla="*/ 12 h 156"/>
                  <a:gd name="T50" fmla="*/ 4 w 249"/>
                  <a:gd name="T51" fmla="*/ 11 h 156"/>
                  <a:gd name="T52" fmla="*/ 5 w 249"/>
                  <a:gd name="T53" fmla="*/ 9 h 156"/>
                  <a:gd name="T54" fmla="*/ 6 w 249"/>
                  <a:gd name="T55" fmla="*/ 8 h 156"/>
                  <a:gd name="T56" fmla="*/ 6 w 249"/>
                  <a:gd name="T57" fmla="*/ 7 h 156"/>
                  <a:gd name="T58" fmla="*/ 7 w 249"/>
                  <a:gd name="T59" fmla="*/ 6 h 156"/>
                  <a:gd name="T60" fmla="*/ 8 w 249"/>
                  <a:gd name="T61" fmla="*/ 6 h 156"/>
                  <a:gd name="T62" fmla="*/ 9 w 249"/>
                  <a:gd name="T63" fmla="*/ 5 h 156"/>
                  <a:gd name="T64" fmla="*/ 9 w 249"/>
                  <a:gd name="T65" fmla="*/ 4 h 156"/>
                  <a:gd name="T66" fmla="*/ 10 w 249"/>
                  <a:gd name="T67" fmla="*/ 4 h 156"/>
                  <a:gd name="T68" fmla="*/ 10 w 249"/>
                  <a:gd name="T69" fmla="*/ 4 h 156"/>
                  <a:gd name="T70" fmla="*/ 17 w 249"/>
                  <a:gd name="T71" fmla="*/ 1 h 156"/>
                  <a:gd name="T72" fmla="*/ 17 w 249"/>
                  <a:gd name="T73" fmla="*/ 1 h 156"/>
                  <a:gd name="T74" fmla="*/ 17 w 249"/>
                  <a:gd name="T75" fmla="*/ 1 h 156"/>
                  <a:gd name="T76" fmla="*/ 18 w 249"/>
                  <a:gd name="T77" fmla="*/ 1 h 156"/>
                  <a:gd name="T78" fmla="*/ 19 w 249"/>
                  <a:gd name="T79" fmla="*/ 0 h 156"/>
                  <a:gd name="T80" fmla="*/ 21 w 249"/>
                  <a:gd name="T81" fmla="*/ 0 h 156"/>
                  <a:gd name="T82" fmla="*/ 23 w 249"/>
                  <a:gd name="T83" fmla="*/ 0 h 156"/>
                  <a:gd name="T84" fmla="*/ 25 w 249"/>
                  <a:gd name="T85" fmla="*/ 0 h 156"/>
                  <a:gd name="T86" fmla="*/ 27 w 249"/>
                  <a:gd name="T87" fmla="*/ 0 h 156"/>
                  <a:gd name="T88" fmla="*/ 27 w 249"/>
                  <a:gd name="T89" fmla="*/ 0 h 156"/>
                  <a:gd name="T90" fmla="*/ 28 w 249"/>
                  <a:gd name="T91" fmla="*/ 1 h 156"/>
                  <a:gd name="T92" fmla="*/ 27 w 249"/>
                  <a:gd name="T93" fmla="*/ 2 h 156"/>
                  <a:gd name="T94" fmla="*/ 27 w 249"/>
                  <a:gd name="T95" fmla="*/ 2 h 156"/>
                  <a:gd name="T96" fmla="*/ 27 w 249"/>
                  <a:gd name="T97" fmla="*/ 3 h 156"/>
                  <a:gd name="T98" fmla="*/ 27 w 249"/>
                  <a:gd name="T99" fmla="*/ 3 h 156"/>
                  <a:gd name="T100" fmla="*/ 27 w 249"/>
                  <a:gd name="T101" fmla="*/ 3 h 156"/>
                  <a:gd name="T102" fmla="*/ 26 w 249"/>
                  <a:gd name="T103" fmla="*/ 3 h 156"/>
                  <a:gd name="T104" fmla="*/ 26 w 249"/>
                  <a:gd name="T105" fmla="*/ 3 h 156"/>
                  <a:gd name="T106" fmla="*/ 25 w 249"/>
                  <a:gd name="T107" fmla="*/ 4 h 156"/>
                  <a:gd name="T108" fmla="*/ 25 w 249"/>
                  <a:gd name="T109" fmla="*/ 4 h 156"/>
                  <a:gd name="T110" fmla="*/ 24 w 249"/>
                  <a:gd name="T111" fmla="*/ 4 h 156"/>
                  <a:gd name="T112" fmla="*/ 24 w 249"/>
                  <a:gd name="T113" fmla="*/ 4 h 156"/>
                  <a:gd name="T114" fmla="*/ 23 w 249"/>
                  <a:gd name="T115" fmla="*/ 4 h 1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9"/>
                  <a:gd name="T175" fmla="*/ 0 h 156"/>
                  <a:gd name="T176" fmla="*/ 249 w 249"/>
                  <a:gd name="T177" fmla="*/ 156 h 1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9" h="156">
                    <a:moveTo>
                      <a:pt x="206" y="40"/>
                    </a:moveTo>
                    <a:lnTo>
                      <a:pt x="206" y="41"/>
                    </a:lnTo>
                    <a:lnTo>
                      <a:pt x="205" y="41"/>
                    </a:lnTo>
                    <a:lnTo>
                      <a:pt x="204" y="42"/>
                    </a:lnTo>
                    <a:lnTo>
                      <a:pt x="203" y="42"/>
                    </a:lnTo>
                    <a:lnTo>
                      <a:pt x="203" y="43"/>
                    </a:lnTo>
                    <a:lnTo>
                      <a:pt x="202" y="43"/>
                    </a:lnTo>
                    <a:lnTo>
                      <a:pt x="201" y="43"/>
                    </a:lnTo>
                    <a:lnTo>
                      <a:pt x="200" y="43"/>
                    </a:lnTo>
                    <a:lnTo>
                      <a:pt x="182" y="43"/>
                    </a:lnTo>
                    <a:lnTo>
                      <a:pt x="163" y="47"/>
                    </a:lnTo>
                    <a:lnTo>
                      <a:pt x="143" y="53"/>
                    </a:lnTo>
                    <a:lnTo>
                      <a:pt x="121" y="62"/>
                    </a:lnTo>
                    <a:lnTo>
                      <a:pt x="99" y="74"/>
                    </a:lnTo>
                    <a:lnTo>
                      <a:pt x="77" y="87"/>
                    </a:lnTo>
                    <a:lnTo>
                      <a:pt x="56" y="102"/>
                    </a:lnTo>
                    <a:lnTo>
                      <a:pt x="36" y="119"/>
                    </a:lnTo>
                    <a:lnTo>
                      <a:pt x="17" y="136"/>
                    </a:lnTo>
                    <a:lnTo>
                      <a:pt x="0" y="155"/>
                    </a:lnTo>
                    <a:lnTo>
                      <a:pt x="26" y="104"/>
                    </a:lnTo>
                    <a:lnTo>
                      <a:pt x="34" y="93"/>
                    </a:lnTo>
                    <a:lnTo>
                      <a:pt x="42" y="82"/>
                    </a:lnTo>
                    <a:lnTo>
                      <a:pt x="50" y="72"/>
                    </a:lnTo>
                    <a:lnTo>
                      <a:pt x="57" y="63"/>
                    </a:lnTo>
                    <a:lnTo>
                      <a:pt x="64" y="56"/>
                    </a:lnTo>
                    <a:lnTo>
                      <a:pt x="71" y="49"/>
                    </a:lnTo>
                    <a:lnTo>
                      <a:pt x="77" y="43"/>
                    </a:lnTo>
                    <a:lnTo>
                      <a:pt x="83" y="39"/>
                    </a:lnTo>
                    <a:lnTo>
                      <a:pt x="87" y="36"/>
                    </a:lnTo>
                    <a:lnTo>
                      <a:pt x="92" y="34"/>
                    </a:lnTo>
                    <a:lnTo>
                      <a:pt x="149" y="14"/>
                    </a:lnTo>
                    <a:lnTo>
                      <a:pt x="152" y="13"/>
                    </a:lnTo>
                    <a:lnTo>
                      <a:pt x="162" y="11"/>
                    </a:lnTo>
                    <a:lnTo>
                      <a:pt x="175" y="7"/>
                    </a:lnTo>
                    <a:lnTo>
                      <a:pt x="191" y="4"/>
                    </a:lnTo>
                    <a:lnTo>
                      <a:pt x="208" y="1"/>
                    </a:lnTo>
                    <a:lnTo>
                      <a:pt x="224" y="0"/>
                    </a:lnTo>
                    <a:lnTo>
                      <a:pt x="237" y="0"/>
                    </a:lnTo>
                    <a:lnTo>
                      <a:pt x="246" y="4"/>
                    </a:lnTo>
                    <a:lnTo>
                      <a:pt x="248" y="11"/>
                    </a:lnTo>
                    <a:lnTo>
                      <a:pt x="244" y="21"/>
                    </a:lnTo>
                    <a:lnTo>
                      <a:pt x="241" y="24"/>
                    </a:lnTo>
                    <a:lnTo>
                      <a:pt x="239" y="25"/>
                    </a:lnTo>
                    <a:lnTo>
                      <a:pt x="236" y="28"/>
                    </a:lnTo>
                    <a:lnTo>
                      <a:pt x="233" y="29"/>
                    </a:lnTo>
                    <a:lnTo>
                      <a:pt x="229" y="31"/>
                    </a:lnTo>
                    <a:lnTo>
                      <a:pt x="225" y="33"/>
                    </a:lnTo>
                    <a:lnTo>
                      <a:pt x="221" y="34"/>
                    </a:lnTo>
                    <a:lnTo>
                      <a:pt x="216" y="37"/>
                    </a:lnTo>
                    <a:lnTo>
                      <a:pt x="211" y="39"/>
                    </a:lnTo>
                    <a:lnTo>
                      <a:pt x="206" y="40"/>
                    </a:lnTo>
                  </a:path>
                </a:pathLst>
              </a:custGeom>
              <a:noFill/>
              <a:ln w="12700" cap="rnd">
                <a:solidFill>
                  <a:srgbClr val="7E0000"/>
                </a:solidFill>
                <a:round/>
                <a:headEnd type="none" w="sm" len="sm"/>
                <a:tailEnd type="none" w="sm" len="sm"/>
              </a:ln>
            </p:spPr>
            <p:txBody>
              <a:bodyPr/>
              <a:lstStyle/>
              <a:p>
                <a:endParaRPr lang="en-US"/>
              </a:p>
            </p:txBody>
          </p:sp>
          <p:sp>
            <p:nvSpPr>
              <p:cNvPr id="84177" name="Freeform 209"/>
              <p:cNvSpPr>
                <a:spLocks noChangeAspect="1"/>
              </p:cNvSpPr>
              <p:nvPr/>
            </p:nvSpPr>
            <p:spPr bwMode="auto">
              <a:xfrm>
                <a:off x="1254" y="2081"/>
                <a:ext cx="250" cy="78"/>
              </a:xfrm>
              <a:custGeom>
                <a:avLst/>
                <a:gdLst>
                  <a:gd name="T0" fmla="*/ 0 w 517"/>
                  <a:gd name="T1" fmla="*/ 15 h 162"/>
                  <a:gd name="T2" fmla="*/ 0 w 517"/>
                  <a:gd name="T3" fmla="*/ 15 h 162"/>
                  <a:gd name="T4" fmla="*/ 0 w 517"/>
                  <a:gd name="T5" fmla="*/ 15 h 162"/>
                  <a:gd name="T6" fmla="*/ 1 w 517"/>
                  <a:gd name="T7" fmla="*/ 15 h 162"/>
                  <a:gd name="T8" fmla="*/ 3 w 517"/>
                  <a:gd name="T9" fmla="*/ 14 h 162"/>
                  <a:gd name="T10" fmla="*/ 4 w 517"/>
                  <a:gd name="T11" fmla="*/ 14 h 162"/>
                  <a:gd name="T12" fmla="*/ 7 w 517"/>
                  <a:gd name="T13" fmla="*/ 14 h 162"/>
                  <a:gd name="T14" fmla="*/ 9 w 517"/>
                  <a:gd name="T15" fmla="*/ 14 h 162"/>
                  <a:gd name="T16" fmla="*/ 12 w 517"/>
                  <a:gd name="T17" fmla="*/ 15 h 162"/>
                  <a:gd name="T18" fmla="*/ 15 w 517"/>
                  <a:gd name="T19" fmla="*/ 15 h 162"/>
                  <a:gd name="T20" fmla="*/ 19 w 517"/>
                  <a:gd name="T21" fmla="*/ 16 h 162"/>
                  <a:gd name="T22" fmla="*/ 19 w 517"/>
                  <a:gd name="T23" fmla="*/ 16 h 162"/>
                  <a:gd name="T24" fmla="*/ 21 w 517"/>
                  <a:gd name="T25" fmla="*/ 17 h 162"/>
                  <a:gd name="T26" fmla="*/ 24 w 517"/>
                  <a:gd name="T27" fmla="*/ 17 h 162"/>
                  <a:gd name="T28" fmla="*/ 25 w 517"/>
                  <a:gd name="T29" fmla="*/ 18 h 162"/>
                  <a:gd name="T30" fmla="*/ 27 w 517"/>
                  <a:gd name="T31" fmla="*/ 18 h 162"/>
                  <a:gd name="T32" fmla="*/ 29 w 517"/>
                  <a:gd name="T33" fmla="*/ 18 h 162"/>
                  <a:gd name="T34" fmla="*/ 30 w 517"/>
                  <a:gd name="T35" fmla="*/ 18 h 162"/>
                  <a:gd name="T36" fmla="*/ 31 w 517"/>
                  <a:gd name="T37" fmla="*/ 18 h 162"/>
                  <a:gd name="T38" fmla="*/ 33 w 517"/>
                  <a:gd name="T39" fmla="*/ 18 h 162"/>
                  <a:gd name="T40" fmla="*/ 35 w 517"/>
                  <a:gd name="T41" fmla="*/ 18 h 162"/>
                  <a:gd name="T42" fmla="*/ 36 w 517"/>
                  <a:gd name="T43" fmla="*/ 18 h 162"/>
                  <a:gd name="T44" fmla="*/ 36 w 517"/>
                  <a:gd name="T45" fmla="*/ 18 h 162"/>
                  <a:gd name="T46" fmla="*/ 40 w 517"/>
                  <a:gd name="T47" fmla="*/ 17 h 162"/>
                  <a:gd name="T48" fmla="*/ 43 w 517"/>
                  <a:gd name="T49" fmla="*/ 16 h 162"/>
                  <a:gd name="T50" fmla="*/ 45 w 517"/>
                  <a:gd name="T51" fmla="*/ 16 h 162"/>
                  <a:gd name="T52" fmla="*/ 47 w 517"/>
                  <a:gd name="T53" fmla="*/ 15 h 162"/>
                  <a:gd name="T54" fmla="*/ 49 w 517"/>
                  <a:gd name="T55" fmla="*/ 14 h 162"/>
                  <a:gd name="T56" fmla="*/ 51 w 517"/>
                  <a:gd name="T57" fmla="*/ 14 h 162"/>
                  <a:gd name="T58" fmla="*/ 52 w 517"/>
                  <a:gd name="T59" fmla="*/ 14 h 162"/>
                  <a:gd name="T60" fmla="*/ 54 w 517"/>
                  <a:gd name="T61" fmla="*/ 14 h 162"/>
                  <a:gd name="T62" fmla="*/ 56 w 517"/>
                  <a:gd name="T63" fmla="*/ 14 h 162"/>
                  <a:gd name="T64" fmla="*/ 57 w 517"/>
                  <a:gd name="T65" fmla="*/ 15 h 162"/>
                  <a:gd name="T66" fmla="*/ 59 w 517"/>
                  <a:gd name="T67" fmla="*/ 0 h 162"/>
                  <a:gd name="T68" fmla="*/ 59 w 517"/>
                  <a:gd name="T69" fmla="*/ 0 h 162"/>
                  <a:gd name="T70" fmla="*/ 58 w 517"/>
                  <a:gd name="T71" fmla="*/ 0 h 162"/>
                  <a:gd name="T72" fmla="*/ 58 w 517"/>
                  <a:gd name="T73" fmla="*/ 0 h 162"/>
                  <a:gd name="T74" fmla="*/ 57 w 517"/>
                  <a:gd name="T75" fmla="*/ 0 h 162"/>
                  <a:gd name="T76" fmla="*/ 57 w 517"/>
                  <a:gd name="T77" fmla="*/ 1 h 162"/>
                  <a:gd name="T78" fmla="*/ 56 w 517"/>
                  <a:gd name="T79" fmla="*/ 1 h 162"/>
                  <a:gd name="T80" fmla="*/ 55 w 517"/>
                  <a:gd name="T81" fmla="*/ 2 h 162"/>
                  <a:gd name="T82" fmla="*/ 53 w 517"/>
                  <a:gd name="T83" fmla="*/ 3 h 162"/>
                  <a:gd name="T84" fmla="*/ 51 w 517"/>
                  <a:gd name="T85" fmla="*/ 3 h 162"/>
                  <a:gd name="T86" fmla="*/ 48 w 517"/>
                  <a:gd name="T87" fmla="*/ 4 h 162"/>
                  <a:gd name="T88" fmla="*/ 45 w 517"/>
                  <a:gd name="T89" fmla="*/ 5 h 162"/>
                  <a:gd name="T90" fmla="*/ 45 w 517"/>
                  <a:gd name="T91" fmla="*/ 5 h 162"/>
                  <a:gd name="T92" fmla="*/ 38 w 517"/>
                  <a:gd name="T93" fmla="*/ 7 h 162"/>
                  <a:gd name="T94" fmla="*/ 31 w 517"/>
                  <a:gd name="T95" fmla="*/ 7 h 162"/>
                  <a:gd name="T96" fmla="*/ 25 w 517"/>
                  <a:gd name="T97" fmla="*/ 7 h 162"/>
                  <a:gd name="T98" fmla="*/ 19 w 517"/>
                  <a:gd name="T99" fmla="*/ 7 h 162"/>
                  <a:gd name="T100" fmla="*/ 14 w 517"/>
                  <a:gd name="T101" fmla="*/ 6 h 162"/>
                  <a:gd name="T102" fmla="*/ 10 w 517"/>
                  <a:gd name="T103" fmla="*/ 5 h 162"/>
                  <a:gd name="T104" fmla="*/ 6 w 517"/>
                  <a:gd name="T105" fmla="*/ 3 h 162"/>
                  <a:gd name="T106" fmla="*/ 3 w 517"/>
                  <a:gd name="T107" fmla="*/ 2 h 162"/>
                  <a:gd name="T108" fmla="*/ 1 w 517"/>
                  <a:gd name="T109" fmla="*/ 2 h 162"/>
                  <a:gd name="T110" fmla="*/ 1 w 517"/>
                  <a:gd name="T111" fmla="*/ 1 h 162"/>
                  <a:gd name="T112" fmla="*/ 0 w 517"/>
                  <a:gd name="T113" fmla="*/ 15 h 1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7"/>
                  <a:gd name="T172" fmla="*/ 0 h 162"/>
                  <a:gd name="T173" fmla="*/ 517 w 517"/>
                  <a:gd name="T174" fmla="*/ 162 h 1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7" h="162">
                    <a:moveTo>
                      <a:pt x="0" y="134"/>
                    </a:moveTo>
                    <a:lnTo>
                      <a:pt x="1" y="134"/>
                    </a:lnTo>
                    <a:lnTo>
                      <a:pt x="6" y="132"/>
                    </a:lnTo>
                    <a:lnTo>
                      <a:pt x="13" y="132"/>
                    </a:lnTo>
                    <a:lnTo>
                      <a:pt x="25" y="130"/>
                    </a:lnTo>
                    <a:lnTo>
                      <a:pt x="39" y="129"/>
                    </a:lnTo>
                    <a:lnTo>
                      <a:pt x="57" y="129"/>
                    </a:lnTo>
                    <a:lnTo>
                      <a:pt x="79" y="131"/>
                    </a:lnTo>
                    <a:lnTo>
                      <a:pt x="104" y="134"/>
                    </a:lnTo>
                    <a:lnTo>
                      <a:pt x="134" y="139"/>
                    </a:lnTo>
                    <a:lnTo>
                      <a:pt x="167" y="147"/>
                    </a:lnTo>
                    <a:lnTo>
                      <a:pt x="189" y="151"/>
                    </a:lnTo>
                    <a:lnTo>
                      <a:pt x="208" y="155"/>
                    </a:lnTo>
                    <a:lnTo>
                      <a:pt x="224" y="158"/>
                    </a:lnTo>
                    <a:lnTo>
                      <a:pt x="238" y="161"/>
                    </a:lnTo>
                    <a:lnTo>
                      <a:pt x="251" y="161"/>
                    </a:lnTo>
                    <a:lnTo>
                      <a:pt x="264" y="161"/>
                    </a:lnTo>
                    <a:lnTo>
                      <a:pt x="277" y="161"/>
                    </a:lnTo>
                    <a:lnTo>
                      <a:pt x="291" y="161"/>
                    </a:lnTo>
                    <a:lnTo>
                      <a:pt x="306" y="158"/>
                    </a:lnTo>
                    <a:lnTo>
                      <a:pt x="323" y="157"/>
                    </a:lnTo>
                    <a:lnTo>
                      <a:pt x="351" y="152"/>
                    </a:lnTo>
                    <a:lnTo>
                      <a:pt x="376" y="147"/>
                    </a:lnTo>
                    <a:lnTo>
                      <a:pt x="398" y="141"/>
                    </a:lnTo>
                    <a:lnTo>
                      <a:pt x="416" y="136"/>
                    </a:lnTo>
                    <a:lnTo>
                      <a:pt x="433" y="130"/>
                    </a:lnTo>
                    <a:lnTo>
                      <a:pt x="448" y="126"/>
                    </a:lnTo>
                    <a:lnTo>
                      <a:pt x="462" y="125"/>
                    </a:lnTo>
                    <a:lnTo>
                      <a:pt x="477" y="126"/>
                    </a:lnTo>
                    <a:lnTo>
                      <a:pt x="491" y="129"/>
                    </a:lnTo>
                    <a:lnTo>
                      <a:pt x="506" y="137"/>
                    </a:lnTo>
                    <a:lnTo>
                      <a:pt x="516" y="0"/>
                    </a:lnTo>
                    <a:lnTo>
                      <a:pt x="513" y="2"/>
                    </a:lnTo>
                    <a:lnTo>
                      <a:pt x="510" y="4"/>
                    </a:lnTo>
                    <a:lnTo>
                      <a:pt x="506" y="7"/>
                    </a:lnTo>
                    <a:lnTo>
                      <a:pt x="502" y="10"/>
                    </a:lnTo>
                    <a:lnTo>
                      <a:pt x="495" y="15"/>
                    </a:lnTo>
                    <a:lnTo>
                      <a:pt x="486" y="19"/>
                    </a:lnTo>
                    <a:lnTo>
                      <a:pt x="472" y="25"/>
                    </a:lnTo>
                    <a:lnTo>
                      <a:pt x="453" y="32"/>
                    </a:lnTo>
                    <a:lnTo>
                      <a:pt x="429" y="40"/>
                    </a:lnTo>
                    <a:lnTo>
                      <a:pt x="398" y="48"/>
                    </a:lnTo>
                    <a:lnTo>
                      <a:pt x="334" y="61"/>
                    </a:lnTo>
                    <a:lnTo>
                      <a:pt x="274" y="66"/>
                    </a:lnTo>
                    <a:lnTo>
                      <a:pt x="218" y="66"/>
                    </a:lnTo>
                    <a:lnTo>
                      <a:pt x="167" y="61"/>
                    </a:lnTo>
                    <a:lnTo>
                      <a:pt x="122" y="53"/>
                    </a:lnTo>
                    <a:lnTo>
                      <a:pt x="84" y="43"/>
                    </a:lnTo>
                    <a:lnTo>
                      <a:pt x="53" y="32"/>
                    </a:lnTo>
                    <a:lnTo>
                      <a:pt x="30" y="23"/>
                    </a:lnTo>
                    <a:lnTo>
                      <a:pt x="15" y="17"/>
                    </a:lnTo>
                    <a:lnTo>
                      <a:pt x="10" y="14"/>
                    </a:lnTo>
                    <a:lnTo>
                      <a:pt x="0" y="134"/>
                    </a:lnTo>
                  </a:path>
                </a:pathLst>
              </a:custGeom>
              <a:solidFill>
                <a:srgbClr val="F2FFFF"/>
              </a:solidFill>
              <a:ln w="9525" cap="rnd">
                <a:noFill/>
                <a:round/>
                <a:headEnd/>
                <a:tailEnd/>
              </a:ln>
            </p:spPr>
            <p:txBody>
              <a:bodyPr/>
              <a:lstStyle/>
              <a:p>
                <a:endParaRPr lang="en-US"/>
              </a:p>
            </p:txBody>
          </p:sp>
          <p:sp>
            <p:nvSpPr>
              <p:cNvPr id="84178" name="Freeform 210"/>
              <p:cNvSpPr>
                <a:spLocks noChangeAspect="1"/>
              </p:cNvSpPr>
              <p:nvPr/>
            </p:nvSpPr>
            <p:spPr bwMode="auto">
              <a:xfrm>
                <a:off x="1499" y="2077"/>
                <a:ext cx="12" cy="75"/>
              </a:xfrm>
              <a:custGeom>
                <a:avLst/>
                <a:gdLst>
                  <a:gd name="T0" fmla="*/ 3 w 26"/>
                  <a:gd name="T1" fmla="*/ 0 h 155"/>
                  <a:gd name="T2" fmla="*/ 2 w 26"/>
                  <a:gd name="T3" fmla="*/ 17 h 155"/>
                  <a:gd name="T4" fmla="*/ 0 w 26"/>
                  <a:gd name="T5" fmla="*/ 16 h 155"/>
                  <a:gd name="T6" fmla="*/ 0 w 26"/>
                  <a:gd name="T7" fmla="*/ 1 h 155"/>
                  <a:gd name="T8" fmla="*/ 3 w 26"/>
                  <a:gd name="T9" fmla="*/ 0 h 155"/>
                  <a:gd name="T10" fmla="*/ 0 60000 65536"/>
                  <a:gd name="T11" fmla="*/ 0 60000 65536"/>
                  <a:gd name="T12" fmla="*/ 0 60000 65536"/>
                  <a:gd name="T13" fmla="*/ 0 60000 65536"/>
                  <a:gd name="T14" fmla="*/ 0 60000 65536"/>
                  <a:gd name="T15" fmla="*/ 0 w 26"/>
                  <a:gd name="T16" fmla="*/ 0 h 155"/>
                  <a:gd name="T17" fmla="*/ 26 w 26"/>
                  <a:gd name="T18" fmla="*/ 155 h 155"/>
                </a:gdLst>
                <a:ahLst/>
                <a:cxnLst>
                  <a:cxn ang="T10">
                    <a:pos x="T0" y="T1"/>
                  </a:cxn>
                  <a:cxn ang="T11">
                    <a:pos x="T2" y="T3"/>
                  </a:cxn>
                  <a:cxn ang="T12">
                    <a:pos x="T4" y="T5"/>
                  </a:cxn>
                  <a:cxn ang="T13">
                    <a:pos x="T6" y="T7"/>
                  </a:cxn>
                  <a:cxn ang="T14">
                    <a:pos x="T8" y="T9"/>
                  </a:cxn>
                </a:cxnLst>
                <a:rect l="T15" t="T16" r="T17" b="T18"/>
                <a:pathLst>
                  <a:path w="26" h="155">
                    <a:moveTo>
                      <a:pt x="25" y="0"/>
                    </a:moveTo>
                    <a:lnTo>
                      <a:pt x="19" y="154"/>
                    </a:lnTo>
                    <a:lnTo>
                      <a:pt x="0" y="146"/>
                    </a:lnTo>
                    <a:lnTo>
                      <a:pt x="5" y="12"/>
                    </a:lnTo>
                    <a:lnTo>
                      <a:pt x="25" y="0"/>
                    </a:lnTo>
                  </a:path>
                </a:pathLst>
              </a:custGeom>
              <a:solidFill>
                <a:srgbClr val="F2FFFF"/>
              </a:solidFill>
              <a:ln w="9525" cap="rnd">
                <a:noFill/>
                <a:round/>
                <a:headEnd/>
                <a:tailEnd/>
              </a:ln>
            </p:spPr>
            <p:txBody>
              <a:bodyPr/>
              <a:lstStyle/>
              <a:p>
                <a:endParaRPr lang="en-US"/>
              </a:p>
            </p:txBody>
          </p:sp>
          <p:sp>
            <p:nvSpPr>
              <p:cNvPr id="84179" name="Freeform 211"/>
              <p:cNvSpPr>
                <a:spLocks noChangeAspect="1"/>
              </p:cNvSpPr>
              <p:nvPr/>
            </p:nvSpPr>
            <p:spPr bwMode="auto">
              <a:xfrm>
                <a:off x="1502" y="2075"/>
                <a:ext cx="11" cy="78"/>
              </a:xfrm>
              <a:custGeom>
                <a:avLst/>
                <a:gdLst>
                  <a:gd name="T0" fmla="*/ 2 w 24"/>
                  <a:gd name="T1" fmla="*/ 0 h 160"/>
                  <a:gd name="T2" fmla="*/ 2 w 24"/>
                  <a:gd name="T3" fmla="*/ 19 h 160"/>
                  <a:gd name="T4" fmla="*/ 0 w 24"/>
                  <a:gd name="T5" fmla="*/ 18 h 160"/>
                  <a:gd name="T6" fmla="*/ 0 w 24"/>
                  <a:gd name="T7" fmla="*/ 18 h 160"/>
                  <a:gd name="T8" fmla="*/ 0 w 24"/>
                  <a:gd name="T9" fmla="*/ 1 h 160"/>
                  <a:gd name="T10" fmla="*/ 0 w 24"/>
                  <a:gd name="T11" fmla="*/ 1 h 160"/>
                  <a:gd name="T12" fmla="*/ 2 w 24"/>
                  <a:gd name="T13" fmla="*/ 0 h 160"/>
                  <a:gd name="T14" fmla="*/ 0 60000 65536"/>
                  <a:gd name="T15" fmla="*/ 0 60000 65536"/>
                  <a:gd name="T16" fmla="*/ 0 60000 65536"/>
                  <a:gd name="T17" fmla="*/ 0 60000 65536"/>
                  <a:gd name="T18" fmla="*/ 0 60000 65536"/>
                  <a:gd name="T19" fmla="*/ 0 60000 65536"/>
                  <a:gd name="T20" fmla="*/ 0 60000 65536"/>
                  <a:gd name="T21" fmla="*/ 0 w 24"/>
                  <a:gd name="T22" fmla="*/ 0 h 160"/>
                  <a:gd name="T23" fmla="*/ 24 w 24"/>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0">
                    <a:moveTo>
                      <a:pt x="23" y="0"/>
                    </a:moveTo>
                    <a:lnTo>
                      <a:pt x="18" y="159"/>
                    </a:lnTo>
                    <a:lnTo>
                      <a:pt x="1" y="151"/>
                    </a:lnTo>
                    <a:lnTo>
                      <a:pt x="0" y="151"/>
                    </a:lnTo>
                    <a:lnTo>
                      <a:pt x="4" y="12"/>
                    </a:lnTo>
                    <a:lnTo>
                      <a:pt x="23" y="0"/>
                    </a:lnTo>
                  </a:path>
                </a:pathLst>
              </a:custGeom>
              <a:solidFill>
                <a:srgbClr val="F5F6F6"/>
              </a:solidFill>
              <a:ln w="9525" cap="rnd">
                <a:noFill/>
                <a:round/>
                <a:headEnd/>
                <a:tailEnd/>
              </a:ln>
            </p:spPr>
            <p:txBody>
              <a:bodyPr/>
              <a:lstStyle/>
              <a:p>
                <a:endParaRPr lang="en-US"/>
              </a:p>
            </p:txBody>
          </p:sp>
          <p:sp>
            <p:nvSpPr>
              <p:cNvPr id="84180" name="Freeform 212"/>
              <p:cNvSpPr>
                <a:spLocks noChangeAspect="1"/>
              </p:cNvSpPr>
              <p:nvPr/>
            </p:nvSpPr>
            <p:spPr bwMode="auto">
              <a:xfrm>
                <a:off x="1504" y="2074"/>
                <a:ext cx="12" cy="79"/>
              </a:xfrm>
              <a:custGeom>
                <a:avLst/>
                <a:gdLst>
                  <a:gd name="T0" fmla="*/ 3 w 25"/>
                  <a:gd name="T1" fmla="*/ 0 h 164"/>
                  <a:gd name="T2" fmla="*/ 2 w 25"/>
                  <a:gd name="T3" fmla="*/ 18 h 164"/>
                  <a:gd name="T4" fmla="*/ 0 w 25"/>
                  <a:gd name="T5" fmla="*/ 18 h 164"/>
                  <a:gd name="T6" fmla="*/ 0 w 25"/>
                  <a:gd name="T7" fmla="*/ 17 h 164"/>
                  <a:gd name="T8" fmla="*/ 0 w 25"/>
                  <a:gd name="T9" fmla="*/ 1 h 164"/>
                  <a:gd name="T10" fmla="*/ 0 w 25"/>
                  <a:gd name="T11" fmla="*/ 1 h 164"/>
                  <a:gd name="T12" fmla="*/ 3 w 25"/>
                  <a:gd name="T13" fmla="*/ 0 h 164"/>
                  <a:gd name="T14" fmla="*/ 0 60000 65536"/>
                  <a:gd name="T15" fmla="*/ 0 60000 65536"/>
                  <a:gd name="T16" fmla="*/ 0 60000 65536"/>
                  <a:gd name="T17" fmla="*/ 0 60000 65536"/>
                  <a:gd name="T18" fmla="*/ 0 60000 65536"/>
                  <a:gd name="T19" fmla="*/ 0 60000 65536"/>
                  <a:gd name="T20" fmla="*/ 0 60000 65536"/>
                  <a:gd name="T21" fmla="*/ 0 w 25"/>
                  <a:gd name="T22" fmla="*/ 0 h 164"/>
                  <a:gd name="T23" fmla="*/ 25 w 25"/>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64">
                    <a:moveTo>
                      <a:pt x="24" y="0"/>
                    </a:moveTo>
                    <a:lnTo>
                      <a:pt x="18" y="163"/>
                    </a:lnTo>
                    <a:lnTo>
                      <a:pt x="1" y="157"/>
                    </a:lnTo>
                    <a:lnTo>
                      <a:pt x="0" y="156"/>
                    </a:lnTo>
                    <a:lnTo>
                      <a:pt x="4" y="13"/>
                    </a:lnTo>
                    <a:lnTo>
                      <a:pt x="4" y="12"/>
                    </a:lnTo>
                    <a:lnTo>
                      <a:pt x="24" y="0"/>
                    </a:lnTo>
                  </a:path>
                </a:pathLst>
              </a:custGeom>
              <a:solidFill>
                <a:srgbClr val="F5EFEF"/>
              </a:solidFill>
              <a:ln w="9525" cap="rnd">
                <a:noFill/>
                <a:round/>
                <a:headEnd/>
                <a:tailEnd/>
              </a:ln>
            </p:spPr>
            <p:txBody>
              <a:bodyPr/>
              <a:lstStyle/>
              <a:p>
                <a:endParaRPr lang="en-US"/>
              </a:p>
            </p:txBody>
          </p:sp>
          <p:sp>
            <p:nvSpPr>
              <p:cNvPr id="84181" name="Freeform 213"/>
              <p:cNvSpPr>
                <a:spLocks noChangeAspect="1"/>
              </p:cNvSpPr>
              <p:nvPr/>
            </p:nvSpPr>
            <p:spPr bwMode="auto">
              <a:xfrm>
                <a:off x="1507" y="2072"/>
                <a:ext cx="11" cy="83"/>
              </a:xfrm>
              <a:custGeom>
                <a:avLst/>
                <a:gdLst>
                  <a:gd name="T0" fmla="*/ 2 w 24"/>
                  <a:gd name="T1" fmla="*/ 0 h 170"/>
                  <a:gd name="T2" fmla="*/ 2 w 24"/>
                  <a:gd name="T3" fmla="*/ 20 h 170"/>
                  <a:gd name="T4" fmla="*/ 0 w 24"/>
                  <a:gd name="T5" fmla="*/ 19 h 170"/>
                  <a:gd name="T6" fmla="*/ 0 w 24"/>
                  <a:gd name="T7" fmla="*/ 19 h 170"/>
                  <a:gd name="T8" fmla="*/ 0 w 24"/>
                  <a:gd name="T9" fmla="*/ 1 h 170"/>
                  <a:gd name="T10" fmla="*/ 0 w 24"/>
                  <a:gd name="T11" fmla="*/ 1 h 170"/>
                  <a:gd name="T12" fmla="*/ 2 w 24"/>
                  <a:gd name="T13" fmla="*/ 0 h 170"/>
                  <a:gd name="T14" fmla="*/ 0 60000 65536"/>
                  <a:gd name="T15" fmla="*/ 0 60000 65536"/>
                  <a:gd name="T16" fmla="*/ 0 60000 65536"/>
                  <a:gd name="T17" fmla="*/ 0 60000 65536"/>
                  <a:gd name="T18" fmla="*/ 0 60000 65536"/>
                  <a:gd name="T19" fmla="*/ 0 60000 65536"/>
                  <a:gd name="T20" fmla="*/ 0 60000 65536"/>
                  <a:gd name="T21" fmla="*/ 0 w 24"/>
                  <a:gd name="T22" fmla="*/ 0 h 170"/>
                  <a:gd name="T23" fmla="*/ 24 w 24"/>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70">
                    <a:moveTo>
                      <a:pt x="23" y="0"/>
                    </a:moveTo>
                    <a:lnTo>
                      <a:pt x="18" y="169"/>
                    </a:lnTo>
                    <a:lnTo>
                      <a:pt x="0" y="161"/>
                    </a:lnTo>
                    <a:lnTo>
                      <a:pt x="3" y="13"/>
                    </a:lnTo>
                    <a:lnTo>
                      <a:pt x="3" y="12"/>
                    </a:lnTo>
                    <a:lnTo>
                      <a:pt x="23" y="0"/>
                    </a:lnTo>
                  </a:path>
                </a:pathLst>
              </a:custGeom>
              <a:solidFill>
                <a:srgbClr val="F7E7E7"/>
              </a:solidFill>
              <a:ln w="9525" cap="rnd">
                <a:noFill/>
                <a:round/>
                <a:headEnd/>
                <a:tailEnd/>
              </a:ln>
            </p:spPr>
            <p:txBody>
              <a:bodyPr/>
              <a:lstStyle/>
              <a:p>
                <a:endParaRPr lang="en-US"/>
              </a:p>
            </p:txBody>
          </p:sp>
          <p:sp>
            <p:nvSpPr>
              <p:cNvPr id="84182" name="Freeform 214"/>
              <p:cNvSpPr>
                <a:spLocks noChangeAspect="1"/>
              </p:cNvSpPr>
              <p:nvPr/>
            </p:nvSpPr>
            <p:spPr bwMode="auto">
              <a:xfrm>
                <a:off x="1509" y="2071"/>
                <a:ext cx="12" cy="84"/>
              </a:xfrm>
              <a:custGeom>
                <a:avLst/>
                <a:gdLst>
                  <a:gd name="T0" fmla="*/ 3 w 25"/>
                  <a:gd name="T1" fmla="*/ 0 h 174"/>
                  <a:gd name="T2" fmla="*/ 2 w 25"/>
                  <a:gd name="T3" fmla="*/ 20 h 174"/>
                  <a:gd name="T4" fmla="*/ 0 w 25"/>
                  <a:gd name="T5" fmla="*/ 19 h 174"/>
                  <a:gd name="T6" fmla="*/ 0 w 25"/>
                  <a:gd name="T7" fmla="*/ 19 h 174"/>
                  <a:gd name="T8" fmla="*/ 0 w 25"/>
                  <a:gd name="T9" fmla="*/ 1 h 174"/>
                  <a:gd name="T10" fmla="*/ 0 w 25"/>
                  <a:gd name="T11" fmla="*/ 1 h 174"/>
                  <a:gd name="T12" fmla="*/ 3 w 25"/>
                  <a:gd name="T13" fmla="*/ 0 h 174"/>
                  <a:gd name="T14" fmla="*/ 0 60000 65536"/>
                  <a:gd name="T15" fmla="*/ 0 60000 65536"/>
                  <a:gd name="T16" fmla="*/ 0 60000 65536"/>
                  <a:gd name="T17" fmla="*/ 0 60000 65536"/>
                  <a:gd name="T18" fmla="*/ 0 60000 65536"/>
                  <a:gd name="T19" fmla="*/ 0 60000 65536"/>
                  <a:gd name="T20" fmla="*/ 0 60000 65536"/>
                  <a:gd name="T21" fmla="*/ 0 w 25"/>
                  <a:gd name="T22" fmla="*/ 0 h 174"/>
                  <a:gd name="T23" fmla="*/ 25 w 25"/>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4">
                    <a:moveTo>
                      <a:pt x="24" y="0"/>
                    </a:moveTo>
                    <a:lnTo>
                      <a:pt x="18" y="173"/>
                    </a:lnTo>
                    <a:lnTo>
                      <a:pt x="0" y="165"/>
                    </a:lnTo>
                    <a:lnTo>
                      <a:pt x="4" y="12"/>
                    </a:lnTo>
                    <a:lnTo>
                      <a:pt x="24" y="0"/>
                    </a:lnTo>
                  </a:path>
                </a:pathLst>
              </a:custGeom>
              <a:solidFill>
                <a:srgbClr val="FADFDF"/>
              </a:solidFill>
              <a:ln w="9525" cap="rnd">
                <a:noFill/>
                <a:round/>
                <a:headEnd/>
                <a:tailEnd/>
              </a:ln>
            </p:spPr>
            <p:txBody>
              <a:bodyPr/>
              <a:lstStyle/>
              <a:p>
                <a:endParaRPr lang="en-US"/>
              </a:p>
            </p:txBody>
          </p:sp>
          <p:sp>
            <p:nvSpPr>
              <p:cNvPr id="84183" name="Freeform 215"/>
              <p:cNvSpPr>
                <a:spLocks noChangeAspect="1"/>
              </p:cNvSpPr>
              <p:nvPr/>
            </p:nvSpPr>
            <p:spPr bwMode="auto">
              <a:xfrm>
                <a:off x="1511" y="2070"/>
                <a:ext cx="12" cy="86"/>
              </a:xfrm>
              <a:custGeom>
                <a:avLst/>
                <a:gdLst>
                  <a:gd name="T0" fmla="*/ 3 w 24"/>
                  <a:gd name="T1" fmla="*/ 0 h 179"/>
                  <a:gd name="T2" fmla="*/ 3 w 24"/>
                  <a:gd name="T3" fmla="*/ 20 h 179"/>
                  <a:gd name="T4" fmla="*/ 0 w 24"/>
                  <a:gd name="T5" fmla="*/ 19 h 179"/>
                  <a:gd name="T6" fmla="*/ 0 w 24"/>
                  <a:gd name="T7" fmla="*/ 19 h 179"/>
                  <a:gd name="T8" fmla="*/ 1 w 24"/>
                  <a:gd name="T9" fmla="*/ 1 h 179"/>
                  <a:gd name="T10" fmla="*/ 1 w 24"/>
                  <a:gd name="T11" fmla="*/ 1 h 179"/>
                  <a:gd name="T12" fmla="*/ 3 w 24"/>
                  <a:gd name="T13" fmla="*/ 0 h 179"/>
                  <a:gd name="T14" fmla="*/ 0 60000 65536"/>
                  <a:gd name="T15" fmla="*/ 0 60000 65536"/>
                  <a:gd name="T16" fmla="*/ 0 60000 65536"/>
                  <a:gd name="T17" fmla="*/ 0 60000 65536"/>
                  <a:gd name="T18" fmla="*/ 0 60000 65536"/>
                  <a:gd name="T19" fmla="*/ 0 60000 65536"/>
                  <a:gd name="T20" fmla="*/ 0 60000 65536"/>
                  <a:gd name="T21" fmla="*/ 0 w 24"/>
                  <a:gd name="T22" fmla="*/ 0 h 179"/>
                  <a:gd name="T23" fmla="*/ 24 w 24"/>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79">
                    <a:moveTo>
                      <a:pt x="23" y="0"/>
                    </a:moveTo>
                    <a:lnTo>
                      <a:pt x="18" y="178"/>
                    </a:lnTo>
                    <a:lnTo>
                      <a:pt x="0" y="171"/>
                    </a:lnTo>
                    <a:lnTo>
                      <a:pt x="0" y="170"/>
                    </a:lnTo>
                    <a:lnTo>
                      <a:pt x="3" y="12"/>
                    </a:lnTo>
                    <a:lnTo>
                      <a:pt x="23" y="0"/>
                    </a:lnTo>
                  </a:path>
                </a:pathLst>
              </a:custGeom>
              <a:solidFill>
                <a:srgbClr val="FAD8D8"/>
              </a:solidFill>
              <a:ln w="9525" cap="rnd">
                <a:noFill/>
                <a:round/>
                <a:headEnd/>
                <a:tailEnd/>
              </a:ln>
            </p:spPr>
            <p:txBody>
              <a:bodyPr/>
              <a:lstStyle/>
              <a:p>
                <a:endParaRPr lang="en-US"/>
              </a:p>
            </p:txBody>
          </p:sp>
          <p:sp>
            <p:nvSpPr>
              <p:cNvPr id="84184" name="Freeform 216"/>
              <p:cNvSpPr>
                <a:spLocks noChangeAspect="1"/>
              </p:cNvSpPr>
              <p:nvPr/>
            </p:nvSpPr>
            <p:spPr bwMode="auto">
              <a:xfrm>
                <a:off x="1514" y="2068"/>
                <a:ext cx="11" cy="90"/>
              </a:xfrm>
              <a:custGeom>
                <a:avLst/>
                <a:gdLst>
                  <a:gd name="T0" fmla="*/ 2 w 24"/>
                  <a:gd name="T1" fmla="*/ 0 h 185"/>
                  <a:gd name="T2" fmla="*/ 2 w 24"/>
                  <a:gd name="T3" fmla="*/ 21 h 185"/>
                  <a:gd name="T4" fmla="*/ 0 w 24"/>
                  <a:gd name="T5" fmla="*/ 20 h 185"/>
                  <a:gd name="T6" fmla="*/ 0 w 24"/>
                  <a:gd name="T7" fmla="*/ 20 h 185"/>
                  <a:gd name="T8" fmla="*/ 0 w 24"/>
                  <a:gd name="T9" fmla="*/ 1 h 185"/>
                  <a:gd name="T10" fmla="*/ 0 w 24"/>
                  <a:gd name="T11" fmla="*/ 1 h 185"/>
                  <a:gd name="T12" fmla="*/ 2 w 24"/>
                  <a:gd name="T13" fmla="*/ 0 h 185"/>
                  <a:gd name="T14" fmla="*/ 0 60000 65536"/>
                  <a:gd name="T15" fmla="*/ 0 60000 65536"/>
                  <a:gd name="T16" fmla="*/ 0 60000 65536"/>
                  <a:gd name="T17" fmla="*/ 0 60000 65536"/>
                  <a:gd name="T18" fmla="*/ 0 60000 65536"/>
                  <a:gd name="T19" fmla="*/ 0 60000 65536"/>
                  <a:gd name="T20" fmla="*/ 0 60000 65536"/>
                  <a:gd name="T21" fmla="*/ 0 w 24"/>
                  <a:gd name="T22" fmla="*/ 0 h 185"/>
                  <a:gd name="T23" fmla="*/ 24 w 24"/>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85">
                    <a:moveTo>
                      <a:pt x="23" y="0"/>
                    </a:moveTo>
                    <a:lnTo>
                      <a:pt x="18" y="184"/>
                    </a:lnTo>
                    <a:lnTo>
                      <a:pt x="0" y="175"/>
                    </a:lnTo>
                    <a:lnTo>
                      <a:pt x="4" y="12"/>
                    </a:lnTo>
                    <a:lnTo>
                      <a:pt x="23" y="0"/>
                    </a:lnTo>
                  </a:path>
                </a:pathLst>
              </a:custGeom>
              <a:solidFill>
                <a:srgbClr val="FDD0D0"/>
              </a:solidFill>
              <a:ln w="9525" cap="rnd">
                <a:noFill/>
                <a:round/>
                <a:headEnd/>
                <a:tailEnd/>
              </a:ln>
            </p:spPr>
            <p:txBody>
              <a:bodyPr/>
              <a:lstStyle/>
              <a:p>
                <a:endParaRPr lang="en-US"/>
              </a:p>
            </p:txBody>
          </p:sp>
          <p:sp>
            <p:nvSpPr>
              <p:cNvPr id="84185" name="Freeform 217"/>
              <p:cNvSpPr>
                <a:spLocks noChangeAspect="1"/>
              </p:cNvSpPr>
              <p:nvPr/>
            </p:nvSpPr>
            <p:spPr bwMode="auto">
              <a:xfrm>
                <a:off x="1516" y="2067"/>
                <a:ext cx="12" cy="91"/>
              </a:xfrm>
              <a:custGeom>
                <a:avLst/>
                <a:gdLst>
                  <a:gd name="T0" fmla="*/ 3 w 25"/>
                  <a:gd name="T1" fmla="*/ 0 h 189"/>
                  <a:gd name="T2" fmla="*/ 2 w 25"/>
                  <a:gd name="T3" fmla="*/ 21 h 189"/>
                  <a:gd name="T4" fmla="*/ 0 w 25"/>
                  <a:gd name="T5" fmla="*/ 20 h 189"/>
                  <a:gd name="T6" fmla="*/ 0 w 25"/>
                  <a:gd name="T7" fmla="*/ 1 h 189"/>
                  <a:gd name="T8" fmla="*/ 3 w 25"/>
                  <a:gd name="T9" fmla="*/ 0 h 189"/>
                  <a:gd name="T10" fmla="*/ 0 60000 65536"/>
                  <a:gd name="T11" fmla="*/ 0 60000 65536"/>
                  <a:gd name="T12" fmla="*/ 0 60000 65536"/>
                  <a:gd name="T13" fmla="*/ 0 60000 65536"/>
                  <a:gd name="T14" fmla="*/ 0 60000 65536"/>
                  <a:gd name="T15" fmla="*/ 0 w 25"/>
                  <a:gd name="T16" fmla="*/ 0 h 189"/>
                  <a:gd name="T17" fmla="*/ 25 w 25"/>
                  <a:gd name="T18" fmla="*/ 189 h 189"/>
                </a:gdLst>
                <a:ahLst/>
                <a:cxnLst>
                  <a:cxn ang="T10">
                    <a:pos x="T0" y="T1"/>
                  </a:cxn>
                  <a:cxn ang="T11">
                    <a:pos x="T2" y="T3"/>
                  </a:cxn>
                  <a:cxn ang="T12">
                    <a:pos x="T4" y="T5"/>
                  </a:cxn>
                  <a:cxn ang="T13">
                    <a:pos x="T6" y="T7"/>
                  </a:cxn>
                  <a:cxn ang="T14">
                    <a:pos x="T8" y="T9"/>
                  </a:cxn>
                </a:cxnLst>
                <a:rect l="T15" t="T16" r="T17" b="T18"/>
                <a:pathLst>
                  <a:path w="25" h="189">
                    <a:moveTo>
                      <a:pt x="24" y="0"/>
                    </a:moveTo>
                    <a:lnTo>
                      <a:pt x="19" y="188"/>
                    </a:lnTo>
                    <a:lnTo>
                      <a:pt x="0" y="180"/>
                    </a:lnTo>
                    <a:lnTo>
                      <a:pt x="4" y="12"/>
                    </a:lnTo>
                    <a:lnTo>
                      <a:pt x="24" y="0"/>
                    </a:lnTo>
                  </a:path>
                </a:pathLst>
              </a:custGeom>
              <a:solidFill>
                <a:srgbClr val="FFC8C8"/>
              </a:solidFill>
              <a:ln w="9525" cap="rnd">
                <a:noFill/>
                <a:round/>
                <a:headEnd/>
                <a:tailEnd/>
              </a:ln>
            </p:spPr>
            <p:txBody>
              <a:bodyPr/>
              <a:lstStyle/>
              <a:p>
                <a:endParaRPr lang="en-US"/>
              </a:p>
            </p:txBody>
          </p:sp>
          <p:sp>
            <p:nvSpPr>
              <p:cNvPr id="84186" name="Freeform 218"/>
              <p:cNvSpPr>
                <a:spLocks noChangeAspect="1"/>
              </p:cNvSpPr>
              <p:nvPr/>
            </p:nvSpPr>
            <p:spPr bwMode="auto">
              <a:xfrm>
                <a:off x="1246" y="2082"/>
                <a:ext cx="14" cy="69"/>
              </a:xfrm>
              <a:custGeom>
                <a:avLst/>
                <a:gdLst>
                  <a:gd name="T0" fmla="*/ 1 w 29"/>
                  <a:gd name="T1" fmla="*/ 0 h 142"/>
                  <a:gd name="T2" fmla="*/ 0 w 29"/>
                  <a:gd name="T3" fmla="*/ 17 h 142"/>
                  <a:gd name="T4" fmla="*/ 2 w 29"/>
                  <a:gd name="T5" fmla="*/ 15 h 142"/>
                  <a:gd name="T6" fmla="*/ 3 w 29"/>
                  <a:gd name="T7" fmla="*/ 1 h 142"/>
                  <a:gd name="T8" fmla="*/ 1 w 29"/>
                  <a:gd name="T9" fmla="*/ 0 h 142"/>
                  <a:gd name="T10" fmla="*/ 0 60000 65536"/>
                  <a:gd name="T11" fmla="*/ 0 60000 65536"/>
                  <a:gd name="T12" fmla="*/ 0 60000 65536"/>
                  <a:gd name="T13" fmla="*/ 0 60000 65536"/>
                  <a:gd name="T14" fmla="*/ 0 60000 65536"/>
                  <a:gd name="T15" fmla="*/ 0 w 29"/>
                  <a:gd name="T16" fmla="*/ 0 h 142"/>
                  <a:gd name="T17" fmla="*/ 29 w 29"/>
                  <a:gd name="T18" fmla="*/ 142 h 142"/>
                </a:gdLst>
                <a:ahLst/>
                <a:cxnLst>
                  <a:cxn ang="T10">
                    <a:pos x="T0" y="T1"/>
                  </a:cxn>
                  <a:cxn ang="T11">
                    <a:pos x="T2" y="T3"/>
                  </a:cxn>
                  <a:cxn ang="T12">
                    <a:pos x="T4" y="T5"/>
                  </a:cxn>
                  <a:cxn ang="T13">
                    <a:pos x="T6" y="T7"/>
                  </a:cxn>
                  <a:cxn ang="T14">
                    <a:pos x="T8" y="T9"/>
                  </a:cxn>
                </a:cxnLst>
                <a:rect l="T15" t="T16" r="T17" b="T18"/>
                <a:pathLst>
                  <a:path w="29" h="142">
                    <a:moveTo>
                      <a:pt x="8" y="0"/>
                    </a:moveTo>
                    <a:lnTo>
                      <a:pt x="0" y="141"/>
                    </a:lnTo>
                    <a:lnTo>
                      <a:pt x="18" y="131"/>
                    </a:lnTo>
                    <a:lnTo>
                      <a:pt x="28" y="11"/>
                    </a:lnTo>
                    <a:lnTo>
                      <a:pt x="8" y="0"/>
                    </a:lnTo>
                  </a:path>
                </a:pathLst>
              </a:custGeom>
              <a:solidFill>
                <a:srgbClr val="F2FFFF"/>
              </a:solidFill>
              <a:ln w="9525" cap="rnd">
                <a:noFill/>
                <a:round/>
                <a:headEnd/>
                <a:tailEnd/>
              </a:ln>
            </p:spPr>
            <p:txBody>
              <a:bodyPr/>
              <a:lstStyle/>
              <a:p>
                <a:endParaRPr lang="en-US"/>
              </a:p>
            </p:txBody>
          </p:sp>
          <p:sp>
            <p:nvSpPr>
              <p:cNvPr id="84187" name="Freeform 219"/>
              <p:cNvSpPr>
                <a:spLocks noChangeAspect="1"/>
              </p:cNvSpPr>
              <p:nvPr/>
            </p:nvSpPr>
            <p:spPr bwMode="auto">
              <a:xfrm>
                <a:off x="1245" y="2082"/>
                <a:ext cx="14" cy="70"/>
              </a:xfrm>
              <a:custGeom>
                <a:avLst/>
                <a:gdLst>
                  <a:gd name="T0" fmla="*/ 0 w 29"/>
                  <a:gd name="T1" fmla="*/ 17 h 143"/>
                  <a:gd name="T2" fmla="*/ 0 w 29"/>
                  <a:gd name="T3" fmla="*/ 0 h 143"/>
                  <a:gd name="T4" fmla="*/ 3 w 29"/>
                  <a:gd name="T5" fmla="*/ 1 h 143"/>
                  <a:gd name="T6" fmla="*/ 3 w 29"/>
                  <a:gd name="T7" fmla="*/ 1 h 143"/>
                  <a:gd name="T8" fmla="*/ 2 w 29"/>
                  <a:gd name="T9" fmla="*/ 16 h 143"/>
                  <a:gd name="T10" fmla="*/ 2 w 29"/>
                  <a:gd name="T11" fmla="*/ 16 h 143"/>
                  <a:gd name="T12" fmla="*/ 0 w 29"/>
                  <a:gd name="T13" fmla="*/ 17 h 143"/>
                  <a:gd name="T14" fmla="*/ 0 60000 65536"/>
                  <a:gd name="T15" fmla="*/ 0 60000 65536"/>
                  <a:gd name="T16" fmla="*/ 0 60000 65536"/>
                  <a:gd name="T17" fmla="*/ 0 60000 65536"/>
                  <a:gd name="T18" fmla="*/ 0 60000 65536"/>
                  <a:gd name="T19" fmla="*/ 0 60000 65536"/>
                  <a:gd name="T20" fmla="*/ 0 60000 65536"/>
                  <a:gd name="T21" fmla="*/ 0 w 29"/>
                  <a:gd name="T22" fmla="*/ 0 h 143"/>
                  <a:gd name="T23" fmla="*/ 29 w 29"/>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43">
                    <a:moveTo>
                      <a:pt x="0" y="142"/>
                    </a:moveTo>
                    <a:lnTo>
                      <a:pt x="7" y="0"/>
                    </a:lnTo>
                    <a:lnTo>
                      <a:pt x="27" y="9"/>
                    </a:lnTo>
                    <a:lnTo>
                      <a:pt x="28" y="10"/>
                    </a:lnTo>
                    <a:lnTo>
                      <a:pt x="17" y="133"/>
                    </a:lnTo>
                    <a:lnTo>
                      <a:pt x="0" y="142"/>
                    </a:lnTo>
                  </a:path>
                </a:pathLst>
              </a:custGeom>
              <a:solidFill>
                <a:srgbClr val="F4F9F9"/>
              </a:solidFill>
              <a:ln w="9525" cap="rnd">
                <a:noFill/>
                <a:round/>
                <a:headEnd/>
                <a:tailEnd/>
              </a:ln>
            </p:spPr>
            <p:txBody>
              <a:bodyPr/>
              <a:lstStyle/>
              <a:p>
                <a:endParaRPr lang="en-US"/>
              </a:p>
            </p:txBody>
          </p:sp>
          <p:sp>
            <p:nvSpPr>
              <p:cNvPr id="84188" name="Freeform 220"/>
              <p:cNvSpPr>
                <a:spLocks noChangeAspect="1"/>
              </p:cNvSpPr>
              <p:nvPr/>
            </p:nvSpPr>
            <p:spPr bwMode="auto">
              <a:xfrm>
                <a:off x="1243" y="2082"/>
                <a:ext cx="15" cy="70"/>
              </a:xfrm>
              <a:custGeom>
                <a:avLst/>
                <a:gdLst>
                  <a:gd name="T0" fmla="*/ 0 w 30"/>
                  <a:gd name="T1" fmla="*/ 16 h 146"/>
                  <a:gd name="T2" fmla="*/ 1 w 30"/>
                  <a:gd name="T3" fmla="*/ 0 h 146"/>
                  <a:gd name="T4" fmla="*/ 4 w 30"/>
                  <a:gd name="T5" fmla="*/ 1 h 146"/>
                  <a:gd name="T6" fmla="*/ 4 w 30"/>
                  <a:gd name="T7" fmla="*/ 1 h 146"/>
                  <a:gd name="T8" fmla="*/ 3 w 30"/>
                  <a:gd name="T9" fmla="*/ 15 h 146"/>
                  <a:gd name="T10" fmla="*/ 3 w 30"/>
                  <a:gd name="T11" fmla="*/ 15 h 146"/>
                  <a:gd name="T12" fmla="*/ 0 w 30"/>
                  <a:gd name="T13" fmla="*/ 16 h 146"/>
                  <a:gd name="T14" fmla="*/ 0 60000 65536"/>
                  <a:gd name="T15" fmla="*/ 0 60000 65536"/>
                  <a:gd name="T16" fmla="*/ 0 60000 65536"/>
                  <a:gd name="T17" fmla="*/ 0 60000 65536"/>
                  <a:gd name="T18" fmla="*/ 0 60000 65536"/>
                  <a:gd name="T19" fmla="*/ 0 60000 65536"/>
                  <a:gd name="T20" fmla="*/ 0 60000 65536"/>
                  <a:gd name="T21" fmla="*/ 0 w 30"/>
                  <a:gd name="T22" fmla="*/ 0 h 146"/>
                  <a:gd name="T23" fmla="*/ 30 w 30"/>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46">
                    <a:moveTo>
                      <a:pt x="0" y="145"/>
                    </a:moveTo>
                    <a:lnTo>
                      <a:pt x="8" y="0"/>
                    </a:lnTo>
                    <a:lnTo>
                      <a:pt x="28" y="11"/>
                    </a:lnTo>
                    <a:lnTo>
                      <a:pt x="29" y="11"/>
                    </a:lnTo>
                    <a:lnTo>
                      <a:pt x="18" y="136"/>
                    </a:lnTo>
                    <a:lnTo>
                      <a:pt x="0" y="145"/>
                    </a:lnTo>
                  </a:path>
                </a:pathLst>
              </a:custGeom>
              <a:solidFill>
                <a:srgbClr val="F5F4F4"/>
              </a:solidFill>
              <a:ln w="9525" cap="rnd">
                <a:noFill/>
                <a:round/>
                <a:headEnd/>
                <a:tailEnd/>
              </a:ln>
            </p:spPr>
            <p:txBody>
              <a:bodyPr/>
              <a:lstStyle/>
              <a:p>
                <a:endParaRPr lang="en-US"/>
              </a:p>
            </p:txBody>
          </p:sp>
          <p:sp>
            <p:nvSpPr>
              <p:cNvPr id="84189" name="Freeform 221"/>
              <p:cNvSpPr>
                <a:spLocks noChangeAspect="1"/>
              </p:cNvSpPr>
              <p:nvPr/>
            </p:nvSpPr>
            <p:spPr bwMode="auto">
              <a:xfrm>
                <a:off x="1242" y="2081"/>
                <a:ext cx="14" cy="72"/>
              </a:xfrm>
              <a:custGeom>
                <a:avLst/>
                <a:gdLst>
                  <a:gd name="T0" fmla="*/ 0 w 28"/>
                  <a:gd name="T1" fmla="*/ 17 h 149"/>
                  <a:gd name="T2" fmla="*/ 1 w 28"/>
                  <a:gd name="T3" fmla="*/ 0 h 149"/>
                  <a:gd name="T4" fmla="*/ 4 w 28"/>
                  <a:gd name="T5" fmla="*/ 1 h 149"/>
                  <a:gd name="T6" fmla="*/ 4 w 28"/>
                  <a:gd name="T7" fmla="*/ 1 h 149"/>
                  <a:gd name="T8" fmla="*/ 3 w 28"/>
                  <a:gd name="T9" fmla="*/ 15 h 149"/>
                  <a:gd name="T10" fmla="*/ 3 w 28"/>
                  <a:gd name="T11" fmla="*/ 15 h 149"/>
                  <a:gd name="T12" fmla="*/ 0 w 28"/>
                  <a:gd name="T13" fmla="*/ 17 h 149"/>
                  <a:gd name="T14" fmla="*/ 0 60000 65536"/>
                  <a:gd name="T15" fmla="*/ 0 60000 65536"/>
                  <a:gd name="T16" fmla="*/ 0 60000 65536"/>
                  <a:gd name="T17" fmla="*/ 0 60000 65536"/>
                  <a:gd name="T18" fmla="*/ 0 60000 65536"/>
                  <a:gd name="T19" fmla="*/ 0 60000 65536"/>
                  <a:gd name="T20" fmla="*/ 0 60000 65536"/>
                  <a:gd name="T21" fmla="*/ 0 w 28"/>
                  <a:gd name="T22" fmla="*/ 0 h 149"/>
                  <a:gd name="T23" fmla="*/ 28 w 28"/>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49">
                    <a:moveTo>
                      <a:pt x="0" y="148"/>
                    </a:moveTo>
                    <a:lnTo>
                      <a:pt x="8" y="0"/>
                    </a:lnTo>
                    <a:lnTo>
                      <a:pt x="27" y="10"/>
                    </a:lnTo>
                    <a:lnTo>
                      <a:pt x="27" y="11"/>
                    </a:lnTo>
                    <a:lnTo>
                      <a:pt x="18" y="139"/>
                    </a:lnTo>
                    <a:lnTo>
                      <a:pt x="0" y="148"/>
                    </a:lnTo>
                  </a:path>
                </a:pathLst>
              </a:custGeom>
              <a:solidFill>
                <a:srgbClr val="F5EDED"/>
              </a:solidFill>
              <a:ln w="9525" cap="rnd">
                <a:noFill/>
                <a:round/>
                <a:headEnd/>
                <a:tailEnd/>
              </a:ln>
            </p:spPr>
            <p:txBody>
              <a:bodyPr/>
              <a:lstStyle/>
              <a:p>
                <a:endParaRPr lang="en-US"/>
              </a:p>
            </p:txBody>
          </p:sp>
          <p:sp>
            <p:nvSpPr>
              <p:cNvPr id="84190" name="Freeform 222"/>
              <p:cNvSpPr>
                <a:spLocks noChangeAspect="1"/>
              </p:cNvSpPr>
              <p:nvPr/>
            </p:nvSpPr>
            <p:spPr bwMode="auto">
              <a:xfrm>
                <a:off x="1241" y="2080"/>
                <a:ext cx="14" cy="74"/>
              </a:xfrm>
              <a:custGeom>
                <a:avLst/>
                <a:gdLst>
                  <a:gd name="T0" fmla="*/ 0 w 28"/>
                  <a:gd name="T1" fmla="*/ 18 h 152"/>
                  <a:gd name="T2" fmla="*/ 1 w 28"/>
                  <a:gd name="T3" fmla="*/ 0 h 152"/>
                  <a:gd name="T4" fmla="*/ 4 w 28"/>
                  <a:gd name="T5" fmla="*/ 1 h 152"/>
                  <a:gd name="T6" fmla="*/ 4 w 28"/>
                  <a:gd name="T7" fmla="*/ 1 h 152"/>
                  <a:gd name="T8" fmla="*/ 3 w 28"/>
                  <a:gd name="T9" fmla="*/ 17 h 152"/>
                  <a:gd name="T10" fmla="*/ 3 w 28"/>
                  <a:gd name="T11" fmla="*/ 17 h 152"/>
                  <a:gd name="T12" fmla="*/ 0 w 28"/>
                  <a:gd name="T13" fmla="*/ 18 h 152"/>
                  <a:gd name="T14" fmla="*/ 0 60000 65536"/>
                  <a:gd name="T15" fmla="*/ 0 60000 65536"/>
                  <a:gd name="T16" fmla="*/ 0 60000 65536"/>
                  <a:gd name="T17" fmla="*/ 0 60000 65536"/>
                  <a:gd name="T18" fmla="*/ 0 60000 65536"/>
                  <a:gd name="T19" fmla="*/ 0 60000 65536"/>
                  <a:gd name="T20" fmla="*/ 0 60000 65536"/>
                  <a:gd name="T21" fmla="*/ 0 w 28"/>
                  <a:gd name="T22" fmla="*/ 0 h 152"/>
                  <a:gd name="T23" fmla="*/ 28 w 28"/>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52">
                    <a:moveTo>
                      <a:pt x="0" y="151"/>
                    </a:moveTo>
                    <a:lnTo>
                      <a:pt x="7" y="0"/>
                    </a:lnTo>
                    <a:lnTo>
                      <a:pt x="27" y="11"/>
                    </a:lnTo>
                    <a:lnTo>
                      <a:pt x="17" y="141"/>
                    </a:lnTo>
                    <a:lnTo>
                      <a:pt x="0" y="151"/>
                    </a:lnTo>
                  </a:path>
                </a:pathLst>
              </a:custGeom>
              <a:solidFill>
                <a:srgbClr val="F7E8E8"/>
              </a:solidFill>
              <a:ln w="9525" cap="rnd">
                <a:noFill/>
                <a:round/>
                <a:headEnd/>
                <a:tailEnd/>
              </a:ln>
            </p:spPr>
            <p:txBody>
              <a:bodyPr/>
              <a:lstStyle/>
              <a:p>
                <a:endParaRPr lang="en-US"/>
              </a:p>
            </p:txBody>
          </p:sp>
          <p:sp>
            <p:nvSpPr>
              <p:cNvPr id="84191" name="Freeform 223"/>
              <p:cNvSpPr>
                <a:spLocks noChangeAspect="1"/>
              </p:cNvSpPr>
              <p:nvPr/>
            </p:nvSpPr>
            <p:spPr bwMode="auto">
              <a:xfrm>
                <a:off x="1240" y="2079"/>
                <a:ext cx="14" cy="76"/>
              </a:xfrm>
              <a:custGeom>
                <a:avLst/>
                <a:gdLst>
                  <a:gd name="T0" fmla="*/ 0 w 28"/>
                  <a:gd name="T1" fmla="*/ 18 h 156"/>
                  <a:gd name="T2" fmla="*/ 1 w 28"/>
                  <a:gd name="T3" fmla="*/ 0 h 156"/>
                  <a:gd name="T4" fmla="*/ 4 w 28"/>
                  <a:gd name="T5" fmla="*/ 1 h 156"/>
                  <a:gd name="T6" fmla="*/ 4 w 28"/>
                  <a:gd name="T7" fmla="*/ 1 h 156"/>
                  <a:gd name="T8" fmla="*/ 3 w 28"/>
                  <a:gd name="T9" fmla="*/ 17 h 156"/>
                  <a:gd name="T10" fmla="*/ 3 w 28"/>
                  <a:gd name="T11" fmla="*/ 17 h 156"/>
                  <a:gd name="T12" fmla="*/ 0 w 28"/>
                  <a:gd name="T13" fmla="*/ 18 h 156"/>
                  <a:gd name="T14" fmla="*/ 0 60000 65536"/>
                  <a:gd name="T15" fmla="*/ 0 60000 65536"/>
                  <a:gd name="T16" fmla="*/ 0 60000 65536"/>
                  <a:gd name="T17" fmla="*/ 0 60000 65536"/>
                  <a:gd name="T18" fmla="*/ 0 60000 65536"/>
                  <a:gd name="T19" fmla="*/ 0 60000 65536"/>
                  <a:gd name="T20" fmla="*/ 0 60000 65536"/>
                  <a:gd name="T21" fmla="*/ 0 w 28"/>
                  <a:gd name="T22" fmla="*/ 0 h 156"/>
                  <a:gd name="T23" fmla="*/ 28 w 28"/>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56">
                    <a:moveTo>
                      <a:pt x="0" y="155"/>
                    </a:moveTo>
                    <a:lnTo>
                      <a:pt x="6" y="0"/>
                    </a:lnTo>
                    <a:lnTo>
                      <a:pt x="26" y="12"/>
                    </a:lnTo>
                    <a:lnTo>
                      <a:pt x="27" y="12"/>
                    </a:lnTo>
                    <a:lnTo>
                      <a:pt x="17" y="145"/>
                    </a:lnTo>
                    <a:lnTo>
                      <a:pt x="0" y="155"/>
                    </a:lnTo>
                  </a:path>
                </a:pathLst>
              </a:custGeom>
              <a:solidFill>
                <a:srgbClr val="F9E3E3"/>
              </a:solidFill>
              <a:ln w="9525" cap="rnd">
                <a:noFill/>
                <a:round/>
                <a:headEnd/>
                <a:tailEnd/>
              </a:ln>
            </p:spPr>
            <p:txBody>
              <a:bodyPr/>
              <a:lstStyle/>
              <a:p>
                <a:endParaRPr lang="en-US"/>
              </a:p>
            </p:txBody>
          </p:sp>
          <p:sp>
            <p:nvSpPr>
              <p:cNvPr id="84192" name="Freeform 224"/>
              <p:cNvSpPr>
                <a:spLocks noChangeAspect="1"/>
              </p:cNvSpPr>
              <p:nvPr/>
            </p:nvSpPr>
            <p:spPr bwMode="auto">
              <a:xfrm>
                <a:off x="1239" y="2079"/>
                <a:ext cx="14" cy="76"/>
              </a:xfrm>
              <a:custGeom>
                <a:avLst/>
                <a:gdLst>
                  <a:gd name="T0" fmla="*/ 0 w 29"/>
                  <a:gd name="T1" fmla="*/ 18 h 157"/>
                  <a:gd name="T2" fmla="*/ 0 w 29"/>
                  <a:gd name="T3" fmla="*/ 0 h 157"/>
                  <a:gd name="T4" fmla="*/ 3 w 29"/>
                  <a:gd name="T5" fmla="*/ 1 h 157"/>
                  <a:gd name="T6" fmla="*/ 3 w 29"/>
                  <a:gd name="T7" fmla="*/ 1 h 157"/>
                  <a:gd name="T8" fmla="*/ 2 w 29"/>
                  <a:gd name="T9" fmla="*/ 16 h 157"/>
                  <a:gd name="T10" fmla="*/ 2 w 29"/>
                  <a:gd name="T11" fmla="*/ 16 h 157"/>
                  <a:gd name="T12" fmla="*/ 0 w 29"/>
                  <a:gd name="T13" fmla="*/ 18 h 157"/>
                  <a:gd name="T14" fmla="*/ 0 60000 65536"/>
                  <a:gd name="T15" fmla="*/ 0 60000 65536"/>
                  <a:gd name="T16" fmla="*/ 0 60000 65536"/>
                  <a:gd name="T17" fmla="*/ 0 60000 65536"/>
                  <a:gd name="T18" fmla="*/ 0 60000 65536"/>
                  <a:gd name="T19" fmla="*/ 0 60000 65536"/>
                  <a:gd name="T20" fmla="*/ 0 60000 65536"/>
                  <a:gd name="T21" fmla="*/ 0 w 29"/>
                  <a:gd name="T22" fmla="*/ 0 h 157"/>
                  <a:gd name="T23" fmla="*/ 29 w 29"/>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57">
                    <a:moveTo>
                      <a:pt x="0" y="156"/>
                    </a:moveTo>
                    <a:lnTo>
                      <a:pt x="7" y="0"/>
                    </a:lnTo>
                    <a:lnTo>
                      <a:pt x="27" y="11"/>
                    </a:lnTo>
                    <a:lnTo>
                      <a:pt x="28" y="11"/>
                    </a:lnTo>
                    <a:lnTo>
                      <a:pt x="18" y="146"/>
                    </a:lnTo>
                    <a:lnTo>
                      <a:pt x="0" y="156"/>
                    </a:lnTo>
                  </a:path>
                </a:pathLst>
              </a:custGeom>
              <a:solidFill>
                <a:srgbClr val="FADEDE"/>
              </a:solidFill>
              <a:ln w="9525" cap="rnd">
                <a:noFill/>
                <a:round/>
                <a:headEnd/>
                <a:tailEnd/>
              </a:ln>
            </p:spPr>
            <p:txBody>
              <a:bodyPr/>
              <a:lstStyle/>
              <a:p>
                <a:endParaRPr lang="en-US"/>
              </a:p>
            </p:txBody>
          </p:sp>
          <p:sp>
            <p:nvSpPr>
              <p:cNvPr id="84193" name="Freeform 225"/>
              <p:cNvSpPr>
                <a:spLocks noChangeAspect="1"/>
              </p:cNvSpPr>
              <p:nvPr/>
            </p:nvSpPr>
            <p:spPr bwMode="auto">
              <a:xfrm>
                <a:off x="1238" y="2078"/>
                <a:ext cx="13" cy="78"/>
              </a:xfrm>
              <a:custGeom>
                <a:avLst/>
                <a:gdLst>
                  <a:gd name="T0" fmla="*/ 0 w 28"/>
                  <a:gd name="T1" fmla="*/ 18 h 161"/>
                  <a:gd name="T2" fmla="*/ 0 w 28"/>
                  <a:gd name="T3" fmla="*/ 0 h 161"/>
                  <a:gd name="T4" fmla="*/ 3 w 28"/>
                  <a:gd name="T5" fmla="*/ 1 h 161"/>
                  <a:gd name="T6" fmla="*/ 3 w 28"/>
                  <a:gd name="T7" fmla="*/ 1 h 161"/>
                  <a:gd name="T8" fmla="*/ 2 w 28"/>
                  <a:gd name="T9" fmla="*/ 17 h 161"/>
                  <a:gd name="T10" fmla="*/ 2 w 28"/>
                  <a:gd name="T11" fmla="*/ 17 h 161"/>
                  <a:gd name="T12" fmla="*/ 0 w 28"/>
                  <a:gd name="T13" fmla="*/ 18 h 161"/>
                  <a:gd name="T14" fmla="*/ 0 60000 65536"/>
                  <a:gd name="T15" fmla="*/ 0 60000 65536"/>
                  <a:gd name="T16" fmla="*/ 0 60000 65536"/>
                  <a:gd name="T17" fmla="*/ 0 60000 65536"/>
                  <a:gd name="T18" fmla="*/ 0 60000 65536"/>
                  <a:gd name="T19" fmla="*/ 0 60000 65536"/>
                  <a:gd name="T20" fmla="*/ 0 60000 65536"/>
                  <a:gd name="T21" fmla="*/ 0 w 28"/>
                  <a:gd name="T22" fmla="*/ 0 h 161"/>
                  <a:gd name="T23" fmla="*/ 28 w 28"/>
                  <a:gd name="T24" fmla="*/ 161 h 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61">
                    <a:moveTo>
                      <a:pt x="0" y="160"/>
                    </a:moveTo>
                    <a:lnTo>
                      <a:pt x="7" y="0"/>
                    </a:lnTo>
                    <a:lnTo>
                      <a:pt x="27" y="12"/>
                    </a:lnTo>
                    <a:lnTo>
                      <a:pt x="17" y="149"/>
                    </a:lnTo>
                    <a:lnTo>
                      <a:pt x="17" y="150"/>
                    </a:lnTo>
                    <a:lnTo>
                      <a:pt x="0" y="160"/>
                    </a:lnTo>
                  </a:path>
                </a:pathLst>
              </a:custGeom>
              <a:solidFill>
                <a:srgbClr val="FAD9D9"/>
              </a:solidFill>
              <a:ln w="9525" cap="rnd">
                <a:noFill/>
                <a:round/>
                <a:headEnd/>
                <a:tailEnd/>
              </a:ln>
            </p:spPr>
            <p:txBody>
              <a:bodyPr/>
              <a:lstStyle/>
              <a:p>
                <a:endParaRPr lang="en-US"/>
              </a:p>
            </p:txBody>
          </p:sp>
          <p:sp>
            <p:nvSpPr>
              <p:cNvPr id="84194" name="Freeform 226"/>
              <p:cNvSpPr>
                <a:spLocks noChangeAspect="1"/>
              </p:cNvSpPr>
              <p:nvPr/>
            </p:nvSpPr>
            <p:spPr bwMode="auto">
              <a:xfrm>
                <a:off x="1237" y="2078"/>
                <a:ext cx="13" cy="78"/>
              </a:xfrm>
              <a:custGeom>
                <a:avLst/>
                <a:gdLst>
                  <a:gd name="T0" fmla="*/ 0 w 27"/>
                  <a:gd name="T1" fmla="*/ 18 h 163"/>
                  <a:gd name="T2" fmla="*/ 0 w 27"/>
                  <a:gd name="T3" fmla="*/ 0 h 163"/>
                  <a:gd name="T4" fmla="*/ 3 w 27"/>
                  <a:gd name="T5" fmla="*/ 1 h 163"/>
                  <a:gd name="T6" fmla="*/ 3 w 27"/>
                  <a:gd name="T7" fmla="*/ 1 h 163"/>
                  <a:gd name="T8" fmla="*/ 2 w 27"/>
                  <a:gd name="T9" fmla="*/ 17 h 163"/>
                  <a:gd name="T10" fmla="*/ 2 w 27"/>
                  <a:gd name="T11" fmla="*/ 17 h 163"/>
                  <a:gd name="T12" fmla="*/ 0 w 27"/>
                  <a:gd name="T13" fmla="*/ 18 h 163"/>
                  <a:gd name="T14" fmla="*/ 0 60000 65536"/>
                  <a:gd name="T15" fmla="*/ 0 60000 65536"/>
                  <a:gd name="T16" fmla="*/ 0 60000 65536"/>
                  <a:gd name="T17" fmla="*/ 0 60000 65536"/>
                  <a:gd name="T18" fmla="*/ 0 60000 65536"/>
                  <a:gd name="T19" fmla="*/ 0 60000 65536"/>
                  <a:gd name="T20" fmla="*/ 0 60000 65536"/>
                  <a:gd name="T21" fmla="*/ 0 w 27"/>
                  <a:gd name="T22" fmla="*/ 0 h 163"/>
                  <a:gd name="T23" fmla="*/ 27 w 27"/>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63">
                    <a:moveTo>
                      <a:pt x="0" y="162"/>
                    </a:moveTo>
                    <a:lnTo>
                      <a:pt x="7" y="0"/>
                    </a:lnTo>
                    <a:lnTo>
                      <a:pt x="26" y="12"/>
                    </a:lnTo>
                    <a:lnTo>
                      <a:pt x="16" y="152"/>
                    </a:lnTo>
                    <a:lnTo>
                      <a:pt x="0" y="162"/>
                    </a:lnTo>
                  </a:path>
                </a:pathLst>
              </a:custGeom>
              <a:solidFill>
                <a:srgbClr val="FBD4D4"/>
              </a:solidFill>
              <a:ln w="9525" cap="rnd">
                <a:noFill/>
                <a:round/>
                <a:headEnd/>
                <a:tailEnd/>
              </a:ln>
            </p:spPr>
            <p:txBody>
              <a:bodyPr/>
              <a:lstStyle/>
              <a:p>
                <a:endParaRPr lang="en-US"/>
              </a:p>
            </p:txBody>
          </p:sp>
          <p:sp>
            <p:nvSpPr>
              <p:cNvPr id="84195" name="Freeform 227"/>
              <p:cNvSpPr>
                <a:spLocks noChangeAspect="1"/>
              </p:cNvSpPr>
              <p:nvPr/>
            </p:nvSpPr>
            <p:spPr bwMode="auto">
              <a:xfrm>
                <a:off x="1236" y="2077"/>
                <a:ext cx="13" cy="80"/>
              </a:xfrm>
              <a:custGeom>
                <a:avLst/>
                <a:gdLst>
                  <a:gd name="T0" fmla="*/ 0 w 28"/>
                  <a:gd name="T1" fmla="*/ 18 h 167"/>
                  <a:gd name="T2" fmla="*/ 0 w 28"/>
                  <a:gd name="T3" fmla="*/ 0 h 167"/>
                  <a:gd name="T4" fmla="*/ 3 w 28"/>
                  <a:gd name="T5" fmla="*/ 1 h 167"/>
                  <a:gd name="T6" fmla="*/ 3 w 28"/>
                  <a:gd name="T7" fmla="*/ 1 h 167"/>
                  <a:gd name="T8" fmla="*/ 2 w 28"/>
                  <a:gd name="T9" fmla="*/ 17 h 167"/>
                  <a:gd name="T10" fmla="*/ 2 w 28"/>
                  <a:gd name="T11" fmla="*/ 17 h 167"/>
                  <a:gd name="T12" fmla="*/ 0 w 28"/>
                  <a:gd name="T13" fmla="*/ 18 h 167"/>
                  <a:gd name="T14" fmla="*/ 0 60000 65536"/>
                  <a:gd name="T15" fmla="*/ 0 60000 65536"/>
                  <a:gd name="T16" fmla="*/ 0 60000 65536"/>
                  <a:gd name="T17" fmla="*/ 0 60000 65536"/>
                  <a:gd name="T18" fmla="*/ 0 60000 65536"/>
                  <a:gd name="T19" fmla="*/ 0 60000 65536"/>
                  <a:gd name="T20" fmla="*/ 0 60000 65536"/>
                  <a:gd name="T21" fmla="*/ 0 w 28"/>
                  <a:gd name="T22" fmla="*/ 0 h 167"/>
                  <a:gd name="T23" fmla="*/ 28 w 28"/>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67">
                    <a:moveTo>
                      <a:pt x="0" y="166"/>
                    </a:moveTo>
                    <a:lnTo>
                      <a:pt x="7" y="0"/>
                    </a:lnTo>
                    <a:lnTo>
                      <a:pt x="27" y="12"/>
                    </a:lnTo>
                    <a:lnTo>
                      <a:pt x="17" y="155"/>
                    </a:lnTo>
                    <a:lnTo>
                      <a:pt x="0" y="166"/>
                    </a:lnTo>
                  </a:path>
                </a:pathLst>
              </a:custGeom>
              <a:solidFill>
                <a:srgbClr val="FDCDCD"/>
              </a:solidFill>
              <a:ln w="9525" cap="rnd">
                <a:noFill/>
                <a:round/>
                <a:headEnd/>
                <a:tailEnd/>
              </a:ln>
            </p:spPr>
            <p:txBody>
              <a:bodyPr/>
              <a:lstStyle/>
              <a:p>
                <a:endParaRPr lang="en-US"/>
              </a:p>
            </p:txBody>
          </p:sp>
          <p:sp>
            <p:nvSpPr>
              <p:cNvPr id="84196" name="Freeform 228"/>
              <p:cNvSpPr>
                <a:spLocks noChangeAspect="1"/>
              </p:cNvSpPr>
              <p:nvPr/>
            </p:nvSpPr>
            <p:spPr bwMode="auto">
              <a:xfrm>
                <a:off x="1235" y="2076"/>
                <a:ext cx="13" cy="82"/>
              </a:xfrm>
              <a:custGeom>
                <a:avLst/>
                <a:gdLst>
                  <a:gd name="T0" fmla="*/ 0 w 27"/>
                  <a:gd name="T1" fmla="*/ 0 h 169"/>
                  <a:gd name="T2" fmla="*/ 0 w 27"/>
                  <a:gd name="T3" fmla="*/ 19 h 169"/>
                  <a:gd name="T4" fmla="*/ 2 w 27"/>
                  <a:gd name="T5" fmla="*/ 18 h 169"/>
                  <a:gd name="T6" fmla="*/ 3 w 27"/>
                  <a:gd name="T7" fmla="*/ 1 h 169"/>
                  <a:gd name="T8" fmla="*/ 0 w 27"/>
                  <a:gd name="T9" fmla="*/ 0 h 169"/>
                  <a:gd name="T10" fmla="*/ 0 60000 65536"/>
                  <a:gd name="T11" fmla="*/ 0 60000 65536"/>
                  <a:gd name="T12" fmla="*/ 0 60000 65536"/>
                  <a:gd name="T13" fmla="*/ 0 60000 65536"/>
                  <a:gd name="T14" fmla="*/ 0 60000 65536"/>
                  <a:gd name="T15" fmla="*/ 0 w 27"/>
                  <a:gd name="T16" fmla="*/ 0 h 169"/>
                  <a:gd name="T17" fmla="*/ 27 w 27"/>
                  <a:gd name="T18" fmla="*/ 169 h 169"/>
                </a:gdLst>
                <a:ahLst/>
                <a:cxnLst>
                  <a:cxn ang="T10">
                    <a:pos x="T0" y="T1"/>
                  </a:cxn>
                  <a:cxn ang="T11">
                    <a:pos x="T2" y="T3"/>
                  </a:cxn>
                  <a:cxn ang="T12">
                    <a:pos x="T4" y="T5"/>
                  </a:cxn>
                  <a:cxn ang="T13">
                    <a:pos x="T6" y="T7"/>
                  </a:cxn>
                  <a:cxn ang="T14">
                    <a:pos x="T8" y="T9"/>
                  </a:cxn>
                </a:cxnLst>
                <a:rect l="T15" t="T16" r="T17" b="T18"/>
                <a:pathLst>
                  <a:path w="27" h="169">
                    <a:moveTo>
                      <a:pt x="6" y="0"/>
                    </a:moveTo>
                    <a:lnTo>
                      <a:pt x="0" y="168"/>
                    </a:lnTo>
                    <a:lnTo>
                      <a:pt x="17" y="158"/>
                    </a:lnTo>
                    <a:lnTo>
                      <a:pt x="26" y="13"/>
                    </a:lnTo>
                    <a:lnTo>
                      <a:pt x="6" y="0"/>
                    </a:lnTo>
                  </a:path>
                </a:pathLst>
              </a:custGeom>
              <a:solidFill>
                <a:srgbClr val="FFC8C8"/>
              </a:solidFill>
              <a:ln w="9525" cap="rnd">
                <a:noFill/>
                <a:round/>
                <a:headEnd/>
                <a:tailEnd/>
              </a:ln>
            </p:spPr>
            <p:txBody>
              <a:bodyPr/>
              <a:lstStyle/>
              <a:p>
                <a:endParaRPr lang="en-US"/>
              </a:p>
            </p:txBody>
          </p:sp>
          <p:sp>
            <p:nvSpPr>
              <p:cNvPr id="84197" name="Freeform 229"/>
              <p:cNvSpPr>
                <a:spLocks noChangeAspect="1"/>
              </p:cNvSpPr>
              <p:nvPr/>
            </p:nvSpPr>
            <p:spPr bwMode="auto">
              <a:xfrm>
                <a:off x="1437" y="2083"/>
                <a:ext cx="98" cy="30"/>
              </a:xfrm>
              <a:custGeom>
                <a:avLst/>
                <a:gdLst>
                  <a:gd name="T0" fmla="*/ 0 w 201"/>
                  <a:gd name="T1" fmla="*/ 7 h 62"/>
                  <a:gd name="T2" fmla="*/ 2 w 201"/>
                  <a:gd name="T3" fmla="*/ 7 h 62"/>
                  <a:gd name="T4" fmla="*/ 5 w 201"/>
                  <a:gd name="T5" fmla="*/ 6 h 62"/>
                  <a:gd name="T6" fmla="*/ 7 w 201"/>
                  <a:gd name="T7" fmla="*/ 6 h 62"/>
                  <a:gd name="T8" fmla="*/ 10 w 201"/>
                  <a:gd name="T9" fmla="*/ 5 h 62"/>
                  <a:gd name="T10" fmla="*/ 12 w 201"/>
                  <a:gd name="T11" fmla="*/ 4 h 62"/>
                  <a:gd name="T12" fmla="*/ 14 w 201"/>
                  <a:gd name="T13" fmla="*/ 4 h 62"/>
                  <a:gd name="T14" fmla="*/ 16 w 201"/>
                  <a:gd name="T15" fmla="*/ 3 h 62"/>
                  <a:gd name="T16" fmla="*/ 19 w 201"/>
                  <a:gd name="T17" fmla="*/ 2 h 62"/>
                  <a:gd name="T18" fmla="*/ 20 w 201"/>
                  <a:gd name="T19" fmla="*/ 1 h 62"/>
                  <a:gd name="T20" fmla="*/ 23 w 201"/>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62"/>
                  <a:gd name="T35" fmla="*/ 201 w 201"/>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62">
                    <a:moveTo>
                      <a:pt x="0" y="61"/>
                    </a:moveTo>
                    <a:lnTo>
                      <a:pt x="22" y="58"/>
                    </a:lnTo>
                    <a:lnTo>
                      <a:pt x="43" y="55"/>
                    </a:lnTo>
                    <a:lnTo>
                      <a:pt x="63" y="50"/>
                    </a:lnTo>
                    <a:lnTo>
                      <a:pt x="83" y="45"/>
                    </a:lnTo>
                    <a:lnTo>
                      <a:pt x="102" y="39"/>
                    </a:lnTo>
                    <a:lnTo>
                      <a:pt x="121" y="33"/>
                    </a:lnTo>
                    <a:lnTo>
                      <a:pt x="140" y="26"/>
                    </a:lnTo>
                    <a:lnTo>
                      <a:pt x="159" y="18"/>
                    </a:lnTo>
                    <a:lnTo>
                      <a:pt x="179" y="9"/>
                    </a:lnTo>
                    <a:lnTo>
                      <a:pt x="200" y="0"/>
                    </a:lnTo>
                  </a:path>
                </a:pathLst>
              </a:custGeom>
              <a:noFill/>
              <a:ln w="12700" cap="rnd">
                <a:solidFill>
                  <a:srgbClr val="FFC8C8"/>
                </a:solidFill>
                <a:round/>
                <a:headEnd type="none" w="sm" len="sm"/>
                <a:tailEnd type="none" w="sm" len="sm"/>
              </a:ln>
            </p:spPr>
            <p:txBody>
              <a:bodyPr/>
              <a:lstStyle/>
              <a:p>
                <a:endParaRPr lang="en-US"/>
              </a:p>
            </p:txBody>
          </p:sp>
          <p:sp>
            <p:nvSpPr>
              <p:cNvPr id="84198" name="Freeform 230"/>
              <p:cNvSpPr>
                <a:spLocks noChangeAspect="1"/>
              </p:cNvSpPr>
              <p:nvPr/>
            </p:nvSpPr>
            <p:spPr bwMode="auto">
              <a:xfrm>
                <a:off x="1491" y="2099"/>
                <a:ext cx="42" cy="10"/>
              </a:xfrm>
              <a:custGeom>
                <a:avLst/>
                <a:gdLst>
                  <a:gd name="T0" fmla="*/ 10 w 88"/>
                  <a:gd name="T1" fmla="*/ 0 h 20"/>
                  <a:gd name="T2" fmla="*/ 9 w 88"/>
                  <a:gd name="T3" fmla="*/ 1 h 20"/>
                  <a:gd name="T4" fmla="*/ 8 w 88"/>
                  <a:gd name="T5" fmla="*/ 1 h 20"/>
                  <a:gd name="T6" fmla="*/ 7 w 88"/>
                  <a:gd name="T7" fmla="*/ 1 h 20"/>
                  <a:gd name="T8" fmla="*/ 6 w 88"/>
                  <a:gd name="T9" fmla="*/ 1 h 20"/>
                  <a:gd name="T10" fmla="*/ 5 w 88"/>
                  <a:gd name="T11" fmla="*/ 1 h 20"/>
                  <a:gd name="T12" fmla="*/ 4 w 88"/>
                  <a:gd name="T13" fmla="*/ 1 h 20"/>
                  <a:gd name="T14" fmla="*/ 3 w 88"/>
                  <a:gd name="T15" fmla="*/ 1 h 20"/>
                  <a:gd name="T16" fmla="*/ 2 w 88"/>
                  <a:gd name="T17" fmla="*/ 1 h 20"/>
                  <a:gd name="T18" fmla="*/ 1 w 88"/>
                  <a:gd name="T19" fmla="*/ 3 h 20"/>
                  <a:gd name="T20" fmla="*/ 0 w 88"/>
                  <a:gd name="T21" fmla="*/ 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0"/>
                  <a:gd name="T35" fmla="*/ 88 w 88"/>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0">
                    <a:moveTo>
                      <a:pt x="87" y="0"/>
                    </a:moveTo>
                    <a:lnTo>
                      <a:pt x="79" y="3"/>
                    </a:lnTo>
                    <a:lnTo>
                      <a:pt x="71" y="6"/>
                    </a:lnTo>
                    <a:lnTo>
                      <a:pt x="62" y="8"/>
                    </a:lnTo>
                    <a:lnTo>
                      <a:pt x="53" y="9"/>
                    </a:lnTo>
                    <a:lnTo>
                      <a:pt x="44" y="12"/>
                    </a:lnTo>
                    <a:lnTo>
                      <a:pt x="36" y="12"/>
                    </a:lnTo>
                    <a:lnTo>
                      <a:pt x="27" y="14"/>
                    </a:lnTo>
                    <a:lnTo>
                      <a:pt x="17" y="15"/>
                    </a:lnTo>
                    <a:lnTo>
                      <a:pt x="9" y="17"/>
                    </a:lnTo>
                    <a:lnTo>
                      <a:pt x="0" y="19"/>
                    </a:lnTo>
                  </a:path>
                </a:pathLst>
              </a:custGeom>
              <a:noFill/>
              <a:ln w="12700" cap="rnd">
                <a:solidFill>
                  <a:srgbClr val="FFC8C8"/>
                </a:solidFill>
                <a:round/>
                <a:headEnd type="none" w="sm" len="sm"/>
                <a:tailEnd type="none" w="sm" len="sm"/>
              </a:ln>
            </p:spPr>
            <p:txBody>
              <a:bodyPr/>
              <a:lstStyle/>
              <a:p>
                <a:endParaRPr lang="en-US"/>
              </a:p>
            </p:txBody>
          </p:sp>
          <p:sp>
            <p:nvSpPr>
              <p:cNvPr id="84199" name="Freeform 231"/>
              <p:cNvSpPr>
                <a:spLocks noChangeAspect="1"/>
              </p:cNvSpPr>
              <p:nvPr/>
            </p:nvSpPr>
            <p:spPr bwMode="auto">
              <a:xfrm>
                <a:off x="1468" y="2117"/>
                <a:ext cx="67" cy="9"/>
              </a:xfrm>
              <a:custGeom>
                <a:avLst/>
                <a:gdLst>
                  <a:gd name="T0" fmla="*/ 16 w 137"/>
                  <a:gd name="T1" fmla="*/ 0 h 17"/>
                  <a:gd name="T2" fmla="*/ 14 w 137"/>
                  <a:gd name="T3" fmla="*/ 1 h 17"/>
                  <a:gd name="T4" fmla="*/ 13 w 137"/>
                  <a:gd name="T5" fmla="*/ 1 h 17"/>
                  <a:gd name="T6" fmla="*/ 11 w 137"/>
                  <a:gd name="T7" fmla="*/ 2 h 17"/>
                  <a:gd name="T8" fmla="*/ 10 w 137"/>
                  <a:gd name="T9" fmla="*/ 2 h 17"/>
                  <a:gd name="T10" fmla="*/ 8 w 137"/>
                  <a:gd name="T11" fmla="*/ 2 h 17"/>
                  <a:gd name="T12" fmla="*/ 6 w 137"/>
                  <a:gd name="T13" fmla="*/ 2 h 17"/>
                  <a:gd name="T14" fmla="*/ 5 w 137"/>
                  <a:gd name="T15" fmla="*/ 2 h 17"/>
                  <a:gd name="T16" fmla="*/ 3 w 137"/>
                  <a:gd name="T17" fmla="*/ 2 h 17"/>
                  <a:gd name="T18" fmla="*/ 1 w 137"/>
                  <a:gd name="T19" fmla="*/ 2 h 17"/>
                  <a:gd name="T20" fmla="*/ 0 w 137"/>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17"/>
                  <a:gd name="T35" fmla="*/ 137 w 13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17">
                    <a:moveTo>
                      <a:pt x="136" y="0"/>
                    </a:moveTo>
                    <a:lnTo>
                      <a:pt x="122" y="4"/>
                    </a:lnTo>
                    <a:lnTo>
                      <a:pt x="109" y="6"/>
                    </a:lnTo>
                    <a:lnTo>
                      <a:pt x="95" y="9"/>
                    </a:lnTo>
                    <a:lnTo>
                      <a:pt x="82" y="9"/>
                    </a:lnTo>
                    <a:lnTo>
                      <a:pt x="68" y="12"/>
                    </a:lnTo>
                    <a:lnTo>
                      <a:pt x="54" y="12"/>
                    </a:lnTo>
                    <a:lnTo>
                      <a:pt x="41" y="13"/>
                    </a:lnTo>
                    <a:lnTo>
                      <a:pt x="28" y="13"/>
                    </a:lnTo>
                    <a:lnTo>
                      <a:pt x="14" y="14"/>
                    </a:lnTo>
                    <a:lnTo>
                      <a:pt x="0" y="16"/>
                    </a:lnTo>
                  </a:path>
                </a:pathLst>
              </a:custGeom>
              <a:noFill/>
              <a:ln w="12700" cap="rnd">
                <a:solidFill>
                  <a:srgbClr val="FFC8C8"/>
                </a:solidFill>
                <a:round/>
                <a:headEnd type="none" w="sm" len="sm"/>
                <a:tailEnd type="none" w="sm" len="sm"/>
              </a:ln>
            </p:spPr>
            <p:txBody>
              <a:bodyPr/>
              <a:lstStyle/>
              <a:p>
                <a:endParaRPr lang="en-US"/>
              </a:p>
            </p:txBody>
          </p:sp>
          <p:sp>
            <p:nvSpPr>
              <p:cNvPr id="84200" name="Freeform 232"/>
              <p:cNvSpPr>
                <a:spLocks noChangeAspect="1"/>
              </p:cNvSpPr>
              <p:nvPr/>
            </p:nvSpPr>
            <p:spPr bwMode="auto">
              <a:xfrm>
                <a:off x="1493" y="2128"/>
                <a:ext cx="45" cy="10"/>
              </a:xfrm>
              <a:custGeom>
                <a:avLst/>
                <a:gdLst>
                  <a:gd name="T0" fmla="*/ 11 w 92"/>
                  <a:gd name="T1" fmla="*/ 3 h 20"/>
                  <a:gd name="T2" fmla="*/ 10 w 92"/>
                  <a:gd name="T3" fmla="*/ 1 h 20"/>
                  <a:gd name="T4" fmla="*/ 9 w 92"/>
                  <a:gd name="T5" fmla="*/ 1 h 20"/>
                  <a:gd name="T6" fmla="*/ 8 w 92"/>
                  <a:gd name="T7" fmla="*/ 1 h 20"/>
                  <a:gd name="T8" fmla="*/ 6 w 92"/>
                  <a:gd name="T9" fmla="*/ 1 h 20"/>
                  <a:gd name="T10" fmla="*/ 5 w 92"/>
                  <a:gd name="T11" fmla="*/ 1 h 20"/>
                  <a:gd name="T12" fmla="*/ 4 w 92"/>
                  <a:gd name="T13" fmla="*/ 1 h 20"/>
                  <a:gd name="T14" fmla="*/ 3 w 92"/>
                  <a:gd name="T15" fmla="*/ 0 h 20"/>
                  <a:gd name="T16" fmla="*/ 2 w 92"/>
                  <a:gd name="T17" fmla="*/ 0 h 20"/>
                  <a:gd name="T18" fmla="*/ 1 w 92"/>
                  <a:gd name="T19" fmla="*/ 0 h 20"/>
                  <a:gd name="T20" fmla="*/ 0 w 92"/>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20"/>
                  <a:gd name="T35" fmla="*/ 92 w 9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20">
                    <a:moveTo>
                      <a:pt x="91" y="19"/>
                    </a:moveTo>
                    <a:lnTo>
                      <a:pt x="83" y="13"/>
                    </a:lnTo>
                    <a:lnTo>
                      <a:pt x="75" y="9"/>
                    </a:lnTo>
                    <a:lnTo>
                      <a:pt x="65" y="6"/>
                    </a:lnTo>
                    <a:lnTo>
                      <a:pt x="56" y="3"/>
                    </a:lnTo>
                    <a:lnTo>
                      <a:pt x="47" y="2"/>
                    </a:lnTo>
                    <a:lnTo>
                      <a:pt x="38" y="1"/>
                    </a:lnTo>
                    <a:lnTo>
                      <a:pt x="28" y="0"/>
                    </a:lnTo>
                    <a:lnTo>
                      <a:pt x="18" y="0"/>
                    </a:lnTo>
                    <a:lnTo>
                      <a:pt x="9" y="0"/>
                    </a:lnTo>
                    <a:lnTo>
                      <a:pt x="0" y="0"/>
                    </a:lnTo>
                  </a:path>
                </a:pathLst>
              </a:custGeom>
              <a:noFill/>
              <a:ln w="12700" cap="rnd">
                <a:solidFill>
                  <a:srgbClr val="FFC8C8"/>
                </a:solidFill>
                <a:round/>
                <a:headEnd type="none" w="sm" len="sm"/>
                <a:tailEnd type="none" w="sm" len="sm"/>
              </a:ln>
            </p:spPr>
            <p:txBody>
              <a:bodyPr/>
              <a:lstStyle/>
              <a:p>
                <a:endParaRPr lang="en-US"/>
              </a:p>
            </p:txBody>
          </p:sp>
          <p:sp>
            <p:nvSpPr>
              <p:cNvPr id="84201" name="Freeform 233"/>
              <p:cNvSpPr>
                <a:spLocks noChangeAspect="1"/>
              </p:cNvSpPr>
              <p:nvPr/>
            </p:nvSpPr>
            <p:spPr bwMode="auto">
              <a:xfrm>
                <a:off x="1465" y="2133"/>
                <a:ext cx="71" cy="25"/>
              </a:xfrm>
              <a:custGeom>
                <a:avLst/>
                <a:gdLst>
                  <a:gd name="T0" fmla="*/ 16 w 147"/>
                  <a:gd name="T1" fmla="*/ 6 h 53"/>
                  <a:gd name="T2" fmla="*/ 15 w 147"/>
                  <a:gd name="T3" fmla="*/ 5 h 53"/>
                  <a:gd name="T4" fmla="*/ 14 w 147"/>
                  <a:gd name="T5" fmla="*/ 4 h 53"/>
                  <a:gd name="T6" fmla="*/ 12 w 147"/>
                  <a:gd name="T7" fmla="*/ 3 h 53"/>
                  <a:gd name="T8" fmla="*/ 10 w 147"/>
                  <a:gd name="T9" fmla="*/ 2 h 53"/>
                  <a:gd name="T10" fmla="*/ 9 w 147"/>
                  <a:gd name="T11" fmla="*/ 1 h 53"/>
                  <a:gd name="T12" fmla="*/ 7 w 147"/>
                  <a:gd name="T13" fmla="*/ 1 h 53"/>
                  <a:gd name="T14" fmla="*/ 5 w 147"/>
                  <a:gd name="T15" fmla="*/ 0 h 53"/>
                  <a:gd name="T16" fmla="*/ 3 w 147"/>
                  <a:gd name="T17" fmla="*/ 0 h 53"/>
                  <a:gd name="T18" fmla="*/ 2 w 147"/>
                  <a:gd name="T19" fmla="*/ 0 h 53"/>
                  <a:gd name="T20" fmla="*/ 0 w 147"/>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7"/>
                  <a:gd name="T34" fmla="*/ 0 h 53"/>
                  <a:gd name="T35" fmla="*/ 147 w 147"/>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7" h="53">
                    <a:moveTo>
                      <a:pt x="146" y="52"/>
                    </a:moveTo>
                    <a:lnTo>
                      <a:pt x="133" y="44"/>
                    </a:lnTo>
                    <a:lnTo>
                      <a:pt x="119" y="35"/>
                    </a:lnTo>
                    <a:lnTo>
                      <a:pt x="105" y="28"/>
                    </a:lnTo>
                    <a:lnTo>
                      <a:pt x="92" y="20"/>
                    </a:lnTo>
                    <a:lnTo>
                      <a:pt x="77" y="13"/>
                    </a:lnTo>
                    <a:lnTo>
                      <a:pt x="62" y="8"/>
                    </a:lnTo>
                    <a:lnTo>
                      <a:pt x="47" y="3"/>
                    </a:lnTo>
                    <a:lnTo>
                      <a:pt x="32" y="0"/>
                    </a:lnTo>
                    <a:lnTo>
                      <a:pt x="16" y="0"/>
                    </a:lnTo>
                    <a:lnTo>
                      <a:pt x="0" y="0"/>
                    </a:lnTo>
                  </a:path>
                </a:pathLst>
              </a:custGeom>
              <a:noFill/>
              <a:ln w="12700" cap="rnd">
                <a:solidFill>
                  <a:srgbClr val="FFC8C8"/>
                </a:solidFill>
                <a:round/>
                <a:headEnd type="none" w="sm" len="sm"/>
                <a:tailEnd type="none" w="sm" len="sm"/>
              </a:ln>
            </p:spPr>
            <p:txBody>
              <a:bodyPr/>
              <a:lstStyle/>
              <a:p>
                <a:endParaRPr lang="en-US"/>
              </a:p>
            </p:txBody>
          </p:sp>
          <p:sp>
            <p:nvSpPr>
              <p:cNvPr id="84202" name="Freeform 234"/>
              <p:cNvSpPr>
                <a:spLocks noChangeAspect="1"/>
              </p:cNvSpPr>
              <p:nvPr/>
            </p:nvSpPr>
            <p:spPr bwMode="auto">
              <a:xfrm>
                <a:off x="1227" y="2138"/>
                <a:ext cx="84" cy="17"/>
              </a:xfrm>
              <a:custGeom>
                <a:avLst/>
                <a:gdLst>
                  <a:gd name="T0" fmla="*/ 0 w 174"/>
                  <a:gd name="T1" fmla="*/ 4 h 35"/>
                  <a:gd name="T2" fmla="*/ 1 w 174"/>
                  <a:gd name="T3" fmla="*/ 2 h 35"/>
                  <a:gd name="T4" fmla="*/ 3 w 174"/>
                  <a:gd name="T5" fmla="*/ 1 h 35"/>
                  <a:gd name="T6" fmla="*/ 5 w 174"/>
                  <a:gd name="T7" fmla="*/ 0 h 35"/>
                  <a:gd name="T8" fmla="*/ 7 w 174"/>
                  <a:gd name="T9" fmla="*/ 0 h 35"/>
                  <a:gd name="T10" fmla="*/ 9 w 174"/>
                  <a:gd name="T11" fmla="*/ 0 h 35"/>
                  <a:gd name="T12" fmla="*/ 11 w 174"/>
                  <a:gd name="T13" fmla="*/ 0 h 35"/>
                  <a:gd name="T14" fmla="*/ 13 w 174"/>
                  <a:gd name="T15" fmla="*/ 0 h 35"/>
                  <a:gd name="T16" fmla="*/ 15 w 174"/>
                  <a:gd name="T17" fmla="*/ 0 h 35"/>
                  <a:gd name="T18" fmla="*/ 17 w 174"/>
                  <a:gd name="T19" fmla="*/ 0 h 35"/>
                  <a:gd name="T20" fmla="*/ 20 w 174"/>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35"/>
                  <a:gd name="T35" fmla="*/ 174 w 174"/>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35">
                    <a:moveTo>
                      <a:pt x="0" y="34"/>
                    </a:moveTo>
                    <a:lnTo>
                      <a:pt x="15" y="21"/>
                    </a:lnTo>
                    <a:lnTo>
                      <a:pt x="32" y="12"/>
                    </a:lnTo>
                    <a:lnTo>
                      <a:pt x="48" y="5"/>
                    </a:lnTo>
                    <a:lnTo>
                      <a:pt x="65" y="1"/>
                    </a:lnTo>
                    <a:lnTo>
                      <a:pt x="81" y="0"/>
                    </a:lnTo>
                    <a:lnTo>
                      <a:pt x="99" y="0"/>
                    </a:lnTo>
                    <a:lnTo>
                      <a:pt x="116" y="1"/>
                    </a:lnTo>
                    <a:lnTo>
                      <a:pt x="135" y="2"/>
                    </a:lnTo>
                    <a:lnTo>
                      <a:pt x="154" y="3"/>
                    </a:lnTo>
                    <a:lnTo>
                      <a:pt x="173" y="4"/>
                    </a:lnTo>
                  </a:path>
                </a:pathLst>
              </a:custGeom>
              <a:noFill/>
              <a:ln w="12700" cap="rnd">
                <a:solidFill>
                  <a:srgbClr val="FFC8C8"/>
                </a:solidFill>
                <a:round/>
                <a:headEnd type="none" w="sm" len="sm"/>
                <a:tailEnd type="none" w="sm" len="sm"/>
              </a:ln>
            </p:spPr>
            <p:txBody>
              <a:bodyPr/>
              <a:lstStyle/>
              <a:p>
                <a:endParaRPr lang="en-US"/>
              </a:p>
            </p:txBody>
          </p:sp>
          <p:sp>
            <p:nvSpPr>
              <p:cNvPr id="84203" name="Freeform 235"/>
              <p:cNvSpPr>
                <a:spLocks noChangeAspect="1"/>
              </p:cNvSpPr>
              <p:nvPr/>
            </p:nvSpPr>
            <p:spPr bwMode="auto">
              <a:xfrm>
                <a:off x="1224" y="2129"/>
                <a:ext cx="60" cy="15"/>
              </a:xfrm>
              <a:custGeom>
                <a:avLst/>
                <a:gdLst>
                  <a:gd name="T0" fmla="*/ 0 w 123"/>
                  <a:gd name="T1" fmla="*/ 3 h 31"/>
                  <a:gd name="T2" fmla="*/ 1 w 123"/>
                  <a:gd name="T3" fmla="*/ 3 h 31"/>
                  <a:gd name="T4" fmla="*/ 2 w 123"/>
                  <a:gd name="T5" fmla="*/ 2 h 31"/>
                  <a:gd name="T6" fmla="*/ 4 w 123"/>
                  <a:gd name="T7" fmla="*/ 1 h 31"/>
                  <a:gd name="T8" fmla="*/ 5 w 123"/>
                  <a:gd name="T9" fmla="*/ 1 h 31"/>
                  <a:gd name="T10" fmla="*/ 7 w 123"/>
                  <a:gd name="T11" fmla="*/ 0 h 31"/>
                  <a:gd name="T12" fmla="*/ 8 w 123"/>
                  <a:gd name="T13" fmla="*/ 0 h 31"/>
                  <a:gd name="T14" fmla="*/ 10 w 123"/>
                  <a:gd name="T15" fmla="*/ 0 h 31"/>
                  <a:gd name="T16" fmla="*/ 11 w 123"/>
                  <a:gd name="T17" fmla="*/ 0 h 31"/>
                  <a:gd name="T18" fmla="*/ 13 w 123"/>
                  <a:gd name="T19" fmla="*/ 0 h 31"/>
                  <a:gd name="T20" fmla="*/ 14 w 123"/>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31"/>
                  <a:gd name="T35" fmla="*/ 123 w 12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31">
                    <a:moveTo>
                      <a:pt x="0" y="30"/>
                    </a:moveTo>
                    <a:lnTo>
                      <a:pt x="11" y="24"/>
                    </a:lnTo>
                    <a:lnTo>
                      <a:pt x="23" y="19"/>
                    </a:lnTo>
                    <a:lnTo>
                      <a:pt x="35" y="14"/>
                    </a:lnTo>
                    <a:lnTo>
                      <a:pt x="46" y="10"/>
                    </a:lnTo>
                    <a:lnTo>
                      <a:pt x="58" y="7"/>
                    </a:lnTo>
                    <a:lnTo>
                      <a:pt x="71" y="4"/>
                    </a:lnTo>
                    <a:lnTo>
                      <a:pt x="84" y="2"/>
                    </a:lnTo>
                    <a:lnTo>
                      <a:pt x="96" y="1"/>
                    </a:lnTo>
                    <a:lnTo>
                      <a:pt x="109" y="0"/>
                    </a:lnTo>
                    <a:lnTo>
                      <a:pt x="122" y="0"/>
                    </a:lnTo>
                  </a:path>
                </a:pathLst>
              </a:custGeom>
              <a:noFill/>
              <a:ln w="12700" cap="rnd">
                <a:solidFill>
                  <a:srgbClr val="FFC8C8"/>
                </a:solidFill>
                <a:round/>
                <a:headEnd type="none" w="sm" len="sm"/>
                <a:tailEnd type="none" w="sm" len="sm"/>
              </a:ln>
            </p:spPr>
            <p:txBody>
              <a:bodyPr/>
              <a:lstStyle/>
              <a:p>
                <a:endParaRPr lang="en-US"/>
              </a:p>
            </p:txBody>
          </p:sp>
          <p:sp>
            <p:nvSpPr>
              <p:cNvPr id="84204" name="Freeform 236"/>
              <p:cNvSpPr>
                <a:spLocks noChangeAspect="1"/>
              </p:cNvSpPr>
              <p:nvPr/>
            </p:nvSpPr>
            <p:spPr bwMode="auto">
              <a:xfrm>
                <a:off x="1225" y="2121"/>
                <a:ext cx="47" cy="8"/>
              </a:xfrm>
              <a:custGeom>
                <a:avLst/>
                <a:gdLst>
                  <a:gd name="T0" fmla="*/ 0 w 96"/>
                  <a:gd name="T1" fmla="*/ 2 h 17"/>
                  <a:gd name="T2" fmla="*/ 1 w 96"/>
                  <a:gd name="T3" fmla="*/ 1 h 17"/>
                  <a:gd name="T4" fmla="*/ 2 w 96"/>
                  <a:gd name="T5" fmla="*/ 0 h 17"/>
                  <a:gd name="T6" fmla="*/ 3 w 96"/>
                  <a:gd name="T7" fmla="*/ 0 h 17"/>
                  <a:gd name="T8" fmla="*/ 4 w 96"/>
                  <a:gd name="T9" fmla="*/ 0 h 17"/>
                  <a:gd name="T10" fmla="*/ 5 w 96"/>
                  <a:gd name="T11" fmla="*/ 0 h 17"/>
                  <a:gd name="T12" fmla="*/ 6 w 96"/>
                  <a:gd name="T13" fmla="*/ 0 h 17"/>
                  <a:gd name="T14" fmla="*/ 8 w 96"/>
                  <a:gd name="T15" fmla="*/ 0 h 17"/>
                  <a:gd name="T16" fmla="*/ 9 w 96"/>
                  <a:gd name="T17" fmla="*/ 0 h 17"/>
                  <a:gd name="T18" fmla="*/ 10 w 96"/>
                  <a:gd name="T19" fmla="*/ 0 h 17"/>
                  <a:gd name="T20" fmla="*/ 11 w 96"/>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7"/>
                  <a:gd name="T35" fmla="*/ 96 w 96"/>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7">
                    <a:moveTo>
                      <a:pt x="0" y="16"/>
                    </a:moveTo>
                    <a:lnTo>
                      <a:pt x="9" y="8"/>
                    </a:lnTo>
                    <a:lnTo>
                      <a:pt x="18" y="3"/>
                    </a:lnTo>
                    <a:lnTo>
                      <a:pt x="28" y="0"/>
                    </a:lnTo>
                    <a:lnTo>
                      <a:pt x="37" y="0"/>
                    </a:lnTo>
                    <a:lnTo>
                      <a:pt x="47" y="0"/>
                    </a:lnTo>
                    <a:lnTo>
                      <a:pt x="56" y="0"/>
                    </a:lnTo>
                    <a:lnTo>
                      <a:pt x="66" y="0"/>
                    </a:lnTo>
                    <a:lnTo>
                      <a:pt x="76" y="1"/>
                    </a:lnTo>
                    <a:lnTo>
                      <a:pt x="85" y="3"/>
                    </a:lnTo>
                    <a:lnTo>
                      <a:pt x="95" y="5"/>
                    </a:lnTo>
                  </a:path>
                </a:pathLst>
              </a:custGeom>
              <a:noFill/>
              <a:ln w="12700" cap="rnd">
                <a:solidFill>
                  <a:srgbClr val="FFC8C8"/>
                </a:solidFill>
                <a:round/>
                <a:headEnd type="none" w="sm" len="sm"/>
                <a:tailEnd type="none" w="sm" len="sm"/>
              </a:ln>
            </p:spPr>
            <p:txBody>
              <a:bodyPr/>
              <a:lstStyle/>
              <a:p>
                <a:endParaRPr lang="en-US"/>
              </a:p>
            </p:txBody>
          </p:sp>
          <p:sp>
            <p:nvSpPr>
              <p:cNvPr id="84205" name="Freeform 237"/>
              <p:cNvSpPr>
                <a:spLocks noChangeAspect="1"/>
              </p:cNvSpPr>
              <p:nvPr/>
            </p:nvSpPr>
            <p:spPr bwMode="auto">
              <a:xfrm>
                <a:off x="1227" y="2107"/>
                <a:ext cx="40" cy="8"/>
              </a:xfrm>
              <a:custGeom>
                <a:avLst/>
                <a:gdLst>
                  <a:gd name="T0" fmla="*/ 0 w 82"/>
                  <a:gd name="T1" fmla="*/ 0 h 17"/>
                  <a:gd name="T2" fmla="*/ 1 w 82"/>
                  <a:gd name="T3" fmla="*/ 0 h 17"/>
                  <a:gd name="T4" fmla="*/ 2 w 82"/>
                  <a:gd name="T5" fmla="*/ 0 h 17"/>
                  <a:gd name="T6" fmla="*/ 3 w 82"/>
                  <a:gd name="T7" fmla="*/ 0 h 17"/>
                  <a:gd name="T8" fmla="*/ 4 w 82"/>
                  <a:gd name="T9" fmla="*/ 1 h 17"/>
                  <a:gd name="T10" fmla="*/ 5 w 82"/>
                  <a:gd name="T11" fmla="*/ 1 h 17"/>
                  <a:gd name="T12" fmla="*/ 6 w 82"/>
                  <a:gd name="T13" fmla="*/ 1 h 17"/>
                  <a:gd name="T14" fmla="*/ 7 w 82"/>
                  <a:gd name="T15" fmla="*/ 1 h 17"/>
                  <a:gd name="T16" fmla="*/ 8 w 82"/>
                  <a:gd name="T17" fmla="*/ 1 h 17"/>
                  <a:gd name="T18" fmla="*/ 9 w 82"/>
                  <a:gd name="T19" fmla="*/ 1 h 17"/>
                  <a:gd name="T20" fmla="*/ 10 w 82"/>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7"/>
                  <a:gd name="T35" fmla="*/ 82 w 8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7">
                    <a:moveTo>
                      <a:pt x="0" y="0"/>
                    </a:moveTo>
                    <a:lnTo>
                      <a:pt x="8" y="2"/>
                    </a:lnTo>
                    <a:lnTo>
                      <a:pt x="16" y="4"/>
                    </a:lnTo>
                    <a:lnTo>
                      <a:pt x="24" y="6"/>
                    </a:lnTo>
                    <a:lnTo>
                      <a:pt x="32" y="8"/>
                    </a:lnTo>
                    <a:lnTo>
                      <a:pt x="40" y="10"/>
                    </a:lnTo>
                    <a:lnTo>
                      <a:pt x="49" y="10"/>
                    </a:lnTo>
                    <a:lnTo>
                      <a:pt x="57" y="12"/>
                    </a:lnTo>
                    <a:lnTo>
                      <a:pt x="65" y="13"/>
                    </a:lnTo>
                    <a:lnTo>
                      <a:pt x="73" y="14"/>
                    </a:lnTo>
                    <a:lnTo>
                      <a:pt x="81" y="16"/>
                    </a:lnTo>
                  </a:path>
                </a:pathLst>
              </a:custGeom>
              <a:noFill/>
              <a:ln w="12700" cap="rnd">
                <a:solidFill>
                  <a:srgbClr val="FFC8C8"/>
                </a:solidFill>
                <a:round/>
                <a:headEnd type="none" w="sm" len="sm"/>
                <a:tailEnd type="none" w="sm" len="sm"/>
              </a:ln>
            </p:spPr>
            <p:txBody>
              <a:bodyPr/>
              <a:lstStyle/>
              <a:p>
                <a:endParaRPr lang="en-US"/>
              </a:p>
            </p:txBody>
          </p:sp>
          <p:sp>
            <p:nvSpPr>
              <p:cNvPr id="84206" name="Freeform 238"/>
              <p:cNvSpPr>
                <a:spLocks noChangeAspect="1"/>
              </p:cNvSpPr>
              <p:nvPr/>
            </p:nvSpPr>
            <p:spPr bwMode="auto">
              <a:xfrm>
                <a:off x="1231" y="2094"/>
                <a:ext cx="50" cy="17"/>
              </a:xfrm>
              <a:custGeom>
                <a:avLst/>
                <a:gdLst>
                  <a:gd name="T0" fmla="*/ 0 w 103"/>
                  <a:gd name="T1" fmla="*/ 0 h 37"/>
                  <a:gd name="T2" fmla="*/ 1 w 103"/>
                  <a:gd name="T3" fmla="*/ 0 h 37"/>
                  <a:gd name="T4" fmla="*/ 2 w 103"/>
                  <a:gd name="T5" fmla="*/ 1 h 37"/>
                  <a:gd name="T6" fmla="*/ 3 w 103"/>
                  <a:gd name="T7" fmla="*/ 1 h 37"/>
                  <a:gd name="T8" fmla="*/ 4 w 103"/>
                  <a:gd name="T9" fmla="*/ 1 h 37"/>
                  <a:gd name="T10" fmla="*/ 6 w 103"/>
                  <a:gd name="T11" fmla="*/ 2 h 37"/>
                  <a:gd name="T12" fmla="*/ 7 w 103"/>
                  <a:gd name="T13" fmla="*/ 2 h 37"/>
                  <a:gd name="T14" fmla="*/ 8 w 103"/>
                  <a:gd name="T15" fmla="*/ 2 h 37"/>
                  <a:gd name="T16" fmla="*/ 9 w 103"/>
                  <a:gd name="T17" fmla="*/ 3 h 37"/>
                  <a:gd name="T18" fmla="*/ 11 w 103"/>
                  <a:gd name="T19" fmla="*/ 3 h 37"/>
                  <a:gd name="T20" fmla="*/ 12 w 103"/>
                  <a:gd name="T21" fmla="*/ 4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37"/>
                  <a:gd name="T35" fmla="*/ 103 w 103"/>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37">
                    <a:moveTo>
                      <a:pt x="0" y="0"/>
                    </a:moveTo>
                    <a:lnTo>
                      <a:pt x="9" y="5"/>
                    </a:lnTo>
                    <a:lnTo>
                      <a:pt x="19" y="9"/>
                    </a:lnTo>
                    <a:lnTo>
                      <a:pt x="29" y="13"/>
                    </a:lnTo>
                    <a:lnTo>
                      <a:pt x="40" y="16"/>
                    </a:lnTo>
                    <a:lnTo>
                      <a:pt x="50" y="19"/>
                    </a:lnTo>
                    <a:lnTo>
                      <a:pt x="60" y="22"/>
                    </a:lnTo>
                    <a:lnTo>
                      <a:pt x="71" y="25"/>
                    </a:lnTo>
                    <a:lnTo>
                      <a:pt x="82" y="28"/>
                    </a:lnTo>
                    <a:lnTo>
                      <a:pt x="92" y="32"/>
                    </a:lnTo>
                    <a:lnTo>
                      <a:pt x="102" y="36"/>
                    </a:lnTo>
                  </a:path>
                </a:pathLst>
              </a:custGeom>
              <a:noFill/>
              <a:ln w="12700" cap="rnd">
                <a:solidFill>
                  <a:srgbClr val="FFC8C8"/>
                </a:solidFill>
                <a:round/>
                <a:headEnd type="none" w="sm" len="sm"/>
                <a:tailEnd type="none" w="sm" len="sm"/>
              </a:ln>
            </p:spPr>
            <p:txBody>
              <a:bodyPr/>
              <a:lstStyle/>
              <a:p>
                <a:endParaRPr lang="en-US"/>
              </a:p>
            </p:txBody>
          </p:sp>
          <p:sp>
            <p:nvSpPr>
              <p:cNvPr id="84207" name="Freeform 239"/>
              <p:cNvSpPr>
                <a:spLocks noChangeAspect="1"/>
              </p:cNvSpPr>
              <p:nvPr/>
            </p:nvSpPr>
            <p:spPr bwMode="auto">
              <a:xfrm>
                <a:off x="1229" y="2077"/>
                <a:ext cx="52" cy="31"/>
              </a:xfrm>
              <a:custGeom>
                <a:avLst/>
                <a:gdLst>
                  <a:gd name="T0" fmla="*/ 0 w 107"/>
                  <a:gd name="T1" fmla="*/ 0 h 63"/>
                  <a:gd name="T2" fmla="*/ 0 w 107"/>
                  <a:gd name="T3" fmla="*/ 0 h 63"/>
                  <a:gd name="T4" fmla="*/ 0 w 107"/>
                  <a:gd name="T5" fmla="*/ 0 h 63"/>
                  <a:gd name="T6" fmla="*/ 0 w 107"/>
                  <a:gd name="T7" fmla="*/ 0 h 63"/>
                  <a:gd name="T8" fmla="*/ 0 w 107"/>
                  <a:gd name="T9" fmla="*/ 0 h 63"/>
                  <a:gd name="T10" fmla="*/ 0 w 107"/>
                  <a:gd name="T11" fmla="*/ 0 h 63"/>
                  <a:gd name="T12" fmla="*/ 0 w 107"/>
                  <a:gd name="T13" fmla="*/ 0 h 63"/>
                  <a:gd name="T14" fmla="*/ 0 w 107"/>
                  <a:gd name="T15" fmla="*/ 0 h 63"/>
                  <a:gd name="T16" fmla="*/ 0 w 107"/>
                  <a:gd name="T17" fmla="*/ 0 h 63"/>
                  <a:gd name="T18" fmla="*/ 0 w 107"/>
                  <a:gd name="T19" fmla="*/ 0 h 63"/>
                  <a:gd name="T20" fmla="*/ 0 w 107"/>
                  <a:gd name="T21" fmla="*/ 0 h 63"/>
                  <a:gd name="T22" fmla="*/ 0 w 107"/>
                  <a:gd name="T23" fmla="*/ 0 h 63"/>
                  <a:gd name="T24" fmla="*/ 1 w 107"/>
                  <a:gd name="T25" fmla="*/ 1 h 63"/>
                  <a:gd name="T26" fmla="*/ 2 w 107"/>
                  <a:gd name="T27" fmla="*/ 2 h 63"/>
                  <a:gd name="T28" fmla="*/ 3 w 107"/>
                  <a:gd name="T29" fmla="*/ 2 h 63"/>
                  <a:gd name="T30" fmla="*/ 4 w 107"/>
                  <a:gd name="T31" fmla="*/ 3 h 63"/>
                  <a:gd name="T32" fmla="*/ 6 w 107"/>
                  <a:gd name="T33" fmla="*/ 4 h 63"/>
                  <a:gd name="T34" fmla="*/ 7 w 107"/>
                  <a:gd name="T35" fmla="*/ 5 h 63"/>
                  <a:gd name="T36" fmla="*/ 8 w 107"/>
                  <a:gd name="T37" fmla="*/ 5 h 63"/>
                  <a:gd name="T38" fmla="*/ 10 w 107"/>
                  <a:gd name="T39" fmla="*/ 6 h 63"/>
                  <a:gd name="T40" fmla="*/ 11 w 107"/>
                  <a:gd name="T41" fmla="*/ 7 h 63"/>
                  <a:gd name="T42" fmla="*/ 12 w 107"/>
                  <a:gd name="T43" fmla="*/ 7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
                  <a:gd name="T67" fmla="*/ 0 h 63"/>
                  <a:gd name="T68" fmla="*/ 107 w 107"/>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 h="63">
                    <a:moveTo>
                      <a:pt x="1" y="0"/>
                    </a:moveTo>
                    <a:lnTo>
                      <a:pt x="1" y="0"/>
                    </a:lnTo>
                    <a:lnTo>
                      <a:pt x="0" y="0"/>
                    </a:lnTo>
                    <a:lnTo>
                      <a:pt x="8" y="9"/>
                    </a:lnTo>
                    <a:lnTo>
                      <a:pt x="18" y="17"/>
                    </a:lnTo>
                    <a:lnTo>
                      <a:pt x="28" y="23"/>
                    </a:lnTo>
                    <a:lnTo>
                      <a:pt x="39" y="30"/>
                    </a:lnTo>
                    <a:lnTo>
                      <a:pt x="50" y="36"/>
                    </a:lnTo>
                    <a:lnTo>
                      <a:pt x="61" y="41"/>
                    </a:lnTo>
                    <a:lnTo>
                      <a:pt x="73" y="46"/>
                    </a:lnTo>
                    <a:lnTo>
                      <a:pt x="84" y="51"/>
                    </a:lnTo>
                    <a:lnTo>
                      <a:pt x="96" y="56"/>
                    </a:lnTo>
                    <a:lnTo>
                      <a:pt x="106" y="62"/>
                    </a:lnTo>
                  </a:path>
                </a:pathLst>
              </a:custGeom>
              <a:noFill/>
              <a:ln w="12700" cap="rnd">
                <a:solidFill>
                  <a:srgbClr val="FFC8C8"/>
                </a:solidFill>
                <a:round/>
                <a:headEnd type="none" w="sm" len="sm"/>
                <a:tailEnd type="none" w="sm" len="sm"/>
              </a:ln>
            </p:spPr>
            <p:txBody>
              <a:bodyPr/>
              <a:lstStyle/>
              <a:p>
                <a:endParaRPr lang="en-US"/>
              </a:p>
            </p:txBody>
          </p:sp>
          <p:sp>
            <p:nvSpPr>
              <p:cNvPr id="84208" name="Freeform 240"/>
              <p:cNvSpPr>
                <a:spLocks noChangeAspect="1"/>
              </p:cNvSpPr>
              <p:nvPr/>
            </p:nvSpPr>
            <p:spPr bwMode="auto">
              <a:xfrm>
                <a:off x="1318" y="2131"/>
                <a:ext cx="142" cy="9"/>
              </a:xfrm>
              <a:custGeom>
                <a:avLst/>
                <a:gdLst>
                  <a:gd name="T0" fmla="*/ 0 w 293"/>
                  <a:gd name="T1" fmla="*/ 0 h 17"/>
                  <a:gd name="T2" fmla="*/ 3 w 293"/>
                  <a:gd name="T3" fmla="*/ 1 h 17"/>
                  <a:gd name="T4" fmla="*/ 7 w 293"/>
                  <a:gd name="T5" fmla="*/ 1 h 17"/>
                  <a:gd name="T6" fmla="*/ 10 w 293"/>
                  <a:gd name="T7" fmla="*/ 1 h 17"/>
                  <a:gd name="T8" fmla="*/ 14 w 293"/>
                  <a:gd name="T9" fmla="*/ 2 h 17"/>
                  <a:gd name="T10" fmla="*/ 16 w 293"/>
                  <a:gd name="T11" fmla="*/ 2 h 17"/>
                  <a:gd name="T12" fmla="*/ 20 w 293"/>
                  <a:gd name="T13" fmla="*/ 2 h 17"/>
                  <a:gd name="T14" fmla="*/ 23 w 293"/>
                  <a:gd name="T15" fmla="*/ 2 h 17"/>
                  <a:gd name="T16" fmla="*/ 27 w 293"/>
                  <a:gd name="T17" fmla="*/ 2 h 17"/>
                  <a:gd name="T18" fmla="*/ 30 w 293"/>
                  <a:gd name="T19" fmla="*/ 1 h 17"/>
                  <a:gd name="T20" fmla="*/ 33 w 293"/>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3"/>
                  <a:gd name="T34" fmla="*/ 0 h 17"/>
                  <a:gd name="T35" fmla="*/ 293 w 293"/>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3" h="17">
                    <a:moveTo>
                      <a:pt x="0" y="0"/>
                    </a:moveTo>
                    <a:lnTo>
                      <a:pt x="29" y="1"/>
                    </a:lnTo>
                    <a:lnTo>
                      <a:pt x="59" y="4"/>
                    </a:lnTo>
                    <a:lnTo>
                      <a:pt x="88" y="7"/>
                    </a:lnTo>
                    <a:lnTo>
                      <a:pt x="118" y="10"/>
                    </a:lnTo>
                    <a:lnTo>
                      <a:pt x="146" y="13"/>
                    </a:lnTo>
                    <a:lnTo>
                      <a:pt x="176" y="16"/>
                    </a:lnTo>
                    <a:lnTo>
                      <a:pt x="205" y="16"/>
                    </a:lnTo>
                    <a:lnTo>
                      <a:pt x="235" y="13"/>
                    </a:lnTo>
                    <a:lnTo>
                      <a:pt x="263" y="8"/>
                    </a:lnTo>
                    <a:lnTo>
                      <a:pt x="292" y="0"/>
                    </a:lnTo>
                  </a:path>
                </a:pathLst>
              </a:custGeom>
              <a:noFill/>
              <a:ln w="12700" cap="rnd">
                <a:solidFill>
                  <a:srgbClr val="FFC8C8"/>
                </a:solidFill>
                <a:round/>
                <a:headEnd type="none" w="sm" len="sm"/>
                <a:tailEnd type="none" w="sm" len="sm"/>
              </a:ln>
            </p:spPr>
            <p:txBody>
              <a:bodyPr/>
              <a:lstStyle/>
              <a:p>
                <a:endParaRPr lang="en-US"/>
              </a:p>
            </p:txBody>
          </p:sp>
          <p:sp>
            <p:nvSpPr>
              <p:cNvPr id="84209" name="Freeform 241"/>
              <p:cNvSpPr>
                <a:spLocks noChangeAspect="1"/>
              </p:cNvSpPr>
              <p:nvPr/>
            </p:nvSpPr>
            <p:spPr bwMode="auto">
              <a:xfrm>
                <a:off x="1343" y="2124"/>
                <a:ext cx="109" cy="8"/>
              </a:xfrm>
              <a:custGeom>
                <a:avLst/>
                <a:gdLst>
                  <a:gd name="T0" fmla="*/ 25 w 227"/>
                  <a:gd name="T1" fmla="*/ 0 h 17"/>
                  <a:gd name="T2" fmla="*/ 23 w 227"/>
                  <a:gd name="T3" fmla="*/ 0 h 17"/>
                  <a:gd name="T4" fmla="*/ 20 w 227"/>
                  <a:gd name="T5" fmla="*/ 0 h 17"/>
                  <a:gd name="T6" fmla="*/ 17 w 227"/>
                  <a:gd name="T7" fmla="*/ 1 h 17"/>
                  <a:gd name="T8" fmla="*/ 15 w 227"/>
                  <a:gd name="T9" fmla="*/ 1 h 17"/>
                  <a:gd name="T10" fmla="*/ 12 w 227"/>
                  <a:gd name="T11" fmla="*/ 1 h 17"/>
                  <a:gd name="T12" fmla="*/ 10 w 227"/>
                  <a:gd name="T13" fmla="*/ 2 h 17"/>
                  <a:gd name="T14" fmla="*/ 8 w 227"/>
                  <a:gd name="T15" fmla="*/ 2 h 17"/>
                  <a:gd name="T16" fmla="*/ 5 w 227"/>
                  <a:gd name="T17" fmla="*/ 2 h 17"/>
                  <a:gd name="T18" fmla="*/ 2 w 227"/>
                  <a:gd name="T19" fmla="*/ 2 h 17"/>
                  <a:gd name="T20" fmla="*/ 0 w 227"/>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
                  <a:gd name="T34" fmla="*/ 0 h 17"/>
                  <a:gd name="T35" fmla="*/ 227 w 22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 h="17">
                    <a:moveTo>
                      <a:pt x="226" y="0"/>
                    </a:moveTo>
                    <a:lnTo>
                      <a:pt x="203" y="3"/>
                    </a:lnTo>
                    <a:lnTo>
                      <a:pt x="181" y="4"/>
                    </a:lnTo>
                    <a:lnTo>
                      <a:pt x="159" y="8"/>
                    </a:lnTo>
                    <a:lnTo>
                      <a:pt x="136" y="11"/>
                    </a:lnTo>
                    <a:lnTo>
                      <a:pt x="114" y="14"/>
                    </a:lnTo>
                    <a:lnTo>
                      <a:pt x="91" y="16"/>
                    </a:lnTo>
                    <a:lnTo>
                      <a:pt x="68" y="16"/>
                    </a:lnTo>
                    <a:lnTo>
                      <a:pt x="45" y="16"/>
                    </a:lnTo>
                    <a:lnTo>
                      <a:pt x="23" y="16"/>
                    </a:lnTo>
                    <a:lnTo>
                      <a:pt x="0" y="12"/>
                    </a:lnTo>
                  </a:path>
                </a:pathLst>
              </a:custGeom>
              <a:noFill/>
              <a:ln w="12700" cap="rnd">
                <a:solidFill>
                  <a:srgbClr val="FFC8C8"/>
                </a:solidFill>
                <a:round/>
                <a:headEnd type="none" w="sm" len="sm"/>
                <a:tailEnd type="none" w="sm" len="sm"/>
              </a:ln>
            </p:spPr>
            <p:txBody>
              <a:bodyPr/>
              <a:lstStyle/>
              <a:p>
                <a:endParaRPr lang="en-US"/>
              </a:p>
            </p:txBody>
          </p:sp>
          <p:sp>
            <p:nvSpPr>
              <p:cNvPr id="84210" name="Freeform 242"/>
              <p:cNvSpPr>
                <a:spLocks noChangeAspect="1"/>
              </p:cNvSpPr>
              <p:nvPr/>
            </p:nvSpPr>
            <p:spPr bwMode="auto">
              <a:xfrm>
                <a:off x="1289" y="2111"/>
                <a:ext cx="42" cy="8"/>
              </a:xfrm>
              <a:custGeom>
                <a:avLst/>
                <a:gdLst>
                  <a:gd name="T0" fmla="*/ 0 w 87"/>
                  <a:gd name="T1" fmla="*/ 0 h 17"/>
                  <a:gd name="T2" fmla="*/ 1 w 87"/>
                  <a:gd name="T3" fmla="*/ 0 h 17"/>
                  <a:gd name="T4" fmla="*/ 2 w 87"/>
                  <a:gd name="T5" fmla="*/ 0 h 17"/>
                  <a:gd name="T6" fmla="*/ 3 w 87"/>
                  <a:gd name="T7" fmla="*/ 0 h 17"/>
                  <a:gd name="T8" fmla="*/ 4 w 87"/>
                  <a:gd name="T9" fmla="*/ 1 h 17"/>
                  <a:gd name="T10" fmla="*/ 5 w 87"/>
                  <a:gd name="T11" fmla="*/ 1 h 17"/>
                  <a:gd name="T12" fmla="*/ 6 w 87"/>
                  <a:gd name="T13" fmla="*/ 1 h 17"/>
                  <a:gd name="T14" fmla="*/ 7 w 87"/>
                  <a:gd name="T15" fmla="*/ 1 h 17"/>
                  <a:gd name="T16" fmla="*/ 8 w 87"/>
                  <a:gd name="T17" fmla="*/ 2 h 17"/>
                  <a:gd name="T18" fmla="*/ 9 w 87"/>
                  <a:gd name="T19" fmla="*/ 2 h 17"/>
                  <a:gd name="T20" fmla="*/ 10 w 87"/>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7"/>
                  <a:gd name="T35" fmla="*/ 87 w 8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7">
                    <a:moveTo>
                      <a:pt x="0" y="0"/>
                    </a:moveTo>
                    <a:lnTo>
                      <a:pt x="8" y="1"/>
                    </a:lnTo>
                    <a:lnTo>
                      <a:pt x="17" y="4"/>
                    </a:lnTo>
                    <a:lnTo>
                      <a:pt x="26" y="6"/>
                    </a:lnTo>
                    <a:lnTo>
                      <a:pt x="34" y="8"/>
                    </a:lnTo>
                    <a:lnTo>
                      <a:pt x="42" y="11"/>
                    </a:lnTo>
                    <a:lnTo>
                      <a:pt x="51" y="12"/>
                    </a:lnTo>
                    <a:lnTo>
                      <a:pt x="60" y="14"/>
                    </a:lnTo>
                    <a:lnTo>
                      <a:pt x="68" y="16"/>
                    </a:lnTo>
                    <a:lnTo>
                      <a:pt x="77" y="16"/>
                    </a:lnTo>
                    <a:lnTo>
                      <a:pt x="86" y="16"/>
                    </a:lnTo>
                  </a:path>
                </a:pathLst>
              </a:custGeom>
              <a:noFill/>
              <a:ln w="12700" cap="rnd">
                <a:solidFill>
                  <a:srgbClr val="FFC8C8"/>
                </a:solidFill>
                <a:round/>
                <a:headEnd type="none" w="sm" len="sm"/>
                <a:tailEnd type="none" w="sm" len="sm"/>
              </a:ln>
            </p:spPr>
            <p:txBody>
              <a:bodyPr/>
              <a:lstStyle/>
              <a:p>
                <a:endParaRPr lang="en-US"/>
              </a:p>
            </p:txBody>
          </p:sp>
          <p:sp>
            <p:nvSpPr>
              <p:cNvPr id="84211" name="Freeform 243"/>
              <p:cNvSpPr>
                <a:spLocks noChangeAspect="1"/>
              </p:cNvSpPr>
              <p:nvPr/>
            </p:nvSpPr>
            <p:spPr bwMode="auto">
              <a:xfrm>
                <a:off x="1293" y="2117"/>
                <a:ext cx="24" cy="9"/>
              </a:xfrm>
              <a:custGeom>
                <a:avLst/>
                <a:gdLst>
                  <a:gd name="T0" fmla="*/ 0 w 50"/>
                  <a:gd name="T1" fmla="*/ 0 h 17"/>
                  <a:gd name="T2" fmla="*/ 0 w 50"/>
                  <a:gd name="T3" fmla="*/ 1 h 17"/>
                  <a:gd name="T4" fmla="*/ 1 w 50"/>
                  <a:gd name="T5" fmla="*/ 1 h 17"/>
                  <a:gd name="T6" fmla="*/ 1 w 50"/>
                  <a:gd name="T7" fmla="*/ 1 h 17"/>
                  <a:gd name="T8" fmla="*/ 2 w 50"/>
                  <a:gd name="T9" fmla="*/ 2 h 17"/>
                  <a:gd name="T10" fmla="*/ 3 w 50"/>
                  <a:gd name="T11" fmla="*/ 2 h 17"/>
                  <a:gd name="T12" fmla="*/ 3 w 50"/>
                  <a:gd name="T13" fmla="*/ 2 h 17"/>
                  <a:gd name="T14" fmla="*/ 4 w 50"/>
                  <a:gd name="T15" fmla="*/ 2 h 17"/>
                  <a:gd name="T16" fmla="*/ 4 w 50"/>
                  <a:gd name="T17" fmla="*/ 2 h 17"/>
                  <a:gd name="T18" fmla="*/ 5 w 50"/>
                  <a:gd name="T19" fmla="*/ 2 h 17"/>
                  <a:gd name="T20" fmla="*/ 6 w 50"/>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7"/>
                  <a:gd name="T35" fmla="*/ 50 w 50"/>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7">
                    <a:moveTo>
                      <a:pt x="0" y="0"/>
                    </a:moveTo>
                    <a:lnTo>
                      <a:pt x="4" y="4"/>
                    </a:lnTo>
                    <a:lnTo>
                      <a:pt x="9" y="5"/>
                    </a:lnTo>
                    <a:lnTo>
                      <a:pt x="14" y="6"/>
                    </a:lnTo>
                    <a:lnTo>
                      <a:pt x="19" y="9"/>
                    </a:lnTo>
                    <a:lnTo>
                      <a:pt x="24" y="9"/>
                    </a:lnTo>
                    <a:lnTo>
                      <a:pt x="29" y="10"/>
                    </a:lnTo>
                    <a:lnTo>
                      <a:pt x="34" y="12"/>
                    </a:lnTo>
                    <a:lnTo>
                      <a:pt x="39" y="13"/>
                    </a:lnTo>
                    <a:lnTo>
                      <a:pt x="44" y="13"/>
                    </a:lnTo>
                    <a:lnTo>
                      <a:pt x="49" y="16"/>
                    </a:lnTo>
                  </a:path>
                </a:pathLst>
              </a:custGeom>
              <a:noFill/>
              <a:ln w="12700" cap="rnd">
                <a:solidFill>
                  <a:srgbClr val="FFC8C8"/>
                </a:solidFill>
                <a:round/>
                <a:headEnd type="none" w="sm" len="sm"/>
                <a:tailEnd type="none" w="sm" len="sm"/>
              </a:ln>
            </p:spPr>
            <p:txBody>
              <a:bodyPr/>
              <a:lstStyle/>
              <a:p>
                <a:endParaRPr lang="en-US"/>
              </a:p>
            </p:txBody>
          </p:sp>
          <p:sp>
            <p:nvSpPr>
              <p:cNvPr id="84212" name="Freeform 244"/>
              <p:cNvSpPr>
                <a:spLocks noChangeAspect="1"/>
              </p:cNvSpPr>
              <p:nvPr/>
            </p:nvSpPr>
            <p:spPr bwMode="auto">
              <a:xfrm>
                <a:off x="1291" y="2125"/>
                <a:ext cx="13" cy="8"/>
              </a:xfrm>
              <a:custGeom>
                <a:avLst/>
                <a:gdLst>
                  <a:gd name="T0" fmla="*/ 0 w 27"/>
                  <a:gd name="T1" fmla="*/ 0 h 17"/>
                  <a:gd name="T2" fmla="*/ 0 w 27"/>
                  <a:gd name="T3" fmla="*/ 0 h 17"/>
                  <a:gd name="T4" fmla="*/ 0 w 27"/>
                  <a:gd name="T5" fmla="*/ 0 h 17"/>
                  <a:gd name="T6" fmla="*/ 1 w 27"/>
                  <a:gd name="T7" fmla="*/ 0 h 17"/>
                  <a:gd name="T8" fmla="*/ 1 w 27"/>
                  <a:gd name="T9" fmla="*/ 1 h 17"/>
                  <a:gd name="T10" fmla="*/ 1 w 27"/>
                  <a:gd name="T11" fmla="*/ 2 h 17"/>
                  <a:gd name="T12" fmla="*/ 2 w 27"/>
                  <a:gd name="T13" fmla="*/ 2 h 17"/>
                  <a:gd name="T14" fmla="*/ 2 w 27"/>
                  <a:gd name="T15" fmla="*/ 2 h 17"/>
                  <a:gd name="T16" fmla="*/ 2 w 27"/>
                  <a:gd name="T17" fmla="*/ 2 h 17"/>
                  <a:gd name="T18" fmla="*/ 3 w 27"/>
                  <a:gd name="T19" fmla="*/ 2 h 17"/>
                  <a:gd name="T20" fmla="*/ 3 w 27"/>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7"/>
                  <a:gd name="T35" fmla="*/ 27 w 2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7">
                    <a:moveTo>
                      <a:pt x="0" y="0"/>
                    </a:moveTo>
                    <a:lnTo>
                      <a:pt x="3" y="0"/>
                    </a:lnTo>
                    <a:lnTo>
                      <a:pt x="5" y="0"/>
                    </a:lnTo>
                    <a:lnTo>
                      <a:pt x="8" y="5"/>
                    </a:lnTo>
                    <a:lnTo>
                      <a:pt x="10" y="10"/>
                    </a:lnTo>
                    <a:lnTo>
                      <a:pt x="13" y="16"/>
                    </a:lnTo>
                    <a:lnTo>
                      <a:pt x="16" y="16"/>
                    </a:lnTo>
                    <a:lnTo>
                      <a:pt x="19" y="16"/>
                    </a:lnTo>
                    <a:lnTo>
                      <a:pt x="21" y="16"/>
                    </a:lnTo>
                    <a:lnTo>
                      <a:pt x="24" y="16"/>
                    </a:lnTo>
                    <a:lnTo>
                      <a:pt x="26" y="16"/>
                    </a:lnTo>
                  </a:path>
                </a:pathLst>
              </a:custGeom>
              <a:noFill/>
              <a:ln w="12700" cap="rnd">
                <a:solidFill>
                  <a:srgbClr val="FFC8C8"/>
                </a:solidFill>
                <a:round/>
                <a:headEnd type="none" w="sm" len="sm"/>
                <a:tailEnd type="none" w="sm" len="sm"/>
              </a:ln>
            </p:spPr>
            <p:txBody>
              <a:bodyPr/>
              <a:lstStyle/>
              <a:p>
                <a:endParaRPr lang="en-US"/>
              </a:p>
            </p:txBody>
          </p:sp>
          <p:sp>
            <p:nvSpPr>
              <p:cNvPr id="84213" name="Freeform 245"/>
              <p:cNvSpPr>
                <a:spLocks noChangeAspect="1"/>
              </p:cNvSpPr>
              <p:nvPr/>
            </p:nvSpPr>
            <p:spPr bwMode="auto">
              <a:xfrm>
                <a:off x="1089" y="2400"/>
                <a:ext cx="87" cy="54"/>
              </a:xfrm>
              <a:custGeom>
                <a:avLst/>
                <a:gdLst>
                  <a:gd name="T0" fmla="*/ 16 w 181"/>
                  <a:gd name="T1" fmla="*/ 2 h 112"/>
                  <a:gd name="T2" fmla="*/ 15 w 181"/>
                  <a:gd name="T3" fmla="*/ 2 h 112"/>
                  <a:gd name="T4" fmla="*/ 15 w 181"/>
                  <a:gd name="T5" fmla="*/ 2 h 112"/>
                  <a:gd name="T6" fmla="*/ 15 w 181"/>
                  <a:gd name="T7" fmla="*/ 1 h 112"/>
                  <a:gd name="T8" fmla="*/ 14 w 181"/>
                  <a:gd name="T9" fmla="*/ 1 h 112"/>
                  <a:gd name="T10" fmla="*/ 14 w 181"/>
                  <a:gd name="T11" fmla="*/ 1 h 112"/>
                  <a:gd name="T12" fmla="*/ 12 w 181"/>
                  <a:gd name="T13" fmla="*/ 0 h 112"/>
                  <a:gd name="T14" fmla="*/ 10 w 181"/>
                  <a:gd name="T15" fmla="*/ 0 h 112"/>
                  <a:gd name="T16" fmla="*/ 8 w 181"/>
                  <a:gd name="T17" fmla="*/ 0 h 112"/>
                  <a:gd name="T18" fmla="*/ 6 w 181"/>
                  <a:gd name="T19" fmla="*/ 0 h 112"/>
                  <a:gd name="T20" fmla="*/ 3 w 181"/>
                  <a:gd name="T21" fmla="*/ 1 h 112"/>
                  <a:gd name="T22" fmla="*/ 2 w 181"/>
                  <a:gd name="T23" fmla="*/ 1 h 112"/>
                  <a:gd name="T24" fmla="*/ 1 w 181"/>
                  <a:gd name="T25" fmla="*/ 2 h 112"/>
                  <a:gd name="T26" fmla="*/ 0 w 181"/>
                  <a:gd name="T27" fmla="*/ 4 h 112"/>
                  <a:gd name="T28" fmla="*/ 0 w 181"/>
                  <a:gd name="T29" fmla="*/ 6 h 112"/>
                  <a:gd name="T30" fmla="*/ 0 w 181"/>
                  <a:gd name="T31" fmla="*/ 7 h 112"/>
                  <a:gd name="T32" fmla="*/ 0 w 181"/>
                  <a:gd name="T33" fmla="*/ 8 h 112"/>
                  <a:gd name="T34" fmla="*/ 0 w 181"/>
                  <a:gd name="T35" fmla="*/ 9 h 112"/>
                  <a:gd name="T36" fmla="*/ 1 w 181"/>
                  <a:gd name="T37" fmla="*/ 9 h 112"/>
                  <a:gd name="T38" fmla="*/ 2 w 181"/>
                  <a:gd name="T39" fmla="*/ 10 h 112"/>
                  <a:gd name="T40" fmla="*/ 3 w 181"/>
                  <a:gd name="T41" fmla="*/ 10 h 112"/>
                  <a:gd name="T42" fmla="*/ 3 w 181"/>
                  <a:gd name="T43" fmla="*/ 10 h 112"/>
                  <a:gd name="T44" fmla="*/ 4 w 181"/>
                  <a:gd name="T45" fmla="*/ 11 h 112"/>
                  <a:gd name="T46" fmla="*/ 6 w 181"/>
                  <a:gd name="T47" fmla="*/ 11 h 112"/>
                  <a:gd name="T48" fmla="*/ 8 w 181"/>
                  <a:gd name="T49" fmla="*/ 11 h 112"/>
                  <a:gd name="T50" fmla="*/ 10 w 181"/>
                  <a:gd name="T51" fmla="*/ 11 h 112"/>
                  <a:gd name="T52" fmla="*/ 12 w 181"/>
                  <a:gd name="T53" fmla="*/ 12 h 112"/>
                  <a:gd name="T54" fmla="*/ 12 w 181"/>
                  <a:gd name="T55" fmla="*/ 12 h 112"/>
                  <a:gd name="T56" fmla="*/ 14 w 181"/>
                  <a:gd name="T57" fmla="*/ 13 h 112"/>
                  <a:gd name="T58" fmla="*/ 16 w 181"/>
                  <a:gd name="T59" fmla="*/ 13 h 112"/>
                  <a:gd name="T60" fmla="*/ 18 w 181"/>
                  <a:gd name="T61" fmla="*/ 12 h 112"/>
                  <a:gd name="T62" fmla="*/ 19 w 181"/>
                  <a:gd name="T63" fmla="*/ 11 h 112"/>
                  <a:gd name="T64" fmla="*/ 20 w 181"/>
                  <a:gd name="T65" fmla="*/ 10 h 112"/>
                  <a:gd name="T66" fmla="*/ 20 w 181"/>
                  <a:gd name="T67" fmla="*/ 9 h 112"/>
                  <a:gd name="T68" fmla="*/ 20 w 181"/>
                  <a:gd name="T69" fmla="*/ 8 h 112"/>
                  <a:gd name="T70" fmla="*/ 19 w 181"/>
                  <a:gd name="T71" fmla="*/ 7 h 112"/>
                  <a:gd name="T72" fmla="*/ 19 w 181"/>
                  <a:gd name="T73" fmla="*/ 5 h 112"/>
                  <a:gd name="T74" fmla="*/ 18 w 181"/>
                  <a:gd name="T75" fmla="*/ 4 h 112"/>
                  <a:gd name="T76" fmla="*/ 16 w 181"/>
                  <a:gd name="T77" fmla="*/ 2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1"/>
                  <a:gd name="T118" fmla="*/ 0 h 112"/>
                  <a:gd name="T119" fmla="*/ 181 w 181"/>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1" h="112">
                    <a:moveTo>
                      <a:pt x="144" y="21"/>
                    </a:moveTo>
                    <a:lnTo>
                      <a:pt x="142" y="20"/>
                    </a:lnTo>
                    <a:lnTo>
                      <a:pt x="140" y="20"/>
                    </a:lnTo>
                    <a:lnTo>
                      <a:pt x="139" y="18"/>
                    </a:lnTo>
                    <a:lnTo>
                      <a:pt x="137" y="17"/>
                    </a:lnTo>
                    <a:lnTo>
                      <a:pt x="136" y="16"/>
                    </a:lnTo>
                    <a:lnTo>
                      <a:pt x="134" y="14"/>
                    </a:lnTo>
                    <a:lnTo>
                      <a:pt x="133" y="13"/>
                    </a:lnTo>
                    <a:lnTo>
                      <a:pt x="131" y="12"/>
                    </a:lnTo>
                    <a:lnTo>
                      <a:pt x="130" y="11"/>
                    </a:lnTo>
                    <a:lnTo>
                      <a:pt x="128" y="10"/>
                    </a:lnTo>
                    <a:lnTo>
                      <a:pt x="119" y="4"/>
                    </a:lnTo>
                    <a:lnTo>
                      <a:pt x="109" y="1"/>
                    </a:lnTo>
                    <a:lnTo>
                      <a:pt x="99" y="0"/>
                    </a:lnTo>
                    <a:lnTo>
                      <a:pt x="89" y="0"/>
                    </a:lnTo>
                    <a:lnTo>
                      <a:pt x="79" y="0"/>
                    </a:lnTo>
                    <a:lnTo>
                      <a:pt x="69" y="1"/>
                    </a:lnTo>
                    <a:lnTo>
                      <a:pt x="59" y="4"/>
                    </a:lnTo>
                    <a:lnTo>
                      <a:pt x="49" y="6"/>
                    </a:lnTo>
                    <a:lnTo>
                      <a:pt x="38" y="9"/>
                    </a:lnTo>
                    <a:lnTo>
                      <a:pt x="29" y="12"/>
                    </a:lnTo>
                    <a:lnTo>
                      <a:pt x="22" y="14"/>
                    </a:lnTo>
                    <a:lnTo>
                      <a:pt x="16" y="19"/>
                    </a:lnTo>
                    <a:lnTo>
                      <a:pt x="10" y="23"/>
                    </a:lnTo>
                    <a:lnTo>
                      <a:pt x="6" y="30"/>
                    </a:lnTo>
                    <a:lnTo>
                      <a:pt x="3" y="36"/>
                    </a:lnTo>
                    <a:lnTo>
                      <a:pt x="1" y="43"/>
                    </a:lnTo>
                    <a:lnTo>
                      <a:pt x="0" y="50"/>
                    </a:lnTo>
                    <a:lnTo>
                      <a:pt x="0" y="58"/>
                    </a:lnTo>
                    <a:lnTo>
                      <a:pt x="1" y="65"/>
                    </a:lnTo>
                    <a:lnTo>
                      <a:pt x="3" y="72"/>
                    </a:lnTo>
                    <a:lnTo>
                      <a:pt x="5" y="75"/>
                    </a:lnTo>
                    <a:lnTo>
                      <a:pt x="6" y="77"/>
                    </a:lnTo>
                    <a:lnTo>
                      <a:pt x="9" y="80"/>
                    </a:lnTo>
                    <a:lnTo>
                      <a:pt x="12" y="83"/>
                    </a:lnTo>
                    <a:lnTo>
                      <a:pt x="15" y="85"/>
                    </a:lnTo>
                    <a:lnTo>
                      <a:pt x="18" y="87"/>
                    </a:lnTo>
                    <a:lnTo>
                      <a:pt x="21" y="89"/>
                    </a:lnTo>
                    <a:lnTo>
                      <a:pt x="24" y="90"/>
                    </a:lnTo>
                    <a:lnTo>
                      <a:pt x="27" y="91"/>
                    </a:lnTo>
                    <a:lnTo>
                      <a:pt x="31" y="92"/>
                    </a:lnTo>
                    <a:lnTo>
                      <a:pt x="39" y="93"/>
                    </a:lnTo>
                    <a:lnTo>
                      <a:pt x="48" y="93"/>
                    </a:lnTo>
                    <a:lnTo>
                      <a:pt x="56" y="93"/>
                    </a:lnTo>
                    <a:lnTo>
                      <a:pt x="65" y="93"/>
                    </a:lnTo>
                    <a:lnTo>
                      <a:pt x="73" y="93"/>
                    </a:lnTo>
                    <a:lnTo>
                      <a:pt x="82" y="94"/>
                    </a:lnTo>
                    <a:lnTo>
                      <a:pt x="91" y="96"/>
                    </a:lnTo>
                    <a:lnTo>
                      <a:pt x="98" y="99"/>
                    </a:lnTo>
                    <a:lnTo>
                      <a:pt x="107" y="102"/>
                    </a:lnTo>
                    <a:lnTo>
                      <a:pt x="114" y="108"/>
                    </a:lnTo>
                    <a:lnTo>
                      <a:pt x="119" y="110"/>
                    </a:lnTo>
                    <a:lnTo>
                      <a:pt x="126" y="111"/>
                    </a:lnTo>
                    <a:lnTo>
                      <a:pt x="133" y="111"/>
                    </a:lnTo>
                    <a:lnTo>
                      <a:pt x="142" y="109"/>
                    </a:lnTo>
                    <a:lnTo>
                      <a:pt x="151" y="107"/>
                    </a:lnTo>
                    <a:lnTo>
                      <a:pt x="159" y="104"/>
                    </a:lnTo>
                    <a:lnTo>
                      <a:pt x="166" y="100"/>
                    </a:lnTo>
                    <a:lnTo>
                      <a:pt x="173" y="96"/>
                    </a:lnTo>
                    <a:lnTo>
                      <a:pt x="177" y="92"/>
                    </a:lnTo>
                    <a:lnTo>
                      <a:pt x="179" y="87"/>
                    </a:lnTo>
                    <a:lnTo>
                      <a:pt x="180" y="82"/>
                    </a:lnTo>
                    <a:lnTo>
                      <a:pt x="180" y="77"/>
                    </a:lnTo>
                    <a:lnTo>
                      <a:pt x="178" y="71"/>
                    </a:lnTo>
                    <a:lnTo>
                      <a:pt x="177" y="65"/>
                    </a:lnTo>
                    <a:lnTo>
                      <a:pt x="174" y="59"/>
                    </a:lnTo>
                    <a:lnTo>
                      <a:pt x="172" y="54"/>
                    </a:lnTo>
                    <a:lnTo>
                      <a:pt x="169" y="48"/>
                    </a:lnTo>
                    <a:lnTo>
                      <a:pt x="166" y="42"/>
                    </a:lnTo>
                    <a:lnTo>
                      <a:pt x="162" y="38"/>
                    </a:lnTo>
                    <a:lnTo>
                      <a:pt x="159" y="33"/>
                    </a:lnTo>
                    <a:lnTo>
                      <a:pt x="144" y="21"/>
                    </a:lnTo>
                  </a:path>
                </a:pathLst>
              </a:custGeom>
              <a:solidFill>
                <a:srgbClr val="FFB1B1"/>
              </a:solidFill>
              <a:ln w="9525" cap="rnd">
                <a:noFill/>
                <a:round/>
                <a:headEnd/>
                <a:tailEnd/>
              </a:ln>
            </p:spPr>
            <p:txBody>
              <a:bodyPr/>
              <a:lstStyle/>
              <a:p>
                <a:endParaRPr lang="en-US"/>
              </a:p>
            </p:txBody>
          </p:sp>
          <p:sp>
            <p:nvSpPr>
              <p:cNvPr id="84214" name="Freeform 246"/>
              <p:cNvSpPr>
                <a:spLocks noChangeAspect="1"/>
              </p:cNvSpPr>
              <p:nvPr/>
            </p:nvSpPr>
            <p:spPr bwMode="auto">
              <a:xfrm>
                <a:off x="1495" y="2370"/>
                <a:ext cx="94" cy="60"/>
              </a:xfrm>
              <a:custGeom>
                <a:avLst/>
                <a:gdLst>
                  <a:gd name="T0" fmla="*/ 6 w 195"/>
                  <a:gd name="T1" fmla="*/ 0 h 124"/>
                  <a:gd name="T2" fmla="*/ 5 w 195"/>
                  <a:gd name="T3" fmla="*/ 0 h 124"/>
                  <a:gd name="T4" fmla="*/ 4 w 195"/>
                  <a:gd name="T5" fmla="*/ 0 h 124"/>
                  <a:gd name="T6" fmla="*/ 3 w 195"/>
                  <a:gd name="T7" fmla="*/ 1 h 124"/>
                  <a:gd name="T8" fmla="*/ 3 w 195"/>
                  <a:gd name="T9" fmla="*/ 1 h 124"/>
                  <a:gd name="T10" fmla="*/ 2 w 195"/>
                  <a:gd name="T11" fmla="*/ 1 h 124"/>
                  <a:gd name="T12" fmla="*/ 1 w 195"/>
                  <a:gd name="T13" fmla="*/ 2 h 124"/>
                  <a:gd name="T14" fmla="*/ 0 w 195"/>
                  <a:gd name="T15" fmla="*/ 3 h 124"/>
                  <a:gd name="T16" fmla="*/ 0 w 195"/>
                  <a:gd name="T17" fmla="*/ 3 h 124"/>
                  <a:gd name="T18" fmla="*/ 0 w 195"/>
                  <a:gd name="T19" fmla="*/ 4 h 124"/>
                  <a:gd name="T20" fmla="*/ 0 w 195"/>
                  <a:gd name="T21" fmla="*/ 5 h 124"/>
                  <a:gd name="T22" fmla="*/ 0 w 195"/>
                  <a:gd name="T23" fmla="*/ 5 h 124"/>
                  <a:gd name="T24" fmla="*/ 0 w 195"/>
                  <a:gd name="T25" fmla="*/ 6 h 124"/>
                  <a:gd name="T26" fmla="*/ 0 w 195"/>
                  <a:gd name="T27" fmla="*/ 7 h 124"/>
                  <a:gd name="T28" fmla="*/ 0 w 195"/>
                  <a:gd name="T29" fmla="*/ 7 h 124"/>
                  <a:gd name="T30" fmla="*/ 0 w 195"/>
                  <a:gd name="T31" fmla="*/ 8 h 124"/>
                  <a:gd name="T32" fmla="*/ 1 w 195"/>
                  <a:gd name="T33" fmla="*/ 9 h 124"/>
                  <a:gd name="T34" fmla="*/ 1 w 195"/>
                  <a:gd name="T35" fmla="*/ 10 h 124"/>
                  <a:gd name="T36" fmla="*/ 1 w 195"/>
                  <a:gd name="T37" fmla="*/ 10 h 124"/>
                  <a:gd name="T38" fmla="*/ 2 w 195"/>
                  <a:gd name="T39" fmla="*/ 11 h 124"/>
                  <a:gd name="T40" fmla="*/ 3 w 195"/>
                  <a:gd name="T41" fmla="*/ 11 h 124"/>
                  <a:gd name="T42" fmla="*/ 4 w 195"/>
                  <a:gd name="T43" fmla="*/ 11 h 124"/>
                  <a:gd name="T44" fmla="*/ 4 w 195"/>
                  <a:gd name="T45" fmla="*/ 11 h 124"/>
                  <a:gd name="T46" fmla="*/ 5 w 195"/>
                  <a:gd name="T47" fmla="*/ 11 h 124"/>
                  <a:gd name="T48" fmla="*/ 6 w 195"/>
                  <a:gd name="T49" fmla="*/ 12 h 124"/>
                  <a:gd name="T50" fmla="*/ 7 w 195"/>
                  <a:gd name="T51" fmla="*/ 12 h 124"/>
                  <a:gd name="T52" fmla="*/ 8 w 195"/>
                  <a:gd name="T53" fmla="*/ 12 h 124"/>
                  <a:gd name="T54" fmla="*/ 9 w 195"/>
                  <a:gd name="T55" fmla="*/ 12 h 124"/>
                  <a:gd name="T56" fmla="*/ 10 w 195"/>
                  <a:gd name="T57" fmla="*/ 12 h 124"/>
                  <a:gd name="T58" fmla="*/ 11 w 195"/>
                  <a:gd name="T59" fmla="*/ 12 h 124"/>
                  <a:gd name="T60" fmla="*/ 12 w 195"/>
                  <a:gd name="T61" fmla="*/ 13 h 124"/>
                  <a:gd name="T62" fmla="*/ 13 w 195"/>
                  <a:gd name="T63" fmla="*/ 13 h 124"/>
                  <a:gd name="T64" fmla="*/ 13 w 195"/>
                  <a:gd name="T65" fmla="*/ 14 h 124"/>
                  <a:gd name="T66" fmla="*/ 13 w 195"/>
                  <a:gd name="T67" fmla="*/ 14 h 124"/>
                  <a:gd name="T68" fmla="*/ 15 w 195"/>
                  <a:gd name="T69" fmla="*/ 14 h 124"/>
                  <a:gd name="T70" fmla="*/ 16 w 195"/>
                  <a:gd name="T71" fmla="*/ 14 h 124"/>
                  <a:gd name="T72" fmla="*/ 18 w 195"/>
                  <a:gd name="T73" fmla="*/ 14 h 124"/>
                  <a:gd name="T74" fmla="*/ 19 w 195"/>
                  <a:gd name="T75" fmla="*/ 13 h 124"/>
                  <a:gd name="T76" fmla="*/ 20 w 195"/>
                  <a:gd name="T77" fmla="*/ 12 h 124"/>
                  <a:gd name="T78" fmla="*/ 21 w 195"/>
                  <a:gd name="T79" fmla="*/ 11 h 124"/>
                  <a:gd name="T80" fmla="*/ 22 w 195"/>
                  <a:gd name="T81" fmla="*/ 9 h 124"/>
                  <a:gd name="T82" fmla="*/ 22 w 195"/>
                  <a:gd name="T83" fmla="*/ 8 h 124"/>
                  <a:gd name="T84" fmla="*/ 22 w 195"/>
                  <a:gd name="T85" fmla="*/ 6 h 124"/>
                  <a:gd name="T86" fmla="*/ 21 w 195"/>
                  <a:gd name="T87" fmla="*/ 5 h 124"/>
                  <a:gd name="T88" fmla="*/ 21 w 195"/>
                  <a:gd name="T89" fmla="*/ 5 h 124"/>
                  <a:gd name="T90" fmla="*/ 21 w 195"/>
                  <a:gd name="T91" fmla="*/ 4 h 124"/>
                  <a:gd name="T92" fmla="*/ 20 w 195"/>
                  <a:gd name="T93" fmla="*/ 3 h 124"/>
                  <a:gd name="T94" fmla="*/ 19 w 195"/>
                  <a:gd name="T95" fmla="*/ 2 h 124"/>
                  <a:gd name="T96" fmla="*/ 18 w 195"/>
                  <a:gd name="T97" fmla="*/ 2 h 124"/>
                  <a:gd name="T98" fmla="*/ 17 w 195"/>
                  <a:gd name="T99" fmla="*/ 1 h 124"/>
                  <a:gd name="T100" fmla="*/ 16 w 195"/>
                  <a:gd name="T101" fmla="*/ 1 h 124"/>
                  <a:gd name="T102" fmla="*/ 15 w 195"/>
                  <a:gd name="T103" fmla="*/ 0 h 124"/>
                  <a:gd name="T104" fmla="*/ 13 w 195"/>
                  <a:gd name="T105" fmla="*/ 0 h 124"/>
                  <a:gd name="T106" fmla="*/ 13 w 195"/>
                  <a:gd name="T107" fmla="*/ 0 h 124"/>
                  <a:gd name="T108" fmla="*/ 12 w 195"/>
                  <a:gd name="T109" fmla="*/ 0 h 124"/>
                  <a:gd name="T110" fmla="*/ 6 w 195"/>
                  <a:gd name="T111" fmla="*/ 0 h 1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5"/>
                  <a:gd name="T169" fmla="*/ 0 h 124"/>
                  <a:gd name="T170" fmla="*/ 195 w 195"/>
                  <a:gd name="T171" fmla="*/ 124 h 1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5" h="124">
                    <a:moveTo>
                      <a:pt x="54" y="3"/>
                    </a:moveTo>
                    <a:lnTo>
                      <a:pt x="46" y="4"/>
                    </a:lnTo>
                    <a:lnTo>
                      <a:pt x="38" y="6"/>
                    </a:lnTo>
                    <a:lnTo>
                      <a:pt x="31" y="8"/>
                    </a:lnTo>
                    <a:lnTo>
                      <a:pt x="24" y="11"/>
                    </a:lnTo>
                    <a:lnTo>
                      <a:pt x="17" y="15"/>
                    </a:lnTo>
                    <a:lnTo>
                      <a:pt x="12" y="19"/>
                    </a:lnTo>
                    <a:lnTo>
                      <a:pt x="6" y="25"/>
                    </a:lnTo>
                    <a:lnTo>
                      <a:pt x="3" y="30"/>
                    </a:lnTo>
                    <a:lnTo>
                      <a:pt x="1" y="37"/>
                    </a:lnTo>
                    <a:lnTo>
                      <a:pt x="0" y="44"/>
                    </a:lnTo>
                    <a:lnTo>
                      <a:pt x="0" y="50"/>
                    </a:lnTo>
                    <a:lnTo>
                      <a:pt x="2" y="57"/>
                    </a:lnTo>
                    <a:lnTo>
                      <a:pt x="2" y="64"/>
                    </a:lnTo>
                    <a:lnTo>
                      <a:pt x="5" y="71"/>
                    </a:lnTo>
                    <a:lnTo>
                      <a:pt x="8" y="78"/>
                    </a:lnTo>
                    <a:lnTo>
                      <a:pt x="12" y="84"/>
                    </a:lnTo>
                    <a:lnTo>
                      <a:pt x="15" y="89"/>
                    </a:lnTo>
                    <a:lnTo>
                      <a:pt x="21" y="94"/>
                    </a:lnTo>
                    <a:lnTo>
                      <a:pt x="27" y="98"/>
                    </a:lnTo>
                    <a:lnTo>
                      <a:pt x="35" y="99"/>
                    </a:lnTo>
                    <a:lnTo>
                      <a:pt x="44" y="100"/>
                    </a:lnTo>
                    <a:lnTo>
                      <a:pt x="53" y="101"/>
                    </a:lnTo>
                    <a:lnTo>
                      <a:pt x="62" y="102"/>
                    </a:lnTo>
                    <a:lnTo>
                      <a:pt x="70" y="104"/>
                    </a:lnTo>
                    <a:lnTo>
                      <a:pt x="79" y="104"/>
                    </a:lnTo>
                    <a:lnTo>
                      <a:pt x="88" y="106"/>
                    </a:lnTo>
                    <a:lnTo>
                      <a:pt x="97" y="108"/>
                    </a:lnTo>
                    <a:lnTo>
                      <a:pt x="105" y="111"/>
                    </a:lnTo>
                    <a:lnTo>
                      <a:pt x="113" y="114"/>
                    </a:lnTo>
                    <a:lnTo>
                      <a:pt x="122" y="118"/>
                    </a:lnTo>
                    <a:lnTo>
                      <a:pt x="135" y="123"/>
                    </a:lnTo>
                    <a:lnTo>
                      <a:pt x="147" y="123"/>
                    </a:lnTo>
                    <a:lnTo>
                      <a:pt x="159" y="120"/>
                    </a:lnTo>
                    <a:lnTo>
                      <a:pt x="170" y="113"/>
                    </a:lnTo>
                    <a:lnTo>
                      <a:pt x="179" y="104"/>
                    </a:lnTo>
                    <a:lnTo>
                      <a:pt x="186" y="94"/>
                    </a:lnTo>
                    <a:lnTo>
                      <a:pt x="192" y="82"/>
                    </a:lnTo>
                    <a:lnTo>
                      <a:pt x="194" y="69"/>
                    </a:lnTo>
                    <a:lnTo>
                      <a:pt x="194" y="55"/>
                    </a:lnTo>
                    <a:lnTo>
                      <a:pt x="191" y="42"/>
                    </a:lnTo>
                    <a:lnTo>
                      <a:pt x="186" y="33"/>
                    </a:lnTo>
                    <a:lnTo>
                      <a:pt x="179" y="26"/>
                    </a:lnTo>
                    <a:lnTo>
                      <a:pt x="171" y="20"/>
                    </a:lnTo>
                    <a:lnTo>
                      <a:pt x="163" y="16"/>
                    </a:lnTo>
                    <a:lnTo>
                      <a:pt x="153" y="12"/>
                    </a:lnTo>
                    <a:lnTo>
                      <a:pt x="142" y="9"/>
                    </a:lnTo>
                    <a:lnTo>
                      <a:pt x="132" y="6"/>
                    </a:lnTo>
                    <a:lnTo>
                      <a:pt x="122" y="5"/>
                    </a:lnTo>
                    <a:lnTo>
                      <a:pt x="111" y="3"/>
                    </a:lnTo>
                    <a:lnTo>
                      <a:pt x="101" y="0"/>
                    </a:lnTo>
                    <a:lnTo>
                      <a:pt x="54" y="3"/>
                    </a:lnTo>
                  </a:path>
                </a:pathLst>
              </a:custGeom>
              <a:solidFill>
                <a:srgbClr val="FFB1B1"/>
              </a:solidFill>
              <a:ln w="9525" cap="rnd">
                <a:noFill/>
                <a:round/>
                <a:headEnd/>
                <a:tailEnd/>
              </a:ln>
            </p:spPr>
            <p:txBody>
              <a:bodyPr/>
              <a:lstStyle/>
              <a:p>
                <a:endParaRPr lang="en-US"/>
              </a:p>
            </p:txBody>
          </p:sp>
          <p:sp>
            <p:nvSpPr>
              <p:cNvPr id="84215" name="Freeform 247"/>
              <p:cNvSpPr>
                <a:spLocks noChangeAspect="1"/>
              </p:cNvSpPr>
              <p:nvPr/>
            </p:nvSpPr>
            <p:spPr bwMode="auto">
              <a:xfrm>
                <a:off x="1071" y="2647"/>
                <a:ext cx="74" cy="60"/>
              </a:xfrm>
              <a:custGeom>
                <a:avLst/>
                <a:gdLst>
                  <a:gd name="T0" fmla="*/ 17 w 153"/>
                  <a:gd name="T1" fmla="*/ 0 h 124"/>
                  <a:gd name="T2" fmla="*/ 16 w 153"/>
                  <a:gd name="T3" fmla="*/ 2 h 124"/>
                  <a:gd name="T4" fmla="*/ 15 w 153"/>
                  <a:gd name="T5" fmla="*/ 4 h 124"/>
                  <a:gd name="T6" fmla="*/ 14 w 153"/>
                  <a:gd name="T7" fmla="*/ 6 h 124"/>
                  <a:gd name="T8" fmla="*/ 12 w 153"/>
                  <a:gd name="T9" fmla="*/ 8 h 124"/>
                  <a:gd name="T10" fmla="*/ 10 w 153"/>
                  <a:gd name="T11" fmla="*/ 9 h 124"/>
                  <a:gd name="T12" fmla="*/ 9 w 153"/>
                  <a:gd name="T13" fmla="*/ 11 h 124"/>
                  <a:gd name="T14" fmla="*/ 7 w 153"/>
                  <a:gd name="T15" fmla="*/ 12 h 124"/>
                  <a:gd name="T16" fmla="*/ 4 w 153"/>
                  <a:gd name="T17" fmla="*/ 13 h 124"/>
                  <a:gd name="T18" fmla="*/ 2 w 153"/>
                  <a:gd name="T19" fmla="*/ 14 h 124"/>
                  <a:gd name="T20" fmla="*/ 0 w 153"/>
                  <a:gd name="T21" fmla="*/ 14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124"/>
                  <a:gd name="T35" fmla="*/ 153 w 153"/>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124">
                    <a:moveTo>
                      <a:pt x="152" y="0"/>
                    </a:moveTo>
                    <a:lnTo>
                      <a:pt x="143" y="18"/>
                    </a:lnTo>
                    <a:lnTo>
                      <a:pt x="132" y="36"/>
                    </a:lnTo>
                    <a:lnTo>
                      <a:pt x="121" y="52"/>
                    </a:lnTo>
                    <a:lnTo>
                      <a:pt x="107" y="68"/>
                    </a:lnTo>
                    <a:lnTo>
                      <a:pt x="92" y="82"/>
                    </a:lnTo>
                    <a:lnTo>
                      <a:pt x="76" y="95"/>
                    </a:lnTo>
                    <a:lnTo>
                      <a:pt x="58" y="105"/>
                    </a:lnTo>
                    <a:lnTo>
                      <a:pt x="39" y="113"/>
                    </a:lnTo>
                    <a:lnTo>
                      <a:pt x="20" y="120"/>
                    </a:lnTo>
                    <a:lnTo>
                      <a:pt x="0" y="123"/>
                    </a:lnTo>
                  </a:path>
                </a:pathLst>
              </a:custGeom>
              <a:noFill/>
              <a:ln w="12700" cap="rnd">
                <a:solidFill>
                  <a:srgbClr val="98724B"/>
                </a:solidFill>
                <a:round/>
                <a:headEnd type="none" w="sm" len="sm"/>
                <a:tailEnd type="none" w="sm" len="sm"/>
              </a:ln>
            </p:spPr>
            <p:txBody>
              <a:bodyPr/>
              <a:lstStyle/>
              <a:p>
                <a:endParaRPr lang="en-US"/>
              </a:p>
            </p:txBody>
          </p:sp>
          <p:sp>
            <p:nvSpPr>
              <p:cNvPr id="84216" name="Freeform 248"/>
              <p:cNvSpPr>
                <a:spLocks noChangeAspect="1"/>
              </p:cNvSpPr>
              <p:nvPr/>
            </p:nvSpPr>
            <p:spPr bwMode="auto">
              <a:xfrm>
                <a:off x="1107" y="2713"/>
                <a:ext cx="29" cy="45"/>
              </a:xfrm>
              <a:custGeom>
                <a:avLst/>
                <a:gdLst>
                  <a:gd name="T0" fmla="*/ 0 w 61"/>
                  <a:gd name="T1" fmla="*/ 11 h 93"/>
                  <a:gd name="T2" fmla="*/ 1 w 61"/>
                  <a:gd name="T3" fmla="*/ 10 h 93"/>
                  <a:gd name="T4" fmla="*/ 2 w 61"/>
                  <a:gd name="T5" fmla="*/ 9 h 93"/>
                  <a:gd name="T6" fmla="*/ 2 w 61"/>
                  <a:gd name="T7" fmla="*/ 8 h 93"/>
                  <a:gd name="T8" fmla="*/ 3 w 61"/>
                  <a:gd name="T9" fmla="*/ 7 h 93"/>
                  <a:gd name="T10" fmla="*/ 4 w 61"/>
                  <a:gd name="T11" fmla="*/ 6 h 93"/>
                  <a:gd name="T12" fmla="*/ 5 w 61"/>
                  <a:gd name="T13" fmla="*/ 5 h 93"/>
                  <a:gd name="T14" fmla="*/ 5 w 61"/>
                  <a:gd name="T15" fmla="*/ 3 h 93"/>
                  <a:gd name="T16" fmla="*/ 6 w 61"/>
                  <a:gd name="T17" fmla="*/ 2 h 93"/>
                  <a:gd name="T18" fmla="*/ 6 w 61"/>
                  <a:gd name="T19" fmla="*/ 1 h 93"/>
                  <a:gd name="T20" fmla="*/ 7 w 61"/>
                  <a:gd name="T21" fmla="*/ 0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93"/>
                  <a:gd name="T35" fmla="*/ 61 w 61"/>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93">
                    <a:moveTo>
                      <a:pt x="0" y="92"/>
                    </a:moveTo>
                    <a:lnTo>
                      <a:pt x="8" y="85"/>
                    </a:lnTo>
                    <a:lnTo>
                      <a:pt x="16" y="77"/>
                    </a:lnTo>
                    <a:lnTo>
                      <a:pt x="24" y="69"/>
                    </a:lnTo>
                    <a:lnTo>
                      <a:pt x="32" y="60"/>
                    </a:lnTo>
                    <a:lnTo>
                      <a:pt x="38" y="51"/>
                    </a:lnTo>
                    <a:lnTo>
                      <a:pt x="44" y="41"/>
                    </a:lnTo>
                    <a:lnTo>
                      <a:pt x="50" y="32"/>
                    </a:lnTo>
                    <a:lnTo>
                      <a:pt x="54" y="21"/>
                    </a:lnTo>
                    <a:lnTo>
                      <a:pt x="58" y="10"/>
                    </a:lnTo>
                    <a:lnTo>
                      <a:pt x="60" y="0"/>
                    </a:lnTo>
                  </a:path>
                </a:pathLst>
              </a:custGeom>
              <a:noFill/>
              <a:ln w="12700" cap="rnd">
                <a:solidFill>
                  <a:srgbClr val="98724B"/>
                </a:solidFill>
                <a:round/>
                <a:headEnd type="none" w="sm" len="sm"/>
                <a:tailEnd type="none" w="sm" len="sm"/>
              </a:ln>
            </p:spPr>
            <p:txBody>
              <a:bodyPr/>
              <a:lstStyle/>
              <a:p>
                <a:endParaRPr lang="en-US"/>
              </a:p>
            </p:txBody>
          </p:sp>
          <p:sp>
            <p:nvSpPr>
              <p:cNvPr id="84217" name="Freeform 249"/>
              <p:cNvSpPr>
                <a:spLocks noChangeAspect="1"/>
              </p:cNvSpPr>
              <p:nvPr/>
            </p:nvSpPr>
            <p:spPr bwMode="auto">
              <a:xfrm>
                <a:off x="979" y="2699"/>
                <a:ext cx="156" cy="44"/>
              </a:xfrm>
              <a:custGeom>
                <a:avLst/>
                <a:gdLst>
                  <a:gd name="T0" fmla="*/ 0 w 322"/>
                  <a:gd name="T1" fmla="*/ 10 h 91"/>
                  <a:gd name="T2" fmla="*/ 2 w 322"/>
                  <a:gd name="T3" fmla="*/ 10 h 91"/>
                  <a:gd name="T4" fmla="*/ 4 w 322"/>
                  <a:gd name="T5" fmla="*/ 10 h 91"/>
                  <a:gd name="T6" fmla="*/ 6 w 322"/>
                  <a:gd name="T7" fmla="*/ 10 h 91"/>
                  <a:gd name="T8" fmla="*/ 8 w 322"/>
                  <a:gd name="T9" fmla="*/ 10 h 91"/>
                  <a:gd name="T10" fmla="*/ 9 w 322"/>
                  <a:gd name="T11" fmla="*/ 10 h 91"/>
                  <a:gd name="T12" fmla="*/ 11 w 322"/>
                  <a:gd name="T13" fmla="*/ 10 h 91"/>
                  <a:gd name="T14" fmla="*/ 13 w 322"/>
                  <a:gd name="T15" fmla="*/ 10 h 91"/>
                  <a:gd name="T16" fmla="*/ 15 w 322"/>
                  <a:gd name="T17" fmla="*/ 10 h 91"/>
                  <a:gd name="T18" fmla="*/ 17 w 322"/>
                  <a:gd name="T19" fmla="*/ 9 h 91"/>
                  <a:gd name="T20" fmla="*/ 19 w 322"/>
                  <a:gd name="T21" fmla="*/ 9 h 91"/>
                  <a:gd name="T22" fmla="*/ 19 w 322"/>
                  <a:gd name="T23" fmla="*/ 9 h 91"/>
                  <a:gd name="T24" fmla="*/ 21 w 322"/>
                  <a:gd name="T25" fmla="*/ 8 h 91"/>
                  <a:gd name="T26" fmla="*/ 23 w 322"/>
                  <a:gd name="T27" fmla="*/ 8 h 91"/>
                  <a:gd name="T28" fmla="*/ 25 w 322"/>
                  <a:gd name="T29" fmla="*/ 7 h 91"/>
                  <a:gd name="T30" fmla="*/ 27 w 322"/>
                  <a:gd name="T31" fmla="*/ 6 h 91"/>
                  <a:gd name="T32" fmla="*/ 29 w 322"/>
                  <a:gd name="T33" fmla="*/ 5 h 91"/>
                  <a:gd name="T34" fmla="*/ 30 w 322"/>
                  <a:gd name="T35" fmla="*/ 4 h 91"/>
                  <a:gd name="T36" fmla="*/ 32 w 322"/>
                  <a:gd name="T37" fmla="*/ 3 h 91"/>
                  <a:gd name="T38" fmla="*/ 33 w 322"/>
                  <a:gd name="T39" fmla="*/ 2 h 91"/>
                  <a:gd name="T40" fmla="*/ 35 w 322"/>
                  <a:gd name="T41" fmla="*/ 1 h 91"/>
                  <a:gd name="T42" fmla="*/ 37 w 322"/>
                  <a:gd name="T43" fmla="*/ 0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2"/>
                  <a:gd name="T67" fmla="*/ 0 h 91"/>
                  <a:gd name="T68" fmla="*/ 322 w 322"/>
                  <a:gd name="T69" fmla="*/ 91 h 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2" h="91">
                    <a:moveTo>
                      <a:pt x="0" y="89"/>
                    </a:moveTo>
                    <a:lnTo>
                      <a:pt x="17" y="89"/>
                    </a:lnTo>
                    <a:lnTo>
                      <a:pt x="33" y="90"/>
                    </a:lnTo>
                    <a:lnTo>
                      <a:pt x="50" y="90"/>
                    </a:lnTo>
                    <a:lnTo>
                      <a:pt x="67" y="90"/>
                    </a:lnTo>
                    <a:lnTo>
                      <a:pt x="83" y="90"/>
                    </a:lnTo>
                    <a:lnTo>
                      <a:pt x="99" y="89"/>
                    </a:lnTo>
                    <a:lnTo>
                      <a:pt x="116" y="89"/>
                    </a:lnTo>
                    <a:lnTo>
                      <a:pt x="133" y="86"/>
                    </a:lnTo>
                    <a:lnTo>
                      <a:pt x="150" y="83"/>
                    </a:lnTo>
                    <a:lnTo>
                      <a:pt x="166" y="80"/>
                    </a:lnTo>
                    <a:lnTo>
                      <a:pt x="185" y="75"/>
                    </a:lnTo>
                    <a:lnTo>
                      <a:pt x="204" y="69"/>
                    </a:lnTo>
                    <a:lnTo>
                      <a:pt x="220" y="63"/>
                    </a:lnTo>
                    <a:lnTo>
                      <a:pt x="236" y="56"/>
                    </a:lnTo>
                    <a:lnTo>
                      <a:pt x="251" y="48"/>
                    </a:lnTo>
                    <a:lnTo>
                      <a:pt x="266" y="40"/>
                    </a:lnTo>
                    <a:lnTo>
                      <a:pt x="280" y="31"/>
                    </a:lnTo>
                    <a:lnTo>
                      <a:pt x="294" y="22"/>
                    </a:lnTo>
                    <a:lnTo>
                      <a:pt x="308" y="11"/>
                    </a:lnTo>
                    <a:lnTo>
                      <a:pt x="321" y="0"/>
                    </a:lnTo>
                  </a:path>
                </a:pathLst>
              </a:custGeom>
              <a:noFill/>
              <a:ln w="12700" cap="rnd">
                <a:solidFill>
                  <a:srgbClr val="98724B"/>
                </a:solidFill>
                <a:round/>
                <a:headEnd type="none" w="sm" len="sm"/>
                <a:tailEnd type="none" w="sm" len="sm"/>
              </a:ln>
            </p:spPr>
            <p:txBody>
              <a:bodyPr/>
              <a:lstStyle/>
              <a:p>
                <a:endParaRPr lang="en-US"/>
              </a:p>
            </p:txBody>
          </p:sp>
          <p:sp>
            <p:nvSpPr>
              <p:cNvPr id="84218" name="Freeform 250"/>
              <p:cNvSpPr>
                <a:spLocks noChangeAspect="1"/>
              </p:cNvSpPr>
              <p:nvPr/>
            </p:nvSpPr>
            <p:spPr bwMode="auto">
              <a:xfrm>
                <a:off x="960" y="2597"/>
                <a:ext cx="42" cy="62"/>
              </a:xfrm>
              <a:custGeom>
                <a:avLst/>
                <a:gdLst>
                  <a:gd name="T0" fmla="*/ 1 w 86"/>
                  <a:gd name="T1" fmla="*/ 0 h 128"/>
                  <a:gd name="T2" fmla="*/ 1 w 86"/>
                  <a:gd name="T3" fmla="*/ 0 h 128"/>
                  <a:gd name="T4" fmla="*/ 0 w 86"/>
                  <a:gd name="T5" fmla="*/ 1 h 128"/>
                  <a:gd name="T6" fmla="*/ 0 w 86"/>
                  <a:gd name="T7" fmla="*/ 2 h 128"/>
                  <a:gd name="T8" fmla="*/ 0 w 86"/>
                  <a:gd name="T9" fmla="*/ 3 h 128"/>
                  <a:gd name="T10" fmla="*/ 0 w 86"/>
                  <a:gd name="T11" fmla="*/ 4 h 128"/>
                  <a:gd name="T12" fmla="*/ 0 w 86"/>
                  <a:gd name="T13" fmla="*/ 5 h 128"/>
                  <a:gd name="T14" fmla="*/ 0 w 86"/>
                  <a:gd name="T15" fmla="*/ 6 h 128"/>
                  <a:gd name="T16" fmla="*/ 0 w 86"/>
                  <a:gd name="T17" fmla="*/ 7 h 128"/>
                  <a:gd name="T18" fmla="*/ 1 w 86"/>
                  <a:gd name="T19" fmla="*/ 8 h 128"/>
                  <a:gd name="T20" fmla="*/ 1 w 86"/>
                  <a:gd name="T21" fmla="*/ 8 h 128"/>
                  <a:gd name="T22" fmla="*/ 1 w 86"/>
                  <a:gd name="T23" fmla="*/ 8 h 128"/>
                  <a:gd name="T24" fmla="*/ 2 w 86"/>
                  <a:gd name="T25" fmla="*/ 9 h 128"/>
                  <a:gd name="T26" fmla="*/ 3 w 86"/>
                  <a:gd name="T27" fmla="*/ 10 h 128"/>
                  <a:gd name="T28" fmla="*/ 4 w 86"/>
                  <a:gd name="T29" fmla="*/ 11 h 128"/>
                  <a:gd name="T30" fmla="*/ 5 w 86"/>
                  <a:gd name="T31" fmla="*/ 11 h 128"/>
                  <a:gd name="T32" fmla="*/ 5 w 86"/>
                  <a:gd name="T33" fmla="*/ 12 h 128"/>
                  <a:gd name="T34" fmla="*/ 6 w 86"/>
                  <a:gd name="T35" fmla="*/ 13 h 128"/>
                  <a:gd name="T36" fmla="*/ 7 w 86"/>
                  <a:gd name="T37" fmla="*/ 13 h 128"/>
                  <a:gd name="T38" fmla="*/ 8 w 86"/>
                  <a:gd name="T39" fmla="*/ 14 h 128"/>
                  <a:gd name="T40" fmla="*/ 9 w 86"/>
                  <a:gd name="T41" fmla="*/ 14 h 128"/>
                  <a:gd name="T42" fmla="*/ 10 w 86"/>
                  <a:gd name="T43" fmla="*/ 15 h 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28"/>
                  <a:gd name="T68" fmla="*/ 86 w 86"/>
                  <a:gd name="T69" fmla="*/ 128 h 1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28">
                    <a:moveTo>
                      <a:pt x="13" y="0"/>
                    </a:moveTo>
                    <a:lnTo>
                      <a:pt x="8" y="6"/>
                    </a:lnTo>
                    <a:lnTo>
                      <a:pt x="4" y="12"/>
                    </a:lnTo>
                    <a:lnTo>
                      <a:pt x="2" y="20"/>
                    </a:lnTo>
                    <a:lnTo>
                      <a:pt x="0" y="28"/>
                    </a:lnTo>
                    <a:lnTo>
                      <a:pt x="0" y="36"/>
                    </a:lnTo>
                    <a:lnTo>
                      <a:pt x="2" y="44"/>
                    </a:lnTo>
                    <a:lnTo>
                      <a:pt x="3" y="52"/>
                    </a:lnTo>
                    <a:lnTo>
                      <a:pt x="6" y="60"/>
                    </a:lnTo>
                    <a:lnTo>
                      <a:pt x="10" y="67"/>
                    </a:lnTo>
                    <a:lnTo>
                      <a:pt x="15" y="74"/>
                    </a:lnTo>
                    <a:lnTo>
                      <a:pt x="21" y="82"/>
                    </a:lnTo>
                    <a:lnTo>
                      <a:pt x="27" y="88"/>
                    </a:lnTo>
                    <a:lnTo>
                      <a:pt x="34" y="94"/>
                    </a:lnTo>
                    <a:lnTo>
                      <a:pt x="41" y="100"/>
                    </a:lnTo>
                    <a:lnTo>
                      <a:pt x="47" y="105"/>
                    </a:lnTo>
                    <a:lnTo>
                      <a:pt x="54" y="110"/>
                    </a:lnTo>
                    <a:lnTo>
                      <a:pt x="62" y="115"/>
                    </a:lnTo>
                    <a:lnTo>
                      <a:pt x="70" y="119"/>
                    </a:lnTo>
                    <a:lnTo>
                      <a:pt x="77" y="123"/>
                    </a:lnTo>
                    <a:lnTo>
                      <a:pt x="85" y="127"/>
                    </a:lnTo>
                  </a:path>
                </a:pathLst>
              </a:custGeom>
              <a:noFill/>
              <a:ln w="12700" cap="rnd">
                <a:solidFill>
                  <a:srgbClr val="98724B"/>
                </a:solidFill>
                <a:round/>
                <a:headEnd type="none" w="sm" len="sm"/>
                <a:tailEnd type="none" w="sm" len="sm"/>
              </a:ln>
            </p:spPr>
            <p:txBody>
              <a:bodyPr/>
              <a:lstStyle/>
              <a:p>
                <a:endParaRPr lang="en-US"/>
              </a:p>
            </p:txBody>
          </p:sp>
          <p:sp>
            <p:nvSpPr>
              <p:cNvPr id="84219" name="Freeform 251"/>
              <p:cNvSpPr>
                <a:spLocks noChangeAspect="1"/>
              </p:cNvSpPr>
              <p:nvPr/>
            </p:nvSpPr>
            <p:spPr bwMode="auto">
              <a:xfrm>
                <a:off x="1000" y="2609"/>
                <a:ext cx="65" cy="51"/>
              </a:xfrm>
              <a:custGeom>
                <a:avLst/>
                <a:gdLst>
                  <a:gd name="T0" fmla="*/ 1 w 135"/>
                  <a:gd name="T1" fmla="*/ 0 h 105"/>
                  <a:gd name="T2" fmla="*/ 0 w 135"/>
                  <a:gd name="T3" fmla="*/ 0 h 105"/>
                  <a:gd name="T4" fmla="*/ 0 w 135"/>
                  <a:gd name="T5" fmla="*/ 1 h 105"/>
                  <a:gd name="T6" fmla="*/ 0 w 135"/>
                  <a:gd name="T7" fmla="*/ 2 h 105"/>
                  <a:gd name="T8" fmla="*/ 0 w 135"/>
                  <a:gd name="T9" fmla="*/ 3 h 105"/>
                  <a:gd name="T10" fmla="*/ 0 w 135"/>
                  <a:gd name="T11" fmla="*/ 4 h 105"/>
                  <a:gd name="T12" fmla="*/ 0 w 135"/>
                  <a:gd name="T13" fmla="*/ 5 h 105"/>
                  <a:gd name="T14" fmla="*/ 1 w 135"/>
                  <a:gd name="T15" fmla="*/ 6 h 105"/>
                  <a:gd name="T16" fmla="*/ 1 w 135"/>
                  <a:gd name="T17" fmla="*/ 7 h 105"/>
                  <a:gd name="T18" fmla="*/ 2 w 135"/>
                  <a:gd name="T19" fmla="*/ 7 h 105"/>
                  <a:gd name="T20" fmla="*/ 3 w 135"/>
                  <a:gd name="T21" fmla="*/ 8 h 105"/>
                  <a:gd name="T22" fmla="*/ 3 w 135"/>
                  <a:gd name="T23" fmla="*/ 8 h 105"/>
                  <a:gd name="T24" fmla="*/ 4 w 135"/>
                  <a:gd name="T25" fmla="*/ 8 h 105"/>
                  <a:gd name="T26" fmla="*/ 5 w 135"/>
                  <a:gd name="T27" fmla="*/ 9 h 105"/>
                  <a:gd name="T28" fmla="*/ 6 w 135"/>
                  <a:gd name="T29" fmla="*/ 10 h 105"/>
                  <a:gd name="T30" fmla="*/ 8 w 135"/>
                  <a:gd name="T31" fmla="*/ 10 h 105"/>
                  <a:gd name="T32" fmla="*/ 9 w 135"/>
                  <a:gd name="T33" fmla="*/ 11 h 105"/>
                  <a:gd name="T34" fmla="*/ 10 w 135"/>
                  <a:gd name="T35" fmla="*/ 11 h 105"/>
                  <a:gd name="T36" fmla="*/ 12 w 135"/>
                  <a:gd name="T37" fmla="*/ 12 h 105"/>
                  <a:gd name="T38" fmla="*/ 13 w 135"/>
                  <a:gd name="T39" fmla="*/ 12 h 105"/>
                  <a:gd name="T40" fmla="*/ 13 w 135"/>
                  <a:gd name="T41" fmla="*/ 12 h 105"/>
                  <a:gd name="T42" fmla="*/ 15 w 135"/>
                  <a:gd name="T43" fmla="*/ 12 h 1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5"/>
                  <a:gd name="T67" fmla="*/ 0 h 105"/>
                  <a:gd name="T68" fmla="*/ 135 w 135"/>
                  <a:gd name="T69" fmla="*/ 105 h 1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5" h="105">
                    <a:moveTo>
                      <a:pt x="9" y="0"/>
                    </a:moveTo>
                    <a:lnTo>
                      <a:pt x="5" y="7"/>
                    </a:lnTo>
                    <a:lnTo>
                      <a:pt x="2" y="15"/>
                    </a:lnTo>
                    <a:lnTo>
                      <a:pt x="0" y="23"/>
                    </a:lnTo>
                    <a:lnTo>
                      <a:pt x="1" y="31"/>
                    </a:lnTo>
                    <a:lnTo>
                      <a:pt x="3" y="38"/>
                    </a:lnTo>
                    <a:lnTo>
                      <a:pt x="5" y="45"/>
                    </a:lnTo>
                    <a:lnTo>
                      <a:pt x="10" y="52"/>
                    </a:lnTo>
                    <a:lnTo>
                      <a:pt x="14" y="58"/>
                    </a:lnTo>
                    <a:lnTo>
                      <a:pt x="20" y="64"/>
                    </a:lnTo>
                    <a:lnTo>
                      <a:pt x="27" y="69"/>
                    </a:lnTo>
                    <a:lnTo>
                      <a:pt x="37" y="75"/>
                    </a:lnTo>
                    <a:lnTo>
                      <a:pt x="47" y="80"/>
                    </a:lnTo>
                    <a:lnTo>
                      <a:pt x="57" y="85"/>
                    </a:lnTo>
                    <a:lnTo>
                      <a:pt x="68" y="90"/>
                    </a:lnTo>
                    <a:lnTo>
                      <a:pt x="79" y="94"/>
                    </a:lnTo>
                    <a:lnTo>
                      <a:pt x="89" y="97"/>
                    </a:lnTo>
                    <a:lnTo>
                      <a:pt x="101" y="100"/>
                    </a:lnTo>
                    <a:lnTo>
                      <a:pt x="111" y="102"/>
                    </a:lnTo>
                    <a:lnTo>
                      <a:pt x="123" y="104"/>
                    </a:lnTo>
                    <a:lnTo>
                      <a:pt x="134" y="104"/>
                    </a:lnTo>
                  </a:path>
                </a:pathLst>
              </a:custGeom>
              <a:noFill/>
              <a:ln w="12700" cap="rnd">
                <a:solidFill>
                  <a:srgbClr val="98724B"/>
                </a:solidFill>
                <a:round/>
                <a:headEnd type="none" w="sm" len="sm"/>
                <a:tailEnd type="none" w="sm" len="sm"/>
              </a:ln>
            </p:spPr>
            <p:txBody>
              <a:bodyPr/>
              <a:lstStyle/>
              <a:p>
                <a:endParaRPr lang="en-US"/>
              </a:p>
            </p:txBody>
          </p:sp>
          <p:sp>
            <p:nvSpPr>
              <p:cNvPr id="84220" name="Freeform 252"/>
              <p:cNvSpPr>
                <a:spLocks noChangeAspect="1"/>
              </p:cNvSpPr>
              <p:nvPr/>
            </p:nvSpPr>
            <p:spPr bwMode="auto">
              <a:xfrm>
                <a:off x="906" y="2673"/>
                <a:ext cx="135" cy="20"/>
              </a:xfrm>
              <a:custGeom>
                <a:avLst/>
                <a:gdLst>
                  <a:gd name="T0" fmla="*/ 0 w 279"/>
                  <a:gd name="T1" fmla="*/ 0 h 42"/>
                  <a:gd name="T2" fmla="*/ 3 w 279"/>
                  <a:gd name="T3" fmla="*/ 1 h 42"/>
                  <a:gd name="T4" fmla="*/ 6 w 279"/>
                  <a:gd name="T5" fmla="*/ 2 h 42"/>
                  <a:gd name="T6" fmla="*/ 9 w 279"/>
                  <a:gd name="T7" fmla="*/ 3 h 42"/>
                  <a:gd name="T8" fmla="*/ 11 w 279"/>
                  <a:gd name="T9" fmla="*/ 4 h 42"/>
                  <a:gd name="T10" fmla="*/ 14 w 279"/>
                  <a:gd name="T11" fmla="*/ 5 h 42"/>
                  <a:gd name="T12" fmla="*/ 17 w 279"/>
                  <a:gd name="T13" fmla="*/ 5 h 42"/>
                  <a:gd name="T14" fmla="*/ 20 w 279"/>
                  <a:gd name="T15" fmla="*/ 4 h 42"/>
                  <a:gd name="T16" fmla="*/ 24 w 279"/>
                  <a:gd name="T17" fmla="*/ 4 h 42"/>
                  <a:gd name="T18" fmla="*/ 28 w 279"/>
                  <a:gd name="T19" fmla="*/ 3 h 42"/>
                  <a:gd name="T20" fmla="*/ 31 w 279"/>
                  <a:gd name="T21" fmla="*/ 2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9"/>
                  <a:gd name="T34" fmla="*/ 0 h 42"/>
                  <a:gd name="T35" fmla="*/ 279 w 27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9" h="42">
                    <a:moveTo>
                      <a:pt x="0" y="0"/>
                    </a:moveTo>
                    <a:lnTo>
                      <a:pt x="26" y="13"/>
                    </a:lnTo>
                    <a:lnTo>
                      <a:pt x="51" y="23"/>
                    </a:lnTo>
                    <a:lnTo>
                      <a:pt x="76" y="31"/>
                    </a:lnTo>
                    <a:lnTo>
                      <a:pt x="100" y="38"/>
                    </a:lnTo>
                    <a:lnTo>
                      <a:pt x="125" y="41"/>
                    </a:lnTo>
                    <a:lnTo>
                      <a:pt x="151" y="41"/>
                    </a:lnTo>
                    <a:lnTo>
                      <a:pt x="178" y="39"/>
                    </a:lnTo>
                    <a:lnTo>
                      <a:pt x="209" y="34"/>
                    </a:lnTo>
                    <a:lnTo>
                      <a:pt x="241" y="27"/>
                    </a:lnTo>
                    <a:lnTo>
                      <a:pt x="278" y="17"/>
                    </a:lnTo>
                  </a:path>
                </a:pathLst>
              </a:custGeom>
              <a:noFill/>
              <a:ln w="12700" cap="rnd">
                <a:solidFill>
                  <a:srgbClr val="98724B"/>
                </a:solidFill>
                <a:round/>
                <a:headEnd type="none" w="sm" len="sm"/>
                <a:tailEnd type="none" w="sm" len="sm"/>
              </a:ln>
            </p:spPr>
            <p:txBody>
              <a:bodyPr/>
              <a:lstStyle/>
              <a:p>
                <a:endParaRPr lang="en-US"/>
              </a:p>
            </p:txBody>
          </p:sp>
          <p:sp>
            <p:nvSpPr>
              <p:cNvPr id="84221" name="Freeform 253"/>
              <p:cNvSpPr>
                <a:spLocks noChangeAspect="1"/>
              </p:cNvSpPr>
              <p:nvPr/>
            </p:nvSpPr>
            <p:spPr bwMode="auto">
              <a:xfrm>
                <a:off x="948" y="2715"/>
                <a:ext cx="98" cy="11"/>
              </a:xfrm>
              <a:custGeom>
                <a:avLst/>
                <a:gdLst>
                  <a:gd name="T0" fmla="*/ 0 w 203"/>
                  <a:gd name="T1" fmla="*/ 0 h 22"/>
                  <a:gd name="T2" fmla="*/ 2 w 203"/>
                  <a:gd name="T3" fmla="*/ 1 h 22"/>
                  <a:gd name="T4" fmla="*/ 4 w 203"/>
                  <a:gd name="T5" fmla="*/ 1 h 22"/>
                  <a:gd name="T6" fmla="*/ 7 w 203"/>
                  <a:gd name="T7" fmla="*/ 3 h 22"/>
                  <a:gd name="T8" fmla="*/ 9 w 203"/>
                  <a:gd name="T9" fmla="*/ 3 h 22"/>
                  <a:gd name="T10" fmla="*/ 11 w 203"/>
                  <a:gd name="T11" fmla="*/ 3 h 22"/>
                  <a:gd name="T12" fmla="*/ 14 w 203"/>
                  <a:gd name="T13" fmla="*/ 3 h 22"/>
                  <a:gd name="T14" fmla="*/ 16 w 203"/>
                  <a:gd name="T15" fmla="*/ 3 h 22"/>
                  <a:gd name="T16" fmla="*/ 18 w 203"/>
                  <a:gd name="T17" fmla="*/ 2 h 22"/>
                  <a:gd name="T18" fmla="*/ 20 w 203"/>
                  <a:gd name="T19" fmla="*/ 1 h 22"/>
                  <a:gd name="T20" fmla="*/ 23 w 203"/>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
                  <a:gd name="T34" fmla="*/ 0 h 22"/>
                  <a:gd name="T35" fmla="*/ 203 w 20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 h="22">
                    <a:moveTo>
                      <a:pt x="0" y="0"/>
                    </a:moveTo>
                    <a:lnTo>
                      <a:pt x="19" y="9"/>
                    </a:lnTo>
                    <a:lnTo>
                      <a:pt x="39" y="15"/>
                    </a:lnTo>
                    <a:lnTo>
                      <a:pt x="59" y="19"/>
                    </a:lnTo>
                    <a:lnTo>
                      <a:pt x="79" y="21"/>
                    </a:lnTo>
                    <a:lnTo>
                      <a:pt x="99" y="21"/>
                    </a:lnTo>
                    <a:lnTo>
                      <a:pt x="120" y="20"/>
                    </a:lnTo>
                    <a:lnTo>
                      <a:pt x="141" y="19"/>
                    </a:lnTo>
                    <a:lnTo>
                      <a:pt x="161" y="16"/>
                    </a:lnTo>
                    <a:lnTo>
                      <a:pt x="181" y="13"/>
                    </a:lnTo>
                    <a:lnTo>
                      <a:pt x="202" y="10"/>
                    </a:lnTo>
                  </a:path>
                </a:pathLst>
              </a:custGeom>
              <a:noFill/>
              <a:ln w="12700" cap="rnd">
                <a:solidFill>
                  <a:srgbClr val="98724B"/>
                </a:solidFill>
                <a:round/>
                <a:headEnd type="none" w="sm" len="sm"/>
                <a:tailEnd type="none" w="sm" len="sm"/>
              </a:ln>
            </p:spPr>
            <p:txBody>
              <a:bodyPr/>
              <a:lstStyle/>
              <a:p>
                <a:endParaRPr lang="en-US"/>
              </a:p>
            </p:txBody>
          </p:sp>
          <p:sp>
            <p:nvSpPr>
              <p:cNvPr id="84222" name="Freeform 254"/>
              <p:cNvSpPr>
                <a:spLocks noChangeAspect="1"/>
              </p:cNvSpPr>
              <p:nvPr/>
            </p:nvSpPr>
            <p:spPr bwMode="auto">
              <a:xfrm>
                <a:off x="900" y="2585"/>
                <a:ext cx="36" cy="46"/>
              </a:xfrm>
              <a:custGeom>
                <a:avLst/>
                <a:gdLst>
                  <a:gd name="T0" fmla="*/ 0 w 75"/>
                  <a:gd name="T1" fmla="*/ 0 h 96"/>
                  <a:gd name="T2" fmla="*/ 0 w 75"/>
                  <a:gd name="T3" fmla="*/ 1 h 96"/>
                  <a:gd name="T4" fmla="*/ 0 w 75"/>
                  <a:gd name="T5" fmla="*/ 3 h 96"/>
                  <a:gd name="T6" fmla="*/ 0 w 75"/>
                  <a:gd name="T7" fmla="*/ 4 h 96"/>
                  <a:gd name="T8" fmla="*/ 1 w 75"/>
                  <a:gd name="T9" fmla="*/ 5 h 96"/>
                  <a:gd name="T10" fmla="*/ 2 w 75"/>
                  <a:gd name="T11" fmla="*/ 6 h 96"/>
                  <a:gd name="T12" fmla="*/ 3 w 75"/>
                  <a:gd name="T13" fmla="*/ 7 h 96"/>
                  <a:gd name="T14" fmla="*/ 4 w 75"/>
                  <a:gd name="T15" fmla="*/ 8 h 96"/>
                  <a:gd name="T16" fmla="*/ 6 w 75"/>
                  <a:gd name="T17" fmla="*/ 9 h 96"/>
                  <a:gd name="T18" fmla="*/ 7 w 75"/>
                  <a:gd name="T19" fmla="*/ 10 h 96"/>
                  <a:gd name="T20" fmla="*/ 8 w 75"/>
                  <a:gd name="T21" fmla="*/ 11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96"/>
                  <a:gd name="T35" fmla="*/ 75 w 75"/>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96">
                    <a:moveTo>
                      <a:pt x="4" y="0"/>
                    </a:moveTo>
                    <a:lnTo>
                      <a:pt x="0" y="13"/>
                    </a:lnTo>
                    <a:lnTo>
                      <a:pt x="0" y="25"/>
                    </a:lnTo>
                    <a:lnTo>
                      <a:pt x="3" y="37"/>
                    </a:lnTo>
                    <a:lnTo>
                      <a:pt x="10" y="47"/>
                    </a:lnTo>
                    <a:lnTo>
                      <a:pt x="19" y="58"/>
                    </a:lnTo>
                    <a:lnTo>
                      <a:pt x="29" y="67"/>
                    </a:lnTo>
                    <a:lnTo>
                      <a:pt x="40" y="75"/>
                    </a:lnTo>
                    <a:lnTo>
                      <a:pt x="52" y="83"/>
                    </a:lnTo>
                    <a:lnTo>
                      <a:pt x="64" y="90"/>
                    </a:lnTo>
                    <a:lnTo>
                      <a:pt x="74" y="95"/>
                    </a:lnTo>
                  </a:path>
                </a:pathLst>
              </a:custGeom>
              <a:noFill/>
              <a:ln w="12700" cap="rnd">
                <a:solidFill>
                  <a:srgbClr val="98724B"/>
                </a:solidFill>
                <a:round/>
                <a:headEnd type="none" w="sm" len="sm"/>
                <a:tailEnd type="none" w="sm" len="sm"/>
              </a:ln>
            </p:spPr>
            <p:txBody>
              <a:bodyPr/>
              <a:lstStyle/>
              <a:p>
                <a:endParaRPr lang="en-US"/>
              </a:p>
            </p:txBody>
          </p:sp>
          <p:sp>
            <p:nvSpPr>
              <p:cNvPr id="84223" name="Freeform 255"/>
              <p:cNvSpPr>
                <a:spLocks noChangeAspect="1"/>
              </p:cNvSpPr>
              <p:nvPr/>
            </p:nvSpPr>
            <p:spPr bwMode="auto">
              <a:xfrm>
                <a:off x="861" y="2591"/>
                <a:ext cx="30" cy="22"/>
              </a:xfrm>
              <a:custGeom>
                <a:avLst/>
                <a:gdLst>
                  <a:gd name="T0" fmla="*/ 0 w 62"/>
                  <a:gd name="T1" fmla="*/ 0 h 44"/>
                  <a:gd name="T2" fmla="*/ 0 w 62"/>
                  <a:gd name="T3" fmla="*/ 1 h 44"/>
                  <a:gd name="T4" fmla="*/ 0 w 62"/>
                  <a:gd name="T5" fmla="*/ 1 h 44"/>
                  <a:gd name="T6" fmla="*/ 1 w 62"/>
                  <a:gd name="T7" fmla="*/ 3 h 44"/>
                  <a:gd name="T8" fmla="*/ 2 w 62"/>
                  <a:gd name="T9" fmla="*/ 3 h 44"/>
                  <a:gd name="T10" fmla="*/ 3 w 62"/>
                  <a:gd name="T11" fmla="*/ 3 h 44"/>
                  <a:gd name="T12" fmla="*/ 3 w 62"/>
                  <a:gd name="T13" fmla="*/ 5 h 44"/>
                  <a:gd name="T14" fmla="*/ 4 w 62"/>
                  <a:gd name="T15" fmla="*/ 5 h 44"/>
                  <a:gd name="T16" fmla="*/ 5 w 62"/>
                  <a:gd name="T17" fmla="*/ 5 h 44"/>
                  <a:gd name="T18" fmla="*/ 6 w 62"/>
                  <a:gd name="T19" fmla="*/ 6 h 44"/>
                  <a:gd name="T20" fmla="*/ 7 w 62"/>
                  <a:gd name="T21" fmla="*/ 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44"/>
                  <a:gd name="T35" fmla="*/ 62 w 62"/>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44">
                    <a:moveTo>
                      <a:pt x="0" y="0"/>
                    </a:moveTo>
                    <a:lnTo>
                      <a:pt x="3" y="8"/>
                    </a:lnTo>
                    <a:lnTo>
                      <a:pt x="6" y="15"/>
                    </a:lnTo>
                    <a:lnTo>
                      <a:pt x="12" y="21"/>
                    </a:lnTo>
                    <a:lnTo>
                      <a:pt x="18" y="26"/>
                    </a:lnTo>
                    <a:lnTo>
                      <a:pt x="24" y="30"/>
                    </a:lnTo>
                    <a:lnTo>
                      <a:pt x="32" y="33"/>
                    </a:lnTo>
                    <a:lnTo>
                      <a:pt x="39" y="36"/>
                    </a:lnTo>
                    <a:lnTo>
                      <a:pt x="47" y="39"/>
                    </a:lnTo>
                    <a:lnTo>
                      <a:pt x="54" y="42"/>
                    </a:lnTo>
                    <a:lnTo>
                      <a:pt x="61" y="43"/>
                    </a:lnTo>
                  </a:path>
                </a:pathLst>
              </a:custGeom>
              <a:noFill/>
              <a:ln w="12700" cap="rnd">
                <a:solidFill>
                  <a:srgbClr val="98724B"/>
                </a:solidFill>
                <a:round/>
                <a:headEnd type="none" w="sm" len="sm"/>
                <a:tailEnd type="none" w="sm" len="sm"/>
              </a:ln>
            </p:spPr>
            <p:txBody>
              <a:bodyPr/>
              <a:lstStyle/>
              <a:p>
                <a:endParaRPr lang="en-US"/>
              </a:p>
            </p:txBody>
          </p:sp>
          <p:sp>
            <p:nvSpPr>
              <p:cNvPr id="84224" name="Freeform 256"/>
              <p:cNvSpPr>
                <a:spLocks noChangeAspect="1"/>
              </p:cNvSpPr>
              <p:nvPr/>
            </p:nvSpPr>
            <p:spPr bwMode="auto">
              <a:xfrm>
                <a:off x="874" y="2623"/>
                <a:ext cx="84" cy="29"/>
              </a:xfrm>
              <a:custGeom>
                <a:avLst/>
                <a:gdLst>
                  <a:gd name="T0" fmla="*/ 0 w 174"/>
                  <a:gd name="T1" fmla="*/ 0 h 60"/>
                  <a:gd name="T2" fmla="*/ 1 w 174"/>
                  <a:gd name="T3" fmla="*/ 1 h 60"/>
                  <a:gd name="T4" fmla="*/ 3 w 174"/>
                  <a:gd name="T5" fmla="*/ 3 h 60"/>
                  <a:gd name="T6" fmla="*/ 5 w 174"/>
                  <a:gd name="T7" fmla="*/ 4 h 60"/>
                  <a:gd name="T8" fmla="*/ 7 w 174"/>
                  <a:gd name="T9" fmla="*/ 5 h 60"/>
                  <a:gd name="T10" fmla="*/ 9 w 174"/>
                  <a:gd name="T11" fmla="*/ 5 h 60"/>
                  <a:gd name="T12" fmla="*/ 11 w 174"/>
                  <a:gd name="T13" fmla="*/ 6 h 60"/>
                  <a:gd name="T14" fmla="*/ 13 w 174"/>
                  <a:gd name="T15" fmla="*/ 6 h 60"/>
                  <a:gd name="T16" fmla="*/ 15 w 174"/>
                  <a:gd name="T17" fmla="*/ 7 h 60"/>
                  <a:gd name="T18" fmla="*/ 17 w 174"/>
                  <a:gd name="T19" fmla="*/ 7 h 60"/>
                  <a:gd name="T20" fmla="*/ 20 w 174"/>
                  <a:gd name="T21" fmla="*/ 7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60"/>
                  <a:gd name="T35" fmla="*/ 174 w 174"/>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60">
                    <a:moveTo>
                      <a:pt x="0" y="0"/>
                    </a:moveTo>
                    <a:lnTo>
                      <a:pt x="14" y="13"/>
                    </a:lnTo>
                    <a:lnTo>
                      <a:pt x="28" y="24"/>
                    </a:lnTo>
                    <a:lnTo>
                      <a:pt x="44" y="33"/>
                    </a:lnTo>
                    <a:lnTo>
                      <a:pt x="62" y="41"/>
                    </a:lnTo>
                    <a:lnTo>
                      <a:pt x="80" y="47"/>
                    </a:lnTo>
                    <a:lnTo>
                      <a:pt x="98" y="52"/>
                    </a:lnTo>
                    <a:lnTo>
                      <a:pt x="117" y="55"/>
                    </a:lnTo>
                    <a:lnTo>
                      <a:pt x="136" y="57"/>
                    </a:lnTo>
                    <a:lnTo>
                      <a:pt x="155" y="58"/>
                    </a:lnTo>
                    <a:lnTo>
                      <a:pt x="173" y="59"/>
                    </a:lnTo>
                  </a:path>
                </a:pathLst>
              </a:custGeom>
              <a:noFill/>
              <a:ln w="12700" cap="rnd">
                <a:solidFill>
                  <a:srgbClr val="98724B"/>
                </a:solidFill>
                <a:round/>
                <a:headEnd type="none" w="sm" len="sm"/>
                <a:tailEnd type="none" w="sm" len="sm"/>
              </a:ln>
            </p:spPr>
            <p:txBody>
              <a:bodyPr/>
              <a:lstStyle/>
              <a:p>
                <a:endParaRPr lang="en-US"/>
              </a:p>
            </p:txBody>
          </p:sp>
          <p:sp>
            <p:nvSpPr>
              <p:cNvPr id="84225" name="Freeform 257"/>
              <p:cNvSpPr>
                <a:spLocks noChangeAspect="1"/>
              </p:cNvSpPr>
              <p:nvPr/>
            </p:nvSpPr>
            <p:spPr bwMode="auto">
              <a:xfrm>
                <a:off x="1127" y="2743"/>
                <a:ext cx="33" cy="17"/>
              </a:xfrm>
              <a:custGeom>
                <a:avLst/>
                <a:gdLst>
                  <a:gd name="T0" fmla="*/ 0 w 68"/>
                  <a:gd name="T1" fmla="*/ 4 h 35"/>
                  <a:gd name="T2" fmla="*/ 1 w 68"/>
                  <a:gd name="T3" fmla="*/ 4 h 35"/>
                  <a:gd name="T4" fmla="*/ 2 w 68"/>
                  <a:gd name="T5" fmla="*/ 3 h 35"/>
                  <a:gd name="T6" fmla="*/ 2 w 68"/>
                  <a:gd name="T7" fmla="*/ 3 h 35"/>
                  <a:gd name="T8" fmla="*/ 3 w 68"/>
                  <a:gd name="T9" fmla="*/ 3 h 35"/>
                  <a:gd name="T10" fmla="*/ 4 w 68"/>
                  <a:gd name="T11" fmla="*/ 2 h 35"/>
                  <a:gd name="T12" fmla="*/ 5 w 68"/>
                  <a:gd name="T13" fmla="*/ 2 h 35"/>
                  <a:gd name="T14" fmla="*/ 6 w 68"/>
                  <a:gd name="T15" fmla="*/ 1 h 35"/>
                  <a:gd name="T16" fmla="*/ 6 w 68"/>
                  <a:gd name="T17" fmla="*/ 1 h 35"/>
                  <a:gd name="T18" fmla="*/ 7 w 68"/>
                  <a:gd name="T19" fmla="*/ 0 h 35"/>
                  <a:gd name="T20" fmla="*/ 8 w 68"/>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35"/>
                  <a:gd name="T35" fmla="*/ 68 w 68"/>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35">
                    <a:moveTo>
                      <a:pt x="0" y="34"/>
                    </a:moveTo>
                    <a:lnTo>
                      <a:pt x="8" y="33"/>
                    </a:lnTo>
                    <a:lnTo>
                      <a:pt x="16" y="31"/>
                    </a:lnTo>
                    <a:lnTo>
                      <a:pt x="23" y="29"/>
                    </a:lnTo>
                    <a:lnTo>
                      <a:pt x="30" y="26"/>
                    </a:lnTo>
                    <a:lnTo>
                      <a:pt x="37" y="23"/>
                    </a:lnTo>
                    <a:lnTo>
                      <a:pt x="43" y="19"/>
                    </a:lnTo>
                    <a:lnTo>
                      <a:pt x="49" y="14"/>
                    </a:lnTo>
                    <a:lnTo>
                      <a:pt x="55" y="10"/>
                    </a:lnTo>
                    <a:lnTo>
                      <a:pt x="61" y="5"/>
                    </a:lnTo>
                    <a:lnTo>
                      <a:pt x="67" y="0"/>
                    </a:lnTo>
                  </a:path>
                </a:pathLst>
              </a:custGeom>
              <a:noFill/>
              <a:ln w="12700" cap="rnd">
                <a:solidFill>
                  <a:srgbClr val="98724B"/>
                </a:solidFill>
                <a:round/>
                <a:headEnd type="none" w="sm" len="sm"/>
                <a:tailEnd type="none" w="sm" len="sm"/>
              </a:ln>
            </p:spPr>
            <p:txBody>
              <a:bodyPr/>
              <a:lstStyle/>
              <a:p>
                <a:endParaRPr lang="en-US"/>
              </a:p>
            </p:txBody>
          </p:sp>
          <p:sp>
            <p:nvSpPr>
              <p:cNvPr id="84226" name="Freeform 258"/>
              <p:cNvSpPr>
                <a:spLocks noChangeAspect="1"/>
              </p:cNvSpPr>
              <p:nvPr/>
            </p:nvSpPr>
            <p:spPr bwMode="auto">
              <a:xfrm>
                <a:off x="1201" y="2873"/>
                <a:ext cx="17" cy="136"/>
              </a:xfrm>
              <a:custGeom>
                <a:avLst/>
                <a:gdLst>
                  <a:gd name="T0" fmla="*/ 2 w 34"/>
                  <a:gd name="T1" fmla="*/ 6 h 282"/>
                  <a:gd name="T2" fmla="*/ 2 w 34"/>
                  <a:gd name="T3" fmla="*/ 8 h 282"/>
                  <a:gd name="T4" fmla="*/ 2 w 34"/>
                  <a:gd name="T5" fmla="*/ 11 h 282"/>
                  <a:gd name="T6" fmla="*/ 2 w 34"/>
                  <a:gd name="T7" fmla="*/ 13 h 282"/>
                  <a:gd name="T8" fmla="*/ 2 w 34"/>
                  <a:gd name="T9" fmla="*/ 15 h 282"/>
                  <a:gd name="T10" fmla="*/ 1 w 34"/>
                  <a:gd name="T11" fmla="*/ 18 h 282"/>
                  <a:gd name="T12" fmla="*/ 1 w 34"/>
                  <a:gd name="T13" fmla="*/ 20 h 282"/>
                  <a:gd name="T14" fmla="*/ 1 w 34"/>
                  <a:gd name="T15" fmla="*/ 23 h 282"/>
                  <a:gd name="T16" fmla="*/ 1 w 34"/>
                  <a:gd name="T17" fmla="*/ 26 h 282"/>
                  <a:gd name="T18" fmla="*/ 0 w 34"/>
                  <a:gd name="T19" fmla="*/ 27 h 282"/>
                  <a:gd name="T20" fmla="*/ 1 w 34"/>
                  <a:gd name="T21" fmla="*/ 30 h 282"/>
                  <a:gd name="T22" fmla="*/ 1 w 34"/>
                  <a:gd name="T23" fmla="*/ 30 h 282"/>
                  <a:gd name="T24" fmla="*/ 1 w 34"/>
                  <a:gd name="T25" fmla="*/ 30 h 282"/>
                  <a:gd name="T26" fmla="*/ 1 w 34"/>
                  <a:gd name="T27" fmla="*/ 31 h 282"/>
                  <a:gd name="T28" fmla="*/ 1 w 34"/>
                  <a:gd name="T29" fmla="*/ 31 h 282"/>
                  <a:gd name="T30" fmla="*/ 1 w 34"/>
                  <a:gd name="T31" fmla="*/ 31 h 282"/>
                  <a:gd name="T32" fmla="*/ 1 w 34"/>
                  <a:gd name="T33" fmla="*/ 31 h 282"/>
                  <a:gd name="T34" fmla="*/ 1 w 34"/>
                  <a:gd name="T35" fmla="*/ 32 h 282"/>
                  <a:gd name="T36" fmla="*/ 2 w 34"/>
                  <a:gd name="T37" fmla="*/ 32 h 282"/>
                  <a:gd name="T38" fmla="*/ 2 w 34"/>
                  <a:gd name="T39" fmla="*/ 31 h 282"/>
                  <a:gd name="T40" fmla="*/ 3 w 34"/>
                  <a:gd name="T41" fmla="*/ 31 h 282"/>
                  <a:gd name="T42" fmla="*/ 3 w 34"/>
                  <a:gd name="T43" fmla="*/ 31 h 282"/>
                  <a:gd name="T44" fmla="*/ 3 w 34"/>
                  <a:gd name="T45" fmla="*/ 31 h 282"/>
                  <a:gd name="T46" fmla="*/ 3 w 34"/>
                  <a:gd name="T47" fmla="*/ 31 h 282"/>
                  <a:gd name="T48" fmla="*/ 3 w 34"/>
                  <a:gd name="T49" fmla="*/ 30 h 282"/>
                  <a:gd name="T50" fmla="*/ 3 w 34"/>
                  <a:gd name="T51" fmla="*/ 30 h 282"/>
                  <a:gd name="T52" fmla="*/ 3 w 34"/>
                  <a:gd name="T53" fmla="*/ 29 h 282"/>
                  <a:gd name="T54" fmla="*/ 3 w 34"/>
                  <a:gd name="T55" fmla="*/ 29 h 282"/>
                  <a:gd name="T56" fmla="*/ 3 w 34"/>
                  <a:gd name="T57" fmla="*/ 29 h 282"/>
                  <a:gd name="T58" fmla="*/ 3 w 34"/>
                  <a:gd name="T59" fmla="*/ 28 h 282"/>
                  <a:gd name="T60" fmla="*/ 3 w 34"/>
                  <a:gd name="T61" fmla="*/ 28 h 282"/>
                  <a:gd name="T62" fmla="*/ 2 w 34"/>
                  <a:gd name="T63" fmla="*/ 27 h 282"/>
                  <a:gd name="T64" fmla="*/ 2 w 34"/>
                  <a:gd name="T65" fmla="*/ 27 h 282"/>
                  <a:gd name="T66" fmla="*/ 2 w 34"/>
                  <a:gd name="T67" fmla="*/ 27 h 282"/>
                  <a:gd name="T68" fmla="*/ 2 w 34"/>
                  <a:gd name="T69" fmla="*/ 25 h 282"/>
                  <a:gd name="T70" fmla="*/ 3 w 34"/>
                  <a:gd name="T71" fmla="*/ 22 h 282"/>
                  <a:gd name="T72" fmla="*/ 3 w 34"/>
                  <a:gd name="T73" fmla="*/ 19 h 282"/>
                  <a:gd name="T74" fmla="*/ 3 w 34"/>
                  <a:gd name="T75" fmla="*/ 16 h 282"/>
                  <a:gd name="T76" fmla="*/ 4 w 34"/>
                  <a:gd name="T77" fmla="*/ 14 h 282"/>
                  <a:gd name="T78" fmla="*/ 4 w 34"/>
                  <a:gd name="T79" fmla="*/ 11 h 282"/>
                  <a:gd name="T80" fmla="*/ 4 w 34"/>
                  <a:gd name="T81" fmla="*/ 8 h 282"/>
                  <a:gd name="T82" fmla="*/ 4 w 34"/>
                  <a:gd name="T83" fmla="*/ 6 h 282"/>
                  <a:gd name="T84" fmla="*/ 3 w 34"/>
                  <a:gd name="T85" fmla="*/ 3 h 282"/>
                  <a:gd name="T86" fmla="*/ 2 w 34"/>
                  <a:gd name="T87" fmla="*/ 0 h 282"/>
                  <a:gd name="T88" fmla="*/ 2 w 34"/>
                  <a:gd name="T89" fmla="*/ 6 h 2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
                  <a:gd name="T136" fmla="*/ 0 h 282"/>
                  <a:gd name="T137" fmla="*/ 34 w 34"/>
                  <a:gd name="T138" fmla="*/ 282 h 2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 h="282">
                    <a:moveTo>
                      <a:pt x="21" y="49"/>
                    </a:moveTo>
                    <a:lnTo>
                      <a:pt x="22" y="72"/>
                    </a:lnTo>
                    <a:lnTo>
                      <a:pt x="21" y="94"/>
                    </a:lnTo>
                    <a:lnTo>
                      <a:pt x="19" y="116"/>
                    </a:lnTo>
                    <a:lnTo>
                      <a:pt x="16" y="138"/>
                    </a:lnTo>
                    <a:lnTo>
                      <a:pt x="12" y="160"/>
                    </a:lnTo>
                    <a:lnTo>
                      <a:pt x="8" y="182"/>
                    </a:lnTo>
                    <a:lnTo>
                      <a:pt x="5" y="204"/>
                    </a:lnTo>
                    <a:lnTo>
                      <a:pt x="2" y="225"/>
                    </a:lnTo>
                    <a:lnTo>
                      <a:pt x="0" y="247"/>
                    </a:lnTo>
                    <a:lnTo>
                      <a:pt x="1" y="269"/>
                    </a:lnTo>
                    <a:lnTo>
                      <a:pt x="2" y="272"/>
                    </a:lnTo>
                    <a:lnTo>
                      <a:pt x="3" y="274"/>
                    </a:lnTo>
                    <a:lnTo>
                      <a:pt x="5" y="277"/>
                    </a:lnTo>
                    <a:lnTo>
                      <a:pt x="8" y="279"/>
                    </a:lnTo>
                    <a:lnTo>
                      <a:pt x="11" y="280"/>
                    </a:lnTo>
                    <a:lnTo>
                      <a:pt x="15" y="281"/>
                    </a:lnTo>
                    <a:lnTo>
                      <a:pt x="19" y="281"/>
                    </a:lnTo>
                    <a:lnTo>
                      <a:pt x="23" y="280"/>
                    </a:lnTo>
                    <a:lnTo>
                      <a:pt x="26" y="279"/>
                    </a:lnTo>
                    <a:lnTo>
                      <a:pt x="29" y="275"/>
                    </a:lnTo>
                    <a:lnTo>
                      <a:pt x="30" y="274"/>
                    </a:lnTo>
                    <a:lnTo>
                      <a:pt x="30" y="270"/>
                    </a:lnTo>
                    <a:lnTo>
                      <a:pt x="30" y="267"/>
                    </a:lnTo>
                    <a:lnTo>
                      <a:pt x="29" y="264"/>
                    </a:lnTo>
                    <a:lnTo>
                      <a:pt x="27" y="261"/>
                    </a:lnTo>
                    <a:lnTo>
                      <a:pt x="27" y="258"/>
                    </a:lnTo>
                    <a:lnTo>
                      <a:pt x="25" y="254"/>
                    </a:lnTo>
                    <a:lnTo>
                      <a:pt x="24" y="250"/>
                    </a:lnTo>
                    <a:lnTo>
                      <a:pt x="23" y="246"/>
                    </a:lnTo>
                    <a:lnTo>
                      <a:pt x="23" y="243"/>
                    </a:lnTo>
                    <a:lnTo>
                      <a:pt x="23" y="219"/>
                    </a:lnTo>
                    <a:lnTo>
                      <a:pt x="24" y="194"/>
                    </a:lnTo>
                    <a:lnTo>
                      <a:pt x="27" y="170"/>
                    </a:lnTo>
                    <a:lnTo>
                      <a:pt x="29" y="145"/>
                    </a:lnTo>
                    <a:lnTo>
                      <a:pt x="32" y="121"/>
                    </a:lnTo>
                    <a:lnTo>
                      <a:pt x="33" y="96"/>
                    </a:lnTo>
                    <a:lnTo>
                      <a:pt x="33" y="72"/>
                    </a:lnTo>
                    <a:lnTo>
                      <a:pt x="32" y="49"/>
                    </a:lnTo>
                    <a:lnTo>
                      <a:pt x="28" y="24"/>
                    </a:lnTo>
                    <a:lnTo>
                      <a:pt x="21" y="0"/>
                    </a:lnTo>
                    <a:lnTo>
                      <a:pt x="21" y="49"/>
                    </a:lnTo>
                  </a:path>
                </a:pathLst>
              </a:custGeom>
              <a:solidFill>
                <a:srgbClr val="FFFFFF"/>
              </a:solidFill>
              <a:ln w="9525" cap="rnd">
                <a:noFill/>
                <a:round/>
                <a:headEnd/>
                <a:tailEnd/>
              </a:ln>
            </p:spPr>
            <p:txBody>
              <a:bodyPr/>
              <a:lstStyle/>
              <a:p>
                <a:endParaRPr lang="en-US"/>
              </a:p>
            </p:txBody>
          </p:sp>
          <p:sp>
            <p:nvSpPr>
              <p:cNvPr id="84227" name="Freeform 259"/>
              <p:cNvSpPr>
                <a:spLocks noChangeAspect="1"/>
              </p:cNvSpPr>
              <p:nvPr/>
            </p:nvSpPr>
            <p:spPr bwMode="auto">
              <a:xfrm>
                <a:off x="1090" y="2608"/>
                <a:ext cx="41" cy="56"/>
              </a:xfrm>
              <a:custGeom>
                <a:avLst/>
                <a:gdLst>
                  <a:gd name="T0" fmla="*/ 9 w 84"/>
                  <a:gd name="T1" fmla="*/ 0 h 115"/>
                  <a:gd name="T2" fmla="*/ 10 w 84"/>
                  <a:gd name="T3" fmla="*/ 1 h 115"/>
                  <a:gd name="T4" fmla="*/ 10 w 84"/>
                  <a:gd name="T5" fmla="*/ 2 h 115"/>
                  <a:gd name="T6" fmla="*/ 10 w 84"/>
                  <a:gd name="T7" fmla="*/ 3 h 115"/>
                  <a:gd name="T8" fmla="*/ 9 w 84"/>
                  <a:gd name="T9" fmla="*/ 4 h 115"/>
                  <a:gd name="T10" fmla="*/ 9 w 84"/>
                  <a:gd name="T11" fmla="*/ 6 h 115"/>
                  <a:gd name="T12" fmla="*/ 7 w 84"/>
                  <a:gd name="T13" fmla="*/ 7 h 115"/>
                  <a:gd name="T14" fmla="*/ 6 w 84"/>
                  <a:gd name="T15" fmla="*/ 9 h 115"/>
                  <a:gd name="T16" fmla="*/ 4 w 84"/>
                  <a:gd name="T17" fmla="*/ 10 h 115"/>
                  <a:gd name="T18" fmla="*/ 2 w 84"/>
                  <a:gd name="T19" fmla="*/ 11 h 115"/>
                  <a:gd name="T20" fmla="*/ 0 w 84"/>
                  <a:gd name="T21" fmla="*/ 13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115"/>
                  <a:gd name="T35" fmla="*/ 84 w 84"/>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115">
                    <a:moveTo>
                      <a:pt x="79" y="0"/>
                    </a:moveTo>
                    <a:lnTo>
                      <a:pt x="82" y="10"/>
                    </a:lnTo>
                    <a:lnTo>
                      <a:pt x="83" y="19"/>
                    </a:lnTo>
                    <a:lnTo>
                      <a:pt x="81" y="29"/>
                    </a:lnTo>
                    <a:lnTo>
                      <a:pt x="78" y="39"/>
                    </a:lnTo>
                    <a:lnTo>
                      <a:pt x="73" y="50"/>
                    </a:lnTo>
                    <a:lnTo>
                      <a:pt x="64" y="61"/>
                    </a:lnTo>
                    <a:lnTo>
                      <a:pt x="53" y="73"/>
                    </a:lnTo>
                    <a:lnTo>
                      <a:pt x="38" y="86"/>
                    </a:lnTo>
                    <a:lnTo>
                      <a:pt x="21" y="99"/>
                    </a:lnTo>
                    <a:lnTo>
                      <a:pt x="0" y="114"/>
                    </a:lnTo>
                  </a:path>
                </a:pathLst>
              </a:custGeom>
              <a:noFill/>
              <a:ln w="12700" cap="rnd">
                <a:solidFill>
                  <a:srgbClr val="98724B"/>
                </a:solidFill>
                <a:round/>
                <a:headEnd type="none" w="sm" len="sm"/>
                <a:tailEnd type="none" w="sm" len="sm"/>
              </a:ln>
            </p:spPr>
            <p:txBody>
              <a:bodyPr/>
              <a:lstStyle/>
              <a:p>
                <a:endParaRPr lang="en-US"/>
              </a:p>
            </p:txBody>
          </p:sp>
          <p:sp>
            <p:nvSpPr>
              <p:cNvPr id="84228" name="Freeform 260"/>
              <p:cNvSpPr>
                <a:spLocks noChangeAspect="1"/>
              </p:cNvSpPr>
              <p:nvPr/>
            </p:nvSpPr>
            <p:spPr bwMode="auto">
              <a:xfrm>
                <a:off x="1057" y="2614"/>
                <a:ext cx="34" cy="30"/>
              </a:xfrm>
              <a:custGeom>
                <a:avLst/>
                <a:gdLst>
                  <a:gd name="T0" fmla="*/ 8 w 70"/>
                  <a:gd name="T1" fmla="*/ 0 h 62"/>
                  <a:gd name="T2" fmla="*/ 8 w 70"/>
                  <a:gd name="T3" fmla="*/ 1 h 62"/>
                  <a:gd name="T4" fmla="*/ 7 w 70"/>
                  <a:gd name="T5" fmla="*/ 2 h 62"/>
                  <a:gd name="T6" fmla="*/ 7 w 70"/>
                  <a:gd name="T7" fmla="*/ 3 h 62"/>
                  <a:gd name="T8" fmla="*/ 6 w 70"/>
                  <a:gd name="T9" fmla="*/ 4 h 62"/>
                  <a:gd name="T10" fmla="*/ 5 w 70"/>
                  <a:gd name="T11" fmla="*/ 5 h 62"/>
                  <a:gd name="T12" fmla="*/ 4 w 70"/>
                  <a:gd name="T13" fmla="*/ 5 h 62"/>
                  <a:gd name="T14" fmla="*/ 3 w 70"/>
                  <a:gd name="T15" fmla="*/ 6 h 62"/>
                  <a:gd name="T16" fmla="*/ 2 w 70"/>
                  <a:gd name="T17" fmla="*/ 6 h 62"/>
                  <a:gd name="T18" fmla="*/ 1 w 70"/>
                  <a:gd name="T19" fmla="*/ 7 h 62"/>
                  <a:gd name="T20" fmla="*/ 0 w 70"/>
                  <a:gd name="T21" fmla="*/ 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62"/>
                  <a:gd name="T35" fmla="*/ 70 w 70"/>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62">
                    <a:moveTo>
                      <a:pt x="69" y="0"/>
                    </a:moveTo>
                    <a:lnTo>
                      <a:pt x="65" y="10"/>
                    </a:lnTo>
                    <a:lnTo>
                      <a:pt x="61" y="19"/>
                    </a:lnTo>
                    <a:lnTo>
                      <a:pt x="57" y="28"/>
                    </a:lnTo>
                    <a:lnTo>
                      <a:pt x="50" y="35"/>
                    </a:lnTo>
                    <a:lnTo>
                      <a:pt x="44" y="42"/>
                    </a:lnTo>
                    <a:lnTo>
                      <a:pt x="37" y="47"/>
                    </a:lnTo>
                    <a:lnTo>
                      <a:pt x="29" y="52"/>
                    </a:lnTo>
                    <a:lnTo>
                      <a:pt x="20" y="56"/>
                    </a:lnTo>
                    <a:lnTo>
                      <a:pt x="11" y="59"/>
                    </a:lnTo>
                    <a:lnTo>
                      <a:pt x="0" y="61"/>
                    </a:lnTo>
                  </a:path>
                </a:pathLst>
              </a:custGeom>
              <a:noFill/>
              <a:ln w="12700" cap="rnd">
                <a:solidFill>
                  <a:srgbClr val="98724B"/>
                </a:solidFill>
                <a:round/>
                <a:headEnd type="none" w="sm" len="sm"/>
                <a:tailEnd type="none" w="sm" len="sm"/>
              </a:ln>
            </p:spPr>
            <p:txBody>
              <a:bodyPr/>
              <a:lstStyle/>
              <a:p>
                <a:endParaRPr lang="en-US"/>
              </a:p>
            </p:txBody>
          </p:sp>
          <p:sp>
            <p:nvSpPr>
              <p:cNvPr id="84229" name="Freeform 261"/>
              <p:cNvSpPr>
                <a:spLocks noChangeAspect="1"/>
              </p:cNvSpPr>
              <p:nvPr/>
            </p:nvSpPr>
            <p:spPr bwMode="auto">
              <a:xfrm>
                <a:off x="908" y="2670"/>
                <a:ext cx="105" cy="12"/>
              </a:xfrm>
              <a:custGeom>
                <a:avLst/>
                <a:gdLst>
                  <a:gd name="T0" fmla="*/ 0 w 218"/>
                  <a:gd name="T1" fmla="*/ 0 h 26"/>
                  <a:gd name="T2" fmla="*/ 0 w 218"/>
                  <a:gd name="T3" fmla="*/ 0 h 26"/>
                  <a:gd name="T4" fmla="*/ 1 w 218"/>
                  <a:gd name="T5" fmla="*/ 0 h 26"/>
                  <a:gd name="T6" fmla="*/ 2 w 218"/>
                  <a:gd name="T7" fmla="*/ 1 h 26"/>
                  <a:gd name="T8" fmla="*/ 4 w 218"/>
                  <a:gd name="T9" fmla="*/ 1 h 26"/>
                  <a:gd name="T10" fmla="*/ 6 w 218"/>
                  <a:gd name="T11" fmla="*/ 2 h 26"/>
                  <a:gd name="T12" fmla="*/ 8 w 218"/>
                  <a:gd name="T13" fmla="*/ 2 h 26"/>
                  <a:gd name="T14" fmla="*/ 12 w 218"/>
                  <a:gd name="T15" fmla="*/ 3 h 26"/>
                  <a:gd name="T16" fmla="*/ 15 w 218"/>
                  <a:gd name="T17" fmla="*/ 2 h 26"/>
                  <a:gd name="T18" fmla="*/ 19 w 218"/>
                  <a:gd name="T19" fmla="*/ 2 h 26"/>
                  <a:gd name="T20" fmla="*/ 25 w 218"/>
                  <a:gd name="T21" fmla="*/ 1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
                  <a:gd name="T34" fmla="*/ 0 h 26"/>
                  <a:gd name="T35" fmla="*/ 218 w 218"/>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 h="26">
                    <a:moveTo>
                      <a:pt x="0" y="0"/>
                    </a:moveTo>
                    <a:lnTo>
                      <a:pt x="3" y="1"/>
                    </a:lnTo>
                    <a:lnTo>
                      <a:pt x="8" y="5"/>
                    </a:lnTo>
                    <a:lnTo>
                      <a:pt x="19" y="10"/>
                    </a:lnTo>
                    <a:lnTo>
                      <a:pt x="33" y="15"/>
                    </a:lnTo>
                    <a:lnTo>
                      <a:pt x="52" y="19"/>
                    </a:lnTo>
                    <a:lnTo>
                      <a:pt x="75" y="23"/>
                    </a:lnTo>
                    <a:lnTo>
                      <a:pt x="103" y="25"/>
                    </a:lnTo>
                    <a:lnTo>
                      <a:pt x="136" y="24"/>
                    </a:lnTo>
                    <a:lnTo>
                      <a:pt x="174" y="19"/>
                    </a:lnTo>
                    <a:lnTo>
                      <a:pt x="217" y="10"/>
                    </a:lnTo>
                  </a:path>
                </a:pathLst>
              </a:custGeom>
              <a:noFill/>
              <a:ln w="12700" cap="rnd">
                <a:solidFill>
                  <a:srgbClr val="FFFFFF"/>
                </a:solidFill>
                <a:round/>
                <a:headEnd type="none" w="sm" len="sm"/>
                <a:tailEnd type="none" w="sm" len="sm"/>
              </a:ln>
            </p:spPr>
            <p:txBody>
              <a:bodyPr/>
              <a:lstStyle/>
              <a:p>
                <a:endParaRPr lang="en-US"/>
              </a:p>
            </p:txBody>
          </p:sp>
          <p:sp>
            <p:nvSpPr>
              <p:cNvPr id="84230" name="Freeform 262"/>
              <p:cNvSpPr>
                <a:spLocks noChangeAspect="1"/>
              </p:cNvSpPr>
              <p:nvPr/>
            </p:nvSpPr>
            <p:spPr bwMode="auto">
              <a:xfrm>
                <a:off x="882" y="2623"/>
                <a:ext cx="36" cy="13"/>
              </a:xfrm>
              <a:custGeom>
                <a:avLst/>
                <a:gdLst>
                  <a:gd name="T0" fmla="*/ 0 w 73"/>
                  <a:gd name="T1" fmla="*/ 0 h 28"/>
                  <a:gd name="T2" fmla="*/ 0 w 73"/>
                  <a:gd name="T3" fmla="*/ 0 h 28"/>
                  <a:gd name="T4" fmla="*/ 0 w 73"/>
                  <a:gd name="T5" fmla="*/ 0 h 28"/>
                  <a:gd name="T6" fmla="*/ 1 w 73"/>
                  <a:gd name="T7" fmla="*/ 0 h 28"/>
                  <a:gd name="T8" fmla="*/ 2 w 73"/>
                  <a:gd name="T9" fmla="*/ 1 h 28"/>
                  <a:gd name="T10" fmla="*/ 3 w 73"/>
                  <a:gd name="T11" fmla="*/ 1 h 28"/>
                  <a:gd name="T12" fmla="*/ 4 w 73"/>
                  <a:gd name="T13" fmla="*/ 2 h 28"/>
                  <a:gd name="T14" fmla="*/ 5 w 73"/>
                  <a:gd name="T15" fmla="*/ 2 h 28"/>
                  <a:gd name="T16" fmla="*/ 6 w 73"/>
                  <a:gd name="T17" fmla="*/ 2 h 28"/>
                  <a:gd name="T18" fmla="*/ 7 w 73"/>
                  <a:gd name="T19" fmla="*/ 3 h 28"/>
                  <a:gd name="T20" fmla="*/ 9 w 73"/>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28"/>
                  <a:gd name="T35" fmla="*/ 73 w 73"/>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28">
                    <a:moveTo>
                      <a:pt x="0" y="0"/>
                    </a:moveTo>
                    <a:lnTo>
                      <a:pt x="2" y="1"/>
                    </a:lnTo>
                    <a:lnTo>
                      <a:pt x="5" y="3"/>
                    </a:lnTo>
                    <a:lnTo>
                      <a:pt x="10" y="6"/>
                    </a:lnTo>
                    <a:lnTo>
                      <a:pt x="18" y="9"/>
                    </a:lnTo>
                    <a:lnTo>
                      <a:pt x="25" y="13"/>
                    </a:lnTo>
                    <a:lnTo>
                      <a:pt x="34" y="18"/>
                    </a:lnTo>
                    <a:lnTo>
                      <a:pt x="44" y="21"/>
                    </a:lnTo>
                    <a:lnTo>
                      <a:pt x="54" y="24"/>
                    </a:lnTo>
                    <a:lnTo>
                      <a:pt x="63" y="26"/>
                    </a:lnTo>
                    <a:lnTo>
                      <a:pt x="72" y="27"/>
                    </a:lnTo>
                  </a:path>
                </a:pathLst>
              </a:custGeom>
              <a:noFill/>
              <a:ln w="12700" cap="rnd">
                <a:solidFill>
                  <a:srgbClr val="FFFFFF"/>
                </a:solidFill>
                <a:round/>
                <a:headEnd type="none" w="sm" len="sm"/>
                <a:tailEnd type="none" w="sm" len="sm"/>
              </a:ln>
            </p:spPr>
            <p:txBody>
              <a:bodyPr/>
              <a:lstStyle/>
              <a:p>
                <a:endParaRPr lang="en-US"/>
              </a:p>
            </p:txBody>
          </p:sp>
          <p:sp>
            <p:nvSpPr>
              <p:cNvPr id="84231" name="Freeform 263"/>
              <p:cNvSpPr>
                <a:spLocks noChangeAspect="1"/>
              </p:cNvSpPr>
              <p:nvPr/>
            </p:nvSpPr>
            <p:spPr bwMode="auto">
              <a:xfrm>
                <a:off x="935" y="2701"/>
                <a:ext cx="64" cy="13"/>
              </a:xfrm>
              <a:custGeom>
                <a:avLst/>
                <a:gdLst>
                  <a:gd name="T0" fmla="*/ 0 w 131"/>
                  <a:gd name="T1" fmla="*/ 0 h 27"/>
                  <a:gd name="T2" fmla="*/ 0 w 131"/>
                  <a:gd name="T3" fmla="*/ 0 h 27"/>
                  <a:gd name="T4" fmla="*/ 0 w 131"/>
                  <a:gd name="T5" fmla="*/ 0 h 27"/>
                  <a:gd name="T6" fmla="*/ 1 w 131"/>
                  <a:gd name="T7" fmla="*/ 1 h 27"/>
                  <a:gd name="T8" fmla="*/ 2 w 131"/>
                  <a:gd name="T9" fmla="*/ 1 h 27"/>
                  <a:gd name="T10" fmla="*/ 4 w 131"/>
                  <a:gd name="T11" fmla="*/ 2 h 27"/>
                  <a:gd name="T12" fmla="*/ 6 w 131"/>
                  <a:gd name="T13" fmla="*/ 2 h 27"/>
                  <a:gd name="T14" fmla="*/ 8 w 131"/>
                  <a:gd name="T15" fmla="*/ 3 h 27"/>
                  <a:gd name="T16" fmla="*/ 10 w 131"/>
                  <a:gd name="T17" fmla="*/ 3 h 27"/>
                  <a:gd name="T18" fmla="*/ 12 w 131"/>
                  <a:gd name="T19" fmla="*/ 3 h 27"/>
                  <a:gd name="T20" fmla="*/ 15 w 131"/>
                  <a:gd name="T21" fmla="*/ 2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27"/>
                  <a:gd name="T35" fmla="*/ 131 w 131"/>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27">
                    <a:moveTo>
                      <a:pt x="0" y="0"/>
                    </a:moveTo>
                    <a:lnTo>
                      <a:pt x="2" y="2"/>
                    </a:lnTo>
                    <a:lnTo>
                      <a:pt x="6" y="5"/>
                    </a:lnTo>
                    <a:lnTo>
                      <a:pt x="13" y="9"/>
                    </a:lnTo>
                    <a:lnTo>
                      <a:pt x="22" y="13"/>
                    </a:lnTo>
                    <a:lnTo>
                      <a:pt x="35" y="18"/>
                    </a:lnTo>
                    <a:lnTo>
                      <a:pt x="49" y="22"/>
                    </a:lnTo>
                    <a:lnTo>
                      <a:pt x="66" y="25"/>
                    </a:lnTo>
                    <a:lnTo>
                      <a:pt x="85" y="26"/>
                    </a:lnTo>
                    <a:lnTo>
                      <a:pt x="106" y="25"/>
                    </a:lnTo>
                    <a:lnTo>
                      <a:pt x="130" y="22"/>
                    </a:lnTo>
                  </a:path>
                </a:pathLst>
              </a:custGeom>
              <a:noFill/>
              <a:ln w="12700" cap="rnd">
                <a:solidFill>
                  <a:srgbClr val="FFFFFF"/>
                </a:solidFill>
                <a:round/>
                <a:headEnd type="none" w="sm" len="sm"/>
                <a:tailEnd type="none" w="sm" len="sm"/>
              </a:ln>
            </p:spPr>
            <p:txBody>
              <a:bodyPr/>
              <a:lstStyle/>
              <a:p>
                <a:endParaRPr lang="en-US"/>
              </a:p>
            </p:txBody>
          </p:sp>
          <p:sp>
            <p:nvSpPr>
              <p:cNvPr id="84232" name="Freeform 264"/>
              <p:cNvSpPr>
                <a:spLocks noChangeAspect="1"/>
              </p:cNvSpPr>
              <p:nvPr/>
            </p:nvSpPr>
            <p:spPr bwMode="auto">
              <a:xfrm>
                <a:off x="1522" y="2357"/>
                <a:ext cx="94" cy="72"/>
              </a:xfrm>
              <a:custGeom>
                <a:avLst/>
                <a:gdLst>
                  <a:gd name="T0" fmla="*/ 0 w 194"/>
                  <a:gd name="T1" fmla="*/ 1 h 149"/>
                  <a:gd name="T2" fmla="*/ 3 w 194"/>
                  <a:gd name="T3" fmla="*/ 0 h 149"/>
                  <a:gd name="T4" fmla="*/ 7 w 194"/>
                  <a:gd name="T5" fmla="*/ 0 h 149"/>
                  <a:gd name="T6" fmla="*/ 12 w 194"/>
                  <a:gd name="T7" fmla="*/ 0 h 149"/>
                  <a:gd name="T8" fmla="*/ 16 w 194"/>
                  <a:gd name="T9" fmla="*/ 1 h 149"/>
                  <a:gd name="T10" fmla="*/ 18 w 194"/>
                  <a:gd name="T11" fmla="*/ 1 h 149"/>
                  <a:gd name="T12" fmla="*/ 20 w 194"/>
                  <a:gd name="T13" fmla="*/ 4 h 149"/>
                  <a:gd name="T14" fmla="*/ 22 w 194"/>
                  <a:gd name="T15" fmla="*/ 6 h 149"/>
                  <a:gd name="T16" fmla="*/ 22 w 194"/>
                  <a:gd name="T17" fmla="*/ 8 h 149"/>
                  <a:gd name="T18" fmla="*/ 22 w 194"/>
                  <a:gd name="T19" fmla="*/ 10 h 149"/>
                  <a:gd name="T20" fmla="*/ 21 w 194"/>
                  <a:gd name="T21" fmla="*/ 12 h 149"/>
                  <a:gd name="T22" fmla="*/ 20 w 194"/>
                  <a:gd name="T23" fmla="*/ 13 h 149"/>
                  <a:gd name="T24" fmla="*/ 19 w 194"/>
                  <a:gd name="T25" fmla="*/ 14 h 149"/>
                  <a:gd name="T26" fmla="*/ 18 w 194"/>
                  <a:gd name="T27" fmla="*/ 15 h 149"/>
                  <a:gd name="T28" fmla="*/ 18 w 194"/>
                  <a:gd name="T29" fmla="*/ 16 h 149"/>
                  <a:gd name="T30" fmla="*/ 18 w 194"/>
                  <a:gd name="T31" fmla="*/ 16 h 149"/>
                  <a:gd name="T32" fmla="*/ 18 w 194"/>
                  <a:gd name="T33" fmla="*/ 16 h 149"/>
                  <a:gd name="T34" fmla="*/ 17 w 194"/>
                  <a:gd name="T35" fmla="*/ 16 h 149"/>
                  <a:gd name="T36" fmla="*/ 17 w 194"/>
                  <a:gd name="T37" fmla="*/ 17 h 149"/>
                  <a:gd name="T38" fmla="*/ 16 w 194"/>
                  <a:gd name="T39" fmla="*/ 17 h 149"/>
                  <a:gd name="T40" fmla="*/ 16 w 194"/>
                  <a:gd name="T41" fmla="*/ 16 h 149"/>
                  <a:gd name="T42" fmla="*/ 16 w 194"/>
                  <a:gd name="T43" fmla="*/ 16 h 149"/>
                  <a:gd name="T44" fmla="*/ 17 w 194"/>
                  <a:gd name="T45" fmla="*/ 15 h 149"/>
                  <a:gd name="T46" fmla="*/ 17 w 194"/>
                  <a:gd name="T47" fmla="*/ 14 h 149"/>
                  <a:gd name="T48" fmla="*/ 18 w 194"/>
                  <a:gd name="T49" fmla="*/ 12 h 149"/>
                  <a:gd name="T50" fmla="*/ 18 w 194"/>
                  <a:gd name="T51" fmla="*/ 9 h 149"/>
                  <a:gd name="T52" fmla="*/ 18 w 194"/>
                  <a:gd name="T53" fmla="*/ 7 h 149"/>
                  <a:gd name="T54" fmla="*/ 17 w 194"/>
                  <a:gd name="T55" fmla="*/ 6 h 149"/>
                  <a:gd name="T56" fmla="*/ 15 w 194"/>
                  <a:gd name="T57" fmla="*/ 4 h 149"/>
                  <a:gd name="T58" fmla="*/ 12 w 194"/>
                  <a:gd name="T59" fmla="*/ 3 h 149"/>
                  <a:gd name="T60" fmla="*/ 9 w 194"/>
                  <a:gd name="T61" fmla="*/ 2 h 149"/>
                  <a:gd name="T62" fmla="*/ 6 w 194"/>
                  <a:gd name="T63" fmla="*/ 2 h 149"/>
                  <a:gd name="T64" fmla="*/ 3 w 194"/>
                  <a:gd name="T65" fmla="*/ 2 h 149"/>
                  <a:gd name="T66" fmla="*/ 0 w 194"/>
                  <a:gd name="T67" fmla="*/ 1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4"/>
                  <a:gd name="T103" fmla="*/ 0 h 149"/>
                  <a:gd name="T104" fmla="*/ 194 w 194"/>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4" h="149">
                    <a:moveTo>
                      <a:pt x="0" y="12"/>
                    </a:moveTo>
                    <a:lnTo>
                      <a:pt x="3" y="11"/>
                    </a:lnTo>
                    <a:lnTo>
                      <a:pt x="12" y="9"/>
                    </a:lnTo>
                    <a:lnTo>
                      <a:pt x="25" y="6"/>
                    </a:lnTo>
                    <a:lnTo>
                      <a:pt x="43" y="4"/>
                    </a:lnTo>
                    <a:lnTo>
                      <a:pt x="62" y="2"/>
                    </a:lnTo>
                    <a:lnTo>
                      <a:pt x="83" y="0"/>
                    </a:lnTo>
                    <a:lnTo>
                      <a:pt x="104" y="0"/>
                    </a:lnTo>
                    <a:lnTo>
                      <a:pt x="124" y="3"/>
                    </a:lnTo>
                    <a:lnTo>
                      <a:pt x="142" y="8"/>
                    </a:lnTo>
                    <a:lnTo>
                      <a:pt x="157" y="15"/>
                    </a:lnTo>
                    <a:lnTo>
                      <a:pt x="169" y="25"/>
                    </a:lnTo>
                    <a:lnTo>
                      <a:pt x="179" y="34"/>
                    </a:lnTo>
                    <a:lnTo>
                      <a:pt x="186" y="44"/>
                    </a:lnTo>
                    <a:lnTo>
                      <a:pt x="190" y="53"/>
                    </a:lnTo>
                    <a:lnTo>
                      <a:pt x="192" y="63"/>
                    </a:lnTo>
                    <a:lnTo>
                      <a:pt x="193" y="72"/>
                    </a:lnTo>
                    <a:lnTo>
                      <a:pt x="192" y="81"/>
                    </a:lnTo>
                    <a:lnTo>
                      <a:pt x="190" y="89"/>
                    </a:lnTo>
                    <a:lnTo>
                      <a:pt x="187" y="98"/>
                    </a:lnTo>
                    <a:lnTo>
                      <a:pt x="183" y="107"/>
                    </a:lnTo>
                    <a:lnTo>
                      <a:pt x="177" y="115"/>
                    </a:lnTo>
                    <a:lnTo>
                      <a:pt x="173" y="122"/>
                    </a:lnTo>
                    <a:lnTo>
                      <a:pt x="169" y="128"/>
                    </a:lnTo>
                    <a:lnTo>
                      <a:pt x="165" y="133"/>
                    </a:lnTo>
                    <a:lnTo>
                      <a:pt x="163" y="137"/>
                    </a:lnTo>
                    <a:lnTo>
                      <a:pt x="160" y="141"/>
                    </a:lnTo>
                    <a:lnTo>
                      <a:pt x="158" y="143"/>
                    </a:lnTo>
                    <a:lnTo>
                      <a:pt x="157" y="145"/>
                    </a:lnTo>
                    <a:lnTo>
                      <a:pt x="156" y="146"/>
                    </a:lnTo>
                    <a:lnTo>
                      <a:pt x="155" y="147"/>
                    </a:lnTo>
                    <a:lnTo>
                      <a:pt x="154" y="147"/>
                    </a:lnTo>
                    <a:lnTo>
                      <a:pt x="152" y="148"/>
                    </a:lnTo>
                    <a:lnTo>
                      <a:pt x="151" y="148"/>
                    </a:lnTo>
                    <a:lnTo>
                      <a:pt x="148" y="148"/>
                    </a:lnTo>
                    <a:lnTo>
                      <a:pt x="147" y="148"/>
                    </a:lnTo>
                    <a:lnTo>
                      <a:pt x="145" y="147"/>
                    </a:lnTo>
                    <a:lnTo>
                      <a:pt x="145" y="146"/>
                    </a:lnTo>
                    <a:lnTo>
                      <a:pt x="145" y="144"/>
                    </a:lnTo>
                    <a:lnTo>
                      <a:pt x="146" y="141"/>
                    </a:lnTo>
                    <a:lnTo>
                      <a:pt x="148" y="136"/>
                    </a:lnTo>
                    <a:lnTo>
                      <a:pt x="151" y="130"/>
                    </a:lnTo>
                    <a:lnTo>
                      <a:pt x="154" y="123"/>
                    </a:lnTo>
                    <a:lnTo>
                      <a:pt x="157" y="113"/>
                    </a:lnTo>
                    <a:lnTo>
                      <a:pt x="160" y="104"/>
                    </a:lnTo>
                    <a:lnTo>
                      <a:pt x="161" y="94"/>
                    </a:lnTo>
                    <a:lnTo>
                      <a:pt x="162" y="83"/>
                    </a:lnTo>
                    <a:lnTo>
                      <a:pt x="161" y="73"/>
                    </a:lnTo>
                    <a:lnTo>
                      <a:pt x="159" y="63"/>
                    </a:lnTo>
                    <a:lnTo>
                      <a:pt x="154" y="53"/>
                    </a:lnTo>
                    <a:lnTo>
                      <a:pt x="145" y="44"/>
                    </a:lnTo>
                    <a:lnTo>
                      <a:pt x="133" y="36"/>
                    </a:lnTo>
                    <a:lnTo>
                      <a:pt x="121" y="31"/>
                    </a:lnTo>
                    <a:lnTo>
                      <a:pt x="107" y="26"/>
                    </a:lnTo>
                    <a:lnTo>
                      <a:pt x="93" y="24"/>
                    </a:lnTo>
                    <a:lnTo>
                      <a:pt x="78" y="22"/>
                    </a:lnTo>
                    <a:lnTo>
                      <a:pt x="65" y="22"/>
                    </a:lnTo>
                    <a:lnTo>
                      <a:pt x="52" y="20"/>
                    </a:lnTo>
                    <a:lnTo>
                      <a:pt x="40" y="19"/>
                    </a:lnTo>
                    <a:lnTo>
                      <a:pt x="31" y="17"/>
                    </a:lnTo>
                    <a:lnTo>
                      <a:pt x="0" y="12"/>
                    </a:lnTo>
                  </a:path>
                </a:pathLst>
              </a:custGeom>
              <a:solidFill>
                <a:srgbClr val="98724B"/>
              </a:solidFill>
              <a:ln w="9525" cap="rnd">
                <a:noFill/>
                <a:round/>
                <a:headEnd/>
                <a:tailEnd/>
              </a:ln>
            </p:spPr>
            <p:txBody>
              <a:bodyPr/>
              <a:lstStyle/>
              <a:p>
                <a:endParaRPr lang="en-US"/>
              </a:p>
            </p:txBody>
          </p:sp>
          <p:sp>
            <p:nvSpPr>
              <p:cNvPr id="84233" name="Freeform 265"/>
              <p:cNvSpPr>
                <a:spLocks noChangeAspect="1"/>
              </p:cNvSpPr>
              <p:nvPr/>
            </p:nvSpPr>
            <p:spPr bwMode="auto">
              <a:xfrm>
                <a:off x="1522" y="2357"/>
                <a:ext cx="94" cy="72"/>
              </a:xfrm>
              <a:custGeom>
                <a:avLst/>
                <a:gdLst>
                  <a:gd name="T0" fmla="*/ 0 w 194"/>
                  <a:gd name="T1" fmla="*/ 1 h 149"/>
                  <a:gd name="T2" fmla="*/ 3 w 194"/>
                  <a:gd name="T3" fmla="*/ 0 h 149"/>
                  <a:gd name="T4" fmla="*/ 7 w 194"/>
                  <a:gd name="T5" fmla="*/ 0 h 149"/>
                  <a:gd name="T6" fmla="*/ 12 w 194"/>
                  <a:gd name="T7" fmla="*/ 0 h 149"/>
                  <a:gd name="T8" fmla="*/ 16 w 194"/>
                  <a:gd name="T9" fmla="*/ 1 h 149"/>
                  <a:gd name="T10" fmla="*/ 18 w 194"/>
                  <a:gd name="T11" fmla="*/ 1 h 149"/>
                  <a:gd name="T12" fmla="*/ 20 w 194"/>
                  <a:gd name="T13" fmla="*/ 4 h 149"/>
                  <a:gd name="T14" fmla="*/ 22 w 194"/>
                  <a:gd name="T15" fmla="*/ 6 h 149"/>
                  <a:gd name="T16" fmla="*/ 22 w 194"/>
                  <a:gd name="T17" fmla="*/ 8 h 149"/>
                  <a:gd name="T18" fmla="*/ 22 w 194"/>
                  <a:gd name="T19" fmla="*/ 10 h 149"/>
                  <a:gd name="T20" fmla="*/ 21 w 194"/>
                  <a:gd name="T21" fmla="*/ 12 h 149"/>
                  <a:gd name="T22" fmla="*/ 20 w 194"/>
                  <a:gd name="T23" fmla="*/ 13 h 149"/>
                  <a:gd name="T24" fmla="*/ 19 w 194"/>
                  <a:gd name="T25" fmla="*/ 14 h 149"/>
                  <a:gd name="T26" fmla="*/ 18 w 194"/>
                  <a:gd name="T27" fmla="*/ 15 h 149"/>
                  <a:gd name="T28" fmla="*/ 18 w 194"/>
                  <a:gd name="T29" fmla="*/ 16 h 149"/>
                  <a:gd name="T30" fmla="*/ 18 w 194"/>
                  <a:gd name="T31" fmla="*/ 16 h 149"/>
                  <a:gd name="T32" fmla="*/ 18 w 194"/>
                  <a:gd name="T33" fmla="*/ 16 h 149"/>
                  <a:gd name="T34" fmla="*/ 17 w 194"/>
                  <a:gd name="T35" fmla="*/ 16 h 149"/>
                  <a:gd name="T36" fmla="*/ 17 w 194"/>
                  <a:gd name="T37" fmla="*/ 17 h 149"/>
                  <a:gd name="T38" fmla="*/ 16 w 194"/>
                  <a:gd name="T39" fmla="*/ 17 h 149"/>
                  <a:gd name="T40" fmla="*/ 16 w 194"/>
                  <a:gd name="T41" fmla="*/ 16 h 149"/>
                  <a:gd name="T42" fmla="*/ 16 w 194"/>
                  <a:gd name="T43" fmla="*/ 16 h 149"/>
                  <a:gd name="T44" fmla="*/ 17 w 194"/>
                  <a:gd name="T45" fmla="*/ 15 h 149"/>
                  <a:gd name="T46" fmla="*/ 17 w 194"/>
                  <a:gd name="T47" fmla="*/ 14 h 149"/>
                  <a:gd name="T48" fmla="*/ 18 w 194"/>
                  <a:gd name="T49" fmla="*/ 12 h 149"/>
                  <a:gd name="T50" fmla="*/ 18 w 194"/>
                  <a:gd name="T51" fmla="*/ 9 h 149"/>
                  <a:gd name="T52" fmla="*/ 18 w 194"/>
                  <a:gd name="T53" fmla="*/ 7 h 149"/>
                  <a:gd name="T54" fmla="*/ 17 w 194"/>
                  <a:gd name="T55" fmla="*/ 6 h 149"/>
                  <a:gd name="T56" fmla="*/ 15 w 194"/>
                  <a:gd name="T57" fmla="*/ 4 h 149"/>
                  <a:gd name="T58" fmla="*/ 12 w 194"/>
                  <a:gd name="T59" fmla="*/ 3 h 149"/>
                  <a:gd name="T60" fmla="*/ 9 w 194"/>
                  <a:gd name="T61" fmla="*/ 2 h 149"/>
                  <a:gd name="T62" fmla="*/ 6 w 194"/>
                  <a:gd name="T63" fmla="*/ 2 h 149"/>
                  <a:gd name="T64" fmla="*/ 3 w 194"/>
                  <a:gd name="T65" fmla="*/ 2 h 149"/>
                  <a:gd name="T66" fmla="*/ 0 w 194"/>
                  <a:gd name="T67" fmla="*/ 1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4"/>
                  <a:gd name="T103" fmla="*/ 0 h 149"/>
                  <a:gd name="T104" fmla="*/ 194 w 194"/>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4" h="149">
                    <a:moveTo>
                      <a:pt x="0" y="12"/>
                    </a:moveTo>
                    <a:lnTo>
                      <a:pt x="3" y="11"/>
                    </a:lnTo>
                    <a:lnTo>
                      <a:pt x="12" y="9"/>
                    </a:lnTo>
                    <a:lnTo>
                      <a:pt x="25" y="6"/>
                    </a:lnTo>
                    <a:lnTo>
                      <a:pt x="43" y="4"/>
                    </a:lnTo>
                    <a:lnTo>
                      <a:pt x="62" y="2"/>
                    </a:lnTo>
                    <a:lnTo>
                      <a:pt x="83" y="0"/>
                    </a:lnTo>
                    <a:lnTo>
                      <a:pt x="104" y="0"/>
                    </a:lnTo>
                    <a:lnTo>
                      <a:pt x="124" y="3"/>
                    </a:lnTo>
                    <a:lnTo>
                      <a:pt x="142" y="8"/>
                    </a:lnTo>
                    <a:lnTo>
                      <a:pt x="157" y="15"/>
                    </a:lnTo>
                    <a:lnTo>
                      <a:pt x="169" y="25"/>
                    </a:lnTo>
                    <a:lnTo>
                      <a:pt x="179" y="34"/>
                    </a:lnTo>
                    <a:lnTo>
                      <a:pt x="186" y="44"/>
                    </a:lnTo>
                    <a:lnTo>
                      <a:pt x="190" y="53"/>
                    </a:lnTo>
                    <a:lnTo>
                      <a:pt x="192" y="63"/>
                    </a:lnTo>
                    <a:lnTo>
                      <a:pt x="193" y="72"/>
                    </a:lnTo>
                    <a:lnTo>
                      <a:pt x="192" y="81"/>
                    </a:lnTo>
                    <a:lnTo>
                      <a:pt x="190" y="89"/>
                    </a:lnTo>
                    <a:lnTo>
                      <a:pt x="187" y="98"/>
                    </a:lnTo>
                    <a:lnTo>
                      <a:pt x="183" y="107"/>
                    </a:lnTo>
                    <a:lnTo>
                      <a:pt x="177" y="115"/>
                    </a:lnTo>
                    <a:lnTo>
                      <a:pt x="173" y="122"/>
                    </a:lnTo>
                    <a:lnTo>
                      <a:pt x="169" y="128"/>
                    </a:lnTo>
                    <a:lnTo>
                      <a:pt x="165" y="133"/>
                    </a:lnTo>
                    <a:lnTo>
                      <a:pt x="163" y="137"/>
                    </a:lnTo>
                    <a:lnTo>
                      <a:pt x="160" y="141"/>
                    </a:lnTo>
                    <a:lnTo>
                      <a:pt x="158" y="143"/>
                    </a:lnTo>
                    <a:lnTo>
                      <a:pt x="157" y="145"/>
                    </a:lnTo>
                    <a:lnTo>
                      <a:pt x="156" y="146"/>
                    </a:lnTo>
                    <a:lnTo>
                      <a:pt x="155" y="147"/>
                    </a:lnTo>
                    <a:lnTo>
                      <a:pt x="154" y="147"/>
                    </a:lnTo>
                    <a:lnTo>
                      <a:pt x="152" y="148"/>
                    </a:lnTo>
                    <a:lnTo>
                      <a:pt x="151" y="148"/>
                    </a:lnTo>
                    <a:lnTo>
                      <a:pt x="148" y="148"/>
                    </a:lnTo>
                    <a:lnTo>
                      <a:pt x="147" y="148"/>
                    </a:lnTo>
                    <a:lnTo>
                      <a:pt x="145" y="147"/>
                    </a:lnTo>
                    <a:lnTo>
                      <a:pt x="145" y="146"/>
                    </a:lnTo>
                    <a:lnTo>
                      <a:pt x="145" y="144"/>
                    </a:lnTo>
                    <a:lnTo>
                      <a:pt x="146" y="141"/>
                    </a:lnTo>
                    <a:lnTo>
                      <a:pt x="148" y="136"/>
                    </a:lnTo>
                    <a:lnTo>
                      <a:pt x="151" y="130"/>
                    </a:lnTo>
                    <a:lnTo>
                      <a:pt x="154" y="123"/>
                    </a:lnTo>
                    <a:lnTo>
                      <a:pt x="157" y="113"/>
                    </a:lnTo>
                    <a:lnTo>
                      <a:pt x="160" y="104"/>
                    </a:lnTo>
                    <a:lnTo>
                      <a:pt x="161" y="94"/>
                    </a:lnTo>
                    <a:lnTo>
                      <a:pt x="162" y="83"/>
                    </a:lnTo>
                    <a:lnTo>
                      <a:pt x="161" y="73"/>
                    </a:lnTo>
                    <a:lnTo>
                      <a:pt x="159" y="63"/>
                    </a:lnTo>
                    <a:lnTo>
                      <a:pt x="154" y="53"/>
                    </a:lnTo>
                    <a:lnTo>
                      <a:pt x="145" y="44"/>
                    </a:lnTo>
                    <a:lnTo>
                      <a:pt x="133" y="36"/>
                    </a:lnTo>
                    <a:lnTo>
                      <a:pt x="121" y="31"/>
                    </a:lnTo>
                    <a:lnTo>
                      <a:pt x="107" y="26"/>
                    </a:lnTo>
                    <a:lnTo>
                      <a:pt x="93" y="24"/>
                    </a:lnTo>
                    <a:lnTo>
                      <a:pt x="78" y="22"/>
                    </a:lnTo>
                    <a:lnTo>
                      <a:pt x="65" y="22"/>
                    </a:lnTo>
                    <a:lnTo>
                      <a:pt x="52" y="20"/>
                    </a:lnTo>
                    <a:lnTo>
                      <a:pt x="40" y="19"/>
                    </a:lnTo>
                    <a:lnTo>
                      <a:pt x="31" y="17"/>
                    </a:lnTo>
                    <a:lnTo>
                      <a:pt x="0" y="12"/>
                    </a:lnTo>
                  </a:path>
                </a:pathLst>
              </a:custGeom>
              <a:noFill/>
              <a:ln w="12700" cap="rnd">
                <a:solidFill>
                  <a:srgbClr val="000000"/>
                </a:solidFill>
                <a:round/>
                <a:headEnd type="none" w="sm" len="sm"/>
                <a:tailEnd type="none" w="sm" len="sm"/>
              </a:ln>
            </p:spPr>
            <p:txBody>
              <a:bodyPr/>
              <a:lstStyle/>
              <a:p>
                <a:endParaRPr lang="en-US"/>
              </a:p>
            </p:txBody>
          </p:sp>
          <p:sp>
            <p:nvSpPr>
              <p:cNvPr id="84234" name="Freeform 266"/>
              <p:cNvSpPr>
                <a:spLocks noChangeAspect="1"/>
              </p:cNvSpPr>
              <p:nvPr/>
            </p:nvSpPr>
            <p:spPr bwMode="auto">
              <a:xfrm>
                <a:off x="1522" y="2357"/>
                <a:ext cx="94" cy="72"/>
              </a:xfrm>
              <a:custGeom>
                <a:avLst/>
                <a:gdLst>
                  <a:gd name="T0" fmla="*/ 16 w 194"/>
                  <a:gd name="T1" fmla="*/ 17 h 149"/>
                  <a:gd name="T2" fmla="*/ 17 w 194"/>
                  <a:gd name="T3" fmla="*/ 17 h 149"/>
                  <a:gd name="T4" fmla="*/ 17 w 194"/>
                  <a:gd name="T5" fmla="*/ 17 h 149"/>
                  <a:gd name="T6" fmla="*/ 17 w 194"/>
                  <a:gd name="T7" fmla="*/ 16 h 149"/>
                  <a:gd name="T8" fmla="*/ 17 w 194"/>
                  <a:gd name="T9" fmla="*/ 16 h 149"/>
                  <a:gd name="T10" fmla="*/ 18 w 194"/>
                  <a:gd name="T11" fmla="*/ 16 h 149"/>
                  <a:gd name="T12" fmla="*/ 18 w 194"/>
                  <a:gd name="T13" fmla="*/ 16 h 149"/>
                  <a:gd name="T14" fmla="*/ 18 w 194"/>
                  <a:gd name="T15" fmla="*/ 16 h 149"/>
                  <a:gd name="T16" fmla="*/ 19 w 194"/>
                  <a:gd name="T17" fmla="*/ 15 h 149"/>
                  <a:gd name="T18" fmla="*/ 20 w 194"/>
                  <a:gd name="T19" fmla="*/ 14 h 149"/>
                  <a:gd name="T20" fmla="*/ 21 w 194"/>
                  <a:gd name="T21" fmla="*/ 12 h 149"/>
                  <a:gd name="T22" fmla="*/ 21 w 194"/>
                  <a:gd name="T23" fmla="*/ 11 h 149"/>
                  <a:gd name="T24" fmla="*/ 22 w 194"/>
                  <a:gd name="T25" fmla="*/ 9 h 149"/>
                  <a:gd name="T26" fmla="*/ 22 w 194"/>
                  <a:gd name="T27" fmla="*/ 7 h 149"/>
                  <a:gd name="T28" fmla="*/ 21 w 194"/>
                  <a:gd name="T29" fmla="*/ 5 h 149"/>
                  <a:gd name="T30" fmla="*/ 19 w 194"/>
                  <a:gd name="T31" fmla="*/ 3 h 149"/>
                  <a:gd name="T32" fmla="*/ 18 w 194"/>
                  <a:gd name="T33" fmla="*/ 1 h 149"/>
                  <a:gd name="T34" fmla="*/ 14 w 194"/>
                  <a:gd name="T35" fmla="*/ 0 h 149"/>
                  <a:gd name="T36" fmla="*/ 9 w 194"/>
                  <a:gd name="T37" fmla="*/ 0 h 149"/>
                  <a:gd name="T38" fmla="*/ 5 w 194"/>
                  <a:gd name="T39" fmla="*/ 0 h 149"/>
                  <a:gd name="T40" fmla="*/ 1 w 194"/>
                  <a:gd name="T41" fmla="*/ 1 h 149"/>
                  <a:gd name="T42" fmla="*/ 0 w 194"/>
                  <a:gd name="T43" fmla="*/ 1 h 149"/>
                  <a:gd name="T44" fmla="*/ 3 w 194"/>
                  <a:gd name="T45" fmla="*/ 1 h 149"/>
                  <a:gd name="T46" fmla="*/ 4 w 194"/>
                  <a:gd name="T47" fmla="*/ 1 h 149"/>
                  <a:gd name="T48" fmla="*/ 7 w 194"/>
                  <a:gd name="T49" fmla="*/ 0 h 149"/>
                  <a:gd name="T50" fmla="*/ 10 w 194"/>
                  <a:gd name="T51" fmla="*/ 0 h 149"/>
                  <a:gd name="T52" fmla="*/ 14 w 194"/>
                  <a:gd name="T53" fmla="*/ 0 h 149"/>
                  <a:gd name="T54" fmla="*/ 16 w 194"/>
                  <a:gd name="T55" fmla="*/ 1 h 149"/>
                  <a:gd name="T56" fmla="*/ 17 w 194"/>
                  <a:gd name="T57" fmla="*/ 3 h 149"/>
                  <a:gd name="T58" fmla="*/ 19 w 194"/>
                  <a:gd name="T59" fmla="*/ 5 h 149"/>
                  <a:gd name="T60" fmla="*/ 20 w 194"/>
                  <a:gd name="T61" fmla="*/ 7 h 149"/>
                  <a:gd name="T62" fmla="*/ 20 w 194"/>
                  <a:gd name="T63" fmla="*/ 10 h 149"/>
                  <a:gd name="T64" fmla="*/ 20 w 194"/>
                  <a:gd name="T65" fmla="*/ 12 h 149"/>
                  <a:gd name="T66" fmla="*/ 18 w 194"/>
                  <a:gd name="T67" fmla="*/ 14 h 149"/>
                  <a:gd name="T68" fmla="*/ 18 w 194"/>
                  <a:gd name="T69" fmla="*/ 14 h 149"/>
                  <a:gd name="T70" fmla="*/ 18 w 194"/>
                  <a:gd name="T71" fmla="*/ 14 h 149"/>
                  <a:gd name="T72" fmla="*/ 17 w 194"/>
                  <a:gd name="T73" fmla="*/ 15 h 149"/>
                  <a:gd name="T74" fmla="*/ 17 w 194"/>
                  <a:gd name="T75" fmla="*/ 15 h 149"/>
                  <a:gd name="T76" fmla="*/ 17 w 194"/>
                  <a:gd name="T77" fmla="*/ 16 h 149"/>
                  <a:gd name="T78" fmla="*/ 16 w 194"/>
                  <a:gd name="T79" fmla="*/ 16 h 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4"/>
                  <a:gd name="T121" fmla="*/ 0 h 149"/>
                  <a:gd name="T122" fmla="*/ 194 w 194"/>
                  <a:gd name="T123" fmla="*/ 149 h 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4" h="149">
                    <a:moveTo>
                      <a:pt x="145" y="146"/>
                    </a:moveTo>
                    <a:lnTo>
                      <a:pt x="146" y="148"/>
                    </a:lnTo>
                    <a:lnTo>
                      <a:pt x="147" y="148"/>
                    </a:lnTo>
                    <a:lnTo>
                      <a:pt x="148" y="148"/>
                    </a:lnTo>
                    <a:lnTo>
                      <a:pt x="150" y="148"/>
                    </a:lnTo>
                    <a:lnTo>
                      <a:pt x="151" y="148"/>
                    </a:lnTo>
                    <a:lnTo>
                      <a:pt x="152" y="148"/>
                    </a:lnTo>
                    <a:lnTo>
                      <a:pt x="154" y="147"/>
                    </a:lnTo>
                    <a:lnTo>
                      <a:pt x="155" y="147"/>
                    </a:lnTo>
                    <a:lnTo>
                      <a:pt x="156" y="146"/>
                    </a:lnTo>
                    <a:lnTo>
                      <a:pt x="157" y="145"/>
                    </a:lnTo>
                    <a:lnTo>
                      <a:pt x="158" y="143"/>
                    </a:lnTo>
                    <a:lnTo>
                      <a:pt x="160" y="141"/>
                    </a:lnTo>
                    <a:lnTo>
                      <a:pt x="163" y="137"/>
                    </a:lnTo>
                    <a:lnTo>
                      <a:pt x="165" y="133"/>
                    </a:lnTo>
                    <a:lnTo>
                      <a:pt x="169" y="128"/>
                    </a:lnTo>
                    <a:lnTo>
                      <a:pt x="173" y="122"/>
                    </a:lnTo>
                    <a:lnTo>
                      <a:pt x="177" y="115"/>
                    </a:lnTo>
                    <a:lnTo>
                      <a:pt x="183" y="107"/>
                    </a:lnTo>
                    <a:lnTo>
                      <a:pt x="187" y="98"/>
                    </a:lnTo>
                    <a:lnTo>
                      <a:pt x="190" y="89"/>
                    </a:lnTo>
                    <a:lnTo>
                      <a:pt x="192" y="81"/>
                    </a:lnTo>
                    <a:lnTo>
                      <a:pt x="193" y="72"/>
                    </a:lnTo>
                    <a:lnTo>
                      <a:pt x="192" y="63"/>
                    </a:lnTo>
                    <a:lnTo>
                      <a:pt x="190" y="53"/>
                    </a:lnTo>
                    <a:lnTo>
                      <a:pt x="186" y="44"/>
                    </a:lnTo>
                    <a:lnTo>
                      <a:pt x="179" y="34"/>
                    </a:lnTo>
                    <a:lnTo>
                      <a:pt x="169" y="25"/>
                    </a:lnTo>
                    <a:lnTo>
                      <a:pt x="157" y="15"/>
                    </a:lnTo>
                    <a:lnTo>
                      <a:pt x="142" y="8"/>
                    </a:lnTo>
                    <a:lnTo>
                      <a:pt x="124" y="3"/>
                    </a:lnTo>
                    <a:lnTo>
                      <a:pt x="104" y="0"/>
                    </a:lnTo>
                    <a:lnTo>
                      <a:pt x="83" y="0"/>
                    </a:lnTo>
                    <a:lnTo>
                      <a:pt x="62" y="2"/>
                    </a:lnTo>
                    <a:lnTo>
                      <a:pt x="43" y="4"/>
                    </a:lnTo>
                    <a:lnTo>
                      <a:pt x="25" y="6"/>
                    </a:lnTo>
                    <a:lnTo>
                      <a:pt x="12" y="9"/>
                    </a:lnTo>
                    <a:lnTo>
                      <a:pt x="3" y="11"/>
                    </a:lnTo>
                    <a:lnTo>
                      <a:pt x="0" y="12"/>
                    </a:lnTo>
                    <a:lnTo>
                      <a:pt x="15" y="15"/>
                    </a:lnTo>
                    <a:lnTo>
                      <a:pt x="24" y="13"/>
                    </a:lnTo>
                    <a:lnTo>
                      <a:pt x="36" y="11"/>
                    </a:lnTo>
                    <a:lnTo>
                      <a:pt x="49" y="9"/>
                    </a:lnTo>
                    <a:lnTo>
                      <a:pt x="62" y="6"/>
                    </a:lnTo>
                    <a:lnTo>
                      <a:pt x="76" y="5"/>
                    </a:lnTo>
                    <a:lnTo>
                      <a:pt x="90" y="3"/>
                    </a:lnTo>
                    <a:lnTo>
                      <a:pt x="103" y="4"/>
                    </a:lnTo>
                    <a:lnTo>
                      <a:pt x="117" y="6"/>
                    </a:lnTo>
                    <a:lnTo>
                      <a:pt x="129" y="9"/>
                    </a:lnTo>
                    <a:lnTo>
                      <a:pt x="141" y="15"/>
                    </a:lnTo>
                    <a:lnTo>
                      <a:pt x="150" y="24"/>
                    </a:lnTo>
                    <a:lnTo>
                      <a:pt x="159" y="36"/>
                    </a:lnTo>
                    <a:lnTo>
                      <a:pt x="167" y="47"/>
                    </a:lnTo>
                    <a:lnTo>
                      <a:pt x="171" y="57"/>
                    </a:lnTo>
                    <a:lnTo>
                      <a:pt x="175" y="67"/>
                    </a:lnTo>
                    <a:lnTo>
                      <a:pt x="176" y="76"/>
                    </a:lnTo>
                    <a:lnTo>
                      <a:pt x="176" y="85"/>
                    </a:lnTo>
                    <a:lnTo>
                      <a:pt x="175" y="93"/>
                    </a:lnTo>
                    <a:lnTo>
                      <a:pt x="173" y="101"/>
                    </a:lnTo>
                    <a:lnTo>
                      <a:pt x="169" y="110"/>
                    </a:lnTo>
                    <a:lnTo>
                      <a:pt x="164" y="118"/>
                    </a:lnTo>
                    <a:lnTo>
                      <a:pt x="162" y="122"/>
                    </a:lnTo>
                    <a:lnTo>
                      <a:pt x="160" y="125"/>
                    </a:lnTo>
                    <a:lnTo>
                      <a:pt x="158" y="128"/>
                    </a:lnTo>
                    <a:lnTo>
                      <a:pt x="156" y="131"/>
                    </a:lnTo>
                    <a:lnTo>
                      <a:pt x="154" y="134"/>
                    </a:lnTo>
                    <a:lnTo>
                      <a:pt x="153" y="136"/>
                    </a:lnTo>
                    <a:lnTo>
                      <a:pt x="151" y="139"/>
                    </a:lnTo>
                    <a:lnTo>
                      <a:pt x="150" y="142"/>
                    </a:lnTo>
                    <a:lnTo>
                      <a:pt x="148" y="143"/>
                    </a:lnTo>
                    <a:lnTo>
                      <a:pt x="147" y="145"/>
                    </a:lnTo>
                    <a:lnTo>
                      <a:pt x="145" y="146"/>
                    </a:lnTo>
                  </a:path>
                </a:pathLst>
              </a:custGeom>
              <a:solidFill>
                <a:srgbClr val="000000"/>
              </a:solidFill>
              <a:ln w="9525" cap="rnd">
                <a:noFill/>
                <a:round/>
                <a:headEnd/>
                <a:tailEnd/>
              </a:ln>
            </p:spPr>
            <p:txBody>
              <a:bodyPr/>
              <a:lstStyle/>
              <a:p>
                <a:endParaRPr lang="en-US"/>
              </a:p>
            </p:txBody>
          </p:sp>
          <p:sp>
            <p:nvSpPr>
              <p:cNvPr id="84235" name="Freeform 267"/>
              <p:cNvSpPr>
                <a:spLocks noChangeAspect="1"/>
              </p:cNvSpPr>
              <p:nvPr/>
            </p:nvSpPr>
            <p:spPr bwMode="auto">
              <a:xfrm>
                <a:off x="1522" y="2357"/>
                <a:ext cx="94" cy="72"/>
              </a:xfrm>
              <a:custGeom>
                <a:avLst/>
                <a:gdLst>
                  <a:gd name="T0" fmla="*/ 16 w 194"/>
                  <a:gd name="T1" fmla="*/ 17 h 149"/>
                  <a:gd name="T2" fmla="*/ 17 w 194"/>
                  <a:gd name="T3" fmla="*/ 17 h 149"/>
                  <a:gd name="T4" fmla="*/ 17 w 194"/>
                  <a:gd name="T5" fmla="*/ 17 h 149"/>
                  <a:gd name="T6" fmla="*/ 17 w 194"/>
                  <a:gd name="T7" fmla="*/ 16 h 149"/>
                  <a:gd name="T8" fmla="*/ 17 w 194"/>
                  <a:gd name="T9" fmla="*/ 16 h 149"/>
                  <a:gd name="T10" fmla="*/ 18 w 194"/>
                  <a:gd name="T11" fmla="*/ 16 h 149"/>
                  <a:gd name="T12" fmla="*/ 18 w 194"/>
                  <a:gd name="T13" fmla="*/ 16 h 149"/>
                  <a:gd name="T14" fmla="*/ 18 w 194"/>
                  <a:gd name="T15" fmla="*/ 16 h 149"/>
                  <a:gd name="T16" fmla="*/ 19 w 194"/>
                  <a:gd name="T17" fmla="*/ 15 h 149"/>
                  <a:gd name="T18" fmla="*/ 20 w 194"/>
                  <a:gd name="T19" fmla="*/ 14 h 149"/>
                  <a:gd name="T20" fmla="*/ 21 w 194"/>
                  <a:gd name="T21" fmla="*/ 12 h 149"/>
                  <a:gd name="T22" fmla="*/ 21 w 194"/>
                  <a:gd name="T23" fmla="*/ 11 h 149"/>
                  <a:gd name="T24" fmla="*/ 22 w 194"/>
                  <a:gd name="T25" fmla="*/ 9 h 149"/>
                  <a:gd name="T26" fmla="*/ 22 w 194"/>
                  <a:gd name="T27" fmla="*/ 7 h 149"/>
                  <a:gd name="T28" fmla="*/ 21 w 194"/>
                  <a:gd name="T29" fmla="*/ 5 h 149"/>
                  <a:gd name="T30" fmla="*/ 19 w 194"/>
                  <a:gd name="T31" fmla="*/ 3 h 149"/>
                  <a:gd name="T32" fmla="*/ 18 w 194"/>
                  <a:gd name="T33" fmla="*/ 1 h 149"/>
                  <a:gd name="T34" fmla="*/ 14 w 194"/>
                  <a:gd name="T35" fmla="*/ 0 h 149"/>
                  <a:gd name="T36" fmla="*/ 9 w 194"/>
                  <a:gd name="T37" fmla="*/ 0 h 149"/>
                  <a:gd name="T38" fmla="*/ 5 w 194"/>
                  <a:gd name="T39" fmla="*/ 0 h 149"/>
                  <a:gd name="T40" fmla="*/ 1 w 194"/>
                  <a:gd name="T41" fmla="*/ 1 h 149"/>
                  <a:gd name="T42" fmla="*/ 0 w 194"/>
                  <a:gd name="T43" fmla="*/ 1 h 149"/>
                  <a:gd name="T44" fmla="*/ 3 w 194"/>
                  <a:gd name="T45" fmla="*/ 1 h 149"/>
                  <a:gd name="T46" fmla="*/ 4 w 194"/>
                  <a:gd name="T47" fmla="*/ 1 h 149"/>
                  <a:gd name="T48" fmla="*/ 7 w 194"/>
                  <a:gd name="T49" fmla="*/ 0 h 149"/>
                  <a:gd name="T50" fmla="*/ 10 w 194"/>
                  <a:gd name="T51" fmla="*/ 0 h 149"/>
                  <a:gd name="T52" fmla="*/ 14 w 194"/>
                  <a:gd name="T53" fmla="*/ 0 h 149"/>
                  <a:gd name="T54" fmla="*/ 16 w 194"/>
                  <a:gd name="T55" fmla="*/ 1 h 149"/>
                  <a:gd name="T56" fmla="*/ 17 w 194"/>
                  <a:gd name="T57" fmla="*/ 3 h 149"/>
                  <a:gd name="T58" fmla="*/ 19 w 194"/>
                  <a:gd name="T59" fmla="*/ 5 h 149"/>
                  <a:gd name="T60" fmla="*/ 20 w 194"/>
                  <a:gd name="T61" fmla="*/ 7 h 149"/>
                  <a:gd name="T62" fmla="*/ 20 w 194"/>
                  <a:gd name="T63" fmla="*/ 10 h 149"/>
                  <a:gd name="T64" fmla="*/ 20 w 194"/>
                  <a:gd name="T65" fmla="*/ 12 h 149"/>
                  <a:gd name="T66" fmla="*/ 18 w 194"/>
                  <a:gd name="T67" fmla="*/ 14 h 149"/>
                  <a:gd name="T68" fmla="*/ 18 w 194"/>
                  <a:gd name="T69" fmla="*/ 14 h 149"/>
                  <a:gd name="T70" fmla="*/ 18 w 194"/>
                  <a:gd name="T71" fmla="*/ 14 h 149"/>
                  <a:gd name="T72" fmla="*/ 17 w 194"/>
                  <a:gd name="T73" fmla="*/ 15 h 149"/>
                  <a:gd name="T74" fmla="*/ 17 w 194"/>
                  <a:gd name="T75" fmla="*/ 15 h 149"/>
                  <a:gd name="T76" fmla="*/ 17 w 194"/>
                  <a:gd name="T77" fmla="*/ 16 h 149"/>
                  <a:gd name="T78" fmla="*/ 16 w 194"/>
                  <a:gd name="T79" fmla="*/ 16 h 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4"/>
                  <a:gd name="T121" fmla="*/ 0 h 149"/>
                  <a:gd name="T122" fmla="*/ 194 w 194"/>
                  <a:gd name="T123" fmla="*/ 149 h 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4" h="149">
                    <a:moveTo>
                      <a:pt x="145" y="146"/>
                    </a:moveTo>
                    <a:lnTo>
                      <a:pt x="146" y="148"/>
                    </a:lnTo>
                    <a:lnTo>
                      <a:pt x="147" y="148"/>
                    </a:lnTo>
                    <a:lnTo>
                      <a:pt x="148" y="148"/>
                    </a:lnTo>
                    <a:lnTo>
                      <a:pt x="150" y="148"/>
                    </a:lnTo>
                    <a:lnTo>
                      <a:pt x="151" y="148"/>
                    </a:lnTo>
                    <a:lnTo>
                      <a:pt x="152" y="148"/>
                    </a:lnTo>
                    <a:lnTo>
                      <a:pt x="154" y="147"/>
                    </a:lnTo>
                    <a:lnTo>
                      <a:pt x="155" y="147"/>
                    </a:lnTo>
                    <a:lnTo>
                      <a:pt x="156" y="146"/>
                    </a:lnTo>
                    <a:lnTo>
                      <a:pt x="157" y="145"/>
                    </a:lnTo>
                    <a:lnTo>
                      <a:pt x="158" y="143"/>
                    </a:lnTo>
                    <a:lnTo>
                      <a:pt x="160" y="141"/>
                    </a:lnTo>
                    <a:lnTo>
                      <a:pt x="163" y="137"/>
                    </a:lnTo>
                    <a:lnTo>
                      <a:pt x="165" y="133"/>
                    </a:lnTo>
                    <a:lnTo>
                      <a:pt x="169" y="128"/>
                    </a:lnTo>
                    <a:lnTo>
                      <a:pt x="173" y="122"/>
                    </a:lnTo>
                    <a:lnTo>
                      <a:pt x="177" y="115"/>
                    </a:lnTo>
                    <a:lnTo>
                      <a:pt x="183" y="107"/>
                    </a:lnTo>
                    <a:lnTo>
                      <a:pt x="187" y="98"/>
                    </a:lnTo>
                    <a:lnTo>
                      <a:pt x="190" y="89"/>
                    </a:lnTo>
                    <a:lnTo>
                      <a:pt x="192" y="81"/>
                    </a:lnTo>
                    <a:lnTo>
                      <a:pt x="193" y="72"/>
                    </a:lnTo>
                    <a:lnTo>
                      <a:pt x="192" y="63"/>
                    </a:lnTo>
                    <a:lnTo>
                      <a:pt x="190" y="53"/>
                    </a:lnTo>
                    <a:lnTo>
                      <a:pt x="186" y="44"/>
                    </a:lnTo>
                    <a:lnTo>
                      <a:pt x="179" y="34"/>
                    </a:lnTo>
                    <a:lnTo>
                      <a:pt x="169" y="25"/>
                    </a:lnTo>
                    <a:lnTo>
                      <a:pt x="157" y="15"/>
                    </a:lnTo>
                    <a:lnTo>
                      <a:pt x="142" y="8"/>
                    </a:lnTo>
                    <a:lnTo>
                      <a:pt x="124" y="3"/>
                    </a:lnTo>
                    <a:lnTo>
                      <a:pt x="104" y="0"/>
                    </a:lnTo>
                    <a:lnTo>
                      <a:pt x="83" y="0"/>
                    </a:lnTo>
                    <a:lnTo>
                      <a:pt x="62" y="2"/>
                    </a:lnTo>
                    <a:lnTo>
                      <a:pt x="43" y="4"/>
                    </a:lnTo>
                    <a:lnTo>
                      <a:pt x="25" y="6"/>
                    </a:lnTo>
                    <a:lnTo>
                      <a:pt x="12" y="9"/>
                    </a:lnTo>
                    <a:lnTo>
                      <a:pt x="3" y="11"/>
                    </a:lnTo>
                    <a:lnTo>
                      <a:pt x="0" y="12"/>
                    </a:lnTo>
                    <a:lnTo>
                      <a:pt x="15" y="15"/>
                    </a:lnTo>
                    <a:lnTo>
                      <a:pt x="24" y="13"/>
                    </a:lnTo>
                    <a:lnTo>
                      <a:pt x="36" y="11"/>
                    </a:lnTo>
                    <a:lnTo>
                      <a:pt x="49" y="9"/>
                    </a:lnTo>
                    <a:lnTo>
                      <a:pt x="62" y="6"/>
                    </a:lnTo>
                    <a:lnTo>
                      <a:pt x="76" y="5"/>
                    </a:lnTo>
                    <a:lnTo>
                      <a:pt x="90" y="3"/>
                    </a:lnTo>
                    <a:lnTo>
                      <a:pt x="103" y="4"/>
                    </a:lnTo>
                    <a:lnTo>
                      <a:pt x="117" y="6"/>
                    </a:lnTo>
                    <a:lnTo>
                      <a:pt x="129" y="9"/>
                    </a:lnTo>
                    <a:lnTo>
                      <a:pt x="141" y="15"/>
                    </a:lnTo>
                    <a:lnTo>
                      <a:pt x="150" y="24"/>
                    </a:lnTo>
                    <a:lnTo>
                      <a:pt x="159" y="36"/>
                    </a:lnTo>
                    <a:lnTo>
                      <a:pt x="167" y="47"/>
                    </a:lnTo>
                    <a:lnTo>
                      <a:pt x="171" y="57"/>
                    </a:lnTo>
                    <a:lnTo>
                      <a:pt x="175" y="67"/>
                    </a:lnTo>
                    <a:lnTo>
                      <a:pt x="176" y="76"/>
                    </a:lnTo>
                    <a:lnTo>
                      <a:pt x="176" y="85"/>
                    </a:lnTo>
                    <a:lnTo>
                      <a:pt x="175" y="93"/>
                    </a:lnTo>
                    <a:lnTo>
                      <a:pt x="173" y="101"/>
                    </a:lnTo>
                    <a:lnTo>
                      <a:pt x="169" y="110"/>
                    </a:lnTo>
                    <a:lnTo>
                      <a:pt x="164" y="118"/>
                    </a:lnTo>
                    <a:lnTo>
                      <a:pt x="162" y="122"/>
                    </a:lnTo>
                    <a:lnTo>
                      <a:pt x="160" y="125"/>
                    </a:lnTo>
                    <a:lnTo>
                      <a:pt x="158" y="128"/>
                    </a:lnTo>
                    <a:lnTo>
                      <a:pt x="156" y="131"/>
                    </a:lnTo>
                    <a:lnTo>
                      <a:pt x="154" y="134"/>
                    </a:lnTo>
                    <a:lnTo>
                      <a:pt x="153" y="136"/>
                    </a:lnTo>
                    <a:lnTo>
                      <a:pt x="151" y="139"/>
                    </a:lnTo>
                    <a:lnTo>
                      <a:pt x="150" y="142"/>
                    </a:lnTo>
                    <a:lnTo>
                      <a:pt x="148" y="143"/>
                    </a:lnTo>
                    <a:lnTo>
                      <a:pt x="147" y="145"/>
                    </a:lnTo>
                    <a:lnTo>
                      <a:pt x="145" y="146"/>
                    </a:lnTo>
                  </a:path>
                </a:pathLst>
              </a:custGeom>
              <a:noFill/>
              <a:ln w="12700" cap="rnd">
                <a:solidFill>
                  <a:srgbClr val="000000"/>
                </a:solidFill>
                <a:round/>
                <a:headEnd type="none" w="sm" len="sm"/>
                <a:tailEnd type="none" w="sm" len="sm"/>
              </a:ln>
            </p:spPr>
            <p:txBody>
              <a:bodyPr/>
              <a:lstStyle/>
              <a:p>
                <a:endParaRPr lang="en-US"/>
              </a:p>
            </p:txBody>
          </p:sp>
          <p:sp>
            <p:nvSpPr>
              <p:cNvPr id="84236" name="Freeform 268"/>
              <p:cNvSpPr>
                <a:spLocks noChangeAspect="1"/>
              </p:cNvSpPr>
              <p:nvPr/>
            </p:nvSpPr>
            <p:spPr bwMode="auto">
              <a:xfrm>
                <a:off x="1058" y="2385"/>
                <a:ext cx="86" cy="65"/>
              </a:xfrm>
              <a:custGeom>
                <a:avLst/>
                <a:gdLst>
                  <a:gd name="T0" fmla="*/ 20 w 177"/>
                  <a:gd name="T1" fmla="*/ 1 h 136"/>
                  <a:gd name="T2" fmla="*/ 17 w 177"/>
                  <a:gd name="T3" fmla="*/ 0 h 136"/>
                  <a:gd name="T4" fmla="*/ 14 w 177"/>
                  <a:gd name="T5" fmla="*/ 0 h 136"/>
                  <a:gd name="T6" fmla="*/ 9 w 177"/>
                  <a:gd name="T7" fmla="*/ 0 h 136"/>
                  <a:gd name="T8" fmla="*/ 5 w 177"/>
                  <a:gd name="T9" fmla="*/ 0 h 136"/>
                  <a:gd name="T10" fmla="*/ 4 w 177"/>
                  <a:gd name="T11" fmla="*/ 1 h 136"/>
                  <a:gd name="T12" fmla="*/ 1 w 177"/>
                  <a:gd name="T13" fmla="*/ 3 h 136"/>
                  <a:gd name="T14" fmla="*/ 0 w 177"/>
                  <a:gd name="T15" fmla="*/ 5 h 136"/>
                  <a:gd name="T16" fmla="*/ 0 w 177"/>
                  <a:gd name="T17" fmla="*/ 7 h 136"/>
                  <a:gd name="T18" fmla="*/ 0 w 177"/>
                  <a:gd name="T19" fmla="*/ 9 h 136"/>
                  <a:gd name="T20" fmla="*/ 1 w 177"/>
                  <a:gd name="T21" fmla="*/ 11 h 136"/>
                  <a:gd name="T22" fmla="*/ 1 w 177"/>
                  <a:gd name="T23" fmla="*/ 11 h 136"/>
                  <a:gd name="T24" fmla="*/ 2 w 177"/>
                  <a:gd name="T25" fmla="*/ 13 h 136"/>
                  <a:gd name="T26" fmla="*/ 3 w 177"/>
                  <a:gd name="T27" fmla="*/ 14 h 136"/>
                  <a:gd name="T28" fmla="*/ 3 w 177"/>
                  <a:gd name="T29" fmla="*/ 14 h 136"/>
                  <a:gd name="T30" fmla="*/ 4 w 177"/>
                  <a:gd name="T31" fmla="*/ 15 h 136"/>
                  <a:gd name="T32" fmla="*/ 4 w 177"/>
                  <a:gd name="T33" fmla="*/ 15 h 136"/>
                  <a:gd name="T34" fmla="*/ 4 w 177"/>
                  <a:gd name="T35" fmla="*/ 15 h 136"/>
                  <a:gd name="T36" fmla="*/ 4 w 177"/>
                  <a:gd name="T37" fmla="*/ 15 h 136"/>
                  <a:gd name="T38" fmla="*/ 5 w 177"/>
                  <a:gd name="T39" fmla="*/ 15 h 136"/>
                  <a:gd name="T40" fmla="*/ 5 w 177"/>
                  <a:gd name="T41" fmla="*/ 15 h 136"/>
                  <a:gd name="T42" fmla="*/ 5 w 177"/>
                  <a:gd name="T43" fmla="*/ 14 h 136"/>
                  <a:gd name="T44" fmla="*/ 5 w 177"/>
                  <a:gd name="T45" fmla="*/ 14 h 136"/>
                  <a:gd name="T46" fmla="*/ 4 w 177"/>
                  <a:gd name="T47" fmla="*/ 12 h 136"/>
                  <a:gd name="T48" fmla="*/ 3 w 177"/>
                  <a:gd name="T49" fmla="*/ 11 h 136"/>
                  <a:gd name="T50" fmla="*/ 3 w 177"/>
                  <a:gd name="T51" fmla="*/ 8 h 136"/>
                  <a:gd name="T52" fmla="*/ 3 w 177"/>
                  <a:gd name="T53" fmla="*/ 6 h 136"/>
                  <a:gd name="T54" fmla="*/ 4 w 177"/>
                  <a:gd name="T55" fmla="*/ 5 h 136"/>
                  <a:gd name="T56" fmla="*/ 6 w 177"/>
                  <a:gd name="T57" fmla="*/ 4 h 136"/>
                  <a:gd name="T58" fmla="*/ 9 w 177"/>
                  <a:gd name="T59" fmla="*/ 2 h 136"/>
                  <a:gd name="T60" fmla="*/ 12 w 177"/>
                  <a:gd name="T61" fmla="*/ 2 h 136"/>
                  <a:gd name="T62" fmla="*/ 15 w 177"/>
                  <a:gd name="T63" fmla="*/ 2 h 136"/>
                  <a:gd name="T64" fmla="*/ 17 w 177"/>
                  <a:gd name="T65" fmla="*/ 2 h 136"/>
                  <a:gd name="T66" fmla="*/ 20 w 177"/>
                  <a:gd name="T67" fmla="*/ 1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
                  <a:gd name="T103" fmla="*/ 0 h 136"/>
                  <a:gd name="T104" fmla="*/ 177 w 177"/>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 h="136">
                    <a:moveTo>
                      <a:pt x="176" y="11"/>
                    </a:moveTo>
                    <a:lnTo>
                      <a:pt x="174" y="10"/>
                    </a:lnTo>
                    <a:lnTo>
                      <a:pt x="165" y="8"/>
                    </a:lnTo>
                    <a:lnTo>
                      <a:pt x="152" y="6"/>
                    </a:lnTo>
                    <a:lnTo>
                      <a:pt x="137" y="4"/>
                    </a:lnTo>
                    <a:lnTo>
                      <a:pt x="119" y="1"/>
                    </a:lnTo>
                    <a:lnTo>
                      <a:pt x="100" y="0"/>
                    </a:lnTo>
                    <a:lnTo>
                      <a:pt x="81" y="1"/>
                    </a:lnTo>
                    <a:lnTo>
                      <a:pt x="63" y="2"/>
                    </a:lnTo>
                    <a:lnTo>
                      <a:pt x="46" y="7"/>
                    </a:lnTo>
                    <a:lnTo>
                      <a:pt x="32" y="14"/>
                    </a:lnTo>
                    <a:lnTo>
                      <a:pt x="22" y="23"/>
                    </a:lnTo>
                    <a:lnTo>
                      <a:pt x="13" y="32"/>
                    </a:lnTo>
                    <a:lnTo>
                      <a:pt x="7" y="40"/>
                    </a:lnTo>
                    <a:lnTo>
                      <a:pt x="3" y="49"/>
                    </a:lnTo>
                    <a:lnTo>
                      <a:pt x="0" y="57"/>
                    </a:lnTo>
                    <a:lnTo>
                      <a:pt x="0" y="65"/>
                    </a:lnTo>
                    <a:lnTo>
                      <a:pt x="0" y="74"/>
                    </a:lnTo>
                    <a:lnTo>
                      <a:pt x="3" y="81"/>
                    </a:lnTo>
                    <a:lnTo>
                      <a:pt x="6" y="90"/>
                    </a:lnTo>
                    <a:lnTo>
                      <a:pt x="9" y="97"/>
                    </a:lnTo>
                    <a:lnTo>
                      <a:pt x="14" y="105"/>
                    </a:lnTo>
                    <a:lnTo>
                      <a:pt x="19" y="111"/>
                    </a:lnTo>
                    <a:lnTo>
                      <a:pt x="22" y="117"/>
                    </a:lnTo>
                    <a:lnTo>
                      <a:pt x="25" y="122"/>
                    </a:lnTo>
                    <a:lnTo>
                      <a:pt x="28" y="125"/>
                    </a:lnTo>
                    <a:lnTo>
                      <a:pt x="30" y="128"/>
                    </a:lnTo>
                    <a:lnTo>
                      <a:pt x="31" y="131"/>
                    </a:lnTo>
                    <a:lnTo>
                      <a:pt x="33" y="132"/>
                    </a:lnTo>
                    <a:lnTo>
                      <a:pt x="34" y="134"/>
                    </a:lnTo>
                    <a:lnTo>
                      <a:pt x="35" y="134"/>
                    </a:lnTo>
                    <a:lnTo>
                      <a:pt x="37" y="134"/>
                    </a:lnTo>
                    <a:lnTo>
                      <a:pt x="38" y="135"/>
                    </a:lnTo>
                    <a:lnTo>
                      <a:pt x="41" y="135"/>
                    </a:lnTo>
                    <a:lnTo>
                      <a:pt x="42" y="135"/>
                    </a:lnTo>
                    <a:lnTo>
                      <a:pt x="43" y="134"/>
                    </a:lnTo>
                    <a:lnTo>
                      <a:pt x="44" y="133"/>
                    </a:lnTo>
                    <a:lnTo>
                      <a:pt x="44" y="131"/>
                    </a:lnTo>
                    <a:lnTo>
                      <a:pt x="43" y="128"/>
                    </a:lnTo>
                    <a:lnTo>
                      <a:pt x="41" y="125"/>
                    </a:lnTo>
                    <a:lnTo>
                      <a:pt x="38" y="119"/>
                    </a:lnTo>
                    <a:lnTo>
                      <a:pt x="35" y="112"/>
                    </a:lnTo>
                    <a:lnTo>
                      <a:pt x="32" y="104"/>
                    </a:lnTo>
                    <a:lnTo>
                      <a:pt x="30" y="95"/>
                    </a:lnTo>
                    <a:lnTo>
                      <a:pt x="28" y="86"/>
                    </a:lnTo>
                    <a:lnTo>
                      <a:pt x="28" y="76"/>
                    </a:lnTo>
                    <a:lnTo>
                      <a:pt x="28" y="67"/>
                    </a:lnTo>
                    <a:lnTo>
                      <a:pt x="31" y="58"/>
                    </a:lnTo>
                    <a:lnTo>
                      <a:pt x="36" y="49"/>
                    </a:lnTo>
                    <a:lnTo>
                      <a:pt x="44" y="39"/>
                    </a:lnTo>
                    <a:lnTo>
                      <a:pt x="54" y="33"/>
                    </a:lnTo>
                    <a:lnTo>
                      <a:pt x="66" y="27"/>
                    </a:lnTo>
                    <a:lnTo>
                      <a:pt x="78" y="24"/>
                    </a:lnTo>
                    <a:lnTo>
                      <a:pt x="91" y="22"/>
                    </a:lnTo>
                    <a:lnTo>
                      <a:pt x="104" y="20"/>
                    </a:lnTo>
                    <a:lnTo>
                      <a:pt x="117" y="20"/>
                    </a:lnTo>
                    <a:lnTo>
                      <a:pt x="129" y="18"/>
                    </a:lnTo>
                    <a:lnTo>
                      <a:pt x="139" y="17"/>
                    </a:lnTo>
                    <a:lnTo>
                      <a:pt x="149" y="16"/>
                    </a:lnTo>
                    <a:lnTo>
                      <a:pt x="176" y="11"/>
                    </a:lnTo>
                  </a:path>
                </a:pathLst>
              </a:custGeom>
              <a:solidFill>
                <a:srgbClr val="98724B"/>
              </a:solidFill>
              <a:ln w="9525" cap="rnd">
                <a:noFill/>
                <a:round/>
                <a:headEnd/>
                <a:tailEnd/>
              </a:ln>
            </p:spPr>
            <p:txBody>
              <a:bodyPr/>
              <a:lstStyle/>
              <a:p>
                <a:endParaRPr lang="en-US"/>
              </a:p>
            </p:txBody>
          </p:sp>
          <p:sp>
            <p:nvSpPr>
              <p:cNvPr id="84237" name="Freeform 269"/>
              <p:cNvSpPr>
                <a:spLocks noChangeAspect="1"/>
              </p:cNvSpPr>
              <p:nvPr/>
            </p:nvSpPr>
            <p:spPr bwMode="auto">
              <a:xfrm>
                <a:off x="1058" y="2385"/>
                <a:ext cx="86" cy="65"/>
              </a:xfrm>
              <a:custGeom>
                <a:avLst/>
                <a:gdLst>
                  <a:gd name="T0" fmla="*/ 20 w 177"/>
                  <a:gd name="T1" fmla="*/ 1 h 136"/>
                  <a:gd name="T2" fmla="*/ 17 w 177"/>
                  <a:gd name="T3" fmla="*/ 0 h 136"/>
                  <a:gd name="T4" fmla="*/ 14 w 177"/>
                  <a:gd name="T5" fmla="*/ 0 h 136"/>
                  <a:gd name="T6" fmla="*/ 9 w 177"/>
                  <a:gd name="T7" fmla="*/ 0 h 136"/>
                  <a:gd name="T8" fmla="*/ 5 w 177"/>
                  <a:gd name="T9" fmla="*/ 0 h 136"/>
                  <a:gd name="T10" fmla="*/ 4 w 177"/>
                  <a:gd name="T11" fmla="*/ 1 h 136"/>
                  <a:gd name="T12" fmla="*/ 1 w 177"/>
                  <a:gd name="T13" fmla="*/ 3 h 136"/>
                  <a:gd name="T14" fmla="*/ 0 w 177"/>
                  <a:gd name="T15" fmla="*/ 5 h 136"/>
                  <a:gd name="T16" fmla="*/ 0 w 177"/>
                  <a:gd name="T17" fmla="*/ 7 h 136"/>
                  <a:gd name="T18" fmla="*/ 0 w 177"/>
                  <a:gd name="T19" fmla="*/ 9 h 136"/>
                  <a:gd name="T20" fmla="*/ 1 w 177"/>
                  <a:gd name="T21" fmla="*/ 11 h 136"/>
                  <a:gd name="T22" fmla="*/ 1 w 177"/>
                  <a:gd name="T23" fmla="*/ 11 h 136"/>
                  <a:gd name="T24" fmla="*/ 2 w 177"/>
                  <a:gd name="T25" fmla="*/ 13 h 136"/>
                  <a:gd name="T26" fmla="*/ 3 w 177"/>
                  <a:gd name="T27" fmla="*/ 14 h 136"/>
                  <a:gd name="T28" fmla="*/ 3 w 177"/>
                  <a:gd name="T29" fmla="*/ 14 h 136"/>
                  <a:gd name="T30" fmla="*/ 4 w 177"/>
                  <a:gd name="T31" fmla="*/ 15 h 136"/>
                  <a:gd name="T32" fmla="*/ 4 w 177"/>
                  <a:gd name="T33" fmla="*/ 15 h 136"/>
                  <a:gd name="T34" fmla="*/ 4 w 177"/>
                  <a:gd name="T35" fmla="*/ 15 h 136"/>
                  <a:gd name="T36" fmla="*/ 4 w 177"/>
                  <a:gd name="T37" fmla="*/ 15 h 136"/>
                  <a:gd name="T38" fmla="*/ 5 w 177"/>
                  <a:gd name="T39" fmla="*/ 15 h 136"/>
                  <a:gd name="T40" fmla="*/ 5 w 177"/>
                  <a:gd name="T41" fmla="*/ 15 h 136"/>
                  <a:gd name="T42" fmla="*/ 5 w 177"/>
                  <a:gd name="T43" fmla="*/ 14 h 136"/>
                  <a:gd name="T44" fmla="*/ 5 w 177"/>
                  <a:gd name="T45" fmla="*/ 14 h 136"/>
                  <a:gd name="T46" fmla="*/ 4 w 177"/>
                  <a:gd name="T47" fmla="*/ 12 h 136"/>
                  <a:gd name="T48" fmla="*/ 3 w 177"/>
                  <a:gd name="T49" fmla="*/ 11 h 136"/>
                  <a:gd name="T50" fmla="*/ 3 w 177"/>
                  <a:gd name="T51" fmla="*/ 8 h 136"/>
                  <a:gd name="T52" fmla="*/ 3 w 177"/>
                  <a:gd name="T53" fmla="*/ 6 h 136"/>
                  <a:gd name="T54" fmla="*/ 4 w 177"/>
                  <a:gd name="T55" fmla="*/ 5 h 136"/>
                  <a:gd name="T56" fmla="*/ 6 w 177"/>
                  <a:gd name="T57" fmla="*/ 4 h 136"/>
                  <a:gd name="T58" fmla="*/ 9 w 177"/>
                  <a:gd name="T59" fmla="*/ 2 h 136"/>
                  <a:gd name="T60" fmla="*/ 12 w 177"/>
                  <a:gd name="T61" fmla="*/ 2 h 136"/>
                  <a:gd name="T62" fmla="*/ 15 w 177"/>
                  <a:gd name="T63" fmla="*/ 2 h 136"/>
                  <a:gd name="T64" fmla="*/ 17 w 177"/>
                  <a:gd name="T65" fmla="*/ 2 h 136"/>
                  <a:gd name="T66" fmla="*/ 20 w 177"/>
                  <a:gd name="T67" fmla="*/ 1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
                  <a:gd name="T103" fmla="*/ 0 h 136"/>
                  <a:gd name="T104" fmla="*/ 177 w 177"/>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 h="136">
                    <a:moveTo>
                      <a:pt x="176" y="11"/>
                    </a:moveTo>
                    <a:lnTo>
                      <a:pt x="174" y="10"/>
                    </a:lnTo>
                    <a:lnTo>
                      <a:pt x="165" y="8"/>
                    </a:lnTo>
                    <a:lnTo>
                      <a:pt x="152" y="6"/>
                    </a:lnTo>
                    <a:lnTo>
                      <a:pt x="137" y="4"/>
                    </a:lnTo>
                    <a:lnTo>
                      <a:pt x="119" y="1"/>
                    </a:lnTo>
                    <a:lnTo>
                      <a:pt x="100" y="0"/>
                    </a:lnTo>
                    <a:lnTo>
                      <a:pt x="81" y="1"/>
                    </a:lnTo>
                    <a:lnTo>
                      <a:pt x="63" y="2"/>
                    </a:lnTo>
                    <a:lnTo>
                      <a:pt x="46" y="7"/>
                    </a:lnTo>
                    <a:lnTo>
                      <a:pt x="32" y="14"/>
                    </a:lnTo>
                    <a:lnTo>
                      <a:pt x="22" y="23"/>
                    </a:lnTo>
                    <a:lnTo>
                      <a:pt x="13" y="32"/>
                    </a:lnTo>
                    <a:lnTo>
                      <a:pt x="7" y="40"/>
                    </a:lnTo>
                    <a:lnTo>
                      <a:pt x="3" y="49"/>
                    </a:lnTo>
                    <a:lnTo>
                      <a:pt x="0" y="57"/>
                    </a:lnTo>
                    <a:lnTo>
                      <a:pt x="0" y="65"/>
                    </a:lnTo>
                    <a:lnTo>
                      <a:pt x="0" y="74"/>
                    </a:lnTo>
                    <a:lnTo>
                      <a:pt x="3" y="81"/>
                    </a:lnTo>
                    <a:lnTo>
                      <a:pt x="6" y="90"/>
                    </a:lnTo>
                    <a:lnTo>
                      <a:pt x="9" y="97"/>
                    </a:lnTo>
                    <a:lnTo>
                      <a:pt x="14" y="105"/>
                    </a:lnTo>
                    <a:lnTo>
                      <a:pt x="19" y="111"/>
                    </a:lnTo>
                    <a:lnTo>
                      <a:pt x="22" y="117"/>
                    </a:lnTo>
                    <a:lnTo>
                      <a:pt x="25" y="122"/>
                    </a:lnTo>
                    <a:lnTo>
                      <a:pt x="28" y="125"/>
                    </a:lnTo>
                    <a:lnTo>
                      <a:pt x="30" y="128"/>
                    </a:lnTo>
                    <a:lnTo>
                      <a:pt x="31" y="131"/>
                    </a:lnTo>
                    <a:lnTo>
                      <a:pt x="33" y="132"/>
                    </a:lnTo>
                    <a:lnTo>
                      <a:pt x="34" y="134"/>
                    </a:lnTo>
                    <a:lnTo>
                      <a:pt x="35" y="134"/>
                    </a:lnTo>
                    <a:lnTo>
                      <a:pt x="37" y="134"/>
                    </a:lnTo>
                    <a:lnTo>
                      <a:pt x="38" y="135"/>
                    </a:lnTo>
                    <a:lnTo>
                      <a:pt x="41" y="135"/>
                    </a:lnTo>
                    <a:lnTo>
                      <a:pt x="42" y="135"/>
                    </a:lnTo>
                    <a:lnTo>
                      <a:pt x="43" y="134"/>
                    </a:lnTo>
                    <a:lnTo>
                      <a:pt x="44" y="133"/>
                    </a:lnTo>
                    <a:lnTo>
                      <a:pt x="44" y="131"/>
                    </a:lnTo>
                    <a:lnTo>
                      <a:pt x="43" y="128"/>
                    </a:lnTo>
                    <a:lnTo>
                      <a:pt x="41" y="125"/>
                    </a:lnTo>
                    <a:lnTo>
                      <a:pt x="38" y="119"/>
                    </a:lnTo>
                    <a:lnTo>
                      <a:pt x="35" y="112"/>
                    </a:lnTo>
                    <a:lnTo>
                      <a:pt x="32" y="104"/>
                    </a:lnTo>
                    <a:lnTo>
                      <a:pt x="30" y="95"/>
                    </a:lnTo>
                    <a:lnTo>
                      <a:pt x="28" y="86"/>
                    </a:lnTo>
                    <a:lnTo>
                      <a:pt x="28" y="76"/>
                    </a:lnTo>
                    <a:lnTo>
                      <a:pt x="28" y="67"/>
                    </a:lnTo>
                    <a:lnTo>
                      <a:pt x="31" y="58"/>
                    </a:lnTo>
                    <a:lnTo>
                      <a:pt x="36" y="49"/>
                    </a:lnTo>
                    <a:lnTo>
                      <a:pt x="44" y="39"/>
                    </a:lnTo>
                    <a:lnTo>
                      <a:pt x="54" y="33"/>
                    </a:lnTo>
                    <a:lnTo>
                      <a:pt x="66" y="27"/>
                    </a:lnTo>
                    <a:lnTo>
                      <a:pt x="78" y="24"/>
                    </a:lnTo>
                    <a:lnTo>
                      <a:pt x="91" y="22"/>
                    </a:lnTo>
                    <a:lnTo>
                      <a:pt x="104" y="20"/>
                    </a:lnTo>
                    <a:lnTo>
                      <a:pt x="117" y="20"/>
                    </a:lnTo>
                    <a:lnTo>
                      <a:pt x="129" y="18"/>
                    </a:lnTo>
                    <a:lnTo>
                      <a:pt x="139" y="17"/>
                    </a:lnTo>
                    <a:lnTo>
                      <a:pt x="149" y="16"/>
                    </a:lnTo>
                    <a:lnTo>
                      <a:pt x="176" y="11"/>
                    </a:lnTo>
                  </a:path>
                </a:pathLst>
              </a:custGeom>
              <a:noFill/>
              <a:ln w="12700" cap="rnd">
                <a:solidFill>
                  <a:srgbClr val="000000"/>
                </a:solidFill>
                <a:round/>
                <a:headEnd type="none" w="sm" len="sm"/>
                <a:tailEnd type="none" w="sm" len="sm"/>
              </a:ln>
            </p:spPr>
            <p:txBody>
              <a:bodyPr/>
              <a:lstStyle/>
              <a:p>
                <a:endParaRPr lang="en-US"/>
              </a:p>
            </p:txBody>
          </p:sp>
          <p:sp>
            <p:nvSpPr>
              <p:cNvPr id="84238" name="Freeform 270"/>
              <p:cNvSpPr>
                <a:spLocks noChangeAspect="1"/>
              </p:cNvSpPr>
              <p:nvPr/>
            </p:nvSpPr>
            <p:spPr bwMode="auto">
              <a:xfrm>
                <a:off x="1058" y="2385"/>
                <a:ext cx="86" cy="65"/>
              </a:xfrm>
              <a:custGeom>
                <a:avLst/>
                <a:gdLst>
                  <a:gd name="T0" fmla="*/ 5 w 177"/>
                  <a:gd name="T1" fmla="*/ 15 h 136"/>
                  <a:gd name="T2" fmla="*/ 5 w 177"/>
                  <a:gd name="T3" fmla="*/ 15 h 136"/>
                  <a:gd name="T4" fmla="*/ 4 w 177"/>
                  <a:gd name="T5" fmla="*/ 15 h 136"/>
                  <a:gd name="T6" fmla="*/ 4 w 177"/>
                  <a:gd name="T7" fmla="*/ 15 h 136"/>
                  <a:gd name="T8" fmla="*/ 4 w 177"/>
                  <a:gd name="T9" fmla="*/ 15 h 136"/>
                  <a:gd name="T10" fmla="*/ 4 w 177"/>
                  <a:gd name="T11" fmla="*/ 15 h 136"/>
                  <a:gd name="T12" fmla="*/ 4 w 177"/>
                  <a:gd name="T13" fmla="*/ 14 h 136"/>
                  <a:gd name="T14" fmla="*/ 3 w 177"/>
                  <a:gd name="T15" fmla="*/ 14 h 136"/>
                  <a:gd name="T16" fmla="*/ 3 w 177"/>
                  <a:gd name="T17" fmla="*/ 13 h 136"/>
                  <a:gd name="T18" fmla="*/ 2 w 177"/>
                  <a:gd name="T19" fmla="*/ 12 h 136"/>
                  <a:gd name="T20" fmla="*/ 1 w 177"/>
                  <a:gd name="T21" fmla="*/ 11 h 136"/>
                  <a:gd name="T22" fmla="*/ 0 w 177"/>
                  <a:gd name="T23" fmla="*/ 10 h 136"/>
                  <a:gd name="T24" fmla="*/ 0 w 177"/>
                  <a:gd name="T25" fmla="*/ 8 h 136"/>
                  <a:gd name="T26" fmla="*/ 0 w 177"/>
                  <a:gd name="T27" fmla="*/ 6 h 136"/>
                  <a:gd name="T28" fmla="*/ 0 w 177"/>
                  <a:gd name="T29" fmla="*/ 4 h 136"/>
                  <a:gd name="T30" fmla="*/ 2 w 177"/>
                  <a:gd name="T31" fmla="*/ 2 h 136"/>
                  <a:gd name="T32" fmla="*/ 4 w 177"/>
                  <a:gd name="T33" fmla="*/ 1 h 136"/>
                  <a:gd name="T34" fmla="*/ 7 w 177"/>
                  <a:gd name="T35" fmla="*/ 0 h 136"/>
                  <a:gd name="T36" fmla="*/ 12 w 177"/>
                  <a:gd name="T37" fmla="*/ 0 h 136"/>
                  <a:gd name="T38" fmla="*/ 16 w 177"/>
                  <a:gd name="T39" fmla="*/ 0 h 136"/>
                  <a:gd name="T40" fmla="*/ 19 w 177"/>
                  <a:gd name="T41" fmla="*/ 1 h 136"/>
                  <a:gd name="T42" fmla="*/ 20 w 177"/>
                  <a:gd name="T43" fmla="*/ 1 h 136"/>
                  <a:gd name="T44" fmla="*/ 17 w 177"/>
                  <a:gd name="T45" fmla="*/ 1 h 136"/>
                  <a:gd name="T46" fmla="*/ 17 w 177"/>
                  <a:gd name="T47" fmla="*/ 1 h 136"/>
                  <a:gd name="T48" fmla="*/ 14 w 177"/>
                  <a:gd name="T49" fmla="*/ 0 h 136"/>
                  <a:gd name="T50" fmla="*/ 11 w 177"/>
                  <a:gd name="T51" fmla="*/ 0 h 136"/>
                  <a:gd name="T52" fmla="*/ 8 w 177"/>
                  <a:gd name="T53" fmla="*/ 0 h 136"/>
                  <a:gd name="T54" fmla="*/ 5 w 177"/>
                  <a:gd name="T55" fmla="*/ 1 h 136"/>
                  <a:gd name="T56" fmla="*/ 4 w 177"/>
                  <a:gd name="T57" fmla="*/ 2 h 136"/>
                  <a:gd name="T58" fmla="*/ 3 w 177"/>
                  <a:gd name="T59" fmla="*/ 5 h 136"/>
                  <a:gd name="T60" fmla="*/ 2 w 177"/>
                  <a:gd name="T61" fmla="*/ 7 h 136"/>
                  <a:gd name="T62" fmla="*/ 1 w 177"/>
                  <a:gd name="T63" fmla="*/ 9 h 136"/>
                  <a:gd name="T64" fmla="*/ 2 w 177"/>
                  <a:gd name="T65" fmla="*/ 10 h 136"/>
                  <a:gd name="T66" fmla="*/ 3 w 177"/>
                  <a:gd name="T67" fmla="*/ 12 h 136"/>
                  <a:gd name="T68" fmla="*/ 3 w 177"/>
                  <a:gd name="T69" fmla="*/ 12 h 136"/>
                  <a:gd name="T70" fmla="*/ 3 w 177"/>
                  <a:gd name="T71" fmla="*/ 13 h 136"/>
                  <a:gd name="T72" fmla="*/ 4 w 177"/>
                  <a:gd name="T73" fmla="*/ 13 h 136"/>
                  <a:gd name="T74" fmla="*/ 4 w 177"/>
                  <a:gd name="T75" fmla="*/ 14 h 136"/>
                  <a:gd name="T76" fmla="*/ 5 w 177"/>
                  <a:gd name="T77" fmla="*/ 14 h 136"/>
                  <a:gd name="T78" fmla="*/ 5 w 177"/>
                  <a:gd name="T79" fmla="*/ 15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7"/>
                  <a:gd name="T121" fmla="*/ 0 h 136"/>
                  <a:gd name="T122" fmla="*/ 177 w 177"/>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7" h="136">
                    <a:moveTo>
                      <a:pt x="44" y="134"/>
                    </a:moveTo>
                    <a:lnTo>
                      <a:pt x="43" y="134"/>
                    </a:lnTo>
                    <a:lnTo>
                      <a:pt x="42" y="135"/>
                    </a:lnTo>
                    <a:lnTo>
                      <a:pt x="41" y="135"/>
                    </a:lnTo>
                    <a:lnTo>
                      <a:pt x="39" y="135"/>
                    </a:lnTo>
                    <a:lnTo>
                      <a:pt x="38" y="135"/>
                    </a:lnTo>
                    <a:lnTo>
                      <a:pt x="37" y="134"/>
                    </a:lnTo>
                    <a:lnTo>
                      <a:pt x="36" y="134"/>
                    </a:lnTo>
                    <a:lnTo>
                      <a:pt x="35" y="134"/>
                    </a:lnTo>
                    <a:lnTo>
                      <a:pt x="34" y="134"/>
                    </a:lnTo>
                    <a:lnTo>
                      <a:pt x="33" y="132"/>
                    </a:lnTo>
                    <a:lnTo>
                      <a:pt x="31" y="131"/>
                    </a:lnTo>
                    <a:lnTo>
                      <a:pt x="30" y="128"/>
                    </a:lnTo>
                    <a:lnTo>
                      <a:pt x="28" y="125"/>
                    </a:lnTo>
                    <a:lnTo>
                      <a:pt x="25" y="122"/>
                    </a:lnTo>
                    <a:lnTo>
                      <a:pt x="22" y="117"/>
                    </a:lnTo>
                    <a:lnTo>
                      <a:pt x="19" y="111"/>
                    </a:lnTo>
                    <a:lnTo>
                      <a:pt x="14" y="105"/>
                    </a:lnTo>
                    <a:lnTo>
                      <a:pt x="9" y="97"/>
                    </a:lnTo>
                    <a:lnTo>
                      <a:pt x="6" y="90"/>
                    </a:lnTo>
                    <a:lnTo>
                      <a:pt x="3" y="81"/>
                    </a:lnTo>
                    <a:lnTo>
                      <a:pt x="0" y="74"/>
                    </a:lnTo>
                    <a:lnTo>
                      <a:pt x="0" y="65"/>
                    </a:lnTo>
                    <a:lnTo>
                      <a:pt x="0" y="57"/>
                    </a:lnTo>
                    <a:lnTo>
                      <a:pt x="3" y="49"/>
                    </a:lnTo>
                    <a:lnTo>
                      <a:pt x="7" y="40"/>
                    </a:lnTo>
                    <a:lnTo>
                      <a:pt x="13" y="32"/>
                    </a:lnTo>
                    <a:lnTo>
                      <a:pt x="22" y="23"/>
                    </a:lnTo>
                    <a:lnTo>
                      <a:pt x="32" y="14"/>
                    </a:lnTo>
                    <a:lnTo>
                      <a:pt x="46" y="7"/>
                    </a:lnTo>
                    <a:lnTo>
                      <a:pt x="63" y="2"/>
                    </a:lnTo>
                    <a:lnTo>
                      <a:pt x="81" y="1"/>
                    </a:lnTo>
                    <a:lnTo>
                      <a:pt x="100" y="0"/>
                    </a:lnTo>
                    <a:lnTo>
                      <a:pt x="119" y="1"/>
                    </a:lnTo>
                    <a:lnTo>
                      <a:pt x="137" y="4"/>
                    </a:lnTo>
                    <a:lnTo>
                      <a:pt x="152" y="6"/>
                    </a:lnTo>
                    <a:lnTo>
                      <a:pt x="165" y="8"/>
                    </a:lnTo>
                    <a:lnTo>
                      <a:pt x="174" y="10"/>
                    </a:lnTo>
                    <a:lnTo>
                      <a:pt x="176" y="11"/>
                    </a:lnTo>
                    <a:lnTo>
                      <a:pt x="163" y="14"/>
                    </a:lnTo>
                    <a:lnTo>
                      <a:pt x="155" y="12"/>
                    </a:lnTo>
                    <a:lnTo>
                      <a:pt x="143" y="10"/>
                    </a:lnTo>
                    <a:lnTo>
                      <a:pt x="132" y="8"/>
                    </a:lnTo>
                    <a:lnTo>
                      <a:pt x="120" y="6"/>
                    </a:lnTo>
                    <a:lnTo>
                      <a:pt x="107" y="5"/>
                    </a:lnTo>
                    <a:lnTo>
                      <a:pt x="94" y="4"/>
                    </a:lnTo>
                    <a:lnTo>
                      <a:pt x="81" y="4"/>
                    </a:lnTo>
                    <a:lnTo>
                      <a:pt x="69" y="5"/>
                    </a:lnTo>
                    <a:lnTo>
                      <a:pt x="58" y="8"/>
                    </a:lnTo>
                    <a:lnTo>
                      <a:pt x="48" y="14"/>
                    </a:lnTo>
                    <a:lnTo>
                      <a:pt x="39" y="22"/>
                    </a:lnTo>
                    <a:lnTo>
                      <a:pt x="31" y="33"/>
                    </a:lnTo>
                    <a:lnTo>
                      <a:pt x="24" y="43"/>
                    </a:lnTo>
                    <a:lnTo>
                      <a:pt x="19" y="52"/>
                    </a:lnTo>
                    <a:lnTo>
                      <a:pt x="16" y="61"/>
                    </a:lnTo>
                    <a:lnTo>
                      <a:pt x="15" y="69"/>
                    </a:lnTo>
                    <a:lnTo>
                      <a:pt x="15" y="77"/>
                    </a:lnTo>
                    <a:lnTo>
                      <a:pt x="16" y="85"/>
                    </a:lnTo>
                    <a:lnTo>
                      <a:pt x="19" y="93"/>
                    </a:lnTo>
                    <a:lnTo>
                      <a:pt x="22" y="100"/>
                    </a:lnTo>
                    <a:lnTo>
                      <a:pt x="26" y="108"/>
                    </a:lnTo>
                    <a:lnTo>
                      <a:pt x="28" y="111"/>
                    </a:lnTo>
                    <a:lnTo>
                      <a:pt x="30" y="114"/>
                    </a:lnTo>
                    <a:lnTo>
                      <a:pt x="31" y="117"/>
                    </a:lnTo>
                    <a:lnTo>
                      <a:pt x="34" y="119"/>
                    </a:lnTo>
                    <a:lnTo>
                      <a:pt x="35" y="122"/>
                    </a:lnTo>
                    <a:lnTo>
                      <a:pt x="37" y="125"/>
                    </a:lnTo>
                    <a:lnTo>
                      <a:pt x="38" y="127"/>
                    </a:lnTo>
                    <a:lnTo>
                      <a:pt x="40" y="129"/>
                    </a:lnTo>
                    <a:lnTo>
                      <a:pt x="41" y="131"/>
                    </a:lnTo>
                    <a:lnTo>
                      <a:pt x="42" y="133"/>
                    </a:lnTo>
                    <a:lnTo>
                      <a:pt x="44" y="134"/>
                    </a:lnTo>
                  </a:path>
                </a:pathLst>
              </a:custGeom>
              <a:solidFill>
                <a:srgbClr val="000000"/>
              </a:solidFill>
              <a:ln w="9525" cap="rnd">
                <a:noFill/>
                <a:round/>
                <a:headEnd/>
                <a:tailEnd/>
              </a:ln>
            </p:spPr>
            <p:txBody>
              <a:bodyPr/>
              <a:lstStyle/>
              <a:p>
                <a:endParaRPr lang="en-US"/>
              </a:p>
            </p:txBody>
          </p:sp>
          <p:sp>
            <p:nvSpPr>
              <p:cNvPr id="84239" name="Freeform 271"/>
              <p:cNvSpPr>
                <a:spLocks noChangeAspect="1"/>
              </p:cNvSpPr>
              <p:nvPr/>
            </p:nvSpPr>
            <p:spPr bwMode="auto">
              <a:xfrm>
                <a:off x="1346" y="2336"/>
                <a:ext cx="23" cy="28"/>
              </a:xfrm>
              <a:custGeom>
                <a:avLst/>
                <a:gdLst>
                  <a:gd name="T0" fmla="*/ 1 w 47"/>
                  <a:gd name="T1" fmla="*/ 2 h 58"/>
                  <a:gd name="T2" fmla="*/ 2 w 47"/>
                  <a:gd name="T3" fmla="*/ 3 h 58"/>
                  <a:gd name="T4" fmla="*/ 3 w 47"/>
                  <a:gd name="T5" fmla="*/ 3 h 58"/>
                  <a:gd name="T6" fmla="*/ 3 w 47"/>
                  <a:gd name="T7" fmla="*/ 3 h 58"/>
                  <a:gd name="T8" fmla="*/ 4 w 47"/>
                  <a:gd name="T9" fmla="*/ 3 h 58"/>
                  <a:gd name="T10" fmla="*/ 4 w 47"/>
                  <a:gd name="T11" fmla="*/ 4 h 58"/>
                  <a:gd name="T12" fmla="*/ 4 w 47"/>
                  <a:gd name="T13" fmla="*/ 4 h 58"/>
                  <a:gd name="T14" fmla="*/ 5 w 47"/>
                  <a:gd name="T15" fmla="*/ 4 h 58"/>
                  <a:gd name="T16" fmla="*/ 5 w 47"/>
                  <a:gd name="T17" fmla="*/ 4 h 58"/>
                  <a:gd name="T18" fmla="*/ 5 w 47"/>
                  <a:gd name="T19" fmla="*/ 4 h 58"/>
                  <a:gd name="T20" fmla="*/ 5 w 47"/>
                  <a:gd name="T21" fmla="*/ 4 h 58"/>
                  <a:gd name="T22" fmla="*/ 5 w 47"/>
                  <a:gd name="T23" fmla="*/ 4 h 58"/>
                  <a:gd name="T24" fmla="*/ 5 w 47"/>
                  <a:gd name="T25" fmla="*/ 4 h 58"/>
                  <a:gd name="T26" fmla="*/ 5 w 47"/>
                  <a:gd name="T27" fmla="*/ 4 h 58"/>
                  <a:gd name="T28" fmla="*/ 5 w 47"/>
                  <a:gd name="T29" fmla="*/ 5 h 58"/>
                  <a:gd name="T30" fmla="*/ 5 w 47"/>
                  <a:gd name="T31" fmla="*/ 5 h 58"/>
                  <a:gd name="T32" fmla="*/ 5 w 47"/>
                  <a:gd name="T33" fmla="*/ 6 h 58"/>
                  <a:gd name="T34" fmla="*/ 4 w 47"/>
                  <a:gd name="T35" fmla="*/ 6 h 58"/>
                  <a:gd name="T36" fmla="*/ 4 w 47"/>
                  <a:gd name="T37" fmla="*/ 6 h 58"/>
                  <a:gd name="T38" fmla="*/ 3 w 47"/>
                  <a:gd name="T39" fmla="*/ 7 h 58"/>
                  <a:gd name="T40" fmla="*/ 2 w 47"/>
                  <a:gd name="T41" fmla="*/ 7 h 58"/>
                  <a:gd name="T42" fmla="*/ 1 w 47"/>
                  <a:gd name="T43" fmla="*/ 6 h 58"/>
                  <a:gd name="T44" fmla="*/ 1 w 47"/>
                  <a:gd name="T45" fmla="*/ 6 h 58"/>
                  <a:gd name="T46" fmla="*/ 1 w 47"/>
                  <a:gd name="T47" fmla="*/ 6 h 58"/>
                  <a:gd name="T48" fmla="*/ 0 w 47"/>
                  <a:gd name="T49" fmla="*/ 5 h 58"/>
                  <a:gd name="T50" fmla="*/ 0 w 47"/>
                  <a:gd name="T51" fmla="*/ 4 h 58"/>
                  <a:gd name="T52" fmla="*/ 0 w 47"/>
                  <a:gd name="T53" fmla="*/ 4 h 58"/>
                  <a:gd name="T54" fmla="*/ 0 w 47"/>
                  <a:gd name="T55" fmla="*/ 3 h 58"/>
                  <a:gd name="T56" fmla="*/ 0 w 47"/>
                  <a:gd name="T57" fmla="*/ 2 h 58"/>
                  <a:gd name="T58" fmla="*/ 0 w 47"/>
                  <a:gd name="T59" fmla="*/ 2 h 58"/>
                  <a:gd name="T60" fmla="*/ 0 w 47"/>
                  <a:gd name="T61" fmla="*/ 1 h 58"/>
                  <a:gd name="T62" fmla="*/ 0 w 47"/>
                  <a:gd name="T63" fmla="*/ 0 h 58"/>
                  <a:gd name="T64" fmla="*/ 0 w 47"/>
                  <a:gd name="T65" fmla="*/ 0 h 58"/>
                  <a:gd name="T66" fmla="*/ 0 w 47"/>
                  <a:gd name="T67" fmla="*/ 0 h 58"/>
                  <a:gd name="T68" fmla="*/ 0 w 47"/>
                  <a:gd name="T69" fmla="*/ 0 h 58"/>
                  <a:gd name="T70" fmla="*/ 0 w 47"/>
                  <a:gd name="T71" fmla="*/ 0 h 58"/>
                  <a:gd name="T72" fmla="*/ 0 w 47"/>
                  <a:gd name="T73" fmla="*/ 0 h 58"/>
                  <a:gd name="T74" fmla="*/ 0 w 47"/>
                  <a:gd name="T75" fmla="*/ 0 h 58"/>
                  <a:gd name="T76" fmla="*/ 0 w 47"/>
                  <a:gd name="T77" fmla="*/ 0 h 58"/>
                  <a:gd name="T78" fmla="*/ 0 w 47"/>
                  <a:gd name="T79" fmla="*/ 1 h 58"/>
                  <a:gd name="T80" fmla="*/ 1 w 47"/>
                  <a:gd name="T81" fmla="*/ 1 h 58"/>
                  <a:gd name="T82" fmla="*/ 1 w 47"/>
                  <a:gd name="T83" fmla="*/ 1 h 58"/>
                  <a:gd name="T84" fmla="*/ 1 w 47"/>
                  <a:gd name="T85" fmla="*/ 2 h 58"/>
                  <a:gd name="T86" fmla="*/ 1 w 47"/>
                  <a:gd name="T87" fmla="*/ 2 h 58"/>
                  <a:gd name="T88" fmla="*/ 1 w 47"/>
                  <a:gd name="T89" fmla="*/ 2 h 58"/>
                  <a:gd name="T90" fmla="*/ 1 w 47"/>
                  <a:gd name="T91" fmla="*/ 2 h 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
                  <a:gd name="T139" fmla="*/ 0 h 58"/>
                  <a:gd name="T140" fmla="*/ 47 w 47"/>
                  <a:gd name="T141" fmla="*/ 58 h 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 h="58">
                    <a:moveTo>
                      <a:pt x="15" y="20"/>
                    </a:moveTo>
                    <a:lnTo>
                      <a:pt x="19" y="24"/>
                    </a:lnTo>
                    <a:lnTo>
                      <a:pt x="24" y="27"/>
                    </a:lnTo>
                    <a:lnTo>
                      <a:pt x="28" y="29"/>
                    </a:lnTo>
                    <a:lnTo>
                      <a:pt x="32" y="32"/>
                    </a:lnTo>
                    <a:lnTo>
                      <a:pt x="36" y="33"/>
                    </a:lnTo>
                    <a:lnTo>
                      <a:pt x="39" y="35"/>
                    </a:lnTo>
                    <a:lnTo>
                      <a:pt x="42" y="35"/>
                    </a:lnTo>
                    <a:lnTo>
                      <a:pt x="44" y="36"/>
                    </a:lnTo>
                    <a:lnTo>
                      <a:pt x="45" y="36"/>
                    </a:lnTo>
                    <a:lnTo>
                      <a:pt x="46" y="36"/>
                    </a:lnTo>
                    <a:lnTo>
                      <a:pt x="45" y="38"/>
                    </a:lnTo>
                    <a:lnTo>
                      <a:pt x="44" y="40"/>
                    </a:lnTo>
                    <a:lnTo>
                      <a:pt x="44" y="43"/>
                    </a:lnTo>
                    <a:lnTo>
                      <a:pt x="42" y="46"/>
                    </a:lnTo>
                    <a:lnTo>
                      <a:pt x="40" y="50"/>
                    </a:lnTo>
                    <a:lnTo>
                      <a:pt x="37" y="54"/>
                    </a:lnTo>
                    <a:lnTo>
                      <a:pt x="32" y="56"/>
                    </a:lnTo>
                    <a:lnTo>
                      <a:pt x="28" y="57"/>
                    </a:lnTo>
                    <a:lnTo>
                      <a:pt x="22" y="57"/>
                    </a:lnTo>
                    <a:lnTo>
                      <a:pt x="15" y="54"/>
                    </a:lnTo>
                    <a:lnTo>
                      <a:pt x="10" y="50"/>
                    </a:lnTo>
                    <a:lnTo>
                      <a:pt x="6" y="45"/>
                    </a:lnTo>
                    <a:lnTo>
                      <a:pt x="3" y="40"/>
                    </a:lnTo>
                    <a:lnTo>
                      <a:pt x="2" y="34"/>
                    </a:lnTo>
                    <a:lnTo>
                      <a:pt x="0" y="28"/>
                    </a:lnTo>
                    <a:lnTo>
                      <a:pt x="0" y="22"/>
                    </a:lnTo>
                    <a:lnTo>
                      <a:pt x="0" y="16"/>
                    </a:lnTo>
                    <a:lnTo>
                      <a:pt x="1" y="10"/>
                    </a:lnTo>
                    <a:lnTo>
                      <a:pt x="1" y="4"/>
                    </a:lnTo>
                    <a:lnTo>
                      <a:pt x="2" y="0"/>
                    </a:lnTo>
                    <a:lnTo>
                      <a:pt x="4" y="0"/>
                    </a:lnTo>
                    <a:lnTo>
                      <a:pt x="4" y="2"/>
                    </a:lnTo>
                    <a:lnTo>
                      <a:pt x="5" y="3"/>
                    </a:lnTo>
                    <a:lnTo>
                      <a:pt x="6" y="6"/>
                    </a:lnTo>
                    <a:lnTo>
                      <a:pt x="6" y="7"/>
                    </a:lnTo>
                    <a:lnTo>
                      <a:pt x="7" y="10"/>
                    </a:lnTo>
                    <a:lnTo>
                      <a:pt x="9" y="12"/>
                    </a:lnTo>
                    <a:lnTo>
                      <a:pt x="10" y="14"/>
                    </a:lnTo>
                    <a:lnTo>
                      <a:pt x="12" y="16"/>
                    </a:lnTo>
                    <a:lnTo>
                      <a:pt x="13" y="19"/>
                    </a:lnTo>
                    <a:lnTo>
                      <a:pt x="15" y="20"/>
                    </a:lnTo>
                  </a:path>
                </a:pathLst>
              </a:custGeom>
              <a:solidFill>
                <a:srgbClr val="98724B"/>
              </a:solidFill>
              <a:ln w="9525" cap="rnd">
                <a:noFill/>
                <a:round/>
                <a:headEnd/>
                <a:tailEnd/>
              </a:ln>
            </p:spPr>
            <p:txBody>
              <a:bodyPr/>
              <a:lstStyle/>
              <a:p>
                <a:endParaRPr lang="en-US"/>
              </a:p>
            </p:txBody>
          </p:sp>
          <p:sp>
            <p:nvSpPr>
              <p:cNvPr id="84240" name="Freeform 272"/>
              <p:cNvSpPr>
                <a:spLocks noChangeAspect="1"/>
              </p:cNvSpPr>
              <p:nvPr/>
            </p:nvSpPr>
            <p:spPr bwMode="auto">
              <a:xfrm>
                <a:off x="1346" y="2336"/>
                <a:ext cx="23" cy="28"/>
              </a:xfrm>
              <a:custGeom>
                <a:avLst/>
                <a:gdLst>
                  <a:gd name="T0" fmla="*/ 1 w 47"/>
                  <a:gd name="T1" fmla="*/ 2 h 58"/>
                  <a:gd name="T2" fmla="*/ 2 w 47"/>
                  <a:gd name="T3" fmla="*/ 3 h 58"/>
                  <a:gd name="T4" fmla="*/ 3 w 47"/>
                  <a:gd name="T5" fmla="*/ 3 h 58"/>
                  <a:gd name="T6" fmla="*/ 3 w 47"/>
                  <a:gd name="T7" fmla="*/ 3 h 58"/>
                  <a:gd name="T8" fmla="*/ 4 w 47"/>
                  <a:gd name="T9" fmla="*/ 3 h 58"/>
                  <a:gd name="T10" fmla="*/ 4 w 47"/>
                  <a:gd name="T11" fmla="*/ 4 h 58"/>
                  <a:gd name="T12" fmla="*/ 4 w 47"/>
                  <a:gd name="T13" fmla="*/ 4 h 58"/>
                  <a:gd name="T14" fmla="*/ 5 w 47"/>
                  <a:gd name="T15" fmla="*/ 4 h 58"/>
                  <a:gd name="T16" fmla="*/ 5 w 47"/>
                  <a:gd name="T17" fmla="*/ 4 h 58"/>
                  <a:gd name="T18" fmla="*/ 5 w 47"/>
                  <a:gd name="T19" fmla="*/ 4 h 58"/>
                  <a:gd name="T20" fmla="*/ 5 w 47"/>
                  <a:gd name="T21" fmla="*/ 4 h 58"/>
                  <a:gd name="T22" fmla="*/ 5 w 47"/>
                  <a:gd name="T23" fmla="*/ 4 h 58"/>
                  <a:gd name="T24" fmla="*/ 5 w 47"/>
                  <a:gd name="T25" fmla="*/ 4 h 58"/>
                  <a:gd name="T26" fmla="*/ 5 w 47"/>
                  <a:gd name="T27" fmla="*/ 4 h 58"/>
                  <a:gd name="T28" fmla="*/ 5 w 47"/>
                  <a:gd name="T29" fmla="*/ 5 h 58"/>
                  <a:gd name="T30" fmla="*/ 5 w 47"/>
                  <a:gd name="T31" fmla="*/ 5 h 58"/>
                  <a:gd name="T32" fmla="*/ 5 w 47"/>
                  <a:gd name="T33" fmla="*/ 6 h 58"/>
                  <a:gd name="T34" fmla="*/ 4 w 47"/>
                  <a:gd name="T35" fmla="*/ 6 h 58"/>
                  <a:gd name="T36" fmla="*/ 4 w 47"/>
                  <a:gd name="T37" fmla="*/ 6 h 58"/>
                  <a:gd name="T38" fmla="*/ 3 w 47"/>
                  <a:gd name="T39" fmla="*/ 7 h 58"/>
                  <a:gd name="T40" fmla="*/ 2 w 47"/>
                  <a:gd name="T41" fmla="*/ 7 h 58"/>
                  <a:gd name="T42" fmla="*/ 1 w 47"/>
                  <a:gd name="T43" fmla="*/ 6 h 58"/>
                  <a:gd name="T44" fmla="*/ 1 w 47"/>
                  <a:gd name="T45" fmla="*/ 6 h 58"/>
                  <a:gd name="T46" fmla="*/ 1 w 47"/>
                  <a:gd name="T47" fmla="*/ 6 h 58"/>
                  <a:gd name="T48" fmla="*/ 0 w 47"/>
                  <a:gd name="T49" fmla="*/ 5 h 58"/>
                  <a:gd name="T50" fmla="*/ 0 w 47"/>
                  <a:gd name="T51" fmla="*/ 4 h 58"/>
                  <a:gd name="T52" fmla="*/ 0 w 47"/>
                  <a:gd name="T53" fmla="*/ 4 h 58"/>
                  <a:gd name="T54" fmla="*/ 0 w 47"/>
                  <a:gd name="T55" fmla="*/ 3 h 58"/>
                  <a:gd name="T56" fmla="*/ 0 w 47"/>
                  <a:gd name="T57" fmla="*/ 2 h 58"/>
                  <a:gd name="T58" fmla="*/ 0 w 47"/>
                  <a:gd name="T59" fmla="*/ 2 h 58"/>
                  <a:gd name="T60" fmla="*/ 0 w 47"/>
                  <a:gd name="T61" fmla="*/ 1 h 58"/>
                  <a:gd name="T62" fmla="*/ 0 w 47"/>
                  <a:gd name="T63" fmla="*/ 0 h 58"/>
                  <a:gd name="T64" fmla="*/ 0 w 47"/>
                  <a:gd name="T65" fmla="*/ 0 h 58"/>
                  <a:gd name="T66" fmla="*/ 0 w 47"/>
                  <a:gd name="T67" fmla="*/ 0 h 58"/>
                  <a:gd name="T68" fmla="*/ 0 w 47"/>
                  <a:gd name="T69" fmla="*/ 0 h 58"/>
                  <a:gd name="T70" fmla="*/ 0 w 47"/>
                  <a:gd name="T71" fmla="*/ 0 h 58"/>
                  <a:gd name="T72" fmla="*/ 0 w 47"/>
                  <a:gd name="T73" fmla="*/ 0 h 58"/>
                  <a:gd name="T74" fmla="*/ 0 w 47"/>
                  <a:gd name="T75" fmla="*/ 0 h 58"/>
                  <a:gd name="T76" fmla="*/ 0 w 47"/>
                  <a:gd name="T77" fmla="*/ 0 h 58"/>
                  <a:gd name="T78" fmla="*/ 0 w 47"/>
                  <a:gd name="T79" fmla="*/ 1 h 58"/>
                  <a:gd name="T80" fmla="*/ 1 w 47"/>
                  <a:gd name="T81" fmla="*/ 1 h 58"/>
                  <a:gd name="T82" fmla="*/ 1 w 47"/>
                  <a:gd name="T83" fmla="*/ 1 h 58"/>
                  <a:gd name="T84" fmla="*/ 1 w 47"/>
                  <a:gd name="T85" fmla="*/ 2 h 58"/>
                  <a:gd name="T86" fmla="*/ 1 w 47"/>
                  <a:gd name="T87" fmla="*/ 2 h 58"/>
                  <a:gd name="T88" fmla="*/ 1 w 47"/>
                  <a:gd name="T89" fmla="*/ 2 h 58"/>
                  <a:gd name="T90" fmla="*/ 1 w 47"/>
                  <a:gd name="T91" fmla="*/ 2 h 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
                  <a:gd name="T139" fmla="*/ 0 h 58"/>
                  <a:gd name="T140" fmla="*/ 47 w 47"/>
                  <a:gd name="T141" fmla="*/ 58 h 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 h="58">
                    <a:moveTo>
                      <a:pt x="15" y="20"/>
                    </a:moveTo>
                    <a:lnTo>
                      <a:pt x="19" y="24"/>
                    </a:lnTo>
                    <a:lnTo>
                      <a:pt x="24" y="27"/>
                    </a:lnTo>
                    <a:lnTo>
                      <a:pt x="28" y="29"/>
                    </a:lnTo>
                    <a:lnTo>
                      <a:pt x="32" y="32"/>
                    </a:lnTo>
                    <a:lnTo>
                      <a:pt x="36" y="33"/>
                    </a:lnTo>
                    <a:lnTo>
                      <a:pt x="39" y="35"/>
                    </a:lnTo>
                    <a:lnTo>
                      <a:pt x="42" y="35"/>
                    </a:lnTo>
                    <a:lnTo>
                      <a:pt x="44" y="36"/>
                    </a:lnTo>
                    <a:lnTo>
                      <a:pt x="45" y="36"/>
                    </a:lnTo>
                    <a:lnTo>
                      <a:pt x="46" y="36"/>
                    </a:lnTo>
                    <a:lnTo>
                      <a:pt x="45" y="38"/>
                    </a:lnTo>
                    <a:lnTo>
                      <a:pt x="44" y="40"/>
                    </a:lnTo>
                    <a:lnTo>
                      <a:pt x="44" y="43"/>
                    </a:lnTo>
                    <a:lnTo>
                      <a:pt x="42" y="46"/>
                    </a:lnTo>
                    <a:lnTo>
                      <a:pt x="40" y="50"/>
                    </a:lnTo>
                    <a:lnTo>
                      <a:pt x="37" y="54"/>
                    </a:lnTo>
                    <a:lnTo>
                      <a:pt x="32" y="56"/>
                    </a:lnTo>
                    <a:lnTo>
                      <a:pt x="28" y="57"/>
                    </a:lnTo>
                    <a:lnTo>
                      <a:pt x="22" y="57"/>
                    </a:lnTo>
                    <a:lnTo>
                      <a:pt x="15" y="54"/>
                    </a:lnTo>
                    <a:lnTo>
                      <a:pt x="10" y="50"/>
                    </a:lnTo>
                    <a:lnTo>
                      <a:pt x="6" y="45"/>
                    </a:lnTo>
                    <a:lnTo>
                      <a:pt x="3" y="40"/>
                    </a:lnTo>
                    <a:lnTo>
                      <a:pt x="2" y="34"/>
                    </a:lnTo>
                    <a:lnTo>
                      <a:pt x="0" y="28"/>
                    </a:lnTo>
                    <a:lnTo>
                      <a:pt x="0" y="22"/>
                    </a:lnTo>
                    <a:lnTo>
                      <a:pt x="0" y="16"/>
                    </a:lnTo>
                    <a:lnTo>
                      <a:pt x="1" y="10"/>
                    </a:lnTo>
                    <a:lnTo>
                      <a:pt x="1" y="4"/>
                    </a:lnTo>
                    <a:lnTo>
                      <a:pt x="2" y="0"/>
                    </a:lnTo>
                    <a:lnTo>
                      <a:pt x="4" y="0"/>
                    </a:lnTo>
                    <a:lnTo>
                      <a:pt x="4" y="2"/>
                    </a:lnTo>
                    <a:lnTo>
                      <a:pt x="5" y="3"/>
                    </a:lnTo>
                    <a:lnTo>
                      <a:pt x="6" y="6"/>
                    </a:lnTo>
                    <a:lnTo>
                      <a:pt x="6" y="7"/>
                    </a:lnTo>
                    <a:lnTo>
                      <a:pt x="7" y="10"/>
                    </a:lnTo>
                    <a:lnTo>
                      <a:pt x="9" y="12"/>
                    </a:lnTo>
                    <a:lnTo>
                      <a:pt x="10" y="14"/>
                    </a:lnTo>
                    <a:lnTo>
                      <a:pt x="12" y="16"/>
                    </a:lnTo>
                    <a:lnTo>
                      <a:pt x="13" y="19"/>
                    </a:lnTo>
                    <a:lnTo>
                      <a:pt x="15" y="20"/>
                    </a:lnTo>
                  </a:path>
                </a:pathLst>
              </a:custGeom>
              <a:noFill/>
              <a:ln w="12700" cap="rnd">
                <a:solidFill>
                  <a:srgbClr val="000000"/>
                </a:solidFill>
                <a:round/>
                <a:headEnd type="none" w="sm" len="sm"/>
                <a:tailEnd type="none" w="sm" len="sm"/>
              </a:ln>
            </p:spPr>
            <p:txBody>
              <a:bodyPr/>
              <a:lstStyle/>
              <a:p>
                <a:endParaRPr lang="en-US"/>
              </a:p>
            </p:txBody>
          </p:sp>
          <p:sp>
            <p:nvSpPr>
              <p:cNvPr id="84241" name="Freeform 273"/>
              <p:cNvSpPr>
                <a:spLocks noChangeAspect="1"/>
              </p:cNvSpPr>
              <p:nvPr/>
            </p:nvSpPr>
            <p:spPr bwMode="auto">
              <a:xfrm>
                <a:off x="1318" y="2333"/>
                <a:ext cx="24" cy="29"/>
              </a:xfrm>
              <a:custGeom>
                <a:avLst/>
                <a:gdLst>
                  <a:gd name="T0" fmla="*/ 3 w 50"/>
                  <a:gd name="T1" fmla="*/ 3 h 60"/>
                  <a:gd name="T2" fmla="*/ 3 w 50"/>
                  <a:gd name="T3" fmla="*/ 3 h 60"/>
                  <a:gd name="T4" fmla="*/ 4 w 50"/>
                  <a:gd name="T5" fmla="*/ 3 h 60"/>
                  <a:gd name="T6" fmla="*/ 4 w 50"/>
                  <a:gd name="T7" fmla="*/ 2 h 60"/>
                  <a:gd name="T8" fmla="*/ 4 w 50"/>
                  <a:gd name="T9" fmla="*/ 2 h 60"/>
                  <a:gd name="T10" fmla="*/ 5 w 50"/>
                  <a:gd name="T11" fmla="*/ 2 h 60"/>
                  <a:gd name="T12" fmla="*/ 5 w 50"/>
                  <a:gd name="T13" fmla="*/ 1 h 60"/>
                  <a:gd name="T14" fmla="*/ 5 w 50"/>
                  <a:gd name="T15" fmla="*/ 1 h 60"/>
                  <a:gd name="T16" fmla="*/ 5 w 50"/>
                  <a:gd name="T17" fmla="*/ 0 h 60"/>
                  <a:gd name="T18" fmla="*/ 5 w 50"/>
                  <a:gd name="T19" fmla="*/ 0 h 60"/>
                  <a:gd name="T20" fmla="*/ 6 w 50"/>
                  <a:gd name="T21" fmla="*/ 0 h 60"/>
                  <a:gd name="T22" fmla="*/ 6 w 50"/>
                  <a:gd name="T23" fmla="*/ 0 h 60"/>
                  <a:gd name="T24" fmla="*/ 6 w 50"/>
                  <a:gd name="T25" fmla="*/ 0 h 60"/>
                  <a:gd name="T26" fmla="*/ 6 w 50"/>
                  <a:gd name="T27" fmla="*/ 0 h 60"/>
                  <a:gd name="T28" fmla="*/ 6 w 50"/>
                  <a:gd name="T29" fmla="*/ 1 h 60"/>
                  <a:gd name="T30" fmla="*/ 6 w 50"/>
                  <a:gd name="T31" fmla="*/ 2 h 60"/>
                  <a:gd name="T32" fmla="*/ 5 w 50"/>
                  <a:gd name="T33" fmla="*/ 3 h 60"/>
                  <a:gd name="T34" fmla="*/ 5 w 50"/>
                  <a:gd name="T35" fmla="*/ 4 h 60"/>
                  <a:gd name="T36" fmla="*/ 5 w 50"/>
                  <a:gd name="T37" fmla="*/ 5 h 60"/>
                  <a:gd name="T38" fmla="*/ 4 w 50"/>
                  <a:gd name="T39" fmla="*/ 5 h 60"/>
                  <a:gd name="T40" fmla="*/ 4 w 50"/>
                  <a:gd name="T41" fmla="*/ 6 h 60"/>
                  <a:gd name="T42" fmla="*/ 3 w 50"/>
                  <a:gd name="T43" fmla="*/ 7 h 60"/>
                  <a:gd name="T44" fmla="*/ 3 w 50"/>
                  <a:gd name="T45" fmla="*/ 7 h 60"/>
                  <a:gd name="T46" fmla="*/ 2 w 50"/>
                  <a:gd name="T47" fmla="*/ 7 h 60"/>
                  <a:gd name="T48" fmla="*/ 1 w 50"/>
                  <a:gd name="T49" fmla="*/ 7 h 60"/>
                  <a:gd name="T50" fmla="*/ 1 w 50"/>
                  <a:gd name="T51" fmla="*/ 6 h 60"/>
                  <a:gd name="T52" fmla="*/ 0 w 50"/>
                  <a:gd name="T53" fmla="*/ 6 h 60"/>
                  <a:gd name="T54" fmla="*/ 0 w 50"/>
                  <a:gd name="T55" fmla="*/ 6 h 60"/>
                  <a:gd name="T56" fmla="*/ 0 w 50"/>
                  <a:gd name="T57" fmla="*/ 5 h 60"/>
                  <a:gd name="T58" fmla="*/ 0 w 50"/>
                  <a:gd name="T59" fmla="*/ 5 h 60"/>
                  <a:gd name="T60" fmla="*/ 0 w 50"/>
                  <a:gd name="T61" fmla="*/ 4 h 60"/>
                  <a:gd name="T62" fmla="*/ 0 w 50"/>
                  <a:gd name="T63" fmla="*/ 4 h 60"/>
                  <a:gd name="T64" fmla="*/ 0 w 50"/>
                  <a:gd name="T65" fmla="*/ 4 h 60"/>
                  <a:gd name="T66" fmla="*/ 0 w 50"/>
                  <a:gd name="T67" fmla="*/ 4 h 60"/>
                  <a:gd name="T68" fmla="*/ 0 w 50"/>
                  <a:gd name="T69" fmla="*/ 4 h 60"/>
                  <a:gd name="T70" fmla="*/ 0 w 50"/>
                  <a:gd name="T71" fmla="*/ 4 h 60"/>
                  <a:gd name="T72" fmla="*/ 0 w 50"/>
                  <a:gd name="T73" fmla="*/ 4 h 60"/>
                  <a:gd name="T74" fmla="*/ 0 w 50"/>
                  <a:gd name="T75" fmla="*/ 4 h 60"/>
                  <a:gd name="T76" fmla="*/ 1 w 50"/>
                  <a:gd name="T77" fmla="*/ 4 h 60"/>
                  <a:gd name="T78" fmla="*/ 1 w 50"/>
                  <a:gd name="T79" fmla="*/ 4 h 60"/>
                  <a:gd name="T80" fmla="*/ 2 w 50"/>
                  <a:gd name="T81" fmla="*/ 4 h 60"/>
                  <a:gd name="T82" fmla="*/ 2 w 50"/>
                  <a:gd name="T83" fmla="*/ 4 h 60"/>
                  <a:gd name="T84" fmla="*/ 3 w 50"/>
                  <a:gd name="T85" fmla="*/ 3 h 60"/>
                  <a:gd name="T86" fmla="*/ 3 w 50"/>
                  <a:gd name="T87" fmla="*/ 3 h 60"/>
                  <a:gd name="T88" fmla="*/ 3 w 50"/>
                  <a:gd name="T89" fmla="*/ 3 h 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60"/>
                  <a:gd name="T137" fmla="*/ 50 w 50"/>
                  <a:gd name="T138" fmla="*/ 60 h 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60">
                    <a:moveTo>
                      <a:pt x="28" y="29"/>
                    </a:moveTo>
                    <a:lnTo>
                      <a:pt x="31" y="28"/>
                    </a:lnTo>
                    <a:lnTo>
                      <a:pt x="33" y="26"/>
                    </a:lnTo>
                    <a:lnTo>
                      <a:pt x="36" y="23"/>
                    </a:lnTo>
                    <a:lnTo>
                      <a:pt x="39" y="20"/>
                    </a:lnTo>
                    <a:lnTo>
                      <a:pt x="41" y="17"/>
                    </a:lnTo>
                    <a:lnTo>
                      <a:pt x="43" y="14"/>
                    </a:lnTo>
                    <a:lnTo>
                      <a:pt x="45" y="10"/>
                    </a:lnTo>
                    <a:lnTo>
                      <a:pt x="47" y="7"/>
                    </a:lnTo>
                    <a:lnTo>
                      <a:pt x="48" y="4"/>
                    </a:lnTo>
                    <a:lnTo>
                      <a:pt x="49" y="0"/>
                    </a:lnTo>
                    <a:lnTo>
                      <a:pt x="49" y="1"/>
                    </a:lnTo>
                    <a:lnTo>
                      <a:pt x="49" y="5"/>
                    </a:lnTo>
                    <a:lnTo>
                      <a:pt x="49" y="10"/>
                    </a:lnTo>
                    <a:lnTo>
                      <a:pt x="49" y="17"/>
                    </a:lnTo>
                    <a:lnTo>
                      <a:pt x="48" y="26"/>
                    </a:lnTo>
                    <a:lnTo>
                      <a:pt x="46" y="33"/>
                    </a:lnTo>
                    <a:lnTo>
                      <a:pt x="43" y="41"/>
                    </a:lnTo>
                    <a:lnTo>
                      <a:pt x="39" y="48"/>
                    </a:lnTo>
                    <a:lnTo>
                      <a:pt x="34" y="54"/>
                    </a:lnTo>
                    <a:lnTo>
                      <a:pt x="27" y="58"/>
                    </a:lnTo>
                    <a:lnTo>
                      <a:pt x="20" y="59"/>
                    </a:lnTo>
                    <a:lnTo>
                      <a:pt x="14" y="58"/>
                    </a:lnTo>
                    <a:lnTo>
                      <a:pt x="9" y="56"/>
                    </a:lnTo>
                    <a:lnTo>
                      <a:pt x="6" y="53"/>
                    </a:lnTo>
                    <a:lnTo>
                      <a:pt x="4" y="49"/>
                    </a:lnTo>
                    <a:lnTo>
                      <a:pt x="1" y="45"/>
                    </a:lnTo>
                    <a:lnTo>
                      <a:pt x="1" y="42"/>
                    </a:lnTo>
                    <a:lnTo>
                      <a:pt x="0" y="38"/>
                    </a:lnTo>
                    <a:lnTo>
                      <a:pt x="0" y="36"/>
                    </a:lnTo>
                    <a:lnTo>
                      <a:pt x="0" y="35"/>
                    </a:lnTo>
                    <a:lnTo>
                      <a:pt x="1" y="35"/>
                    </a:lnTo>
                    <a:lnTo>
                      <a:pt x="4" y="35"/>
                    </a:lnTo>
                    <a:lnTo>
                      <a:pt x="6" y="35"/>
                    </a:lnTo>
                    <a:lnTo>
                      <a:pt x="9" y="35"/>
                    </a:lnTo>
                    <a:lnTo>
                      <a:pt x="13" y="35"/>
                    </a:lnTo>
                    <a:lnTo>
                      <a:pt x="16" y="34"/>
                    </a:lnTo>
                    <a:lnTo>
                      <a:pt x="20" y="33"/>
                    </a:lnTo>
                    <a:lnTo>
                      <a:pt x="24" y="32"/>
                    </a:lnTo>
                    <a:lnTo>
                      <a:pt x="28" y="29"/>
                    </a:lnTo>
                  </a:path>
                </a:pathLst>
              </a:custGeom>
              <a:solidFill>
                <a:srgbClr val="98724B"/>
              </a:solidFill>
              <a:ln w="9525" cap="rnd">
                <a:noFill/>
                <a:round/>
                <a:headEnd/>
                <a:tailEnd/>
              </a:ln>
            </p:spPr>
            <p:txBody>
              <a:bodyPr/>
              <a:lstStyle/>
              <a:p>
                <a:endParaRPr lang="en-US"/>
              </a:p>
            </p:txBody>
          </p:sp>
          <p:sp>
            <p:nvSpPr>
              <p:cNvPr id="84242" name="Freeform 274"/>
              <p:cNvSpPr>
                <a:spLocks noChangeAspect="1"/>
              </p:cNvSpPr>
              <p:nvPr/>
            </p:nvSpPr>
            <p:spPr bwMode="auto">
              <a:xfrm>
                <a:off x="1318" y="2333"/>
                <a:ext cx="24" cy="29"/>
              </a:xfrm>
              <a:custGeom>
                <a:avLst/>
                <a:gdLst>
                  <a:gd name="T0" fmla="*/ 3 w 50"/>
                  <a:gd name="T1" fmla="*/ 3 h 60"/>
                  <a:gd name="T2" fmla="*/ 3 w 50"/>
                  <a:gd name="T3" fmla="*/ 3 h 60"/>
                  <a:gd name="T4" fmla="*/ 4 w 50"/>
                  <a:gd name="T5" fmla="*/ 3 h 60"/>
                  <a:gd name="T6" fmla="*/ 4 w 50"/>
                  <a:gd name="T7" fmla="*/ 2 h 60"/>
                  <a:gd name="T8" fmla="*/ 4 w 50"/>
                  <a:gd name="T9" fmla="*/ 2 h 60"/>
                  <a:gd name="T10" fmla="*/ 5 w 50"/>
                  <a:gd name="T11" fmla="*/ 2 h 60"/>
                  <a:gd name="T12" fmla="*/ 5 w 50"/>
                  <a:gd name="T13" fmla="*/ 1 h 60"/>
                  <a:gd name="T14" fmla="*/ 5 w 50"/>
                  <a:gd name="T15" fmla="*/ 1 h 60"/>
                  <a:gd name="T16" fmla="*/ 5 w 50"/>
                  <a:gd name="T17" fmla="*/ 0 h 60"/>
                  <a:gd name="T18" fmla="*/ 5 w 50"/>
                  <a:gd name="T19" fmla="*/ 0 h 60"/>
                  <a:gd name="T20" fmla="*/ 6 w 50"/>
                  <a:gd name="T21" fmla="*/ 0 h 60"/>
                  <a:gd name="T22" fmla="*/ 6 w 50"/>
                  <a:gd name="T23" fmla="*/ 0 h 60"/>
                  <a:gd name="T24" fmla="*/ 6 w 50"/>
                  <a:gd name="T25" fmla="*/ 0 h 60"/>
                  <a:gd name="T26" fmla="*/ 6 w 50"/>
                  <a:gd name="T27" fmla="*/ 0 h 60"/>
                  <a:gd name="T28" fmla="*/ 6 w 50"/>
                  <a:gd name="T29" fmla="*/ 1 h 60"/>
                  <a:gd name="T30" fmla="*/ 6 w 50"/>
                  <a:gd name="T31" fmla="*/ 2 h 60"/>
                  <a:gd name="T32" fmla="*/ 5 w 50"/>
                  <a:gd name="T33" fmla="*/ 3 h 60"/>
                  <a:gd name="T34" fmla="*/ 5 w 50"/>
                  <a:gd name="T35" fmla="*/ 4 h 60"/>
                  <a:gd name="T36" fmla="*/ 5 w 50"/>
                  <a:gd name="T37" fmla="*/ 5 h 60"/>
                  <a:gd name="T38" fmla="*/ 4 w 50"/>
                  <a:gd name="T39" fmla="*/ 5 h 60"/>
                  <a:gd name="T40" fmla="*/ 4 w 50"/>
                  <a:gd name="T41" fmla="*/ 6 h 60"/>
                  <a:gd name="T42" fmla="*/ 3 w 50"/>
                  <a:gd name="T43" fmla="*/ 7 h 60"/>
                  <a:gd name="T44" fmla="*/ 3 w 50"/>
                  <a:gd name="T45" fmla="*/ 7 h 60"/>
                  <a:gd name="T46" fmla="*/ 2 w 50"/>
                  <a:gd name="T47" fmla="*/ 7 h 60"/>
                  <a:gd name="T48" fmla="*/ 1 w 50"/>
                  <a:gd name="T49" fmla="*/ 7 h 60"/>
                  <a:gd name="T50" fmla="*/ 1 w 50"/>
                  <a:gd name="T51" fmla="*/ 6 h 60"/>
                  <a:gd name="T52" fmla="*/ 0 w 50"/>
                  <a:gd name="T53" fmla="*/ 6 h 60"/>
                  <a:gd name="T54" fmla="*/ 0 w 50"/>
                  <a:gd name="T55" fmla="*/ 6 h 60"/>
                  <a:gd name="T56" fmla="*/ 0 w 50"/>
                  <a:gd name="T57" fmla="*/ 5 h 60"/>
                  <a:gd name="T58" fmla="*/ 0 w 50"/>
                  <a:gd name="T59" fmla="*/ 5 h 60"/>
                  <a:gd name="T60" fmla="*/ 0 w 50"/>
                  <a:gd name="T61" fmla="*/ 4 h 60"/>
                  <a:gd name="T62" fmla="*/ 0 w 50"/>
                  <a:gd name="T63" fmla="*/ 4 h 60"/>
                  <a:gd name="T64" fmla="*/ 0 w 50"/>
                  <a:gd name="T65" fmla="*/ 4 h 60"/>
                  <a:gd name="T66" fmla="*/ 0 w 50"/>
                  <a:gd name="T67" fmla="*/ 4 h 60"/>
                  <a:gd name="T68" fmla="*/ 0 w 50"/>
                  <a:gd name="T69" fmla="*/ 4 h 60"/>
                  <a:gd name="T70" fmla="*/ 0 w 50"/>
                  <a:gd name="T71" fmla="*/ 4 h 60"/>
                  <a:gd name="T72" fmla="*/ 0 w 50"/>
                  <a:gd name="T73" fmla="*/ 4 h 60"/>
                  <a:gd name="T74" fmla="*/ 0 w 50"/>
                  <a:gd name="T75" fmla="*/ 4 h 60"/>
                  <a:gd name="T76" fmla="*/ 1 w 50"/>
                  <a:gd name="T77" fmla="*/ 4 h 60"/>
                  <a:gd name="T78" fmla="*/ 1 w 50"/>
                  <a:gd name="T79" fmla="*/ 4 h 60"/>
                  <a:gd name="T80" fmla="*/ 2 w 50"/>
                  <a:gd name="T81" fmla="*/ 4 h 60"/>
                  <a:gd name="T82" fmla="*/ 2 w 50"/>
                  <a:gd name="T83" fmla="*/ 4 h 60"/>
                  <a:gd name="T84" fmla="*/ 3 w 50"/>
                  <a:gd name="T85" fmla="*/ 3 h 60"/>
                  <a:gd name="T86" fmla="*/ 3 w 50"/>
                  <a:gd name="T87" fmla="*/ 3 h 60"/>
                  <a:gd name="T88" fmla="*/ 3 w 50"/>
                  <a:gd name="T89" fmla="*/ 3 h 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60"/>
                  <a:gd name="T137" fmla="*/ 50 w 50"/>
                  <a:gd name="T138" fmla="*/ 60 h 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60">
                    <a:moveTo>
                      <a:pt x="28" y="29"/>
                    </a:moveTo>
                    <a:lnTo>
                      <a:pt x="31" y="28"/>
                    </a:lnTo>
                    <a:lnTo>
                      <a:pt x="33" y="26"/>
                    </a:lnTo>
                    <a:lnTo>
                      <a:pt x="36" y="23"/>
                    </a:lnTo>
                    <a:lnTo>
                      <a:pt x="39" y="20"/>
                    </a:lnTo>
                    <a:lnTo>
                      <a:pt x="41" y="17"/>
                    </a:lnTo>
                    <a:lnTo>
                      <a:pt x="43" y="14"/>
                    </a:lnTo>
                    <a:lnTo>
                      <a:pt x="45" y="10"/>
                    </a:lnTo>
                    <a:lnTo>
                      <a:pt x="47" y="7"/>
                    </a:lnTo>
                    <a:lnTo>
                      <a:pt x="48" y="4"/>
                    </a:lnTo>
                    <a:lnTo>
                      <a:pt x="49" y="0"/>
                    </a:lnTo>
                    <a:lnTo>
                      <a:pt x="49" y="1"/>
                    </a:lnTo>
                    <a:lnTo>
                      <a:pt x="49" y="5"/>
                    </a:lnTo>
                    <a:lnTo>
                      <a:pt x="49" y="10"/>
                    </a:lnTo>
                    <a:lnTo>
                      <a:pt x="49" y="17"/>
                    </a:lnTo>
                    <a:lnTo>
                      <a:pt x="48" y="26"/>
                    </a:lnTo>
                    <a:lnTo>
                      <a:pt x="46" y="33"/>
                    </a:lnTo>
                    <a:lnTo>
                      <a:pt x="43" y="41"/>
                    </a:lnTo>
                    <a:lnTo>
                      <a:pt x="39" y="48"/>
                    </a:lnTo>
                    <a:lnTo>
                      <a:pt x="34" y="54"/>
                    </a:lnTo>
                    <a:lnTo>
                      <a:pt x="27" y="58"/>
                    </a:lnTo>
                    <a:lnTo>
                      <a:pt x="20" y="59"/>
                    </a:lnTo>
                    <a:lnTo>
                      <a:pt x="14" y="58"/>
                    </a:lnTo>
                    <a:lnTo>
                      <a:pt x="9" y="56"/>
                    </a:lnTo>
                    <a:lnTo>
                      <a:pt x="6" y="53"/>
                    </a:lnTo>
                    <a:lnTo>
                      <a:pt x="4" y="49"/>
                    </a:lnTo>
                    <a:lnTo>
                      <a:pt x="1" y="45"/>
                    </a:lnTo>
                    <a:lnTo>
                      <a:pt x="1" y="42"/>
                    </a:lnTo>
                    <a:lnTo>
                      <a:pt x="0" y="38"/>
                    </a:lnTo>
                    <a:lnTo>
                      <a:pt x="0" y="36"/>
                    </a:lnTo>
                    <a:lnTo>
                      <a:pt x="0" y="35"/>
                    </a:lnTo>
                    <a:lnTo>
                      <a:pt x="1" y="35"/>
                    </a:lnTo>
                    <a:lnTo>
                      <a:pt x="4" y="35"/>
                    </a:lnTo>
                    <a:lnTo>
                      <a:pt x="6" y="35"/>
                    </a:lnTo>
                    <a:lnTo>
                      <a:pt x="9" y="35"/>
                    </a:lnTo>
                    <a:lnTo>
                      <a:pt x="13" y="35"/>
                    </a:lnTo>
                    <a:lnTo>
                      <a:pt x="16" y="34"/>
                    </a:lnTo>
                    <a:lnTo>
                      <a:pt x="20" y="33"/>
                    </a:lnTo>
                    <a:lnTo>
                      <a:pt x="24" y="32"/>
                    </a:lnTo>
                    <a:lnTo>
                      <a:pt x="28" y="29"/>
                    </a:lnTo>
                  </a:path>
                </a:pathLst>
              </a:custGeom>
              <a:noFill/>
              <a:ln w="12700" cap="rnd">
                <a:solidFill>
                  <a:srgbClr val="000000"/>
                </a:solidFill>
                <a:round/>
                <a:headEnd type="none" w="sm" len="sm"/>
                <a:tailEnd type="none" w="sm" len="sm"/>
              </a:ln>
            </p:spPr>
            <p:txBody>
              <a:bodyPr/>
              <a:lstStyle/>
              <a:p>
                <a:endParaRPr lang="en-US"/>
              </a:p>
            </p:txBody>
          </p:sp>
          <p:sp>
            <p:nvSpPr>
              <p:cNvPr id="84243" name="Freeform 275"/>
              <p:cNvSpPr>
                <a:spLocks noChangeAspect="1"/>
              </p:cNvSpPr>
              <p:nvPr/>
            </p:nvSpPr>
            <p:spPr bwMode="auto">
              <a:xfrm>
                <a:off x="1067" y="2237"/>
                <a:ext cx="42" cy="56"/>
              </a:xfrm>
              <a:custGeom>
                <a:avLst/>
                <a:gdLst>
                  <a:gd name="T0" fmla="*/ 0 w 86"/>
                  <a:gd name="T1" fmla="*/ 1 h 117"/>
                  <a:gd name="T2" fmla="*/ 0 w 86"/>
                  <a:gd name="T3" fmla="*/ 2 h 117"/>
                  <a:gd name="T4" fmla="*/ 1 w 86"/>
                  <a:gd name="T5" fmla="*/ 2 h 117"/>
                  <a:gd name="T6" fmla="*/ 2 w 86"/>
                  <a:gd name="T7" fmla="*/ 2 h 117"/>
                  <a:gd name="T8" fmla="*/ 3 w 86"/>
                  <a:gd name="T9" fmla="*/ 3 h 117"/>
                  <a:gd name="T10" fmla="*/ 3 w 86"/>
                  <a:gd name="T11" fmla="*/ 3 h 117"/>
                  <a:gd name="T12" fmla="*/ 4 w 86"/>
                  <a:gd name="T13" fmla="*/ 4 h 117"/>
                  <a:gd name="T14" fmla="*/ 5 w 86"/>
                  <a:gd name="T15" fmla="*/ 4 h 117"/>
                  <a:gd name="T16" fmla="*/ 5 w 86"/>
                  <a:gd name="T17" fmla="*/ 5 h 117"/>
                  <a:gd name="T18" fmla="*/ 6 w 86"/>
                  <a:gd name="T19" fmla="*/ 6 h 117"/>
                  <a:gd name="T20" fmla="*/ 7 w 86"/>
                  <a:gd name="T21" fmla="*/ 7 h 117"/>
                  <a:gd name="T22" fmla="*/ 7 w 86"/>
                  <a:gd name="T23" fmla="*/ 7 h 117"/>
                  <a:gd name="T24" fmla="*/ 7 w 86"/>
                  <a:gd name="T25" fmla="*/ 8 h 117"/>
                  <a:gd name="T26" fmla="*/ 7 w 86"/>
                  <a:gd name="T27" fmla="*/ 8 h 117"/>
                  <a:gd name="T28" fmla="*/ 7 w 86"/>
                  <a:gd name="T29" fmla="*/ 9 h 117"/>
                  <a:gd name="T30" fmla="*/ 7 w 86"/>
                  <a:gd name="T31" fmla="*/ 10 h 117"/>
                  <a:gd name="T32" fmla="*/ 7 w 86"/>
                  <a:gd name="T33" fmla="*/ 10 h 117"/>
                  <a:gd name="T34" fmla="*/ 7 w 86"/>
                  <a:gd name="T35" fmla="*/ 11 h 117"/>
                  <a:gd name="T36" fmla="*/ 7 w 86"/>
                  <a:gd name="T37" fmla="*/ 11 h 117"/>
                  <a:gd name="T38" fmla="*/ 7 w 86"/>
                  <a:gd name="T39" fmla="*/ 11 h 117"/>
                  <a:gd name="T40" fmla="*/ 7 w 86"/>
                  <a:gd name="T41" fmla="*/ 12 h 117"/>
                  <a:gd name="T42" fmla="*/ 7 w 86"/>
                  <a:gd name="T43" fmla="*/ 13 h 117"/>
                  <a:gd name="T44" fmla="*/ 7 w 86"/>
                  <a:gd name="T45" fmla="*/ 13 h 117"/>
                  <a:gd name="T46" fmla="*/ 7 w 86"/>
                  <a:gd name="T47" fmla="*/ 13 h 117"/>
                  <a:gd name="T48" fmla="*/ 7 w 86"/>
                  <a:gd name="T49" fmla="*/ 12 h 117"/>
                  <a:gd name="T50" fmla="*/ 7 w 86"/>
                  <a:gd name="T51" fmla="*/ 11 h 117"/>
                  <a:gd name="T52" fmla="*/ 8 w 86"/>
                  <a:gd name="T53" fmla="*/ 10 h 117"/>
                  <a:gd name="T54" fmla="*/ 8 w 86"/>
                  <a:gd name="T55" fmla="*/ 9 h 117"/>
                  <a:gd name="T56" fmla="*/ 8 w 86"/>
                  <a:gd name="T57" fmla="*/ 8 h 117"/>
                  <a:gd name="T58" fmla="*/ 8 w 86"/>
                  <a:gd name="T59" fmla="*/ 7 h 117"/>
                  <a:gd name="T60" fmla="*/ 9 w 86"/>
                  <a:gd name="T61" fmla="*/ 6 h 117"/>
                  <a:gd name="T62" fmla="*/ 9 w 86"/>
                  <a:gd name="T63" fmla="*/ 5 h 117"/>
                  <a:gd name="T64" fmla="*/ 9 w 86"/>
                  <a:gd name="T65" fmla="*/ 5 h 117"/>
                  <a:gd name="T66" fmla="*/ 10 w 86"/>
                  <a:gd name="T67" fmla="*/ 4 h 117"/>
                  <a:gd name="T68" fmla="*/ 10 w 86"/>
                  <a:gd name="T69" fmla="*/ 4 h 117"/>
                  <a:gd name="T70" fmla="*/ 10 w 86"/>
                  <a:gd name="T71" fmla="*/ 4 h 117"/>
                  <a:gd name="T72" fmla="*/ 10 w 86"/>
                  <a:gd name="T73" fmla="*/ 3 h 117"/>
                  <a:gd name="T74" fmla="*/ 10 w 86"/>
                  <a:gd name="T75" fmla="*/ 3 h 117"/>
                  <a:gd name="T76" fmla="*/ 10 w 86"/>
                  <a:gd name="T77" fmla="*/ 2 h 117"/>
                  <a:gd name="T78" fmla="*/ 10 w 86"/>
                  <a:gd name="T79" fmla="*/ 2 h 117"/>
                  <a:gd name="T80" fmla="*/ 10 w 86"/>
                  <a:gd name="T81" fmla="*/ 2 h 117"/>
                  <a:gd name="T82" fmla="*/ 10 w 86"/>
                  <a:gd name="T83" fmla="*/ 1 h 117"/>
                  <a:gd name="T84" fmla="*/ 10 w 86"/>
                  <a:gd name="T85" fmla="*/ 1 h 117"/>
                  <a:gd name="T86" fmla="*/ 10 w 86"/>
                  <a:gd name="T87" fmla="*/ 0 h 117"/>
                  <a:gd name="T88" fmla="*/ 10 w 86"/>
                  <a:gd name="T89" fmla="*/ 0 h 117"/>
                  <a:gd name="T90" fmla="*/ 10 w 86"/>
                  <a:gd name="T91" fmla="*/ 0 h 117"/>
                  <a:gd name="T92" fmla="*/ 10 w 86"/>
                  <a:gd name="T93" fmla="*/ 0 h 117"/>
                  <a:gd name="T94" fmla="*/ 9 w 86"/>
                  <a:gd name="T95" fmla="*/ 0 h 117"/>
                  <a:gd name="T96" fmla="*/ 8 w 86"/>
                  <a:gd name="T97" fmla="*/ 1 h 117"/>
                  <a:gd name="T98" fmla="*/ 7 w 86"/>
                  <a:gd name="T99" fmla="*/ 1 h 117"/>
                  <a:gd name="T100" fmla="*/ 7 w 86"/>
                  <a:gd name="T101" fmla="*/ 1 h 117"/>
                  <a:gd name="T102" fmla="*/ 6 w 86"/>
                  <a:gd name="T103" fmla="*/ 1 h 117"/>
                  <a:gd name="T104" fmla="*/ 5 w 86"/>
                  <a:gd name="T105" fmla="*/ 2 h 117"/>
                  <a:gd name="T106" fmla="*/ 3 w 86"/>
                  <a:gd name="T107" fmla="*/ 2 h 117"/>
                  <a:gd name="T108" fmla="*/ 2 w 86"/>
                  <a:gd name="T109" fmla="*/ 2 h 117"/>
                  <a:gd name="T110" fmla="*/ 1 w 86"/>
                  <a:gd name="T111" fmla="*/ 2 h 117"/>
                  <a:gd name="T112" fmla="*/ 0 w 86"/>
                  <a:gd name="T113" fmla="*/ 1 h 117"/>
                  <a:gd name="T114" fmla="*/ 0 w 86"/>
                  <a:gd name="T115" fmla="*/ 1 h 1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
                  <a:gd name="T175" fmla="*/ 0 h 117"/>
                  <a:gd name="T176" fmla="*/ 86 w 86"/>
                  <a:gd name="T177" fmla="*/ 117 h 1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 h="117">
                    <a:moveTo>
                      <a:pt x="2" y="15"/>
                    </a:moveTo>
                    <a:lnTo>
                      <a:pt x="6" y="16"/>
                    </a:lnTo>
                    <a:lnTo>
                      <a:pt x="12" y="19"/>
                    </a:lnTo>
                    <a:lnTo>
                      <a:pt x="19" y="22"/>
                    </a:lnTo>
                    <a:lnTo>
                      <a:pt x="25" y="25"/>
                    </a:lnTo>
                    <a:lnTo>
                      <a:pt x="31" y="29"/>
                    </a:lnTo>
                    <a:lnTo>
                      <a:pt x="37" y="35"/>
                    </a:lnTo>
                    <a:lnTo>
                      <a:pt x="43" y="40"/>
                    </a:lnTo>
                    <a:lnTo>
                      <a:pt x="48" y="47"/>
                    </a:lnTo>
                    <a:lnTo>
                      <a:pt x="53" y="55"/>
                    </a:lnTo>
                    <a:lnTo>
                      <a:pt x="57" y="64"/>
                    </a:lnTo>
                    <a:lnTo>
                      <a:pt x="58" y="70"/>
                    </a:lnTo>
                    <a:lnTo>
                      <a:pt x="59" y="75"/>
                    </a:lnTo>
                    <a:lnTo>
                      <a:pt x="60" y="80"/>
                    </a:lnTo>
                    <a:lnTo>
                      <a:pt x="61" y="86"/>
                    </a:lnTo>
                    <a:lnTo>
                      <a:pt x="62" y="91"/>
                    </a:lnTo>
                    <a:lnTo>
                      <a:pt x="63" y="96"/>
                    </a:lnTo>
                    <a:lnTo>
                      <a:pt x="63" y="102"/>
                    </a:lnTo>
                    <a:lnTo>
                      <a:pt x="63" y="106"/>
                    </a:lnTo>
                    <a:lnTo>
                      <a:pt x="63" y="111"/>
                    </a:lnTo>
                    <a:lnTo>
                      <a:pt x="63" y="116"/>
                    </a:lnTo>
                    <a:lnTo>
                      <a:pt x="63" y="108"/>
                    </a:lnTo>
                    <a:lnTo>
                      <a:pt x="64" y="99"/>
                    </a:lnTo>
                    <a:lnTo>
                      <a:pt x="65" y="92"/>
                    </a:lnTo>
                    <a:lnTo>
                      <a:pt x="66" y="83"/>
                    </a:lnTo>
                    <a:lnTo>
                      <a:pt x="68" y="75"/>
                    </a:lnTo>
                    <a:lnTo>
                      <a:pt x="70" y="67"/>
                    </a:lnTo>
                    <a:lnTo>
                      <a:pt x="73" y="59"/>
                    </a:lnTo>
                    <a:lnTo>
                      <a:pt x="76" y="51"/>
                    </a:lnTo>
                    <a:lnTo>
                      <a:pt x="79" y="44"/>
                    </a:lnTo>
                    <a:lnTo>
                      <a:pt x="83" y="36"/>
                    </a:lnTo>
                    <a:lnTo>
                      <a:pt x="84" y="33"/>
                    </a:lnTo>
                    <a:lnTo>
                      <a:pt x="85" y="31"/>
                    </a:lnTo>
                    <a:lnTo>
                      <a:pt x="84" y="27"/>
                    </a:lnTo>
                    <a:lnTo>
                      <a:pt x="84" y="24"/>
                    </a:lnTo>
                    <a:lnTo>
                      <a:pt x="83" y="20"/>
                    </a:lnTo>
                    <a:lnTo>
                      <a:pt x="82" y="17"/>
                    </a:lnTo>
                    <a:lnTo>
                      <a:pt x="82" y="13"/>
                    </a:lnTo>
                    <a:lnTo>
                      <a:pt x="82" y="10"/>
                    </a:lnTo>
                    <a:lnTo>
                      <a:pt x="82" y="6"/>
                    </a:lnTo>
                    <a:lnTo>
                      <a:pt x="83" y="3"/>
                    </a:lnTo>
                    <a:lnTo>
                      <a:pt x="83" y="0"/>
                    </a:lnTo>
                    <a:lnTo>
                      <a:pt x="77" y="5"/>
                    </a:lnTo>
                    <a:lnTo>
                      <a:pt x="71" y="8"/>
                    </a:lnTo>
                    <a:lnTo>
                      <a:pt x="64" y="11"/>
                    </a:lnTo>
                    <a:lnTo>
                      <a:pt x="57" y="13"/>
                    </a:lnTo>
                    <a:lnTo>
                      <a:pt x="49" y="15"/>
                    </a:lnTo>
                    <a:lnTo>
                      <a:pt x="41" y="16"/>
                    </a:lnTo>
                    <a:lnTo>
                      <a:pt x="31" y="16"/>
                    </a:lnTo>
                    <a:lnTo>
                      <a:pt x="22" y="16"/>
                    </a:lnTo>
                    <a:lnTo>
                      <a:pt x="12" y="16"/>
                    </a:lnTo>
                    <a:lnTo>
                      <a:pt x="0" y="15"/>
                    </a:lnTo>
                    <a:lnTo>
                      <a:pt x="2" y="15"/>
                    </a:lnTo>
                  </a:path>
                </a:pathLst>
              </a:custGeom>
              <a:solidFill>
                <a:srgbClr val="DAACA0"/>
              </a:solidFill>
              <a:ln w="9525" cap="rnd">
                <a:noFill/>
                <a:round/>
                <a:headEnd/>
                <a:tailEnd/>
              </a:ln>
            </p:spPr>
            <p:txBody>
              <a:bodyPr/>
              <a:lstStyle/>
              <a:p>
                <a:endParaRPr lang="en-US"/>
              </a:p>
            </p:txBody>
          </p:sp>
          <p:sp>
            <p:nvSpPr>
              <p:cNvPr id="84244" name="Freeform 276"/>
              <p:cNvSpPr>
                <a:spLocks noChangeAspect="1"/>
              </p:cNvSpPr>
              <p:nvPr/>
            </p:nvSpPr>
            <p:spPr bwMode="auto">
              <a:xfrm>
                <a:off x="1083" y="2244"/>
                <a:ext cx="21" cy="29"/>
              </a:xfrm>
              <a:custGeom>
                <a:avLst/>
                <a:gdLst>
                  <a:gd name="T0" fmla="*/ 0 w 43"/>
                  <a:gd name="T1" fmla="*/ 0 h 59"/>
                  <a:gd name="T2" fmla="*/ 0 w 43"/>
                  <a:gd name="T3" fmla="*/ 1 h 59"/>
                  <a:gd name="T4" fmla="*/ 0 w 43"/>
                  <a:gd name="T5" fmla="*/ 1 h 59"/>
                  <a:gd name="T6" fmla="*/ 1 w 43"/>
                  <a:gd name="T7" fmla="*/ 1 h 59"/>
                  <a:gd name="T8" fmla="*/ 1 w 43"/>
                  <a:gd name="T9" fmla="*/ 1 h 59"/>
                  <a:gd name="T10" fmla="*/ 1 w 43"/>
                  <a:gd name="T11" fmla="*/ 1 h 59"/>
                  <a:gd name="T12" fmla="*/ 2 w 43"/>
                  <a:gd name="T13" fmla="*/ 2 h 59"/>
                  <a:gd name="T14" fmla="*/ 2 w 43"/>
                  <a:gd name="T15" fmla="*/ 2 h 59"/>
                  <a:gd name="T16" fmla="*/ 3 w 43"/>
                  <a:gd name="T17" fmla="*/ 2 h 59"/>
                  <a:gd name="T18" fmla="*/ 3 w 43"/>
                  <a:gd name="T19" fmla="*/ 3 h 59"/>
                  <a:gd name="T20" fmla="*/ 3 w 43"/>
                  <a:gd name="T21" fmla="*/ 4 h 59"/>
                  <a:gd name="T22" fmla="*/ 3 w 43"/>
                  <a:gd name="T23" fmla="*/ 4 h 59"/>
                  <a:gd name="T24" fmla="*/ 3 w 43"/>
                  <a:gd name="T25" fmla="*/ 4 h 59"/>
                  <a:gd name="T26" fmla="*/ 3 w 43"/>
                  <a:gd name="T27" fmla="*/ 4 h 59"/>
                  <a:gd name="T28" fmla="*/ 3 w 43"/>
                  <a:gd name="T29" fmla="*/ 5 h 59"/>
                  <a:gd name="T30" fmla="*/ 3 w 43"/>
                  <a:gd name="T31" fmla="*/ 5 h 59"/>
                  <a:gd name="T32" fmla="*/ 3 w 43"/>
                  <a:gd name="T33" fmla="*/ 5 h 59"/>
                  <a:gd name="T34" fmla="*/ 3 w 43"/>
                  <a:gd name="T35" fmla="*/ 6 h 59"/>
                  <a:gd name="T36" fmla="*/ 3 w 43"/>
                  <a:gd name="T37" fmla="*/ 6 h 59"/>
                  <a:gd name="T38" fmla="*/ 3 w 43"/>
                  <a:gd name="T39" fmla="*/ 6 h 59"/>
                  <a:gd name="T40" fmla="*/ 3 w 43"/>
                  <a:gd name="T41" fmla="*/ 7 h 59"/>
                  <a:gd name="T42" fmla="*/ 3 w 43"/>
                  <a:gd name="T43" fmla="*/ 7 h 59"/>
                  <a:gd name="T44" fmla="*/ 3 w 43"/>
                  <a:gd name="T45" fmla="*/ 7 h 59"/>
                  <a:gd name="T46" fmla="*/ 3 w 43"/>
                  <a:gd name="T47" fmla="*/ 7 h 59"/>
                  <a:gd name="T48" fmla="*/ 3 w 43"/>
                  <a:gd name="T49" fmla="*/ 6 h 59"/>
                  <a:gd name="T50" fmla="*/ 4 w 43"/>
                  <a:gd name="T51" fmla="*/ 6 h 59"/>
                  <a:gd name="T52" fmla="*/ 4 w 43"/>
                  <a:gd name="T53" fmla="*/ 5 h 59"/>
                  <a:gd name="T54" fmla="*/ 4 w 43"/>
                  <a:gd name="T55" fmla="*/ 5 h 59"/>
                  <a:gd name="T56" fmla="*/ 4 w 43"/>
                  <a:gd name="T57" fmla="*/ 4 h 59"/>
                  <a:gd name="T58" fmla="*/ 4 w 43"/>
                  <a:gd name="T59" fmla="*/ 4 h 59"/>
                  <a:gd name="T60" fmla="*/ 4 w 43"/>
                  <a:gd name="T61" fmla="*/ 3 h 59"/>
                  <a:gd name="T62" fmla="*/ 4 w 43"/>
                  <a:gd name="T63" fmla="*/ 3 h 59"/>
                  <a:gd name="T64" fmla="*/ 5 w 43"/>
                  <a:gd name="T65" fmla="*/ 2 h 59"/>
                  <a:gd name="T66" fmla="*/ 5 w 43"/>
                  <a:gd name="T67" fmla="*/ 2 h 59"/>
                  <a:gd name="T68" fmla="*/ 5 w 43"/>
                  <a:gd name="T69" fmla="*/ 2 h 59"/>
                  <a:gd name="T70" fmla="*/ 5 w 43"/>
                  <a:gd name="T71" fmla="*/ 2 h 59"/>
                  <a:gd name="T72" fmla="*/ 5 w 43"/>
                  <a:gd name="T73" fmla="*/ 1 h 59"/>
                  <a:gd name="T74" fmla="*/ 5 w 43"/>
                  <a:gd name="T75" fmla="*/ 1 h 59"/>
                  <a:gd name="T76" fmla="*/ 5 w 43"/>
                  <a:gd name="T77" fmla="*/ 1 h 59"/>
                  <a:gd name="T78" fmla="*/ 5 w 43"/>
                  <a:gd name="T79" fmla="*/ 1 h 59"/>
                  <a:gd name="T80" fmla="*/ 5 w 43"/>
                  <a:gd name="T81" fmla="*/ 1 h 59"/>
                  <a:gd name="T82" fmla="*/ 5 w 43"/>
                  <a:gd name="T83" fmla="*/ 0 h 59"/>
                  <a:gd name="T84" fmla="*/ 5 w 43"/>
                  <a:gd name="T85" fmla="*/ 0 h 59"/>
                  <a:gd name="T86" fmla="*/ 5 w 43"/>
                  <a:gd name="T87" fmla="*/ 0 h 59"/>
                  <a:gd name="T88" fmla="*/ 5 w 43"/>
                  <a:gd name="T89" fmla="*/ 0 h 59"/>
                  <a:gd name="T90" fmla="*/ 5 w 43"/>
                  <a:gd name="T91" fmla="*/ 0 h 59"/>
                  <a:gd name="T92" fmla="*/ 5 w 43"/>
                  <a:gd name="T93" fmla="*/ 0 h 59"/>
                  <a:gd name="T94" fmla="*/ 4 w 43"/>
                  <a:gd name="T95" fmla="*/ 0 h 59"/>
                  <a:gd name="T96" fmla="*/ 4 w 43"/>
                  <a:gd name="T97" fmla="*/ 0 h 59"/>
                  <a:gd name="T98" fmla="*/ 4 w 43"/>
                  <a:gd name="T99" fmla="*/ 0 h 59"/>
                  <a:gd name="T100" fmla="*/ 3 w 43"/>
                  <a:gd name="T101" fmla="*/ 0 h 59"/>
                  <a:gd name="T102" fmla="*/ 3 w 43"/>
                  <a:gd name="T103" fmla="*/ 0 h 59"/>
                  <a:gd name="T104" fmla="*/ 2 w 43"/>
                  <a:gd name="T105" fmla="*/ 1 h 59"/>
                  <a:gd name="T106" fmla="*/ 1 w 43"/>
                  <a:gd name="T107" fmla="*/ 1 h 59"/>
                  <a:gd name="T108" fmla="*/ 1 w 43"/>
                  <a:gd name="T109" fmla="*/ 1 h 59"/>
                  <a:gd name="T110" fmla="*/ 0 w 43"/>
                  <a:gd name="T111" fmla="*/ 0 h 59"/>
                  <a:gd name="T112" fmla="*/ 0 w 43"/>
                  <a:gd name="T113" fmla="*/ 0 h 59"/>
                  <a:gd name="T114" fmla="*/ 0 w 43"/>
                  <a:gd name="T115" fmla="*/ 0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
                  <a:gd name="T175" fmla="*/ 0 h 59"/>
                  <a:gd name="T176" fmla="*/ 43 w 43"/>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 h="59">
                    <a:moveTo>
                      <a:pt x="1" y="7"/>
                    </a:moveTo>
                    <a:lnTo>
                      <a:pt x="3" y="8"/>
                    </a:lnTo>
                    <a:lnTo>
                      <a:pt x="6" y="10"/>
                    </a:lnTo>
                    <a:lnTo>
                      <a:pt x="9" y="11"/>
                    </a:lnTo>
                    <a:lnTo>
                      <a:pt x="12" y="13"/>
                    </a:lnTo>
                    <a:lnTo>
                      <a:pt x="15" y="15"/>
                    </a:lnTo>
                    <a:lnTo>
                      <a:pt x="18" y="17"/>
                    </a:lnTo>
                    <a:lnTo>
                      <a:pt x="22" y="20"/>
                    </a:lnTo>
                    <a:lnTo>
                      <a:pt x="24" y="23"/>
                    </a:lnTo>
                    <a:lnTo>
                      <a:pt x="26" y="28"/>
                    </a:lnTo>
                    <a:lnTo>
                      <a:pt x="28" y="32"/>
                    </a:lnTo>
                    <a:lnTo>
                      <a:pt x="29" y="35"/>
                    </a:lnTo>
                    <a:lnTo>
                      <a:pt x="30" y="38"/>
                    </a:lnTo>
                    <a:lnTo>
                      <a:pt x="30" y="40"/>
                    </a:lnTo>
                    <a:lnTo>
                      <a:pt x="31" y="43"/>
                    </a:lnTo>
                    <a:lnTo>
                      <a:pt x="31" y="45"/>
                    </a:lnTo>
                    <a:lnTo>
                      <a:pt x="31" y="48"/>
                    </a:lnTo>
                    <a:lnTo>
                      <a:pt x="31" y="51"/>
                    </a:lnTo>
                    <a:lnTo>
                      <a:pt x="31" y="53"/>
                    </a:lnTo>
                    <a:lnTo>
                      <a:pt x="31" y="56"/>
                    </a:lnTo>
                    <a:lnTo>
                      <a:pt x="31" y="58"/>
                    </a:lnTo>
                    <a:lnTo>
                      <a:pt x="31" y="54"/>
                    </a:lnTo>
                    <a:lnTo>
                      <a:pt x="32" y="50"/>
                    </a:lnTo>
                    <a:lnTo>
                      <a:pt x="32" y="45"/>
                    </a:lnTo>
                    <a:lnTo>
                      <a:pt x="33" y="41"/>
                    </a:lnTo>
                    <a:lnTo>
                      <a:pt x="34" y="38"/>
                    </a:lnTo>
                    <a:lnTo>
                      <a:pt x="35" y="34"/>
                    </a:lnTo>
                    <a:lnTo>
                      <a:pt x="36" y="29"/>
                    </a:lnTo>
                    <a:lnTo>
                      <a:pt x="37" y="26"/>
                    </a:lnTo>
                    <a:lnTo>
                      <a:pt x="40" y="22"/>
                    </a:lnTo>
                    <a:lnTo>
                      <a:pt x="41" y="18"/>
                    </a:lnTo>
                    <a:lnTo>
                      <a:pt x="42" y="16"/>
                    </a:lnTo>
                    <a:lnTo>
                      <a:pt x="42" y="15"/>
                    </a:lnTo>
                    <a:lnTo>
                      <a:pt x="42" y="13"/>
                    </a:lnTo>
                    <a:lnTo>
                      <a:pt x="42" y="12"/>
                    </a:lnTo>
                    <a:lnTo>
                      <a:pt x="41" y="10"/>
                    </a:lnTo>
                    <a:lnTo>
                      <a:pt x="41" y="9"/>
                    </a:lnTo>
                    <a:lnTo>
                      <a:pt x="41" y="7"/>
                    </a:lnTo>
                    <a:lnTo>
                      <a:pt x="41" y="5"/>
                    </a:lnTo>
                    <a:lnTo>
                      <a:pt x="41" y="3"/>
                    </a:lnTo>
                    <a:lnTo>
                      <a:pt x="41" y="1"/>
                    </a:lnTo>
                    <a:lnTo>
                      <a:pt x="41" y="0"/>
                    </a:lnTo>
                    <a:lnTo>
                      <a:pt x="38" y="3"/>
                    </a:lnTo>
                    <a:lnTo>
                      <a:pt x="35" y="4"/>
                    </a:lnTo>
                    <a:lnTo>
                      <a:pt x="32" y="6"/>
                    </a:lnTo>
                    <a:lnTo>
                      <a:pt x="28" y="7"/>
                    </a:lnTo>
                    <a:lnTo>
                      <a:pt x="25" y="7"/>
                    </a:lnTo>
                    <a:lnTo>
                      <a:pt x="20" y="8"/>
                    </a:lnTo>
                    <a:lnTo>
                      <a:pt x="15" y="8"/>
                    </a:lnTo>
                    <a:lnTo>
                      <a:pt x="11" y="8"/>
                    </a:lnTo>
                    <a:lnTo>
                      <a:pt x="6" y="7"/>
                    </a:lnTo>
                    <a:lnTo>
                      <a:pt x="0" y="7"/>
                    </a:lnTo>
                    <a:lnTo>
                      <a:pt x="1" y="7"/>
                    </a:lnTo>
                  </a:path>
                </a:pathLst>
              </a:custGeom>
              <a:solidFill>
                <a:srgbClr val="98724B"/>
              </a:solidFill>
              <a:ln w="9525" cap="rnd">
                <a:noFill/>
                <a:round/>
                <a:headEnd/>
                <a:tailEnd/>
              </a:ln>
            </p:spPr>
            <p:txBody>
              <a:bodyPr/>
              <a:lstStyle/>
              <a:p>
                <a:endParaRPr lang="en-US"/>
              </a:p>
            </p:txBody>
          </p:sp>
          <p:sp>
            <p:nvSpPr>
              <p:cNvPr id="84245" name="Freeform 277"/>
              <p:cNvSpPr>
                <a:spLocks noChangeAspect="1"/>
              </p:cNvSpPr>
              <p:nvPr/>
            </p:nvSpPr>
            <p:spPr bwMode="auto">
              <a:xfrm>
                <a:off x="995" y="2144"/>
                <a:ext cx="155" cy="101"/>
              </a:xfrm>
              <a:custGeom>
                <a:avLst/>
                <a:gdLst>
                  <a:gd name="T0" fmla="*/ 0 w 321"/>
                  <a:gd name="T1" fmla="*/ 19 h 208"/>
                  <a:gd name="T2" fmla="*/ 1 w 321"/>
                  <a:gd name="T3" fmla="*/ 20 h 208"/>
                  <a:gd name="T4" fmla="*/ 3 w 321"/>
                  <a:gd name="T5" fmla="*/ 21 h 208"/>
                  <a:gd name="T6" fmla="*/ 6 w 321"/>
                  <a:gd name="T7" fmla="*/ 22 h 208"/>
                  <a:gd name="T8" fmla="*/ 10 w 321"/>
                  <a:gd name="T9" fmla="*/ 23 h 208"/>
                  <a:gd name="T10" fmla="*/ 12 w 321"/>
                  <a:gd name="T11" fmla="*/ 23 h 208"/>
                  <a:gd name="T12" fmla="*/ 16 w 321"/>
                  <a:gd name="T13" fmla="*/ 24 h 208"/>
                  <a:gd name="T14" fmla="*/ 19 w 321"/>
                  <a:gd name="T15" fmla="*/ 24 h 208"/>
                  <a:gd name="T16" fmla="*/ 22 w 321"/>
                  <a:gd name="T17" fmla="*/ 24 h 208"/>
                  <a:gd name="T18" fmla="*/ 24 w 321"/>
                  <a:gd name="T19" fmla="*/ 23 h 208"/>
                  <a:gd name="T20" fmla="*/ 27 w 321"/>
                  <a:gd name="T21" fmla="*/ 22 h 208"/>
                  <a:gd name="T22" fmla="*/ 27 w 321"/>
                  <a:gd name="T23" fmla="*/ 21 h 208"/>
                  <a:gd name="T24" fmla="*/ 28 w 321"/>
                  <a:gd name="T25" fmla="*/ 20 h 208"/>
                  <a:gd name="T26" fmla="*/ 30 w 321"/>
                  <a:gd name="T27" fmla="*/ 18 h 208"/>
                  <a:gd name="T28" fmla="*/ 30 w 321"/>
                  <a:gd name="T29" fmla="*/ 17 h 208"/>
                  <a:gd name="T30" fmla="*/ 31 w 321"/>
                  <a:gd name="T31" fmla="*/ 16 h 208"/>
                  <a:gd name="T32" fmla="*/ 31 w 321"/>
                  <a:gd name="T33" fmla="*/ 15 h 208"/>
                  <a:gd name="T34" fmla="*/ 31 w 321"/>
                  <a:gd name="T35" fmla="*/ 14 h 208"/>
                  <a:gd name="T36" fmla="*/ 31 w 321"/>
                  <a:gd name="T37" fmla="*/ 13 h 208"/>
                  <a:gd name="T38" fmla="*/ 31 w 321"/>
                  <a:gd name="T39" fmla="*/ 12 h 208"/>
                  <a:gd name="T40" fmla="*/ 32 w 321"/>
                  <a:gd name="T41" fmla="*/ 12 h 208"/>
                  <a:gd name="T42" fmla="*/ 33 w 321"/>
                  <a:gd name="T43" fmla="*/ 10 h 208"/>
                  <a:gd name="T44" fmla="*/ 33 w 321"/>
                  <a:gd name="T45" fmla="*/ 10 h 208"/>
                  <a:gd name="T46" fmla="*/ 34 w 321"/>
                  <a:gd name="T47" fmla="*/ 8 h 208"/>
                  <a:gd name="T48" fmla="*/ 34 w 321"/>
                  <a:gd name="T49" fmla="*/ 8 h 208"/>
                  <a:gd name="T50" fmla="*/ 34 w 321"/>
                  <a:gd name="T51" fmla="*/ 6 h 208"/>
                  <a:gd name="T52" fmla="*/ 34 w 321"/>
                  <a:gd name="T53" fmla="*/ 5 h 208"/>
                  <a:gd name="T54" fmla="*/ 35 w 321"/>
                  <a:gd name="T55" fmla="*/ 4 h 208"/>
                  <a:gd name="T56" fmla="*/ 35 w 321"/>
                  <a:gd name="T57" fmla="*/ 3 h 208"/>
                  <a:gd name="T58" fmla="*/ 35 w 321"/>
                  <a:gd name="T59" fmla="*/ 2 h 208"/>
                  <a:gd name="T60" fmla="*/ 35 w 321"/>
                  <a:gd name="T61" fmla="*/ 1 h 208"/>
                  <a:gd name="T62" fmla="*/ 36 w 321"/>
                  <a:gd name="T63" fmla="*/ 0 h 208"/>
                  <a:gd name="T64" fmla="*/ 36 w 321"/>
                  <a:gd name="T65" fmla="*/ 0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1"/>
                  <a:gd name="T100" fmla="*/ 0 h 208"/>
                  <a:gd name="T101" fmla="*/ 321 w 321"/>
                  <a:gd name="T102" fmla="*/ 208 h 2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1" h="208">
                    <a:moveTo>
                      <a:pt x="0" y="169"/>
                    </a:moveTo>
                    <a:lnTo>
                      <a:pt x="1" y="170"/>
                    </a:lnTo>
                    <a:lnTo>
                      <a:pt x="4" y="172"/>
                    </a:lnTo>
                    <a:lnTo>
                      <a:pt x="10" y="176"/>
                    </a:lnTo>
                    <a:lnTo>
                      <a:pt x="18" y="179"/>
                    </a:lnTo>
                    <a:lnTo>
                      <a:pt x="27" y="183"/>
                    </a:lnTo>
                    <a:lnTo>
                      <a:pt x="39" y="188"/>
                    </a:lnTo>
                    <a:lnTo>
                      <a:pt x="53" y="192"/>
                    </a:lnTo>
                    <a:lnTo>
                      <a:pt x="68" y="196"/>
                    </a:lnTo>
                    <a:lnTo>
                      <a:pt x="85" y="199"/>
                    </a:lnTo>
                    <a:lnTo>
                      <a:pt x="104" y="201"/>
                    </a:lnTo>
                    <a:lnTo>
                      <a:pt x="123" y="204"/>
                    </a:lnTo>
                    <a:lnTo>
                      <a:pt x="141" y="205"/>
                    </a:lnTo>
                    <a:lnTo>
                      <a:pt x="157" y="206"/>
                    </a:lnTo>
                    <a:lnTo>
                      <a:pt x="171" y="207"/>
                    </a:lnTo>
                    <a:lnTo>
                      <a:pt x="184" y="207"/>
                    </a:lnTo>
                    <a:lnTo>
                      <a:pt x="196" y="206"/>
                    </a:lnTo>
                    <a:lnTo>
                      <a:pt x="206" y="204"/>
                    </a:lnTo>
                    <a:lnTo>
                      <a:pt x="216" y="201"/>
                    </a:lnTo>
                    <a:lnTo>
                      <a:pt x="225" y="196"/>
                    </a:lnTo>
                    <a:lnTo>
                      <a:pt x="234" y="190"/>
                    </a:lnTo>
                    <a:lnTo>
                      <a:pt x="241" y="184"/>
                    </a:lnTo>
                    <a:lnTo>
                      <a:pt x="248" y="178"/>
                    </a:lnTo>
                    <a:lnTo>
                      <a:pt x="254" y="172"/>
                    </a:lnTo>
                    <a:lnTo>
                      <a:pt x="260" y="167"/>
                    </a:lnTo>
                    <a:lnTo>
                      <a:pt x="265" y="162"/>
                    </a:lnTo>
                    <a:lnTo>
                      <a:pt x="269" y="157"/>
                    </a:lnTo>
                    <a:lnTo>
                      <a:pt x="272" y="151"/>
                    </a:lnTo>
                    <a:lnTo>
                      <a:pt x="275" y="145"/>
                    </a:lnTo>
                    <a:lnTo>
                      <a:pt x="276" y="139"/>
                    </a:lnTo>
                    <a:lnTo>
                      <a:pt x="278" y="131"/>
                    </a:lnTo>
                    <a:lnTo>
                      <a:pt x="278" y="124"/>
                    </a:lnTo>
                    <a:lnTo>
                      <a:pt x="278" y="119"/>
                    </a:lnTo>
                    <a:lnTo>
                      <a:pt x="279" y="114"/>
                    </a:lnTo>
                    <a:lnTo>
                      <a:pt x="279" y="111"/>
                    </a:lnTo>
                    <a:lnTo>
                      <a:pt x="279" y="109"/>
                    </a:lnTo>
                    <a:lnTo>
                      <a:pt x="279" y="106"/>
                    </a:lnTo>
                    <a:lnTo>
                      <a:pt x="281" y="104"/>
                    </a:lnTo>
                    <a:lnTo>
                      <a:pt x="282" y="101"/>
                    </a:lnTo>
                    <a:lnTo>
                      <a:pt x="285" y="97"/>
                    </a:lnTo>
                    <a:lnTo>
                      <a:pt x="289" y="91"/>
                    </a:lnTo>
                    <a:lnTo>
                      <a:pt x="292" y="86"/>
                    </a:lnTo>
                    <a:lnTo>
                      <a:pt x="295" y="80"/>
                    </a:lnTo>
                    <a:lnTo>
                      <a:pt x="298" y="74"/>
                    </a:lnTo>
                    <a:lnTo>
                      <a:pt x="299" y="70"/>
                    </a:lnTo>
                    <a:lnTo>
                      <a:pt x="301" y="65"/>
                    </a:lnTo>
                    <a:lnTo>
                      <a:pt x="302" y="60"/>
                    </a:lnTo>
                    <a:lnTo>
                      <a:pt x="304" y="55"/>
                    </a:lnTo>
                    <a:lnTo>
                      <a:pt x="305" y="50"/>
                    </a:lnTo>
                    <a:lnTo>
                      <a:pt x="307" y="44"/>
                    </a:lnTo>
                    <a:lnTo>
                      <a:pt x="310" y="38"/>
                    </a:lnTo>
                    <a:lnTo>
                      <a:pt x="312" y="33"/>
                    </a:lnTo>
                    <a:lnTo>
                      <a:pt x="313" y="27"/>
                    </a:lnTo>
                    <a:lnTo>
                      <a:pt x="314" y="23"/>
                    </a:lnTo>
                    <a:lnTo>
                      <a:pt x="315" y="19"/>
                    </a:lnTo>
                    <a:lnTo>
                      <a:pt x="315" y="16"/>
                    </a:lnTo>
                    <a:lnTo>
                      <a:pt x="315" y="13"/>
                    </a:lnTo>
                    <a:lnTo>
                      <a:pt x="316" y="10"/>
                    </a:lnTo>
                    <a:lnTo>
                      <a:pt x="317" y="7"/>
                    </a:lnTo>
                    <a:lnTo>
                      <a:pt x="317" y="4"/>
                    </a:lnTo>
                    <a:lnTo>
                      <a:pt x="320" y="0"/>
                    </a:lnTo>
                  </a:path>
                </a:pathLst>
              </a:custGeom>
              <a:noFill/>
              <a:ln w="12700" cap="rnd">
                <a:solidFill>
                  <a:srgbClr val="000000"/>
                </a:solidFill>
                <a:round/>
                <a:headEnd type="none" w="sm" len="sm"/>
                <a:tailEnd type="none" w="sm" len="sm"/>
              </a:ln>
            </p:spPr>
            <p:txBody>
              <a:bodyPr/>
              <a:lstStyle/>
              <a:p>
                <a:endParaRPr lang="en-US"/>
              </a:p>
            </p:txBody>
          </p:sp>
          <p:sp>
            <p:nvSpPr>
              <p:cNvPr id="84246" name="Freeform 278"/>
              <p:cNvSpPr>
                <a:spLocks noChangeAspect="1"/>
              </p:cNvSpPr>
              <p:nvPr/>
            </p:nvSpPr>
            <p:spPr bwMode="auto">
              <a:xfrm>
                <a:off x="1098" y="2238"/>
                <a:ext cx="11" cy="72"/>
              </a:xfrm>
              <a:custGeom>
                <a:avLst/>
                <a:gdLst>
                  <a:gd name="T0" fmla="*/ 2 w 23"/>
                  <a:gd name="T1" fmla="*/ 0 h 148"/>
                  <a:gd name="T2" fmla="*/ 2 w 23"/>
                  <a:gd name="T3" fmla="*/ 0 h 148"/>
                  <a:gd name="T4" fmla="*/ 2 w 23"/>
                  <a:gd name="T5" fmla="*/ 0 h 148"/>
                  <a:gd name="T6" fmla="*/ 2 w 23"/>
                  <a:gd name="T7" fmla="*/ 1 h 148"/>
                  <a:gd name="T8" fmla="*/ 2 w 23"/>
                  <a:gd name="T9" fmla="*/ 1 h 148"/>
                  <a:gd name="T10" fmla="*/ 2 w 23"/>
                  <a:gd name="T11" fmla="*/ 2 h 148"/>
                  <a:gd name="T12" fmla="*/ 2 w 23"/>
                  <a:gd name="T13" fmla="*/ 2 h 148"/>
                  <a:gd name="T14" fmla="*/ 2 w 23"/>
                  <a:gd name="T15" fmla="*/ 3 h 148"/>
                  <a:gd name="T16" fmla="*/ 2 w 23"/>
                  <a:gd name="T17" fmla="*/ 3 h 148"/>
                  <a:gd name="T18" fmla="*/ 2 w 23"/>
                  <a:gd name="T19" fmla="*/ 3 h 148"/>
                  <a:gd name="T20" fmla="*/ 2 w 23"/>
                  <a:gd name="T21" fmla="*/ 4 h 148"/>
                  <a:gd name="T22" fmla="*/ 2 w 23"/>
                  <a:gd name="T23" fmla="*/ 4 h 148"/>
                  <a:gd name="T24" fmla="*/ 1 w 23"/>
                  <a:gd name="T25" fmla="*/ 5 h 148"/>
                  <a:gd name="T26" fmla="*/ 1 w 23"/>
                  <a:gd name="T27" fmla="*/ 6 h 148"/>
                  <a:gd name="T28" fmla="*/ 0 w 23"/>
                  <a:gd name="T29" fmla="*/ 8 h 148"/>
                  <a:gd name="T30" fmla="*/ 0 w 23"/>
                  <a:gd name="T31" fmla="*/ 9 h 148"/>
                  <a:gd name="T32" fmla="*/ 0 w 23"/>
                  <a:gd name="T33" fmla="*/ 10 h 148"/>
                  <a:gd name="T34" fmla="*/ 0 w 23"/>
                  <a:gd name="T35" fmla="*/ 12 h 148"/>
                  <a:gd name="T36" fmla="*/ 0 w 23"/>
                  <a:gd name="T37" fmla="*/ 13 h 148"/>
                  <a:gd name="T38" fmla="*/ 0 w 23"/>
                  <a:gd name="T39" fmla="*/ 14 h 148"/>
                  <a:gd name="T40" fmla="*/ 0 w 23"/>
                  <a:gd name="T41" fmla="*/ 16 h 148"/>
                  <a:gd name="T42" fmla="*/ 0 w 23"/>
                  <a:gd name="T43" fmla="*/ 17 h 1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48"/>
                  <a:gd name="T68" fmla="*/ 23 w 23"/>
                  <a:gd name="T69" fmla="*/ 148 h 1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48">
                    <a:moveTo>
                      <a:pt x="20" y="0"/>
                    </a:moveTo>
                    <a:lnTo>
                      <a:pt x="19" y="3"/>
                    </a:lnTo>
                    <a:lnTo>
                      <a:pt x="19" y="7"/>
                    </a:lnTo>
                    <a:lnTo>
                      <a:pt x="19" y="10"/>
                    </a:lnTo>
                    <a:lnTo>
                      <a:pt x="19" y="14"/>
                    </a:lnTo>
                    <a:lnTo>
                      <a:pt x="20" y="17"/>
                    </a:lnTo>
                    <a:lnTo>
                      <a:pt x="21" y="21"/>
                    </a:lnTo>
                    <a:lnTo>
                      <a:pt x="21" y="24"/>
                    </a:lnTo>
                    <a:lnTo>
                      <a:pt x="22" y="28"/>
                    </a:lnTo>
                    <a:lnTo>
                      <a:pt x="21" y="30"/>
                    </a:lnTo>
                    <a:lnTo>
                      <a:pt x="20" y="33"/>
                    </a:lnTo>
                    <a:lnTo>
                      <a:pt x="14" y="44"/>
                    </a:lnTo>
                    <a:lnTo>
                      <a:pt x="10" y="55"/>
                    </a:lnTo>
                    <a:lnTo>
                      <a:pt x="6" y="67"/>
                    </a:lnTo>
                    <a:lnTo>
                      <a:pt x="3" y="78"/>
                    </a:lnTo>
                    <a:lnTo>
                      <a:pt x="2" y="89"/>
                    </a:lnTo>
                    <a:lnTo>
                      <a:pt x="0" y="101"/>
                    </a:lnTo>
                    <a:lnTo>
                      <a:pt x="0" y="112"/>
                    </a:lnTo>
                    <a:lnTo>
                      <a:pt x="0" y="124"/>
                    </a:lnTo>
                    <a:lnTo>
                      <a:pt x="0" y="136"/>
                    </a:lnTo>
                    <a:lnTo>
                      <a:pt x="0" y="147"/>
                    </a:lnTo>
                  </a:path>
                </a:pathLst>
              </a:custGeom>
              <a:noFill/>
              <a:ln w="12700" cap="rnd">
                <a:solidFill>
                  <a:srgbClr val="000000"/>
                </a:solidFill>
                <a:round/>
                <a:headEnd type="none" w="sm" len="sm"/>
                <a:tailEnd type="none" w="sm" len="sm"/>
              </a:ln>
            </p:spPr>
            <p:txBody>
              <a:bodyPr/>
              <a:lstStyle/>
              <a:p>
                <a:endParaRPr lang="en-US"/>
              </a:p>
            </p:txBody>
          </p:sp>
          <p:sp>
            <p:nvSpPr>
              <p:cNvPr id="84247" name="Freeform 279"/>
              <p:cNvSpPr>
                <a:spLocks noChangeAspect="1"/>
              </p:cNvSpPr>
              <p:nvPr/>
            </p:nvSpPr>
            <p:spPr bwMode="auto">
              <a:xfrm>
                <a:off x="1668" y="2368"/>
                <a:ext cx="35" cy="9"/>
              </a:xfrm>
              <a:custGeom>
                <a:avLst/>
                <a:gdLst>
                  <a:gd name="T0" fmla="*/ 8 w 73"/>
                  <a:gd name="T1" fmla="*/ 1 h 19"/>
                  <a:gd name="T2" fmla="*/ 7 w 73"/>
                  <a:gd name="T3" fmla="*/ 2 h 19"/>
                  <a:gd name="T4" fmla="*/ 6 w 73"/>
                  <a:gd name="T5" fmla="*/ 2 h 19"/>
                  <a:gd name="T6" fmla="*/ 5 w 73"/>
                  <a:gd name="T7" fmla="*/ 2 h 19"/>
                  <a:gd name="T8" fmla="*/ 4 w 73"/>
                  <a:gd name="T9" fmla="*/ 2 h 19"/>
                  <a:gd name="T10" fmla="*/ 3 w 73"/>
                  <a:gd name="T11" fmla="*/ 2 h 19"/>
                  <a:gd name="T12" fmla="*/ 3 w 73"/>
                  <a:gd name="T13" fmla="*/ 1 h 19"/>
                  <a:gd name="T14" fmla="*/ 2 w 73"/>
                  <a:gd name="T15" fmla="*/ 1 h 19"/>
                  <a:gd name="T16" fmla="*/ 1 w 73"/>
                  <a:gd name="T17" fmla="*/ 1 h 19"/>
                  <a:gd name="T18" fmla="*/ 0 w 73"/>
                  <a:gd name="T19" fmla="*/ 0 h 19"/>
                  <a:gd name="T20" fmla="*/ 0 w 7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19"/>
                  <a:gd name="T35" fmla="*/ 73 w 7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19">
                    <a:moveTo>
                      <a:pt x="72" y="15"/>
                    </a:moveTo>
                    <a:lnTo>
                      <a:pt x="62" y="17"/>
                    </a:lnTo>
                    <a:lnTo>
                      <a:pt x="53" y="18"/>
                    </a:lnTo>
                    <a:lnTo>
                      <a:pt x="45" y="18"/>
                    </a:lnTo>
                    <a:lnTo>
                      <a:pt x="38" y="17"/>
                    </a:lnTo>
                    <a:lnTo>
                      <a:pt x="31" y="17"/>
                    </a:lnTo>
                    <a:lnTo>
                      <a:pt x="25" y="14"/>
                    </a:lnTo>
                    <a:lnTo>
                      <a:pt x="20" y="12"/>
                    </a:lnTo>
                    <a:lnTo>
                      <a:pt x="14" y="9"/>
                    </a:lnTo>
                    <a:lnTo>
                      <a:pt x="7" y="4"/>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248" name="Freeform 280"/>
              <p:cNvSpPr>
                <a:spLocks noChangeAspect="1"/>
              </p:cNvSpPr>
              <p:nvPr/>
            </p:nvSpPr>
            <p:spPr bwMode="auto">
              <a:xfrm>
                <a:off x="1665" y="2435"/>
                <a:ext cx="23" cy="20"/>
              </a:xfrm>
              <a:custGeom>
                <a:avLst/>
                <a:gdLst>
                  <a:gd name="T0" fmla="*/ 5 w 48"/>
                  <a:gd name="T1" fmla="*/ 5 h 41"/>
                  <a:gd name="T2" fmla="*/ 5 w 48"/>
                  <a:gd name="T3" fmla="*/ 4 h 41"/>
                  <a:gd name="T4" fmla="*/ 4 w 48"/>
                  <a:gd name="T5" fmla="*/ 3 h 41"/>
                  <a:gd name="T6" fmla="*/ 3 w 48"/>
                  <a:gd name="T7" fmla="*/ 2 h 41"/>
                  <a:gd name="T8" fmla="*/ 3 w 48"/>
                  <a:gd name="T9" fmla="*/ 2 h 41"/>
                  <a:gd name="T10" fmla="*/ 3 w 48"/>
                  <a:gd name="T11" fmla="*/ 1 h 41"/>
                  <a:gd name="T12" fmla="*/ 2 w 48"/>
                  <a:gd name="T13" fmla="*/ 0 h 41"/>
                  <a:gd name="T14" fmla="*/ 2 w 48"/>
                  <a:gd name="T15" fmla="*/ 0 h 41"/>
                  <a:gd name="T16" fmla="*/ 1 w 48"/>
                  <a:gd name="T17" fmla="*/ 0 h 41"/>
                  <a:gd name="T18" fmla="*/ 0 w 48"/>
                  <a:gd name="T19" fmla="*/ 0 h 41"/>
                  <a:gd name="T20" fmla="*/ 0 w 48"/>
                  <a:gd name="T21" fmla="*/ 0 h 41"/>
                  <a:gd name="T22" fmla="*/ 0 w 48"/>
                  <a:gd name="T23" fmla="*/ 0 h 41"/>
                  <a:gd name="T24" fmla="*/ 0 w 48"/>
                  <a:gd name="T25" fmla="*/ 0 h 41"/>
                  <a:gd name="T26" fmla="*/ 0 w 48"/>
                  <a:gd name="T27" fmla="*/ 0 h 41"/>
                  <a:gd name="T28" fmla="*/ 0 w 48"/>
                  <a:gd name="T29" fmla="*/ 0 h 41"/>
                  <a:gd name="T30" fmla="*/ 1 w 48"/>
                  <a:gd name="T31" fmla="*/ 0 h 41"/>
                  <a:gd name="T32" fmla="*/ 1 w 48"/>
                  <a:gd name="T33" fmla="*/ 0 h 41"/>
                  <a:gd name="T34" fmla="*/ 1 w 48"/>
                  <a:gd name="T35" fmla="*/ 0 h 41"/>
                  <a:gd name="T36" fmla="*/ 1 w 48"/>
                  <a:gd name="T37" fmla="*/ 0 h 41"/>
                  <a:gd name="T38" fmla="*/ 1 w 48"/>
                  <a:gd name="T39" fmla="*/ 1 h 41"/>
                  <a:gd name="T40" fmla="*/ 2 w 48"/>
                  <a:gd name="T41" fmla="*/ 1 h 41"/>
                  <a:gd name="T42" fmla="*/ 2 w 48"/>
                  <a:gd name="T43" fmla="*/ 1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41"/>
                  <a:gd name="T68" fmla="*/ 48 w 48"/>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41">
                    <a:moveTo>
                      <a:pt x="47" y="40"/>
                    </a:moveTo>
                    <a:lnTo>
                      <a:pt x="41" y="35"/>
                    </a:lnTo>
                    <a:lnTo>
                      <a:pt x="37" y="29"/>
                    </a:lnTo>
                    <a:lnTo>
                      <a:pt x="32" y="23"/>
                    </a:lnTo>
                    <a:lnTo>
                      <a:pt x="28" y="17"/>
                    </a:lnTo>
                    <a:lnTo>
                      <a:pt x="24" y="11"/>
                    </a:lnTo>
                    <a:lnTo>
                      <a:pt x="20" y="7"/>
                    </a:lnTo>
                    <a:lnTo>
                      <a:pt x="16" y="3"/>
                    </a:lnTo>
                    <a:lnTo>
                      <a:pt x="11" y="1"/>
                    </a:lnTo>
                    <a:lnTo>
                      <a:pt x="6" y="0"/>
                    </a:lnTo>
                    <a:lnTo>
                      <a:pt x="0" y="1"/>
                    </a:lnTo>
                    <a:lnTo>
                      <a:pt x="2" y="2"/>
                    </a:lnTo>
                    <a:lnTo>
                      <a:pt x="5" y="2"/>
                    </a:lnTo>
                    <a:lnTo>
                      <a:pt x="6" y="3"/>
                    </a:lnTo>
                    <a:lnTo>
                      <a:pt x="8" y="4"/>
                    </a:lnTo>
                    <a:lnTo>
                      <a:pt x="10" y="5"/>
                    </a:lnTo>
                    <a:lnTo>
                      <a:pt x="11" y="7"/>
                    </a:lnTo>
                    <a:lnTo>
                      <a:pt x="13" y="7"/>
                    </a:lnTo>
                    <a:lnTo>
                      <a:pt x="15" y="8"/>
                    </a:lnTo>
                    <a:lnTo>
                      <a:pt x="17" y="9"/>
                    </a:lnTo>
                    <a:lnTo>
                      <a:pt x="19" y="9"/>
                    </a:lnTo>
                  </a:path>
                </a:pathLst>
              </a:custGeom>
              <a:noFill/>
              <a:ln w="12700" cap="rnd">
                <a:solidFill>
                  <a:srgbClr val="000000"/>
                </a:solidFill>
                <a:round/>
                <a:headEnd type="none" w="sm" len="sm"/>
                <a:tailEnd type="none" w="sm" len="sm"/>
              </a:ln>
            </p:spPr>
            <p:txBody>
              <a:bodyPr/>
              <a:lstStyle/>
              <a:p>
                <a:endParaRPr lang="en-US"/>
              </a:p>
            </p:txBody>
          </p:sp>
          <p:sp>
            <p:nvSpPr>
              <p:cNvPr id="84249" name="Freeform 281"/>
              <p:cNvSpPr>
                <a:spLocks noChangeAspect="1"/>
              </p:cNvSpPr>
              <p:nvPr/>
            </p:nvSpPr>
            <p:spPr bwMode="auto">
              <a:xfrm>
                <a:off x="1525" y="2481"/>
                <a:ext cx="9" cy="8"/>
              </a:xfrm>
              <a:custGeom>
                <a:avLst/>
                <a:gdLst>
                  <a:gd name="T0" fmla="*/ 1 w 17"/>
                  <a:gd name="T1" fmla="*/ 1 h 17"/>
                  <a:gd name="T2" fmla="*/ 1 w 17"/>
                  <a:gd name="T3" fmla="*/ 1 h 17"/>
                  <a:gd name="T4" fmla="*/ 1 w 17"/>
                  <a:gd name="T5" fmla="*/ 1 h 17"/>
                  <a:gd name="T6" fmla="*/ 1 w 17"/>
                  <a:gd name="T7" fmla="*/ 1 h 17"/>
                  <a:gd name="T8" fmla="*/ 1 w 17"/>
                  <a:gd name="T9" fmla="*/ 1 h 17"/>
                  <a:gd name="T10" fmla="*/ 1 w 17"/>
                  <a:gd name="T11" fmla="*/ 1 h 17"/>
                  <a:gd name="T12" fmla="*/ 1 w 17"/>
                  <a:gd name="T13" fmla="*/ 1 h 17"/>
                  <a:gd name="T14" fmla="*/ 1 w 17"/>
                  <a:gd name="T15" fmla="*/ 1 h 17"/>
                  <a:gd name="T16" fmla="*/ 1 w 17"/>
                  <a:gd name="T17" fmla="*/ 2 h 17"/>
                  <a:gd name="T18" fmla="*/ 1 w 17"/>
                  <a:gd name="T19" fmla="*/ 2 h 17"/>
                  <a:gd name="T20" fmla="*/ 0 w 17"/>
                  <a:gd name="T21" fmla="*/ 2 h 17"/>
                  <a:gd name="T22" fmla="*/ 0 w 17"/>
                  <a:gd name="T23" fmla="*/ 2 h 17"/>
                  <a:gd name="T24" fmla="*/ 1 w 17"/>
                  <a:gd name="T25" fmla="*/ 1 h 17"/>
                  <a:gd name="T26" fmla="*/ 1 w 17"/>
                  <a:gd name="T27" fmla="*/ 1 h 17"/>
                  <a:gd name="T28" fmla="*/ 1 w 17"/>
                  <a:gd name="T29" fmla="*/ 1 h 17"/>
                  <a:gd name="T30" fmla="*/ 1 w 17"/>
                  <a:gd name="T31" fmla="*/ 0 h 17"/>
                  <a:gd name="T32" fmla="*/ 1 w 17"/>
                  <a:gd name="T33" fmla="*/ 0 h 17"/>
                  <a:gd name="T34" fmla="*/ 2 w 17"/>
                  <a:gd name="T35" fmla="*/ 0 h 17"/>
                  <a:gd name="T36" fmla="*/ 2 w 17"/>
                  <a:gd name="T37" fmla="*/ 0 h 17"/>
                  <a:gd name="T38" fmla="*/ 2 w 17"/>
                  <a:gd name="T39" fmla="*/ 0 h 17"/>
                  <a:gd name="T40" fmla="*/ 2 w 17"/>
                  <a:gd name="T41" fmla="*/ 0 h 17"/>
                  <a:gd name="T42" fmla="*/ 2 w 17"/>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2" y="12"/>
                    </a:moveTo>
                    <a:lnTo>
                      <a:pt x="2" y="12"/>
                    </a:lnTo>
                    <a:lnTo>
                      <a:pt x="2" y="14"/>
                    </a:lnTo>
                    <a:lnTo>
                      <a:pt x="1" y="14"/>
                    </a:lnTo>
                    <a:lnTo>
                      <a:pt x="1" y="16"/>
                    </a:lnTo>
                    <a:lnTo>
                      <a:pt x="0" y="16"/>
                    </a:lnTo>
                    <a:lnTo>
                      <a:pt x="2" y="12"/>
                    </a:lnTo>
                    <a:lnTo>
                      <a:pt x="3" y="12"/>
                    </a:lnTo>
                    <a:lnTo>
                      <a:pt x="4" y="8"/>
                    </a:lnTo>
                    <a:lnTo>
                      <a:pt x="6" y="7"/>
                    </a:lnTo>
                    <a:lnTo>
                      <a:pt x="7" y="5"/>
                    </a:lnTo>
                    <a:lnTo>
                      <a:pt x="9" y="3"/>
                    </a:lnTo>
                    <a:lnTo>
                      <a:pt x="10" y="1"/>
                    </a:lnTo>
                    <a:lnTo>
                      <a:pt x="12" y="1"/>
                    </a:lnTo>
                    <a:lnTo>
                      <a:pt x="14" y="0"/>
                    </a:lnTo>
                    <a:lnTo>
                      <a:pt x="16" y="0"/>
                    </a:lnTo>
                  </a:path>
                </a:pathLst>
              </a:custGeom>
              <a:noFill/>
              <a:ln w="12700" cap="rnd">
                <a:solidFill>
                  <a:srgbClr val="000000"/>
                </a:solidFill>
                <a:round/>
                <a:headEnd type="none" w="sm" len="sm"/>
                <a:tailEnd type="none" w="sm" len="sm"/>
              </a:ln>
            </p:spPr>
            <p:txBody>
              <a:bodyPr/>
              <a:lstStyle/>
              <a:p>
                <a:endParaRPr lang="en-US"/>
              </a:p>
            </p:txBody>
          </p:sp>
          <p:sp>
            <p:nvSpPr>
              <p:cNvPr id="84250" name="Freeform 282"/>
              <p:cNvSpPr>
                <a:spLocks noChangeAspect="1"/>
              </p:cNvSpPr>
              <p:nvPr/>
            </p:nvSpPr>
            <p:spPr bwMode="auto">
              <a:xfrm>
                <a:off x="1149" y="2490"/>
                <a:ext cx="21" cy="9"/>
              </a:xfrm>
              <a:custGeom>
                <a:avLst/>
                <a:gdLst>
                  <a:gd name="T0" fmla="*/ 5 w 43"/>
                  <a:gd name="T1" fmla="*/ 2 h 17"/>
                  <a:gd name="T2" fmla="*/ 4 w 43"/>
                  <a:gd name="T3" fmla="*/ 2 h 17"/>
                  <a:gd name="T4" fmla="*/ 4 w 43"/>
                  <a:gd name="T5" fmla="*/ 2 h 17"/>
                  <a:gd name="T6" fmla="*/ 3 w 43"/>
                  <a:gd name="T7" fmla="*/ 2 h 17"/>
                  <a:gd name="T8" fmla="*/ 3 w 43"/>
                  <a:gd name="T9" fmla="*/ 1 h 17"/>
                  <a:gd name="T10" fmla="*/ 2 w 43"/>
                  <a:gd name="T11" fmla="*/ 1 h 17"/>
                  <a:gd name="T12" fmla="*/ 2 w 43"/>
                  <a:gd name="T13" fmla="*/ 1 h 17"/>
                  <a:gd name="T14" fmla="*/ 1 w 43"/>
                  <a:gd name="T15" fmla="*/ 1 h 17"/>
                  <a:gd name="T16" fmla="*/ 1 w 43"/>
                  <a:gd name="T17" fmla="*/ 1 h 17"/>
                  <a:gd name="T18" fmla="*/ 0 w 43"/>
                  <a:gd name="T19" fmla="*/ 1 h 17"/>
                  <a:gd name="T20" fmla="*/ 0 w 43"/>
                  <a:gd name="T21" fmla="*/ 0 h 17"/>
                  <a:gd name="T22" fmla="*/ 0 w 43"/>
                  <a:gd name="T23" fmla="*/ 0 h 17"/>
                  <a:gd name="T24" fmla="*/ 0 w 43"/>
                  <a:gd name="T25" fmla="*/ 1 h 17"/>
                  <a:gd name="T26" fmla="*/ 0 w 43"/>
                  <a:gd name="T27" fmla="*/ 1 h 17"/>
                  <a:gd name="T28" fmla="*/ 0 w 43"/>
                  <a:gd name="T29" fmla="*/ 1 h 17"/>
                  <a:gd name="T30" fmla="*/ 0 w 43"/>
                  <a:gd name="T31" fmla="*/ 1 h 17"/>
                  <a:gd name="T32" fmla="*/ 0 w 43"/>
                  <a:gd name="T33" fmla="*/ 1 h 17"/>
                  <a:gd name="T34" fmla="*/ 0 w 43"/>
                  <a:gd name="T35" fmla="*/ 1 h 17"/>
                  <a:gd name="T36" fmla="*/ 0 w 43"/>
                  <a:gd name="T37" fmla="*/ 1 h 17"/>
                  <a:gd name="T38" fmla="*/ 0 w 43"/>
                  <a:gd name="T39" fmla="*/ 1 h 17"/>
                  <a:gd name="T40" fmla="*/ 0 w 43"/>
                  <a:gd name="T41" fmla="*/ 1 h 17"/>
                  <a:gd name="T42" fmla="*/ 0 w 43"/>
                  <a:gd name="T43" fmla="*/ 1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17"/>
                  <a:gd name="T68" fmla="*/ 43 w 43"/>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17">
                    <a:moveTo>
                      <a:pt x="42" y="16"/>
                    </a:moveTo>
                    <a:lnTo>
                      <a:pt x="38" y="14"/>
                    </a:lnTo>
                    <a:lnTo>
                      <a:pt x="34" y="11"/>
                    </a:lnTo>
                    <a:lnTo>
                      <a:pt x="30" y="10"/>
                    </a:lnTo>
                    <a:lnTo>
                      <a:pt x="26" y="7"/>
                    </a:lnTo>
                    <a:lnTo>
                      <a:pt x="21" y="5"/>
                    </a:lnTo>
                    <a:lnTo>
                      <a:pt x="18" y="4"/>
                    </a:lnTo>
                    <a:lnTo>
                      <a:pt x="13" y="2"/>
                    </a:lnTo>
                    <a:lnTo>
                      <a:pt x="9" y="1"/>
                    </a:lnTo>
                    <a:lnTo>
                      <a:pt x="5" y="1"/>
                    </a:lnTo>
                    <a:lnTo>
                      <a:pt x="0" y="0"/>
                    </a:lnTo>
                    <a:lnTo>
                      <a:pt x="0" y="1"/>
                    </a:lnTo>
                    <a:lnTo>
                      <a:pt x="1" y="1"/>
                    </a:lnTo>
                    <a:lnTo>
                      <a:pt x="1" y="4"/>
                    </a:lnTo>
                    <a:lnTo>
                      <a:pt x="1" y="5"/>
                    </a:lnTo>
                    <a:lnTo>
                      <a:pt x="2" y="5"/>
                    </a:lnTo>
                    <a:lnTo>
                      <a:pt x="3" y="7"/>
                    </a:lnTo>
                    <a:lnTo>
                      <a:pt x="4" y="7"/>
                    </a:lnTo>
                    <a:lnTo>
                      <a:pt x="5" y="7"/>
                    </a:lnTo>
                    <a:lnTo>
                      <a:pt x="6" y="7"/>
                    </a:lnTo>
                  </a:path>
                </a:pathLst>
              </a:custGeom>
              <a:noFill/>
              <a:ln w="12700" cap="rnd">
                <a:solidFill>
                  <a:srgbClr val="000000"/>
                </a:solidFill>
                <a:round/>
                <a:headEnd type="none" w="sm" len="sm"/>
                <a:tailEnd type="none" w="sm" len="sm"/>
              </a:ln>
            </p:spPr>
            <p:txBody>
              <a:bodyPr/>
              <a:lstStyle/>
              <a:p>
                <a:endParaRPr lang="en-US"/>
              </a:p>
            </p:txBody>
          </p:sp>
          <p:sp>
            <p:nvSpPr>
              <p:cNvPr id="84251" name="Freeform 283"/>
              <p:cNvSpPr>
                <a:spLocks noChangeAspect="1"/>
              </p:cNvSpPr>
              <p:nvPr/>
            </p:nvSpPr>
            <p:spPr bwMode="auto">
              <a:xfrm>
                <a:off x="1064" y="2243"/>
                <a:ext cx="35" cy="77"/>
              </a:xfrm>
              <a:custGeom>
                <a:avLst/>
                <a:gdLst>
                  <a:gd name="T0" fmla="*/ 0 w 72"/>
                  <a:gd name="T1" fmla="*/ 0 h 160"/>
                  <a:gd name="T2" fmla="*/ 0 w 72"/>
                  <a:gd name="T3" fmla="*/ 0 h 160"/>
                  <a:gd name="T4" fmla="*/ 0 w 72"/>
                  <a:gd name="T5" fmla="*/ 0 h 160"/>
                  <a:gd name="T6" fmla="*/ 1 w 72"/>
                  <a:gd name="T7" fmla="*/ 0 h 160"/>
                  <a:gd name="T8" fmla="*/ 2 w 72"/>
                  <a:gd name="T9" fmla="*/ 0 h 160"/>
                  <a:gd name="T10" fmla="*/ 3 w 72"/>
                  <a:gd name="T11" fmla="*/ 1 h 160"/>
                  <a:gd name="T12" fmla="*/ 4 w 72"/>
                  <a:gd name="T13" fmla="*/ 1 h 160"/>
                  <a:gd name="T14" fmla="*/ 5 w 72"/>
                  <a:gd name="T15" fmla="*/ 2 h 160"/>
                  <a:gd name="T16" fmla="*/ 6 w 72"/>
                  <a:gd name="T17" fmla="*/ 3 h 160"/>
                  <a:gd name="T18" fmla="*/ 7 w 72"/>
                  <a:gd name="T19" fmla="*/ 4 h 160"/>
                  <a:gd name="T20" fmla="*/ 7 w 72"/>
                  <a:gd name="T21" fmla="*/ 6 h 160"/>
                  <a:gd name="T22" fmla="*/ 7 w 72"/>
                  <a:gd name="T23" fmla="*/ 6 h 160"/>
                  <a:gd name="T24" fmla="*/ 8 w 72"/>
                  <a:gd name="T25" fmla="*/ 7 h 160"/>
                  <a:gd name="T26" fmla="*/ 8 w 72"/>
                  <a:gd name="T27" fmla="*/ 8 h 160"/>
                  <a:gd name="T28" fmla="*/ 8 w 72"/>
                  <a:gd name="T29" fmla="*/ 10 h 160"/>
                  <a:gd name="T30" fmla="*/ 8 w 72"/>
                  <a:gd name="T31" fmla="*/ 11 h 160"/>
                  <a:gd name="T32" fmla="*/ 8 w 72"/>
                  <a:gd name="T33" fmla="*/ 12 h 160"/>
                  <a:gd name="T34" fmla="*/ 8 w 72"/>
                  <a:gd name="T35" fmla="*/ 13 h 160"/>
                  <a:gd name="T36" fmla="*/ 8 w 72"/>
                  <a:gd name="T37" fmla="*/ 14 h 160"/>
                  <a:gd name="T38" fmla="*/ 8 w 72"/>
                  <a:gd name="T39" fmla="*/ 15 h 160"/>
                  <a:gd name="T40" fmla="*/ 8 w 72"/>
                  <a:gd name="T41" fmla="*/ 17 h 160"/>
                  <a:gd name="T42" fmla="*/ 8 w 72"/>
                  <a:gd name="T43" fmla="*/ 18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160"/>
                  <a:gd name="T68" fmla="*/ 72 w 72"/>
                  <a:gd name="T69" fmla="*/ 160 h 1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160">
                    <a:moveTo>
                      <a:pt x="0" y="0"/>
                    </a:moveTo>
                    <a:lnTo>
                      <a:pt x="2" y="0"/>
                    </a:lnTo>
                    <a:lnTo>
                      <a:pt x="6" y="1"/>
                    </a:lnTo>
                    <a:lnTo>
                      <a:pt x="11" y="3"/>
                    </a:lnTo>
                    <a:lnTo>
                      <a:pt x="19" y="6"/>
                    </a:lnTo>
                    <a:lnTo>
                      <a:pt x="27" y="10"/>
                    </a:lnTo>
                    <a:lnTo>
                      <a:pt x="35" y="14"/>
                    </a:lnTo>
                    <a:lnTo>
                      <a:pt x="44" y="21"/>
                    </a:lnTo>
                    <a:lnTo>
                      <a:pt x="51" y="29"/>
                    </a:lnTo>
                    <a:lnTo>
                      <a:pt x="58" y="39"/>
                    </a:lnTo>
                    <a:lnTo>
                      <a:pt x="64" y="51"/>
                    </a:lnTo>
                    <a:lnTo>
                      <a:pt x="67" y="63"/>
                    </a:lnTo>
                    <a:lnTo>
                      <a:pt x="69" y="75"/>
                    </a:lnTo>
                    <a:lnTo>
                      <a:pt x="70" y="87"/>
                    </a:lnTo>
                    <a:lnTo>
                      <a:pt x="70" y="98"/>
                    </a:lnTo>
                    <a:lnTo>
                      <a:pt x="70" y="108"/>
                    </a:lnTo>
                    <a:lnTo>
                      <a:pt x="70" y="119"/>
                    </a:lnTo>
                    <a:lnTo>
                      <a:pt x="69" y="130"/>
                    </a:lnTo>
                    <a:lnTo>
                      <a:pt x="69" y="139"/>
                    </a:lnTo>
                    <a:lnTo>
                      <a:pt x="70" y="149"/>
                    </a:lnTo>
                    <a:lnTo>
                      <a:pt x="71" y="159"/>
                    </a:lnTo>
                  </a:path>
                </a:pathLst>
              </a:custGeom>
              <a:noFill/>
              <a:ln w="12700" cap="rnd">
                <a:solidFill>
                  <a:srgbClr val="000000"/>
                </a:solidFill>
                <a:round/>
                <a:headEnd type="none" w="sm" len="sm"/>
                <a:tailEnd type="none" w="sm" len="sm"/>
              </a:ln>
            </p:spPr>
            <p:txBody>
              <a:bodyPr/>
              <a:lstStyle/>
              <a:p>
                <a:endParaRPr lang="en-US"/>
              </a:p>
            </p:txBody>
          </p:sp>
          <p:sp>
            <p:nvSpPr>
              <p:cNvPr id="84252" name="Freeform 284"/>
              <p:cNvSpPr>
                <a:spLocks noChangeAspect="1"/>
              </p:cNvSpPr>
              <p:nvPr/>
            </p:nvSpPr>
            <p:spPr bwMode="auto">
              <a:xfrm>
                <a:off x="1479" y="2496"/>
                <a:ext cx="43" cy="32"/>
              </a:xfrm>
              <a:custGeom>
                <a:avLst/>
                <a:gdLst>
                  <a:gd name="T0" fmla="*/ 10 w 89"/>
                  <a:gd name="T1" fmla="*/ 0 h 66"/>
                  <a:gd name="T2" fmla="*/ 9 w 89"/>
                  <a:gd name="T3" fmla="*/ 0 h 66"/>
                  <a:gd name="T4" fmla="*/ 7 w 89"/>
                  <a:gd name="T5" fmla="*/ 0 h 66"/>
                  <a:gd name="T6" fmla="*/ 6 w 89"/>
                  <a:gd name="T7" fmla="*/ 1 h 66"/>
                  <a:gd name="T8" fmla="*/ 5 w 89"/>
                  <a:gd name="T9" fmla="*/ 1 h 66"/>
                  <a:gd name="T10" fmla="*/ 3 w 89"/>
                  <a:gd name="T11" fmla="*/ 2 h 66"/>
                  <a:gd name="T12" fmla="*/ 2 w 89"/>
                  <a:gd name="T13" fmla="*/ 3 h 66"/>
                  <a:gd name="T14" fmla="*/ 1 w 89"/>
                  <a:gd name="T15" fmla="*/ 4 h 66"/>
                  <a:gd name="T16" fmla="*/ 1 w 89"/>
                  <a:gd name="T17" fmla="*/ 5 h 66"/>
                  <a:gd name="T18" fmla="*/ 0 w 89"/>
                  <a:gd name="T19" fmla="*/ 6 h 66"/>
                  <a:gd name="T20" fmla="*/ 0 w 89"/>
                  <a:gd name="T21" fmla="*/ 8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66"/>
                  <a:gd name="T35" fmla="*/ 89 w 89"/>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66">
                    <a:moveTo>
                      <a:pt x="88" y="0"/>
                    </a:moveTo>
                    <a:lnTo>
                      <a:pt x="76" y="3"/>
                    </a:lnTo>
                    <a:lnTo>
                      <a:pt x="66" y="6"/>
                    </a:lnTo>
                    <a:lnTo>
                      <a:pt x="54" y="10"/>
                    </a:lnTo>
                    <a:lnTo>
                      <a:pt x="43" y="14"/>
                    </a:lnTo>
                    <a:lnTo>
                      <a:pt x="32" y="19"/>
                    </a:lnTo>
                    <a:lnTo>
                      <a:pt x="23" y="25"/>
                    </a:lnTo>
                    <a:lnTo>
                      <a:pt x="15" y="32"/>
                    </a:lnTo>
                    <a:lnTo>
                      <a:pt x="8" y="41"/>
                    </a:lnTo>
                    <a:lnTo>
                      <a:pt x="3" y="52"/>
                    </a:lnTo>
                    <a:lnTo>
                      <a:pt x="0" y="65"/>
                    </a:lnTo>
                  </a:path>
                </a:pathLst>
              </a:custGeom>
              <a:noFill/>
              <a:ln w="12700" cap="rnd">
                <a:solidFill>
                  <a:srgbClr val="7E0000"/>
                </a:solidFill>
                <a:round/>
                <a:headEnd type="none" w="sm" len="sm"/>
                <a:tailEnd type="none" w="sm" len="sm"/>
              </a:ln>
            </p:spPr>
            <p:txBody>
              <a:bodyPr/>
              <a:lstStyle/>
              <a:p>
                <a:endParaRPr lang="en-US"/>
              </a:p>
            </p:txBody>
          </p:sp>
          <p:sp>
            <p:nvSpPr>
              <p:cNvPr id="84253" name="Freeform 285"/>
              <p:cNvSpPr>
                <a:spLocks noChangeAspect="1"/>
              </p:cNvSpPr>
              <p:nvPr/>
            </p:nvSpPr>
            <p:spPr bwMode="auto">
              <a:xfrm>
                <a:off x="1490" y="2526"/>
                <a:ext cx="39" cy="24"/>
              </a:xfrm>
              <a:custGeom>
                <a:avLst/>
                <a:gdLst>
                  <a:gd name="T0" fmla="*/ 9 w 80"/>
                  <a:gd name="T1" fmla="*/ 0 h 49"/>
                  <a:gd name="T2" fmla="*/ 8 w 80"/>
                  <a:gd name="T3" fmla="*/ 0 h 49"/>
                  <a:gd name="T4" fmla="*/ 7 w 80"/>
                  <a:gd name="T5" fmla="*/ 0 h 49"/>
                  <a:gd name="T6" fmla="*/ 6 w 80"/>
                  <a:gd name="T7" fmla="*/ 0 h 49"/>
                  <a:gd name="T8" fmla="*/ 5 w 80"/>
                  <a:gd name="T9" fmla="*/ 0 h 49"/>
                  <a:gd name="T10" fmla="*/ 4 w 80"/>
                  <a:gd name="T11" fmla="*/ 1 h 49"/>
                  <a:gd name="T12" fmla="*/ 3 w 80"/>
                  <a:gd name="T13" fmla="*/ 1 h 49"/>
                  <a:gd name="T14" fmla="*/ 2 w 80"/>
                  <a:gd name="T15" fmla="*/ 2 h 49"/>
                  <a:gd name="T16" fmla="*/ 1 w 80"/>
                  <a:gd name="T17" fmla="*/ 3 h 49"/>
                  <a:gd name="T18" fmla="*/ 1 w 80"/>
                  <a:gd name="T19" fmla="*/ 4 h 49"/>
                  <a:gd name="T20" fmla="*/ 0 w 80"/>
                  <a:gd name="T21" fmla="*/ 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49"/>
                  <a:gd name="T35" fmla="*/ 80 w 80"/>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49">
                    <a:moveTo>
                      <a:pt x="79" y="0"/>
                    </a:moveTo>
                    <a:lnTo>
                      <a:pt x="69" y="2"/>
                    </a:lnTo>
                    <a:lnTo>
                      <a:pt x="60" y="3"/>
                    </a:lnTo>
                    <a:lnTo>
                      <a:pt x="52" y="5"/>
                    </a:lnTo>
                    <a:lnTo>
                      <a:pt x="44" y="7"/>
                    </a:lnTo>
                    <a:lnTo>
                      <a:pt x="37" y="10"/>
                    </a:lnTo>
                    <a:lnTo>
                      <a:pt x="29" y="14"/>
                    </a:lnTo>
                    <a:lnTo>
                      <a:pt x="22" y="19"/>
                    </a:lnTo>
                    <a:lnTo>
                      <a:pt x="15" y="27"/>
                    </a:lnTo>
                    <a:lnTo>
                      <a:pt x="8" y="36"/>
                    </a:lnTo>
                    <a:lnTo>
                      <a:pt x="0" y="48"/>
                    </a:lnTo>
                  </a:path>
                </a:pathLst>
              </a:custGeom>
              <a:noFill/>
              <a:ln w="12700" cap="rnd">
                <a:solidFill>
                  <a:srgbClr val="7E0000"/>
                </a:solidFill>
                <a:round/>
                <a:headEnd type="none" w="sm" len="sm"/>
                <a:tailEnd type="none" w="sm" len="sm"/>
              </a:ln>
            </p:spPr>
            <p:txBody>
              <a:bodyPr/>
              <a:lstStyle/>
              <a:p>
                <a:endParaRPr lang="en-US"/>
              </a:p>
            </p:txBody>
          </p:sp>
          <p:sp>
            <p:nvSpPr>
              <p:cNvPr id="84254" name="Freeform 286"/>
              <p:cNvSpPr>
                <a:spLocks noChangeAspect="1"/>
              </p:cNvSpPr>
              <p:nvPr/>
            </p:nvSpPr>
            <p:spPr bwMode="auto">
              <a:xfrm>
                <a:off x="1479" y="2530"/>
                <a:ext cx="11" cy="30"/>
              </a:xfrm>
              <a:custGeom>
                <a:avLst/>
                <a:gdLst>
                  <a:gd name="T0" fmla="*/ 2 w 23"/>
                  <a:gd name="T1" fmla="*/ 0 h 62"/>
                  <a:gd name="T2" fmla="*/ 2 w 23"/>
                  <a:gd name="T3" fmla="*/ 0 h 62"/>
                  <a:gd name="T4" fmla="*/ 1 w 23"/>
                  <a:gd name="T5" fmla="*/ 1 h 62"/>
                  <a:gd name="T6" fmla="*/ 1 w 23"/>
                  <a:gd name="T7" fmla="*/ 2 h 62"/>
                  <a:gd name="T8" fmla="*/ 0 w 23"/>
                  <a:gd name="T9" fmla="*/ 2 h 62"/>
                  <a:gd name="T10" fmla="*/ 0 w 23"/>
                  <a:gd name="T11" fmla="*/ 3 h 62"/>
                  <a:gd name="T12" fmla="*/ 0 w 23"/>
                  <a:gd name="T13" fmla="*/ 4 h 62"/>
                  <a:gd name="T14" fmla="*/ 0 w 23"/>
                  <a:gd name="T15" fmla="*/ 5 h 62"/>
                  <a:gd name="T16" fmla="*/ 0 w 23"/>
                  <a:gd name="T17" fmla="*/ 5 h 62"/>
                  <a:gd name="T18" fmla="*/ 0 w 23"/>
                  <a:gd name="T19" fmla="*/ 6 h 62"/>
                  <a:gd name="T20" fmla="*/ 0 w 23"/>
                  <a:gd name="T21" fmla="*/ 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62"/>
                  <a:gd name="T35" fmla="*/ 23 w 23"/>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62">
                    <a:moveTo>
                      <a:pt x="22" y="0"/>
                    </a:moveTo>
                    <a:lnTo>
                      <a:pt x="18" y="5"/>
                    </a:lnTo>
                    <a:lnTo>
                      <a:pt x="14" y="11"/>
                    </a:lnTo>
                    <a:lnTo>
                      <a:pt x="10" y="16"/>
                    </a:lnTo>
                    <a:lnTo>
                      <a:pt x="7" y="22"/>
                    </a:lnTo>
                    <a:lnTo>
                      <a:pt x="4" y="28"/>
                    </a:lnTo>
                    <a:lnTo>
                      <a:pt x="2" y="35"/>
                    </a:lnTo>
                    <a:lnTo>
                      <a:pt x="0" y="41"/>
                    </a:lnTo>
                    <a:lnTo>
                      <a:pt x="0" y="48"/>
                    </a:lnTo>
                    <a:lnTo>
                      <a:pt x="1" y="54"/>
                    </a:lnTo>
                    <a:lnTo>
                      <a:pt x="3" y="61"/>
                    </a:lnTo>
                  </a:path>
                </a:pathLst>
              </a:custGeom>
              <a:noFill/>
              <a:ln w="12700" cap="rnd">
                <a:solidFill>
                  <a:srgbClr val="7E0000"/>
                </a:solidFill>
                <a:round/>
                <a:headEnd type="none" w="sm" len="sm"/>
                <a:tailEnd type="none" w="sm" len="sm"/>
              </a:ln>
            </p:spPr>
            <p:txBody>
              <a:bodyPr/>
              <a:lstStyle/>
              <a:p>
                <a:endParaRPr lang="en-US"/>
              </a:p>
            </p:txBody>
          </p:sp>
          <p:sp>
            <p:nvSpPr>
              <p:cNvPr id="84255" name="Freeform 287"/>
              <p:cNvSpPr>
                <a:spLocks noChangeAspect="1"/>
              </p:cNvSpPr>
              <p:nvPr/>
            </p:nvSpPr>
            <p:spPr bwMode="auto">
              <a:xfrm>
                <a:off x="1205" y="2754"/>
                <a:ext cx="49" cy="39"/>
              </a:xfrm>
              <a:custGeom>
                <a:avLst/>
                <a:gdLst>
                  <a:gd name="T0" fmla="*/ 8 w 101"/>
                  <a:gd name="T1" fmla="*/ 0 h 80"/>
                  <a:gd name="T2" fmla="*/ 7 w 101"/>
                  <a:gd name="T3" fmla="*/ 0 h 80"/>
                  <a:gd name="T4" fmla="*/ 7 w 101"/>
                  <a:gd name="T5" fmla="*/ 0 h 80"/>
                  <a:gd name="T6" fmla="*/ 6 w 101"/>
                  <a:gd name="T7" fmla="*/ 0 h 80"/>
                  <a:gd name="T8" fmla="*/ 6 w 101"/>
                  <a:gd name="T9" fmla="*/ 0 h 80"/>
                  <a:gd name="T10" fmla="*/ 5 w 101"/>
                  <a:gd name="T11" fmla="*/ 0 h 80"/>
                  <a:gd name="T12" fmla="*/ 5 w 101"/>
                  <a:gd name="T13" fmla="*/ 0 h 80"/>
                  <a:gd name="T14" fmla="*/ 5 w 101"/>
                  <a:gd name="T15" fmla="*/ 0 h 80"/>
                  <a:gd name="T16" fmla="*/ 4 w 101"/>
                  <a:gd name="T17" fmla="*/ 0 h 80"/>
                  <a:gd name="T18" fmla="*/ 4 w 101"/>
                  <a:gd name="T19" fmla="*/ 0 h 80"/>
                  <a:gd name="T20" fmla="*/ 4 w 101"/>
                  <a:gd name="T21" fmla="*/ 0 h 80"/>
                  <a:gd name="T22" fmla="*/ 4 w 101"/>
                  <a:gd name="T23" fmla="*/ 0 h 80"/>
                  <a:gd name="T24" fmla="*/ 3 w 101"/>
                  <a:gd name="T25" fmla="*/ 1 h 80"/>
                  <a:gd name="T26" fmla="*/ 2 w 101"/>
                  <a:gd name="T27" fmla="*/ 1 h 80"/>
                  <a:gd name="T28" fmla="*/ 1 w 101"/>
                  <a:gd name="T29" fmla="*/ 2 h 80"/>
                  <a:gd name="T30" fmla="*/ 1 w 101"/>
                  <a:gd name="T31" fmla="*/ 3 h 80"/>
                  <a:gd name="T32" fmla="*/ 0 w 101"/>
                  <a:gd name="T33" fmla="*/ 4 h 80"/>
                  <a:gd name="T34" fmla="*/ 0 w 101"/>
                  <a:gd name="T35" fmla="*/ 5 h 80"/>
                  <a:gd name="T36" fmla="*/ 0 w 101"/>
                  <a:gd name="T37" fmla="*/ 6 h 80"/>
                  <a:gd name="T38" fmla="*/ 0 w 101"/>
                  <a:gd name="T39" fmla="*/ 7 h 80"/>
                  <a:gd name="T40" fmla="*/ 0 w 101"/>
                  <a:gd name="T41" fmla="*/ 8 h 80"/>
                  <a:gd name="T42" fmla="*/ 0 w 101"/>
                  <a:gd name="T43" fmla="*/ 9 h 80"/>
                  <a:gd name="T44" fmla="*/ 0 w 101"/>
                  <a:gd name="T45" fmla="*/ 9 h 80"/>
                  <a:gd name="T46" fmla="*/ 1 w 101"/>
                  <a:gd name="T47" fmla="*/ 8 h 80"/>
                  <a:gd name="T48" fmla="*/ 2 w 101"/>
                  <a:gd name="T49" fmla="*/ 7 h 80"/>
                  <a:gd name="T50" fmla="*/ 3 w 101"/>
                  <a:gd name="T51" fmla="*/ 6 h 80"/>
                  <a:gd name="T52" fmla="*/ 4 w 101"/>
                  <a:gd name="T53" fmla="*/ 5 h 80"/>
                  <a:gd name="T54" fmla="*/ 5 w 101"/>
                  <a:gd name="T55" fmla="*/ 4 h 80"/>
                  <a:gd name="T56" fmla="*/ 6 w 101"/>
                  <a:gd name="T57" fmla="*/ 3 h 80"/>
                  <a:gd name="T58" fmla="*/ 7 w 101"/>
                  <a:gd name="T59" fmla="*/ 2 h 80"/>
                  <a:gd name="T60" fmla="*/ 8 w 101"/>
                  <a:gd name="T61" fmla="*/ 2 h 80"/>
                  <a:gd name="T62" fmla="*/ 10 w 101"/>
                  <a:gd name="T63" fmla="*/ 1 h 80"/>
                  <a:gd name="T64" fmla="*/ 12 w 101"/>
                  <a:gd name="T65" fmla="*/ 1 h 80"/>
                  <a:gd name="T66" fmla="*/ 8 w 101"/>
                  <a:gd name="T67" fmla="*/ 0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1"/>
                  <a:gd name="T103" fmla="*/ 0 h 80"/>
                  <a:gd name="T104" fmla="*/ 101 w 101"/>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1" h="80">
                    <a:moveTo>
                      <a:pt x="66" y="7"/>
                    </a:moveTo>
                    <a:lnTo>
                      <a:pt x="63" y="4"/>
                    </a:lnTo>
                    <a:lnTo>
                      <a:pt x="59" y="3"/>
                    </a:lnTo>
                    <a:lnTo>
                      <a:pt x="55" y="1"/>
                    </a:lnTo>
                    <a:lnTo>
                      <a:pt x="52" y="1"/>
                    </a:lnTo>
                    <a:lnTo>
                      <a:pt x="48" y="0"/>
                    </a:lnTo>
                    <a:lnTo>
                      <a:pt x="44" y="1"/>
                    </a:lnTo>
                    <a:lnTo>
                      <a:pt x="41" y="2"/>
                    </a:lnTo>
                    <a:lnTo>
                      <a:pt x="38" y="3"/>
                    </a:lnTo>
                    <a:lnTo>
                      <a:pt x="35" y="4"/>
                    </a:lnTo>
                    <a:lnTo>
                      <a:pt x="33" y="5"/>
                    </a:lnTo>
                    <a:lnTo>
                      <a:pt x="25" y="10"/>
                    </a:lnTo>
                    <a:lnTo>
                      <a:pt x="19" y="15"/>
                    </a:lnTo>
                    <a:lnTo>
                      <a:pt x="13" y="21"/>
                    </a:lnTo>
                    <a:lnTo>
                      <a:pt x="9" y="28"/>
                    </a:lnTo>
                    <a:lnTo>
                      <a:pt x="5" y="35"/>
                    </a:lnTo>
                    <a:lnTo>
                      <a:pt x="3" y="44"/>
                    </a:lnTo>
                    <a:lnTo>
                      <a:pt x="0" y="52"/>
                    </a:lnTo>
                    <a:lnTo>
                      <a:pt x="0" y="61"/>
                    </a:lnTo>
                    <a:lnTo>
                      <a:pt x="0" y="70"/>
                    </a:lnTo>
                    <a:lnTo>
                      <a:pt x="1" y="79"/>
                    </a:lnTo>
                    <a:lnTo>
                      <a:pt x="9" y="70"/>
                    </a:lnTo>
                    <a:lnTo>
                      <a:pt x="17" y="61"/>
                    </a:lnTo>
                    <a:lnTo>
                      <a:pt x="25" y="51"/>
                    </a:lnTo>
                    <a:lnTo>
                      <a:pt x="35" y="42"/>
                    </a:lnTo>
                    <a:lnTo>
                      <a:pt x="44" y="35"/>
                    </a:lnTo>
                    <a:lnTo>
                      <a:pt x="54" y="28"/>
                    </a:lnTo>
                    <a:lnTo>
                      <a:pt x="63" y="22"/>
                    </a:lnTo>
                    <a:lnTo>
                      <a:pt x="75" y="17"/>
                    </a:lnTo>
                    <a:lnTo>
                      <a:pt x="87" y="15"/>
                    </a:lnTo>
                    <a:lnTo>
                      <a:pt x="100" y="14"/>
                    </a:lnTo>
                    <a:lnTo>
                      <a:pt x="66" y="7"/>
                    </a:lnTo>
                  </a:path>
                </a:pathLst>
              </a:custGeom>
              <a:solidFill>
                <a:srgbClr val="E4A5A5"/>
              </a:solidFill>
              <a:ln w="9525" cap="rnd">
                <a:noFill/>
                <a:round/>
                <a:headEnd/>
                <a:tailEnd/>
              </a:ln>
            </p:spPr>
            <p:txBody>
              <a:bodyPr/>
              <a:lstStyle/>
              <a:p>
                <a:endParaRPr lang="en-US"/>
              </a:p>
            </p:txBody>
          </p:sp>
          <p:sp>
            <p:nvSpPr>
              <p:cNvPr id="84256" name="Freeform 288"/>
              <p:cNvSpPr>
                <a:spLocks noChangeAspect="1"/>
              </p:cNvSpPr>
              <p:nvPr/>
            </p:nvSpPr>
            <p:spPr bwMode="auto">
              <a:xfrm>
                <a:off x="981" y="2107"/>
                <a:ext cx="38" cy="48"/>
              </a:xfrm>
              <a:custGeom>
                <a:avLst/>
                <a:gdLst>
                  <a:gd name="T0" fmla="*/ 5 w 77"/>
                  <a:gd name="T1" fmla="*/ 5 h 101"/>
                  <a:gd name="T2" fmla="*/ 5 w 77"/>
                  <a:gd name="T3" fmla="*/ 5 h 101"/>
                  <a:gd name="T4" fmla="*/ 4 w 77"/>
                  <a:gd name="T5" fmla="*/ 6 h 101"/>
                  <a:gd name="T6" fmla="*/ 4 w 77"/>
                  <a:gd name="T7" fmla="*/ 6 h 101"/>
                  <a:gd name="T8" fmla="*/ 3 w 77"/>
                  <a:gd name="T9" fmla="*/ 7 h 101"/>
                  <a:gd name="T10" fmla="*/ 3 w 77"/>
                  <a:gd name="T11" fmla="*/ 8 h 101"/>
                  <a:gd name="T12" fmla="*/ 2 w 77"/>
                  <a:gd name="T13" fmla="*/ 8 h 101"/>
                  <a:gd name="T14" fmla="*/ 2 w 77"/>
                  <a:gd name="T15" fmla="*/ 9 h 101"/>
                  <a:gd name="T16" fmla="*/ 2 w 77"/>
                  <a:gd name="T17" fmla="*/ 9 h 101"/>
                  <a:gd name="T18" fmla="*/ 2 w 77"/>
                  <a:gd name="T19" fmla="*/ 10 h 101"/>
                  <a:gd name="T20" fmla="*/ 2 w 77"/>
                  <a:gd name="T21" fmla="*/ 11 h 101"/>
                  <a:gd name="T22" fmla="*/ 2 w 77"/>
                  <a:gd name="T23" fmla="*/ 11 h 101"/>
                  <a:gd name="T24" fmla="*/ 1 w 77"/>
                  <a:gd name="T25" fmla="*/ 11 h 101"/>
                  <a:gd name="T26" fmla="*/ 1 w 77"/>
                  <a:gd name="T27" fmla="*/ 10 h 101"/>
                  <a:gd name="T28" fmla="*/ 0 w 77"/>
                  <a:gd name="T29" fmla="*/ 10 h 101"/>
                  <a:gd name="T30" fmla="*/ 0 w 77"/>
                  <a:gd name="T31" fmla="*/ 10 h 101"/>
                  <a:gd name="T32" fmla="*/ 0 w 77"/>
                  <a:gd name="T33" fmla="*/ 10 h 101"/>
                  <a:gd name="T34" fmla="*/ 0 w 77"/>
                  <a:gd name="T35" fmla="*/ 10 h 101"/>
                  <a:gd name="T36" fmla="*/ 0 w 77"/>
                  <a:gd name="T37" fmla="*/ 10 h 101"/>
                  <a:gd name="T38" fmla="*/ 0 w 77"/>
                  <a:gd name="T39" fmla="*/ 9 h 101"/>
                  <a:gd name="T40" fmla="*/ 0 w 77"/>
                  <a:gd name="T41" fmla="*/ 9 h 101"/>
                  <a:gd name="T42" fmla="*/ 0 w 77"/>
                  <a:gd name="T43" fmla="*/ 9 h 101"/>
                  <a:gd name="T44" fmla="*/ 0 w 77"/>
                  <a:gd name="T45" fmla="*/ 9 h 101"/>
                  <a:gd name="T46" fmla="*/ 0 w 77"/>
                  <a:gd name="T47" fmla="*/ 8 h 101"/>
                  <a:gd name="T48" fmla="*/ 0 w 77"/>
                  <a:gd name="T49" fmla="*/ 6 h 101"/>
                  <a:gd name="T50" fmla="*/ 1 w 77"/>
                  <a:gd name="T51" fmla="*/ 5 h 101"/>
                  <a:gd name="T52" fmla="*/ 2 w 77"/>
                  <a:gd name="T53" fmla="*/ 4 h 101"/>
                  <a:gd name="T54" fmla="*/ 3 w 77"/>
                  <a:gd name="T55" fmla="*/ 4 h 101"/>
                  <a:gd name="T56" fmla="*/ 4 w 77"/>
                  <a:gd name="T57" fmla="*/ 3 h 101"/>
                  <a:gd name="T58" fmla="*/ 6 w 77"/>
                  <a:gd name="T59" fmla="*/ 2 h 101"/>
                  <a:gd name="T60" fmla="*/ 7 w 77"/>
                  <a:gd name="T61" fmla="*/ 1 h 101"/>
                  <a:gd name="T62" fmla="*/ 8 w 77"/>
                  <a:gd name="T63" fmla="*/ 0 h 101"/>
                  <a:gd name="T64" fmla="*/ 9 w 77"/>
                  <a:gd name="T65" fmla="*/ 0 h 101"/>
                  <a:gd name="T66" fmla="*/ 5 w 77"/>
                  <a:gd name="T67" fmla="*/ 5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
                  <a:gd name="T103" fmla="*/ 0 h 101"/>
                  <a:gd name="T104" fmla="*/ 77 w 77"/>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 h="101">
                    <a:moveTo>
                      <a:pt x="45" y="43"/>
                    </a:moveTo>
                    <a:lnTo>
                      <a:pt x="41" y="48"/>
                    </a:lnTo>
                    <a:lnTo>
                      <a:pt x="36" y="53"/>
                    </a:lnTo>
                    <a:lnTo>
                      <a:pt x="32" y="58"/>
                    </a:lnTo>
                    <a:lnTo>
                      <a:pt x="29" y="64"/>
                    </a:lnTo>
                    <a:lnTo>
                      <a:pt x="25" y="69"/>
                    </a:lnTo>
                    <a:lnTo>
                      <a:pt x="22" y="75"/>
                    </a:lnTo>
                    <a:lnTo>
                      <a:pt x="19" y="81"/>
                    </a:lnTo>
                    <a:lnTo>
                      <a:pt x="18" y="87"/>
                    </a:lnTo>
                    <a:lnTo>
                      <a:pt x="17" y="94"/>
                    </a:lnTo>
                    <a:lnTo>
                      <a:pt x="16" y="100"/>
                    </a:lnTo>
                    <a:lnTo>
                      <a:pt x="13" y="100"/>
                    </a:lnTo>
                    <a:lnTo>
                      <a:pt x="10" y="99"/>
                    </a:lnTo>
                    <a:lnTo>
                      <a:pt x="7" y="98"/>
                    </a:lnTo>
                    <a:lnTo>
                      <a:pt x="5" y="95"/>
                    </a:lnTo>
                    <a:lnTo>
                      <a:pt x="3" y="93"/>
                    </a:lnTo>
                    <a:lnTo>
                      <a:pt x="2" y="91"/>
                    </a:lnTo>
                    <a:lnTo>
                      <a:pt x="1" y="89"/>
                    </a:lnTo>
                    <a:lnTo>
                      <a:pt x="0" y="86"/>
                    </a:lnTo>
                    <a:lnTo>
                      <a:pt x="0" y="83"/>
                    </a:lnTo>
                    <a:lnTo>
                      <a:pt x="0" y="81"/>
                    </a:lnTo>
                    <a:lnTo>
                      <a:pt x="0" y="69"/>
                    </a:lnTo>
                    <a:lnTo>
                      <a:pt x="4" y="58"/>
                    </a:lnTo>
                    <a:lnTo>
                      <a:pt x="10" y="49"/>
                    </a:lnTo>
                    <a:lnTo>
                      <a:pt x="18" y="41"/>
                    </a:lnTo>
                    <a:lnTo>
                      <a:pt x="27" y="35"/>
                    </a:lnTo>
                    <a:lnTo>
                      <a:pt x="37" y="28"/>
                    </a:lnTo>
                    <a:lnTo>
                      <a:pt x="48" y="22"/>
                    </a:lnTo>
                    <a:lnTo>
                      <a:pt x="57" y="15"/>
                    </a:lnTo>
                    <a:lnTo>
                      <a:pt x="67" y="7"/>
                    </a:lnTo>
                    <a:lnTo>
                      <a:pt x="76" y="0"/>
                    </a:lnTo>
                    <a:lnTo>
                      <a:pt x="45" y="43"/>
                    </a:lnTo>
                  </a:path>
                </a:pathLst>
              </a:custGeom>
              <a:solidFill>
                <a:srgbClr val="E3D8DF"/>
              </a:solidFill>
              <a:ln w="9525" cap="rnd">
                <a:noFill/>
                <a:round/>
                <a:headEnd/>
                <a:tailEnd/>
              </a:ln>
            </p:spPr>
            <p:txBody>
              <a:bodyPr/>
              <a:lstStyle/>
              <a:p>
                <a:endParaRPr lang="en-US"/>
              </a:p>
            </p:txBody>
          </p:sp>
          <p:sp>
            <p:nvSpPr>
              <p:cNvPr id="84257" name="Freeform 289"/>
              <p:cNvSpPr>
                <a:spLocks noChangeAspect="1"/>
              </p:cNvSpPr>
              <p:nvPr/>
            </p:nvSpPr>
            <p:spPr bwMode="auto">
              <a:xfrm>
                <a:off x="949" y="2359"/>
                <a:ext cx="24" cy="36"/>
              </a:xfrm>
              <a:custGeom>
                <a:avLst/>
                <a:gdLst>
                  <a:gd name="T0" fmla="*/ 3 w 48"/>
                  <a:gd name="T1" fmla="*/ 1 h 75"/>
                  <a:gd name="T2" fmla="*/ 3 w 48"/>
                  <a:gd name="T3" fmla="*/ 2 h 75"/>
                  <a:gd name="T4" fmla="*/ 3 w 48"/>
                  <a:gd name="T5" fmla="*/ 3 h 75"/>
                  <a:gd name="T6" fmla="*/ 3 w 48"/>
                  <a:gd name="T7" fmla="*/ 3 h 75"/>
                  <a:gd name="T8" fmla="*/ 3 w 48"/>
                  <a:gd name="T9" fmla="*/ 4 h 75"/>
                  <a:gd name="T10" fmla="*/ 3 w 48"/>
                  <a:gd name="T11" fmla="*/ 5 h 75"/>
                  <a:gd name="T12" fmla="*/ 3 w 48"/>
                  <a:gd name="T13" fmla="*/ 6 h 75"/>
                  <a:gd name="T14" fmla="*/ 4 w 48"/>
                  <a:gd name="T15" fmla="*/ 6 h 75"/>
                  <a:gd name="T16" fmla="*/ 5 w 48"/>
                  <a:gd name="T17" fmla="*/ 7 h 75"/>
                  <a:gd name="T18" fmla="*/ 6 w 48"/>
                  <a:gd name="T19" fmla="*/ 8 h 75"/>
                  <a:gd name="T20" fmla="*/ 6 w 48"/>
                  <a:gd name="T21" fmla="*/ 8 h 75"/>
                  <a:gd name="T22" fmla="*/ 6 w 48"/>
                  <a:gd name="T23" fmla="*/ 8 h 75"/>
                  <a:gd name="T24" fmla="*/ 6 w 48"/>
                  <a:gd name="T25" fmla="*/ 8 h 75"/>
                  <a:gd name="T26" fmla="*/ 5 w 48"/>
                  <a:gd name="T27" fmla="*/ 8 h 75"/>
                  <a:gd name="T28" fmla="*/ 3 w 48"/>
                  <a:gd name="T29" fmla="*/ 8 h 75"/>
                  <a:gd name="T30" fmla="*/ 3 w 48"/>
                  <a:gd name="T31" fmla="*/ 7 h 75"/>
                  <a:gd name="T32" fmla="*/ 3 w 48"/>
                  <a:gd name="T33" fmla="*/ 7 h 75"/>
                  <a:gd name="T34" fmla="*/ 2 w 48"/>
                  <a:gd name="T35" fmla="*/ 7 h 75"/>
                  <a:gd name="T36" fmla="*/ 1 w 48"/>
                  <a:gd name="T37" fmla="*/ 6 h 75"/>
                  <a:gd name="T38" fmla="*/ 1 w 48"/>
                  <a:gd name="T39" fmla="*/ 6 h 75"/>
                  <a:gd name="T40" fmla="*/ 1 w 48"/>
                  <a:gd name="T41" fmla="*/ 5 h 75"/>
                  <a:gd name="T42" fmla="*/ 1 w 48"/>
                  <a:gd name="T43" fmla="*/ 4 h 75"/>
                  <a:gd name="T44" fmla="*/ 1 w 48"/>
                  <a:gd name="T45" fmla="*/ 4 h 75"/>
                  <a:gd name="T46" fmla="*/ 0 w 48"/>
                  <a:gd name="T47" fmla="*/ 4 h 75"/>
                  <a:gd name="T48" fmla="*/ 1 w 48"/>
                  <a:gd name="T49" fmla="*/ 3 h 75"/>
                  <a:gd name="T50" fmla="*/ 1 w 48"/>
                  <a:gd name="T51" fmla="*/ 3 h 75"/>
                  <a:gd name="T52" fmla="*/ 1 w 48"/>
                  <a:gd name="T53" fmla="*/ 2 h 75"/>
                  <a:gd name="T54" fmla="*/ 1 w 48"/>
                  <a:gd name="T55" fmla="*/ 2 h 75"/>
                  <a:gd name="T56" fmla="*/ 1 w 48"/>
                  <a:gd name="T57" fmla="*/ 1 h 75"/>
                  <a:gd name="T58" fmla="*/ 2 w 48"/>
                  <a:gd name="T59" fmla="*/ 1 h 75"/>
                  <a:gd name="T60" fmla="*/ 2 w 48"/>
                  <a:gd name="T61" fmla="*/ 0 h 75"/>
                  <a:gd name="T62" fmla="*/ 2 w 48"/>
                  <a:gd name="T63" fmla="*/ 0 h 75"/>
                  <a:gd name="T64" fmla="*/ 3 w 48"/>
                  <a:gd name="T65" fmla="*/ 0 h 75"/>
                  <a:gd name="T66" fmla="*/ 3 w 48"/>
                  <a:gd name="T67" fmla="*/ 1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75"/>
                  <a:gd name="T104" fmla="*/ 48 w 48"/>
                  <a:gd name="T105" fmla="*/ 75 h 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75">
                    <a:moveTo>
                      <a:pt x="18" y="10"/>
                    </a:moveTo>
                    <a:lnTo>
                      <a:pt x="17" y="17"/>
                    </a:lnTo>
                    <a:lnTo>
                      <a:pt x="18" y="24"/>
                    </a:lnTo>
                    <a:lnTo>
                      <a:pt x="19" y="32"/>
                    </a:lnTo>
                    <a:lnTo>
                      <a:pt x="22" y="39"/>
                    </a:lnTo>
                    <a:lnTo>
                      <a:pt x="25" y="45"/>
                    </a:lnTo>
                    <a:lnTo>
                      <a:pt x="28" y="51"/>
                    </a:lnTo>
                    <a:lnTo>
                      <a:pt x="32" y="58"/>
                    </a:lnTo>
                    <a:lnTo>
                      <a:pt x="37" y="64"/>
                    </a:lnTo>
                    <a:lnTo>
                      <a:pt x="41" y="69"/>
                    </a:lnTo>
                    <a:lnTo>
                      <a:pt x="47" y="74"/>
                    </a:lnTo>
                    <a:lnTo>
                      <a:pt x="41" y="73"/>
                    </a:lnTo>
                    <a:lnTo>
                      <a:pt x="35" y="71"/>
                    </a:lnTo>
                    <a:lnTo>
                      <a:pt x="28" y="69"/>
                    </a:lnTo>
                    <a:lnTo>
                      <a:pt x="22" y="67"/>
                    </a:lnTo>
                    <a:lnTo>
                      <a:pt x="17" y="64"/>
                    </a:lnTo>
                    <a:lnTo>
                      <a:pt x="12" y="60"/>
                    </a:lnTo>
                    <a:lnTo>
                      <a:pt x="8" y="56"/>
                    </a:lnTo>
                    <a:lnTo>
                      <a:pt x="4" y="51"/>
                    </a:lnTo>
                    <a:lnTo>
                      <a:pt x="2" y="46"/>
                    </a:lnTo>
                    <a:lnTo>
                      <a:pt x="1" y="40"/>
                    </a:lnTo>
                    <a:lnTo>
                      <a:pt x="0" y="36"/>
                    </a:lnTo>
                    <a:lnTo>
                      <a:pt x="1" y="31"/>
                    </a:lnTo>
                    <a:lnTo>
                      <a:pt x="1" y="26"/>
                    </a:lnTo>
                    <a:lnTo>
                      <a:pt x="3" y="22"/>
                    </a:lnTo>
                    <a:lnTo>
                      <a:pt x="4" y="17"/>
                    </a:lnTo>
                    <a:lnTo>
                      <a:pt x="6" y="13"/>
                    </a:lnTo>
                    <a:lnTo>
                      <a:pt x="9" y="9"/>
                    </a:lnTo>
                    <a:lnTo>
                      <a:pt x="12" y="5"/>
                    </a:lnTo>
                    <a:lnTo>
                      <a:pt x="16" y="2"/>
                    </a:lnTo>
                    <a:lnTo>
                      <a:pt x="20" y="0"/>
                    </a:lnTo>
                    <a:lnTo>
                      <a:pt x="18" y="10"/>
                    </a:lnTo>
                  </a:path>
                </a:pathLst>
              </a:custGeom>
              <a:solidFill>
                <a:srgbClr val="E3D8DF"/>
              </a:solidFill>
              <a:ln w="9525" cap="rnd">
                <a:noFill/>
                <a:round/>
                <a:headEnd/>
                <a:tailEnd/>
              </a:ln>
            </p:spPr>
            <p:txBody>
              <a:bodyPr/>
              <a:lstStyle/>
              <a:p>
                <a:endParaRPr lang="en-US"/>
              </a:p>
            </p:txBody>
          </p:sp>
          <p:sp>
            <p:nvSpPr>
              <p:cNvPr id="84258" name="Freeform 290"/>
              <p:cNvSpPr>
                <a:spLocks noChangeAspect="1"/>
              </p:cNvSpPr>
              <p:nvPr/>
            </p:nvSpPr>
            <p:spPr bwMode="auto">
              <a:xfrm>
                <a:off x="934" y="2406"/>
                <a:ext cx="51" cy="9"/>
              </a:xfrm>
              <a:custGeom>
                <a:avLst/>
                <a:gdLst>
                  <a:gd name="T0" fmla="*/ 0 w 107"/>
                  <a:gd name="T1" fmla="*/ 0 h 19"/>
                  <a:gd name="T2" fmla="*/ 0 w 107"/>
                  <a:gd name="T3" fmla="*/ 0 h 19"/>
                  <a:gd name="T4" fmla="*/ 0 w 107"/>
                  <a:gd name="T5" fmla="*/ 1 h 19"/>
                  <a:gd name="T6" fmla="*/ 1 w 107"/>
                  <a:gd name="T7" fmla="*/ 1 h 19"/>
                  <a:gd name="T8" fmla="*/ 1 w 107"/>
                  <a:gd name="T9" fmla="*/ 1 h 19"/>
                  <a:gd name="T10" fmla="*/ 1 w 107"/>
                  <a:gd name="T11" fmla="*/ 1 h 19"/>
                  <a:gd name="T12" fmla="*/ 2 w 107"/>
                  <a:gd name="T13" fmla="*/ 1 h 19"/>
                  <a:gd name="T14" fmla="*/ 2 w 107"/>
                  <a:gd name="T15" fmla="*/ 1 h 19"/>
                  <a:gd name="T16" fmla="*/ 2 w 107"/>
                  <a:gd name="T17" fmla="*/ 1 h 19"/>
                  <a:gd name="T18" fmla="*/ 2 w 107"/>
                  <a:gd name="T19" fmla="*/ 1 h 19"/>
                  <a:gd name="T20" fmla="*/ 2 w 107"/>
                  <a:gd name="T21" fmla="*/ 1 h 19"/>
                  <a:gd name="T22" fmla="*/ 2 w 107"/>
                  <a:gd name="T23" fmla="*/ 1 h 19"/>
                  <a:gd name="T24" fmla="*/ 2 w 107"/>
                  <a:gd name="T25" fmla="*/ 1 h 19"/>
                  <a:gd name="T26" fmla="*/ 2 w 107"/>
                  <a:gd name="T27" fmla="*/ 1 h 19"/>
                  <a:gd name="T28" fmla="*/ 2 w 107"/>
                  <a:gd name="T29" fmla="*/ 1 h 19"/>
                  <a:gd name="T30" fmla="*/ 2 w 107"/>
                  <a:gd name="T31" fmla="*/ 1 h 19"/>
                  <a:gd name="T32" fmla="*/ 2 w 107"/>
                  <a:gd name="T33" fmla="*/ 1 h 19"/>
                  <a:gd name="T34" fmla="*/ 2 w 107"/>
                  <a:gd name="T35" fmla="*/ 1 h 19"/>
                  <a:gd name="T36" fmla="*/ 2 w 107"/>
                  <a:gd name="T37" fmla="*/ 1 h 19"/>
                  <a:gd name="T38" fmla="*/ 1 w 107"/>
                  <a:gd name="T39" fmla="*/ 1 h 19"/>
                  <a:gd name="T40" fmla="*/ 1 w 107"/>
                  <a:gd name="T41" fmla="*/ 2 h 19"/>
                  <a:gd name="T42" fmla="*/ 1 w 107"/>
                  <a:gd name="T43" fmla="*/ 2 h 19"/>
                  <a:gd name="T44" fmla="*/ 1 w 107"/>
                  <a:gd name="T45" fmla="*/ 2 h 19"/>
                  <a:gd name="T46" fmla="*/ 1 w 107"/>
                  <a:gd name="T47" fmla="*/ 2 h 19"/>
                  <a:gd name="T48" fmla="*/ 3 w 107"/>
                  <a:gd name="T49" fmla="*/ 1 h 19"/>
                  <a:gd name="T50" fmla="*/ 4 w 107"/>
                  <a:gd name="T51" fmla="*/ 1 h 19"/>
                  <a:gd name="T52" fmla="*/ 5 w 107"/>
                  <a:gd name="T53" fmla="*/ 1 h 19"/>
                  <a:gd name="T54" fmla="*/ 7 w 107"/>
                  <a:gd name="T55" fmla="*/ 1 h 19"/>
                  <a:gd name="T56" fmla="*/ 8 w 107"/>
                  <a:gd name="T57" fmla="*/ 0 h 19"/>
                  <a:gd name="T58" fmla="*/ 9 w 107"/>
                  <a:gd name="T59" fmla="*/ 0 h 19"/>
                  <a:gd name="T60" fmla="*/ 10 w 107"/>
                  <a:gd name="T61" fmla="*/ 0 h 19"/>
                  <a:gd name="T62" fmla="*/ 10 w 107"/>
                  <a:gd name="T63" fmla="*/ 0 h 19"/>
                  <a:gd name="T64" fmla="*/ 11 w 107"/>
                  <a:gd name="T65" fmla="*/ 0 h 19"/>
                  <a:gd name="T66" fmla="*/ 11 w 107"/>
                  <a:gd name="T67" fmla="*/ 0 h 19"/>
                  <a:gd name="T68" fmla="*/ 11 w 107"/>
                  <a:gd name="T69" fmla="*/ 0 h 19"/>
                  <a:gd name="T70" fmla="*/ 10 w 107"/>
                  <a:gd name="T71" fmla="*/ 0 h 19"/>
                  <a:gd name="T72" fmla="*/ 9 w 107"/>
                  <a:gd name="T73" fmla="*/ 0 h 19"/>
                  <a:gd name="T74" fmla="*/ 8 w 107"/>
                  <a:gd name="T75" fmla="*/ 0 h 19"/>
                  <a:gd name="T76" fmla="*/ 7 w 107"/>
                  <a:gd name="T77" fmla="*/ 0 h 19"/>
                  <a:gd name="T78" fmla="*/ 6 w 107"/>
                  <a:gd name="T79" fmla="*/ 0 h 19"/>
                  <a:gd name="T80" fmla="*/ 5 w 107"/>
                  <a:gd name="T81" fmla="*/ 0 h 19"/>
                  <a:gd name="T82" fmla="*/ 3 w 107"/>
                  <a:gd name="T83" fmla="*/ 0 h 19"/>
                  <a:gd name="T84" fmla="*/ 2 w 107"/>
                  <a:gd name="T85" fmla="*/ 0 h 19"/>
                  <a:gd name="T86" fmla="*/ 1 w 107"/>
                  <a:gd name="T87" fmla="*/ 0 h 19"/>
                  <a:gd name="T88" fmla="*/ 0 w 107"/>
                  <a:gd name="T89" fmla="*/ 0 h 19"/>
                  <a:gd name="T90" fmla="*/ 0 w 107"/>
                  <a:gd name="T91" fmla="*/ 0 h 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19"/>
                  <a:gd name="T140" fmla="*/ 107 w 107"/>
                  <a:gd name="T141" fmla="*/ 19 h 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19">
                    <a:moveTo>
                      <a:pt x="0" y="5"/>
                    </a:moveTo>
                    <a:lnTo>
                      <a:pt x="3" y="6"/>
                    </a:lnTo>
                    <a:lnTo>
                      <a:pt x="7" y="8"/>
                    </a:lnTo>
                    <a:lnTo>
                      <a:pt x="9" y="8"/>
                    </a:lnTo>
                    <a:lnTo>
                      <a:pt x="12" y="9"/>
                    </a:lnTo>
                    <a:lnTo>
                      <a:pt x="14" y="9"/>
                    </a:lnTo>
                    <a:lnTo>
                      <a:pt x="16" y="10"/>
                    </a:lnTo>
                    <a:lnTo>
                      <a:pt x="17" y="10"/>
                    </a:lnTo>
                    <a:lnTo>
                      <a:pt x="18" y="11"/>
                    </a:lnTo>
                    <a:lnTo>
                      <a:pt x="19" y="11"/>
                    </a:lnTo>
                    <a:lnTo>
                      <a:pt x="20" y="11"/>
                    </a:lnTo>
                    <a:lnTo>
                      <a:pt x="19" y="11"/>
                    </a:lnTo>
                    <a:lnTo>
                      <a:pt x="18" y="12"/>
                    </a:lnTo>
                    <a:lnTo>
                      <a:pt x="17" y="12"/>
                    </a:lnTo>
                    <a:lnTo>
                      <a:pt x="17" y="14"/>
                    </a:lnTo>
                    <a:lnTo>
                      <a:pt x="16" y="14"/>
                    </a:lnTo>
                    <a:lnTo>
                      <a:pt x="15" y="15"/>
                    </a:lnTo>
                    <a:lnTo>
                      <a:pt x="14" y="17"/>
                    </a:lnTo>
                    <a:lnTo>
                      <a:pt x="13" y="18"/>
                    </a:lnTo>
                    <a:lnTo>
                      <a:pt x="14" y="18"/>
                    </a:lnTo>
                    <a:lnTo>
                      <a:pt x="25" y="15"/>
                    </a:lnTo>
                    <a:lnTo>
                      <a:pt x="38" y="13"/>
                    </a:lnTo>
                    <a:lnTo>
                      <a:pt x="50" y="10"/>
                    </a:lnTo>
                    <a:lnTo>
                      <a:pt x="62" y="8"/>
                    </a:lnTo>
                    <a:lnTo>
                      <a:pt x="74" y="6"/>
                    </a:lnTo>
                    <a:lnTo>
                      <a:pt x="84" y="4"/>
                    </a:lnTo>
                    <a:lnTo>
                      <a:pt x="93" y="3"/>
                    </a:lnTo>
                    <a:lnTo>
                      <a:pt x="99" y="2"/>
                    </a:lnTo>
                    <a:lnTo>
                      <a:pt x="103" y="1"/>
                    </a:lnTo>
                    <a:lnTo>
                      <a:pt x="106" y="1"/>
                    </a:lnTo>
                    <a:lnTo>
                      <a:pt x="95" y="1"/>
                    </a:lnTo>
                    <a:lnTo>
                      <a:pt x="84" y="0"/>
                    </a:lnTo>
                    <a:lnTo>
                      <a:pt x="74" y="0"/>
                    </a:lnTo>
                    <a:lnTo>
                      <a:pt x="64" y="0"/>
                    </a:lnTo>
                    <a:lnTo>
                      <a:pt x="53" y="0"/>
                    </a:lnTo>
                    <a:lnTo>
                      <a:pt x="42" y="0"/>
                    </a:lnTo>
                    <a:lnTo>
                      <a:pt x="32" y="1"/>
                    </a:lnTo>
                    <a:lnTo>
                      <a:pt x="22" y="2"/>
                    </a:lnTo>
                    <a:lnTo>
                      <a:pt x="11" y="4"/>
                    </a:lnTo>
                    <a:lnTo>
                      <a:pt x="1" y="5"/>
                    </a:lnTo>
                    <a:lnTo>
                      <a:pt x="0" y="5"/>
                    </a:lnTo>
                  </a:path>
                </a:pathLst>
              </a:custGeom>
              <a:solidFill>
                <a:srgbClr val="A27994"/>
              </a:solidFill>
              <a:ln w="9525" cap="rnd">
                <a:noFill/>
                <a:round/>
                <a:headEnd/>
                <a:tailEnd/>
              </a:ln>
            </p:spPr>
            <p:txBody>
              <a:bodyPr/>
              <a:lstStyle/>
              <a:p>
                <a:endParaRPr lang="en-US"/>
              </a:p>
            </p:txBody>
          </p:sp>
          <p:sp>
            <p:nvSpPr>
              <p:cNvPr id="84259" name="Freeform 291"/>
              <p:cNvSpPr>
                <a:spLocks noChangeAspect="1"/>
              </p:cNvSpPr>
              <p:nvPr/>
            </p:nvSpPr>
            <p:spPr bwMode="auto">
              <a:xfrm>
                <a:off x="845" y="2333"/>
                <a:ext cx="25" cy="8"/>
              </a:xfrm>
              <a:custGeom>
                <a:avLst/>
                <a:gdLst>
                  <a:gd name="T0" fmla="*/ 0 w 52"/>
                  <a:gd name="T1" fmla="*/ 2 h 17"/>
                  <a:gd name="T2" fmla="*/ 0 w 52"/>
                  <a:gd name="T3" fmla="*/ 2 h 17"/>
                  <a:gd name="T4" fmla="*/ 1 w 52"/>
                  <a:gd name="T5" fmla="*/ 2 h 17"/>
                  <a:gd name="T6" fmla="*/ 1 w 52"/>
                  <a:gd name="T7" fmla="*/ 1 h 17"/>
                  <a:gd name="T8" fmla="*/ 2 w 52"/>
                  <a:gd name="T9" fmla="*/ 1 h 17"/>
                  <a:gd name="T10" fmla="*/ 3 w 52"/>
                  <a:gd name="T11" fmla="*/ 1 h 17"/>
                  <a:gd name="T12" fmla="*/ 3 w 52"/>
                  <a:gd name="T13" fmla="*/ 1 h 17"/>
                  <a:gd name="T14" fmla="*/ 4 w 52"/>
                  <a:gd name="T15" fmla="*/ 1 h 17"/>
                  <a:gd name="T16" fmla="*/ 5 w 52"/>
                  <a:gd name="T17" fmla="*/ 0 h 17"/>
                  <a:gd name="T18" fmla="*/ 5 w 52"/>
                  <a:gd name="T19" fmla="*/ 0 h 17"/>
                  <a:gd name="T20" fmla="*/ 6 w 5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17"/>
                  <a:gd name="T35" fmla="*/ 52 w 5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17">
                    <a:moveTo>
                      <a:pt x="0" y="16"/>
                    </a:moveTo>
                    <a:lnTo>
                      <a:pt x="4" y="16"/>
                    </a:lnTo>
                    <a:lnTo>
                      <a:pt x="10" y="16"/>
                    </a:lnTo>
                    <a:lnTo>
                      <a:pt x="15" y="8"/>
                    </a:lnTo>
                    <a:lnTo>
                      <a:pt x="20" y="8"/>
                    </a:lnTo>
                    <a:lnTo>
                      <a:pt x="26" y="8"/>
                    </a:lnTo>
                    <a:lnTo>
                      <a:pt x="31" y="8"/>
                    </a:lnTo>
                    <a:lnTo>
                      <a:pt x="35" y="8"/>
                    </a:lnTo>
                    <a:lnTo>
                      <a:pt x="41" y="0"/>
                    </a:lnTo>
                    <a:lnTo>
                      <a:pt x="46" y="0"/>
                    </a:lnTo>
                    <a:lnTo>
                      <a:pt x="51" y="0"/>
                    </a:lnTo>
                  </a:path>
                </a:pathLst>
              </a:custGeom>
              <a:noFill/>
              <a:ln w="12700" cap="rnd">
                <a:solidFill>
                  <a:srgbClr val="C37790"/>
                </a:solidFill>
                <a:round/>
                <a:headEnd type="none" w="sm" len="sm"/>
                <a:tailEnd type="none" w="sm" len="sm"/>
              </a:ln>
            </p:spPr>
            <p:txBody>
              <a:bodyPr/>
              <a:lstStyle/>
              <a:p>
                <a:endParaRPr lang="en-US"/>
              </a:p>
            </p:txBody>
          </p:sp>
          <p:sp>
            <p:nvSpPr>
              <p:cNvPr id="84260" name="Freeform 292"/>
              <p:cNvSpPr>
                <a:spLocks noChangeAspect="1"/>
              </p:cNvSpPr>
              <p:nvPr/>
            </p:nvSpPr>
            <p:spPr bwMode="auto">
              <a:xfrm>
                <a:off x="873" y="2533"/>
                <a:ext cx="52" cy="22"/>
              </a:xfrm>
              <a:custGeom>
                <a:avLst/>
                <a:gdLst>
                  <a:gd name="T0" fmla="*/ 12 w 108"/>
                  <a:gd name="T1" fmla="*/ 5 h 47"/>
                  <a:gd name="T2" fmla="*/ 12 w 108"/>
                  <a:gd name="T3" fmla="*/ 5 h 47"/>
                  <a:gd name="T4" fmla="*/ 12 w 108"/>
                  <a:gd name="T5" fmla="*/ 4 h 47"/>
                  <a:gd name="T6" fmla="*/ 11 w 108"/>
                  <a:gd name="T7" fmla="*/ 4 h 47"/>
                  <a:gd name="T8" fmla="*/ 11 w 108"/>
                  <a:gd name="T9" fmla="*/ 3 h 47"/>
                  <a:gd name="T10" fmla="*/ 10 w 108"/>
                  <a:gd name="T11" fmla="*/ 3 h 47"/>
                  <a:gd name="T12" fmla="*/ 9 w 108"/>
                  <a:gd name="T13" fmla="*/ 3 h 47"/>
                  <a:gd name="T14" fmla="*/ 9 w 108"/>
                  <a:gd name="T15" fmla="*/ 3 h 47"/>
                  <a:gd name="T16" fmla="*/ 8 w 108"/>
                  <a:gd name="T17" fmla="*/ 2 h 47"/>
                  <a:gd name="T18" fmla="*/ 8 w 108"/>
                  <a:gd name="T19" fmla="*/ 2 h 47"/>
                  <a:gd name="T20" fmla="*/ 7 w 108"/>
                  <a:gd name="T21" fmla="*/ 2 h 47"/>
                  <a:gd name="T22" fmla="*/ 7 w 108"/>
                  <a:gd name="T23" fmla="*/ 2 h 47"/>
                  <a:gd name="T24" fmla="*/ 7 w 108"/>
                  <a:gd name="T25" fmla="*/ 2 h 47"/>
                  <a:gd name="T26" fmla="*/ 7 w 108"/>
                  <a:gd name="T27" fmla="*/ 2 h 47"/>
                  <a:gd name="T28" fmla="*/ 7 w 108"/>
                  <a:gd name="T29" fmla="*/ 2 h 47"/>
                  <a:gd name="T30" fmla="*/ 7 w 108"/>
                  <a:gd name="T31" fmla="*/ 2 h 47"/>
                  <a:gd name="T32" fmla="*/ 7 w 108"/>
                  <a:gd name="T33" fmla="*/ 2 h 47"/>
                  <a:gd name="T34" fmla="*/ 6 w 108"/>
                  <a:gd name="T35" fmla="*/ 2 h 47"/>
                  <a:gd name="T36" fmla="*/ 6 w 108"/>
                  <a:gd name="T37" fmla="*/ 1 h 47"/>
                  <a:gd name="T38" fmla="*/ 6 w 108"/>
                  <a:gd name="T39" fmla="*/ 1 h 47"/>
                  <a:gd name="T40" fmla="*/ 6 w 108"/>
                  <a:gd name="T41" fmla="*/ 1 h 47"/>
                  <a:gd name="T42" fmla="*/ 6 w 108"/>
                  <a:gd name="T43" fmla="*/ 1 h 47"/>
                  <a:gd name="T44" fmla="*/ 6 w 108"/>
                  <a:gd name="T45" fmla="*/ 1 h 47"/>
                  <a:gd name="T46" fmla="*/ 5 w 108"/>
                  <a:gd name="T47" fmla="*/ 1 h 47"/>
                  <a:gd name="T48" fmla="*/ 5 w 108"/>
                  <a:gd name="T49" fmla="*/ 1 h 47"/>
                  <a:gd name="T50" fmla="*/ 4 w 108"/>
                  <a:gd name="T51" fmla="*/ 0 h 47"/>
                  <a:gd name="T52" fmla="*/ 4 w 108"/>
                  <a:gd name="T53" fmla="*/ 0 h 47"/>
                  <a:gd name="T54" fmla="*/ 3 w 108"/>
                  <a:gd name="T55" fmla="*/ 0 h 47"/>
                  <a:gd name="T56" fmla="*/ 2 w 108"/>
                  <a:gd name="T57" fmla="*/ 0 h 47"/>
                  <a:gd name="T58" fmla="*/ 2 w 108"/>
                  <a:gd name="T59" fmla="*/ 0 h 47"/>
                  <a:gd name="T60" fmla="*/ 1 w 108"/>
                  <a:gd name="T61" fmla="*/ 0 h 47"/>
                  <a:gd name="T62" fmla="*/ 0 w 108"/>
                  <a:gd name="T63" fmla="*/ 0 h 47"/>
                  <a:gd name="T64" fmla="*/ 0 w 108"/>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47"/>
                  <a:gd name="T101" fmla="*/ 108 w 108"/>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47">
                    <a:moveTo>
                      <a:pt x="107" y="46"/>
                    </a:moveTo>
                    <a:lnTo>
                      <a:pt x="106" y="44"/>
                    </a:lnTo>
                    <a:lnTo>
                      <a:pt x="103" y="41"/>
                    </a:lnTo>
                    <a:lnTo>
                      <a:pt x="99" y="37"/>
                    </a:lnTo>
                    <a:lnTo>
                      <a:pt x="94" y="34"/>
                    </a:lnTo>
                    <a:lnTo>
                      <a:pt x="88" y="31"/>
                    </a:lnTo>
                    <a:lnTo>
                      <a:pt x="83" y="28"/>
                    </a:lnTo>
                    <a:lnTo>
                      <a:pt x="78" y="25"/>
                    </a:lnTo>
                    <a:lnTo>
                      <a:pt x="72" y="23"/>
                    </a:lnTo>
                    <a:lnTo>
                      <a:pt x="69" y="22"/>
                    </a:lnTo>
                    <a:lnTo>
                      <a:pt x="66" y="20"/>
                    </a:lnTo>
                    <a:lnTo>
                      <a:pt x="66" y="19"/>
                    </a:lnTo>
                    <a:lnTo>
                      <a:pt x="64" y="18"/>
                    </a:lnTo>
                    <a:lnTo>
                      <a:pt x="63" y="18"/>
                    </a:lnTo>
                    <a:lnTo>
                      <a:pt x="62" y="18"/>
                    </a:lnTo>
                    <a:lnTo>
                      <a:pt x="60" y="18"/>
                    </a:lnTo>
                    <a:lnTo>
                      <a:pt x="59" y="17"/>
                    </a:lnTo>
                    <a:lnTo>
                      <a:pt x="56" y="16"/>
                    </a:lnTo>
                    <a:lnTo>
                      <a:pt x="54" y="15"/>
                    </a:lnTo>
                    <a:lnTo>
                      <a:pt x="52" y="14"/>
                    </a:lnTo>
                    <a:lnTo>
                      <a:pt x="49" y="12"/>
                    </a:lnTo>
                    <a:lnTo>
                      <a:pt x="46" y="11"/>
                    </a:lnTo>
                    <a:lnTo>
                      <a:pt x="42" y="9"/>
                    </a:lnTo>
                    <a:lnTo>
                      <a:pt x="37" y="7"/>
                    </a:lnTo>
                    <a:lnTo>
                      <a:pt x="33" y="6"/>
                    </a:lnTo>
                    <a:lnTo>
                      <a:pt x="28" y="5"/>
                    </a:lnTo>
                    <a:lnTo>
                      <a:pt x="23" y="3"/>
                    </a:lnTo>
                    <a:lnTo>
                      <a:pt x="17" y="2"/>
                    </a:lnTo>
                    <a:lnTo>
                      <a:pt x="12" y="1"/>
                    </a:lnTo>
                    <a:lnTo>
                      <a:pt x="6" y="0"/>
                    </a:lnTo>
                    <a:lnTo>
                      <a:pt x="0" y="0"/>
                    </a:lnTo>
                  </a:path>
                </a:pathLst>
              </a:custGeom>
              <a:noFill/>
              <a:ln w="12700" cap="rnd">
                <a:solidFill>
                  <a:srgbClr val="B1327E"/>
                </a:solidFill>
                <a:round/>
                <a:headEnd type="none" w="sm" len="sm"/>
                <a:tailEnd type="none" w="sm" len="sm"/>
              </a:ln>
            </p:spPr>
            <p:txBody>
              <a:bodyPr/>
              <a:lstStyle/>
              <a:p>
                <a:endParaRPr lang="en-US"/>
              </a:p>
            </p:txBody>
          </p:sp>
          <p:sp>
            <p:nvSpPr>
              <p:cNvPr id="84261" name="Freeform 293"/>
              <p:cNvSpPr>
                <a:spLocks noChangeAspect="1"/>
              </p:cNvSpPr>
              <p:nvPr/>
            </p:nvSpPr>
            <p:spPr bwMode="auto">
              <a:xfrm>
                <a:off x="925" y="2507"/>
                <a:ext cx="8" cy="21"/>
              </a:xfrm>
              <a:custGeom>
                <a:avLst/>
                <a:gdLst>
                  <a:gd name="T0" fmla="*/ 0 w 17"/>
                  <a:gd name="T1" fmla="*/ 5 h 43"/>
                  <a:gd name="T2" fmla="*/ 0 w 17"/>
                  <a:gd name="T3" fmla="*/ 5 h 43"/>
                  <a:gd name="T4" fmla="*/ 0 w 17"/>
                  <a:gd name="T5" fmla="*/ 5 h 43"/>
                  <a:gd name="T6" fmla="*/ 0 w 17"/>
                  <a:gd name="T7" fmla="*/ 5 h 43"/>
                  <a:gd name="T8" fmla="*/ 0 w 17"/>
                  <a:gd name="T9" fmla="*/ 5 h 43"/>
                  <a:gd name="T10" fmla="*/ 0 w 17"/>
                  <a:gd name="T11" fmla="*/ 4 h 43"/>
                  <a:gd name="T12" fmla="*/ 0 w 17"/>
                  <a:gd name="T13" fmla="*/ 4 h 43"/>
                  <a:gd name="T14" fmla="*/ 0 w 17"/>
                  <a:gd name="T15" fmla="*/ 4 h 43"/>
                  <a:gd name="T16" fmla="*/ 0 w 17"/>
                  <a:gd name="T17" fmla="*/ 4 h 43"/>
                  <a:gd name="T18" fmla="*/ 0 w 17"/>
                  <a:gd name="T19" fmla="*/ 4 h 43"/>
                  <a:gd name="T20" fmla="*/ 0 w 17"/>
                  <a:gd name="T21" fmla="*/ 4 h 43"/>
                  <a:gd name="T22" fmla="*/ 0 w 17"/>
                  <a:gd name="T23" fmla="*/ 4 h 43"/>
                  <a:gd name="T24" fmla="*/ 0 w 17"/>
                  <a:gd name="T25" fmla="*/ 3 h 43"/>
                  <a:gd name="T26" fmla="*/ 1 w 17"/>
                  <a:gd name="T27" fmla="*/ 3 h 43"/>
                  <a:gd name="T28" fmla="*/ 1 w 17"/>
                  <a:gd name="T29" fmla="*/ 2 h 43"/>
                  <a:gd name="T30" fmla="*/ 1 w 17"/>
                  <a:gd name="T31" fmla="*/ 1 h 43"/>
                  <a:gd name="T32" fmla="*/ 1 w 17"/>
                  <a:gd name="T33" fmla="*/ 1 h 43"/>
                  <a:gd name="T34" fmla="*/ 1 w 17"/>
                  <a:gd name="T35" fmla="*/ 0 h 43"/>
                  <a:gd name="T36" fmla="*/ 1 w 17"/>
                  <a:gd name="T37" fmla="*/ 0 h 43"/>
                  <a:gd name="T38" fmla="*/ 2 w 17"/>
                  <a:gd name="T39" fmla="*/ 0 h 43"/>
                  <a:gd name="T40" fmla="*/ 2 w 17"/>
                  <a:gd name="T41" fmla="*/ 0 h 43"/>
                  <a:gd name="T42" fmla="*/ 2 w 17"/>
                  <a:gd name="T43" fmla="*/ 0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43"/>
                  <a:gd name="T68" fmla="*/ 17 w 17"/>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43">
                    <a:moveTo>
                      <a:pt x="0" y="42"/>
                    </a:moveTo>
                    <a:lnTo>
                      <a:pt x="0" y="42"/>
                    </a:lnTo>
                    <a:lnTo>
                      <a:pt x="1" y="41"/>
                    </a:lnTo>
                    <a:lnTo>
                      <a:pt x="1" y="40"/>
                    </a:lnTo>
                    <a:lnTo>
                      <a:pt x="3" y="39"/>
                    </a:lnTo>
                    <a:lnTo>
                      <a:pt x="3" y="38"/>
                    </a:lnTo>
                    <a:lnTo>
                      <a:pt x="4" y="37"/>
                    </a:lnTo>
                    <a:lnTo>
                      <a:pt x="4" y="36"/>
                    </a:lnTo>
                    <a:lnTo>
                      <a:pt x="6" y="30"/>
                    </a:lnTo>
                    <a:lnTo>
                      <a:pt x="9" y="26"/>
                    </a:lnTo>
                    <a:lnTo>
                      <a:pt x="11" y="21"/>
                    </a:lnTo>
                    <a:lnTo>
                      <a:pt x="12" y="15"/>
                    </a:lnTo>
                    <a:lnTo>
                      <a:pt x="14" y="11"/>
                    </a:lnTo>
                    <a:lnTo>
                      <a:pt x="14" y="7"/>
                    </a:lnTo>
                    <a:lnTo>
                      <a:pt x="14" y="4"/>
                    </a:lnTo>
                    <a:lnTo>
                      <a:pt x="16" y="2"/>
                    </a:lnTo>
                    <a:lnTo>
                      <a:pt x="16" y="0"/>
                    </a:lnTo>
                    <a:lnTo>
                      <a:pt x="16" y="1"/>
                    </a:lnTo>
                  </a:path>
                </a:pathLst>
              </a:custGeom>
              <a:noFill/>
              <a:ln w="12700" cap="rnd">
                <a:solidFill>
                  <a:srgbClr val="B1327E"/>
                </a:solidFill>
                <a:round/>
                <a:headEnd type="none" w="sm" len="sm"/>
                <a:tailEnd type="none" w="sm" len="sm"/>
              </a:ln>
            </p:spPr>
            <p:txBody>
              <a:bodyPr/>
              <a:lstStyle/>
              <a:p>
                <a:endParaRPr lang="en-US"/>
              </a:p>
            </p:txBody>
          </p:sp>
          <p:sp>
            <p:nvSpPr>
              <p:cNvPr id="84262" name="Freeform 294"/>
              <p:cNvSpPr>
                <a:spLocks noChangeAspect="1"/>
              </p:cNvSpPr>
              <p:nvPr/>
            </p:nvSpPr>
            <p:spPr bwMode="auto">
              <a:xfrm>
                <a:off x="910" y="2528"/>
                <a:ext cx="27" cy="15"/>
              </a:xfrm>
              <a:custGeom>
                <a:avLst/>
                <a:gdLst>
                  <a:gd name="T0" fmla="*/ 6 w 57"/>
                  <a:gd name="T1" fmla="*/ 0 h 31"/>
                  <a:gd name="T2" fmla="*/ 6 w 57"/>
                  <a:gd name="T3" fmla="*/ 0 h 31"/>
                  <a:gd name="T4" fmla="*/ 6 w 57"/>
                  <a:gd name="T5" fmla="*/ 0 h 31"/>
                  <a:gd name="T6" fmla="*/ 6 w 57"/>
                  <a:gd name="T7" fmla="*/ 0 h 31"/>
                  <a:gd name="T8" fmla="*/ 5 w 57"/>
                  <a:gd name="T9" fmla="*/ 0 h 31"/>
                  <a:gd name="T10" fmla="*/ 5 w 57"/>
                  <a:gd name="T11" fmla="*/ 0 h 31"/>
                  <a:gd name="T12" fmla="*/ 5 w 57"/>
                  <a:gd name="T13" fmla="*/ 0 h 31"/>
                  <a:gd name="T14" fmla="*/ 5 w 57"/>
                  <a:gd name="T15" fmla="*/ 0 h 31"/>
                  <a:gd name="T16" fmla="*/ 5 w 57"/>
                  <a:gd name="T17" fmla="*/ 0 h 31"/>
                  <a:gd name="T18" fmla="*/ 4 w 57"/>
                  <a:gd name="T19" fmla="*/ 0 h 31"/>
                  <a:gd name="T20" fmla="*/ 4 w 57"/>
                  <a:gd name="T21" fmla="*/ 0 h 31"/>
                  <a:gd name="T22" fmla="*/ 4 w 57"/>
                  <a:gd name="T23" fmla="*/ 0 h 31"/>
                  <a:gd name="T24" fmla="*/ 4 w 57"/>
                  <a:gd name="T25" fmla="*/ 0 h 31"/>
                  <a:gd name="T26" fmla="*/ 4 w 57"/>
                  <a:gd name="T27" fmla="*/ 0 h 31"/>
                  <a:gd name="T28" fmla="*/ 3 w 57"/>
                  <a:gd name="T29" fmla="*/ 1 h 31"/>
                  <a:gd name="T30" fmla="*/ 3 w 57"/>
                  <a:gd name="T31" fmla="*/ 1 h 31"/>
                  <a:gd name="T32" fmla="*/ 3 w 57"/>
                  <a:gd name="T33" fmla="*/ 1 h 31"/>
                  <a:gd name="T34" fmla="*/ 2 w 57"/>
                  <a:gd name="T35" fmla="*/ 1 h 31"/>
                  <a:gd name="T36" fmla="*/ 2 w 57"/>
                  <a:gd name="T37" fmla="*/ 2 h 31"/>
                  <a:gd name="T38" fmla="*/ 1 w 57"/>
                  <a:gd name="T39" fmla="*/ 2 h 31"/>
                  <a:gd name="T40" fmla="*/ 1 w 57"/>
                  <a:gd name="T41" fmla="*/ 2 h 31"/>
                  <a:gd name="T42" fmla="*/ 0 w 57"/>
                  <a:gd name="T43" fmla="*/ 2 h 31"/>
                  <a:gd name="T44" fmla="*/ 0 w 57"/>
                  <a:gd name="T45" fmla="*/ 2 h 31"/>
                  <a:gd name="T46" fmla="*/ 0 w 57"/>
                  <a:gd name="T47" fmla="*/ 2 h 31"/>
                  <a:gd name="T48" fmla="*/ 0 w 57"/>
                  <a:gd name="T49" fmla="*/ 2 h 31"/>
                  <a:gd name="T50" fmla="*/ 0 w 57"/>
                  <a:gd name="T51" fmla="*/ 2 h 31"/>
                  <a:gd name="T52" fmla="*/ 0 w 57"/>
                  <a:gd name="T53" fmla="*/ 2 h 31"/>
                  <a:gd name="T54" fmla="*/ 0 w 57"/>
                  <a:gd name="T55" fmla="*/ 2 h 31"/>
                  <a:gd name="T56" fmla="*/ 0 w 57"/>
                  <a:gd name="T57" fmla="*/ 3 h 31"/>
                  <a:gd name="T58" fmla="*/ 0 w 57"/>
                  <a:gd name="T59" fmla="*/ 3 h 31"/>
                  <a:gd name="T60" fmla="*/ 0 w 57"/>
                  <a:gd name="T61" fmla="*/ 3 h 31"/>
                  <a:gd name="T62" fmla="*/ 0 w 57"/>
                  <a:gd name="T63" fmla="*/ 3 h 31"/>
                  <a:gd name="T64" fmla="*/ 0 w 57"/>
                  <a:gd name="T65" fmla="*/ 3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31"/>
                  <a:gd name="T101" fmla="*/ 57 w 57"/>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31">
                    <a:moveTo>
                      <a:pt x="56" y="1"/>
                    </a:moveTo>
                    <a:lnTo>
                      <a:pt x="54" y="0"/>
                    </a:lnTo>
                    <a:lnTo>
                      <a:pt x="53" y="0"/>
                    </a:lnTo>
                    <a:lnTo>
                      <a:pt x="52" y="0"/>
                    </a:lnTo>
                    <a:lnTo>
                      <a:pt x="50" y="0"/>
                    </a:lnTo>
                    <a:lnTo>
                      <a:pt x="48" y="1"/>
                    </a:lnTo>
                    <a:lnTo>
                      <a:pt x="47" y="2"/>
                    </a:lnTo>
                    <a:lnTo>
                      <a:pt x="45" y="2"/>
                    </a:lnTo>
                    <a:lnTo>
                      <a:pt x="44" y="3"/>
                    </a:lnTo>
                    <a:lnTo>
                      <a:pt x="42" y="4"/>
                    </a:lnTo>
                    <a:lnTo>
                      <a:pt x="41" y="4"/>
                    </a:lnTo>
                    <a:lnTo>
                      <a:pt x="38" y="5"/>
                    </a:lnTo>
                    <a:lnTo>
                      <a:pt x="35" y="7"/>
                    </a:lnTo>
                    <a:lnTo>
                      <a:pt x="32" y="8"/>
                    </a:lnTo>
                    <a:lnTo>
                      <a:pt x="29" y="10"/>
                    </a:lnTo>
                    <a:lnTo>
                      <a:pt x="26" y="12"/>
                    </a:lnTo>
                    <a:lnTo>
                      <a:pt x="23" y="14"/>
                    </a:lnTo>
                    <a:lnTo>
                      <a:pt x="18" y="16"/>
                    </a:lnTo>
                    <a:lnTo>
                      <a:pt x="14" y="18"/>
                    </a:lnTo>
                    <a:lnTo>
                      <a:pt x="9" y="20"/>
                    </a:lnTo>
                    <a:lnTo>
                      <a:pt x="2" y="21"/>
                    </a:lnTo>
                    <a:lnTo>
                      <a:pt x="2" y="22"/>
                    </a:lnTo>
                    <a:lnTo>
                      <a:pt x="1" y="22"/>
                    </a:lnTo>
                    <a:lnTo>
                      <a:pt x="0" y="23"/>
                    </a:lnTo>
                    <a:lnTo>
                      <a:pt x="0" y="24"/>
                    </a:lnTo>
                    <a:lnTo>
                      <a:pt x="1" y="26"/>
                    </a:lnTo>
                    <a:lnTo>
                      <a:pt x="2" y="27"/>
                    </a:lnTo>
                    <a:lnTo>
                      <a:pt x="4" y="30"/>
                    </a:lnTo>
                  </a:path>
                </a:pathLst>
              </a:custGeom>
              <a:noFill/>
              <a:ln w="12700" cap="rnd">
                <a:solidFill>
                  <a:srgbClr val="B1327E"/>
                </a:solidFill>
                <a:round/>
                <a:headEnd type="none" w="sm" len="sm"/>
                <a:tailEnd type="none" w="sm" len="sm"/>
              </a:ln>
            </p:spPr>
            <p:txBody>
              <a:bodyPr/>
              <a:lstStyle/>
              <a:p>
                <a:endParaRPr lang="en-US"/>
              </a:p>
            </p:txBody>
          </p:sp>
          <p:sp>
            <p:nvSpPr>
              <p:cNvPr id="84263" name="Freeform 295"/>
              <p:cNvSpPr>
                <a:spLocks noChangeAspect="1"/>
              </p:cNvSpPr>
              <p:nvPr/>
            </p:nvSpPr>
            <p:spPr bwMode="auto">
              <a:xfrm>
                <a:off x="768" y="2400"/>
                <a:ext cx="34" cy="23"/>
              </a:xfrm>
              <a:custGeom>
                <a:avLst/>
                <a:gdLst>
                  <a:gd name="T0" fmla="*/ 8 w 69"/>
                  <a:gd name="T1" fmla="*/ 5 h 49"/>
                  <a:gd name="T2" fmla="*/ 8 w 69"/>
                  <a:gd name="T3" fmla="*/ 5 h 49"/>
                  <a:gd name="T4" fmla="*/ 8 w 69"/>
                  <a:gd name="T5" fmla="*/ 4 h 49"/>
                  <a:gd name="T6" fmla="*/ 8 w 69"/>
                  <a:gd name="T7" fmla="*/ 4 h 49"/>
                  <a:gd name="T8" fmla="*/ 8 w 69"/>
                  <a:gd name="T9" fmla="*/ 4 h 49"/>
                  <a:gd name="T10" fmla="*/ 7 w 69"/>
                  <a:gd name="T11" fmla="*/ 3 h 49"/>
                  <a:gd name="T12" fmla="*/ 7 w 69"/>
                  <a:gd name="T13" fmla="*/ 3 h 49"/>
                  <a:gd name="T14" fmla="*/ 7 w 69"/>
                  <a:gd name="T15" fmla="*/ 2 h 49"/>
                  <a:gd name="T16" fmla="*/ 6 w 69"/>
                  <a:gd name="T17" fmla="*/ 2 h 49"/>
                  <a:gd name="T18" fmla="*/ 6 w 69"/>
                  <a:gd name="T19" fmla="*/ 1 h 49"/>
                  <a:gd name="T20" fmla="*/ 6 w 69"/>
                  <a:gd name="T21" fmla="*/ 1 h 49"/>
                  <a:gd name="T22" fmla="*/ 6 w 69"/>
                  <a:gd name="T23" fmla="*/ 1 h 49"/>
                  <a:gd name="T24" fmla="*/ 5 w 69"/>
                  <a:gd name="T25" fmla="*/ 1 h 49"/>
                  <a:gd name="T26" fmla="*/ 5 w 69"/>
                  <a:gd name="T27" fmla="*/ 1 h 49"/>
                  <a:gd name="T28" fmla="*/ 4 w 69"/>
                  <a:gd name="T29" fmla="*/ 0 h 49"/>
                  <a:gd name="T30" fmla="*/ 4 w 69"/>
                  <a:gd name="T31" fmla="*/ 0 h 49"/>
                  <a:gd name="T32" fmla="*/ 3 w 69"/>
                  <a:gd name="T33" fmla="*/ 0 h 49"/>
                  <a:gd name="T34" fmla="*/ 2 w 69"/>
                  <a:gd name="T35" fmla="*/ 0 h 49"/>
                  <a:gd name="T36" fmla="*/ 2 w 69"/>
                  <a:gd name="T37" fmla="*/ 0 h 49"/>
                  <a:gd name="T38" fmla="*/ 1 w 69"/>
                  <a:gd name="T39" fmla="*/ 0 h 49"/>
                  <a:gd name="T40" fmla="*/ 0 w 69"/>
                  <a:gd name="T41" fmla="*/ 0 h 49"/>
                  <a:gd name="T42" fmla="*/ 0 w 69"/>
                  <a:gd name="T43" fmla="*/ 0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
                  <a:gd name="T67" fmla="*/ 0 h 49"/>
                  <a:gd name="T68" fmla="*/ 69 w 69"/>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 h="49">
                    <a:moveTo>
                      <a:pt x="68" y="48"/>
                    </a:moveTo>
                    <a:lnTo>
                      <a:pt x="67" y="45"/>
                    </a:lnTo>
                    <a:lnTo>
                      <a:pt x="67" y="41"/>
                    </a:lnTo>
                    <a:lnTo>
                      <a:pt x="65" y="37"/>
                    </a:lnTo>
                    <a:lnTo>
                      <a:pt x="64" y="34"/>
                    </a:lnTo>
                    <a:lnTo>
                      <a:pt x="61" y="29"/>
                    </a:lnTo>
                    <a:lnTo>
                      <a:pt x="59" y="25"/>
                    </a:lnTo>
                    <a:lnTo>
                      <a:pt x="57" y="21"/>
                    </a:lnTo>
                    <a:lnTo>
                      <a:pt x="54" y="18"/>
                    </a:lnTo>
                    <a:lnTo>
                      <a:pt x="51" y="15"/>
                    </a:lnTo>
                    <a:lnTo>
                      <a:pt x="48" y="12"/>
                    </a:lnTo>
                    <a:lnTo>
                      <a:pt x="45" y="11"/>
                    </a:lnTo>
                    <a:lnTo>
                      <a:pt x="41" y="8"/>
                    </a:lnTo>
                    <a:lnTo>
                      <a:pt x="36" y="7"/>
                    </a:lnTo>
                    <a:lnTo>
                      <a:pt x="32" y="5"/>
                    </a:lnTo>
                    <a:lnTo>
                      <a:pt x="27" y="4"/>
                    </a:lnTo>
                    <a:lnTo>
                      <a:pt x="22" y="3"/>
                    </a:lnTo>
                    <a:lnTo>
                      <a:pt x="17" y="2"/>
                    </a:lnTo>
                    <a:lnTo>
                      <a:pt x="11" y="1"/>
                    </a:lnTo>
                    <a:lnTo>
                      <a:pt x="5" y="0"/>
                    </a:lnTo>
                    <a:lnTo>
                      <a:pt x="0" y="0"/>
                    </a:lnTo>
                  </a:path>
                </a:pathLst>
              </a:custGeom>
              <a:noFill/>
              <a:ln w="12700" cap="rnd">
                <a:solidFill>
                  <a:srgbClr val="B1327E"/>
                </a:solidFill>
                <a:round/>
                <a:headEnd type="none" w="sm" len="sm"/>
                <a:tailEnd type="none" w="sm" len="sm"/>
              </a:ln>
            </p:spPr>
            <p:txBody>
              <a:bodyPr/>
              <a:lstStyle/>
              <a:p>
                <a:endParaRPr lang="en-US"/>
              </a:p>
            </p:txBody>
          </p:sp>
          <p:sp>
            <p:nvSpPr>
              <p:cNvPr id="84264" name="Freeform 296"/>
              <p:cNvSpPr>
                <a:spLocks noChangeAspect="1"/>
              </p:cNvSpPr>
              <p:nvPr/>
            </p:nvSpPr>
            <p:spPr bwMode="auto">
              <a:xfrm>
                <a:off x="768" y="2394"/>
                <a:ext cx="46" cy="8"/>
              </a:xfrm>
              <a:custGeom>
                <a:avLst/>
                <a:gdLst>
                  <a:gd name="T0" fmla="*/ 0 w 94"/>
                  <a:gd name="T1" fmla="*/ 1 h 17"/>
                  <a:gd name="T2" fmla="*/ 0 w 94"/>
                  <a:gd name="T3" fmla="*/ 1 h 17"/>
                  <a:gd name="T4" fmla="*/ 1 w 94"/>
                  <a:gd name="T5" fmla="*/ 1 h 17"/>
                  <a:gd name="T6" fmla="*/ 2 w 94"/>
                  <a:gd name="T7" fmla="*/ 1 h 17"/>
                  <a:gd name="T8" fmla="*/ 3 w 94"/>
                  <a:gd name="T9" fmla="*/ 2 h 17"/>
                  <a:gd name="T10" fmla="*/ 3 w 94"/>
                  <a:gd name="T11" fmla="*/ 2 h 17"/>
                  <a:gd name="T12" fmla="*/ 4 w 94"/>
                  <a:gd name="T13" fmla="*/ 2 h 17"/>
                  <a:gd name="T14" fmla="*/ 5 w 94"/>
                  <a:gd name="T15" fmla="*/ 2 h 17"/>
                  <a:gd name="T16" fmla="*/ 5 w 94"/>
                  <a:gd name="T17" fmla="*/ 2 h 17"/>
                  <a:gd name="T18" fmla="*/ 6 w 94"/>
                  <a:gd name="T19" fmla="*/ 1 h 17"/>
                  <a:gd name="T20" fmla="*/ 7 w 94"/>
                  <a:gd name="T21" fmla="*/ 1 h 17"/>
                  <a:gd name="T22" fmla="*/ 7 w 94"/>
                  <a:gd name="T23" fmla="*/ 1 h 17"/>
                  <a:gd name="T24" fmla="*/ 7 w 94"/>
                  <a:gd name="T25" fmla="*/ 1 h 17"/>
                  <a:gd name="T26" fmla="*/ 7 w 94"/>
                  <a:gd name="T27" fmla="*/ 1 h 17"/>
                  <a:gd name="T28" fmla="*/ 8 w 94"/>
                  <a:gd name="T29" fmla="*/ 0 h 17"/>
                  <a:gd name="T30" fmla="*/ 8 w 94"/>
                  <a:gd name="T31" fmla="*/ 0 h 17"/>
                  <a:gd name="T32" fmla="*/ 9 w 94"/>
                  <a:gd name="T33" fmla="*/ 0 h 17"/>
                  <a:gd name="T34" fmla="*/ 9 w 94"/>
                  <a:gd name="T35" fmla="*/ 0 h 17"/>
                  <a:gd name="T36" fmla="*/ 10 w 94"/>
                  <a:gd name="T37" fmla="*/ 0 h 17"/>
                  <a:gd name="T38" fmla="*/ 10 w 94"/>
                  <a:gd name="T39" fmla="*/ 0 h 17"/>
                  <a:gd name="T40" fmla="*/ 11 w 94"/>
                  <a:gd name="T41" fmla="*/ 0 h 17"/>
                  <a:gd name="T42" fmla="*/ 11 w 94"/>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17"/>
                  <a:gd name="T68" fmla="*/ 94 w 94"/>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17">
                    <a:moveTo>
                      <a:pt x="0" y="13"/>
                    </a:moveTo>
                    <a:lnTo>
                      <a:pt x="6" y="13"/>
                    </a:lnTo>
                    <a:lnTo>
                      <a:pt x="13" y="14"/>
                    </a:lnTo>
                    <a:lnTo>
                      <a:pt x="19" y="14"/>
                    </a:lnTo>
                    <a:lnTo>
                      <a:pt x="25" y="16"/>
                    </a:lnTo>
                    <a:lnTo>
                      <a:pt x="31" y="16"/>
                    </a:lnTo>
                    <a:lnTo>
                      <a:pt x="37" y="16"/>
                    </a:lnTo>
                    <a:lnTo>
                      <a:pt x="42" y="16"/>
                    </a:lnTo>
                    <a:lnTo>
                      <a:pt x="48" y="16"/>
                    </a:lnTo>
                    <a:lnTo>
                      <a:pt x="53" y="14"/>
                    </a:lnTo>
                    <a:lnTo>
                      <a:pt x="58" y="12"/>
                    </a:lnTo>
                    <a:lnTo>
                      <a:pt x="61" y="12"/>
                    </a:lnTo>
                    <a:lnTo>
                      <a:pt x="64" y="8"/>
                    </a:lnTo>
                    <a:lnTo>
                      <a:pt x="68" y="7"/>
                    </a:lnTo>
                    <a:lnTo>
                      <a:pt x="72" y="4"/>
                    </a:lnTo>
                    <a:lnTo>
                      <a:pt x="75" y="3"/>
                    </a:lnTo>
                    <a:lnTo>
                      <a:pt x="79" y="1"/>
                    </a:lnTo>
                    <a:lnTo>
                      <a:pt x="82" y="0"/>
                    </a:lnTo>
                    <a:lnTo>
                      <a:pt x="86" y="1"/>
                    </a:lnTo>
                    <a:lnTo>
                      <a:pt x="89" y="2"/>
                    </a:lnTo>
                    <a:lnTo>
                      <a:pt x="93" y="4"/>
                    </a:lnTo>
                  </a:path>
                </a:pathLst>
              </a:custGeom>
              <a:noFill/>
              <a:ln w="12700" cap="rnd">
                <a:solidFill>
                  <a:srgbClr val="B1327E"/>
                </a:solidFill>
                <a:round/>
                <a:headEnd type="none" w="sm" len="sm"/>
                <a:tailEnd type="none" w="sm" len="sm"/>
              </a:ln>
            </p:spPr>
            <p:txBody>
              <a:bodyPr/>
              <a:lstStyle/>
              <a:p>
                <a:endParaRPr lang="en-US"/>
              </a:p>
            </p:txBody>
          </p:sp>
          <p:sp>
            <p:nvSpPr>
              <p:cNvPr id="84265" name="Freeform 297"/>
              <p:cNvSpPr>
                <a:spLocks noChangeAspect="1"/>
              </p:cNvSpPr>
              <p:nvPr/>
            </p:nvSpPr>
            <p:spPr bwMode="auto">
              <a:xfrm>
                <a:off x="746" y="2283"/>
                <a:ext cx="67" cy="82"/>
              </a:xfrm>
              <a:custGeom>
                <a:avLst/>
                <a:gdLst>
                  <a:gd name="T0" fmla="*/ 15 w 140"/>
                  <a:gd name="T1" fmla="*/ 19 h 169"/>
                  <a:gd name="T2" fmla="*/ 15 w 140"/>
                  <a:gd name="T3" fmla="*/ 19 h 169"/>
                  <a:gd name="T4" fmla="*/ 15 w 140"/>
                  <a:gd name="T5" fmla="*/ 18 h 169"/>
                  <a:gd name="T6" fmla="*/ 14 w 140"/>
                  <a:gd name="T7" fmla="*/ 17 h 169"/>
                  <a:gd name="T8" fmla="*/ 13 w 140"/>
                  <a:gd name="T9" fmla="*/ 16 h 169"/>
                  <a:gd name="T10" fmla="*/ 13 w 140"/>
                  <a:gd name="T11" fmla="*/ 15 h 169"/>
                  <a:gd name="T12" fmla="*/ 12 w 140"/>
                  <a:gd name="T13" fmla="*/ 13 h 169"/>
                  <a:gd name="T14" fmla="*/ 11 w 140"/>
                  <a:gd name="T15" fmla="*/ 11 h 169"/>
                  <a:gd name="T16" fmla="*/ 10 w 140"/>
                  <a:gd name="T17" fmla="*/ 9 h 169"/>
                  <a:gd name="T18" fmla="*/ 9 w 140"/>
                  <a:gd name="T19" fmla="*/ 8 h 169"/>
                  <a:gd name="T20" fmla="*/ 7 w 140"/>
                  <a:gd name="T21" fmla="*/ 7 h 169"/>
                  <a:gd name="T22" fmla="*/ 7 w 140"/>
                  <a:gd name="T23" fmla="*/ 7 h 169"/>
                  <a:gd name="T24" fmla="*/ 6 w 140"/>
                  <a:gd name="T25" fmla="*/ 6 h 169"/>
                  <a:gd name="T26" fmla="*/ 5 w 140"/>
                  <a:gd name="T27" fmla="*/ 5 h 169"/>
                  <a:gd name="T28" fmla="*/ 5 w 140"/>
                  <a:gd name="T29" fmla="*/ 4 h 169"/>
                  <a:gd name="T30" fmla="*/ 4 w 140"/>
                  <a:gd name="T31" fmla="*/ 4 h 169"/>
                  <a:gd name="T32" fmla="*/ 3 w 140"/>
                  <a:gd name="T33" fmla="*/ 4 h 169"/>
                  <a:gd name="T34" fmla="*/ 3 w 140"/>
                  <a:gd name="T35" fmla="*/ 3 h 169"/>
                  <a:gd name="T36" fmla="*/ 2 w 140"/>
                  <a:gd name="T37" fmla="*/ 3 h 169"/>
                  <a:gd name="T38" fmla="*/ 2 w 140"/>
                  <a:gd name="T39" fmla="*/ 3 h 169"/>
                  <a:gd name="T40" fmla="*/ 2 w 140"/>
                  <a:gd name="T41" fmla="*/ 3 h 169"/>
                  <a:gd name="T42" fmla="*/ 1 w 140"/>
                  <a:gd name="T43" fmla="*/ 2 h 169"/>
                  <a:gd name="T44" fmla="*/ 1 w 140"/>
                  <a:gd name="T45" fmla="*/ 2 h 169"/>
                  <a:gd name="T46" fmla="*/ 1 w 140"/>
                  <a:gd name="T47" fmla="*/ 2 h 169"/>
                  <a:gd name="T48" fmla="*/ 0 w 140"/>
                  <a:gd name="T49" fmla="*/ 2 h 169"/>
                  <a:gd name="T50" fmla="*/ 0 w 140"/>
                  <a:gd name="T51" fmla="*/ 2 h 169"/>
                  <a:gd name="T52" fmla="*/ 0 w 140"/>
                  <a:gd name="T53" fmla="*/ 1 h 169"/>
                  <a:gd name="T54" fmla="*/ 0 w 140"/>
                  <a:gd name="T55" fmla="*/ 1 h 169"/>
                  <a:gd name="T56" fmla="*/ 0 w 140"/>
                  <a:gd name="T57" fmla="*/ 1 h 169"/>
                  <a:gd name="T58" fmla="*/ 0 w 140"/>
                  <a:gd name="T59" fmla="*/ 1 h 169"/>
                  <a:gd name="T60" fmla="*/ 0 w 140"/>
                  <a:gd name="T61" fmla="*/ 0 h 169"/>
                  <a:gd name="T62" fmla="*/ 0 w 140"/>
                  <a:gd name="T63" fmla="*/ 0 h 169"/>
                  <a:gd name="T64" fmla="*/ 0 w 140"/>
                  <a:gd name="T65" fmla="*/ 0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169"/>
                  <a:gd name="T101" fmla="*/ 140 w 140"/>
                  <a:gd name="T102" fmla="*/ 169 h 1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169">
                    <a:moveTo>
                      <a:pt x="139" y="168"/>
                    </a:moveTo>
                    <a:lnTo>
                      <a:pt x="138" y="166"/>
                    </a:lnTo>
                    <a:lnTo>
                      <a:pt x="135" y="160"/>
                    </a:lnTo>
                    <a:lnTo>
                      <a:pt x="130" y="151"/>
                    </a:lnTo>
                    <a:lnTo>
                      <a:pt x="124" y="139"/>
                    </a:lnTo>
                    <a:lnTo>
                      <a:pt x="117" y="126"/>
                    </a:lnTo>
                    <a:lnTo>
                      <a:pt x="108" y="111"/>
                    </a:lnTo>
                    <a:lnTo>
                      <a:pt x="99" y="97"/>
                    </a:lnTo>
                    <a:lnTo>
                      <a:pt x="89" y="82"/>
                    </a:lnTo>
                    <a:lnTo>
                      <a:pt x="78" y="69"/>
                    </a:lnTo>
                    <a:lnTo>
                      <a:pt x="67" y="59"/>
                    </a:lnTo>
                    <a:lnTo>
                      <a:pt x="57" y="50"/>
                    </a:lnTo>
                    <a:lnTo>
                      <a:pt x="49" y="44"/>
                    </a:lnTo>
                    <a:lnTo>
                      <a:pt x="42" y="39"/>
                    </a:lnTo>
                    <a:lnTo>
                      <a:pt x="37" y="35"/>
                    </a:lnTo>
                    <a:lnTo>
                      <a:pt x="32" y="33"/>
                    </a:lnTo>
                    <a:lnTo>
                      <a:pt x="28" y="31"/>
                    </a:lnTo>
                    <a:lnTo>
                      <a:pt x="24" y="29"/>
                    </a:lnTo>
                    <a:lnTo>
                      <a:pt x="20" y="28"/>
                    </a:lnTo>
                    <a:lnTo>
                      <a:pt x="16" y="26"/>
                    </a:lnTo>
                    <a:lnTo>
                      <a:pt x="11" y="23"/>
                    </a:lnTo>
                    <a:lnTo>
                      <a:pt x="8" y="21"/>
                    </a:lnTo>
                    <a:lnTo>
                      <a:pt x="6" y="19"/>
                    </a:lnTo>
                    <a:lnTo>
                      <a:pt x="4" y="17"/>
                    </a:lnTo>
                    <a:lnTo>
                      <a:pt x="3" y="15"/>
                    </a:lnTo>
                    <a:lnTo>
                      <a:pt x="2" y="12"/>
                    </a:lnTo>
                    <a:lnTo>
                      <a:pt x="1" y="10"/>
                    </a:lnTo>
                    <a:lnTo>
                      <a:pt x="1" y="8"/>
                    </a:lnTo>
                    <a:lnTo>
                      <a:pt x="0" y="6"/>
                    </a:lnTo>
                    <a:lnTo>
                      <a:pt x="0" y="3"/>
                    </a:lnTo>
                    <a:lnTo>
                      <a:pt x="0" y="0"/>
                    </a:lnTo>
                  </a:path>
                </a:pathLst>
              </a:custGeom>
              <a:noFill/>
              <a:ln w="12700" cap="rnd">
                <a:solidFill>
                  <a:srgbClr val="CB4B98"/>
                </a:solidFill>
                <a:round/>
                <a:headEnd type="none" w="sm" len="sm"/>
                <a:tailEnd type="none" w="sm" len="sm"/>
              </a:ln>
            </p:spPr>
            <p:txBody>
              <a:bodyPr/>
              <a:lstStyle/>
              <a:p>
                <a:endParaRPr lang="en-US"/>
              </a:p>
            </p:txBody>
          </p:sp>
          <p:sp>
            <p:nvSpPr>
              <p:cNvPr id="84266" name="Freeform 298"/>
              <p:cNvSpPr>
                <a:spLocks noChangeAspect="1"/>
              </p:cNvSpPr>
              <p:nvPr/>
            </p:nvSpPr>
            <p:spPr bwMode="auto">
              <a:xfrm>
                <a:off x="738" y="2251"/>
                <a:ext cx="26" cy="16"/>
              </a:xfrm>
              <a:custGeom>
                <a:avLst/>
                <a:gdLst>
                  <a:gd name="T0" fmla="*/ 6 w 54"/>
                  <a:gd name="T1" fmla="*/ 0 h 33"/>
                  <a:gd name="T2" fmla="*/ 6 w 54"/>
                  <a:gd name="T3" fmla="*/ 0 h 33"/>
                  <a:gd name="T4" fmla="*/ 6 w 54"/>
                  <a:gd name="T5" fmla="*/ 0 h 33"/>
                  <a:gd name="T6" fmla="*/ 5 w 54"/>
                  <a:gd name="T7" fmla="*/ 0 h 33"/>
                  <a:gd name="T8" fmla="*/ 5 w 54"/>
                  <a:gd name="T9" fmla="*/ 0 h 33"/>
                  <a:gd name="T10" fmla="*/ 4 w 54"/>
                  <a:gd name="T11" fmla="*/ 1 h 33"/>
                  <a:gd name="T12" fmla="*/ 4 w 54"/>
                  <a:gd name="T13" fmla="*/ 1 h 33"/>
                  <a:gd name="T14" fmla="*/ 3 w 54"/>
                  <a:gd name="T15" fmla="*/ 1 h 33"/>
                  <a:gd name="T16" fmla="*/ 3 w 54"/>
                  <a:gd name="T17" fmla="*/ 1 h 33"/>
                  <a:gd name="T18" fmla="*/ 3 w 54"/>
                  <a:gd name="T19" fmla="*/ 2 h 33"/>
                  <a:gd name="T20" fmla="*/ 2 w 54"/>
                  <a:gd name="T21" fmla="*/ 2 h 33"/>
                  <a:gd name="T22" fmla="*/ 2 w 54"/>
                  <a:gd name="T23" fmla="*/ 2 h 33"/>
                  <a:gd name="T24" fmla="*/ 2 w 54"/>
                  <a:gd name="T25" fmla="*/ 2 h 33"/>
                  <a:gd name="T26" fmla="*/ 2 w 54"/>
                  <a:gd name="T27" fmla="*/ 2 h 33"/>
                  <a:gd name="T28" fmla="*/ 2 w 54"/>
                  <a:gd name="T29" fmla="*/ 3 h 33"/>
                  <a:gd name="T30" fmla="*/ 1 w 54"/>
                  <a:gd name="T31" fmla="*/ 3 h 33"/>
                  <a:gd name="T32" fmla="*/ 1 w 54"/>
                  <a:gd name="T33" fmla="*/ 3 h 33"/>
                  <a:gd name="T34" fmla="*/ 1 w 54"/>
                  <a:gd name="T35" fmla="*/ 3 h 33"/>
                  <a:gd name="T36" fmla="*/ 1 w 54"/>
                  <a:gd name="T37" fmla="*/ 3 h 33"/>
                  <a:gd name="T38" fmla="*/ 0 w 54"/>
                  <a:gd name="T39" fmla="*/ 3 h 33"/>
                  <a:gd name="T40" fmla="*/ 0 w 54"/>
                  <a:gd name="T41" fmla="*/ 3 h 33"/>
                  <a:gd name="T42" fmla="*/ 0 w 54"/>
                  <a:gd name="T43" fmla="*/ 4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33"/>
                  <a:gd name="T68" fmla="*/ 54 w 54"/>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33">
                    <a:moveTo>
                      <a:pt x="53" y="0"/>
                    </a:moveTo>
                    <a:lnTo>
                      <a:pt x="52" y="1"/>
                    </a:lnTo>
                    <a:lnTo>
                      <a:pt x="51" y="2"/>
                    </a:lnTo>
                    <a:lnTo>
                      <a:pt x="48" y="3"/>
                    </a:lnTo>
                    <a:lnTo>
                      <a:pt x="44" y="5"/>
                    </a:lnTo>
                    <a:lnTo>
                      <a:pt x="40" y="8"/>
                    </a:lnTo>
                    <a:lnTo>
                      <a:pt x="35" y="10"/>
                    </a:lnTo>
                    <a:lnTo>
                      <a:pt x="32" y="12"/>
                    </a:lnTo>
                    <a:lnTo>
                      <a:pt x="28" y="15"/>
                    </a:lnTo>
                    <a:lnTo>
                      <a:pt x="24" y="18"/>
                    </a:lnTo>
                    <a:lnTo>
                      <a:pt x="22" y="19"/>
                    </a:lnTo>
                    <a:lnTo>
                      <a:pt x="19" y="21"/>
                    </a:lnTo>
                    <a:lnTo>
                      <a:pt x="18" y="22"/>
                    </a:lnTo>
                    <a:lnTo>
                      <a:pt x="16" y="24"/>
                    </a:lnTo>
                    <a:lnTo>
                      <a:pt x="14" y="26"/>
                    </a:lnTo>
                    <a:lnTo>
                      <a:pt x="13" y="27"/>
                    </a:lnTo>
                    <a:lnTo>
                      <a:pt x="10" y="28"/>
                    </a:lnTo>
                    <a:lnTo>
                      <a:pt x="8" y="30"/>
                    </a:lnTo>
                    <a:lnTo>
                      <a:pt x="6" y="31"/>
                    </a:lnTo>
                    <a:lnTo>
                      <a:pt x="3" y="31"/>
                    </a:lnTo>
                    <a:lnTo>
                      <a:pt x="0" y="32"/>
                    </a:lnTo>
                  </a:path>
                </a:pathLst>
              </a:custGeom>
              <a:noFill/>
              <a:ln w="12700" cap="rnd">
                <a:solidFill>
                  <a:srgbClr val="CB4B98"/>
                </a:solidFill>
                <a:round/>
                <a:headEnd type="none" w="sm" len="sm"/>
                <a:tailEnd type="none" w="sm" len="sm"/>
              </a:ln>
            </p:spPr>
            <p:txBody>
              <a:bodyPr/>
              <a:lstStyle/>
              <a:p>
                <a:endParaRPr lang="en-US"/>
              </a:p>
            </p:txBody>
          </p:sp>
          <p:sp>
            <p:nvSpPr>
              <p:cNvPr id="84267" name="Freeform 299"/>
              <p:cNvSpPr>
                <a:spLocks noChangeAspect="1"/>
              </p:cNvSpPr>
              <p:nvPr/>
            </p:nvSpPr>
            <p:spPr bwMode="auto">
              <a:xfrm>
                <a:off x="689" y="2255"/>
                <a:ext cx="57" cy="45"/>
              </a:xfrm>
              <a:custGeom>
                <a:avLst/>
                <a:gdLst>
                  <a:gd name="T0" fmla="*/ 0 w 118"/>
                  <a:gd name="T1" fmla="*/ 0 h 94"/>
                  <a:gd name="T2" fmla="*/ 0 w 118"/>
                  <a:gd name="T3" fmla="*/ 0 h 94"/>
                  <a:gd name="T4" fmla="*/ 0 w 118"/>
                  <a:gd name="T5" fmla="*/ 0 h 94"/>
                  <a:gd name="T6" fmla="*/ 1 w 118"/>
                  <a:gd name="T7" fmla="*/ 0 h 94"/>
                  <a:gd name="T8" fmla="*/ 2 w 118"/>
                  <a:gd name="T9" fmla="*/ 0 h 94"/>
                  <a:gd name="T10" fmla="*/ 3 w 118"/>
                  <a:gd name="T11" fmla="*/ 0 h 94"/>
                  <a:gd name="T12" fmla="*/ 5 w 118"/>
                  <a:gd name="T13" fmla="*/ 0 h 94"/>
                  <a:gd name="T14" fmla="*/ 7 w 118"/>
                  <a:gd name="T15" fmla="*/ 1 h 94"/>
                  <a:gd name="T16" fmla="*/ 8 w 118"/>
                  <a:gd name="T17" fmla="*/ 2 h 94"/>
                  <a:gd name="T18" fmla="*/ 10 w 118"/>
                  <a:gd name="T19" fmla="*/ 3 h 94"/>
                  <a:gd name="T20" fmla="*/ 11 w 118"/>
                  <a:gd name="T21" fmla="*/ 4 h 94"/>
                  <a:gd name="T22" fmla="*/ 11 w 118"/>
                  <a:gd name="T23" fmla="*/ 4 h 94"/>
                  <a:gd name="T24" fmla="*/ 12 w 118"/>
                  <a:gd name="T25" fmla="*/ 5 h 94"/>
                  <a:gd name="T26" fmla="*/ 13 w 118"/>
                  <a:gd name="T27" fmla="*/ 5 h 94"/>
                  <a:gd name="T28" fmla="*/ 13 w 118"/>
                  <a:gd name="T29" fmla="*/ 6 h 94"/>
                  <a:gd name="T30" fmla="*/ 13 w 118"/>
                  <a:gd name="T31" fmla="*/ 7 h 94"/>
                  <a:gd name="T32" fmla="*/ 14 w 118"/>
                  <a:gd name="T33" fmla="*/ 8 h 94"/>
                  <a:gd name="T34" fmla="*/ 14 w 118"/>
                  <a:gd name="T35" fmla="*/ 9 h 94"/>
                  <a:gd name="T36" fmla="*/ 14 w 118"/>
                  <a:gd name="T37" fmla="*/ 10 h 94"/>
                  <a:gd name="T38" fmla="*/ 14 w 118"/>
                  <a:gd name="T39" fmla="*/ 10 h 94"/>
                  <a:gd name="T40" fmla="*/ 14 w 118"/>
                  <a:gd name="T41" fmla="*/ 11 h 94"/>
                  <a:gd name="T42" fmla="*/ 14 w 118"/>
                  <a:gd name="T43" fmla="*/ 11 h 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8"/>
                  <a:gd name="T67" fmla="*/ 0 h 94"/>
                  <a:gd name="T68" fmla="*/ 118 w 118"/>
                  <a:gd name="T69" fmla="*/ 94 h 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8" h="94">
                    <a:moveTo>
                      <a:pt x="0" y="0"/>
                    </a:moveTo>
                    <a:lnTo>
                      <a:pt x="1" y="0"/>
                    </a:lnTo>
                    <a:lnTo>
                      <a:pt x="6" y="0"/>
                    </a:lnTo>
                    <a:lnTo>
                      <a:pt x="13" y="1"/>
                    </a:lnTo>
                    <a:lnTo>
                      <a:pt x="22" y="1"/>
                    </a:lnTo>
                    <a:lnTo>
                      <a:pt x="32" y="4"/>
                    </a:lnTo>
                    <a:lnTo>
                      <a:pt x="44" y="7"/>
                    </a:lnTo>
                    <a:lnTo>
                      <a:pt x="57" y="11"/>
                    </a:lnTo>
                    <a:lnTo>
                      <a:pt x="72" y="17"/>
                    </a:lnTo>
                    <a:lnTo>
                      <a:pt x="86" y="26"/>
                    </a:lnTo>
                    <a:lnTo>
                      <a:pt x="100" y="36"/>
                    </a:lnTo>
                    <a:lnTo>
                      <a:pt x="106" y="43"/>
                    </a:lnTo>
                    <a:lnTo>
                      <a:pt x="111" y="50"/>
                    </a:lnTo>
                    <a:lnTo>
                      <a:pt x="114" y="57"/>
                    </a:lnTo>
                    <a:lnTo>
                      <a:pt x="116" y="65"/>
                    </a:lnTo>
                    <a:lnTo>
                      <a:pt x="117" y="72"/>
                    </a:lnTo>
                    <a:lnTo>
                      <a:pt x="117" y="79"/>
                    </a:lnTo>
                    <a:lnTo>
                      <a:pt x="117" y="85"/>
                    </a:lnTo>
                    <a:lnTo>
                      <a:pt x="117" y="90"/>
                    </a:lnTo>
                    <a:lnTo>
                      <a:pt x="117" y="93"/>
                    </a:lnTo>
                  </a:path>
                </a:pathLst>
              </a:custGeom>
              <a:noFill/>
              <a:ln w="12700" cap="rnd">
                <a:solidFill>
                  <a:srgbClr val="CB4B98"/>
                </a:solidFill>
                <a:round/>
                <a:headEnd type="none" w="sm" len="sm"/>
                <a:tailEnd type="none" w="sm" len="sm"/>
              </a:ln>
            </p:spPr>
            <p:txBody>
              <a:bodyPr/>
              <a:lstStyle/>
              <a:p>
                <a:endParaRPr lang="en-US"/>
              </a:p>
            </p:txBody>
          </p:sp>
          <p:sp>
            <p:nvSpPr>
              <p:cNvPr id="84268" name="Freeform 300"/>
              <p:cNvSpPr>
                <a:spLocks noChangeAspect="1"/>
              </p:cNvSpPr>
              <p:nvPr/>
            </p:nvSpPr>
            <p:spPr bwMode="auto">
              <a:xfrm>
                <a:off x="782" y="2212"/>
                <a:ext cx="208" cy="18"/>
              </a:xfrm>
              <a:custGeom>
                <a:avLst/>
                <a:gdLst>
                  <a:gd name="T0" fmla="*/ 49 w 430"/>
                  <a:gd name="T1" fmla="*/ 4 h 37"/>
                  <a:gd name="T2" fmla="*/ 46 w 430"/>
                  <a:gd name="T3" fmla="*/ 3 h 37"/>
                  <a:gd name="T4" fmla="*/ 45 w 430"/>
                  <a:gd name="T5" fmla="*/ 3 h 37"/>
                  <a:gd name="T6" fmla="*/ 43 w 430"/>
                  <a:gd name="T7" fmla="*/ 2 h 37"/>
                  <a:gd name="T8" fmla="*/ 41 w 430"/>
                  <a:gd name="T9" fmla="*/ 2 h 37"/>
                  <a:gd name="T10" fmla="*/ 39 w 430"/>
                  <a:gd name="T11" fmla="*/ 1 h 37"/>
                  <a:gd name="T12" fmla="*/ 37 w 430"/>
                  <a:gd name="T13" fmla="*/ 0 h 37"/>
                  <a:gd name="T14" fmla="*/ 36 w 430"/>
                  <a:gd name="T15" fmla="*/ 0 h 37"/>
                  <a:gd name="T16" fmla="*/ 34 w 430"/>
                  <a:gd name="T17" fmla="*/ 0 h 37"/>
                  <a:gd name="T18" fmla="*/ 32 w 430"/>
                  <a:gd name="T19" fmla="*/ 0 h 37"/>
                  <a:gd name="T20" fmla="*/ 30 w 430"/>
                  <a:gd name="T21" fmla="*/ 0 h 37"/>
                  <a:gd name="T22" fmla="*/ 30 w 430"/>
                  <a:gd name="T23" fmla="*/ 0 h 37"/>
                  <a:gd name="T24" fmla="*/ 28 w 430"/>
                  <a:gd name="T25" fmla="*/ 0 h 37"/>
                  <a:gd name="T26" fmla="*/ 25 w 430"/>
                  <a:gd name="T27" fmla="*/ 0 h 37"/>
                  <a:gd name="T28" fmla="*/ 23 w 430"/>
                  <a:gd name="T29" fmla="*/ 0 h 37"/>
                  <a:gd name="T30" fmla="*/ 20 w 430"/>
                  <a:gd name="T31" fmla="*/ 0 h 37"/>
                  <a:gd name="T32" fmla="*/ 18 w 430"/>
                  <a:gd name="T33" fmla="*/ 1 h 37"/>
                  <a:gd name="T34" fmla="*/ 15 w 430"/>
                  <a:gd name="T35" fmla="*/ 1 h 37"/>
                  <a:gd name="T36" fmla="*/ 13 w 430"/>
                  <a:gd name="T37" fmla="*/ 1 h 37"/>
                  <a:gd name="T38" fmla="*/ 11 w 430"/>
                  <a:gd name="T39" fmla="*/ 1 h 37"/>
                  <a:gd name="T40" fmla="*/ 7 w 430"/>
                  <a:gd name="T41" fmla="*/ 1 h 37"/>
                  <a:gd name="T42" fmla="*/ 4 w 430"/>
                  <a:gd name="T43" fmla="*/ 0 h 37"/>
                  <a:gd name="T44" fmla="*/ 4 w 430"/>
                  <a:gd name="T45" fmla="*/ 0 h 37"/>
                  <a:gd name="T46" fmla="*/ 4 w 430"/>
                  <a:gd name="T47" fmla="*/ 0 h 37"/>
                  <a:gd name="T48" fmla="*/ 3 w 430"/>
                  <a:gd name="T49" fmla="*/ 0 h 37"/>
                  <a:gd name="T50" fmla="*/ 3 w 430"/>
                  <a:gd name="T51" fmla="*/ 0 h 37"/>
                  <a:gd name="T52" fmla="*/ 2 w 430"/>
                  <a:gd name="T53" fmla="*/ 0 h 37"/>
                  <a:gd name="T54" fmla="*/ 2 w 430"/>
                  <a:gd name="T55" fmla="*/ 0 h 37"/>
                  <a:gd name="T56" fmla="*/ 1 w 430"/>
                  <a:gd name="T57" fmla="*/ 0 h 37"/>
                  <a:gd name="T58" fmla="*/ 0 w 430"/>
                  <a:gd name="T59" fmla="*/ 0 h 37"/>
                  <a:gd name="T60" fmla="*/ 0 w 430"/>
                  <a:gd name="T61" fmla="*/ 0 h 37"/>
                  <a:gd name="T62" fmla="*/ 0 w 430"/>
                  <a:gd name="T63" fmla="*/ 0 h 37"/>
                  <a:gd name="T64" fmla="*/ 0 w 430"/>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0"/>
                  <a:gd name="T100" fmla="*/ 0 h 37"/>
                  <a:gd name="T101" fmla="*/ 430 w 430"/>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0" h="37">
                    <a:moveTo>
                      <a:pt x="429" y="36"/>
                    </a:moveTo>
                    <a:lnTo>
                      <a:pt x="411" y="31"/>
                    </a:lnTo>
                    <a:lnTo>
                      <a:pt x="393" y="26"/>
                    </a:lnTo>
                    <a:lnTo>
                      <a:pt x="377" y="20"/>
                    </a:lnTo>
                    <a:lnTo>
                      <a:pt x="361" y="16"/>
                    </a:lnTo>
                    <a:lnTo>
                      <a:pt x="346" y="11"/>
                    </a:lnTo>
                    <a:lnTo>
                      <a:pt x="330" y="7"/>
                    </a:lnTo>
                    <a:lnTo>
                      <a:pt x="314" y="4"/>
                    </a:lnTo>
                    <a:lnTo>
                      <a:pt x="298" y="1"/>
                    </a:lnTo>
                    <a:lnTo>
                      <a:pt x="282" y="0"/>
                    </a:lnTo>
                    <a:lnTo>
                      <a:pt x="263" y="0"/>
                    </a:lnTo>
                    <a:lnTo>
                      <a:pt x="241" y="1"/>
                    </a:lnTo>
                    <a:lnTo>
                      <a:pt x="219" y="3"/>
                    </a:lnTo>
                    <a:lnTo>
                      <a:pt x="200" y="4"/>
                    </a:lnTo>
                    <a:lnTo>
                      <a:pt x="179" y="7"/>
                    </a:lnTo>
                    <a:lnTo>
                      <a:pt x="159" y="8"/>
                    </a:lnTo>
                    <a:lnTo>
                      <a:pt x="138" y="10"/>
                    </a:lnTo>
                    <a:lnTo>
                      <a:pt x="116" y="10"/>
                    </a:lnTo>
                    <a:lnTo>
                      <a:pt x="92" y="10"/>
                    </a:lnTo>
                    <a:lnTo>
                      <a:pt x="65" y="8"/>
                    </a:lnTo>
                    <a:lnTo>
                      <a:pt x="35" y="4"/>
                    </a:lnTo>
                    <a:lnTo>
                      <a:pt x="34" y="4"/>
                    </a:lnTo>
                    <a:lnTo>
                      <a:pt x="31" y="4"/>
                    </a:lnTo>
                    <a:lnTo>
                      <a:pt x="27" y="4"/>
                    </a:lnTo>
                    <a:lnTo>
                      <a:pt x="22" y="4"/>
                    </a:lnTo>
                    <a:lnTo>
                      <a:pt x="16" y="3"/>
                    </a:lnTo>
                    <a:lnTo>
                      <a:pt x="11" y="3"/>
                    </a:lnTo>
                    <a:lnTo>
                      <a:pt x="7" y="2"/>
                    </a:lnTo>
                    <a:lnTo>
                      <a:pt x="3" y="2"/>
                    </a:lnTo>
                    <a:lnTo>
                      <a:pt x="1" y="2"/>
                    </a:lnTo>
                    <a:lnTo>
                      <a:pt x="0" y="3"/>
                    </a:lnTo>
                  </a:path>
                </a:pathLst>
              </a:custGeom>
              <a:noFill/>
              <a:ln w="12700" cap="rnd">
                <a:solidFill>
                  <a:srgbClr val="B1327E"/>
                </a:solidFill>
                <a:round/>
                <a:headEnd type="none" w="sm" len="sm"/>
                <a:tailEnd type="none" w="sm" len="sm"/>
              </a:ln>
            </p:spPr>
            <p:txBody>
              <a:bodyPr/>
              <a:lstStyle/>
              <a:p>
                <a:endParaRPr lang="en-US"/>
              </a:p>
            </p:txBody>
          </p:sp>
          <p:sp>
            <p:nvSpPr>
              <p:cNvPr id="84269" name="Freeform 301"/>
              <p:cNvSpPr>
                <a:spLocks noChangeAspect="1"/>
              </p:cNvSpPr>
              <p:nvPr/>
            </p:nvSpPr>
            <p:spPr bwMode="auto">
              <a:xfrm>
                <a:off x="780" y="2225"/>
                <a:ext cx="52" cy="30"/>
              </a:xfrm>
              <a:custGeom>
                <a:avLst/>
                <a:gdLst>
                  <a:gd name="T0" fmla="*/ 12 w 108"/>
                  <a:gd name="T1" fmla="*/ 0 h 63"/>
                  <a:gd name="T2" fmla="*/ 11 w 108"/>
                  <a:gd name="T3" fmla="*/ 0 h 63"/>
                  <a:gd name="T4" fmla="*/ 10 w 108"/>
                  <a:gd name="T5" fmla="*/ 1 h 63"/>
                  <a:gd name="T6" fmla="*/ 9 w 108"/>
                  <a:gd name="T7" fmla="*/ 1 h 63"/>
                  <a:gd name="T8" fmla="*/ 7 w 108"/>
                  <a:gd name="T9" fmla="*/ 2 h 63"/>
                  <a:gd name="T10" fmla="*/ 6 w 108"/>
                  <a:gd name="T11" fmla="*/ 3 h 63"/>
                  <a:gd name="T12" fmla="*/ 5 w 108"/>
                  <a:gd name="T13" fmla="*/ 3 h 63"/>
                  <a:gd name="T14" fmla="*/ 4 w 108"/>
                  <a:gd name="T15" fmla="*/ 4 h 63"/>
                  <a:gd name="T16" fmla="*/ 2 w 108"/>
                  <a:gd name="T17" fmla="*/ 5 h 63"/>
                  <a:gd name="T18" fmla="*/ 1 w 108"/>
                  <a:gd name="T19" fmla="*/ 6 h 63"/>
                  <a:gd name="T20" fmla="*/ 0 w 108"/>
                  <a:gd name="T21" fmla="*/ 7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63"/>
                  <a:gd name="T35" fmla="*/ 108 w 108"/>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63">
                    <a:moveTo>
                      <a:pt x="107" y="0"/>
                    </a:moveTo>
                    <a:lnTo>
                      <a:pt x="98" y="5"/>
                    </a:lnTo>
                    <a:lnTo>
                      <a:pt x="88" y="10"/>
                    </a:lnTo>
                    <a:lnTo>
                      <a:pt x="78" y="15"/>
                    </a:lnTo>
                    <a:lnTo>
                      <a:pt x="67" y="20"/>
                    </a:lnTo>
                    <a:lnTo>
                      <a:pt x="56" y="26"/>
                    </a:lnTo>
                    <a:lnTo>
                      <a:pt x="45" y="32"/>
                    </a:lnTo>
                    <a:lnTo>
                      <a:pt x="34" y="38"/>
                    </a:lnTo>
                    <a:lnTo>
                      <a:pt x="22" y="46"/>
                    </a:lnTo>
                    <a:lnTo>
                      <a:pt x="11" y="54"/>
                    </a:lnTo>
                    <a:lnTo>
                      <a:pt x="0" y="62"/>
                    </a:lnTo>
                  </a:path>
                </a:pathLst>
              </a:custGeom>
              <a:noFill/>
              <a:ln w="12700" cap="rnd">
                <a:solidFill>
                  <a:srgbClr val="B1327E"/>
                </a:solidFill>
                <a:round/>
                <a:headEnd type="none" w="sm" len="sm"/>
                <a:tailEnd type="none" w="sm" len="sm"/>
              </a:ln>
            </p:spPr>
            <p:txBody>
              <a:bodyPr/>
              <a:lstStyle/>
              <a:p>
                <a:endParaRPr lang="en-US"/>
              </a:p>
            </p:txBody>
          </p:sp>
          <p:sp>
            <p:nvSpPr>
              <p:cNvPr id="84270" name="Freeform 302"/>
              <p:cNvSpPr>
                <a:spLocks noChangeAspect="1"/>
              </p:cNvSpPr>
              <p:nvPr/>
            </p:nvSpPr>
            <p:spPr bwMode="auto">
              <a:xfrm>
                <a:off x="934" y="2227"/>
                <a:ext cx="55" cy="44"/>
              </a:xfrm>
              <a:custGeom>
                <a:avLst/>
                <a:gdLst>
                  <a:gd name="T0" fmla="*/ 0 w 113"/>
                  <a:gd name="T1" fmla="*/ 10 h 93"/>
                  <a:gd name="T2" fmla="*/ 0 w 113"/>
                  <a:gd name="T3" fmla="*/ 10 h 93"/>
                  <a:gd name="T4" fmla="*/ 0 w 113"/>
                  <a:gd name="T5" fmla="*/ 9 h 93"/>
                  <a:gd name="T6" fmla="*/ 0 w 113"/>
                  <a:gd name="T7" fmla="*/ 9 h 93"/>
                  <a:gd name="T8" fmla="*/ 0 w 113"/>
                  <a:gd name="T9" fmla="*/ 8 h 93"/>
                  <a:gd name="T10" fmla="*/ 0 w 113"/>
                  <a:gd name="T11" fmla="*/ 7 h 93"/>
                  <a:gd name="T12" fmla="*/ 0 w 113"/>
                  <a:gd name="T13" fmla="*/ 6 h 93"/>
                  <a:gd name="T14" fmla="*/ 1 w 113"/>
                  <a:gd name="T15" fmla="*/ 4 h 93"/>
                  <a:gd name="T16" fmla="*/ 1 w 113"/>
                  <a:gd name="T17" fmla="*/ 3 h 93"/>
                  <a:gd name="T18" fmla="*/ 2 w 113"/>
                  <a:gd name="T19" fmla="*/ 2 h 93"/>
                  <a:gd name="T20" fmla="*/ 2 w 113"/>
                  <a:gd name="T21" fmla="*/ 1 h 93"/>
                  <a:gd name="T22" fmla="*/ 2 w 113"/>
                  <a:gd name="T23" fmla="*/ 1 h 93"/>
                  <a:gd name="T24" fmla="*/ 3 w 113"/>
                  <a:gd name="T25" fmla="*/ 1 h 93"/>
                  <a:gd name="T26" fmla="*/ 3 w 113"/>
                  <a:gd name="T27" fmla="*/ 0 h 93"/>
                  <a:gd name="T28" fmla="*/ 4 w 113"/>
                  <a:gd name="T29" fmla="*/ 0 h 93"/>
                  <a:gd name="T30" fmla="*/ 4 w 113"/>
                  <a:gd name="T31" fmla="*/ 0 h 93"/>
                  <a:gd name="T32" fmla="*/ 4 w 113"/>
                  <a:gd name="T33" fmla="*/ 0 h 93"/>
                  <a:gd name="T34" fmla="*/ 5 w 113"/>
                  <a:gd name="T35" fmla="*/ 0 h 93"/>
                  <a:gd name="T36" fmla="*/ 5 w 113"/>
                  <a:gd name="T37" fmla="*/ 0 h 93"/>
                  <a:gd name="T38" fmla="*/ 6 w 113"/>
                  <a:gd name="T39" fmla="*/ 0 h 93"/>
                  <a:gd name="T40" fmla="*/ 6 w 113"/>
                  <a:gd name="T41" fmla="*/ 0 h 93"/>
                  <a:gd name="T42" fmla="*/ 6 w 113"/>
                  <a:gd name="T43" fmla="*/ 0 h 93"/>
                  <a:gd name="T44" fmla="*/ 6 w 113"/>
                  <a:gd name="T45" fmla="*/ 0 h 93"/>
                  <a:gd name="T46" fmla="*/ 7 w 113"/>
                  <a:gd name="T47" fmla="*/ 0 h 93"/>
                  <a:gd name="T48" fmla="*/ 8 w 113"/>
                  <a:gd name="T49" fmla="*/ 0 h 93"/>
                  <a:gd name="T50" fmla="*/ 8 w 113"/>
                  <a:gd name="T51" fmla="*/ 0 h 93"/>
                  <a:gd name="T52" fmla="*/ 9 w 113"/>
                  <a:gd name="T53" fmla="*/ 1 h 93"/>
                  <a:gd name="T54" fmla="*/ 10 w 113"/>
                  <a:gd name="T55" fmla="*/ 1 h 93"/>
                  <a:gd name="T56" fmla="*/ 11 w 113"/>
                  <a:gd name="T57" fmla="*/ 1 h 93"/>
                  <a:gd name="T58" fmla="*/ 12 w 113"/>
                  <a:gd name="T59" fmla="*/ 2 h 93"/>
                  <a:gd name="T60" fmla="*/ 12 w 113"/>
                  <a:gd name="T61" fmla="*/ 2 h 93"/>
                  <a:gd name="T62" fmla="*/ 13 w 113"/>
                  <a:gd name="T63" fmla="*/ 2 h 93"/>
                  <a:gd name="T64" fmla="*/ 13 w 113"/>
                  <a:gd name="T65" fmla="*/ 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93"/>
                  <a:gd name="T101" fmla="*/ 113 w 113"/>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93">
                    <a:moveTo>
                      <a:pt x="0" y="92"/>
                    </a:moveTo>
                    <a:lnTo>
                      <a:pt x="0" y="92"/>
                    </a:lnTo>
                    <a:lnTo>
                      <a:pt x="0" y="88"/>
                    </a:lnTo>
                    <a:lnTo>
                      <a:pt x="1" y="82"/>
                    </a:lnTo>
                    <a:lnTo>
                      <a:pt x="3" y="75"/>
                    </a:lnTo>
                    <a:lnTo>
                      <a:pt x="5" y="65"/>
                    </a:lnTo>
                    <a:lnTo>
                      <a:pt x="7" y="54"/>
                    </a:lnTo>
                    <a:lnTo>
                      <a:pt x="10" y="43"/>
                    </a:lnTo>
                    <a:lnTo>
                      <a:pt x="13" y="32"/>
                    </a:lnTo>
                    <a:lnTo>
                      <a:pt x="17" y="21"/>
                    </a:lnTo>
                    <a:lnTo>
                      <a:pt x="22" y="13"/>
                    </a:lnTo>
                    <a:lnTo>
                      <a:pt x="25" y="9"/>
                    </a:lnTo>
                    <a:lnTo>
                      <a:pt x="29" y="6"/>
                    </a:lnTo>
                    <a:lnTo>
                      <a:pt x="32" y="4"/>
                    </a:lnTo>
                    <a:lnTo>
                      <a:pt x="36" y="2"/>
                    </a:lnTo>
                    <a:lnTo>
                      <a:pt x="40" y="2"/>
                    </a:lnTo>
                    <a:lnTo>
                      <a:pt x="44" y="1"/>
                    </a:lnTo>
                    <a:lnTo>
                      <a:pt x="48" y="0"/>
                    </a:lnTo>
                    <a:lnTo>
                      <a:pt x="51" y="0"/>
                    </a:lnTo>
                    <a:lnTo>
                      <a:pt x="54" y="1"/>
                    </a:lnTo>
                    <a:lnTo>
                      <a:pt x="55" y="1"/>
                    </a:lnTo>
                    <a:lnTo>
                      <a:pt x="59" y="2"/>
                    </a:lnTo>
                    <a:lnTo>
                      <a:pt x="65" y="4"/>
                    </a:lnTo>
                    <a:lnTo>
                      <a:pt x="72" y="6"/>
                    </a:lnTo>
                    <a:lnTo>
                      <a:pt x="79" y="9"/>
                    </a:lnTo>
                    <a:lnTo>
                      <a:pt x="87" y="12"/>
                    </a:lnTo>
                    <a:lnTo>
                      <a:pt x="95" y="14"/>
                    </a:lnTo>
                    <a:lnTo>
                      <a:pt x="101" y="17"/>
                    </a:lnTo>
                    <a:lnTo>
                      <a:pt x="107" y="18"/>
                    </a:lnTo>
                    <a:lnTo>
                      <a:pt x="111" y="20"/>
                    </a:lnTo>
                    <a:lnTo>
                      <a:pt x="112" y="20"/>
                    </a:lnTo>
                  </a:path>
                </a:pathLst>
              </a:custGeom>
              <a:noFill/>
              <a:ln w="12700" cap="rnd">
                <a:solidFill>
                  <a:srgbClr val="B1327E"/>
                </a:solidFill>
                <a:round/>
                <a:headEnd type="none" w="sm" len="sm"/>
                <a:tailEnd type="none" w="sm" len="sm"/>
              </a:ln>
            </p:spPr>
            <p:txBody>
              <a:bodyPr/>
              <a:lstStyle/>
              <a:p>
                <a:endParaRPr lang="en-US"/>
              </a:p>
            </p:txBody>
          </p:sp>
          <p:sp>
            <p:nvSpPr>
              <p:cNvPr id="84271" name="Freeform 303"/>
              <p:cNvSpPr>
                <a:spLocks noChangeAspect="1"/>
              </p:cNvSpPr>
              <p:nvPr/>
            </p:nvSpPr>
            <p:spPr bwMode="auto">
              <a:xfrm>
                <a:off x="901" y="2013"/>
                <a:ext cx="74" cy="51"/>
              </a:xfrm>
              <a:custGeom>
                <a:avLst/>
                <a:gdLst>
                  <a:gd name="T0" fmla="*/ 17 w 154"/>
                  <a:gd name="T1" fmla="*/ 0 h 106"/>
                  <a:gd name="T2" fmla="*/ 17 w 154"/>
                  <a:gd name="T3" fmla="*/ 0 h 106"/>
                  <a:gd name="T4" fmla="*/ 17 w 154"/>
                  <a:gd name="T5" fmla="*/ 0 h 106"/>
                  <a:gd name="T6" fmla="*/ 17 w 154"/>
                  <a:gd name="T7" fmla="*/ 0 h 106"/>
                  <a:gd name="T8" fmla="*/ 16 w 154"/>
                  <a:gd name="T9" fmla="*/ 1 h 106"/>
                  <a:gd name="T10" fmla="*/ 16 w 154"/>
                  <a:gd name="T11" fmla="*/ 2 h 106"/>
                  <a:gd name="T12" fmla="*/ 16 w 154"/>
                  <a:gd name="T13" fmla="*/ 2 h 106"/>
                  <a:gd name="T14" fmla="*/ 16 w 154"/>
                  <a:gd name="T15" fmla="*/ 3 h 106"/>
                  <a:gd name="T16" fmla="*/ 15 w 154"/>
                  <a:gd name="T17" fmla="*/ 3 h 106"/>
                  <a:gd name="T18" fmla="*/ 15 w 154"/>
                  <a:gd name="T19" fmla="*/ 4 h 106"/>
                  <a:gd name="T20" fmla="*/ 14 w 154"/>
                  <a:gd name="T21" fmla="*/ 4 h 106"/>
                  <a:gd name="T22" fmla="*/ 14 w 154"/>
                  <a:gd name="T23" fmla="*/ 4 h 106"/>
                  <a:gd name="T24" fmla="*/ 14 w 154"/>
                  <a:gd name="T25" fmla="*/ 5 h 106"/>
                  <a:gd name="T26" fmla="*/ 13 w 154"/>
                  <a:gd name="T27" fmla="*/ 5 h 106"/>
                  <a:gd name="T28" fmla="*/ 12 w 154"/>
                  <a:gd name="T29" fmla="*/ 6 h 106"/>
                  <a:gd name="T30" fmla="*/ 12 w 154"/>
                  <a:gd name="T31" fmla="*/ 6 h 106"/>
                  <a:gd name="T32" fmla="*/ 11 w 154"/>
                  <a:gd name="T33" fmla="*/ 7 h 106"/>
                  <a:gd name="T34" fmla="*/ 10 w 154"/>
                  <a:gd name="T35" fmla="*/ 8 h 106"/>
                  <a:gd name="T36" fmla="*/ 9 w 154"/>
                  <a:gd name="T37" fmla="*/ 9 h 106"/>
                  <a:gd name="T38" fmla="*/ 9 w 154"/>
                  <a:gd name="T39" fmla="*/ 9 h 106"/>
                  <a:gd name="T40" fmla="*/ 8 w 154"/>
                  <a:gd name="T41" fmla="*/ 10 h 106"/>
                  <a:gd name="T42" fmla="*/ 7 w 154"/>
                  <a:gd name="T43" fmla="*/ 10 h 106"/>
                  <a:gd name="T44" fmla="*/ 7 w 154"/>
                  <a:gd name="T45" fmla="*/ 10 h 106"/>
                  <a:gd name="T46" fmla="*/ 7 w 154"/>
                  <a:gd name="T47" fmla="*/ 10 h 106"/>
                  <a:gd name="T48" fmla="*/ 6 w 154"/>
                  <a:gd name="T49" fmla="*/ 11 h 106"/>
                  <a:gd name="T50" fmla="*/ 6 w 154"/>
                  <a:gd name="T51" fmla="*/ 11 h 106"/>
                  <a:gd name="T52" fmla="*/ 5 w 154"/>
                  <a:gd name="T53" fmla="*/ 11 h 106"/>
                  <a:gd name="T54" fmla="*/ 4 w 154"/>
                  <a:gd name="T55" fmla="*/ 12 h 106"/>
                  <a:gd name="T56" fmla="*/ 4 w 154"/>
                  <a:gd name="T57" fmla="*/ 12 h 106"/>
                  <a:gd name="T58" fmla="*/ 3 w 154"/>
                  <a:gd name="T59" fmla="*/ 12 h 106"/>
                  <a:gd name="T60" fmla="*/ 2 w 154"/>
                  <a:gd name="T61" fmla="*/ 12 h 106"/>
                  <a:gd name="T62" fmla="*/ 1 w 154"/>
                  <a:gd name="T63" fmla="*/ 12 h 106"/>
                  <a:gd name="T64" fmla="*/ 0 w 154"/>
                  <a:gd name="T65" fmla="*/ 11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106"/>
                  <a:gd name="T101" fmla="*/ 154 w 154"/>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106">
                    <a:moveTo>
                      <a:pt x="153" y="0"/>
                    </a:moveTo>
                    <a:lnTo>
                      <a:pt x="152" y="1"/>
                    </a:lnTo>
                    <a:lnTo>
                      <a:pt x="151" y="3"/>
                    </a:lnTo>
                    <a:lnTo>
                      <a:pt x="151" y="7"/>
                    </a:lnTo>
                    <a:lnTo>
                      <a:pt x="148" y="11"/>
                    </a:lnTo>
                    <a:lnTo>
                      <a:pt x="147" y="16"/>
                    </a:lnTo>
                    <a:lnTo>
                      <a:pt x="144" y="20"/>
                    </a:lnTo>
                    <a:lnTo>
                      <a:pt x="142" y="26"/>
                    </a:lnTo>
                    <a:lnTo>
                      <a:pt x="139" y="30"/>
                    </a:lnTo>
                    <a:lnTo>
                      <a:pt x="135" y="35"/>
                    </a:lnTo>
                    <a:lnTo>
                      <a:pt x="132" y="38"/>
                    </a:lnTo>
                    <a:lnTo>
                      <a:pt x="127" y="41"/>
                    </a:lnTo>
                    <a:lnTo>
                      <a:pt x="121" y="46"/>
                    </a:lnTo>
                    <a:lnTo>
                      <a:pt x="114" y="52"/>
                    </a:lnTo>
                    <a:lnTo>
                      <a:pt x="107" y="58"/>
                    </a:lnTo>
                    <a:lnTo>
                      <a:pt x="99" y="65"/>
                    </a:lnTo>
                    <a:lnTo>
                      <a:pt x="91" y="72"/>
                    </a:lnTo>
                    <a:lnTo>
                      <a:pt x="83" y="78"/>
                    </a:lnTo>
                    <a:lnTo>
                      <a:pt x="76" y="84"/>
                    </a:lnTo>
                    <a:lnTo>
                      <a:pt x="70" y="87"/>
                    </a:lnTo>
                    <a:lnTo>
                      <a:pt x="66" y="90"/>
                    </a:lnTo>
                    <a:lnTo>
                      <a:pt x="61" y="91"/>
                    </a:lnTo>
                    <a:lnTo>
                      <a:pt x="56" y="93"/>
                    </a:lnTo>
                    <a:lnTo>
                      <a:pt x="52" y="96"/>
                    </a:lnTo>
                    <a:lnTo>
                      <a:pt x="47" y="99"/>
                    </a:lnTo>
                    <a:lnTo>
                      <a:pt x="40" y="101"/>
                    </a:lnTo>
                    <a:lnTo>
                      <a:pt x="34" y="103"/>
                    </a:lnTo>
                    <a:lnTo>
                      <a:pt x="26" y="104"/>
                    </a:lnTo>
                    <a:lnTo>
                      <a:pt x="18" y="105"/>
                    </a:lnTo>
                    <a:lnTo>
                      <a:pt x="9" y="103"/>
                    </a:lnTo>
                    <a:lnTo>
                      <a:pt x="0" y="100"/>
                    </a:lnTo>
                  </a:path>
                </a:pathLst>
              </a:custGeom>
              <a:noFill/>
              <a:ln w="12700" cap="rnd">
                <a:solidFill>
                  <a:srgbClr val="B1327E"/>
                </a:solidFill>
                <a:round/>
                <a:headEnd type="none" w="sm" len="sm"/>
                <a:tailEnd type="none" w="sm" len="sm"/>
              </a:ln>
            </p:spPr>
            <p:txBody>
              <a:bodyPr/>
              <a:lstStyle/>
              <a:p>
                <a:endParaRPr lang="en-US"/>
              </a:p>
            </p:txBody>
          </p:sp>
          <p:sp>
            <p:nvSpPr>
              <p:cNvPr id="84272" name="Freeform 304"/>
              <p:cNvSpPr>
                <a:spLocks noChangeAspect="1"/>
              </p:cNvSpPr>
              <p:nvPr/>
            </p:nvSpPr>
            <p:spPr bwMode="auto">
              <a:xfrm>
                <a:off x="815" y="2045"/>
                <a:ext cx="86" cy="53"/>
              </a:xfrm>
              <a:custGeom>
                <a:avLst/>
                <a:gdLst>
                  <a:gd name="T0" fmla="*/ 20 w 178"/>
                  <a:gd name="T1" fmla="*/ 4 h 110"/>
                  <a:gd name="T2" fmla="*/ 19 w 178"/>
                  <a:gd name="T3" fmla="*/ 3 h 110"/>
                  <a:gd name="T4" fmla="*/ 18 w 178"/>
                  <a:gd name="T5" fmla="*/ 3 h 110"/>
                  <a:gd name="T6" fmla="*/ 17 w 178"/>
                  <a:gd name="T7" fmla="*/ 3 h 110"/>
                  <a:gd name="T8" fmla="*/ 17 w 178"/>
                  <a:gd name="T9" fmla="*/ 2 h 110"/>
                  <a:gd name="T10" fmla="*/ 16 w 178"/>
                  <a:gd name="T11" fmla="*/ 2 h 110"/>
                  <a:gd name="T12" fmla="*/ 16 w 178"/>
                  <a:gd name="T13" fmla="*/ 2 h 110"/>
                  <a:gd name="T14" fmla="*/ 15 w 178"/>
                  <a:gd name="T15" fmla="*/ 1 h 110"/>
                  <a:gd name="T16" fmla="*/ 15 w 178"/>
                  <a:gd name="T17" fmla="*/ 1 h 110"/>
                  <a:gd name="T18" fmla="*/ 15 w 178"/>
                  <a:gd name="T19" fmla="*/ 0 h 110"/>
                  <a:gd name="T20" fmla="*/ 14 w 178"/>
                  <a:gd name="T21" fmla="*/ 0 h 110"/>
                  <a:gd name="T22" fmla="*/ 14 w 178"/>
                  <a:gd name="T23" fmla="*/ 0 h 110"/>
                  <a:gd name="T24" fmla="*/ 14 w 178"/>
                  <a:gd name="T25" fmla="*/ 0 h 110"/>
                  <a:gd name="T26" fmla="*/ 14 w 178"/>
                  <a:gd name="T27" fmla="*/ 0 h 110"/>
                  <a:gd name="T28" fmla="*/ 14 w 178"/>
                  <a:gd name="T29" fmla="*/ 0 h 110"/>
                  <a:gd name="T30" fmla="*/ 14 w 178"/>
                  <a:gd name="T31" fmla="*/ 0 h 110"/>
                  <a:gd name="T32" fmla="*/ 14 w 178"/>
                  <a:gd name="T33" fmla="*/ 1 h 110"/>
                  <a:gd name="T34" fmla="*/ 14 w 178"/>
                  <a:gd name="T35" fmla="*/ 1 h 110"/>
                  <a:gd name="T36" fmla="*/ 13 w 178"/>
                  <a:gd name="T37" fmla="*/ 2 h 110"/>
                  <a:gd name="T38" fmla="*/ 13 w 178"/>
                  <a:gd name="T39" fmla="*/ 2 h 110"/>
                  <a:gd name="T40" fmla="*/ 13 w 178"/>
                  <a:gd name="T41" fmla="*/ 3 h 110"/>
                  <a:gd name="T42" fmla="*/ 13 w 178"/>
                  <a:gd name="T43" fmla="*/ 3 h 110"/>
                  <a:gd name="T44" fmla="*/ 13 w 178"/>
                  <a:gd name="T45" fmla="*/ 3 h 110"/>
                  <a:gd name="T46" fmla="*/ 12 w 178"/>
                  <a:gd name="T47" fmla="*/ 4 h 110"/>
                  <a:gd name="T48" fmla="*/ 12 w 178"/>
                  <a:gd name="T49" fmla="*/ 4 h 110"/>
                  <a:gd name="T50" fmla="*/ 12 w 178"/>
                  <a:gd name="T51" fmla="*/ 5 h 110"/>
                  <a:gd name="T52" fmla="*/ 11 w 178"/>
                  <a:gd name="T53" fmla="*/ 6 h 110"/>
                  <a:gd name="T54" fmla="*/ 11 w 178"/>
                  <a:gd name="T55" fmla="*/ 6 h 110"/>
                  <a:gd name="T56" fmla="*/ 11 w 178"/>
                  <a:gd name="T57" fmla="*/ 7 h 110"/>
                  <a:gd name="T58" fmla="*/ 10 w 178"/>
                  <a:gd name="T59" fmla="*/ 8 h 110"/>
                  <a:gd name="T60" fmla="*/ 10 w 178"/>
                  <a:gd name="T61" fmla="*/ 8 h 110"/>
                  <a:gd name="T62" fmla="*/ 9 w 178"/>
                  <a:gd name="T63" fmla="*/ 9 h 110"/>
                  <a:gd name="T64" fmla="*/ 9 w 178"/>
                  <a:gd name="T65" fmla="*/ 9 h 110"/>
                  <a:gd name="T66" fmla="*/ 9 w 178"/>
                  <a:gd name="T67" fmla="*/ 9 h 110"/>
                  <a:gd name="T68" fmla="*/ 8 w 178"/>
                  <a:gd name="T69" fmla="*/ 10 h 110"/>
                  <a:gd name="T70" fmla="*/ 7 w 178"/>
                  <a:gd name="T71" fmla="*/ 10 h 110"/>
                  <a:gd name="T72" fmla="*/ 7 w 178"/>
                  <a:gd name="T73" fmla="*/ 11 h 110"/>
                  <a:gd name="T74" fmla="*/ 6 w 178"/>
                  <a:gd name="T75" fmla="*/ 11 h 110"/>
                  <a:gd name="T76" fmla="*/ 5 w 178"/>
                  <a:gd name="T77" fmla="*/ 12 h 110"/>
                  <a:gd name="T78" fmla="*/ 4 w 178"/>
                  <a:gd name="T79" fmla="*/ 12 h 110"/>
                  <a:gd name="T80" fmla="*/ 3 w 178"/>
                  <a:gd name="T81" fmla="*/ 13 h 110"/>
                  <a:gd name="T82" fmla="*/ 2 w 178"/>
                  <a:gd name="T83" fmla="*/ 13 h 110"/>
                  <a:gd name="T84" fmla="*/ 1 w 178"/>
                  <a:gd name="T85" fmla="*/ 13 h 110"/>
                  <a:gd name="T86" fmla="*/ 0 w 178"/>
                  <a:gd name="T87" fmla="*/ 12 h 1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8"/>
                  <a:gd name="T133" fmla="*/ 0 h 110"/>
                  <a:gd name="T134" fmla="*/ 178 w 178"/>
                  <a:gd name="T135" fmla="*/ 110 h 1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8" h="110">
                    <a:moveTo>
                      <a:pt x="177" y="34"/>
                    </a:moveTo>
                    <a:lnTo>
                      <a:pt x="168" y="30"/>
                    </a:lnTo>
                    <a:lnTo>
                      <a:pt x="160" y="28"/>
                    </a:lnTo>
                    <a:lnTo>
                      <a:pt x="154" y="25"/>
                    </a:lnTo>
                    <a:lnTo>
                      <a:pt x="149" y="23"/>
                    </a:lnTo>
                    <a:lnTo>
                      <a:pt x="145" y="21"/>
                    </a:lnTo>
                    <a:lnTo>
                      <a:pt x="141" y="18"/>
                    </a:lnTo>
                    <a:lnTo>
                      <a:pt x="138" y="14"/>
                    </a:lnTo>
                    <a:lnTo>
                      <a:pt x="135" y="11"/>
                    </a:lnTo>
                    <a:lnTo>
                      <a:pt x="132" y="6"/>
                    </a:lnTo>
                    <a:lnTo>
                      <a:pt x="129" y="0"/>
                    </a:lnTo>
                    <a:lnTo>
                      <a:pt x="127" y="2"/>
                    </a:lnTo>
                    <a:lnTo>
                      <a:pt x="126" y="4"/>
                    </a:lnTo>
                    <a:lnTo>
                      <a:pt x="122" y="7"/>
                    </a:lnTo>
                    <a:lnTo>
                      <a:pt x="120" y="11"/>
                    </a:lnTo>
                    <a:lnTo>
                      <a:pt x="117" y="14"/>
                    </a:lnTo>
                    <a:lnTo>
                      <a:pt x="115" y="18"/>
                    </a:lnTo>
                    <a:lnTo>
                      <a:pt x="113" y="23"/>
                    </a:lnTo>
                    <a:lnTo>
                      <a:pt x="110" y="27"/>
                    </a:lnTo>
                    <a:lnTo>
                      <a:pt x="109" y="31"/>
                    </a:lnTo>
                    <a:lnTo>
                      <a:pt x="107" y="35"/>
                    </a:lnTo>
                    <a:lnTo>
                      <a:pt x="106" y="40"/>
                    </a:lnTo>
                    <a:lnTo>
                      <a:pt x="103" y="46"/>
                    </a:lnTo>
                    <a:lnTo>
                      <a:pt x="100" y="51"/>
                    </a:lnTo>
                    <a:lnTo>
                      <a:pt x="97" y="57"/>
                    </a:lnTo>
                    <a:lnTo>
                      <a:pt x="93" y="63"/>
                    </a:lnTo>
                    <a:lnTo>
                      <a:pt x="89" y="68"/>
                    </a:lnTo>
                    <a:lnTo>
                      <a:pt x="85" y="73"/>
                    </a:lnTo>
                    <a:lnTo>
                      <a:pt x="81" y="78"/>
                    </a:lnTo>
                    <a:lnTo>
                      <a:pt x="77" y="81"/>
                    </a:lnTo>
                    <a:lnTo>
                      <a:pt x="72" y="85"/>
                    </a:lnTo>
                    <a:lnTo>
                      <a:pt x="67" y="89"/>
                    </a:lnTo>
                    <a:lnTo>
                      <a:pt x="61" y="94"/>
                    </a:lnTo>
                    <a:lnTo>
                      <a:pt x="55" y="98"/>
                    </a:lnTo>
                    <a:lnTo>
                      <a:pt x="47" y="103"/>
                    </a:lnTo>
                    <a:lnTo>
                      <a:pt x="39" y="106"/>
                    </a:lnTo>
                    <a:lnTo>
                      <a:pt x="31" y="109"/>
                    </a:lnTo>
                    <a:lnTo>
                      <a:pt x="21" y="109"/>
                    </a:lnTo>
                    <a:lnTo>
                      <a:pt x="11" y="109"/>
                    </a:lnTo>
                    <a:lnTo>
                      <a:pt x="0" y="106"/>
                    </a:lnTo>
                  </a:path>
                </a:pathLst>
              </a:custGeom>
              <a:noFill/>
              <a:ln w="12700" cap="rnd">
                <a:solidFill>
                  <a:srgbClr val="B1327E"/>
                </a:solidFill>
                <a:round/>
                <a:headEnd type="none" w="sm" len="sm"/>
                <a:tailEnd type="none" w="sm" len="sm"/>
              </a:ln>
            </p:spPr>
            <p:txBody>
              <a:bodyPr/>
              <a:lstStyle/>
              <a:p>
                <a:endParaRPr lang="en-US"/>
              </a:p>
            </p:txBody>
          </p:sp>
          <p:sp>
            <p:nvSpPr>
              <p:cNvPr id="84273" name="Freeform 305"/>
              <p:cNvSpPr>
                <a:spLocks noChangeAspect="1"/>
              </p:cNvSpPr>
              <p:nvPr/>
            </p:nvSpPr>
            <p:spPr bwMode="auto">
              <a:xfrm>
                <a:off x="766" y="1877"/>
                <a:ext cx="70" cy="88"/>
              </a:xfrm>
              <a:custGeom>
                <a:avLst/>
                <a:gdLst>
                  <a:gd name="T0" fmla="*/ 16 w 146"/>
                  <a:gd name="T1" fmla="*/ 0 h 181"/>
                  <a:gd name="T2" fmla="*/ 16 w 146"/>
                  <a:gd name="T3" fmla="*/ 0 h 181"/>
                  <a:gd name="T4" fmla="*/ 15 w 146"/>
                  <a:gd name="T5" fmla="*/ 0 h 181"/>
                  <a:gd name="T6" fmla="*/ 14 w 146"/>
                  <a:gd name="T7" fmla="*/ 1 h 181"/>
                  <a:gd name="T8" fmla="*/ 13 w 146"/>
                  <a:gd name="T9" fmla="*/ 2 h 181"/>
                  <a:gd name="T10" fmla="*/ 12 w 146"/>
                  <a:gd name="T11" fmla="*/ 3 h 181"/>
                  <a:gd name="T12" fmla="*/ 11 w 146"/>
                  <a:gd name="T13" fmla="*/ 4 h 181"/>
                  <a:gd name="T14" fmla="*/ 9 w 146"/>
                  <a:gd name="T15" fmla="*/ 6 h 181"/>
                  <a:gd name="T16" fmla="*/ 8 w 146"/>
                  <a:gd name="T17" fmla="*/ 7 h 181"/>
                  <a:gd name="T18" fmla="*/ 7 w 146"/>
                  <a:gd name="T19" fmla="*/ 9 h 181"/>
                  <a:gd name="T20" fmla="*/ 6 w 146"/>
                  <a:gd name="T21" fmla="*/ 10 h 181"/>
                  <a:gd name="T22" fmla="*/ 6 w 146"/>
                  <a:gd name="T23" fmla="*/ 10 h 181"/>
                  <a:gd name="T24" fmla="*/ 6 w 146"/>
                  <a:gd name="T25" fmla="*/ 12 h 181"/>
                  <a:gd name="T26" fmla="*/ 6 w 146"/>
                  <a:gd name="T27" fmla="*/ 13 h 181"/>
                  <a:gd name="T28" fmla="*/ 6 w 146"/>
                  <a:gd name="T29" fmla="*/ 14 h 181"/>
                  <a:gd name="T30" fmla="*/ 6 w 146"/>
                  <a:gd name="T31" fmla="*/ 15 h 181"/>
                  <a:gd name="T32" fmla="*/ 6 w 146"/>
                  <a:gd name="T33" fmla="*/ 16 h 181"/>
                  <a:gd name="T34" fmla="*/ 6 w 146"/>
                  <a:gd name="T35" fmla="*/ 17 h 181"/>
                  <a:gd name="T36" fmla="*/ 6 w 146"/>
                  <a:gd name="T37" fmla="*/ 18 h 181"/>
                  <a:gd name="T38" fmla="*/ 5 w 146"/>
                  <a:gd name="T39" fmla="*/ 18 h 181"/>
                  <a:gd name="T40" fmla="*/ 5 w 146"/>
                  <a:gd name="T41" fmla="*/ 19 h 181"/>
                  <a:gd name="T42" fmla="*/ 4 w 146"/>
                  <a:gd name="T43" fmla="*/ 19 h 181"/>
                  <a:gd name="T44" fmla="*/ 4 w 146"/>
                  <a:gd name="T45" fmla="*/ 19 h 181"/>
                  <a:gd name="T46" fmla="*/ 3 w 146"/>
                  <a:gd name="T47" fmla="*/ 20 h 181"/>
                  <a:gd name="T48" fmla="*/ 3 w 146"/>
                  <a:gd name="T49" fmla="*/ 20 h 181"/>
                  <a:gd name="T50" fmla="*/ 2 w 146"/>
                  <a:gd name="T51" fmla="*/ 21 h 181"/>
                  <a:gd name="T52" fmla="*/ 1 w 146"/>
                  <a:gd name="T53" fmla="*/ 21 h 181"/>
                  <a:gd name="T54" fmla="*/ 1 w 146"/>
                  <a:gd name="T55" fmla="*/ 20 h 181"/>
                  <a:gd name="T56" fmla="*/ 0 w 146"/>
                  <a:gd name="T57" fmla="*/ 20 h 181"/>
                  <a:gd name="T58" fmla="*/ 0 w 146"/>
                  <a:gd name="T59" fmla="*/ 20 h 181"/>
                  <a:gd name="T60" fmla="*/ 0 w 146"/>
                  <a:gd name="T61" fmla="*/ 20 h 181"/>
                  <a:gd name="T62" fmla="*/ 0 w 146"/>
                  <a:gd name="T63" fmla="*/ 20 h 181"/>
                  <a:gd name="T64" fmla="*/ 0 w 146"/>
                  <a:gd name="T65" fmla="*/ 19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181"/>
                  <a:gd name="T101" fmla="*/ 146 w 146"/>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181">
                    <a:moveTo>
                      <a:pt x="145" y="0"/>
                    </a:moveTo>
                    <a:lnTo>
                      <a:pt x="142" y="2"/>
                    </a:lnTo>
                    <a:lnTo>
                      <a:pt x="136" y="6"/>
                    </a:lnTo>
                    <a:lnTo>
                      <a:pt x="128" y="12"/>
                    </a:lnTo>
                    <a:lnTo>
                      <a:pt x="118" y="19"/>
                    </a:lnTo>
                    <a:lnTo>
                      <a:pt x="106" y="29"/>
                    </a:lnTo>
                    <a:lnTo>
                      <a:pt x="94" y="40"/>
                    </a:lnTo>
                    <a:lnTo>
                      <a:pt x="82" y="52"/>
                    </a:lnTo>
                    <a:lnTo>
                      <a:pt x="72" y="64"/>
                    </a:lnTo>
                    <a:lnTo>
                      <a:pt x="63" y="77"/>
                    </a:lnTo>
                    <a:lnTo>
                      <a:pt x="58" y="91"/>
                    </a:lnTo>
                    <a:lnTo>
                      <a:pt x="55" y="103"/>
                    </a:lnTo>
                    <a:lnTo>
                      <a:pt x="53" y="114"/>
                    </a:lnTo>
                    <a:lnTo>
                      <a:pt x="52" y="124"/>
                    </a:lnTo>
                    <a:lnTo>
                      <a:pt x="52" y="132"/>
                    </a:lnTo>
                    <a:lnTo>
                      <a:pt x="52" y="139"/>
                    </a:lnTo>
                    <a:lnTo>
                      <a:pt x="51" y="146"/>
                    </a:lnTo>
                    <a:lnTo>
                      <a:pt x="50" y="152"/>
                    </a:lnTo>
                    <a:lnTo>
                      <a:pt x="47" y="159"/>
                    </a:lnTo>
                    <a:lnTo>
                      <a:pt x="43" y="165"/>
                    </a:lnTo>
                    <a:lnTo>
                      <a:pt x="37" y="171"/>
                    </a:lnTo>
                    <a:lnTo>
                      <a:pt x="30" y="175"/>
                    </a:lnTo>
                    <a:lnTo>
                      <a:pt x="24" y="178"/>
                    </a:lnTo>
                    <a:lnTo>
                      <a:pt x="18" y="180"/>
                    </a:lnTo>
                    <a:lnTo>
                      <a:pt x="13" y="180"/>
                    </a:lnTo>
                    <a:lnTo>
                      <a:pt x="9" y="179"/>
                    </a:lnTo>
                    <a:lnTo>
                      <a:pt x="6" y="177"/>
                    </a:lnTo>
                    <a:lnTo>
                      <a:pt x="3" y="175"/>
                    </a:lnTo>
                    <a:lnTo>
                      <a:pt x="1" y="174"/>
                    </a:lnTo>
                    <a:lnTo>
                      <a:pt x="0" y="172"/>
                    </a:lnTo>
                    <a:lnTo>
                      <a:pt x="0" y="171"/>
                    </a:lnTo>
                  </a:path>
                </a:pathLst>
              </a:custGeom>
              <a:noFill/>
              <a:ln w="12700" cap="rnd">
                <a:solidFill>
                  <a:srgbClr val="E498B1"/>
                </a:solidFill>
                <a:round/>
                <a:headEnd type="none" w="sm" len="sm"/>
                <a:tailEnd type="none" w="sm" len="sm"/>
              </a:ln>
            </p:spPr>
            <p:txBody>
              <a:bodyPr/>
              <a:lstStyle/>
              <a:p>
                <a:endParaRPr lang="en-US"/>
              </a:p>
            </p:txBody>
          </p:sp>
          <p:sp>
            <p:nvSpPr>
              <p:cNvPr id="84274" name="Freeform 306"/>
              <p:cNvSpPr>
                <a:spLocks noChangeAspect="1"/>
              </p:cNvSpPr>
              <p:nvPr/>
            </p:nvSpPr>
            <p:spPr bwMode="auto">
              <a:xfrm>
                <a:off x="766" y="1960"/>
                <a:ext cx="54" cy="42"/>
              </a:xfrm>
              <a:custGeom>
                <a:avLst/>
                <a:gdLst>
                  <a:gd name="T0" fmla="*/ 0 w 112"/>
                  <a:gd name="T1" fmla="*/ 0 h 87"/>
                  <a:gd name="T2" fmla="*/ 0 w 112"/>
                  <a:gd name="T3" fmla="*/ 0 h 87"/>
                  <a:gd name="T4" fmla="*/ 1 w 112"/>
                  <a:gd name="T5" fmla="*/ 0 h 87"/>
                  <a:gd name="T6" fmla="*/ 1 w 112"/>
                  <a:gd name="T7" fmla="*/ 1 h 87"/>
                  <a:gd name="T8" fmla="*/ 2 w 112"/>
                  <a:gd name="T9" fmla="*/ 1 h 87"/>
                  <a:gd name="T10" fmla="*/ 3 w 112"/>
                  <a:gd name="T11" fmla="*/ 2 h 87"/>
                  <a:gd name="T12" fmla="*/ 4 w 112"/>
                  <a:gd name="T13" fmla="*/ 2 h 87"/>
                  <a:gd name="T14" fmla="*/ 5 w 112"/>
                  <a:gd name="T15" fmla="*/ 3 h 87"/>
                  <a:gd name="T16" fmla="*/ 5 w 112"/>
                  <a:gd name="T17" fmla="*/ 3 h 87"/>
                  <a:gd name="T18" fmla="*/ 6 w 112"/>
                  <a:gd name="T19" fmla="*/ 3 h 87"/>
                  <a:gd name="T20" fmla="*/ 6 w 112"/>
                  <a:gd name="T21" fmla="*/ 4 h 87"/>
                  <a:gd name="T22" fmla="*/ 6 w 112"/>
                  <a:gd name="T23" fmla="*/ 4 h 87"/>
                  <a:gd name="T24" fmla="*/ 7 w 112"/>
                  <a:gd name="T25" fmla="*/ 4 h 87"/>
                  <a:gd name="T26" fmla="*/ 8 w 112"/>
                  <a:gd name="T27" fmla="*/ 4 h 87"/>
                  <a:gd name="T28" fmla="*/ 8 w 112"/>
                  <a:gd name="T29" fmla="*/ 4 h 87"/>
                  <a:gd name="T30" fmla="*/ 9 w 112"/>
                  <a:gd name="T31" fmla="*/ 4 h 87"/>
                  <a:gd name="T32" fmla="*/ 9 w 112"/>
                  <a:gd name="T33" fmla="*/ 5 h 87"/>
                  <a:gd name="T34" fmla="*/ 9 w 112"/>
                  <a:gd name="T35" fmla="*/ 5 h 87"/>
                  <a:gd name="T36" fmla="*/ 10 w 112"/>
                  <a:gd name="T37" fmla="*/ 5 h 87"/>
                  <a:gd name="T38" fmla="*/ 10 w 112"/>
                  <a:gd name="T39" fmla="*/ 5 h 87"/>
                  <a:gd name="T40" fmla="*/ 10 w 112"/>
                  <a:gd name="T41" fmla="*/ 6 h 87"/>
                  <a:gd name="T42" fmla="*/ 11 w 112"/>
                  <a:gd name="T43" fmla="*/ 6 h 87"/>
                  <a:gd name="T44" fmla="*/ 11 w 112"/>
                  <a:gd name="T45" fmla="*/ 6 h 87"/>
                  <a:gd name="T46" fmla="*/ 12 w 112"/>
                  <a:gd name="T47" fmla="*/ 6 h 87"/>
                  <a:gd name="T48" fmla="*/ 12 w 112"/>
                  <a:gd name="T49" fmla="*/ 6 h 87"/>
                  <a:gd name="T50" fmla="*/ 12 w 112"/>
                  <a:gd name="T51" fmla="*/ 7 h 87"/>
                  <a:gd name="T52" fmla="*/ 12 w 112"/>
                  <a:gd name="T53" fmla="*/ 7 h 87"/>
                  <a:gd name="T54" fmla="*/ 12 w 112"/>
                  <a:gd name="T55" fmla="*/ 7 h 87"/>
                  <a:gd name="T56" fmla="*/ 12 w 112"/>
                  <a:gd name="T57" fmla="*/ 7 h 87"/>
                  <a:gd name="T58" fmla="*/ 12 w 112"/>
                  <a:gd name="T59" fmla="*/ 7 h 87"/>
                  <a:gd name="T60" fmla="*/ 13 w 112"/>
                  <a:gd name="T61" fmla="*/ 7 h 87"/>
                  <a:gd name="T62" fmla="*/ 13 w 112"/>
                  <a:gd name="T63" fmla="*/ 7 h 87"/>
                  <a:gd name="T64" fmla="*/ 13 w 112"/>
                  <a:gd name="T65" fmla="*/ 7 h 87"/>
                  <a:gd name="T66" fmla="*/ 13 w 112"/>
                  <a:gd name="T67" fmla="*/ 7 h 87"/>
                  <a:gd name="T68" fmla="*/ 13 w 112"/>
                  <a:gd name="T69" fmla="*/ 8 h 87"/>
                  <a:gd name="T70" fmla="*/ 13 w 112"/>
                  <a:gd name="T71" fmla="*/ 8 h 87"/>
                  <a:gd name="T72" fmla="*/ 12 w 112"/>
                  <a:gd name="T73" fmla="*/ 8 h 87"/>
                  <a:gd name="T74" fmla="*/ 12 w 112"/>
                  <a:gd name="T75" fmla="*/ 9 h 87"/>
                  <a:gd name="T76" fmla="*/ 12 w 112"/>
                  <a:gd name="T77" fmla="*/ 9 h 87"/>
                  <a:gd name="T78" fmla="*/ 11 w 112"/>
                  <a:gd name="T79" fmla="*/ 9 h 87"/>
                  <a:gd name="T80" fmla="*/ 11 w 112"/>
                  <a:gd name="T81" fmla="*/ 9 h 87"/>
                  <a:gd name="T82" fmla="*/ 10 w 112"/>
                  <a:gd name="T83" fmla="*/ 10 h 87"/>
                  <a:gd name="T84" fmla="*/ 10 w 112"/>
                  <a:gd name="T85" fmla="*/ 10 h 87"/>
                  <a:gd name="T86" fmla="*/ 9 w 112"/>
                  <a:gd name="T87" fmla="*/ 10 h 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87"/>
                  <a:gd name="T134" fmla="*/ 112 w 112"/>
                  <a:gd name="T135" fmla="*/ 87 h 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87">
                    <a:moveTo>
                      <a:pt x="0" y="0"/>
                    </a:moveTo>
                    <a:lnTo>
                      <a:pt x="5" y="4"/>
                    </a:lnTo>
                    <a:lnTo>
                      <a:pt x="10" y="7"/>
                    </a:lnTo>
                    <a:lnTo>
                      <a:pt x="15" y="11"/>
                    </a:lnTo>
                    <a:lnTo>
                      <a:pt x="22" y="15"/>
                    </a:lnTo>
                    <a:lnTo>
                      <a:pt x="28" y="19"/>
                    </a:lnTo>
                    <a:lnTo>
                      <a:pt x="34" y="23"/>
                    </a:lnTo>
                    <a:lnTo>
                      <a:pt x="41" y="26"/>
                    </a:lnTo>
                    <a:lnTo>
                      <a:pt x="47" y="30"/>
                    </a:lnTo>
                    <a:lnTo>
                      <a:pt x="52" y="32"/>
                    </a:lnTo>
                    <a:lnTo>
                      <a:pt x="56" y="34"/>
                    </a:lnTo>
                    <a:lnTo>
                      <a:pt x="64" y="36"/>
                    </a:lnTo>
                    <a:lnTo>
                      <a:pt x="69" y="38"/>
                    </a:lnTo>
                    <a:lnTo>
                      <a:pt x="73" y="38"/>
                    </a:lnTo>
                    <a:lnTo>
                      <a:pt x="76" y="39"/>
                    </a:lnTo>
                    <a:lnTo>
                      <a:pt x="79" y="41"/>
                    </a:lnTo>
                    <a:lnTo>
                      <a:pt x="81" y="42"/>
                    </a:lnTo>
                    <a:lnTo>
                      <a:pt x="84" y="44"/>
                    </a:lnTo>
                    <a:lnTo>
                      <a:pt x="88" y="46"/>
                    </a:lnTo>
                    <a:lnTo>
                      <a:pt x="92" y="49"/>
                    </a:lnTo>
                    <a:lnTo>
                      <a:pt x="99" y="54"/>
                    </a:lnTo>
                    <a:lnTo>
                      <a:pt x="101" y="54"/>
                    </a:lnTo>
                    <a:lnTo>
                      <a:pt x="102" y="56"/>
                    </a:lnTo>
                    <a:lnTo>
                      <a:pt x="104" y="57"/>
                    </a:lnTo>
                    <a:lnTo>
                      <a:pt x="106" y="59"/>
                    </a:lnTo>
                    <a:lnTo>
                      <a:pt x="107" y="61"/>
                    </a:lnTo>
                    <a:lnTo>
                      <a:pt x="108" y="62"/>
                    </a:lnTo>
                    <a:lnTo>
                      <a:pt x="110" y="64"/>
                    </a:lnTo>
                    <a:lnTo>
                      <a:pt x="110" y="65"/>
                    </a:lnTo>
                    <a:lnTo>
                      <a:pt x="110" y="67"/>
                    </a:lnTo>
                    <a:lnTo>
                      <a:pt x="111" y="70"/>
                    </a:lnTo>
                    <a:lnTo>
                      <a:pt x="110" y="73"/>
                    </a:lnTo>
                    <a:lnTo>
                      <a:pt x="108" y="75"/>
                    </a:lnTo>
                    <a:lnTo>
                      <a:pt x="106" y="78"/>
                    </a:lnTo>
                    <a:lnTo>
                      <a:pt x="102" y="80"/>
                    </a:lnTo>
                    <a:lnTo>
                      <a:pt x="98" y="82"/>
                    </a:lnTo>
                    <a:lnTo>
                      <a:pt x="94" y="83"/>
                    </a:lnTo>
                    <a:lnTo>
                      <a:pt x="89" y="85"/>
                    </a:lnTo>
                    <a:lnTo>
                      <a:pt x="84" y="86"/>
                    </a:lnTo>
                    <a:lnTo>
                      <a:pt x="78" y="86"/>
                    </a:lnTo>
                  </a:path>
                </a:pathLst>
              </a:custGeom>
              <a:noFill/>
              <a:ln w="12700" cap="rnd">
                <a:solidFill>
                  <a:srgbClr val="E498B1"/>
                </a:solidFill>
                <a:round/>
                <a:headEnd type="none" w="sm" len="sm"/>
                <a:tailEnd type="none" w="sm" len="sm"/>
              </a:ln>
            </p:spPr>
            <p:txBody>
              <a:bodyPr/>
              <a:lstStyle/>
              <a:p>
                <a:endParaRPr lang="en-US"/>
              </a:p>
            </p:txBody>
          </p:sp>
          <p:sp>
            <p:nvSpPr>
              <p:cNvPr id="84275" name="Freeform 307"/>
              <p:cNvSpPr>
                <a:spLocks noChangeAspect="1"/>
              </p:cNvSpPr>
              <p:nvPr/>
            </p:nvSpPr>
            <p:spPr bwMode="auto">
              <a:xfrm>
                <a:off x="1012" y="1746"/>
                <a:ext cx="148" cy="79"/>
              </a:xfrm>
              <a:custGeom>
                <a:avLst/>
                <a:gdLst>
                  <a:gd name="T0" fmla="*/ 0 w 305"/>
                  <a:gd name="T1" fmla="*/ 0 h 164"/>
                  <a:gd name="T2" fmla="*/ 0 w 305"/>
                  <a:gd name="T3" fmla="*/ 0 h 164"/>
                  <a:gd name="T4" fmla="*/ 0 w 305"/>
                  <a:gd name="T5" fmla="*/ 0 h 164"/>
                  <a:gd name="T6" fmla="*/ 1 w 305"/>
                  <a:gd name="T7" fmla="*/ 1 h 164"/>
                  <a:gd name="T8" fmla="*/ 1 w 305"/>
                  <a:gd name="T9" fmla="*/ 1 h 164"/>
                  <a:gd name="T10" fmla="*/ 2 w 305"/>
                  <a:gd name="T11" fmla="*/ 2 h 164"/>
                  <a:gd name="T12" fmla="*/ 3 w 305"/>
                  <a:gd name="T13" fmla="*/ 3 h 164"/>
                  <a:gd name="T14" fmla="*/ 4 w 305"/>
                  <a:gd name="T15" fmla="*/ 4 h 164"/>
                  <a:gd name="T16" fmla="*/ 5 w 305"/>
                  <a:gd name="T17" fmla="*/ 4 h 164"/>
                  <a:gd name="T18" fmla="*/ 6 w 305"/>
                  <a:gd name="T19" fmla="*/ 5 h 164"/>
                  <a:gd name="T20" fmla="*/ 7 w 305"/>
                  <a:gd name="T21" fmla="*/ 5 h 164"/>
                  <a:gd name="T22" fmla="*/ 7 w 305"/>
                  <a:gd name="T23" fmla="*/ 5 h 164"/>
                  <a:gd name="T24" fmla="*/ 8 w 305"/>
                  <a:gd name="T25" fmla="*/ 6 h 164"/>
                  <a:gd name="T26" fmla="*/ 8 w 305"/>
                  <a:gd name="T27" fmla="*/ 6 h 164"/>
                  <a:gd name="T28" fmla="*/ 9 w 305"/>
                  <a:gd name="T29" fmla="*/ 6 h 164"/>
                  <a:gd name="T30" fmla="*/ 10 w 305"/>
                  <a:gd name="T31" fmla="*/ 6 h 164"/>
                  <a:gd name="T32" fmla="*/ 11 w 305"/>
                  <a:gd name="T33" fmla="*/ 7 h 164"/>
                  <a:gd name="T34" fmla="*/ 12 w 305"/>
                  <a:gd name="T35" fmla="*/ 7 h 164"/>
                  <a:gd name="T36" fmla="*/ 12 w 305"/>
                  <a:gd name="T37" fmla="*/ 7 h 164"/>
                  <a:gd name="T38" fmla="*/ 13 w 305"/>
                  <a:gd name="T39" fmla="*/ 7 h 164"/>
                  <a:gd name="T40" fmla="*/ 14 w 305"/>
                  <a:gd name="T41" fmla="*/ 6 h 164"/>
                  <a:gd name="T42" fmla="*/ 15 w 305"/>
                  <a:gd name="T43" fmla="*/ 6 h 164"/>
                  <a:gd name="T44" fmla="*/ 15 w 305"/>
                  <a:gd name="T45" fmla="*/ 6 h 164"/>
                  <a:gd name="T46" fmla="*/ 15 w 305"/>
                  <a:gd name="T47" fmla="*/ 6 h 164"/>
                  <a:gd name="T48" fmla="*/ 14 w 305"/>
                  <a:gd name="T49" fmla="*/ 7 h 164"/>
                  <a:gd name="T50" fmla="*/ 14 w 305"/>
                  <a:gd name="T51" fmla="*/ 7 h 164"/>
                  <a:gd name="T52" fmla="*/ 14 w 305"/>
                  <a:gd name="T53" fmla="*/ 8 h 164"/>
                  <a:gd name="T54" fmla="*/ 14 w 305"/>
                  <a:gd name="T55" fmla="*/ 9 h 164"/>
                  <a:gd name="T56" fmla="*/ 15 w 305"/>
                  <a:gd name="T57" fmla="*/ 10 h 164"/>
                  <a:gd name="T58" fmla="*/ 15 w 305"/>
                  <a:gd name="T59" fmla="*/ 11 h 164"/>
                  <a:gd name="T60" fmla="*/ 16 w 305"/>
                  <a:gd name="T61" fmla="*/ 12 h 164"/>
                  <a:gd name="T62" fmla="*/ 16 w 305"/>
                  <a:gd name="T63" fmla="*/ 13 h 164"/>
                  <a:gd name="T64" fmla="*/ 18 w 305"/>
                  <a:gd name="T65" fmla="*/ 13 h 164"/>
                  <a:gd name="T66" fmla="*/ 18 w 305"/>
                  <a:gd name="T67" fmla="*/ 13 h 164"/>
                  <a:gd name="T68" fmla="*/ 20 w 305"/>
                  <a:gd name="T69" fmla="*/ 14 h 164"/>
                  <a:gd name="T70" fmla="*/ 21 w 305"/>
                  <a:gd name="T71" fmla="*/ 15 h 164"/>
                  <a:gd name="T72" fmla="*/ 23 w 305"/>
                  <a:gd name="T73" fmla="*/ 15 h 164"/>
                  <a:gd name="T74" fmla="*/ 24 w 305"/>
                  <a:gd name="T75" fmla="*/ 16 h 164"/>
                  <a:gd name="T76" fmla="*/ 25 w 305"/>
                  <a:gd name="T77" fmla="*/ 16 h 164"/>
                  <a:gd name="T78" fmla="*/ 26 w 305"/>
                  <a:gd name="T79" fmla="*/ 17 h 164"/>
                  <a:gd name="T80" fmla="*/ 27 w 305"/>
                  <a:gd name="T81" fmla="*/ 17 h 164"/>
                  <a:gd name="T82" fmla="*/ 28 w 305"/>
                  <a:gd name="T83" fmla="*/ 17 h 164"/>
                  <a:gd name="T84" fmla="*/ 29 w 305"/>
                  <a:gd name="T85" fmla="*/ 18 h 164"/>
                  <a:gd name="T86" fmla="*/ 30 w 305"/>
                  <a:gd name="T87" fmla="*/ 18 h 164"/>
                  <a:gd name="T88" fmla="*/ 30 w 305"/>
                  <a:gd name="T89" fmla="*/ 18 h 164"/>
                  <a:gd name="T90" fmla="*/ 30 w 305"/>
                  <a:gd name="T91" fmla="*/ 18 h 164"/>
                  <a:gd name="T92" fmla="*/ 31 w 305"/>
                  <a:gd name="T93" fmla="*/ 18 h 164"/>
                  <a:gd name="T94" fmla="*/ 32 w 305"/>
                  <a:gd name="T95" fmla="*/ 18 h 164"/>
                  <a:gd name="T96" fmla="*/ 32 w 305"/>
                  <a:gd name="T97" fmla="*/ 18 h 164"/>
                  <a:gd name="T98" fmla="*/ 33 w 305"/>
                  <a:gd name="T99" fmla="*/ 18 h 164"/>
                  <a:gd name="T100" fmla="*/ 33 w 305"/>
                  <a:gd name="T101" fmla="*/ 18 h 164"/>
                  <a:gd name="T102" fmla="*/ 34 w 305"/>
                  <a:gd name="T103" fmla="*/ 18 h 164"/>
                  <a:gd name="T104" fmla="*/ 34 w 305"/>
                  <a:gd name="T105" fmla="*/ 18 h 164"/>
                  <a:gd name="T106" fmla="*/ 35 w 305"/>
                  <a:gd name="T107" fmla="*/ 18 h 164"/>
                  <a:gd name="T108" fmla="*/ 35 w 305"/>
                  <a:gd name="T109" fmla="*/ 18 h 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5"/>
                  <a:gd name="T166" fmla="*/ 0 h 164"/>
                  <a:gd name="T167" fmla="*/ 305 w 305"/>
                  <a:gd name="T168" fmla="*/ 164 h 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5" h="164">
                    <a:moveTo>
                      <a:pt x="0" y="0"/>
                    </a:moveTo>
                    <a:lnTo>
                      <a:pt x="2" y="1"/>
                    </a:lnTo>
                    <a:lnTo>
                      <a:pt x="5" y="4"/>
                    </a:lnTo>
                    <a:lnTo>
                      <a:pt x="9" y="9"/>
                    </a:lnTo>
                    <a:lnTo>
                      <a:pt x="15" y="14"/>
                    </a:lnTo>
                    <a:lnTo>
                      <a:pt x="22" y="20"/>
                    </a:lnTo>
                    <a:lnTo>
                      <a:pt x="29" y="27"/>
                    </a:lnTo>
                    <a:lnTo>
                      <a:pt x="37" y="33"/>
                    </a:lnTo>
                    <a:lnTo>
                      <a:pt x="44" y="39"/>
                    </a:lnTo>
                    <a:lnTo>
                      <a:pt x="52" y="44"/>
                    </a:lnTo>
                    <a:lnTo>
                      <a:pt x="60" y="48"/>
                    </a:lnTo>
                    <a:lnTo>
                      <a:pt x="66" y="50"/>
                    </a:lnTo>
                    <a:lnTo>
                      <a:pt x="73" y="53"/>
                    </a:lnTo>
                    <a:lnTo>
                      <a:pt x="79" y="56"/>
                    </a:lnTo>
                    <a:lnTo>
                      <a:pt x="86" y="58"/>
                    </a:lnTo>
                    <a:lnTo>
                      <a:pt x="93" y="60"/>
                    </a:lnTo>
                    <a:lnTo>
                      <a:pt x="100" y="61"/>
                    </a:lnTo>
                    <a:lnTo>
                      <a:pt x="106" y="61"/>
                    </a:lnTo>
                    <a:lnTo>
                      <a:pt x="113" y="60"/>
                    </a:lnTo>
                    <a:lnTo>
                      <a:pt x="119" y="59"/>
                    </a:lnTo>
                    <a:lnTo>
                      <a:pt x="125" y="56"/>
                    </a:lnTo>
                    <a:lnTo>
                      <a:pt x="125" y="57"/>
                    </a:lnTo>
                    <a:lnTo>
                      <a:pt x="124" y="61"/>
                    </a:lnTo>
                    <a:lnTo>
                      <a:pt x="123" y="67"/>
                    </a:lnTo>
                    <a:lnTo>
                      <a:pt x="123" y="74"/>
                    </a:lnTo>
                    <a:lnTo>
                      <a:pt x="124" y="82"/>
                    </a:lnTo>
                    <a:lnTo>
                      <a:pt x="126" y="91"/>
                    </a:lnTo>
                    <a:lnTo>
                      <a:pt x="130" y="100"/>
                    </a:lnTo>
                    <a:lnTo>
                      <a:pt x="137" y="108"/>
                    </a:lnTo>
                    <a:lnTo>
                      <a:pt x="146" y="116"/>
                    </a:lnTo>
                    <a:lnTo>
                      <a:pt x="159" y="123"/>
                    </a:lnTo>
                    <a:lnTo>
                      <a:pt x="174" y="128"/>
                    </a:lnTo>
                    <a:lnTo>
                      <a:pt x="187" y="133"/>
                    </a:lnTo>
                    <a:lnTo>
                      <a:pt x="199" y="138"/>
                    </a:lnTo>
                    <a:lnTo>
                      <a:pt x="211" y="143"/>
                    </a:lnTo>
                    <a:lnTo>
                      <a:pt x="221" y="146"/>
                    </a:lnTo>
                    <a:lnTo>
                      <a:pt x="231" y="150"/>
                    </a:lnTo>
                    <a:lnTo>
                      <a:pt x="240" y="153"/>
                    </a:lnTo>
                    <a:lnTo>
                      <a:pt x="247" y="155"/>
                    </a:lnTo>
                    <a:lnTo>
                      <a:pt x="253" y="158"/>
                    </a:lnTo>
                    <a:lnTo>
                      <a:pt x="258" y="160"/>
                    </a:lnTo>
                    <a:lnTo>
                      <a:pt x="263" y="162"/>
                    </a:lnTo>
                    <a:lnTo>
                      <a:pt x="269" y="162"/>
                    </a:lnTo>
                    <a:lnTo>
                      <a:pt x="275" y="163"/>
                    </a:lnTo>
                    <a:lnTo>
                      <a:pt x="281" y="163"/>
                    </a:lnTo>
                    <a:lnTo>
                      <a:pt x="287" y="163"/>
                    </a:lnTo>
                    <a:lnTo>
                      <a:pt x="292" y="163"/>
                    </a:lnTo>
                    <a:lnTo>
                      <a:pt x="298" y="163"/>
                    </a:lnTo>
                    <a:lnTo>
                      <a:pt x="301" y="163"/>
                    </a:lnTo>
                    <a:lnTo>
                      <a:pt x="304" y="163"/>
                    </a:lnTo>
                  </a:path>
                </a:pathLst>
              </a:custGeom>
              <a:noFill/>
              <a:ln w="12700" cap="rnd">
                <a:solidFill>
                  <a:srgbClr val="E498B1"/>
                </a:solidFill>
                <a:round/>
                <a:headEnd type="none" w="sm" len="sm"/>
                <a:tailEnd type="none" w="sm" len="sm"/>
              </a:ln>
            </p:spPr>
            <p:txBody>
              <a:bodyPr/>
              <a:lstStyle/>
              <a:p>
                <a:endParaRPr lang="en-US"/>
              </a:p>
            </p:txBody>
          </p:sp>
          <p:sp>
            <p:nvSpPr>
              <p:cNvPr id="84276" name="Freeform 308"/>
              <p:cNvSpPr>
                <a:spLocks noChangeAspect="1"/>
              </p:cNvSpPr>
              <p:nvPr/>
            </p:nvSpPr>
            <p:spPr bwMode="auto">
              <a:xfrm>
                <a:off x="1072" y="1869"/>
                <a:ext cx="61" cy="35"/>
              </a:xfrm>
              <a:custGeom>
                <a:avLst/>
                <a:gdLst>
                  <a:gd name="T0" fmla="*/ 0 w 125"/>
                  <a:gd name="T1" fmla="*/ 0 h 72"/>
                  <a:gd name="T2" fmla="*/ 0 w 125"/>
                  <a:gd name="T3" fmla="*/ 0 h 72"/>
                  <a:gd name="T4" fmla="*/ 0 w 125"/>
                  <a:gd name="T5" fmla="*/ 0 h 72"/>
                  <a:gd name="T6" fmla="*/ 0 w 125"/>
                  <a:gd name="T7" fmla="*/ 0 h 72"/>
                  <a:gd name="T8" fmla="*/ 0 w 125"/>
                  <a:gd name="T9" fmla="*/ 1 h 72"/>
                  <a:gd name="T10" fmla="*/ 0 w 125"/>
                  <a:gd name="T11" fmla="*/ 1 h 72"/>
                  <a:gd name="T12" fmla="*/ 0 w 125"/>
                  <a:gd name="T13" fmla="*/ 2 h 72"/>
                  <a:gd name="T14" fmla="*/ 0 w 125"/>
                  <a:gd name="T15" fmla="*/ 3 h 72"/>
                  <a:gd name="T16" fmla="*/ 0 w 125"/>
                  <a:gd name="T17" fmla="*/ 4 h 72"/>
                  <a:gd name="T18" fmla="*/ 0 w 125"/>
                  <a:gd name="T19" fmla="*/ 4 h 72"/>
                  <a:gd name="T20" fmla="*/ 1 w 125"/>
                  <a:gd name="T21" fmla="*/ 5 h 72"/>
                  <a:gd name="T22" fmla="*/ 1 w 125"/>
                  <a:gd name="T23" fmla="*/ 5 h 72"/>
                  <a:gd name="T24" fmla="*/ 1 w 125"/>
                  <a:gd name="T25" fmla="*/ 6 h 72"/>
                  <a:gd name="T26" fmla="*/ 2 w 125"/>
                  <a:gd name="T27" fmla="*/ 6 h 72"/>
                  <a:gd name="T28" fmla="*/ 2 w 125"/>
                  <a:gd name="T29" fmla="*/ 7 h 72"/>
                  <a:gd name="T30" fmla="*/ 3 w 125"/>
                  <a:gd name="T31" fmla="*/ 7 h 72"/>
                  <a:gd name="T32" fmla="*/ 3 w 125"/>
                  <a:gd name="T33" fmla="*/ 7 h 72"/>
                  <a:gd name="T34" fmla="*/ 4 w 125"/>
                  <a:gd name="T35" fmla="*/ 7 h 72"/>
                  <a:gd name="T36" fmla="*/ 4 w 125"/>
                  <a:gd name="T37" fmla="*/ 7 h 72"/>
                  <a:gd name="T38" fmla="*/ 5 w 125"/>
                  <a:gd name="T39" fmla="*/ 7 h 72"/>
                  <a:gd name="T40" fmla="*/ 6 w 125"/>
                  <a:gd name="T41" fmla="*/ 7 h 72"/>
                  <a:gd name="T42" fmla="*/ 7 w 125"/>
                  <a:gd name="T43" fmla="*/ 7 h 72"/>
                  <a:gd name="T44" fmla="*/ 7 w 125"/>
                  <a:gd name="T45" fmla="*/ 7 h 72"/>
                  <a:gd name="T46" fmla="*/ 8 w 125"/>
                  <a:gd name="T47" fmla="*/ 6 h 72"/>
                  <a:gd name="T48" fmla="*/ 9 w 125"/>
                  <a:gd name="T49" fmla="*/ 6 h 72"/>
                  <a:gd name="T50" fmla="*/ 10 w 125"/>
                  <a:gd name="T51" fmla="*/ 7 h 72"/>
                  <a:gd name="T52" fmla="*/ 11 w 125"/>
                  <a:gd name="T53" fmla="*/ 7 h 72"/>
                  <a:gd name="T54" fmla="*/ 12 w 125"/>
                  <a:gd name="T55" fmla="*/ 7 h 72"/>
                  <a:gd name="T56" fmla="*/ 13 w 125"/>
                  <a:gd name="T57" fmla="*/ 7 h 72"/>
                  <a:gd name="T58" fmla="*/ 13 w 125"/>
                  <a:gd name="T59" fmla="*/ 8 h 72"/>
                  <a:gd name="T60" fmla="*/ 14 w 125"/>
                  <a:gd name="T61" fmla="*/ 8 h 72"/>
                  <a:gd name="T62" fmla="*/ 14 w 125"/>
                  <a:gd name="T63" fmla="*/ 8 h 72"/>
                  <a:gd name="T64" fmla="*/ 15 w 125"/>
                  <a:gd name="T65" fmla="*/ 8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72"/>
                  <a:gd name="T101" fmla="*/ 125 w 125"/>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72">
                    <a:moveTo>
                      <a:pt x="6" y="0"/>
                    </a:moveTo>
                    <a:lnTo>
                      <a:pt x="5" y="1"/>
                    </a:lnTo>
                    <a:lnTo>
                      <a:pt x="4" y="2"/>
                    </a:lnTo>
                    <a:lnTo>
                      <a:pt x="3" y="6"/>
                    </a:lnTo>
                    <a:lnTo>
                      <a:pt x="2" y="10"/>
                    </a:lnTo>
                    <a:lnTo>
                      <a:pt x="1" y="14"/>
                    </a:lnTo>
                    <a:lnTo>
                      <a:pt x="0" y="20"/>
                    </a:lnTo>
                    <a:lnTo>
                      <a:pt x="1" y="26"/>
                    </a:lnTo>
                    <a:lnTo>
                      <a:pt x="2" y="32"/>
                    </a:lnTo>
                    <a:lnTo>
                      <a:pt x="4" y="38"/>
                    </a:lnTo>
                    <a:lnTo>
                      <a:pt x="8" y="45"/>
                    </a:lnTo>
                    <a:lnTo>
                      <a:pt x="12" y="50"/>
                    </a:lnTo>
                    <a:lnTo>
                      <a:pt x="16" y="55"/>
                    </a:lnTo>
                    <a:lnTo>
                      <a:pt x="20" y="59"/>
                    </a:lnTo>
                    <a:lnTo>
                      <a:pt x="24" y="62"/>
                    </a:lnTo>
                    <a:lnTo>
                      <a:pt x="28" y="63"/>
                    </a:lnTo>
                    <a:lnTo>
                      <a:pt x="33" y="64"/>
                    </a:lnTo>
                    <a:lnTo>
                      <a:pt x="39" y="64"/>
                    </a:lnTo>
                    <a:lnTo>
                      <a:pt x="45" y="62"/>
                    </a:lnTo>
                    <a:lnTo>
                      <a:pt x="53" y="61"/>
                    </a:lnTo>
                    <a:lnTo>
                      <a:pt x="63" y="58"/>
                    </a:lnTo>
                    <a:lnTo>
                      <a:pt x="70" y="56"/>
                    </a:lnTo>
                    <a:lnTo>
                      <a:pt x="78" y="56"/>
                    </a:lnTo>
                    <a:lnTo>
                      <a:pt x="86" y="57"/>
                    </a:lnTo>
                    <a:lnTo>
                      <a:pt x="94" y="59"/>
                    </a:lnTo>
                    <a:lnTo>
                      <a:pt x="102" y="62"/>
                    </a:lnTo>
                    <a:lnTo>
                      <a:pt x="110" y="64"/>
                    </a:lnTo>
                    <a:lnTo>
                      <a:pt x="115" y="66"/>
                    </a:lnTo>
                    <a:lnTo>
                      <a:pt x="120" y="68"/>
                    </a:lnTo>
                    <a:lnTo>
                      <a:pt x="123" y="70"/>
                    </a:lnTo>
                    <a:lnTo>
                      <a:pt x="124" y="71"/>
                    </a:lnTo>
                  </a:path>
                </a:pathLst>
              </a:custGeom>
              <a:noFill/>
              <a:ln w="12700" cap="rnd">
                <a:solidFill>
                  <a:srgbClr val="B1327E"/>
                </a:solidFill>
                <a:round/>
                <a:headEnd type="none" w="sm" len="sm"/>
                <a:tailEnd type="none" w="sm" len="sm"/>
              </a:ln>
            </p:spPr>
            <p:txBody>
              <a:bodyPr/>
              <a:lstStyle/>
              <a:p>
                <a:endParaRPr lang="en-US"/>
              </a:p>
            </p:txBody>
          </p:sp>
          <p:sp>
            <p:nvSpPr>
              <p:cNvPr id="84277" name="Freeform 309"/>
              <p:cNvSpPr>
                <a:spLocks noChangeAspect="1"/>
              </p:cNvSpPr>
              <p:nvPr/>
            </p:nvSpPr>
            <p:spPr bwMode="auto">
              <a:xfrm>
                <a:off x="1041" y="1900"/>
                <a:ext cx="61" cy="50"/>
              </a:xfrm>
              <a:custGeom>
                <a:avLst/>
                <a:gdLst>
                  <a:gd name="T0" fmla="*/ 15 w 126"/>
                  <a:gd name="T1" fmla="*/ 0 h 103"/>
                  <a:gd name="T2" fmla="*/ 14 w 126"/>
                  <a:gd name="T3" fmla="*/ 0 h 103"/>
                  <a:gd name="T4" fmla="*/ 13 w 126"/>
                  <a:gd name="T5" fmla="*/ 0 h 103"/>
                  <a:gd name="T6" fmla="*/ 13 w 126"/>
                  <a:gd name="T7" fmla="*/ 0 h 103"/>
                  <a:gd name="T8" fmla="*/ 12 w 126"/>
                  <a:gd name="T9" fmla="*/ 1 h 103"/>
                  <a:gd name="T10" fmla="*/ 11 w 126"/>
                  <a:gd name="T11" fmla="*/ 1 h 103"/>
                  <a:gd name="T12" fmla="*/ 11 w 126"/>
                  <a:gd name="T13" fmla="*/ 1 h 103"/>
                  <a:gd name="T14" fmla="*/ 11 w 126"/>
                  <a:gd name="T15" fmla="*/ 2 h 103"/>
                  <a:gd name="T16" fmla="*/ 10 w 126"/>
                  <a:gd name="T17" fmla="*/ 2 h 103"/>
                  <a:gd name="T18" fmla="*/ 10 w 126"/>
                  <a:gd name="T19" fmla="*/ 2 h 103"/>
                  <a:gd name="T20" fmla="*/ 10 w 126"/>
                  <a:gd name="T21" fmla="*/ 3 h 103"/>
                  <a:gd name="T22" fmla="*/ 10 w 126"/>
                  <a:gd name="T23" fmla="*/ 3 h 103"/>
                  <a:gd name="T24" fmla="*/ 10 w 126"/>
                  <a:gd name="T25" fmla="*/ 3 h 103"/>
                  <a:gd name="T26" fmla="*/ 9 w 126"/>
                  <a:gd name="T27" fmla="*/ 4 h 103"/>
                  <a:gd name="T28" fmla="*/ 8 w 126"/>
                  <a:gd name="T29" fmla="*/ 5 h 103"/>
                  <a:gd name="T30" fmla="*/ 8 w 126"/>
                  <a:gd name="T31" fmla="*/ 6 h 103"/>
                  <a:gd name="T32" fmla="*/ 7 w 126"/>
                  <a:gd name="T33" fmla="*/ 8 h 103"/>
                  <a:gd name="T34" fmla="*/ 6 w 126"/>
                  <a:gd name="T35" fmla="*/ 8 h 103"/>
                  <a:gd name="T36" fmla="*/ 5 w 126"/>
                  <a:gd name="T37" fmla="*/ 10 h 103"/>
                  <a:gd name="T38" fmla="*/ 3 w 126"/>
                  <a:gd name="T39" fmla="*/ 11 h 103"/>
                  <a:gd name="T40" fmla="*/ 1 w 126"/>
                  <a:gd name="T41" fmla="*/ 11 h 103"/>
                  <a:gd name="T42" fmla="*/ 0 w 126"/>
                  <a:gd name="T43" fmla="*/ 12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6"/>
                  <a:gd name="T67" fmla="*/ 0 h 103"/>
                  <a:gd name="T68" fmla="*/ 126 w 126"/>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6" h="103">
                    <a:moveTo>
                      <a:pt x="125" y="0"/>
                    </a:moveTo>
                    <a:lnTo>
                      <a:pt x="119" y="1"/>
                    </a:lnTo>
                    <a:lnTo>
                      <a:pt x="114" y="4"/>
                    </a:lnTo>
                    <a:lnTo>
                      <a:pt x="109" y="6"/>
                    </a:lnTo>
                    <a:lnTo>
                      <a:pt x="104" y="8"/>
                    </a:lnTo>
                    <a:lnTo>
                      <a:pt x="99" y="10"/>
                    </a:lnTo>
                    <a:lnTo>
                      <a:pt x="96" y="13"/>
                    </a:lnTo>
                    <a:lnTo>
                      <a:pt x="93" y="16"/>
                    </a:lnTo>
                    <a:lnTo>
                      <a:pt x="90" y="19"/>
                    </a:lnTo>
                    <a:lnTo>
                      <a:pt x="88" y="22"/>
                    </a:lnTo>
                    <a:lnTo>
                      <a:pt x="86" y="26"/>
                    </a:lnTo>
                    <a:lnTo>
                      <a:pt x="84" y="30"/>
                    </a:lnTo>
                    <a:lnTo>
                      <a:pt x="80" y="37"/>
                    </a:lnTo>
                    <a:lnTo>
                      <a:pt x="75" y="45"/>
                    </a:lnTo>
                    <a:lnTo>
                      <a:pt x="69" y="55"/>
                    </a:lnTo>
                    <a:lnTo>
                      <a:pt x="61" y="65"/>
                    </a:lnTo>
                    <a:lnTo>
                      <a:pt x="52" y="75"/>
                    </a:lnTo>
                    <a:lnTo>
                      <a:pt x="41" y="84"/>
                    </a:lnTo>
                    <a:lnTo>
                      <a:pt x="29" y="92"/>
                    </a:lnTo>
                    <a:lnTo>
                      <a:pt x="15" y="99"/>
                    </a:lnTo>
                    <a:lnTo>
                      <a:pt x="0" y="102"/>
                    </a:lnTo>
                  </a:path>
                </a:pathLst>
              </a:custGeom>
              <a:noFill/>
              <a:ln w="12700" cap="rnd">
                <a:solidFill>
                  <a:srgbClr val="B1327E"/>
                </a:solidFill>
                <a:round/>
                <a:headEnd type="none" w="sm" len="sm"/>
                <a:tailEnd type="none" w="sm" len="sm"/>
              </a:ln>
            </p:spPr>
            <p:txBody>
              <a:bodyPr/>
              <a:lstStyle/>
              <a:p>
                <a:endParaRPr lang="en-US"/>
              </a:p>
            </p:txBody>
          </p:sp>
          <p:sp>
            <p:nvSpPr>
              <p:cNvPr id="84278" name="Freeform 310"/>
              <p:cNvSpPr>
                <a:spLocks noChangeAspect="1"/>
              </p:cNvSpPr>
              <p:nvPr/>
            </p:nvSpPr>
            <p:spPr bwMode="auto">
              <a:xfrm>
                <a:off x="1341" y="1821"/>
                <a:ext cx="41" cy="28"/>
              </a:xfrm>
              <a:custGeom>
                <a:avLst/>
                <a:gdLst>
                  <a:gd name="T0" fmla="*/ 10 w 86"/>
                  <a:gd name="T1" fmla="*/ 0 h 59"/>
                  <a:gd name="T2" fmla="*/ 9 w 86"/>
                  <a:gd name="T3" fmla="*/ 0 h 59"/>
                  <a:gd name="T4" fmla="*/ 9 w 86"/>
                  <a:gd name="T5" fmla="*/ 0 h 59"/>
                  <a:gd name="T6" fmla="*/ 9 w 86"/>
                  <a:gd name="T7" fmla="*/ 0 h 59"/>
                  <a:gd name="T8" fmla="*/ 8 w 86"/>
                  <a:gd name="T9" fmla="*/ 0 h 59"/>
                  <a:gd name="T10" fmla="*/ 8 w 86"/>
                  <a:gd name="T11" fmla="*/ 0 h 59"/>
                  <a:gd name="T12" fmla="*/ 8 w 86"/>
                  <a:gd name="T13" fmla="*/ 0 h 59"/>
                  <a:gd name="T14" fmla="*/ 7 w 86"/>
                  <a:gd name="T15" fmla="*/ 0 h 59"/>
                  <a:gd name="T16" fmla="*/ 7 w 86"/>
                  <a:gd name="T17" fmla="*/ 1 h 59"/>
                  <a:gd name="T18" fmla="*/ 7 w 86"/>
                  <a:gd name="T19" fmla="*/ 1 h 59"/>
                  <a:gd name="T20" fmla="*/ 6 w 86"/>
                  <a:gd name="T21" fmla="*/ 1 h 59"/>
                  <a:gd name="T22" fmla="*/ 6 w 86"/>
                  <a:gd name="T23" fmla="*/ 1 h 59"/>
                  <a:gd name="T24" fmla="*/ 6 w 86"/>
                  <a:gd name="T25" fmla="*/ 2 h 59"/>
                  <a:gd name="T26" fmla="*/ 5 w 86"/>
                  <a:gd name="T27" fmla="*/ 2 h 59"/>
                  <a:gd name="T28" fmla="*/ 4 w 86"/>
                  <a:gd name="T29" fmla="*/ 3 h 59"/>
                  <a:gd name="T30" fmla="*/ 4 w 86"/>
                  <a:gd name="T31" fmla="*/ 3 h 59"/>
                  <a:gd name="T32" fmla="*/ 3 w 86"/>
                  <a:gd name="T33" fmla="*/ 3 h 59"/>
                  <a:gd name="T34" fmla="*/ 2 w 86"/>
                  <a:gd name="T35" fmla="*/ 4 h 59"/>
                  <a:gd name="T36" fmla="*/ 1 w 86"/>
                  <a:gd name="T37" fmla="*/ 4 h 59"/>
                  <a:gd name="T38" fmla="*/ 1 w 86"/>
                  <a:gd name="T39" fmla="*/ 5 h 59"/>
                  <a:gd name="T40" fmla="*/ 0 w 86"/>
                  <a:gd name="T41" fmla="*/ 6 h 59"/>
                  <a:gd name="T42" fmla="*/ 0 w 86"/>
                  <a:gd name="T43" fmla="*/ 6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59"/>
                  <a:gd name="T68" fmla="*/ 86 w 86"/>
                  <a:gd name="T69" fmla="*/ 59 h 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59">
                    <a:moveTo>
                      <a:pt x="85" y="0"/>
                    </a:moveTo>
                    <a:lnTo>
                      <a:pt x="82" y="0"/>
                    </a:lnTo>
                    <a:lnTo>
                      <a:pt x="79" y="0"/>
                    </a:lnTo>
                    <a:lnTo>
                      <a:pt x="77" y="0"/>
                    </a:lnTo>
                    <a:lnTo>
                      <a:pt x="74" y="1"/>
                    </a:lnTo>
                    <a:lnTo>
                      <a:pt x="71" y="3"/>
                    </a:lnTo>
                    <a:lnTo>
                      <a:pt x="69" y="4"/>
                    </a:lnTo>
                    <a:lnTo>
                      <a:pt x="67" y="6"/>
                    </a:lnTo>
                    <a:lnTo>
                      <a:pt x="64" y="8"/>
                    </a:lnTo>
                    <a:lnTo>
                      <a:pt x="61" y="10"/>
                    </a:lnTo>
                    <a:lnTo>
                      <a:pt x="59" y="12"/>
                    </a:lnTo>
                    <a:lnTo>
                      <a:pt x="53" y="16"/>
                    </a:lnTo>
                    <a:lnTo>
                      <a:pt x="46" y="20"/>
                    </a:lnTo>
                    <a:lnTo>
                      <a:pt x="40" y="25"/>
                    </a:lnTo>
                    <a:lnTo>
                      <a:pt x="33" y="29"/>
                    </a:lnTo>
                    <a:lnTo>
                      <a:pt x="27" y="32"/>
                    </a:lnTo>
                    <a:lnTo>
                      <a:pt x="21" y="37"/>
                    </a:lnTo>
                    <a:lnTo>
                      <a:pt x="15" y="42"/>
                    </a:lnTo>
                    <a:lnTo>
                      <a:pt x="10" y="47"/>
                    </a:lnTo>
                    <a:lnTo>
                      <a:pt x="4" y="52"/>
                    </a:lnTo>
                    <a:lnTo>
                      <a:pt x="0" y="58"/>
                    </a:lnTo>
                  </a:path>
                </a:pathLst>
              </a:custGeom>
              <a:noFill/>
              <a:ln w="12700" cap="rnd">
                <a:solidFill>
                  <a:srgbClr val="CB4B98"/>
                </a:solidFill>
                <a:round/>
                <a:headEnd type="none" w="sm" len="sm"/>
                <a:tailEnd type="none" w="sm" len="sm"/>
              </a:ln>
            </p:spPr>
            <p:txBody>
              <a:bodyPr/>
              <a:lstStyle/>
              <a:p>
                <a:endParaRPr lang="en-US"/>
              </a:p>
            </p:txBody>
          </p:sp>
          <p:sp>
            <p:nvSpPr>
              <p:cNvPr id="84279" name="Freeform 311"/>
              <p:cNvSpPr>
                <a:spLocks noChangeAspect="1"/>
              </p:cNvSpPr>
              <p:nvPr/>
            </p:nvSpPr>
            <p:spPr bwMode="auto">
              <a:xfrm>
                <a:off x="1288" y="1761"/>
                <a:ext cx="90" cy="43"/>
              </a:xfrm>
              <a:custGeom>
                <a:avLst/>
                <a:gdLst>
                  <a:gd name="T0" fmla="*/ 0 w 187"/>
                  <a:gd name="T1" fmla="*/ 0 h 89"/>
                  <a:gd name="T2" fmla="*/ 4 w 187"/>
                  <a:gd name="T3" fmla="*/ 1 h 89"/>
                  <a:gd name="T4" fmla="*/ 8 w 187"/>
                  <a:gd name="T5" fmla="*/ 2 h 89"/>
                  <a:gd name="T6" fmla="*/ 11 w 187"/>
                  <a:gd name="T7" fmla="*/ 3 h 89"/>
                  <a:gd name="T8" fmla="*/ 13 w 187"/>
                  <a:gd name="T9" fmla="*/ 4 h 89"/>
                  <a:gd name="T10" fmla="*/ 15 w 187"/>
                  <a:gd name="T11" fmla="*/ 6 h 89"/>
                  <a:gd name="T12" fmla="*/ 16 w 187"/>
                  <a:gd name="T13" fmla="*/ 7 h 89"/>
                  <a:gd name="T14" fmla="*/ 17 w 187"/>
                  <a:gd name="T15" fmla="*/ 7 h 89"/>
                  <a:gd name="T16" fmla="*/ 18 w 187"/>
                  <a:gd name="T17" fmla="*/ 8 h 89"/>
                  <a:gd name="T18" fmla="*/ 18 w 187"/>
                  <a:gd name="T19" fmla="*/ 9 h 89"/>
                  <a:gd name="T20" fmla="*/ 18 w 187"/>
                  <a:gd name="T21" fmla="*/ 9 h 89"/>
                  <a:gd name="T22" fmla="*/ 18 w 187"/>
                  <a:gd name="T23" fmla="*/ 9 h 89"/>
                  <a:gd name="T24" fmla="*/ 19 w 187"/>
                  <a:gd name="T25" fmla="*/ 9 h 89"/>
                  <a:gd name="T26" fmla="*/ 19 w 187"/>
                  <a:gd name="T27" fmla="*/ 10 h 89"/>
                  <a:gd name="T28" fmla="*/ 19 w 187"/>
                  <a:gd name="T29" fmla="*/ 10 h 89"/>
                  <a:gd name="T30" fmla="*/ 20 w 187"/>
                  <a:gd name="T31" fmla="*/ 10 h 89"/>
                  <a:gd name="T32" fmla="*/ 20 w 187"/>
                  <a:gd name="T33" fmla="*/ 10 h 89"/>
                  <a:gd name="T34" fmla="*/ 20 w 187"/>
                  <a:gd name="T35" fmla="*/ 10 h 89"/>
                  <a:gd name="T36" fmla="*/ 21 w 187"/>
                  <a:gd name="T37" fmla="*/ 10 h 89"/>
                  <a:gd name="T38" fmla="*/ 21 w 187"/>
                  <a:gd name="T39" fmla="*/ 10 h 89"/>
                  <a:gd name="T40" fmla="*/ 21 w 187"/>
                  <a:gd name="T41" fmla="*/ 9 h 89"/>
                  <a:gd name="T42" fmla="*/ 21 w 187"/>
                  <a:gd name="T43" fmla="*/ 9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7"/>
                  <a:gd name="T67" fmla="*/ 0 h 89"/>
                  <a:gd name="T68" fmla="*/ 187 w 187"/>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7" h="89">
                    <a:moveTo>
                      <a:pt x="0" y="0"/>
                    </a:moveTo>
                    <a:lnTo>
                      <a:pt x="40" y="10"/>
                    </a:lnTo>
                    <a:lnTo>
                      <a:pt x="73" y="20"/>
                    </a:lnTo>
                    <a:lnTo>
                      <a:pt x="99" y="30"/>
                    </a:lnTo>
                    <a:lnTo>
                      <a:pt x="119" y="40"/>
                    </a:lnTo>
                    <a:lnTo>
                      <a:pt x="135" y="49"/>
                    </a:lnTo>
                    <a:lnTo>
                      <a:pt x="146" y="57"/>
                    </a:lnTo>
                    <a:lnTo>
                      <a:pt x="154" y="65"/>
                    </a:lnTo>
                    <a:lnTo>
                      <a:pt x="159" y="72"/>
                    </a:lnTo>
                    <a:lnTo>
                      <a:pt x="163" y="76"/>
                    </a:lnTo>
                    <a:lnTo>
                      <a:pt x="165" y="80"/>
                    </a:lnTo>
                    <a:lnTo>
                      <a:pt x="168" y="82"/>
                    </a:lnTo>
                    <a:lnTo>
                      <a:pt x="171" y="85"/>
                    </a:lnTo>
                    <a:lnTo>
                      <a:pt x="174" y="86"/>
                    </a:lnTo>
                    <a:lnTo>
                      <a:pt x="177" y="87"/>
                    </a:lnTo>
                    <a:lnTo>
                      <a:pt x="179" y="88"/>
                    </a:lnTo>
                    <a:lnTo>
                      <a:pt x="181" y="87"/>
                    </a:lnTo>
                    <a:lnTo>
                      <a:pt x="184" y="86"/>
                    </a:lnTo>
                    <a:lnTo>
                      <a:pt x="185" y="85"/>
                    </a:lnTo>
                    <a:lnTo>
                      <a:pt x="186" y="82"/>
                    </a:lnTo>
                    <a:lnTo>
                      <a:pt x="186" y="78"/>
                    </a:lnTo>
                  </a:path>
                </a:pathLst>
              </a:custGeom>
              <a:noFill/>
              <a:ln w="12700" cap="rnd">
                <a:solidFill>
                  <a:srgbClr val="CB4B98"/>
                </a:solidFill>
                <a:round/>
                <a:headEnd type="none" w="sm" len="sm"/>
                <a:tailEnd type="none" w="sm" len="sm"/>
              </a:ln>
            </p:spPr>
            <p:txBody>
              <a:bodyPr/>
              <a:lstStyle/>
              <a:p>
                <a:endParaRPr lang="en-US"/>
              </a:p>
            </p:txBody>
          </p:sp>
          <p:sp>
            <p:nvSpPr>
              <p:cNvPr id="84280" name="Freeform 312"/>
              <p:cNvSpPr>
                <a:spLocks noChangeAspect="1"/>
              </p:cNvSpPr>
              <p:nvPr/>
            </p:nvSpPr>
            <p:spPr bwMode="auto">
              <a:xfrm>
                <a:off x="1380" y="1777"/>
                <a:ext cx="38" cy="72"/>
              </a:xfrm>
              <a:custGeom>
                <a:avLst/>
                <a:gdLst>
                  <a:gd name="T0" fmla="*/ 1 w 77"/>
                  <a:gd name="T1" fmla="*/ 0 h 150"/>
                  <a:gd name="T2" fmla="*/ 1 w 77"/>
                  <a:gd name="T3" fmla="*/ 0 h 150"/>
                  <a:gd name="T4" fmla="*/ 1 w 77"/>
                  <a:gd name="T5" fmla="*/ 0 h 150"/>
                  <a:gd name="T6" fmla="*/ 0 w 77"/>
                  <a:gd name="T7" fmla="*/ 1 h 150"/>
                  <a:gd name="T8" fmla="*/ 0 w 77"/>
                  <a:gd name="T9" fmla="*/ 1 h 150"/>
                  <a:gd name="T10" fmla="*/ 0 w 77"/>
                  <a:gd name="T11" fmla="*/ 2 h 150"/>
                  <a:gd name="T12" fmla="*/ 0 w 77"/>
                  <a:gd name="T13" fmla="*/ 2 h 150"/>
                  <a:gd name="T14" fmla="*/ 0 w 77"/>
                  <a:gd name="T15" fmla="*/ 3 h 150"/>
                  <a:gd name="T16" fmla="*/ 0 w 77"/>
                  <a:gd name="T17" fmla="*/ 4 h 150"/>
                  <a:gd name="T18" fmla="*/ 0 w 77"/>
                  <a:gd name="T19" fmla="*/ 4 h 150"/>
                  <a:gd name="T20" fmla="*/ 0 w 77"/>
                  <a:gd name="T21" fmla="*/ 5 h 150"/>
                  <a:gd name="T22" fmla="*/ 0 w 77"/>
                  <a:gd name="T23" fmla="*/ 5 h 150"/>
                  <a:gd name="T24" fmla="*/ 0 w 77"/>
                  <a:gd name="T25" fmla="*/ 6 h 150"/>
                  <a:gd name="T26" fmla="*/ 0 w 77"/>
                  <a:gd name="T27" fmla="*/ 6 h 150"/>
                  <a:gd name="T28" fmla="*/ 0 w 77"/>
                  <a:gd name="T29" fmla="*/ 6 h 150"/>
                  <a:gd name="T30" fmla="*/ 0 w 77"/>
                  <a:gd name="T31" fmla="*/ 7 h 150"/>
                  <a:gd name="T32" fmla="*/ 0 w 77"/>
                  <a:gd name="T33" fmla="*/ 7 h 150"/>
                  <a:gd name="T34" fmla="*/ 0 w 77"/>
                  <a:gd name="T35" fmla="*/ 7 h 150"/>
                  <a:gd name="T36" fmla="*/ 0 w 77"/>
                  <a:gd name="T37" fmla="*/ 8 h 150"/>
                  <a:gd name="T38" fmla="*/ 0 w 77"/>
                  <a:gd name="T39" fmla="*/ 8 h 150"/>
                  <a:gd name="T40" fmla="*/ 0 w 77"/>
                  <a:gd name="T41" fmla="*/ 8 h 150"/>
                  <a:gd name="T42" fmla="*/ 1 w 77"/>
                  <a:gd name="T43" fmla="*/ 8 h 150"/>
                  <a:gd name="T44" fmla="*/ 1 w 77"/>
                  <a:gd name="T45" fmla="*/ 8 h 150"/>
                  <a:gd name="T46" fmla="*/ 1 w 77"/>
                  <a:gd name="T47" fmla="*/ 9 h 150"/>
                  <a:gd name="T48" fmla="*/ 1 w 77"/>
                  <a:gd name="T49" fmla="*/ 9 h 150"/>
                  <a:gd name="T50" fmla="*/ 1 w 77"/>
                  <a:gd name="T51" fmla="*/ 10 h 150"/>
                  <a:gd name="T52" fmla="*/ 1 w 77"/>
                  <a:gd name="T53" fmla="*/ 10 h 150"/>
                  <a:gd name="T54" fmla="*/ 2 w 77"/>
                  <a:gd name="T55" fmla="*/ 11 h 150"/>
                  <a:gd name="T56" fmla="*/ 2 w 77"/>
                  <a:gd name="T57" fmla="*/ 11 h 150"/>
                  <a:gd name="T58" fmla="*/ 2 w 77"/>
                  <a:gd name="T59" fmla="*/ 12 h 150"/>
                  <a:gd name="T60" fmla="*/ 2 w 77"/>
                  <a:gd name="T61" fmla="*/ 12 h 150"/>
                  <a:gd name="T62" fmla="*/ 2 w 77"/>
                  <a:gd name="T63" fmla="*/ 12 h 150"/>
                  <a:gd name="T64" fmla="*/ 2 w 77"/>
                  <a:gd name="T65" fmla="*/ 12 h 150"/>
                  <a:gd name="T66" fmla="*/ 2 w 77"/>
                  <a:gd name="T67" fmla="*/ 12 h 150"/>
                  <a:gd name="T68" fmla="*/ 3 w 77"/>
                  <a:gd name="T69" fmla="*/ 13 h 150"/>
                  <a:gd name="T70" fmla="*/ 4 w 77"/>
                  <a:gd name="T71" fmla="*/ 14 h 150"/>
                  <a:gd name="T72" fmla="*/ 5 w 77"/>
                  <a:gd name="T73" fmla="*/ 15 h 150"/>
                  <a:gd name="T74" fmla="*/ 5 w 77"/>
                  <a:gd name="T75" fmla="*/ 16 h 150"/>
                  <a:gd name="T76" fmla="*/ 6 w 77"/>
                  <a:gd name="T77" fmla="*/ 16 h 150"/>
                  <a:gd name="T78" fmla="*/ 7 w 77"/>
                  <a:gd name="T79" fmla="*/ 16 h 150"/>
                  <a:gd name="T80" fmla="*/ 7 w 77"/>
                  <a:gd name="T81" fmla="*/ 17 h 150"/>
                  <a:gd name="T82" fmla="*/ 8 w 77"/>
                  <a:gd name="T83" fmla="*/ 17 h 150"/>
                  <a:gd name="T84" fmla="*/ 9 w 77"/>
                  <a:gd name="T85" fmla="*/ 16 h 150"/>
                  <a:gd name="T86" fmla="*/ 9 w 77"/>
                  <a:gd name="T87" fmla="*/ 16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150"/>
                  <a:gd name="T134" fmla="*/ 77 w 77"/>
                  <a:gd name="T135" fmla="*/ 150 h 1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150">
                    <a:moveTo>
                      <a:pt x="13" y="0"/>
                    </a:moveTo>
                    <a:lnTo>
                      <a:pt x="11" y="3"/>
                    </a:lnTo>
                    <a:lnTo>
                      <a:pt x="8" y="6"/>
                    </a:lnTo>
                    <a:lnTo>
                      <a:pt x="7" y="10"/>
                    </a:lnTo>
                    <a:lnTo>
                      <a:pt x="5" y="15"/>
                    </a:lnTo>
                    <a:lnTo>
                      <a:pt x="4" y="19"/>
                    </a:lnTo>
                    <a:lnTo>
                      <a:pt x="2" y="23"/>
                    </a:lnTo>
                    <a:lnTo>
                      <a:pt x="1" y="28"/>
                    </a:lnTo>
                    <a:lnTo>
                      <a:pt x="1" y="33"/>
                    </a:lnTo>
                    <a:lnTo>
                      <a:pt x="0" y="38"/>
                    </a:lnTo>
                    <a:lnTo>
                      <a:pt x="0" y="44"/>
                    </a:lnTo>
                    <a:lnTo>
                      <a:pt x="0" y="49"/>
                    </a:lnTo>
                    <a:lnTo>
                      <a:pt x="0" y="53"/>
                    </a:lnTo>
                    <a:lnTo>
                      <a:pt x="0" y="57"/>
                    </a:lnTo>
                    <a:lnTo>
                      <a:pt x="0" y="60"/>
                    </a:lnTo>
                    <a:lnTo>
                      <a:pt x="1" y="63"/>
                    </a:lnTo>
                    <a:lnTo>
                      <a:pt x="1" y="66"/>
                    </a:lnTo>
                    <a:lnTo>
                      <a:pt x="3" y="68"/>
                    </a:lnTo>
                    <a:lnTo>
                      <a:pt x="5" y="71"/>
                    </a:lnTo>
                    <a:lnTo>
                      <a:pt x="7" y="73"/>
                    </a:lnTo>
                    <a:lnTo>
                      <a:pt x="10" y="76"/>
                    </a:lnTo>
                    <a:lnTo>
                      <a:pt x="11" y="77"/>
                    </a:lnTo>
                    <a:lnTo>
                      <a:pt x="11" y="80"/>
                    </a:lnTo>
                    <a:lnTo>
                      <a:pt x="13" y="85"/>
                    </a:lnTo>
                    <a:lnTo>
                      <a:pt x="14" y="89"/>
                    </a:lnTo>
                    <a:lnTo>
                      <a:pt x="17" y="95"/>
                    </a:lnTo>
                    <a:lnTo>
                      <a:pt x="18" y="100"/>
                    </a:lnTo>
                    <a:lnTo>
                      <a:pt x="19" y="104"/>
                    </a:lnTo>
                    <a:lnTo>
                      <a:pt x="20" y="107"/>
                    </a:lnTo>
                    <a:lnTo>
                      <a:pt x="20" y="109"/>
                    </a:lnTo>
                    <a:lnTo>
                      <a:pt x="19" y="108"/>
                    </a:lnTo>
                    <a:lnTo>
                      <a:pt x="27" y="121"/>
                    </a:lnTo>
                    <a:lnTo>
                      <a:pt x="33" y="131"/>
                    </a:lnTo>
                    <a:lnTo>
                      <a:pt x="40" y="139"/>
                    </a:lnTo>
                    <a:lnTo>
                      <a:pt x="46" y="144"/>
                    </a:lnTo>
                    <a:lnTo>
                      <a:pt x="52" y="147"/>
                    </a:lnTo>
                    <a:lnTo>
                      <a:pt x="58" y="148"/>
                    </a:lnTo>
                    <a:lnTo>
                      <a:pt x="63" y="149"/>
                    </a:lnTo>
                    <a:lnTo>
                      <a:pt x="68" y="149"/>
                    </a:lnTo>
                    <a:lnTo>
                      <a:pt x="72" y="148"/>
                    </a:lnTo>
                    <a:lnTo>
                      <a:pt x="76" y="148"/>
                    </a:lnTo>
                  </a:path>
                </a:pathLst>
              </a:custGeom>
              <a:noFill/>
              <a:ln w="12700" cap="rnd">
                <a:solidFill>
                  <a:srgbClr val="CB4B98"/>
                </a:solidFill>
                <a:round/>
                <a:headEnd type="none" w="sm" len="sm"/>
                <a:tailEnd type="none" w="sm" len="sm"/>
              </a:ln>
            </p:spPr>
            <p:txBody>
              <a:bodyPr/>
              <a:lstStyle/>
              <a:p>
                <a:endParaRPr lang="en-US"/>
              </a:p>
            </p:txBody>
          </p:sp>
          <p:sp>
            <p:nvSpPr>
              <p:cNvPr id="84281" name="Freeform 313"/>
              <p:cNvSpPr>
                <a:spLocks noChangeAspect="1"/>
              </p:cNvSpPr>
              <p:nvPr/>
            </p:nvSpPr>
            <p:spPr bwMode="auto">
              <a:xfrm>
                <a:off x="1417" y="1844"/>
                <a:ext cx="96" cy="54"/>
              </a:xfrm>
              <a:custGeom>
                <a:avLst/>
                <a:gdLst>
                  <a:gd name="T0" fmla="*/ 0 w 199"/>
                  <a:gd name="T1" fmla="*/ 1 h 112"/>
                  <a:gd name="T2" fmla="*/ 0 w 199"/>
                  <a:gd name="T3" fmla="*/ 1 h 112"/>
                  <a:gd name="T4" fmla="*/ 1 w 199"/>
                  <a:gd name="T5" fmla="*/ 1 h 112"/>
                  <a:gd name="T6" fmla="*/ 1 w 199"/>
                  <a:gd name="T7" fmla="*/ 0 h 112"/>
                  <a:gd name="T8" fmla="*/ 2 w 199"/>
                  <a:gd name="T9" fmla="*/ 0 h 112"/>
                  <a:gd name="T10" fmla="*/ 3 w 199"/>
                  <a:gd name="T11" fmla="*/ 0 h 112"/>
                  <a:gd name="T12" fmla="*/ 4 w 199"/>
                  <a:gd name="T13" fmla="*/ 0 h 112"/>
                  <a:gd name="T14" fmla="*/ 5 w 199"/>
                  <a:gd name="T15" fmla="*/ 0 h 112"/>
                  <a:gd name="T16" fmla="*/ 6 w 199"/>
                  <a:gd name="T17" fmla="*/ 0 h 112"/>
                  <a:gd name="T18" fmla="*/ 6 w 199"/>
                  <a:gd name="T19" fmla="*/ 0 h 112"/>
                  <a:gd name="T20" fmla="*/ 7 w 199"/>
                  <a:gd name="T21" fmla="*/ 0 h 112"/>
                  <a:gd name="T22" fmla="*/ 7 w 199"/>
                  <a:gd name="T23" fmla="*/ 0 h 112"/>
                  <a:gd name="T24" fmla="*/ 8 w 199"/>
                  <a:gd name="T25" fmla="*/ 0 h 112"/>
                  <a:gd name="T26" fmla="*/ 8 w 199"/>
                  <a:gd name="T27" fmla="*/ 0 h 112"/>
                  <a:gd name="T28" fmla="*/ 9 w 199"/>
                  <a:gd name="T29" fmla="*/ 0 h 112"/>
                  <a:gd name="T30" fmla="*/ 9 w 199"/>
                  <a:gd name="T31" fmla="*/ 0 h 112"/>
                  <a:gd name="T32" fmla="*/ 10 w 199"/>
                  <a:gd name="T33" fmla="*/ 0 h 112"/>
                  <a:gd name="T34" fmla="*/ 10 w 199"/>
                  <a:gd name="T35" fmla="*/ 1 h 112"/>
                  <a:gd name="T36" fmla="*/ 11 w 199"/>
                  <a:gd name="T37" fmla="*/ 1 h 112"/>
                  <a:gd name="T38" fmla="*/ 11 w 199"/>
                  <a:gd name="T39" fmla="*/ 2 h 112"/>
                  <a:gd name="T40" fmla="*/ 11 w 199"/>
                  <a:gd name="T41" fmla="*/ 2 h 112"/>
                  <a:gd name="T42" fmla="*/ 12 w 199"/>
                  <a:gd name="T43" fmla="*/ 3 h 112"/>
                  <a:gd name="T44" fmla="*/ 12 w 199"/>
                  <a:gd name="T45" fmla="*/ 3 h 112"/>
                  <a:gd name="T46" fmla="*/ 12 w 199"/>
                  <a:gd name="T47" fmla="*/ 4 h 112"/>
                  <a:gd name="T48" fmla="*/ 13 w 199"/>
                  <a:gd name="T49" fmla="*/ 5 h 112"/>
                  <a:gd name="T50" fmla="*/ 14 w 199"/>
                  <a:gd name="T51" fmla="*/ 6 h 112"/>
                  <a:gd name="T52" fmla="*/ 16 w 199"/>
                  <a:gd name="T53" fmla="*/ 7 h 112"/>
                  <a:gd name="T54" fmla="*/ 17 w 199"/>
                  <a:gd name="T55" fmla="*/ 8 h 112"/>
                  <a:gd name="T56" fmla="*/ 19 w 199"/>
                  <a:gd name="T57" fmla="*/ 10 h 112"/>
                  <a:gd name="T58" fmla="*/ 20 w 199"/>
                  <a:gd name="T59" fmla="*/ 11 h 112"/>
                  <a:gd name="T60" fmla="*/ 21 w 199"/>
                  <a:gd name="T61" fmla="*/ 12 h 112"/>
                  <a:gd name="T62" fmla="*/ 22 w 199"/>
                  <a:gd name="T63" fmla="*/ 12 h 112"/>
                  <a:gd name="T64" fmla="*/ 22 w 199"/>
                  <a:gd name="T65" fmla="*/ 13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12"/>
                  <a:gd name="T101" fmla="*/ 199 w 199"/>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12">
                    <a:moveTo>
                      <a:pt x="0" y="9"/>
                    </a:moveTo>
                    <a:lnTo>
                      <a:pt x="4" y="9"/>
                    </a:lnTo>
                    <a:lnTo>
                      <a:pt x="9" y="8"/>
                    </a:lnTo>
                    <a:lnTo>
                      <a:pt x="15" y="7"/>
                    </a:lnTo>
                    <a:lnTo>
                      <a:pt x="22" y="6"/>
                    </a:lnTo>
                    <a:lnTo>
                      <a:pt x="30" y="4"/>
                    </a:lnTo>
                    <a:lnTo>
                      <a:pt x="36" y="3"/>
                    </a:lnTo>
                    <a:lnTo>
                      <a:pt x="44" y="2"/>
                    </a:lnTo>
                    <a:lnTo>
                      <a:pt x="51" y="1"/>
                    </a:lnTo>
                    <a:lnTo>
                      <a:pt x="57" y="0"/>
                    </a:lnTo>
                    <a:lnTo>
                      <a:pt x="63" y="0"/>
                    </a:lnTo>
                    <a:lnTo>
                      <a:pt x="68" y="0"/>
                    </a:lnTo>
                    <a:lnTo>
                      <a:pt x="73" y="0"/>
                    </a:lnTo>
                    <a:lnTo>
                      <a:pt x="77" y="2"/>
                    </a:lnTo>
                    <a:lnTo>
                      <a:pt x="82" y="3"/>
                    </a:lnTo>
                    <a:lnTo>
                      <a:pt x="86" y="6"/>
                    </a:lnTo>
                    <a:lnTo>
                      <a:pt x="90" y="9"/>
                    </a:lnTo>
                    <a:lnTo>
                      <a:pt x="94" y="13"/>
                    </a:lnTo>
                    <a:lnTo>
                      <a:pt x="97" y="17"/>
                    </a:lnTo>
                    <a:lnTo>
                      <a:pt x="100" y="22"/>
                    </a:lnTo>
                    <a:lnTo>
                      <a:pt x="103" y="28"/>
                    </a:lnTo>
                    <a:lnTo>
                      <a:pt x="108" y="35"/>
                    </a:lnTo>
                    <a:lnTo>
                      <a:pt x="116" y="43"/>
                    </a:lnTo>
                    <a:lnTo>
                      <a:pt x="127" y="53"/>
                    </a:lnTo>
                    <a:lnTo>
                      <a:pt x="140" y="63"/>
                    </a:lnTo>
                    <a:lnTo>
                      <a:pt x="153" y="75"/>
                    </a:lnTo>
                    <a:lnTo>
                      <a:pt x="166" y="85"/>
                    </a:lnTo>
                    <a:lnTo>
                      <a:pt x="178" y="95"/>
                    </a:lnTo>
                    <a:lnTo>
                      <a:pt x="188" y="102"/>
                    </a:lnTo>
                    <a:lnTo>
                      <a:pt x="195" y="108"/>
                    </a:lnTo>
                    <a:lnTo>
                      <a:pt x="198" y="111"/>
                    </a:lnTo>
                  </a:path>
                </a:pathLst>
              </a:custGeom>
              <a:noFill/>
              <a:ln w="12700" cap="rnd">
                <a:solidFill>
                  <a:srgbClr val="CB4B98"/>
                </a:solidFill>
                <a:round/>
                <a:headEnd type="none" w="sm" len="sm"/>
                <a:tailEnd type="none" w="sm" len="sm"/>
              </a:ln>
            </p:spPr>
            <p:txBody>
              <a:bodyPr/>
              <a:lstStyle/>
              <a:p>
                <a:endParaRPr lang="en-US"/>
              </a:p>
            </p:txBody>
          </p:sp>
          <p:sp>
            <p:nvSpPr>
              <p:cNvPr id="84282" name="Freeform 314"/>
              <p:cNvSpPr>
                <a:spLocks noChangeAspect="1"/>
              </p:cNvSpPr>
              <p:nvPr/>
            </p:nvSpPr>
            <p:spPr bwMode="auto">
              <a:xfrm>
                <a:off x="1470" y="1868"/>
                <a:ext cx="12" cy="29"/>
              </a:xfrm>
              <a:custGeom>
                <a:avLst/>
                <a:gdLst>
                  <a:gd name="T0" fmla="*/ 0 w 25"/>
                  <a:gd name="T1" fmla="*/ 0 h 60"/>
                  <a:gd name="T2" fmla="*/ 0 w 25"/>
                  <a:gd name="T3" fmla="*/ 0 h 60"/>
                  <a:gd name="T4" fmla="*/ 0 w 25"/>
                  <a:gd name="T5" fmla="*/ 1 h 60"/>
                  <a:gd name="T6" fmla="*/ 0 w 25"/>
                  <a:gd name="T7" fmla="*/ 2 h 60"/>
                  <a:gd name="T8" fmla="*/ 0 w 25"/>
                  <a:gd name="T9" fmla="*/ 3 h 60"/>
                  <a:gd name="T10" fmla="*/ 0 w 25"/>
                  <a:gd name="T11" fmla="*/ 3 h 60"/>
                  <a:gd name="T12" fmla="*/ 0 w 25"/>
                  <a:gd name="T13" fmla="*/ 4 h 60"/>
                  <a:gd name="T14" fmla="*/ 0 w 25"/>
                  <a:gd name="T15" fmla="*/ 5 h 60"/>
                  <a:gd name="T16" fmla="*/ 0 w 25"/>
                  <a:gd name="T17" fmla="*/ 5 h 60"/>
                  <a:gd name="T18" fmla="*/ 1 w 25"/>
                  <a:gd name="T19" fmla="*/ 6 h 60"/>
                  <a:gd name="T20" fmla="*/ 1 w 25"/>
                  <a:gd name="T21" fmla="*/ 6 h 60"/>
                  <a:gd name="T22" fmla="*/ 1 w 25"/>
                  <a:gd name="T23" fmla="*/ 6 h 60"/>
                  <a:gd name="T24" fmla="*/ 1 w 25"/>
                  <a:gd name="T25" fmla="*/ 6 h 60"/>
                  <a:gd name="T26" fmla="*/ 2 w 25"/>
                  <a:gd name="T27" fmla="*/ 6 h 60"/>
                  <a:gd name="T28" fmla="*/ 2 w 25"/>
                  <a:gd name="T29" fmla="*/ 6 h 60"/>
                  <a:gd name="T30" fmla="*/ 2 w 25"/>
                  <a:gd name="T31" fmla="*/ 6 h 60"/>
                  <a:gd name="T32" fmla="*/ 2 w 25"/>
                  <a:gd name="T33" fmla="*/ 7 h 60"/>
                  <a:gd name="T34" fmla="*/ 2 w 25"/>
                  <a:gd name="T35" fmla="*/ 7 h 60"/>
                  <a:gd name="T36" fmla="*/ 2 w 25"/>
                  <a:gd name="T37" fmla="*/ 7 h 60"/>
                  <a:gd name="T38" fmla="*/ 2 w 25"/>
                  <a:gd name="T39" fmla="*/ 7 h 60"/>
                  <a:gd name="T40" fmla="*/ 2 w 25"/>
                  <a:gd name="T41" fmla="*/ 7 h 60"/>
                  <a:gd name="T42" fmla="*/ 3 w 25"/>
                  <a:gd name="T43" fmla="*/ 7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60"/>
                  <a:gd name="T68" fmla="*/ 25 w 25"/>
                  <a:gd name="T69" fmla="*/ 60 h 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60">
                    <a:moveTo>
                      <a:pt x="0" y="0"/>
                    </a:moveTo>
                    <a:lnTo>
                      <a:pt x="1" y="7"/>
                    </a:lnTo>
                    <a:lnTo>
                      <a:pt x="1" y="13"/>
                    </a:lnTo>
                    <a:lnTo>
                      <a:pt x="2" y="19"/>
                    </a:lnTo>
                    <a:lnTo>
                      <a:pt x="2" y="26"/>
                    </a:lnTo>
                    <a:lnTo>
                      <a:pt x="2" y="31"/>
                    </a:lnTo>
                    <a:lnTo>
                      <a:pt x="4" y="36"/>
                    </a:lnTo>
                    <a:lnTo>
                      <a:pt x="5" y="42"/>
                    </a:lnTo>
                    <a:lnTo>
                      <a:pt x="7" y="46"/>
                    </a:lnTo>
                    <a:lnTo>
                      <a:pt x="10" y="50"/>
                    </a:lnTo>
                    <a:lnTo>
                      <a:pt x="14" y="53"/>
                    </a:lnTo>
                    <a:lnTo>
                      <a:pt x="15" y="54"/>
                    </a:lnTo>
                    <a:lnTo>
                      <a:pt x="16" y="54"/>
                    </a:lnTo>
                    <a:lnTo>
                      <a:pt x="17" y="55"/>
                    </a:lnTo>
                    <a:lnTo>
                      <a:pt x="18" y="56"/>
                    </a:lnTo>
                    <a:lnTo>
                      <a:pt x="19" y="57"/>
                    </a:lnTo>
                    <a:lnTo>
                      <a:pt x="20" y="57"/>
                    </a:lnTo>
                    <a:lnTo>
                      <a:pt x="21" y="57"/>
                    </a:lnTo>
                    <a:lnTo>
                      <a:pt x="22" y="58"/>
                    </a:lnTo>
                    <a:lnTo>
                      <a:pt x="23" y="59"/>
                    </a:lnTo>
                    <a:lnTo>
                      <a:pt x="24" y="59"/>
                    </a:lnTo>
                  </a:path>
                </a:pathLst>
              </a:custGeom>
              <a:noFill/>
              <a:ln w="12700" cap="rnd">
                <a:solidFill>
                  <a:srgbClr val="CB4B98"/>
                </a:solidFill>
                <a:round/>
                <a:headEnd type="none" w="sm" len="sm"/>
                <a:tailEnd type="none" w="sm" len="sm"/>
              </a:ln>
            </p:spPr>
            <p:txBody>
              <a:bodyPr/>
              <a:lstStyle/>
              <a:p>
                <a:endParaRPr lang="en-US"/>
              </a:p>
            </p:txBody>
          </p:sp>
          <p:sp>
            <p:nvSpPr>
              <p:cNvPr id="84283" name="Freeform 315"/>
              <p:cNvSpPr>
                <a:spLocks noChangeAspect="1"/>
              </p:cNvSpPr>
              <p:nvPr/>
            </p:nvSpPr>
            <p:spPr bwMode="auto">
              <a:xfrm>
                <a:off x="1210" y="1763"/>
                <a:ext cx="35" cy="13"/>
              </a:xfrm>
              <a:custGeom>
                <a:avLst/>
                <a:gdLst>
                  <a:gd name="T0" fmla="*/ 8 w 72"/>
                  <a:gd name="T1" fmla="*/ 3 h 26"/>
                  <a:gd name="T2" fmla="*/ 8 w 72"/>
                  <a:gd name="T3" fmla="*/ 3 h 26"/>
                  <a:gd name="T4" fmla="*/ 8 w 72"/>
                  <a:gd name="T5" fmla="*/ 3 h 26"/>
                  <a:gd name="T6" fmla="*/ 8 w 72"/>
                  <a:gd name="T7" fmla="*/ 3 h 26"/>
                  <a:gd name="T8" fmla="*/ 8 w 72"/>
                  <a:gd name="T9" fmla="*/ 3 h 26"/>
                  <a:gd name="T10" fmla="*/ 7 w 72"/>
                  <a:gd name="T11" fmla="*/ 3 h 26"/>
                  <a:gd name="T12" fmla="*/ 7 w 72"/>
                  <a:gd name="T13" fmla="*/ 3 h 26"/>
                  <a:gd name="T14" fmla="*/ 6 w 72"/>
                  <a:gd name="T15" fmla="*/ 2 h 26"/>
                  <a:gd name="T16" fmla="*/ 6 w 72"/>
                  <a:gd name="T17" fmla="*/ 2 h 26"/>
                  <a:gd name="T18" fmla="*/ 5 w 72"/>
                  <a:gd name="T19" fmla="*/ 2 h 26"/>
                  <a:gd name="T20" fmla="*/ 5 w 72"/>
                  <a:gd name="T21" fmla="*/ 2 h 26"/>
                  <a:gd name="T22" fmla="*/ 5 w 72"/>
                  <a:gd name="T23" fmla="*/ 2 h 26"/>
                  <a:gd name="T24" fmla="*/ 4 w 72"/>
                  <a:gd name="T25" fmla="*/ 1 h 26"/>
                  <a:gd name="T26" fmla="*/ 4 w 72"/>
                  <a:gd name="T27" fmla="*/ 1 h 26"/>
                  <a:gd name="T28" fmla="*/ 3 w 72"/>
                  <a:gd name="T29" fmla="*/ 1 h 26"/>
                  <a:gd name="T30" fmla="*/ 2 w 72"/>
                  <a:gd name="T31" fmla="*/ 1 h 26"/>
                  <a:gd name="T32" fmla="*/ 2 w 72"/>
                  <a:gd name="T33" fmla="*/ 1 h 26"/>
                  <a:gd name="T34" fmla="*/ 1 w 72"/>
                  <a:gd name="T35" fmla="*/ 1 h 26"/>
                  <a:gd name="T36" fmla="*/ 0 w 72"/>
                  <a:gd name="T37" fmla="*/ 1 h 26"/>
                  <a:gd name="T38" fmla="*/ 0 w 72"/>
                  <a:gd name="T39" fmla="*/ 1 h 26"/>
                  <a:gd name="T40" fmla="*/ 0 w 72"/>
                  <a:gd name="T41" fmla="*/ 0 h 26"/>
                  <a:gd name="T42" fmla="*/ 0 w 72"/>
                  <a:gd name="T43" fmla="*/ 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26"/>
                  <a:gd name="T68" fmla="*/ 72 w 72"/>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26">
                    <a:moveTo>
                      <a:pt x="71" y="25"/>
                    </a:moveTo>
                    <a:lnTo>
                      <a:pt x="71" y="25"/>
                    </a:lnTo>
                    <a:lnTo>
                      <a:pt x="69" y="24"/>
                    </a:lnTo>
                    <a:lnTo>
                      <a:pt x="68" y="23"/>
                    </a:lnTo>
                    <a:lnTo>
                      <a:pt x="66" y="21"/>
                    </a:lnTo>
                    <a:lnTo>
                      <a:pt x="63" y="19"/>
                    </a:lnTo>
                    <a:lnTo>
                      <a:pt x="59" y="17"/>
                    </a:lnTo>
                    <a:lnTo>
                      <a:pt x="55" y="15"/>
                    </a:lnTo>
                    <a:lnTo>
                      <a:pt x="51" y="12"/>
                    </a:lnTo>
                    <a:lnTo>
                      <a:pt x="47" y="11"/>
                    </a:lnTo>
                    <a:lnTo>
                      <a:pt x="43" y="9"/>
                    </a:lnTo>
                    <a:lnTo>
                      <a:pt x="39" y="8"/>
                    </a:lnTo>
                    <a:lnTo>
                      <a:pt x="34" y="6"/>
                    </a:lnTo>
                    <a:lnTo>
                      <a:pt x="29" y="5"/>
                    </a:lnTo>
                    <a:lnTo>
                      <a:pt x="23" y="4"/>
                    </a:lnTo>
                    <a:lnTo>
                      <a:pt x="18" y="3"/>
                    </a:lnTo>
                    <a:lnTo>
                      <a:pt x="12" y="2"/>
                    </a:lnTo>
                    <a:lnTo>
                      <a:pt x="7" y="2"/>
                    </a:lnTo>
                    <a:lnTo>
                      <a:pt x="3" y="1"/>
                    </a:lnTo>
                    <a:lnTo>
                      <a:pt x="1" y="0"/>
                    </a:lnTo>
                    <a:lnTo>
                      <a:pt x="0" y="0"/>
                    </a:lnTo>
                  </a:path>
                </a:pathLst>
              </a:custGeom>
              <a:noFill/>
              <a:ln w="12700" cap="rnd">
                <a:solidFill>
                  <a:srgbClr val="B1327E"/>
                </a:solidFill>
                <a:round/>
                <a:headEnd type="none" w="sm" len="sm"/>
                <a:tailEnd type="none" w="sm" len="sm"/>
              </a:ln>
            </p:spPr>
            <p:txBody>
              <a:bodyPr/>
              <a:lstStyle/>
              <a:p>
                <a:endParaRPr lang="en-US"/>
              </a:p>
            </p:txBody>
          </p:sp>
          <p:sp>
            <p:nvSpPr>
              <p:cNvPr id="84284" name="Freeform 316"/>
              <p:cNvSpPr>
                <a:spLocks noChangeAspect="1"/>
              </p:cNvSpPr>
              <p:nvPr/>
            </p:nvSpPr>
            <p:spPr bwMode="auto">
              <a:xfrm>
                <a:off x="1560" y="1893"/>
                <a:ext cx="40" cy="19"/>
              </a:xfrm>
              <a:custGeom>
                <a:avLst/>
                <a:gdLst>
                  <a:gd name="T0" fmla="*/ 6 w 83"/>
                  <a:gd name="T1" fmla="*/ 0 h 41"/>
                  <a:gd name="T2" fmla="*/ 6 w 83"/>
                  <a:gd name="T3" fmla="*/ 0 h 41"/>
                  <a:gd name="T4" fmla="*/ 6 w 83"/>
                  <a:gd name="T5" fmla="*/ 0 h 41"/>
                  <a:gd name="T6" fmla="*/ 6 w 83"/>
                  <a:gd name="T7" fmla="*/ 0 h 41"/>
                  <a:gd name="T8" fmla="*/ 6 w 83"/>
                  <a:gd name="T9" fmla="*/ 0 h 41"/>
                  <a:gd name="T10" fmla="*/ 6 w 83"/>
                  <a:gd name="T11" fmla="*/ 0 h 41"/>
                  <a:gd name="T12" fmla="*/ 6 w 83"/>
                  <a:gd name="T13" fmla="*/ 1 h 41"/>
                  <a:gd name="T14" fmla="*/ 6 w 83"/>
                  <a:gd name="T15" fmla="*/ 1 h 41"/>
                  <a:gd name="T16" fmla="*/ 6 w 83"/>
                  <a:gd name="T17" fmla="*/ 1 h 41"/>
                  <a:gd name="T18" fmla="*/ 6 w 83"/>
                  <a:gd name="T19" fmla="*/ 1 h 41"/>
                  <a:gd name="T20" fmla="*/ 6 w 83"/>
                  <a:gd name="T21" fmla="*/ 1 h 41"/>
                  <a:gd name="T22" fmla="*/ 6 w 83"/>
                  <a:gd name="T23" fmla="*/ 1 h 41"/>
                  <a:gd name="T24" fmla="*/ 6 w 83"/>
                  <a:gd name="T25" fmla="*/ 2 h 41"/>
                  <a:gd name="T26" fmla="*/ 6 w 83"/>
                  <a:gd name="T27" fmla="*/ 2 h 41"/>
                  <a:gd name="T28" fmla="*/ 7 w 83"/>
                  <a:gd name="T29" fmla="*/ 2 h 41"/>
                  <a:gd name="T30" fmla="*/ 7 w 83"/>
                  <a:gd name="T31" fmla="*/ 2 h 41"/>
                  <a:gd name="T32" fmla="*/ 7 w 83"/>
                  <a:gd name="T33" fmla="*/ 2 h 41"/>
                  <a:gd name="T34" fmla="*/ 8 w 83"/>
                  <a:gd name="T35" fmla="*/ 2 h 41"/>
                  <a:gd name="T36" fmla="*/ 8 w 83"/>
                  <a:gd name="T37" fmla="*/ 3 h 41"/>
                  <a:gd name="T38" fmla="*/ 9 w 83"/>
                  <a:gd name="T39" fmla="*/ 3 h 41"/>
                  <a:gd name="T40" fmla="*/ 9 w 83"/>
                  <a:gd name="T41" fmla="*/ 3 h 41"/>
                  <a:gd name="T42" fmla="*/ 9 w 83"/>
                  <a:gd name="T43" fmla="*/ 3 h 41"/>
                  <a:gd name="T44" fmla="*/ 9 w 83"/>
                  <a:gd name="T45" fmla="*/ 3 h 41"/>
                  <a:gd name="T46" fmla="*/ 9 w 83"/>
                  <a:gd name="T47" fmla="*/ 3 h 41"/>
                  <a:gd name="T48" fmla="*/ 9 w 83"/>
                  <a:gd name="T49" fmla="*/ 3 h 41"/>
                  <a:gd name="T50" fmla="*/ 9 w 83"/>
                  <a:gd name="T51" fmla="*/ 3 h 41"/>
                  <a:gd name="T52" fmla="*/ 8 w 83"/>
                  <a:gd name="T53" fmla="*/ 3 h 41"/>
                  <a:gd name="T54" fmla="*/ 8 w 83"/>
                  <a:gd name="T55" fmla="*/ 3 h 41"/>
                  <a:gd name="T56" fmla="*/ 7 w 83"/>
                  <a:gd name="T57" fmla="*/ 3 h 41"/>
                  <a:gd name="T58" fmla="*/ 7 w 83"/>
                  <a:gd name="T59" fmla="*/ 2 h 41"/>
                  <a:gd name="T60" fmla="*/ 6 w 83"/>
                  <a:gd name="T61" fmla="*/ 2 h 41"/>
                  <a:gd name="T62" fmla="*/ 6 w 83"/>
                  <a:gd name="T63" fmla="*/ 3 h 41"/>
                  <a:gd name="T64" fmla="*/ 5 w 83"/>
                  <a:gd name="T65" fmla="*/ 3 h 41"/>
                  <a:gd name="T66" fmla="*/ 5 w 83"/>
                  <a:gd name="T67" fmla="*/ 3 h 41"/>
                  <a:gd name="T68" fmla="*/ 5 w 83"/>
                  <a:gd name="T69" fmla="*/ 3 h 41"/>
                  <a:gd name="T70" fmla="*/ 4 w 83"/>
                  <a:gd name="T71" fmla="*/ 3 h 41"/>
                  <a:gd name="T72" fmla="*/ 3 w 83"/>
                  <a:gd name="T73" fmla="*/ 3 h 41"/>
                  <a:gd name="T74" fmla="*/ 3 w 83"/>
                  <a:gd name="T75" fmla="*/ 3 h 41"/>
                  <a:gd name="T76" fmla="*/ 2 w 83"/>
                  <a:gd name="T77" fmla="*/ 3 h 41"/>
                  <a:gd name="T78" fmla="*/ 1 w 83"/>
                  <a:gd name="T79" fmla="*/ 3 h 41"/>
                  <a:gd name="T80" fmla="*/ 0 w 83"/>
                  <a:gd name="T81" fmla="*/ 4 h 41"/>
                  <a:gd name="T82" fmla="*/ 0 w 83"/>
                  <a:gd name="T83" fmla="*/ 4 h 41"/>
                  <a:gd name="T84" fmla="*/ 0 w 83"/>
                  <a:gd name="T85" fmla="*/ 4 h 41"/>
                  <a:gd name="T86" fmla="*/ 0 w 83"/>
                  <a:gd name="T87" fmla="*/ 4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53" y="0"/>
                    </a:moveTo>
                    <a:lnTo>
                      <a:pt x="53" y="0"/>
                    </a:lnTo>
                    <a:lnTo>
                      <a:pt x="52" y="0"/>
                    </a:lnTo>
                    <a:lnTo>
                      <a:pt x="52" y="2"/>
                    </a:lnTo>
                    <a:lnTo>
                      <a:pt x="52" y="3"/>
                    </a:lnTo>
                    <a:lnTo>
                      <a:pt x="53" y="6"/>
                    </a:lnTo>
                    <a:lnTo>
                      <a:pt x="53" y="8"/>
                    </a:lnTo>
                    <a:lnTo>
                      <a:pt x="53" y="10"/>
                    </a:lnTo>
                    <a:lnTo>
                      <a:pt x="54" y="13"/>
                    </a:lnTo>
                    <a:lnTo>
                      <a:pt x="55" y="14"/>
                    </a:lnTo>
                    <a:lnTo>
                      <a:pt x="56" y="16"/>
                    </a:lnTo>
                    <a:lnTo>
                      <a:pt x="58" y="17"/>
                    </a:lnTo>
                    <a:lnTo>
                      <a:pt x="59" y="19"/>
                    </a:lnTo>
                    <a:lnTo>
                      <a:pt x="61" y="20"/>
                    </a:lnTo>
                    <a:lnTo>
                      <a:pt x="65" y="22"/>
                    </a:lnTo>
                    <a:lnTo>
                      <a:pt x="67" y="23"/>
                    </a:lnTo>
                    <a:lnTo>
                      <a:pt x="70" y="24"/>
                    </a:lnTo>
                    <a:lnTo>
                      <a:pt x="73" y="25"/>
                    </a:lnTo>
                    <a:lnTo>
                      <a:pt x="76" y="26"/>
                    </a:lnTo>
                    <a:lnTo>
                      <a:pt x="79" y="26"/>
                    </a:lnTo>
                    <a:lnTo>
                      <a:pt x="82" y="26"/>
                    </a:lnTo>
                    <a:lnTo>
                      <a:pt x="81" y="26"/>
                    </a:lnTo>
                    <a:lnTo>
                      <a:pt x="80" y="26"/>
                    </a:lnTo>
                    <a:lnTo>
                      <a:pt x="77" y="25"/>
                    </a:lnTo>
                    <a:lnTo>
                      <a:pt x="74" y="25"/>
                    </a:lnTo>
                    <a:lnTo>
                      <a:pt x="70" y="25"/>
                    </a:lnTo>
                    <a:lnTo>
                      <a:pt x="65" y="25"/>
                    </a:lnTo>
                    <a:lnTo>
                      <a:pt x="61" y="24"/>
                    </a:lnTo>
                    <a:lnTo>
                      <a:pt x="56" y="24"/>
                    </a:lnTo>
                    <a:lnTo>
                      <a:pt x="51" y="25"/>
                    </a:lnTo>
                    <a:lnTo>
                      <a:pt x="46" y="25"/>
                    </a:lnTo>
                    <a:lnTo>
                      <a:pt x="42" y="26"/>
                    </a:lnTo>
                    <a:lnTo>
                      <a:pt x="36" y="27"/>
                    </a:lnTo>
                    <a:lnTo>
                      <a:pt x="30" y="29"/>
                    </a:lnTo>
                    <a:lnTo>
                      <a:pt x="24" y="31"/>
                    </a:lnTo>
                    <a:lnTo>
                      <a:pt x="18" y="33"/>
                    </a:lnTo>
                    <a:lnTo>
                      <a:pt x="13" y="35"/>
                    </a:lnTo>
                    <a:lnTo>
                      <a:pt x="7" y="37"/>
                    </a:lnTo>
                    <a:lnTo>
                      <a:pt x="4" y="38"/>
                    </a:lnTo>
                    <a:lnTo>
                      <a:pt x="1" y="39"/>
                    </a:lnTo>
                    <a:lnTo>
                      <a:pt x="0" y="40"/>
                    </a:lnTo>
                  </a:path>
                </a:pathLst>
              </a:custGeom>
              <a:noFill/>
              <a:ln w="12700" cap="rnd">
                <a:solidFill>
                  <a:srgbClr val="B1327E"/>
                </a:solidFill>
                <a:round/>
                <a:headEnd type="none" w="sm" len="sm"/>
                <a:tailEnd type="none" w="sm" len="sm"/>
              </a:ln>
            </p:spPr>
            <p:txBody>
              <a:bodyPr/>
              <a:lstStyle/>
              <a:p>
                <a:endParaRPr lang="en-US"/>
              </a:p>
            </p:txBody>
          </p:sp>
          <p:sp>
            <p:nvSpPr>
              <p:cNvPr id="84285" name="Freeform 317"/>
              <p:cNvSpPr>
                <a:spLocks noChangeAspect="1"/>
              </p:cNvSpPr>
              <p:nvPr/>
            </p:nvSpPr>
            <p:spPr bwMode="auto">
              <a:xfrm>
                <a:off x="1435" y="1791"/>
                <a:ext cx="17" cy="18"/>
              </a:xfrm>
              <a:custGeom>
                <a:avLst/>
                <a:gdLst>
                  <a:gd name="T0" fmla="*/ 0 w 37"/>
                  <a:gd name="T1" fmla="*/ 0 h 38"/>
                  <a:gd name="T2" fmla="*/ 0 w 37"/>
                  <a:gd name="T3" fmla="*/ 0 h 38"/>
                  <a:gd name="T4" fmla="*/ 0 w 37"/>
                  <a:gd name="T5" fmla="*/ 0 h 38"/>
                  <a:gd name="T6" fmla="*/ 0 w 37"/>
                  <a:gd name="T7" fmla="*/ 0 h 38"/>
                  <a:gd name="T8" fmla="*/ 0 w 37"/>
                  <a:gd name="T9" fmla="*/ 0 h 38"/>
                  <a:gd name="T10" fmla="*/ 0 w 37"/>
                  <a:gd name="T11" fmla="*/ 0 h 38"/>
                  <a:gd name="T12" fmla="*/ 1 w 37"/>
                  <a:gd name="T13" fmla="*/ 1 h 38"/>
                  <a:gd name="T14" fmla="*/ 1 w 37"/>
                  <a:gd name="T15" fmla="*/ 1 h 38"/>
                  <a:gd name="T16" fmla="*/ 1 w 37"/>
                  <a:gd name="T17" fmla="*/ 1 h 38"/>
                  <a:gd name="T18" fmla="*/ 1 w 37"/>
                  <a:gd name="T19" fmla="*/ 1 h 38"/>
                  <a:gd name="T20" fmla="*/ 2 w 37"/>
                  <a:gd name="T21" fmla="*/ 1 h 38"/>
                  <a:gd name="T22" fmla="*/ 2 w 37"/>
                  <a:gd name="T23" fmla="*/ 1 h 38"/>
                  <a:gd name="T24" fmla="*/ 2 w 37"/>
                  <a:gd name="T25" fmla="*/ 2 h 38"/>
                  <a:gd name="T26" fmla="*/ 2 w 37"/>
                  <a:gd name="T27" fmla="*/ 2 h 38"/>
                  <a:gd name="T28" fmla="*/ 2 w 37"/>
                  <a:gd name="T29" fmla="*/ 2 h 38"/>
                  <a:gd name="T30" fmla="*/ 3 w 37"/>
                  <a:gd name="T31" fmla="*/ 2 h 38"/>
                  <a:gd name="T32" fmla="*/ 3 w 37"/>
                  <a:gd name="T33" fmla="*/ 3 h 38"/>
                  <a:gd name="T34" fmla="*/ 3 w 37"/>
                  <a:gd name="T35" fmla="*/ 3 h 38"/>
                  <a:gd name="T36" fmla="*/ 3 w 37"/>
                  <a:gd name="T37" fmla="*/ 4 h 38"/>
                  <a:gd name="T38" fmla="*/ 3 w 37"/>
                  <a:gd name="T39" fmla="*/ 4 h 38"/>
                  <a:gd name="T40" fmla="*/ 3 w 37"/>
                  <a:gd name="T41" fmla="*/ 4 h 38"/>
                  <a:gd name="T42" fmla="*/ 4 w 37"/>
                  <a:gd name="T43" fmla="*/ 4 h 38"/>
                  <a:gd name="T44" fmla="*/ 4 w 37"/>
                  <a:gd name="T45" fmla="*/ 4 h 38"/>
                  <a:gd name="T46" fmla="*/ 3 w 37"/>
                  <a:gd name="T47" fmla="*/ 4 h 38"/>
                  <a:gd name="T48" fmla="*/ 3 w 37"/>
                  <a:gd name="T49" fmla="*/ 4 h 38"/>
                  <a:gd name="T50" fmla="*/ 3 w 37"/>
                  <a:gd name="T51" fmla="*/ 3 h 38"/>
                  <a:gd name="T52" fmla="*/ 3 w 37"/>
                  <a:gd name="T53" fmla="*/ 3 h 38"/>
                  <a:gd name="T54" fmla="*/ 3 w 37"/>
                  <a:gd name="T55" fmla="*/ 2 h 38"/>
                  <a:gd name="T56" fmla="*/ 2 w 37"/>
                  <a:gd name="T57" fmla="*/ 2 h 38"/>
                  <a:gd name="T58" fmla="*/ 2 w 37"/>
                  <a:gd name="T59" fmla="*/ 1 h 38"/>
                  <a:gd name="T60" fmla="*/ 2 w 37"/>
                  <a:gd name="T61" fmla="*/ 1 h 38"/>
                  <a:gd name="T62" fmla="*/ 2 w 37"/>
                  <a:gd name="T63" fmla="*/ 0 h 38"/>
                  <a:gd name="T64" fmla="*/ 2 w 37"/>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38"/>
                  <a:gd name="T101" fmla="*/ 37 w 37"/>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38">
                    <a:moveTo>
                      <a:pt x="0" y="4"/>
                    </a:moveTo>
                    <a:lnTo>
                      <a:pt x="0" y="5"/>
                    </a:lnTo>
                    <a:lnTo>
                      <a:pt x="2" y="5"/>
                    </a:lnTo>
                    <a:lnTo>
                      <a:pt x="3" y="6"/>
                    </a:lnTo>
                    <a:lnTo>
                      <a:pt x="6" y="7"/>
                    </a:lnTo>
                    <a:lnTo>
                      <a:pt x="8" y="9"/>
                    </a:lnTo>
                    <a:lnTo>
                      <a:pt x="10" y="10"/>
                    </a:lnTo>
                    <a:lnTo>
                      <a:pt x="13" y="12"/>
                    </a:lnTo>
                    <a:lnTo>
                      <a:pt x="16" y="13"/>
                    </a:lnTo>
                    <a:lnTo>
                      <a:pt x="18" y="15"/>
                    </a:lnTo>
                    <a:lnTo>
                      <a:pt x="19" y="17"/>
                    </a:lnTo>
                    <a:lnTo>
                      <a:pt x="22" y="19"/>
                    </a:lnTo>
                    <a:lnTo>
                      <a:pt x="24" y="21"/>
                    </a:lnTo>
                    <a:lnTo>
                      <a:pt x="26" y="24"/>
                    </a:lnTo>
                    <a:lnTo>
                      <a:pt x="29" y="28"/>
                    </a:lnTo>
                    <a:lnTo>
                      <a:pt x="31" y="30"/>
                    </a:lnTo>
                    <a:lnTo>
                      <a:pt x="33" y="33"/>
                    </a:lnTo>
                    <a:lnTo>
                      <a:pt x="35" y="34"/>
                    </a:lnTo>
                    <a:lnTo>
                      <a:pt x="35" y="36"/>
                    </a:lnTo>
                    <a:lnTo>
                      <a:pt x="36" y="37"/>
                    </a:lnTo>
                    <a:lnTo>
                      <a:pt x="35" y="35"/>
                    </a:lnTo>
                    <a:lnTo>
                      <a:pt x="32" y="33"/>
                    </a:lnTo>
                    <a:lnTo>
                      <a:pt x="31" y="30"/>
                    </a:lnTo>
                    <a:lnTo>
                      <a:pt x="29" y="26"/>
                    </a:lnTo>
                    <a:lnTo>
                      <a:pt x="26" y="22"/>
                    </a:lnTo>
                    <a:lnTo>
                      <a:pt x="24" y="18"/>
                    </a:lnTo>
                    <a:lnTo>
                      <a:pt x="22" y="14"/>
                    </a:lnTo>
                    <a:lnTo>
                      <a:pt x="22" y="9"/>
                    </a:lnTo>
                    <a:lnTo>
                      <a:pt x="22" y="5"/>
                    </a:lnTo>
                    <a:lnTo>
                      <a:pt x="22" y="0"/>
                    </a:lnTo>
                  </a:path>
                </a:pathLst>
              </a:custGeom>
              <a:noFill/>
              <a:ln w="12700" cap="rnd">
                <a:solidFill>
                  <a:srgbClr val="9C728D"/>
                </a:solidFill>
                <a:round/>
                <a:headEnd type="none" w="sm" len="sm"/>
                <a:tailEnd type="none" w="sm" len="sm"/>
              </a:ln>
            </p:spPr>
            <p:txBody>
              <a:bodyPr/>
              <a:lstStyle/>
              <a:p>
                <a:endParaRPr lang="en-US"/>
              </a:p>
            </p:txBody>
          </p:sp>
          <p:sp>
            <p:nvSpPr>
              <p:cNvPr id="84286" name="Freeform 318"/>
              <p:cNvSpPr>
                <a:spLocks noChangeAspect="1"/>
              </p:cNvSpPr>
              <p:nvPr/>
            </p:nvSpPr>
            <p:spPr bwMode="auto">
              <a:xfrm>
                <a:off x="1251" y="2080"/>
                <a:ext cx="257" cy="33"/>
              </a:xfrm>
              <a:custGeom>
                <a:avLst/>
                <a:gdLst>
                  <a:gd name="T0" fmla="*/ 60 w 532"/>
                  <a:gd name="T1" fmla="*/ 0 h 69"/>
                  <a:gd name="T2" fmla="*/ 59 w 532"/>
                  <a:gd name="T3" fmla="*/ 0 h 69"/>
                  <a:gd name="T4" fmla="*/ 59 w 532"/>
                  <a:gd name="T5" fmla="*/ 0 h 69"/>
                  <a:gd name="T6" fmla="*/ 58 w 532"/>
                  <a:gd name="T7" fmla="*/ 0 h 69"/>
                  <a:gd name="T8" fmla="*/ 58 w 532"/>
                  <a:gd name="T9" fmla="*/ 1 h 69"/>
                  <a:gd name="T10" fmla="*/ 57 w 532"/>
                  <a:gd name="T11" fmla="*/ 1 h 69"/>
                  <a:gd name="T12" fmla="*/ 56 w 532"/>
                  <a:gd name="T13" fmla="*/ 2 h 69"/>
                  <a:gd name="T14" fmla="*/ 54 w 532"/>
                  <a:gd name="T15" fmla="*/ 3 h 69"/>
                  <a:gd name="T16" fmla="*/ 52 w 532"/>
                  <a:gd name="T17" fmla="*/ 4 h 69"/>
                  <a:gd name="T18" fmla="*/ 49 w 532"/>
                  <a:gd name="T19" fmla="*/ 5 h 69"/>
                  <a:gd name="T20" fmla="*/ 46 w 532"/>
                  <a:gd name="T21" fmla="*/ 5 h 69"/>
                  <a:gd name="T22" fmla="*/ 46 w 532"/>
                  <a:gd name="T23" fmla="*/ 5 h 69"/>
                  <a:gd name="T24" fmla="*/ 38 w 532"/>
                  <a:gd name="T25" fmla="*/ 7 h 69"/>
                  <a:gd name="T26" fmla="*/ 31 w 532"/>
                  <a:gd name="T27" fmla="*/ 8 h 69"/>
                  <a:gd name="T28" fmla="*/ 25 w 532"/>
                  <a:gd name="T29" fmla="*/ 8 h 69"/>
                  <a:gd name="T30" fmla="*/ 19 w 532"/>
                  <a:gd name="T31" fmla="*/ 7 h 69"/>
                  <a:gd name="T32" fmla="*/ 14 w 532"/>
                  <a:gd name="T33" fmla="*/ 6 h 69"/>
                  <a:gd name="T34" fmla="*/ 9 w 532"/>
                  <a:gd name="T35" fmla="*/ 5 h 69"/>
                  <a:gd name="T36" fmla="*/ 5 w 532"/>
                  <a:gd name="T37" fmla="*/ 3 h 69"/>
                  <a:gd name="T38" fmla="*/ 2 w 532"/>
                  <a:gd name="T39" fmla="*/ 2 h 69"/>
                  <a:gd name="T40" fmla="*/ 0 w 532"/>
                  <a:gd name="T41" fmla="*/ 1 h 69"/>
                  <a:gd name="T42" fmla="*/ 0 w 532"/>
                  <a:gd name="T43" fmla="*/ 1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2"/>
                  <a:gd name="T67" fmla="*/ 0 h 69"/>
                  <a:gd name="T68" fmla="*/ 532 w 532"/>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2" h="69">
                    <a:moveTo>
                      <a:pt x="531" y="0"/>
                    </a:moveTo>
                    <a:lnTo>
                      <a:pt x="527" y="2"/>
                    </a:lnTo>
                    <a:lnTo>
                      <a:pt x="523" y="4"/>
                    </a:lnTo>
                    <a:lnTo>
                      <a:pt x="520" y="7"/>
                    </a:lnTo>
                    <a:lnTo>
                      <a:pt x="514" y="11"/>
                    </a:lnTo>
                    <a:lnTo>
                      <a:pt x="506" y="15"/>
                    </a:lnTo>
                    <a:lnTo>
                      <a:pt x="495" y="21"/>
                    </a:lnTo>
                    <a:lnTo>
                      <a:pt x="481" y="27"/>
                    </a:lnTo>
                    <a:lnTo>
                      <a:pt x="462" y="33"/>
                    </a:lnTo>
                    <a:lnTo>
                      <a:pt x="437" y="42"/>
                    </a:lnTo>
                    <a:lnTo>
                      <a:pt x="405" y="50"/>
                    </a:lnTo>
                    <a:lnTo>
                      <a:pt x="340" y="63"/>
                    </a:lnTo>
                    <a:lnTo>
                      <a:pt x="279" y="68"/>
                    </a:lnTo>
                    <a:lnTo>
                      <a:pt x="221" y="68"/>
                    </a:lnTo>
                    <a:lnTo>
                      <a:pt x="168" y="62"/>
                    </a:lnTo>
                    <a:lnTo>
                      <a:pt x="120" y="53"/>
                    </a:lnTo>
                    <a:lnTo>
                      <a:pt x="80" y="43"/>
                    </a:lnTo>
                    <a:lnTo>
                      <a:pt x="47" y="32"/>
                    </a:lnTo>
                    <a:lnTo>
                      <a:pt x="22" y="22"/>
                    </a:lnTo>
                    <a:lnTo>
                      <a:pt x="6" y="15"/>
                    </a:lnTo>
                    <a:lnTo>
                      <a:pt x="0" y="13"/>
                    </a:lnTo>
                  </a:path>
                </a:pathLst>
              </a:custGeom>
              <a:noFill/>
              <a:ln w="12700" cap="rnd">
                <a:solidFill>
                  <a:srgbClr val="F1FFFF"/>
                </a:solidFill>
                <a:round/>
                <a:headEnd type="none" w="sm" len="sm"/>
                <a:tailEnd type="none" w="sm" len="sm"/>
              </a:ln>
            </p:spPr>
            <p:txBody>
              <a:bodyPr/>
              <a:lstStyle/>
              <a:p>
                <a:endParaRPr lang="en-US"/>
              </a:p>
            </p:txBody>
          </p:sp>
          <p:sp>
            <p:nvSpPr>
              <p:cNvPr id="84287" name="Freeform 319"/>
              <p:cNvSpPr>
                <a:spLocks noChangeAspect="1"/>
              </p:cNvSpPr>
              <p:nvPr/>
            </p:nvSpPr>
            <p:spPr bwMode="auto">
              <a:xfrm>
                <a:off x="713" y="2131"/>
                <a:ext cx="69" cy="55"/>
              </a:xfrm>
              <a:custGeom>
                <a:avLst/>
                <a:gdLst>
                  <a:gd name="T0" fmla="*/ 16 w 142"/>
                  <a:gd name="T1" fmla="*/ 12 h 115"/>
                  <a:gd name="T2" fmla="*/ 17 w 142"/>
                  <a:gd name="T3" fmla="*/ 11 h 115"/>
                  <a:gd name="T4" fmla="*/ 16 w 142"/>
                  <a:gd name="T5" fmla="*/ 10 h 115"/>
                  <a:gd name="T6" fmla="*/ 16 w 142"/>
                  <a:gd name="T7" fmla="*/ 9 h 115"/>
                  <a:gd name="T8" fmla="*/ 15 w 142"/>
                  <a:gd name="T9" fmla="*/ 7 h 115"/>
                  <a:gd name="T10" fmla="*/ 14 w 142"/>
                  <a:gd name="T11" fmla="*/ 6 h 115"/>
                  <a:gd name="T12" fmla="*/ 13 w 142"/>
                  <a:gd name="T13" fmla="*/ 5 h 115"/>
                  <a:gd name="T14" fmla="*/ 12 w 142"/>
                  <a:gd name="T15" fmla="*/ 5 h 115"/>
                  <a:gd name="T16" fmla="*/ 11 w 142"/>
                  <a:gd name="T17" fmla="*/ 4 h 115"/>
                  <a:gd name="T18" fmla="*/ 9 w 142"/>
                  <a:gd name="T19" fmla="*/ 3 h 115"/>
                  <a:gd name="T20" fmla="*/ 8 w 142"/>
                  <a:gd name="T21" fmla="*/ 3 h 115"/>
                  <a:gd name="T22" fmla="*/ 8 w 142"/>
                  <a:gd name="T23" fmla="*/ 3 h 115"/>
                  <a:gd name="T24" fmla="*/ 8 w 142"/>
                  <a:gd name="T25" fmla="*/ 3 h 115"/>
                  <a:gd name="T26" fmla="*/ 7 w 142"/>
                  <a:gd name="T27" fmla="*/ 3 h 115"/>
                  <a:gd name="T28" fmla="*/ 6 w 142"/>
                  <a:gd name="T29" fmla="*/ 2 h 115"/>
                  <a:gd name="T30" fmla="*/ 5 w 142"/>
                  <a:gd name="T31" fmla="*/ 2 h 115"/>
                  <a:gd name="T32" fmla="*/ 4 w 142"/>
                  <a:gd name="T33" fmla="*/ 2 h 115"/>
                  <a:gd name="T34" fmla="*/ 3 w 142"/>
                  <a:gd name="T35" fmla="*/ 2 h 115"/>
                  <a:gd name="T36" fmla="*/ 2 w 142"/>
                  <a:gd name="T37" fmla="*/ 1 h 115"/>
                  <a:gd name="T38" fmla="*/ 1 w 142"/>
                  <a:gd name="T39" fmla="*/ 1 h 115"/>
                  <a:gd name="T40" fmla="*/ 0 w 142"/>
                  <a:gd name="T41" fmla="*/ 0 h 115"/>
                  <a:gd name="T42" fmla="*/ 0 w 142"/>
                  <a:gd name="T43" fmla="*/ 0 h 1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
                  <a:gd name="T67" fmla="*/ 0 h 115"/>
                  <a:gd name="T68" fmla="*/ 142 w 142"/>
                  <a:gd name="T69" fmla="*/ 115 h 1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 h="115">
                    <a:moveTo>
                      <a:pt x="140" y="114"/>
                    </a:moveTo>
                    <a:lnTo>
                      <a:pt x="141" y="101"/>
                    </a:lnTo>
                    <a:lnTo>
                      <a:pt x="140" y="88"/>
                    </a:lnTo>
                    <a:lnTo>
                      <a:pt x="136" y="77"/>
                    </a:lnTo>
                    <a:lnTo>
                      <a:pt x="130" y="66"/>
                    </a:lnTo>
                    <a:lnTo>
                      <a:pt x="122" y="56"/>
                    </a:lnTo>
                    <a:lnTo>
                      <a:pt x="114" y="48"/>
                    </a:lnTo>
                    <a:lnTo>
                      <a:pt x="104" y="41"/>
                    </a:lnTo>
                    <a:lnTo>
                      <a:pt x="93" y="35"/>
                    </a:lnTo>
                    <a:lnTo>
                      <a:pt x="81" y="29"/>
                    </a:lnTo>
                    <a:lnTo>
                      <a:pt x="68" y="26"/>
                    </a:lnTo>
                    <a:lnTo>
                      <a:pt x="67" y="26"/>
                    </a:lnTo>
                    <a:lnTo>
                      <a:pt x="63" y="26"/>
                    </a:lnTo>
                    <a:lnTo>
                      <a:pt x="56" y="24"/>
                    </a:lnTo>
                    <a:lnTo>
                      <a:pt x="48" y="23"/>
                    </a:lnTo>
                    <a:lnTo>
                      <a:pt x="39" y="20"/>
                    </a:lnTo>
                    <a:lnTo>
                      <a:pt x="29" y="17"/>
                    </a:lnTo>
                    <a:lnTo>
                      <a:pt x="20" y="14"/>
                    </a:lnTo>
                    <a:lnTo>
                      <a:pt x="12" y="10"/>
                    </a:lnTo>
                    <a:lnTo>
                      <a:pt x="5" y="5"/>
                    </a:lnTo>
                    <a:lnTo>
                      <a:pt x="0" y="0"/>
                    </a:lnTo>
                  </a:path>
                </a:pathLst>
              </a:custGeom>
              <a:noFill/>
              <a:ln w="12700" cap="rnd">
                <a:solidFill>
                  <a:srgbClr val="E498B1"/>
                </a:solidFill>
                <a:round/>
                <a:headEnd type="none" w="sm" len="sm"/>
                <a:tailEnd type="none" w="sm" len="sm"/>
              </a:ln>
            </p:spPr>
            <p:txBody>
              <a:bodyPr/>
              <a:lstStyle/>
              <a:p>
                <a:endParaRPr lang="en-US"/>
              </a:p>
            </p:txBody>
          </p:sp>
          <p:sp>
            <p:nvSpPr>
              <p:cNvPr id="84288" name="Freeform 320"/>
              <p:cNvSpPr>
                <a:spLocks noChangeAspect="1"/>
              </p:cNvSpPr>
              <p:nvPr/>
            </p:nvSpPr>
            <p:spPr bwMode="auto">
              <a:xfrm>
                <a:off x="1254" y="2141"/>
                <a:ext cx="245" cy="18"/>
              </a:xfrm>
              <a:custGeom>
                <a:avLst/>
                <a:gdLst>
                  <a:gd name="T0" fmla="*/ 0 w 508"/>
                  <a:gd name="T1" fmla="*/ 1 h 38"/>
                  <a:gd name="T2" fmla="*/ 0 w 508"/>
                  <a:gd name="T3" fmla="*/ 1 h 38"/>
                  <a:gd name="T4" fmla="*/ 0 w 508"/>
                  <a:gd name="T5" fmla="*/ 1 h 38"/>
                  <a:gd name="T6" fmla="*/ 1 w 508"/>
                  <a:gd name="T7" fmla="*/ 0 h 38"/>
                  <a:gd name="T8" fmla="*/ 3 w 508"/>
                  <a:gd name="T9" fmla="*/ 0 h 38"/>
                  <a:gd name="T10" fmla="*/ 4 w 508"/>
                  <a:gd name="T11" fmla="*/ 0 h 38"/>
                  <a:gd name="T12" fmla="*/ 6 w 508"/>
                  <a:gd name="T13" fmla="*/ 0 h 38"/>
                  <a:gd name="T14" fmla="*/ 9 w 508"/>
                  <a:gd name="T15" fmla="*/ 0 h 38"/>
                  <a:gd name="T16" fmla="*/ 12 w 508"/>
                  <a:gd name="T17" fmla="*/ 1 h 38"/>
                  <a:gd name="T18" fmla="*/ 15 w 508"/>
                  <a:gd name="T19" fmla="*/ 1 h 38"/>
                  <a:gd name="T20" fmla="*/ 19 w 508"/>
                  <a:gd name="T21" fmla="*/ 2 h 38"/>
                  <a:gd name="T22" fmla="*/ 19 w 508"/>
                  <a:gd name="T23" fmla="*/ 2 h 38"/>
                  <a:gd name="T24" fmla="*/ 21 w 508"/>
                  <a:gd name="T25" fmla="*/ 3 h 38"/>
                  <a:gd name="T26" fmla="*/ 23 w 508"/>
                  <a:gd name="T27" fmla="*/ 3 h 38"/>
                  <a:gd name="T28" fmla="*/ 25 w 508"/>
                  <a:gd name="T29" fmla="*/ 4 h 38"/>
                  <a:gd name="T30" fmla="*/ 27 w 508"/>
                  <a:gd name="T31" fmla="*/ 4 h 38"/>
                  <a:gd name="T32" fmla="*/ 28 w 508"/>
                  <a:gd name="T33" fmla="*/ 4 h 38"/>
                  <a:gd name="T34" fmla="*/ 29 w 508"/>
                  <a:gd name="T35" fmla="*/ 4 h 38"/>
                  <a:gd name="T36" fmla="*/ 31 w 508"/>
                  <a:gd name="T37" fmla="*/ 4 h 38"/>
                  <a:gd name="T38" fmla="*/ 33 w 508"/>
                  <a:gd name="T39" fmla="*/ 4 h 38"/>
                  <a:gd name="T40" fmla="*/ 34 w 508"/>
                  <a:gd name="T41" fmla="*/ 4 h 38"/>
                  <a:gd name="T42" fmla="*/ 36 w 508"/>
                  <a:gd name="T43" fmla="*/ 3 h 38"/>
                  <a:gd name="T44" fmla="*/ 36 w 508"/>
                  <a:gd name="T45" fmla="*/ 3 h 38"/>
                  <a:gd name="T46" fmla="*/ 40 w 508"/>
                  <a:gd name="T47" fmla="*/ 3 h 38"/>
                  <a:gd name="T48" fmla="*/ 42 w 508"/>
                  <a:gd name="T49" fmla="*/ 2 h 38"/>
                  <a:gd name="T50" fmla="*/ 44 w 508"/>
                  <a:gd name="T51" fmla="*/ 2 h 38"/>
                  <a:gd name="T52" fmla="*/ 47 w 508"/>
                  <a:gd name="T53" fmla="*/ 1 h 38"/>
                  <a:gd name="T54" fmla="*/ 49 w 508"/>
                  <a:gd name="T55" fmla="*/ 0 h 38"/>
                  <a:gd name="T56" fmla="*/ 50 w 508"/>
                  <a:gd name="T57" fmla="*/ 0 h 38"/>
                  <a:gd name="T58" fmla="*/ 52 w 508"/>
                  <a:gd name="T59" fmla="*/ 0 h 38"/>
                  <a:gd name="T60" fmla="*/ 54 w 508"/>
                  <a:gd name="T61" fmla="*/ 0 h 38"/>
                  <a:gd name="T62" fmla="*/ 55 w 508"/>
                  <a:gd name="T63" fmla="*/ 0 h 38"/>
                  <a:gd name="T64" fmla="*/ 57 w 508"/>
                  <a:gd name="T65" fmla="*/ 1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8"/>
                  <a:gd name="T100" fmla="*/ 0 h 38"/>
                  <a:gd name="T101" fmla="*/ 508 w 508"/>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8" h="38">
                    <a:moveTo>
                      <a:pt x="0" y="10"/>
                    </a:moveTo>
                    <a:lnTo>
                      <a:pt x="1" y="9"/>
                    </a:lnTo>
                    <a:lnTo>
                      <a:pt x="6" y="8"/>
                    </a:lnTo>
                    <a:lnTo>
                      <a:pt x="13" y="7"/>
                    </a:lnTo>
                    <a:lnTo>
                      <a:pt x="25" y="6"/>
                    </a:lnTo>
                    <a:lnTo>
                      <a:pt x="39" y="5"/>
                    </a:lnTo>
                    <a:lnTo>
                      <a:pt x="57" y="5"/>
                    </a:lnTo>
                    <a:lnTo>
                      <a:pt x="79" y="7"/>
                    </a:lnTo>
                    <a:lnTo>
                      <a:pt x="105" y="10"/>
                    </a:lnTo>
                    <a:lnTo>
                      <a:pt x="134" y="15"/>
                    </a:lnTo>
                    <a:lnTo>
                      <a:pt x="168" y="22"/>
                    </a:lnTo>
                    <a:lnTo>
                      <a:pt x="189" y="27"/>
                    </a:lnTo>
                    <a:lnTo>
                      <a:pt x="207" y="31"/>
                    </a:lnTo>
                    <a:lnTo>
                      <a:pt x="224" y="34"/>
                    </a:lnTo>
                    <a:lnTo>
                      <a:pt x="238" y="36"/>
                    </a:lnTo>
                    <a:lnTo>
                      <a:pt x="251" y="37"/>
                    </a:lnTo>
                    <a:lnTo>
                      <a:pt x="264" y="37"/>
                    </a:lnTo>
                    <a:lnTo>
                      <a:pt x="277" y="37"/>
                    </a:lnTo>
                    <a:lnTo>
                      <a:pt x="291" y="36"/>
                    </a:lnTo>
                    <a:lnTo>
                      <a:pt x="306" y="34"/>
                    </a:lnTo>
                    <a:lnTo>
                      <a:pt x="324" y="32"/>
                    </a:lnTo>
                    <a:lnTo>
                      <a:pt x="352" y="28"/>
                    </a:lnTo>
                    <a:lnTo>
                      <a:pt x="376" y="23"/>
                    </a:lnTo>
                    <a:lnTo>
                      <a:pt x="397" y="17"/>
                    </a:lnTo>
                    <a:lnTo>
                      <a:pt x="416" y="11"/>
                    </a:lnTo>
                    <a:lnTo>
                      <a:pt x="433" y="6"/>
                    </a:lnTo>
                    <a:lnTo>
                      <a:pt x="448" y="2"/>
                    </a:lnTo>
                    <a:lnTo>
                      <a:pt x="463" y="0"/>
                    </a:lnTo>
                    <a:lnTo>
                      <a:pt x="476" y="1"/>
                    </a:lnTo>
                    <a:lnTo>
                      <a:pt x="492" y="5"/>
                    </a:lnTo>
                    <a:lnTo>
                      <a:pt x="507" y="12"/>
                    </a:lnTo>
                  </a:path>
                </a:pathLst>
              </a:custGeom>
              <a:noFill/>
              <a:ln w="12700" cap="rnd">
                <a:solidFill>
                  <a:srgbClr val="F1FFFF"/>
                </a:solidFill>
                <a:round/>
                <a:headEnd type="none" w="sm" len="sm"/>
                <a:tailEnd type="none" w="sm" len="sm"/>
              </a:ln>
            </p:spPr>
            <p:txBody>
              <a:bodyPr/>
              <a:lstStyle/>
              <a:p>
                <a:endParaRPr lang="en-US"/>
              </a:p>
            </p:txBody>
          </p:sp>
          <p:sp>
            <p:nvSpPr>
              <p:cNvPr id="84289" name="Freeform 321"/>
              <p:cNvSpPr>
                <a:spLocks noChangeAspect="1"/>
              </p:cNvSpPr>
              <p:nvPr/>
            </p:nvSpPr>
            <p:spPr bwMode="auto">
              <a:xfrm>
                <a:off x="836" y="1955"/>
                <a:ext cx="263" cy="578"/>
              </a:xfrm>
              <a:custGeom>
                <a:avLst/>
                <a:gdLst>
                  <a:gd name="T0" fmla="*/ 33 w 544"/>
                  <a:gd name="T1" fmla="*/ 133 h 1196"/>
                  <a:gd name="T2" fmla="*/ 32 w 544"/>
                  <a:gd name="T3" fmla="*/ 127 h 1196"/>
                  <a:gd name="T4" fmla="*/ 31 w 544"/>
                  <a:gd name="T5" fmla="*/ 120 h 1196"/>
                  <a:gd name="T6" fmla="*/ 31 w 544"/>
                  <a:gd name="T7" fmla="*/ 115 h 1196"/>
                  <a:gd name="T8" fmla="*/ 31 w 544"/>
                  <a:gd name="T9" fmla="*/ 113 h 1196"/>
                  <a:gd name="T10" fmla="*/ 33 w 544"/>
                  <a:gd name="T11" fmla="*/ 109 h 1196"/>
                  <a:gd name="T12" fmla="*/ 34 w 544"/>
                  <a:gd name="T13" fmla="*/ 106 h 1196"/>
                  <a:gd name="T14" fmla="*/ 35 w 544"/>
                  <a:gd name="T15" fmla="*/ 105 h 1196"/>
                  <a:gd name="T16" fmla="*/ 34 w 544"/>
                  <a:gd name="T17" fmla="*/ 105 h 1196"/>
                  <a:gd name="T18" fmla="*/ 33 w 544"/>
                  <a:gd name="T19" fmla="*/ 102 h 1196"/>
                  <a:gd name="T20" fmla="*/ 31 w 544"/>
                  <a:gd name="T21" fmla="*/ 99 h 1196"/>
                  <a:gd name="T22" fmla="*/ 30 w 544"/>
                  <a:gd name="T23" fmla="*/ 97 h 1196"/>
                  <a:gd name="T24" fmla="*/ 30 w 544"/>
                  <a:gd name="T25" fmla="*/ 91 h 1196"/>
                  <a:gd name="T26" fmla="*/ 31 w 544"/>
                  <a:gd name="T27" fmla="*/ 84 h 1196"/>
                  <a:gd name="T28" fmla="*/ 32 w 544"/>
                  <a:gd name="T29" fmla="*/ 76 h 1196"/>
                  <a:gd name="T30" fmla="*/ 32 w 544"/>
                  <a:gd name="T31" fmla="*/ 72 h 1196"/>
                  <a:gd name="T32" fmla="*/ 34 w 544"/>
                  <a:gd name="T33" fmla="*/ 68 h 1196"/>
                  <a:gd name="T34" fmla="*/ 36 w 544"/>
                  <a:gd name="T35" fmla="*/ 65 h 1196"/>
                  <a:gd name="T36" fmla="*/ 37 w 544"/>
                  <a:gd name="T37" fmla="*/ 64 h 1196"/>
                  <a:gd name="T38" fmla="*/ 37 w 544"/>
                  <a:gd name="T39" fmla="*/ 63 h 1196"/>
                  <a:gd name="T40" fmla="*/ 37 w 544"/>
                  <a:gd name="T41" fmla="*/ 58 h 1196"/>
                  <a:gd name="T42" fmla="*/ 37 w 544"/>
                  <a:gd name="T43" fmla="*/ 51 h 1196"/>
                  <a:gd name="T44" fmla="*/ 38 w 544"/>
                  <a:gd name="T45" fmla="*/ 47 h 1196"/>
                  <a:gd name="T46" fmla="*/ 40 w 544"/>
                  <a:gd name="T47" fmla="*/ 41 h 1196"/>
                  <a:gd name="T48" fmla="*/ 44 w 544"/>
                  <a:gd name="T49" fmla="*/ 35 h 1196"/>
                  <a:gd name="T50" fmla="*/ 47 w 544"/>
                  <a:gd name="T51" fmla="*/ 32 h 1196"/>
                  <a:gd name="T52" fmla="*/ 47 w 544"/>
                  <a:gd name="T53" fmla="*/ 31 h 1196"/>
                  <a:gd name="T54" fmla="*/ 47 w 544"/>
                  <a:gd name="T55" fmla="*/ 29 h 1196"/>
                  <a:gd name="T56" fmla="*/ 47 w 544"/>
                  <a:gd name="T57" fmla="*/ 27 h 1196"/>
                  <a:gd name="T58" fmla="*/ 47 w 544"/>
                  <a:gd name="T59" fmla="*/ 23 h 1196"/>
                  <a:gd name="T60" fmla="*/ 48 w 544"/>
                  <a:gd name="T61" fmla="*/ 21 h 1196"/>
                  <a:gd name="T62" fmla="*/ 52 w 544"/>
                  <a:gd name="T63" fmla="*/ 16 h 1196"/>
                  <a:gd name="T64" fmla="*/ 55 w 544"/>
                  <a:gd name="T65" fmla="*/ 14 h 1196"/>
                  <a:gd name="T66" fmla="*/ 57 w 544"/>
                  <a:gd name="T67" fmla="*/ 13 h 1196"/>
                  <a:gd name="T68" fmla="*/ 57 w 544"/>
                  <a:gd name="T69" fmla="*/ 11 h 1196"/>
                  <a:gd name="T70" fmla="*/ 58 w 544"/>
                  <a:gd name="T71" fmla="*/ 7 h 1196"/>
                  <a:gd name="T72" fmla="*/ 60 w 544"/>
                  <a:gd name="T73" fmla="*/ 2 h 1196"/>
                  <a:gd name="T74" fmla="*/ 61 w 544"/>
                  <a:gd name="T75" fmla="*/ 0 h 1196"/>
                  <a:gd name="T76" fmla="*/ 58 w 544"/>
                  <a:gd name="T77" fmla="*/ 0 h 1196"/>
                  <a:gd name="T78" fmla="*/ 52 w 544"/>
                  <a:gd name="T79" fmla="*/ 0 h 1196"/>
                  <a:gd name="T80" fmla="*/ 46 w 544"/>
                  <a:gd name="T81" fmla="*/ 3 h 1196"/>
                  <a:gd name="T82" fmla="*/ 43 w 544"/>
                  <a:gd name="T83" fmla="*/ 7 h 1196"/>
                  <a:gd name="T84" fmla="*/ 40 w 544"/>
                  <a:gd name="T85" fmla="*/ 14 h 1196"/>
                  <a:gd name="T86" fmla="*/ 39 w 544"/>
                  <a:gd name="T87" fmla="*/ 18 h 1196"/>
                  <a:gd name="T88" fmla="*/ 38 w 544"/>
                  <a:gd name="T89" fmla="*/ 19 h 1196"/>
                  <a:gd name="T90" fmla="*/ 33 w 544"/>
                  <a:gd name="T91" fmla="*/ 20 h 1196"/>
                  <a:gd name="T92" fmla="*/ 21 w 544"/>
                  <a:gd name="T93" fmla="*/ 24 h 1196"/>
                  <a:gd name="T94" fmla="*/ 9 w 544"/>
                  <a:gd name="T95" fmla="*/ 35 h 1196"/>
                  <a:gd name="T96" fmla="*/ 6 w 544"/>
                  <a:gd name="T97" fmla="*/ 43 h 1196"/>
                  <a:gd name="T98" fmla="*/ 7 w 544"/>
                  <a:gd name="T99" fmla="*/ 48 h 1196"/>
                  <a:gd name="T100" fmla="*/ 10 w 544"/>
                  <a:gd name="T101" fmla="*/ 54 h 1196"/>
                  <a:gd name="T102" fmla="*/ 11 w 544"/>
                  <a:gd name="T103" fmla="*/ 62 h 1196"/>
                  <a:gd name="T104" fmla="*/ 10 w 544"/>
                  <a:gd name="T105" fmla="*/ 63 h 1196"/>
                  <a:gd name="T106" fmla="*/ 5 w 544"/>
                  <a:gd name="T107" fmla="*/ 68 h 1196"/>
                  <a:gd name="T108" fmla="*/ 1 w 544"/>
                  <a:gd name="T109" fmla="*/ 73 h 1196"/>
                  <a:gd name="T110" fmla="*/ 0 w 544"/>
                  <a:gd name="T111" fmla="*/ 77 h 1196"/>
                  <a:gd name="T112" fmla="*/ 5 w 544"/>
                  <a:gd name="T113" fmla="*/ 94 h 1196"/>
                  <a:gd name="T114" fmla="*/ 16 w 544"/>
                  <a:gd name="T115" fmla="*/ 103 h 1196"/>
                  <a:gd name="T116" fmla="*/ 24 w 544"/>
                  <a:gd name="T117" fmla="*/ 106 h 1196"/>
                  <a:gd name="T118" fmla="*/ 25 w 544"/>
                  <a:gd name="T119" fmla="*/ 107 h 1196"/>
                  <a:gd name="T120" fmla="*/ 21 w 544"/>
                  <a:gd name="T121" fmla="*/ 113 h 1196"/>
                  <a:gd name="T122" fmla="*/ 21 w 544"/>
                  <a:gd name="T123" fmla="*/ 124 h 1196"/>
                  <a:gd name="T124" fmla="*/ 33 w 544"/>
                  <a:gd name="T125" fmla="*/ 135 h 1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44"/>
                  <a:gd name="T190" fmla="*/ 0 h 1196"/>
                  <a:gd name="T191" fmla="*/ 544 w 544"/>
                  <a:gd name="T192" fmla="*/ 1196 h 1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44" h="1196">
                    <a:moveTo>
                      <a:pt x="296" y="1178"/>
                    </a:moveTo>
                    <a:lnTo>
                      <a:pt x="292" y="1178"/>
                    </a:lnTo>
                    <a:lnTo>
                      <a:pt x="289" y="1164"/>
                    </a:lnTo>
                    <a:lnTo>
                      <a:pt x="287" y="1146"/>
                    </a:lnTo>
                    <a:lnTo>
                      <a:pt x="284" y="1127"/>
                    </a:lnTo>
                    <a:lnTo>
                      <a:pt x="282" y="1107"/>
                    </a:lnTo>
                    <a:lnTo>
                      <a:pt x="279" y="1086"/>
                    </a:lnTo>
                    <a:lnTo>
                      <a:pt x="277" y="1066"/>
                    </a:lnTo>
                    <a:lnTo>
                      <a:pt x="276" y="1048"/>
                    </a:lnTo>
                    <a:lnTo>
                      <a:pt x="276" y="1031"/>
                    </a:lnTo>
                    <a:lnTo>
                      <a:pt x="276" y="1017"/>
                    </a:lnTo>
                    <a:lnTo>
                      <a:pt x="277" y="1007"/>
                    </a:lnTo>
                    <a:lnTo>
                      <a:pt x="279" y="997"/>
                    </a:lnTo>
                    <a:lnTo>
                      <a:pt x="283" y="987"/>
                    </a:lnTo>
                    <a:lnTo>
                      <a:pt x="287" y="977"/>
                    </a:lnTo>
                    <a:lnTo>
                      <a:pt x="291" y="967"/>
                    </a:lnTo>
                    <a:lnTo>
                      <a:pt x="295" y="958"/>
                    </a:lnTo>
                    <a:lnTo>
                      <a:pt x="298" y="950"/>
                    </a:lnTo>
                    <a:lnTo>
                      <a:pt x="302" y="943"/>
                    </a:lnTo>
                    <a:lnTo>
                      <a:pt x="304" y="937"/>
                    </a:lnTo>
                    <a:lnTo>
                      <a:pt x="307" y="934"/>
                    </a:lnTo>
                    <a:lnTo>
                      <a:pt x="308" y="933"/>
                    </a:lnTo>
                    <a:lnTo>
                      <a:pt x="306" y="931"/>
                    </a:lnTo>
                    <a:lnTo>
                      <a:pt x="304" y="928"/>
                    </a:lnTo>
                    <a:lnTo>
                      <a:pt x="300" y="922"/>
                    </a:lnTo>
                    <a:lnTo>
                      <a:pt x="295" y="915"/>
                    </a:lnTo>
                    <a:lnTo>
                      <a:pt x="290" y="906"/>
                    </a:lnTo>
                    <a:lnTo>
                      <a:pt x="284" y="897"/>
                    </a:lnTo>
                    <a:lnTo>
                      <a:pt x="279" y="886"/>
                    </a:lnTo>
                    <a:lnTo>
                      <a:pt x="274" y="876"/>
                    </a:lnTo>
                    <a:lnTo>
                      <a:pt x="270" y="865"/>
                    </a:lnTo>
                    <a:lnTo>
                      <a:pt x="267" y="855"/>
                    </a:lnTo>
                    <a:lnTo>
                      <a:pt x="266" y="842"/>
                    </a:lnTo>
                    <a:lnTo>
                      <a:pt x="266" y="825"/>
                    </a:lnTo>
                    <a:lnTo>
                      <a:pt x="267" y="806"/>
                    </a:lnTo>
                    <a:lnTo>
                      <a:pt x="270" y="785"/>
                    </a:lnTo>
                    <a:lnTo>
                      <a:pt x="273" y="763"/>
                    </a:lnTo>
                    <a:lnTo>
                      <a:pt x="276" y="740"/>
                    </a:lnTo>
                    <a:lnTo>
                      <a:pt x="279" y="717"/>
                    </a:lnTo>
                    <a:lnTo>
                      <a:pt x="281" y="694"/>
                    </a:lnTo>
                    <a:lnTo>
                      <a:pt x="282" y="673"/>
                    </a:lnTo>
                    <a:lnTo>
                      <a:pt x="282" y="653"/>
                    </a:lnTo>
                    <a:lnTo>
                      <a:pt x="283" y="639"/>
                    </a:lnTo>
                    <a:lnTo>
                      <a:pt x="287" y="627"/>
                    </a:lnTo>
                    <a:lnTo>
                      <a:pt x="292" y="614"/>
                    </a:lnTo>
                    <a:lnTo>
                      <a:pt x="298" y="603"/>
                    </a:lnTo>
                    <a:lnTo>
                      <a:pt x="306" y="594"/>
                    </a:lnTo>
                    <a:lnTo>
                      <a:pt x="313" y="586"/>
                    </a:lnTo>
                    <a:lnTo>
                      <a:pt x="320" y="579"/>
                    </a:lnTo>
                    <a:lnTo>
                      <a:pt x="325" y="574"/>
                    </a:lnTo>
                    <a:lnTo>
                      <a:pt x="329" y="571"/>
                    </a:lnTo>
                    <a:lnTo>
                      <a:pt x="330" y="570"/>
                    </a:lnTo>
                    <a:lnTo>
                      <a:pt x="330" y="567"/>
                    </a:lnTo>
                    <a:lnTo>
                      <a:pt x="330" y="559"/>
                    </a:lnTo>
                    <a:lnTo>
                      <a:pt x="330" y="547"/>
                    </a:lnTo>
                    <a:lnTo>
                      <a:pt x="329" y="532"/>
                    </a:lnTo>
                    <a:lnTo>
                      <a:pt x="329" y="513"/>
                    </a:lnTo>
                    <a:lnTo>
                      <a:pt x="329" y="494"/>
                    </a:lnTo>
                    <a:lnTo>
                      <a:pt x="330" y="474"/>
                    </a:lnTo>
                    <a:lnTo>
                      <a:pt x="330" y="453"/>
                    </a:lnTo>
                    <a:lnTo>
                      <a:pt x="332" y="434"/>
                    </a:lnTo>
                    <a:lnTo>
                      <a:pt x="334" y="416"/>
                    </a:lnTo>
                    <a:lnTo>
                      <a:pt x="338" y="399"/>
                    </a:lnTo>
                    <a:lnTo>
                      <a:pt x="346" y="381"/>
                    </a:lnTo>
                    <a:lnTo>
                      <a:pt x="355" y="363"/>
                    </a:lnTo>
                    <a:lnTo>
                      <a:pt x="368" y="345"/>
                    </a:lnTo>
                    <a:lnTo>
                      <a:pt x="380" y="328"/>
                    </a:lnTo>
                    <a:lnTo>
                      <a:pt x="392" y="313"/>
                    </a:lnTo>
                    <a:lnTo>
                      <a:pt x="403" y="300"/>
                    </a:lnTo>
                    <a:lnTo>
                      <a:pt x="412" y="290"/>
                    </a:lnTo>
                    <a:lnTo>
                      <a:pt x="418" y="284"/>
                    </a:lnTo>
                    <a:lnTo>
                      <a:pt x="420" y="281"/>
                    </a:lnTo>
                    <a:lnTo>
                      <a:pt x="420" y="280"/>
                    </a:lnTo>
                    <a:lnTo>
                      <a:pt x="419" y="276"/>
                    </a:lnTo>
                    <a:lnTo>
                      <a:pt x="418" y="270"/>
                    </a:lnTo>
                    <a:lnTo>
                      <a:pt x="416" y="263"/>
                    </a:lnTo>
                    <a:lnTo>
                      <a:pt x="415" y="254"/>
                    </a:lnTo>
                    <a:lnTo>
                      <a:pt x="414" y="245"/>
                    </a:lnTo>
                    <a:lnTo>
                      <a:pt x="413" y="235"/>
                    </a:lnTo>
                    <a:lnTo>
                      <a:pt x="413" y="225"/>
                    </a:lnTo>
                    <a:lnTo>
                      <a:pt x="414" y="215"/>
                    </a:lnTo>
                    <a:lnTo>
                      <a:pt x="415" y="205"/>
                    </a:lnTo>
                    <a:lnTo>
                      <a:pt x="419" y="195"/>
                    </a:lnTo>
                    <a:lnTo>
                      <a:pt x="427" y="184"/>
                    </a:lnTo>
                    <a:lnTo>
                      <a:pt x="437" y="171"/>
                    </a:lnTo>
                    <a:lnTo>
                      <a:pt x="447" y="158"/>
                    </a:lnTo>
                    <a:lnTo>
                      <a:pt x="460" y="146"/>
                    </a:lnTo>
                    <a:lnTo>
                      <a:pt x="471" y="135"/>
                    </a:lnTo>
                    <a:lnTo>
                      <a:pt x="481" y="125"/>
                    </a:lnTo>
                    <a:lnTo>
                      <a:pt x="489" y="117"/>
                    </a:lnTo>
                    <a:lnTo>
                      <a:pt x="495" y="112"/>
                    </a:lnTo>
                    <a:lnTo>
                      <a:pt x="498" y="110"/>
                    </a:lnTo>
                    <a:lnTo>
                      <a:pt x="498" y="108"/>
                    </a:lnTo>
                    <a:lnTo>
                      <a:pt x="499" y="103"/>
                    </a:lnTo>
                    <a:lnTo>
                      <a:pt x="501" y="95"/>
                    </a:lnTo>
                    <a:lnTo>
                      <a:pt x="505" y="84"/>
                    </a:lnTo>
                    <a:lnTo>
                      <a:pt x="509" y="72"/>
                    </a:lnTo>
                    <a:lnTo>
                      <a:pt x="514" y="58"/>
                    </a:lnTo>
                    <a:lnTo>
                      <a:pt x="520" y="44"/>
                    </a:lnTo>
                    <a:lnTo>
                      <a:pt x="527" y="30"/>
                    </a:lnTo>
                    <a:lnTo>
                      <a:pt x="535" y="16"/>
                    </a:lnTo>
                    <a:lnTo>
                      <a:pt x="543" y="3"/>
                    </a:lnTo>
                    <a:lnTo>
                      <a:pt x="541" y="3"/>
                    </a:lnTo>
                    <a:lnTo>
                      <a:pt x="535" y="2"/>
                    </a:lnTo>
                    <a:lnTo>
                      <a:pt x="525" y="0"/>
                    </a:lnTo>
                    <a:lnTo>
                      <a:pt x="512" y="0"/>
                    </a:lnTo>
                    <a:lnTo>
                      <a:pt x="497" y="0"/>
                    </a:lnTo>
                    <a:lnTo>
                      <a:pt x="480" y="1"/>
                    </a:lnTo>
                    <a:lnTo>
                      <a:pt x="462" y="4"/>
                    </a:lnTo>
                    <a:lnTo>
                      <a:pt x="444" y="10"/>
                    </a:lnTo>
                    <a:lnTo>
                      <a:pt x="426" y="19"/>
                    </a:lnTo>
                    <a:lnTo>
                      <a:pt x="410" y="30"/>
                    </a:lnTo>
                    <a:lnTo>
                      <a:pt x="395" y="45"/>
                    </a:lnTo>
                    <a:lnTo>
                      <a:pt x="382" y="63"/>
                    </a:lnTo>
                    <a:lnTo>
                      <a:pt x="371" y="81"/>
                    </a:lnTo>
                    <a:lnTo>
                      <a:pt x="362" y="99"/>
                    </a:lnTo>
                    <a:lnTo>
                      <a:pt x="355" y="117"/>
                    </a:lnTo>
                    <a:lnTo>
                      <a:pt x="349" y="134"/>
                    </a:lnTo>
                    <a:lnTo>
                      <a:pt x="345" y="149"/>
                    </a:lnTo>
                    <a:lnTo>
                      <a:pt x="342" y="161"/>
                    </a:lnTo>
                    <a:lnTo>
                      <a:pt x="340" y="168"/>
                    </a:lnTo>
                    <a:lnTo>
                      <a:pt x="339" y="171"/>
                    </a:lnTo>
                    <a:lnTo>
                      <a:pt x="333" y="171"/>
                    </a:lnTo>
                    <a:lnTo>
                      <a:pt x="317" y="173"/>
                    </a:lnTo>
                    <a:lnTo>
                      <a:pt x="292" y="177"/>
                    </a:lnTo>
                    <a:lnTo>
                      <a:pt x="260" y="184"/>
                    </a:lnTo>
                    <a:lnTo>
                      <a:pt x="225" y="196"/>
                    </a:lnTo>
                    <a:lnTo>
                      <a:pt x="187" y="215"/>
                    </a:lnTo>
                    <a:lnTo>
                      <a:pt x="148" y="239"/>
                    </a:lnTo>
                    <a:lnTo>
                      <a:pt x="111" y="272"/>
                    </a:lnTo>
                    <a:lnTo>
                      <a:pt x="79" y="313"/>
                    </a:lnTo>
                    <a:lnTo>
                      <a:pt x="53" y="364"/>
                    </a:lnTo>
                    <a:lnTo>
                      <a:pt x="49" y="380"/>
                    </a:lnTo>
                    <a:lnTo>
                      <a:pt x="51" y="396"/>
                    </a:lnTo>
                    <a:lnTo>
                      <a:pt x="57" y="411"/>
                    </a:lnTo>
                    <a:lnTo>
                      <a:pt x="64" y="426"/>
                    </a:lnTo>
                    <a:lnTo>
                      <a:pt x="74" y="443"/>
                    </a:lnTo>
                    <a:lnTo>
                      <a:pt x="84" y="459"/>
                    </a:lnTo>
                    <a:lnTo>
                      <a:pt x="92" y="478"/>
                    </a:lnTo>
                    <a:lnTo>
                      <a:pt x="98" y="499"/>
                    </a:lnTo>
                    <a:lnTo>
                      <a:pt x="101" y="522"/>
                    </a:lnTo>
                    <a:lnTo>
                      <a:pt x="98" y="547"/>
                    </a:lnTo>
                    <a:lnTo>
                      <a:pt x="95" y="550"/>
                    </a:lnTo>
                    <a:lnTo>
                      <a:pt x="88" y="557"/>
                    </a:lnTo>
                    <a:lnTo>
                      <a:pt x="76" y="568"/>
                    </a:lnTo>
                    <a:lnTo>
                      <a:pt x="63" y="582"/>
                    </a:lnTo>
                    <a:lnTo>
                      <a:pt x="48" y="598"/>
                    </a:lnTo>
                    <a:lnTo>
                      <a:pt x="34" y="616"/>
                    </a:lnTo>
                    <a:lnTo>
                      <a:pt x="20" y="633"/>
                    </a:lnTo>
                    <a:lnTo>
                      <a:pt x="10" y="652"/>
                    </a:lnTo>
                    <a:lnTo>
                      <a:pt x="2" y="668"/>
                    </a:lnTo>
                    <a:lnTo>
                      <a:pt x="0" y="684"/>
                    </a:lnTo>
                    <a:lnTo>
                      <a:pt x="7" y="744"/>
                    </a:lnTo>
                    <a:lnTo>
                      <a:pt x="23" y="794"/>
                    </a:lnTo>
                    <a:lnTo>
                      <a:pt x="48" y="836"/>
                    </a:lnTo>
                    <a:lnTo>
                      <a:pt x="79" y="869"/>
                    </a:lnTo>
                    <a:lnTo>
                      <a:pt x="111" y="895"/>
                    </a:lnTo>
                    <a:lnTo>
                      <a:pt x="144" y="914"/>
                    </a:lnTo>
                    <a:lnTo>
                      <a:pt x="174" y="927"/>
                    </a:lnTo>
                    <a:lnTo>
                      <a:pt x="199" y="937"/>
                    </a:lnTo>
                    <a:lnTo>
                      <a:pt x="216" y="941"/>
                    </a:lnTo>
                    <a:lnTo>
                      <a:pt x="222" y="943"/>
                    </a:lnTo>
                    <a:lnTo>
                      <a:pt x="218" y="947"/>
                    </a:lnTo>
                    <a:lnTo>
                      <a:pt x="208" y="959"/>
                    </a:lnTo>
                    <a:lnTo>
                      <a:pt x="196" y="979"/>
                    </a:lnTo>
                    <a:lnTo>
                      <a:pt x="184" y="1003"/>
                    </a:lnTo>
                    <a:lnTo>
                      <a:pt x="176" y="1032"/>
                    </a:lnTo>
                    <a:lnTo>
                      <a:pt x="174" y="1064"/>
                    </a:lnTo>
                    <a:lnTo>
                      <a:pt x="182" y="1098"/>
                    </a:lnTo>
                    <a:lnTo>
                      <a:pt x="203" y="1132"/>
                    </a:lnTo>
                    <a:lnTo>
                      <a:pt x="238" y="1165"/>
                    </a:lnTo>
                    <a:lnTo>
                      <a:pt x="294" y="1195"/>
                    </a:lnTo>
                    <a:lnTo>
                      <a:pt x="296" y="1178"/>
                    </a:lnTo>
                  </a:path>
                </a:pathLst>
              </a:custGeom>
              <a:solidFill>
                <a:srgbClr val="C8B1C1"/>
              </a:solidFill>
              <a:ln w="9525" cap="rnd">
                <a:noFill/>
                <a:round/>
                <a:headEnd/>
                <a:tailEnd/>
              </a:ln>
            </p:spPr>
            <p:txBody>
              <a:bodyPr/>
              <a:lstStyle/>
              <a:p>
                <a:endParaRPr lang="en-US"/>
              </a:p>
            </p:txBody>
          </p:sp>
          <p:sp>
            <p:nvSpPr>
              <p:cNvPr id="84290" name="Freeform 322"/>
              <p:cNvSpPr>
                <a:spLocks noChangeAspect="1"/>
              </p:cNvSpPr>
              <p:nvPr/>
            </p:nvSpPr>
            <p:spPr bwMode="auto">
              <a:xfrm>
                <a:off x="836" y="1955"/>
                <a:ext cx="263" cy="578"/>
              </a:xfrm>
              <a:custGeom>
                <a:avLst/>
                <a:gdLst>
                  <a:gd name="T0" fmla="*/ 33 w 544"/>
                  <a:gd name="T1" fmla="*/ 133 h 1196"/>
                  <a:gd name="T2" fmla="*/ 32 w 544"/>
                  <a:gd name="T3" fmla="*/ 127 h 1196"/>
                  <a:gd name="T4" fmla="*/ 31 w 544"/>
                  <a:gd name="T5" fmla="*/ 120 h 1196"/>
                  <a:gd name="T6" fmla="*/ 31 w 544"/>
                  <a:gd name="T7" fmla="*/ 115 h 1196"/>
                  <a:gd name="T8" fmla="*/ 31 w 544"/>
                  <a:gd name="T9" fmla="*/ 113 h 1196"/>
                  <a:gd name="T10" fmla="*/ 33 w 544"/>
                  <a:gd name="T11" fmla="*/ 109 h 1196"/>
                  <a:gd name="T12" fmla="*/ 34 w 544"/>
                  <a:gd name="T13" fmla="*/ 106 h 1196"/>
                  <a:gd name="T14" fmla="*/ 35 w 544"/>
                  <a:gd name="T15" fmla="*/ 105 h 1196"/>
                  <a:gd name="T16" fmla="*/ 34 w 544"/>
                  <a:gd name="T17" fmla="*/ 105 h 1196"/>
                  <a:gd name="T18" fmla="*/ 33 w 544"/>
                  <a:gd name="T19" fmla="*/ 102 h 1196"/>
                  <a:gd name="T20" fmla="*/ 31 w 544"/>
                  <a:gd name="T21" fmla="*/ 99 h 1196"/>
                  <a:gd name="T22" fmla="*/ 30 w 544"/>
                  <a:gd name="T23" fmla="*/ 97 h 1196"/>
                  <a:gd name="T24" fmla="*/ 30 w 544"/>
                  <a:gd name="T25" fmla="*/ 91 h 1196"/>
                  <a:gd name="T26" fmla="*/ 31 w 544"/>
                  <a:gd name="T27" fmla="*/ 84 h 1196"/>
                  <a:gd name="T28" fmla="*/ 32 w 544"/>
                  <a:gd name="T29" fmla="*/ 76 h 1196"/>
                  <a:gd name="T30" fmla="*/ 32 w 544"/>
                  <a:gd name="T31" fmla="*/ 72 h 1196"/>
                  <a:gd name="T32" fmla="*/ 34 w 544"/>
                  <a:gd name="T33" fmla="*/ 68 h 1196"/>
                  <a:gd name="T34" fmla="*/ 36 w 544"/>
                  <a:gd name="T35" fmla="*/ 65 h 1196"/>
                  <a:gd name="T36" fmla="*/ 37 w 544"/>
                  <a:gd name="T37" fmla="*/ 64 h 1196"/>
                  <a:gd name="T38" fmla="*/ 37 w 544"/>
                  <a:gd name="T39" fmla="*/ 63 h 1196"/>
                  <a:gd name="T40" fmla="*/ 37 w 544"/>
                  <a:gd name="T41" fmla="*/ 58 h 1196"/>
                  <a:gd name="T42" fmla="*/ 37 w 544"/>
                  <a:gd name="T43" fmla="*/ 51 h 1196"/>
                  <a:gd name="T44" fmla="*/ 38 w 544"/>
                  <a:gd name="T45" fmla="*/ 47 h 1196"/>
                  <a:gd name="T46" fmla="*/ 40 w 544"/>
                  <a:gd name="T47" fmla="*/ 41 h 1196"/>
                  <a:gd name="T48" fmla="*/ 44 w 544"/>
                  <a:gd name="T49" fmla="*/ 35 h 1196"/>
                  <a:gd name="T50" fmla="*/ 47 w 544"/>
                  <a:gd name="T51" fmla="*/ 32 h 1196"/>
                  <a:gd name="T52" fmla="*/ 47 w 544"/>
                  <a:gd name="T53" fmla="*/ 31 h 1196"/>
                  <a:gd name="T54" fmla="*/ 47 w 544"/>
                  <a:gd name="T55" fmla="*/ 29 h 1196"/>
                  <a:gd name="T56" fmla="*/ 47 w 544"/>
                  <a:gd name="T57" fmla="*/ 27 h 1196"/>
                  <a:gd name="T58" fmla="*/ 47 w 544"/>
                  <a:gd name="T59" fmla="*/ 23 h 1196"/>
                  <a:gd name="T60" fmla="*/ 48 w 544"/>
                  <a:gd name="T61" fmla="*/ 21 h 1196"/>
                  <a:gd name="T62" fmla="*/ 52 w 544"/>
                  <a:gd name="T63" fmla="*/ 16 h 1196"/>
                  <a:gd name="T64" fmla="*/ 55 w 544"/>
                  <a:gd name="T65" fmla="*/ 14 h 1196"/>
                  <a:gd name="T66" fmla="*/ 57 w 544"/>
                  <a:gd name="T67" fmla="*/ 13 h 1196"/>
                  <a:gd name="T68" fmla="*/ 57 w 544"/>
                  <a:gd name="T69" fmla="*/ 11 h 1196"/>
                  <a:gd name="T70" fmla="*/ 58 w 544"/>
                  <a:gd name="T71" fmla="*/ 7 h 1196"/>
                  <a:gd name="T72" fmla="*/ 60 w 544"/>
                  <a:gd name="T73" fmla="*/ 2 h 1196"/>
                  <a:gd name="T74" fmla="*/ 61 w 544"/>
                  <a:gd name="T75" fmla="*/ 0 h 1196"/>
                  <a:gd name="T76" fmla="*/ 58 w 544"/>
                  <a:gd name="T77" fmla="*/ 0 h 1196"/>
                  <a:gd name="T78" fmla="*/ 52 w 544"/>
                  <a:gd name="T79" fmla="*/ 0 h 1196"/>
                  <a:gd name="T80" fmla="*/ 46 w 544"/>
                  <a:gd name="T81" fmla="*/ 3 h 1196"/>
                  <a:gd name="T82" fmla="*/ 43 w 544"/>
                  <a:gd name="T83" fmla="*/ 7 h 1196"/>
                  <a:gd name="T84" fmla="*/ 40 w 544"/>
                  <a:gd name="T85" fmla="*/ 14 h 1196"/>
                  <a:gd name="T86" fmla="*/ 39 w 544"/>
                  <a:gd name="T87" fmla="*/ 18 h 1196"/>
                  <a:gd name="T88" fmla="*/ 38 w 544"/>
                  <a:gd name="T89" fmla="*/ 19 h 1196"/>
                  <a:gd name="T90" fmla="*/ 33 w 544"/>
                  <a:gd name="T91" fmla="*/ 20 h 1196"/>
                  <a:gd name="T92" fmla="*/ 21 w 544"/>
                  <a:gd name="T93" fmla="*/ 24 h 1196"/>
                  <a:gd name="T94" fmla="*/ 9 w 544"/>
                  <a:gd name="T95" fmla="*/ 35 h 1196"/>
                  <a:gd name="T96" fmla="*/ 6 w 544"/>
                  <a:gd name="T97" fmla="*/ 43 h 1196"/>
                  <a:gd name="T98" fmla="*/ 7 w 544"/>
                  <a:gd name="T99" fmla="*/ 48 h 1196"/>
                  <a:gd name="T100" fmla="*/ 10 w 544"/>
                  <a:gd name="T101" fmla="*/ 54 h 1196"/>
                  <a:gd name="T102" fmla="*/ 11 w 544"/>
                  <a:gd name="T103" fmla="*/ 62 h 1196"/>
                  <a:gd name="T104" fmla="*/ 10 w 544"/>
                  <a:gd name="T105" fmla="*/ 63 h 1196"/>
                  <a:gd name="T106" fmla="*/ 5 w 544"/>
                  <a:gd name="T107" fmla="*/ 68 h 1196"/>
                  <a:gd name="T108" fmla="*/ 1 w 544"/>
                  <a:gd name="T109" fmla="*/ 73 h 1196"/>
                  <a:gd name="T110" fmla="*/ 0 w 544"/>
                  <a:gd name="T111" fmla="*/ 77 h 1196"/>
                  <a:gd name="T112" fmla="*/ 5 w 544"/>
                  <a:gd name="T113" fmla="*/ 94 h 1196"/>
                  <a:gd name="T114" fmla="*/ 16 w 544"/>
                  <a:gd name="T115" fmla="*/ 103 h 1196"/>
                  <a:gd name="T116" fmla="*/ 24 w 544"/>
                  <a:gd name="T117" fmla="*/ 106 h 1196"/>
                  <a:gd name="T118" fmla="*/ 25 w 544"/>
                  <a:gd name="T119" fmla="*/ 107 h 1196"/>
                  <a:gd name="T120" fmla="*/ 21 w 544"/>
                  <a:gd name="T121" fmla="*/ 113 h 1196"/>
                  <a:gd name="T122" fmla="*/ 21 w 544"/>
                  <a:gd name="T123" fmla="*/ 124 h 1196"/>
                  <a:gd name="T124" fmla="*/ 33 w 544"/>
                  <a:gd name="T125" fmla="*/ 135 h 1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44"/>
                  <a:gd name="T190" fmla="*/ 0 h 1196"/>
                  <a:gd name="T191" fmla="*/ 544 w 544"/>
                  <a:gd name="T192" fmla="*/ 1196 h 1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44" h="1196">
                    <a:moveTo>
                      <a:pt x="296" y="1178"/>
                    </a:moveTo>
                    <a:lnTo>
                      <a:pt x="292" y="1178"/>
                    </a:lnTo>
                    <a:lnTo>
                      <a:pt x="289" y="1164"/>
                    </a:lnTo>
                    <a:lnTo>
                      <a:pt x="287" y="1146"/>
                    </a:lnTo>
                    <a:lnTo>
                      <a:pt x="284" y="1127"/>
                    </a:lnTo>
                    <a:lnTo>
                      <a:pt x="282" y="1107"/>
                    </a:lnTo>
                    <a:lnTo>
                      <a:pt x="279" y="1086"/>
                    </a:lnTo>
                    <a:lnTo>
                      <a:pt x="277" y="1066"/>
                    </a:lnTo>
                    <a:lnTo>
                      <a:pt x="276" y="1048"/>
                    </a:lnTo>
                    <a:lnTo>
                      <a:pt x="276" y="1031"/>
                    </a:lnTo>
                    <a:lnTo>
                      <a:pt x="276" y="1017"/>
                    </a:lnTo>
                    <a:lnTo>
                      <a:pt x="277" y="1007"/>
                    </a:lnTo>
                    <a:lnTo>
                      <a:pt x="279" y="997"/>
                    </a:lnTo>
                    <a:lnTo>
                      <a:pt x="283" y="987"/>
                    </a:lnTo>
                    <a:lnTo>
                      <a:pt x="287" y="977"/>
                    </a:lnTo>
                    <a:lnTo>
                      <a:pt x="291" y="967"/>
                    </a:lnTo>
                    <a:lnTo>
                      <a:pt x="295" y="958"/>
                    </a:lnTo>
                    <a:lnTo>
                      <a:pt x="298" y="950"/>
                    </a:lnTo>
                    <a:lnTo>
                      <a:pt x="302" y="943"/>
                    </a:lnTo>
                    <a:lnTo>
                      <a:pt x="304" y="937"/>
                    </a:lnTo>
                    <a:lnTo>
                      <a:pt x="307" y="934"/>
                    </a:lnTo>
                    <a:lnTo>
                      <a:pt x="308" y="933"/>
                    </a:lnTo>
                    <a:lnTo>
                      <a:pt x="306" y="931"/>
                    </a:lnTo>
                    <a:lnTo>
                      <a:pt x="304" y="928"/>
                    </a:lnTo>
                    <a:lnTo>
                      <a:pt x="300" y="922"/>
                    </a:lnTo>
                    <a:lnTo>
                      <a:pt x="295" y="915"/>
                    </a:lnTo>
                    <a:lnTo>
                      <a:pt x="290" y="906"/>
                    </a:lnTo>
                    <a:lnTo>
                      <a:pt x="284" y="897"/>
                    </a:lnTo>
                    <a:lnTo>
                      <a:pt x="279" y="886"/>
                    </a:lnTo>
                    <a:lnTo>
                      <a:pt x="274" y="876"/>
                    </a:lnTo>
                    <a:lnTo>
                      <a:pt x="270" y="865"/>
                    </a:lnTo>
                    <a:lnTo>
                      <a:pt x="267" y="855"/>
                    </a:lnTo>
                    <a:lnTo>
                      <a:pt x="266" y="842"/>
                    </a:lnTo>
                    <a:lnTo>
                      <a:pt x="266" y="825"/>
                    </a:lnTo>
                    <a:lnTo>
                      <a:pt x="267" y="806"/>
                    </a:lnTo>
                    <a:lnTo>
                      <a:pt x="270" y="785"/>
                    </a:lnTo>
                    <a:lnTo>
                      <a:pt x="273" y="763"/>
                    </a:lnTo>
                    <a:lnTo>
                      <a:pt x="276" y="740"/>
                    </a:lnTo>
                    <a:lnTo>
                      <a:pt x="279" y="717"/>
                    </a:lnTo>
                    <a:lnTo>
                      <a:pt x="281" y="694"/>
                    </a:lnTo>
                    <a:lnTo>
                      <a:pt x="282" y="673"/>
                    </a:lnTo>
                    <a:lnTo>
                      <a:pt x="282" y="653"/>
                    </a:lnTo>
                    <a:lnTo>
                      <a:pt x="283" y="639"/>
                    </a:lnTo>
                    <a:lnTo>
                      <a:pt x="287" y="627"/>
                    </a:lnTo>
                    <a:lnTo>
                      <a:pt x="292" y="614"/>
                    </a:lnTo>
                    <a:lnTo>
                      <a:pt x="298" y="603"/>
                    </a:lnTo>
                    <a:lnTo>
                      <a:pt x="306" y="594"/>
                    </a:lnTo>
                    <a:lnTo>
                      <a:pt x="313" y="586"/>
                    </a:lnTo>
                    <a:lnTo>
                      <a:pt x="320" y="579"/>
                    </a:lnTo>
                    <a:lnTo>
                      <a:pt x="325" y="574"/>
                    </a:lnTo>
                    <a:lnTo>
                      <a:pt x="329" y="571"/>
                    </a:lnTo>
                    <a:lnTo>
                      <a:pt x="330" y="570"/>
                    </a:lnTo>
                    <a:lnTo>
                      <a:pt x="330" y="567"/>
                    </a:lnTo>
                    <a:lnTo>
                      <a:pt x="330" y="559"/>
                    </a:lnTo>
                    <a:lnTo>
                      <a:pt x="330" y="547"/>
                    </a:lnTo>
                    <a:lnTo>
                      <a:pt x="329" y="532"/>
                    </a:lnTo>
                    <a:lnTo>
                      <a:pt x="329" y="513"/>
                    </a:lnTo>
                    <a:lnTo>
                      <a:pt x="329" y="494"/>
                    </a:lnTo>
                    <a:lnTo>
                      <a:pt x="330" y="474"/>
                    </a:lnTo>
                    <a:lnTo>
                      <a:pt x="330" y="453"/>
                    </a:lnTo>
                    <a:lnTo>
                      <a:pt x="332" y="434"/>
                    </a:lnTo>
                    <a:lnTo>
                      <a:pt x="334" y="416"/>
                    </a:lnTo>
                    <a:lnTo>
                      <a:pt x="338" y="399"/>
                    </a:lnTo>
                    <a:lnTo>
                      <a:pt x="346" y="381"/>
                    </a:lnTo>
                    <a:lnTo>
                      <a:pt x="355" y="363"/>
                    </a:lnTo>
                    <a:lnTo>
                      <a:pt x="368" y="345"/>
                    </a:lnTo>
                    <a:lnTo>
                      <a:pt x="380" y="328"/>
                    </a:lnTo>
                    <a:lnTo>
                      <a:pt x="392" y="313"/>
                    </a:lnTo>
                    <a:lnTo>
                      <a:pt x="403" y="300"/>
                    </a:lnTo>
                    <a:lnTo>
                      <a:pt x="412" y="290"/>
                    </a:lnTo>
                    <a:lnTo>
                      <a:pt x="418" y="284"/>
                    </a:lnTo>
                    <a:lnTo>
                      <a:pt x="420" y="281"/>
                    </a:lnTo>
                    <a:lnTo>
                      <a:pt x="420" y="280"/>
                    </a:lnTo>
                    <a:lnTo>
                      <a:pt x="419" y="276"/>
                    </a:lnTo>
                    <a:lnTo>
                      <a:pt x="418" y="270"/>
                    </a:lnTo>
                    <a:lnTo>
                      <a:pt x="416" y="263"/>
                    </a:lnTo>
                    <a:lnTo>
                      <a:pt x="415" y="254"/>
                    </a:lnTo>
                    <a:lnTo>
                      <a:pt x="414" y="245"/>
                    </a:lnTo>
                    <a:lnTo>
                      <a:pt x="413" y="235"/>
                    </a:lnTo>
                    <a:lnTo>
                      <a:pt x="413" y="225"/>
                    </a:lnTo>
                    <a:lnTo>
                      <a:pt x="414" y="215"/>
                    </a:lnTo>
                    <a:lnTo>
                      <a:pt x="415" y="205"/>
                    </a:lnTo>
                    <a:lnTo>
                      <a:pt x="419" y="195"/>
                    </a:lnTo>
                    <a:lnTo>
                      <a:pt x="427" y="184"/>
                    </a:lnTo>
                    <a:lnTo>
                      <a:pt x="437" y="171"/>
                    </a:lnTo>
                    <a:lnTo>
                      <a:pt x="447" y="158"/>
                    </a:lnTo>
                    <a:lnTo>
                      <a:pt x="460" y="146"/>
                    </a:lnTo>
                    <a:lnTo>
                      <a:pt x="471" y="135"/>
                    </a:lnTo>
                    <a:lnTo>
                      <a:pt x="481" y="125"/>
                    </a:lnTo>
                    <a:lnTo>
                      <a:pt x="489" y="117"/>
                    </a:lnTo>
                    <a:lnTo>
                      <a:pt x="495" y="112"/>
                    </a:lnTo>
                    <a:lnTo>
                      <a:pt x="498" y="110"/>
                    </a:lnTo>
                    <a:lnTo>
                      <a:pt x="498" y="108"/>
                    </a:lnTo>
                    <a:lnTo>
                      <a:pt x="499" y="103"/>
                    </a:lnTo>
                    <a:lnTo>
                      <a:pt x="501" y="95"/>
                    </a:lnTo>
                    <a:lnTo>
                      <a:pt x="505" y="84"/>
                    </a:lnTo>
                    <a:lnTo>
                      <a:pt x="509" y="72"/>
                    </a:lnTo>
                    <a:lnTo>
                      <a:pt x="514" y="58"/>
                    </a:lnTo>
                    <a:lnTo>
                      <a:pt x="520" y="44"/>
                    </a:lnTo>
                    <a:lnTo>
                      <a:pt x="527" y="30"/>
                    </a:lnTo>
                    <a:lnTo>
                      <a:pt x="535" y="16"/>
                    </a:lnTo>
                    <a:lnTo>
                      <a:pt x="543" y="3"/>
                    </a:lnTo>
                    <a:lnTo>
                      <a:pt x="541" y="3"/>
                    </a:lnTo>
                    <a:lnTo>
                      <a:pt x="535" y="2"/>
                    </a:lnTo>
                    <a:lnTo>
                      <a:pt x="525" y="0"/>
                    </a:lnTo>
                    <a:lnTo>
                      <a:pt x="512" y="0"/>
                    </a:lnTo>
                    <a:lnTo>
                      <a:pt x="497" y="0"/>
                    </a:lnTo>
                    <a:lnTo>
                      <a:pt x="480" y="1"/>
                    </a:lnTo>
                    <a:lnTo>
                      <a:pt x="462" y="4"/>
                    </a:lnTo>
                    <a:lnTo>
                      <a:pt x="444" y="10"/>
                    </a:lnTo>
                    <a:lnTo>
                      <a:pt x="426" y="19"/>
                    </a:lnTo>
                    <a:lnTo>
                      <a:pt x="410" y="30"/>
                    </a:lnTo>
                    <a:lnTo>
                      <a:pt x="395" y="45"/>
                    </a:lnTo>
                    <a:lnTo>
                      <a:pt x="382" y="63"/>
                    </a:lnTo>
                    <a:lnTo>
                      <a:pt x="371" y="81"/>
                    </a:lnTo>
                    <a:lnTo>
                      <a:pt x="362" y="99"/>
                    </a:lnTo>
                    <a:lnTo>
                      <a:pt x="355" y="117"/>
                    </a:lnTo>
                    <a:lnTo>
                      <a:pt x="349" y="134"/>
                    </a:lnTo>
                    <a:lnTo>
                      <a:pt x="345" y="149"/>
                    </a:lnTo>
                    <a:lnTo>
                      <a:pt x="342" y="161"/>
                    </a:lnTo>
                    <a:lnTo>
                      <a:pt x="340" y="168"/>
                    </a:lnTo>
                    <a:lnTo>
                      <a:pt x="339" y="171"/>
                    </a:lnTo>
                    <a:lnTo>
                      <a:pt x="333" y="171"/>
                    </a:lnTo>
                    <a:lnTo>
                      <a:pt x="317" y="173"/>
                    </a:lnTo>
                    <a:lnTo>
                      <a:pt x="292" y="177"/>
                    </a:lnTo>
                    <a:lnTo>
                      <a:pt x="260" y="184"/>
                    </a:lnTo>
                    <a:lnTo>
                      <a:pt x="225" y="196"/>
                    </a:lnTo>
                    <a:lnTo>
                      <a:pt x="187" y="215"/>
                    </a:lnTo>
                    <a:lnTo>
                      <a:pt x="148" y="239"/>
                    </a:lnTo>
                    <a:lnTo>
                      <a:pt x="111" y="272"/>
                    </a:lnTo>
                    <a:lnTo>
                      <a:pt x="79" y="313"/>
                    </a:lnTo>
                    <a:lnTo>
                      <a:pt x="53" y="364"/>
                    </a:lnTo>
                    <a:lnTo>
                      <a:pt x="49" y="380"/>
                    </a:lnTo>
                    <a:lnTo>
                      <a:pt x="51" y="396"/>
                    </a:lnTo>
                    <a:lnTo>
                      <a:pt x="57" y="411"/>
                    </a:lnTo>
                    <a:lnTo>
                      <a:pt x="64" y="426"/>
                    </a:lnTo>
                    <a:lnTo>
                      <a:pt x="74" y="443"/>
                    </a:lnTo>
                    <a:lnTo>
                      <a:pt x="84" y="459"/>
                    </a:lnTo>
                    <a:lnTo>
                      <a:pt x="92" y="478"/>
                    </a:lnTo>
                    <a:lnTo>
                      <a:pt x="98" y="499"/>
                    </a:lnTo>
                    <a:lnTo>
                      <a:pt x="101" y="522"/>
                    </a:lnTo>
                    <a:lnTo>
                      <a:pt x="98" y="547"/>
                    </a:lnTo>
                    <a:lnTo>
                      <a:pt x="95" y="550"/>
                    </a:lnTo>
                    <a:lnTo>
                      <a:pt x="88" y="557"/>
                    </a:lnTo>
                    <a:lnTo>
                      <a:pt x="76" y="568"/>
                    </a:lnTo>
                    <a:lnTo>
                      <a:pt x="63" y="582"/>
                    </a:lnTo>
                    <a:lnTo>
                      <a:pt x="48" y="598"/>
                    </a:lnTo>
                    <a:lnTo>
                      <a:pt x="34" y="616"/>
                    </a:lnTo>
                    <a:lnTo>
                      <a:pt x="20" y="633"/>
                    </a:lnTo>
                    <a:lnTo>
                      <a:pt x="10" y="652"/>
                    </a:lnTo>
                    <a:lnTo>
                      <a:pt x="2" y="668"/>
                    </a:lnTo>
                    <a:lnTo>
                      <a:pt x="0" y="684"/>
                    </a:lnTo>
                    <a:lnTo>
                      <a:pt x="7" y="744"/>
                    </a:lnTo>
                    <a:lnTo>
                      <a:pt x="23" y="794"/>
                    </a:lnTo>
                    <a:lnTo>
                      <a:pt x="48" y="836"/>
                    </a:lnTo>
                    <a:lnTo>
                      <a:pt x="79" y="869"/>
                    </a:lnTo>
                    <a:lnTo>
                      <a:pt x="111" y="895"/>
                    </a:lnTo>
                    <a:lnTo>
                      <a:pt x="144" y="914"/>
                    </a:lnTo>
                    <a:lnTo>
                      <a:pt x="174" y="927"/>
                    </a:lnTo>
                    <a:lnTo>
                      <a:pt x="199" y="937"/>
                    </a:lnTo>
                    <a:lnTo>
                      <a:pt x="216" y="941"/>
                    </a:lnTo>
                    <a:lnTo>
                      <a:pt x="222" y="943"/>
                    </a:lnTo>
                    <a:lnTo>
                      <a:pt x="218" y="947"/>
                    </a:lnTo>
                    <a:lnTo>
                      <a:pt x="208" y="959"/>
                    </a:lnTo>
                    <a:lnTo>
                      <a:pt x="196" y="979"/>
                    </a:lnTo>
                    <a:lnTo>
                      <a:pt x="184" y="1003"/>
                    </a:lnTo>
                    <a:lnTo>
                      <a:pt x="176" y="1032"/>
                    </a:lnTo>
                    <a:lnTo>
                      <a:pt x="174" y="1064"/>
                    </a:lnTo>
                    <a:lnTo>
                      <a:pt x="182" y="1098"/>
                    </a:lnTo>
                    <a:lnTo>
                      <a:pt x="203" y="1132"/>
                    </a:lnTo>
                    <a:lnTo>
                      <a:pt x="238" y="1165"/>
                    </a:lnTo>
                    <a:lnTo>
                      <a:pt x="294" y="1195"/>
                    </a:lnTo>
                  </a:path>
                </a:pathLst>
              </a:custGeom>
              <a:noFill/>
              <a:ln w="12700" cap="rnd">
                <a:solidFill>
                  <a:srgbClr val="C8B1C1"/>
                </a:solidFill>
                <a:round/>
                <a:headEnd type="none" w="sm" len="sm"/>
                <a:tailEnd type="none" w="sm" len="sm"/>
              </a:ln>
            </p:spPr>
            <p:txBody>
              <a:bodyPr/>
              <a:lstStyle/>
              <a:p>
                <a:endParaRPr lang="en-US"/>
              </a:p>
            </p:txBody>
          </p:sp>
          <p:sp>
            <p:nvSpPr>
              <p:cNvPr id="84291" name="Freeform 323"/>
              <p:cNvSpPr>
                <a:spLocks noChangeAspect="1"/>
              </p:cNvSpPr>
              <p:nvPr/>
            </p:nvSpPr>
            <p:spPr bwMode="auto">
              <a:xfrm>
                <a:off x="1058" y="2385"/>
                <a:ext cx="86" cy="65"/>
              </a:xfrm>
              <a:custGeom>
                <a:avLst/>
                <a:gdLst>
                  <a:gd name="T0" fmla="*/ 20 w 177"/>
                  <a:gd name="T1" fmla="*/ 1 h 136"/>
                  <a:gd name="T2" fmla="*/ 17 w 177"/>
                  <a:gd name="T3" fmla="*/ 0 h 136"/>
                  <a:gd name="T4" fmla="*/ 14 w 177"/>
                  <a:gd name="T5" fmla="*/ 0 h 136"/>
                  <a:gd name="T6" fmla="*/ 9 w 177"/>
                  <a:gd name="T7" fmla="*/ 0 h 136"/>
                  <a:gd name="T8" fmla="*/ 5 w 177"/>
                  <a:gd name="T9" fmla="*/ 0 h 136"/>
                  <a:gd name="T10" fmla="*/ 4 w 177"/>
                  <a:gd name="T11" fmla="*/ 1 h 136"/>
                  <a:gd name="T12" fmla="*/ 1 w 177"/>
                  <a:gd name="T13" fmla="*/ 3 h 136"/>
                  <a:gd name="T14" fmla="*/ 0 w 177"/>
                  <a:gd name="T15" fmla="*/ 5 h 136"/>
                  <a:gd name="T16" fmla="*/ 0 w 177"/>
                  <a:gd name="T17" fmla="*/ 7 h 136"/>
                  <a:gd name="T18" fmla="*/ 0 w 177"/>
                  <a:gd name="T19" fmla="*/ 9 h 136"/>
                  <a:gd name="T20" fmla="*/ 1 w 177"/>
                  <a:gd name="T21" fmla="*/ 11 h 136"/>
                  <a:gd name="T22" fmla="*/ 1 w 177"/>
                  <a:gd name="T23" fmla="*/ 11 h 136"/>
                  <a:gd name="T24" fmla="*/ 2 w 177"/>
                  <a:gd name="T25" fmla="*/ 13 h 136"/>
                  <a:gd name="T26" fmla="*/ 3 w 177"/>
                  <a:gd name="T27" fmla="*/ 14 h 136"/>
                  <a:gd name="T28" fmla="*/ 3 w 177"/>
                  <a:gd name="T29" fmla="*/ 14 h 136"/>
                  <a:gd name="T30" fmla="*/ 4 w 177"/>
                  <a:gd name="T31" fmla="*/ 15 h 136"/>
                  <a:gd name="T32" fmla="*/ 4 w 177"/>
                  <a:gd name="T33" fmla="*/ 15 h 136"/>
                  <a:gd name="T34" fmla="*/ 4 w 177"/>
                  <a:gd name="T35" fmla="*/ 15 h 136"/>
                  <a:gd name="T36" fmla="*/ 4 w 177"/>
                  <a:gd name="T37" fmla="*/ 15 h 136"/>
                  <a:gd name="T38" fmla="*/ 5 w 177"/>
                  <a:gd name="T39" fmla="*/ 15 h 136"/>
                  <a:gd name="T40" fmla="*/ 5 w 177"/>
                  <a:gd name="T41" fmla="*/ 15 h 136"/>
                  <a:gd name="T42" fmla="*/ 5 w 177"/>
                  <a:gd name="T43" fmla="*/ 14 h 136"/>
                  <a:gd name="T44" fmla="*/ 5 w 177"/>
                  <a:gd name="T45" fmla="*/ 14 h 136"/>
                  <a:gd name="T46" fmla="*/ 4 w 177"/>
                  <a:gd name="T47" fmla="*/ 12 h 136"/>
                  <a:gd name="T48" fmla="*/ 3 w 177"/>
                  <a:gd name="T49" fmla="*/ 11 h 136"/>
                  <a:gd name="T50" fmla="*/ 3 w 177"/>
                  <a:gd name="T51" fmla="*/ 8 h 136"/>
                  <a:gd name="T52" fmla="*/ 3 w 177"/>
                  <a:gd name="T53" fmla="*/ 6 h 136"/>
                  <a:gd name="T54" fmla="*/ 4 w 177"/>
                  <a:gd name="T55" fmla="*/ 5 h 136"/>
                  <a:gd name="T56" fmla="*/ 6 w 177"/>
                  <a:gd name="T57" fmla="*/ 4 h 136"/>
                  <a:gd name="T58" fmla="*/ 9 w 177"/>
                  <a:gd name="T59" fmla="*/ 2 h 136"/>
                  <a:gd name="T60" fmla="*/ 12 w 177"/>
                  <a:gd name="T61" fmla="*/ 2 h 136"/>
                  <a:gd name="T62" fmla="*/ 15 w 177"/>
                  <a:gd name="T63" fmla="*/ 2 h 136"/>
                  <a:gd name="T64" fmla="*/ 17 w 177"/>
                  <a:gd name="T65" fmla="*/ 2 h 136"/>
                  <a:gd name="T66" fmla="*/ 20 w 177"/>
                  <a:gd name="T67" fmla="*/ 1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
                  <a:gd name="T103" fmla="*/ 0 h 136"/>
                  <a:gd name="T104" fmla="*/ 177 w 177"/>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 h="136">
                    <a:moveTo>
                      <a:pt x="176" y="11"/>
                    </a:moveTo>
                    <a:lnTo>
                      <a:pt x="174" y="10"/>
                    </a:lnTo>
                    <a:lnTo>
                      <a:pt x="165" y="8"/>
                    </a:lnTo>
                    <a:lnTo>
                      <a:pt x="152" y="6"/>
                    </a:lnTo>
                    <a:lnTo>
                      <a:pt x="137" y="4"/>
                    </a:lnTo>
                    <a:lnTo>
                      <a:pt x="119" y="1"/>
                    </a:lnTo>
                    <a:lnTo>
                      <a:pt x="100" y="0"/>
                    </a:lnTo>
                    <a:lnTo>
                      <a:pt x="81" y="1"/>
                    </a:lnTo>
                    <a:lnTo>
                      <a:pt x="63" y="2"/>
                    </a:lnTo>
                    <a:lnTo>
                      <a:pt x="46" y="7"/>
                    </a:lnTo>
                    <a:lnTo>
                      <a:pt x="32" y="14"/>
                    </a:lnTo>
                    <a:lnTo>
                      <a:pt x="22" y="23"/>
                    </a:lnTo>
                    <a:lnTo>
                      <a:pt x="13" y="32"/>
                    </a:lnTo>
                    <a:lnTo>
                      <a:pt x="7" y="40"/>
                    </a:lnTo>
                    <a:lnTo>
                      <a:pt x="3" y="49"/>
                    </a:lnTo>
                    <a:lnTo>
                      <a:pt x="0" y="57"/>
                    </a:lnTo>
                    <a:lnTo>
                      <a:pt x="0" y="65"/>
                    </a:lnTo>
                    <a:lnTo>
                      <a:pt x="0" y="74"/>
                    </a:lnTo>
                    <a:lnTo>
                      <a:pt x="3" y="81"/>
                    </a:lnTo>
                    <a:lnTo>
                      <a:pt x="6" y="90"/>
                    </a:lnTo>
                    <a:lnTo>
                      <a:pt x="9" y="97"/>
                    </a:lnTo>
                    <a:lnTo>
                      <a:pt x="14" y="105"/>
                    </a:lnTo>
                    <a:lnTo>
                      <a:pt x="19" y="111"/>
                    </a:lnTo>
                    <a:lnTo>
                      <a:pt x="22" y="117"/>
                    </a:lnTo>
                    <a:lnTo>
                      <a:pt x="25" y="122"/>
                    </a:lnTo>
                    <a:lnTo>
                      <a:pt x="28" y="125"/>
                    </a:lnTo>
                    <a:lnTo>
                      <a:pt x="30" y="128"/>
                    </a:lnTo>
                    <a:lnTo>
                      <a:pt x="31" y="131"/>
                    </a:lnTo>
                    <a:lnTo>
                      <a:pt x="33" y="132"/>
                    </a:lnTo>
                    <a:lnTo>
                      <a:pt x="34" y="134"/>
                    </a:lnTo>
                    <a:lnTo>
                      <a:pt x="35" y="134"/>
                    </a:lnTo>
                    <a:lnTo>
                      <a:pt x="37" y="134"/>
                    </a:lnTo>
                    <a:lnTo>
                      <a:pt x="38" y="135"/>
                    </a:lnTo>
                    <a:lnTo>
                      <a:pt x="41" y="135"/>
                    </a:lnTo>
                    <a:lnTo>
                      <a:pt x="42" y="135"/>
                    </a:lnTo>
                    <a:lnTo>
                      <a:pt x="43" y="134"/>
                    </a:lnTo>
                    <a:lnTo>
                      <a:pt x="44" y="133"/>
                    </a:lnTo>
                    <a:lnTo>
                      <a:pt x="44" y="131"/>
                    </a:lnTo>
                    <a:lnTo>
                      <a:pt x="43" y="128"/>
                    </a:lnTo>
                    <a:lnTo>
                      <a:pt x="41" y="125"/>
                    </a:lnTo>
                    <a:lnTo>
                      <a:pt x="38" y="119"/>
                    </a:lnTo>
                    <a:lnTo>
                      <a:pt x="35" y="112"/>
                    </a:lnTo>
                    <a:lnTo>
                      <a:pt x="32" y="104"/>
                    </a:lnTo>
                    <a:lnTo>
                      <a:pt x="30" y="95"/>
                    </a:lnTo>
                    <a:lnTo>
                      <a:pt x="28" y="86"/>
                    </a:lnTo>
                    <a:lnTo>
                      <a:pt x="28" y="76"/>
                    </a:lnTo>
                    <a:lnTo>
                      <a:pt x="28" y="67"/>
                    </a:lnTo>
                    <a:lnTo>
                      <a:pt x="31" y="58"/>
                    </a:lnTo>
                    <a:lnTo>
                      <a:pt x="36" y="49"/>
                    </a:lnTo>
                    <a:lnTo>
                      <a:pt x="44" y="39"/>
                    </a:lnTo>
                    <a:lnTo>
                      <a:pt x="54" y="33"/>
                    </a:lnTo>
                    <a:lnTo>
                      <a:pt x="66" y="27"/>
                    </a:lnTo>
                    <a:lnTo>
                      <a:pt x="78" y="24"/>
                    </a:lnTo>
                    <a:lnTo>
                      <a:pt x="91" y="22"/>
                    </a:lnTo>
                    <a:lnTo>
                      <a:pt x="104" y="20"/>
                    </a:lnTo>
                    <a:lnTo>
                      <a:pt x="117" y="20"/>
                    </a:lnTo>
                    <a:lnTo>
                      <a:pt x="129" y="18"/>
                    </a:lnTo>
                    <a:lnTo>
                      <a:pt x="139" y="17"/>
                    </a:lnTo>
                    <a:lnTo>
                      <a:pt x="149" y="16"/>
                    </a:lnTo>
                    <a:lnTo>
                      <a:pt x="176" y="11"/>
                    </a:lnTo>
                  </a:path>
                </a:pathLst>
              </a:custGeom>
              <a:solidFill>
                <a:srgbClr val="A57E97"/>
              </a:solidFill>
              <a:ln w="9525" cap="rnd">
                <a:noFill/>
                <a:round/>
                <a:headEnd/>
                <a:tailEnd/>
              </a:ln>
            </p:spPr>
            <p:txBody>
              <a:bodyPr/>
              <a:lstStyle/>
              <a:p>
                <a:endParaRPr lang="en-US"/>
              </a:p>
            </p:txBody>
          </p:sp>
          <p:sp>
            <p:nvSpPr>
              <p:cNvPr id="84292" name="Freeform 324"/>
              <p:cNvSpPr>
                <a:spLocks noChangeAspect="1"/>
              </p:cNvSpPr>
              <p:nvPr/>
            </p:nvSpPr>
            <p:spPr bwMode="auto">
              <a:xfrm>
                <a:off x="1058" y="2385"/>
                <a:ext cx="86" cy="65"/>
              </a:xfrm>
              <a:custGeom>
                <a:avLst/>
                <a:gdLst>
                  <a:gd name="T0" fmla="*/ 20 w 177"/>
                  <a:gd name="T1" fmla="*/ 1 h 136"/>
                  <a:gd name="T2" fmla="*/ 17 w 177"/>
                  <a:gd name="T3" fmla="*/ 0 h 136"/>
                  <a:gd name="T4" fmla="*/ 14 w 177"/>
                  <a:gd name="T5" fmla="*/ 0 h 136"/>
                  <a:gd name="T6" fmla="*/ 9 w 177"/>
                  <a:gd name="T7" fmla="*/ 0 h 136"/>
                  <a:gd name="T8" fmla="*/ 5 w 177"/>
                  <a:gd name="T9" fmla="*/ 0 h 136"/>
                  <a:gd name="T10" fmla="*/ 4 w 177"/>
                  <a:gd name="T11" fmla="*/ 1 h 136"/>
                  <a:gd name="T12" fmla="*/ 1 w 177"/>
                  <a:gd name="T13" fmla="*/ 3 h 136"/>
                  <a:gd name="T14" fmla="*/ 0 w 177"/>
                  <a:gd name="T15" fmla="*/ 5 h 136"/>
                  <a:gd name="T16" fmla="*/ 0 w 177"/>
                  <a:gd name="T17" fmla="*/ 7 h 136"/>
                  <a:gd name="T18" fmla="*/ 0 w 177"/>
                  <a:gd name="T19" fmla="*/ 9 h 136"/>
                  <a:gd name="T20" fmla="*/ 1 w 177"/>
                  <a:gd name="T21" fmla="*/ 11 h 136"/>
                  <a:gd name="T22" fmla="*/ 1 w 177"/>
                  <a:gd name="T23" fmla="*/ 11 h 136"/>
                  <a:gd name="T24" fmla="*/ 2 w 177"/>
                  <a:gd name="T25" fmla="*/ 13 h 136"/>
                  <a:gd name="T26" fmla="*/ 3 w 177"/>
                  <a:gd name="T27" fmla="*/ 14 h 136"/>
                  <a:gd name="T28" fmla="*/ 3 w 177"/>
                  <a:gd name="T29" fmla="*/ 14 h 136"/>
                  <a:gd name="T30" fmla="*/ 4 w 177"/>
                  <a:gd name="T31" fmla="*/ 15 h 136"/>
                  <a:gd name="T32" fmla="*/ 4 w 177"/>
                  <a:gd name="T33" fmla="*/ 15 h 136"/>
                  <a:gd name="T34" fmla="*/ 4 w 177"/>
                  <a:gd name="T35" fmla="*/ 15 h 136"/>
                  <a:gd name="T36" fmla="*/ 4 w 177"/>
                  <a:gd name="T37" fmla="*/ 15 h 136"/>
                  <a:gd name="T38" fmla="*/ 5 w 177"/>
                  <a:gd name="T39" fmla="*/ 15 h 136"/>
                  <a:gd name="T40" fmla="*/ 5 w 177"/>
                  <a:gd name="T41" fmla="*/ 15 h 136"/>
                  <a:gd name="T42" fmla="*/ 5 w 177"/>
                  <a:gd name="T43" fmla="*/ 14 h 136"/>
                  <a:gd name="T44" fmla="*/ 5 w 177"/>
                  <a:gd name="T45" fmla="*/ 14 h 136"/>
                  <a:gd name="T46" fmla="*/ 4 w 177"/>
                  <a:gd name="T47" fmla="*/ 12 h 136"/>
                  <a:gd name="T48" fmla="*/ 3 w 177"/>
                  <a:gd name="T49" fmla="*/ 11 h 136"/>
                  <a:gd name="T50" fmla="*/ 3 w 177"/>
                  <a:gd name="T51" fmla="*/ 8 h 136"/>
                  <a:gd name="T52" fmla="*/ 3 w 177"/>
                  <a:gd name="T53" fmla="*/ 6 h 136"/>
                  <a:gd name="T54" fmla="*/ 4 w 177"/>
                  <a:gd name="T55" fmla="*/ 5 h 136"/>
                  <a:gd name="T56" fmla="*/ 6 w 177"/>
                  <a:gd name="T57" fmla="*/ 4 h 136"/>
                  <a:gd name="T58" fmla="*/ 9 w 177"/>
                  <a:gd name="T59" fmla="*/ 2 h 136"/>
                  <a:gd name="T60" fmla="*/ 12 w 177"/>
                  <a:gd name="T61" fmla="*/ 2 h 136"/>
                  <a:gd name="T62" fmla="*/ 15 w 177"/>
                  <a:gd name="T63" fmla="*/ 2 h 136"/>
                  <a:gd name="T64" fmla="*/ 17 w 177"/>
                  <a:gd name="T65" fmla="*/ 2 h 136"/>
                  <a:gd name="T66" fmla="*/ 20 w 177"/>
                  <a:gd name="T67" fmla="*/ 1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
                  <a:gd name="T103" fmla="*/ 0 h 136"/>
                  <a:gd name="T104" fmla="*/ 177 w 177"/>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 h="136">
                    <a:moveTo>
                      <a:pt x="176" y="11"/>
                    </a:moveTo>
                    <a:lnTo>
                      <a:pt x="174" y="10"/>
                    </a:lnTo>
                    <a:lnTo>
                      <a:pt x="165" y="8"/>
                    </a:lnTo>
                    <a:lnTo>
                      <a:pt x="152" y="6"/>
                    </a:lnTo>
                    <a:lnTo>
                      <a:pt x="137" y="4"/>
                    </a:lnTo>
                    <a:lnTo>
                      <a:pt x="119" y="1"/>
                    </a:lnTo>
                    <a:lnTo>
                      <a:pt x="100" y="0"/>
                    </a:lnTo>
                    <a:lnTo>
                      <a:pt x="81" y="1"/>
                    </a:lnTo>
                    <a:lnTo>
                      <a:pt x="63" y="2"/>
                    </a:lnTo>
                    <a:lnTo>
                      <a:pt x="46" y="7"/>
                    </a:lnTo>
                    <a:lnTo>
                      <a:pt x="32" y="14"/>
                    </a:lnTo>
                    <a:lnTo>
                      <a:pt x="22" y="23"/>
                    </a:lnTo>
                    <a:lnTo>
                      <a:pt x="13" y="32"/>
                    </a:lnTo>
                    <a:lnTo>
                      <a:pt x="7" y="40"/>
                    </a:lnTo>
                    <a:lnTo>
                      <a:pt x="3" y="49"/>
                    </a:lnTo>
                    <a:lnTo>
                      <a:pt x="0" y="57"/>
                    </a:lnTo>
                    <a:lnTo>
                      <a:pt x="0" y="65"/>
                    </a:lnTo>
                    <a:lnTo>
                      <a:pt x="0" y="74"/>
                    </a:lnTo>
                    <a:lnTo>
                      <a:pt x="3" y="81"/>
                    </a:lnTo>
                    <a:lnTo>
                      <a:pt x="6" y="90"/>
                    </a:lnTo>
                    <a:lnTo>
                      <a:pt x="9" y="97"/>
                    </a:lnTo>
                    <a:lnTo>
                      <a:pt x="14" y="105"/>
                    </a:lnTo>
                    <a:lnTo>
                      <a:pt x="19" y="111"/>
                    </a:lnTo>
                    <a:lnTo>
                      <a:pt x="22" y="117"/>
                    </a:lnTo>
                    <a:lnTo>
                      <a:pt x="25" y="122"/>
                    </a:lnTo>
                    <a:lnTo>
                      <a:pt x="28" y="125"/>
                    </a:lnTo>
                    <a:lnTo>
                      <a:pt x="30" y="128"/>
                    </a:lnTo>
                    <a:lnTo>
                      <a:pt x="31" y="131"/>
                    </a:lnTo>
                    <a:lnTo>
                      <a:pt x="33" y="132"/>
                    </a:lnTo>
                    <a:lnTo>
                      <a:pt x="34" y="134"/>
                    </a:lnTo>
                    <a:lnTo>
                      <a:pt x="35" y="134"/>
                    </a:lnTo>
                    <a:lnTo>
                      <a:pt x="37" y="134"/>
                    </a:lnTo>
                    <a:lnTo>
                      <a:pt x="38" y="135"/>
                    </a:lnTo>
                    <a:lnTo>
                      <a:pt x="41" y="135"/>
                    </a:lnTo>
                    <a:lnTo>
                      <a:pt x="42" y="135"/>
                    </a:lnTo>
                    <a:lnTo>
                      <a:pt x="43" y="134"/>
                    </a:lnTo>
                    <a:lnTo>
                      <a:pt x="44" y="133"/>
                    </a:lnTo>
                    <a:lnTo>
                      <a:pt x="44" y="131"/>
                    </a:lnTo>
                    <a:lnTo>
                      <a:pt x="43" y="128"/>
                    </a:lnTo>
                    <a:lnTo>
                      <a:pt x="41" y="125"/>
                    </a:lnTo>
                    <a:lnTo>
                      <a:pt x="38" y="119"/>
                    </a:lnTo>
                    <a:lnTo>
                      <a:pt x="35" y="112"/>
                    </a:lnTo>
                    <a:lnTo>
                      <a:pt x="32" y="104"/>
                    </a:lnTo>
                    <a:lnTo>
                      <a:pt x="30" y="95"/>
                    </a:lnTo>
                    <a:lnTo>
                      <a:pt x="28" y="86"/>
                    </a:lnTo>
                    <a:lnTo>
                      <a:pt x="28" y="76"/>
                    </a:lnTo>
                    <a:lnTo>
                      <a:pt x="28" y="67"/>
                    </a:lnTo>
                    <a:lnTo>
                      <a:pt x="31" y="58"/>
                    </a:lnTo>
                    <a:lnTo>
                      <a:pt x="36" y="49"/>
                    </a:lnTo>
                    <a:lnTo>
                      <a:pt x="44" y="39"/>
                    </a:lnTo>
                    <a:lnTo>
                      <a:pt x="54" y="33"/>
                    </a:lnTo>
                    <a:lnTo>
                      <a:pt x="66" y="27"/>
                    </a:lnTo>
                    <a:lnTo>
                      <a:pt x="78" y="24"/>
                    </a:lnTo>
                    <a:lnTo>
                      <a:pt x="91" y="22"/>
                    </a:lnTo>
                    <a:lnTo>
                      <a:pt x="104" y="20"/>
                    </a:lnTo>
                    <a:lnTo>
                      <a:pt x="117" y="20"/>
                    </a:lnTo>
                    <a:lnTo>
                      <a:pt x="129" y="18"/>
                    </a:lnTo>
                    <a:lnTo>
                      <a:pt x="139" y="17"/>
                    </a:lnTo>
                    <a:lnTo>
                      <a:pt x="149" y="16"/>
                    </a:lnTo>
                    <a:lnTo>
                      <a:pt x="176" y="11"/>
                    </a:lnTo>
                  </a:path>
                </a:pathLst>
              </a:custGeom>
              <a:noFill/>
              <a:ln w="12700" cap="rnd">
                <a:solidFill>
                  <a:srgbClr val="000000"/>
                </a:solidFill>
                <a:round/>
                <a:headEnd type="none" w="sm" len="sm"/>
                <a:tailEnd type="none" w="sm" len="sm"/>
              </a:ln>
            </p:spPr>
            <p:txBody>
              <a:bodyPr/>
              <a:lstStyle/>
              <a:p>
                <a:endParaRPr lang="en-US"/>
              </a:p>
            </p:txBody>
          </p:sp>
          <p:sp>
            <p:nvSpPr>
              <p:cNvPr id="84293" name="Freeform 325"/>
              <p:cNvSpPr>
                <a:spLocks noChangeAspect="1"/>
              </p:cNvSpPr>
              <p:nvPr/>
            </p:nvSpPr>
            <p:spPr bwMode="auto">
              <a:xfrm>
                <a:off x="1058" y="2385"/>
                <a:ext cx="86" cy="65"/>
              </a:xfrm>
              <a:custGeom>
                <a:avLst/>
                <a:gdLst>
                  <a:gd name="T0" fmla="*/ 5 w 177"/>
                  <a:gd name="T1" fmla="*/ 15 h 136"/>
                  <a:gd name="T2" fmla="*/ 5 w 177"/>
                  <a:gd name="T3" fmla="*/ 15 h 136"/>
                  <a:gd name="T4" fmla="*/ 4 w 177"/>
                  <a:gd name="T5" fmla="*/ 15 h 136"/>
                  <a:gd name="T6" fmla="*/ 4 w 177"/>
                  <a:gd name="T7" fmla="*/ 15 h 136"/>
                  <a:gd name="T8" fmla="*/ 4 w 177"/>
                  <a:gd name="T9" fmla="*/ 15 h 136"/>
                  <a:gd name="T10" fmla="*/ 4 w 177"/>
                  <a:gd name="T11" fmla="*/ 15 h 136"/>
                  <a:gd name="T12" fmla="*/ 4 w 177"/>
                  <a:gd name="T13" fmla="*/ 14 h 136"/>
                  <a:gd name="T14" fmla="*/ 3 w 177"/>
                  <a:gd name="T15" fmla="*/ 14 h 136"/>
                  <a:gd name="T16" fmla="*/ 3 w 177"/>
                  <a:gd name="T17" fmla="*/ 13 h 136"/>
                  <a:gd name="T18" fmla="*/ 2 w 177"/>
                  <a:gd name="T19" fmla="*/ 12 h 136"/>
                  <a:gd name="T20" fmla="*/ 1 w 177"/>
                  <a:gd name="T21" fmla="*/ 11 h 136"/>
                  <a:gd name="T22" fmla="*/ 0 w 177"/>
                  <a:gd name="T23" fmla="*/ 10 h 136"/>
                  <a:gd name="T24" fmla="*/ 0 w 177"/>
                  <a:gd name="T25" fmla="*/ 8 h 136"/>
                  <a:gd name="T26" fmla="*/ 0 w 177"/>
                  <a:gd name="T27" fmla="*/ 6 h 136"/>
                  <a:gd name="T28" fmla="*/ 0 w 177"/>
                  <a:gd name="T29" fmla="*/ 4 h 136"/>
                  <a:gd name="T30" fmla="*/ 2 w 177"/>
                  <a:gd name="T31" fmla="*/ 2 h 136"/>
                  <a:gd name="T32" fmla="*/ 4 w 177"/>
                  <a:gd name="T33" fmla="*/ 1 h 136"/>
                  <a:gd name="T34" fmla="*/ 7 w 177"/>
                  <a:gd name="T35" fmla="*/ 0 h 136"/>
                  <a:gd name="T36" fmla="*/ 12 w 177"/>
                  <a:gd name="T37" fmla="*/ 0 h 136"/>
                  <a:gd name="T38" fmla="*/ 16 w 177"/>
                  <a:gd name="T39" fmla="*/ 0 h 136"/>
                  <a:gd name="T40" fmla="*/ 19 w 177"/>
                  <a:gd name="T41" fmla="*/ 1 h 136"/>
                  <a:gd name="T42" fmla="*/ 20 w 177"/>
                  <a:gd name="T43" fmla="*/ 1 h 136"/>
                  <a:gd name="T44" fmla="*/ 17 w 177"/>
                  <a:gd name="T45" fmla="*/ 1 h 136"/>
                  <a:gd name="T46" fmla="*/ 17 w 177"/>
                  <a:gd name="T47" fmla="*/ 1 h 136"/>
                  <a:gd name="T48" fmla="*/ 14 w 177"/>
                  <a:gd name="T49" fmla="*/ 0 h 136"/>
                  <a:gd name="T50" fmla="*/ 11 w 177"/>
                  <a:gd name="T51" fmla="*/ 0 h 136"/>
                  <a:gd name="T52" fmla="*/ 8 w 177"/>
                  <a:gd name="T53" fmla="*/ 0 h 136"/>
                  <a:gd name="T54" fmla="*/ 5 w 177"/>
                  <a:gd name="T55" fmla="*/ 1 h 136"/>
                  <a:gd name="T56" fmla="*/ 4 w 177"/>
                  <a:gd name="T57" fmla="*/ 2 h 136"/>
                  <a:gd name="T58" fmla="*/ 3 w 177"/>
                  <a:gd name="T59" fmla="*/ 5 h 136"/>
                  <a:gd name="T60" fmla="*/ 2 w 177"/>
                  <a:gd name="T61" fmla="*/ 7 h 136"/>
                  <a:gd name="T62" fmla="*/ 1 w 177"/>
                  <a:gd name="T63" fmla="*/ 9 h 136"/>
                  <a:gd name="T64" fmla="*/ 2 w 177"/>
                  <a:gd name="T65" fmla="*/ 10 h 136"/>
                  <a:gd name="T66" fmla="*/ 3 w 177"/>
                  <a:gd name="T67" fmla="*/ 12 h 136"/>
                  <a:gd name="T68" fmla="*/ 3 w 177"/>
                  <a:gd name="T69" fmla="*/ 12 h 136"/>
                  <a:gd name="T70" fmla="*/ 3 w 177"/>
                  <a:gd name="T71" fmla="*/ 13 h 136"/>
                  <a:gd name="T72" fmla="*/ 4 w 177"/>
                  <a:gd name="T73" fmla="*/ 13 h 136"/>
                  <a:gd name="T74" fmla="*/ 4 w 177"/>
                  <a:gd name="T75" fmla="*/ 14 h 136"/>
                  <a:gd name="T76" fmla="*/ 5 w 177"/>
                  <a:gd name="T77" fmla="*/ 14 h 136"/>
                  <a:gd name="T78" fmla="*/ 5 w 177"/>
                  <a:gd name="T79" fmla="*/ 15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7"/>
                  <a:gd name="T121" fmla="*/ 0 h 136"/>
                  <a:gd name="T122" fmla="*/ 177 w 177"/>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7" h="136">
                    <a:moveTo>
                      <a:pt x="44" y="134"/>
                    </a:moveTo>
                    <a:lnTo>
                      <a:pt x="43" y="134"/>
                    </a:lnTo>
                    <a:lnTo>
                      <a:pt x="42" y="135"/>
                    </a:lnTo>
                    <a:lnTo>
                      <a:pt x="41" y="135"/>
                    </a:lnTo>
                    <a:lnTo>
                      <a:pt x="39" y="135"/>
                    </a:lnTo>
                    <a:lnTo>
                      <a:pt x="38" y="135"/>
                    </a:lnTo>
                    <a:lnTo>
                      <a:pt x="37" y="134"/>
                    </a:lnTo>
                    <a:lnTo>
                      <a:pt x="36" y="134"/>
                    </a:lnTo>
                    <a:lnTo>
                      <a:pt x="35" y="134"/>
                    </a:lnTo>
                    <a:lnTo>
                      <a:pt x="34" y="134"/>
                    </a:lnTo>
                    <a:lnTo>
                      <a:pt x="33" y="132"/>
                    </a:lnTo>
                    <a:lnTo>
                      <a:pt x="31" y="131"/>
                    </a:lnTo>
                    <a:lnTo>
                      <a:pt x="30" y="128"/>
                    </a:lnTo>
                    <a:lnTo>
                      <a:pt x="28" y="125"/>
                    </a:lnTo>
                    <a:lnTo>
                      <a:pt x="25" y="122"/>
                    </a:lnTo>
                    <a:lnTo>
                      <a:pt x="22" y="117"/>
                    </a:lnTo>
                    <a:lnTo>
                      <a:pt x="19" y="111"/>
                    </a:lnTo>
                    <a:lnTo>
                      <a:pt x="14" y="105"/>
                    </a:lnTo>
                    <a:lnTo>
                      <a:pt x="9" y="97"/>
                    </a:lnTo>
                    <a:lnTo>
                      <a:pt x="6" y="90"/>
                    </a:lnTo>
                    <a:lnTo>
                      <a:pt x="3" y="81"/>
                    </a:lnTo>
                    <a:lnTo>
                      <a:pt x="0" y="74"/>
                    </a:lnTo>
                    <a:lnTo>
                      <a:pt x="0" y="65"/>
                    </a:lnTo>
                    <a:lnTo>
                      <a:pt x="0" y="57"/>
                    </a:lnTo>
                    <a:lnTo>
                      <a:pt x="3" y="49"/>
                    </a:lnTo>
                    <a:lnTo>
                      <a:pt x="7" y="40"/>
                    </a:lnTo>
                    <a:lnTo>
                      <a:pt x="13" y="32"/>
                    </a:lnTo>
                    <a:lnTo>
                      <a:pt x="22" y="23"/>
                    </a:lnTo>
                    <a:lnTo>
                      <a:pt x="32" y="14"/>
                    </a:lnTo>
                    <a:lnTo>
                      <a:pt x="46" y="7"/>
                    </a:lnTo>
                    <a:lnTo>
                      <a:pt x="63" y="2"/>
                    </a:lnTo>
                    <a:lnTo>
                      <a:pt x="81" y="1"/>
                    </a:lnTo>
                    <a:lnTo>
                      <a:pt x="100" y="0"/>
                    </a:lnTo>
                    <a:lnTo>
                      <a:pt x="119" y="1"/>
                    </a:lnTo>
                    <a:lnTo>
                      <a:pt x="137" y="4"/>
                    </a:lnTo>
                    <a:lnTo>
                      <a:pt x="152" y="6"/>
                    </a:lnTo>
                    <a:lnTo>
                      <a:pt x="165" y="8"/>
                    </a:lnTo>
                    <a:lnTo>
                      <a:pt x="174" y="10"/>
                    </a:lnTo>
                    <a:lnTo>
                      <a:pt x="176" y="11"/>
                    </a:lnTo>
                    <a:lnTo>
                      <a:pt x="163" y="14"/>
                    </a:lnTo>
                    <a:lnTo>
                      <a:pt x="155" y="12"/>
                    </a:lnTo>
                    <a:lnTo>
                      <a:pt x="143" y="10"/>
                    </a:lnTo>
                    <a:lnTo>
                      <a:pt x="132" y="8"/>
                    </a:lnTo>
                    <a:lnTo>
                      <a:pt x="120" y="6"/>
                    </a:lnTo>
                    <a:lnTo>
                      <a:pt x="107" y="5"/>
                    </a:lnTo>
                    <a:lnTo>
                      <a:pt x="94" y="4"/>
                    </a:lnTo>
                    <a:lnTo>
                      <a:pt x="81" y="4"/>
                    </a:lnTo>
                    <a:lnTo>
                      <a:pt x="69" y="5"/>
                    </a:lnTo>
                    <a:lnTo>
                      <a:pt x="58" y="8"/>
                    </a:lnTo>
                    <a:lnTo>
                      <a:pt x="48" y="14"/>
                    </a:lnTo>
                    <a:lnTo>
                      <a:pt x="39" y="22"/>
                    </a:lnTo>
                    <a:lnTo>
                      <a:pt x="31" y="33"/>
                    </a:lnTo>
                    <a:lnTo>
                      <a:pt x="24" y="43"/>
                    </a:lnTo>
                    <a:lnTo>
                      <a:pt x="19" y="52"/>
                    </a:lnTo>
                    <a:lnTo>
                      <a:pt x="16" y="61"/>
                    </a:lnTo>
                    <a:lnTo>
                      <a:pt x="15" y="69"/>
                    </a:lnTo>
                    <a:lnTo>
                      <a:pt x="15" y="77"/>
                    </a:lnTo>
                    <a:lnTo>
                      <a:pt x="16" y="85"/>
                    </a:lnTo>
                    <a:lnTo>
                      <a:pt x="19" y="93"/>
                    </a:lnTo>
                    <a:lnTo>
                      <a:pt x="22" y="100"/>
                    </a:lnTo>
                    <a:lnTo>
                      <a:pt x="26" y="108"/>
                    </a:lnTo>
                    <a:lnTo>
                      <a:pt x="28" y="111"/>
                    </a:lnTo>
                    <a:lnTo>
                      <a:pt x="30" y="114"/>
                    </a:lnTo>
                    <a:lnTo>
                      <a:pt x="31" y="117"/>
                    </a:lnTo>
                    <a:lnTo>
                      <a:pt x="34" y="119"/>
                    </a:lnTo>
                    <a:lnTo>
                      <a:pt x="35" y="122"/>
                    </a:lnTo>
                    <a:lnTo>
                      <a:pt x="37" y="125"/>
                    </a:lnTo>
                    <a:lnTo>
                      <a:pt x="38" y="127"/>
                    </a:lnTo>
                    <a:lnTo>
                      <a:pt x="40" y="129"/>
                    </a:lnTo>
                    <a:lnTo>
                      <a:pt x="41" y="131"/>
                    </a:lnTo>
                    <a:lnTo>
                      <a:pt x="42" y="133"/>
                    </a:lnTo>
                    <a:lnTo>
                      <a:pt x="44" y="134"/>
                    </a:lnTo>
                  </a:path>
                </a:pathLst>
              </a:custGeom>
              <a:solidFill>
                <a:srgbClr val="000000"/>
              </a:solidFill>
              <a:ln w="9525" cap="rnd">
                <a:noFill/>
                <a:round/>
                <a:headEnd/>
                <a:tailEnd/>
              </a:ln>
            </p:spPr>
            <p:txBody>
              <a:bodyPr/>
              <a:lstStyle/>
              <a:p>
                <a:endParaRPr lang="en-US"/>
              </a:p>
            </p:txBody>
          </p:sp>
          <p:sp>
            <p:nvSpPr>
              <p:cNvPr id="84294" name="Freeform 326"/>
              <p:cNvSpPr>
                <a:spLocks noChangeAspect="1"/>
              </p:cNvSpPr>
              <p:nvPr/>
            </p:nvSpPr>
            <p:spPr bwMode="auto">
              <a:xfrm>
                <a:off x="964" y="1957"/>
                <a:ext cx="230" cy="568"/>
              </a:xfrm>
              <a:custGeom>
                <a:avLst/>
                <a:gdLst>
                  <a:gd name="T0" fmla="*/ 2 w 476"/>
                  <a:gd name="T1" fmla="*/ 129 h 1176"/>
                  <a:gd name="T2" fmla="*/ 1 w 476"/>
                  <a:gd name="T3" fmla="*/ 122 h 1176"/>
                  <a:gd name="T4" fmla="*/ 1 w 476"/>
                  <a:gd name="T5" fmla="*/ 116 h 1176"/>
                  <a:gd name="T6" fmla="*/ 1 w 476"/>
                  <a:gd name="T7" fmla="*/ 113 h 1176"/>
                  <a:gd name="T8" fmla="*/ 2 w 476"/>
                  <a:gd name="T9" fmla="*/ 110 h 1176"/>
                  <a:gd name="T10" fmla="*/ 3 w 476"/>
                  <a:gd name="T11" fmla="*/ 107 h 1176"/>
                  <a:gd name="T12" fmla="*/ 5 w 476"/>
                  <a:gd name="T13" fmla="*/ 105 h 1176"/>
                  <a:gd name="T14" fmla="*/ 4 w 476"/>
                  <a:gd name="T15" fmla="*/ 104 h 1176"/>
                  <a:gd name="T16" fmla="*/ 3 w 476"/>
                  <a:gd name="T17" fmla="*/ 103 h 1176"/>
                  <a:gd name="T18" fmla="*/ 1 w 476"/>
                  <a:gd name="T19" fmla="*/ 99 h 1176"/>
                  <a:gd name="T20" fmla="*/ 0 w 476"/>
                  <a:gd name="T21" fmla="*/ 96 h 1176"/>
                  <a:gd name="T22" fmla="*/ 0 w 476"/>
                  <a:gd name="T23" fmla="*/ 93 h 1176"/>
                  <a:gd name="T24" fmla="*/ 0 w 476"/>
                  <a:gd name="T25" fmla="*/ 85 h 1176"/>
                  <a:gd name="T26" fmla="*/ 1 w 476"/>
                  <a:gd name="T27" fmla="*/ 78 h 1176"/>
                  <a:gd name="T28" fmla="*/ 2 w 476"/>
                  <a:gd name="T29" fmla="*/ 73 h 1176"/>
                  <a:gd name="T30" fmla="*/ 3 w 476"/>
                  <a:gd name="T31" fmla="*/ 69 h 1176"/>
                  <a:gd name="T32" fmla="*/ 5 w 476"/>
                  <a:gd name="T33" fmla="*/ 66 h 1176"/>
                  <a:gd name="T34" fmla="*/ 7 w 476"/>
                  <a:gd name="T35" fmla="*/ 64 h 1176"/>
                  <a:gd name="T36" fmla="*/ 7 w 476"/>
                  <a:gd name="T37" fmla="*/ 63 h 1176"/>
                  <a:gd name="T38" fmla="*/ 7 w 476"/>
                  <a:gd name="T39" fmla="*/ 60 h 1176"/>
                  <a:gd name="T40" fmla="*/ 7 w 476"/>
                  <a:gd name="T41" fmla="*/ 53 h 1176"/>
                  <a:gd name="T42" fmla="*/ 8 w 476"/>
                  <a:gd name="T43" fmla="*/ 46 h 1176"/>
                  <a:gd name="T44" fmla="*/ 9 w 476"/>
                  <a:gd name="T45" fmla="*/ 43 h 1176"/>
                  <a:gd name="T46" fmla="*/ 13 w 476"/>
                  <a:gd name="T47" fmla="*/ 37 h 1176"/>
                  <a:gd name="T48" fmla="*/ 16 w 476"/>
                  <a:gd name="T49" fmla="*/ 32 h 1176"/>
                  <a:gd name="T50" fmla="*/ 17 w 476"/>
                  <a:gd name="T51" fmla="*/ 31 h 1176"/>
                  <a:gd name="T52" fmla="*/ 17 w 476"/>
                  <a:gd name="T53" fmla="*/ 30 h 1176"/>
                  <a:gd name="T54" fmla="*/ 17 w 476"/>
                  <a:gd name="T55" fmla="*/ 28 h 1176"/>
                  <a:gd name="T56" fmla="*/ 17 w 476"/>
                  <a:gd name="T57" fmla="*/ 24 h 1176"/>
                  <a:gd name="T58" fmla="*/ 17 w 476"/>
                  <a:gd name="T59" fmla="*/ 22 h 1176"/>
                  <a:gd name="T60" fmla="*/ 20 w 476"/>
                  <a:gd name="T61" fmla="*/ 17 h 1176"/>
                  <a:gd name="T62" fmla="*/ 24 w 476"/>
                  <a:gd name="T63" fmla="*/ 14 h 1176"/>
                  <a:gd name="T64" fmla="*/ 26 w 476"/>
                  <a:gd name="T65" fmla="*/ 12 h 1176"/>
                  <a:gd name="T66" fmla="*/ 27 w 476"/>
                  <a:gd name="T67" fmla="*/ 11 h 1176"/>
                  <a:gd name="T68" fmla="*/ 28 w 476"/>
                  <a:gd name="T69" fmla="*/ 8 h 1176"/>
                  <a:gd name="T70" fmla="*/ 29 w 476"/>
                  <a:gd name="T71" fmla="*/ 3 h 1176"/>
                  <a:gd name="T72" fmla="*/ 33 w 476"/>
                  <a:gd name="T73" fmla="*/ 2 h 1176"/>
                  <a:gd name="T74" fmla="*/ 35 w 476"/>
                  <a:gd name="T75" fmla="*/ 10 h 1176"/>
                  <a:gd name="T76" fmla="*/ 44 w 476"/>
                  <a:gd name="T77" fmla="*/ 41 h 1176"/>
                  <a:gd name="T78" fmla="*/ 53 w 476"/>
                  <a:gd name="T79" fmla="*/ 75 h 1176"/>
                  <a:gd name="T80" fmla="*/ 53 w 476"/>
                  <a:gd name="T81" fmla="*/ 89 h 1176"/>
                  <a:gd name="T82" fmla="*/ 41 w 476"/>
                  <a:gd name="T83" fmla="*/ 103 h 1176"/>
                  <a:gd name="T84" fmla="*/ 20 w 476"/>
                  <a:gd name="T85" fmla="*/ 120 h 1176"/>
                  <a:gd name="T86" fmla="*/ 5 w 476"/>
                  <a:gd name="T87" fmla="*/ 131 h 1176"/>
                  <a:gd name="T88" fmla="*/ 3 w 476"/>
                  <a:gd name="T89" fmla="*/ 132 h 1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6"/>
                  <a:gd name="T136" fmla="*/ 0 h 1176"/>
                  <a:gd name="T137" fmla="*/ 476 w 476"/>
                  <a:gd name="T138" fmla="*/ 1176 h 1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6" h="1176">
                    <a:moveTo>
                      <a:pt x="26" y="1175"/>
                    </a:moveTo>
                    <a:lnTo>
                      <a:pt x="23" y="1161"/>
                    </a:lnTo>
                    <a:lnTo>
                      <a:pt x="21" y="1143"/>
                    </a:lnTo>
                    <a:lnTo>
                      <a:pt x="18" y="1124"/>
                    </a:lnTo>
                    <a:lnTo>
                      <a:pt x="16" y="1104"/>
                    </a:lnTo>
                    <a:lnTo>
                      <a:pt x="13" y="1083"/>
                    </a:lnTo>
                    <a:lnTo>
                      <a:pt x="11" y="1063"/>
                    </a:lnTo>
                    <a:lnTo>
                      <a:pt x="10" y="1045"/>
                    </a:lnTo>
                    <a:lnTo>
                      <a:pt x="10" y="1028"/>
                    </a:lnTo>
                    <a:lnTo>
                      <a:pt x="10" y="1014"/>
                    </a:lnTo>
                    <a:lnTo>
                      <a:pt x="11" y="1004"/>
                    </a:lnTo>
                    <a:lnTo>
                      <a:pt x="13" y="994"/>
                    </a:lnTo>
                    <a:lnTo>
                      <a:pt x="17" y="984"/>
                    </a:lnTo>
                    <a:lnTo>
                      <a:pt x="21" y="974"/>
                    </a:lnTo>
                    <a:lnTo>
                      <a:pt x="25" y="964"/>
                    </a:lnTo>
                    <a:lnTo>
                      <a:pt x="29" y="955"/>
                    </a:lnTo>
                    <a:lnTo>
                      <a:pt x="32" y="947"/>
                    </a:lnTo>
                    <a:lnTo>
                      <a:pt x="36" y="940"/>
                    </a:lnTo>
                    <a:lnTo>
                      <a:pt x="38" y="934"/>
                    </a:lnTo>
                    <a:lnTo>
                      <a:pt x="41" y="931"/>
                    </a:lnTo>
                    <a:lnTo>
                      <a:pt x="42" y="930"/>
                    </a:lnTo>
                    <a:lnTo>
                      <a:pt x="40" y="928"/>
                    </a:lnTo>
                    <a:lnTo>
                      <a:pt x="38" y="925"/>
                    </a:lnTo>
                    <a:lnTo>
                      <a:pt x="34" y="919"/>
                    </a:lnTo>
                    <a:lnTo>
                      <a:pt x="29" y="912"/>
                    </a:lnTo>
                    <a:lnTo>
                      <a:pt x="24" y="903"/>
                    </a:lnTo>
                    <a:lnTo>
                      <a:pt x="18" y="894"/>
                    </a:lnTo>
                    <a:lnTo>
                      <a:pt x="13" y="883"/>
                    </a:lnTo>
                    <a:lnTo>
                      <a:pt x="8" y="873"/>
                    </a:lnTo>
                    <a:lnTo>
                      <a:pt x="4" y="862"/>
                    </a:lnTo>
                    <a:lnTo>
                      <a:pt x="1" y="852"/>
                    </a:lnTo>
                    <a:lnTo>
                      <a:pt x="0" y="839"/>
                    </a:lnTo>
                    <a:lnTo>
                      <a:pt x="0" y="822"/>
                    </a:lnTo>
                    <a:lnTo>
                      <a:pt x="1" y="803"/>
                    </a:lnTo>
                    <a:lnTo>
                      <a:pt x="4" y="782"/>
                    </a:lnTo>
                    <a:lnTo>
                      <a:pt x="7" y="760"/>
                    </a:lnTo>
                    <a:lnTo>
                      <a:pt x="10" y="737"/>
                    </a:lnTo>
                    <a:lnTo>
                      <a:pt x="13" y="714"/>
                    </a:lnTo>
                    <a:lnTo>
                      <a:pt x="15" y="691"/>
                    </a:lnTo>
                    <a:lnTo>
                      <a:pt x="16" y="670"/>
                    </a:lnTo>
                    <a:lnTo>
                      <a:pt x="16" y="650"/>
                    </a:lnTo>
                    <a:lnTo>
                      <a:pt x="17" y="636"/>
                    </a:lnTo>
                    <a:lnTo>
                      <a:pt x="21" y="624"/>
                    </a:lnTo>
                    <a:lnTo>
                      <a:pt x="26" y="611"/>
                    </a:lnTo>
                    <a:lnTo>
                      <a:pt x="32" y="600"/>
                    </a:lnTo>
                    <a:lnTo>
                      <a:pt x="40" y="591"/>
                    </a:lnTo>
                    <a:lnTo>
                      <a:pt x="47" y="583"/>
                    </a:lnTo>
                    <a:lnTo>
                      <a:pt x="54" y="576"/>
                    </a:lnTo>
                    <a:lnTo>
                      <a:pt x="59" y="571"/>
                    </a:lnTo>
                    <a:lnTo>
                      <a:pt x="63" y="568"/>
                    </a:lnTo>
                    <a:lnTo>
                      <a:pt x="64" y="567"/>
                    </a:lnTo>
                    <a:lnTo>
                      <a:pt x="64" y="564"/>
                    </a:lnTo>
                    <a:lnTo>
                      <a:pt x="64" y="556"/>
                    </a:lnTo>
                    <a:lnTo>
                      <a:pt x="64" y="544"/>
                    </a:lnTo>
                    <a:lnTo>
                      <a:pt x="63" y="529"/>
                    </a:lnTo>
                    <a:lnTo>
                      <a:pt x="63" y="510"/>
                    </a:lnTo>
                    <a:lnTo>
                      <a:pt x="63" y="491"/>
                    </a:lnTo>
                    <a:lnTo>
                      <a:pt x="64" y="471"/>
                    </a:lnTo>
                    <a:lnTo>
                      <a:pt x="64" y="450"/>
                    </a:lnTo>
                    <a:lnTo>
                      <a:pt x="66" y="431"/>
                    </a:lnTo>
                    <a:lnTo>
                      <a:pt x="68" y="413"/>
                    </a:lnTo>
                    <a:lnTo>
                      <a:pt x="72" y="396"/>
                    </a:lnTo>
                    <a:lnTo>
                      <a:pt x="80" y="378"/>
                    </a:lnTo>
                    <a:lnTo>
                      <a:pt x="89" y="360"/>
                    </a:lnTo>
                    <a:lnTo>
                      <a:pt x="102" y="342"/>
                    </a:lnTo>
                    <a:lnTo>
                      <a:pt x="114" y="325"/>
                    </a:lnTo>
                    <a:lnTo>
                      <a:pt x="126" y="310"/>
                    </a:lnTo>
                    <a:lnTo>
                      <a:pt x="137" y="297"/>
                    </a:lnTo>
                    <a:lnTo>
                      <a:pt x="146" y="287"/>
                    </a:lnTo>
                    <a:lnTo>
                      <a:pt x="152" y="281"/>
                    </a:lnTo>
                    <a:lnTo>
                      <a:pt x="154" y="278"/>
                    </a:lnTo>
                    <a:lnTo>
                      <a:pt x="154" y="277"/>
                    </a:lnTo>
                    <a:lnTo>
                      <a:pt x="153" y="273"/>
                    </a:lnTo>
                    <a:lnTo>
                      <a:pt x="152" y="267"/>
                    </a:lnTo>
                    <a:lnTo>
                      <a:pt x="150" y="260"/>
                    </a:lnTo>
                    <a:lnTo>
                      <a:pt x="149" y="251"/>
                    </a:lnTo>
                    <a:lnTo>
                      <a:pt x="148" y="242"/>
                    </a:lnTo>
                    <a:lnTo>
                      <a:pt x="147" y="232"/>
                    </a:lnTo>
                    <a:lnTo>
                      <a:pt x="147" y="222"/>
                    </a:lnTo>
                    <a:lnTo>
                      <a:pt x="148" y="212"/>
                    </a:lnTo>
                    <a:lnTo>
                      <a:pt x="149" y="202"/>
                    </a:lnTo>
                    <a:lnTo>
                      <a:pt x="153" y="192"/>
                    </a:lnTo>
                    <a:lnTo>
                      <a:pt x="161" y="181"/>
                    </a:lnTo>
                    <a:lnTo>
                      <a:pt x="171" y="168"/>
                    </a:lnTo>
                    <a:lnTo>
                      <a:pt x="181" y="155"/>
                    </a:lnTo>
                    <a:lnTo>
                      <a:pt x="194" y="143"/>
                    </a:lnTo>
                    <a:lnTo>
                      <a:pt x="205" y="132"/>
                    </a:lnTo>
                    <a:lnTo>
                      <a:pt x="215" y="122"/>
                    </a:lnTo>
                    <a:lnTo>
                      <a:pt x="223" y="114"/>
                    </a:lnTo>
                    <a:lnTo>
                      <a:pt x="229" y="109"/>
                    </a:lnTo>
                    <a:lnTo>
                      <a:pt x="232" y="107"/>
                    </a:lnTo>
                    <a:lnTo>
                      <a:pt x="232" y="105"/>
                    </a:lnTo>
                    <a:lnTo>
                      <a:pt x="233" y="100"/>
                    </a:lnTo>
                    <a:lnTo>
                      <a:pt x="235" y="92"/>
                    </a:lnTo>
                    <a:lnTo>
                      <a:pt x="239" y="81"/>
                    </a:lnTo>
                    <a:lnTo>
                      <a:pt x="243" y="69"/>
                    </a:lnTo>
                    <a:lnTo>
                      <a:pt x="248" y="55"/>
                    </a:lnTo>
                    <a:lnTo>
                      <a:pt x="254" y="41"/>
                    </a:lnTo>
                    <a:lnTo>
                      <a:pt x="261" y="27"/>
                    </a:lnTo>
                    <a:lnTo>
                      <a:pt x="269" y="13"/>
                    </a:lnTo>
                    <a:lnTo>
                      <a:pt x="277" y="0"/>
                    </a:lnTo>
                    <a:lnTo>
                      <a:pt x="289" y="19"/>
                    </a:lnTo>
                    <a:lnTo>
                      <a:pt x="295" y="38"/>
                    </a:lnTo>
                    <a:lnTo>
                      <a:pt x="311" y="90"/>
                    </a:lnTo>
                    <a:lnTo>
                      <a:pt x="335" y="167"/>
                    </a:lnTo>
                    <a:lnTo>
                      <a:pt x="363" y="262"/>
                    </a:lnTo>
                    <a:lnTo>
                      <a:pt x="393" y="367"/>
                    </a:lnTo>
                    <a:lnTo>
                      <a:pt x="423" y="475"/>
                    </a:lnTo>
                    <a:lnTo>
                      <a:pt x="448" y="578"/>
                    </a:lnTo>
                    <a:lnTo>
                      <a:pt x="466" y="670"/>
                    </a:lnTo>
                    <a:lnTo>
                      <a:pt x="475" y="742"/>
                    </a:lnTo>
                    <a:lnTo>
                      <a:pt x="471" y="787"/>
                    </a:lnTo>
                    <a:lnTo>
                      <a:pt x="449" y="822"/>
                    </a:lnTo>
                    <a:lnTo>
                      <a:pt x="410" y="865"/>
                    </a:lnTo>
                    <a:lnTo>
                      <a:pt x="358" y="915"/>
                    </a:lnTo>
                    <a:lnTo>
                      <a:pt x="299" y="966"/>
                    </a:lnTo>
                    <a:lnTo>
                      <a:pt x="236" y="1018"/>
                    </a:lnTo>
                    <a:lnTo>
                      <a:pt x="174" y="1067"/>
                    </a:lnTo>
                    <a:lnTo>
                      <a:pt x="118" y="1110"/>
                    </a:lnTo>
                    <a:lnTo>
                      <a:pt x="72" y="1144"/>
                    </a:lnTo>
                    <a:lnTo>
                      <a:pt x="41" y="1167"/>
                    </a:lnTo>
                    <a:lnTo>
                      <a:pt x="30" y="1175"/>
                    </a:lnTo>
                    <a:lnTo>
                      <a:pt x="26" y="1175"/>
                    </a:lnTo>
                  </a:path>
                </a:pathLst>
              </a:custGeom>
              <a:solidFill>
                <a:srgbClr val="C8B1C1"/>
              </a:solidFill>
              <a:ln w="9525" cap="rnd">
                <a:noFill/>
                <a:round/>
                <a:headEnd/>
                <a:tailEnd/>
              </a:ln>
            </p:spPr>
            <p:txBody>
              <a:bodyPr/>
              <a:lstStyle/>
              <a:p>
                <a:endParaRPr lang="en-US"/>
              </a:p>
            </p:txBody>
          </p:sp>
          <p:sp>
            <p:nvSpPr>
              <p:cNvPr id="84295" name="Freeform 327"/>
              <p:cNvSpPr>
                <a:spLocks noChangeAspect="1"/>
              </p:cNvSpPr>
              <p:nvPr/>
            </p:nvSpPr>
            <p:spPr bwMode="auto">
              <a:xfrm>
                <a:off x="964" y="1957"/>
                <a:ext cx="230" cy="568"/>
              </a:xfrm>
              <a:custGeom>
                <a:avLst/>
                <a:gdLst>
                  <a:gd name="T0" fmla="*/ 2 w 476"/>
                  <a:gd name="T1" fmla="*/ 129 h 1176"/>
                  <a:gd name="T2" fmla="*/ 1 w 476"/>
                  <a:gd name="T3" fmla="*/ 122 h 1176"/>
                  <a:gd name="T4" fmla="*/ 1 w 476"/>
                  <a:gd name="T5" fmla="*/ 116 h 1176"/>
                  <a:gd name="T6" fmla="*/ 1 w 476"/>
                  <a:gd name="T7" fmla="*/ 113 h 1176"/>
                  <a:gd name="T8" fmla="*/ 2 w 476"/>
                  <a:gd name="T9" fmla="*/ 110 h 1176"/>
                  <a:gd name="T10" fmla="*/ 3 w 476"/>
                  <a:gd name="T11" fmla="*/ 107 h 1176"/>
                  <a:gd name="T12" fmla="*/ 5 w 476"/>
                  <a:gd name="T13" fmla="*/ 105 h 1176"/>
                  <a:gd name="T14" fmla="*/ 4 w 476"/>
                  <a:gd name="T15" fmla="*/ 104 h 1176"/>
                  <a:gd name="T16" fmla="*/ 3 w 476"/>
                  <a:gd name="T17" fmla="*/ 103 h 1176"/>
                  <a:gd name="T18" fmla="*/ 1 w 476"/>
                  <a:gd name="T19" fmla="*/ 99 h 1176"/>
                  <a:gd name="T20" fmla="*/ 0 w 476"/>
                  <a:gd name="T21" fmla="*/ 96 h 1176"/>
                  <a:gd name="T22" fmla="*/ 0 w 476"/>
                  <a:gd name="T23" fmla="*/ 93 h 1176"/>
                  <a:gd name="T24" fmla="*/ 0 w 476"/>
                  <a:gd name="T25" fmla="*/ 85 h 1176"/>
                  <a:gd name="T26" fmla="*/ 1 w 476"/>
                  <a:gd name="T27" fmla="*/ 78 h 1176"/>
                  <a:gd name="T28" fmla="*/ 2 w 476"/>
                  <a:gd name="T29" fmla="*/ 73 h 1176"/>
                  <a:gd name="T30" fmla="*/ 3 w 476"/>
                  <a:gd name="T31" fmla="*/ 69 h 1176"/>
                  <a:gd name="T32" fmla="*/ 5 w 476"/>
                  <a:gd name="T33" fmla="*/ 66 h 1176"/>
                  <a:gd name="T34" fmla="*/ 7 w 476"/>
                  <a:gd name="T35" fmla="*/ 64 h 1176"/>
                  <a:gd name="T36" fmla="*/ 7 w 476"/>
                  <a:gd name="T37" fmla="*/ 63 h 1176"/>
                  <a:gd name="T38" fmla="*/ 7 w 476"/>
                  <a:gd name="T39" fmla="*/ 60 h 1176"/>
                  <a:gd name="T40" fmla="*/ 7 w 476"/>
                  <a:gd name="T41" fmla="*/ 53 h 1176"/>
                  <a:gd name="T42" fmla="*/ 8 w 476"/>
                  <a:gd name="T43" fmla="*/ 46 h 1176"/>
                  <a:gd name="T44" fmla="*/ 9 w 476"/>
                  <a:gd name="T45" fmla="*/ 43 h 1176"/>
                  <a:gd name="T46" fmla="*/ 13 w 476"/>
                  <a:gd name="T47" fmla="*/ 37 h 1176"/>
                  <a:gd name="T48" fmla="*/ 16 w 476"/>
                  <a:gd name="T49" fmla="*/ 32 h 1176"/>
                  <a:gd name="T50" fmla="*/ 17 w 476"/>
                  <a:gd name="T51" fmla="*/ 31 h 1176"/>
                  <a:gd name="T52" fmla="*/ 17 w 476"/>
                  <a:gd name="T53" fmla="*/ 30 h 1176"/>
                  <a:gd name="T54" fmla="*/ 17 w 476"/>
                  <a:gd name="T55" fmla="*/ 28 h 1176"/>
                  <a:gd name="T56" fmla="*/ 17 w 476"/>
                  <a:gd name="T57" fmla="*/ 24 h 1176"/>
                  <a:gd name="T58" fmla="*/ 17 w 476"/>
                  <a:gd name="T59" fmla="*/ 22 h 1176"/>
                  <a:gd name="T60" fmla="*/ 20 w 476"/>
                  <a:gd name="T61" fmla="*/ 17 h 1176"/>
                  <a:gd name="T62" fmla="*/ 24 w 476"/>
                  <a:gd name="T63" fmla="*/ 14 h 1176"/>
                  <a:gd name="T64" fmla="*/ 26 w 476"/>
                  <a:gd name="T65" fmla="*/ 12 h 1176"/>
                  <a:gd name="T66" fmla="*/ 27 w 476"/>
                  <a:gd name="T67" fmla="*/ 11 h 1176"/>
                  <a:gd name="T68" fmla="*/ 28 w 476"/>
                  <a:gd name="T69" fmla="*/ 8 h 1176"/>
                  <a:gd name="T70" fmla="*/ 29 w 476"/>
                  <a:gd name="T71" fmla="*/ 3 h 1176"/>
                  <a:gd name="T72" fmla="*/ 33 w 476"/>
                  <a:gd name="T73" fmla="*/ 2 h 1176"/>
                  <a:gd name="T74" fmla="*/ 35 w 476"/>
                  <a:gd name="T75" fmla="*/ 10 h 1176"/>
                  <a:gd name="T76" fmla="*/ 44 w 476"/>
                  <a:gd name="T77" fmla="*/ 41 h 1176"/>
                  <a:gd name="T78" fmla="*/ 53 w 476"/>
                  <a:gd name="T79" fmla="*/ 75 h 1176"/>
                  <a:gd name="T80" fmla="*/ 53 w 476"/>
                  <a:gd name="T81" fmla="*/ 89 h 1176"/>
                  <a:gd name="T82" fmla="*/ 41 w 476"/>
                  <a:gd name="T83" fmla="*/ 103 h 1176"/>
                  <a:gd name="T84" fmla="*/ 20 w 476"/>
                  <a:gd name="T85" fmla="*/ 120 h 1176"/>
                  <a:gd name="T86" fmla="*/ 5 w 476"/>
                  <a:gd name="T87" fmla="*/ 131 h 1176"/>
                  <a:gd name="T88" fmla="*/ 3 w 476"/>
                  <a:gd name="T89" fmla="*/ 132 h 1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6"/>
                  <a:gd name="T136" fmla="*/ 0 h 1176"/>
                  <a:gd name="T137" fmla="*/ 476 w 476"/>
                  <a:gd name="T138" fmla="*/ 1176 h 1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6" h="1176">
                    <a:moveTo>
                      <a:pt x="26" y="1175"/>
                    </a:moveTo>
                    <a:lnTo>
                      <a:pt x="23" y="1161"/>
                    </a:lnTo>
                    <a:lnTo>
                      <a:pt x="21" y="1143"/>
                    </a:lnTo>
                    <a:lnTo>
                      <a:pt x="18" y="1124"/>
                    </a:lnTo>
                    <a:lnTo>
                      <a:pt x="16" y="1104"/>
                    </a:lnTo>
                    <a:lnTo>
                      <a:pt x="13" y="1083"/>
                    </a:lnTo>
                    <a:lnTo>
                      <a:pt x="11" y="1063"/>
                    </a:lnTo>
                    <a:lnTo>
                      <a:pt x="10" y="1045"/>
                    </a:lnTo>
                    <a:lnTo>
                      <a:pt x="10" y="1028"/>
                    </a:lnTo>
                    <a:lnTo>
                      <a:pt x="10" y="1014"/>
                    </a:lnTo>
                    <a:lnTo>
                      <a:pt x="11" y="1004"/>
                    </a:lnTo>
                    <a:lnTo>
                      <a:pt x="13" y="994"/>
                    </a:lnTo>
                    <a:lnTo>
                      <a:pt x="17" y="984"/>
                    </a:lnTo>
                    <a:lnTo>
                      <a:pt x="21" y="974"/>
                    </a:lnTo>
                    <a:lnTo>
                      <a:pt x="25" y="964"/>
                    </a:lnTo>
                    <a:lnTo>
                      <a:pt x="29" y="955"/>
                    </a:lnTo>
                    <a:lnTo>
                      <a:pt x="32" y="947"/>
                    </a:lnTo>
                    <a:lnTo>
                      <a:pt x="36" y="940"/>
                    </a:lnTo>
                    <a:lnTo>
                      <a:pt x="38" y="934"/>
                    </a:lnTo>
                    <a:lnTo>
                      <a:pt x="41" y="931"/>
                    </a:lnTo>
                    <a:lnTo>
                      <a:pt x="42" y="930"/>
                    </a:lnTo>
                    <a:lnTo>
                      <a:pt x="40" y="928"/>
                    </a:lnTo>
                    <a:lnTo>
                      <a:pt x="38" y="925"/>
                    </a:lnTo>
                    <a:lnTo>
                      <a:pt x="34" y="919"/>
                    </a:lnTo>
                    <a:lnTo>
                      <a:pt x="29" y="912"/>
                    </a:lnTo>
                    <a:lnTo>
                      <a:pt x="24" y="903"/>
                    </a:lnTo>
                    <a:lnTo>
                      <a:pt x="18" y="894"/>
                    </a:lnTo>
                    <a:lnTo>
                      <a:pt x="13" y="883"/>
                    </a:lnTo>
                    <a:lnTo>
                      <a:pt x="8" y="873"/>
                    </a:lnTo>
                    <a:lnTo>
                      <a:pt x="4" y="862"/>
                    </a:lnTo>
                    <a:lnTo>
                      <a:pt x="1" y="852"/>
                    </a:lnTo>
                    <a:lnTo>
                      <a:pt x="0" y="839"/>
                    </a:lnTo>
                    <a:lnTo>
                      <a:pt x="0" y="822"/>
                    </a:lnTo>
                    <a:lnTo>
                      <a:pt x="1" y="803"/>
                    </a:lnTo>
                    <a:lnTo>
                      <a:pt x="4" y="782"/>
                    </a:lnTo>
                    <a:lnTo>
                      <a:pt x="7" y="760"/>
                    </a:lnTo>
                    <a:lnTo>
                      <a:pt x="10" y="737"/>
                    </a:lnTo>
                    <a:lnTo>
                      <a:pt x="13" y="714"/>
                    </a:lnTo>
                    <a:lnTo>
                      <a:pt x="15" y="691"/>
                    </a:lnTo>
                    <a:lnTo>
                      <a:pt x="16" y="670"/>
                    </a:lnTo>
                    <a:lnTo>
                      <a:pt x="16" y="650"/>
                    </a:lnTo>
                    <a:lnTo>
                      <a:pt x="17" y="636"/>
                    </a:lnTo>
                    <a:lnTo>
                      <a:pt x="21" y="624"/>
                    </a:lnTo>
                    <a:lnTo>
                      <a:pt x="26" y="611"/>
                    </a:lnTo>
                    <a:lnTo>
                      <a:pt x="32" y="600"/>
                    </a:lnTo>
                    <a:lnTo>
                      <a:pt x="40" y="591"/>
                    </a:lnTo>
                    <a:lnTo>
                      <a:pt x="47" y="583"/>
                    </a:lnTo>
                    <a:lnTo>
                      <a:pt x="54" y="576"/>
                    </a:lnTo>
                    <a:lnTo>
                      <a:pt x="59" y="571"/>
                    </a:lnTo>
                    <a:lnTo>
                      <a:pt x="63" y="568"/>
                    </a:lnTo>
                    <a:lnTo>
                      <a:pt x="64" y="567"/>
                    </a:lnTo>
                    <a:lnTo>
                      <a:pt x="64" y="564"/>
                    </a:lnTo>
                    <a:lnTo>
                      <a:pt x="64" y="556"/>
                    </a:lnTo>
                    <a:lnTo>
                      <a:pt x="64" y="544"/>
                    </a:lnTo>
                    <a:lnTo>
                      <a:pt x="63" y="529"/>
                    </a:lnTo>
                    <a:lnTo>
                      <a:pt x="63" y="510"/>
                    </a:lnTo>
                    <a:lnTo>
                      <a:pt x="63" y="491"/>
                    </a:lnTo>
                    <a:lnTo>
                      <a:pt x="64" y="471"/>
                    </a:lnTo>
                    <a:lnTo>
                      <a:pt x="64" y="450"/>
                    </a:lnTo>
                    <a:lnTo>
                      <a:pt x="66" y="431"/>
                    </a:lnTo>
                    <a:lnTo>
                      <a:pt x="68" y="413"/>
                    </a:lnTo>
                    <a:lnTo>
                      <a:pt x="72" y="396"/>
                    </a:lnTo>
                    <a:lnTo>
                      <a:pt x="80" y="378"/>
                    </a:lnTo>
                    <a:lnTo>
                      <a:pt x="89" y="360"/>
                    </a:lnTo>
                    <a:lnTo>
                      <a:pt x="102" y="342"/>
                    </a:lnTo>
                    <a:lnTo>
                      <a:pt x="114" y="325"/>
                    </a:lnTo>
                    <a:lnTo>
                      <a:pt x="126" y="310"/>
                    </a:lnTo>
                    <a:lnTo>
                      <a:pt x="137" y="297"/>
                    </a:lnTo>
                    <a:lnTo>
                      <a:pt x="146" y="287"/>
                    </a:lnTo>
                    <a:lnTo>
                      <a:pt x="152" y="281"/>
                    </a:lnTo>
                    <a:lnTo>
                      <a:pt x="154" y="278"/>
                    </a:lnTo>
                    <a:lnTo>
                      <a:pt x="154" y="277"/>
                    </a:lnTo>
                    <a:lnTo>
                      <a:pt x="153" y="273"/>
                    </a:lnTo>
                    <a:lnTo>
                      <a:pt x="152" y="267"/>
                    </a:lnTo>
                    <a:lnTo>
                      <a:pt x="150" y="260"/>
                    </a:lnTo>
                    <a:lnTo>
                      <a:pt x="149" y="251"/>
                    </a:lnTo>
                    <a:lnTo>
                      <a:pt x="148" y="242"/>
                    </a:lnTo>
                    <a:lnTo>
                      <a:pt x="147" y="232"/>
                    </a:lnTo>
                    <a:lnTo>
                      <a:pt x="147" y="222"/>
                    </a:lnTo>
                    <a:lnTo>
                      <a:pt x="148" y="212"/>
                    </a:lnTo>
                    <a:lnTo>
                      <a:pt x="149" y="202"/>
                    </a:lnTo>
                    <a:lnTo>
                      <a:pt x="153" y="192"/>
                    </a:lnTo>
                    <a:lnTo>
                      <a:pt x="161" y="181"/>
                    </a:lnTo>
                    <a:lnTo>
                      <a:pt x="171" y="168"/>
                    </a:lnTo>
                    <a:lnTo>
                      <a:pt x="181" y="155"/>
                    </a:lnTo>
                    <a:lnTo>
                      <a:pt x="194" y="143"/>
                    </a:lnTo>
                    <a:lnTo>
                      <a:pt x="205" y="132"/>
                    </a:lnTo>
                    <a:lnTo>
                      <a:pt x="215" y="122"/>
                    </a:lnTo>
                    <a:lnTo>
                      <a:pt x="223" y="114"/>
                    </a:lnTo>
                    <a:lnTo>
                      <a:pt x="229" y="109"/>
                    </a:lnTo>
                    <a:lnTo>
                      <a:pt x="232" y="107"/>
                    </a:lnTo>
                    <a:lnTo>
                      <a:pt x="232" y="105"/>
                    </a:lnTo>
                    <a:lnTo>
                      <a:pt x="233" y="100"/>
                    </a:lnTo>
                    <a:lnTo>
                      <a:pt x="235" y="92"/>
                    </a:lnTo>
                    <a:lnTo>
                      <a:pt x="239" y="81"/>
                    </a:lnTo>
                    <a:lnTo>
                      <a:pt x="243" y="69"/>
                    </a:lnTo>
                    <a:lnTo>
                      <a:pt x="248" y="55"/>
                    </a:lnTo>
                    <a:lnTo>
                      <a:pt x="254" y="41"/>
                    </a:lnTo>
                    <a:lnTo>
                      <a:pt x="261" y="27"/>
                    </a:lnTo>
                    <a:lnTo>
                      <a:pt x="269" y="13"/>
                    </a:lnTo>
                    <a:lnTo>
                      <a:pt x="277" y="0"/>
                    </a:lnTo>
                    <a:lnTo>
                      <a:pt x="289" y="19"/>
                    </a:lnTo>
                    <a:lnTo>
                      <a:pt x="295" y="38"/>
                    </a:lnTo>
                    <a:lnTo>
                      <a:pt x="311" y="90"/>
                    </a:lnTo>
                    <a:lnTo>
                      <a:pt x="335" y="167"/>
                    </a:lnTo>
                    <a:lnTo>
                      <a:pt x="363" y="262"/>
                    </a:lnTo>
                    <a:lnTo>
                      <a:pt x="393" y="367"/>
                    </a:lnTo>
                    <a:lnTo>
                      <a:pt x="423" y="475"/>
                    </a:lnTo>
                    <a:lnTo>
                      <a:pt x="448" y="578"/>
                    </a:lnTo>
                    <a:lnTo>
                      <a:pt x="466" y="670"/>
                    </a:lnTo>
                    <a:lnTo>
                      <a:pt x="475" y="742"/>
                    </a:lnTo>
                    <a:lnTo>
                      <a:pt x="471" y="787"/>
                    </a:lnTo>
                    <a:lnTo>
                      <a:pt x="449" y="822"/>
                    </a:lnTo>
                    <a:lnTo>
                      <a:pt x="410" y="865"/>
                    </a:lnTo>
                    <a:lnTo>
                      <a:pt x="358" y="915"/>
                    </a:lnTo>
                    <a:lnTo>
                      <a:pt x="299" y="966"/>
                    </a:lnTo>
                    <a:lnTo>
                      <a:pt x="236" y="1018"/>
                    </a:lnTo>
                    <a:lnTo>
                      <a:pt x="174" y="1067"/>
                    </a:lnTo>
                    <a:lnTo>
                      <a:pt x="118" y="1110"/>
                    </a:lnTo>
                    <a:lnTo>
                      <a:pt x="72" y="1144"/>
                    </a:lnTo>
                    <a:lnTo>
                      <a:pt x="41" y="1167"/>
                    </a:lnTo>
                    <a:lnTo>
                      <a:pt x="30" y="1175"/>
                    </a:lnTo>
                    <a:lnTo>
                      <a:pt x="26" y="1175"/>
                    </a:lnTo>
                  </a:path>
                </a:pathLst>
              </a:custGeom>
              <a:noFill/>
              <a:ln w="12700" cap="rnd">
                <a:solidFill>
                  <a:srgbClr val="C8B1C1"/>
                </a:solidFill>
                <a:round/>
                <a:headEnd type="none" w="sm" len="sm"/>
                <a:tailEnd type="none" w="sm" len="sm"/>
              </a:ln>
            </p:spPr>
            <p:txBody>
              <a:bodyPr/>
              <a:lstStyle/>
              <a:p>
                <a:endParaRPr lang="en-US"/>
              </a:p>
            </p:txBody>
          </p:sp>
          <p:sp>
            <p:nvSpPr>
              <p:cNvPr id="84296" name="Freeform 328"/>
              <p:cNvSpPr>
                <a:spLocks noChangeAspect="1"/>
              </p:cNvSpPr>
              <p:nvPr/>
            </p:nvSpPr>
            <p:spPr bwMode="auto">
              <a:xfrm>
                <a:off x="1064" y="2243"/>
                <a:ext cx="31" cy="25"/>
              </a:xfrm>
              <a:custGeom>
                <a:avLst/>
                <a:gdLst>
                  <a:gd name="T0" fmla="*/ 0 w 65"/>
                  <a:gd name="T1" fmla="*/ 0 h 52"/>
                  <a:gd name="T2" fmla="*/ 0 w 65"/>
                  <a:gd name="T3" fmla="*/ 0 h 52"/>
                  <a:gd name="T4" fmla="*/ 0 w 65"/>
                  <a:gd name="T5" fmla="*/ 0 h 52"/>
                  <a:gd name="T6" fmla="*/ 1 w 65"/>
                  <a:gd name="T7" fmla="*/ 0 h 52"/>
                  <a:gd name="T8" fmla="*/ 2 w 65"/>
                  <a:gd name="T9" fmla="*/ 0 h 52"/>
                  <a:gd name="T10" fmla="*/ 3 w 65"/>
                  <a:gd name="T11" fmla="*/ 1 h 52"/>
                  <a:gd name="T12" fmla="*/ 4 w 65"/>
                  <a:gd name="T13" fmla="*/ 1 h 52"/>
                  <a:gd name="T14" fmla="*/ 5 w 65"/>
                  <a:gd name="T15" fmla="*/ 2 h 52"/>
                  <a:gd name="T16" fmla="*/ 5 w 65"/>
                  <a:gd name="T17" fmla="*/ 3 h 52"/>
                  <a:gd name="T18" fmla="*/ 6 w 65"/>
                  <a:gd name="T19" fmla="*/ 4 h 52"/>
                  <a:gd name="T20" fmla="*/ 7 w 65"/>
                  <a:gd name="T21" fmla="*/ 6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52"/>
                  <a:gd name="T35" fmla="*/ 65 w 65"/>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52">
                    <a:moveTo>
                      <a:pt x="0" y="0"/>
                    </a:moveTo>
                    <a:lnTo>
                      <a:pt x="2" y="0"/>
                    </a:lnTo>
                    <a:lnTo>
                      <a:pt x="6" y="1"/>
                    </a:lnTo>
                    <a:lnTo>
                      <a:pt x="11" y="3"/>
                    </a:lnTo>
                    <a:lnTo>
                      <a:pt x="19" y="6"/>
                    </a:lnTo>
                    <a:lnTo>
                      <a:pt x="27" y="10"/>
                    </a:lnTo>
                    <a:lnTo>
                      <a:pt x="35" y="14"/>
                    </a:lnTo>
                    <a:lnTo>
                      <a:pt x="44" y="21"/>
                    </a:lnTo>
                    <a:lnTo>
                      <a:pt x="51" y="29"/>
                    </a:lnTo>
                    <a:lnTo>
                      <a:pt x="58" y="39"/>
                    </a:lnTo>
                    <a:lnTo>
                      <a:pt x="64" y="51"/>
                    </a:lnTo>
                  </a:path>
                </a:pathLst>
              </a:custGeom>
              <a:noFill/>
              <a:ln w="12700" cap="rnd">
                <a:solidFill>
                  <a:srgbClr val="000000"/>
                </a:solidFill>
                <a:round/>
                <a:headEnd type="none" w="sm" len="sm"/>
                <a:tailEnd type="none" w="sm" len="sm"/>
              </a:ln>
            </p:spPr>
            <p:txBody>
              <a:bodyPr/>
              <a:lstStyle/>
              <a:p>
                <a:endParaRPr lang="en-US"/>
              </a:p>
            </p:txBody>
          </p:sp>
          <p:sp>
            <p:nvSpPr>
              <p:cNvPr id="84297" name="Freeform 329"/>
              <p:cNvSpPr>
                <a:spLocks noChangeAspect="1"/>
              </p:cNvSpPr>
              <p:nvPr/>
            </p:nvSpPr>
            <p:spPr bwMode="auto">
              <a:xfrm>
                <a:off x="964" y="1957"/>
                <a:ext cx="200" cy="568"/>
              </a:xfrm>
              <a:custGeom>
                <a:avLst/>
                <a:gdLst>
                  <a:gd name="T0" fmla="*/ 42 w 413"/>
                  <a:gd name="T1" fmla="*/ 40 h 1176"/>
                  <a:gd name="T2" fmla="*/ 40 w 413"/>
                  <a:gd name="T3" fmla="*/ 43 h 1176"/>
                  <a:gd name="T4" fmla="*/ 38 w 413"/>
                  <a:gd name="T5" fmla="*/ 48 h 1176"/>
                  <a:gd name="T6" fmla="*/ 35 w 413"/>
                  <a:gd name="T7" fmla="*/ 55 h 1176"/>
                  <a:gd name="T8" fmla="*/ 34 w 413"/>
                  <a:gd name="T9" fmla="*/ 59 h 1176"/>
                  <a:gd name="T10" fmla="*/ 31 w 413"/>
                  <a:gd name="T11" fmla="*/ 60 h 1176"/>
                  <a:gd name="T12" fmla="*/ 25 w 413"/>
                  <a:gd name="T13" fmla="*/ 63 h 1176"/>
                  <a:gd name="T14" fmla="*/ 19 w 413"/>
                  <a:gd name="T15" fmla="*/ 63 h 1176"/>
                  <a:gd name="T16" fmla="*/ 16 w 413"/>
                  <a:gd name="T17" fmla="*/ 61 h 1176"/>
                  <a:gd name="T18" fmla="*/ 15 w 413"/>
                  <a:gd name="T19" fmla="*/ 48 h 1176"/>
                  <a:gd name="T20" fmla="*/ 21 w 413"/>
                  <a:gd name="T21" fmla="*/ 39 h 1176"/>
                  <a:gd name="T22" fmla="*/ 26 w 413"/>
                  <a:gd name="T23" fmla="*/ 41 h 1176"/>
                  <a:gd name="T24" fmla="*/ 31 w 413"/>
                  <a:gd name="T25" fmla="*/ 40 h 1176"/>
                  <a:gd name="T26" fmla="*/ 36 w 413"/>
                  <a:gd name="T27" fmla="*/ 37 h 1176"/>
                  <a:gd name="T28" fmla="*/ 40 w 413"/>
                  <a:gd name="T29" fmla="*/ 31 h 1176"/>
                  <a:gd name="T30" fmla="*/ 35 w 413"/>
                  <a:gd name="T31" fmla="*/ 31 h 1176"/>
                  <a:gd name="T32" fmla="*/ 25 w 413"/>
                  <a:gd name="T33" fmla="*/ 30 h 1176"/>
                  <a:gd name="T34" fmla="*/ 24 w 413"/>
                  <a:gd name="T35" fmla="*/ 26 h 1176"/>
                  <a:gd name="T36" fmla="*/ 30 w 413"/>
                  <a:gd name="T37" fmla="*/ 18 h 1176"/>
                  <a:gd name="T38" fmla="*/ 32 w 413"/>
                  <a:gd name="T39" fmla="*/ 14 h 1176"/>
                  <a:gd name="T40" fmla="*/ 34 w 413"/>
                  <a:gd name="T41" fmla="*/ 7 h 1176"/>
                  <a:gd name="T42" fmla="*/ 33 w 413"/>
                  <a:gd name="T43" fmla="*/ 2 h 1176"/>
                  <a:gd name="T44" fmla="*/ 28 w 413"/>
                  <a:gd name="T45" fmla="*/ 8 h 1176"/>
                  <a:gd name="T46" fmla="*/ 25 w 413"/>
                  <a:gd name="T47" fmla="*/ 13 h 1176"/>
                  <a:gd name="T48" fmla="*/ 17 w 413"/>
                  <a:gd name="T49" fmla="*/ 23 h 1176"/>
                  <a:gd name="T50" fmla="*/ 17 w 413"/>
                  <a:gd name="T51" fmla="*/ 30 h 1176"/>
                  <a:gd name="T52" fmla="*/ 15 w 413"/>
                  <a:gd name="T53" fmla="*/ 35 h 1176"/>
                  <a:gd name="T54" fmla="*/ 7 w 413"/>
                  <a:gd name="T55" fmla="*/ 48 h 1176"/>
                  <a:gd name="T56" fmla="*/ 7 w 413"/>
                  <a:gd name="T57" fmla="*/ 63 h 1176"/>
                  <a:gd name="T58" fmla="*/ 3 w 413"/>
                  <a:gd name="T59" fmla="*/ 68 h 1176"/>
                  <a:gd name="T60" fmla="*/ 1 w 413"/>
                  <a:gd name="T61" fmla="*/ 81 h 1176"/>
                  <a:gd name="T62" fmla="*/ 0 w 413"/>
                  <a:gd name="T63" fmla="*/ 96 h 1176"/>
                  <a:gd name="T64" fmla="*/ 4 w 413"/>
                  <a:gd name="T65" fmla="*/ 104 h 1176"/>
                  <a:gd name="T66" fmla="*/ 3 w 413"/>
                  <a:gd name="T67" fmla="*/ 108 h 1176"/>
                  <a:gd name="T68" fmla="*/ 1 w 413"/>
                  <a:gd name="T69" fmla="*/ 116 h 1176"/>
                  <a:gd name="T70" fmla="*/ 3 w 413"/>
                  <a:gd name="T71" fmla="*/ 132 h 1176"/>
                  <a:gd name="T72" fmla="*/ 5 w 413"/>
                  <a:gd name="T73" fmla="*/ 131 h 1176"/>
                  <a:gd name="T74" fmla="*/ 8 w 413"/>
                  <a:gd name="T75" fmla="*/ 125 h 1176"/>
                  <a:gd name="T76" fmla="*/ 7 w 413"/>
                  <a:gd name="T77" fmla="*/ 114 h 1176"/>
                  <a:gd name="T78" fmla="*/ 10 w 413"/>
                  <a:gd name="T79" fmla="*/ 110 h 1176"/>
                  <a:gd name="T80" fmla="*/ 15 w 413"/>
                  <a:gd name="T81" fmla="*/ 107 h 1176"/>
                  <a:gd name="T82" fmla="*/ 20 w 413"/>
                  <a:gd name="T83" fmla="*/ 105 h 1176"/>
                  <a:gd name="T84" fmla="*/ 19 w 413"/>
                  <a:gd name="T85" fmla="*/ 102 h 1176"/>
                  <a:gd name="T86" fmla="*/ 18 w 413"/>
                  <a:gd name="T87" fmla="*/ 97 h 1176"/>
                  <a:gd name="T88" fmla="*/ 15 w 413"/>
                  <a:gd name="T89" fmla="*/ 98 h 1176"/>
                  <a:gd name="T90" fmla="*/ 6 w 413"/>
                  <a:gd name="T91" fmla="*/ 98 h 1176"/>
                  <a:gd name="T92" fmla="*/ 9 w 413"/>
                  <a:gd name="T93" fmla="*/ 80 h 1176"/>
                  <a:gd name="T94" fmla="*/ 10 w 413"/>
                  <a:gd name="T95" fmla="*/ 73 h 1176"/>
                  <a:gd name="T96" fmla="*/ 12 w 413"/>
                  <a:gd name="T97" fmla="*/ 70 h 1176"/>
                  <a:gd name="T98" fmla="*/ 16 w 413"/>
                  <a:gd name="T99" fmla="*/ 70 h 1176"/>
                  <a:gd name="T100" fmla="*/ 19 w 413"/>
                  <a:gd name="T101" fmla="*/ 71 h 1176"/>
                  <a:gd name="T102" fmla="*/ 23 w 413"/>
                  <a:gd name="T103" fmla="*/ 73 h 1176"/>
                  <a:gd name="T104" fmla="*/ 26 w 413"/>
                  <a:gd name="T105" fmla="*/ 74 h 1176"/>
                  <a:gd name="T106" fmla="*/ 29 w 413"/>
                  <a:gd name="T107" fmla="*/ 91 h 1176"/>
                  <a:gd name="T108" fmla="*/ 35 w 413"/>
                  <a:gd name="T109" fmla="*/ 87 h 1176"/>
                  <a:gd name="T110" fmla="*/ 37 w 413"/>
                  <a:gd name="T111" fmla="*/ 80 h 1176"/>
                  <a:gd name="T112" fmla="*/ 42 w 413"/>
                  <a:gd name="T113" fmla="*/ 72 h 1176"/>
                  <a:gd name="T114" fmla="*/ 42 w 413"/>
                  <a:gd name="T115" fmla="*/ 67 h 1176"/>
                  <a:gd name="T116" fmla="*/ 42 w 413"/>
                  <a:gd name="T117" fmla="*/ 63 h 1176"/>
                  <a:gd name="T118" fmla="*/ 45 w 413"/>
                  <a:gd name="T119" fmla="*/ 59 h 1176"/>
                  <a:gd name="T120" fmla="*/ 46 w 413"/>
                  <a:gd name="T121" fmla="*/ 48 h 1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3"/>
                  <a:gd name="T184" fmla="*/ 0 h 1176"/>
                  <a:gd name="T185" fmla="*/ 413 w 413"/>
                  <a:gd name="T186" fmla="*/ 1176 h 11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3" h="1176">
                    <a:moveTo>
                      <a:pt x="387" y="337"/>
                    </a:moveTo>
                    <a:lnTo>
                      <a:pt x="384" y="339"/>
                    </a:lnTo>
                    <a:lnTo>
                      <a:pt x="381" y="341"/>
                    </a:lnTo>
                    <a:lnTo>
                      <a:pt x="378" y="342"/>
                    </a:lnTo>
                    <a:lnTo>
                      <a:pt x="375" y="345"/>
                    </a:lnTo>
                    <a:lnTo>
                      <a:pt x="373" y="347"/>
                    </a:lnTo>
                    <a:lnTo>
                      <a:pt x="371" y="349"/>
                    </a:lnTo>
                    <a:lnTo>
                      <a:pt x="368" y="352"/>
                    </a:lnTo>
                    <a:lnTo>
                      <a:pt x="366" y="355"/>
                    </a:lnTo>
                    <a:lnTo>
                      <a:pt x="364" y="357"/>
                    </a:lnTo>
                    <a:lnTo>
                      <a:pt x="362" y="359"/>
                    </a:lnTo>
                    <a:lnTo>
                      <a:pt x="358" y="364"/>
                    </a:lnTo>
                    <a:lnTo>
                      <a:pt x="356" y="369"/>
                    </a:lnTo>
                    <a:lnTo>
                      <a:pt x="353" y="375"/>
                    </a:lnTo>
                    <a:lnTo>
                      <a:pt x="352" y="382"/>
                    </a:lnTo>
                    <a:lnTo>
                      <a:pt x="349" y="389"/>
                    </a:lnTo>
                    <a:lnTo>
                      <a:pt x="347" y="396"/>
                    </a:lnTo>
                    <a:lnTo>
                      <a:pt x="346" y="402"/>
                    </a:lnTo>
                    <a:lnTo>
                      <a:pt x="343" y="408"/>
                    </a:lnTo>
                    <a:lnTo>
                      <a:pt x="342" y="414"/>
                    </a:lnTo>
                    <a:lnTo>
                      <a:pt x="339" y="418"/>
                    </a:lnTo>
                    <a:lnTo>
                      <a:pt x="333" y="427"/>
                    </a:lnTo>
                    <a:lnTo>
                      <a:pt x="328" y="434"/>
                    </a:lnTo>
                    <a:lnTo>
                      <a:pt x="324" y="440"/>
                    </a:lnTo>
                    <a:lnTo>
                      <a:pt x="320" y="446"/>
                    </a:lnTo>
                    <a:lnTo>
                      <a:pt x="317" y="453"/>
                    </a:lnTo>
                    <a:lnTo>
                      <a:pt x="315" y="459"/>
                    </a:lnTo>
                    <a:lnTo>
                      <a:pt x="314" y="467"/>
                    </a:lnTo>
                    <a:lnTo>
                      <a:pt x="312" y="477"/>
                    </a:lnTo>
                    <a:lnTo>
                      <a:pt x="310" y="490"/>
                    </a:lnTo>
                    <a:lnTo>
                      <a:pt x="308" y="506"/>
                    </a:lnTo>
                    <a:lnTo>
                      <a:pt x="308" y="507"/>
                    </a:lnTo>
                    <a:lnTo>
                      <a:pt x="307" y="510"/>
                    </a:lnTo>
                    <a:lnTo>
                      <a:pt x="305" y="513"/>
                    </a:lnTo>
                    <a:lnTo>
                      <a:pt x="304" y="516"/>
                    </a:lnTo>
                    <a:lnTo>
                      <a:pt x="301" y="519"/>
                    </a:lnTo>
                    <a:lnTo>
                      <a:pt x="299" y="522"/>
                    </a:lnTo>
                    <a:lnTo>
                      <a:pt x="296" y="524"/>
                    </a:lnTo>
                    <a:lnTo>
                      <a:pt x="294" y="526"/>
                    </a:lnTo>
                    <a:lnTo>
                      <a:pt x="292" y="529"/>
                    </a:lnTo>
                    <a:lnTo>
                      <a:pt x="289" y="530"/>
                    </a:lnTo>
                    <a:lnTo>
                      <a:pt x="282" y="532"/>
                    </a:lnTo>
                    <a:lnTo>
                      <a:pt x="276" y="535"/>
                    </a:lnTo>
                    <a:lnTo>
                      <a:pt x="270" y="535"/>
                    </a:lnTo>
                    <a:lnTo>
                      <a:pt x="266" y="536"/>
                    </a:lnTo>
                    <a:lnTo>
                      <a:pt x="260" y="538"/>
                    </a:lnTo>
                    <a:lnTo>
                      <a:pt x="255" y="539"/>
                    </a:lnTo>
                    <a:lnTo>
                      <a:pt x="249" y="541"/>
                    </a:lnTo>
                    <a:lnTo>
                      <a:pt x="241" y="545"/>
                    </a:lnTo>
                    <a:lnTo>
                      <a:pt x="233" y="551"/>
                    </a:lnTo>
                    <a:lnTo>
                      <a:pt x="222" y="557"/>
                    </a:lnTo>
                    <a:lnTo>
                      <a:pt x="218" y="560"/>
                    </a:lnTo>
                    <a:lnTo>
                      <a:pt x="213" y="560"/>
                    </a:lnTo>
                    <a:lnTo>
                      <a:pt x="206" y="560"/>
                    </a:lnTo>
                    <a:lnTo>
                      <a:pt x="198" y="560"/>
                    </a:lnTo>
                    <a:lnTo>
                      <a:pt x="191" y="560"/>
                    </a:lnTo>
                    <a:lnTo>
                      <a:pt x="183" y="559"/>
                    </a:lnTo>
                    <a:lnTo>
                      <a:pt x="177" y="557"/>
                    </a:lnTo>
                    <a:lnTo>
                      <a:pt x="172" y="557"/>
                    </a:lnTo>
                    <a:lnTo>
                      <a:pt x="168" y="556"/>
                    </a:lnTo>
                    <a:lnTo>
                      <a:pt x="167" y="555"/>
                    </a:lnTo>
                    <a:lnTo>
                      <a:pt x="165" y="555"/>
                    </a:lnTo>
                    <a:lnTo>
                      <a:pt x="162" y="554"/>
                    </a:lnTo>
                    <a:lnTo>
                      <a:pt x="157" y="553"/>
                    </a:lnTo>
                    <a:lnTo>
                      <a:pt x="152" y="549"/>
                    </a:lnTo>
                    <a:lnTo>
                      <a:pt x="145" y="544"/>
                    </a:lnTo>
                    <a:lnTo>
                      <a:pt x="139" y="536"/>
                    </a:lnTo>
                    <a:lnTo>
                      <a:pt x="133" y="526"/>
                    </a:lnTo>
                    <a:lnTo>
                      <a:pt x="130" y="511"/>
                    </a:lnTo>
                    <a:lnTo>
                      <a:pt x="127" y="494"/>
                    </a:lnTo>
                    <a:lnTo>
                      <a:pt x="127" y="472"/>
                    </a:lnTo>
                    <a:lnTo>
                      <a:pt x="129" y="447"/>
                    </a:lnTo>
                    <a:lnTo>
                      <a:pt x="132" y="425"/>
                    </a:lnTo>
                    <a:lnTo>
                      <a:pt x="137" y="406"/>
                    </a:lnTo>
                    <a:lnTo>
                      <a:pt x="143" y="389"/>
                    </a:lnTo>
                    <a:lnTo>
                      <a:pt x="149" y="376"/>
                    </a:lnTo>
                    <a:lnTo>
                      <a:pt x="156" y="364"/>
                    </a:lnTo>
                    <a:lnTo>
                      <a:pt x="163" y="355"/>
                    </a:lnTo>
                    <a:lnTo>
                      <a:pt x="170" y="348"/>
                    </a:lnTo>
                    <a:lnTo>
                      <a:pt x="177" y="344"/>
                    </a:lnTo>
                    <a:lnTo>
                      <a:pt x="184" y="342"/>
                    </a:lnTo>
                    <a:lnTo>
                      <a:pt x="190" y="342"/>
                    </a:lnTo>
                    <a:lnTo>
                      <a:pt x="197" y="343"/>
                    </a:lnTo>
                    <a:lnTo>
                      <a:pt x="203" y="345"/>
                    </a:lnTo>
                    <a:lnTo>
                      <a:pt x="210" y="348"/>
                    </a:lnTo>
                    <a:lnTo>
                      <a:pt x="217" y="352"/>
                    </a:lnTo>
                    <a:lnTo>
                      <a:pt x="224" y="356"/>
                    </a:lnTo>
                    <a:lnTo>
                      <a:pt x="232" y="359"/>
                    </a:lnTo>
                    <a:lnTo>
                      <a:pt x="239" y="361"/>
                    </a:lnTo>
                    <a:lnTo>
                      <a:pt x="248" y="361"/>
                    </a:lnTo>
                    <a:lnTo>
                      <a:pt x="257" y="361"/>
                    </a:lnTo>
                    <a:lnTo>
                      <a:pt x="262" y="359"/>
                    </a:lnTo>
                    <a:lnTo>
                      <a:pt x="267" y="357"/>
                    </a:lnTo>
                    <a:lnTo>
                      <a:pt x="272" y="354"/>
                    </a:lnTo>
                    <a:lnTo>
                      <a:pt x="277" y="351"/>
                    </a:lnTo>
                    <a:lnTo>
                      <a:pt x="282" y="347"/>
                    </a:lnTo>
                    <a:lnTo>
                      <a:pt x="286" y="343"/>
                    </a:lnTo>
                    <a:lnTo>
                      <a:pt x="291" y="340"/>
                    </a:lnTo>
                    <a:lnTo>
                      <a:pt x="295" y="337"/>
                    </a:lnTo>
                    <a:lnTo>
                      <a:pt x="300" y="334"/>
                    </a:lnTo>
                    <a:lnTo>
                      <a:pt x="305" y="332"/>
                    </a:lnTo>
                    <a:lnTo>
                      <a:pt x="316" y="326"/>
                    </a:lnTo>
                    <a:lnTo>
                      <a:pt x="326" y="320"/>
                    </a:lnTo>
                    <a:lnTo>
                      <a:pt x="333" y="314"/>
                    </a:lnTo>
                    <a:lnTo>
                      <a:pt x="339" y="307"/>
                    </a:lnTo>
                    <a:lnTo>
                      <a:pt x="345" y="301"/>
                    </a:lnTo>
                    <a:lnTo>
                      <a:pt x="348" y="294"/>
                    </a:lnTo>
                    <a:lnTo>
                      <a:pt x="351" y="288"/>
                    </a:lnTo>
                    <a:lnTo>
                      <a:pt x="352" y="282"/>
                    </a:lnTo>
                    <a:lnTo>
                      <a:pt x="354" y="277"/>
                    </a:lnTo>
                    <a:lnTo>
                      <a:pt x="355" y="272"/>
                    </a:lnTo>
                    <a:lnTo>
                      <a:pt x="354" y="269"/>
                    </a:lnTo>
                    <a:lnTo>
                      <a:pt x="350" y="268"/>
                    </a:lnTo>
                    <a:lnTo>
                      <a:pt x="343" y="269"/>
                    </a:lnTo>
                    <a:lnTo>
                      <a:pt x="334" y="271"/>
                    </a:lnTo>
                    <a:lnTo>
                      <a:pt x="322" y="275"/>
                    </a:lnTo>
                    <a:lnTo>
                      <a:pt x="309" y="278"/>
                    </a:lnTo>
                    <a:lnTo>
                      <a:pt x="293" y="282"/>
                    </a:lnTo>
                    <a:lnTo>
                      <a:pt x="277" y="284"/>
                    </a:lnTo>
                    <a:lnTo>
                      <a:pt x="259" y="285"/>
                    </a:lnTo>
                    <a:lnTo>
                      <a:pt x="241" y="284"/>
                    </a:lnTo>
                    <a:lnTo>
                      <a:pt x="232" y="282"/>
                    </a:lnTo>
                    <a:lnTo>
                      <a:pt x="225" y="277"/>
                    </a:lnTo>
                    <a:lnTo>
                      <a:pt x="220" y="271"/>
                    </a:lnTo>
                    <a:lnTo>
                      <a:pt x="216" y="263"/>
                    </a:lnTo>
                    <a:lnTo>
                      <a:pt x="213" y="256"/>
                    </a:lnTo>
                    <a:lnTo>
                      <a:pt x="210" y="247"/>
                    </a:lnTo>
                    <a:lnTo>
                      <a:pt x="209" y="240"/>
                    </a:lnTo>
                    <a:lnTo>
                      <a:pt x="208" y="234"/>
                    </a:lnTo>
                    <a:lnTo>
                      <a:pt x="208" y="228"/>
                    </a:lnTo>
                    <a:lnTo>
                      <a:pt x="209" y="225"/>
                    </a:lnTo>
                    <a:lnTo>
                      <a:pt x="212" y="216"/>
                    </a:lnTo>
                    <a:lnTo>
                      <a:pt x="217" y="207"/>
                    </a:lnTo>
                    <a:lnTo>
                      <a:pt x="224" y="199"/>
                    </a:lnTo>
                    <a:lnTo>
                      <a:pt x="232" y="190"/>
                    </a:lnTo>
                    <a:lnTo>
                      <a:pt x="239" y="183"/>
                    </a:lnTo>
                    <a:lnTo>
                      <a:pt x="248" y="175"/>
                    </a:lnTo>
                    <a:lnTo>
                      <a:pt x="256" y="168"/>
                    </a:lnTo>
                    <a:lnTo>
                      <a:pt x="263" y="162"/>
                    </a:lnTo>
                    <a:lnTo>
                      <a:pt x="270" y="155"/>
                    </a:lnTo>
                    <a:lnTo>
                      <a:pt x="275" y="149"/>
                    </a:lnTo>
                    <a:lnTo>
                      <a:pt x="278" y="144"/>
                    </a:lnTo>
                    <a:lnTo>
                      <a:pt x="280" y="138"/>
                    </a:lnTo>
                    <a:lnTo>
                      <a:pt x="282" y="132"/>
                    </a:lnTo>
                    <a:lnTo>
                      <a:pt x="285" y="124"/>
                    </a:lnTo>
                    <a:lnTo>
                      <a:pt x="288" y="117"/>
                    </a:lnTo>
                    <a:lnTo>
                      <a:pt x="290" y="109"/>
                    </a:lnTo>
                    <a:lnTo>
                      <a:pt x="293" y="100"/>
                    </a:lnTo>
                    <a:lnTo>
                      <a:pt x="296" y="92"/>
                    </a:lnTo>
                    <a:lnTo>
                      <a:pt x="301" y="82"/>
                    </a:lnTo>
                    <a:lnTo>
                      <a:pt x="305" y="73"/>
                    </a:lnTo>
                    <a:lnTo>
                      <a:pt x="302" y="63"/>
                    </a:lnTo>
                    <a:lnTo>
                      <a:pt x="299" y="54"/>
                    </a:lnTo>
                    <a:lnTo>
                      <a:pt x="297" y="47"/>
                    </a:lnTo>
                    <a:lnTo>
                      <a:pt x="295" y="40"/>
                    </a:lnTo>
                    <a:lnTo>
                      <a:pt x="292" y="34"/>
                    </a:lnTo>
                    <a:lnTo>
                      <a:pt x="291" y="29"/>
                    </a:lnTo>
                    <a:lnTo>
                      <a:pt x="290" y="25"/>
                    </a:lnTo>
                    <a:lnTo>
                      <a:pt x="289" y="22"/>
                    </a:lnTo>
                    <a:lnTo>
                      <a:pt x="289" y="20"/>
                    </a:lnTo>
                    <a:lnTo>
                      <a:pt x="289" y="19"/>
                    </a:lnTo>
                    <a:lnTo>
                      <a:pt x="277" y="0"/>
                    </a:lnTo>
                    <a:lnTo>
                      <a:pt x="269" y="13"/>
                    </a:lnTo>
                    <a:lnTo>
                      <a:pt x="261" y="27"/>
                    </a:lnTo>
                    <a:lnTo>
                      <a:pt x="254" y="41"/>
                    </a:lnTo>
                    <a:lnTo>
                      <a:pt x="248" y="55"/>
                    </a:lnTo>
                    <a:lnTo>
                      <a:pt x="243" y="69"/>
                    </a:lnTo>
                    <a:lnTo>
                      <a:pt x="239" y="81"/>
                    </a:lnTo>
                    <a:lnTo>
                      <a:pt x="235" y="92"/>
                    </a:lnTo>
                    <a:lnTo>
                      <a:pt x="233" y="100"/>
                    </a:lnTo>
                    <a:lnTo>
                      <a:pt x="232" y="105"/>
                    </a:lnTo>
                    <a:lnTo>
                      <a:pt x="232" y="107"/>
                    </a:lnTo>
                    <a:lnTo>
                      <a:pt x="229" y="109"/>
                    </a:lnTo>
                    <a:lnTo>
                      <a:pt x="223" y="114"/>
                    </a:lnTo>
                    <a:lnTo>
                      <a:pt x="215" y="122"/>
                    </a:lnTo>
                    <a:lnTo>
                      <a:pt x="205" y="132"/>
                    </a:lnTo>
                    <a:lnTo>
                      <a:pt x="194" y="143"/>
                    </a:lnTo>
                    <a:lnTo>
                      <a:pt x="181" y="155"/>
                    </a:lnTo>
                    <a:lnTo>
                      <a:pt x="171" y="168"/>
                    </a:lnTo>
                    <a:lnTo>
                      <a:pt x="161" y="181"/>
                    </a:lnTo>
                    <a:lnTo>
                      <a:pt x="153" y="192"/>
                    </a:lnTo>
                    <a:lnTo>
                      <a:pt x="149" y="202"/>
                    </a:lnTo>
                    <a:lnTo>
                      <a:pt x="148" y="212"/>
                    </a:lnTo>
                    <a:lnTo>
                      <a:pt x="147" y="222"/>
                    </a:lnTo>
                    <a:lnTo>
                      <a:pt x="147" y="232"/>
                    </a:lnTo>
                    <a:lnTo>
                      <a:pt x="148" y="242"/>
                    </a:lnTo>
                    <a:lnTo>
                      <a:pt x="149" y="251"/>
                    </a:lnTo>
                    <a:lnTo>
                      <a:pt x="150" y="260"/>
                    </a:lnTo>
                    <a:lnTo>
                      <a:pt x="152" y="267"/>
                    </a:lnTo>
                    <a:lnTo>
                      <a:pt x="153" y="273"/>
                    </a:lnTo>
                    <a:lnTo>
                      <a:pt x="154" y="277"/>
                    </a:lnTo>
                    <a:lnTo>
                      <a:pt x="154" y="278"/>
                    </a:lnTo>
                    <a:lnTo>
                      <a:pt x="152" y="281"/>
                    </a:lnTo>
                    <a:lnTo>
                      <a:pt x="146" y="287"/>
                    </a:lnTo>
                    <a:lnTo>
                      <a:pt x="137" y="297"/>
                    </a:lnTo>
                    <a:lnTo>
                      <a:pt x="126" y="310"/>
                    </a:lnTo>
                    <a:lnTo>
                      <a:pt x="114" y="325"/>
                    </a:lnTo>
                    <a:lnTo>
                      <a:pt x="102" y="342"/>
                    </a:lnTo>
                    <a:lnTo>
                      <a:pt x="89" y="360"/>
                    </a:lnTo>
                    <a:lnTo>
                      <a:pt x="80" y="378"/>
                    </a:lnTo>
                    <a:lnTo>
                      <a:pt x="72" y="396"/>
                    </a:lnTo>
                    <a:lnTo>
                      <a:pt x="68" y="413"/>
                    </a:lnTo>
                    <a:lnTo>
                      <a:pt x="66" y="431"/>
                    </a:lnTo>
                    <a:lnTo>
                      <a:pt x="64" y="450"/>
                    </a:lnTo>
                    <a:lnTo>
                      <a:pt x="64" y="471"/>
                    </a:lnTo>
                    <a:lnTo>
                      <a:pt x="63" y="491"/>
                    </a:lnTo>
                    <a:lnTo>
                      <a:pt x="63" y="510"/>
                    </a:lnTo>
                    <a:lnTo>
                      <a:pt x="63" y="529"/>
                    </a:lnTo>
                    <a:lnTo>
                      <a:pt x="64" y="544"/>
                    </a:lnTo>
                    <a:lnTo>
                      <a:pt x="64" y="556"/>
                    </a:lnTo>
                    <a:lnTo>
                      <a:pt x="64" y="564"/>
                    </a:lnTo>
                    <a:lnTo>
                      <a:pt x="64" y="567"/>
                    </a:lnTo>
                    <a:lnTo>
                      <a:pt x="63" y="568"/>
                    </a:lnTo>
                    <a:lnTo>
                      <a:pt x="59" y="571"/>
                    </a:lnTo>
                    <a:lnTo>
                      <a:pt x="54" y="576"/>
                    </a:lnTo>
                    <a:lnTo>
                      <a:pt x="47" y="583"/>
                    </a:lnTo>
                    <a:lnTo>
                      <a:pt x="40" y="591"/>
                    </a:lnTo>
                    <a:lnTo>
                      <a:pt x="32" y="600"/>
                    </a:lnTo>
                    <a:lnTo>
                      <a:pt x="26" y="611"/>
                    </a:lnTo>
                    <a:lnTo>
                      <a:pt x="21" y="624"/>
                    </a:lnTo>
                    <a:lnTo>
                      <a:pt x="17" y="636"/>
                    </a:lnTo>
                    <a:lnTo>
                      <a:pt x="16" y="650"/>
                    </a:lnTo>
                    <a:lnTo>
                      <a:pt x="16" y="670"/>
                    </a:lnTo>
                    <a:lnTo>
                      <a:pt x="15" y="691"/>
                    </a:lnTo>
                    <a:lnTo>
                      <a:pt x="13" y="714"/>
                    </a:lnTo>
                    <a:lnTo>
                      <a:pt x="10" y="737"/>
                    </a:lnTo>
                    <a:lnTo>
                      <a:pt x="7" y="760"/>
                    </a:lnTo>
                    <a:lnTo>
                      <a:pt x="4" y="782"/>
                    </a:lnTo>
                    <a:lnTo>
                      <a:pt x="1" y="803"/>
                    </a:lnTo>
                    <a:lnTo>
                      <a:pt x="0" y="822"/>
                    </a:lnTo>
                    <a:lnTo>
                      <a:pt x="0" y="839"/>
                    </a:lnTo>
                    <a:lnTo>
                      <a:pt x="1" y="852"/>
                    </a:lnTo>
                    <a:lnTo>
                      <a:pt x="4" y="862"/>
                    </a:lnTo>
                    <a:lnTo>
                      <a:pt x="8" y="873"/>
                    </a:lnTo>
                    <a:lnTo>
                      <a:pt x="13" y="883"/>
                    </a:lnTo>
                    <a:lnTo>
                      <a:pt x="18" y="894"/>
                    </a:lnTo>
                    <a:lnTo>
                      <a:pt x="24" y="903"/>
                    </a:lnTo>
                    <a:lnTo>
                      <a:pt x="29" y="912"/>
                    </a:lnTo>
                    <a:lnTo>
                      <a:pt x="34" y="919"/>
                    </a:lnTo>
                    <a:lnTo>
                      <a:pt x="38" y="925"/>
                    </a:lnTo>
                    <a:lnTo>
                      <a:pt x="40" y="928"/>
                    </a:lnTo>
                    <a:lnTo>
                      <a:pt x="42" y="930"/>
                    </a:lnTo>
                    <a:lnTo>
                      <a:pt x="41" y="931"/>
                    </a:lnTo>
                    <a:lnTo>
                      <a:pt x="38" y="934"/>
                    </a:lnTo>
                    <a:lnTo>
                      <a:pt x="36" y="940"/>
                    </a:lnTo>
                    <a:lnTo>
                      <a:pt x="32" y="947"/>
                    </a:lnTo>
                    <a:lnTo>
                      <a:pt x="29" y="955"/>
                    </a:lnTo>
                    <a:lnTo>
                      <a:pt x="25" y="964"/>
                    </a:lnTo>
                    <a:lnTo>
                      <a:pt x="21" y="974"/>
                    </a:lnTo>
                    <a:lnTo>
                      <a:pt x="17" y="984"/>
                    </a:lnTo>
                    <a:lnTo>
                      <a:pt x="13" y="994"/>
                    </a:lnTo>
                    <a:lnTo>
                      <a:pt x="11" y="1004"/>
                    </a:lnTo>
                    <a:lnTo>
                      <a:pt x="10" y="1014"/>
                    </a:lnTo>
                    <a:lnTo>
                      <a:pt x="10" y="1028"/>
                    </a:lnTo>
                    <a:lnTo>
                      <a:pt x="10" y="1045"/>
                    </a:lnTo>
                    <a:lnTo>
                      <a:pt x="11" y="1063"/>
                    </a:lnTo>
                    <a:lnTo>
                      <a:pt x="13" y="1083"/>
                    </a:lnTo>
                    <a:lnTo>
                      <a:pt x="16" y="1104"/>
                    </a:lnTo>
                    <a:lnTo>
                      <a:pt x="18" y="1124"/>
                    </a:lnTo>
                    <a:lnTo>
                      <a:pt x="21" y="1143"/>
                    </a:lnTo>
                    <a:lnTo>
                      <a:pt x="23" y="1161"/>
                    </a:lnTo>
                    <a:lnTo>
                      <a:pt x="26" y="1175"/>
                    </a:lnTo>
                    <a:lnTo>
                      <a:pt x="30" y="1175"/>
                    </a:lnTo>
                    <a:lnTo>
                      <a:pt x="32" y="1173"/>
                    </a:lnTo>
                    <a:lnTo>
                      <a:pt x="35" y="1171"/>
                    </a:lnTo>
                    <a:lnTo>
                      <a:pt x="38" y="1168"/>
                    </a:lnTo>
                    <a:lnTo>
                      <a:pt x="43" y="1165"/>
                    </a:lnTo>
                    <a:lnTo>
                      <a:pt x="48" y="1162"/>
                    </a:lnTo>
                    <a:lnTo>
                      <a:pt x="54" y="1157"/>
                    </a:lnTo>
                    <a:lnTo>
                      <a:pt x="62" y="1152"/>
                    </a:lnTo>
                    <a:lnTo>
                      <a:pt x="70" y="1146"/>
                    </a:lnTo>
                    <a:lnTo>
                      <a:pt x="79" y="1140"/>
                    </a:lnTo>
                    <a:lnTo>
                      <a:pt x="79" y="1136"/>
                    </a:lnTo>
                    <a:lnTo>
                      <a:pt x="76" y="1123"/>
                    </a:lnTo>
                    <a:lnTo>
                      <a:pt x="74" y="1109"/>
                    </a:lnTo>
                    <a:lnTo>
                      <a:pt x="71" y="1095"/>
                    </a:lnTo>
                    <a:lnTo>
                      <a:pt x="70" y="1080"/>
                    </a:lnTo>
                    <a:lnTo>
                      <a:pt x="67" y="1067"/>
                    </a:lnTo>
                    <a:lnTo>
                      <a:pt x="66" y="1054"/>
                    </a:lnTo>
                    <a:lnTo>
                      <a:pt x="65" y="1042"/>
                    </a:lnTo>
                    <a:lnTo>
                      <a:pt x="64" y="1032"/>
                    </a:lnTo>
                    <a:lnTo>
                      <a:pt x="65" y="1023"/>
                    </a:lnTo>
                    <a:lnTo>
                      <a:pt x="66" y="1015"/>
                    </a:lnTo>
                    <a:lnTo>
                      <a:pt x="67" y="1012"/>
                    </a:lnTo>
                    <a:lnTo>
                      <a:pt x="69" y="1007"/>
                    </a:lnTo>
                    <a:lnTo>
                      <a:pt x="71" y="1000"/>
                    </a:lnTo>
                    <a:lnTo>
                      <a:pt x="74" y="993"/>
                    </a:lnTo>
                    <a:lnTo>
                      <a:pt x="77" y="985"/>
                    </a:lnTo>
                    <a:lnTo>
                      <a:pt x="82" y="978"/>
                    </a:lnTo>
                    <a:lnTo>
                      <a:pt x="86" y="971"/>
                    </a:lnTo>
                    <a:lnTo>
                      <a:pt x="92" y="964"/>
                    </a:lnTo>
                    <a:lnTo>
                      <a:pt x="98" y="958"/>
                    </a:lnTo>
                    <a:lnTo>
                      <a:pt x="104" y="953"/>
                    </a:lnTo>
                    <a:lnTo>
                      <a:pt x="114" y="949"/>
                    </a:lnTo>
                    <a:lnTo>
                      <a:pt x="122" y="947"/>
                    </a:lnTo>
                    <a:lnTo>
                      <a:pt x="130" y="946"/>
                    </a:lnTo>
                    <a:lnTo>
                      <a:pt x="138" y="946"/>
                    </a:lnTo>
                    <a:lnTo>
                      <a:pt x="145" y="947"/>
                    </a:lnTo>
                    <a:lnTo>
                      <a:pt x="151" y="948"/>
                    </a:lnTo>
                    <a:lnTo>
                      <a:pt x="157" y="948"/>
                    </a:lnTo>
                    <a:lnTo>
                      <a:pt x="162" y="947"/>
                    </a:lnTo>
                    <a:lnTo>
                      <a:pt x="168" y="945"/>
                    </a:lnTo>
                    <a:lnTo>
                      <a:pt x="172" y="940"/>
                    </a:lnTo>
                    <a:lnTo>
                      <a:pt x="174" y="936"/>
                    </a:lnTo>
                    <a:lnTo>
                      <a:pt x="175" y="932"/>
                    </a:lnTo>
                    <a:lnTo>
                      <a:pt x="175" y="928"/>
                    </a:lnTo>
                    <a:lnTo>
                      <a:pt x="175" y="924"/>
                    </a:lnTo>
                    <a:lnTo>
                      <a:pt x="174" y="920"/>
                    </a:lnTo>
                    <a:lnTo>
                      <a:pt x="173" y="916"/>
                    </a:lnTo>
                    <a:lnTo>
                      <a:pt x="172" y="912"/>
                    </a:lnTo>
                    <a:lnTo>
                      <a:pt x="171" y="909"/>
                    </a:lnTo>
                    <a:lnTo>
                      <a:pt x="171" y="905"/>
                    </a:lnTo>
                    <a:lnTo>
                      <a:pt x="171" y="901"/>
                    </a:lnTo>
                    <a:lnTo>
                      <a:pt x="172" y="889"/>
                    </a:lnTo>
                    <a:lnTo>
                      <a:pt x="172" y="879"/>
                    </a:lnTo>
                    <a:lnTo>
                      <a:pt x="171" y="871"/>
                    </a:lnTo>
                    <a:lnTo>
                      <a:pt x="168" y="866"/>
                    </a:lnTo>
                    <a:lnTo>
                      <a:pt x="165" y="862"/>
                    </a:lnTo>
                    <a:lnTo>
                      <a:pt x="162" y="860"/>
                    </a:lnTo>
                    <a:lnTo>
                      <a:pt x="160" y="858"/>
                    </a:lnTo>
                    <a:lnTo>
                      <a:pt x="158" y="858"/>
                    </a:lnTo>
                    <a:lnTo>
                      <a:pt x="156" y="858"/>
                    </a:lnTo>
                    <a:lnTo>
                      <a:pt x="152" y="859"/>
                    </a:lnTo>
                    <a:lnTo>
                      <a:pt x="146" y="862"/>
                    </a:lnTo>
                    <a:lnTo>
                      <a:pt x="135" y="867"/>
                    </a:lnTo>
                    <a:lnTo>
                      <a:pt x="121" y="872"/>
                    </a:lnTo>
                    <a:lnTo>
                      <a:pt x="108" y="877"/>
                    </a:lnTo>
                    <a:lnTo>
                      <a:pt x="92" y="881"/>
                    </a:lnTo>
                    <a:lnTo>
                      <a:pt x="80" y="883"/>
                    </a:lnTo>
                    <a:lnTo>
                      <a:pt x="67" y="883"/>
                    </a:lnTo>
                    <a:lnTo>
                      <a:pt x="59" y="879"/>
                    </a:lnTo>
                    <a:lnTo>
                      <a:pt x="54" y="871"/>
                    </a:lnTo>
                    <a:lnTo>
                      <a:pt x="54" y="858"/>
                    </a:lnTo>
                    <a:lnTo>
                      <a:pt x="55" y="842"/>
                    </a:lnTo>
                    <a:lnTo>
                      <a:pt x="58" y="825"/>
                    </a:lnTo>
                    <a:lnTo>
                      <a:pt x="62" y="805"/>
                    </a:lnTo>
                    <a:lnTo>
                      <a:pt x="67" y="784"/>
                    </a:lnTo>
                    <a:lnTo>
                      <a:pt x="73" y="761"/>
                    </a:lnTo>
                    <a:lnTo>
                      <a:pt x="77" y="738"/>
                    </a:lnTo>
                    <a:lnTo>
                      <a:pt x="81" y="712"/>
                    </a:lnTo>
                    <a:lnTo>
                      <a:pt x="83" y="687"/>
                    </a:lnTo>
                    <a:lnTo>
                      <a:pt x="83" y="662"/>
                    </a:lnTo>
                    <a:lnTo>
                      <a:pt x="83" y="661"/>
                    </a:lnTo>
                    <a:lnTo>
                      <a:pt x="84" y="659"/>
                    </a:lnTo>
                    <a:lnTo>
                      <a:pt x="86" y="655"/>
                    </a:lnTo>
                    <a:lnTo>
                      <a:pt x="87" y="652"/>
                    </a:lnTo>
                    <a:lnTo>
                      <a:pt x="89" y="646"/>
                    </a:lnTo>
                    <a:lnTo>
                      <a:pt x="92" y="642"/>
                    </a:lnTo>
                    <a:lnTo>
                      <a:pt x="94" y="637"/>
                    </a:lnTo>
                    <a:lnTo>
                      <a:pt x="96" y="633"/>
                    </a:lnTo>
                    <a:lnTo>
                      <a:pt x="99" y="629"/>
                    </a:lnTo>
                    <a:lnTo>
                      <a:pt x="102" y="626"/>
                    </a:lnTo>
                    <a:lnTo>
                      <a:pt x="105" y="624"/>
                    </a:lnTo>
                    <a:lnTo>
                      <a:pt x="108" y="621"/>
                    </a:lnTo>
                    <a:lnTo>
                      <a:pt x="111" y="620"/>
                    </a:lnTo>
                    <a:lnTo>
                      <a:pt x="114" y="618"/>
                    </a:lnTo>
                    <a:lnTo>
                      <a:pt x="119" y="617"/>
                    </a:lnTo>
                    <a:lnTo>
                      <a:pt x="124" y="616"/>
                    </a:lnTo>
                    <a:lnTo>
                      <a:pt x="128" y="616"/>
                    </a:lnTo>
                    <a:lnTo>
                      <a:pt x="133" y="616"/>
                    </a:lnTo>
                    <a:lnTo>
                      <a:pt x="140" y="617"/>
                    </a:lnTo>
                    <a:lnTo>
                      <a:pt x="146" y="618"/>
                    </a:lnTo>
                    <a:lnTo>
                      <a:pt x="149" y="619"/>
                    </a:lnTo>
                    <a:lnTo>
                      <a:pt x="154" y="621"/>
                    </a:lnTo>
                    <a:lnTo>
                      <a:pt x="157" y="623"/>
                    </a:lnTo>
                    <a:lnTo>
                      <a:pt x="161" y="625"/>
                    </a:lnTo>
                    <a:lnTo>
                      <a:pt x="164" y="627"/>
                    </a:lnTo>
                    <a:lnTo>
                      <a:pt x="168" y="630"/>
                    </a:lnTo>
                    <a:lnTo>
                      <a:pt x="171" y="632"/>
                    </a:lnTo>
                    <a:lnTo>
                      <a:pt x="175" y="634"/>
                    </a:lnTo>
                    <a:lnTo>
                      <a:pt x="178" y="636"/>
                    </a:lnTo>
                    <a:lnTo>
                      <a:pt x="181" y="638"/>
                    </a:lnTo>
                    <a:lnTo>
                      <a:pt x="187" y="640"/>
                    </a:lnTo>
                    <a:lnTo>
                      <a:pt x="193" y="643"/>
                    </a:lnTo>
                    <a:lnTo>
                      <a:pt x="198" y="644"/>
                    </a:lnTo>
                    <a:lnTo>
                      <a:pt x="203" y="646"/>
                    </a:lnTo>
                    <a:lnTo>
                      <a:pt x="207" y="647"/>
                    </a:lnTo>
                    <a:lnTo>
                      <a:pt x="211" y="648"/>
                    </a:lnTo>
                    <a:lnTo>
                      <a:pt x="215" y="649"/>
                    </a:lnTo>
                    <a:lnTo>
                      <a:pt x="217" y="649"/>
                    </a:lnTo>
                    <a:lnTo>
                      <a:pt x="219" y="649"/>
                    </a:lnTo>
                    <a:lnTo>
                      <a:pt x="230" y="655"/>
                    </a:lnTo>
                    <a:lnTo>
                      <a:pt x="235" y="670"/>
                    </a:lnTo>
                    <a:lnTo>
                      <a:pt x="237" y="690"/>
                    </a:lnTo>
                    <a:lnTo>
                      <a:pt x="235" y="712"/>
                    </a:lnTo>
                    <a:lnTo>
                      <a:pt x="234" y="738"/>
                    </a:lnTo>
                    <a:lnTo>
                      <a:pt x="234" y="763"/>
                    </a:lnTo>
                    <a:lnTo>
                      <a:pt x="236" y="785"/>
                    </a:lnTo>
                    <a:lnTo>
                      <a:pt x="243" y="801"/>
                    </a:lnTo>
                    <a:lnTo>
                      <a:pt x="257" y="812"/>
                    </a:lnTo>
                    <a:lnTo>
                      <a:pt x="277" y="814"/>
                    </a:lnTo>
                    <a:lnTo>
                      <a:pt x="285" y="812"/>
                    </a:lnTo>
                    <a:lnTo>
                      <a:pt x="292" y="807"/>
                    </a:lnTo>
                    <a:lnTo>
                      <a:pt x="298" y="801"/>
                    </a:lnTo>
                    <a:lnTo>
                      <a:pt x="303" y="792"/>
                    </a:lnTo>
                    <a:lnTo>
                      <a:pt x="308" y="783"/>
                    </a:lnTo>
                    <a:lnTo>
                      <a:pt x="311" y="773"/>
                    </a:lnTo>
                    <a:lnTo>
                      <a:pt x="314" y="763"/>
                    </a:lnTo>
                    <a:lnTo>
                      <a:pt x="317" y="754"/>
                    </a:lnTo>
                    <a:lnTo>
                      <a:pt x="318" y="745"/>
                    </a:lnTo>
                    <a:lnTo>
                      <a:pt x="319" y="737"/>
                    </a:lnTo>
                    <a:lnTo>
                      <a:pt x="320" y="726"/>
                    </a:lnTo>
                    <a:lnTo>
                      <a:pt x="322" y="716"/>
                    </a:lnTo>
                    <a:lnTo>
                      <a:pt x="326" y="706"/>
                    </a:lnTo>
                    <a:lnTo>
                      <a:pt x="330" y="697"/>
                    </a:lnTo>
                    <a:lnTo>
                      <a:pt x="336" y="687"/>
                    </a:lnTo>
                    <a:lnTo>
                      <a:pt x="342" y="678"/>
                    </a:lnTo>
                    <a:lnTo>
                      <a:pt x="349" y="670"/>
                    </a:lnTo>
                    <a:lnTo>
                      <a:pt x="355" y="662"/>
                    </a:lnTo>
                    <a:lnTo>
                      <a:pt x="361" y="652"/>
                    </a:lnTo>
                    <a:lnTo>
                      <a:pt x="366" y="643"/>
                    </a:lnTo>
                    <a:lnTo>
                      <a:pt x="369" y="636"/>
                    </a:lnTo>
                    <a:lnTo>
                      <a:pt x="371" y="630"/>
                    </a:lnTo>
                    <a:lnTo>
                      <a:pt x="371" y="624"/>
                    </a:lnTo>
                    <a:lnTo>
                      <a:pt x="371" y="618"/>
                    </a:lnTo>
                    <a:lnTo>
                      <a:pt x="371" y="612"/>
                    </a:lnTo>
                    <a:lnTo>
                      <a:pt x="370" y="606"/>
                    </a:lnTo>
                    <a:lnTo>
                      <a:pt x="369" y="600"/>
                    </a:lnTo>
                    <a:lnTo>
                      <a:pt x="368" y="593"/>
                    </a:lnTo>
                    <a:lnTo>
                      <a:pt x="368" y="586"/>
                    </a:lnTo>
                    <a:lnTo>
                      <a:pt x="367" y="579"/>
                    </a:lnTo>
                    <a:lnTo>
                      <a:pt x="368" y="576"/>
                    </a:lnTo>
                    <a:lnTo>
                      <a:pt x="368" y="573"/>
                    </a:lnTo>
                    <a:lnTo>
                      <a:pt x="368" y="569"/>
                    </a:lnTo>
                    <a:lnTo>
                      <a:pt x="369" y="565"/>
                    </a:lnTo>
                    <a:lnTo>
                      <a:pt x="370" y="560"/>
                    </a:lnTo>
                    <a:lnTo>
                      <a:pt x="371" y="557"/>
                    </a:lnTo>
                    <a:lnTo>
                      <a:pt x="372" y="553"/>
                    </a:lnTo>
                    <a:lnTo>
                      <a:pt x="374" y="550"/>
                    </a:lnTo>
                    <a:lnTo>
                      <a:pt x="375" y="547"/>
                    </a:lnTo>
                    <a:lnTo>
                      <a:pt x="377" y="544"/>
                    </a:lnTo>
                    <a:lnTo>
                      <a:pt x="386" y="534"/>
                    </a:lnTo>
                    <a:lnTo>
                      <a:pt x="393" y="523"/>
                    </a:lnTo>
                    <a:lnTo>
                      <a:pt x="398" y="512"/>
                    </a:lnTo>
                    <a:lnTo>
                      <a:pt x="403" y="500"/>
                    </a:lnTo>
                    <a:lnTo>
                      <a:pt x="406" y="488"/>
                    </a:lnTo>
                    <a:lnTo>
                      <a:pt x="409" y="476"/>
                    </a:lnTo>
                    <a:lnTo>
                      <a:pt x="411" y="464"/>
                    </a:lnTo>
                    <a:lnTo>
                      <a:pt x="412" y="451"/>
                    </a:lnTo>
                    <a:lnTo>
                      <a:pt x="411" y="438"/>
                    </a:lnTo>
                    <a:lnTo>
                      <a:pt x="410" y="425"/>
                    </a:lnTo>
                    <a:lnTo>
                      <a:pt x="387" y="337"/>
                    </a:lnTo>
                  </a:path>
                </a:pathLst>
              </a:custGeom>
              <a:solidFill>
                <a:srgbClr val="B698AC"/>
              </a:solidFill>
              <a:ln w="9525" cap="rnd">
                <a:noFill/>
                <a:round/>
                <a:headEnd/>
                <a:tailEnd/>
              </a:ln>
            </p:spPr>
            <p:txBody>
              <a:bodyPr/>
              <a:lstStyle/>
              <a:p>
                <a:endParaRPr lang="en-US"/>
              </a:p>
            </p:txBody>
          </p:sp>
          <p:sp>
            <p:nvSpPr>
              <p:cNvPr id="84298" name="Freeform 330"/>
              <p:cNvSpPr>
                <a:spLocks noChangeAspect="1"/>
              </p:cNvSpPr>
              <p:nvPr/>
            </p:nvSpPr>
            <p:spPr bwMode="auto">
              <a:xfrm>
                <a:off x="964" y="1957"/>
                <a:ext cx="200" cy="568"/>
              </a:xfrm>
              <a:custGeom>
                <a:avLst/>
                <a:gdLst>
                  <a:gd name="T0" fmla="*/ 42 w 413"/>
                  <a:gd name="T1" fmla="*/ 40 h 1176"/>
                  <a:gd name="T2" fmla="*/ 40 w 413"/>
                  <a:gd name="T3" fmla="*/ 43 h 1176"/>
                  <a:gd name="T4" fmla="*/ 38 w 413"/>
                  <a:gd name="T5" fmla="*/ 48 h 1176"/>
                  <a:gd name="T6" fmla="*/ 35 w 413"/>
                  <a:gd name="T7" fmla="*/ 55 h 1176"/>
                  <a:gd name="T8" fmla="*/ 34 w 413"/>
                  <a:gd name="T9" fmla="*/ 59 h 1176"/>
                  <a:gd name="T10" fmla="*/ 31 w 413"/>
                  <a:gd name="T11" fmla="*/ 60 h 1176"/>
                  <a:gd name="T12" fmla="*/ 25 w 413"/>
                  <a:gd name="T13" fmla="*/ 63 h 1176"/>
                  <a:gd name="T14" fmla="*/ 19 w 413"/>
                  <a:gd name="T15" fmla="*/ 63 h 1176"/>
                  <a:gd name="T16" fmla="*/ 16 w 413"/>
                  <a:gd name="T17" fmla="*/ 61 h 1176"/>
                  <a:gd name="T18" fmla="*/ 15 w 413"/>
                  <a:gd name="T19" fmla="*/ 48 h 1176"/>
                  <a:gd name="T20" fmla="*/ 21 w 413"/>
                  <a:gd name="T21" fmla="*/ 39 h 1176"/>
                  <a:gd name="T22" fmla="*/ 26 w 413"/>
                  <a:gd name="T23" fmla="*/ 41 h 1176"/>
                  <a:gd name="T24" fmla="*/ 31 w 413"/>
                  <a:gd name="T25" fmla="*/ 40 h 1176"/>
                  <a:gd name="T26" fmla="*/ 36 w 413"/>
                  <a:gd name="T27" fmla="*/ 37 h 1176"/>
                  <a:gd name="T28" fmla="*/ 40 w 413"/>
                  <a:gd name="T29" fmla="*/ 31 h 1176"/>
                  <a:gd name="T30" fmla="*/ 35 w 413"/>
                  <a:gd name="T31" fmla="*/ 31 h 1176"/>
                  <a:gd name="T32" fmla="*/ 25 w 413"/>
                  <a:gd name="T33" fmla="*/ 30 h 1176"/>
                  <a:gd name="T34" fmla="*/ 24 w 413"/>
                  <a:gd name="T35" fmla="*/ 26 h 1176"/>
                  <a:gd name="T36" fmla="*/ 30 w 413"/>
                  <a:gd name="T37" fmla="*/ 18 h 1176"/>
                  <a:gd name="T38" fmla="*/ 32 w 413"/>
                  <a:gd name="T39" fmla="*/ 14 h 1176"/>
                  <a:gd name="T40" fmla="*/ 34 w 413"/>
                  <a:gd name="T41" fmla="*/ 7 h 1176"/>
                  <a:gd name="T42" fmla="*/ 33 w 413"/>
                  <a:gd name="T43" fmla="*/ 2 h 1176"/>
                  <a:gd name="T44" fmla="*/ 28 w 413"/>
                  <a:gd name="T45" fmla="*/ 8 h 1176"/>
                  <a:gd name="T46" fmla="*/ 25 w 413"/>
                  <a:gd name="T47" fmla="*/ 13 h 1176"/>
                  <a:gd name="T48" fmla="*/ 17 w 413"/>
                  <a:gd name="T49" fmla="*/ 23 h 1176"/>
                  <a:gd name="T50" fmla="*/ 17 w 413"/>
                  <a:gd name="T51" fmla="*/ 30 h 1176"/>
                  <a:gd name="T52" fmla="*/ 15 w 413"/>
                  <a:gd name="T53" fmla="*/ 35 h 1176"/>
                  <a:gd name="T54" fmla="*/ 7 w 413"/>
                  <a:gd name="T55" fmla="*/ 48 h 1176"/>
                  <a:gd name="T56" fmla="*/ 7 w 413"/>
                  <a:gd name="T57" fmla="*/ 63 h 1176"/>
                  <a:gd name="T58" fmla="*/ 3 w 413"/>
                  <a:gd name="T59" fmla="*/ 68 h 1176"/>
                  <a:gd name="T60" fmla="*/ 1 w 413"/>
                  <a:gd name="T61" fmla="*/ 81 h 1176"/>
                  <a:gd name="T62" fmla="*/ 0 w 413"/>
                  <a:gd name="T63" fmla="*/ 96 h 1176"/>
                  <a:gd name="T64" fmla="*/ 4 w 413"/>
                  <a:gd name="T65" fmla="*/ 104 h 1176"/>
                  <a:gd name="T66" fmla="*/ 3 w 413"/>
                  <a:gd name="T67" fmla="*/ 108 h 1176"/>
                  <a:gd name="T68" fmla="*/ 1 w 413"/>
                  <a:gd name="T69" fmla="*/ 116 h 1176"/>
                  <a:gd name="T70" fmla="*/ 3 w 413"/>
                  <a:gd name="T71" fmla="*/ 132 h 1176"/>
                  <a:gd name="T72" fmla="*/ 5 w 413"/>
                  <a:gd name="T73" fmla="*/ 131 h 1176"/>
                  <a:gd name="T74" fmla="*/ 8 w 413"/>
                  <a:gd name="T75" fmla="*/ 125 h 1176"/>
                  <a:gd name="T76" fmla="*/ 7 w 413"/>
                  <a:gd name="T77" fmla="*/ 114 h 1176"/>
                  <a:gd name="T78" fmla="*/ 10 w 413"/>
                  <a:gd name="T79" fmla="*/ 110 h 1176"/>
                  <a:gd name="T80" fmla="*/ 15 w 413"/>
                  <a:gd name="T81" fmla="*/ 107 h 1176"/>
                  <a:gd name="T82" fmla="*/ 20 w 413"/>
                  <a:gd name="T83" fmla="*/ 105 h 1176"/>
                  <a:gd name="T84" fmla="*/ 19 w 413"/>
                  <a:gd name="T85" fmla="*/ 102 h 1176"/>
                  <a:gd name="T86" fmla="*/ 18 w 413"/>
                  <a:gd name="T87" fmla="*/ 97 h 1176"/>
                  <a:gd name="T88" fmla="*/ 15 w 413"/>
                  <a:gd name="T89" fmla="*/ 98 h 1176"/>
                  <a:gd name="T90" fmla="*/ 6 w 413"/>
                  <a:gd name="T91" fmla="*/ 98 h 1176"/>
                  <a:gd name="T92" fmla="*/ 9 w 413"/>
                  <a:gd name="T93" fmla="*/ 80 h 1176"/>
                  <a:gd name="T94" fmla="*/ 10 w 413"/>
                  <a:gd name="T95" fmla="*/ 73 h 1176"/>
                  <a:gd name="T96" fmla="*/ 12 w 413"/>
                  <a:gd name="T97" fmla="*/ 70 h 1176"/>
                  <a:gd name="T98" fmla="*/ 16 w 413"/>
                  <a:gd name="T99" fmla="*/ 70 h 1176"/>
                  <a:gd name="T100" fmla="*/ 19 w 413"/>
                  <a:gd name="T101" fmla="*/ 71 h 1176"/>
                  <a:gd name="T102" fmla="*/ 23 w 413"/>
                  <a:gd name="T103" fmla="*/ 73 h 1176"/>
                  <a:gd name="T104" fmla="*/ 26 w 413"/>
                  <a:gd name="T105" fmla="*/ 74 h 1176"/>
                  <a:gd name="T106" fmla="*/ 29 w 413"/>
                  <a:gd name="T107" fmla="*/ 91 h 1176"/>
                  <a:gd name="T108" fmla="*/ 35 w 413"/>
                  <a:gd name="T109" fmla="*/ 87 h 1176"/>
                  <a:gd name="T110" fmla="*/ 37 w 413"/>
                  <a:gd name="T111" fmla="*/ 80 h 1176"/>
                  <a:gd name="T112" fmla="*/ 42 w 413"/>
                  <a:gd name="T113" fmla="*/ 72 h 1176"/>
                  <a:gd name="T114" fmla="*/ 42 w 413"/>
                  <a:gd name="T115" fmla="*/ 67 h 1176"/>
                  <a:gd name="T116" fmla="*/ 42 w 413"/>
                  <a:gd name="T117" fmla="*/ 63 h 1176"/>
                  <a:gd name="T118" fmla="*/ 45 w 413"/>
                  <a:gd name="T119" fmla="*/ 59 h 1176"/>
                  <a:gd name="T120" fmla="*/ 46 w 413"/>
                  <a:gd name="T121" fmla="*/ 48 h 1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3"/>
                  <a:gd name="T184" fmla="*/ 0 h 1176"/>
                  <a:gd name="T185" fmla="*/ 413 w 413"/>
                  <a:gd name="T186" fmla="*/ 1176 h 11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3" h="1176">
                    <a:moveTo>
                      <a:pt x="387" y="337"/>
                    </a:moveTo>
                    <a:lnTo>
                      <a:pt x="384" y="339"/>
                    </a:lnTo>
                    <a:lnTo>
                      <a:pt x="381" y="341"/>
                    </a:lnTo>
                    <a:lnTo>
                      <a:pt x="378" y="342"/>
                    </a:lnTo>
                    <a:lnTo>
                      <a:pt x="375" y="345"/>
                    </a:lnTo>
                    <a:lnTo>
                      <a:pt x="373" y="347"/>
                    </a:lnTo>
                    <a:lnTo>
                      <a:pt x="371" y="349"/>
                    </a:lnTo>
                    <a:lnTo>
                      <a:pt x="368" y="352"/>
                    </a:lnTo>
                    <a:lnTo>
                      <a:pt x="366" y="355"/>
                    </a:lnTo>
                    <a:lnTo>
                      <a:pt x="364" y="357"/>
                    </a:lnTo>
                    <a:lnTo>
                      <a:pt x="362" y="359"/>
                    </a:lnTo>
                    <a:lnTo>
                      <a:pt x="358" y="364"/>
                    </a:lnTo>
                    <a:lnTo>
                      <a:pt x="356" y="369"/>
                    </a:lnTo>
                    <a:lnTo>
                      <a:pt x="353" y="375"/>
                    </a:lnTo>
                    <a:lnTo>
                      <a:pt x="352" y="382"/>
                    </a:lnTo>
                    <a:lnTo>
                      <a:pt x="349" y="389"/>
                    </a:lnTo>
                    <a:lnTo>
                      <a:pt x="347" y="396"/>
                    </a:lnTo>
                    <a:lnTo>
                      <a:pt x="346" y="402"/>
                    </a:lnTo>
                    <a:lnTo>
                      <a:pt x="343" y="408"/>
                    </a:lnTo>
                    <a:lnTo>
                      <a:pt x="342" y="414"/>
                    </a:lnTo>
                    <a:lnTo>
                      <a:pt x="339" y="418"/>
                    </a:lnTo>
                    <a:lnTo>
                      <a:pt x="333" y="427"/>
                    </a:lnTo>
                    <a:lnTo>
                      <a:pt x="328" y="434"/>
                    </a:lnTo>
                    <a:lnTo>
                      <a:pt x="324" y="440"/>
                    </a:lnTo>
                    <a:lnTo>
                      <a:pt x="320" y="446"/>
                    </a:lnTo>
                    <a:lnTo>
                      <a:pt x="317" y="453"/>
                    </a:lnTo>
                    <a:lnTo>
                      <a:pt x="315" y="459"/>
                    </a:lnTo>
                    <a:lnTo>
                      <a:pt x="314" y="467"/>
                    </a:lnTo>
                    <a:lnTo>
                      <a:pt x="312" y="477"/>
                    </a:lnTo>
                    <a:lnTo>
                      <a:pt x="310" y="490"/>
                    </a:lnTo>
                    <a:lnTo>
                      <a:pt x="308" y="506"/>
                    </a:lnTo>
                    <a:lnTo>
                      <a:pt x="308" y="507"/>
                    </a:lnTo>
                    <a:lnTo>
                      <a:pt x="307" y="510"/>
                    </a:lnTo>
                    <a:lnTo>
                      <a:pt x="305" y="513"/>
                    </a:lnTo>
                    <a:lnTo>
                      <a:pt x="304" y="516"/>
                    </a:lnTo>
                    <a:lnTo>
                      <a:pt x="301" y="519"/>
                    </a:lnTo>
                    <a:lnTo>
                      <a:pt x="299" y="522"/>
                    </a:lnTo>
                    <a:lnTo>
                      <a:pt x="296" y="524"/>
                    </a:lnTo>
                    <a:lnTo>
                      <a:pt x="294" y="526"/>
                    </a:lnTo>
                    <a:lnTo>
                      <a:pt x="292" y="529"/>
                    </a:lnTo>
                    <a:lnTo>
                      <a:pt x="289" y="530"/>
                    </a:lnTo>
                    <a:lnTo>
                      <a:pt x="282" y="532"/>
                    </a:lnTo>
                    <a:lnTo>
                      <a:pt x="276" y="535"/>
                    </a:lnTo>
                    <a:lnTo>
                      <a:pt x="270" y="535"/>
                    </a:lnTo>
                    <a:lnTo>
                      <a:pt x="266" y="536"/>
                    </a:lnTo>
                    <a:lnTo>
                      <a:pt x="260" y="538"/>
                    </a:lnTo>
                    <a:lnTo>
                      <a:pt x="255" y="539"/>
                    </a:lnTo>
                    <a:lnTo>
                      <a:pt x="249" y="541"/>
                    </a:lnTo>
                    <a:lnTo>
                      <a:pt x="241" y="545"/>
                    </a:lnTo>
                    <a:lnTo>
                      <a:pt x="233" y="551"/>
                    </a:lnTo>
                    <a:lnTo>
                      <a:pt x="222" y="557"/>
                    </a:lnTo>
                    <a:lnTo>
                      <a:pt x="218" y="560"/>
                    </a:lnTo>
                    <a:lnTo>
                      <a:pt x="213" y="560"/>
                    </a:lnTo>
                    <a:lnTo>
                      <a:pt x="206" y="560"/>
                    </a:lnTo>
                    <a:lnTo>
                      <a:pt x="198" y="560"/>
                    </a:lnTo>
                    <a:lnTo>
                      <a:pt x="191" y="560"/>
                    </a:lnTo>
                    <a:lnTo>
                      <a:pt x="183" y="559"/>
                    </a:lnTo>
                    <a:lnTo>
                      <a:pt x="177" y="557"/>
                    </a:lnTo>
                    <a:lnTo>
                      <a:pt x="172" y="557"/>
                    </a:lnTo>
                    <a:lnTo>
                      <a:pt x="168" y="556"/>
                    </a:lnTo>
                    <a:lnTo>
                      <a:pt x="167" y="555"/>
                    </a:lnTo>
                    <a:lnTo>
                      <a:pt x="165" y="555"/>
                    </a:lnTo>
                    <a:lnTo>
                      <a:pt x="162" y="554"/>
                    </a:lnTo>
                    <a:lnTo>
                      <a:pt x="157" y="553"/>
                    </a:lnTo>
                    <a:lnTo>
                      <a:pt x="152" y="549"/>
                    </a:lnTo>
                    <a:lnTo>
                      <a:pt x="145" y="544"/>
                    </a:lnTo>
                    <a:lnTo>
                      <a:pt x="139" y="536"/>
                    </a:lnTo>
                    <a:lnTo>
                      <a:pt x="133" y="526"/>
                    </a:lnTo>
                    <a:lnTo>
                      <a:pt x="130" y="511"/>
                    </a:lnTo>
                    <a:lnTo>
                      <a:pt x="127" y="494"/>
                    </a:lnTo>
                    <a:lnTo>
                      <a:pt x="127" y="472"/>
                    </a:lnTo>
                    <a:lnTo>
                      <a:pt x="129" y="447"/>
                    </a:lnTo>
                    <a:lnTo>
                      <a:pt x="132" y="425"/>
                    </a:lnTo>
                    <a:lnTo>
                      <a:pt x="137" y="406"/>
                    </a:lnTo>
                    <a:lnTo>
                      <a:pt x="143" y="389"/>
                    </a:lnTo>
                    <a:lnTo>
                      <a:pt x="149" y="376"/>
                    </a:lnTo>
                    <a:lnTo>
                      <a:pt x="156" y="364"/>
                    </a:lnTo>
                    <a:lnTo>
                      <a:pt x="163" y="355"/>
                    </a:lnTo>
                    <a:lnTo>
                      <a:pt x="170" y="348"/>
                    </a:lnTo>
                    <a:lnTo>
                      <a:pt x="177" y="344"/>
                    </a:lnTo>
                    <a:lnTo>
                      <a:pt x="184" y="342"/>
                    </a:lnTo>
                    <a:lnTo>
                      <a:pt x="190" y="342"/>
                    </a:lnTo>
                    <a:lnTo>
                      <a:pt x="197" y="343"/>
                    </a:lnTo>
                    <a:lnTo>
                      <a:pt x="203" y="345"/>
                    </a:lnTo>
                    <a:lnTo>
                      <a:pt x="210" y="348"/>
                    </a:lnTo>
                    <a:lnTo>
                      <a:pt x="217" y="352"/>
                    </a:lnTo>
                    <a:lnTo>
                      <a:pt x="224" y="356"/>
                    </a:lnTo>
                    <a:lnTo>
                      <a:pt x="232" y="359"/>
                    </a:lnTo>
                    <a:lnTo>
                      <a:pt x="239" y="361"/>
                    </a:lnTo>
                    <a:lnTo>
                      <a:pt x="248" y="361"/>
                    </a:lnTo>
                    <a:lnTo>
                      <a:pt x="257" y="361"/>
                    </a:lnTo>
                    <a:lnTo>
                      <a:pt x="262" y="359"/>
                    </a:lnTo>
                    <a:lnTo>
                      <a:pt x="267" y="357"/>
                    </a:lnTo>
                    <a:lnTo>
                      <a:pt x="272" y="354"/>
                    </a:lnTo>
                    <a:lnTo>
                      <a:pt x="277" y="351"/>
                    </a:lnTo>
                    <a:lnTo>
                      <a:pt x="282" y="347"/>
                    </a:lnTo>
                    <a:lnTo>
                      <a:pt x="286" y="343"/>
                    </a:lnTo>
                    <a:lnTo>
                      <a:pt x="291" y="340"/>
                    </a:lnTo>
                    <a:lnTo>
                      <a:pt x="295" y="337"/>
                    </a:lnTo>
                    <a:lnTo>
                      <a:pt x="300" y="334"/>
                    </a:lnTo>
                    <a:lnTo>
                      <a:pt x="305" y="332"/>
                    </a:lnTo>
                    <a:lnTo>
                      <a:pt x="316" y="326"/>
                    </a:lnTo>
                    <a:lnTo>
                      <a:pt x="326" y="320"/>
                    </a:lnTo>
                    <a:lnTo>
                      <a:pt x="333" y="314"/>
                    </a:lnTo>
                    <a:lnTo>
                      <a:pt x="339" y="307"/>
                    </a:lnTo>
                    <a:lnTo>
                      <a:pt x="345" y="301"/>
                    </a:lnTo>
                    <a:lnTo>
                      <a:pt x="348" y="294"/>
                    </a:lnTo>
                    <a:lnTo>
                      <a:pt x="351" y="288"/>
                    </a:lnTo>
                    <a:lnTo>
                      <a:pt x="352" y="282"/>
                    </a:lnTo>
                    <a:lnTo>
                      <a:pt x="354" y="277"/>
                    </a:lnTo>
                    <a:lnTo>
                      <a:pt x="355" y="272"/>
                    </a:lnTo>
                    <a:lnTo>
                      <a:pt x="354" y="269"/>
                    </a:lnTo>
                    <a:lnTo>
                      <a:pt x="350" y="268"/>
                    </a:lnTo>
                    <a:lnTo>
                      <a:pt x="343" y="269"/>
                    </a:lnTo>
                    <a:lnTo>
                      <a:pt x="334" y="271"/>
                    </a:lnTo>
                    <a:lnTo>
                      <a:pt x="322" y="275"/>
                    </a:lnTo>
                    <a:lnTo>
                      <a:pt x="309" y="278"/>
                    </a:lnTo>
                    <a:lnTo>
                      <a:pt x="293" y="282"/>
                    </a:lnTo>
                    <a:lnTo>
                      <a:pt x="277" y="284"/>
                    </a:lnTo>
                    <a:lnTo>
                      <a:pt x="259" y="285"/>
                    </a:lnTo>
                    <a:lnTo>
                      <a:pt x="241" y="284"/>
                    </a:lnTo>
                    <a:lnTo>
                      <a:pt x="232" y="282"/>
                    </a:lnTo>
                    <a:lnTo>
                      <a:pt x="225" y="277"/>
                    </a:lnTo>
                    <a:lnTo>
                      <a:pt x="220" y="271"/>
                    </a:lnTo>
                    <a:lnTo>
                      <a:pt x="216" y="263"/>
                    </a:lnTo>
                    <a:lnTo>
                      <a:pt x="213" y="256"/>
                    </a:lnTo>
                    <a:lnTo>
                      <a:pt x="210" y="247"/>
                    </a:lnTo>
                    <a:lnTo>
                      <a:pt x="209" y="240"/>
                    </a:lnTo>
                    <a:lnTo>
                      <a:pt x="208" y="234"/>
                    </a:lnTo>
                    <a:lnTo>
                      <a:pt x="208" y="228"/>
                    </a:lnTo>
                    <a:lnTo>
                      <a:pt x="209" y="225"/>
                    </a:lnTo>
                    <a:lnTo>
                      <a:pt x="212" y="216"/>
                    </a:lnTo>
                    <a:lnTo>
                      <a:pt x="217" y="207"/>
                    </a:lnTo>
                    <a:lnTo>
                      <a:pt x="224" y="199"/>
                    </a:lnTo>
                    <a:lnTo>
                      <a:pt x="232" y="190"/>
                    </a:lnTo>
                    <a:lnTo>
                      <a:pt x="239" y="183"/>
                    </a:lnTo>
                    <a:lnTo>
                      <a:pt x="248" y="175"/>
                    </a:lnTo>
                    <a:lnTo>
                      <a:pt x="256" y="168"/>
                    </a:lnTo>
                    <a:lnTo>
                      <a:pt x="263" y="162"/>
                    </a:lnTo>
                    <a:lnTo>
                      <a:pt x="270" y="155"/>
                    </a:lnTo>
                    <a:lnTo>
                      <a:pt x="275" y="149"/>
                    </a:lnTo>
                    <a:lnTo>
                      <a:pt x="278" y="144"/>
                    </a:lnTo>
                    <a:lnTo>
                      <a:pt x="280" y="138"/>
                    </a:lnTo>
                    <a:lnTo>
                      <a:pt x="282" y="132"/>
                    </a:lnTo>
                    <a:lnTo>
                      <a:pt x="285" y="124"/>
                    </a:lnTo>
                    <a:lnTo>
                      <a:pt x="288" y="117"/>
                    </a:lnTo>
                    <a:lnTo>
                      <a:pt x="290" y="109"/>
                    </a:lnTo>
                    <a:lnTo>
                      <a:pt x="293" y="100"/>
                    </a:lnTo>
                    <a:lnTo>
                      <a:pt x="296" y="92"/>
                    </a:lnTo>
                    <a:lnTo>
                      <a:pt x="301" y="82"/>
                    </a:lnTo>
                    <a:lnTo>
                      <a:pt x="305" y="73"/>
                    </a:lnTo>
                    <a:lnTo>
                      <a:pt x="302" y="63"/>
                    </a:lnTo>
                    <a:lnTo>
                      <a:pt x="299" y="54"/>
                    </a:lnTo>
                    <a:lnTo>
                      <a:pt x="297" y="47"/>
                    </a:lnTo>
                    <a:lnTo>
                      <a:pt x="295" y="40"/>
                    </a:lnTo>
                    <a:lnTo>
                      <a:pt x="292" y="34"/>
                    </a:lnTo>
                    <a:lnTo>
                      <a:pt x="291" y="29"/>
                    </a:lnTo>
                    <a:lnTo>
                      <a:pt x="290" y="25"/>
                    </a:lnTo>
                    <a:lnTo>
                      <a:pt x="289" y="22"/>
                    </a:lnTo>
                    <a:lnTo>
                      <a:pt x="289" y="20"/>
                    </a:lnTo>
                    <a:lnTo>
                      <a:pt x="289" y="19"/>
                    </a:lnTo>
                    <a:lnTo>
                      <a:pt x="277" y="0"/>
                    </a:lnTo>
                    <a:lnTo>
                      <a:pt x="269" y="13"/>
                    </a:lnTo>
                    <a:lnTo>
                      <a:pt x="261" y="27"/>
                    </a:lnTo>
                    <a:lnTo>
                      <a:pt x="254" y="41"/>
                    </a:lnTo>
                    <a:lnTo>
                      <a:pt x="248" y="55"/>
                    </a:lnTo>
                    <a:lnTo>
                      <a:pt x="243" y="69"/>
                    </a:lnTo>
                    <a:lnTo>
                      <a:pt x="239" y="81"/>
                    </a:lnTo>
                    <a:lnTo>
                      <a:pt x="235" y="92"/>
                    </a:lnTo>
                    <a:lnTo>
                      <a:pt x="233" y="100"/>
                    </a:lnTo>
                    <a:lnTo>
                      <a:pt x="232" y="105"/>
                    </a:lnTo>
                    <a:lnTo>
                      <a:pt x="232" y="107"/>
                    </a:lnTo>
                    <a:lnTo>
                      <a:pt x="229" y="109"/>
                    </a:lnTo>
                    <a:lnTo>
                      <a:pt x="223" y="114"/>
                    </a:lnTo>
                    <a:lnTo>
                      <a:pt x="215" y="122"/>
                    </a:lnTo>
                    <a:lnTo>
                      <a:pt x="205" y="132"/>
                    </a:lnTo>
                    <a:lnTo>
                      <a:pt x="194" y="143"/>
                    </a:lnTo>
                    <a:lnTo>
                      <a:pt x="181" y="155"/>
                    </a:lnTo>
                    <a:lnTo>
                      <a:pt x="171" y="168"/>
                    </a:lnTo>
                    <a:lnTo>
                      <a:pt x="161" y="181"/>
                    </a:lnTo>
                    <a:lnTo>
                      <a:pt x="153" y="192"/>
                    </a:lnTo>
                    <a:lnTo>
                      <a:pt x="149" y="202"/>
                    </a:lnTo>
                    <a:lnTo>
                      <a:pt x="148" y="212"/>
                    </a:lnTo>
                    <a:lnTo>
                      <a:pt x="147" y="222"/>
                    </a:lnTo>
                    <a:lnTo>
                      <a:pt x="147" y="232"/>
                    </a:lnTo>
                    <a:lnTo>
                      <a:pt x="148" y="242"/>
                    </a:lnTo>
                    <a:lnTo>
                      <a:pt x="149" y="251"/>
                    </a:lnTo>
                    <a:lnTo>
                      <a:pt x="150" y="260"/>
                    </a:lnTo>
                    <a:lnTo>
                      <a:pt x="152" y="267"/>
                    </a:lnTo>
                    <a:lnTo>
                      <a:pt x="153" y="273"/>
                    </a:lnTo>
                    <a:lnTo>
                      <a:pt x="154" y="277"/>
                    </a:lnTo>
                    <a:lnTo>
                      <a:pt x="154" y="278"/>
                    </a:lnTo>
                    <a:lnTo>
                      <a:pt x="152" y="281"/>
                    </a:lnTo>
                    <a:lnTo>
                      <a:pt x="146" y="287"/>
                    </a:lnTo>
                    <a:lnTo>
                      <a:pt x="137" y="297"/>
                    </a:lnTo>
                    <a:lnTo>
                      <a:pt x="126" y="310"/>
                    </a:lnTo>
                    <a:lnTo>
                      <a:pt x="114" y="325"/>
                    </a:lnTo>
                    <a:lnTo>
                      <a:pt x="102" y="342"/>
                    </a:lnTo>
                    <a:lnTo>
                      <a:pt x="89" y="360"/>
                    </a:lnTo>
                    <a:lnTo>
                      <a:pt x="80" y="378"/>
                    </a:lnTo>
                    <a:lnTo>
                      <a:pt x="72" y="396"/>
                    </a:lnTo>
                    <a:lnTo>
                      <a:pt x="68" y="413"/>
                    </a:lnTo>
                    <a:lnTo>
                      <a:pt x="66" y="431"/>
                    </a:lnTo>
                    <a:lnTo>
                      <a:pt x="64" y="450"/>
                    </a:lnTo>
                    <a:lnTo>
                      <a:pt x="64" y="471"/>
                    </a:lnTo>
                    <a:lnTo>
                      <a:pt x="63" y="491"/>
                    </a:lnTo>
                    <a:lnTo>
                      <a:pt x="63" y="510"/>
                    </a:lnTo>
                    <a:lnTo>
                      <a:pt x="63" y="529"/>
                    </a:lnTo>
                    <a:lnTo>
                      <a:pt x="64" y="544"/>
                    </a:lnTo>
                    <a:lnTo>
                      <a:pt x="64" y="556"/>
                    </a:lnTo>
                    <a:lnTo>
                      <a:pt x="64" y="564"/>
                    </a:lnTo>
                    <a:lnTo>
                      <a:pt x="64" y="567"/>
                    </a:lnTo>
                    <a:lnTo>
                      <a:pt x="63" y="568"/>
                    </a:lnTo>
                    <a:lnTo>
                      <a:pt x="59" y="571"/>
                    </a:lnTo>
                    <a:lnTo>
                      <a:pt x="54" y="576"/>
                    </a:lnTo>
                    <a:lnTo>
                      <a:pt x="47" y="583"/>
                    </a:lnTo>
                    <a:lnTo>
                      <a:pt x="40" y="591"/>
                    </a:lnTo>
                    <a:lnTo>
                      <a:pt x="32" y="600"/>
                    </a:lnTo>
                    <a:lnTo>
                      <a:pt x="26" y="611"/>
                    </a:lnTo>
                    <a:lnTo>
                      <a:pt x="21" y="624"/>
                    </a:lnTo>
                    <a:lnTo>
                      <a:pt x="17" y="636"/>
                    </a:lnTo>
                    <a:lnTo>
                      <a:pt x="16" y="650"/>
                    </a:lnTo>
                    <a:lnTo>
                      <a:pt x="16" y="670"/>
                    </a:lnTo>
                    <a:lnTo>
                      <a:pt x="15" y="691"/>
                    </a:lnTo>
                    <a:lnTo>
                      <a:pt x="13" y="714"/>
                    </a:lnTo>
                    <a:lnTo>
                      <a:pt x="10" y="737"/>
                    </a:lnTo>
                    <a:lnTo>
                      <a:pt x="7" y="760"/>
                    </a:lnTo>
                    <a:lnTo>
                      <a:pt x="4" y="782"/>
                    </a:lnTo>
                    <a:lnTo>
                      <a:pt x="1" y="803"/>
                    </a:lnTo>
                    <a:lnTo>
                      <a:pt x="0" y="822"/>
                    </a:lnTo>
                    <a:lnTo>
                      <a:pt x="0" y="839"/>
                    </a:lnTo>
                    <a:lnTo>
                      <a:pt x="1" y="852"/>
                    </a:lnTo>
                    <a:lnTo>
                      <a:pt x="4" y="862"/>
                    </a:lnTo>
                    <a:lnTo>
                      <a:pt x="8" y="873"/>
                    </a:lnTo>
                    <a:lnTo>
                      <a:pt x="13" y="883"/>
                    </a:lnTo>
                    <a:lnTo>
                      <a:pt x="18" y="894"/>
                    </a:lnTo>
                    <a:lnTo>
                      <a:pt x="24" y="903"/>
                    </a:lnTo>
                    <a:lnTo>
                      <a:pt x="29" y="912"/>
                    </a:lnTo>
                    <a:lnTo>
                      <a:pt x="34" y="919"/>
                    </a:lnTo>
                    <a:lnTo>
                      <a:pt x="38" y="925"/>
                    </a:lnTo>
                    <a:lnTo>
                      <a:pt x="40" y="928"/>
                    </a:lnTo>
                    <a:lnTo>
                      <a:pt x="42" y="930"/>
                    </a:lnTo>
                    <a:lnTo>
                      <a:pt x="41" y="931"/>
                    </a:lnTo>
                    <a:lnTo>
                      <a:pt x="38" y="934"/>
                    </a:lnTo>
                    <a:lnTo>
                      <a:pt x="36" y="940"/>
                    </a:lnTo>
                    <a:lnTo>
                      <a:pt x="32" y="947"/>
                    </a:lnTo>
                    <a:lnTo>
                      <a:pt x="29" y="955"/>
                    </a:lnTo>
                    <a:lnTo>
                      <a:pt x="25" y="964"/>
                    </a:lnTo>
                    <a:lnTo>
                      <a:pt x="21" y="974"/>
                    </a:lnTo>
                    <a:lnTo>
                      <a:pt x="17" y="984"/>
                    </a:lnTo>
                    <a:lnTo>
                      <a:pt x="13" y="994"/>
                    </a:lnTo>
                    <a:lnTo>
                      <a:pt x="11" y="1004"/>
                    </a:lnTo>
                    <a:lnTo>
                      <a:pt x="10" y="1014"/>
                    </a:lnTo>
                    <a:lnTo>
                      <a:pt x="10" y="1028"/>
                    </a:lnTo>
                    <a:lnTo>
                      <a:pt x="10" y="1045"/>
                    </a:lnTo>
                    <a:lnTo>
                      <a:pt x="11" y="1063"/>
                    </a:lnTo>
                    <a:lnTo>
                      <a:pt x="13" y="1083"/>
                    </a:lnTo>
                    <a:lnTo>
                      <a:pt x="16" y="1104"/>
                    </a:lnTo>
                    <a:lnTo>
                      <a:pt x="18" y="1124"/>
                    </a:lnTo>
                    <a:lnTo>
                      <a:pt x="21" y="1143"/>
                    </a:lnTo>
                    <a:lnTo>
                      <a:pt x="23" y="1161"/>
                    </a:lnTo>
                    <a:lnTo>
                      <a:pt x="26" y="1175"/>
                    </a:lnTo>
                    <a:lnTo>
                      <a:pt x="30" y="1175"/>
                    </a:lnTo>
                    <a:lnTo>
                      <a:pt x="32" y="1173"/>
                    </a:lnTo>
                    <a:lnTo>
                      <a:pt x="35" y="1171"/>
                    </a:lnTo>
                    <a:lnTo>
                      <a:pt x="38" y="1168"/>
                    </a:lnTo>
                    <a:lnTo>
                      <a:pt x="43" y="1165"/>
                    </a:lnTo>
                    <a:lnTo>
                      <a:pt x="48" y="1162"/>
                    </a:lnTo>
                    <a:lnTo>
                      <a:pt x="54" y="1157"/>
                    </a:lnTo>
                    <a:lnTo>
                      <a:pt x="62" y="1152"/>
                    </a:lnTo>
                    <a:lnTo>
                      <a:pt x="70" y="1146"/>
                    </a:lnTo>
                    <a:lnTo>
                      <a:pt x="79" y="1140"/>
                    </a:lnTo>
                    <a:lnTo>
                      <a:pt x="79" y="1136"/>
                    </a:lnTo>
                    <a:lnTo>
                      <a:pt x="76" y="1123"/>
                    </a:lnTo>
                    <a:lnTo>
                      <a:pt x="74" y="1109"/>
                    </a:lnTo>
                    <a:lnTo>
                      <a:pt x="71" y="1095"/>
                    </a:lnTo>
                    <a:lnTo>
                      <a:pt x="70" y="1080"/>
                    </a:lnTo>
                    <a:lnTo>
                      <a:pt x="67" y="1067"/>
                    </a:lnTo>
                    <a:lnTo>
                      <a:pt x="66" y="1054"/>
                    </a:lnTo>
                    <a:lnTo>
                      <a:pt x="65" y="1042"/>
                    </a:lnTo>
                    <a:lnTo>
                      <a:pt x="64" y="1032"/>
                    </a:lnTo>
                    <a:lnTo>
                      <a:pt x="65" y="1023"/>
                    </a:lnTo>
                    <a:lnTo>
                      <a:pt x="66" y="1015"/>
                    </a:lnTo>
                    <a:lnTo>
                      <a:pt x="67" y="1012"/>
                    </a:lnTo>
                    <a:lnTo>
                      <a:pt x="69" y="1007"/>
                    </a:lnTo>
                    <a:lnTo>
                      <a:pt x="71" y="1000"/>
                    </a:lnTo>
                    <a:lnTo>
                      <a:pt x="74" y="993"/>
                    </a:lnTo>
                    <a:lnTo>
                      <a:pt x="77" y="985"/>
                    </a:lnTo>
                    <a:lnTo>
                      <a:pt x="82" y="978"/>
                    </a:lnTo>
                    <a:lnTo>
                      <a:pt x="86" y="971"/>
                    </a:lnTo>
                    <a:lnTo>
                      <a:pt x="92" y="964"/>
                    </a:lnTo>
                    <a:lnTo>
                      <a:pt x="98" y="958"/>
                    </a:lnTo>
                    <a:lnTo>
                      <a:pt x="104" y="953"/>
                    </a:lnTo>
                    <a:lnTo>
                      <a:pt x="114" y="949"/>
                    </a:lnTo>
                    <a:lnTo>
                      <a:pt x="122" y="947"/>
                    </a:lnTo>
                    <a:lnTo>
                      <a:pt x="130" y="946"/>
                    </a:lnTo>
                    <a:lnTo>
                      <a:pt x="138" y="946"/>
                    </a:lnTo>
                    <a:lnTo>
                      <a:pt x="145" y="947"/>
                    </a:lnTo>
                    <a:lnTo>
                      <a:pt x="151" y="948"/>
                    </a:lnTo>
                    <a:lnTo>
                      <a:pt x="157" y="948"/>
                    </a:lnTo>
                    <a:lnTo>
                      <a:pt x="162" y="947"/>
                    </a:lnTo>
                    <a:lnTo>
                      <a:pt x="168" y="945"/>
                    </a:lnTo>
                    <a:lnTo>
                      <a:pt x="172" y="940"/>
                    </a:lnTo>
                    <a:lnTo>
                      <a:pt x="174" y="936"/>
                    </a:lnTo>
                    <a:lnTo>
                      <a:pt x="175" y="932"/>
                    </a:lnTo>
                    <a:lnTo>
                      <a:pt x="175" y="928"/>
                    </a:lnTo>
                    <a:lnTo>
                      <a:pt x="175" y="924"/>
                    </a:lnTo>
                    <a:lnTo>
                      <a:pt x="174" y="920"/>
                    </a:lnTo>
                    <a:lnTo>
                      <a:pt x="173" y="916"/>
                    </a:lnTo>
                    <a:lnTo>
                      <a:pt x="172" y="912"/>
                    </a:lnTo>
                    <a:lnTo>
                      <a:pt x="171" y="909"/>
                    </a:lnTo>
                    <a:lnTo>
                      <a:pt x="171" y="905"/>
                    </a:lnTo>
                    <a:lnTo>
                      <a:pt x="171" y="901"/>
                    </a:lnTo>
                    <a:lnTo>
                      <a:pt x="172" y="889"/>
                    </a:lnTo>
                    <a:lnTo>
                      <a:pt x="172" y="879"/>
                    </a:lnTo>
                    <a:lnTo>
                      <a:pt x="171" y="871"/>
                    </a:lnTo>
                    <a:lnTo>
                      <a:pt x="168" y="866"/>
                    </a:lnTo>
                    <a:lnTo>
                      <a:pt x="165" y="862"/>
                    </a:lnTo>
                    <a:lnTo>
                      <a:pt x="162" y="860"/>
                    </a:lnTo>
                    <a:lnTo>
                      <a:pt x="160" y="858"/>
                    </a:lnTo>
                    <a:lnTo>
                      <a:pt x="158" y="858"/>
                    </a:lnTo>
                    <a:lnTo>
                      <a:pt x="156" y="858"/>
                    </a:lnTo>
                    <a:lnTo>
                      <a:pt x="152" y="859"/>
                    </a:lnTo>
                    <a:lnTo>
                      <a:pt x="146" y="862"/>
                    </a:lnTo>
                    <a:lnTo>
                      <a:pt x="135" y="867"/>
                    </a:lnTo>
                    <a:lnTo>
                      <a:pt x="121" y="872"/>
                    </a:lnTo>
                    <a:lnTo>
                      <a:pt x="108" y="877"/>
                    </a:lnTo>
                    <a:lnTo>
                      <a:pt x="92" y="881"/>
                    </a:lnTo>
                    <a:lnTo>
                      <a:pt x="80" y="883"/>
                    </a:lnTo>
                    <a:lnTo>
                      <a:pt x="67" y="883"/>
                    </a:lnTo>
                    <a:lnTo>
                      <a:pt x="59" y="879"/>
                    </a:lnTo>
                    <a:lnTo>
                      <a:pt x="54" y="871"/>
                    </a:lnTo>
                    <a:lnTo>
                      <a:pt x="54" y="858"/>
                    </a:lnTo>
                    <a:lnTo>
                      <a:pt x="55" y="842"/>
                    </a:lnTo>
                    <a:lnTo>
                      <a:pt x="58" y="825"/>
                    </a:lnTo>
                    <a:lnTo>
                      <a:pt x="62" y="805"/>
                    </a:lnTo>
                    <a:lnTo>
                      <a:pt x="67" y="784"/>
                    </a:lnTo>
                    <a:lnTo>
                      <a:pt x="73" y="761"/>
                    </a:lnTo>
                    <a:lnTo>
                      <a:pt x="77" y="738"/>
                    </a:lnTo>
                    <a:lnTo>
                      <a:pt x="81" y="712"/>
                    </a:lnTo>
                    <a:lnTo>
                      <a:pt x="83" y="687"/>
                    </a:lnTo>
                    <a:lnTo>
                      <a:pt x="83" y="662"/>
                    </a:lnTo>
                    <a:lnTo>
                      <a:pt x="83" y="661"/>
                    </a:lnTo>
                    <a:lnTo>
                      <a:pt x="84" y="659"/>
                    </a:lnTo>
                    <a:lnTo>
                      <a:pt x="86" y="655"/>
                    </a:lnTo>
                    <a:lnTo>
                      <a:pt x="87" y="652"/>
                    </a:lnTo>
                    <a:lnTo>
                      <a:pt x="89" y="646"/>
                    </a:lnTo>
                    <a:lnTo>
                      <a:pt x="92" y="642"/>
                    </a:lnTo>
                    <a:lnTo>
                      <a:pt x="94" y="637"/>
                    </a:lnTo>
                    <a:lnTo>
                      <a:pt x="96" y="633"/>
                    </a:lnTo>
                    <a:lnTo>
                      <a:pt x="99" y="629"/>
                    </a:lnTo>
                    <a:lnTo>
                      <a:pt x="102" y="626"/>
                    </a:lnTo>
                    <a:lnTo>
                      <a:pt x="105" y="624"/>
                    </a:lnTo>
                    <a:lnTo>
                      <a:pt x="108" y="621"/>
                    </a:lnTo>
                    <a:lnTo>
                      <a:pt x="111" y="620"/>
                    </a:lnTo>
                    <a:lnTo>
                      <a:pt x="114" y="618"/>
                    </a:lnTo>
                    <a:lnTo>
                      <a:pt x="119" y="617"/>
                    </a:lnTo>
                    <a:lnTo>
                      <a:pt x="124" y="616"/>
                    </a:lnTo>
                    <a:lnTo>
                      <a:pt x="128" y="616"/>
                    </a:lnTo>
                    <a:lnTo>
                      <a:pt x="133" y="616"/>
                    </a:lnTo>
                    <a:lnTo>
                      <a:pt x="140" y="617"/>
                    </a:lnTo>
                    <a:lnTo>
                      <a:pt x="146" y="618"/>
                    </a:lnTo>
                    <a:lnTo>
                      <a:pt x="149" y="619"/>
                    </a:lnTo>
                    <a:lnTo>
                      <a:pt x="154" y="621"/>
                    </a:lnTo>
                    <a:lnTo>
                      <a:pt x="157" y="623"/>
                    </a:lnTo>
                    <a:lnTo>
                      <a:pt x="161" y="625"/>
                    </a:lnTo>
                    <a:lnTo>
                      <a:pt x="164" y="627"/>
                    </a:lnTo>
                    <a:lnTo>
                      <a:pt x="168" y="630"/>
                    </a:lnTo>
                    <a:lnTo>
                      <a:pt x="171" y="632"/>
                    </a:lnTo>
                    <a:lnTo>
                      <a:pt x="175" y="634"/>
                    </a:lnTo>
                    <a:lnTo>
                      <a:pt x="178" y="636"/>
                    </a:lnTo>
                    <a:lnTo>
                      <a:pt x="181" y="638"/>
                    </a:lnTo>
                    <a:lnTo>
                      <a:pt x="187" y="640"/>
                    </a:lnTo>
                    <a:lnTo>
                      <a:pt x="193" y="643"/>
                    </a:lnTo>
                    <a:lnTo>
                      <a:pt x="198" y="644"/>
                    </a:lnTo>
                    <a:lnTo>
                      <a:pt x="203" y="646"/>
                    </a:lnTo>
                    <a:lnTo>
                      <a:pt x="207" y="647"/>
                    </a:lnTo>
                    <a:lnTo>
                      <a:pt x="211" y="648"/>
                    </a:lnTo>
                    <a:lnTo>
                      <a:pt x="215" y="649"/>
                    </a:lnTo>
                    <a:lnTo>
                      <a:pt x="217" y="649"/>
                    </a:lnTo>
                    <a:lnTo>
                      <a:pt x="219" y="649"/>
                    </a:lnTo>
                    <a:lnTo>
                      <a:pt x="230" y="655"/>
                    </a:lnTo>
                    <a:lnTo>
                      <a:pt x="235" y="670"/>
                    </a:lnTo>
                    <a:lnTo>
                      <a:pt x="237" y="690"/>
                    </a:lnTo>
                    <a:lnTo>
                      <a:pt x="235" y="712"/>
                    </a:lnTo>
                    <a:lnTo>
                      <a:pt x="234" y="738"/>
                    </a:lnTo>
                    <a:lnTo>
                      <a:pt x="234" y="763"/>
                    </a:lnTo>
                    <a:lnTo>
                      <a:pt x="236" y="785"/>
                    </a:lnTo>
                    <a:lnTo>
                      <a:pt x="243" y="801"/>
                    </a:lnTo>
                    <a:lnTo>
                      <a:pt x="257" y="812"/>
                    </a:lnTo>
                    <a:lnTo>
                      <a:pt x="277" y="814"/>
                    </a:lnTo>
                    <a:lnTo>
                      <a:pt x="285" y="812"/>
                    </a:lnTo>
                    <a:lnTo>
                      <a:pt x="292" y="807"/>
                    </a:lnTo>
                    <a:lnTo>
                      <a:pt x="298" y="801"/>
                    </a:lnTo>
                    <a:lnTo>
                      <a:pt x="303" y="792"/>
                    </a:lnTo>
                    <a:lnTo>
                      <a:pt x="308" y="783"/>
                    </a:lnTo>
                    <a:lnTo>
                      <a:pt x="311" y="773"/>
                    </a:lnTo>
                    <a:lnTo>
                      <a:pt x="314" y="763"/>
                    </a:lnTo>
                    <a:lnTo>
                      <a:pt x="317" y="754"/>
                    </a:lnTo>
                    <a:lnTo>
                      <a:pt x="318" y="745"/>
                    </a:lnTo>
                    <a:lnTo>
                      <a:pt x="319" y="737"/>
                    </a:lnTo>
                    <a:lnTo>
                      <a:pt x="320" y="726"/>
                    </a:lnTo>
                    <a:lnTo>
                      <a:pt x="322" y="716"/>
                    </a:lnTo>
                    <a:lnTo>
                      <a:pt x="326" y="706"/>
                    </a:lnTo>
                    <a:lnTo>
                      <a:pt x="330" y="697"/>
                    </a:lnTo>
                    <a:lnTo>
                      <a:pt x="336" y="687"/>
                    </a:lnTo>
                    <a:lnTo>
                      <a:pt x="342" y="678"/>
                    </a:lnTo>
                    <a:lnTo>
                      <a:pt x="349" y="670"/>
                    </a:lnTo>
                    <a:lnTo>
                      <a:pt x="355" y="662"/>
                    </a:lnTo>
                    <a:lnTo>
                      <a:pt x="361" y="652"/>
                    </a:lnTo>
                    <a:lnTo>
                      <a:pt x="366" y="643"/>
                    </a:lnTo>
                    <a:lnTo>
                      <a:pt x="369" y="636"/>
                    </a:lnTo>
                    <a:lnTo>
                      <a:pt x="371" y="630"/>
                    </a:lnTo>
                    <a:lnTo>
                      <a:pt x="371" y="624"/>
                    </a:lnTo>
                    <a:lnTo>
                      <a:pt x="371" y="618"/>
                    </a:lnTo>
                    <a:lnTo>
                      <a:pt x="371" y="612"/>
                    </a:lnTo>
                    <a:lnTo>
                      <a:pt x="370" y="606"/>
                    </a:lnTo>
                    <a:lnTo>
                      <a:pt x="369" y="600"/>
                    </a:lnTo>
                    <a:lnTo>
                      <a:pt x="368" y="593"/>
                    </a:lnTo>
                    <a:lnTo>
                      <a:pt x="368" y="586"/>
                    </a:lnTo>
                    <a:lnTo>
                      <a:pt x="367" y="579"/>
                    </a:lnTo>
                    <a:lnTo>
                      <a:pt x="368" y="576"/>
                    </a:lnTo>
                    <a:lnTo>
                      <a:pt x="368" y="573"/>
                    </a:lnTo>
                    <a:lnTo>
                      <a:pt x="368" y="569"/>
                    </a:lnTo>
                    <a:lnTo>
                      <a:pt x="369" y="565"/>
                    </a:lnTo>
                    <a:lnTo>
                      <a:pt x="370" y="560"/>
                    </a:lnTo>
                    <a:lnTo>
                      <a:pt x="371" y="557"/>
                    </a:lnTo>
                    <a:lnTo>
                      <a:pt x="372" y="553"/>
                    </a:lnTo>
                    <a:lnTo>
                      <a:pt x="374" y="550"/>
                    </a:lnTo>
                    <a:lnTo>
                      <a:pt x="375" y="547"/>
                    </a:lnTo>
                    <a:lnTo>
                      <a:pt x="377" y="544"/>
                    </a:lnTo>
                    <a:lnTo>
                      <a:pt x="386" y="534"/>
                    </a:lnTo>
                    <a:lnTo>
                      <a:pt x="393" y="523"/>
                    </a:lnTo>
                    <a:lnTo>
                      <a:pt x="398" y="512"/>
                    </a:lnTo>
                    <a:lnTo>
                      <a:pt x="403" y="500"/>
                    </a:lnTo>
                    <a:lnTo>
                      <a:pt x="406" y="488"/>
                    </a:lnTo>
                    <a:lnTo>
                      <a:pt x="409" y="476"/>
                    </a:lnTo>
                    <a:lnTo>
                      <a:pt x="411" y="464"/>
                    </a:lnTo>
                    <a:lnTo>
                      <a:pt x="412" y="451"/>
                    </a:lnTo>
                    <a:lnTo>
                      <a:pt x="411" y="438"/>
                    </a:lnTo>
                    <a:lnTo>
                      <a:pt x="410" y="425"/>
                    </a:lnTo>
                    <a:lnTo>
                      <a:pt x="387" y="337"/>
                    </a:lnTo>
                  </a:path>
                </a:pathLst>
              </a:custGeom>
              <a:noFill/>
              <a:ln w="12700" cap="rnd">
                <a:solidFill>
                  <a:srgbClr val="B698AC"/>
                </a:solidFill>
                <a:round/>
                <a:headEnd type="none" w="sm" len="sm"/>
                <a:tailEnd type="none" w="sm" len="sm"/>
              </a:ln>
            </p:spPr>
            <p:txBody>
              <a:bodyPr/>
              <a:lstStyle/>
              <a:p>
                <a:endParaRPr lang="en-US"/>
              </a:p>
            </p:txBody>
          </p:sp>
          <p:sp>
            <p:nvSpPr>
              <p:cNvPr id="84299" name="Freeform 331"/>
              <p:cNvSpPr>
                <a:spLocks noChangeAspect="1"/>
              </p:cNvSpPr>
              <p:nvPr/>
            </p:nvSpPr>
            <p:spPr bwMode="auto">
              <a:xfrm>
                <a:off x="1040" y="2092"/>
                <a:ext cx="78" cy="21"/>
              </a:xfrm>
              <a:custGeom>
                <a:avLst/>
                <a:gdLst>
                  <a:gd name="T0" fmla="*/ 0 w 161"/>
                  <a:gd name="T1" fmla="*/ 0 h 44"/>
                  <a:gd name="T2" fmla="*/ 0 w 161"/>
                  <a:gd name="T3" fmla="*/ 0 h 44"/>
                  <a:gd name="T4" fmla="*/ 0 w 161"/>
                  <a:gd name="T5" fmla="*/ 0 h 44"/>
                  <a:gd name="T6" fmla="*/ 1 w 161"/>
                  <a:gd name="T7" fmla="*/ 1 h 44"/>
                  <a:gd name="T8" fmla="*/ 2 w 161"/>
                  <a:gd name="T9" fmla="*/ 2 h 44"/>
                  <a:gd name="T10" fmla="*/ 3 w 161"/>
                  <a:gd name="T11" fmla="*/ 2 h 44"/>
                  <a:gd name="T12" fmla="*/ 4 w 161"/>
                  <a:gd name="T13" fmla="*/ 3 h 44"/>
                  <a:gd name="T14" fmla="*/ 5 w 161"/>
                  <a:gd name="T15" fmla="*/ 4 h 44"/>
                  <a:gd name="T16" fmla="*/ 7 w 161"/>
                  <a:gd name="T17" fmla="*/ 4 h 44"/>
                  <a:gd name="T18" fmla="*/ 8 w 161"/>
                  <a:gd name="T19" fmla="*/ 5 h 44"/>
                  <a:gd name="T20" fmla="*/ 10 w 161"/>
                  <a:gd name="T21" fmla="*/ 5 h 44"/>
                  <a:gd name="T22" fmla="*/ 10 w 161"/>
                  <a:gd name="T23" fmla="*/ 5 h 44"/>
                  <a:gd name="T24" fmla="*/ 11 w 161"/>
                  <a:gd name="T25" fmla="*/ 5 h 44"/>
                  <a:gd name="T26" fmla="*/ 12 w 161"/>
                  <a:gd name="T27" fmla="*/ 4 h 44"/>
                  <a:gd name="T28" fmla="*/ 14 w 161"/>
                  <a:gd name="T29" fmla="*/ 4 h 44"/>
                  <a:gd name="T30" fmla="*/ 15 w 161"/>
                  <a:gd name="T31" fmla="*/ 3 h 44"/>
                  <a:gd name="T32" fmla="*/ 15 w 161"/>
                  <a:gd name="T33" fmla="*/ 3 h 44"/>
                  <a:gd name="T34" fmla="*/ 16 w 161"/>
                  <a:gd name="T35" fmla="*/ 2 h 44"/>
                  <a:gd name="T36" fmla="*/ 17 w 161"/>
                  <a:gd name="T37" fmla="*/ 2 h 44"/>
                  <a:gd name="T38" fmla="*/ 17 w 161"/>
                  <a:gd name="T39" fmla="*/ 1 h 44"/>
                  <a:gd name="T40" fmla="*/ 18 w 161"/>
                  <a:gd name="T41" fmla="*/ 1 h 44"/>
                  <a:gd name="T42" fmla="*/ 18 w 161"/>
                  <a:gd name="T43" fmla="*/ 0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44"/>
                  <a:gd name="T68" fmla="*/ 161 w 161"/>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44">
                    <a:moveTo>
                      <a:pt x="0" y="0"/>
                    </a:moveTo>
                    <a:lnTo>
                      <a:pt x="2" y="2"/>
                    </a:lnTo>
                    <a:lnTo>
                      <a:pt x="5" y="5"/>
                    </a:lnTo>
                    <a:lnTo>
                      <a:pt x="10" y="10"/>
                    </a:lnTo>
                    <a:lnTo>
                      <a:pt x="18" y="16"/>
                    </a:lnTo>
                    <a:lnTo>
                      <a:pt x="26" y="22"/>
                    </a:lnTo>
                    <a:lnTo>
                      <a:pt x="37" y="29"/>
                    </a:lnTo>
                    <a:lnTo>
                      <a:pt x="47" y="35"/>
                    </a:lnTo>
                    <a:lnTo>
                      <a:pt x="59" y="40"/>
                    </a:lnTo>
                    <a:lnTo>
                      <a:pt x="72" y="43"/>
                    </a:lnTo>
                    <a:lnTo>
                      <a:pt x="86" y="43"/>
                    </a:lnTo>
                    <a:lnTo>
                      <a:pt x="97" y="43"/>
                    </a:lnTo>
                    <a:lnTo>
                      <a:pt x="108" y="40"/>
                    </a:lnTo>
                    <a:lnTo>
                      <a:pt x="118" y="36"/>
                    </a:lnTo>
                    <a:lnTo>
                      <a:pt x="127" y="31"/>
                    </a:lnTo>
                    <a:lnTo>
                      <a:pt x="135" y="26"/>
                    </a:lnTo>
                    <a:lnTo>
                      <a:pt x="143" y="21"/>
                    </a:lnTo>
                    <a:lnTo>
                      <a:pt x="149" y="16"/>
                    </a:lnTo>
                    <a:lnTo>
                      <a:pt x="154" y="11"/>
                    </a:lnTo>
                    <a:lnTo>
                      <a:pt x="157" y="8"/>
                    </a:lnTo>
                    <a:lnTo>
                      <a:pt x="160" y="7"/>
                    </a:lnTo>
                  </a:path>
                </a:pathLst>
              </a:custGeom>
              <a:noFill/>
              <a:ln w="12700" cap="rnd">
                <a:solidFill>
                  <a:srgbClr val="000000"/>
                </a:solidFill>
                <a:round/>
                <a:headEnd type="none" w="sm" len="sm"/>
                <a:tailEnd type="none" w="sm" len="sm"/>
              </a:ln>
            </p:spPr>
            <p:txBody>
              <a:bodyPr/>
              <a:lstStyle/>
              <a:p>
                <a:endParaRPr lang="en-US"/>
              </a:p>
            </p:txBody>
          </p:sp>
          <p:sp>
            <p:nvSpPr>
              <p:cNvPr id="84300" name="Freeform 332"/>
              <p:cNvSpPr>
                <a:spLocks noChangeAspect="1"/>
              </p:cNvSpPr>
              <p:nvPr/>
            </p:nvSpPr>
            <p:spPr bwMode="auto">
              <a:xfrm>
                <a:off x="1102" y="2103"/>
                <a:ext cx="20" cy="8"/>
              </a:xfrm>
              <a:custGeom>
                <a:avLst/>
                <a:gdLst>
                  <a:gd name="T0" fmla="*/ 0 w 41"/>
                  <a:gd name="T1" fmla="*/ 2 h 17"/>
                  <a:gd name="T2" fmla="*/ 0 w 41"/>
                  <a:gd name="T3" fmla="*/ 2 h 17"/>
                  <a:gd name="T4" fmla="*/ 0 w 41"/>
                  <a:gd name="T5" fmla="*/ 2 h 17"/>
                  <a:gd name="T6" fmla="*/ 0 w 41"/>
                  <a:gd name="T7" fmla="*/ 1 h 17"/>
                  <a:gd name="T8" fmla="*/ 1 w 41"/>
                  <a:gd name="T9" fmla="*/ 1 h 17"/>
                  <a:gd name="T10" fmla="*/ 2 w 41"/>
                  <a:gd name="T11" fmla="*/ 1 h 17"/>
                  <a:gd name="T12" fmla="*/ 2 w 41"/>
                  <a:gd name="T13" fmla="*/ 1 h 17"/>
                  <a:gd name="T14" fmla="*/ 3 w 41"/>
                  <a:gd name="T15" fmla="*/ 1 h 17"/>
                  <a:gd name="T16" fmla="*/ 4 w 41"/>
                  <a:gd name="T17" fmla="*/ 0 h 17"/>
                  <a:gd name="T18" fmla="*/ 4 w 41"/>
                  <a:gd name="T19" fmla="*/ 0 h 17"/>
                  <a:gd name="T20" fmla="*/ 5 w 41"/>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17"/>
                  <a:gd name="T35" fmla="*/ 41 w 4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17">
                    <a:moveTo>
                      <a:pt x="0" y="16"/>
                    </a:moveTo>
                    <a:lnTo>
                      <a:pt x="1" y="16"/>
                    </a:lnTo>
                    <a:lnTo>
                      <a:pt x="3" y="16"/>
                    </a:lnTo>
                    <a:lnTo>
                      <a:pt x="7" y="14"/>
                    </a:lnTo>
                    <a:lnTo>
                      <a:pt x="11" y="12"/>
                    </a:lnTo>
                    <a:lnTo>
                      <a:pt x="16" y="12"/>
                    </a:lnTo>
                    <a:lnTo>
                      <a:pt x="22" y="9"/>
                    </a:lnTo>
                    <a:lnTo>
                      <a:pt x="27" y="8"/>
                    </a:lnTo>
                    <a:lnTo>
                      <a:pt x="32" y="4"/>
                    </a:lnTo>
                    <a:lnTo>
                      <a:pt x="37" y="3"/>
                    </a:lnTo>
                    <a:lnTo>
                      <a:pt x="40" y="0"/>
                    </a:lnTo>
                  </a:path>
                </a:pathLst>
              </a:custGeom>
              <a:noFill/>
              <a:ln w="12700" cap="rnd">
                <a:solidFill>
                  <a:srgbClr val="000000"/>
                </a:solidFill>
                <a:round/>
                <a:headEnd type="none" w="sm" len="sm"/>
                <a:tailEnd type="none" w="sm" len="sm"/>
              </a:ln>
            </p:spPr>
            <p:txBody>
              <a:bodyPr/>
              <a:lstStyle/>
              <a:p>
                <a:endParaRPr lang="en-US"/>
              </a:p>
            </p:txBody>
          </p:sp>
          <p:sp>
            <p:nvSpPr>
              <p:cNvPr id="84301" name="Freeform 333"/>
              <p:cNvSpPr>
                <a:spLocks noChangeAspect="1"/>
              </p:cNvSpPr>
              <p:nvPr/>
            </p:nvSpPr>
            <p:spPr bwMode="auto">
              <a:xfrm>
                <a:off x="985" y="2394"/>
                <a:ext cx="53" cy="10"/>
              </a:xfrm>
              <a:custGeom>
                <a:avLst/>
                <a:gdLst>
                  <a:gd name="T0" fmla="*/ 0 w 110"/>
                  <a:gd name="T1" fmla="*/ 2 h 22"/>
                  <a:gd name="T2" fmla="*/ 0 w 110"/>
                  <a:gd name="T3" fmla="*/ 2 h 22"/>
                  <a:gd name="T4" fmla="*/ 1 w 110"/>
                  <a:gd name="T5" fmla="*/ 2 h 22"/>
                  <a:gd name="T6" fmla="*/ 3 w 110"/>
                  <a:gd name="T7" fmla="*/ 2 h 22"/>
                  <a:gd name="T8" fmla="*/ 4 w 110"/>
                  <a:gd name="T9" fmla="*/ 1 h 22"/>
                  <a:gd name="T10" fmla="*/ 5 w 110"/>
                  <a:gd name="T11" fmla="*/ 1 h 22"/>
                  <a:gd name="T12" fmla="*/ 7 w 110"/>
                  <a:gd name="T13" fmla="*/ 1 h 22"/>
                  <a:gd name="T14" fmla="*/ 8 w 110"/>
                  <a:gd name="T15" fmla="*/ 1 h 22"/>
                  <a:gd name="T16" fmla="*/ 9 w 110"/>
                  <a:gd name="T17" fmla="*/ 0 h 22"/>
                  <a:gd name="T18" fmla="*/ 10 w 110"/>
                  <a:gd name="T19" fmla="*/ 0 h 22"/>
                  <a:gd name="T20" fmla="*/ 11 w 110"/>
                  <a:gd name="T21" fmla="*/ 0 h 22"/>
                  <a:gd name="T22" fmla="*/ 11 w 110"/>
                  <a:gd name="T23" fmla="*/ 0 h 22"/>
                  <a:gd name="T24" fmla="*/ 11 w 110"/>
                  <a:gd name="T25" fmla="*/ 0 h 22"/>
                  <a:gd name="T26" fmla="*/ 11 w 110"/>
                  <a:gd name="T27" fmla="*/ 0 h 22"/>
                  <a:gd name="T28" fmla="*/ 12 w 110"/>
                  <a:gd name="T29" fmla="*/ 0 h 22"/>
                  <a:gd name="T30" fmla="*/ 12 w 110"/>
                  <a:gd name="T31" fmla="*/ 0 h 22"/>
                  <a:gd name="T32" fmla="*/ 12 w 110"/>
                  <a:gd name="T33" fmla="*/ 0 h 22"/>
                  <a:gd name="T34" fmla="*/ 12 w 110"/>
                  <a:gd name="T35" fmla="*/ 0 h 22"/>
                  <a:gd name="T36" fmla="*/ 12 w 110"/>
                  <a:gd name="T37" fmla="*/ 0 h 22"/>
                  <a:gd name="T38" fmla="*/ 13 w 110"/>
                  <a:gd name="T39" fmla="*/ 0 h 22"/>
                  <a:gd name="T40" fmla="*/ 13 w 110"/>
                  <a:gd name="T41" fmla="*/ 0 h 22"/>
                  <a:gd name="T42" fmla="*/ 12 w 110"/>
                  <a:gd name="T43" fmla="*/ 0 h 22"/>
                  <a:gd name="T44" fmla="*/ 12 w 110"/>
                  <a:gd name="T45" fmla="*/ 0 h 22"/>
                  <a:gd name="T46" fmla="*/ 12 w 110"/>
                  <a:gd name="T47" fmla="*/ 0 h 22"/>
                  <a:gd name="T48" fmla="*/ 11 w 110"/>
                  <a:gd name="T49" fmla="*/ 1 h 22"/>
                  <a:gd name="T50" fmla="*/ 11 w 110"/>
                  <a:gd name="T51" fmla="*/ 1 h 22"/>
                  <a:gd name="T52" fmla="*/ 10 w 110"/>
                  <a:gd name="T53" fmla="*/ 1 h 22"/>
                  <a:gd name="T54" fmla="*/ 9 w 110"/>
                  <a:gd name="T55" fmla="*/ 1 h 22"/>
                  <a:gd name="T56" fmla="*/ 9 w 110"/>
                  <a:gd name="T57" fmla="*/ 1 h 22"/>
                  <a:gd name="T58" fmla="*/ 8 w 110"/>
                  <a:gd name="T59" fmla="*/ 1 h 22"/>
                  <a:gd name="T60" fmla="*/ 7 w 110"/>
                  <a:gd name="T61" fmla="*/ 1 h 22"/>
                  <a:gd name="T62" fmla="*/ 6 w 110"/>
                  <a:gd name="T63" fmla="*/ 1 h 22"/>
                  <a:gd name="T64" fmla="*/ 6 w 110"/>
                  <a:gd name="T65" fmla="*/ 1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2"/>
                  <a:gd name="T101" fmla="*/ 110 w 110"/>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2">
                    <a:moveTo>
                      <a:pt x="0" y="21"/>
                    </a:moveTo>
                    <a:lnTo>
                      <a:pt x="6" y="21"/>
                    </a:lnTo>
                    <a:lnTo>
                      <a:pt x="15" y="20"/>
                    </a:lnTo>
                    <a:lnTo>
                      <a:pt x="25" y="18"/>
                    </a:lnTo>
                    <a:lnTo>
                      <a:pt x="37" y="16"/>
                    </a:lnTo>
                    <a:lnTo>
                      <a:pt x="48" y="14"/>
                    </a:lnTo>
                    <a:lnTo>
                      <a:pt x="60" y="11"/>
                    </a:lnTo>
                    <a:lnTo>
                      <a:pt x="71" y="8"/>
                    </a:lnTo>
                    <a:lnTo>
                      <a:pt x="82" y="5"/>
                    </a:lnTo>
                    <a:lnTo>
                      <a:pt x="91" y="3"/>
                    </a:lnTo>
                    <a:lnTo>
                      <a:pt x="98" y="1"/>
                    </a:lnTo>
                    <a:lnTo>
                      <a:pt x="100" y="1"/>
                    </a:lnTo>
                    <a:lnTo>
                      <a:pt x="102" y="0"/>
                    </a:lnTo>
                    <a:lnTo>
                      <a:pt x="104" y="0"/>
                    </a:lnTo>
                    <a:lnTo>
                      <a:pt x="105" y="0"/>
                    </a:lnTo>
                    <a:lnTo>
                      <a:pt x="107" y="0"/>
                    </a:lnTo>
                    <a:lnTo>
                      <a:pt x="108" y="1"/>
                    </a:lnTo>
                    <a:lnTo>
                      <a:pt x="109" y="1"/>
                    </a:lnTo>
                    <a:lnTo>
                      <a:pt x="108" y="2"/>
                    </a:lnTo>
                    <a:lnTo>
                      <a:pt x="104" y="7"/>
                    </a:lnTo>
                    <a:lnTo>
                      <a:pt x="99" y="10"/>
                    </a:lnTo>
                    <a:lnTo>
                      <a:pt x="95" y="11"/>
                    </a:lnTo>
                    <a:lnTo>
                      <a:pt x="88" y="13"/>
                    </a:lnTo>
                    <a:lnTo>
                      <a:pt x="82" y="14"/>
                    </a:lnTo>
                    <a:lnTo>
                      <a:pt x="76" y="14"/>
                    </a:lnTo>
                    <a:lnTo>
                      <a:pt x="70" y="14"/>
                    </a:lnTo>
                    <a:lnTo>
                      <a:pt x="63" y="14"/>
                    </a:lnTo>
                    <a:lnTo>
                      <a:pt x="57" y="14"/>
                    </a:lnTo>
                    <a:lnTo>
                      <a:pt x="51" y="14"/>
                    </a:lnTo>
                  </a:path>
                </a:pathLst>
              </a:custGeom>
              <a:noFill/>
              <a:ln w="12700" cap="rnd">
                <a:solidFill>
                  <a:srgbClr val="000000"/>
                </a:solidFill>
                <a:round/>
                <a:headEnd type="none" w="sm" len="sm"/>
                <a:tailEnd type="none" w="sm" len="sm"/>
              </a:ln>
            </p:spPr>
            <p:txBody>
              <a:bodyPr/>
              <a:lstStyle/>
              <a:p>
                <a:endParaRPr lang="en-US"/>
              </a:p>
            </p:txBody>
          </p:sp>
          <p:sp>
            <p:nvSpPr>
              <p:cNvPr id="84302" name="Freeform 334"/>
              <p:cNvSpPr>
                <a:spLocks noChangeAspect="1"/>
              </p:cNvSpPr>
              <p:nvPr/>
            </p:nvSpPr>
            <p:spPr bwMode="auto">
              <a:xfrm>
                <a:off x="995" y="2144"/>
                <a:ext cx="155" cy="101"/>
              </a:xfrm>
              <a:custGeom>
                <a:avLst/>
                <a:gdLst>
                  <a:gd name="T0" fmla="*/ 0 w 321"/>
                  <a:gd name="T1" fmla="*/ 19 h 208"/>
                  <a:gd name="T2" fmla="*/ 1 w 321"/>
                  <a:gd name="T3" fmla="*/ 20 h 208"/>
                  <a:gd name="T4" fmla="*/ 3 w 321"/>
                  <a:gd name="T5" fmla="*/ 21 h 208"/>
                  <a:gd name="T6" fmla="*/ 6 w 321"/>
                  <a:gd name="T7" fmla="*/ 22 h 208"/>
                  <a:gd name="T8" fmla="*/ 10 w 321"/>
                  <a:gd name="T9" fmla="*/ 23 h 208"/>
                  <a:gd name="T10" fmla="*/ 12 w 321"/>
                  <a:gd name="T11" fmla="*/ 23 h 208"/>
                  <a:gd name="T12" fmla="*/ 16 w 321"/>
                  <a:gd name="T13" fmla="*/ 24 h 208"/>
                  <a:gd name="T14" fmla="*/ 19 w 321"/>
                  <a:gd name="T15" fmla="*/ 24 h 208"/>
                  <a:gd name="T16" fmla="*/ 22 w 321"/>
                  <a:gd name="T17" fmla="*/ 24 h 208"/>
                  <a:gd name="T18" fmla="*/ 24 w 321"/>
                  <a:gd name="T19" fmla="*/ 23 h 208"/>
                  <a:gd name="T20" fmla="*/ 27 w 321"/>
                  <a:gd name="T21" fmla="*/ 22 h 208"/>
                  <a:gd name="T22" fmla="*/ 27 w 321"/>
                  <a:gd name="T23" fmla="*/ 21 h 208"/>
                  <a:gd name="T24" fmla="*/ 28 w 321"/>
                  <a:gd name="T25" fmla="*/ 20 h 208"/>
                  <a:gd name="T26" fmla="*/ 30 w 321"/>
                  <a:gd name="T27" fmla="*/ 18 h 208"/>
                  <a:gd name="T28" fmla="*/ 30 w 321"/>
                  <a:gd name="T29" fmla="*/ 17 h 208"/>
                  <a:gd name="T30" fmla="*/ 31 w 321"/>
                  <a:gd name="T31" fmla="*/ 16 h 208"/>
                  <a:gd name="T32" fmla="*/ 31 w 321"/>
                  <a:gd name="T33" fmla="*/ 15 h 208"/>
                  <a:gd name="T34" fmla="*/ 31 w 321"/>
                  <a:gd name="T35" fmla="*/ 14 h 208"/>
                  <a:gd name="T36" fmla="*/ 31 w 321"/>
                  <a:gd name="T37" fmla="*/ 13 h 208"/>
                  <a:gd name="T38" fmla="*/ 31 w 321"/>
                  <a:gd name="T39" fmla="*/ 12 h 208"/>
                  <a:gd name="T40" fmla="*/ 32 w 321"/>
                  <a:gd name="T41" fmla="*/ 12 h 208"/>
                  <a:gd name="T42" fmla="*/ 33 w 321"/>
                  <a:gd name="T43" fmla="*/ 10 h 208"/>
                  <a:gd name="T44" fmla="*/ 33 w 321"/>
                  <a:gd name="T45" fmla="*/ 10 h 208"/>
                  <a:gd name="T46" fmla="*/ 34 w 321"/>
                  <a:gd name="T47" fmla="*/ 8 h 208"/>
                  <a:gd name="T48" fmla="*/ 34 w 321"/>
                  <a:gd name="T49" fmla="*/ 8 h 208"/>
                  <a:gd name="T50" fmla="*/ 34 w 321"/>
                  <a:gd name="T51" fmla="*/ 6 h 208"/>
                  <a:gd name="T52" fmla="*/ 34 w 321"/>
                  <a:gd name="T53" fmla="*/ 5 h 208"/>
                  <a:gd name="T54" fmla="*/ 35 w 321"/>
                  <a:gd name="T55" fmla="*/ 4 h 208"/>
                  <a:gd name="T56" fmla="*/ 35 w 321"/>
                  <a:gd name="T57" fmla="*/ 3 h 208"/>
                  <a:gd name="T58" fmla="*/ 35 w 321"/>
                  <a:gd name="T59" fmla="*/ 2 h 208"/>
                  <a:gd name="T60" fmla="*/ 35 w 321"/>
                  <a:gd name="T61" fmla="*/ 1 h 208"/>
                  <a:gd name="T62" fmla="*/ 36 w 321"/>
                  <a:gd name="T63" fmla="*/ 0 h 208"/>
                  <a:gd name="T64" fmla="*/ 36 w 321"/>
                  <a:gd name="T65" fmla="*/ 0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1"/>
                  <a:gd name="T100" fmla="*/ 0 h 208"/>
                  <a:gd name="T101" fmla="*/ 321 w 321"/>
                  <a:gd name="T102" fmla="*/ 208 h 2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1" h="208">
                    <a:moveTo>
                      <a:pt x="0" y="169"/>
                    </a:moveTo>
                    <a:lnTo>
                      <a:pt x="1" y="170"/>
                    </a:lnTo>
                    <a:lnTo>
                      <a:pt x="4" y="172"/>
                    </a:lnTo>
                    <a:lnTo>
                      <a:pt x="10" y="176"/>
                    </a:lnTo>
                    <a:lnTo>
                      <a:pt x="18" y="179"/>
                    </a:lnTo>
                    <a:lnTo>
                      <a:pt x="27" y="183"/>
                    </a:lnTo>
                    <a:lnTo>
                      <a:pt x="39" y="188"/>
                    </a:lnTo>
                    <a:lnTo>
                      <a:pt x="53" y="192"/>
                    </a:lnTo>
                    <a:lnTo>
                      <a:pt x="68" y="196"/>
                    </a:lnTo>
                    <a:lnTo>
                      <a:pt x="85" y="199"/>
                    </a:lnTo>
                    <a:lnTo>
                      <a:pt x="104" y="201"/>
                    </a:lnTo>
                    <a:lnTo>
                      <a:pt x="123" y="204"/>
                    </a:lnTo>
                    <a:lnTo>
                      <a:pt x="141" y="205"/>
                    </a:lnTo>
                    <a:lnTo>
                      <a:pt x="157" y="206"/>
                    </a:lnTo>
                    <a:lnTo>
                      <a:pt x="171" y="207"/>
                    </a:lnTo>
                    <a:lnTo>
                      <a:pt x="184" y="207"/>
                    </a:lnTo>
                    <a:lnTo>
                      <a:pt x="196" y="206"/>
                    </a:lnTo>
                    <a:lnTo>
                      <a:pt x="206" y="204"/>
                    </a:lnTo>
                    <a:lnTo>
                      <a:pt x="216" y="201"/>
                    </a:lnTo>
                    <a:lnTo>
                      <a:pt x="225" y="196"/>
                    </a:lnTo>
                    <a:lnTo>
                      <a:pt x="234" y="190"/>
                    </a:lnTo>
                    <a:lnTo>
                      <a:pt x="241" y="184"/>
                    </a:lnTo>
                    <a:lnTo>
                      <a:pt x="248" y="178"/>
                    </a:lnTo>
                    <a:lnTo>
                      <a:pt x="254" y="172"/>
                    </a:lnTo>
                    <a:lnTo>
                      <a:pt x="260" y="167"/>
                    </a:lnTo>
                    <a:lnTo>
                      <a:pt x="265" y="162"/>
                    </a:lnTo>
                    <a:lnTo>
                      <a:pt x="269" y="157"/>
                    </a:lnTo>
                    <a:lnTo>
                      <a:pt x="272" y="151"/>
                    </a:lnTo>
                    <a:lnTo>
                      <a:pt x="275" y="145"/>
                    </a:lnTo>
                    <a:lnTo>
                      <a:pt x="276" y="139"/>
                    </a:lnTo>
                    <a:lnTo>
                      <a:pt x="278" y="131"/>
                    </a:lnTo>
                    <a:lnTo>
                      <a:pt x="278" y="124"/>
                    </a:lnTo>
                    <a:lnTo>
                      <a:pt x="278" y="119"/>
                    </a:lnTo>
                    <a:lnTo>
                      <a:pt x="279" y="114"/>
                    </a:lnTo>
                    <a:lnTo>
                      <a:pt x="279" y="111"/>
                    </a:lnTo>
                    <a:lnTo>
                      <a:pt x="279" y="109"/>
                    </a:lnTo>
                    <a:lnTo>
                      <a:pt x="279" y="106"/>
                    </a:lnTo>
                    <a:lnTo>
                      <a:pt x="281" y="104"/>
                    </a:lnTo>
                    <a:lnTo>
                      <a:pt x="282" y="101"/>
                    </a:lnTo>
                    <a:lnTo>
                      <a:pt x="285" y="97"/>
                    </a:lnTo>
                    <a:lnTo>
                      <a:pt x="289" y="91"/>
                    </a:lnTo>
                    <a:lnTo>
                      <a:pt x="292" y="86"/>
                    </a:lnTo>
                    <a:lnTo>
                      <a:pt x="295" y="80"/>
                    </a:lnTo>
                    <a:lnTo>
                      <a:pt x="298" y="74"/>
                    </a:lnTo>
                    <a:lnTo>
                      <a:pt x="299" y="70"/>
                    </a:lnTo>
                    <a:lnTo>
                      <a:pt x="301" y="65"/>
                    </a:lnTo>
                    <a:lnTo>
                      <a:pt x="302" y="60"/>
                    </a:lnTo>
                    <a:lnTo>
                      <a:pt x="304" y="55"/>
                    </a:lnTo>
                    <a:lnTo>
                      <a:pt x="305" y="50"/>
                    </a:lnTo>
                    <a:lnTo>
                      <a:pt x="307" y="44"/>
                    </a:lnTo>
                    <a:lnTo>
                      <a:pt x="310" y="38"/>
                    </a:lnTo>
                    <a:lnTo>
                      <a:pt x="312" y="33"/>
                    </a:lnTo>
                    <a:lnTo>
                      <a:pt x="313" y="27"/>
                    </a:lnTo>
                    <a:lnTo>
                      <a:pt x="314" y="23"/>
                    </a:lnTo>
                    <a:lnTo>
                      <a:pt x="315" y="19"/>
                    </a:lnTo>
                    <a:lnTo>
                      <a:pt x="315" y="16"/>
                    </a:lnTo>
                    <a:lnTo>
                      <a:pt x="315" y="13"/>
                    </a:lnTo>
                    <a:lnTo>
                      <a:pt x="316" y="10"/>
                    </a:lnTo>
                    <a:lnTo>
                      <a:pt x="317" y="7"/>
                    </a:lnTo>
                    <a:lnTo>
                      <a:pt x="317" y="4"/>
                    </a:lnTo>
                    <a:lnTo>
                      <a:pt x="320" y="0"/>
                    </a:lnTo>
                  </a:path>
                </a:pathLst>
              </a:custGeom>
              <a:noFill/>
              <a:ln w="12700" cap="rnd">
                <a:solidFill>
                  <a:srgbClr val="000000"/>
                </a:solidFill>
                <a:round/>
                <a:headEnd type="none" w="sm" len="sm"/>
                <a:tailEnd type="none" w="sm" len="sm"/>
              </a:ln>
            </p:spPr>
            <p:txBody>
              <a:bodyPr/>
              <a:lstStyle/>
              <a:p>
                <a:endParaRPr lang="en-US"/>
              </a:p>
            </p:txBody>
          </p:sp>
          <p:sp>
            <p:nvSpPr>
              <p:cNvPr id="84303" name="Freeform 335"/>
              <p:cNvSpPr>
                <a:spLocks noChangeAspect="1"/>
              </p:cNvSpPr>
              <p:nvPr/>
            </p:nvSpPr>
            <p:spPr bwMode="auto">
              <a:xfrm>
                <a:off x="1067" y="2237"/>
                <a:ext cx="42" cy="56"/>
              </a:xfrm>
              <a:custGeom>
                <a:avLst/>
                <a:gdLst>
                  <a:gd name="T0" fmla="*/ 0 w 86"/>
                  <a:gd name="T1" fmla="*/ 1 h 117"/>
                  <a:gd name="T2" fmla="*/ 0 w 86"/>
                  <a:gd name="T3" fmla="*/ 2 h 117"/>
                  <a:gd name="T4" fmla="*/ 1 w 86"/>
                  <a:gd name="T5" fmla="*/ 2 h 117"/>
                  <a:gd name="T6" fmla="*/ 2 w 86"/>
                  <a:gd name="T7" fmla="*/ 2 h 117"/>
                  <a:gd name="T8" fmla="*/ 3 w 86"/>
                  <a:gd name="T9" fmla="*/ 3 h 117"/>
                  <a:gd name="T10" fmla="*/ 3 w 86"/>
                  <a:gd name="T11" fmla="*/ 3 h 117"/>
                  <a:gd name="T12" fmla="*/ 4 w 86"/>
                  <a:gd name="T13" fmla="*/ 4 h 117"/>
                  <a:gd name="T14" fmla="*/ 5 w 86"/>
                  <a:gd name="T15" fmla="*/ 4 h 117"/>
                  <a:gd name="T16" fmla="*/ 5 w 86"/>
                  <a:gd name="T17" fmla="*/ 5 h 117"/>
                  <a:gd name="T18" fmla="*/ 6 w 86"/>
                  <a:gd name="T19" fmla="*/ 6 h 117"/>
                  <a:gd name="T20" fmla="*/ 7 w 86"/>
                  <a:gd name="T21" fmla="*/ 7 h 117"/>
                  <a:gd name="T22" fmla="*/ 7 w 86"/>
                  <a:gd name="T23" fmla="*/ 7 h 117"/>
                  <a:gd name="T24" fmla="*/ 7 w 86"/>
                  <a:gd name="T25" fmla="*/ 8 h 117"/>
                  <a:gd name="T26" fmla="*/ 7 w 86"/>
                  <a:gd name="T27" fmla="*/ 8 h 117"/>
                  <a:gd name="T28" fmla="*/ 7 w 86"/>
                  <a:gd name="T29" fmla="*/ 9 h 117"/>
                  <a:gd name="T30" fmla="*/ 7 w 86"/>
                  <a:gd name="T31" fmla="*/ 10 h 117"/>
                  <a:gd name="T32" fmla="*/ 7 w 86"/>
                  <a:gd name="T33" fmla="*/ 10 h 117"/>
                  <a:gd name="T34" fmla="*/ 7 w 86"/>
                  <a:gd name="T35" fmla="*/ 11 h 117"/>
                  <a:gd name="T36" fmla="*/ 7 w 86"/>
                  <a:gd name="T37" fmla="*/ 11 h 117"/>
                  <a:gd name="T38" fmla="*/ 7 w 86"/>
                  <a:gd name="T39" fmla="*/ 11 h 117"/>
                  <a:gd name="T40" fmla="*/ 7 w 86"/>
                  <a:gd name="T41" fmla="*/ 12 h 117"/>
                  <a:gd name="T42" fmla="*/ 7 w 86"/>
                  <a:gd name="T43" fmla="*/ 13 h 117"/>
                  <a:gd name="T44" fmla="*/ 7 w 86"/>
                  <a:gd name="T45" fmla="*/ 13 h 117"/>
                  <a:gd name="T46" fmla="*/ 7 w 86"/>
                  <a:gd name="T47" fmla="*/ 13 h 117"/>
                  <a:gd name="T48" fmla="*/ 7 w 86"/>
                  <a:gd name="T49" fmla="*/ 12 h 117"/>
                  <a:gd name="T50" fmla="*/ 7 w 86"/>
                  <a:gd name="T51" fmla="*/ 11 h 117"/>
                  <a:gd name="T52" fmla="*/ 8 w 86"/>
                  <a:gd name="T53" fmla="*/ 10 h 117"/>
                  <a:gd name="T54" fmla="*/ 8 w 86"/>
                  <a:gd name="T55" fmla="*/ 9 h 117"/>
                  <a:gd name="T56" fmla="*/ 8 w 86"/>
                  <a:gd name="T57" fmla="*/ 8 h 117"/>
                  <a:gd name="T58" fmla="*/ 8 w 86"/>
                  <a:gd name="T59" fmla="*/ 7 h 117"/>
                  <a:gd name="T60" fmla="*/ 9 w 86"/>
                  <a:gd name="T61" fmla="*/ 6 h 117"/>
                  <a:gd name="T62" fmla="*/ 9 w 86"/>
                  <a:gd name="T63" fmla="*/ 5 h 117"/>
                  <a:gd name="T64" fmla="*/ 9 w 86"/>
                  <a:gd name="T65" fmla="*/ 5 h 117"/>
                  <a:gd name="T66" fmla="*/ 10 w 86"/>
                  <a:gd name="T67" fmla="*/ 4 h 117"/>
                  <a:gd name="T68" fmla="*/ 10 w 86"/>
                  <a:gd name="T69" fmla="*/ 4 h 117"/>
                  <a:gd name="T70" fmla="*/ 10 w 86"/>
                  <a:gd name="T71" fmla="*/ 4 h 117"/>
                  <a:gd name="T72" fmla="*/ 10 w 86"/>
                  <a:gd name="T73" fmla="*/ 3 h 117"/>
                  <a:gd name="T74" fmla="*/ 10 w 86"/>
                  <a:gd name="T75" fmla="*/ 3 h 117"/>
                  <a:gd name="T76" fmla="*/ 10 w 86"/>
                  <a:gd name="T77" fmla="*/ 2 h 117"/>
                  <a:gd name="T78" fmla="*/ 10 w 86"/>
                  <a:gd name="T79" fmla="*/ 2 h 117"/>
                  <a:gd name="T80" fmla="*/ 10 w 86"/>
                  <a:gd name="T81" fmla="*/ 2 h 117"/>
                  <a:gd name="T82" fmla="*/ 10 w 86"/>
                  <a:gd name="T83" fmla="*/ 1 h 117"/>
                  <a:gd name="T84" fmla="*/ 10 w 86"/>
                  <a:gd name="T85" fmla="*/ 1 h 117"/>
                  <a:gd name="T86" fmla="*/ 10 w 86"/>
                  <a:gd name="T87" fmla="*/ 0 h 117"/>
                  <a:gd name="T88" fmla="*/ 10 w 86"/>
                  <a:gd name="T89" fmla="*/ 0 h 117"/>
                  <a:gd name="T90" fmla="*/ 10 w 86"/>
                  <a:gd name="T91" fmla="*/ 0 h 117"/>
                  <a:gd name="T92" fmla="*/ 10 w 86"/>
                  <a:gd name="T93" fmla="*/ 0 h 117"/>
                  <a:gd name="T94" fmla="*/ 9 w 86"/>
                  <a:gd name="T95" fmla="*/ 0 h 117"/>
                  <a:gd name="T96" fmla="*/ 8 w 86"/>
                  <a:gd name="T97" fmla="*/ 1 h 117"/>
                  <a:gd name="T98" fmla="*/ 7 w 86"/>
                  <a:gd name="T99" fmla="*/ 1 h 117"/>
                  <a:gd name="T100" fmla="*/ 7 w 86"/>
                  <a:gd name="T101" fmla="*/ 1 h 117"/>
                  <a:gd name="T102" fmla="*/ 6 w 86"/>
                  <a:gd name="T103" fmla="*/ 1 h 117"/>
                  <a:gd name="T104" fmla="*/ 5 w 86"/>
                  <a:gd name="T105" fmla="*/ 2 h 117"/>
                  <a:gd name="T106" fmla="*/ 3 w 86"/>
                  <a:gd name="T107" fmla="*/ 2 h 117"/>
                  <a:gd name="T108" fmla="*/ 2 w 86"/>
                  <a:gd name="T109" fmla="*/ 2 h 117"/>
                  <a:gd name="T110" fmla="*/ 1 w 86"/>
                  <a:gd name="T111" fmla="*/ 2 h 117"/>
                  <a:gd name="T112" fmla="*/ 0 w 86"/>
                  <a:gd name="T113" fmla="*/ 1 h 117"/>
                  <a:gd name="T114" fmla="*/ 0 w 86"/>
                  <a:gd name="T115" fmla="*/ 1 h 117"/>
                  <a:gd name="T116" fmla="*/ 0 w 86"/>
                  <a:gd name="T117" fmla="*/ 1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
                  <a:gd name="T178" fmla="*/ 0 h 117"/>
                  <a:gd name="T179" fmla="*/ 86 w 86"/>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 h="117">
                    <a:moveTo>
                      <a:pt x="2" y="15"/>
                    </a:moveTo>
                    <a:lnTo>
                      <a:pt x="6" y="16"/>
                    </a:lnTo>
                    <a:lnTo>
                      <a:pt x="12" y="19"/>
                    </a:lnTo>
                    <a:lnTo>
                      <a:pt x="19" y="22"/>
                    </a:lnTo>
                    <a:lnTo>
                      <a:pt x="25" y="25"/>
                    </a:lnTo>
                    <a:lnTo>
                      <a:pt x="31" y="29"/>
                    </a:lnTo>
                    <a:lnTo>
                      <a:pt x="37" y="35"/>
                    </a:lnTo>
                    <a:lnTo>
                      <a:pt x="43" y="40"/>
                    </a:lnTo>
                    <a:lnTo>
                      <a:pt x="48" y="47"/>
                    </a:lnTo>
                    <a:lnTo>
                      <a:pt x="53" y="55"/>
                    </a:lnTo>
                    <a:lnTo>
                      <a:pt x="57" y="64"/>
                    </a:lnTo>
                    <a:lnTo>
                      <a:pt x="58" y="70"/>
                    </a:lnTo>
                    <a:lnTo>
                      <a:pt x="59" y="75"/>
                    </a:lnTo>
                    <a:lnTo>
                      <a:pt x="60" y="80"/>
                    </a:lnTo>
                    <a:lnTo>
                      <a:pt x="61" y="86"/>
                    </a:lnTo>
                    <a:lnTo>
                      <a:pt x="62" y="91"/>
                    </a:lnTo>
                    <a:lnTo>
                      <a:pt x="63" y="96"/>
                    </a:lnTo>
                    <a:lnTo>
                      <a:pt x="63" y="102"/>
                    </a:lnTo>
                    <a:lnTo>
                      <a:pt x="63" y="106"/>
                    </a:lnTo>
                    <a:lnTo>
                      <a:pt x="63" y="111"/>
                    </a:lnTo>
                    <a:lnTo>
                      <a:pt x="63" y="116"/>
                    </a:lnTo>
                    <a:lnTo>
                      <a:pt x="63" y="108"/>
                    </a:lnTo>
                    <a:lnTo>
                      <a:pt x="64" y="99"/>
                    </a:lnTo>
                    <a:lnTo>
                      <a:pt x="65" y="92"/>
                    </a:lnTo>
                    <a:lnTo>
                      <a:pt x="66" y="83"/>
                    </a:lnTo>
                    <a:lnTo>
                      <a:pt x="68" y="75"/>
                    </a:lnTo>
                    <a:lnTo>
                      <a:pt x="70" y="67"/>
                    </a:lnTo>
                    <a:lnTo>
                      <a:pt x="73" y="59"/>
                    </a:lnTo>
                    <a:lnTo>
                      <a:pt x="76" y="51"/>
                    </a:lnTo>
                    <a:lnTo>
                      <a:pt x="79" y="44"/>
                    </a:lnTo>
                    <a:lnTo>
                      <a:pt x="83" y="36"/>
                    </a:lnTo>
                    <a:lnTo>
                      <a:pt x="84" y="33"/>
                    </a:lnTo>
                    <a:lnTo>
                      <a:pt x="85" y="31"/>
                    </a:lnTo>
                    <a:lnTo>
                      <a:pt x="84" y="27"/>
                    </a:lnTo>
                    <a:lnTo>
                      <a:pt x="84" y="24"/>
                    </a:lnTo>
                    <a:lnTo>
                      <a:pt x="83" y="20"/>
                    </a:lnTo>
                    <a:lnTo>
                      <a:pt x="82" y="17"/>
                    </a:lnTo>
                    <a:lnTo>
                      <a:pt x="82" y="13"/>
                    </a:lnTo>
                    <a:lnTo>
                      <a:pt x="82" y="10"/>
                    </a:lnTo>
                    <a:lnTo>
                      <a:pt x="82" y="6"/>
                    </a:lnTo>
                    <a:lnTo>
                      <a:pt x="83" y="3"/>
                    </a:lnTo>
                    <a:lnTo>
                      <a:pt x="83" y="0"/>
                    </a:lnTo>
                    <a:lnTo>
                      <a:pt x="77" y="5"/>
                    </a:lnTo>
                    <a:lnTo>
                      <a:pt x="71" y="8"/>
                    </a:lnTo>
                    <a:lnTo>
                      <a:pt x="64" y="11"/>
                    </a:lnTo>
                    <a:lnTo>
                      <a:pt x="57" y="13"/>
                    </a:lnTo>
                    <a:lnTo>
                      <a:pt x="49" y="15"/>
                    </a:lnTo>
                    <a:lnTo>
                      <a:pt x="41" y="16"/>
                    </a:lnTo>
                    <a:lnTo>
                      <a:pt x="31" y="16"/>
                    </a:lnTo>
                    <a:lnTo>
                      <a:pt x="22" y="16"/>
                    </a:lnTo>
                    <a:lnTo>
                      <a:pt x="12" y="16"/>
                    </a:lnTo>
                    <a:lnTo>
                      <a:pt x="0" y="15"/>
                    </a:lnTo>
                    <a:lnTo>
                      <a:pt x="2" y="15"/>
                    </a:lnTo>
                  </a:path>
                </a:pathLst>
              </a:custGeom>
              <a:noFill/>
              <a:ln w="12700" cap="rnd">
                <a:solidFill>
                  <a:srgbClr val="000000"/>
                </a:solidFill>
                <a:round/>
                <a:headEnd type="none" w="sm" len="sm"/>
                <a:tailEnd type="none" w="sm" len="sm"/>
              </a:ln>
            </p:spPr>
            <p:txBody>
              <a:bodyPr/>
              <a:lstStyle/>
              <a:p>
                <a:endParaRPr lang="en-US"/>
              </a:p>
            </p:txBody>
          </p:sp>
          <p:sp>
            <p:nvSpPr>
              <p:cNvPr id="84304" name="Freeform 336"/>
              <p:cNvSpPr>
                <a:spLocks noChangeAspect="1"/>
              </p:cNvSpPr>
              <p:nvPr/>
            </p:nvSpPr>
            <p:spPr bwMode="auto">
              <a:xfrm>
                <a:off x="1089" y="2400"/>
                <a:ext cx="47" cy="38"/>
              </a:xfrm>
              <a:custGeom>
                <a:avLst/>
                <a:gdLst>
                  <a:gd name="T0" fmla="*/ 0 w 99"/>
                  <a:gd name="T1" fmla="*/ 9 h 80"/>
                  <a:gd name="T2" fmla="*/ 2 w 99"/>
                  <a:gd name="T3" fmla="*/ 8 h 80"/>
                  <a:gd name="T4" fmla="*/ 3 w 99"/>
                  <a:gd name="T5" fmla="*/ 7 h 80"/>
                  <a:gd name="T6" fmla="*/ 4 w 99"/>
                  <a:gd name="T7" fmla="*/ 6 h 80"/>
                  <a:gd name="T8" fmla="*/ 5 w 99"/>
                  <a:gd name="T9" fmla="*/ 5 h 80"/>
                  <a:gd name="T10" fmla="*/ 6 w 99"/>
                  <a:gd name="T11" fmla="*/ 4 h 80"/>
                  <a:gd name="T12" fmla="*/ 7 w 99"/>
                  <a:gd name="T13" fmla="*/ 3 h 80"/>
                  <a:gd name="T14" fmla="*/ 8 w 99"/>
                  <a:gd name="T15" fmla="*/ 2 h 80"/>
                  <a:gd name="T16" fmla="*/ 9 w 99"/>
                  <a:gd name="T17" fmla="*/ 2 h 80"/>
                  <a:gd name="T18" fmla="*/ 9 w 99"/>
                  <a:gd name="T19" fmla="*/ 1 h 80"/>
                  <a:gd name="T20" fmla="*/ 10 w 99"/>
                  <a:gd name="T21" fmla="*/ 0 h 80"/>
                  <a:gd name="T22" fmla="*/ 10 w 99"/>
                  <a:gd name="T23" fmla="*/ 0 h 80"/>
                  <a:gd name="T24" fmla="*/ 10 w 99"/>
                  <a:gd name="T25" fmla="*/ 0 h 80"/>
                  <a:gd name="T26" fmla="*/ 10 w 99"/>
                  <a:gd name="T27" fmla="*/ 0 h 80"/>
                  <a:gd name="T28" fmla="*/ 9 w 99"/>
                  <a:gd name="T29" fmla="*/ 0 h 80"/>
                  <a:gd name="T30" fmla="*/ 9 w 99"/>
                  <a:gd name="T31" fmla="*/ 0 h 80"/>
                  <a:gd name="T32" fmla="*/ 8 w 99"/>
                  <a:gd name="T33" fmla="*/ 0 h 80"/>
                  <a:gd name="T34" fmla="*/ 7 w 99"/>
                  <a:gd name="T35" fmla="*/ 0 h 80"/>
                  <a:gd name="T36" fmla="*/ 6 w 99"/>
                  <a:gd name="T37" fmla="*/ 0 h 80"/>
                  <a:gd name="T38" fmla="*/ 5 w 99"/>
                  <a:gd name="T39" fmla="*/ 0 h 80"/>
                  <a:gd name="T40" fmla="*/ 4 w 99"/>
                  <a:gd name="T41" fmla="*/ 1 h 80"/>
                  <a:gd name="T42" fmla="*/ 4 w 99"/>
                  <a:gd name="T43" fmla="*/ 1 h 80"/>
                  <a:gd name="T44" fmla="*/ 3 w 99"/>
                  <a:gd name="T45" fmla="*/ 1 h 80"/>
                  <a:gd name="T46" fmla="*/ 3 w 99"/>
                  <a:gd name="T47" fmla="*/ 1 h 80"/>
                  <a:gd name="T48" fmla="*/ 2 w 99"/>
                  <a:gd name="T49" fmla="*/ 1 h 80"/>
                  <a:gd name="T50" fmla="*/ 2 w 99"/>
                  <a:gd name="T51" fmla="*/ 2 h 80"/>
                  <a:gd name="T52" fmla="*/ 1 w 99"/>
                  <a:gd name="T53" fmla="*/ 2 h 80"/>
                  <a:gd name="T54" fmla="*/ 0 w 99"/>
                  <a:gd name="T55" fmla="*/ 3 h 80"/>
                  <a:gd name="T56" fmla="*/ 0 w 99"/>
                  <a:gd name="T57" fmla="*/ 4 h 80"/>
                  <a:gd name="T58" fmla="*/ 0 w 99"/>
                  <a:gd name="T59" fmla="*/ 5 h 80"/>
                  <a:gd name="T60" fmla="*/ 0 w 99"/>
                  <a:gd name="T61" fmla="*/ 5 h 80"/>
                  <a:gd name="T62" fmla="*/ 0 w 99"/>
                  <a:gd name="T63" fmla="*/ 6 h 80"/>
                  <a:gd name="T64" fmla="*/ 0 w 99"/>
                  <a:gd name="T65" fmla="*/ 7 h 80"/>
                  <a:gd name="T66" fmla="*/ 0 w 99"/>
                  <a:gd name="T67" fmla="*/ 8 h 80"/>
                  <a:gd name="T68" fmla="*/ 0 w 99"/>
                  <a:gd name="T69" fmla="*/ 8 h 80"/>
                  <a:gd name="T70" fmla="*/ 0 w 99"/>
                  <a:gd name="T71" fmla="*/ 8 h 80"/>
                  <a:gd name="T72" fmla="*/ 0 w 99"/>
                  <a:gd name="T73" fmla="*/ 8 h 80"/>
                  <a:gd name="T74" fmla="*/ 0 w 99"/>
                  <a:gd name="T75" fmla="*/ 8 h 80"/>
                  <a:gd name="T76" fmla="*/ 0 w 99"/>
                  <a:gd name="T77" fmla="*/ 8 h 80"/>
                  <a:gd name="T78" fmla="*/ 0 w 99"/>
                  <a:gd name="T79" fmla="*/ 8 h 80"/>
                  <a:gd name="T80" fmla="*/ 0 w 99"/>
                  <a:gd name="T81" fmla="*/ 8 h 80"/>
                  <a:gd name="T82" fmla="*/ 0 w 99"/>
                  <a:gd name="T83" fmla="*/ 9 h 80"/>
                  <a:gd name="T84" fmla="*/ 0 w 99"/>
                  <a:gd name="T85" fmla="*/ 9 h 80"/>
                  <a:gd name="T86" fmla="*/ 0 w 99"/>
                  <a:gd name="T87" fmla="*/ 9 h 80"/>
                  <a:gd name="T88" fmla="*/ 0 w 99"/>
                  <a:gd name="T89" fmla="*/ 9 h 80"/>
                  <a:gd name="T90" fmla="*/ 0 w 99"/>
                  <a:gd name="T91" fmla="*/ 9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80"/>
                  <a:gd name="T140" fmla="*/ 99 w 99"/>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80">
                    <a:moveTo>
                      <a:pt x="7" y="79"/>
                    </a:moveTo>
                    <a:lnTo>
                      <a:pt x="17" y="72"/>
                    </a:lnTo>
                    <a:lnTo>
                      <a:pt x="26" y="63"/>
                    </a:lnTo>
                    <a:lnTo>
                      <a:pt x="35" y="56"/>
                    </a:lnTo>
                    <a:lnTo>
                      <a:pt x="45" y="48"/>
                    </a:lnTo>
                    <a:lnTo>
                      <a:pt x="54" y="40"/>
                    </a:lnTo>
                    <a:lnTo>
                      <a:pt x="63" y="32"/>
                    </a:lnTo>
                    <a:lnTo>
                      <a:pt x="73" y="24"/>
                    </a:lnTo>
                    <a:lnTo>
                      <a:pt x="81" y="17"/>
                    </a:lnTo>
                    <a:lnTo>
                      <a:pt x="90" y="9"/>
                    </a:lnTo>
                    <a:lnTo>
                      <a:pt x="98" y="2"/>
                    </a:lnTo>
                    <a:lnTo>
                      <a:pt x="98" y="1"/>
                    </a:lnTo>
                    <a:lnTo>
                      <a:pt x="92" y="0"/>
                    </a:lnTo>
                    <a:lnTo>
                      <a:pt x="84" y="1"/>
                    </a:lnTo>
                    <a:lnTo>
                      <a:pt x="77" y="1"/>
                    </a:lnTo>
                    <a:lnTo>
                      <a:pt x="70" y="2"/>
                    </a:lnTo>
                    <a:lnTo>
                      <a:pt x="63" y="4"/>
                    </a:lnTo>
                    <a:lnTo>
                      <a:pt x="57" y="5"/>
                    </a:lnTo>
                    <a:lnTo>
                      <a:pt x="49" y="7"/>
                    </a:lnTo>
                    <a:lnTo>
                      <a:pt x="42" y="8"/>
                    </a:lnTo>
                    <a:lnTo>
                      <a:pt x="35" y="11"/>
                    </a:lnTo>
                    <a:lnTo>
                      <a:pt x="29" y="13"/>
                    </a:lnTo>
                    <a:lnTo>
                      <a:pt x="22" y="15"/>
                    </a:lnTo>
                    <a:lnTo>
                      <a:pt x="16" y="20"/>
                    </a:lnTo>
                    <a:lnTo>
                      <a:pt x="10" y="24"/>
                    </a:lnTo>
                    <a:lnTo>
                      <a:pt x="6" y="31"/>
                    </a:lnTo>
                    <a:lnTo>
                      <a:pt x="3" y="37"/>
                    </a:lnTo>
                    <a:lnTo>
                      <a:pt x="1" y="44"/>
                    </a:lnTo>
                    <a:lnTo>
                      <a:pt x="0" y="51"/>
                    </a:lnTo>
                    <a:lnTo>
                      <a:pt x="0" y="59"/>
                    </a:lnTo>
                    <a:lnTo>
                      <a:pt x="1" y="66"/>
                    </a:lnTo>
                    <a:lnTo>
                      <a:pt x="3" y="73"/>
                    </a:lnTo>
                    <a:lnTo>
                      <a:pt x="3" y="74"/>
                    </a:lnTo>
                    <a:lnTo>
                      <a:pt x="4" y="74"/>
                    </a:lnTo>
                    <a:lnTo>
                      <a:pt x="4" y="75"/>
                    </a:lnTo>
                    <a:lnTo>
                      <a:pt x="5" y="75"/>
                    </a:lnTo>
                    <a:lnTo>
                      <a:pt x="5" y="76"/>
                    </a:lnTo>
                    <a:lnTo>
                      <a:pt x="6" y="76"/>
                    </a:lnTo>
                    <a:lnTo>
                      <a:pt x="6" y="77"/>
                    </a:lnTo>
                    <a:lnTo>
                      <a:pt x="6" y="78"/>
                    </a:lnTo>
                    <a:lnTo>
                      <a:pt x="7" y="79"/>
                    </a:lnTo>
                  </a:path>
                </a:pathLst>
              </a:custGeom>
              <a:solidFill>
                <a:srgbClr val="B698AC"/>
              </a:solidFill>
              <a:ln w="9525" cap="rnd">
                <a:noFill/>
                <a:round/>
                <a:headEnd/>
                <a:tailEnd/>
              </a:ln>
            </p:spPr>
            <p:txBody>
              <a:bodyPr/>
              <a:lstStyle/>
              <a:p>
                <a:endParaRPr lang="en-US"/>
              </a:p>
            </p:txBody>
          </p:sp>
          <p:sp>
            <p:nvSpPr>
              <p:cNvPr id="84305" name="Freeform 337"/>
              <p:cNvSpPr>
                <a:spLocks noChangeAspect="1"/>
              </p:cNvSpPr>
              <p:nvPr/>
            </p:nvSpPr>
            <p:spPr bwMode="auto">
              <a:xfrm>
                <a:off x="1148" y="2375"/>
                <a:ext cx="15" cy="14"/>
              </a:xfrm>
              <a:custGeom>
                <a:avLst/>
                <a:gdLst>
                  <a:gd name="T0" fmla="*/ 0 w 31"/>
                  <a:gd name="T1" fmla="*/ 3 h 29"/>
                  <a:gd name="T2" fmla="*/ 0 w 31"/>
                  <a:gd name="T3" fmla="*/ 3 h 29"/>
                  <a:gd name="T4" fmla="*/ 1 w 31"/>
                  <a:gd name="T5" fmla="*/ 2 h 29"/>
                  <a:gd name="T6" fmla="*/ 1 w 31"/>
                  <a:gd name="T7" fmla="*/ 2 h 29"/>
                  <a:gd name="T8" fmla="*/ 1 w 31"/>
                  <a:gd name="T9" fmla="*/ 2 h 29"/>
                  <a:gd name="T10" fmla="*/ 2 w 31"/>
                  <a:gd name="T11" fmla="*/ 1 h 29"/>
                  <a:gd name="T12" fmla="*/ 2 w 31"/>
                  <a:gd name="T13" fmla="*/ 1 h 29"/>
                  <a:gd name="T14" fmla="*/ 2 w 31"/>
                  <a:gd name="T15" fmla="*/ 1 h 29"/>
                  <a:gd name="T16" fmla="*/ 3 w 31"/>
                  <a:gd name="T17" fmla="*/ 0 h 29"/>
                  <a:gd name="T18" fmla="*/ 3 w 31"/>
                  <a:gd name="T19" fmla="*/ 0 h 29"/>
                  <a:gd name="T20" fmla="*/ 3 w 31"/>
                  <a:gd name="T21" fmla="*/ 0 h 29"/>
                  <a:gd name="T22" fmla="*/ 3 w 31"/>
                  <a:gd name="T23" fmla="*/ 0 h 29"/>
                  <a:gd name="T24" fmla="*/ 3 w 31"/>
                  <a:gd name="T25" fmla="*/ 0 h 29"/>
                  <a:gd name="T26" fmla="*/ 3 w 31"/>
                  <a:gd name="T27" fmla="*/ 0 h 29"/>
                  <a:gd name="T28" fmla="*/ 3 w 31"/>
                  <a:gd name="T29" fmla="*/ 0 h 29"/>
                  <a:gd name="T30" fmla="*/ 2 w 31"/>
                  <a:gd name="T31" fmla="*/ 0 h 29"/>
                  <a:gd name="T32" fmla="*/ 2 w 31"/>
                  <a:gd name="T33" fmla="*/ 0 h 29"/>
                  <a:gd name="T34" fmla="*/ 2 w 31"/>
                  <a:gd name="T35" fmla="*/ 0 h 29"/>
                  <a:gd name="T36" fmla="*/ 1 w 31"/>
                  <a:gd name="T37" fmla="*/ 0 h 29"/>
                  <a:gd name="T38" fmla="*/ 1 w 31"/>
                  <a:gd name="T39" fmla="*/ 0 h 29"/>
                  <a:gd name="T40" fmla="*/ 1 w 31"/>
                  <a:gd name="T41" fmla="*/ 0 h 29"/>
                  <a:gd name="T42" fmla="*/ 1 w 31"/>
                  <a:gd name="T43" fmla="*/ 0 h 29"/>
                  <a:gd name="T44" fmla="*/ 0 w 31"/>
                  <a:gd name="T45" fmla="*/ 0 h 29"/>
                  <a:gd name="T46" fmla="*/ 0 w 31"/>
                  <a:gd name="T47" fmla="*/ 0 h 29"/>
                  <a:gd name="T48" fmla="*/ 0 w 31"/>
                  <a:gd name="T49" fmla="*/ 0 h 29"/>
                  <a:gd name="T50" fmla="*/ 0 w 31"/>
                  <a:gd name="T51" fmla="*/ 1 h 29"/>
                  <a:gd name="T52" fmla="*/ 0 w 31"/>
                  <a:gd name="T53" fmla="*/ 1 h 29"/>
                  <a:gd name="T54" fmla="*/ 0 w 31"/>
                  <a:gd name="T55" fmla="*/ 1 h 29"/>
                  <a:gd name="T56" fmla="*/ 0 w 31"/>
                  <a:gd name="T57" fmla="*/ 1 h 29"/>
                  <a:gd name="T58" fmla="*/ 0 w 31"/>
                  <a:gd name="T59" fmla="*/ 1 h 29"/>
                  <a:gd name="T60" fmla="*/ 0 w 31"/>
                  <a:gd name="T61" fmla="*/ 2 h 29"/>
                  <a:gd name="T62" fmla="*/ 0 w 31"/>
                  <a:gd name="T63" fmla="*/ 2 h 29"/>
                  <a:gd name="T64" fmla="*/ 0 w 31"/>
                  <a:gd name="T65" fmla="*/ 2 h 29"/>
                  <a:gd name="T66" fmla="*/ 0 w 31"/>
                  <a:gd name="T67" fmla="*/ 2 h 29"/>
                  <a:gd name="T68" fmla="*/ 0 w 31"/>
                  <a:gd name="T69" fmla="*/ 2 h 29"/>
                  <a:gd name="T70" fmla="*/ 0 w 31"/>
                  <a:gd name="T71" fmla="*/ 2 h 29"/>
                  <a:gd name="T72" fmla="*/ 0 w 31"/>
                  <a:gd name="T73" fmla="*/ 2 h 29"/>
                  <a:gd name="T74" fmla="*/ 0 w 31"/>
                  <a:gd name="T75" fmla="*/ 3 h 29"/>
                  <a:gd name="T76" fmla="*/ 0 w 31"/>
                  <a:gd name="T77" fmla="*/ 3 h 29"/>
                  <a:gd name="T78" fmla="*/ 0 w 31"/>
                  <a:gd name="T79" fmla="*/ 3 h 29"/>
                  <a:gd name="T80" fmla="*/ 0 w 31"/>
                  <a:gd name="T81" fmla="*/ 3 h 29"/>
                  <a:gd name="T82" fmla="*/ 0 w 31"/>
                  <a:gd name="T83" fmla="*/ 3 h 29"/>
                  <a:gd name="T84" fmla="*/ 0 w 31"/>
                  <a:gd name="T85" fmla="*/ 3 h 29"/>
                  <a:gd name="T86" fmla="*/ 0 w 31"/>
                  <a:gd name="T87" fmla="*/ 3 h 29"/>
                  <a:gd name="T88" fmla="*/ 0 w 31"/>
                  <a:gd name="T89" fmla="*/ 3 h 29"/>
                  <a:gd name="T90" fmla="*/ 0 w 31"/>
                  <a:gd name="T91" fmla="*/ 3 h 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
                  <a:gd name="T139" fmla="*/ 0 h 29"/>
                  <a:gd name="T140" fmla="*/ 31 w 31"/>
                  <a:gd name="T141" fmla="*/ 29 h 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 h="29">
                    <a:moveTo>
                      <a:pt x="3" y="28"/>
                    </a:moveTo>
                    <a:lnTo>
                      <a:pt x="6" y="25"/>
                    </a:lnTo>
                    <a:lnTo>
                      <a:pt x="9" y="22"/>
                    </a:lnTo>
                    <a:lnTo>
                      <a:pt x="11" y="19"/>
                    </a:lnTo>
                    <a:lnTo>
                      <a:pt x="14" y="17"/>
                    </a:lnTo>
                    <a:lnTo>
                      <a:pt x="17" y="14"/>
                    </a:lnTo>
                    <a:lnTo>
                      <a:pt x="20" y="12"/>
                    </a:lnTo>
                    <a:lnTo>
                      <a:pt x="22" y="9"/>
                    </a:lnTo>
                    <a:lnTo>
                      <a:pt x="25" y="6"/>
                    </a:lnTo>
                    <a:lnTo>
                      <a:pt x="27" y="4"/>
                    </a:lnTo>
                    <a:lnTo>
                      <a:pt x="30" y="1"/>
                    </a:lnTo>
                    <a:lnTo>
                      <a:pt x="30" y="2"/>
                    </a:lnTo>
                    <a:lnTo>
                      <a:pt x="27" y="1"/>
                    </a:lnTo>
                    <a:lnTo>
                      <a:pt x="25" y="0"/>
                    </a:lnTo>
                    <a:lnTo>
                      <a:pt x="23" y="0"/>
                    </a:lnTo>
                    <a:lnTo>
                      <a:pt x="20" y="0"/>
                    </a:lnTo>
                    <a:lnTo>
                      <a:pt x="17" y="0"/>
                    </a:lnTo>
                    <a:lnTo>
                      <a:pt x="15" y="1"/>
                    </a:lnTo>
                    <a:lnTo>
                      <a:pt x="13" y="2"/>
                    </a:lnTo>
                    <a:lnTo>
                      <a:pt x="10" y="3"/>
                    </a:lnTo>
                    <a:lnTo>
                      <a:pt x="8" y="4"/>
                    </a:lnTo>
                    <a:lnTo>
                      <a:pt x="6" y="6"/>
                    </a:lnTo>
                    <a:lnTo>
                      <a:pt x="4" y="7"/>
                    </a:lnTo>
                    <a:lnTo>
                      <a:pt x="4" y="9"/>
                    </a:lnTo>
                    <a:lnTo>
                      <a:pt x="2" y="10"/>
                    </a:lnTo>
                    <a:lnTo>
                      <a:pt x="1" y="12"/>
                    </a:lnTo>
                    <a:lnTo>
                      <a:pt x="1" y="13"/>
                    </a:lnTo>
                    <a:lnTo>
                      <a:pt x="0" y="15"/>
                    </a:lnTo>
                    <a:lnTo>
                      <a:pt x="0" y="17"/>
                    </a:lnTo>
                    <a:lnTo>
                      <a:pt x="0" y="18"/>
                    </a:lnTo>
                    <a:lnTo>
                      <a:pt x="0" y="21"/>
                    </a:lnTo>
                    <a:lnTo>
                      <a:pt x="1" y="22"/>
                    </a:lnTo>
                    <a:lnTo>
                      <a:pt x="1" y="23"/>
                    </a:lnTo>
                    <a:lnTo>
                      <a:pt x="1" y="24"/>
                    </a:lnTo>
                    <a:lnTo>
                      <a:pt x="1" y="25"/>
                    </a:lnTo>
                    <a:lnTo>
                      <a:pt x="2" y="25"/>
                    </a:lnTo>
                    <a:lnTo>
                      <a:pt x="2" y="26"/>
                    </a:lnTo>
                    <a:lnTo>
                      <a:pt x="3" y="26"/>
                    </a:lnTo>
                    <a:lnTo>
                      <a:pt x="3" y="27"/>
                    </a:lnTo>
                    <a:lnTo>
                      <a:pt x="3" y="28"/>
                    </a:lnTo>
                  </a:path>
                </a:pathLst>
              </a:custGeom>
              <a:solidFill>
                <a:srgbClr val="B698AC"/>
              </a:solidFill>
              <a:ln w="9525" cap="rnd">
                <a:noFill/>
                <a:round/>
                <a:headEnd/>
                <a:tailEnd/>
              </a:ln>
            </p:spPr>
            <p:txBody>
              <a:bodyPr/>
              <a:lstStyle/>
              <a:p>
                <a:endParaRPr lang="en-US"/>
              </a:p>
            </p:txBody>
          </p:sp>
          <p:sp>
            <p:nvSpPr>
              <p:cNvPr id="84306" name="Freeform 338"/>
              <p:cNvSpPr>
                <a:spLocks noChangeAspect="1"/>
              </p:cNvSpPr>
              <p:nvPr/>
            </p:nvSpPr>
            <p:spPr bwMode="auto">
              <a:xfrm>
                <a:off x="1067" y="2237"/>
                <a:ext cx="42" cy="56"/>
              </a:xfrm>
              <a:custGeom>
                <a:avLst/>
                <a:gdLst>
                  <a:gd name="T0" fmla="*/ 0 w 86"/>
                  <a:gd name="T1" fmla="*/ 1 h 117"/>
                  <a:gd name="T2" fmla="*/ 0 w 86"/>
                  <a:gd name="T3" fmla="*/ 2 h 117"/>
                  <a:gd name="T4" fmla="*/ 1 w 86"/>
                  <a:gd name="T5" fmla="*/ 2 h 117"/>
                  <a:gd name="T6" fmla="*/ 2 w 86"/>
                  <a:gd name="T7" fmla="*/ 2 h 117"/>
                  <a:gd name="T8" fmla="*/ 3 w 86"/>
                  <a:gd name="T9" fmla="*/ 3 h 117"/>
                  <a:gd name="T10" fmla="*/ 3 w 86"/>
                  <a:gd name="T11" fmla="*/ 3 h 117"/>
                  <a:gd name="T12" fmla="*/ 4 w 86"/>
                  <a:gd name="T13" fmla="*/ 4 h 117"/>
                  <a:gd name="T14" fmla="*/ 5 w 86"/>
                  <a:gd name="T15" fmla="*/ 4 h 117"/>
                  <a:gd name="T16" fmla="*/ 5 w 86"/>
                  <a:gd name="T17" fmla="*/ 5 h 117"/>
                  <a:gd name="T18" fmla="*/ 6 w 86"/>
                  <a:gd name="T19" fmla="*/ 6 h 117"/>
                  <a:gd name="T20" fmla="*/ 7 w 86"/>
                  <a:gd name="T21" fmla="*/ 7 h 117"/>
                  <a:gd name="T22" fmla="*/ 7 w 86"/>
                  <a:gd name="T23" fmla="*/ 7 h 117"/>
                  <a:gd name="T24" fmla="*/ 7 w 86"/>
                  <a:gd name="T25" fmla="*/ 8 h 117"/>
                  <a:gd name="T26" fmla="*/ 7 w 86"/>
                  <a:gd name="T27" fmla="*/ 8 h 117"/>
                  <a:gd name="T28" fmla="*/ 7 w 86"/>
                  <a:gd name="T29" fmla="*/ 9 h 117"/>
                  <a:gd name="T30" fmla="*/ 7 w 86"/>
                  <a:gd name="T31" fmla="*/ 10 h 117"/>
                  <a:gd name="T32" fmla="*/ 7 w 86"/>
                  <a:gd name="T33" fmla="*/ 10 h 117"/>
                  <a:gd name="T34" fmla="*/ 7 w 86"/>
                  <a:gd name="T35" fmla="*/ 11 h 117"/>
                  <a:gd name="T36" fmla="*/ 7 w 86"/>
                  <a:gd name="T37" fmla="*/ 11 h 117"/>
                  <a:gd name="T38" fmla="*/ 7 w 86"/>
                  <a:gd name="T39" fmla="*/ 11 h 117"/>
                  <a:gd name="T40" fmla="*/ 7 w 86"/>
                  <a:gd name="T41" fmla="*/ 12 h 117"/>
                  <a:gd name="T42" fmla="*/ 7 w 86"/>
                  <a:gd name="T43" fmla="*/ 13 h 117"/>
                  <a:gd name="T44" fmla="*/ 7 w 86"/>
                  <a:gd name="T45" fmla="*/ 13 h 117"/>
                  <a:gd name="T46" fmla="*/ 7 w 86"/>
                  <a:gd name="T47" fmla="*/ 13 h 117"/>
                  <a:gd name="T48" fmla="*/ 7 w 86"/>
                  <a:gd name="T49" fmla="*/ 12 h 117"/>
                  <a:gd name="T50" fmla="*/ 7 w 86"/>
                  <a:gd name="T51" fmla="*/ 11 h 117"/>
                  <a:gd name="T52" fmla="*/ 8 w 86"/>
                  <a:gd name="T53" fmla="*/ 10 h 117"/>
                  <a:gd name="T54" fmla="*/ 8 w 86"/>
                  <a:gd name="T55" fmla="*/ 9 h 117"/>
                  <a:gd name="T56" fmla="*/ 8 w 86"/>
                  <a:gd name="T57" fmla="*/ 8 h 117"/>
                  <a:gd name="T58" fmla="*/ 8 w 86"/>
                  <a:gd name="T59" fmla="*/ 7 h 117"/>
                  <a:gd name="T60" fmla="*/ 9 w 86"/>
                  <a:gd name="T61" fmla="*/ 6 h 117"/>
                  <a:gd name="T62" fmla="*/ 9 w 86"/>
                  <a:gd name="T63" fmla="*/ 5 h 117"/>
                  <a:gd name="T64" fmla="*/ 9 w 86"/>
                  <a:gd name="T65" fmla="*/ 5 h 117"/>
                  <a:gd name="T66" fmla="*/ 10 w 86"/>
                  <a:gd name="T67" fmla="*/ 4 h 117"/>
                  <a:gd name="T68" fmla="*/ 10 w 86"/>
                  <a:gd name="T69" fmla="*/ 4 h 117"/>
                  <a:gd name="T70" fmla="*/ 10 w 86"/>
                  <a:gd name="T71" fmla="*/ 4 h 117"/>
                  <a:gd name="T72" fmla="*/ 10 w 86"/>
                  <a:gd name="T73" fmla="*/ 3 h 117"/>
                  <a:gd name="T74" fmla="*/ 10 w 86"/>
                  <a:gd name="T75" fmla="*/ 3 h 117"/>
                  <a:gd name="T76" fmla="*/ 10 w 86"/>
                  <a:gd name="T77" fmla="*/ 2 h 117"/>
                  <a:gd name="T78" fmla="*/ 10 w 86"/>
                  <a:gd name="T79" fmla="*/ 2 h 117"/>
                  <a:gd name="T80" fmla="*/ 10 w 86"/>
                  <a:gd name="T81" fmla="*/ 2 h 117"/>
                  <a:gd name="T82" fmla="*/ 10 w 86"/>
                  <a:gd name="T83" fmla="*/ 1 h 117"/>
                  <a:gd name="T84" fmla="*/ 10 w 86"/>
                  <a:gd name="T85" fmla="*/ 1 h 117"/>
                  <a:gd name="T86" fmla="*/ 10 w 86"/>
                  <a:gd name="T87" fmla="*/ 0 h 117"/>
                  <a:gd name="T88" fmla="*/ 10 w 86"/>
                  <a:gd name="T89" fmla="*/ 0 h 117"/>
                  <a:gd name="T90" fmla="*/ 10 w 86"/>
                  <a:gd name="T91" fmla="*/ 0 h 117"/>
                  <a:gd name="T92" fmla="*/ 10 w 86"/>
                  <a:gd name="T93" fmla="*/ 0 h 117"/>
                  <a:gd name="T94" fmla="*/ 9 w 86"/>
                  <a:gd name="T95" fmla="*/ 0 h 117"/>
                  <a:gd name="T96" fmla="*/ 8 w 86"/>
                  <a:gd name="T97" fmla="*/ 1 h 117"/>
                  <a:gd name="T98" fmla="*/ 7 w 86"/>
                  <a:gd name="T99" fmla="*/ 1 h 117"/>
                  <a:gd name="T100" fmla="*/ 7 w 86"/>
                  <a:gd name="T101" fmla="*/ 1 h 117"/>
                  <a:gd name="T102" fmla="*/ 6 w 86"/>
                  <a:gd name="T103" fmla="*/ 1 h 117"/>
                  <a:gd name="T104" fmla="*/ 5 w 86"/>
                  <a:gd name="T105" fmla="*/ 2 h 117"/>
                  <a:gd name="T106" fmla="*/ 3 w 86"/>
                  <a:gd name="T107" fmla="*/ 2 h 117"/>
                  <a:gd name="T108" fmla="*/ 2 w 86"/>
                  <a:gd name="T109" fmla="*/ 2 h 117"/>
                  <a:gd name="T110" fmla="*/ 1 w 86"/>
                  <a:gd name="T111" fmla="*/ 2 h 117"/>
                  <a:gd name="T112" fmla="*/ 0 w 86"/>
                  <a:gd name="T113" fmla="*/ 1 h 117"/>
                  <a:gd name="T114" fmla="*/ 0 w 86"/>
                  <a:gd name="T115" fmla="*/ 1 h 117"/>
                  <a:gd name="T116" fmla="*/ 0 w 86"/>
                  <a:gd name="T117" fmla="*/ 1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
                  <a:gd name="T178" fmla="*/ 0 h 117"/>
                  <a:gd name="T179" fmla="*/ 86 w 86"/>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 h="117">
                    <a:moveTo>
                      <a:pt x="2" y="15"/>
                    </a:moveTo>
                    <a:lnTo>
                      <a:pt x="6" y="16"/>
                    </a:lnTo>
                    <a:lnTo>
                      <a:pt x="12" y="19"/>
                    </a:lnTo>
                    <a:lnTo>
                      <a:pt x="19" y="22"/>
                    </a:lnTo>
                    <a:lnTo>
                      <a:pt x="25" y="25"/>
                    </a:lnTo>
                    <a:lnTo>
                      <a:pt x="31" y="29"/>
                    </a:lnTo>
                    <a:lnTo>
                      <a:pt x="37" y="35"/>
                    </a:lnTo>
                    <a:lnTo>
                      <a:pt x="43" y="40"/>
                    </a:lnTo>
                    <a:lnTo>
                      <a:pt x="48" y="47"/>
                    </a:lnTo>
                    <a:lnTo>
                      <a:pt x="53" y="55"/>
                    </a:lnTo>
                    <a:lnTo>
                      <a:pt x="57" y="64"/>
                    </a:lnTo>
                    <a:lnTo>
                      <a:pt x="58" y="70"/>
                    </a:lnTo>
                    <a:lnTo>
                      <a:pt x="59" y="75"/>
                    </a:lnTo>
                    <a:lnTo>
                      <a:pt x="60" y="80"/>
                    </a:lnTo>
                    <a:lnTo>
                      <a:pt x="61" y="86"/>
                    </a:lnTo>
                    <a:lnTo>
                      <a:pt x="62" y="91"/>
                    </a:lnTo>
                    <a:lnTo>
                      <a:pt x="63" y="96"/>
                    </a:lnTo>
                    <a:lnTo>
                      <a:pt x="63" y="102"/>
                    </a:lnTo>
                    <a:lnTo>
                      <a:pt x="63" y="106"/>
                    </a:lnTo>
                    <a:lnTo>
                      <a:pt x="63" y="111"/>
                    </a:lnTo>
                    <a:lnTo>
                      <a:pt x="63" y="116"/>
                    </a:lnTo>
                    <a:lnTo>
                      <a:pt x="63" y="108"/>
                    </a:lnTo>
                    <a:lnTo>
                      <a:pt x="64" y="99"/>
                    </a:lnTo>
                    <a:lnTo>
                      <a:pt x="65" y="92"/>
                    </a:lnTo>
                    <a:lnTo>
                      <a:pt x="66" y="83"/>
                    </a:lnTo>
                    <a:lnTo>
                      <a:pt x="68" y="75"/>
                    </a:lnTo>
                    <a:lnTo>
                      <a:pt x="70" y="67"/>
                    </a:lnTo>
                    <a:lnTo>
                      <a:pt x="73" y="59"/>
                    </a:lnTo>
                    <a:lnTo>
                      <a:pt x="76" y="51"/>
                    </a:lnTo>
                    <a:lnTo>
                      <a:pt x="79" y="44"/>
                    </a:lnTo>
                    <a:lnTo>
                      <a:pt x="83" y="36"/>
                    </a:lnTo>
                    <a:lnTo>
                      <a:pt x="84" y="33"/>
                    </a:lnTo>
                    <a:lnTo>
                      <a:pt x="85" y="31"/>
                    </a:lnTo>
                    <a:lnTo>
                      <a:pt x="84" y="27"/>
                    </a:lnTo>
                    <a:lnTo>
                      <a:pt x="84" y="24"/>
                    </a:lnTo>
                    <a:lnTo>
                      <a:pt x="83" y="20"/>
                    </a:lnTo>
                    <a:lnTo>
                      <a:pt x="82" y="17"/>
                    </a:lnTo>
                    <a:lnTo>
                      <a:pt x="82" y="13"/>
                    </a:lnTo>
                    <a:lnTo>
                      <a:pt x="82" y="10"/>
                    </a:lnTo>
                    <a:lnTo>
                      <a:pt x="82" y="6"/>
                    </a:lnTo>
                    <a:lnTo>
                      <a:pt x="83" y="3"/>
                    </a:lnTo>
                    <a:lnTo>
                      <a:pt x="83" y="0"/>
                    </a:lnTo>
                    <a:lnTo>
                      <a:pt x="77" y="5"/>
                    </a:lnTo>
                    <a:lnTo>
                      <a:pt x="71" y="8"/>
                    </a:lnTo>
                    <a:lnTo>
                      <a:pt x="64" y="11"/>
                    </a:lnTo>
                    <a:lnTo>
                      <a:pt x="57" y="13"/>
                    </a:lnTo>
                    <a:lnTo>
                      <a:pt x="49" y="15"/>
                    </a:lnTo>
                    <a:lnTo>
                      <a:pt x="41" y="16"/>
                    </a:lnTo>
                    <a:lnTo>
                      <a:pt x="31" y="16"/>
                    </a:lnTo>
                    <a:lnTo>
                      <a:pt x="22" y="16"/>
                    </a:lnTo>
                    <a:lnTo>
                      <a:pt x="12" y="16"/>
                    </a:lnTo>
                    <a:lnTo>
                      <a:pt x="0" y="15"/>
                    </a:lnTo>
                    <a:lnTo>
                      <a:pt x="2" y="15"/>
                    </a:lnTo>
                  </a:path>
                </a:pathLst>
              </a:custGeom>
              <a:solidFill>
                <a:srgbClr val="A57E97"/>
              </a:solidFill>
              <a:ln w="9525" cap="rnd">
                <a:noFill/>
                <a:round/>
                <a:headEnd/>
                <a:tailEnd/>
              </a:ln>
            </p:spPr>
            <p:txBody>
              <a:bodyPr/>
              <a:lstStyle/>
              <a:p>
                <a:endParaRPr lang="en-US"/>
              </a:p>
            </p:txBody>
          </p:sp>
          <p:sp>
            <p:nvSpPr>
              <p:cNvPr id="84307" name="Freeform 339"/>
              <p:cNvSpPr>
                <a:spLocks noChangeAspect="1"/>
              </p:cNvSpPr>
              <p:nvPr/>
            </p:nvSpPr>
            <p:spPr bwMode="auto">
              <a:xfrm>
                <a:off x="1067" y="2237"/>
                <a:ext cx="42" cy="56"/>
              </a:xfrm>
              <a:custGeom>
                <a:avLst/>
                <a:gdLst>
                  <a:gd name="T0" fmla="*/ 0 w 86"/>
                  <a:gd name="T1" fmla="*/ 1 h 117"/>
                  <a:gd name="T2" fmla="*/ 0 w 86"/>
                  <a:gd name="T3" fmla="*/ 2 h 117"/>
                  <a:gd name="T4" fmla="*/ 1 w 86"/>
                  <a:gd name="T5" fmla="*/ 2 h 117"/>
                  <a:gd name="T6" fmla="*/ 2 w 86"/>
                  <a:gd name="T7" fmla="*/ 2 h 117"/>
                  <a:gd name="T8" fmla="*/ 3 w 86"/>
                  <a:gd name="T9" fmla="*/ 3 h 117"/>
                  <a:gd name="T10" fmla="*/ 3 w 86"/>
                  <a:gd name="T11" fmla="*/ 3 h 117"/>
                  <a:gd name="T12" fmla="*/ 4 w 86"/>
                  <a:gd name="T13" fmla="*/ 4 h 117"/>
                  <a:gd name="T14" fmla="*/ 5 w 86"/>
                  <a:gd name="T15" fmla="*/ 4 h 117"/>
                  <a:gd name="T16" fmla="*/ 5 w 86"/>
                  <a:gd name="T17" fmla="*/ 5 h 117"/>
                  <a:gd name="T18" fmla="*/ 6 w 86"/>
                  <a:gd name="T19" fmla="*/ 6 h 117"/>
                  <a:gd name="T20" fmla="*/ 7 w 86"/>
                  <a:gd name="T21" fmla="*/ 7 h 117"/>
                  <a:gd name="T22" fmla="*/ 7 w 86"/>
                  <a:gd name="T23" fmla="*/ 7 h 117"/>
                  <a:gd name="T24" fmla="*/ 7 w 86"/>
                  <a:gd name="T25" fmla="*/ 8 h 117"/>
                  <a:gd name="T26" fmla="*/ 7 w 86"/>
                  <a:gd name="T27" fmla="*/ 8 h 117"/>
                  <a:gd name="T28" fmla="*/ 7 w 86"/>
                  <a:gd name="T29" fmla="*/ 9 h 117"/>
                  <a:gd name="T30" fmla="*/ 7 w 86"/>
                  <a:gd name="T31" fmla="*/ 10 h 117"/>
                  <a:gd name="T32" fmla="*/ 7 w 86"/>
                  <a:gd name="T33" fmla="*/ 10 h 117"/>
                  <a:gd name="T34" fmla="*/ 7 w 86"/>
                  <a:gd name="T35" fmla="*/ 11 h 117"/>
                  <a:gd name="T36" fmla="*/ 7 w 86"/>
                  <a:gd name="T37" fmla="*/ 11 h 117"/>
                  <a:gd name="T38" fmla="*/ 7 w 86"/>
                  <a:gd name="T39" fmla="*/ 11 h 117"/>
                  <a:gd name="T40" fmla="*/ 7 w 86"/>
                  <a:gd name="T41" fmla="*/ 12 h 117"/>
                  <a:gd name="T42" fmla="*/ 7 w 86"/>
                  <a:gd name="T43" fmla="*/ 13 h 117"/>
                  <a:gd name="T44" fmla="*/ 7 w 86"/>
                  <a:gd name="T45" fmla="*/ 13 h 117"/>
                  <a:gd name="T46" fmla="*/ 7 w 86"/>
                  <a:gd name="T47" fmla="*/ 13 h 117"/>
                  <a:gd name="T48" fmla="*/ 7 w 86"/>
                  <a:gd name="T49" fmla="*/ 12 h 117"/>
                  <a:gd name="T50" fmla="*/ 7 w 86"/>
                  <a:gd name="T51" fmla="*/ 11 h 117"/>
                  <a:gd name="T52" fmla="*/ 8 w 86"/>
                  <a:gd name="T53" fmla="*/ 10 h 117"/>
                  <a:gd name="T54" fmla="*/ 8 w 86"/>
                  <a:gd name="T55" fmla="*/ 9 h 117"/>
                  <a:gd name="T56" fmla="*/ 8 w 86"/>
                  <a:gd name="T57" fmla="*/ 8 h 117"/>
                  <a:gd name="T58" fmla="*/ 8 w 86"/>
                  <a:gd name="T59" fmla="*/ 7 h 117"/>
                  <a:gd name="T60" fmla="*/ 9 w 86"/>
                  <a:gd name="T61" fmla="*/ 6 h 117"/>
                  <a:gd name="T62" fmla="*/ 9 w 86"/>
                  <a:gd name="T63" fmla="*/ 5 h 117"/>
                  <a:gd name="T64" fmla="*/ 9 w 86"/>
                  <a:gd name="T65" fmla="*/ 5 h 117"/>
                  <a:gd name="T66" fmla="*/ 10 w 86"/>
                  <a:gd name="T67" fmla="*/ 4 h 117"/>
                  <a:gd name="T68" fmla="*/ 10 w 86"/>
                  <a:gd name="T69" fmla="*/ 4 h 117"/>
                  <a:gd name="T70" fmla="*/ 10 w 86"/>
                  <a:gd name="T71" fmla="*/ 4 h 117"/>
                  <a:gd name="T72" fmla="*/ 10 w 86"/>
                  <a:gd name="T73" fmla="*/ 3 h 117"/>
                  <a:gd name="T74" fmla="*/ 10 w 86"/>
                  <a:gd name="T75" fmla="*/ 3 h 117"/>
                  <a:gd name="T76" fmla="*/ 10 w 86"/>
                  <a:gd name="T77" fmla="*/ 2 h 117"/>
                  <a:gd name="T78" fmla="*/ 10 w 86"/>
                  <a:gd name="T79" fmla="*/ 2 h 117"/>
                  <a:gd name="T80" fmla="*/ 10 w 86"/>
                  <a:gd name="T81" fmla="*/ 2 h 117"/>
                  <a:gd name="T82" fmla="*/ 10 w 86"/>
                  <a:gd name="T83" fmla="*/ 1 h 117"/>
                  <a:gd name="T84" fmla="*/ 10 w 86"/>
                  <a:gd name="T85" fmla="*/ 1 h 117"/>
                  <a:gd name="T86" fmla="*/ 10 w 86"/>
                  <a:gd name="T87" fmla="*/ 0 h 117"/>
                  <a:gd name="T88" fmla="*/ 10 w 86"/>
                  <a:gd name="T89" fmla="*/ 0 h 117"/>
                  <a:gd name="T90" fmla="*/ 10 w 86"/>
                  <a:gd name="T91" fmla="*/ 0 h 117"/>
                  <a:gd name="T92" fmla="*/ 10 w 86"/>
                  <a:gd name="T93" fmla="*/ 0 h 117"/>
                  <a:gd name="T94" fmla="*/ 9 w 86"/>
                  <a:gd name="T95" fmla="*/ 0 h 117"/>
                  <a:gd name="T96" fmla="*/ 8 w 86"/>
                  <a:gd name="T97" fmla="*/ 1 h 117"/>
                  <a:gd name="T98" fmla="*/ 7 w 86"/>
                  <a:gd name="T99" fmla="*/ 1 h 117"/>
                  <a:gd name="T100" fmla="*/ 7 w 86"/>
                  <a:gd name="T101" fmla="*/ 1 h 117"/>
                  <a:gd name="T102" fmla="*/ 6 w 86"/>
                  <a:gd name="T103" fmla="*/ 1 h 117"/>
                  <a:gd name="T104" fmla="*/ 5 w 86"/>
                  <a:gd name="T105" fmla="*/ 2 h 117"/>
                  <a:gd name="T106" fmla="*/ 3 w 86"/>
                  <a:gd name="T107" fmla="*/ 2 h 117"/>
                  <a:gd name="T108" fmla="*/ 2 w 86"/>
                  <a:gd name="T109" fmla="*/ 2 h 117"/>
                  <a:gd name="T110" fmla="*/ 1 w 86"/>
                  <a:gd name="T111" fmla="*/ 2 h 117"/>
                  <a:gd name="T112" fmla="*/ 0 w 86"/>
                  <a:gd name="T113" fmla="*/ 1 h 117"/>
                  <a:gd name="T114" fmla="*/ 0 w 86"/>
                  <a:gd name="T115" fmla="*/ 1 h 117"/>
                  <a:gd name="T116" fmla="*/ 0 w 86"/>
                  <a:gd name="T117" fmla="*/ 1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
                  <a:gd name="T178" fmla="*/ 0 h 117"/>
                  <a:gd name="T179" fmla="*/ 86 w 86"/>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 h="117">
                    <a:moveTo>
                      <a:pt x="2" y="15"/>
                    </a:moveTo>
                    <a:lnTo>
                      <a:pt x="6" y="16"/>
                    </a:lnTo>
                    <a:lnTo>
                      <a:pt x="12" y="19"/>
                    </a:lnTo>
                    <a:lnTo>
                      <a:pt x="19" y="22"/>
                    </a:lnTo>
                    <a:lnTo>
                      <a:pt x="25" y="25"/>
                    </a:lnTo>
                    <a:lnTo>
                      <a:pt x="31" y="29"/>
                    </a:lnTo>
                    <a:lnTo>
                      <a:pt x="37" y="35"/>
                    </a:lnTo>
                    <a:lnTo>
                      <a:pt x="43" y="40"/>
                    </a:lnTo>
                    <a:lnTo>
                      <a:pt x="48" y="47"/>
                    </a:lnTo>
                    <a:lnTo>
                      <a:pt x="53" y="55"/>
                    </a:lnTo>
                    <a:lnTo>
                      <a:pt x="57" y="64"/>
                    </a:lnTo>
                    <a:lnTo>
                      <a:pt x="58" y="70"/>
                    </a:lnTo>
                    <a:lnTo>
                      <a:pt x="59" y="75"/>
                    </a:lnTo>
                    <a:lnTo>
                      <a:pt x="60" y="80"/>
                    </a:lnTo>
                    <a:lnTo>
                      <a:pt x="61" y="86"/>
                    </a:lnTo>
                    <a:lnTo>
                      <a:pt x="62" y="91"/>
                    </a:lnTo>
                    <a:lnTo>
                      <a:pt x="63" y="96"/>
                    </a:lnTo>
                    <a:lnTo>
                      <a:pt x="63" y="102"/>
                    </a:lnTo>
                    <a:lnTo>
                      <a:pt x="63" y="106"/>
                    </a:lnTo>
                    <a:lnTo>
                      <a:pt x="63" y="111"/>
                    </a:lnTo>
                    <a:lnTo>
                      <a:pt x="63" y="116"/>
                    </a:lnTo>
                    <a:lnTo>
                      <a:pt x="63" y="108"/>
                    </a:lnTo>
                    <a:lnTo>
                      <a:pt x="64" y="99"/>
                    </a:lnTo>
                    <a:lnTo>
                      <a:pt x="65" y="92"/>
                    </a:lnTo>
                    <a:lnTo>
                      <a:pt x="66" y="83"/>
                    </a:lnTo>
                    <a:lnTo>
                      <a:pt x="68" y="75"/>
                    </a:lnTo>
                    <a:lnTo>
                      <a:pt x="70" y="67"/>
                    </a:lnTo>
                    <a:lnTo>
                      <a:pt x="73" y="59"/>
                    </a:lnTo>
                    <a:lnTo>
                      <a:pt x="76" y="51"/>
                    </a:lnTo>
                    <a:lnTo>
                      <a:pt x="79" y="44"/>
                    </a:lnTo>
                    <a:lnTo>
                      <a:pt x="83" y="36"/>
                    </a:lnTo>
                    <a:lnTo>
                      <a:pt x="84" y="33"/>
                    </a:lnTo>
                    <a:lnTo>
                      <a:pt x="85" y="31"/>
                    </a:lnTo>
                    <a:lnTo>
                      <a:pt x="84" y="27"/>
                    </a:lnTo>
                    <a:lnTo>
                      <a:pt x="84" y="24"/>
                    </a:lnTo>
                    <a:lnTo>
                      <a:pt x="83" y="20"/>
                    </a:lnTo>
                    <a:lnTo>
                      <a:pt x="82" y="17"/>
                    </a:lnTo>
                    <a:lnTo>
                      <a:pt x="82" y="13"/>
                    </a:lnTo>
                    <a:lnTo>
                      <a:pt x="82" y="10"/>
                    </a:lnTo>
                    <a:lnTo>
                      <a:pt x="82" y="6"/>
                    </a:lnTo>
                    <a:lnTo>
                      <a:pt x="83" y="3"/>
                    </a:lnTo>
                    <a:lnTo>
                      <a:pt x="83" y="0"/>
                    </a:lnTo>
                    <a:lnTo>
                      <a:pt x="77" y="5"/>
                    </a:lnTo>
                    <a:lnTo>
                      <a:pt x="71" y="8"/>
                    </a:lnTo>
                    <a:lnTo>
                      <a:pt x="64" y="11"/>
                    </a:lnTo>
                    <a:lnTo>
                      <a:pt x="57" y="13"/>
                    </a:lnTo>
                    <a:lnTo>
                      <a:pt x="49" y="15"/>
                    </a:lnTo>
                    <a:lnTo>
                      <a:pt x="41" y="16"/>
                    </a:lnTo>
                    <a:lnTo>
                      <a:pt x="31" y="16"/>
                    </a:lnTo>
                    <a:lnTo>
                      <a:pt x="22" y="16"/>
                    </a:lnTo>
                    <a:lnTo>
                      <a:pt x="12" y="16"/>
                    </a:lnTo>
                    <a:lnTo>
                      <a:pt x="0" y="15"/>
                    </a:lnTo>
                    <a:lnTo>
                      <a:pt x="2" y="15"/>
                    </a:lnTo>
                  </a:path>
                </a:pathLst>
              </a:custGeom>
              <a:noFill/>
              <a:ln w="12700" cap="rnd">
                <a:solidFill>
                  <a:srgbClr val="000000"/>
                </a:solidFill>
                <a:round/>
                <a:headEnd type="none" w="sm" len="sm"/>
                <a:tailEnd type="none" w="sm" len="sm"/>
              </a:ln>
            </p:spPr>
            <p:txBody>
              <a:bodyPr/>
              <a:lstStyle/>
              <a:p>
                <a:endParaRPr lang="en-US"/>
              </a:p>
            </p:txBody>
          </p:sp>
          <p:sp>
            <p:nvSpPr>
              <p:cNvPr id="84308" name="Freeform 340"/>
              <p:cNvSpPr>
                <a:spLocks noChangeAspect="1"/>
              </p:cNvSpPr>
              <p:nvPr/>
            </p:nvSpPr>
            <p:spPr bwMode="auto">
              <a:xfrm>
                <a:off x="1083" y="2244"/>
                <a:ext cx="21" cy="29"/>
              </a:xfrm>
              <a:custGeom>
                <a:avLst/>
                <a:gdLst>
                  <a:gd name="T0" fmla="*/ 0 w 43"/>
                  <a:gd name="T1" fmla="*/ 0 h 59"/>
                  <a:gd name="T2" fmla="*/ 0 w 43"/>
                  <a:gd name="T3" fmla="*/ 1 h 59"/>
                  <a:gd name="T4" fmla="*/ 0 w 43"/>
                  <a:gd name="T5" fmla="*/ 1 h 59"/>
                  <a:gd name="T6" fmla="*/ 1 w 43"/>
                  <a:gd name="T7" fmla="*/ 1 h 59"/>
                  <a:gd name="T8" fmla="*/ 1 w 43"/>
                  <a:gd name="T9" fmla="*/ 1 h 59"/>
                  <a:gd name="T10" fmla="*/ 1 w 43"/>
                  <a:gd name="T11" fmla="*/ 1 h 59"/>
                  <a:gd name="T12" fmla="*/ 2 w 43"/>
                  <a:gd name="T13" fmla="*/ 2 h 59"/>
                  <a:gd name="T14" fmla="*/ 2 w 43"/>
                  <a:gd name="T15" fmla="*/ 2 h 59"/>
                  <a:gd name="T16" fmla="*/ 3 w 43"/>
                  <a:gd name="T17" fmla="*/ 2 h 59"/>
                  <a:gd name="T18" fmla="*/ 3 w 43"/>
                  <a:gd name="T19" fmla="*/ 3 h 59"/>
                  <a:gd name="T20" fmla="*/ 3 w 43"/>
                  <a:gd name="T21" fmla="*/ 4 h 59"/>
                  <a:gd name="T22" fmla="*/ 3 w 43"/>
                  <a:gd name="T23" fmla="*/ 4 h 59"/>
                  <a:gd name="T24" fmla="*/ 3 w 43"/>
                  <a:gd name="T25" fmla="*/ 4 h 59"/>
                  <a:gd name="T26" fmla="*/ 3 w 43"/>
                  <a:gd name="T27" fmla="*/ 4 h 59"/>
                  <a:gd name="T28" fmla="*/ 3 w 43"/>
                  <a:gd name="T29" fmla="*/ 5 h 59"/>
                  <a:gd name="T30" fmla="*/ 3 w 43"/>
                  <a:gd name="T31" fmla="*/ 5 h 59"/>
                  <a:gd name="T32" fmla="*/ 3 w 43"/>
                  <a:gd name="T33" fmla="*/ 5 h 59"/>
                  <a:gd name="T34" fmla="*/ 3 w 43"/>
                  <a:gd name="T35" fmla="*/ 6 h 59"/>
                  <a:gd name="T36" fmla="*/ 3 w 43"/>
                  <a:gd name="T37" fmla="*/ 6 h 59"/>
                  <a:gd name="T38" fmla="*/ 3 w 43"/>
                  <a:gd name="T39" fmla="*/ 6 h 59"/>
                  <a:gd name="T40" fmla="*/ 3 w 43"/>
                  <a:gd name="T41" fmla="*/ 7 h 59"/>
                  <a:gd name="T42" fmla="*/ 3 w 43"/>
                  <a:gd name="T43" fmla="*/ 7 h 59"/>
                  <a:gd name="T44" fmla="*/ 3 w 43"/>
                  <a:gd name="T45" fmla="*/ 7 h 59"/>
                  <a:gd name="T46" fmla="*/ 3 w 43"/>
                  <a:gd name="T47" fmla="*/ 7 h 59"/>
                  <a:gd name="T48" fmla="*/ 3 w 43"/>
                  <a:gd name="T49" fmla="*/ 6 h 59"/>
                  <a:gd name="T50" fmla="*/ 4 w 43"/>
                  <a:gd name="T51" fmla="*/ 6 h 59"/>
                  <a:gd name="T52" fmla="*/ 4 w 43"/>
                  <a:gd name="T53" fmla="*/ 5 h 59"/>
                  <a:gd name="T54" fmla="*/ 4 w 43"/>
                  <a:gd name="T55" fmla="*/ 5 h 59"/>
                  <a:gd name="T56" fmla="*/ 4 w 43"/>
                  <a:gd name="T57" fmla="*/ 4 h 59"/>
                  <a:gd name="T58" fmla="*/ 4 w 43"/>
                  <a:gd name="T59" fmla="*/ 4 h 59"/>
                  <a:gd name="T60" fmla="*/ 4 w 43"/>
                  <a:gd name="T61" fmla="*/ 3 h 59"/>
                  <a:gd name="T62" fmla="*/ 4 w 43"/>
                  <a:gd name="T63" fmla="*/ 3 h 59"/>
                  <a:gd name="T64" fmla="*/ 5 w 43"/>
                  <a:gd name="T65" fmla="*/ 2 h 59"/>
                  <a:gd name="T66" fmla="*/ 5 w 43"/>
                  <a:gd name="T67" fmla="*/ 2 h 59"/>
                  <a:gd name="T68" fmla="*/ 5 w 43"/>
                  <a:gd name="T69" fmla="*/ 2 h 59"/>
                  <a:gd name="T70" fmla="*/ 5 w 43"/>
                  <a:gd name="T71" fmla="*/ 2 h 59"/>
                  <a:gd name="T72" fmla="*/ 5 w 43"/>
                  <a:gd name="T73" fmla="*/ 1 h 59"/>
                  <a:gd name="T74" fmla="*/ 5 w 43"/>
                  <a:gd name="T75" fmla="*/ 1 h 59"/>
                  <a:gd name="T76" fmla="*/ 5 w 43"/>
                  <a:gd name="T77" fmla="*/ 1 h 59"/>
                  <a:gd name="T78" fmla="*/ 5 w 43"/>
                  <a:gd name="T79" fmla="*/ 1 h 59"/>
                  <a:gd name="T80" fmla="*/ 5 w 43"/>
                  <a:gd name="T81" fmla="*/ 1 h 59"/>
                  <a:gd name="T82" fmla="*/ 5 w 43"/>
                  <a:gd name="T83" fmla="*/ 0 h 59"/>
                  <a:gd name="T84" fmla="*/ 5 w 43"/>
                  <a:gd name="T85" fmla="*/ 0 h 59"/>
                  <a:gd name="T86" fmla="*/ 5 w 43"/>
                  <a:gd name="T87" fmla="*/ 0 h 59"/>
                  <a:gd name="T88" fmla="*/ 5 w 43"/>
                  <a:gd name="T89" fmla="*/ 0 h 59"/>
                  <a:gd name="T90" fmla="*/ 5 w 43"/>
                  <a:gd name="T91" fmla="*/ 0 h 59"/>
                  <a:gd name="T92" fmla="*/ 5 w 43"/>
                  <a:gd name="T93" fmla="*/ 0 h 59"/>
                  <a:gd name="T94" fmla="*/ 4 w 43"/>
                  <a:gd name="T95" fmla="*/ 0 h 59"/>
                  <a:gd name="T96" fmla="*/ 4 w 43"/>
                  <a:gd name="T97" fmla="*/ 0 h 59"/>
                  <a:gd name="T98" fmla="*/ 4 w 43"/>
                  <a:gd name="T99" fmla="*/ 0 h 59"/>
                  <a:gd name="T100" fmla="*/ 3 w 43"/>
                  <a:gd name="T101" fmla="*/ 0 h 59"/>
                  <a:gd name="T102" fmla="*/ 3 w 43"/>
                  <a:gd name="T103" fmla="*/ 0 h 59"/>
                  <a:gd name="T104" fmla="*/ 2 w 43"/>
                  <a:gd name="T105" fmla="*/ 1 h 59"/>
                  <a:gd name="T106" fmla="*/ 1 w 43"/>
                  <a:gd name="T107" fmla="*/ 1 h 59"/>
                  <a:gd name="T108" fmla="*/ 1 w 43"/>
                  <a:gd name="T109" fmla="*/ 1 h 59"/>
                  <a:gd name="T110" fmla="*/ 0 w 43"/>
                  <a:gd name="T111" fmla="*/ 0 h 59"/>
                  <a:gd name="T112" fmla="*/ 0 w 43"/>
                  <a:gd name="T113" fmla="*/ 0 h 59"/>
                  <a:gd name="T114" fmla="*/ 0 w 43"/>
                  <a:gd name="T115" fmla="*/ 0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
                  <a:gd name="T175" fmla="*/ 0 h 59"/>
                  <a:gd name="T176" fmla="*/ 43 w 43"/>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 h="59">
                    <a:moveTo>
                      <a:pt x="1" y="7"/>
                    </a:moveTo>
                    <a:lnTo>
                      <a:pt x="3" y="8"/>
                    </a:lnTo>
                    <a:lnTo>
                      <a:pt x="6" y="10"/>
                    </a:lnTo>
                    <a:lnTo>
                      <a:pt x="9" y="11"/>
                    </a:lnTo>
                    <a:lnTo>
                      <a:pt x="12" y="13"/>
                    </a:lnTo>
                    <a:lnTo>
                      <a:pt x="15" y="15"/>
                    </a:lnTo>
                    <a:lnTo>
                      <a:pt x="18" y="17"/>
                    </a:lnTo>
                    <a:lnTo>
                      <a:pt x="22" y="20"/>
                    </a:lnTo>
                    <a:lnTo>
                      <a:pt x="24" y="23"/>
                    </a:lnTo>
                    <a:lnTo>
                      <a:pt x="26" y="28"/>
                    </a:lnTo>
                    <a:lnTo>
                      <a:pt x="28" y="32"/>
                    </a:lnTo>
                    <a:lnTo>
                      <a:pt x="29" y="35"/>
                    </a:lnTo>
                    <a:lnTo>
                      <a:pt x="30" y="38"/>
                    </a:lnTo>
                    <a:lnTo>
                      <a:pt x="30" y="40"/>
                    </a:lnTo>
                    <a:lnTo>
                      <a:pt x="31" y="43"/>
                    </a:lnTo>
                    <a:lnTo>
                      <a:pt x="31" y="45"/>
                    </a:lnTo>
                    <a:lnTo>
                      <a:pt x="31" y="48"/>
                    </a:lnTo>
                    <a:lnTo>
                      <a:pt x="31" y="51"/>
                    </a:lnTo>
                    <a:lnTo>
                      <a:pt x="31" y="53"/>
                    </a:lnTo>
                    <a:lnTo>
                      <a:pt x="31" y="56"/>
                    </a:lnTo>
                    <a:lnTo>
                      <a:pt x="31" y="58"/>
                    </a:lnTo>
                    <a:lnTo>
                      <a:pt x="31" y="54"/>
                    </a:lnTo>
                    <a:lnTo>
                      <a:pt x="32" y="50"/>
                    </a:lnTo>
                    <a:lnTo>
                      <a:pt x="32" y="45"/>
                    </a:lnTo>
                    <a:lnTo>
                      <a:pt x="33" y="41"/>
                    </a:lnTo>
                    <a:lnTo>
                      <a:pt x="34" y="38"/>
                    </a:lnTo>
                    <a:lnTo>
                      <a:pt x="35" y="34"/>
                    </a:lnTo>
                    <a:lnTo>
                      <a:pt x="36" y="29"/>
                    </a:lnTo>
                    <a:lnTo>
                      <a:pt x="37" y="26"/>
                    </a:lnTo>
                    <a:lnTo>
                      <a:pt x="40" y="22"/>
                    </a:lnTo>
                    <a:lnTo>
                      <a:pt x="41" y="18"/>
                    </a:lnTo>
                    <a:lnTo>
                      <a:pt x="42" y="16"/>
                    </a:lnTo>
                    <a:lnTo>
                      <a:pt x="42" y="15"/>
                    </a:lnTo>
                    <a:lnTo>
                      <a:pt x="42" y="13"/>
                    </a:lnTo>
                    <a:lnTo>
                      <a:pt x="42" y="12"/>
                    </a:lnTo>
                    <a:lnTo>
                      <a:pt x="41" y="10"/>
                    </a:lnTo>
                    <a:lnTo>
                      <a:pt x="41" y="9"/>
                    </a:lnTo>
                    <a:lnTo>
                      <a:pt x="41" y="7"/>
                    </a:lnTo>
                    <a:lnTo>
                      <a:pt x="41" y="5"/>
                    </a:lnTo>
                    <a:lnTo>
                      <a:pt x="41" y="3"/>
                    </a:lnTo>
                    <a:lnTo>
                      <a:pt x="41" y="1"/>
                    </a:lnTo>
                    <a:lnTo>
                      <a:pt x="41" y="0"/>
                    </a:lnTo>
                    <a:lnTo>
                      <a:pt x="38" y="3"/>
                    </a:lnTo>
                    <a:lnTo>
                      <a:pt x="35" y="4"/>
                    </a:lnTo>
                    <a:lnTo>
                      <a:pt x="32" y="6"/>
                    </a:lnTo>
                    <a:lnTo>
                      <a:pt x="28" y="7"/>
                    </a:lnTo>
                    <a:lnTo>
                      <a:pt x="25" y="7"/>
                    </a:lnTo>
                    <a:lnTo>
                      <a:pt x="20" y="8"/>
                    </a:lnTo>
                    <a:lnTo>
                      <a:pt x="15" y="8"/>
                    </a:lnTo>
                    <a:lnTo>
                      <a:pt x="11" y="8"/>
                    </a:lnTo>
                    <a:lnTo>
                      <a:pt x="6" y="7"/>
                    </a:lnTo>
                    <a:lnTo>
                      <a:pt x="0" y="7"/>
                    </a:lnTo>
                    <a:lnTo>
                      <a:pt x="1" y="7"/>
                    </a:lnTo>
                  </a:path>
                </a:pathLst>
              </a:custGeom>
              <a:solidFill>
                <a:srgbClr val="814B6E"/>
              </a:solidFill>
              <a:ln w="9525" cap="rnd">
                <a:noFill/>
                <a:round/>
                <a:headEnd/>
                <a:tailEnd/>
              </a:ln>
            </p:spPr>
            <p:txBody>
              <a:bodyPr/>
              <a:lstStyle/>
              <a:p>
                <a:endParaRPr lang="en-US"/>
              </a:p>
            </p:txBody>
          </p:sp>
          <p:sp>
            <p:nvSpPr>
              <p:cNvPr id="84309" name="Freeform 341"/>
              <p:cNvSpPr>
                <a:spLocks noChangeAspect="1"/>
              </p:cNvSpPr>
              <p:nvPr/>
            </p:nvSpPr>
            <p:spPr bwMode="auto">
              <a:xfrm>
                <a:off x="992" y="2232"/>
                <a:ext cx="21" cy="9"/>
              </a:xfrm>
              <a:custGeom>
                <a:avLst/>
                <a:gdLst>
                  <a:gd name="T0" fmla="*/ 0 w 42"/>
                  <a:gd name="T1" fmla="*/ 2 h 17"/>
                  <a:gd name="T2" fmla="*/ 1 w 42"/>
                  <a:gd name="T3" fmla="*/ 2 h 17"/>
                  <a:gd name="T4" fmla="*/ 1 w 42"/>
                  <a:gd name="T5" fmla="*/ 2 h 17"/>
                  <a:gd name="T6" fmla="*/ 1 w 42"/>
                  <a:gd name="T7" fmla="*/ 1 h 17"/>
                  <a:gd name="T8" fmla="*/ 1 w 42"/>
                  <a:gd name="T9" fmla="*/ 0 h 17"/>
                  <a:gd name="T10" fmla="*/ 1 w 42"/>
                  <a:gd name="T11" fmla="*/ 0 h 17"/>
                  <a:gd name="T12" fmla="*/ 1 w 42"/>
                  <a:gd name="T13" fmla="*/ 0 h 17"/>
                  <a:gd name="T14" fmla="*/ 3 w 42"/>
                  <a:gd name="T15" fmla="*/ 0 h 17"/>
                  <a:gd name="T16" fmla="*/ 3 w 42"/>
                  <a:gd name="T17" fmla="*/ 0 h 17"/>
                  <a:gd name="T18" fmla="*/ 5 w 42"/>
                  <a:gd name="T19" fmla="*/ 1 h 17"/>
                  <a:gd name="T20" fmla="*/ 5 w 42"/>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7"/>
                  <a:gd name="T35" fmla="*/ 42 w 4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7">
                    <a:moveTo>
                      <a:pt x="0" y="16"/>
                    </a:moveTo>
                    <a:lnTo>
                      <a:pt x="1" y="16"/>
                    </a:lnTo>
                    <a:lnTo>
                      <a:pt x="2" y="10"/>
                    </a:lnTo>
                    <a:lnTo>
                      <a:pt x="4" y="5"/>
                    </a:lnTo>
                    <a:lnTo>
                      <a:pt x="7" y="0"/>
                    </a:lnTo>
                    <a:lnTo>
                      <a:pt x="11" y="0"/>
                    </a:lnTo>
                    <a:lnTo>
                      <a:pt x="15" y="0"/>
                    </a:lnTo>
                    <a:lnTo>
                      <a:pt x="21" y="0"/>
                    </a:lnTo>
                    <a:lnTo>
                      <a:pt x="27" y="0"/>
                    </a:lnTo>
                    <a:lnTo>
                      <a:pt x="33" y="5"/>
                    </a:lnTo>
                    <a:lnTo>
                      <a:pt x="41" y="16"/>
                    </a:lnTo>
                  </a:path>
                </a:pathLst>
              </a:custGeom>
              <a:noFill/>
              <a:ln w="12700" cap="rnd">
                <a:solidFill>
                  <a:srgbClr val="000000"/>
                </a:solidFill>
                <a:round/>
                <a:headEnd type="none" w="sm" len="sm"/>
                <a:tailEnd type="none" w="sm" len="sm"/>
              </a:ln>
            </p:spPr>
            <p:txBody>
              <a:bodyPr/>
              <a:lstStyle/>
              <a:p>
                <a:endParaRPr lang="en-US"/>
              </a:p>
            </p:txBody>
          </p:sp>
          <p:sp>
            <p:nvSpPr>
              <p:cNvPr id="84310" name="Freeform 342"/>
              <p:cNvSpPr>
                <a:spLocks noChangeAspect="1"/>
              </p:cNvSpPr>
              <p:nvPr/>
            </p:nvSpPr>
            <p:spPr bwMode="auto">
              <a:xfrm>
                <a:off x="964" y="1957"/>
                <a:ext cx="135" cy="570"/>
              </a:xfrm>
              <a:custGeom>
                <a:avLst/>
                <a:gdLst>
                  <a:gd name="T0" fmla="*/ 3 w 278"/>
                  <a:gd name="T1" fmla="*/ 132 h 1180"/>
                  <a:gd name="T2" fmla="*/ 2 w 278"/>
                  <a:gd name="T3" fmla="*/ 131 h 1180"/>
                  <a:gd name="T4" fmla="*/ 2 w 278"/>
                  <a:gd name="T5" fmla="*/ 127 h 1180"/>
                  <a:gd name="T6" fmla="*/ 1 w 278"/>
                  <a:gd name="T7" fmla="*/ 122 h 1180"/>
                  <a:gd name="T8" fmla="*/ 1 w 278"/>
                  <a:gd name="T9" fmla="*/ 118 h 1180"/>
                  <a:gd name="T10" fmla="*/ 1 w 278"/>
                  <a:gd name="T11" fmla="*/ 114 h 1180"/>
                  <a:gd name="T12" fmla="*/ 1 w 278"/>
                  <a:gd name="T13" fmla="*/ 113 h 1180"/>
                  <a:gd name="T14" fmla="*/ 2 w 278"/>
                  <a:gd name="T15" fmla="*/ 111 h 1180"/>
                  <a:gd name="T16" fmla="*/ 3 w 278"/>
                  <a:gd name="T17" fmla="*/ 109 h 1180"/>
                  <a:gd name="T18" fmla="*/ 4 w 278"/>
                  <a:gd name="T19" fmla="*/ 107 h 1180"/>
                  <a:gd name="T20" fmla="*/ 4 w 278"/>
                  <a:gd name="T21" fmla="*/ 105 h 1180"/>
                  <a:gd name="T22" fmla="*/ 5 w 278"/>
                  <a:gd name="T23" fmla="*/ 105 h 1180"/>
                  <a:gd name="T24" fmla="*/ 4 w 278"/>
                  <a:gd name="T25" fmla="*/ 104 h 1180"/>
                  <a:gd name="T26" fmla="*/ 4 w 278"/>
                  <a:gd name="T27" fmla="*/ 103 h 1180"/>
                  <a:gd name="T28" fmla="*/ 3 w 278"/>
                  <a:gd name="T29" fmla="*/ 102 h 1180"/>
                  <a:gd name="T30" fmla="*/ 1 w 278"/>
                  <a:gd name="T31" fmla="*/ 100 h 1180"/>
                  <a:gd name="T32" fmla="*/ 0 w 278"/>
                  <a:gd name="T33" fmla="*/ 97 h 1180"/>
                  <a:gd name="T34" fmla="*/ 0 w 278"/>
                  <a:gd name="T35" fmla="*/ 96 h 1180"/>
                  <a:gd name="T36" fmla="*/ 0 w 278"/>
                  <a:gd name="T37" fmla="*/ 93 h 1180"/>
                  <a:gd name="T38" fmla="*/ 0 w 278"/>
                  <a:gd name="T39" fmla="*/ 88 h 1180"/>
                  <a:gd name="T40" fmla="*/ 1 w 278"/>
                  <a:gd name="T41" fmla="*/ 83 h 1180"/>
                  <a:gd name="T42" fmla="*/ 1 w 278"/>
                  <a:gd name="T43" fmla="*/ 78 h 1180"/>
                  <a:gd name="T44" fmla="*/ 2 w 278"/>
                  <a:gd name="T45" fmla="*/ 73 h 1180"/>
                  <a:gd name="T46" fmla="*/ 2 w 278"/>
                  <a:gd name="T47" fmla="*/ 71 h 1180"/>
                  <a:gd name="T48" fmla="*/ 3 w 278"/>
                  <a:gd name="T49" fmla="*/ 69 h 1180"/>
                  <a:gd name="T50" fmla="*/ 4 w 278"/>
                  <a:gd name="T51" fmla="*/ 67 h 1180"/>
                  <a:gd name="T52" fmla="*/ 6 w 278"/>
                  <a:gd name="T53" fmla="*/ 65 h 1180"/>
                  <a:gd name="T54" fmla="*/ 7 w 278"/>
                  <a:gd name="T55" fmla="*/ 64 h 1180"/>
                  <a:gd name="T56" fmla="*/ 7 w 278"/>
                  <a:gd name="T57" fmla="*/ 64 h 1180"/>
                  <a:gd name="T58" fmla="*/ 7 w 278"/>
                  <a:gd name="T59" fmla="*/ 63 h 1180"/>
                  <a:gd name="T60" fmla="*/ 7 w 278"/>
                  <a:gd name="T61" fmla="*/ 60 h 1180"/>
                  <a:gd name="T62" fmla="*/ 7 w 278"/>
                  <a:gd name="T63" fmla="*/ 55 h 1180"/>
                  <a:gd name="T64" fmla="*/ 7 w 278"/>
                  <a:gd name="T65" fmla="*/ 51 h 1180"/>
                  <a:gd name="T66" fmla="*/ 8 w 278"/>
                  <a:gd name="T67" fmla="*/ 46 h 1180"/>
                  <a:gd name="T68" fmla="*/ 8 w 278"/>
                  <a:gd name="T69" fmla="*/ 44 h 1180"/>
                  <a:gd name="T70" fmla="*/ 10 w 278"/>
                  <a:gd name="T71" fmla="*/ 41 h 1180"/>
                  <a:gd name="T72" fmla="*/ 13 w 278"/>
                  <a:gd name="T73" fmla="*/ 37 h 1180"/>
                  <a:gd name="T74" fmla="*/ 16 w 278"/>
                  <a:gd name="T75" fmla="*/ 33 h 1180"/>
                  <a:gd name="T76" fmla="*/ 17 w 278"/>
                  <a:gd name="T77" fmla="*/ 32 h 1180"/>
                  <a:gd name="T78" fmla="*/ 17 w 278"/>
                  <a:gd name="T79" fmla="*/ 31 h 1180"/>
                  <a:gd name="T80" fmla="*/ 17 w 278"/>
                  <a:gd name="T81" fmla="*/ 31 h 1180"/>
                  <a:gd name="T82" fmla="*/ 17 w 278"/>
                  <a:gd name="T83" fmla="*/ 29 h 1180"/>
                  <a:gd name="T84" fmla="*/ 17 w 278"/>
                  <a:gd name="T85" fmla="*/ 28 h 1180"/>
                  <a:gd name="T86" fmla="*/ 17 w 278"/>
                  <a:gd name="T87" fmla="*/ 25 h 1180"/>
                  <a:gd name="T88" fmla="*/ 17 w 278"/>
                  <a:gd name="T89" fmla="*/ 23 h 1180"/>
                  <a:gd name="T90" fmla="*/ 17 w 278"/>
                  <a:gd name="T91" fmla="*/ 22 h 1180"/>
                  <a:gd name="T92" fmla="*/ 19 w 278"/>
                  <a:gd name="T93" fmla="*/ 19 h 1180"/>
                  <a:gd name="T94" fmla="*/ 22 w 278"/>
                  <a:gd name="T95" fmla="*/ 16 h 1180"/>
                  <a:gd name="T96" fmla="*/ 25 w 278"/>
                  <a:gd name="T97" fmla="*/ 14 h 1180"/>
                  <a:gd name="T98" fmla="*/ 26 w 278"/>
                  <a:gd name="T99" fmla="*/ 13 h 1180"/>
                  <a:gd name="T100" fmla="*/ 27 w 278"/>
                  <a:gd name="T101" fmla="*/ 12 h 1180"/>
                  <a:gd name="T102" fmla="*/ 27 w 278"/>
                  <a:gd name="T103" fmla="*/ 11 h 1180"/>
                  <a:gd name="T104" fmla="*/ 27 w 278"/>
                  <a:gd name="T105" fmla="*/ 9 h 1180"/>
                  <a:gd name="T106" fmla="*/ 28 w 278"/>
                  <a:gd name="T107" fmla="*/ 6 h 1180"/>
                  <a:gd name="T108" fmla="*/ 30 w 278"/>
                  <a:gd name="T109" fmla="*/ 3 h 1180"/>
                  <a:gd name="T110" fmla="*/ 32 w 278"/>
                  <a:gd name="T111" fmla="*/ 0 h 11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8"/>
                  <a:gd name="T169" fmla="*/ 0 h 1180"/>
                  <a:gd name="T170" fmla="*/ 278 w 278"/>
                  <a:gd name="T171" fmla="*/ 1180 h 11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8" h="1180">
                    <a:moveTo>
                      <a:pt x="26" y="1179"/>
                    </a:moveTo>
                    <a:lnTo>
                      <a:pt x="26" y="1175"/>
                    </a:lnTo>
                    <a:lnTo>
                      <a:pt x="23" y="1161"/>
                    </a:lnTo>
                    <a:lnTo>
                      <a:pt x="21" y="1143"/>
                    </a:lnTo>
                    <a:lnTo>
                      <a:pt x="18" y="1124"/>
                    </a:lnTo>
                    <a:lnTo>
                      <a:pt x="16" y="1104"/>
                    </a:lnTo>
                    <a:lnTo>
                      <a:pt x="13" y="1083"/>
                    </a:lnTo>
                    <a:lnTo>
                      <a:pt x="11" y="1063"/>
                    </a:lnTo>
                    <a:lnTo>
                      <a:pt x="10" y="1045"/>
                    </a:lnTo>
                    <a:lnTo>
                      <a:pt x="10" y="1028"/>
                    </a:lnTo>
                    <a:lnTo>
                      <a:pt x="10" y="1014"/>
                    </a:lnTo>
                    <a:lnTo>
                      <a:pt x="11" y="1004"/>
                    </a:lnTo>
                    <a:lnTo>
                      <a:pt x="13" y="994"/>
                    </a:lnTo>
                    <a:lnTo>
                      <a:pt x="17" y="984"/>
                    </a:lnTo>
                    <a:lnTo>
                      <a:pt x="21" y="974"/>
                    </a:lnTo>
                    <a:lnTo>
                      <a:pt x="25" y="964"/>
                    </a:lnTo>
                    <a:lnTo>
                      <a:pt x="29" y="955"/>
                    </a:lnTo>
                    <a:lnTo>
                      <a:pt x="32" y="947"/>
                    </a:lnTo>
                    <a:lnTo>
                      <a:pt x="36" y="940"/>
                    </a:lnTo>
                    <a:lnTo>
                      <a:pt x="38" y="934"/>
                    </a:lnTo>
                    <a:lnTo>
                      <a:pt x="41" y="931"/>
                    </a:lnTo>
                    <a:lnTo>
                      <a:pt x="42" y="930"/>
                    </a:lnTo>
                    <a:lnTo>
                      <a:pt x="40" y="928"/>
                    </a:lnTo>
                    <a:lnTo>
                      <a:pt x="38" y="925"/>
                    </a:lnTo>
                    <a:lnTo>
                      <a:pt x="34" y="919"/>
                    </a:lnTo>
                    <a:lnTo>
                      <a:pt x="29" y="912"/>
                    </a:lnTo>
                    <a:lnTo>
                      <a:pt x="24" y="903"/>
                    </a:lnTo>
                    <a:lnTo>
                      <a:pt x="18" y="894"/>
                    </a:lnTo>
                    <a:lnTo>
                      <a:pt x="13" y="883"/>
                    </a:lnTo>
                    <a:lnTo>
                      <a:pt x="8" y="873"/>
                    </a:lnTo>
                    <a:lnTo>
                      <a:pt x="4" y="862"/>
                    </a:lnTo>
                    <a:lnTo>
                      <a:pt x="1" y="852"/>
                    </a:lnTo>
                    <a:lnTo>
                      <a:pt x="0" y="839"/>
                    </a:lnTo>
                    <a:lnTo>
                      <a:pt x="0" y="822"/>
                    </a:lnTo>
                    <a:lnTo>
                      <a:pt x="1" y="803"/>
                    </a:lnTo>
                    <a:lnTo>
                      <a:pt x="4" y="782"/>
                    </a:lnTo>
                    <a:lnTo>
                      <a:pt x="7" y="760"/>
                    </a:lnTo>
                    <a:lnTo>
                      <a:pt x="10" y="737"/>
                    </a:lnTo>
                    <a:lnTo>
                      <a:pt x="13" y="714"/>
                    </a:lnTo>
                    <a:lnTo>
                      <a:pt x="15" y="691"/>
                    </a:lnTo>
                    <a:lnTo>
                      <a:pt x="16" y="670"/>
                    </a:lnTo>
                    <a:lnTo>
                      <a:pt x="16" y="650"/>
                    </a:lnTo>
                    <a:lnTo>
                      <a:pt x="17" y="636"/>
                    </a:lnTo>
                    <a:lnTo>
                      <a:pt x="21" y="624"/>
                    </a:lnTo>
                    <a:lnTo>
                      <a:pt x="26" y="611"/>
                    </a:lnTo>
                    <a:lnTo>
                      <a:pt x="32" y="600"/>
                    </a:lnTo>
                    <a:lnTo>
                      <a:pt x="40" y="591"/>
                    </a:lnTo>
                    <a:lnTo>
                      <a:pt x="47" y="583"/>
                    </a:lnTo>
                    <a:lnTo>
                      <a:pt x="54" y="576"/>
                    </a:lnTo>
                    <a:lnTo>
                      <a:pt x="59" y="571"/>
                    </a:lnTo>
                    <a:lnTo>
                      <a:pt x="63" y="568"/>
                    </a:lnTo>
                    <a:lnTo>
                      <a:pt x="64" y="567"/>
                    </a:lnTo>
                    <a:lnTo>
                      <a:pt x="64" y="564"/>
                    </a:lnTo>
                    <a:lnTo>
                      <a:pt x="64" y="556"/>
                    </a:lnTo>
                    <a:lnTo>
                      <a:pt x="64" y="544"/>
                    </a:lnTo>
                    <a:lnTo>
                      <a:pt x="63" y="529"/>
                    </a:lnTo>
                    <a:lnTo>
                      <a:pt x="63" y="510"/>
                    </a:lnTo>
                    <a:lnTo>
                      <a:pt x="63" y="491"/>
                    </a:lnTo>
                    <a:lnTo>
                      <a:pt x="64" y="471"/>
                    </a:lnTo>
                    <a:lnTo>
                      <a:pt x="64" y="450"/>
                    </a:lnTo>
                    <a:lnTo>
                      <a:pt x="66" y="431"/>
                    </a:lnTo>
                    <a:lnTo>
                      <a:pt x="68" y="413"/>
                    </a:lnTo>
                    <a:lnTo>
                      <a:pt x="72" y="396"/>
                    </a:lnTo>
                    <a:lnTo>
                      <a:pt x="80" y="378"/>
                    </a:lnTo>
                    <a:lnTo>
                      <a:pt x="89" y="360"/>
                    </a:lnTo>
                    <a:lnTo>
                      <a:pt x="102" y="342"/>
                    </a:lnTo>
                    <a:lnTo>
                      <a:pt x="114" y="325"/>
                    </a:lnTo>
                    <a:lnTo>
                      <a:pt x="126" y="310"/>
                    </a:lnTo>
                    <a:lnTo>
                      <a:pt x="137" y="297"/>
                    </a:lnTo>
                    <a:lnTo>
                      <a:pt x="146" y="287"/>
                    </a:lnTo>
                    <a:lnTo>
                      <a:pt x="152" y="281"/>
                    </a:lnTo>
                    <a:lnTo>
                      <a:pt x="154" y="278"/>
                    </a:lnTo>
                    <a:lnTo>
                      <a:pt x="154" y="277"/>
                    </a:lnTo>
                    <a:lnTo>
                      <a:pt x="153" y="273"/>
                    </a:lnTo>
                    <a:lnTo>
                      <a:pt x="152" y="267"/>
                    </a:lnTo>
                    <a:lnTo>
                      <a:pt x="150" y="260"/>
                    </a:lnTo>
                    <a:lnTo>
                      <a:pt x="149" y="251"/>
                    </a:lnTo>
                    <a:lnTo>
                      <a:pt x="148" y="242"/>
                    </a:lnTo>
                    <a:lnTo>
                      <a:pt x="147" y="232"/>
                    </a:lnTo>
                    <a:lnTo>
                      <a:pt x="147" y="222"/>
                    </a:lnTo>
                    <a:lnTo>
                      <a:pt x="148" y="212"/>
                    </a:lnTo>
                    <a:lnTo>
                      <a:pt x="149" y="202"/>
                    </a:lnTo>
                    <a:lnTo>
                      <a:pt x="153" y="192"/>
                    </a:lnTo>
                    <a:lnTo>
                      <a:pt x="161" y="181"/>
                    </a:lnTo>
                    <a:lnTo>
                      <a:pt x="171" y="168"/>
                    </a:lnTo>
                    <a:lnTo>
                      <a:pt x="181" y="155"/>
                    </a:lnTo>
                    <a:lnTo>
                      <a:pt x="194" y="143"/>
                    </a:lnTo>
                    <a:lnTo>
                      <a:pt x="205" y="132"/>
                    </a:lnTo>
                    <a:lnTo>
                      <a:pt x="215" y="122"/>
                    </a:lnTo>
                    <a:lnTo>
                      <a:pt x="223" y="114"/>
                    </a:lnTo>
                    <a:lnTo>
                      <a:pt x="229" y="109"/>
                    </a:lnTo>
                    <a:lnTo>
                      <a:pt x="232" y="107"/>
                    </a:lnTo>
                    <a:lnTo>
                      <a:pt x="232" y="105"/>
                    </a:lnTo>
                    <a:lnTo>
                      <a:pt x="233" y="100"/>
                    </a:lnTo>
                    <a:lnTo>
                      <a:pt x="235" y="92"/>
                    </a:lnTo>
                    <a:lnTo>
                      <a:pt x="239" y="81"/>
                    </a:lnTo>
                    <a:lnTo>
                      <a:pt x="243" y="69"/>
                    </a:lnTo>
                    <a:lnTo>
                      <a:pt x="248" y="55"/>
                    </a:lnTo>
                    <a:lnTo>
                      <a:pt x="254" y="41"/>
                    </a:lnTo>
                    <a:lnTo>
                      <a:pt x="261" y="27"/>
                    </a:lnTo>
                    <a:lnTo>
                      <a:pt x="269" y="13"/>
                    </a:lnTo>
                    <a:lnTo>
                      <a:pt x="277" y="0"/>
                    </a:lnTo>
                  </a:path>
                </a:pathLst>
              </a:custGeom>
              <a:noFill/>
              <a:ln w="12700" cap="rnd">
                <a:solidFill>
                  <a:srgbClr val="000000"/>
                </a:solidFill>
                <a:round/>
                <a:headEnd type="none" w="sm" len="sm"/>
                <a:tailEnd type="none" w="sm" len="sm"/>
              </a:ln>
            </p:spPr>
            <p:txBody>
              <a:bodyPr/>
              <a:lstStyle/>
              <a:p>
                <a:endParaRPr lang="en-US"/>
              </a:p>
            </p:txBody>
          </p:sp>
          <p:sp>
            <p:nvSpPr>
              <p:cNvPr id="84311" name="Freeform 343"/>
              <p:cNvSpPr>
                <a:spLocks noChangeAspect="1"/>
              </p:cNvSpPr>
              <p:nvPr/>
            </p:nvSpPr>
            <p:spPr bwMode="auto">
              <a:xfrm>
                <a:off x="928" y="2429"/>
                <a:ext cx="38" cy="45"/>
              </a:xfrm>
              <a:custGeom>
                <a:avLst/>
                <a:gdLst>
                  <a:gd name="T0" fmla="*/ 9 w 79"/>
                  <a:gd name="T1" fmla="*/ 1 h 93"/>
                  <a:gd name="T2" fmla="*/ 8 w 79"/>
                  <a:gd name="T3" fmla="*/ 2 h 93"/>
                  <a:gd name="T4" fmla="*/ 8 w 79"/>
                  <a:gd name="T5" fmla="*/ 3 h 93"/>
                  <a:gd name="T6" fmla="*/ 8 w 79"/>
                  <a:gd name="T7" fmla="*/ 3 h 93"/>
                  <a:gd name="T8" fmla="*/ 7 w 79"/>
                  <a:gd name="T9" fmla="*/ 4 h 93"/>
                  <a:gd name="T10" fmla="*/ 7 w 79"/>
                  <a:gd name="T11" fmla="*/ 5 h 93"/>
                  <a:gd name="T12" fmla="*/ 7 w 79"/>
                  <a:gd name="T13" fmla="*/ 6 h 93"/>
                  <a:gd name="T14" fmla="*/ 7 w 79"/>
                  <a:gd name="T15" fmla="*/ 7 h 93"/>
                  <a:gd name="T16" fmla="*/ 7 w 79"/>
                  <a:gd name="T17" fmla="*/ 8 h 93"/>
                  <a:gd name="T18" fmla="*/ 7 w 79"/>
                  <a:gd name="T19" fmla="*/ 9 h 93"/>
                  <a:gd name="T20" fmla="*/ 7 w 79"/>
                  <a:gd name="T21" fmla="*/ 10 h 93"/>
                  <a:gd name="T22" fmla="*/ 7 w 79"/>
                  <a:gd name="T23" fmla="*/ 10 h 93"/>
                  <a:gd name="T24" fmla="*/ 7 w 79"/>
                  <a:gd name="T25" fmla="*/ 10 h 93"/>
                  <a:gd name="T26" fmla="*/ 7 w 79"/>
                  <a:gd name="T27" fmla="*/ 10 h 93"/>
                  <a:gd name="T28" fmla="*/ 7 w 79"/>
                  <a:gd name="T29" fmla="*/ 10 h 93"/>
                  <a:gd name="T30" fmla="*/ 7 w 79"/>
                  <a:gd name="T31" fmla="*/ 10 h 93"/>
                  <a:gd name="T32" fmla="*/ 7 w 79"/>
                  <a:gd name="T33" fmla="*/ 10 h 93"/>
                  <a:gd name="T34" fmla="*/ 7 w 79"/>
                  <a:gd name="T35" fmla="*/ 10 h 93"/>
                  <a:gd name="T36" fmla="*/ 7 w 79"/>
                  <a:gd name="T37" fmla="*/ 11 h 93"/>
                  <a:gd name="T38" fmla="*/ 6 w 79"/>
                  <a:gd name="T39" fmla="*/ 11 h 93"/>
                  <a:gd name="T40" fmla="*/ 6 w 79"/>
                  <a:gd name="T41" fmla="*/ 10 h 93"/>
                  <a:gd name="T42" fmla="*/ 6 w 79"/>
                  <a:gd name="T43" fmla="*/ 10 h 93"/>
                  <a:gd name="T44" fmla="*/ 6 w 79"/>
                  <a:gd name="T45" fmla="*/ 10 h 93"/>
                  <a:gd name="T46" fmla="*/ 6 w 79"/>
                  <a:gd name="T47" fmla="*/ 10 h 93"/>
                  <a:gd name="T48" fmla="*/ 6 w 79"/>
                  <a:gd name="T49" fmla="*/ 10 h 93"/>
                  <a:gd name="T50" fmla="*/ 5 w 79"/>
                  <a:gd name="T51" fmla="*/ 9 h 93"/>
                  <a:gd name="T52" fmla="*/ 5 w 79"/>
                  <a:gd name="T53" fmla="*/ 9 h 93"/>
                  <a:gd name="T54" fmla="*/ 5 w 79"/>
                  <a:gd name="T55" fmla="*/ 8 h 93"/>
                  <a:gd name="T56" fmla="*/ 5 w 79"/>
                  <a:gd name="T57" fmla="*/ 8 h 93"/>
                  <a:gd name="T58" fmla="*/ 5 w 79"/>
                  <a:gd name="T59" fmla="*/ 7 h 93"/>
                  <a:gd name="T60" fmla="*/ 5 w 79"/>
                  <a:gd name="T61" fmla="*/ 7 h 93"/>
                  <a:gd name="T62" fmla="*/ 5 w 79"/>
                  <a:gd name="T63" fmla="*/ 6 h 93"/>
                  <a:gd name="T64" fmla="*/ 4 w 79"/>
                  <a:gd name="T65" fmla="*/ 6 h 93"/>
                  <a:gd name="T66" fmla="*/ 4 w 79"/>
                  <a:gd name="T67" fmla="*/ 6 h 93"/>
                  <a:gd name="T68" fmla="*/ 4 w 79"/>
                  <a:gd name="T69" fmla="*/ 5 h 93"/>
                  <a:gd name="T70" fmla="*/ 4 w 79"/>
                  <a:gd name="T71" fmla="*/ 4 h 93"/>
                  <a:gd name="T72" fmla="*/ 4 w 79"/>
                  <a:gd name="T73" fmla="*/ 4 h 93"/>
                  <a:gd name="T74" fmla="*/ 3 w 79"/>
                  <a:gd name="T75" fmla="*/ 3 h 93"/>
                  <a:gd name="T76" fmla="*/ 3 w 79"/>
                  <a:gd name="T77" fmla="*/ 3 h 93"/>
                  <a:gd name="T78" fmla="*/ 2 w 79"/>
                  <a:gd name="T79" fmla="*/ 3 h 93"/>
                  <a:gd name="T80" fmla="*/ 2 w 79"/>
                  <a:gd name="T81" fmla="*/ 3 h 93"/>
                  <a:gd name="T82" fmla="*/ 1 w 79"/>
                  <a:gd name="T83" fmla="*/ 3 h 93"/>
                  <a:gd name="T84" fmla="*/ 0 w 79"/>
                  <a:gd name="T85" fmla="*/ 3 h 93"/>
                  <a:gd name="T86" fmla="*/ 0 w 79"/>
                  <a:gd name="T87" fmla="*/ 3 h 93"/>
                  <a:gd name="T88" fmla="*/ 0 w 79"/>
                  <a:gd name="T89" fmla="*/ 3 h 93"/>
                  <a:gd name="T90" fmla="*/ 1 w 79"/>
                  <a:gd name="T91" fmla="*/ 2 h 93"/>
                  <a:gd name="T92" fmla="*/ 2 w 79"/>
                  <a:gd name="T93" fmla="*/ 2 h 93"/>
                  <a:gd name="T94" fmla="*/ 3 w 79"/>
                  <a:gd name="T95" fmla="*/ 1 h 93"/>
                  <a:gd name="T96" fmla="*/ 3 w 79"/>
                  <a:gd name="T97" fmla="*/ 1 h 93"/>
                  <a:gd name="T98" fmla="*/ 4 w 79"/>
                  <a:gd name="T99" fmla="*/ 1 h 93"/>
                  <a:gd name="T100" fmla="*/ 5 w 79"/>
                  <a:gd name="T101" fmla="*/ 0 h 93"/>
                  <a:gd name="T102" fmla="*/ 6 w 79"/>
                  <a:gd name="T103" fmla="*/ 0 h 93"/>
                  <a:gd name="T104" fmla="*/ 7 w 79"/>
                  <a:gd name="T105" fmla="*/ 0 h 93"/>
                  <a:gd name="T106" fmla="*/ 8 w 79"/>
                  <a:gd name="T107" fmla="*/ 0 h 93"/>
                  <a:gd name="T108" fmla="*/ 9 w 79"/>
                  <a:gd name="T109" fmla="*/ 0 h 93"/>
                  <a:gd name="T110" fmla="*/ 9 w 79"/>
                  <a:gd name="T111" fmla="*/ 1 h 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
                  <a:gd name="T169" fmla="*/ 0 h 93"/>
                  <a:gd name="T170" fmla="*/ 79 w 79"/>
                  <a:gd name="T171" fmla="*/ 93 h 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 h="93">
                    <a:moveTo>
                      <a:pt x="78" y="12"/>
                    </a:moveTo>
                    <a:lnTo>
                      <a:pt x="73" y="18"/>
                    </a:lnTo>
                    <a:lnTo>
                      <a:pt x="70" y="25"/>
                    </a:lnTo>
                    <a:lnTo>
                      <a:pt x="68" y="32"/>
                    </a:lnTo>
                    <a:lnTo>
                      <a:pt x="67" y="40"/>
                    </a:lnTo>
                    <a:lnTo>
                      <a:pt x="66" y="48"/>
                    </a:lnTo>
                    <a:lnTo>
                      <a:pt x="65" y="56"/>
                    </a:lnTo>
                    <a:lnTo>
                      <a:pt x="65" y="64"/>
                    </a:lnTo>
                    <a:lnTo>
                      <a:pt x="65" y="72"/>
                    </a:lnTo>
                    <a:lnTo>
                      <a:pt x="65" y="80"/>
                    </a:lnTo>
                    <a:lnTo>
                      <a:pt x="64" y="88"/>
                    </a:lnTo>
                    <a:lnTo>
                      <a:pt x="64" y="89"/>
                    </a:lnTo>
                    <a:lnTo>
                      <a:pt x="64" y="90"/>
                    </a:lnTo>
                    <a:lnTo>
                      <a:pt x="63" y="91"/>
                    </a:lnTo>
                    <a:lnTo>
                      <a:pt x="62" y="91"/>
                    </a:lnTo>
                    <a:lnTo>
                      <a:pt x="61" y="91"/>
                    </a:lnTo>
                    <a:lnTo>
                      <a:pt x="61" y="92"/>
                    </a:lnTo>
                    <a:lnTo>
                      <a:pt x="59" y="92"/>
                    </a:lnTo>
                    <a:lnTo>
                      <a:pt x="58" y="91"/>
                    </a:lnTo>
                    <a:lnTo>
                      <a:pt x="57" y="91"/>
                    </a:lnTo>
                    <a:lnTo>
                      <a:pt x="54" y="88"/>
                    </a:lnTo>
                    <a:lnTo>
                      <a:pt x="51" y="85"/>
                    </a:lnTo>
                    <a:lnTo>
                      <a:pt x="48" y="81"/>
                    </a:lnTo>
                    <a:lnTo>
                      <a:pt x="47" y="77"/>
                    </a:lnTo>
                    <a:lnTo>
                      <a:pt x="45" y="73"/>
                    </a:lnTo>
                    <a:lnTo>
                      <a:pt x="44" y="69"/>
                    </a:lnTo>
                    <a:lnTo>
                      <a:pt x="43" y="65"/>
                    </a:lnTo>
                    <a:lnTo>
                      <a:pt x="42" y="61"/>
                    </a:lnTo>
                    <a:lnTo>
                      <a:pt x="42" y="56"/>
                    </a:lnTo>
                    <a:lnTo>
                      <a:pt x="40" y="52"/>
                    </a:lnTo>
                    <a:lnTo>
                      <a:pt x="38" y="46"/>
                    </a:lnTo>
                    <a:lnTo>
                      <a:pt x="36" y="40"/>
                    </a:lnTo>
                    <a:lnTo>
                      <a:pt x="33" y="36"/>
                    </a:lnTo>
                    <a:lnTo>
                      <a:pt x="30" y="32"/>
                    </a:lnTo>
                    <a:lnTo>
                      <a:pt x="26" y="29"/>
                    </a:lnTo>
                    <a:lnTo>
                      <a:pt x="22" y="28"/>
                    </a:lnTo>
                    <a:lnTo>
                      <a:pt x="17" y="25"/>
                    </a:lnTo>
                    <a:lnTo>
                      <a:pt x="12" y="24"/>
                    </a:lnTo>
                    <a:lnTo>
                      <a:pt x="7" y="24"/>
                    </a:lnTo>
                    <a:lnTo>
                      <a:pt x="0" y="25"/>
                    </a:lnTo>
                    <a:lnTo>
                      <a:pt x="9" y="21"/>
                    </a:lnTo>
                    <a:lnTo>
                      <a:pt x="16" y="17"/>
                    </a:lnTo>
                    <a:lnTo>
                      <a:pt x="24" y="14"/>
                    </a:lnTo>
                    <a:lnTo>
                      <a:pt x="31" y="12"/>
                    </a:lnTo>
                    <a:lnTo>
                      <a:pt x="38" y="9"/>
                    </a:lnTo>
                    <a:lnTo>
                      <a:pt x="45" y="7"/>
                    </a:lnTo>
                    <a:lnTo>
                      <a:pt x="53" y="5"/>
                    </a:lnTo>
                    <a:lnTo>
                      <a:pt x="61" y="4"/>
                    </a:lnTo>
                    <a:lnTo>
                      <a:pt x="69" y="2"/>
                    </a:lnTo>
                    <a:lnTo>
                      <a:pt x="78" y="0"/>
                    </a:lnTo>
                    <a:lnTo>
                      <a:pt x="78" y="12"/>
                    </a:lnTo>
                  </a:path>
                </a:pathLst>
              </a:custGeom>
              <a:solidFill>
                <a:srgbClr val="B698AC"/>
              </a:solidFill>
              <a:ln w="9525" cap="rnd">
                <a:noFill/>
                <a:round/>
                <a:headEnd/>
                <a:tailEnd/>
              </a:ln>
            </p:spPr>
            <p:txBody>
              <a:bodyPr/>
              <a:lstStyle/>
              <a:p>
                <a:endParaRPr lang="en-US"/>
              </a:p>
            </p:txBody>
          </p:sp>
          <p:sp>
            <p:nvSpPr>
              <p:cNvPr id="84312" name="Freeform 344"/>
              <p:cNvSpPr>
                <a:spLocks noChangeAspect="1"/>
              </p:cNvSpPr>
              <p:nvPr/>
            </p:nvSpPr>
            <p:spPr bwMode="auto">
              <a:xfrm>
                <a:off x="934" y="2273"/>
                <a:ext cx="30" cy="68"/>
              </a:xfrm>
              <a:custGeom>
                <a:avLst/>
                <a:gdLst>
                  <a:gd name="T0" fmla="*/ 7 w 63"/>
                  <a:gd name="T1" fmla="*/ 2 h 140"/>
                  <a:gd name="T2" fmla="*/ 7 w 63"/>
                  <a:gd name="T3" fmla="*/ 3 h 140"/>
                  <a:gd name="T4" fmla="*/ 7 w 63"/>
                  <a:gd name="T5" fmla="*/ 4 h 140"/>
                  <a:gd name="T6" fmla="*/ 7 w 63"/>
                  <a:gd name="T7" fmla="*/ 5 h 140"/>
                  <a:gd name="T8" fmla="*/ 7 w 63"/>
                  <a:gd name="T9" fmla="*/ 5 h 140"/>
                  <a:gd name="T10" fmla="*/ 7 w 63"/>
                  <a:gd name="T11" fmla="*/ 6 h 140"/>
                  <a:gd name="T12" fmla="*/ 6 w 63"/>
                  <a:gd name="T13" fmla="*/ 8 h 140"/>
                  <a:gd name="T14" fmla="*/ 5 w 63"/>
                  <a:gd name="T15" fmla="*/ 10 h 140"/>
                  <a:gd name="T16" fmla="*/ 5 w 63"/>
                  <a:gd name="T17" fmla="*/ 12 h 140"/>
                  <a:gd name="T18" fmla="*/ 5 w 63"/>
                  <a:gd name="T19" fmla="*/ 14 h 140"/>
                  <a:gd name="T20" fmla="*/ 5 w 63"/>
                  <a:gd name="T21" fmla="*/ 16 h 140"/>
                  <a:gd name="T22" fmla="*/ 5 w 63"/>
                  <a:gd name="T23" fmla="*/ 16 h 140"/>
                  <a:gd name="T24" fmla="*/ 5 w 63"/>
                  <a:gd name="T25" fmla="*/ 16 h 140"/>
                  <a:gd name="T26" fmla="*/ 4 w 63"/>
                  <a:gd name="T27" fmla="*/ 15 h 140"/>
                  <a:gd name="T28" fmla="*/ 4 w 63"/>
                  <a:gd name="T29" fmla="*/ 15 h 140"/>
                  <a:gd name="T30" fmla="*/ 4 w 63"/>
                  <a:gd name="T31" fmla="*/ 15 h 140"/>
                  <a:gd name="T32" fmla="*/ 4 w 63"/>
                  <a:gd name="T33" fmla="*/ 15 h 140"/>
                  <a:gd name="T34" fmla="*/ 3 w 63"/>
                  <a:gd name="T35" fmla="*/ 13 h 140"/>
                  <a:gd name="T36" fmla="*/ 2 w 63"/>
                  <a:gd name="T37" fmla="*/ 11 h 140"/>
                  <a:gd name="T38" fmla="*/ 2 w 63"/>
                  <a:gd name="T39" fmla="*/ 9 h 140"/>
                  <a:gd name="T40" fmla="*/ 1 w 63"/>
                  <a:gd name="T41" fmla="*/ 8 h 140"/>
                  <a:gd name="T42" fmla="*/ 0 w 63"/>
                  <a:gd name="T43" fmla="*/ 7 h 140"/>
                  <a:gd name="T44" fmla="*/ 0 w 63"/>
                  <a:gd name="T45" fmla="*/ 7 h 140"/>
                  <a:gd name="T46" fmla="*/ 0 w 63"/>
                  <a:gd name="T47" fmla="*/ 7 h 140"/>
                  <a:gd name="T48" fmla="*/ 0 w 63"/>
                  <a:gd name="T49" fmla="*/ 6 h 140"/>
                  <a:gd name="T50" fmla="*/ 0 w 63"/>
                  <a:gd name="T51" fmla="*/ 6 h 140"/>
                  <a:gd name="T52" fmla="*/ 0 w 63"/>
                  <a:gd name="T53" fmla="*/ 6 h 140"/>
                  <a:gd name="T54" fmla="*/ 0 w 63"/>
                  <a:gd name="T55" fmla="*/ 6 h 140"/>
                  <a:gd name="T56" fmla="*/ 2 w 63"/>
                  <a:gd name="T57" fmla="*/ 6 h 140"/>
                  <a:gd name="T58" fmla="*/ 4 w 63"/>
                  <a:gd name="T59" fmla="*/ 5 h 140"/>
                  <a:gd name="T60" fmla="*/ 5 w 63"/>
                  <a:gd name="T61" fmla="*/ 3 h 140"/>
                  <a:gd name="T62" fmla="*/ 6 w 63"/>
                  <a:gd name="T63" fmla="*/ 1 h 140"/>
                  <a:gd name="T64" fmla="*/ 7 w 63"/>
                  <a:gd name="T65" fmla="*/ 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40"/>
                  <a:gd name="T101" fmla="*/ 63 w 63"/>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40">
                    <a:moveTo>
                      <a:pt x="61" y="17"/>
                    </a:moveTo>
                    <a:lnTo>
                      <a:pt x="61" y="21"/>
                    </a:lnTo>
                    <a:lnTo>
                      <a:pt x="61" y="24"/>
                    </a:lnTo>
                    <a:lnTo>
                      <a:pt x="61" y="28"/>
                    </a:lnTo>
                    <a:lnTo>
                      <a:pt x="61" y="32"/>
                    </a:lnTo>
                    <a:lnTo>
                      <a:pt x="62" y="35"/>
                    </a:lnTo>
                    <a:lnTo>
                      <a:pt x="62" y="38"/>
                    </a:lnTo>
                    <a:lnTo>
                      <a:pt x="62" y="42"/>
                    </a:lnTo>
                    <a:lnTo>
                      <a:pt x="62" y="45"/>
                    </a:lnTo>
                    <a:lnTo>
                      <a:pt x="61" y="48"/>
                    </a:lnTo>
                    <a:lnTo>
                      <a:pt x="60" y="51"/>
                    </a:lnTo>
                    <a:lnTo>
                      <a:pt x="57" y="60"/>
                    </a:lnTo>
                    <a:lnTo>
                      <a:pt x="54" y="68"/>
                    </a:lnTo>
                    <a:lnTo>
                      <a:pt x="51" y="77"/>
                    </a:lnTo>
                    <a:lnTo>
                      <a:pt x="50" y="86"/>
                    </a:lnTo>
                    <a:lnTo>
                      <a:pt x="48" y="95"/>
                    </a:lnTo>
                    <a:lnTo>
                      <a:pt x="48" y="103"/>
                    </a:lnTo>
                    <a:lnTo>
                      <a:pt x="47" y="112"/>
                    </a:lnTo>
                    <a:lnTo>
                      <a:pt x="46" y="121"/>
                    </a:lnTo>
                    <a:lnTo>
                      <a:pt x="45" y="130"/>
                    </a:lnTo>
                    <a:lnTo>
                      <a:pt x="44" y="139"/>
                    </a:lnTo>
                    <a:lnTo>
                      <a:pt x="43" y="137"/>
                    </a:lnTo>
                    <a:lnTo>
                      <a:pt x="42" y="137"/>
                    </a:lnTo>
                    <a:lnTo>
                      <a:pt x="41" y="135"/>
                    </a:lnTo>
                    <a:lnTo>
                      <a:pt x="40" y="133"/>
                    </a:lnTo>
                    <a:lnTo>
                      <a:pt x="38" y="132"/>
                    </a:lnTo>
                    <a:lnTo>
                      <a:pt x="38" y="130"/>
                    </a:lnTo>
                    <a:lnTo>
                      <a:pt x="36" y="130"/>
                    </a:lnTo>
                    <a:lnTo>
                      <a:pt x="35" y="128"/>
                    </a:lnTo>
                    <a:lnTo>
                      <a:pt x="35" y="127"/>
                    </a:lnTo>
                    <a:lnTo>
                      <a:pt x="34" y="125"/>
                    </a:lnTo>
                    <a:lnTo>
                      <a:pt x="31" y="118"/>
                    </a:lnTo>
                    <a:lnTo>
                      <a:pt x="29" y="111"/>
                    </a:lnTo>
                    <a:lnTo>
                      <a:pt x="26" y="104"/>
                    </a:lnTo>
                    <a:lnTo>
                      <a:pt x="24" y="96"/>
                    </a:lnTo>
                    <a:lnTo>
                      <a:pt x="22" y="89"/>
                    </a:lnTo>
                    <a:lnTo>
                      <a:pt x="19" y="83"/>
                    </a:lnTo>
                    <a:lnTo>
                      <a:pt x="16" y="76"/>
                    </a:lnTo>
                    <a:lnTo>
                      <a:pt x="12" y="70"/>
                    </a:lnTo>
                    <a:lnTo>
                      <a:pt x="7" y="64"/>
                    </a:lnTo>
                    <a:lnTo>
                      <a:pt x="1" y="58"/>
                    </a:lnTo>
                    <a:lnTo>
                      <a:pt x="0" y="58"/>
                    </a:lnTo>
                    <a:lnTo>
                      <a:pt x="0" y="57"/>
                    </a:lnTo>
                    <a:lnTo>
                      <a:pt x="0" y="55"/>
                    </a:lnTo>
                    <a:lnTo>
                      <a:pt x="1" y="54"/>
                    </a:lnTo>
                    <a:lnTo>
                      <a:pt x="2" y="54"/>
                    </a:lnTo>
                    <a:lnTo>
                      <a:pt x="2" y="53"/>
                    </a:lnTo>
                    <a:lnTo>
                      <a:pt x="3" y="53"/>
                    </a:lnTo>
                    <a:lnTo>
                      <a:pt x="3" y="52"/>
                    </a:lnTo>
                    <a:lnTo>
                      <a:pt x="4" y="52"/>
                    </a:lnTo>
                    <a:lnTo>
                      <a:pt x="13" y="51"/>
                    </a:lnTo>
                    <a:lnTo>
                      <a:pt x="21" y="49"/>
                    </a:lnTo>
                    <a:lnTo>
                      <a:pt x="28" y="45"/>
                    </a:lnTo>
                    <a:lnTo>
                      <a:pt x="35" y="41"/>
                    </a:lnTo>
                    <a:lnTo>
                      <a:pt x="40" y="35"/>
                    </a:lnTo>
                    <a:lnTo>
                      <a:pt x="44" y="29"/>
                    </a:lnTo>
                    <a:lnTo>
                      <a:pt x="49" y="23"/>
                    </a:lnTo>
                    <a:lnTo>
                      <a:pt x="53" y="15"/>
                    </a:lnTo>
                    <a:lnTo>
                      <a:pt x="56" y="8"/>
                    </a:lnTo>
                    <a:lnTo>
                      <a:pt x="60" y="0"/>
                    </a:lnTo>
                    <a:lnTo>
                      <a:pt x="61" y="17"/>
                    </a:lnTo>
                  </a:path>
                </a:pathLst>
              </a:custGeom>
              <a:solidFill>
                <a:srgbClr val="B698AC"/>
              </a:solidFill>
              <a:ln w="9525" cap="rnd">
                <a:noFill/>
                <a:round/>
                <a:headEnd/>
                <a:tailEnd/>
              </a:ln>
            </p:spPr>
            <p:txBody>
              <a:bodyPr/>
              <a:lstStyle/>
              <a:p>
                <a:endParaRPr lang="en-US"/>
              </a:p>
            </p:txBody>
          </p:sp>
          <p:sp>
            <p:nvSpPr>
              <p:cNvPr id="84313" name="Freeform 345"/>
              <p:cNvSpPr>
                <a:spLocks noChangeAspect="1"/>
              </p:cNvSpPr>
              <p:nvPr/>
            </p:nvSpPr>
            <p:spPr bwMode="auto">
              <a:xfrm>
                <a:off x="1010" y="1990"/>
                <a:ext cx="27" cy="26"/>
              </a:xfrm>
              <a:custGeom>
                <a:avLst/>
                <a:gdLst>
                  <a:gd name="T0" fmla="*/ 6 w 55"/>
                  <a:gd name="T1" fmla="*/ 0 h 55"/>
                  <a:gd name="T2" fmla="*/ 6 w 55"/>
                  <a:gd name="T3" fmla="*/ 0 h 55"/>
                  <a:gd name="T4" fmla="*/ 6 w 55"/>
                  <a:gd name="T5" fmla="*/ 0 h 55"/>
                  <a:gd name="T6" fmla="*/ 6 w 55"/>
                  <a:gd name="T7" fmla="*/ 0 h 55"/>
                  <a:gd name="T8" fmla="*/ 6 w 55"/>
                  <a:gd name="T9" fmla="*/ 0 h 55"/>
                  <a:gd name="T10" fmla="*/ 6 w 55"/>
                  <a:gd name="T11" fmla="*/ 0 h 55"/>
                  <a:gd name="T12" fmla="*/ 5 w 55"/>
                  <a:gd name="T13" fmla="*/ 0 h 55"/>
                  <a:gd name="T14" fmla="*/ 5 w 55"/>
                  <a:gd name="T15" fmla="*/ 0 h 55"/>
                  <a:gd name="T16" fmla="*/ 5 w 55"/>
                  <a:gd name="T17" fmla="*/ 0 h 55"/>
                  <a:gd name="T18" fmla="*/ 5 w 55"/>
                  <a:gd name="T19" fmla="*/ 0 h 55"/>
                  <a:gd name="T20" fmla="*/ 5 w 55"/>
                  <a:gd name="T21" fmla="*/ 0 h 55"/>
                  <a:gd name="T22" fmla="*/ 5 w 55"/>
                  <a:gd name="T23" fmla="*/ 0 h 55"/>
                  <a:gd name="T24" fmla="*/ 5 w 55"/>
                  <a:gd name="T25" fmla="*/ 1 h 55"/>
                  <a:gd name="T26" fmla="*/ 4 w 55"/>
                  <a:gd name="T27" fmla="*/ 2 h 55"/>
                  <a:gd name="T28" fmla="*/ 4 w 55"/>
                  <a:gd name="T29" fmla="*/ 2 h 55"/>
                  <a:gd name="T30" fmla="*/ 4 w 55"/>
                  <a:gd name="T31" fmla="*/ 3 h 55"/>
                  <a:gd name="T32" fmla="*/ 3 w 55"/>
                  <a:gd name="T33" fmla="*/ 3 h 55"/>
                  <a:gd name="T34" fmla="*/ 3 w 55"/>
                  <a:gd name="T35" fmla="*/ 4 h 55"/>
                  <a:gd name="T36" fmla="*/ 2 w 55"/>
                  <a:gd name="T37" fmla="*/ 4 h 55"/>
                  <a:gd name="T38" fmla="*/ 2 w 55"/>
                  <a:gd name="T39" fmla="*/ 4 h 55"/>
                  <a:gd name="T40" fmla="*/ 1 w 55"/>
                  <a:gd name="T41" fmla="*/ 4 h 55"/>
                  <a:gd name="T42" fmla="*/ 0 w 55"/>
                  <a:gd name="T43" fmla="*/ 4 h 55"/>
                  <a:gd name="T44" fmla="*/ 0 w 55"/>
                  <a:gd name="T45" fmla="*/ 4 h 55"/>
                  <a:gd name="T46" fmla="*/ 0 w 55"/>
                  <a:gd name="T47" fmla="*/ 4 h 55"/>
                  <a:gd name="T48" fmla="*/ 0 w 55"/>
                  <a:gd name="T49" fmla="*/ 4 h 55"/>
                  <a:gd name="T50" fmla="*/ 0 w 55"/>
                  <a:gd name="T51" fmla="*/ 4 h 55"/>
                  <a:gd name="T52" fmla="*/ 0 w 55"/>
                  <a:gd name="T53" fmla="*/ 4 h 55"/>
                  <a:gd name="T54" fmla="*/ 0 w 55"/>
                  <a:gd name="T55" fmla="*/ 5 h 55"/>
                  <a:gd name="T56" fmla="*/ 0 w 55"/>
                  <a:gd name="T57" fmla="*/ 5 h 55"/>
                  <a:gd name="T58" fmla="*/ 0 w 55"/>
                  <a:gd name="T59" fmla="*/ 5 h 55"/>
                  <a:gd name="T60" fmla="*/ 0 w 55"/>
                  <a:gd name="T61" fmla="*/ 5 h 55"/>
                  <a:gd name="T62" fmla="*/ 0 w 55"/>
                  <a:gd name="T63" fmla="*/ 5 h 55"/>
                  <a:gd name="T64" fmla="*/ 0 w 55"/>
                  <a:gd name="T65" fmla="*/ 5 h 55"/>
                  <a:gd name="T66" fmla="*/ 0 w 55"/>
                  <a:gd name="T67" fmla="*/ 5 h 55"/>
                  <a:gd name="T68" fmla="*/ 1 w 55"/>
                  <a:gd name="T69" fmla="*/ 6 h 55"/>
                  <a:gd name="T70" fmla="*/ 2 w 55"/>
                  <a:gd name="T71" fmla="*/ 6 h 55"/>
                  <a:gd name="T72" fmla="*/ 3 w 55"/>
                  <a:gd name="T73" fmla="*/ 6 h 55"/>
                  <a:gd name="T74" fmla="*/ 4 w 55"/>
                  <a:gd name="T75" fmla="*/ 5 h 55"/>
                  <a:gd name="T76" fmla="*/ 4 w 55"/>
                  <a:gd name="T77" fmla="*/ 5 h 55"/>
                  <a:gd name="T78" fmla="*/ 5 w 55"/>
                  <a:gd name="T79" fmla="*/ 4 h 55"/>
                  <a:gd name="T80" fmla="*/ 6 w 55"/>
                  <a:gd name="T81" fmla="*/ 4 h 55"/>
                  <a:gd name="T82" fmla="*/ 6 w 55"/>
                  <a:gd name="T83" fmla="*/ 3 h 55"/>
                  <a:gd name="T84" fmla="*/ 6 w 55"/>
                  <a:gd name="T85" fmla="*/ 2 h 55"/>
                  <a:gd name="T86" fmla="*/ 6 w 55"/>
                  <a:gd name="T87" fmla="*/ 1 h 55"/>
                  <a:gd name="T88" fmla="*/ 6 w 55"/>
                  <a:gd name="T89" fmla="*/ 0 h 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
                  <a:gd name="T136" fmla="*/ 0 h 55"/>
                  <a:gd name="T137" fmla="*/ 55 w 55"/>
                  <a:gd name="T138" fmla="*/ 55 h 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 h="55">
                    <a:moveTo>
                      <a:pt x="54" y="0"/>
                    </a:moveTo>
                    <a:lnTo>
                      <a:pt x="52" y="1"/>
                    </a:lnTo>
                    <a:lnTo>
                      <a:pt x="51" y="2"/>
                    </a:lnTo>
                    <a:lnTo>
                      <a:pt x="50" y="2"/>
                    </a:lnTo>
                    <a:lnTo>
                      <a:pt x="48" y="2"/>
                    </a:lnTo>
                    <a:lnTo>
                      <a:pt x="48" y="3"/>
                    </a:lnTo>
                    <a:lnTo>
                      <a:pt x="46" y="3"/>
                    </a:lnTo>
                    <a:lnTo>
                      <a:pt x="45" y="4"/>
                    </a:lnTo>
                    <a:lnTo>
                      <a:pt x="45" y="5"/>
                    </a:lnTo>
                    <a:lnTo>
                      <a:pt x="44" y="5"/>
                    </a:lnTo>
                    <a:lnTo>
                      <a:pt x="43" y="6"/>
                    </a:lnTo>
                    <a:lnTo>
                      <a:pt x="40" y="11"/>
                    </a:lnTo>
                    <a:lnTo>
                      <a:pt x="37" y="16"/>
                    </a:lnTo>
                    <a:lnTo>
                      <a:pt x="35" y="21"/>
                    </a:lnTo>
                    <a:lnTo>
                      <a:pt x="32" y="26"/>
                    </a:lnTo>
                    <a:lnTo>
                      <a:pt x="29" y="30"/>
                    </a:lnTo>
                    <a:lnTo>
                      <a:pt x="26" y="34"/>
                    </a:lnTo>
                    <a:lnTo>
                      <a:pt x="23" y="37"/>
                    </a:lnTo>
                    <a:lnTo>
                      <a:pt x="18" y="40"/>
                    </a:lnTo>
                    <a:lnTo>
                      <a:pt x="13" y="41"/>
                    </a:lnTo>
                    <a:lnTo>
                      <a:pt x="6" y="41"/>
                    </a:lnTo>
                    <a:lnTo>
                      <a:pt x="5" y="41"/>
                    </a:lnTo>
                    <a:lnTo>
                      <a:pt x="4" y="42"/>
                    </a:lnTo>
                    <a:lnTo>
                      <a:pt x="4" y="43"/>
                    </a:lnTo>
                    <a:lnTo>
                      <a:pt x="3" y="43"/>
                    </a:lnTo>
                    <a:lnTo>
                      <a:pt x="2" y="44"/>
                    </a:lnTo>
                    <a:lnTo>
                      <a:pt x="1" y="46"/>
                    </a:lnTo>
                    <a:lnTo>
                      <a:pt x="0" y="47"/>
                    </a:lnTo>
                    <a:lnTo>
                      <a:pt x="0" y="48"/>
                    </a:lnTo>
                    <a:lnTo>
                      <a:pt x="1" y="49"/>
                    </a:lnTo>
                    <a:lnTo>
                      <a:pt x="10" y="52"/>
                    </a:lnTo>
                    <a:lnTo>
                      <a:pt x="18" y="54"/>
                    </a:lnTo>
                    <a:lnTo>
                      <a:pt x="26" y="54"/>
                    </a:lnTo>
                    <a:lnTo>
                      <a:pt x="33" y="51"/>
                    </a:lnTo>
                    <a:lnTo>
                      <a:pt x="39" y="47"/>
                    </a:lnTo>
                    <a:lnTo>
                      <a:pt x="45" y="42"/>
                    </a:lnTo>
                    <a:lnTo>
                      <a:pt x="48" y="35"/>
                    </a:lnTo>
                    <a:lnTo>
                      <a:pt x="51" y="27"/>
                    </a:lnTo>
                    <a:lnTo>
                      <a:pt x="53" y="18"/>
                    </a:lnTo>
                    <a:lnTo>
                      <a:pt x="54" y="10"/>
                    </a:lnTo>
                    <a:lnTo>
                      <a:pt x="54" y="0"/>
                    </a:lnTo>
                  </a:path>
                </a:pathLst>
              </a:custGeom>
              <a:solidFill>
                <a:srgbClr val="A57E97"/>
              </a:solidFill>
              <a:ln w="9525" cap="rnd">
                <a:noFill/>
                <a:round/>
                <a:headEnd/>
                <a:tailEnd/>
              </a:ln>
            </p:spPr>
            <p:txBody>
              <a:bodyPr/>
              <a:lstStyle/>
              <a:p>
                <a:endParaRPr lang="en-US"/>
              </a:p>
            </p:txBody>
          </p:sp>
          <p:sp>
            <p:nvSpPr>
              <p:cNvPr id="84314" name="Freeform 346"/>
              <p:cNvSpPr>
                <a:spLocks noChangeAspect="1"/>
              </p:cNvSpPr>
              <p:nvPr/>
            </p:nvSpPr>
            <p:spPr bwMode="auto">
              <a:xfrm>
                <a:off x="897" y="2173"/>
                <a:ext cx="93" cy="36"/>
              </a:xfrm>
              <a:custGeom>
                <a:avLst/>
                <a:gdLst>
                  <a:gd name="T0" fmla="*/ 21 w 191"/>
                  <a:gd name="T1" fmla="*/ 4 h 74"/>
                  <a:gd name="T2" fmla="*/ 21 w 191"/>
                  <a:gd name="T3" fmla="*/ 5 h 74"/>
                  <a:gd name="T4" fmla="*/ 20 w 191"/>
                  <a:gd name="T5" fmla="*/ 5 h 74"/>
                  <a:gd name="T6" fmla="*/ 20 w 191"/>
                  <a:gd name="T7" fmla="*/ 6 h 74"/>
                  <a:gd name="T8" fmla="*/ 20 w 191"/>
                  <a:gd name="T9" fmla="*/ 7 h 74"/>
                  <a:gd name="T10" fmla="*/ 20 w 191"/>
                  <a:gd name="T11" fmla="*/ 7 h 74"/>
                  <a:gd name="T12" fmla="*/ 19 w 191"/>
                  <a:gd name="T13" fmla="*/ 8 h 74"/>
                  <a:gd name="T14" fmla="*/ 19 w 191"/>
                  <a:gd name="T15" fmla="*/ 8 h 74"/>
                  <a:gd name="T16" fmla="*/ 19 w 191"/>
                  <a:gd name="T17" fmla="*/ 8 h 74"/>
                  <a:gd name="T18" fmla="*/ 18 w 191"/>
                  <a:gd name="T19" fmla="*/ 9 h 74"/>
                  <a:gd name="T20" fmla="*/ 18 w 191"/>
                  <a:gd name="T21" fmla="*/ 9 h 74"/>
                  <a:gd name="T22" fmla="*/ 18 w 191"/>
                  <a:gd name="T23" fmla="*/ 9 h 74"/>
                  <a:gd name="T24" fmla="*/ 17 w 191"/>
                  <a:gd name="T25" fmla="*/ 8 h 74"/>
                  <a:gd name="T26" fmla="*/ 16 w 191"/>
                  <a:gd name="T27" fmla="*/ 8 h 74"/>
                  <a:gd name="T28" fmla="*/ 15 w 191"/>
                  <a:gd name="T29" fmla="*/ 8 h 74"/>
                  <a:gd name="T30" fmla="*/ 14 w 191"/>
                  <a:gd name="T31" fmla="*/ 8 h 74"/>
                  <a:gd name="T32" fmla="*/ 14 w 191"/>
                  <a:gd name="T33" fmla="*/ 8 h 74"/>
                  <a:gd name="T34" fmla="*/ 13 w 191"/>
                  <a:gd name="T35" fmla="*/ 8 h 74"/>
                  <a:gd name="T36" fmla="*/ 12 w 191"/>
                  <a:gd name="T37" fmla="*/ 7 h 74"/>
                  <a:gd name="T38" fmla="*/ 11 w 191"/>
                  <a:gd name="T39" fmla="*/ 7 h 74"/>
                  <a:gd name="T40" fmla="*/ 10 w 191"/>
                  <a:gd name="T41" fmla="*/ 7 h 74"/>
                  <a:gd name="T42" fmla="*/ 9 w 191"/>
                  <a:gd name="T43" fmla="*/ 6 h 74"/>
                  <a:gd name="T44" fmla="*/ 9 w 191"/>
                  <a:gd name="T45" fmla="*/ 6 h 74"/>
                  <a:gd name="T46" fmla="*/ 9 w 191"/>
                  <a:gd name="T47" fmla="*/ 6 h 74"/>
                  <a:gd name="T48" fmla="*/ 8 w 191"/>
                  <a:gd name="T49" fmla="*/ 6 h 74"/>
                  <a:gd name="T50" fmla="*/ 7 w 191"/>
                  <a:gd name="T51" fmla="*/ 5 h 74"/>
                  <a:gd name="T52" fmla="*/ 6 w 191"/>
                  <a:gd name="T53" fmla="*/ 5 h 74"/>
                  <a:gd name="T54" fmla="*/ 5 w 191"/>
                  <a:gd name="T55" fmla="*/ 5 h 74"/>
                  <a:gd name="T56" fmla="*/ 4 w 191"/>
                  <a:gd name="T57" fmla="*/ 5 h 74"/>
                  <a:gd name="T58" fmla="*/ 4 w 191"/>
                  <a:gd name="T59" fmla="*/ 4 h 74"/>
                  <a:gd name="T60" fmla="*/ 2 w 191"/>
                  <a:gd name="T61" fmla="*/ 4 h 74"/>
                  <a:gd name="T62" fmla="*/ 1 w 191"/>
                  <a:gd name="T63" fmla="*/ 5 h 74"/>
                  <a:gd name="T64" fmla="*/ 0 w 191"/>
                  <a:gd name="T65" fmla="*/ 5 h 74"/>
                  <a:gd name="T66" fmla="*/ 0 w 191"/>
                  <a:gd name="T67" fmla="*/ 5 h 74"/>
                  <a:gd name="T68" fmla="*/ 2 w 191"/>
                  <a:gd name="T69" fmla="*/ 4 h 74"/>
                  <a:gd name="T70" fmla="*/ 4 w 191"/>
                  <a:gd name="T71" fmla="*/ 3 h 74"/>
                  <a:gd name="T72" fmla="*/ 5 w 191"/>
                  <a:gd name="T73" fmla="*/ 3 h 74"/>
                  <a:gd name="T74" fmla="*/ 7 w 191"/>
                  <a:gd name="T75" fmla="*/ 3 h 74"/>
                  <a:gd name="T76" fmla="*/ 9 w 191"/>
                  <a:gd name="T77" fmla="*/ 3 h 74"/>
                  <a:gd name="T78" fmla="*/ 11 w 191"/>
                  <a:gd name="T79" fmla="*/ 4 h 74"/>
                  <a:gd name="T80" fmla="*/ 13 w 191"/>
                  <a:gd name="T81" fmla="*/ 4 h 74"/>
                  <a:gd name="T82" fmla="*/ 15 w 191"/>
                  <a:gd name="T83" fmla="*/ 4 h 74"/>
                  <a:gd name="T84" fmla="*/ 17 w 191"/>
                  <a:gd name="T85" fmla="*/ 4 h 74"/>
                  <a:gd name="T86" fmla="*/ 19 w 191"/>
                  <a:gd name="T87" fmla="*/ 4 h 74"/>
                  <a:gd name="T88" fmla="*/ 19 w 191"/>
                  <a:gd name="T89" fmla="*/ 4 h 74"/>
                  <a:gd name="T90" fmla="*/ 19 w 191"/>
                  <a:gd name="T91" fmla="*/ 4 h 74"/>
                  <a:gd name="T92" fmla="*/ 19 w 191"/>
                  <a:gd name="T93" fmla="*/ 3 h 74"/>
                  <a:gd name="T94" fmla="*/ 20 w 191"/>
                  <a:gd name="T95" fmla="*/ 3 h 74"/>
                  <a:gd name="T96" fmla="*/ 20 w 191"/>
                  <a:gd name="T97" fmla="*/ 3 h 74"/>
                  <a:gd name="T98" fmla="*/ 21 w 191"/>
                  <a:gd name="T99" fmla="*/ 2 h 74"/>
                  <a:gd name="T100" fmla="*/ 21 w 191"/>
                  <a:gd name="T101" fmla="*/ 2 h 74"/>
                  <a:gd name="T102" fmla="*/ 21 w 191"/>
                  <a:gd name="T103" fmla="*/ 1 h 74"/>
                  <a:gd name="T104" fmla="*/ 21 w 191"/>
                  <a:gd name="T105" fmla="*/ 1 h 74"/>
                  <a:gd name="T106" fmla="*/ 22 w 191"/>
                  <a:gd name="T107" fmla="*/ 0 h 74"/>
                  <a:gd name="T108" fmla="*/ 22 w 191"/>
                  <a:gd name="T109" fmla="*/ 0 h 74"/>
                  <a:gd name="T110" fmla="*/ 21 w 191"/>
                  <a:gd name="T111" fmla="*/ 4 h 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74"/>
                  <a:gd name="T170" fmla="*/ 191 w 191"/>
                  <a:gd name="T171" fmla="*/ 74 h 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74">
                    <a:moveTo>
                      <a:pt x="181" y="38"/>
                    </a:moveTo>
                    <a:lnTo>
                      <a:pt x="180" y="43"/>
                    </a:lnTo>
                    <a:lnTo>
                      <a:pt x="178" y="48"/>
                    </a:lnTo>
                    <a:lnTo>
                      <a:pt x="176" y="53"/>
                    </a:lnTo>
                    <a:lnTo>
                      <a:pt x="174" y="58"/>
                    </a:lnTo>
                    <a:lnTo>
                      <a:pt x="172" y="62"/>
                    </a:lnTo>
                    <a:lnTo>
                      <a:pt x="170" y="66"/>
                    </a:lnTo>
                    <a:lnTo>
                      <a:pt x="167" y="69"/>
                    </a:lnTo>
                    <a:lnTo>
                      <a:pt x="163" y="71"/>
                    </a:lnTo>
                    <a:lnTo>
                      <a:pt x="158" y="73"/>
                    </a:lnTo>
                    <a:lnTo>
                      <a:pt x="152" y="73"/>
                    </a:lnTo>
                    <a:lnTo>
                      <a:pt x="146" y="72"/>
                    </a:lnTo>
                    <a:lnTo>
                      <a:pt x="138" y="71"/>
                    </a:lnTo>
                    <a:lnTo>
                      <a:pt x="131" y="70"/>
                    </a:lnTo>
                    <a:lnTo>
                      <a:pt x="124" y="68"/>
                    </a:lnTo>
                    <a:lnTo>
                      <a:pt x="117" y="68"/>
                    </a:lnTo>
                    <a:lnTo>
                      <a:pt x="110" y="65"/>
                    </a:lnTo>
                    <a:lnTo>
                      <a:pt x="103" y="64"/>
                    </a:lnTo>
                    <a:lnTo>
                      <a:pt x="96" y="62"/>
                    </a:lnTo>
                    <a:lnTo>
                      <a:pt x="89" y="59"/>
                    </a:lnTo>
                    <a:lnTo>
                      <a:pt x="82" y="55"/>
                    </a:lnTo>
                    <a:lnTo>
                      <a:pt x="75" y="52"/>
                    </a:lnTo>
                    <a:lnTo>
                      <a:pt x="68" y="49"/>
                    </a:lnTo>
                    <a:lnTo>
                      <a:pt x="61" y="46"/>
                    </a:lnTo>
                    <a:lnTo>
                      <a:pt x="54" y="43"/>
                    </a:lnTo>
                    <a:lnTo>
                      <a:pt x="47" y="42"/>
                    </a:lnTo>
                    <a:lnTo>
                      <a:pt x="40" y="41"/>
                    </a:lnTo>
                    <a:lnTo>
                      <a:pt x="32" y="40"/>
                    </a:lnTo>
                    <a:lnTo>
                      <a:pt x="23" y="40"/>
                    </a:lnTo>
                    <a:lnTo>
                      <a:pt x="13" y="41"/>
                    </a:lnTo>
                    <a:lnTo>
                      <a:pt x="0" y="42"/>
                    </a:lnTo>
                    <a:lnTo>
                      <a:pt x="16" y="36"/>
                    </a:lnTo>
                    <a:lnTo>
                      <a:pt x="32" y="31"/>
                    </a:lnTo>
                    <a:lnTo>
                      <a:pt x="47" y="30"/>
                    </a:lnTo>
                    <a:lnTo>
                      <a:pt x="63" y="30"/>
                    </a:lnTo>
                    <a:lnTo>
                      <a:pt x="80" y="30"/>
                    </a:lnTo>
                    <a:lnTo>
                      <a:pt x="96" y="32"/>
                    </a:lnTo>
                    <a:lnTo>
                      <a:pt x="113" y="33"/>
                    </a:lnTo>
                    <a:lnTo>
                      <a:pt x="130" y="34"/>
                    </a:lnTo>
                    <a:lnTo>
                      <a:pt x="146" y="35"/>
                    </a:lnTo>
                    <a:lnTo>
                      <a:pt x="162" y="33"/>
                    </a:lnTo>
                    <a:lnTo>
                      <a:pt x="167" y="33"/>
                    </a:lnTo>
                    <a:lnTo>
                      <a:pt x="171" y="31"/>
                    </a:lnTo>
                    <a:lnTo>
                      <a:pt x="175" y="29"/>
                    </a:lnTo>
                    <a:lnTo>
                      <a:pt x="179" y="26"/>
                    </a:lnTo>
                    <a:lnTo>
                      <a:pt x="181" y="22"/>
                    </a:lnTo>
                    <a:lnTo>
                      <a:pt x="184" y="18"/>
                    </a:lnTo>
                    <a:lnTo>
                      <a:pt x="186" y="14"/>
                    </a:lnTo>
                    <a:lnTo>
                      <a:pt x="187" y="9"/>
                    </a:lnTo>
                    <a:lnTo>
                      <a:pt x="189" y="5"/>
                    </a:lnTo>
                    <a:lnTo>
                      <a:pt x="190" y="0"/>
                    </a:lnTo>
                    <a:lnTo>
                      <a:pt x="181" y="38"/>
                    </a:lnTo>
                  </a:path>
                </a:pathLst>
              </a:custGeom>
              <a:solidFill>
                <a:srgbClr val="B698AC"/>
              </a:solidFill>
              <a:ln w="9525" cap="rnd">
                <a:noFill/>
                <a:round/>
                <a:headEnd/>
                <a:tailEnd/>
              </a:ln>
            </p:spPr>
            <p:txBody>
              <a:bodyPr/>
              <a:lstStyle/>
              <a:p>
                <a:endParaRPr lang="en-US"/>
              </a:p>
            </p:txBody>
          </p:sp>
          <p:sp>
            <p:nvSpPr>
              <p:cNvPr id="84315" name="Freeform 347"/>
              <p:cNvSpPr>
                <a:spLocks noChangeAspect="1"/>
              </p:cNvSpPr>
              <p:nvPr/>
            </p:nvSpPr>
            <p:spPr bwMode="auto">
              <a:xfrm>
                <a:off x="1050" y="1974"/>
                <a:ext cx="33" cy="42"/>
              </a:xfrm>
              <a:custGeom>
                <a:avLst/>
                <a:gdLst>
                  <a:gd name="T0" fmla="*/ 6 w 67"/>
                  <a:gd name="T1" fmla="*/ 2 h 86"/>
                  <a:gd name="T2" fmla="*/ 6 w 67"/>
                  <a:gd name="T3" fmla="*/ 2 h 86"/>
                  <a:gd name="T4" fmla="*/ 5 w 67"/>
                  <a:gd name="T5" fmla="*/ 3 h 86"/>
                  <a:gd name="T6" fmla="*/ 5 w 67"/>
                  <a:gd name="T7" fmla="*/ 4 h 86"/>
                  <a:gd name="T8" fmla="*/ 5 w 67"/>
                  <a:gd name="T9" fmla="*/ 4 h 86"/>
                  <a:gd name="T10" fmla="*/ 5 w 67"/>
                  <a:gd name="T11" fmla="*/ 5 h 86"/>
                  <a:gd name="T12" fmla="*/ 5 w 67"/>
                  <a:gd name="T13" fmla="*/ 5 h 86"/>
                  <a:gd name="T14" fmla="*/ 5 w 67"/>
                  <a:gd name="T15" fmla="*/ 6 h 86"/>
                  <a:gd name="T16" fmla="*/ 5 w 67"/>
                  <a:gd name="T17" fmla="*/ 6 h 86"/>
                  <a:gd name="T18" fmla="*/ 4 w 67"/>
                  <a:gd name="T19" fmla="*/ 7 h 86"/>
                  <a:gd name="T20" fmla="*/ 4 w 67"/>
                  <a:gd name="T21" fmla="*/ 7 h 86"/>
                  <a:gd name="T22" fmla="*/ 4 w 67"/>
                  <a:gd name="T23" fmla="*/ 7 h 86"/>
                  <a:gd name="T24" fmla="*/ 4 w 67"/>
                  <a:gd name="T25" fmla="*/ 8 h 86"/>
                  <a:gd name="T26" fmla="*/ 4 w 67"/>
                  <a:gd name="T27" fmla="*/ 8 h 86"/>
                  <a:gd name="T28" fmla="*/ 3 w 67"/>
                  <a:gd name="T29" fmla="*/ 8 h 86"/>
                  <a:gd name="T30" fmla="*/ 3 w 67"/>
                  <a:gd name="T31" fmla="*/ 9 h 86"/>
                  <a:gd name="T32" fmla="*/ 2 w 67"/>
                  <a:gd name="T33" fmla="*/ 9 h 86"/>
                  <a:gd name="T34" fmla="*/ 2 w 67"/>
                  <a:gd name="T35" fmla="*/ 9 h 86"/>
                  <a:gd name="T36" fmla="*/ 1 w 67"/>
                  <a:gd name="T37" fmla="*/ 9 h 86"/>
                  <a:gd name="T38" fmla="*/ 1 w 67"/>
                  <a:gd name="T39" fmla="*/ 10 h 86"/>
                  <a:gd name="T40" fmla="*/ 0 w 67"/>
                  <a:gd name="T41" fmla="*/ 10 h 86"/>
                  <a:gd name="T42" fmla="*/ 0 w 67"/>
                  <a:gd name="T43" fmla="*/ 10 h 86"/>
                  <a:gd name="T44" fmla="*/ 0 w 67"/>
                  <a:gd name="T45" fmla="*/ 10 h 86"/>
                  <a:gd name="T46" fmla="*/ 0 w 67"/>
                  <a:gd name="T47" fmla="*/ 10 h 86"/>
                  <a:gd name="T48" fmla="*/ 0 w 67"/>
                  <a:gd name="T49" fmla="*/ 9 h 86"/>
                  <a:gd name="T50" fmla="*/ 0 w 67"/>
                  <a:gd name="T51" fmla="*/ 8 h 86"/>
                  <a:gd name="T52" fmla="*/ 0 w 67"/>
                  <a:gd name="T53" fmla="*/ 8 h 86"/>
                  <a:gd name="T54" fmla="*/ 0 w 67"/>
                  <a:gd name="T55" fmla="*/ 8 h 86"/>
                  <a:gd name="T56" fmla="*/ 1 w 67"/>
                  <a:gd name="T57" fmla="*/ 7 h 86"/>
                  <a:gd name="T58" fmla="*/ 1 w 67"/>
                  <a:gd name="T59" fmla="*/ 7 h 86"/>
                  <a:gd name="T60" fmla="*/ 2 w 67"/>
                  <a:gd name="T61" fmla="*/ 6 h 86"/>
                  <a:gd name="T62" fmla="*/ 2 w 67"/>
                  <a:gd name="T63" fmla="*/ 6 h 86"/>
                  <a:gd name="T64" fmla="*/ 3 w 67"/>
                  <a:gd name="T65" fmla="*/ 6 h 86"/>
                  <a:gd name="T66" fmla="*/ 3 w 67"/>
                  <a:gd name="T67" fmla="*/ 6 h 86"/>
                  <a:gd name="T68" fmla="*/ 3 w 67"/>
                  <a:gd name="T69" fmla="*/ 5 h 86"/>
                  <a:gd name="T70" fmla="*/ 3 w 67"/>
                  <a:gd name="T71" fmla="*/ 5 h 86"/>
                  <a:gd name="T72" fmla="*/ 3 w 67"/>
                  <a:gd name="T73" fmla="*/ 5 h 86"/>
                  <a:gd name="T74" fmla="*/ 3 w 67"/>
                  <a:gd name="T75" fmla="*/ 5 h 86"/>
                  <a:gd name="T76" fmla="*/ 3 w 67"/>
                  <a:gd name="T77" fmla="*/ 5 h 86"/>
                  <a:gd name="T78" fmla="*/ 3 w 67"/>
                  <a:gd name="T79" fmla="*/ 5 h 86"/>
                  <a:gd name="T80" fmla="*/ 3 w 67"/>
                  <a:gd name="T81" fmla="*/ 5 h 86"/>
                  <a:gd name="T82" fmla="*/ 3 w 67"/>
                  <a:gd name="T83" fmla="*/ 5 h 86"/>
                  <a:gd name="T84" fmla="*/ 3 w 67"/>
                  <a:gd name="T85" fmla="*/ 4 h 86"/>
                  <a:gd name="T86" fmla="*/ 3 w 67"/>
                  <a:gd name="T87" fmla="*/ 4 h 86"/>
                  <a:gd name="T88" fmla="*/ 3 w 67"/>
                  <a:gd name="T89" fmla="*/ 4 h 86"/>
                  <a:gd name="T90" fmla="*/ 3 w 67"/>
                  <a:gd name="T91" fmla="*/ 4 h 86"/>
                  <a:gd name="T92" fmla="*/ 4 w 67"/>
                  <a:gd name="T93" fmla="*/ 3 h 86"/>
                  <a:gd name="T94" fmla="*/ 4 w 67"/>
                  <a:gd name="T95" fmla="*/ 3 h 86"/>
                  <a:gd name="T96" fmla="*/ 4 w 67"/>
                  <a:gd name="T97" fmla="*/ 2 h 86"/>
                  <a:gd name="T98" fmla="*/ 5 w 67"/>
                  <a:gd name="T99" fmla="*/ 2 h 86"/>
                  <a:gd name="T100" fmla="*/ 5 w 67"/>
                  <a:gd name="T101" fmla="*/ 1 h 86"/>
                  <a:gd name="T102" fmla="*/ 6 w 67"/>
                  <a:gd name="T103" fmla="*/ 1 h 86"/>
                  <a:gd name="T104" fmla="*/ 7 w 67"/>
                  <a:gd name="T105" fmla="*/ 0 h 86"/>
                  <a:gd name="T106" fmla="*/ 7 w 67"/>
                  <a:gd name="T107" fmla="*/ 0 h 86"/>
                  <a:gd name="T108" fmla="*/ 8 w 67"/>
                  <a:gd name="T109" fmla="*/ 0 h 86"/>
                  <a:gd name="T110" fmla="*/ 6 w 67"/>
                  <a:gd name="T111" fmla="*/ 2 h 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7"/>
                  <a:gd name="T169" fmla="*/ 0 h 86"/>
                  <a:gd name="T170" fmla="*/ 67 w 67"/>
                  <a:gd name="T171" fmla="*/ 86 h 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7" h="86">
                    <a:moveTo>
                      <a:pt x="54" y="16"/>
                    </a:moveTo>
                    <a:lnTo>
                      <a:pt x="50" y="22"/>
                    </a:lnTo>
                    <a:lnTo>
                      <a:pt x="47" y="27"/>
                    </a:lnTo>
                    <a:lnTo>
                      <a:pt x="45" y="33"/>
                    </a:lnTo>
                    <a:lnTo>
                      <a:pt x="44" y="37"/>
                    </a:lnTo>
                    <a:lnTo>
                      <a:pt x="43" y="42"/>
                    </a:lnTo>
                    <a:lnTo>
                      <a:pt x="42" y="46"/>
                    </a:lnTo>
                    <a:lnTo>
                      <a:pt x="41" y="50"/>
                    </a:lnTo>
                    <a:lnTo>
                      <a:pt x="41" y="54"/>
                    </a:lnTo>
                    <a:lnTo>
                      <a:pt x="39" y="58"/>
                    </a:lnTo>
                    <a:lnTo>
                      <a:pt x="37" y="62"/>
                    </a:lnTo>
                    <a:lnTo>
                      <a:pt x="35" y="65"/>
                    </a:lnTo>
                    <a:lnTo>
                      <a:pt x="32" y="68"/>
                    </a:lnTo>
                    <a:lnTo>
                      <a:pt x="28" y="71"/>
                    </a:lnTo>
                    <a:lnTo>
                      <a:pt x="25" y="73"/>
                    </a:lnTo>
                    <a:lnTo>
                      <a:pt x="21" y="75"/>
                    </a:lnTo>
                    <a:lnTo>
                      <a:pt x="17" y="78"/>
                    </a:lnTo>
                    <a:lnTo>
                      <a:pt x="13" y="79"/>
                    </a:lnTo>
                    <a:lnTo>
                      <a:pt x="9" y="81"/>
                    </a:lnTo>
                    <a:lnTo>
                      <a:pt x="5" y="84"/>
                    </a:lnTo>
                    <a:lnTo>
                      <a:pt x="1" y="85"/>
                    </a:lnTo>
                    <a:lnTo>
                      <a:pt x="0" y="81"/>
                    </a:lnTo>
                    <a:lnTo>
                      <a:pt x="0" y="76"/>
                    </a:lnTo>
                    <a:lnTo>
                      <a:pt x="1" y="72"/>
                    </a:lnTo>
                    <a:lnTo>
                      <a:pt x="3" y="69"/>
                    </a:lnTo>
                    <a:lnTo>
                      <a:pt x="6" y="65"/>
                    </a:lnTo>
                    <a:lnTo>
                      <a:pt x="10" y="62"/>
                    </a:lnTo>
                    <a:lnTo>
                      <a:pt x="14" y="59"/>
                    </a:lnTo>
                    <a:lnTo>
                      <a:pt x="18" y="56"/>
                    </a:lnTo>
                    <a:lnTo>
                      <a:pt x="22" y="52"/>
                    </a:lnTo>
                    <a:lnTo>
                      <a:pt x="25" y="49"/>
                    </a:lnTo>
                    <a:lnTo>
                      <a:pt x="25" y="48"/>
                    </a:lnTo>
                    <a:lnTo>
                      <a:pt x="25" y="47"/>
                    </a:lnTo>
                    <a:lnTo>
                      <a:pt x="25" y="46"/>
                    </a:lnTo>
                    <a:lnTo>
                      <a:pt x="25" y="45"/>
                    </a:lnTo>
                    <a:lnTo>
                      <a:pt x="25" y="43"/>
                    </a:lnTo>
                    <a:lnTo>
                      <a:pt x="25" y="41"/>
                    </a:lnTo>
                    <a:lnTo>
                      <a:pt x="25" y="40"/>
                    </a:lnTo>
                    <a:lnTo>
                      <a:pt x="25" y="39"/>
                    </a:lnTo>
                    <a:lnTo>
                      <a:pt x="26" y="38"/>
                    </a:lnTo>
                    <a:lnTo>
                      <a:pt x="28" y="33"/>
                    </a:lnTo>
                    <a:lnTo>
                      <a:pt x="32" y="28"/>
                    </a:lnTo>
                    <a:lnTo>
                      <a:pt x="35" y="24"/>
                    </a:lnTo>
                    <a:lnTo>
                      <a:pt x="39" y="21"/>
                    </a:lnTo>
                    <a:lnTo>
                      <a:pt x="44" y="17"/>
                    </a:lnTo>
                    <a:lnTo>
                      <a:pt x="47" y="13"/>
                    </a:lnTo>
                    <a:lnTo>
                      <a:pt x="52" y="10"/>
                    </a:lnTo>
                    <a:lnTo>
                      <a:pt x="57" y="7"/>
                    </a:lnTo>
                    <a:lnTo>
                      <a:pt x="61" y="3"/>
                    </a:lnTo>
                    <a:lnTo>
                      <a:pt x="66" y="0"/>
                    </a:lnTo>
                    <a:lnTo>
                      <a:pt x="54" y="16"/>
                    </a:lnTo>
                  </a:path>
                </a:pathLst>
              </a:custGeom>
              <a:solidFill>
                <a:srgbClr val="B698AC"/>
              </a:solidFill>
              <a:ln w="9525" cap="rnd">
                <a:noFill/>
                <a:round/>
                <a:headEnd/>
                <a:tailEnd/>
              </a:ln>
            </p:spPr>
            <p:txBody>
              <a:bodyPr/>
              <a:lstStyle/>
              <a:p>
                <a:endParaRPr lang="en-US"/>
              </a:p>
            </p:txBody>
          </p:sp>
          <p:sp>
            <p:nvSpPr>
              <p:cNvPr id="84316" name="Freeform 348"/>
              <p:cNvSpPr>
                <a:spLocks noChangeAspect="1"/>
              </p:cNvSpPr>
              <p:nvPr/>
            </p:nvSpPr>
            <p:spPr bwMode="auto">
              <a:xfrm>
                <a:off x="882" y="2209"/>
                <a:ext cx="114" cy="72"/>
              </a:xfrm>
              <a:custGeom>
                <a:avLst/>
                <a:gdLst>
                  <a:gd name="T0" fmla="*/ 0 w 237"/>
                  <a:gd name="T1" fmla="*/ 3 h 149"/>
                  <a:gd name="T2" fmla="*/ 1 w 237"/>
                  <a:gd name="T3" fmla="*/ 3 h 149"/>
                  <a:gd name="T4" fmla="*/ 3 w 237"/>
                  <a:gd name="T5" fmla="*/ 3 h 149"/>
                  <a:gd name="T6" fmla="*/ 5 w 237"/>
                  <a:gd name="T7" fmla="*/ 3 h 149"/>
                  <a:gd name="T8" fmla="*/ 7 w 237"/>
                  <a:gd name="T9" fmla="*/ 3 h 149"/>
                  <a:gd name="T10" fmla="*/ 9 w 237"/>
                  <a:gd name="T11" fmla="*/ 3 h 149"/>
                  <a:gd name="T12" fmla="*/ 11 w 237"/>
                  <a:gd name="T13" fmla="*/ 3 h 149"/>
                  <a:gd name="T14" fmla="*/ 12 w 237"/>
                  <a:gd name="T15" fmla="*/ 4 h 149"/>
                  <a:gd name="T16" fmla="*/ 12 w 237"/>
                  <a:gd name="T17" fmla="*/ 6 h 149"/>
                  <a:gd name="T18" fmla="*/ 11 w 237"/>
                  <a:gd name="T19" fmla="*/ 9 h 149"/>
                  <a:gd name="T20" fmla="*/ 10 w 237"/>
                  <a:gd name="T21" fmla="*/ 13 h 149"/>
                  <a:gd name="T22" fmla="*/ 11 w 237"/>
                  <a:gd name="T23" fmla="*/ 17 h 149"/>
                  <a:gd name="T24" fmla="*/ 12 w 237"/>
                  <a:gd name="T25" fmla="*/ 16 h 149"/>
                  <a:gd name="T26" fmla="*/ 12 w 237"/>
                  <a:gd name="T27" fmla="*/ 15 h 149"/>
                  <a:gd name="T28" fmla="*/ 14 w 237"/>
                  <a:gd name="T29" fmla="*/ 13 h 149"/>
                  <a:gd name="T30" fmla="*/ 15 w 237"/>
                  <a:gd name="T31" fmla="*/ 10 h 149"/>
                  <a:gd name="T32" fmla="*/ 17 w 237"/>
                  <a:gd name="T33" fmla="*/ 7 h 149"/>
                  <a:gd name="T34" fmla="*/ 17 w 237"/>
                  <a:gd name="T35" fmla="*/ 7 h 149"/>
                  <a:gd name="T36" fmla="*/ 19 w 237"/>
                  <a:gd name="T37" fmla="*/ 6 h 149"/>
                  <a:gd name="T38" fmla="*/ 21 w 237"/>
                  <a:gd name="T39" fmla="*/ 6 h 149"/>
                  <a:gd name="T40" fmla="*/ 23 w 237"/>
                  <a:gd name="T41" fmla="*/ 6 h 149"/>
                  <a:gd name="T42" fmla="*/ 25 w 237"/>
                  <a:gd name="T43" fmla="*/ 6 h 149"/>
                  <a:gd name="T44" fmla="*/ 25 w 237"/>
                  <a:gd name="T45" fmla="*/ 6 h 149"/>
                  <a:gd name="T46" fmla="*/ 26 w 237"/>
                  <a:gd name="T47" fmla="*/ 5 h 149"/>
                  <a:gd name="T48" fmla="*/ 22 w 237"/>
                  <a:gd name="T49" fmla="*/ 3 h 149"/>
                  <a:gd name="T50" fmla="*/ 18 w 237"/>
                  <a:gd name="T51" fmla="*/ 2 h 149"/>
                  <a:gd name="T52" fmla="*/ 14 w 237"/>
                  <a:gd name="T53" fmla="*/ 1 h 149"/>
                  <a:gd name="T54" fmla="*/ 11 w 237"/>
                  <a:gd name="T55" fmla="*/ 0 h 149"/>
                  <a:gd name="T56" fmla="*/ 7 w 237"/>
                  <a:gd name="T57" fmla="*/ 0 h 149"/>
                  <a:gd name="T58" fmla="*/ 6 w 237"/>
                  <a:gd name="T59" fmla="*/ 0 h 149"/>
                  <a:gd name="T60" fmla="*/ 5 w 237"/>
                  <a:gd name="T61" fmla="*/ 0 h 149"/>
                  <a:gd name="T62" fmla="*/ 4 w 237"/>
                  <a:gd name="T63" fmla="*/ 0 h 149"/>
                  <a:gd name="T64" fmla="*/ 2 w 237"/>
                  <a:gd name="T65" fmla="*/ 0 h 149"/>
                  <a:gd name="T66" fmla="*/ 1 w 237"/>
                  <a:gd name="T67" fmla="*/ 0 h 149"/>
                  <a:gd name="T68" fmla="*/ 0 w 237"/>
                  <a:gd name="T69" fmla="*/ 2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7"/>
                  <a:gd name="T106" fmla="*/ 0 h 149"/>
                  <a:gd name="T107" fmla="*/ 237 w 237"/>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7" h="149">
                    <a:moveTo>
                      <a:pt x="3" y="23"/>
                    </a:moveTo>
                    <a:lnTo>
                      <a:pt x="0" y="26"/>
                    </a:lnTo>
                    <a:lnTo>
                      <a:pt x="8" y="26"/>
                    </a:lnTo>
                    <a:lnTo>
                      <a:pt x="16" y="26"/>
                    </a:lnTo>
                    <a:lnTo>
                      <a:pt x="25" y="26"/>
                    </a:lnTo>
                    <a:lnTo>
                      <a:pt x="33" y="26"/>
                    </a:lnTo>
                    <a:lnTo>
                      <a:pt x="43" y="26"/>
                    </a:lnTo>
                    <a:lnTo>
                      <a:pt x="52" y="27"/>
                    </a:lnTo>
                    <a:lnTo>
                      <a:pt x="63" y="29"/>
                    </a:lnTo>
                    <a:lnTo>
                      <a:pt x="73" y="29"/>
                    </a:lnTo>
                    <a:lnTo>
                      <a:pt x="84" y="31"/>
                    </a:lnTo>
                    <a:lnTo>
                      <a:pt x="96" y="32"/>
                    </a:lnTo>
                    <a:lnTo>
                      <a:pt x="106" y="35"/>
                    </a:lnTo>
                    <a:lnTo>
                      <a:pt x="111" y="40"/>
                    </a:lnTo>
                    <a:lnTo>
                      <a:pt x="111" y="47"/>
                    </a:lnTo>
                    <a:lnTo>
                      <a:pt x="108" y="56"/>
                    </a:lnTo>
                    <a:lnTo>
                      <a:pt x="103" y="67"/>
                    </a:lnTo>
                    <a:lnTo>
                      <a:pt x="98" y="80"/>
                    </a:lnTo>
                    <a:lnTo>
                      <a:pt x="93" y="95"/>
                    </a:lnTo>
                    <a:lnTo>
                      <a:pt x="92" y="111"/>
                    </a:lnTo>
                    <a:lnTo>
                      <a:pt x="93" y="128"/>
                    </a:lnTo>
                    <a:lnTo>
                      <a:pt x="100" y="148"/>
                    </a:lnTo>
                    <a:lnTo>
                      <a:pt x="102" y="147"/>
                    </a:lnTo>
                    <a:lnTo>
                      <a:pt x="106" y="143"/>
                    </a:lnTo>
                    <a:lnTo>
                      <a:pt x="111" y="134"/>
                    </a:lnTo>
                    <a:lnTo>
                      <a:pt x="118" y="124"/>
                    </a:lnTo>
                    <a:lnTo>
                      <a:pt x="124" y="111"/>
                    </a:lnTo>
                    <a:lnTo>
                      <a:pt x="130" y="98"/>
                    </a:lnTo>
                    <a:lnTo>
                      <a:pt x="137" y="86"/>
                    </a:lnTo>
                    <a:lnTo>
                      <a:pt x="143" y="75"/>
                    </a:lnTo>
                    <a:lnTo>
                      <a:pt x="149" y="67"/>
                    </a:lnTo>
                    <a:lnTo>
                      <a:pt x="152" y="61"/>
                    </a:lnTo>
                    <a:lnTo>
                      <a:pt x="160" y="57"/>
                    </a:lnTo>
                    <a:lnTo>
                      <a:pt x="168" y="54"/>
                    </a:lnTo>
                    <a:lnTo>
                      <a:pt x="177" y="53"/>
                    </a:lnTo>
                    <a:lnTo>
                      <a:pt x="185" y="54"/>
                    </a:lnTo>
                    <a:lnTo>
                      <a:pt x="194" y="54"/>
                    </a:lnTo>
                    <a:lnTo>
                      <a:pt x="203" y="55"/>
                    </a:lnTo>
                    <a:lnTo>
                      <a:pt x="211" y="56"/>
                    </a:lnTo>
                    <a:lnTo>
                      <a:pt x="219" y="56"/>
                    </a:lnTo>
                    <a:lnTo>
                      <a:pt x="225" y="54"/>
                    </a:lnTo>
                    <a:lnTo>
                      <a:pt x="229" y="51"/>
                    </a:lnTo>
                    <a:lnTo>
                      <a:pt x="236" y="42"/>
                    </a:lnTo>
                    <a:lnTo>
                      <a:pt x="216" y="35"/>
                    </a:lnTo>
                    <a:lnTo>
                      <a:pt x="199" y="30"/>
                    </a:lnTo>
                    <a:lnTo>
                      <a:pt x="181" y="25"/>
                    </a:lnTo>
                    <a:lnTo>
                      <a:pt x="165" y="19"/>
                    </a:lnTo>
                    <a:lnTo>
                      <a:pt x="148" y="15"/>
                    </a:lnTo>
                    <a:lnTo>
                      <a:pt x="132" y="10"/>
                    </a:lnTo>
                    <a:lnTo>
                      <a:pt x="116" y="7"/>
                    </a:lnTo>
                    <a:lnTo>
                      <a:pt x="99" y="4"/>
                    </a:lnTo>
                    <a:lnTo>
                      <a:pt x="83" y="1"/>
                    </a:lnTo>
                    <a:lnTo>
                      <a:pt x="65" y="0"/>
                    </a:lnTo>
                    <a:lnTo>
                      <a:pt x="59" y="0"/>
                    </a:lnTo>
                    <a:lnTo>
                      <a:pt x="53" y="0"/>
                    </a:lnTo>
                    <a:lnTo>
                      <a:pt x="47" y="0"/>
                    </a:lnTo>
                    <a:lnTo>
                      <a:pt x="41" y="0"/>
                    </a:lnTo>
                    <a:lnTo>
                      <a:pt x="35" y="0"/>
                    </a:lnTo>
                    <a:lnTo>
                      <a:pt x="29" y="0"/>
                    </a:lnTo>
                    <a:lnTo>
                      <a:pt x="23" y="0"/>
                    </a:lnTo>
                    <a:lnTo>
                      <a:pt x="17" y="1"/>
                    </a:lnTo>
                    <a:lnTo>
                      <a:pt x="11" y="1"/>
                    </a:lnTo>
                    <a:lnTo>
                      <a:pt x="6" y="1"/>
                    </a:lnTo>
                    <a:lnTo>
                      <a:pt x="3" y="23"/>
                    </a:lnTo>
                  </a:path>
                </a:pathLst>
              </a:custGeom>
              <a:solidFill>
                <a:srgbClr val="B698AC"/>
              </a:solidFill>
              <a:ln w="9525" cap="rnd">
                <a:noFill/>
                <a:round/>
                <a:headEnd/>
                <a:tailEnd/>
              </a:ln>
            </p:spPr>
            <p:txBody>
              <a:bodyPr/>
              <a:lstStyle/>
              <a:p>
                <a:endParaRPr lang="en-US"/>
              </a:p>
            </p:txBody>
          </p:sp>
          <p:sp>
            <p:nvSpPr>
              <p:cNvPr id="84317" name="Freeform 349"/>
              <p:cNvSpPr>
                <a:spLocks noChangeAspect="1"/>
              </p:cNvSpPr>
              <p:nvPr/>
            </p:nvSpPr>
            <p:spPr bwMode="auto">
              <a:xfrm>
                <a:off x="884" y="2212"/>
                <a:ext cx="112" cy="60"/>
              </a:xfrm>
              <a:custGeom>
                <a:avLst/>
                <a:gdLst>
                  <a:gd name="T0" fmla="*/ 1 w 232"/>
                  <a:gd name="T1" fmla="*/ 1 h 124"/>
                  <a:gd name="T2" fmla="*/ 3 w 232"/>
                  <a:gd name="T3" fmla="*/ 1 h 124"/>
                  <a:gd name="T4" fmla="*/ 5 w 232"/>
                  <a:gd name="T5" fmla="*/ 1 h 124"/>
                  <a:gd name="T6" fmla="*/ 7 w 232"/>
                  <a:gd name="T7" fmla="*/ 1 h 124"/>
                  <a:gd name="T8" fmla="*/ 10 w 232"/>
                  <a:gd name="T9" fmla="*/ 2 h 124"/>
                  <a:gd name="T10" fmla="*/ 11 w 232"/>
                  <a:gd name="T11" fmla="*/ 2 h 124"/>
                  <a:gd name="T12" fmla="*/ 13 w 232"/>
                  <a:gd name="T13" fmla="*/ 2 h 124"/>
                  <a:gd name="T14" fmla="*/ 14 w 232"/>
                  <a:gd name="T15" fmla="*/ 4 h 124"/>
                  <a:gd name="T16" fmla="*/ 13 w 232"/>
                  <a:gd name="T17" fmla="*/ 6 h 124"/>
                  <a:gd name="T18" fmla="*/ 12 w 232"/>
                  <a:gd name="T19" fmla="*/ 9 h 124"/>
                  <a:gd name="T20" fmla="*/ 12 w 232"/>
                  <a:gd name="T21" fmla="*/ 14 h 124"/>
                  <a:gd name="T22" fmla="*/ 12 w 232"/>
                  <a:gd name="T23" fmla="*/ 14 h 124"/>
                  <a:gd name="T24" fmla="*/ 12 w 232"/>
                  <a:gd name="T25" fmla="*/ 13 h 124"/>
                  <a:gd name="T26" fmla="*/ 13 w 232"/>
                  <a:gd name="T27" fmla="*/ 11 h 124"/>
                  <a:gd name="T28" fmla="*/ 13 w 232"/>
                  <a:gd name="T29" fmla="*/ 8 h 124"/>
                  <a:gd name="T30" fmla="*/ 14 w 232"/>
                  <a:gd name="T31" fmla="*/ 6 h 124"/>
                  <a:gd name="T32" fmla="*/ 14 w 232"/>
                  <a:gd name="T33" fmla="*/ 5 h 124"/>
                  <a:gd name="T34" fmla="*/ 15 w 232"/>
                  <a:gd name="T35" fmla="*/ 4 h 124"/>
                  <a:gd name="T36" fmla="*/ 16 w 232"/>
                  <a:gd name="T37" fmla="*/ 4 h 124"/>
                  <a:gd name="T38" fmla="*/ 17 w 232"/>
                  <a:gd name="T39" fmla="*/ 3 h 124"/>
                  <a:gd name="T40" fmla="*/ 18 w 232"/>
                  <a:gd name="T41" fmla="*/ 3 h 124"/>
                  <a:gd name="T42" fmla="*/ 18 w 232"/>
                  <a:gd name="T43" fmla="*/ 3 h 124"/>
                  <a:gd name="T44" fmla="*/ 19 w 232"/>
                  <a:gd name="T45" fmla="*/ 3 h 124"/>
                  <a:gd name="T46" fmla="*/ 20 w 232"/>
                  <a:gd name="T47" fmla="*/ 3 h 124"/>
                  <a:gd name="T48" fmla="*/ 22 w 232"/>
                  <a:gd name="T49" fmla="*/ 4 h 124"/>
                  <a:gd name="T50" fmla="*/ 23 w 232"/>
                  <a:gd name="T51" fmla="*/ 5 h 124"/>
                  <a:gd name="T52" fmla="*/ 25 w 232"/>
                  <a:gd name="T53" fmla="*/ 5 h 124"/>
                  <a:gd name="T54" fmla="*/ 25 w 232"/>
                  <a:gd name="T55" fmla="*/ 4 h 124"/>
                  <a:gd name="T56" fmla="*/ 23 w 232"/>
                  <a:gd name="T57" fmla="*/ 3 h 124"/>
                  <a:gd name="T58" fmla="*/ 19 w 232"/>
                  <a:gd name="T59" fmla="*/ 2 h 124"/>
                  <a:gd name="T60" fmla="*/ 15 w 232"/>
                  <a:gd name="T61" fmla="*/ 1 h 124"/>
                  <a:gd name="T62" fmla="*/ 12 w 232"/>
                  <a:gd name="T63" fmla="*/ 0 h 124"/>
                  <a:gd name="T64" fmla="*/ 8 w 232"/>
                  <a:gd name="T65" fmla="*/ 0 h 124"/>
                  <a:gd name="T66" fmla="*/ 6 w 232"/>
                  <a:gd name="T67" fmla="*/ 0 h 124"/>
                  <a:gd name="T68" fmla="*/ 5 w 232"/>
                  <a:gd name="T69" fmla="*/ 0 h 124"/>
                  <a:gd name="T70" fmla="*/ 4 w 232"/>
                  <a:gd name="T71" fmla="*/ 0 h 124"/>
                  <a:gd name="T72" fmla="*/ 2 w 232"/>
                  <a:gd name="T73" fmla="*/ 0 h 124"/>
                  <a:gd name="T74" fmla="*/ 1 w 232"/>
                  <a:gd name="T75" fmla="*/ 0 h 124"/>
                  <a:gd name="T76" fmla="*/ 0 w 232"/>
                  <a:gd name="T77" fmla="*/ 0 h 1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2"/>
                  <a:gd name="T118" fmla="*/ 0 h 124"/>
                  <a:gd name="T119" fmla="*/ 232 w 232"/>
                  <a:gd name="T120" fmla="*/ 124 h 1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2" h="124">
                    <a:moveTo>
                      <a:pt x="0" y="11"/>
                    </a:moveTo>
                    <a:lnTo>
                      <a:pt x="9" y="11"/>
                    </a:lnTo>
                    <a:lnTo>
                      <a:pt x="18" y="11"/>
                    </a:lnTo>
                    <a:lnTo>
                      <a:pt x="27" y="11"/>
                    </a:lnTo>
                    <a:lnTo>
                      <a:pt x="36" y="12"/>
                    </a:lnTo>
                    <a:lnTo>
                      <a:pt x="46" y="12"/>
                    </a:lnTo>
                    <a:lnTo>
                      <a:pt x="56" y="13"/>
                    </a:lnTo>
                    <a:lnTo>
                      <a:pt x="66" y="13"/>
                    </a:lnTo>
                    <a:lnTo>
                      <a:pt x="77" y="15"/>
                    </a:lnTo>
                    <a:lnTo>
                      <a:pt x="88" y="17"/>
                    </a:lnTo>
                    <a:lnTo>
                      <a:pt x="100" y="17"/>
                    </a:lnTo>
                    <a:lnTo>
                      <a:pt x="110" y="20"/>
                    </a:lnTo>
                    <a:lnTo>
                      <a:pt x="117" y="23"/>
                    </a:lnTo>
                    <a:lnTo>
                      <a:pt x="119" y="28"/>
                    </a:lnTo>
                    <a:lnTo>
                      <a:pt x="118" y="34"/>
                    </a:lnTo>
                    <a:lnTo>
                      <a:pt x="115" y="42"/>
                    </a:lnTo>
                    <a:lnTo>
                      <a:pt x="112" y="53"/>
                    </a:lnTo>
                    <a:lnTo>
                      <a:pt x="108" y="66"/>
                    </a:lnTo>
                    <a:lnTo>
                      <a:pt x="105" y="82"/>
                    </a:lnTo>
                    <a:lnTo>
                      <a:pt x="104" y="101"/>
                    </a:lnTo>
                    <a:lnTo>
                      <a:pt x="105" y="123"/>
                    </a:lnTo>
                    <a:lnTo>
                      <a:pt x="105" y="122"/>
                    </a:lnTo>
                    <a:lnTo>
                      <a:pt x="106" y="119"/>
                    </a:lnTo>
                    <a:lnTo>
                      <a:pt x="107" y="113"/>
                    </a:lnTo>
                    <a:lnTo>
                      <a:pt x="109" y="105"/>
                    </a:lnTo>
                    <a:lnTo>
                      <a:pt x="110" y="95"/>
                    </a:lnTo>
                    <a:lnTo>
                      <a:pt x="114" y="84"/>
                    </a:lnTo>
                    <a:lnTo>
                      <a:pt x="117" y="74"/>
                    </a:lnTo>
                    <a:lnTo>
                      <a:pt x="120" y="62"/>
                    </a:lnTo>
                    <a:lnTo>
                      <a:pt x="124" y="52"/>
                    </a:lnTo>
                    <a:lnTo>
                      <a:pt x="129" y="43"/>
                    </a:lnTo>
                    <a:lnTo>
                      <a:pt x="132" y="40"/>
                    </a:lnTo>
                    <a:lnTo>
                      <a:pt x="135" y="37"/>
                    </a:lnTo>
                    <a:lnTo>
                      <a:pt x="139" y="35"/>
                    </a:lnTo>
                    <a:lnTo>
                      <a:pt x="142" y="34"/>
                    </a:lnTo>
                    <a:lnTo>
                      <a:pt x="146" y="33"/>
                    </a:lnTo>
                    <a:lnTo>
                      <a:pt x="150" y="32"/>
                    </a:lnTo>
                    <a:lnTo>
                      <a:pt x="154" y="32"/>
                    </a:lnTo>
                    <a:lnTo>
                      <a:pt x="157" y="32"/>
                    </a:lnTo>
                    <a:lnTo>
                      <a:pt x="159" y="32"/>
                    </a:lnTo>
                    <a:lnTo>
                      <a:pt x="161" y="32"/>
                    </a:lnTo>
                    <a:lnTo>
                      <a:pt x="168" y="30"/>
                    </a:lnTo>
                    <a:lnTo>
                      <a:pt x="175" y="30"/>
                    </a:lnTo>
                    <a:lnTo>
                      <a:pt x="181" y="32"/>
                    </a:lnTo>
                    <a:lnTo>
                      <a:pt x="188" y="34"/>
                    </a:lnTo>
                    <a:lnTo>
                      <a:pt x="194" y="36"/>
                    </a:lnTo>
                    <a:lnTo>
                      <a:pt x="201" y="39"/>
                    </a:lnTo>
                    <a:lnTo>
                      <a:pt x="208" y="41"/>
                    </a:lnTo>
                    <a:lnTo>
                      <a:pt x="215" y="42"/>
                    </a:lnTo>
                    <a:lnTo>
                      <a:pt x="223" y="42"/>
                    </a:lnTo>
                    <a:lnTo>
                      <a:pt x="231" y="42"/>
                    </a:lnTo>
                    <a:lnTo>
                      <a:pt x="221" y="37"/>
                    </a:lnTo>
                    <a:lnTo>
                      <a:pt x="202" y="32"/>
                    </a:lnTo>
                    <a:lnTo>
                      <a:pt x="185" y="26"/>
                    </a:lnTo>
                    <a:lnTo>
                      <a:pt x="169" y="21"/>
                    </a:lnTo>
                    <a:lnTo>
                      <a:pt x="153" y="16"/>
                    </a:lnTo>
                    <a:lnTo>
                      <a:pt x="138" y="11"/>
                    </a:lnTo>
                    <a:lnTo>
                      <a:pt x="123" y="7"/>
                    </a:lnTo>
                    <a:lnTo>
                      <a:pt x="107" y="4"/>
                    </a:lnTo>
                    <a:lnTo>
                      <a:pt x="91" y="1"/>
                    </a:lnTo>
                    <a:lnTo>
                      <a:pt x="74" y="0"/>
                    </a:lnTo>
                    <a:lnTo>
                      <a:pt x="56" y="0"/>
                    </a:lnTo>
                    <a:lnTo>
                      <a:pt x="50" y="1"/>
                    </a:lnTo>
                    <a:lnTo>
                      <a:pt x="44" y="1"/>
                    </a:lnTo>
                    <a:lnTo>
                      <a:pt x="38" y="1"/>
                    </a:lnTo>
                    <a:lnTo>
                      <a:pt x="33" y="1"/>
                    </a:lnTo>
                    <a:lnTo>
                      <a:pt x="27" y="2"/>
                    </a:lnTo>
                    <a:lnTo>
                      <a:pt x="22" y="2"/>
                    </a:lnTo>
                    <a:lnTo>
                      <a:pt x="16" y="3"/>
                    </a:lnTo>
                    <a:lnTo>
                      <a:pt x="11" y="3"/>
                    </a:lnTo>
                    <a:lnTo>
                      <a:pt x="6" y="4"/>
                    </a:lnTo>
                    <a:lnTo>
                      <a:pt x="0" y="4"/>
                    </a:lnTo>
                    <a:lnTo>
                      <a:pt x="0" y="11"/>
                    </a:lnTo>
                  </a:path>
                </a:pathLst>
              </a:custGeom>
              <a:solidFill>
                <a:srgbClr val="B1327E"/>
              </a:solidFill>
              <a:ln w="9525" cap="rnd">
                <a:noFill/>
                <a:round/>
                <a:headEnd/>
                <a:tailEnd/>
              </a:ln>
            </p:spPr>
            <p:txBody>
              <a:bodyPr/>
              <a:lstStyle/>
              <a:p>
                <a:endParaRPr lang="en-US"/>
              </a:p>
            </p:txBody>
          </p:sp>
          <p:sp>
            <p:nvSpPr>
              <p:cNvPr id="84318" name="Freeform 350"/>
              <p:cNvSpPr>
                <a:spLocks noChangeAspect="1"/>
              </p:cNvSpPr>
              <p:nvPr/>
            </p:nvSpPr>
            <p:spPr bwMode="auto">
              <a:xfrm>
                <a:off x="989" y="2033"/>
                <a:ext cx="46" cy="30"/>
              </a:xfrm>
              <a:custGeom>
                <a:avLst/>
                <a:gdLst>
                  <a:gd name="T0" fmla="*/ 11 w 96"/>
                  <a:gd name="T1" fmla="*/ 7 h 61"/>
                  <a:gd name="T2" fmla="*/ 10 w 96"/>
                  <a:gd name="T3" fmla="*/ 6 h 61"/>
                  <a:gd name="T4" fmla="*/ 10 w 96"/>
                  <a:gd name="T5" fmla="*/ 6 h 61"/>
                  <a:gd name="T6" fmla="*/ 10 w 96"/>
                  <a:gd name="T7" fmla="*/ 5 h 61"/>
                  <a:gd name="T8" fmla="*/ 9 w 96"/>
                  <a:gd name="T9" fmla="*/ 4 h 61"/>
                  <a:gd name="T10" fmla="*/ 9 w 96"/>
                  <a:gd name="T11" fmla="*/ 4 h 61"/>
                  <a:gd name="T12" fmla="*/ 8 w 96"/>
                  <a:gd name="T13" fmla="*/ 3 h 61"/>
                  <a:gd name="T14" fmla="*/ 8 w 96"/>
                  <a:gd name="T15" fmla="*/ 2 h 61"/>
                  <a:gd name="T16" fmla="*/ 7 w 96"/>
                  <a:gd name="T17" fmla="*/ 2 h 61"/>
                  <a:gd name="T18" fmla="*/ 6 w 96"/>
                  <a:gd name="T19" fmla="*/ 1 h 61"/>
                  <a:gd name="T20" fmla="*/ 6 w 96"/>
                  <a:gd name="T21" fmla="*/ 1 h 61"/>
                  <a:gd name="T22" fmla="*/ 6 w 96"/>
                  <a:gd name="T23" fmla="*/ 1 h 61"/>
                  <a:gd name="T24" fmla="*/ 5 w 96"/>
                  <a:gd name="T25" fmla="*/ 1 h 61"/>
                  <a:gd name="T26" fmla="*/ 5 w 96"/>
                  <a:gd name="T27" fmla="*/ 1 h 61"/>
                  <a:gd name="T28" fmla="*/ 5 w 96"/>
                  <a:gd name="T29" fmla="*/ 0 h 61"/>
                  <a:gd name="T30" fmla="*/ 4 w 96"/>
                  <a:gd name="T31" fmla="*/ 0 h 61"/>
                  <a:gd name="T32" fmla="*/ 4 w 96"/>
                  <a:gd name="T33" fmla="*/ 0 h 61"/>
                  <a:gd name="T34" fmla="*/ 4 w 96"/>
                  <a:gd name="T35" fmla="*/ 0 h 61"/>
                  <a:gd name="T36" fmla="*/ 3 w 96"/>
                  <a:gd name="T37" fmla="*/ 0 h 61"/>
                  <a:gd name="T38" fmla="*/ 3 w 96"/>
                  <a:gd name="T39" fmla="*/ 0 h 61"/>
                  <a:gd name="T40" fmla="*/ 3 w 96"/>
                  <a:gd name="T41" fmla="*/ 0 h 61"/>
                  <a:gd name="T42" fmla="*/ 2 w 96"/>
                  <a:gd name="T43" fmla="*/ 0 h 61"/>
                  <a:gd name="T44" fmla="*/ 3 w 96"/>
                  <a:gd name="T45" fmla="*/ 0 h 61"/>
                  <a:gd name="T46" fmla="*/ 3 w 96"/>
                  <a:gd name="T47" fmla="*/ 0 h 61"/>
                  <a:gd name="T48" fmla="*/ 3 w 96"/>
                  <a:gd name="T49" fmla="*/ 0 h 61"/>
                  <a:gd name="T50" fmla="*/ 2 w 96"/>
                  <a:gd name="T51" fmla="*/ 0 h 61"/>
                  <a:gd name="T52" fmla="*/ 2 w 96"/>
                  <a:gd name="T53" fmla="*/ 0 h 61"/>
                  <a:gd name="T54" fmla="*/ 2 w 96"/>
                  <a:gd name="T55" fmla="*/ 0 h 61"/>
                  <a:gd name="T56" fmla="*/ 2 w 96"/>
                  <a:gd name="T57" fmla="*/ 0 h 61"/>
                  <a:gd name="T58" fmla="*/ 2 w 96"/>
                  <a:gd name="T59" fmla="*/ 1 h 61"/>
                  <a:gd name="T60" fmla="*/ 2 w 96"/>
                  <a:gd name="T61" fmla="*/ 1 h 61"/>
                  <a:gd name="T62" fmla="*/ 2 w 96"/>
                  <a:gd name="T63" fmla="*/ 1 h 61"/>
                  <a:gd name="T64" fmla="*/ 2 w 96"/>
                  <a:gd name="T65" fmla="*/ 1 h 61"/>
                  <a:gd name="T66" fmla="*/ 2 w 96"/>
                  <a:gd name="T67" fmla="*/ 1 h 61"/>
                  <a:gd name="T68" fmla="*/ 2 w 96"/>
                  <a:gd name="T69" fmla="*/ 1 h 61"/>
                  <a:gd name="T70" fmla="*/ 2 w 96"/>
                  <a:gd name="T71" fmla="*/ 1 h 61"/>
                  <a:gd name="T72" fmla="*/ 2 w 96"/>
                  <a:gd name="T73" fmla="*/ 1 h 61"/>
                  <a:gd name="T74" fmla="*/ 2 w 96"/>
                  <a:gd name="T75" fmla="*/ 1 h 61"/>
                  <a:gd name="T76" fmla="*/ 2 w 96"/>
                  <a:gd name="T77" fmla="*/ 1 h 61"/>
                  <a:gd name="T78" fmla="*/ 2 w 96"/>
                  <a:gd name="T79" fmla="*/ 1 h 61"/>
                  <a:gd name="T80" fmla="*/ 1 w 96"/>
                  <a:gd name="T81" fmla="*/ 1 h 61"/>
                  <a:gd name="T82" fmla="*/ 1 w 96"/>
                  <a:gd name="T83" fmla="*/ 1 h 61"/>
                  <a:gd name="T84" fmla="*/ 1 w 96"/>
                  <a:gd name="T85" fmla="*/ 1 h 61"/>
                  <a:gd name="T86" fmla="*/ 0 w 96"/>
                  <a:gd name="T87" fmla="*/ 1 h 61"/>
                  <a:gd name="T88" fmla="*/ 0 w 96"/>
                  <a:gd name="T89" fmla="*/ 1 h 61"/>
                  <a:gd name="T90" fmla="*/ 11 w 96"/>
                  <a:gd name="T91" fmla="*/ 7 h 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6"/>
                  <a:gd name="T139" fmla="*/ 0 h 61"/>
                  <a:gd name="T140" fmla="*/ 96 w 96"/>
                  <a:gd name="T141" fmla="*/ 61 h 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6" h="61">
                    <a:moveTo>
                      <a:pt x="95" y="60"/>
                    </a:moveTo>
                    <a:lnTo>
                      <a:pt x="92" y="54"/>
                    </a:lnTo>
                    <a:lnTo>
                      <a:pt x="90" y="48"/>
                    </a:lnTo>
                    <a:lnTo>
                      <a:pt x="87" y="43"/>
                    </a:lnTo>
                    <a:lnTo>
                      <a:pt x="83" y="38"/>
                    </a:lnTo>
                    <a:lnTo>
                      <a:pt x="79" y="32"/>
                    </a:lnTo>
                    <a:lnTo>
                      <a:pt x="74" y="28"/>
                    </a:lnTo>
                    <a:lnTo>
                      <a:pt x="70" y="23"/>
                    </a:lnTo>
                    <a:lnTo>
                      <a:pt x="63" y="19"/>
                    </a:lnTo>
                    <a:lnTo>
                      <a:pt x="57" y="15"/>
                    </a:lnTo>
                    <a:lnTo>
                      <a:pt x="51" y="12"/>
                    </a:lnTo>
                    <a:lnTo>
                      <a:pt x="48" y="10"/>
                    </a:lnTo>
                    <a:lnTo>
                      <a:pt x="45" y="9"/>
                    </a:lnTo>
                    <a:lnTo>
                      <a:pt x="42" y="7"/>
                    </a:lnTo>
                    <a:lnTo>
                      <a:pt x="39" y="7"/>
                    </a:lnTo>
                    <a:lnTo>
                      <a:pt x="36" y="5"/>
                    </a:lnTo>
                    <a:lnTo>
                      <a:pt x="34" y="4"/>
                    </a:lnTo>
                    <a:lnTo>
                      <a:pt x="31" y="4"/>
                    </a:lnTo>
                    <a:lnTo>
                      <a:pt x="28" y="2"/>
                    </a:lnTo>
                    <a:lnTo>
                      <a:pt x="25" y="1"/>
                    </a:lnTo>
                    <a:lnTo>
                      <a:pt x="22" y="0"/>
                    </a:lnTo>
                    <a:lnTo>
                      <a:pt x="24" y="0"/>
                    </a:lnTo>
                    <a:lnTo>
                      <a:pt x="24" y="2"/>
                    </a:lnTo>
                    <a:lnTo>
                      <a:pt x="23" y="4"/>
                    </a:lnTo>
                    <a:lnTo>
                      <a:pt x="23" y="5"/>
                    </a:lnTo>
                    <a:lnTo>
                      <a:pt x="23" y="7"/>
                    </a:lnTo>
                    <a:lnTo>
                      <a:pt x="22" y="7"/>
                    </a:lnTo>
                    <a:lnTo>
                      <a:pt x="22" y="8"/>
                    </a:lnTo>
                    <a:lnTo>
                      <a:pt x="22" y="9"/>
                    </a:lnTo>
                    <a:lnTo>
                      <a:pt x="22" y="10"/>
                    </a:lnTo>
                    <a:lnTo>
                      <a:pt x="20" y="10"/>
                    </a:lnTo>
                    <a:lnTo>
                      <a:pt x="19" y="10"/>
                    </a:lnTo>
                    <a:lnTo>
                      <a:pt x="16" y="10"/>
                    </a:lnTo>
                    <a:lnTo>
                      <a:pt x="14" y="10"/>
                    </a:lnTo>
                    <a:lnTo>
                      <a:pt x="11" y="10"/>
                    </a:lnTo>
                    <a:lnTo>
                      <a:pt x="8" y="10"/>
                    </a:lnTo>
                    <a:lnTo>
                      <a:pt x="4" y="11"/>
                    </a:lnTo>
                    <a:lnTo>
                      <a:pt x="0" y="11"/>
                    </a:lnTo>
                    <a:lnTo>
                      <a:pt x="95" y="60"/>
                    </a:lnTo>
                  </a:path>
                </a:pathLst>
              </a:custGeom>
              <a:solidFill>
                <a:srgbClr val="B698AC"/>
              </a:solidFill>
              <a:ln w="9525" cap="rnd">
                <a:noFill/>
                <a:round/>
                <a:headEnd/>
                <a:tailEnd/>
              </a:ln>
            </p:spPr>
            <p:txBody>
              <a:bodyPr/>
              <a:lstStyle/>
              <a:p>
                <a:endParaRPr lang="en-US"/>
              </a:p>
            </p:txBody>
          </p:sp>
          <p:sp>
            <p:nvSpPr>
              <p:cNvPr id="84319" name="Freeform 351"/>
              <p:cNvSpPr>
                <a:spLocks noChangeAspect="1"/>
              </p:cNvSpPr>
              <p:nvPr/>
            </p:nvSpPr>
            <p:spPr bwMode="auto">
              <a:xfrm>
                <a:off x="867" y="2085"/>
                <a:ext cx="73" cy="45"/>
              </a:xfrm>
              <a:custGeom>
                <a:avLst/>
                <a:gdLst>
                  <a:gd name="T0" fmla="*/ 6 w 152"/>
                  <a:gd name="T1" fmla="*/ 0 h 92"/>
                  <a:gd name="T2" fmla="*/ 6 w 152"/>
                  <a:gd name="T3" fmla="*/ 0 h 92"/>
                  <a:gd name="T4" fmla="*/ 7 w 152"/>
                  <a:gd name="T5" fmla="*/ 0 h 92"/>
                  <a:gd name="T6" fmla="*/ 8 w 152"/>
                  <a:gd name="T7" fmla="*/ 1 h 92"/>
                  <a:gd name="T8" fmla="*/ 8 w 152"/>
                  <a:gd name="T9" fmla="*/ 1 h 92"/>
                  <a:gd name="T10" fmla="*/ 9 w 152"/>
                  <a:gd name="T11" fmla="*/ 1 h 92"/>
                  <a:gd name="T12" fmla="*/ 10 w 152"/>
                  <a:gd name="T13" fmla="*/ 1 h 92"/>
                  <a:gd name="T14" fmla="*/ 11 w 152"/>
                  <a:gd name="T15" fmla="*/ 1 h 92"/>
                  <a:gd name="T16" fmla="*/ 11 w 152"/>
                  <a:gd name="T17" fmla="*/ 1 h 92"/>
                  <a:gd name="T18" fmla="*/ 12 w 152"/>
                  <a:gd name="T19" fmla="*/ 1 h 92"/>
                  <a:gd name="T20" fmla="*/ 12 w 152"/>
                  <a:gd name="T21" fmla="*/ 0 h 92"/>
                  <a:gd name="T22" fmla="*/ 17 w 152"/>
                  <a:gd name="T23" fmla="*/ 0 h 92"/>
                  <a:gd name="T24" fmla="*/ 17 w 152"/>
                  <a:gd name="T25" fmla="*/ 0 h 92"/>
                  <a:gd name="T26" fmla="*/ 16 w 152"/>
                  <a:gd name="T27" fmla="*/ 0 h 92"/>
                  <a:gd name="T28" fmla="*/ 14 w 152"/>
                  <a:gd name="T29" fmla="*/ 1 h 92"/>
                  <a:gd name="T30" fmla="*/ 13 w 152"/>
                  <a:gd name="T31" fmla="*/ 2 h 92"/>
                  <a:gd name="T32" fmla="*/ 12 w 152"/>
                  <a:gd name="T33" fmla="*/ 2 h 92"/>
                  <a:gd name="T34" fmla="*/ 11 w 152"/>
                  <a:gd name="T35" fmla="*/ 3 h 92"/>
                  <a:gd name="T36" fmla="*/ 10 w 152"/>
                  <a:gd name="T37" fmla="*/ 3 h 92"/>
                  <a:gd name="T38" fmla="*/ 9 w 152"/>
                  <a:gd name="T39" fmla="*/ 4 h 92"/>
                  <a:gd name="T40" fmla="*/ 7 w 152"/>
                  <a:gd name="T41" fmla="*/ 4 h 92"/>
                  <a:gd name="T42" fmla="*/ 6 w 152"/>
                  <a:gd name="T43" fmla="*/ 5 h 92"/>
                  <a:gd name="T44" fmla="*/ 5 w 152"/>
                  <a:gd name="T45" fmla="*/ 5 h 92"/>
                  <a:gd name="T46" fmla="*/ 5 w 152"/>
                  <a:gd name="T47" fmla="*/ 5 h 92"/>
                  <a:gd name="T48" fmla="*/ 4 w 152"/>
                  <a:gd name="T49" fmla="*/ 6 h 92"/>
                  <a:gd name="T50" fmla="*/ 4 w 152"/>
                  <a:gd name="T51" fmla="*/ 6 h 92"/>
                  <a:gd name="T52" fmla="*/ 4 w 152"/>
                  <a:gd name="T53" fmla="*/ 7 h 92"/>
                  <a:gd name="T54" fmla="*/ 3 w 152"/>
                  <a:gd name="T55" fmla="*/ 7 h 92"/>
                  <a:gd name="T56" fmla="*/ 3 w 152"/>
                  <a:gd name="T57" fmla="*/ 8 h 92"/>
                  <a:gd name="T58" fmla="*/ 3 w 152"/>
                  <a:gd name="T59" fmla="*/ 8 h 92"/>
                  <a:gd name="T60" fmla="*/ 3 w 152"/>
                  <a:gd name="T61" fmla="*/ 9 h 92"/>
                  <a:gd name="T62" fmla="*/ 3 w 152"/>
                  <a:gd name="T63" fmla="*/ 9 h 92"/>
                  <a:gd name="T64" fmla="*/ 3 w 152"/>
                  <a:gd name="T65" fmla="*/ 10 h 92"/>
                  <a:gd name="T66" fmla="*/ 3 w 152"/>
                  <a:gd name="T67" fmla="*/ 10 h 92"/>
                  <a:gd name="T68" fmla="*/ 3 w 152"/>
                  <a:gd name="T69" fmla="*/ 10 h 92"/>
                  <a:gd name="T70" fmla="*/ 2 w 152"/>
                  <a:gd name="T71" fmla="*/ 10 h 92"/>
                  <a:gd name="T72" fmla="*/ 2 w 152"/>
                  <a:gd name="T73" fmla="*/ 11 h 92"/>
                  <a:gd name="T74" fmla="*/ 2 w 152"/>
                  <a:gd name="T75" fmla="*/ 11 h 92"/>
                  <a:gd name="T76" fmla="*/ 1 w 152"/>
                  <a:gd name="T77" fmla="*/ 11 h 92"/>
                  <a:gd name="T78" fmla="*/ 1 w 152"/>
                  <a:gd name="T79" fmla="*/ 11 h 92"/>
                  <a:gd name="T80" fmla="*/ 1 w 152"/>
                  <a:gd name="T81" fmla="*/ 11 h 92"/>
                  <a:gd name="T82" fmla="*/ 0 w 152"/>
                  <a:gd name="T83" fmla="*/ 10 h 92"/>
                  <a:gd name="T84" fmla="*/ 0 w 152"/>
                  <a:gd name="T85" fmla="*/ 10 h 92"/>
                  <a:gd name="T86" fmla="*/ 0 w 152"/>
                  <a:gd name="T87" fmla="*/ 10 h 92"/>
                  <a:gd name="T88" fmla="*/ 0 w 152"/>
                  <a:gd name="T89" fmla="*/ 10 h 92"/>
                  <a:gd name="T90" fmla="*/ 0 w 152"/>
                  <a:gd name="T91" fmla="*/ 10 h 92"/>
                  <a:gd name="T92" fmla="*/ 0 w 152"/>
                  <a:gd name="T93" fmla="*/ 10 h 92"/>
                  <a:gd name="T94" fmla="*/ 0 w 152"/>
                  <a:gd name="T95" fmla="*/ 9 h 92"/>
                  <a:gd name="T96" fmla="*/ 1 w 152"/>
                  <a:gd name="T97" fmla="*/ 8 h 92"/>
                  <a:gd name="T98" fmla="*/ 1 w 152"/>
                  <a:gd name="T99" fmla="*/ 7 h 92"/>
                  <a:gd name="T100" fmla="*/ 2 w 152"/>
                  <a:gd name="T101" fmla="*/ 6 h 92"/>
                  <a:gd name="T102" fmla="*/ 2 w 152"/>
                  <a:gd name="T103" fmla="*/ 5 h 92"/>
                  <a:gd name="T104" fmla="*/ 3 w 152"/>
                  <a:gd name="T105" fmla="*/ 4 h 92"/>
                  <a:gd name="T106" fmla="*/ 4 w 152"/>
                  <a:gd name="T107" fmla="*/ 3 h 92"/>
                  <a:gd name="T108" fmla="*/ 4 w 152"/>
                  <a:gd name="T109" fmla="*/ 2 h 92"/>
                  <a:gd name="T110" fmla="*/ 5 w 152"/>
                  <a:gd name="T111" fmla="*/ 1 h 92"/>
                  <a:gd name="T112" fmla="*/ 6 w 152"/>
                  <a:gd name="T113" fmla="*/ 0 h 92"/>
                  <a:gd name="T114" fmla="*/ 6 w 152"/>
                  <a:gd name="T115" fmla="*/ 0 h 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2"/>
                  <a:gd name="T175" fmla="*/ 0 h 92"/>
                  <a:gd name="T176" fmla="*/ 152 w 152"/>
                  <a:gd name="T177" fmla="*/ 92 h 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2" h="92">
                    <a:moveTo>
                      <a:pt x="50" y="6"/>
                    </a:moveTo>
                    <a:lnTo>
                      <a:pt x="57" y="6"/>
                    </a:lnTo>
                    <a:lnTo>
                      <a:pt x="63" y="7"/>
                    </a:lnTo>
                    <a:lnTo>
                      <a:pt x="69" y="8"/>
                    </a:lnTo>
                    <a:lnTo>
                      <a:pt x="75" y="9"/>
                    </a:lnTo>
                    <a:lnTo>
                      <a:pt x="81" y="10"/>
                    </a:lnTo>
                    <a:lnTo>
                      <a:pt x="87" y="10"/>
                    </a:lnTo>
                    <a:lnTo>
                      <a:pt x="93" y="10"/>
                    </a:lnTo>
                    <a:lnTo>
                      <a:pt x="99" y="9"/>
                    </a:lnTo>
                    <a:lnTo>
                      <a:pt x="105" y="8"/>
                    </a:lnTo>
                    <a:lnTo>
                      <a:pt x="111" y="6"/>
                    </a:lnTo>
                    <a:lnTo>
                      <a:pt x="151" y="0"/>
                    </a:lnTo>
                    <a:lnTo>
                      <a:pt x="142" y="7"/>
                    </a:lnTo>
                    <a:lnTo>
                      <a:pt x="131" y="13"/>
                    </a:lnTo>
                    <a:lnTo>
                      <a:pt x="120" y="18"/>
                    </a:lnTo>
                    <a:lnTo>
                      <a:pt x="110" y="22"/>
                    </a:lnTo>
                    <a:lnTo>
                      <a:pt x="98" y="27"/>
                    </a:lnTo>
                    <a:lnTo>
                      <a:pt x="88" y="31"/>
                    </a:lnTo>
                    <a:lnTo>
                      <a:pt x="76" y="35"/>
                    </a:lnTo>
                    <a:lnTo>
                      <a:pt x="65" y="38"/>
                    </a:lnTo>
                    <a:lnTo>
                      <a:pt x="53" y="43"/>
                    </a:lnTo>
                    <a:lnTo>
                      <a:pt x="43" y="48"/>
                    </a:lnTo>
                    <a:lnTo>
                      <a:pt x="38" y="51"/>
                    </a:lnTo>
                    <a:lnTo>
                      <a:pt x="35" y="54"/>
                    </a:lnTo>
                    <a:lnTo>
                      <a:pt x="33" y="57"/>
                    </a:lnTo>
                    <a:lnTo>
                      <a:pt x="31" y="61"/>
                    </a:lnTo>
                    <a:lnTo>
                      <a:pt x="31" y="66"/>
                    </a:lnTo>
                    <a:lnTo>
                      <a:pt x="29" y="70"/>
                    </a:lnTo>
                    <a:lnTo>
                      <a:pt x="28" y="74"/>
                    </a:lnTo>
                    <a:lnTo>
                      <a:pt x="28" y="79"/>
                    </a:lnTo>
                    <a:lnTo>
                      <a:pt x="26" y="82"/>
                    </a:lnTo>
                    <a:lnTo>
                      <a:pt x="24" y="85"/>
                    </a:lnTo>
                    <a:lnTo>
                      <a:pt x="21" y="88"/>
                    </a:lnTo>
                    <a:lnTo>
                      <a:pt x="19" y="89"/>
                    </a:lnTo>
                    <a:lnTo>
                      <a:pt x="16" y="91"/>
                    </a:lnTo>
                    <a:lnTo>
                      <a:pt x="14" y="91"/>
                    </a:lnTo>
                    <a:lnTo>
                      <a:pt x="11" y="90"/>
                    </a:lnTo>
                    <a:lnTo>
                      <a:pt x="9" y="89"/>
                    </a:lnTo>
                    <a:lnTo>
                      <a:pt x="6" y="88"/>
                    </a:lnTo>
                    <a:lnTo>
                      <a:pt x="4" y="86"/>
                    </a:lnTo>
                    <a:lnTo>
                      <a:pt x="2" y="84"/>
                    </a:lnTo>
                    <a:lnTo>
                      <a:pt x="0" y="81"/>
                    </a:lnTo>
                    <a:lnTo>
                      <a:pt x="0" y="83"/>
                    </a:lnTo>
                    <a:lnTo>
                      <a:pt x="4" y="74"/>
                    </a:lnTo>
                    <a:lnTo>
                      <a:pt x="9" y="66"/>
                    </a:lnTo>
                    <a:lnTo>
                      <a:pt x="13" y="57"/>
                    </a:lnTo>
                    <a:lnTo>
                      <a:pt x="19" y="49"/>
                    </a:lnTo>
                    <a:lnTo>
                      <a:pt x="23" y="41"/>
                    </a:lnTo>
                    <a:lnTo>
                      <a:pt x="29" y="33"/>
                    </a:lnTo>
                    <a:lnTo>
                      <a:pt x="34" y="26"/>
                    </a:lnTo>
                    <a:lnTo>
                      <a:pt x="40" y="19"/>
                    </a:lnTo>
                    <a:lnTo>
                      <a:pt x="46" y="13"/>
                    </a:lnTo>
                    <a:lnTo>
                      <a:pt x="52" y="6"/>
                    </a:lnTo>
                    <a:lnTo>
                      <a:pt x="50" y="6"/>
                    </a:lnTo>
                  </a:path>
                </a:pathLst>
              </a:custGeom>
              <a:solidFill>
                <a:srgbClr val="B698AC"/>
              </a:solidFill>
              <a:ln w="9525" cap="rnd">
                <a:noFill/>
                <a:round/>
                <a:headEnd/>
                <a:tailEnd/>
              </a:ln>
            </p:spPr>
            <p:txBody>
              <a:bodyPr/>
              <a:lstStyle/>
              <a:p>
                <a:endParaRPr lang="en-US"/>
              </a:p>
            </p:txBody>
          </p:sp>
          <p:sp>
            <p:nvSpPr>
              <p:cNvPr id="84320" name="Freeform 352"/>
              <p:cNvSpPr>
                <a:spLocks noChangeAspect="1"/>
              </p:cNvSpPr>
              <p:nvPr/>
            </p:nvSpPr>
            <p:spPr bwMode="auto">
              <a:xfrm>
                <a:off x="1035" y="2062"/>
                <a:ext cx="8" cy="8"/>
              </a:xfrm>
              <a:custGeom>
                <a:avLst/>
                <a:gdLst>
                  <a:gd name="T0" fmla="*/ 0 w 17"/>
                  <a:gd name="T1" fmla="*/ 0 h 17"/>
                  <a:gd name="T2" fmla="*/ 0 w 17"/>
                  <a:gd name="T3" fmla="*/ 0 h 17"/>
                  <a:gd name="T4" fmla="*/ 0 w 17"/>
                  <a:gd name="T5" fmla="*/ 0 h 17"/>
                  <a:gd name="T6" fmla="*/ 0 w 17"/>
                  <a:gd name="T7" fmla="*/ 1 h 17"/>
                  <a:gd name="T8" fmla="*/ 0 w 17"/>
                  <a:gd name="T9" fmla="*/ 1 h 17"/>
                  <a:gd name="T10" fmla="*/ 0 w 17"/>
                  <a:gd name="T11" fmla="*/ 1 h 17"/>
                  <a:gd name="T12" fmla="*/ 0 w 17"/>
                  <a:gd name="T13" fmla="*/ 1 h 17"/>
                  <a:gd name="T14" fmla="*/ 0 w 17"/>
                  <a:gd name="T15" fmla="*/ 1 h 17"/>
                  <a:gd name="T16" fmla="*/ 0 w 17"/>
                  <a:gd name="T17" fmla="*/ 1 h 17"/>
                  <a:gd name="T18" fmla="*/ 2 w 17"/>
                  <a:gd name="T19" fmla="*/ 1 h 17"/>
                  <a:gd name="T20" fmla="*/ 2 w 17"/>
                  <a:gd name="T21" fmla="*/ 2 h 17"/>
                  <a:gd name="T22" fmla="*/ 0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0"/>
                    </a:moveTo>
                    <a:lnTo>
                      <a:pt x="0" y="0"/>
                    </a:lnTo>
                    <a:lnTo>
                      <a:pt x="0" y="8"/>
                    </a:lnTo>
                    <a:lnTo>
                      <a:pt x="16" y="8"/>
                    </a:lnTo>
                    <a:lnTo>
                      <a:pt x="16" y="16"/>
                    </a:lnTo>
                    <a:lnTo>
                      <a:pt x="0" y="0"/>
                    </a:lnTo>
                  </a:path>
                </a:pathLst>
              </a:custGeom>
              <a:solidFill>
                <a:srgbClr val="B698AC"/>
              </a:solidFill>
              <a:ln w="9525" cap="rnd">
                <a:noFill/>
                <a:round/>
                <a:headEnd/>
                <a:tailEnd/>
              </a:ln>
            </p:spPr>
            <p:txBody>
              <a:bodyPr/>
              <a:lstStyle/>
              <a:p>
                <a:endParaRPr lang="en-US"/>
              </a:p>
            </p:txBody>
          </p:sp>
          <p:sp>
            <p:nvSpPr>
              <p:cNvPr id="84321" name="Freeform 353"/>
              <p:cNvSpPr>
                <a:spLocks noChangeAspect="1"/>
              </p:cNvSpPr>
              <p:nvPr/>
            </p:nvSpPr>
            <p:spPr bwMode="auto">
              <a:xfrm>
                <a:off x="1035" y="2062"/>
                <a:ext cx="8" cy="8"/>
              </a:xfrm>
              <a:custGeom>
                <a:avLst/>
                <a:gdLst>
                  <a:gd name="T0" fmla="*/ 0 w 17"/>
                  <a:gd name="T1" fmla="*/ 0 h 17"/>
                  <a:gd name="T2" fmla="*/ 0 w 17"/>
                  <a:gd name="T3" fmla="*/ 0 h 17"/>
                  <a:gd name="T4" fmla="*/ 0 w 17"/>
                  <a:gd name="T5" fmla="*/ 0 h 17"/>
                  <a:gd name="T6" fmla="*/ 0 w 17"/>
                  <a:gd name="T7" fmla="*/ 1 h 17"/>
                  <a:gd name="T8" fmla="*/ 0 w 17"/>
                  <a:gd name="T9" fmla="*/ 1 h 17"/>
                  <a:gd name="T10" fmla="*/ 0 w 17"/>
                  <a:gd name="T11" fmla="*/ 1 h 17"/>
                  <a:gd name="T12" fmla="*/ 0 w 17"/>
                  <a:gd name="T13" fmla="*/ 1 h 17"/>
                  <a:gd name="T14" fmla="*/ 0 w 17"/>
                  <a:gd name="T15" fmla="*/ 1 h 17"/>
                  <a:gd name="T16" fmla="*/ 0 w 17"/>
                  <a:gd name="T17" fmla="*/ 1 h 17"/>
                  <a:gd name="T18" fmla="*/ 2 w 17"/>
                  <a:gd name="T19" fmla="*/ 1 h 17"/>
                  <a:gd name="T20" fmla="*/ 2 w 17"/>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0"/>
                    </a:moveTo>
                    <a:lnTo>
                      <a:pt x="0" y="0"/>
                    </a:lnTo>
                    <a:lnTo>
                      <a:pt x="0" y="8"/>
                    </a:lnTo>
                    <a:lnTo>
                      <a:pt x="16" y="8"/>
                    </a:lnTo>
                    <a:lnTo>
                      <a:pt x="16" y="16"/>
                    </a:lnTo>
                  </a:path>
                </a:pathLst>
              </a:custGeom>
              <a:noFill/>
              <a:ln w="12700" cap="rnd">
                <a:solidFill>
                  <a:srgbClr val="B698AC"/>
                </a:solidFill>
                <a:round/>
                <a:headEnd type="none" w="sm" len="sm"/>
                <a:tailEnd type="none" w="sm" len="sm"/>
              </a:ln>
            </p:spPr>
            <p:txBody>
              <a:bodyPr/>
              <a:lstStyle/>
              <a:p>
                <a:endParaRPr lang="en-US"/>
              </a:p>
            </p:txBody>
          </p:sp>
          <p:sp>
            <p:nvSpPr>
              <p:cNvPr id="84322" name="Freeform 354"/>
              <p:cNvSpPr>
                <a:spLocks noChangeAspect="1"/>
              </p:cNvSpPr>
              <p:nvPr/>
            </p:nvSpPr>
            <p:spPr bwMode="auto">
              <a:xfrm>
                <a:off x="1035" y="2063"/>
                <a:ext cx="9" cy="8"/>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w 17"/>
                  <a:gd name="T11" fmla="*/ 1 h 17"/>
                  <a:gd name="T12" fmla="*/ 2 w 17"/>
                  <a:gd name="T13" fmla="*/ 1 h 17"/>
                  <a:gd name="T14" fmla="*/ 2 w 17"/>
                  <a:gd name="T15" fmla="*/ 1 h 17"/>
                  <a:gd name="T16" fmla="*/ 2 w 17"/>
                  <a:gd name="T17" fmla="*/ 1 h 17"/>
                  <a:gd name="T18" fmla="*/ 2 w 17"/>
                  <a:gd name="T19" fmla="*/ 1 h 17"/>
                  <a:gd name="T20" fmla="*/ 2 w 17"/>
                  <a:gd name="T21" fmla="*/ 2 h 17"/>
                  <a:gd name="T22" fmla="*/ 0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0"/>
                    </a:moveTo>
                    <a:lnTo>
                      <a:pt x="0" y="0"/>
                    </a:lnTo>
                    <a:lnTo>
                      <a:pt x="0" y="5"/>
                    </a:lnTo>
                    <a:lnTo>
                      <a:pt x="0" y="10"/>
                    </a:lnTo>
                    <a:lnTo>
                      <a:pt x="16" y="10"/>
                    </a:lnTo>
                    <a:lnTo>
                      <a:pt x="16" y="16"/>
                    </a:lnTo>
                    <a:lnTo>
                      <a:pt x="0" y="0"/>
                    </a:lnTo>
                  </a:path>
                </a:pathLst>
              </a:custGeom>
              <a:solidFill>
                <a:srgbClr val="B698AC"/>
              </a:solidFill>
              <a:ln w="9525" cap="rnd">
                <a:noFill/>
                <a:round/>
                <a:headEnd/>
                <a:tailEnd/>
              </a:ln>
            </p:spPr>
            <p:txBody>
              <a:bodyPr/>
              <a:lstStyle/>
              <a:p>
                <a:endParaRPr lang="en-US"/>
              </a:p>
            </p:txBody>
          </p:sp>
          <p:sp>
            <p:nvSpPr>
              <p:cNvPr id="84323" name="Freeform 355"/>
              <p:cNvSpPr>
                <a:spLocks noChangeAspect="1"/>
              </p:cNvSpPr>
              <p:nvPr/>
            </p:nvSpPr>
            <p:spPr bwMode="auto">
              <a:xfrm>
                <a:off x="1035" y="2063"/>
                <a:ext cx="9" cy="8"/>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w 17"/>
                  <a:gd name="T11" fmla="*/ 1 h 17"/>
                  <a:gd name="T12" fmla="*/ 2 w 17"/>
                  <a:gd name="T13" fmla="*/ 1 h 17"/>
                  <a:gd name="T14" fmla="*/ 2 w 17"/>
                  <a:gd name="T15" fmla="*/ 1 h 17"/>
                  <a:gd name="T16" fmla="*/ 2 w 17"/>
                  <a:gd name="T17" fmla="*/ 1 h 17"/>
                  <a:gd name="T18" fmla="*/ 2 w 17"/>
                  <a:gd name="T19" fmla="*/ 1 h 17"/>
                  <a:gd name="T20" fmla="*/ 2 w 17"/>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0"/>
                    </a:moveTo>
                    <a:lnTo>
                      <a:pt x="0" y="0"/>
                    </a:lnTo>
                    <a:lnTo>
                      <a:pt x="0" y="5"/>
                    </a:lnTo>
                    <a:lnTo>
                      <a:pt x="0" y="10"/>
                    </a:lnTo>
                    <a:lnTo>
                      <a:pt x="16" y="10"/>
                    </a:lnTo>
                    <a:lnTo>
                      <a:pt x="16" y="16"/>
                    </a:lnTo>
                  </a:path>
                </a:pathLst>
              </a:custGeom>
              <a:noFill/>
              <a:ln w="12700" cap="rnd">
                <a:solidFill>
                  <a:srgbClr val="B698AC"/>
                </a:solidFill>
                <a:round/>
                <a:headEnd type="none" w="sm" len="sm"/>
                <a:tailEnd type="none" w="sm" len="sm"/>
              </a:ln>
            </p:spPr>
            <p:txBody>
              <a:bodyPr/>
              <a:lstStyle/>
              <a:p>
                <a:endParaRPr lang="en-US"/>
              </a:p>
            </p:txBody>
          </p:sp>
          <p:sp>
            <p:nvSpPr>
              <p:cNvPr id="84324" name="Freeform 356"/>
              <p:cNvSpPr>
                <a:spLocks noChangeAspect="1"/>
              </p:cNvSpPr>
              <p:nvPr/>
            </p:nvSpPr>
            <p:spPr bwMode="auto">
              <a:xfrm>
                <a:off x="988" y="2039"/>
                <a:ext cx="52" cy="56"/>
              </a:xfrm>
              <a:custGeom>
                <a:avLst/>
                <a:gdLst>
                  <a:gd name="T0" fmla="*/ 11 w 108"/>
                  <a:gd name="T1" fmla="*/ 6 h 115"/>
                  <a:gd name="T2" fmla="*/ 12 w 108"/>
                  <a:gd name="T3" fmla="*/ 7 h 115"/>
                  <a:gd name="T4" fmla="*/ 12 w 108"/>
                  <a:gd name="T5" fmla="*/ 8 h 115"/>
                  <a:gd name="T6" fmla="*/ 12 w 108"/>
                  <a:gd name="T7" fmla="*/ 9 h 115"/>
                  <a:gd name="T8" fmla="*/ 12 w 108"/>
                  <a:gd name="T9" fmla="*/ 10 h 115"/>
                  <a:gd name="T10" fmla="*/ 12 w 108"/>
                  <a:gd name="T11" fmla="*/ 11 h 115"/>
                  <a:gd name="T12" fmla="*/ 12 w 108"/>
                  <a:gd name="T13" fmla="*/ 12 h 115"/>
                  <a:gd name="T14" fmla="*/ 12 w 108"/>
                  <a:gd name="T15" fmla="*/ 12 h 115"/>
                  <a:gd name="T16" fmla="*/ 12 w 108"/>
                  <a:gd name="T17" fmla="*/ 13 h 115"/>
                  <a:gd name="T18" fmla="*/ 12 w 108"/>
                  <a:gd name="T19" fmla="*/ 13 h 115"/>
                  <a:gd name="T20" fmla="*/ 12 w 108"/>
                  <a:gd name="T21" fmla="*/ 13 h 115"/>
                  <a:gd name="T22" fmla="*/ 12 w 108"/>
                  <a:gd name="T23" fmla="*/ 13 h 115"/>
                  <a:gd name="T24" fmla="*/ 12 w 108"/>
                  <a:gd name="T25" fmla="*/ 12 h 115"/>
                  <a:gd name="T26" fmla="*/ 12 w 108"/>
                  <a:gd name="T27" fmla="*/ 11 h 115"/>
                  <a:gd name="T28" fmla="*/ 12 w 108"/>
                  <a:gd name="T29" fmla="*/ 10 h 115"/>
                  <a:gd name="T30" fmla="*/ 12 w 108"/>
                  <a:gd name="T31" fmla="*/ 9 h 115"/>
                  <a:gd name="T32" fmla="*/ 11 w 108"/>
                  <a:gd name="T33" fmla="*/ 8 h 115"/>
                  <a:gd name="T34" fmla="*/ 11 w 108"/>
                  <a:gd name="T35" fmla="*/ 7 h 115"/>
                  <a:gd name="T36" fmla="*/ 10 w 108"/>
                  <a:gd name="T37" fmla="*/ 6 h 115"/>
                  <a:gd name="T38" fmla="*/ 9 w 108"/>
                  <a:gd name="T39" fmla="*/ 5 h 115"/>
                  <a:gd name="T40" fmla="*/ 8 w 108"/>
                  <a:gd name="T41" fmla="*/ 4 h 115"/>
                  <a:gd name="T42" fmla="*/ 7 w 108"/>
                  <a:gd name="T43" fmla="*/ 4 h 115"/>
                  <a:gd name="T44" fmla="*/ 7 w 108"/>
                  <a:gd name="T45" fmla="*/ 4 h 115"/>
                  <a:gd name="T46" fmla="*/ 7 w 108"/>
                  <a:gd name="T47" fmla="*/ 4 h 115"/>
                  <a:gd name="T48" fmla="*/ 7 w 108"/>
                  <a:gd name="T49" fmla="*/ 3 h 115"/>
                  <a:gd name="T50" fmla="*/ 7 w 108"/>
                  <a:gd name="T51" fmla="*/ 3 h 115"/>
                  <a:gd name="T52" fmla="*/ 6 w 108"/>
                  <a:gd name="T53" fmla="*/ 2 h 115"/>
                  <a:gd name="T54" fmla="*/ 5 w 108"/>
                  <a:gd name="T55" fmla="*/ 2 h 115"/>
                  <a:gd name="T56" fmla="*/ 4 w 108"/>
                  <a:gd name="T57" fmla="*/ 1 h 115"/>
                  <a:gd name="T58" fmla="*/ 3 w 108"/>
                  <a:gd name="T59" fmla="*/ 1 h 115"/>
                  <a:gd name="T60" fmla="*/ 2 w 108"/>
                  <a:gd name="T61" fmla="*/ 0 h 115"/>
                  <a:gd name="T62" fmla="*/ 1 w 108"/>
                  <a:gd name="T63" fmla="*/ 0 h 115"/>
                  <a:gd name="T64" fmla="*/ 0 w 108"/>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115"/>
                  <a:gd name="T101" fmla="*/ 108 w 108"/>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115">
                    <a:moveTo>
                      <a:pt x="100" y="53"/>
                    </a:moveTo>
                    <a:lnTo>
                      <a:pt x="103" y="62"/>
                    </a:lnTo>
                    <a:lnTo>
                      <a:pt x="104" y="71"/>
                    </a:lnTo>
                    <a:lnTo>
                      <a:pt x="106" y="80"/>
                    </a:lnTo>
                    <a:lnTo>
                      <a:pt x="107" y="88"/>
                    </a:lnTo>
                    <a:lnTo>
                      <a:pt x="107" y="95"/>
                    </a:lnTo>
                    <a:lnTo>
                      <a:pt x="107" y="101"/>
                    </a:lnTo>
                    <a:lnTo>
                      <a:pt x="107" y="106"/>
                    </a:lnTo>
                    <a:lnTo>
                      <a:pt x="106" y="111"/>
                    </a:lnTo>
                    <a:lnTo>
                      <a:pt x="106" y="113"/>
                    </a:lnTo>
                    <a:lnTo>
                      <a:pt x="106" y="114"/>
                    </a:lnTo>
                    <a:lnTo>
                      <a:pt x="106" y="107"/>
                    </a:lnTo>
                    <a:lnTo>
                      <a:pt x="106" y="99"/>
                    </a:lnTo>
                    <a:lnTo>
                      <a:pt x="104" y="90"/>
                    </a:lnTo>
                    <a:lnTo>
                      <a:pt x="102" y="81"/>
                    </a:lnTo>
                    <a:lnTo>
                      <a:pt x="98" y="72"/>
                    </a:lnTo>
                    <a:lnTo>
                      <a:pt x="94" y="63"/>
                    </a:lnTo>
                    <a:lnTo>
                      <a:pt x="89" y="55"/>
                    </a:lnTo>
                    <a:lnTo>
                      <a:pt x="82" y="46"/>
                    </a:lnTo>
                    <a:lnTo>
                      <a:pt x="75" y="39"/>
                    </a:lnTo>
                    <a:lnTo>
                      <a:pt x="66" y="33"/>
                    </a:lnTo>
                    <a:lnTo>
                      <a:pt x="66" y="32"/>
                    </a:lnTo>
                    <a:lnTo>
                      <a:pt x="63" y="30"/>
                    </a:lnTo>
                    <a:lnTo>
                      <a:pt x="60" y="26"/>
                    </a:lnTo>
                    <a:lnTo>
                      <a:pt x="54" y="23"/>
                    </a:lnTo>
                    <a:lnTo>
                      <a:pt x="47" y="18"/>
                    </a:lnTo>
                    <a:lnTo>
                      <a:pt x="40" y="13"/>
                    </a:lnTo>
                    <a:lnTo>
                      <a:pt x="32" y="9"/>
                    </a:lnTo>
                    <a:lnTo>
                      <a:pt x="22" y="4"/>
                    </a:lnTo>
                    <a:lnTo>
                      <a:pt x="11" y="1"/>
                    </a:lnTo>
                    <a:lnTo>
                      <a:pt x="0" y="0"/>
                    </a:lnTo>
                  </a:path>
                </a:pathLst>
              </a:custGeom>
              <a:noFill/>
              <a:ln w="12700" cap="rnd">
                <a:solidFill>
                  <a:srgbClr val="B698AC"/>
                </a:solidFill>
                <a:round/>
                <a:headEnd type="none" w="sm" len="sm"/>
                <a:tailEnd type="none" w="sm" len="sm"/>
              </a:ln>
            </p:spPr>
            <p:txBody>
              <a:bodyPr/>
              <a:lstStyle/>
              <a:p>
                <a:endParaRPr lang="en-US"/>
              </a:p>
            </p:txBody>
          </p:sp>
          <p:sp>
            <p:nvSpPr>
              <p:cNvPr id="84325" name="Freeform 357"/>
              <p:cNvSpPr>
                <a:spLocks noChangeAspect="1"/>
              </p:cNvSpPr>
              <p:nvPr/>
            </p:nvSpPr>
            <p:spPr bwMode="auto">
              <a:xfrm>
                <a:off x="1058" y="2385"/>
                <a:ext cx="86" cy="65"/>
              </a:xfrm>
              <a:custGeom>
                <a:avLst/>
                <a:gdLst>
                  <a:gd name="T0" fmla="*/ 20 w 177"/>
                  <a:gd name="T1" fmla="*/ 1 h 136"/>
                  <a:gd name="T2" fmla="*/ 17 w 177"/>
                  <a:gd name="T3" fmla="*/ 0 h 136"/>
                  <a:gd name="T4" fmla="*/ 14 w 177"/>
                  <a:gd name="T5" fmla="*/ 0 h 136"/>
                  <a:gd name="T6" fmla="*/ 9 w 177"/>
                  <a:gd name="T7" fmla="*/ 0 h 136"/>
                  <a:gd name="T8" fmla="*/ 5 w 177"/>
                  <a:gd name="T9" fmla="*/ 0 h 136"/>
                  <a:gd name="T10" fmla="*/ 4 w 177"/>
                  <a:gd name="T11" fmla="*/ 1 h 136"/>
                  <a:gd name="T12" fmla="*/ 1 w 177"/>
                  <a:gd name="T13" fmla="*/ 3 h 136"/>
                  <a:gd name="T14" fmla="*/ 0 w 177"/>
                  <a:gd name="T15" fmla="*/ 5 h 136"/>
                  <a:gd name="T16" fmla="*/ 0 w 177"/>
                  <a:gd name="T17" fmla="*/ 7 h 136"/>
                  <a:gd name="T18" fmla="*/ 0 w 177"/>
                  <a:gd name="T19" fmla="*/ 9 h 136"/>
                  <a:gd name="T20" fmla="*/ 1 w 177"/>
                  <a:gd name="T21" fmla="*/ 11 h 136"/>
                  <a:gd name="T22" fmla="*/ 1 w 177"/>
                  <a:gd name="T23" fmla="*/ 11 h 136"/>
                  <a:gd name="T24" fmla="*/ 2 w 177"/>
                  <a:gd name="T25" fmla="*/ 13 h 136"/>
                  <a:gd name="T26" fmla="*/ 3 w 177"/>
                  <a:gd name="T27" fmla="*/ 14 h 136"/>
                  <a:gd name="T28" fmla="*/ 3 w 177"/>
                  <a:gd name="T29" fmla="*/ 14 h 136"/>
                  <a:gd name="T30" fmla="*/ 4 w 177"/>
                  <a:gd name="T31" fmla="*/ 15 h 136"/>
                  <a:gd name="T32" fmla="*/ 4 w 177"/>
                  <a:gd name="T33" fmla="*/ 15 h 136"/>
                  <a:gd name="T34" fmla="*/ 4 w 177"/>
                  <a:gd name="T35" fmla="*/ 15 h 136"/>
                  <a:gd name="T36" fmla="*/ 4 w 177"/>
                  <a:gd name="T37" fmla="*/ 15 h 136"/>
                  <a:gd name="T38" fmla="*/ 5 w 177"/>
                  <a:gd name="T39" fmla="*/ 15 h 136"/>
                  <a:gd name="T40" fmla="*/ 5 w 177"/>
                  <a:gd name="T41" fmla="*/ 15 h 136"/>
                  <a:gd name="T42" fmla="*/ 5 w 177"/>
                  <a:gd name="T43" fmla="*/ 14 h 136"/>
                  <a:gd name="T44" fmla="*/ 5 w 177"/>
                  <a:gd name="T45" fmla="*/ 14 h 136"/>
                  <a:gd name="T46" fmla="*/ 4 w 177"/>
                  <a:gd name="T47" fmla="*/ 12 h 136"/>
                  <a:gd name="T48" fmla="*/ 3 w 177"/>
                  <a:gd name="T49" fmla="*/ 11 h 136"/>
                  <a:gd name="T50" fmla="*/ 3 w 177"/>
                  <a:gd name="T51" fmla="*/ 8 h 136"/>
                  <a:gd name="T52" fmla="*/ 3 w 177"/>
                  <a:gd name="T53" fmla="*/ 6 h 136"/>
                  <a:gd name="T54" fmla="*/ 4 w 177"/>
                  <a:gd name="T55" fmla="*/ 5 h 136"/>
                  <a:gd name="T56" fmla="*/ 6 w 177"/>
                  <a:gd name="T57" fmla="*/ 4 h 136"/>
                  <a:gd name="T58" fmla="*/ 9 w 177"/>
                  <a:gd name="T59" fmla="*/ 2 h 136"/>
                  <a:gd name="T60" fmla="*/ 12 w 177"/>
                  <a:gd name="T61" fmla="*/ 2 h 136"/>
                  <a:gd name="T62" fmla="*/ 15 w 177"/>
                  <a:gd name="T63" fmla="*/ 2 h 136"/>
                  <a:gd name="T64" fmla="*/ 17 w 177"/>
                  <a:gd name="T65" fmla="*/ 2 h 136"/>
                  <a:gd name="T66" fmla="*/ 20 w 177"/>
                  <a:gd name="T67" fmla="*/ 1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
                  <a:gd name="T103" fmla="*/ 0 h 136"/>
                  <a:gd name="T104" fmla="*/ 177 w 177"/>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 h="136">
                    <a:moveTo>
                      <a:pt x="176" y="11"/>
                    </a:moveTo>
                    <a:lnTo>
                      <a:pt x="174" y="10"/>
                    </a:lnTo>
                    <a:lnTo>
                      <a:pt x="165" y="8"/>
                    </a:lnTo>
                    <a:lnTo>
                      <a:pt x="152" y="6"/>
                    </a:lnTo>
                    <a:lnTo>
                      <a:pt x="137" y="4"/>
                    </a:lnTo>
                    <a:lnTo>
                      <a:pt x="119" y="1"/>
                    </a:lnTo>
                    <a:lnTo>
                      <a:pt x="100" y="0"/>
                    </a:lnTo>
                    <a:lnTo>
                      <a:pt x="81" y="1"/>
                    </a:lnTo>
                    <a:lnTo>
                      <a:pt x="63" y="2"/>
                    </a:lnTo>
                    <a:lnTo>
                      <a:pt x="46" y="7"/>
                    </a:lnTo>
                    <a:lnTo>
                      <a:pt x="32" y="14"/>
                    </a:lnTo>
                    <a:lnTo>
                      <a:pt x="22" y="23"/>
                    </a:lnTo>
                    <a:lnTo>
                      <a:pt x="13" y="32"/>
                    </a:lnTo>
                    <a:lnTo>
                      <a:pt x="7" y="40"/>
                    </a:lnTo>
                    <a:lnTo>
                      <a:pt x="3" y="49"/>
                    </a:lnTo>
                    <a:lnTo>
                      <a:pt x="0" y="57"/>
                    </a:lnTo>
                    <a:lnTo>
                      <a:pt x="0" y="65"/>
                    </a:lnTo>
                    <a:lnTo>
                      <a:pt x="0" y="74"/>
                    </a:lnTo>
                    <a:lnTo>
                      <a:pt x="3" y="81"/>
                    </a:lnTo>
                    <a:lnTo>
                      <a:pt x="6" y="90"/>
                    </a:lnTo>
                    <a:lnTo>
                      <a:pt x="9" y="97"/>
                    </a:lnTo>
                    <a:lnTo>
                      <a:pt x="14" y="105"/>
                    </a:lnTo>
                    <a:lnTo>
                      <a:pt x="19" y="111"/>
                    </a:lnTo>
                    <a:lnTo>
                      <a:pt x="22" y="117"/>
                    </a:lnTo>
                    <a:lnTo>
                      <a:pt x="25" y="122"/>
                    </a:lnTo>
                    <a:lnTo>
                      <a:pt x="28" y="125"/>
                    </a:lnTo>
                    <a:lnTo>
                      <a:pt x="30" y="128"/>
                    </a:lnTo>
                    <a:lnTo>
                      <a:pt x="31" y="131"/>
                    </a:lnTo>
                    <a:lnTo>
                      <a:pt x="33" y="132"/>
                    </a:lnTo>
                    <a:lnTo>
                      <a:pt x="34" y="134"/>
                    </a:lnTo>
                    <a:lnTo>
                      <a:pt x="35" y="134"/>
                    </a:lnTo>
                    <a:lnTo>
                      <a:pt x="37" y="134"/>
                    </a:lnTo>
                    <a:lnTo>
                      <a:pt x="38" y="135"/>
                    </a:lnTo>
                    <a:lnTo>
                      <a:pt x="41" y="135"/>
                    </a:lnTo>
                    <a:lnTo>
                      <a:pt x="42" y="135"/>
                    </a:lnTo>
                    <a:lnTo>
                      <a:pt x="43" y="134"/>
                    </a:lnTo>
                    <a:lnTo>
                      <a:pt x="44" y="133"/>
                    </a:lnTo>
                    <a:lnTo>
                      <a:pt x="44" y="131"/>
                    </a:lnTo>
                    <a:lnTo>
                      <a:pt x="43" y="128"/>
                    </a:lnTo>
                    <a:lnTo>
                      <a:pt x="41" y="125"/>
                    </a:lnTo>
                    <a:lnTo>
                      <a:pt x="38" y="119"/>
                    </a:lnTo>
                    <a:lnTo>
                      <a:pt x="35" y="112"/>
                    </a:lnTo>
                    <a:lnTo>
                      <a:pt x="32" y="104"/>
                    </a:lnTo>
                    <a:lnTo>
                      <a:pt x="30" y="95"/>
                    </a:lnTo>
                    <a:lnTo>
                      <a:pt x="28" y="86"/>
                    </a:lnTo>
                    <a:lnTo>
                      <a:pt x="28" y="76"/>
                    </a:lnTo>
                    <a:lnTo>
                      <a:pt x="28" y="67"/>
                    </a:lnTo>
                    <a:lnTo>
                      <a:pt x="31" y="58"/>
                    </a:lnTo>
                    <a:lnTo>
                      <a:pt x="36" y="49"/>
                    </a:lnTo>
                    <a:lnTo>
                      <a:pt x="44" y="39"/>
                    </a:lnTo>
                    <a:lnTo>
                      <a:pt x="54" y="33"/>
                    </a:lnTo>
                    <a:lnTo>
                      <a:pt x="66" y="27"/>
                    </a:lnTo>
                    <a:lnTo>
                      <a:pt x="78" y="24"/>
                    </a:lnTo>
                    <a:lnTo>
                      <a:pt x="91" y="22"/>
                    </a:lnTo>
                    <a:lnTo>
                      <a:pt x="104" y="20"/>
                    </a:lnTo>
                    <a:lnTo>
                      <a:pt x="117" y="20"/>
                    </a:lnTo>
                    <a:lnTo>
                      <a:pt x="129" y="18"/>
                    </a:lnTo>
                    <a:lnTo>
                      <a:pt x="139" y="17"/>
                    </a:lnTo>
                    <a:lnTo>
                      <a:pt x="149" y="16"/>
                    </a:lnTo>
                    <a:lnTo>
                      <a:pt x="176" y="11"/>
                    </a:lnTo>
                  </a:path>
                </a:pathLst>
              </a:custGeom>
              <a:solidFill>
                <a:srgbClr val="B698AC"/>
              </a:solidFill>
              <a:ln w="9525" cap="rnd">
                <a:noFill/>
                <a:round/>
                <a:headEnd/>
                <a:tailEnd/>
              </a:ln>
            </p:spPr>
            <p:txBody>
              <a:bodyPr/>
              <a:lstStyle/>
              <a:p>
                <a:endParaRPr lang="en-US"/>
              </a:p>
            </p:txBody>
          </p:sp>
          <p:sp>
            <p:nvSpPr>
              <p:cNvPr id="84326" name="Freeform 358"/>
              <p:cNvSpPr>
                <a:spLocks noChangeAspect="1"/>
              </p:cNvSpPr>
              <p:nvPr/>
            </p:nvSpPr>
            <p:spPr bwMode="auto">
              <a:xfrm>
                <a:off x="1058" y="2385"/>
                <a:ext cx="86" cy="65"/>
              </a:xfrm>
              <a:custGeom>
                <a:avLst/>
                <a:gdLst>
                  <a:gd name="T0" fmla="*/ 20 w 177"/>
                  <a:gd name="T1" fmla="*/ 1 h 136"/>
                  <a:gd name="T2" fmla="*/ 17 w 177"/>
                  <a:gd name="T3" fmla="*/ 0 h 136"/>
                  <a:gd name="T4" fmla="*/ 14 w 177"/>
                  <a:gd name="T5" fmla="*/ 0 h 136"/>
                  <a:gd name="T6" fmla="*/ 9 w 177"/>
                  <a:gd name="T7" fmla="*/ 0 h 136"/>
                  <a:gd name="T8" fmla="*/ 5 w 177"/>
                  <a:gd name="T9" fmla="*/ 0 h 136"/>
                  <a:gd name="T10" fmla="*/ 4 w 177"/>
                  <a:gd name="T11" fmla="*/ 1 h 136"/>
                  <a:gd name="T12" fmla="*/ 1 w 177"/>
                  <a:gd name="T13" fmla="*/ 3 h 136"/>
                  <a:gd name="T14" fmla="*/ 0 w 177"/>
                  <a:gd name="T15" fmla="*/ 5 h 136"/>
                  <a:gd name="T16" fmla="*/ 0 w 177"/>
                  <a:gd name="T17" fmla="*/ 7 h 136"/>
                  <a:gd name="T18" fmla="*/ 0 w 177"/>
                  <a:gd name="T19" fmla="*/ 9 h 136"/>
                  <a:gd name="T20" fmla="*/ 1 w 177"/>
                  <a:gd name="T21" fmla="*/ 11 h 136"/>
                  <a:gd name="T22" fmla="*/ 1 w 177"/>
                  <a:gd name="T23" fmla="*/ 11 h 136"/>
                  <a:gd name="T24" fmla="*/ 2 w 177"/>
                  <a:gd name="T25" fmla="*/ 13 h 136"/>
                  <a:gd name="T26" fmla="*/ 3 w 177"/>
                  <a:gd name="T27" fmla="*/ 14 h 136"/>
                  <a:gd name="T28" fmla="*/ 3 w 177"/>
                  <a:gd name="T29" fmla="*/ 14 h 136"/>
                  <a:gd name="T30" fmla="*/ 4 w 177"/>
                  <a:gd name="T31" fmla="*/ 15 h 136"/>
                  <a:gd name="T32" fmla="*/ 4 w 177"/>
                  <a:gd name="T33" fmla="*/ 15 h 136"/>
                  <a:gd name="T34" fmla="*/ 4 w 177"/>
                  <a:gd name="T35" fmla="*/ 15 h 136"/>
                  <a:gd name="T36" fmla="*/ 4 w 177"/>
                  <a:gd name="T37" fmla="*/ 15 h 136"/>
                  <a:gd name="T38" fmla="*/ 5 w 177"/>
                  <a:gd name="T39" fmla="*/ 15 h 136"/>
                  <a:gd name="T40" fmla="*/ 5 w 177"/>
                  <a:gd name="T41" fmla="*/ 15 h 136"/>
                  <a:gd name="T42" fmla="*/ 5 w 177"/>
                  <a:gd name="T43" fmla="*/ 14 h 136"/>
                  <a:gd name="T44" fmla="*/ 5 w 177"/>
                  <a:gd name="T45" fmla="*/ 14 h 136"/>
                  <a:gd name="T46" fmla="*/ 4 w 177"/>
                  <a:gd name="T47" fmla="*/ 12 h 136"/>
                  <a:gd name="T48" fmla="*/ 3 w 177"/>
                  <a:gd name="T49" fmla="*/ 11 h 136"/>
                  <a:gd name="T50" fmla="*/ 3 w 177"/>
                  <a:gd name="T51" fmla="*/ 8 h 136"/>
                  <a:gd name="T52" fmla="*/ 3 w 177"/>
                  <a:gd name="T53" fmla="*/ 6 h 136"/>
                  <a:gd name="T54" fmla="*/ 4 w 177"/>
                  <a:gd name="T55" fmla="*/ 5 h 136"/>
                  <a:gd name="T56" fmla="*/ 6 w 177"/>
                  <a:gd name="T57" fmla="*/ 4 h 136"/>
                  <a:gd name="T58" fmla="*/ 9 w 177"/>
                  <a:gd name="T59" fmla="*/ 2 h 136"/>
                  <a:gd name="T60" fmla="*/ 12 w 177"/>
                  <a:gd name="T61" fmla="*/ 2 h 136"/>
                  <a:gd name="T62" fmla="*/ 15 w 177"/>
                  <a:gd name="T63" fmla="*/ 2 h 136"/>
                  <a:gd name="T64" fmla="*/ 17 w 177"/>
                  <a:gd name="T65" fmla="*/ 2 h 136"/>
                  <a:gd name="T66" fmla="*/ 20 w 177"/>
                  <a:gd name="T67" fmla="*/ 1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
                  <a:gd name="T103" fmla="*/ 0 h 136"/>
                  <a:gd name="T104" fmla="*/ 177 w 177"/>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 h="136">
                    <a:moveTo>
                      <a:pt x="176" y="11"/>
                    </a:moveTo>
                    <a:lnTo>
                      <a:pt x="174" y="10"/>
                    </a:lnTo>
                    <a:lnTo>
                      <a:pt x="165" y="8"/>
                    </a:lnTo>
                    <a:lnTo>
                      <a:pt x="152" y="6"/>
                    </a:lnTo>
                    <a:lnTo>
                      <a:pt x="137" y="4"/>
                    </a:lnTo>
                    <a:lnTo>
                      <a:pt x="119" y="1"/>
                    </a:lnTo>
                    <a:lnTo>
                      <a:pt x="100" y="0"/>
                    </a:lnTo>
                    <a:lnTo>
                      <a:pt x="81" y="1"/>
                    </a:lnTo>
                    <a:lnTo>
                      <a:pt x="63" y="2"/>
                    </a:lnTo>
                    <a:lnTo>
                      <a:pt x="46" y="7"/>
                    </a:lnTo>
                    <a:lnTo>
                      <a:pt x="32" y="14"/>
                    </a:lnTo>
                    <a:lnTo>
                      <a:pt x="22" y="23"/>
                    </a:lnTo>
                    <a:lnTo>
                      <a:pt x="13" y="32"/>
                    </a:lnTo>
                    <a:lnTo>
                      <a:pt x="7" y="40"/>
                    </a:lnTo>
                    <a:lnTo>
                      <a:pt x="3" y="49"/>
                    </a:lnTo>
                    <a:lnTo>
                      <a:pt x="0" y="57"/>
                    </a:lnTo>
                    <a:lnTo>
                      <a:pt x="0" y="65"/>
                    </a:lnTo>
                    <a:lnTo>
                      <a:pt x="0" y="74"/>
                    </a:lnTo>
                    <a:lnTo>
                      <a:pt x="3" y="81"/>
                    </a:lnTo>
                    <a:lnTo>
                      <a:pt x="6" y="90"/>
                    </a:lnTo>
                    <a:lnTo>
                      <a:pt x="9" y="97"/>
                    </a:lnTo>
                    <a:lnTo>
                      <a:pt x="14" y="105"/>
                    </a:lnTo>
                    <a:lnTo>
                      <a:pt x="19" y="111"/>
                    </a:lnTo>
                    <a:lnTo>
                      <a:pt x="22" y="117"/>
                    </a:lnTo>
                    <a:lnTo>
                      <a:pt x="25" y="122"/>
                    </a:lnTo>
                    <a:lnTo>
                      <a:pt x="28" y="125"/>
                    </a:lnTo>
                    <a:lnTo>
                      <a:pt x="30" y="128"/>
                    </a:lnTo>
                    <a:lnTo>
                      <a:pt x="31" y="131"/>
                    </a:lnTo>
                    <a:lnTo>
                      <a:pt x="33" y="132"/>
                    </a:lnTo>
                    <a:lnTo>
                      <a:pt x="34" y="134"/>
                    </a:lnTo>
                    <a:lnTo>
                      <a:pt x="35" y="134"/>
                    </a:lnTo>
                    <a:lnTo>
                      <a:pt x="37" y="134"/>
                    </a:lnTo>
                    <a:lnTo>
                      <a:pt x="38" y="135"/>
                    </a:lnTo>
                    <a:lnTo>
                      <a:pt x="41" y="135"/>
                    </a:lnTo>
                    <a:lnTo>
                      <a:pt x="42" y="135"/>
                    </a:lnTo>
                    <a:lnTo>
                      <a:pt x="43" y="134"/>
                    </a:lnTo>
                    <a:lnTo>
                      <a:pt x="44" y="133"/>
                    </a:lnTo>
                    <a:lnTo>
                      <a:pt x="44" y="131"/>
                    </a:lnTo>
                    <a:lnTo>
                      <a:pt x="43" y="128"/>
                    </a:lnTo>
                    <a:lnTo>
                      <a:pt x="41" y="125"/>
                    </a:lnTo>
                    <a:lnTo>
                      <a:pt x="38" y="119"/>
                    </a:lnTo>
                    <a:lnTo>
                      <a:pt x="35" y="112"/>
                    </a:lnTo>
                    <a:lnTo>
                      <a:pt x="32" y="104"/>
                    </a:lnTo>
                    <a:lnTo>
                      <a:pt x="30" y="95"/>
                    </a:lnTo>
                    <a:lnTo>
                      <a:pt x="28" y="86"/>
                    </a:lnTo>
                    <a:lnTo>
                      <a:pt x="28" y="76"/>
                    </a:lnTo>
                    <a:lnTo>
                      <a:pt x="28" y="67"/>
                    </a:lnTo>
                    <a:lnTo>
                      <a:pt x="31" y="58"/>
                    </a:lnTo>
                    <a:lnTo>
                      <a:pt x="36" y="49"/>
                    </a:lnTo>
                    <a:lnTo>
                      <a:pt x="44" y="39"/>
                    </a:lnTo>
                    <a:lnTo>
                      <a:pt x="54" y="33"/>
                    </a:lnTo>
                    <a:lnTo>
                      <a:pt x="66" y="27"/>
                    </a:lnTo>
                    <a:lnTo>
                      <a:pt x="78" y="24"/>
                    </a:lnTo>
                    <a:lnTo>
                      <a:pt x="91" y="22"/>
                    </a:lnTo>
                    <a:lnTo>
                      <a:pt x="104" y="20"/>
                    </a:lnTo>
                    <a:lnTo>
                      <a:pt x="117" y="20"/>
                    </a:lnTo>
                    <a:lnTo>
                      <a:pt x="129" y="18"/>
                    </a:lnTo>
                    <a:lnTo>
                      <a:pt x="139" y="17"/>
                    </a:lnTo>
                    <a:lnTo>
                      <a:pt x="149" y="16"/>
                    </a:lnTo>
                    <a:lnTo>
                      <a:pt x="176" y="11"/>
                    </a:lnTo>
                  </a:path>
                </a:pathLst>
              </a:custGeom>
              <a:noFill/>
              <a:ln w="12700" cap="rnd">
                <a:solidFill>
                  <a:srgbClr val="B698AC"/>
                </a:solidFill>
                <a:round/>
                <a:headEnd type="none" w="sm" len="sm"/>
                <a:tailEnd type="none" w="sm" len="sm"/>
              </a:ln>
            </p:spPr>
            <p:txBody>
              <a:bodyPr/>
              <a:lstStyle/>
              <a:p>
                <a:endParaRPr lang="en-US"/>
              </a:p>
            </p:txBody>
          </p:sp>
          <p:sp>
            <p:nvSpPr>
              <p:cNvPr id="84327" name="Freeform 359"/>
              <p:cNvSpPr>
                <a:spLocks noChangeAspect="1"/>
              </p:cNvSpPr>
              <p:nvPr/>
            </p:nvSpPr>
            <p:spPr bwMode="auto">
              <a:xfrm>
                <a:off x="1058" y="2385"/>
                <a:ext cx="86" cy="65"/>
              </a:xfrm>
              <a:custGeom>
                <a:avLst/>
                <a:gdLst>
                  <a:gd name="T0" fmla="*/ 5 w 177"/>
                  <a:gd name="T1" fmla="*/ 15 h 136"/>
                  <a:gd name="T2" fmla="*/ 5 w 177"/>
                  <a:gd name="T3" fmla="*/ 15 h 136"/>
                  <a:gd name="T4" fmla="*/ 4 w 177"/>
                  <a:gd name="T5" fmla="*/ 15 h 136"/>
                  <a:gd name="T6" fmla="*/ 4 w 177"/>
                  <a:gd name="T7" fmla="*/ 15 h 136"/>
                  <a:gd name="T8" fmla="*/ 4 w 177"/>
                  <a:gd name="T9" fmla="*/ 15 h 136"/>
                  <a:gd name="T10" fmla="*/ 4 w 177"/>
                  <a:gd name="T11" fmla="*/ 15 h 136"/>
                  <a:gd name="T12" fmla="*/ 4 w 177"/>
                  <a:gd name="T13" fmla="*/ 14 h 136"/>
                  <a:gd name="T14" fmla="*/ 3 w 177"/>
                  <a:gd name="T15" fmla="*/ 14 h 136"/>
                  <a:gd name="T16" fmla="*/ 3 w 177"/>
                  <a:gd name="T17" fmla="*/ 13 h 136"/>
                  <a:gd name="T18" fmla="*/ 2 w 177"/>
                  <a:gd name="T19" fmla="*/ 12 h 136"/>
                  <a:gd name="T20" fmla="*/ 1 w 177"/>
                  <a:gd name="T21" fmla="*/ 11 h 136"/>
                  <a:gd name="T22" fmla="*/ 0 w 177"/>
                  <a:gd name="T23" fmla="*/ 10 h 136"/>
                  <a:gd name="T24" fmla="*/ 0 w 177"/>
                  <a:gd name="T25" fmla="*/ 8 h 136"/>
                  <a:gd name="T26" fmla="*/ 0 w 177"/>
                  <a:gd name="T27" fmla="*/ 6 h 136"/>
                  <a:gd name="T28" fmla="*/ 0 w 177"/>
                  <a:gd name="T29" fmla="*/ 4 h 136"/>
                  <a:gd name="T30" fmla="*/ 2 w 177"/>
                  <a:gd name="T31" fmla="*/ 2 h 136"/>
                  <a:gd name="T32" fmla="*/ 4 w 177"/>
                  <a:gd name="T33" fmla="*/ 1 h 136"/>
                  <a:gd name="T34" fmla="*/ 7 w 177"/>
                  <a:gd name="T35" fmla="*/ 0 h 136"/>
                  <a:gd name="T36" fmla="*/ 12 w 177"/>
                  <a:gd name="T37" fmla="*/ 0 h 136"/>
                  <a:gd name="T38" fmla="*/ 16 w 177"/>
                  <a:gd name="T39" fmla="*/ 0 h 136"/>
                  <a:gd name="T40" fmla="*/ 19 w 177"/>
                  <a:gd name="T41" fmla="*/ 1 h 136"/>
                  <a:gd name="T42" fmla="*/ 20 w 177"/>
                  <a:gd name="T43" fmla="*/ 1 h 136"/>
                  <a:gd name="T44" fmla="*/ 17 w 177"/>
                  <a:gd name="T45" fmla="*/ 1 h 136"/>
                  <a:gd name="T46" fmla="*/ 17 w 177"/>
                  <a:gd name="T47" fmla="*/ 1 h 136"/>
                  <a:gd name="T48" fmla="*/ 14 w 177"/>
                  <a:gd name="T49" fmla="*/ 0 h 136"/>
                  <a:gd name="T50" fmla="*/ 11 w 177"/>
                  <a:gd name="T51" fmla="*/ 0 h 136"/>
                  <a:gd name="T52" fmla="*/ 8 w 177"/>
                  <a:gd name="T53" fmla="*/ 0 h 136"/>
                  <a:gd name="T54" fmla="*/ 5 w 177"/>
                  <a:gd name="T55" fmla="*/ 1 h 136"/>
                  <a:gd name="T56" fmla="*/ 4 w 177"/>
                  <a:gd name="T57" fmla="*/ 2 h 136"/>
                  <a:gd name="T58" fmla="*/ 3 w 177"/>
                  <a:gd name="T59" fmla="*/ 5 h 136"/>
                  <a:gd name="T60" fmla="*/ 2 w 177"/>
                  <a:gd name="T61" fmla="*/ 7 h 136"/>
                  <a:gd name="T62" fmla="*/ 1 w 177"/>
                  <a:gd name="T63" fmla="*/ 9 h 136"/>
                  <a:gd name="T64" fmla="*/ 2 w 177"/>
                  <a:gd name="T65" fmla="*/ 10 h 136"/>
                  <a:gd name="T66" fmla="*/ 3 w 177"/>
                  <a:gd name="T67" fmla="*/ 12 h 136"/>
                  <a:gd name="T68" fmla="*/ 3 w 177"/>
                  <a:gd name="T69" fmla="*/ 12 h 136"/>
                  <a:gd name="T70" fmla="*/ 3 w 177"/>
                  <a:gd name="T71" fmla="*/ 13 h 136"/>
                  <a:gd name="T72" fmla="*/ 4 w 177"/>
                  <a:gd name="T73" fmla="*/ 13 h 136"/>
                  <a:gd name="T74" fmla="*/ 4 w 177"/>
                  <a:gd name="T75" fmla="*/ 14 h 136"/>
                  <a:gd name="T76" fmla="*/ 5 w 177"/>
                  <a:gd name="T77" fmla="*/ 14 h 136"/>
                  <a:gd name="T78" fmla="*/ 5 w 177"/>
                  <a:gd name="T79" fmla="*/ 15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7"/>
                  <a:gd name="T121" fmla="*/ 0 h 136"/>
                  <a:gd name="T122" fmla="*/ 177 w 177"/>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7" h="136">
                    <a:moveTo>
                      <a:pt x="44" y="134"/>
                    </a:moveTo>
                    <a:lnTo>
                      <a:pt x="43" y="134"/>
                    </a:lnTo>
                    <a:lnTo>
                      <a:pt x="42" y="135"/>
                    </a:lnTo>
                    <a:lnTo>
                      <a:pt x="41" y="135"/>
                    </a:lnTo>
                    <a:lnTo>
                      <a:pt x="39" y="135"/>
                    </a:lnTo>
                    <a:lnTo>
                      <a:pt x="38" y="135"/>
                    </a:lnTo>
                    <a:lnTo>
                      <a:pt x="37" y="134"/>
                    </a:lnTo>
                    <a:lnTo>
                      <a:pt x="36" y="134"/>
                    </a:lnTo>
                    <a:lnTo>
                      <a:pt x="35" y="134"/>
                    </a:lnTo>
                    <a:lnTo>
                      <a:pt x="34" y="134"/>
                    </a:lnTo>
                    <a:lnTo>
                      <a:pt x="33" y="132"/>
                    </a:lnTo>
                    <a:lnTo>
                      <a:pt x="31" y="131"/>
                    </a:lnTo>
                    <a:lnTo>
                      <a:pt x="30" y="128"/>
                    </a:lnTo>
                    <a:lnTo>
                      <a:pt x="28" y="125"/>
                    </a:lnTo>
                    <a:lnTo>
                      <a:pt x="25" y="122"/>
                    </a:lnTo>
                    <a:lnTo>
                      <a:pt x="22" y="117"/>
                    </a:lnTo>
                    <a:lnTo>
                      <a:pt x="19" y="111"/>
                    </a:lnTo>
                    <a:lnTo>
                      <a:pt x="14" y="105"/>
                    </a:lnTo>
                    <a:lnTo>
                      <a:pt x="9" y="97"/>
                    </a:lnTo>
                    <a:lnTo>
                      <a:pt x="6" y="90"/>
                    </a:lnTo>
                    <a:lnTo>
                      <a:pt x="3" y="81"/>
                    </a:lnTo>
                    <a:lnTo>
                      <a:pt x="0" y="74"/>
                    </a:lnTo>
                    <a:lnTo>
                      <a:pt x="0" y="65"/>
                    </a:lnTo>
                    <a:lnTo>
                      <a:pt x="0" y="57"/>
                    </a:lnTo>
                    <a:lnTo>
                      <a:pt x="3" y="49"/>
                    </a:lnTo>
                    <a:lnTo>
                      <a:pt x="7" y="40"/>
                    </a:lnTo>
                    <a:lnTo>
                      <a:pt x="13" y="32"/>
                    </a:lnTo>
                    <a:lnTo>
                      <a:pt x="22" y="23"/>
                    </a:lnTo>
                    <a:lnTo>
                      <a:pt x="32" y="14"/>
                    </a:lnTo>
                    <a:lnTo>
                      <a:pt x="46" y="7"/>
                    </a:lnTo>
                    <a:lnTo>
                      <a:pt x="63" y="2"/>
                    </a:lnTo>
                    <a:lnTo>
                      <a:pt x="81" y="1"/>
                    </a:lnTo>
                    <a:lnTo>
                      <a:pt x="100" y="0"/>
                    </a:lnTo>
                    <a:lnTo>
                      <a:pt x="119" y="1"/>
                    </a:lnTo>
                    <a:lnTo>
                      <a:pt x="137" y="4"/>
                    </a:lnTo>
                    <a:lnTo>
                      <a:pt x="152" y="6"/>
                    </a:lnTo>
                    <a:lnTo>
                      <a:pt x="165" y="8"/>
                    </a:lnTo>
                    <a:lnTo>
                      <a:pt x="174" y="10"/>
                    </a:lnTo>
                    <a:lnTo>
                      <a:pt x="176" y="11"/>
                    </a:lnTo>
                    <a:lnTo>
                      <a:pt x="163" y="14"/>
                    </a:lnTo>
                    <a:lnTo>
                      <a:pt x="155" y="12"/>
                    </a:lnTo>
                    <a:lnTo>
                      <a:pt x="143" y="10"/>
                    </a:lnTo>
                    <a:lnTo>
                      <a:pt x="132" y="8"/>
                    </a:lnTo>
                    <a:lnTo>
                      <a:pt x="120" y="6"/>
                    </a:lnTo>
                    <a:lnTo>
                      <a:pt x="107" y="5"/>
                    </a:lnTo>
                    <a:lnTo>
                      <a:pt x="94" y="4"/>
                    </a:lnTo>
                    <a:lnTo>
                      <a:pt x="81" y="4"/>
                    </a:lnTo>
                    <a:lnTo>
                      <a:pt x="69" y="5"/>
                    </a:lnTo>
                    <a:lnTo>
                      <a:pt x="58" y="8"/>
                    </a:lnTo>
                    <a:lnTo>
                      <a:pt x="48" y="14"/>
                    </a:lnTo>
                    <a:lnTo>
                      <a:pt x="39" y="22"/>
                    </a:lnTo>
                    <a:lnTo>
                      <a:pt x="31" y="33"/>
                    </a:lnTo>
                    <a:lnTo>
                      <a:pt x="24" y="43"/>
                    </a:lnTo>
                    <a:lnTo>
                      <a:pt x="19" y="52"/>
                    </a:lnTo>
                    <a:lnTo>
                      <a:pt x="16" y="61"/>
                    </a:lnTo>
                    <a:lnTo>
                      <a:pt x="15" y="69"/>
                    </a:lnTo>
                    <a:lnTo>
                      <a:pt x="15" y="77"/>
                    </a:lnTo>
                    <a:lnTo>
                      <a:pt x="16" y="85"/>
                    </a:lnTo>
                    <a:lnTo>
                      <a:pt x="19" y="93"/>
                    </a:lnTo>
                    <a:lnTo>
                      <a:pt x="22" y="100"/>
                    </a:lnTo>
                    <a:lnTo>
                      <a:pt x="26" y="108"/>
                    </a:lnTo>
                    <a:lnTo>
                      <a:pt x="28" y="111"/>
                    </a:lnTo>
                    <a:lnTo>
                      <a:pt x="30" y="114"/>
                    </a:lnTo>
                    <a:lnTo>
                      <a:pt x="31" y="117"/>
                    </a:lnTo>
                    <a:lnTo>
                      <a:pt x="34" y="119"/>
                    </a:lnTo>
                    <a:lnTo>
                      <a:pt x="35" y="122"/>
                    </a:lnTo>
                    <a:lnTo>
                      <a:pt x="37" y="125"/>
                    </a:lnTo>
                    <a:lnTo>
                      <a:pt x="38" y="127"/>
                    </a:lnTo>
                    <a:lnTo>
                      <a:pt x="40" y="129"/>
                    </a:lnTo>
                    <a:lnTo>
                      <a:pt x="41" y="131"/>
                    </a:lnTo>
                    <a:lnTo>
                      <a:pt x="42" y="133"/>
                    </a:lnTo>
                    <a:lnTo>
                      <a:pt x="44" y="134"/>
                    </a:lnTo>
                  </a:path>
                </a:pathLst>
              </a:custGeom>
              <a:solidFill>
                <a:srgbClr val="A57E97"/>
              </a:solidFill>
              <a:ln w="9525" cap="rnd">
                <a:noFill/>
                <a:round/>
                <a:headEnd/>
                <a:tailEnd/>
              </a:ln>
            </p:spPr>
            <p:txBody>
              <a:bodyPr/>
              <a:lstStyle/>
              <a:p>
                <a:endParaRPr lang="en-US"/>
              </a:p>
            </p:txBody>
          </p:sp>
          <p:sp>
            <p:nvSpPr>
              <p:cNvPr id="84328" name="Freeform 360"/>
              <p:cNvSpPr>
                <a:spLocks noChangeAspect="1"/>
              </p:cNvSpPr>
              <p:nvPr/>
            </p:nvSpPr>
            <p:spPr bwMode="auto">
              <a:xfrm>
                <a:off x="1058" y="2385"/>
                <a:ext cx="86" cy="65"/>
              </a:xfrm>
              <a:custGeom>
                <a:avLst/>
                <a:gdLst>
                  <a:gd name="T0" fmla="*/ 5 w 177"/>
                  <a:gd name="T1" fmla="*/ 15 h 136"/>
                  <a:gd name="T2" fmla="*/ 5 w 177"/>
                  <a:gd name="T3" fmla="*/ 15 h 136"/>
                  <a:gd name="T4" fmla="*/ 4 w 177"/>
                  <a:gd name="T5" fmla="*/ 15 h 136"/>
                  <a:gd name="T6" fmla="*/ 4 w 177"/>
                  <a:gd name="T7" fmla="*/ 15 h 136"/>
                  <a:gd name="T8" fmla="*/ 4 w 177"/>
                  <a:gd name="T9" fmla="*/ 15 h 136"/>
                  <a:gd name="T10" fmla="*/ 4 w 177"/>
                  <a:gd name="T11" fmla="*/ 15 h 136"/>
                  <a:gd name="T12" fmla="*/ 4 w 177"/>
                  <a:gd name="T13" fmla="*/ 14 h 136"/>
                  <a:gd name="T14" fmla="*/ 3 w 177"/>
                  <a:gd name="T15" fmla="*/ 14 h 136"/>
                  <a:gd name="T16" fmla="*/ 3 w 177"/>
                  <a:gd name="T17" fmla="*/ 13 h 136"/>
                  <a:gd name="T18" fmla="*/ 2 w 177"/>
                  <a:gd name="T19" fmla="*/ 12 h 136"/>
                  <a:gd name="T20" fmla="*/ 1 w 177"/>
                  <a:gd name="T21" fmla="*/ 11 h 136"/>
                  <a:gd name="T22" fmla="*/ 0 w 177"/>
                  <a:gd name="T23" fmla="*/ 10 h 136"/>
                  <a:gd name="T24" fmla="*/ 0 w 177"/>
                  <a:gd name="T25" fmla="*/ 8 h 136"/>
                  <a:gd name="T26" fmla="*/ 0 w 177"/>
                  <a:gd name="T27" fmla="*/ 6 h 136"/>
                  <a:gd name="T28" fmla="*/ 0 w 177"/>
                  <a:gd name="T29" fmla="*/ 4 h 136"/>
                  <a:gd name="T30" fmla="*/ 2 w 177"/>
                  <a:gd name="T31" fmla="*/ 2 h 136"/>
                  <a:gd name="T32" fmla="*/ 4 w 177"/>
                  <a:gd name="T33" fmla="*/ 1 h 136"/>
                  <a:gd name="T34" fmla="*/ 7 w 177"/>
                  <a:gd name="T35" fmla="*/ 0 h 136"/>
                  <a:gd name="T36" fmla="*/ 12 w 177"/>
                  <a:gd name="T37" fmla="*/ 0 h 136"/>
                  <a:gd name="T38" fmla="*/ 16 w 177"/>
                  <a:gd name="T39" fmla="*/ 0 h 136"/>
                  <a:gd name="T40" fmla="*/ 19 w 177"/>
                  <a:gd name="T41" fmla="*/ 1 h 136"/>
                  <a:gd name="T42" fmla="*/ 20 w 177"/>
                  <a:gd name="T43" fmla="*/ 1 h 136"/>
                  <a:gd name="T44" fmla="*/ 17 w 177"/>
                  <a:gd name="T45" fmla="*/ 1 h 136"/>
                  <a:gd name="T46" fmla="*/ 17 w 177"/>
                  <a:gd name="T47" fmla="*/ 1 h 136"/>
                  <a:gd name="T48" fmla="*/ 14 w 177"/>
                  <a:gd name="T49" fmla="*/ 0 h 136"/>
                  <a:gd name="T50" fmla="*/ 11 w 177"/>
                  <a:gd name="T51" fmla="*/ 0 h 136"/>
                  <a:gd name="T52" fmla="*/ 8 w 177"/>
                  <a:gd name="T53" fmla="*/ 0 h 136"/>
                  <a:gd name="T54" fmla="*/ 5 w 177"/>
                  <a:gd name="T55" fmla="*/ 1 h 136"/>
                  <a:gd name="T56" fmla="*/ 4 w 177"/>
                  <a:gd name="T57" fmla="*/ 2 h 136"/>
                  <a:gd name="T58" fmla="*/ 3 w 177"/>
                  <a:gd name="T59" fmla="*/ 5 h 136"/>
                  <a:gd name="T60" fmla="*/ 2 w 177"/>
                  <a:gd name="T61" fmla="*/ 7 h 136"/>
                  <a:gd name="T62" fmla="*/ 1 w 177"/>
                  <a:gd name="T63" fmla="*/ 9 h 136"/>
                  <a:gd name="T64" fmla="*/ 2 w 177"/>
                  <a:gd name="T65" fmla="*/ 10 h 136"/>
                  <a:gd name="T66" fmla="*/ 3 w 177"/>
                  <a:gd name="T67" fmla="*/ 12 h 136"/>
                  <a:gd name="T68" fmla="*/ 3 w 177"/>
                  <a:gd name="T69" fmla="*/ 12 h 136"/>
                  <a:gd name="T70" fmla="*/ 3 w 177"/>
                  <a:gd name="T71" fmla="*/ 13 h 136"/>
                  <a:gd name="T72" fmla="*/ 4 w 177"/>
                  <a:gd name="T73" fmla="*/ 13 h 136"/>
                  <a:gd name="T74" fmla="*/ 4 w 177"/>
                  <a:gd name="T75" fmla="*/ 14 h 136"/>
                  <a:gd name="T76" fmla="*/ 5 w 177"/>
                  <a:gd name="T77" fmla="*/ 14 h 136"/>
                  <a:gd name="T78" fmla="*/ 5 w 177"/>
                  <a:gd name="T79" fmla="*/ 15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7"/>
                  <a:gd name="T121" fmla="*/ 0 h 136"/>
                  <a:gd name="T122" fmla="*/ 177 w 177"/>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7" h="136">
                    <a:moveTo>
                      <a:pt x="44" y="134"/>
                    </a:moveTo>
                    <a:lnTo>
                      <a:pt x="43" y="134"/>
                    </a:lnTo>
                    <a:lnTo>
                      <a:pt x="42" y="135"/>
                    </a:lnTo>
                    <a:lnTo>
                      <a:pt x="41" y="135"/>
                    </a:lnTo>
                    <a:lnTo>
                      <a:pt x="39" y="135"/>
                    </a:lnTo>
                    <a:lnTo>
                      <a:pt x="38" y="135"/>
                    </a:lnTo>
                    <a:lnTo>
                      <a:pt x="37" y="134"/>
                    </a:lnTo>
                    <a:lnTo>
                      <a:pt x="36" y="134"/>
                    </a:lnTo>
                    <a:lnTo>
                      <a:pt x="35" y="134"/>
                    </a:lnTo>
                    <a:lnTo>
                      <a:pt x="34" y="134"/>
                    </a:lnTo>
                    <a:lnTo>
                      <a:pt x="33" y="132"/>
                    </a:lnTo>
                    <a:lnTo>
                      <a:pt x="31" y="131"/>
                    </a:lnTo>
                    <a:lnTo>
                      <a:pt x="30" y="128"/>
                    </a:lnTo>
                    <a:lnTo>
                      <a:pt x="28" y="125"/>
                    </a:lnTo>
                    <a:lnTo>
                      <a:pt x="25" y="122"/>
                    </a:lnTo>
                    <a:lnTo>
                      <a:pt x="22" y="117"/>
                    </a:lnTo>
                    <a:lnTo>
                      <a:pt x="19" y="111"/>
                    </a:lnTo>
                    <a:lnTo>
                      <a:pt x="14" y="105"/>
                    </a:lnTo>
                    <a:lnTo>
                      <a:pt x="9" y="97"/>
                    </a:lnTo>
                    <a:lnTo>
                      <a:pt x="6" y="90"/>
                    </a:lnTo>
                    <a:lnTo>
                      <a:pt x="3" y="81"/>
                    </a:lnTo>
                    <a:lnTo>
                      <a:pt x="0" y="74"/>
                    </a:lnTo>
                    <a:lnTo>
                      <a:pt x="0" y="65"/>
                    </a:lnTo>
                    <a:lnTo>
                      <a:pt x="0" y="57"/>
                    </a:lnTo>
                    <a:lnTo>
                      <a:pt x="3" y="49"/>
                    </a:lnTo>
                    <a:lnTo>
                      <a:pt x="7" y="40"/>
                    </a:lnTo>
                    <a:lnTo>
                      <a:pt x="13" y="32"/>
                    </a:lnTo>
                    <a:lnTo>
                      <a:pt x="22" y="23"/>
                    </a:lnTo>
                    <a:lnTo>
                      <a:pt x="32" y="14"/>
                    </a:lnTo>
                    <a:lnTo>
                      <a:pt x="46" y="7"/>
                    </a:lnTo>
                    <a:lnTo>
                      <a:pt x="63" y="2"/>
                    </a:lnTo>
                    <a:lnTo>
                      <a:pt x="81" y="1"/>
                    </a:lnTo>
                    <a:lnTo>
                      <a:pt x="100" y="0"/>
                    </a:lnTo>
                    <a:lnTo>
                      <a:pt x="119" y="1"/>
                    </a:lnTo>
                    <a:lnTo>
                      <a:pt x="137" y="4"/>
                    </a:lnTo>
                    <a:lnTo>
                      <a:pt x="152" y="6"/>
                    </a:lnTo>
                    <a:lnTo>
                      <a:pt x="165" y="8"/>
                    </a:lnTo>
                    <a:lnTo>
                      <a:pt x="174" y="10"/>
                    </a:lnTo>
                    <a:lnTo>
                      <a:pt x="176" y="11"/>
                    </a:lnTo>
                    <a:lnTo>
                      <a:pt x="163" y="14"/>
                    </a:lnTo>
                    <a:lnTo>
                      <a:pt x="155" y="12"/>
                    </a:lnTo>
                    <a:lnTo>
                      <a:pt x="143" y="10"/>
                    </a:lnTo>
                    <a:lnTo>
                      <a:pt x="132" y="8"/>
                    </a:lnTo>
                    <a:lnTo>
                      <a:pt x="120" y="6"/>
                    </a:lnTo>
                    <a:lnTo>
                      <a:pt x="107" y="5"/>
                    </a:lnTo>
                    <a:lnTo>
                      <a:pt x="94" y="4"/>
                    </a:lnTo>
                    <a:lnTo>
                      <a:pt x="81" y="4"/>
                    </a:lnTo>
                    <a:lnTo>
                      <a:pt x="69" y="5"/>
                    </a:lnTo>
                    <a:lnTo>
                      <a:pt x="58" y="8"/>
                    </a:lnTo>
                    <a:lnTo>
                      <a:pt x="48" y="14"/>
                    </a:lnTo>
                    <a:lnTo>
                      <a:pt x="39" y="22"/>
                    </a:lnTo>
                    <a:lnTo>
                      <a:pt x="31" y="33"/>
                    </a:lnTo>
                    <a:lnTo>
                      <a:pt x="24" y="43"/>
                    </a:lnTo>
                    <a:lnTo>
                      <a:pt x="19" y="52"/>
                    </a:lnTo>
                    <a:lnTo>
                      <a:pt x="16" y="61"/>
                    </a:lnTo>
                    <a:lnTo>
                      <a:pt x="15" y="69"/>
                    </a:lnTo>
                    <a:lnTo>
                      <a:pt x="15" y="77"/>
                    </a:lnTo>
                    <a:lnTo>
                      <a:pt x="16" y="85"/>
                    </a:lnTo>
                    <a:lnTo>
                      <a:pt x="19" y="93"/>
                    </a:lnTo>
                    <a:lnTo>
                      <a:pt x="22" y="100"/>
                    </a:lnTo>
                    <a:lnTo>
                      <a:pt x="26" y="108"/>
                    </a:lnTo>
                    <a:lnTo>
                      <a:pt x="28" y="111"/>
                    </a:lnTo>
                    <a:lnTo>
                      <a:pt x="30" y="114"/>
                    </a:lnTo>
                    <a:lnTo>
                      <a:pt x="31" y="117"/>
                    </a:lnTo>
                    <a:lnTo>
                      <a:pt x="34" y="119"/>
                    </a:lnTo>
                    <a:lnTo>
                      <a:pt x="35" y="122"/>
                    </a:lnTo>
                    <a:lnTo>
                      <a:pt x="37" y="125"/>
                    </a:lnTo>
                    <a:lnTo>
                      <a:pt x="38" y="127"/>
                    </a:lnTo>
                    <a:lnTo>
                      <a:pt x="40" y="129"/>
                    </a:lnTo>
                    <a:lnTo>
                      <a:pt x="41" y="131"/>
                    </a:lnTo>
                    <a:lnTo>
                      <a:pt x="42" y="133"/>
                    </a:lnTo>
                    <a:lnTo>
                      <a:pt x="44" y="134"/>
                    </a:lnTo>
                  </a:path>
                </a:pathLst>
              </a:custGeom>
              <a:noFill/>
              <a:ln w="12700" cap="rnd">
                <a:solidFill>
                  <a:srgbClr val="A57E97"/>
                </a:solidFill>
                <a:round/>
                <a:headEnd type="none" w="sm" len="sm"/>
                <a:tailEnd type="none" w="sm" len="sm"/>
              </a:ln>
            </p:spPr>
            <p:txBody>
              <a:bodyPr/>
              <a:lstStyle/>
              <a:p>
                <a:endParaRPr lang="en-US"/>
              </a:p>
            </p:txBody>
          </p:sp>
          <p:sp>
            <p:nvSpPr>
              <p:cNvPr id="84329" name="Freeform 361"/>
              <p:cNvSpPr>
                <a:spLocks noChangeAspect="1"/>
              </p:cNvSpPr>
              <p:nvPr/>
            </p:nvSpPr>
            <p:spPr bwMode="auto">
              <a:xfrm>
                <a:off x="964" y="1957"/>
                <a:ext cx="135" cy="578"/>
              </a:xfrm>
              <a:custGeom>
                <a:avLst/>
                <a:gdLst>
                  <a:gd name="T0" fmla="*/ 3 w 278"/>
                  <a:gd name="T1" fmla="*/ 132 h 1197"/>
                  <a:gd name="T2" fmla="*/ 2 w 278"/>
                  <a:gd name="T3" fmla="*/ 131 h 1197"/>
                  <a:gd name="T4" fmla="*/ 2 w 278"/>
                  <a:gd name="T5" fmla="*/ 127 h 1197"/>
                  <a:gd name="T6" fmla="*/ 1 w 278"/>
                  <a:gd name="T7" fmla="*/ 122 h 1197"/>
                  <a:gd name="T8" fmla="*/ 1 w 278"/>
                  <a:gd name="T9" fmla="*/ 118 h 1197"/>
                  <a:gd name="T10" fmla="*/ 1 w 278"/>
                  <a:gd name="T11" fmla="*/ 114 h 1197"/>
                  <a:gd name="T12" fmla="*/ 1 w 278"/>
                  <a:gd name="T13" fmla="*/ 113 h 1197"/>
                  <a:gd name="T14" fmla="*/ 2 w 278"/>
                  <a:gd name="T15" fmla="*/ 111 h 1197"/>
                  <a:gd name="T16" fmla="*/ 3 w 278"/>
                  <a:gd name="T17" fmla="*/ 109 h 1197"/>
                  <a:gd name="T18" fmla="*/ 4 w 278"/>
                  <a:gd name="T19" fmla="*/ 107 h 1197"/>
                  <a:gd name="T20" fmla="*/ 4 w 278"/>
                  <a:gd name="T21" fmla="*/ 105 h 1197"/>
                  <a:gd name="T22" fmla="*/ 5 w 278"/>
                  <a:gd name="T23" fmla="*/ 105 h 1197"/>
                  <a:gd name="T24" fmla="*/ 4 w 278"/>
                  <a:gd name="T25" fmla="*/ 104 h 1197"/>
                  <a:gd name="T26" fmla="*/ 4 w 278"/>
                  <a:gd name="T27" fmla="*/ 103 h 1197"/>
                  <a:gd name="T28" fmla="*/ 3 w 278"/>
                  <a:gd name="T29" fmla="*/ 102 h 1197"/>
                  <a:gd name="T30" fmla="*/ 1 w 278"/>
                  <a:gd name="T31" fmla="*/ 99 h 1197"/>
                  <a:gd name="T32" fmla="*/ 0 w 278"/>
                  <a:gd name="T33" fmla="*/ 97 h 1197"/>
                  <a:gd name="T34" fmla="*/ 0 w 278"/>
                  <a:gd name="T35" fmla="*/ 96 h 1197"/>
                  <a:gd name="T36" fmla="*/ 0 w 278"/>
                  <a:gd name="T37" fmla="*/ 93 h 1197"/>
                  <a:gd name="T38" fmla="*/ 0 w 278"/>
                  <a:gd name="T39" fmla="*/ 88 h 1197"/>
                  <a:gd name="T40" fmla="*/ 1 w 278"/>
                  <a:gd name="T41" fmla="*/ 83 h 1197"/>
                  <a:gd name="T42" fmla="*/ 1 w 278"/>
                  <a:gd name="T43" fmla="*/ 78 h 1197"/>
                  <a:gd name="T44" fmla="*/ 2 w 278"/>
                  <a:gd name="T45" fmla="*/ 73 h 1197"/>
                  <a:gd name="T46" fmla="*/ 2 w 278"/>
                  <a:gd name="T47" fmla="*/ 71 h 1197"/>
                  <a:gd name="T48" fmla="*/ 3 w 278"/>
                  <a:gd name="T49" fmla="*/ 69 h 1197"/>
                  <a:gd name="T50" fmla="*/ 4 w 278"/>
                  <a:gd name="T51" fmla="*/ 67 h 1197"/>
                  <a:gd name="T52" fmla="*/ 6 w 278"/>
                  <a:gd name="T53" fmla="*/ 65 h 1197"/>
                  <a:gd name="T54" fmla="*/ 7 w 278"/>
                  <a:gd name="T55" fmla="*/ 64 h 1197"/>
                  <a:gd name="T56" fmla="*/ 7 w 278"/>
                  <a:gd name="T57" fmla="*/ 64 h 1197"/>
                  <a:gd name="T58" fmla="*/ 7 w 278"/>
                  <a:gd name="T59" fmla="*/ 62 h 1197"/>
                  <a:gd name="T60" fmla="*/ 7 w 278"/>
                  <a:gd name="T61" fmla="*/ 59 h 1197"/>
                  <a:gd name="T62" fmla="*/ 7 w 278"/>
                  <a:gd name="T63" fmla="*/ 55 h 1197"/>
                  <a:gd name="T64" fmla="*/ 7 w 278"/>
                  <a:gd name="T65" fmla="*/ 51 h 1197"/>
                  <a:gd name="T66" fmla="*/ 8 w 278"/>
                  <a:gd name="T67" fmla="*/ 46 h 1197"/>
                  <a:gd name="T68" fmla="*/ 8 w 278"/>
                  <a:gd name="T69" fmla="*/ 44 h 1197"/>
                  <a:gd name="T70" fmla="*/ 10 w 278"/>
                  <a:gd name="T71" fmla="*/ 41 h 1197"/>
                  <a:gd name="T72" fmla="*/ 13 w 278"/>
                  <a:gd name="T73" fmla="*/ 37 h 1197"/>
                  <a:gd name="T74" fmla="*/ 16 w 278"/>
                  <a:gd name="T75" fmla="*/ 33 h 1197"/>
                  <a:gd name="T76" fmla="*/ 17 w 278"/>
                  <a:gd name="T77" fmla="*/ 32 h 1197"/>
                  <a:gd name="T78" fmla="*/ 17 w 278"/>
                  <a:gd name="T79" fmla="*/ 31 h 1197"/>
                  <a:gd name="T80" fmla="*/ 17 w 278"/>
                  <a:gd name="T81" fmla="*/ 31 h 1197"/>
                  <a:gd name="T82" fmla="*/ 17 w 278"/>
                  <a:gd name="T83" fmla="*/ 29 h 1197"/>
                  <a:gd name="T84" fmla="*/ 17 w 278"/>
                  <a:gd name="T85" fmla="*/ 27 h 1197"/>
                  <a:gd name="T86" fmla="*/ 17 w 278"/>
                  <a:gd name="T87" fmla="*/ 25 h 1197"/>
                  <a:gd name="T88" fmla="*/ 17 w 278"/>
                  <a:gd name="T89" fmla="*/ 23 h 1197"/>
                  <a:gd name="T90" fmla="*/ 17 w 278"/>
                  <a:gd name="T91" fmla="*/ 22 h 1197"/>
                  <a:gd name="T92" fmla="*/ 19 w 278"/>
                  <a:gd name="T93" fmla="*/ 19 h 1197"/>
                  <a:gd name="T94" fmla="*/ 22 w 278"/>
                  <a:gd name="T95" fmla="*/ 16 h 1197"/>
                  <a:gd name="T96" fmla="*/ 25 w 278"/>
                  <a:gd name="T97" fmla="*/ 14 h 1197"/>
                  <a:gd name="T98" fmla="*/ 26 w 278"/>
                  <a:gd name="T99" fmla="*/ 13 h 1197"/>
                  <a:gd name="T100" fmla="*/ 27 w 278"/>
                  <a:gd name="T101" fmla="*/ 12 h 1197"/>
                  <a:gd name="T102" fmla="*/ 27 w 278"/>
                  <a:gd name="T103" fmla="*/ 11 h 1197"/>
                  <a:gd name="T104" fmla="*/ 27 w 278"/>
                  <a:gd name="T105" fmla="*/ 9 h 1197"/>
                  <a:gd name="T106" fmla="*/ 28 w 278"/>
                  <a:gd name="T107" fmla="*/ 6 h 1197"/>
                  <a:gd name="T108" fmla="*/ 30 w 278"/>
                  <a:gd name="T109" fmla="*/ 3 h 1197"/>
                  <a:gd name="T110" fmla="*/ 32 w 278"/>
                  <a:gd name="T111" fmla="*/ 0 h 11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8"/>
                  <a:gd name="T169" fmla="*/ 0 h 1197"/>
                  <a:gd name="T170" fmla="*/ 278 w 278"/>
                  <a:gd name="T171" fmla="*/ 1197 h 11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8" h="1197">
                    <a:moveTo>
                      <a:pt x="29" y="1196"/>
                    </a:moveTo>
                    <a:lnTo>
                      <a:pt x="26" y="1175"/>
                    </a:lnTo>
                    <a:lnTo>
                      <a:pt x="23" y="1161"/>
                    </a:lnTo>
                    <a:lnTo>
                      <a:pt x="21" y="1143"/>
                    </a:lnTo>
                    <a:lnTo>
                      <a:pt x="18" y="1124"/>
                    </a:lnTo>
                    <a:lnTo>
                      <a:pt x="16" y="1104"/>
                    </a:lnTo>
                    <a:lnTo>
                      <a:pt x="13" y="1083"/>
                    </a:lnTo>
                    <a:lnTo>
                      <a:pt x="11" y="1063"/>
                    </a:lnTo>
                    <a:lnTo>
                      <a:pt x="10" y="1045"/>
                    </a:lnTo>
                    <a:lnTo>
                      <a:pt x="10" y="1028"/>
                    </a:lnTo>
                    <a:lnTo>
                      <a:pt x="10" y="1014"/>
                    </a:lnTo>
                    <a:lnTo>
                      <a:pt x="11" y="1004"/>
                    </a:lnTo>
                    <a:lnTo>
                      <a:pt x="13" y="994"/>
                    </a:lnTo>
                    <a:lnTo>
                      <a:pt x="17" y="984"/>
                    </a:lnTo>
                    <a:lnTo>
                      <a:pt x="21" y="974"/>
                    </a:lnTo>
                    <a:lnTo>
                      <a:pt x="25" y="964"/>
                    </a:lnTo>
                    <a:lnTo>
                      <a:pt x="29" y="955"/>
                    </a:lnTo>
                    <a:lnTo>
                      <a:pt x="32" y="947"/>
                    </a:lnTo>
                    <a:lnTo>
                      <a:pt x="36" y="940"/>
                    </a:lnTo>
                    <a:lnTo>
                      <a:pt x="38" y="934"/>
                    </a:lnTo>
                    <a:lnTo>
                      <a:pt x="41" y="931"/>
                    </a:lnTo>
                    <a:lnTo>
                      <a:pt x="42" y="930"/>
                    </a:lnTo>
                    <a:lnTo>
                      <a:pt x="40" y="928"/>
                    </a:lnTo>
                    <a:lnTo>
                      <a:pt x="38" y="925"/>
                    </a:lnTo>
                    <a:lnTo>
                      <a:pt x="34" y="919"/>
                    </a:lnTo>
                    <a:lnTo>
                      <a:pt x="29" y="912"/>
                    </a:lnTo>
                    <a:lnTo>
                      <a:pt x="24" y="903"/>
                    </a:lnTo>
                    <a:lnTo>
                      <a:pt x="18" y="894"/>
                    </a:lnTo>
                    <a:lnTo>
                      <a:pt x="13" y="883"/>
                    </a:lnTo>
                    <a:lnTo>
                      <a:pt x="8" y="873"/>
                    </a:lnTo>
                    <a:lnTo>
                      <a:pt x="4" y="862"/>
                    </a:lnTo>
                    <a:lnTo>
                      <a:pt x="1" y="852"/>
                    </a:lnTo>
                    <a:lnTo>
                      <a:pt x="0" y="839"/>
                    </a:lnTo>
                    <a:lnTo>
                      <a:pt x="0" y="822"/>
                    </a:lnTo>
                    <a:lnTo>
                      <a:pt x="1" y="803"/>
                    </a:lnTo>
                    <a:lnTo>
                      <a:pt x="4" y="782"/>
                    </a:lnTo>
                    <a:lnTo>
                      <a:pt x="7" y="760"/>
                    </a:lnTo>
                    <a:lnTo>
                      <a:pt x="10" y="737"/>
                    </a:lnTo>
                    <a:lnTo>
                      <a:pt x="13" y="714"/>
                    </a:lnTo>
                    <a:lnTo>
                      <a:pt x="15" y="691"/>
                    </a:lnTo>
                    <a:lnTo>
                      <a:pt x="16" y="670"/>
                    </a:lnTo>
                    <a:lnTo>
                      <a:pt x="16" y="650"/>
                    </a:lnTo>
                    <a:lnTo>
                      <a:pt x="17" y="636"/>
                    </a:lnTo>
                    <a:lnTo>
                      <a:pt x="21" y="624"/>
                    </a:lnTo>
                    <a:lnTo>
                      <a:pt x="26" y="611"/>
                    </a:lnTo>
                    <a:lnTo>
                      <a:pt x="32" y="600"/>
                    </a:lnTo>
                    <a:lnTo>
                      <a:pt x="40" y="591"/>
                    </a:lnTo>
                    <a:lnTo>
                      <a:pt x="47" y="583"/>
                    </a:lnTo>
                    <a:lnTo>
                      <a:pt x="54" y="576"/>
                    </a:lnTo>
                    <a:lnTo>
                      <a:pt x="59" y="571"/>
                    </a:lnTo>
                    <a:lnTo>
                      <a:pt x="63" y="568"/>
                    </a:lnTo>
                    <a:lnTo>
                      <a:pt x="64" y="567"/>
                    </a:lnTo>
                    <a:lnTo>
                      <a:pt x="64" y="564"/>
                    </a:lnTo>
                    <a:lnTo>
                      <a:pt x="64" y="556"/>
                    </a:lnTo>
                    <a:lnTo>
                      <a:pt x="64" y="544"/>
                    </a:lnTo>
                    <a:lnTo>
                      <a:pt x="63" y="529"/>
                    </a:lnTo>
                    <a:lnTo>
                      <a:pt x="63" y="510"/>
                    </a:lnTo>
                    <a:lnTo>
                      <a:pt x="63" y="491"/>
                    </a:lnTo>
                    <a:lnTo>
                      <a:pt x="64" y="471"/>
                    </a:lnTo>
                    <a:lnTo>
                      <a:pt x="64" y="450"/>
                    </a:lnTo>
                    <a:lnTo>
                      <a:pt x="66" y="431"/>
                    </a:lnTo>
                    <a:lnTo>
                      <a:pt x="68" y="413"/>
                    </a:lnTo>
                    <a:lnTo>
                      <a:pt x="72" y="396"/>
                    </a:lnTo>
                    <a:lnTo>
                      <a:pt x="80" y="378"/>
                    </a:lnTo>
                    <a:lnTo>
                      <a:pt x="89" y="360"/>
                    </a:lnTo>
                    <a:lnTo>
                      <a:pt x="102" y="342"/>
                    </a:lnTo>
                    <a:lnTo>
                      <a:pt x="114" y="325"/>
                    </a:lnTo>
                    <a:lnTo>
                      <a:pt x="126" y="310"/>
                    </a:lnTo>
                    <a:lnTo>
                      <a:pt x="137" y="297"/>
                    </a:lnTo>
                    <a:lnTo>
                      <a:pt x="146" y="287"/>
                    </a:lnTo>
                    <a:lnTo>
                      <a:pt x="152" y="281"/>
                    </a:lnTo>
                    <a:lnTo>
                      <a:pt x="154" y="278"/>
                    </a:lnTo>
                    <a:lnTo>
                      <a:pt x="154" y="277"/>
                    </a:lnTo>
                    <a:lnTo>
                      <a:pt x="153" y="273"/>
                    </a:lnTo>
                    <a:lnTo>
                      <a:pt x="152" y="267"/>
                    </a:lnTo>
                    <a:lnTo>
                      <a:pt x="150" y="260"/>
                    </a:lnTo>
                    <a:lnTo>
                      <a:pt x="149" y="251"/>
                    </a:lnTo>
                    <a:lnTo>
                      <a:pt x="148" y="242"/>
                    </a:lnTo>
                    <a:lnTo>
                      <a:pt x="147" y="232"/>
                    </a:lnTo>
                    <a:lnTo>
                      <a:pt x="147" y="222"/>
                    </a:lnTo>
                    <a:lnTo>
                      <a:pt x="148" y="212"/>
                    </a:lnTo>
                    <a:lnTo>
                      <a:pt x="149" y="202"/>
                    </a:lnTo>
                    <a:lnTo>
                      <a:pt x="153" y="192"/>
                    </a:lnTo>
                    <a:lnTo>
                      <a:pt x="161" y="181"/>
                    </a:lnTo>
                    <a:lnTo>
                      <a:pt x="171" y="168"/>
                    </a:lnTo>
                    <a:lnTo>
                      <a:pt x="181" y="155"/>
                    </a:lnTo>
                    <a:lnTo>
                      <a:pt x="194" y="143"/>
                    </a:lnTo>
                    <a:lnTo>
                      <a:pt x="205" y="132"/>
                    </a:lnTo>
                    <a:lnTo>
                      <a:pt x="215" y="122"/>
                    </a:lnTo>
                    <a:lnTo>
                      <a:pt x="223" y="114"/>
                    </a:lnTo>
                    <a:lnTo>
                      <a:pt x="229" y="109"/>
                    </a:lnTo>
                    <a:lnTo>
                      <a:pt x="232" y="107"/>
                    </a:lnTo>
                    <a:lnTo>
                      <a:pt x="232" y="105"/>
                    </a:lnTo>
                    <a:lnTo>
                      <a:pt x="233" y="100"/>
                    </a:lnTo>
                    <a:lnTo>
                      <a:pt x="235" y="92"/>
                    </a:lnTo>
                    <a:lnTo>
                      <a:pt x="239" y="81"/>
                    </a:lnTo>
                    <a:lnTo>
                      <a:pt x="243" y="69"/>
                    </a:lnTo>
                    <a:lnTo>
                      <a:pt x="248" y="55"/>
                    </a:lnTo>
                    <a:lnTo>
                      <a:pt x="254" y="41"/>
                    </a:lnTo>
                    <a:lnTo>
                      <a:pt x="261" y="27"/>
                    </a:lnTo>
                    <a:lnTo>
                      <a:pt x="269" y="13"/>
                    </a:lnTo>
                    <a:lnTo>
                      <a:pt x="277" y="0"/>
                    </a:lnTo>
                  </a:path>
                </a:pathLst>
              </a:custGeom>
              <a:noFill/>
              <a:ln w="12700" cap="rnd">
                <a:solidFill>
                  <a:srgbClr val="000000"/>
                </a:solidFill>
                <a:round/>
                <a:headEnd type="none" w="sm" len="sm"/>
                <a:tailEnd type="none" w="sm" len="sm"/>
              </a:ln>
            </p:spPr>
            <p:txBody>
              <a:bodyPr/>
              <a:lstStyle/>
              <a:p>
                <a:endParaRPr lang="en-US"/>
              </a:p>
            </p:txBody>
          </p:sp>
          <p:sp>
            <p:nvSpPr>
              <p:cNvPr id="84330" name="Freeform 362"/>
              <p:cNvSpPr>
                <a:spLocks noChangeAspect="1"/>
              </p:cNvSpPr>
              <p:nvPr/>
            </p:nvSpPr>
            <p:spPr bwMode="auto">
              <a:xfrm>
                <a:off x="882" y="2222"/>
                <a:ext cx="47" cy="8"/>
              </a:xfrm>
              <a:custGeom>
                <a:avLst/>
                <a:gdLst>
                  <a:gd name="T0" fmla="*/ 0 w 97"/>
                  <a:gd name="T1" fmla="*/ 0 h 17"/>
                  <a:gd name="T2" fmla="*/ 1 w 97"/>
                  <a:gd name="T3" fmla="*/ 0 h 17"/>
                  <a:gd name="T4" fmla="*/ 2 w 97"/>
                  <a:gd name="T5" fmla="*/ 0 h 17"/>
                  <a:gd name="T6" fmla="*/ 3 w 97"/>
                  <a:gd name="T7" fmla="*/ 0 h 17"/>
                  <a:gd name="T8" fmla="*/ 4 w 97"/>
                  <a:gd name="T9" fmla="*/ 0 h 17"/>
                  <a:gd name="T10" fmla="*/ 5 w 97"/>
                  <a:gd name="T11" fmla="*/ 0 h 17"/>
                  <a:gd name="T12" fmla="*/ 6 w 97"/>
                  <a:gd name="T13" fmla="*/ 0 h 17"/>
                  <a:gd name="T14" fmla="*/ 7 w 97"/>
                  <a:gd name="T15" fmla="*/ 1 h 17"/>
                  <a:gd name="T16" fmla="*/ 8 w 97"/>
                  <a:gd name="T17" fmla="*/ 1 h 17"/>
                  <a:gd name="T18" fmla="*/ 10 w 97"/>
                  <a:gd name="T19" fmla="*/ 1 h 17"/>
                  <a:gd name="T20" fmla="*/ 11 w 97"/>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7"/>
                  <a:gd name="T35" fmla="*/ 97 w 9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7">
                    <a:moveTo>
                      <a:pt x="0" y="0"/>
                    </a:moveTo>
                    <a:lnTo>
                      <a:pt x="8" y="0"/>
                    </a:lnTo>
                    <a:lnTo>
                      <a:pt x="16" y="0"/>
                    </a:lnTo>
                    <a:lnTo>
                      <a:pt x="25" y="0"/>
                    </a:lnTo>
                    <a:lnTo>
                      <a:pt x="34" y="0"/>
                    </a:lnTo>
                    <a:lnTo>
                      <a:pt x="43" y="2"/>
                    </a:lnTo>
                    <a:lnTo>
                      <a:pt x="53" y="5"/>
                    </a:lnTo>
                    <a:lnTo>
                      <a:pt x="63" y="8"/>
                    </a:lnTo>
                    <a:lnTo>
                      <a:pt x="73" y="10"/>
                    </a:lnTo>
                    <a:lnTo>
                      <a:pt x="85" y="13"/>
                    </a:lnTo>
                    <a:lnTo>
                      <a:pt x="96" y="16"/>
                    </a:lnTo>
                  </a:path>
                </a:pathLst>
              </a:custGeom>
              <a:noFill/>
              <a:ln w="12700" cap="rnd">
                <a:solidFill>
                  <a:srgbClr val="B698AC"/>
                </a:solidFill>
                <a:round/>
                <a:headEnd type="none" w="sm" len="sm"/>
                <a:tailEnd type="none" w="sm" len="sm"/>
              </a:ln>
            </p:spPr>
            <p:txBody>
              <a:bodyPr/>
              <a:lstStyle/>
              <a:p>
                <a:endParaRPr lang="en-US"/>
              </a:p>
            </p:txBody>
          </p:sp>
          <p:sp>
            <p:nvSpPr>
              <p:cNvPr id="84331" name="Freeform 363"/>
              <p:cNvSpPr>
                <a:spLocks noChangeAspect="1"/>
              </p:cNvSpPr>
              <p:nvPr/>
            </p:nvSpPr>
            <p:spPr bwMode="auto">
              <a:xfrm>
                <a:off x="931" y="2235"/>
                <a:ext cx="55" cy="46"/>
              </a:xfrm>
              <a:custGeom>
                <a:avLst/>
                <a:gdLst>
                  <a:gd name="T0" fmla="*/ 0 w 115"/>
                  <a:gd name="T1" fmla="*/ 11 h 95"/>
                  <a:gd name="T2" fmla="*/ 0 w 115"/>
                  <a:gd name="T3" fmla="*/ 11 h 95"/>
                  <a:gd name="T4" fmla="*/ 0 w 115"/>
                  <a:gd name="T5" fmla="*/ 10 h 95"/>
                  <a:gd name="T6" fmla="*/ 1 w 115"/>
                  <a:gd name="T7" fmla="*/ 9 h 95"/>
                  <a:gd name="T8" fmla="*/ 2 w 115"/>
                  <a:gd name="T9" fmla="*/ 8 h 95"/>
                  <a:gd name="T10" fmla="*/ 2 w 115"/>
                  <a:gd name="T11" fmla="*/ 7 h 95"/>
                  <a:gd name="T12" fmla="*/ 3 w 115"/>
                  <a:gd name="T13" fmla="*/ 5 h 95"/>
                  <a:gd name="T14" fmla="*/ 4 w 115"/>
                  <a:gd name="T15" fmla="*/ 3 h 95"/>
                  <a:gd name="T16" fmla="*/ 5 w 115"/>
                  <a:gd name="T17" fmla="*/ 2 h 95"/>
                  <a:gd name="T18" fmla="*/ 5 w 115"/>
                  <a:gd name="T19" fmla="*/ 1 h 95"/>
                  <a:gd name="T20" fmla="*/ 5 w 115"/>
                  <a:gd name="T21" fmla="*/ 1 h 95"/>
                  <a:gd name="T22" fmla="*/ 5 w 115"/>
                  <a:gd name="T23" fmla="*/ 1 h 95"/>
                  <a:gd name="T24" fmla="*/ 6 w 115"/>
                  <a:gd name="T25" fmla="*/ 0 h 95"/>
                  <a:gd name="T26" fmla="*/ 7 w 115"/>
                  <a:gd name="T27" fmla="*/ 0 h 95"/>
                  <a:gd name="T28" fmla="*/ 8 w 115"/>
                  <a:gd name="T29" fmla="*/ 0 h 95"/>
                  <a:gd name="T30" fmla="*/ 8 w 115"/>
                  <a:gd name="T31" fmla="*/ 0 h 95"/>
                  <a:gd name="T32" fmla="*/ 9 w 115"/>
                  <a:gd name="T33" fmla="*/ 0 h 95"/>
                  <a:gd name="T34" fmla="*/ 10 w 115"/>
                  <a:gd name="T35" fmla="*/ 0 h 95"/>
                  <a:gd name="T36" fmla="*/ 11 w 115"/>
                  <a:gd name="T37" fmla="*/ 0 h 95"/>
                  <a:gd name="T38" fmla="*/ 11 w 115"/>
                  <a:gd name="T39" fmla="*/ 0 h 95"/>
                  <a:gd name="T40" fmla="*/ 12 w 115"/>
                  <a:gd name="T41" fmla="*/ 0 h 95"/>
                  <a:gd name="T42" fmla="*/ 12 w 115"/>
                  <a:gd name="T43" fmla="*/ 0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5"/>
                  <a:gd name="T67" fmla="*/ 0 h 95"/>
                  <a:gd name="T68" fmla="*/ 115 w 115"/>
                  <a:gd name="T69" fmla="*/ 95 h 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5" h="95">
                    <a:moveTo>
                      <a:pt x="0" y="94"/>
                    </a:moveTo>
                    <a:lnTo>
                      <a:pt x="1" y="94"/>
                    </a:lnTo>
                    <a:lnTo>
                      <a:pt x="5" y="89"/>
                    </a:lnTo>
                    <a:lnTo>
                      <a:pt x="10" y="81"/>
                    </a:lnTo>
                    <a:lnTo>
                      <a:pt x="17" y="70"/>
                    </a:lnTo>
                    <a:lnTo>
                      <a:pt x="23" y="57"/>
                    </a:lnTo>
                    <a:lnTo>
                      <a:pt x="29" y="45"/>
                    </a:lnTo>
                    <a:lnTo>
                      <a:pt x="36" y="32"/>
                    </a:lnTo>
                    <a:lnTo>
                      <a:pt x="42" y="21"/>
                    </a:lnTo>
                    <a:lnTo>
                      <a:pt x="48" y="13"/>
                    </a:lnTo>
                    <a:lnTo>
                      <a:pt x="51" y="8"/>
                    </a:lnTo>
                    <a:lnTo>
                      <a:pt x="57" y="4"/>
                    </a:lnTo>
                    <a:lnTo>
                      <a:pt x="63" y="1"/>
                    </a:lnTo>
                    <a:lnTo>
                      <a:pt x="69" y="0"/>
                    </a:lnTo>
                    <a:lnTo>
                      <a:pt x="76" y="0"/>
                    </a:lnTo>
                    <a:lnTo>
                      <a:pt x="83" y="0"/>
                    </a:lnTo>
                    <a:lnTo>
                      <a:pt x="89" y="0"/>
                    </a:lnTo>
                    <a:lnTo>
                      <a:pt x="96" y="1"/>
                    </a:lnTo>
                    <a:lnTo>
                      <a:pt x="102" y="2"/>
                    </a:lnTo>
                    <a:lnTo>
                      <a:pt x="108" y="2"/>
                    </a:lnTo>
                    <a:lnTo>
                      <a:pt x="114" y="3"/>
                    </a:lnTo>
                  </a:path>
                </a:pathLst>
              </a:custGeom>
              <a:noFill/>
              <a:ln w="12700" cap="rnd">
                <a:solidFill>
                  <a:srgbClr val="B698AC"/>
                </a:solidFill>
                <a:round/>
                <a:headEnd type="none" w="sm" len="sm"/>
                <a:tailEnd type="none" w="sm" len="sm"/>
              </a:ln>
            </p:spPr>
            <p:txBody>
              <a:bodyPr/>
              <a:lstStyle/>
              <a:p>
                <a:endParaRPr lang="en-US"/>
              </a:p>
            </p:txBody>
          </p:sp>
          <p:sp>
            <p:nvSpPr>
              <p:cNvPr id="84332" name="Freeform 364"/>
              <p:cNvSpPr>
                <a:spLocks noChangeAspect="1"/>
              </p:cNvSpPr>
              <p:nvPr/>
            </p:nvSpPr>
            <p:spPr bwMode="auto">
              <a:xfrm>
                <a:off x="885" y="2209"/>
                <a:ext cx="111" cy="21"/>
              </a:xfrm>
              <a:custGeom>
                <a:avLst/>
                <a:gdLst>
                  <a:gd name="T0" fmla="*/ 25 w 231"/>
                  <a:gd name="T1" fmla="*/ 5 h 43"/>
                  <a:gd name="T2" fmla="*/ 24 w 231"/>
                  <a:gd name="T3" fmla="*/ 4 h 43"/>
                  <a:gd name="T4" fmla="*/ 22 w 231"/>
                  <a:gd name="T5" fmla="*/ 3 h 43"/>
                  <a:gd name="T6" fmla="*/ 19 w 231"/>
                  <a:gd name="T7" fmla="*/ 3 h 43"/>
                  <a:gd name="T8" fmla="*/ 18 w 231"/>
                  <a:gd name="T9" fmla="*/ 2 h 43"/>
                  <a:gd name="T10" fmla="*/ 16 w 231"/>
                  <a:gd name="T11" fmla="*/ 1 h 43"/>
                  <a:gd name="T12" fmla="*/ 14 w 231"/>
                  <a:gd name="T13" fmla="*/ 1 h 43"/>
                  <a:gd name="T14" fmla="*/ 12 w 231"/>
                  <a:gd name="T15" fmla="*/ 0 h 43"/>
                  <a:gd name="T16" fmla="*/ 11 w 231"/>
                  <a:gd name="T17" fmla="*/ 0 h 43"/>
                  <a:gd name="T18" fmla="*/ 9 w 231"/>
                  <a:gd name="T19" fmla="*/ 0 h 43"/>
                  <a:gd name="T20" fmla="*/ 6 w 231"/>
                  <a:gd name="T21" fmla="*/ 0 h 43"/>
                  <a:gd name="T22" fmla="*/ 6 w 231"/>
                  <a:gd name="T23" fmla="*/ 0 h 43"/>
                  <a:gd name="T24" fmla="*/ 6 w 231"/>
                  <a:gd name="T25" fmla="*/ 0 h 43"/>
                  <a:gd name="T26" fmla="*/ 5 w 231"/>
                  <a:gd name="T27" fmla="*/ 0 h 43"/>
                  <a:gd name="T28" fmla="*/ 5 w 231"/>
                  <a:gd name="T29" fmla="*/ 0 h 43"/>
                  <a:gd name="T30" fmla="*/ 4 w 231"/>
                  <a:gd name="T31" fmla="*/ 0 h 43"/>
                  <a:gd name="T32" fmla="*/ 3 w 231"/>
                  <a:gd name="T33" fmla="*/ 0 h 43"/>
                  <a:gd name="T34" fmla="*/ 2 w 231"/>
                  <a:gd name="T35" fmla="*/ 0 h 43"/>
                  <a:gd name="T36" fmla="*/ 2 w 231"/>
                  <a:gd name="T37" fmla="*/ 0 h 43"/>
                  <a:gd name="T38" fmla="*/ 1 w 231"/>
                  <a:gd name="T39" fmla="*/ 0 h 43"/>
                  <a:gd name="T40" fmla="*/ 0 w 231"/>
                  <a:gd name="T41" fmla="*/ 0 h 43"/>
                  <a:gd name="T42" fmla="*/ 0 w 231"/>
                  <a:gd name="T43" fmla="*/ 0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1"/>
                  <a:gd name="T67" fmla="*/ 0 h 43"/>
                  <a:gd name="T68" fmla="*/ 231 w 231"/>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1" h="43">
                    <a:moveTo>
                      <a:pt x="230" y="42"/>
                    </a:moveTo>
                    <a:lnTo>
                      <a:pt x="211" y="36"/>
                    </a:lnTo>
                    <a:lnTo>
                      <a:pt x="193" y="31"/>
                    </a:lnTo>
                    <a:lnTo>
                      <a:pt x="175" y="25"/>
                    </a:lnTo>
                    <a:lnTo>
                      <a:pt x="159" y="20"/>
                    </a:lnTo>
                    <a:lnTo>
                      <a:pt x="143" y="15"/>
                    </a:lnTo>
                    <a:lnTo>
                      <a:pt x="126" y="10"/>
                    </a:lnTo>
                    <a:lnTo>
                      <a:pt x="110" y="7"/>
                    </a:lnTo>
                    <a:lnTo>
                      <a:pt x="94" y="4"/>
                    </a:lnTo>
                    <a:lnTo>
                      <a:pt x="77" y="2"/>
                    </a:lnTo>
                    <a:lnTo>
                      <a:pt x="59" y="1"/>
                    </a:lnTo>
                    <a:lnTo>
                      <a:pt x="53" y="0"/>
                    </a:lnTo>
                    <a:lnTo>
                      <a:pt x="47" y="0"/>
                    </a:lnTo>
                    <a:lnTo>
                      <a:pt x="42" y="0"/>
                    </a:lnTo>
                    <a:lnTo>
                      <a:pt x="35" y="0"/>
                    </a:lnTo>
                    <a:lnTo>
                      <a:pt x="29" y="1"/>
                    </a:lnTo>
                    <a:lnTo>
                      <a:pt x="23" y="1"/>
                    </a:lnTo>
                    <a:lnTo>
                      <a:pt x="17" y="1"/>
                    </a:lnTo>
                    <a:lnTo>
                      <a:pt x="12" y="1"/>
                    </a:lnTo>
                    <a:lnTo>
                      <a:pt x="6" y="2"/>
                    </a:lnTo>
                    <a:lnTo>
                      <a:pt x="0" y="2"/>
                    </a:lnTo>
                  </a:path>
                </a:pathLst>
              </a:custGeom>
              <a:noFill/>
              <a:ln w="12700" cap="rnd">
                <a:solidFill>
                  <a:srgbClr val="B698AC"/>
                </a:solidFill>
                <a:round/>
                <a:headEnd type="none" w="sm" len="sm"/>
                <a:tailEnd type="none" w="sm" len="sm"/>
              </a:ln>
            </p:spPr>
            <p:txBody>
              <a:bodyPr/>
              <a:lstStyle/>
              <a:p>
                <a:endParaRPr lang="en-US"/>
              </a:p>
            </p:txBody>
          </p:sp>
          <p:sp>
            <p:nvSpPr>
              <p:cNvPr id="84333" name="Freeform 365"/>
              <p:cNvSpPr>
                <a:spLocks noChangeAspect="1"/>
              </p:cNvSpPr>
              <p:nvPr/>
            </p:nvSpPr>
            <p:spPr bwMode="auto">
              <a:xfrm>
                <a:off x="1022" y="2242"/>
                <a:ext cx="256" cy="256"/>
              </a:xfrm>
              <a:custGeom>
                <a:avLst/>
                <a:gdLst>
                  <a:gd name="T0" fmla="*/ 30 w 528"/>
                  <a:gd name="T1" fmla="*/ 60 h 529"/>
                  <a:gd name="T2" fmla="*/ 25 w 528"/>
                  <a:gd name="T3" fmla="*/ 60 h 529"/>
                  <a:gd name="T4" fmla="*/ 20 w 528"/>
                  <a:gd name="T5" fmla="*/ 58 h 529"/>
                  <a:gd name="T6" fmla="*/ 16 w 528"/>
                  <a:gd name="T7" fmla="*/ 57 h 529"/>
                  <a:gd name="T8" fmla="*/ 12 w 528"/>
                  <a:gd name="T9" fmla="*/ 54 h 529"/>
                  <a:gd name="T10" fmla="*/ 9 w 528"/>
                  <a:gd name="T11" fmla="*/ 51 h 529"/>
                  <a:gd name="T12" fmla="*/ 6 w 528"/>
                  <a:gd name="T13" fmla="*/ 47 h 529"/>
                  <a:gd name="T14" fmla="*/ 3 w 528"/>
                  <a:gd name="T15" fmla="*/ 44 h 529"/>
                  <a:gd name="T16" fmla="*/ 1 w 528"/>
                  <a:gd name="T17" fmla="*/ 39 h 529"/>
                  <a:gd name="T18" fmla="*/ 0 w 528"/>
                  <a:gd name="T19" fmla="*/ 35 h 529"/>
                  <a:gd name="T20" fmla="*/ 0 w 528"/>
                  <a:gd name="T21" fmla="*/ 30 h 529"/>
                  <a:gd name="T22" fmla="*/ 0 w 528"/>
                  <a:gd name="T23" fmla="*/ 30 h 529"/>
                  <a:gd name="T24" fmla="*/ 0 w 528"/>
                  <a:gd name="T25" fmla="*/ 25 h 529"/>
                  <a:gd name="T26" fmla="*/ 1 w 528"/>
                  <a:gd name="T27" fmla="*/ 20 h 529"/>
                  <a:gd name="T28" fmla="*/ 3 w 528"/>
                  <a:gd name="T29" fmla="*/ 16 h 529"/>
                  <a:gd name="T30" fmla="*/ 6 w 528"/>
                  <a:gd name="T31" fmla="*/ 12 h 529"/>
                  <a:gd name="T32" fmla="*/ 9 w 528"/>
                  <a:gd name="T33" fmla="*/ 9 h 529"/>
                  <a:gd name="T34" fmla="*/ 12 w 528"/>
                  <a:gd name="T35" fmla="*/ 6 h 529"/>
                  <a:gd name="T36" fmla="*/ 16 w 528"/>
                  <a:gd name="T37" fmla="*/ 3 h 529"/>
                  <a:gd name="T38" fmla="*/ 20 w 528"/>
                  <a:gd name="T39" fmla="*/ 1 h 529"/>
                  <a:gd name="T40" fmla="*/ 25 w 528"/>
                  <a:gd name="T41" fmla="*/ 0 h 529"/>
                  <a:gd name="T42" fmla="*/ 30 w 528"/>
                  <a:gd name="T43" fmla="*/ 0 h 529"/>
                  <a:gd name="T44" fmla="*/ 30 w 528"/>
                  <a:gd name="T45" fmla="*/ 0 h 529"/>
                  <a:gd name="T46" fmla="*/ 35 w 528"/>
                  <a:gd name="T47" fmla="*/ 0 h 529"/>
                  <a:gd name="T48" fmla="*/ 39 w 528"/>
                  <a:gd name="T49" fmla="*/ 1 h 529"/>
                  <a:gd name="T50" fmla="*/ 44 w 528"/>
                  <a:gd name="T51" fmla="*/ 3 h 529"/>
                  <a:gd name="T52" fmla="*/ 48 w 528"/>
                  <a:gd name="T53" fmla="*/ 6 h 529"/>
                  <a:gd name="T54" fmla="*/ 51 w 528"/>
                  <a:gd name="T55" fmla="*/ 9 h 529"/>
                  <a:gd name="T56" fmla="*/ 54 w 528"/>
                  <a:gd name="T57" fmla="*/ 12 h 529"/>
                  <a:gd name="T58" fmla="*/ 57 w 528"/>
                  <a:gd name="T59" fmla="*/ 16 h 529"/>
                  <a:gd name="T60" fmla="*/ 59 w 528"/>
                  <a:gd name="T61" fmla="*/ 20 h 529"/>
                  <a:gd name="T62" fmla="*/ 60 w 528"/>
                  <a:gd name="T63" fmla="*/ 25 h 529"/>
                  <a:gd name="T64" fmla="*/ 60 w 528"/>
                  <a:gd name="T65" fmla="*/ 30 h 529"/>
                  <a:gd name="T66" fmla="*/ 60 w 528"/>
                  <a:gd name="T67" fmla="*/ 30 h 529"/>
                  <a:gd name="T68" fmla="*/ 60 w 528"/>
                  <a:gd name="T69" fmla="*/ 35 h 529"/>
                  <a:gd name="T70" fmla="*/ 59 w 528"/>
                  <a:gd name="T71" fmla="*/ 39 h 529"/>
                  <a:gd name="T72" fmla="*/ 57 w 528"/>
                  <a:gd name="T73" fmla="*/ 44 h 529"/>
                  <a:gd name="T74" fmla="*/ 54 w 528"/>
                  <a:gd name="T75" fmla="*/ 47 h 529"/>
                  <a:gd name="T76" fmla="*/ 51 w 528"/>
                  <a:gd name="T77" fmla="*/ 51 h 529"/>
                  <a:gd name="T78" fmla="*/ 48 w 528"/>
                  <a:gd name="T79" fmla="*/ 54 h 529"/>
                  <a:gd name="T80" fmla="*/ 44 w 528"/>
                  <a:gd name="T81" fmla="*/ 57 h 529"/>
                  <a:gd name="T82" fmla="*/ 39 w 528"/>
                  <a:gd name="T83" fmla="*/ 58 h 529"/>
                  <a:gd name="T84" fmla="*/ 35 w 528"/>
                  <a:gd name="T85" fmla="*/ 60 h 529"/>
                  <a:gd name="T86" fmla="*/ 30 w 528"/>
                  <a:gd name="T87" fmla="*/ 60 h 5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8"/>
                  <a:gd name="T133" fmla="*/ 0 h 529"/>
                  <a:gd name="T134" fmla="*/ 528 w 528"/>
                  <a:gd name="T135" fmla="*/ 529 h 5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8" h="529">
                    <a:moveTo>
                      <a:pt x="263" y="528"/>
                    </a:moveTo>
                    <a:lnTo>
                      <a:pt x="220" y="524"/>
                    </a:lnTo>
                    <a:lnTo>
                      <a:pt x="180" y="514"/>
                    </a:lnTo>
                    <a:lnTo>
                      <a:pt x="142" y="498"/>
                    </a:lnTo>
                    <a:lnTo>
                      <a:pt x="108" y="477"/>
                    </a:lnTo>
                    <a:lnTo>
                      <a:pt x="77" y="450"/>
                    </a:lnTo>
                    <a:lnTo>
                      <a:pt x="50" y="420"/>
                    </a:lnTo>
                    <a:lnTo>
                      <a:pt x="29" y="385"/>
                    </a:lnTo>
                    <a:lnTo>
                      <a:pt x="13" y="347"/>
                    </a:lnTo>
                    <a:lnTo>
                      <a:pt x="3" y="306"/>
                    </a:lnTo>
                    <a:lnTo>
                      <a:pt x="0" y="264"/>
                    </a:lnTo>
                    <a:lnTo>
                      <a:pt x="3" y="221"/>
                    </a:lnTo>
                    <a:lnTo>
                      <a:pt x="13" y="180"/>
                    </a:lnTo>
                    <a:lnTo>
                      <a:pt x="29" y="143"/>
                    </a:lnTo>
                    <a:lnTo>
                      <a:pt x="50" y="108"/>
                    </a:lnTo>
                    <a:lnTo>
                      <a:pt x="77" y="78"/>
                    </a:lnTo>
                    <a:lnTo>
                      <a:pt x="108" y="51"/>
                    </a:lnTo>
                    <a:lnTo>
                      <a:pt x="142" y="30"/>
                    </a:lnTo>
                    <a:lnTo>
                      <a:pt x="180" y="14"/>
                    </a:lnTo>
                    <a:lnTo>
                      <a:pt x="220" y="4"/>
                    </a:lnTo>
                    <a:lnTo>
                      <a:pt x="263" y="0"/>
                    </a:lnTo>
                    <a:lnTo>
                      <a:pt x="306" y="4"/>
                    </a:lnTo>
                    <a:lnTo>
                      <a:pt x="346" y="14"/>
                    </a:lnTo>
                    <a:lnTo>
                      <a:pt x="384" y="30"/>
                    </a:lnTo>
                    <a:lnTo>
                      <a:pt x="419" y="51"/>
                    </a:lnTo>
                    <a:lnTo>
                      <a:pt x="450" y="78"/>
                    </a:lnTo>
                    <a:lnTo>
                      <a:pt x="476" y="108"/>
                    </a:lnTo>
                    <a:lnTo>
                      <a:pt x="498" y="143"/>
                    </a:lnTo>
                    <a:lnTo>
                      <a:pt x="514" y="180"/>
                    </a:lnTo>
                    <a:lnTo>
                      <a:pt x="524" y="221"/>
                    </a:lnTo>
                    <a:lnTo>
                      <a:pt x="527" y="264"/>
                    </a:lnTo>
                    <a:lnTo>
                      <a:pt x="524" y="306"/>
                    </a:lnTo>
                    <a:lnTo>
                      <a:pt x="514" y="347"/>
                    </a:lnTo>
                    <a:lnTo>
                      <a:pt x="498" y="385"/>
                    </a:lnTo>
                    <a:lnTo>
                      <a:pt x="476" y="420"/>
                    </a:lnTo>
                    <a:lnTo>
                      <a:pt x="450" y="450"/>
                    </a:lnTo>
                    <a:lnTo>
                      <a:pt x="419" y="477"/>
                    </a:lnTo>
                    <a:lnTo>
                      <a:pt x="384" y="498"/>
                    </a:lnTo>
                    <a:lnTo>
                      <a:pt x="346" y="514"/>
                    </a:lnTo>
                    <a:lnTo>
                      <a:pt x="306" y="524"/>
                    </a:lnTo>
                    <a:lnTo>
                      <a:pt x="263" y="528"/>
                    </a:lnTo>
                  </a:path>
                </a:pathLst>
              </a:custGeom>
              <a:solidFill>
                <a:srgbClr val="FFA2DA"/>
              </a:solidFill>
              <a:ln w="9525" cap="rnd">
                <a:noFill/>
                <a:round/>
                <a:headEnd/>
                <a:tailEnd/>
              </a:ln>
            </p:spPr>
            <p:txBody>
              <a:bodyPr/>
              <a:lstStyle/>
              <a:p>
                <a:endParaRPr lang="en-US"/>
              </a:p>
            </p:txBody>
          </p:sp>
          <p:sp>
            <p:nvSpPr>
              <p:cNvPr id="84334" name="Freeform 366"/>
              <p:cNvSpPr>
                <a:spLocks noChangeAspect="1"/>
              </p:cNvSpPr>
              <p:nvPr/>
            </p:nvSpPr>
            <p:spPr bwMode="auto">
              <a:xfrm>
                <a:off x="1022" y="2250"/>
                <a:ext cx="244" cy="216"/>
              </a:xfrm>
              <a:custGeom>
                <a:avLst/>
                <a:gdLst>
                  <a:gd name="T0" fmla="*/ 16 w 505"/>
                  <a:gd name="T1" fmla="*/ 4 h 446"/>
                  <a:gd name="T2" fmla="*/ 19 w 505"/>
                  <a:gd name="T3" fmla="*/ 7 h 446"/>
                  <a:gd name="T4" fmla="*/ 22 w 505"/>
                  <a:gd name="T5" fmla="*/ 10 h 446"/>
                  <a:gd name="T6" fmla="*/ 24 w 505"/>
                  <a:gd name="T7" fmla="*/ 14 h 446"/>
                  <a:gd name="T8" fmla="*/ 27 w 505"/>
                  <a:gd name="T9" fmla="*/ 18 h 446"/>
                  <a:gd name="T10" fmla="*/ 29 w 505"/>
                  <a:gd name="T11" fmla="*/ 23 h 446"/>
                  <a:gd name="T12" fmla="*/ 30 w 505"/>
                  <a:gd name="T13" fmla="*/ 26 h 446"/>
                  <a:gd name="T14" fmla="*/ 31 w 505"/>
                  <a:gd name="T15" fmla="*/ 27 h 446"/>
                  <a:gd name="T16" fmla="*/ 22 w 505"/>
                  <a:gd name="T17" fmla="*/ 26 h 446"/>
                  <a:gd name="T18" fmla="*/ 10 w 505"/>
                  <a:gd name="T19" fmla="*/ 24 h 446"/>
                  <a:gd name="T20" fmla="*/ 1 w 505"/>
                  <a:gd name="T21" fmla="*/ 23 h 446"/>
                  <a:gd name="T22" fmla="*/ 0 w 505"/>
                  <a:gd name="T23" fmla="*/ 23 h 446"/>
                  <a:gd name="T24" fmla="*/ 0 w 505"/>
                  <a:gd name="T25" fmla="*/ 25 h 446"/>
                  <a:gd name="T26" fmla="*/ 0 w 505"/>
                  <a:gd name="T27" fmla="*/ 27 h 446"/>
                  <a:gd name="T28" fmla="*/ 0 w 505"/>
                  <a:gd name="T29" fmla="*/ 29 h 446"/>
                  <a:gd name="T30" fmla="*/ 0 w 505"/>
                  <a:gd name="T31" fmla="*/ 30 h 446"/>
                  <a:gd name="T32" fmla="*/ 0 w 505"/>
                  <a:gd name="T33" fmla="*/ 30 h 446"/>
                  <a:gd name="T34" fmla="*/ 0 w 505"/>
                  <a:gd name="T35" fmla="*/ 31 h 446"/>
                  <a:gd name="T36" fmla="*/ 0 w 505"/>
                  <a:gd name="T37" fmla="*/ 33 h 446"/>
                  <a:gd name="T38" fmla="*/ 5 w 505"/>
                  <a:gd name="T39" fmla="*/ 33 h 446"/>
                  <a:gd name="T40" fmla="*/ 15 w 505"/>
                  <a:gd name="T41" fmla="*/ 35 h 446"/>
                  <a:gd name="T42" fmla="*/ 25 w 505"/>
                  <a:gd name="T43" fmla="*/ 36 h 446"/>
                  <a:gd name="T44" fmla="*/ 29 w 505"/>
                  <a:gd name="T45" fmla="*/ 38 h 446"/>
                  <a:gd name="T46" fmla="*/ 36 w 505"/>
                  <a:gd name="T47" fmla="*/ 42 h 446"/>
                  <a:gd name="T48" fmla="*/ 43 w 505"/>
                  <a:gd name="T49" fmla="*/ 46 h 446"/>
                  <a:gd name="T50" fmla="*/ 48 w 505"/>
                  <a:gd name="T51" fmla="*/ 50 h 446"/>
                  <a:gd name="T52" fmla="*/ 49 w 505"/>
                  <a:gd name="T53" fmla="*/ 51 h 446"/>
                  <a:gd name="T54" fmla="*/ 50 w 505"/>
                  <a:gd name="T55" fmla="*/ 50 h 446"/>
                  <a:gd name="T56" fmla="*/ 50 w 505"/>
                  <a:gd name="T57" fmla="*/ 50 h 446"/>
                  <a:gd name="T58" fmla="*/ 51 w 505"/>
                  <a:gd name="T59" fmla="*/ 49 h 446"/>
                  <a:gd name="T60" fmla="*/ 52 w 505"/>
                  <a:gd name="T61" fmla="*/ 47 h 446"/>
                  <a:gd name="T62" fmla="*/ 55 w 505"/>
                  <a:gd name="T63" fmla="*/ 45 h 446"/>
                  <a:gd name="T64" fmla="*/ 56 w 505"/>
                  <a:gd name="T65" fmla="*/ 42 h 446"/>
                  <a:gd name="T66" fmla="*/ 57 w 505"/>
                  <a:gd name="T67" fmla="*/ 37 h 446"/>
                  <a:gd name="T68" fmla="*/ 56 w 505"/>
                  <a:gd name="T69" fmla="*/ 37 h 446"/>
                  <a:gd name="T70" fmla="*/ 51 w 505"/>
                  <a:gd name="T71" fmla="*/ 34 h 446"/>
                  <a:gd name="T72" fmla="*/ 43 w 505"/>
                  <a:gd name="T73" fmla="*/ 29 h 446"/>
                  <a:gd name="T74" fmla="*/ 38 w 505"/>
                  <a:gd name="T75" fmla="*/ 25 h 446"/>
                  <a:gd name="T76" fmla="*/ 36 w 505"/>
                  <a:gd name="T77" fmla="*/ 22 h 446"/>
                  <a:gd name="T78" fmla="*/ 30 w 505"/>
                  <a:gd name="T79" fmla="*/ 14 h 446"/>
                  <a:gd name="T80" fmla="*/ 25 w 505"/>
                  <a:gd name="T81" fmla="*/ 5 h 446"/>
                  <a:gd name="T82" fmla="*/ 21 w 505"/>
                  <a:gd name="T83" fmla="*/ 0 h 446"/>
                  <a:gd name="T84" fmla="*/ 19 w 505"/>
                  <a:gd name="T85" fmla="*/ 0 h 446"/>
                  <a:gd name="T86" fmla="*/ 17 w 505"/>
                  <a:gd name="T87" fmla="*/ 1 h 446"/>
                  <a:gd name="T88" fmla="*/ 15 w 505"/>
                  <a:gd name="T89" fmla="*/ 2 h 446"/>
                  <a:gd name="T90" fmla="*/ 16 w 505"/>
                  <a:gd name="T91" fmla="*/ 4 h 4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5"/>
                  <a:gd name="T139" fmla="*/ 0 h 446"/>
                  <a:gd name="T140" fmla="*/ 505 w 505"/>
                  <a:gd name="T141" fmla="*/ 446 h 4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5" h="446">
                    <a:moveTo>
                      <a:pt x="142" y="33"/>
                    </a:moveTo>
                    <a:lnTo>
                      <a:pt x="143" y="34"/>
                    </a:lnTo>
                    <a:lnTo>
                      <a:pt x="147" y="37"/>
                    </a:lnTo>
                    <a:lnTo>
                      <a:pt x="152" y="42"/>
                    </a:lnTo>
                    <a:lnTo>
                      <a:pt x="159" y="49"/>
                    </a:lnTo>
                    <a:lnTo>
                      <a:pt x="167" y="58"/>
                    </a:lnTo>
                    <a:lnTo>
                      <a:pt x="176" y="67"/>
                    </a:lnTo>
                    <a:lnTo>
                      <a:pt x="186" y="78"/>
                    </a:lnTo>
                    <a:lnTo>
                      <a:pt x="196" y="90"/>
                    </a:lnTo>
                    <a:lnTo>
                      <a:pt x="206" y="103"/>
                    </a:lnTo>
                    <a:lnTo>
                      <a:pt x="215" y="117"/>
                    </a:lnTo>
                    <a:lnTo>
                      <a:pt x="223" y="131"/>
                    </a:lnTo>
                    <a:lnTo>
                      <a:pt x="231" y="146"/>
                    </a:lnTo>
                    <a:lnTo>
                      <a:pt x="238" y="160"/>
                    </a:lnTo>
                    <a:lnTo>
                      <a:pt x="244" y="175"/>
                    </a:lnTo>
                    <a:lnTo>
                      <a:pt x="249" y="188"/>
                    </a:lnTo>
                    <a:lnTo>
                      <a:pt x="254" y="201"/>
                    </a:lnTo>
                    <a:lnTo>
                      <a:pt x="260" y="213"/>
                    </a:lnTo>
                    <a:lnTo>
                      <a:pt x="264" y="223"/>
                    </a:lnTo>
                    <a:lnTo>
                      <a:pt x="270" y="230"/>
                    </a:lnTo>
                    <a:lnTo>
                      <a:pt x="275" y="235"/>
                    </a:lnTo>
                    <a:lnTo>
                      <a:pt x="273" y="238"/>
                    </a:lnTo>
                    <a:lnTo>
                      <a:pt x="257" y="238"/>
                    </a:lnTo>
                    <a:lnTo>
                      <a:pt x="232" y="235"/>
                    </a:lnTo>
                    <a:lnTo>
                      <a:pt x="199" y="231"/>
                    </a:lnTo>
                    <a:lnTo>
                      <a:pt x="161" y="226"/>
                    </a:lnTo>
                    <a:lnTo>
                      <a:pt x="122" y="219"/>
                    </a:lnTo>
                    <a:lnTo>
                      <a:pt x="85" y="213"/>
                    </a:lnTo>
                    <a:lnTo>
                      <a:pt x="52" y="208"/>
                    </a:lnTo>
                    <a:lnTo>
                      <a:pt x="26" y="204"/>
                    </a:lnTo>
                    <a:lnTo>
                      <a:pt x="10" y="201"/>
                    </a:lnTo>
                    <a:lnTo>
                      <a:pt x="6" y="200"/>
                    </a:lnTo>
                    <a:lnTo>
                      <a:pt x="5" y="205"/>
                    </a:lnTo>
                    <a:lnTo>
                      <a:pt x="4" y="211"/>
                    </a:lnTo>
                    <a:lnTo>
                      <a:pt x="3" y="216"/>
                    </a:lnTo>
                    <a:lnTo>
                      <a:pt x="2" y="223"/>
                    </a:lnTo>
                    <a:lnTo>
                      <a:pt x="1" y="228"/>
                    </a:lnTo>
                    <a:lnTo>
                      <a:pt x="1" y="234"/>
                    </a:lnTo>
                    <a:lnTo>
                      <a:pt x="1" y="239"/>
                    </a:lnTo>
                    <a:lnTo>
                      <a:pt x="1" y="245"/>
                    </a:lnTo>
                    <a:lnTo>
                      <a:pt x="0" y="251"/>
                    </a:lnTo>
                    <a:lnTo>
                      <a:pt x="0" y="257"/>
                    </a:lnTo>
                    <a:lnTo>
                      <a:pt x="0" y="259"/>
                    </a:lnTo>
                    <a:lnTo>
                      <a:pt x="0" y="261"/>
                    </a:lnTo>
                    <a:lnTo>
                      <a:pt x="0" y="264"/>
                    </a:lnTo>
                    <a:lnTo>
                      <a:pt x="0" y="265"/>
                    </a:lnTo>
                    <a:lnTo>
                      <a:pt x="1" y="267"/>
                    </a:lnTo>
                    <a:lnTo>
                      <a:pt x="1" y="270"/>
                    </a:lnTo>
                    <a:lnTo>
                      <a:pt x="1" y="272"/>
                    </a:lnTo>
                    <a:lnTo>
                      <a:pt x="1" y="273"/>
                    </a:lnTo>
                    <a:lnTo>
                      <a:pt x="1" y="276"/>
                    </a:lnTo>
                    <a:lnTo>
                      <a:pt x="1" y="278"/>
                    </a:lnTo>
                    <a:lnTo>
                      <a:pt x="3" y="289"/>
                    </a:lnTo>
                    <a:lnTo>
                      <a:pt x="20" y="292"/>
                    </a:lnTo>
                    <a:lnTo>
                      <a:pt x="44" y="294"/>
                    </a:lnTo>
                    <a:lnTo>
                      <a:pt x="71" y="298"/>
                    </a:lnTo>
                    <a:lnTo>
                      <a:pt x="101" y="302"/>
                    </a:lnTo>
                    <a:lnTo>
                      <a:pt x="132" y="306"/>
                    </a:lnTo>
                    <a:lnTo>
                      <a:pt x="164" y="311"/>
                    </a:lnTo>
                    <a:lnTo>
                      <a:pt x="194" y="316"/>
                    </a:lnTo>
                    <a:lnTo>
                      <a:pt x="220" y="321"/>
                    </a:lnTo>
                    <a:lnTo>
                      <a:pt x="243" y="327"/>
                    </a:lnTo>
                    <a:lnTo>
                      <a:pt x="260" y="333"/>
                    </a:lnTo>
                    <a:lnTo>
                      <a:pt x="275" y="340"/>
                    </a:lnTo>
                    <a:lnTo>
                      <a:pt x="295" y="352"/>
                    </a:lnTo>
                    <a:lnTo>
                      <a:pt x="316" y="365"/>
                    </a:lnTo>
                    <a:lnTo>
                      <a:pt x="340" y="380"/>
                    </a:lnTo>
                    <a:lnTo>
                      <a:pt x="362" y="395"/>
                    </a:lnTo>
                    <a:lnTo>
                      <a:pt x="384" y="409"/>
                    </a:lnTo>
                    <a:lnTo>
                      <a:pt x="403" y="423"/>
                    </a:lnTo>
                    <a:lnTo>
                      <a:pt x="418" y="434"/>
                    </a:lnTo>
                    <a:lnTo>
                      <a:pt x="428" y="441"/>
                    </a:lnTo>
                    <a:lnTo>
                      <a:pt x="432" y="443"/>
                    </a:lnTo>
                    <a:lnTo>
                      <a:pt x="436" y="445"/>
                    </a:lnTo>
                    <a:lnTo>
                      <a:pt x="438" y="444"/>
                    </a:lnTo>
                    <a:lnTo>
                      <a:pt x="440" y="442"/>
                    </a:lnTo>
                    <a:lnTo>
                      <a:pt x="441" y="441"/>
                    </a:lnTo>
                    <a:lnTo>
                      <a:pt x="443" y="439"/>
                    </a:lnTo>
                    <a:lnTo>
                      <a:pt x="444" y="438"/>
                    </a:lnTo>
                    <a:lnTo>
                      <a:pt x="446" y="437"/>
                    </a:lnTo>
                    <a:lnTo>
                      <a:pt x="448" y="435"/>
                    </a:lnTo>
                    <a:lnTo>
                      <a:pt x="450" y="433"/>
                    </a:lnTo>
                    <a:lnTo>
                      <a:pt x="451" y="432"/>
                    </a:lnTo>
                    <a:lnTo>
                      <a:pt x="462" y="420"/>
                    </a:lnTo>
                    <a:lnTo>
                      <a:pt x="471" y="409"/>
                    </a:lnTo>
                    <a:lnTo>
                      <a:pt x="478" y="401"/>
                    </a:lnTo>
                    <a:lnTo>
                      <a:pt x="482" y="394"/>
                    </a:lnTo>
                    <a:lnTo>
                      <a:pt x="486" y="387"/>
                    </a:lnTo>
                    <a:lnTo>
                      <a:pt x="489" y="380"/>
                    </a:lnTo>
                    <a:lnTo>
                      <a:pt x="492" y="371"/>
                    </a:lnTo>
                    <a:lnTo>
                      <a:pt x="495" y="361"/>
                    </a:lnTo>
                    <a:lnTo>
                      <a:pt x="498" y="348"/>
                    </a:lnTo>
                    <a:lnTo>
                      <a:pt x="504" y="331"/>
                    </a:lnTo>
                    <a:lnTo>
                      <a:pt x="503" y="330"/>
                    </a:lnTo>
                    <a:lnTo>
                      <a:pt x="499" y="328"/>
                    </a:lnTo>
                    <a:lnTo>
                      <a:pt x="489" y="322"/>
                    </a:lnTo>
                    <a:lnTo>
                      <a:pt x="473" y="311"/>
                    </a:lnTo>
                    <a:lnTo>
                      <a:pt x="454" y="299"/>
                    </a:lnTo>
                    <a:lnTo>
                      <a:pt x="432" y="286"/>
                    </a:lnTo>
                    <a:lnTo>
                      <a:pt x="410" y="270"/>
                    </a:lnTo>
                    <a:lnTo>
                      <a:pt x="388" y="257"/>
                    </a:lnTo>
                    <a:lnTo>
                      <a:pt x="368" y="243"/>
                    </a:lnTo>
                    <a:lnTo>
                      <a:pt x="352" y="232"/>
                    </a:lnTo>
                    <a:lnTo>
                      <a:pt x="340" y="223"/>
                    </a:lnTo>
                    <a:lnTo>
                      <a:pt x="330" y="213"/>
                    </a:lnTo>
                    <a:lnTo>
                      <a:pt x="318" y="197"/>
                    </a:lnTo>
                    <a:lnTo>
                      <a:pt x="304" y="175"/>
                    </a:lnTo>
                    <a:lnTo>
                      <a:pt x="289" y="149"/>
                    </a:lnTo>
                    <a:lnTo>
                      <a:pt x="272" y="121"/>
                    </a:lnTo>
                    <a:lnTo>
                      <a:pt x="255" y="93"/>
                    </a:lnTo>
                    <a:lnTo>
                      <a:pt x="238" y="66"/>
                    </a:lnTo>
                    <a:lnTo>
                      <a:pt x="221" y="41"/>
                    </a:lnTo>
                    <a:lnTo>
                      <a:pt x="204" y="20"/>
                    </a:lnTo>
                    <a:lnTo>
                      <a:pt x="188" y="4"/>
                    </a:lnTo>
                    <a:lnTo>
                      <a:pt x="185" y="0"/>
                    </a:lnTo>
                    <a:lnTo>
                      <a:pt x="178" y="1"/>
                    </a:lnTo>
                    <a:lnTo>
                      <a:pt x="171" y="3"/>
                    </a:lnTo>
                    <a:lnTo>
                      <a:pt x="164" y="4"/>
                    </a:lnTo>
                    <a:lnTo>
                      <a:pt x="157" y="7"/>
                    </a:lnTo>
                    <a:lnTo>
                      <a:pt x="151" y="9"/>
                    </a:lnTo>
                    <a:lnTo>
                      <a:pt x="146" y="11"/>
                    </a:lnTo>
                    <a:lnTo>
                      <a:pt x="141" y="14"/>
                    </a:lnTo>
                    <a:lnTo>
                      <a:pt x="137" y="17"/>
                    </a:lnTo>
                    <a:lnTo>
                      <a:pt x="133" y="20"/>
                    </a:lnTo>
                    <a:lnTo>
                      <a:pt x="129" y="22"/>
                    </a:lnTo>
                    <a:lnTo>
                      <a:pt x="142" y="33"/>
                    </a:lnTo>
                  </a:path>
                </a:pathLst>
              </a:custGeom>
              <a:solidFill>
                <a:srgbClr val="BE7E98"/>
              </a:solidFill>
              <a:ln w="9525" cap="rnd">
                <a:noFill/>
                <a:round/>
                <a:headEnd/>
                <a:tailEnd/>
              </a:ln>
            </p:spPr>
            <p:txBody>
              <a:bodyPr/>
              <a:lstStyle/>
              <a:p>
                <a:endParaRPr lang="en-US"/>
              </a:p>
            </p:txBody>
          </p:sp>
          <p:sp>
            <p:nvSpPr>
              <p:cNvPr id="84335" name="Freeform 367"/>
              <p:cNvSpPr>
                <a:spLocks noChangeAspect="1"/>
              </p:cNvSpPr>
              <p:nvPr/>
            </p:nvSpPr>
            <p:spPr bwMode="auto">
              <a:xfrm>
                <a:off x="1022" y="2246"/>
                <a:ext cx="250" cy="214"/>
              </a:xfrm>
              <a:custGeom>
                <a:avLst/>
                <a:gdLst>
                  <a:gd name="T0" fmla="*/ 17 w 517"/>
                  <a:gd name="T1" fmla="*/ 4 h 442"/>
                  <a:gd name="T2" fmla="*/ 18 w 517"/>
                  <a:gd name="T3" fmla="*/ 5 h 442"/>
                  <a:gd name="T4" fmla="*/ 20 w 517"/>
                  <a:gd name="T5" fmla="*/ 7 h 442"/>
                  <a:gd name="T6" fmla="*/ 22 w 517"/>
                  <a:gd name="T7" fmla="*/ 9 h 442"/>
                  <a:gd name="T8" fmla="*/ 24 w 517"/>
                  <a:gd name="T9" fmla="*/ 12 h 442"/>
                  <a:gd name="T10" fmla="*/ 26 w 517"/>
                  <a:gd name="T11" fmla="*/ 14 h 442"/>
                  <a:gd name="T12" fmla="*/ 28 w 517"/>
                  <a:gd name="T13" fmla="*/ 17 h 442"/>
                  <a:gd name="T14" fmla="*/ 29 w 517"/>
                  <a:gd name="T15" fmla="*/ 20 h 442"/>
                  <a:gd name="T16" fmla="*/ 30 w 517"/>
                  <a:gd name="T17" fmla="*/ 23 h 442"/>
                  <a:gd name="T18" fmla="*/ 31 w 517"/>
                  <a:gd name="T19" fmla="*/ 25 h 442"/>
                  <a:gd name="T20" fmla="*/ 32 w 517"/>
                  <a:gd name="T21" fmla="*/ 27 h 442"/>
                  <a:gd name="T22" fmla="*/ 32 w 517"/>
                  <a:gd name="T23" fmla="*/ 27 h 442"/>
                  <a:gd name="T24" fmla="*/ 28 w 517"/>
                  <a:gd name="T25" fmla="*/ 27 h 442"/>
                  <a:gd name="T26" fmla="*/ 19 w 517"/>
                  <a:gd name="T27" fmla="*/ 26 h 442"/>
                  <a:gd name="T28" fmla="*/ 10 w 517"/>
                  <a:gd name="T29" fmla="*/ 24 h 442"/>
                  <a:gd name="T30" fmla="*/ 3 w 517"/>
                  <a:gd name="T31" fmla="*/ 23 h 442"/>
                  <a:gd name="T32" fmla="*/ 0 w 517"/>
                  <a:gd name="T33" fmla="*/ 22 h 442"/>
                  <a:gd name="T34" fmla="*/ 0 w 517"/>
                  <a:gd name="T35" fmla="*/ 23 h 442"/>
                  <a:gd name="T36" fmla="*/ 0 w 517"/>
                  <a:gd name="T37" fmla="*/ 25 h 442"/>
                  <a:gd name="T38" fmla="*/ 0 w 517"/>
                  <a:gd name="T39" fmla="*/ 26 h 442"/>
                  <a:gd name="T40" fmla="*/ 0 w 517"/>
                  <a:gd name="T41" fmla="*/ 27 h 442"/>
                  <a:gd name="T42" fmla="*/ 0 w 517"/>
                  <a:gd name="T43" fmla="*/ 29 h 442"/>
                  <a:gd name="T44" fmla="*/ 0 w 517"/>
                  <a:gd name="T45" fmla="*/ 29 h 442"/>
                  <a:gd name="T46" fmla="*/ 0 w 517"/>
                  <a:gd name="T47" fmla="*/ 30 h 442"/>
                  <a:gd name="T48" fmla="*/ 0 w 517"/>
                  <a:gd name="T49" fmla="*/ 30 h 442"/>
                  <a:gd name="T50" fmla="*/ 0 w 517"/>
                  <a:gd name="T51" fmla="*/ 31 h 442"/>
                  <a:gd name="T52" fmla="*/ 0 w 517"/>
                  <a:gd name="T53" fmla="*/ 31 h 442"/>
                  <a:gd name="T54" fmla="*/ 0 w 517"/>
                  <a:gd name="T55" fmla="*/ 31 h 442"/>
                  <a:gd name="T56" fmla="*/ 0 w 517"/>
                  <a:gd name="T57" fmla="*/ 31 h 442"/>
                  <a:gd name="T58" fmla="*/ 5 w 517"/>
                  <a:gd name="T59" fmla="*/ 32 h 442"/>
                  <a:gd name="T60" fmla="*/ 12 w 517"/>
                  <a:gd name="T61" fmla="*/ 33 h 442"/>
                  <a:gd name="T62" fmla="*/ 19 w 517"/>
                  <a:gd name="T63" fmla="*/ 34 h 442"/>
                  <a:gd name="T64" fmla="*/ 26 w 517"/>
                  <a:gd name="T65" fmla="*/ 36 h 442"/>
                  <a:gd name="T66" fmla="*/ 31 w 517"/>
                  <a:gd name="T67" fmla="*/ 37 h 442"/>
                  <a:gd name="T68" fmla="*/ 32 w 517"/>
                  <a:gd name="T69" fmla="*/ 38 h 442"/>
                  <a:gd name="T70" fmla="*/ 37 w 517"/>
                  <a:gd name="T71" fmla="*/ 41 h 442"/>
                  <a:gd name="T72" fmla="*/ 43 w 517"/>
                  <a:gd name="T73" fmla="*/ 45 h 442"/>
                  <a:gd name="T74" fmla="*/ 47 w 517"/>
                  <a:gd name="T75" fmla="*/ 47 h 442"/>
                  <a:gd name="T76" fmla="*/ 50 w 517"/>
                  <a:gd name="T77" fmla="*/ 50 h 442"/>
                  <a:gd name="T78" fmla="*/ 51 w 517"/>
                  <a:gd name="T79" fmla="*/ 50 h 442"/>
                  <a:gd name="T80" fmla="*/ 52 w 517"/>
                  <a:gd name="T81" fmla="*/ 49 h 442"/>
                  <a:gd name="T82" fmla="*/ 54 w 517"/>
                  <a:gd name="T83" fmla="*/ 46 h 442"/>
                  <a:gd name="T84" fmla="*/ 56 w 517"/>
                  <a:gd name="T85" fmla="*/ 45 h 442"/>
                  <a:gd name="T86" fmla="*/ 57 w 517"/>
                  <a:gd name="T87" fmla="*/ 42 h 442"/>
                  <a:gd name="T88" fmla="*/ 58 w 517"/>
                  <a:gd name="T89" fmla="*/ 39 h 442"/>
                  <a:gd name="T90" fmla="*/ 58 w 517"/>
                  <a:gd name="T91" fmla="*/ 37 h 442"/>
                  <a:gd name="T92" fmla="*/ 58 w 517"/>
                  <a:gd name="T93" fmla="*/ 37 h 442"/>
                  <a:gd name="T94" fmla="*/ 55 w 517"/>
                  <a:gd name="T95" fmla="*/ 35 h 442"/>
                  <a:gd name="T96" fmla="*/ 50 w 517"/>
                  <a:gd name="T97" fmla="*/ 32 h 442"/>
                  <a:gd name="T98" fmla="*/ 45 w 517"/>
                  <a:gd name="T99" fmla="*/ 29 h 442"/>
                  <a:gd name="T100" fmla="*/ 41 w 517"/>
                  <a:gd name="T101" fmla="*/ 26 h 442"/>
                  <a:gd name="T102" fmla="*/ 40 w 517"/>
                  <a:gd name="T103" fmla="*/ 25 h 442"/>
                  <a:gd name="T104" fmla="*/ 37 w 517"/>
                  <a:gd name="T105" fmla="*/ 22 h 442"/>
                  <a:gd name="T106" fmla="*/ 34 w 517"/>
                  <a:gd name="T107" fmla="*/ 17 h 442"/>
                  <a:gd name="T108" fmla="*/ 30 w 517"/>
                  <a:gd name="T109" fmla="*/ 11 h 442"/>
                  <a:gd name="T110" fmla="*/ 27 w 517"/>
                  <a:gd name="T111" fmla="*/ 5 h 442"/>
                  <a:gd name="T112" fmla="*/ 23 w 517"/>
                  <a:gd name="T113" fmla="*/ 0 h 442"/>
                  <a:gd name="T114" fmla="*/ 22 w 517"/>
                  <a:gd name="T115" fmla="*/ 0 h 442"/>
                  <a:gd name="T116" fmla="*/ 21 w 517"/>
                  <a:gd name="T117" fmla="*/ 0 h 442"/>
                  <a:gd name="T118" fmla="*/ 19 w 517"/>
                  <a:gd name="T119" fmla="*/ 1 h 442"/>
                  <a:gd name="T120" fmla="*/ 18 w 517"/>
                  <a:gd name="T121" fmla="*/ 1 h 442"/>
                  <a:gd name="T122" fmla="*/ 17 w 517"/>
                  <a:gd name="T123" fmla="*/ 2 h 442"/>
                  <a:gd name="T124" fmla="*/ 15 w 517"/>
                  <a:gd name="T125" fmla="*/ 3 h 4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7"/>
                  <a:gd name="T190" fmla="*/ 0 h 442"/>
                  <a:gd name="T191" fmla="*/ 517 w 517"/>
                  <a:gd name="T192" fmla="*/ 442 h 4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7" h="442">
                    <a:moveTo>
                      <a:pt x="150" y="36"/>
                    </a:moveTo>
                    <a:lnTo>
                      <a:pt x="152" y="38"/>
                    </a:lnTo>
                    <a:lnTo>
                      <a:pt x="155" y="41"/>
                    </a:lnTo>
                    <a:lnTo>
                      <a:pt x="161" y="46"/>
                    </a:lnTo>
                    <a:lnTo>
                      <a:pt x="168" y="53"/>
                    </a:lnTo>
                    <a:lnTo>
                      <a:pt x="176" y="61"/>
                    </a:lnTo>
                    <a:lnTo>
                      <a:pt x="185" y="71"/>
                    </a:lnTo>
                    <a:lnTo>
                      <a:pt x="195" y="83"/>
                    </a:lnTo>
                    <a:lnTo>
                      <a:pt x="205" y="95"/>
                    </a:lnTo>
                    <a:lnTo>
                      <a:pt x="215" y="108"/>
                    </a:lnTo>
                    <a:lnTo>
                      <a:pt x="225" y="121"/>
                    </a:lnTo>
                    <a:lnTo>
                      <a:pt x="233" y="135"/>
                    </a:lnTo>
                    <a:lnTo>
                      <a:pt x="241" y="149"/>
                    </a:lnTo>
                    <a:lnTo>
                      <a:pt x="248" y="163"/>
                    </a:lnTo>
                    <a:lnTo>
                      <a:pt x="254" y="178"/>
                    </a:lnTo>
                    <a:lnTo>
                      <a:pt x="261" y="190"/>
                    </a:lnTo>
                    <a:lnTo>
                      <a:pt x="266" y="203"/>
                    </a:lnTo>
                    <a:lnTo>
                      <a:pt x="272" y="213"/>
                    </a:lnTo>
                    <a:lnTo>
                      <a:pt x="277" y="222"/>
                    </a:lnTo>
                    <a:lnTo>
                      <a:pt x="282" y="230"/>
                    </a:lnTo>
                    <a:lnTo>
                      <a:pt x="287" y="235"/>
                    </a:lnTo>
                    <a:lnTo>
                      <a:pt x="285" y="238"/>
                    </a:lnTo>
                    <a:lnTo>
                      <a:pt x="269" y="238"/>
                    </a:lnTo>
                    <a:lnTo>
                      <a:pt x="242" y="235"/>
                    </a:lnTo>
                    <a:lnTo>
                      <a:pt x="207" y="231"/>
                    </a:lnTo>
                    <a:lnTo>
                      <a:pt x="167" y="225"/>
                    </a:lnTo>
                    <a:lnTo>
                      <a:pt x="127" y="219"/>
                    </a:lnTo>
                    <a:lnTo>
                      <a:pt x="87" y="213"/>
                    </a:lnTo>
                    <a:lnTo>
                      <a:pt x="52" y="206"/>
                    </a:lnTo>
                    <a:lnTo>
                      <a:pt x="26" y="203"/>
                    </a:lnTo>
                    <a:lnTo>
                      <a:pt x="10" y="200"/>
                    </a:lnTo>
                    <a:lnTo>
                      <a:pt x="6" y="199"/>
                    </a:lnTo>
                    <a:lnTo>
                      <a:pt x="4" y="204"/>
                    </a:lnTo>
                    <a:lnTo>
                      <a:pt x="4" y="209"/>
                    </a:lnTo>
                    <a:lnTo>
                      <a:pt x="3" y="216"/>
                    </a:lnTo>
                    <a:lnTo>
                      <a:pt x="2" y="221"/>
                    </a:lnTo>
                    <a:lnTo>
                      <a:pt x="1" y="226"/>
                    </a:lnTo>
                    <a:lnTo>
                      <a:pt x="1" y="232"/>
                    </a:lnTo>
                    <a:lnTo>
                      <a:pt x="1" y="238"/>
                    </a:lnTo>
                    <a:lnTo>
                      <a:pt x="0" y="244"/>
                    </a:lnTo>
                    <a:lnTo>
                      <a:pt x="0" y="250"/>
                    </a:lnTo>
                    <a:lnTo>
                      <a:pt x="0" y="256"/>
                    </a:lnTo>
                    <a:lnTo>
                      <a:pt x="0" y="257"/>
                    </a:lnTo>
                    <a:lnTo>
                      <a:pt x="0" y="260"/>
                    </a:lnTo>
                    <a:lnTo>
                      <a:pt x="0" y="262"/>
                    </a:lnTo>
                    <a:lnTo>
                      <a:pt x="0" y="264"/>
                    </a:lnTo>
                    <a:lnTo>
                      <a:pt x="0" y="266"/>
                    </a:lnTo>
                    <a:lnTo>
                      <a:pt x="0" y="268"/>
                    </a:lnTo>
                    <a:lnTo>
                      <a:pt x="0" y="270"/>
                    </a:lnTo>
                    <a:lnTo>
                      <a:pt x="1" y="273"/>
                    </a:lnTo>
                    <a:lnTo>
                      <a:pt x="1" y="274"/>
                    </a:lnTo>
                    <a:lnTo>
                      <a:pt x="1" y="276"/>
                    </a:lnTo>
                    <a:lnTo>
                      <a:pt x="20" y="279"/>
                    </a:lnTo>
                    <a:lnTo>
                      <a:pt x="44" y="282"/>
                    </a:lnTo>
                    <a:lnTo>
                      <a:pt x="73" y="285"/>
                    </a:lnTo>
                    <a:lnTo>
                      <a:pt x="105" y="291"/>
                    </a:lnTo>
                    <a:lnTo>
                      <a:pt x="138" y="296"/>
                    </a:lnTo>
                    <a:lnTo>
                      <a:pt x="172" y="301"/>
                    </a:lnTo>
                    <a:lnTo>
                      <a:pt x="203" y="307"/>
                    </a:lnTo>
                    <a:lnTo>
                      <a:pt x="232" y="314"/>
                    </a:lnTo>
                    <a:lnTo>
                      <a:pt x="255" y="320"/>
                    </a:lnTo>
                    <a:lnTo>
                      <a:pt x="272" y="326"/>
                    </a:lnTo>
                    <a:lnTo>
                      <a:pt x="288" y="334"/>
                    </a:lnTo>
                    <a:lnTo>
                      <a:pt x="308" y="345"/>
                    </a:lnTo>
                    <a:lnTo>
                      <a:pt x="330" y="359"/>
                    </a:lnTo>
                    <a:lnTo>
                      <a:pt x="353" y="374"/>
                    </a:lnTo>
                    <a:lnTo>
                      <a:pt x="377" y="390"/>
                    </a:lnTo>
                    <a:lnTo>
                      <a:pt x="399" y="406"/>
                    </a:lnTo>
                    <a:lnTo>
                      <a:pt x="419" y="419"/>
                    </a:lnTo>
                    <a:lnTo>
                      <a:pt x="434" y="430"/>
                    </a:lnTo>
                    <a:lnTo>
                      <a:pt x="444" y="437"/>
                    </a:lnTo>
                    <a:lnTo>
                      <a:pt x="448" y="440"/>
                    </a:lnTo>
                    <a:lnTo>
                      <a:pt x="451" y="441"/>
                    </a:lnTo>
                    <a:lnTo>
                      <a:pt x="459" y="432"/>
                    </a:lnTo>
                    <a:lnTo>
                      <a:pt x="467" y="422"/>
                    </a:lnTo>
                    <a:lnTo>
                      <a:pt x="476" y="412"/>
                    </a:lnTo>
                    <a:lnTo>
                      <a:pt x="483" y="402"/>
                    </a:lnTo>
                    <a:lnTo>
                      <a:pt x="490" y="391"/>
                    </a:lnTo>
                    <a:lnTo>
                      <a:pt x="496" y="380"/>
                    </a:lnTo>
                    <a:lnTo>
                      <a:pt x="502" y="368"/>
                    </a:lnTo>
                    <a:lnTo>
                      <a:pt x="508" y="356"/>
                    </a:lnTo>
                    <a:lnTo>
                      <a:pt x="512" y="344"/>
                    </a:lnTo>
                    <a:lnTo>
                      <a:pt x="516" y="331"/>
                    </a:lnTo>
                    <a:lnTo>
                      <a:pt x="515" y="331"/>
                    </a:lnTo>
                    <a:lnTo>
                      <a:pt x="511" y="329"/>
                    </a:lnTo>
                    <a:lnTo>
                      <a:pt x="502" y="322"/>
                    </a:lnTo>
                    <a:lnTo>
                      <a:pt x="486" y="312"/>
                    </a:lnTo>
                    <a:lnTo>
                      <a:pt x="467" y="299"/>
                    </a:lnTo>
                    <a:lnTo>
                      <a:pt x="445" y="285"/>
                    </a:lnTo>
                    <a:lnTo>
                      <a:pt x="423" y="271"/>
                    </a:lnTo>
                    <a:lnTo>
                      <a:pt x="401" y="257"/>
                    </a:lnTo>
                    <a:lnTo>
                      <a:pt x="381" y="243"/>
                    </a:lnTo>
                    <a:lnTo>
                      <a:pt x="365" y="232"/>
                    </a:lnTo>
                    <a:lnTo>
                      <a:pt x="353" y="224"/>
                    </a:lnTo>
                    <a:lnTo>
                      <a:pt x="343" y="213"/>
                    </a:lnTo>
                    <a:lnTo>
                      <a:pt x="330" y="197"/>
                    </a:lnTo>
                    <a:lnTo>
                      <a:pt x="317" y="175"/>
                    </a:lnTo>
                    <a:lnTo>
                      <a:pt x="301" y="149"/>
                    </a:lnTo>
                    <a:lnTo>
                      <a:pt x="285" y="121"/>
                    </a:lnTo>
                    <a:lnTo>
                      <a:pt x="267" y="93"/>
                    </a:lnTo>
                    <a:lnTo>
                      <a:pt x="251" y="66"/>
                    </a:lnTo>
                    <a:lnTo>
                      <a:pt x="233" y="41"/>
                    </a:lnTo>
                    <a:lnTo>
                      <a:pt x="216" y="20"/>
                    </a:lnTo>
                    <a:lnTo>
                      <a:pt x="201" y="4"/>
                    </a:lnTo>
                    <a:lnTo>
                      <a:pt x="198" y="0"/>
                    </a:lnTo>
                    <a:lnTo>
                      <a:pt x="191" y="2"/>
                    </a:lnTo>
                    <a:lnTo>
                      <a:pt x="185" y="4"/>
                    </a:lnTo>
                    <a:lnTo>
                      <a:pt x="178" y="6"/>
                    </a:lnTo>
                    <a:lnTo>
                      <a:pt x="172" y="8"/>
                    </a:lnTo>
                    <a:lnTo>
                      <a:pt x="166" y="10"/>
                    </a:lnTo>
                    <a:lnTo>
                      <a:pt x="161" y="13"/>
                    </a:lnTo>
                    <a:lnTo>
                      <a:pt x="155" y="15"/>
                    </a:lnTo>
                    <a:lnTo>
                      <a:pt x="150" y="18"/>
                    </a:lnTo>
                    <a:lnTo>
                      <a:pt x="143" y="21"/>
                    </a:lnTo>
                    <a:lnTo>
                      <a:pt x="137" y="25"/>
                    </a:lnTo>
                    <a:lnTo>
                      <a:pt x="150" y="36"/>
                    </a:lnTo>
                  </a:path>
                </a:pathLst>
              </a:custGeom>
              <a:solidFill>
                <a:srgbClr val="F1CBCB"/>
              </a:solidFill>
              <a:ln w="9525" cap="rnd">
                <a:noFill/>
                <a:round/>
                <a:headEnd/>
                <a:tailEnd/>
              </a:ln>
            </p:spPr>
            <p:txBody>
              <a:bodyPr/>
              <a:lstStyle/>
              <a:p>
                <a:endParaRPr lang="en-US"/>
              </a:p>
            </p:txBody>
          </p:sp>
          <p:sp>
            <p:nvSpPr>
              <p:cNvPr id="84336" name="Freeform 368"/>
              <p:cNvSpPr>
                <a:spLocks noChangeAspect="1"/>
              </p:cNvSpPr>
              <p:nvPr/>
            </p:nvSpPr>
            <p:spPr bwMode="auto">
              <a:xfrm>
                <a:off x="1023" y="2347"/>
                <a:ext cx="146" cy="26"/>
              </a:xfrm>
              <a:custGeom>
                <a:avLst/>
                <a:gdLst>
                  <a:gd name="T0" fmla="*/ 0 w 302"/>
                  <a:gd name="T1" fmla="*/ 0 h 54"/>
                  <a:gd name="T2" fmla="*/ 0 w 302"/>
                  <a:gd name="T3" fmla="*/ 0 h 54"/>
                  <a:gd name="T4" fmla="*/ 1 w 302"/>
                  <a:gd name="T5" fmla="*/ 0 h 54"/>
                  <a:gd name="T6" fmla="*/ 1 w 302"/>
                  <a:gd name="T7" fmla="*/ 0 h 54"/>
                  <a:gd name="T8" fmla="*/ 3 w 302"/>
                  <a:gd name="T9" fmla="*/ 0 h 54"/>
                  <a:gd name="T10" fmla="*/ 5 w 302"/>
                  <a:gd name="T11" fmla="*/ 0 h 54"/>
                  <a:gd name="T12" fmla="*/ 7 w 302"/>
                  <a:gd name="T13" fmla="*/ 1 h 54"/>
                  <a:gd name="T14" fmla="*/ 11 w 302"/>
                  <a:gd name="T15" fmla="*/ 1 h 54"/>
                  <a:gd name="T16" fmla="*/ 14 w 302"/>
                  <a:gd name="T17" fmla="*/ 2 h 54"/>
                  <a:gd name="T18" fmla="*/ 17 w 302"/>
                  <a:gd name="T19" fmla="*/ 2 h 54"/>
                  <a:gd name="T20" fmla="*/ 21 w 302"/>
                  <a:gd name="T21" fmla="*/ 3 h 54"/>
                  <a:gd name="T22" fmla="*/ 25 w 302"/>
                  <a:gd name="T23" fmla="*/ 3 h 54"/>
                  <a:gd name="T24" fmla="*/ 28 w 302"/>
                  <a:gd name="T25" fmla="*/ 4 h 54"/>
                  <a:gd name="T26" fmla="*/ 30 w 302"/>
                  <a:gd name="T27" fmla="*/ 4 h 54"/>
                  <a:gd name="T28" fmla="*/ 30 w 302"/>
                  <a:gd name="T29" fmla="*/ 4 h 54"/>
                  <a:gd name="T30" fmla="*/ 30 w 302"/>
                  <a:gd name="T31" fmla="*/ 4 h 54"/>
                  <a:gd name="T32" fmla="*/ 30 w 302"/>
                  <a:gd name="T33" fmla="*/ 4 h 54"/>
                  <a:gd name="T34" fmla="*/ 31 w 302"/>
                  <a:gd name="T35" fmla="*/ 5 h 54"/>
                  <a:gd name="T36" fmla="*/ 31 w 302"/>
                  <a:gd name="T37" fmla="*/ 5 h 54"/>
                  <a:gd name="T38" fmla="*/ 32 w 302"/>
                  <a:gd name="T39" fmla="*/ 5 h 54"/>
                  <a:gd name="T40" fmla="*/ 32 w 302"/>
                  <a:gd name="T41" fmla="*/ 5 h 54"/>
                  <a:gd name="T42" fmla="*/ 33 w 302"/>
                  <a:gd name="T43" fmla="*/ 5 h 54"/>
                  <a:gd name="T44" fmla="*/ 33 w 302"/>
                  <a:gd name="T45" fmla="*/ 5 h 54"/>
                  <a:gd name="T46" fmla="*/ 34 w 302"/>
                  <a:gd name="T47" fmla="*/ 5 h 54"/>
                  <a:gd name="T48" fmla="*/ 34 w 302"/>
                  <a:gd name="T49" fmla="*/ 5 h 54"/>
                  <a:gd name="T50" fmla="*/ 34 w 302"/>
                  <a:gd name="T51" fmla="*/ 5 h 54"/>
                  <a:gd name="T52" fmla="*/ 34 w 302"/>
                  <a:gd name="T53" fmla="*/ 5 h 54"/>
                  <a:gd name="T54" fmla="*/ 34 w 302"/>
                  <a:gd name="T55" fmla="*/ 5 h 54"/>
                  <a:gd name="T56" fmla="*/ 33 w 302"/>
                  <a:gd name="T57" fmla="*/ 6 h 54"/>
                  <a:gd name="T58" fmla="*/ 33 w 302"/>
                  <a:gd name="T59" fmla="*/ 6 h 54"/>
                  <a:gd name="T60" fmla="*/ 32 w 302"/>
                  <a:gd name="T61" fmla="*/ 6 h 54"/>
                  <a:gd name="T62" fmla="*/ 31 w 302"/>
                  <a:gd name="T63" fmla="*/ 6 h 54"/>
                  <a:gd name="T64" fmla="*/ 31 w 302"/>
                  <a:gd name="T65" fmla="*/ 6 h 54"/>
                  <a:gd name="T66" fmla="*/ 30 w 302"/>
                  <a:gd name="T67" fmla="*/ 6 h 54"/>
                  <a:gd name="T68" fmla="*/ 30 w 302"/>
                  <a:gd name="T69" fmla="*/ 6 h 54"/>
                  <a:gd name="T70" fmla="*/ 29 w 302"/>
                  <a:gd name="T71" fmla="*/ 5 h 54"/>
                  <a:gd name="T72" fmla="*/ 29 w 302"/>
                  <a:gd name="T73" fmla="*/ 5 h 54"/>
                  <a:gd name="T74" fmla="*/ 29 w 302"/>
                  <a:gd name="T75" fmla="*/ 5 h 54"/>
                  <a:gd name="T76" fmla="*/ 27 w 302"/>
                  <a:gd name="T77" fmla="*/ 5 h 54"/>
                  <a:gd name="T78" fmla="*/ 24 w 302"/>
                  <a:gd name="T79" fmla="*/ 5 h 54"/>
                  <a:gd name="T80" fmla="*/ 20 w 302"/>
                  <a:gd name="T81" fmla="*/ 4 h 54"/>
                  <a:gd name="T82" fmla="*/ 17 w 302"/>
                  <a:gd name="T83" fmla="*/ 4 h 54"/>
                  <a:gd name="T84" fmla="*/ 14 w 302"/>
                  <a:gd name="T85" fmla="*/ 3 h 54"/>
                  <a:gd name="T86" fmla="*/ 10 w 302"/>
                  <a:gd name="T87" fmla="*/ 2 h 54"/>
                  <a:gd name="T88" fmla="*/ 7 w 302"/>
                  <a:gd name="T89" fmla="*/ 2 h 54"/>
                  <a:gd name="T90" fmla="*/ 4 w 302"/>
                  <a:gd name="T91" fmla="*/ 1 h 54"/>
                  <a:gd name="T92" fmla="*/ 2 w 302"/>
                  <a:gd name="T93" fmla="*/ 1 h 54"/>
                  <a:gd name="T94" fmla="*/ 1 w 302"/>
                  <a:gd name="T95" fmla="*/ 1 h 54"/>
                  <a:gd name="T96" fmla="*/ 0 w 302"/>
                  <a:gd name="T97" fmla="*/ 1 h 54"/>
                  <a:gd name="T98" fmla="*/ 0 w 302"/>
                  <a:gd name="T99" fmla="*/ 1 h 54"/>
                  <a:gd name="T100" fmla="*/ 0 w 302"/>
                  <a:gd name="T101" fmla="*/ 0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2"/>
                  <a:gd name="T154" fmla="*/ 0 h 54"/>
                  <a:gd name="T155" fmla="*/ 302 w 302"/>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2" h="54">
                    <a:moveTo>
                      <a:pt x="2" y="0"/>
                    </a:moveTo>
                    <a:lnTo>
                      <a:pt x="5" y="0"/>
                    </a:lnTo>
                    <a:lnTo>
                      <a:pt x="12" y="1"/>
                    </a:lnTo>
                    <a:lnTo>
                      <a:pt x="24" y="3"/>
                    </a:lnTo>
                    <a:lnTo>
                      <a:pt x="42" y="6"/>
                    </a:lnTo>
                    <a:lnTo>
                      <a:pt x="65" y="9"/>
                    </a:lnTo>
                    <a:lnTo>
                      <a:pt x="94" y="14"/>
                    </a:lnTo>
                    <a:lnTo>
                      <a:pt x="124" y="18"/>
                    </a:lnTo>
                    <a:lnTo>
                      <a:pt x="156" y="23"/>
                    </a:lnTo>
                    <a:lnTo>
                      <a:pt x="188" y="28"/>
                    </a:lnTo>
                    <a:lnTo>
                      <a:pt x="219" y="32"/>
                    </a:lnTo>
                    <a:lnTo>
                      <a:pt x="246" y="36"/>
                    </a:lnTo>
                    <a:lnTo>
                      <a:pt x="270" y="39"/>
                    </a:lnTo>
                    <a:lnTo>
                      <a:pt x="271" y="39"/>
                    </a:lnTo>
                    <a:lnTo>
                      <a:pt x="272" y="40"/>
                    </a:lnTo>
                    <a:lnTo>
                      <a:pt x="275" y="41"/>
                    </a:lnTo>
                    <a:lnTo>
                      <a:pt x="278" y="42"/>
                    </a:lnTo>
                    <a:lnTo>
                      <a:pt x="282" y="43"/>
                    </a:lnTo>
                    <a:lnTo>
                      <a:pt x="286" y="44"/>
                    </a:lnTo>
                    <a:lnTo>
                      <a:pt x="290" y="44"/>
                    </a:lnTo>
                    <a:lnTo>
                      <a:pt x="294" y="44"/>
                    </a:lnTo>
                    <a:lnTo>
                      <a:pt x="297" y="44"/>
                    </a:lnTo>
                    <a:lnTo>
                      <a:pt x="300" y="43"/>
                    </a:lnTo>
                    <a:lnTo>
                      <a:pt x="301" y="42"/>
                    </a:lnTo>
                    <a:lnTo>
                      <a:pt x="299" y="47"/>
                    </a:lnTo>
                    <a:lnTo>
                      <a:pt x="295" y="50"/>
                    </a:lnTo>
                    <a:lnTo>
                      <a:pt x="290" y="53"/>
                    </a:lnTo>
                    <a:lnTo>
                      <a:pt x="285" y="53"/>
                    </a:lnTo>
                    <a:lnTo>
                      <a:pt x="279" y="53"/>
                    </a:lnTo>
                    <a:lnTo>
                      <a:pt x="274" y="52"/>
                    </a:lnTo>
                    <a:lnTo>
                      <a:pt x="268" y="50"/>
                    </a:lnTo>
                    <a:lnTo>
                      <a:pt x="264" y="49"/>
                    </a:lnTo>
                    <a:lnTo>
                      <a:pt x="262" y="48"/>
                    </a:lnTo>
                    <a:lnTo>
                      <a:pt x="260" y="47"/>
                    </a:lnTo>
                    <a:lnTo>
                      <a:pt x="237" y="45"/>
                    </a:lnTo>
                    <a:lnTo>
                      <a:pt x="210" y="41"/>
                    </a:lnTo>
                    <a:lnTo>
                      <a:pt x="180" y="37"/>
                    </a:lnTo>
                    <a:lnTo>
                      <a:pt x="150" y="33"/>
                    </a:lnTo>
                    <a:lnTo>
                      <a:pt x="119" y="28"/>
                    </a:lnTo>
                    <a:lnTo>
                      <a:pt x="90" y="23"/>
                    </a:lnTo>
                    <a:lnTo>
                      <a:pt x="63" y="19"/>
                    </a:lnTo>
                    <a:lnTo>
                      <a:pt x="40" y="15"/>
                    </a:lnTo>
                    <a:lnTo>
                      <a:pt x="23" y="12"/>
                    </a:lnTo>
                    <a:lnTo>
                      <a:pt x="11" y="11"/>
                    </a:lnTo>
                    <a:lnTo>
                      <a:pt x="3" y="10"/>
                    </a:lnTo>
                    <a:lnTo>
                      <a:pt x="0" y="10"/>
                    </a:lnTo>
                    <a:lnTo>
                      <a:pt x="2" y="0"/>
                    </a:lnTo>
                  </a:path>
                </a:pathLst>
              </a:custGeom>
              <a:solidFill>
                <a:srgbClr val="98325B"/>
              </a:solidFill>
              <a:ln w="9525" cap="rnd">
                <a:noFill/>
                <a:round/>
                <a:headEnd/>
                <a:tailEnd/>
              </a:ln>
            </p:spPr>
            <p:txBody>
              <a:bodyPr/>
              <a:lstStyle/>
              <a:p>
                <a:endParaRPr lang="en-US"/>
              </a:p>
            </p:txBody>
          </p:sp>
          <p:sp>
            <p:nvSpPr>
              <p:cNvPr id="84337" name="Freeform 369"/>
              <p:cNvSpPr>
                <a:spLocks noChangeAspect="1"/>
              </p:cNvSpPr>
              <p:nvPr/>
            </p:nvSpPr>
            <p:spPr bwMode="auto">
              <a:xfrm>
                <a:off x="1022" y="2370"/>
                <a:ext cx="227" cy="87"/>
              </a:xfrm>
              <a:custGeom>
                <a:avLst/>
                <a:gdLst>
                  <a:gd name="T0" fmla="*/ 0 w 468"/>
                  <a:gd name="T1" fmla="*/ 0 h 179"/>
                  <a:gd name="T2" fmla="*/ 0 w 468"/>
                  <a:gd name="T3" fmla="*/ 0 h 179"/>
                  <a:gd name="T4" fmla="*/ 0 w 468"/>
                  <a:gd name="T5" fmla="*/ 0 h 179"/>
                  <a:gd name="T6" fmla="*/ 0 w 468"/>
                  <a:gd name="T7" fmla="*/ 1 h 179"/>
                  <a:gd name="T8" fmla="*/ 0 w 468"/>
                  <a:gd name="T9" fmla="*/ 1 h 179"/>
                  <a:gd name="T10" fmla="*/ 0 w 468"/>
                  <a:gd name="T11" fmla="*/ 1 h 179"/>
                  <a:gd name="T12" fmla="*/ 2 w 468"/>
                  <a:gd name="T13" fmla="*/ 1 h 179"/>
                  <a:gd name="T14" fmla="*/ 9 w 468"/>
                  <a:gd name="T15" fmla="*/ 2 h 179"/>
                  <a:gd name="T16" fmla="*/ 16 w 468"/>
                  <a:gd name="T17" fmla="*/ 4 h 179"/>
                  <a:gd name="T18" fmla="*/ 24 w 468"/>
                  <a:gd name="T19" fmla="*/ 5 h 179"/>
                  <a:gd name="T20" fmla="*/ 30 w 468"/>
                  <a:gd name="T21" fmla="*/ 7 h 179"/>
                  <a:gd name="T22" fmla="*/ 32 w 468"/>
                  <a:gd name="T23" fmla="*/ 7 h 179"/>
                  <a:gd name="T24" fmla="*/ 35 w 468"/>
                  <a:gd name="T25" fmla="*/ 9 h 179"/>
                  <a:gd name="T26" fmla="*/ 41 w 468"/>
                  <a:gd name="T27" fmla="*/ 13 h 179"/>
                  <a:gd name="T28" fmla="*/ 46 w 468"/>
                  <a:gd name="T29" fmla="*/ 17 h 179"/>
                  <a:gd name="T30" fmla="*/ 50 w 468"/>
                  <a:gd name="T31" fmla="*/ 19 h 179"/>
                  <a:gd name="T32" fmla="*/ 51 w 468"/>
                  <a:gd name="T33" fmla="*/ 20 h 179"/>
                  <a:gd name="T34" fmla="*/ 52 w 468"/>
                  <a:gd name="T35" fmla="*/ 20 h 179"/>
                  <a:gd name="T36" fmla="*/ 52 w 468"/>
                  <a:gd name="T37" fmla="*/ 20 h 179"/>
                  <a:gd name="T38" fmla="*/ 52 w 468"/>
                  <a:gd name="T39" fmla="*/ 20 h 179"/>
                  <a:gd name="T40" fmla="*/ 53 w 468"/>
                  <a:gd name="T41" fmla="*/ 19 h 179"/>
                  <a:gd name="T42" fmla="*/ 53 w 468"/>
                  <a:gd name="T43" fmla="*/ 19 h 179"/>
                  <a:gd name="T44" fmla="*/ 53 w 468"/>
                  <a:gd name="T45" fmla="*/ 19 h 179"/>
                  <a:gd name="T46" fmla="*/ 53 w 468"/>
                  <a:gd name="T47" fmla="*/ 19 h 179"/>
                  <a:gd name="T48" fmla="*/ 51 w 468"/>
                  <a:gd name="T49" fmla="*/ 17 h 179"/>
                  <a:gd name="T50" fmla="*/ 47 w 468"/>
                  <a:gd name="T51" fmla="*/ 15 h 179"/>
                  <a:gd name="T52" fmla="*/ 41 w 468"/>
                  <a:gd name="T53" fmla="*/ 11 h 179"/>
                  <a:gd name="T54" fmla="*/ 36 w 468"/>
                  <a:gd name="T55" fmla="*/ 7 h 179"/>
                  <a:gd name="T56" fmla="*/ 32 w 468"/>
                  <a:gd name="T57" fmla="*/ 4 h 179"/>
                  <a:gd name="T58" fmla="*/ 30 w 468"/>
                  <a:gd name="T59" fmla="*/ 4 h 179"/>
                  <a:gd name="T60" fmla="*/ 24 w 468"/>
                  <a:gd name="T61" fmla="*/ 2 h 179"/>
                  <a:gd name="T62" fmla="*/ 16 w 468"/>
                  <a:gd name="T63" fmla="*/ 1 h 179"/>
                  <a:gd name="T64" fmla="*/ 9 w 468"/>
                  <a:gd name="T65" fmla="*/ 0 h 179"/>
                  <a:gd name="T66" fmla="*/ 4 w 468"/>
                  <a:gd name="T67" fmla="*/ 0 h 179"/>
                  <a:gd name="T68" fmla="*/ 0 w 468"/>
                  <a:gd name="T69" fmla="*/ 0 h 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8"/>
                  <a:gd name="T106" fmla="*/ 0 h 179"/>
                  <a:gd name="T107" fmla="*/ 468 w 468"/>
                  <a:gd name="T108" fmla="*/ 179 h 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8" h="179">
                    <a:moveTo>
                      <a:pt x="0" y="0"/>
                    </a:moveTo>
                    <a:lnTo>
                      <a:pt x="0" y="1"/>
                    </a:lnTo>
                    <a:lnTo>
                      <a:pt x="0" y="3"/>
                    </a:lnTo>
                    <a:lnTo>
                      <a:pt x="0" y="5"/>
                    </a:lnTo>
                    <a:lnTo>
                      <a:pt x="0" y="6"/>
                    </a:lnTo>
                    <a:lnTo>
                      <a:pt x="0" y="7"/>
                    </a:lnTo>
                    <a:lnTo>
                      <a:pt x="0" y="9"/>
                    </a:lnTo>
                    <a:lnTo>
                      <a:pt x="0" y="11"/>
                    </a:lnTo>
                    <a:lnTo>
                      <a:pt x="0" y="12"/>
                    </a:lnTo>
                    <a:lnTo>
                      <a:pt x="5" y="13"/>
                    </a:lnTo>
                    <a:lnTo>
                      <a:pt x="23" y="15"/>
                    </a:lnTo>
                    <a:lnTo>
                      <a:pt x="48" y="18"/>
                    </a:lnTo>
                    <a:lnTo>
                      <a:pt x="77" y="22"/>
                    </a:lnTo>
                    <a:lnTo>
                      <a:pt x="109" y="26"/>
                    </a:lnTo>
                    <a:lnTo>
                      <a:pt x="142" y="32"/>
                    </a:lnTo>
                    <a:lnTo>
                      <a:pt x="175" y="38"/>
                    </a:lnTo>
                    <a:lnTo>
                      <a:pt x="207" y="44"/>
                    </a:lnTo>
                    <a:lnTo>
                      <a:pt x="235" y="50"/>
                    </a:lnTo>
                    <a:lnTo>
                      <a:pt x="259" y="57"/>
                    </a:lnTo>
                    <a:lnTo>
                      <a:pt x="276" y="62"/>
                    </a:lnTo>
                    <a:lnTo>
                      <a:pt x="292" y="70"/>
                    </a:lnTo>
                    <a:lnTo>
                      <a:pt x="311" y="81"/>
                    </a:lnTo>
                    <a:lnTo>
                      <a:pt x="334" y="95"/>
                    </a:lnTo>
                    <a:lnTo>
                      <a:pt x="357" y="111"/>
                    </a:lnTo>
                    <a:lnTo>
                      <a:pt x="381" y="126"/>
                    </a:lnTo>
                    <a:lnTo>
                      <a:pt x="403" y="142"/>
                    </a:lnTo>
                    <a:lnTo>
                      <a:pt x="422" y="155"/>
                    </a:lnTo>
                    <a:lnTo>
                      <a:pt x="438" y="166"/>
                    </a:lnTo>
                    <a:lnTo>
                      <a:pt x="448" y="174"/>
                    </a:lnTo>
                    <a:lnTo>
                      <a:pt x="452" y="176"/>
                    </a:lnTo>
                    <a:lnTo>
                      <a:pt x="456" y="178"/>
                    </a:lnTo>
                    <a:lnTo>
                      <a:pt x="457" y="177"/>
                    </a:lnTo>
                    <a:lnTo>
                      <a:pt x="458" y="176"/>
                    </a:lnTo>
                    <a:lnTo>
                      <a:pt x="459" y="175"/>
                    </a:lnTo>
                    <a:lnTo>
                      <a:pt x="460" y="174"/>
                    </a:lnTo>
                    <a:lnTo>
                      <a:pt x="461" y="172"/>
                    </a:lnTo>
                    <a:lnTo>
                      <a:pt x="463" y="171"/>
                    </a:lnTo>
                    <a:lnTo>
                      <a:pt x="464" y="169"/>
                    </a:lnTo>
                    <a:lnTo>
                      <a:pt x="465" y="168"/>
                    </a:lnTo>
                    <a:lnTo>
                      <a:pt x="467" y="166"/>
                    </a:lnTo>
                    <a:lnTo>
                      <a:pt x="467" y="165"/>
                    </a:lnTo>
                    <a:lnTo>
                      <a:pt x="466" y="164"/>
                    </a:lnTo>
                    <a:lnTo>
                      <a:pt x="461" y="161"/>
                    </a:lnTo>
                    <a:lnTo>
                      <a:pt x="451" y="153"/>
                    </a:lnTo>
                    <a:lnTo>
                      <a:pt x="434" y="140"/>
                    </a:lnTo>
                    <a:lnTo>
                      <a:pt x="413" y="126"/>
                    </a:lnTo>
                    <a:lnTo>
                      <a:pt x="388" y="109"/>
                    </a:lnTo>
                    <a:lnTo>
                      <a:pt x="363" y="92"/>
                    </a:lnTo>
                    <a:lnTo>
                      <a:pt x="338" y="75"/>
                    </a:lnTo>
                    <a:lnTo>
                      <a:pt x="315" y="60"/>
                    </a:lnTo>
                    <a:lnTo>
                      <a:pt x="295" y="47"/>
                    </a:lnTo>
                    <a:lnTo>
                      <a:pt x="278" y="39"/>
                    </a:lnTo>
                    <a:lnTo>
                      <a:pt x="261" y="34"/>
                    </a:lnTo>
                    <a:lnTo>
                      <a:pt x="238" y="28"/>
                    </a:lnTo>
                    <a:lnTo>
                      <a:pt x="210" y="23"/>
                    </a:lnTo>
                    <a:lnTo>
                      <a:pt x="180" y="19"/>
                    </a:lnTo>
                    <a:lnTo>
                      <a:pt x="147" y="14"/>
                    </a:lnTo>
                    <a:lnTo>
                      <a:pt x="115" y="10"/>
                    </a:lnTo>
                    <a:lnTo>
                      <a:pt x="83" y="7"/>
                    </a:lnTo>
                    <a:lnTo>
                      <a:pt x="55" y="4"/>
                    </a:lnTo>
                    <a:lnTo>
                      <a:pt x="32" y="2"/>
                    </a:lnTo>
                    <a:lnTo>
                      <a:pt x="13" y="0"/>
                    </a:lnTo>
                    <a:lnTo>
                      <a:pt x="5" y="0"/>
                    </a:lnTo>
                    <a:lnTo>
                      <a:pt x="0" y="0"/>
                    </a:lnTo>
                  </a:path>
                </a:pathLst>
              </a:custGeom>
              <a:solidFill>
                <a:srgbClr val="BE7E98"/>
              </a:solidFill>
              <a:ln w="9525" cap="rnd">
                <a:noFill/>
                <a:round/>
                <a:headEnd/>
                <a:tailEnd/>
              </a:ln>
            </p:spPr>
            <p:txBody>
              <a:bodyPr/>
              <a:lstStyle/>
              <a:p>
                <a:endParaRPr lang="en-US"/>
              </a:p>
            </p:txBody>
          </p:sp>
          <p:sp>
            <p:nvSpPr>
              <p:cNvPr id="84338" name="Freeform 370"/>
              <p:cNvSpPr>
                <a:spLocks noChangeAspect="1"/>
              </p:cNvSpPr>
              <p:nvPr/>
            </p:nvSpPr>
            <p:spPr bwMode="auto">
              <a:xfrm>
                <a:off x="1108" y="2368"/>
                <a:ext cx="82" cy="39"/>
              </a:xfrm>
              <a:custGeom>
                <a:avLst/>
                <a:gdLst>
                  <a:gd name="T0" fmla="*/ 4 w 170"/>
                  <a:gd name="T1" fmla="*/ 6 h 81"/>
                  <a:gd name="T2" fmla="*/ 4 w 170"/>
                  <a:gd name="T3" fmla="*/ 6 h 81"/>
                  <a:gd name="T4" fmla="*/ 4 w 170"/>
                  <a:gd name="T5" fmla="*/ 6 h 81"/>
                  <a:gd name="T6" fmla="*/ 3 w 170"/>
                  <a:gd name="T7" fmla="*/ 6 h 81"/>
                  <a:gd name="T8" fmla="*/ 3 w 170"/>
                  <a:gd name="T9" fmla="*/ 6 h 81"/>
                  <a:gd name="T10" fmla="*/ 3 w 170"/>
                  <a:gd name="T11" fmla="*/ 6 h 81"/>
                  <a:gd name="T12" fmla="*/ 3 w 170"/>
                  <a:gd name="T13" fmla="*/ 6 h 81"/>
                  <a:gd name="T14" fmla="*/ 2 w 170"/>
                  <a:gd name="T15" fmla="*/ 5 h 81"/>
                  <a:gd name="T16" fmla="*/ 1 w 170"/>
                  <a:gd name="T17" fmla="*/ 4 h 81"/>
                  <a:gd name="T18" fmla="*/ 1 w 170"/>
                  <a:gd name="T19" fmla="*/ 4 h 81"/>
                  <a:gd name="T20" fmla="*/ 0 w 170"/>
                  <a:gd name="T21" fmla="*/ 4 h 81"/>
                  <a:gd name="T22" fmla="*/ 0 w 170"/>
                  <a:gd name="T23" fmla="*/ 3 h 81"/>
                  <a:gd name="T24" fmla="*/ 0 w 170"/>
                  <a:gd name="T25" fmla="*/ 2 h 81"/>
                  <a:gd name="T26" fmla="*/ 0 w 170"/>
                  <a:gd name="T27" fmla="*/ 1 h 81"/>
                  <a:gd name="T28" fmla="*/ 1 w 170"/>
                  <a:gd name="T29" fmla="*/ 1 h 81"/>
                  <a:gd name="T30" fmla="*/ 2 w 170"/>
                  <a:gd name="T31" fmla="*/ 1 h 81"/>
                  <a:gd name="T32" fmla="*/ 3 w 170"/>
                  <a:gd name="T33" fmla="*/ 1 h 81"/>
                  <a:gd name="T34" fmla="*/ 4 w 170"/>
                  <a:gd name="T35" fmla="*/ 1 h 81"/>
                  <a:gd name="T36" fmla="*/ 6 w 170"/>
                  <a:gd name="T37" fmla="*/ 0 h 81"/>
                  <a:gd name="T38" fmla="*/ 7 w 170"/>
                  <a:gd name="T39" fmla="*/ 0 h 81"/>
                  <a:gd name="T40" fmla="*/ 7 w 170"/>
                  <a:gd name="T41" fmla="*/ 0 h 81"/>
                  <a:gd name="T42" fmla="*/ 8 w 170"/>
                  <a:gd name="T43" fmla="*/ 0 h 81"/>
                  <a:gd name="T44" fmla="*/ 9 w 170"/>
                  <a:gd name="T45" fmla="*/ 0 h 81"/>
                  <a:gd name="T46" fmla="*/ 11 w 170"/>
                  <a:gd name="T47" fmla="*/ 1 h 81"/>
                  <a:gd name="T48" fmla="*/ 12 w 170"/>
                  <a:gd name="T49" fmla="*/ 0 h 81"/>
                  <a:gd name="T50" fmla="*/ 13 w 170"/>
                  <a:gd name="T51" fmla="*/ 0 h 81"/>
                  <a:gd name="T52" fmla="*/ 14 w 170"/>
                  <a:gd name="T53" fmla="*/ 1 h 81"/>
                  <a:gd name="T54" fmla="*/ 14 w 170"/>
                  <a:gd name="T55" fmla="*/ 1 h 81"/>
                  <a:gd name="T56" fmla="*/ 14 w 170"/>
                  <a:gd name="T57" fmla="*/ 1 h 81"/>
                  <a:gd name="T58" fmla="*/ 15 w 170"/>
                  <a:gd name="T59" fmla="*/ 1 h 81"/>
                  <a:gd name="T60" fmla="*/ 16 w 170"/>
                  <a:gd name="T61" fmla="*/ 1 h 81"/>
                  <a:gd name="T62" fmla="*/ 16 w 170"/>
                  <a:gd name="T63" fmla="*/ 2 h 81"/>
                  <a:gd name="T64" fmla="*/ 16 w 170"/>
                  <a:gd name="T65" fmla="*/ 2 h 81"/>
                  <a:gd name="T66" fmla="*/ 16 w 170"/>
                  <a:gd name="T67" fmla="*/ 2 h 81"/>
                  <a:gd name="T68" fmla="*/ 17 w 170"/>
                  <a:gd name="T69" fmla="*/ 3 h 81"/>
                  <a:gd name="T70" fmla="*/ 18 w 170"/>
                  <a:gd name="T71" fmla="*/ 3 h 81"/>
                  <a:gd name="T72" fmla="*/ 19 w 170"/>
                  <a:gd name="T73" fmla="*/ 4 h 81"/>
                  <a:gd name="T74" fmla="*/ 19 w 170"/>
                  <a:gd name="T75" fmla="*/ 5 h 81"/>
                  <a:gd name="T76" fmla="*/ 19 w 170"/>
                  <a:gd name="T77" fmla="*/ 6 h 81"/>
                  <a:gd name="T78" fmla="*/ 18 w 170"/>
                  <a:gd name="T79" fmla="*/ 6 h 81"/>
                  <a:gd name="T80" fmla="*/ 18 w 170"/>
                  <a:gd name="T81" fmla="*/ 7 h 81"/>
                  <a:gd name="T82" fmla="*/ 18 w 170"/>
                  <a:gd name="T83" fmla="*/ 8 h 81"/>
                  <a:gd name="T84" fmla="*/ 17 w 170"/>
                  <a:gd name="T85" fmla="*/ 8 h 81"/>
                  <a:gd name="T86" fmla="*/ 17 w 170"/>
                  <a:gd name="T87" fmla="*/ 8 h 81"/>
                  <a:gd name="T88" fmla="*/ 17 w 170"/>
                  <a:gd name="T89" fmla="*/ 8 h 81"/>
                  <a:gd name="T90" fmla="*/ 16 w 170"/>
                  <a:gd name="T91" fmla="*/ 8 h 81"/>
                  <a:gd name="T92" fmla="*/ 14 w 170"/>
                  <a:gd name="T93" fmla="*/ 9 h 81"/>
                  <a:gd name="T94" fmla="*/ 13 w 170"/>
                  <a:gd name="T95" fmla="*/ 9 h 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0"/>
                  <a:gd name="T145" fmla="*/ 0 h 81"/>
                  <a:gd name="T146" fmla="*/ 170 w 170"/>
                  <a:gd name="T147" fmla="*/ 81 h 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0" h="81">
                    <a:moveTo>
                      <a:pt x="95" y="74"/>
                    </a:moveTo>
                    <a:lnTo>
                      <a:pt x="77" y="64"/>
                    </a:lnTo>
                    <a:lnTo>
                      <a:pt x="57" y="65"/>
                    </a:lnTo>
                    <a:lnTo>
                      <a:pt x="36" y="59"/>
                    </a:lnTo>
                    <a:lnTo>
                      <a:pt x="35" y="59"/>
                    </a:lnTo>
                    <a:lnTo>
                      <a:pt x="34" y="59"/>
                    </a:lnTo>
                    <a:lnTo>
                      <a:pt x="33" y="59"/>
                    </a:lnTo>
                    <a:lnTo>
                      <a:pt x="33" y="58"/>
                    </a:lnTo>
                    <a:lnTo>
                      <a:pt x="32" y="57"/>
                    </a:lnTo>
                    <a:lnTo>
                      <a:pt x="31" y="56"/>
                    </a:lnTo>
                    <a:lnTo>
                      <a:pt x="30" y="55"/>
                    </a:lnTo>
                    <a:lnTo>
                      <a:pt x="30" y="54"/>
                    </a:lnTo>
                    <a:lnTo>
                      <a:pt x="29" y="53"/>
                    </a:lnTo>
                    <a:lnTo>
                      <a:pt x="28" y="52"/>
                    </a:lnTo>
                    <a:lnTo>
                      <a:pt x="27" y="51"/>
                    </a:lnTo>
                    <a:lnTo>
                      <a:pt x="27" y="50"/>
                    </a:lnTo>
                    <a:lnTo>
                      <a:pt x="24" y="49"/>
                    </a:lnTo>
                    <a:lnTo>
                      <a:pt x="23" y="48"/>
                    </a:lnTo>
                    <a:lnTo>
                      <a:pt x="22" y="46"/>
                    </a:lnTo>
                    <a:lnTo>
                      <a:pt x="20" y="45"/>
                    </a:lnTo>
                    <a:lnTo>
                      <a:pt x="20" y="43"/>
                    </a:lnTo>
                    <a:lnTo>
                      <a:pt x="18" y="41"/>
                    </a:lnTo>
                    <a:lnTo>
                      <a:pt x="17" y="40"/>
                    </a:lnTo>
                    <a:lnTo>
                      <a:pt x="16" y="39"/>
                    </a:lnTo>
                    <a:lnTo>
                      <a:pt x="14" y="38"/>
                    </a:lnTo>
                    <a:lnTo>
                      <a:pt x="12" y="38"/>
                    </a:lnTo>
                    <a:lnTo>
                      <a:pt x="11" y="38"/>
                    </a:lnTo>
                    <a:lnTo>
                      <a:pt x="8" y="38"/>
                    </a:lnTo>
                    <a:lnTo>
                      <a:pt x="7" y="37"/>
                    </a:lnTo>
                    <a:lnTo>
                      <a:pt x="6" y="36"/>
                    </a:lnTo>
                    <a:lnTo>
                      <a:pt x="4" y="35"/>
                    </a:lnTo>
                    <a:lnTo>
                      <a:pt x="4" y="34"/>
                    </a:lnTo>
                    <a:lnTo>
                      <a:pt x="3" y="33"/>
                    </a:lnTo>
                    <a:lnTo>
                      <a:pt x="2" y="31"/>
                    </a:lnTo>
                    <a:lnTo>
                      <a:pt x="1" y="30"/>
                    </a:lnTo>
                    <a:lnTo>
                      <a:pt x="1" y="29"/>
                    </a:lnTo>
                    <a:lnTo>
                      <a:pt x="0" y="27"/>
                    </a:lnTo>
                    <a:lnTo>
                      <a:pt x="0" y="25"/>
                    </a:lnTo>
                    <a:lnTo>
                      <a:pt x="0" y="23"/>
                    </a:lnTo>
                    <a:lnTo>
                      <a:pt x="1" y="21"/>
                    </a:lnTo>
                    <a:lnTo>
                      <a:pt x="1" y="18"/>
                    </a:lnTo>
                    <a:lnTo>
                      <a:pt x="2" y="16"/>
                    </a:lnTo>
                    <a:lnTo>
                      <a:pt x="4" y="14"/>
                    </a:lnTo>
                    <a:lnTo>
                      <a:pt x="5" y="13"/>
                    </a:lnTo>
                    <a:lnTo>
                      <a:pt x="7" y="12"/>
                    </a:lnTo>
                    <a:lnTo>
                      <a:pt x="9" y="11"/>
                    </a:lnTo>
                    <a:lnTo>
                      <a:pt x="11" y="11"/>
                    </a:lnTo>
                    <a:lnTo>
                      <a:pt x="14" y="11"/>
                    </a:lnTo>
                    <a:lnTo>
                      <a:pt x="17" y="11"/>
                    </a:lnTo>
                    <a:lnTo>
                      <a:pt x="19" y="11"/>
                    </a:lnTo>
                    <a:lnTo>
                      <a:pt x="21" y="11"/>
                    </a:lnTo>
                    <a:lnTo>
                      <a:pt x="23" y="11"/>
                    </a:lnTo>
                    <a:lnTo>
                      <a:pt x="25" y="11"/>
                    </a:lnTo>
                    <a:lnTo>
                      <a:pt x="27" y="11"/>
                    </a:lnTo>
                    <a:lnTo>
                      <a:pt x="30" y="11"/>
                    </a:lnTo>
                    <a:lnTo>
                      <a:pt x="33" y="10"/>
                    </a:lnTo>
                    <a:lnTo>
                      <a:pt x="36" y="9"/>
                    </a:lnTo>
                    <a:lnTo>
                      <a:pt x="39" y="8"/>
                    </a:lnTo>
                    <a:lnTo>
                      <a:pt x="42" y="8"/>
                    </a:lnTo>
                    <a:lnTo>
                      <a:pt x="45" y="8"/>
                    </a:lnTo>
                    <a:lnTo>
                      <a:pt x="49" y="7"/>
                    </a:lnTo>
                    <a:lnTo>
                      <a:pt x="52" y="7"/>
                    </a:lnTo>
                    <a:lnTo>
                      <a:pt x="55" y="6"/>
                    </a:lnTo>
                    <a:lnTo>
                      <a:pt x="58" y="5"/>
                    </a:lnTo>
                    <a:lnTo>
                      <a:pt x="61" y="5"/>
                    </a:lnTo>
                    <a:lnTo>
                      <a:pt x="64" y="3"/>
                    </a:lnTo>
                    <a:lnTo>
                      <a:pt x="65" y="2"/>
                    </a:lnTo>
                    <a:lnTo>
                      <a:pt x="66" y="2"/>
                    </a:lnTo>
                    <a:lnTo>
                      <a:pt x="68" y="2"/>
                    </a:lnTo>
                    <a:lnTo>
                      <a:pt x="70" y="1"/>
                    </a:lnTo>
                    <a:lnTo>
                      <a:pt x="72" y="0"/>
                    </a:lnTo>
                    <a:lnTo>
                      <a:pt x="74" y="0"/>
                    </a:lnTo>
                    <a:lnTo>
                      <a:pt x="76" y="0"/>
                    </a:lnTo>
                    <a:lnTo>
                      <a:pt x="77" y="0"/>
                    </a:lnTo>
                    <a:lnTo>
                      <a:pt x="79" y="0"/>
                    </a:lnTo>
                    <a:lnTo>
                      <a:pt x="80" y="0"/>
                    </a:lnTo>
                    <a:lnTo>
                      <a:pt x="99" y="9"/>
                    </a:lnTo>
                    <a:lnTo>
                      <a:pt x="100" y="8"/>
                    </a:lnTo>
                    <a:lnTo>
                      <a:pt x="101" y="8"/>
                    </a:lnTo>
                    <a:lnTo>
                      <a:pt x="103" y="8"/>
                    </a:lnTo>
                    <a:lnTo>
                      <a:pt x="106" y="8"/>
                    </a:lnTo>
                    <a:lnTo>
                      <a:pt x="108" y="7"/>
                    </a:lnTo>
                    <a:lnTo>
                      <a:pt x="110" y="7"/>
                    </a:lnTo>
                    <a:lnTo>
                      <a:pt x="112" y="6"/>
                    </a:lnTo>
                    <a:lnTo>
                      <a:pt x="114" y="6"/>
                    </a:lnTo>
                    <a:lnTo>
                      <a:pt x="115" y="7"/>
                    </a:lnTo>
                    <a:lnTo>
                      <a:pt x="118" y="7"/>
                    </a:lnTo>
                    <a:lnTo>
                      <a:pt x="119" y="8"/>
                    </a:lnTo>
                    <a:lnTo>
                      <a:pt x="121" y="8"/>
                    </a:lnTo>
                    <a:lnTo>
                      <a:pt x="123" y="8"/>
                    </a:lnTo>
                    <a:lnTo>
                      <a:pt x="125" y="9"/>
                    </a:lnTo>
                    <a:lnTo>
                      <a:pt x="126" y="10"/>
                    </a:lnTo>
                    <a:lnTo>
                      <a:pt x="128" y="10"/>
                    </a:lnTo>
                    <a:lnTo>
                      <a:pt x="129" y="11"/>
                    </a:lnTo>
                    <a:lnTo>
                      <a:pt x="130" y="11"/>
                    </a:lnTo>
                    <a:lnTo>
                      <a:pt x="131" y="10"/>
                    </a:lnTo>
                    <a:lnTo>
                      <a:pt x="133" y="10"/>
                    </a:lnTo>
                    <a:lnTo>
                      <a:pt x="134" y="10"/>
                    </a:lnTo>
                    <a:lnTo>
                      <a:pt x="137" y="10"/>
                    </a:lnTo>
                    <a:lnTo>
                      <a:pt x="138" y="11"/>
                    </a:lnTo>
                    <a:lnTo>
                      <a:pt x="140" y="11"/>
                    </a:lnTo>
                    <a:lnTo>
                      <a:pt x="141" y="12"/>
                    </a:lnTo>
                    <a:lnTo>
                      <a:pt x="142" y="14"/>
                    </a:lnTo>
                    <a:lnTo>
                      <a:pt x="144" y="14"/>
                    </a:lnTo>
                    <a:lnTo>
                      <a:pt x="145" y="16"/>
                    </a:lnTo>
                    <a:lnTo>
                      <a:pt x="145" y="17"/>
                    </a:lnTo>
                    <a:lnTo>
                      <a:pt x="146" y="18"/>
                    </a:lnTo>
                    <a:lnTo>
                      <a:pt x="146" y="19"/>
                    </a:lnTo>
                    <a:lnTo>
                      <a:pt x="146" y="20"/>
                    </a:lnTo>
                    <a:lnTo>
                      <a:pt x="146" y="21"/>
                    </a:lnTo>
                    <a:lnTo>
                      <a:pt x="146" y="22"/>
                    </a:lnTo>
                    <a:lnTo>
                      <a:pt x="147" y="22"/>
                    </a:lnTo>
                    <a:lnTo>
                      <a:pt x="147" y="23"/>
                    </a:lnTo>
                    <a:lnTo>
                      <a:pt x="149" y="24"/>
                    </a:lnTo>
                    <a:lnTo>
                      <a:pt x="150" y="25"/>
                    </a:lnTo>
                    <a:lnTo>
                      <a:pt x="153" y="27"/>
                    </a:lnTo>
                    <a:lnTo>
                      <a:pt x="155" y="27"/>
                    </a:lnTo>
                    <a:lnTo>
                      <a:pt x="157" y="28"/>
                    </a:lnTo>
                    <a:lnTo>
                      <a:pt x="159" y="30"/>
                    </a:lnTo>
                    <a:lnTo>
                      <a:pt x="161" y="31"/>
                    </a:lnTo>
                    <a:lnTo>
                      <a:pt x="163" y="32"/>
                    </a:lnTo>
                    <a:lnTo>
                      <a:pt x="164" y="34"/>
                    </a:lnTo>
                    <a:lnTo>
                      <a:pt x="166" y="36"/>
                    </a:lnTo>
                    <a:lnTo>
                      <a:pt x="167" y="38"/>
                    </a:lnTo>
                    <a:lnTo>
                      <a:pt x="168" y="40"/>
                    </a:lnTo>
                    <a:lnTo>
                      <a:pt x="169" y="43"/>
                    </a:lnTo>
                    <a:lnTo>
                      <a:pt x="169" y="46"/>
                    </a:lnTo>
                    <a:lnTo>
                      <a:pt x="169" y="48"/>
                    </a:lnTo>
                    <a:lnTo>
                      <a:pt x="169" y="49"/>
                    </a:lnTo>
                    <a:lnTo>
                      <a:pt x="168" y="52"/>
                    </a:lnTo>
                    <a:lnTo>
                      <a:pt x="166" y="54"/>
                    </a:lnTo>
                    <a:lnTo>
                      <a:pt x="165" y="55"/>
                    </a:lnTo>
                    <a:lnTo>
                      <a:pt x="163" y="56"/>
                    </a:lnTo>
                    <a:lnTo>
                      <a:pt x="163" y="59"/>
                    </a:lnTo>
                    <a:lnTo>
                      <a:pt x="164" y="61"/>
                    </a:lnTo>
                    <a:lnTo>
                      <a:pt x="163" y="63"/>
                    </a:lnTo>
                    <a:lnTo>
                      <a:pt x="163" y="65"/>
                    </a:lnTo>
                    <a:lnTo>
                      <a:pt x="162" y="68"/>
                    </a:lnTo>
                    <a:lnTo>
                      <a:pt x="160" y="69"/>
                    </a:lnTo>
                    <a:lnTo>
                      <a:pt x="159" y="71"/>
                    </a:lnTo>
                    <a:lnTo>
                      <a:pt x="157" y="72"/>
                    </a:lnTo>
                    <a:lnTo>
                      <a:pt x="154" y="74"/>
                    </a:lnTo>
                    <a:lnTo>
                      <a:pt x="152" y="74"/>
                    </a:lnTo>
                    <a:lnTo>
                      <a:pt x="151" y="74"/>
                    </a:lnTo>
                    <a:lnTo>
                      <a:pt x="150" y="74"/>
                    </a:lnTo>
                    <a:lnTo>
                      <a:pt x="149" y="74"/>
                    </a:lnTo>
                    <a:lnTo>
                      <a:pt x="148" y="74"/>
                    </a:lnTo>
                    <a:lnTo>
                      <a:pt x="145" y="74"/>
                    </a:lnTo>
                    <a:lnTo>
                      <a:pt x="142" y="75"/>
                    </a:lnTo>
                    <a:lnTo>
                      <a:pt x="139" y="76"/>
                    </a:lnTo>
                    <a:lnTo>
                      <a:pt x="136" y="77"/>
                    </a:lnTo>
                    <a:lnTo>
                      <a:pt x="133" y="78"/>
                    </a:lnTo>
                    <a:lnTo>
                      <a:pt x="129" y="78"/>
                    </a:lnTo>
                    <a:lnTo>
                      <a:pt x="126" y="79"/>
                    </a:lnTo>
                    <a:lnTo>
                      <a:pt x="123" y="80"/>
                    </a:lnTo>
                    <a:lnTo>
                      <a:pt x="120" y="80"/>
                    </a:lnTo>
                    <a:lnTo>
                      <a:pt x="117" y="80"/>
                    </a:lnTo>
                    <a:lnTo>
                      <a:pt x="95" y="74"/>
                    </a:lnTo>
                  </a:path>
                </a:pathLst>
              </a:custGeom>
              <a:solidFill>
                <a:srgbClr val="7E0000"/>
              </a:solidFill>
              <a:ln w="9525" cap="rnd">
                <a:noFill/>
                <a:round/>
                <a:headEnd/>
                <a:tailEnd/>
              </a:ln>
            </p:spPr>
            <p:txBody>
              <a:bodyPr/>
              <a:lstStyle/>
              <a:p>
                <a:endParaRPr lang="en-US"/>
              </a:p>
            </p:txBody>
          </p:sp>
          <p:sp>
            <p:nvSpPr>
              <p:cNvPr id="84339" name="Freeform 371"/>
              <p:cNvSpPr>
                <a:spLocks noChangeAspect="1"/>
              </p:cNvSpPr>
              <p:nvPr/>
            </p:nvSpPr>
            <p:spPr bwMode="auto">
              <a:xfrm>
                <a:off x="1105" y="2365"/>
                <a:ext cx="82" cy="39"/>
              </a:xfrm>
              <a:custGeom>
                <a:avLst/>
                <a:gdLst>
                  <a:gd name="T0" fmla="*/ 4 w 171"/>
                  <a:gd name="T1" fmla="*/ 6 h 81"/>
                  <a:gd name="T2" fmla="*/ 4 w 171"/>
                  <a:gd name="T3" fmla="*/ 6 h 81"/>
                  <a:gd name="T4" fmla="*/ 4 w 171"/>
                  <a:gd name="T5" fmla="*/ 6 h 81"/>
                  <a:gd name="T6" fmla="*/ 3 w 171"/>
                  <a:gd name="T7" fmla="*/ 6 h 81"/>
                  <a:gd name="T8" fmla="*/ 3 w 171"/>
                  <a:gd name="T9" fmla="*/ 6 h 81"/>
                  <a:gd name="T10" fmla="*/ 3 w 171"/>
                  <a:gd name="T11" fmla="*/ 6 h 81"/>
                  <a:gd name="T12" fmla="*/ 3 w 171"/>
                  <a:gd name="T13" fmla="*/ 6 h 81"/>
                  <a:gd name="T14" fmla="*/ 2 w 171"/>
                  <a:gd name="T15" fmla="*/ 5 h 81"/>
                  <a:gd name="T16" fmla="*/ 1 w 171"/>
                  <a:gd name="T17" fmla="*/ 4 h 81"/>
                  <a:gd name="T18" fmla="*/ 1 w 171"/>
                  <a:gd name="T19" fmla="*/ 4 h 81"/>
                  <a:gd name="T20" fmla="*/ 0 w 171"/>
                  <a:gd name="T21" fmla="*/ 4 h 81"/>
                  <a:gd name="T22" fmla="*/ 0 w 171"/>
                  <a:gd name="T23" fmla="*/ 3 h 81"/>
                  <a:gd name="T24" fmla="*/ 0 w 171"/>
                  <a:gd name="T25" fmla="*/ 2 h 81"/>
                  <a:gd name="T26" fmla="*/ 0 w 171"/>
                  <a:gd name="T27" fmla="*/ 1 h 81"/>
                  <a:gd name="T28" fmla="*/ 1 w 171"/>
                  <a:gd name="T29" fmla="*/ 1 h 81"/>
                  <a:gd name="T30" fmla="*/ 2 w 171"/>
                  <a:gd name="T31" fmla="*/ 1 h 81"/>
                  <a:gd name="T32" fmla="*/ 3 w 171"/>
                  <a:gd name="T33" fmla="*/ 1 h 81"/>
                  <a:gd name="T34" fmla="*/ 4 w 171"/>
                  <a:gd name="T35" fmla="*/ 1 h 81"/>
                  <a:gd name="T36" fmla="*/ 5 w 171"/>
                  <a:gd name="T37" fmla="*/ 0 h 81"/>
                  <a:gd name="T38" fmla="*/ 7 w 171"/>
                  <a:gd name="T39" fmla="*/ 0 h 81"/>
                  <a:gd name="T40" fmla="*/ 7 w 171"/>
                  <a:gd name="T41" fmla="*/ 0 h 81"/>
                  <a:gd name="T42" fmla="*/ 8 w 171"/>
                  <a:gd name="T43" fmla="*/ 0 h 81"/>
                  <a:gd name="T44" fmla="*/ 9 w 171"/>
                  <a:gd name="T45" fmla="*/ 0 h 81"/>
                  <a:gd name="T46" fmla="*/ 11 w 171"/>
                  <a:gd name="T47" fmla="*/ 1 h 81"/>
                  <a:gd name="T48" fmla="*/ 12 w 171"/>
                  <a:gd name="T49" fmla="*/ 0 h 81"/>
                  <a:gd name="T50" fmla="*/ 13 w 171"/>
                  <a:gd name="T51" fmla="*/ 0 h 81"/>
                  <a:gd name="T52" fmla="*/ 13 w 171"/>
                  <a:gd name="T53" fmla="*/ 1 h 81"/>
                  <a:gd name="T54" fmla="*/ 14 w 171"/>
                  <a:gd name="T55" fmla="*/ 1 h 81"/>
                  <a:gd name="T56" fmla="*/ 14 w 171"/>
                  <a:gd name="T57" fmla="*/ 1 h 81"/>
                  <a:gd name="T58" fmla="*/ 15 w 171"/>
                  <a:gd name="T59" fmla="*/ 1 h 81"/>
                  <a:gd name="T60" fmla="*/ 16 w 171"/>
                  <a:gd name="T61" fmla="*/ 1 h 81"/>
                  <a:gd name="T62" fmla="*/ 16 w 171"/>
                  <a:gd name="T63" fmla="*/ 2 h 81"/>
                  <a:gd name="T64" fmla="*/ 16 w 171"/>
                  <a:gd name="T65" fmla="*/ 2 h 81"/>
                  <a:gd name="T66" fmla="*/ 16 w 171"/>
                  <a:gd name="T67" fmla="*/ 2 h 81"/>
                  <a:gd name="T68" fmla="*/ 17 w 171"/>
                  <a:gd name="T69" fmla="*/ 3 h 81"/>
                  <a:gd name="T70" fmla="*/ 17 w 171"/>
                  <a:gd name="T71" fmla="*/ 3 h 81"/>
                  <a:gd name="T72" fmla="*/ 18 w 171"/>
                  <a:gd name="T73" fmla="*/ 4 h 81"/>
                  <a:gd name="T74" fmla="*/ 19 w 171"/>
                  <a:gd name="T75" fmla="*/ 5 h 81"/>
                  <a:gd name="T76" fmla="*/ 19 w 171"/>
                  <a:gd name="T77" fmla="*/ 6 h 81"/>
                  <a:gd name="T78" fmla="*/ 18 w 171"/>
                  <a:gd name="T79" fmla="*/ 6 h 81"/>
                  <a:gd name="T80" fmla="*/ 18 w 171"/>
                  <a:gd name="T81" fmla="*/ 7 h 81"/>
                  <a:gd name="T82" fmla="*/ 17 w 171"/>
                  <a:gd name="T83" fmla="*/ 8 h 81"/>
                  <a:gd name="T84" fmla="*/ 17 w 171"/>
                  <a:gd name="T85" fmla="*/ 8 h 81"/>
                  <a:gd name="T86" fmla="*/ 17 w 171"/>
                  <a:gd name="T87" fmla="*/ 8 h 81"/>
                  <a:gd name="T88" fmla="*/ 16 w 171"/>
                  <a:gd name="T89" fmla="*/ 8 h 81"/>
                  <a:gd name="T90" fmla="*/ 16 w 171"/>
                  <a:gd name="T91" fmla="*/ 9 h 81"/>
                  <a:gd name="T92" fmla="*/ 14 w 171"/>
                  <a:gd name="T93" fmla="*/ 9 h 81"/>
                  <a:gd name="T94" fmla="*/ 13 w 171"/>
                  <a:gd name="T95" fmla="*/ 9 h 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
                  <a:gd name="T145" fmla="*/ 0 h 81"/>
                  <a:gd name="T146" fmla="*/ 171 w 171"/>
                  <a:gd name="T147" fmla="*/ 81 h 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 h="81">
                    <a:moveTo>
                      <a:pt x="95" y="75"/>
                    </a:moveTo>
                    <a:lnTo>
                      <a:pt x="78" y="64"/>
                    </a:lnTo>
                    <a:lnTo>
                      <a:pt x="57" y="65"/>
                    </a:lnTo>
                    <a:lnTo>
                      <a:pt x="36" y="59"/>
                    </a:lnTo>
                    <a:lnTo>
                      <a:pt x="35" y="59"/>
                    </a:lnTo>
                    <a:lnTo>
                      <a:pt x="34" y="59"/>
                    </a:lnTo>
                    <a:lnTo>
                      <a:pt x="34" y="58"/>
                    </a:lnTo>
                    <a:lnTo>
                      <a:pt x="33" y="58"/>
                    </a:lnTo>
                    <a:lnTo>
                      <a:pt x="33" y="57"/>
                    </a:lnTo>
                    <a:lnTo>
                      <a:pt x="32" y="57"/>
                    </a:lnTo>
                    <a:lnTo>
                      <a:pt x="31" y="57"/>
                    </a:lnTo>
                    <a:lnTo>
                      <a:pt x="30" y="56"/>
                    </a:lnTo>
                    <a:lnTo>
                      <a:pt x="30" y="55"/>
                    </a:lnTo>
                    <a:lnTo>
                      <a:pt x="30" y="54"/>
                    </a:lnTo>
                    <a:lnTo>
                      <a:pt x="29" y="53"/>
                    </a:lnTo>
                    <a:lnTo>
                      <a:pt x="29" y="52"/>
                    </a:lnTo>
                    <a:lnTo>
                      <a:pt x="28" y="51"/>
                    </a:lnTo>
                    <a:lnTo>
                      <a:pt x="27" y="51"/>
                    </a:lnTo>
                    <a:lnTo>
                      <a:pt x="27" y="50"/>
                    </a:lnTo>
                    <a:lnTo>
                      <a:pt x="25" y="49"/>
                    </a:lnTo>
                    <a:lnTo>
                      <a:pt x="24" y="48"/>
                    </a:lnTo>
                    <a:lnTo>
                      <a:pt x="22" y="46"/>
                    </a:lnTo>
                    <a:lnTo>
                      <a:pt x="21" y="45"/>
                    </a:lnTo>
                    <a:lnTo>
                      <a:pt x="20" y="43"/>
                    </a:lnTo>
                    <a:lnTo>
                      <a:pt x="18" y="41"/>
                    </a:lnTo>
                    <a:lnTo>
                      <a:pt x="18" y="40"/>
                    </a:lnTo>
                    <a:lnTo>
                      <a:pt x="16" y="39"/>
                    </a:lnTo>
                    <a:lnTo>
                      <a:pt x="15" y="38"/>
                    </a:lnTo>
                    <a:lnTo>
                      <a:pt x="13" y="38"/>
                    </a:lnTo>
                    <a:lnTo>
                      <a:pt x="11" y="38"/>
                    </a:lnTo>
                    <a:lnTo>
                      <a:pt x="9" y="38"/>
                    </a:lnTo>
                    <a:lnTo>
                      <a:pt x="8" y="38"/>
                    </a:lnTo>
                    <a:lnTo>
                      <a:pt x="6" y="36"/>
                    </a:lnTo>
                    <a:lnTo>
                      <a:pt x="5" y="35"/>
                    </a:lnTo>
                    <a:lnTo>
                      <a:pt x="4" y="34"/>
                    </a:lnTo>
                    <a:lnTo>
                      <a:pt x="3" y="33"/>
                    </a:lnTo>
                    <a:lnTo>
                      <a:pt x="2" y="32"/>
                    </a:lnTo>
                    <a:lnTo>
                      <a:pt x="2" y="30"/>
                    </a:lnTo>
                    <a:lnTo>
                      <a:pt x="1" y="29"/>
                    </a:lnTo>
                    <a:lnTo>
                      <a:pt x="0" y="27"/>
                    </a:lnTo>
                    <a:lnTo>
                      <a:pt x="0" y="25"/>
                    </a:lnTo>
                    <a:lnTo>
                      <a:pt x="0" y="23"/>
                    </a:lnTo>
                    <a:lnTo>
                      <a:pt x="1" y="21"/>
                    </a:lnTo>
                    <a:lnTo>
                      <a:pt x="2" y="19"/>
                    </a:lnTo>
                    <a:lnTo>
                      <a:pt x="3" y="16"/>
                    </a:lnTo>
                    <a:lnTo>
                      <a:pt x="5" y="15"/>
                    </a:lnTo>
                    <a:lnTo>
                      <a:pt x="6" y="13"/>
                    </a:lnTo>
                    <a:lnTo>
                      <a:pt x="8" y="13"/>
                    </a:lnTo>
                    <a:lnTo>
                      <a:pt x="9" y="12"/>
                    </a:lnTo>
                    <a:lnTo>
                      <a:pt x="11" y="12"/>
                    </a:lnTo>
                    <a:lnTo>
                      <a:pt x="15" y="12"/>
                    </a:lnTo>
                    <a:lnTo>
                      <a:pt x="17" y="12"/>
                    </a:lnTo>
                    <a:lnTo>
                      <a:pt x="19" y="12"/>
                    </a:lnTo>
                    <a:lnTo>
                      <a:pt x="21" y="12"/>
                    </a:lnTo>
                    <a:lnTo>
                      <a:pt x="24" y="12"/>
                    </a:lnTo>
                    <a:lnTo>
                      <a:pt x="26" y="12"/>
                    </a:lnTo>
                    <a:lnTo>
                      <a:pt x="28" y="11"/>
                    </a:lnTo>
                    <a:lnTo>
                      <a:pt x="30" y="11"/>
                    </a:lnTo>
                    <a:lnTo>
                      <a:pt x="33" y="10"/>
                    </a:lnTo>
                    <a:lnTo>
                      <a:pt x="36" y="10"/>
                    </a:lnTo>
                    <a:lnTo>
                      <a:pt x="39" y="9"/>
                    </a:lnTo>
                    <a:lnTo>
                      <a:pt x="42" y="8"/>
                    </a:lnTo>
                    <a:lnTo>
                      <a:pt x="46" y="8"/>
                    </a:lnTo>
                    <a:lnTo>
                      <a:pt x="49" y="7"/>
                    </a:lnTo>
                    <a:lnTo>
                      <a:pt x="52" y="7"/>
                    </a:lnTo>
                    <a:lnTo>
                      <a:pt x="55" y="7"/>
                    </a:lnTo>
                    <a:lnTo>
                      <a:pt x="58" y="6"/>
                    </a:lnTo>
                    <a:lnTo>
                      <a:pt x="62" y="4"/>
                    </a:lnTo>
                    <a:lnTo>
                      <a:pt x="65" y="3"/>
                    </a:lnTo>
                    <a:lnTo>
                      <a:pt x="67" y="2"/>
                    </a:lnTo>
                    <a:lnTo>
                      <a:pt x="68" y="1"/>
                    </a:lnTo>
                    <a:lnTo>
                      <a:pt x="70" y="1"/>
                    </a:lnTo>
                    <a:lnTo>
                      <a:pt x="72" y="0"/>
                    </a:lnTo>
                    <a:lnTo>
                      <a:pt x="75" y="0"/>
                    </a:lnTo>
                    <a:lnTo>
                      <a:pt x="76" y="0"/>
                    </a:lnTo>
                    <a:lnTo>
                      <a:pt x="78" y="0"/>
                    </a:lnTo>
                    <a:lnTo>
                      <a:pt x="80" y="0"/>
                    </a:lnTo>
                    <a:lnTo>
                      <a:pt x="81" y="0"/>
                    </a:lnTo>
                    <a:lnTo>
                      <a:pt x="99" y="10"/>
                    </a:lnTo>
                    <a:lnTo>
                      <a:pt x="100" y="9"/>
                    </a:lnTo>
                    <a:lnTo>
                      <a:pt x="102" y="9"/>
                    </a:lnTo>
                    <a:lnTo>
                      <a:pt x="103" y="8"/>
                    </a:lnTo>
                    <a:lnTo>
                      <a:pt x="106" y="7"/>
                    </a:lnTo>
                    <a:lnTo>
                      <a:pt x="108" y="7"/>
                    </a:lnTo>
                    <a:lnTo>
                      <a:pt x="110" y="7"/>
                    </a:lnTo>
                    <a:lnTo>
                      <a:pt x="113" y="7"/>
                    </a:lnTo>
                    <a:lnTo>
                      <a:pt x="114" y="7"/>
                    </a:lnTo>
                    <a:lnTo>
                      <a:pt x="116" y="7"/>
                    </a:lnTo>
                    <a:lnTo>
                      <a:pt x="118" y="7"/>
                    </a:lnTo>
                    <a:lnTo>
                      <a:pt x="119" y="7"/>
                    </a:lnTo>
                    <a:lnTo>
                      <a:pt x="122" y="8"/>
                    </a:lnTo>
                    <a:lnTo>
                      <a:pt x="123" y="9"/>
                    </a:lnTo>
                    <a:lnTo>
                      <a:pt x="125" y="10"/>
                    </a:lnTo>
                    <a:lnTo>
                      <a:pt x="127" y="10"/>
                    </a:lnTo>
                    <a:lnTo>
                      <a:pt x="128" y="10"/>
                    </a:lnTo>
                    <a:lnTo>
                      <a:pt x="129" y="11"/>
                    </a:lnTo>
                    <a:lnTo>
                      <a:pt x="130" y="11"/>
                    </a:lnTo>
                    <a:lnTo>
                      <a:pt x="132" y="10"/>
                    </a:lnTo>
                    <a:lnTo>
                      <a:pt x="133" y="10"/>
                    </a:lnTo>
                    <a:lnTo>
                      <a:pt x="135" y="10"/>
                    </a:lnTo>
                    <a:lnTo>
                      <a:pt x="137" y="10"/>
                    </a:lnTo>
                    <a:lnTo>
                      <a:pt x="138" y="11"/>
                    </a:lnTo>
                    <a:lnTo>
                      <a:pt x="140" y="12"/>
                    </a:lnTo>
                    <a:lnTo>
                      <a:pt x="141" y="13"/>
                    </a:lnTo>
                    <a:lnTo>
                      <a:pt x="143" y="13"/>
                    </a:lnTo>
                    <a:lnTo>
                      <a:pt x="144" y="15"/>
                    </a:lnTo>
                    <a:lnTo>
                      <a:pt x="145" y="16"/>
                    </a:lnTo>
                    <a:lnTo>
                      <a:pt x="146" y="16"/>
                    </a:lnTo>
                    <a:lnTo>
                      <a:pt x="146" y="18"/>
                    </a:lnTo>
                    <a:lnTo>
                      <a:pt x="146" y="19"/>
                    </a:lnTo>
                    <a:lnTo>
                      <a:pt x="146" y="20"/>
                    </a:lnTo>
                    <a:lnTo>
                      <a:pt x="146" y="21"/>
                    </a:lnTo>
                    <a:lnTo>
                      <a:pt x="146" y="22"/>
                    </a:lnTo>
                    <a:lnTo>
                      <a:pt x="147" y="23"/>
                    </a:lnTo>
                    <a:lnTo>
                      <a:pt x="149" y="24"/>
                    </a:lnTo>
                    <a:lnTo>
                      <a:pt x="151" y="26"/>
                    </a:lnTo>
                    <a:lnTo>
                      <a:pt x="153" y="26"/>
                    </a:lnTo>
                    <a:lnTo>
                      <a:pt x="155" y="28"/>
                    </a:lnTo>
                    <a:lnTo>
                      <a:pt x="157" y="29"/>
                    </a:lnTo>
                    <a:lnTo>
                      <a:pt x="159" y="30"/>
                    </a:lnTo>
                    <a:lnTo>
                      <a:pt x="161" y="31"/>
                    </a:lnTo>
                    <a:lnTo>
                      <a:pt x="163" y="32"/>
                    </a:lnTo>
                    <a:lnTo>
                      <a:pt x="165" y="34"/>
                    </a:lnTo>
                    <a:lnTo>
                      <a:pt x="167" y="36"/>
                    </a:lnTo>
                    <a:lnTo>
                      <a:pt x="167" y="38"/>
                    </a:lnTo>
                    <a:lnTo>
                      <a:pt x="169" y="41"/>
                    </a:lnTo>
                    <a:lnTo>
                      <a:pt x="169" y="43"/>
                    </a:lnTo>
                    <a:lnTo>
                      <a:pt x="170" y="45"/>
                    </a:lnTo>
                    <a:lnTo>
                      <a:pt x="170" y="48"/>
                    </a:lnTo>
                    <a:lnTo>
                      <a:pt x="169" y="50"/>
                    </a:lnTo>
                    <a:lnTo>
                      <a:pt x="168" y="52"/>
                    </a:lnTo>
                    <a:lnTo>
                      <a:pt x="167" y="54"/>
                    </a:lnTo>
                    <a:lnTo>
                      <a:pt x="165" y="55"/>
                    </a:lnTo>
                    <a:lnTo>
                      <a:pt x="163" y="57"/>
                    </a:lnTo>
                    <a:lnTo>
                      <a:pt x="164" y="59"/>
                    </a:lnTo>
                    <a:lnTo>
                      <a:pt x="164" y="61"/>
                    </a:lnTo>
                    <a:lnTo>
                      <a:pt x="164" y="64"/>
                    </a:lnTo>
                    <a:lnTo>
                      <a:pt x="164" y="66"/>
                    </a:lnTo>
                    <a:lnTo>
                      <a:pt x="162" y="67"/>
                    </a:lnTo>
                    <a:lnTo>
                      <a:pt x="160" y="70"/>
                    </a:lnTo>
                    <a:lnTo>
                      <a:pt x="159" y="71"/>
                    </a:lnTo>
                    <a:lnTo>
                      <a:pt x="157" y="73"/>
                    </a:lnTo>
                    <a:lnTo>
                      <a:pt x="155" y="73"/>
                    </a:lnTo>
                    <a:lnTo>
                      <a:pt x="153" y="74"/>
                    </a:lnTo>
                    <a:lnTo>
                      <a:pt x="152" y="75"/>
                    </a:lnTo>
                    <a:lnTo>
                      <a:pt x="151" y="75"/>
                    </a:lnTo>
                    <a:lnTo>
                      <a:pt x="150" y="74"/>
                    </a:lnTo>
                    <a:lnTo>
                      <a:pt x="149" y="74"/>
                    </a:lnTo>
                    <a:lnTo>
                      <a:pt x="148" y="74"/>
                    </a:lnTo>
                    <a:lnTo>
                      <a:pt x="145" y="75"/>
                    </a:lnTo>
                    <a:lnTo>
                      <a:pt x="142" y="76"/>
                    </a:lnTo>
                    <a:lnTo>
                      <a:pt x="139" y="76"/>
                    </a:lnTo>
                    <a:lnTo>
                      <a:pt x="136" y="77"/>
                    </a:lnTo>
                    <a:lnTo>
                      <a:pt x="133" y="78"/>
                    </a:lnTo>
                    <a:lnTo>
                      <a:pt x="130" y="79"/>
                    </a:lnTo>
                    <a:lnTo>
                      <a:pt x="127" y="79"/>
                    </a:lnTo>
                    <a:lnTo>
                      <a:pt x="124" y="80"/>
                    </a:lnTo>
                    <a:lnTo>
                      <a:pt x="120" y="80"/>
                    </a:lnTo>
                    <a:lnTo>
                      <a:pt x="117" y="80"/>
                    </a:lnTo>
                    <a:lnTo>
                      <a:pt x="95" y="75"/>
                    </a:lnTo>
                  </a:path>
                </a:pathLst>
              </a:custGeom>
              <a:solidFill>
                <a:srgbClr val="FF0097"/>
              </a:solidFill>
              <a:ln w="9525" cap="rnd">
                <a:noFill/>
                <a:round/>
                <a:headEnd/>
                <a:tailEnd/>
              </a:ln>
            </p:spPr>
            <p:txBody>
              <a:bodyPr/>
              <a:lstStyle/>
              <a:p>
                <a:endParaRPr lang="en-US"/>
              </a:p>
            </p:txBody>
          </p:sp>
          <p:sp>
            <p:nvSpPr>
              <p:cNvPr id="84340" name="Freeform 372"/>
              <p:cNvSpPr>
                <a:spLocks noChangeAspect="1"/>
              </p:cNvSpPr>
              <p:nvPr/>
            </p:nvSpPr>
            <p:spPr bwMode="auto">
              <a:xfrm>
                <a:off x="1105" y="2365"/>
                <a:ext cx="82" cy="39"/>
              </a:xfrm>
              <a:custGeom>
                <a:avLst/>
                <a:gdLst>
                  <a:gd name="T0" fmla="*/ 4 w 171"/>
                  <a:gd name="T1" fmla="*/ 6 h 81"/>
                  <a:gd name="T2" fmla="*/ 4 w 171"/>
                  <a:gd name="T3" fmla="*/ 6 h 81"/>
                  <a:gd name="T4" fmla="*/ 4 w 171"/>
                  <a:gd name="T5" fmla="*/ 6 h 81"/>
                  <a:gd name="T6" fmla="*/ 3 w 171"/>
                  <a:gd name="T7" fmla="*/ 6 h 81"/>
                  <a:gd name="T8" fmla="*/ 3 w 171"/>
                  <a:gd name="T9" fmla="*/ 6 h 81"/>
                  <a:gd name="T10" fmla="*/ 3 w 171"/>
                  <a:gd name="T11" fmla="*/ 6 h 81"/>
                  <a:gd name="T12" fmla="*/ 3 w 171"/>
                  <a:gd name="T13" fmla="*/ 6 h 81"/>
                  <a:gd name="T14" fmla="*/ 2 w 171"/>
                  <a:gd name="T15" fmla="*/ 5 h 81"/>
                  <a:gd name="T16" fmla="*/ 1 w 171"/>
                  <a:gd name="T17" fmla="*/ 4 h 81"/>
                  <a:gd name="T18" fmla="*/ 1 w 171"/>
                  <a:gd name="T19" fmla="*/ 4 h 81"/>
                  <a:gd name="T20" fmla="*/ 0 w 171"/>
                  <a:gd name="T21" fmla="*/ 4 h 81"/>
                  <a:gd name="T22" fmla="*/ 0 w 171"/>
                  <a:gd name="T23" fmla="*/ 3 h 81"/>
                  <a:gd name="T24" fmla="*/ 0 w 171"/>
                  <a:gd name="T25" fmla="*/ 2 h 81"/>
                  <a:gd name="T26" fmla="*/ 0 w 171"/>
                  <a:gd name="T27" fmla="*/ 1 h 81"/>
                  <a:gd name="T28" fmla="*/ 1 w 171"/>
                  <a:gd name="T29" fmla="*/ 1 h 81"/>
                  <a:gd name="T30" fmla="*/ 2 w 171"/>
                  <a:gd name="T31" fmla="*/ 1 h 81"/>
                  <a:gd name="T32" fmla="*/ 3 w 171"/>
                  <a:gd name="T33" fmla="*/ 1 h 81"/>
                  <a:gd name="T34" fmla="*/ 4 w 171"/>
                  <a:gd name="T35" fmla="*/ 1 h 81"/>
                  <a:gd name="T36" fmla="*/ 5 w 171"/>
                  <a:gd name="T37" fmla="*/ 0 h 81"/>
                  <a:gd name="T38" fmla="*/ 7 w 171"/>
                  <a:gd name="T39" fmla="*/ 0 h 81"/>
                  <a:gd name="T40" fmla="*/ 7 w 171"/>
                  <a:gd name="T41" fmla="*/ 0 h 81"/>
                  <a:gd name="T42" fmla="*/ 8 w 171"/>
                  <a:gd name="T43" fmla="*/ 0 h 81"/>
                  <a:gd name="T44" fmla="*/ 9 w 171"/>
                  <a:gd name="T45" fmla="*/ 0 h 81"/>
                  <a:gd name="T46" fmla="*/ 11 w 171"/>
                  <a:gd name="T47" fmla="*/ 1 h 81"/>
                  <a:gd name="T48" fmla="*/ 12 w 171"/>
                  <a:gd name="T49" fmla="*/ 0 h 81"/>
                  <a:gd name="T50" fmla="*/ 13 w 171"/>
                  <a:gd name="T51" fmla="*/ 0 h 81"/>
                  <a:gd name="T52" fmla="*/ 13 w 171"/>
                  <a:gd name="T53" fmla="*/ 1 h 81"/>
                  <a:gd name="T54" fmla="*/ 14 w 171"/>
                  <a:gd name="T55" fmla="*/ 1 h 81"/>
                  <a:gd name="T56" fmla="*/ 14 w 171"/>
                  <a:gd name="T57" fmla="*/ 1 h 81"/>
                  <a:gd name="T58" fmla="*/ 15 w 171"/>
                  <a:gd name="T59" fmla="*/ 1 h 81"/>
                  <a:gd name="T60" fmla="*/ 16 w 171"/>
                  <a:gd name="T61" fmla="*/ 1 h 81"/>
                  <a:gd name="T62" fmla="*/ 16 w 171"/>
                  <a:gd name="T63" fmla="*/ 2 h 81"/>
                  <a:gd name="T64" fmla="*/ 16 w 171"/>
                  <a:gd name="T65" fmla="*/ 2 h 81"/>
                  <a:gd name="T66" fmla="*/ 16 w 171"/>
                  <a:gd name="T67" fmla="*/ 2 h 81"/>
                  <a:gd name="T68" fmla="*/ 17 w 171"/>
                  <a:gd name="T69" fmla="*/ 3 h 81"/>
                  <a:gd name="T70" fmla="*/ 17 w 171"/>
                  <a:gd name="T71" fmla="*/ 3 h 81"/>
                  <a:gd name="T72" fmla="*/ 18 w 171"/>
                  <a:gd name="T73" fmla="*/ 4 h 81"/>
                  <a:gd name="T74" fmla="*/ 19 w 171"/>
                  <a:gd name="T75" fmla="*/ 5 h 81"/>
                  <a:gd name="T76" fmla="*/ 19 w 171"/>
                  <a:gd name="T77" fmla="*/ 6 h 81"/>
                  <a:gd name="T78" fmla="*/ 18 w 171"/>
                  <a:gd name="T79" fmla="*/ 6 h 81"/>
                  <a:gd name="T80" fmla="*/ 18 w 171"/>
                  <a:gd name="T81" fmla="*/ 7 h 81"/>
                  <a:gd name="T82" fmla="*/ 17 w 171"/>
                  <a:gd name="T83" fmla="*/ 8 h 81"/>
                  <a:gd name="T84" fmla="*/ 17 w 171"/>
                  <a:gd name="T85" fmla="*/ 8 h 81"/>
                  <a:gd name="T86" fmla="*/ 17 w 171"/>
                  <a:gd name="T87" fmla="*/ 8 h 81"/>
                  <a:gd name="T88" fmla="*/ 16 w 171"/>
                  <a:gd name="T89" fmla="*/ 8 h 81"/>
                  <a:gd name="T90" fmla="*/ 16 w 171"/>
                  <a:gd name="T91" fmla="*/ 9 h 81"/>
                  <a:gd name="T92" fmla="*/ 14 w 171"/>
                  <a:gd name="T93" fmla="*/ 9 h 81"/>
                  <a:gd name="T94" fmla="*/ 13 w 171"/>
                  <a:gd name="T95" fmla="*/ 9 h 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
                  <a:gd name="T145" fmla="*/ 0 h 81"/>
                  <a:gd name="T146" fmla="*/ 171 w 171"/>
                  <a:gd name="T147" fmla="*/ 81 h 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 h="81">
                    <a:moveTo>
                      <a:pt x="95" y="75"/>
                    </a:moveTo>
                    <a:lnTo>
                      <a:pt x="78" y="64"/>
                    </a:lnTo>
                    <a:lnTo>
                      <a:pt x="57" y="65"/>
                    </a:lnTo>
                    <a:lnTo>
                      <a:pt x="36" y="59"/>
                    </a:lnTo>
                    <a:lnTo>
                      <a:pt x="35" y="59"/>
                    </a:lnTo>
                    <a:lnTo>
                      <a:pt x="34" y="59"/>
                    </a:lnTo>
                    <a:lnTo>
                      <a:pt x="34" y="58"/>
                    </a:lnTo>
                    <a:lnTo>
                      <a:pt x="33" y="58"/>
                    </a:lnTo>
                    <a:lnTo>
                      <a:pt x="33" y="57"/>
                    </a:lnTo>
                    <a:lnTo>
                      <a:pt x="32" y="57"/>
                    </a:lnTo>
                    <a:lnTo>
                      <a:pt x="31" y="57"/>
                    </a:lnTo>
                    <a:lnTo>
                      <a:pt x="30" y="56"/>
                    </a:lnTo>
                    <a:lnTo>
                      <a:pt x="30" y="55"/>
                    </a:lnTo>
                    <a:lnTo>
                      <a:pt x="30" y="54"/>
                    </a:lnTo>
                    <a:lnTo>
                      <a:pt x="29" y="53"/>
                    </a:lnTo>
                    <a:lnTo>
                      <a:pt x="29" y="52"/>
                    </a:lnTo>
                    <a:lnTo>
                      <a:pt x="28" y="51"/>
                    </a:lnTo>
                    <a:lnTo>
                      <a:pt x="27" y="51"/>
                    </a:lnTo>
                    <a:lnTo>
                      <a:pt x="27" y="50"/>
                    </a:lnTo>
                    <a:lnTo>
                      <a:pt x="25" y="49"/>
                    </a:lnTo>
                    <a:lnTo>
                      <a:pt x="24" y="48"/>
                    </a:lnTo>
                    <a:lnTo>
                      <a:pt x="22" y="46"/>
                    </a:lnTo>
                    <a:lnTo>
                      <a:pt x="21" y="45"/>
                    </a:lnTo>
                    <a:lnTo>
                      <a:pt x="20" y="43"/>
                    </a:lnTo>
                    <a:lnTo>
                      <a:pt x="18" y="41"/>
                    </a:lnTo>
                    <a:lnTo>
                      <a:pt x="18" y="40"/>
                    </a:lnTo>
                    <a:lnTo>
                      <a:pt x="16" y="39"/>
                    </a:lnTo>
                    <a:lnTo>
                      <a:pt x="15" y="38"/>
                    </a:lnTo>
                    <a:lnTo>
                      <a:pt x="13" y="38"/>
                    </a:lnTo>
                    <a:lnTo>
                      <a:pt x="11" y="38"/>
                    </a:lnTo>
                    <a:lnTo>
                      <a:pt x="9" y="38"/>
                    </a:lnTo>
                    <a:lnTo>
                      <a:pt x="8" y="38"/>
                    </a:lnTo>
                    <a:lnTo>
                      <a:pt x="6" y="36"/>
                    </a:lnTo>
                    <a:lnTo>
                      <a:pt x="5" y="35"/>
                    </a:lnTo>
                    <a:lnTo>
                      <a:pt x="4" y="34"/>
                    </a:lnTo>
                    <a:lnTo>
                      <a:pt x="3" y="33"/>
                    </a:lnTo>
                    <a:lnTo>
                      <a:pt x="2" y="32"/>
                    </a:lnTo>
                    <a:lnTo>
                      <a:pt x="2" y="30"/>
                    </a:lnTo>
                    <a:lnTo>
                      <a:pt x="1" y="29"/>
                    </a:lnTo>
                    <a:lnTo>
                      <a:pt x="0" y="27"/>
                    </a:lnTo>
                    <a:lnTo>
                      <a:pt x="0" y="25"/>
                    </a:lnTo>
                    <a:lnTo>
                      <a:pt x="0" y="23"/>
                    </a:lnTo>
                    <a:lnTo>
                      <a:pt x="1" y="21"/>
                    </a:lnTo>
                    <a:lnTo>
                      <a:pt x="2" y="19"/>
                    </a:lnTo>
                    <a:lnTo>
                      <a:pt x="3" y="16"/>
                    </a:lnTo>
                    <a:lnTo>
                      <a:pt x="5" y="15"/>
                    </a:lnTo>
                    <a:lnTo>
                      <a:pt x="6" y="13"/>
                    </a:lnTo>
                    <a:lnTo>
                      <a:pt x="8" y="13"/>
                    </a:lnTo>
                    <a:lnTo>
                      <a:pt x="9" y="12"/>
                    </a:lnTo>
                    <a:lnTo>
                      <a:pt x="11" y="12"/>
                    </a:lnTo>
                    <a:lnTo>
                      <a:pt x="15" y="12"/>
                    </a:lnTo>
                    <a:lnTo>
                      <a:pt x="17" y="12"/>
                    </a:lnTo>
                    <a:lnTo>
                      <a:pt x="19" y="12"/>
                    </a:lnTo>
                    <a:lnTo>
                      <a:pt x="21" y="12"/>
                    </a:lnTo>
                    <a:lnTo>
                      <a:pt x="24" y="12"/>
                    </a:lnTo>
                    <a:lnTo>
                      <a:pt x="26" y="12"/>
                    </a:lnTo>
                    <a:lnTo>
                      <a:pt x="28" y="11"/>
                    </a:lnTo>
                    <a:lnTo>
                      <a:pt x="30" y="11"/>
                    </a:lnTo>
                    <a:lnTo>
                      <a:pt x="33" y="10"/>
                    </a:lnTo>
                    <a:lnTo>
                      <a:pt x="36" y="10"/>
                    </a:lnTo>
                    <a:lnTo>
                      <a:pt x="39" y="9"/>
                    </a:lnTo>
                    <a:lnTo>
                      <a:pt x="42" y="8"/>
                    </a:lnTo>
                    <a:lnTo>
                      <a:pt x="46" y="8"/>
                    </a:lnTo>
                    <a:lnTo>
                      <a:pt x="49" y="7"/>
                    </a:lnTo>
                    <a:lnTo>
                      <a:pt x="52" y="7"/>
                    </a:lnTo>
                    <a:lnTo>
                      <a:pt x="55" y="7"/>
                    </a:lnTo>
                    <a:lnTo>
                      <a:pt x="58" y="6"/>
                    </a:lnTo>
                    <a:lnTo>
                      <a:pt x="62" y="4"/>
                    </a:lnTo>
                    <a:lnTo>
                      <a:pt x="65" y="3"/>
                    </a:lnTo>
                    <a:lnTo>
                      <a:pt x="67" y="2"/>
                    </a:lnTo>
                    <a:lnTo>
                      <a:pt x="68" y="1"/>
                    </a:lnTo>
                    <a:lnTo>
                      <a:pt x="70" y="1"/>
                    </a:lnTo>
                    <a:lnTo>
                      <a:pt x="72" y="0"/>
                    </a:lnTo>
                    <a:lnTo>
                      <a:pt x="75" y="0"/>
                    </a:lnTo>
                    <a:lnTo>
                      <a:pt x="76" y="0"/>
                    </a:lnTo>
                    <a:lnTo>
                      <a:pt x="78" y="0"/>
                    </a:lnTo>
                    <a:lnTo>
                      <a:pt x="80" y="0"/>
                    </a:lnTo>
                    <a:lnTo>
                      <a:pt x="81" y="0"/>
                    </a:lnTo>
                    <a:lnTo>
                      <a:pt x="99" y="10"/>
                    </a:lnTo>
                    <a:lnTo>
                      <a:pt x="100" y="9"/>
                    </a:lnTo>
                    <a:lnTo>
                      <a:pt x="102" y="9"/>
                    </a:lnTo>
                    <a:lnTo>
                      <a:pt x="103" y="8"/>
                    </a:lnTo>
                    <a:lnTo>
                      <a:pt x="106" y="7"/>
                    </a:lnTo>
                    <a:lnTo>
                      <a:pt x="108" y="7"/>
                    </a:lnTo>
                    <a:lnTo>
                      <a:pt x="110" y="7"/>
                    </a:lnTo>
                    <a:lnTo>
                      <a:pt x="113" y="7"/>
                    </a:lnTo>
                    <a:lnTo>
                      <a:pt x="114" y="7"/>
                    </a:lnTo>
                    <a:lnTo>
                      <a:pt x="116" y="7"/>
                    </a:lnTo>
                    <a:lnTo>
                      <a:pt x="118" y="7"/>
                    </a:lnTo>
                    <a:lnTo>
                      <a:pt x="119" y="7"/>
                    </a:lnTo>
                    <a:lnTo>
                      <a:pt x="122" y="8"/>
                    </a:lnTo>
                    <a:lnTo>
                      <a:pt x="123" y="9"/>
                    </a:lnTo>
                    <a:lnTo>
                      <a:pt x="125" y="10"/>
                    </a:lnTo>
                    <a:lnTo>
                      <a:pt x="127" y="10"/>
                    </a:lnTo>
                    <a:lnTo>
                      <a:pt x="128" y="10"/>
                    </a:lnTo>
                    <a:lnTo>
                      <a:pt x="129" y="11"/>
                    </a:lnTo>
                    <a:lnTo>
                      <a:pt x="130" y="11"/>
                    </a:lnTo>
                    <a:lnTo>
                      <a:pt x="132" y="10"/>
                    </a:lnTo>
                    <a:lnTo>
                      <a:pt x="133" y="10"/>
                    </a:lnTo>
                    <a:lnTo>
                      <a:pt x="135" y="10"/>
                    </a:lnTo>
                    <a:lnTo>
                      <a:pt x="137" y="10"/>
                    </a:lnTo>
                    <a:lnTo>
                      <a:pt x="138" y="11"/>
                    </a:lnTo>
                    <a:lnTo>
                      <a:pt x="140" y="12"/>
                    </a:lnTo>
                    <a:lnTo>
                      <a:pt x="141" y="13"/>
                    </a:lnTo>
                    <a:lnTo>
                      <a:pt x="143" y="13"/>
                    </a:lnTo>
                    <a:lnTo>
                      <a:pt x="144" y="15"/>
                    </a:lnTo>
                    <a:lnTo>
                      <a:pt x="145" y="16"/>
                    </a:lnTo>
                    <a:lnTo>
                      <a:pt x="146" y="16"/>
                    </a:lnTo>
                    <a:lnTo>
                      <a:pt x="146" y="18"/>
                    </a:lnTo>
                    <a:lnTo>
                      <a:pt x="146" y="19"/>
                    </a:lnTo>
                    <a:lnTo>
                      <a:pt x="146" y="20"/>
                    </a:lnTo>
                    <a:lnTo>
                      <a:pt x="146" y="21"/>
                    </a:lnTo>
                    <a:lnTo>
                      <a:pt x="146" y="22"/>
                    </a:lnTo>
                    <a:lnTo>
                      <a:pt x="147" y="23"/>
                    </a:lnTo>
                    <a:lnTo>
                      <a:pt x="149" y="24"/>
                    </a:lnTo>
                    <a:lnTo>
                      <a:pt x="151" y="26"/>
                    </a:lnTo>
                    <a:lnTo>
                      <a:pt x="153" y="26"/>
                    </a:lnTo>
                    <a:lnTo>
                      <a:pt x="155" y="28"/>
                    </a:lnTo>
                    <a:lnTo>
                      <a:pt x="157" y="29"/>
                    </a:lnTo>
                    <a:lnTo>
                      <a:pt x="159" y="30"/>
                    </a:lnTo>
                    <a:lnTo>
                      <a:pt x="161" y="31"/>
                    </a:lnTo>
                    <a:lnTo>
                      <a:pt x="163" y="32"/>
                    </a:lnTo>
                    <a:lnTo>
                      <a:pt x="165" y="34"/>
                    </a:lnTo>
                    <a:lnTo>
                      <a:pt x="167" y="36"/>
                    </a:lnTo>
                    <a:lnTo>
                      <a:pt x="167" y="38"/>
                    </a:lnTo>
                    <a:lnTo>
                      <a:pt x="169" y="41"/>
                    </a:lnTo>
                    <a:lnTo>
                      <a:pt x="169" y="43"/>
                    </a:lnTo>
                    <a:lnTo>
                      <a:pt x="170" y="45"/>
                    </a:lnTo>
                    <a:lnTo>
                      <a:pt x="170" y="48"/>
                    </a:lnTo>
                    <a:lnTo>
                      <a:pt x="169" y="50"/>
                    </a:lnTo>
                    <a:lnTo>
                      <a:pt x="168" y="52"/>
                    </a:lnTo>
                    <a:lnTo>
                      <a:pt x="167" y="54"/>
                    </a:lnTo>
                    <a:lnTo>
                      <a:pt x="165" y="55"/>
                    </a:lnTo>
                    <a:lnTo>
                      <a:pt x="163" y="57"/>
                    </a:lnTo>
                    <a:lnTo>
                      <a:pt x="164" y="59"/>
                    </a:lnTo>
                    <a:lnTo>
                      <a:pt x="164" y="61"/>
                    </a:lnTo>
                    <a:lnTo>
                      <a:pt x="164" y="64"/>
                    </a:lnTo>
                    <a:lnTo>
                      <a:pt x="164" y="66"/>
                    </a:lnTo>
                    <a:lnTo>
                      <a:pt x="162" y="67"/>
                    </a:lnTo>
                    <a:lnTo>
                      <a:pt x="160" y="70"/>
                    </a:lnTo>
                    <a:lnTo>
                      <a:pt x="159" y="71"/>
                    </a:lnTo>
                    <a:lnTo>
                      <a:pt x="157" y="73"/>
                    </a:lnTo>
                    <a:lnTo>
                      <a:pt x="155" y="73"/>
                    </a:lnTo>
                    <a:lnTo>
                      <a:pt x="153" y="74"/>
                    </a:lnTo>
                    <a:lnTo>
                      <a:pt x="152" y="75"/>
                    </a:lnTo>
                    <a:lnTo>
                      <a:pt x="151" y="75"/>
                    </a:lnTo>
                    <a:lnTo>
                      <a:pt x="150" y="74"/>
                    </a:lnTo>
                    <a:lnTo>
                      <a:pt x="149" y="74"/>
                    </a:lnTo>
                    <a:lnTo>
                      <a:pt x="148" y="74"/>
                    </a:lnTo>
                    <a:lnTo>
                      <a:pt x="145" y="75"/>
                    </a:lnTo>
                    <a:lnTo>
                      <a:pt x="142" y="76"/>
                    </a:lnTo>
                    <a:lnTo>
                      <a:pt x="139" y="76"/>
                    </a:lnTo>
                    <a:lnTo>
                      <a:pt x="136" y="77"/>
                    </a:lnTo>
                    <a:lnTo>
                      <a:pt x="133" y="78"/>
                    </a:lnTo>
                    <a:lnTo>
                      <a:pt x="130" y="79"/>
                    </a:lnTo>
                    <a:lnTo>
                      <a:pt x="127" y="79"/>
                    </a:lnTo>
                    <a:lnTo>
                      <a:pt x="124" y="80"/>
                    </a:lnTo>
                    <a:lnTo>
                      <a:pt x="120" y="80"/>
                    </a:lnTo>
                    <a:lnTo>
                      <a:pt x="117" y="80"/>
                    </a:lnTo>
                    <a:lnTo>
                      <a:pt x="95" y="75"/>
                    </a:lnTo>
                  </a:path>
                </a:pathLst>
              </a:custGeom>
              <a:noFill/>
              <a:ln w="12700" cap="rnd">
                <a:solidFill>
                  <a:srgbClr val="000000"/>
                </a:solidFill>
                <a:round/>
                <a:headEnd type="none" w="sm" len="sm"/>
                <a:tailEnd type="none" w="sm" len="sm"/>
              </a:ln>
            </p:spPr>
            <p:txBody>
              <a:bodyPr/>
              <a:lstStyle/>
              <a:p>
                <a:endParaRPr lang="en-US"/>
              </a:p>
            </p:txBody>
          </p:sp>
          <p:sp>
            <p:nvSpPr>
              <p:cNvPr id="84341" name="Freeform 373"/>
              <p:cNvSpPr>
                <a:spLocks noChangeAspect="1"/>
              </p:cNvSpPr>
              <p:nvPr/>
            </p:nvSpPr>
            <p:spPr bwMode="auto">
              <a:xfrm>
                <a:off x="1022" y="2374"/>
                <a:ext cx="222" cy="88"/>
              </a:xfrm>
              <a:custGeom>
                <a:avLst/>
                <a:gdLst>
                  <a:gd name="T0" fmla="*/ 0 w 459"/>
                  <a:gd name="T1" fmla="*/ 0 h 182"/>
                  <a:gd name="T2" fmla="*/ 0 w 459"/>
                  <a:gd name="T3" fmla="*/ 0 h 182"/>
                  <a:gd name="T4" fmla="*/ 0 w 459"/>
                  <a:gd name="T5" fmla="*/ 1 h 182"/>
                  <a:gd name="T6" fmla="*/ 0 w 459"/>
                  <a:gd name="T7" fmla="*/ 1 h 182"/>
                  <a:gd name="T8" fmla="*/ 0 w 459"/>
                  <a:gd name="T9" fmla="*/ 2 h 182"/>
                  <a:gd name="T10" fmla="*/ 0 w 459"/>
                  <a:gd name="T11" fmla="*/ 2 h 182"/>
                  <a:gd name="T12" fmla="*/ 2 w 459"/>
                  <a:gd name="T13" fmla="*/ 2 h 182"/>
                  <a:gd name="T14" fmla="*/ 8 w 459"/>
                  <a:gd name="T15" fmla="*/ 3 h 182"/>
                  <a:gd name="T16" fmla="*/ 15 w 459"/>
                  <a:gd name="T17" fmla="*/ 4 h 182"/>
                  <a:gd name="T18" fmla="*/ 23 w 459"/>
                  <a:gd name="T19" fmla="*/ 6 h 182"/>
                  <a:gd name="T20" fmla="*/ 29 w 459"/>
                  <a:gd name="T21" fmla="*/ 7 h 182"/>
                  <a:gd name="T22" fmla="*/ 30 w 459"/>
                  <a:gd name="T23" fmla="*/ 7 h 182"/>
                  <a:gd name="T24" fmla="*/ 35 w 459"/>
                  <a:gd name="T25" fmla="*/ 10 h 182"/>
                  <a:gd name="T26" fmla="*/ 40 w 459"/>
                  <a:gd name="T27" fmla="*/ 13 h 182"/>
                  <a:gd name="T28" fmla="*/ 45 w 459"/>
                  <a:gd name="T29" fmla="*/ 16 h 182"/>
                  <a:gd name="T30" fmla="*/ 49 w 459"/>
                  <a:gd name="T31" fmla="*/ 19 h 182"/>
                  <a:gd name="T32" fmla="*/ 50 w 459"/>
                  <a:gd name="T33" fmla="*/ 21 h 182"/>
                  <a:gd name="T34" fmla="*/ 51 w 459"/>
                  <a:gd name="T35" fmla="*/ 20 h 182"/>
                  <a:gd name="T36" fmla="*/ 51 w 459"/>
                  <a:gd name="T37" fmla="*/ 20 h 182"/>
                  <a:gd name="T38" fmla="*/ 51 w 459"/>
                  <a:gd name="T39" fmla="*/ 19 h 182"/>
                  <a:gd name="T40" fmla="*/ 51 w 459"/>
                  <a:gd name="T41" fmla="*/ 19 h 182"/>
                  <a:gd name="T42" fmla="*/ 52 w 459"/>
                  <a:gd name="T43" fmla="*/ 19 h 182"/>
                  <a:gd name="T44" fmla="*/ 52 w 459"/>
                  <a:gd name="T45" fmla="*/ 19 h 182"/>
                  <a:gd name="T46" fmla="*/ 52 w 459"/>
                  <a:gd name="T47" fmla="*/ 19 h 182"/>
                  <a:gd name="T48" fmla="*/ 50 w 459"/>
                  <a:gd name="T49" fmla="*/ 18 h 182"/>
                  <a:gd name="T50" fmla="*/ 46 w 459"/>
                  <a:gd name="T51" fmla="*/ 15 h 182"/>
                  <a:gd name="T52" fmla="*/ 41 w 459"/>
                  <a:gd name="T53" fmla="*/ 11 h 182"/>
                  <a:gd name="T54" fmla="*/ 35 w 459"/>
                  <a:gd name="T55" fmla="*/ 8 h 182"/>
                  <a:gd name="T56" fmla="*/ 31 w 459"/>
                  <a:gd name="T57" fmla="*/ 6 h 182"/>
                  <a:gd name="T58" fmla="*/ 29 w 459"/>
                  <a:gd name="T59" fmla="*/ 5 h 182"/>
                  <a:gd name="T60" fmla="*/ 23 w 459"/>
                  <a:gd name="T61" fmla="*/ 3 h 182"/>
                  <a:gd name="T62" fmla="*/ 16 w 459"/>
                  <a:gd name="T63" fmla="*/ 2 h 182"/>
                  <a:gd name="T64" fmla="*/ 9 w 459"/>
                  <a:gd name="T65" fmla="*/ 1 h 182"/>
                  <a:gd name="T66" fmla="*/ 3 w 459"/>
                  <a:gd name="T67" fmla="*/ 0 h 182"/>
                  <a:gd name="T68" fmla="*/ 0 w 459"/>
                  <a:gd name="T69" fmla="*/ 0 h 1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9"/>
                  <a:gd name="T106" fmla="*/ 0 h 182"/>
                  <a:gd name="T107" fmla="*/ 459 w 459"/>
                  <a:gd name="T108" fmla="*/ 182 h 1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9" h="182">
                    <a:moveTo>
                      <a:pt x="0" y="0"/>
                    </a:moveTo>
                    <a:lnTo>
                      <a:pt x="0" y="0"/>
                    </a:lnTo>
                    <a:lnTo>
                      <a:pt x="0" y="3"/>
                    </a:lnTo>
                    <a:lnTo>
                      <a:pt x="0" y="4"/>
                    </a:lnTo>
                    <a:lnTo>
                      <a:pt x="0" y="7"/>
                    </a:lnTo>
                    <a:lnTo>
                      <a:pt x="1" y="9"/>
                    </a:lnTo>
                    <a:lnTo>
                      <a:pt x="1" y="11"/>
                    </a:lnTo>
                    <a:lnTo>
                      <a:pt x="1" y="13"/>
                    </a:lnTo>
                    <a:lnTo>
                      <a:pt x="1" y="15"/>
                    </a:lnTo>
                    <a:lnTo>
                      <a:pt x="1" y="16"/>
                    </a:lnTo>
                    <a:lnTo>
                      <a:pt x="1" y="18"/>
                    </a:lnTo>
                    <a:lnTo>
                      <a:pt x="2" y="18"/>
                    </a:lnTo>
                    <a:lnTo>
                      <a:pt x="20" y="20"/>
                    </a:lnTo>
                    <a:lnTo>
                      <a:pt x="44" y="23"/>
                    </a:lnTo>
                    <a:lnTo>
                      <a:pt x="72" y="27"/>
                    </a:lnTo>
                    <a:lnTo>
                      <a:pt x="104" y="32"/>
                    </a:lnTo>
                    <a:lnTo>
                      <a:pt x="137" y="38"/>
                    </a:lnTo>
                    <a:lnTo>
                      <a:pt x="170" y="43"/>
                    </a:lnTo>
                    <a:lnTo>
                      <a:pt x="201" y="49"/>
                    </a:lnTo>
                    <a:lnTo>
                      <a:pt x="229" y="56"/>
                    </a:lnTo>
                    <a:lnTo>
                      <a:pt x="252" y="62"/>
                    </a:lnTo>
                    <a:lnTo>
                      <a:pt x="269" y="67"/>
                    </a:lnTo>
                    <a:lnTo>
                      <a:pt x="285" y="76"/>
                    </a:lnTo>
                    <a:lnTo>
                      <a:pt x="305" y="87"/>
                    </a:lnTo>
                    <a:lnTo>
                      <a:pt x="327" y="101"/>
                    </a:lnTo>
                    <a:lnTo>
                      <a:pt x="350" y="116"/>
                    </a:lnTo>
                    <a:lnTo>
                      <a:pt x="374" y="132"/>
                    </a:lnTo>
                    <a:lnTo>
                      <a:pt x="396" y="147"/>
                    </a:lnTo>
                    <a:lnTo>
                      <a:pt x="416" y="161"/>
                    </a:lnTo>
                    <a:lnTo>
                      <a:pt x="431" y="171"/>
                    </a:lnTo>
                    <a:lnTo>
                      <a:pt x="441" y="179"/>
                    </a:lnTo>
                    <a:lnTo>
                      <a:pt x="445" y="181"/>
                    </a:lnTo>
                    <a:lnTo>
                      <a:pt x="451" y="175"/>
                    </a:lnTo>
                    <a:lnTo>
                      <a:pt x="451" y="174"/>
                    </a:lnTo>
                    <a:lnTo>
                      <a:pt x="452" y="174"/>
                    </a:lnTo>
                    <a:lnTo>
                      <a:pt x="453" y="173"/>
                    </a:lnTo>
                    <a:lnTo>
                      <a:pt x="454" y="172"/>
                    </a:lnTo>
                    <a:lnTo>
                      <a:pt x="454" y="171"/>
                    </a:lnTo>
                    <a:lnTo>
                      <a:pt x="455" y="171"/>
                    </a:lnTo>
                    <a:lnTo>
                      <a:pt x="456" y="170"/>
                    </a:lnTo>
                    <a:lnTo>
                      <a:pt x="457" y="169"/>
                    </a:lnTo>
                    <a:lnTo>
                      <a:pt x="457" y="168"/>
                    </a:lnTo>
                    <a:lnTo>
                      <a:pt x="458" y="168"/>
                    </a:lnTo>
                    <a:lnTo>
                      <a:pt x="458" y="167"/>
                    </a:lnTo>
                    <a:lnTo>
                      <a:pt x="454" y="165"/>
                    </a:lnTo>
                    <a:lnTo>
                      <a:pt x="443" y="157"/>
                    </a:lnTo>
                    <a:lnTo>
                      <a:pt x="427" y="146"/>
                    </a:lnTo>
                    <a:lnTo>
                      <a:pt x="406" y="131"/>
                    </a:lnTo>
                    <a:lnTo>
                      <a:pt x="383" y="116"/>
                    </a:lnTo>
                    <a:lnTo>
                      <a:pt x="359" y="99"/>
                    </a:lnTo>
                    <a:lnTo>
                      <a:pt x="334" y="84"/>
                    </a:lnTo>
                    <a:lnTo>
                      <a:pt x="311" y="70"/>
                    </a:lnTo>
                    <a:lnTo>
                      <a:pt x="291" y="58"/>
                    </a:lnTo>
                    <a:lnTo>
                      <a:pt x="275" y="50"/>
                    </a:lnTo>
                    <a:lnTo>
                      <a:pt x="258" y="45"/>
                    </a:lnTo>
                    <a:lnTo>
                      <a:pt x="235" y="38"/>
                    </a:lnTo>
                    <a:lnTo>
                      <a:pt x="207" y="32"/>
                    </a:lnTo>
                    <a:lnTo>
                      <a:pt x="177" y="26"/>
                    </a:lnTo>
                    <a:lnTo>
                      <a:pt x="144" y="20"/>
                    </a:lnTo>
                    <a:lnTo>
                      <a:pt x="112" y="16"/>
                    </a:lnTo>
                    <a:lnTo>
                      <a:pt x="81" y="10"/>
                    </a:lnTo>
                    <a:lnTo>
                      <a:pt x="53" y="7"/>
                    </a:lnTo>
                    <a:lnTo>
                      <a:pt x="29" y="4"/>
                    </a:lnTo>
                    <a:lnTo>
                      <a:pt x="11" y="1"/>
                    </a:lnTo>
                    <a:lnTo>
                      <a:pt x="2" y="0"/>
                    </a:lnTo>
                    <a:lnTo>
                      <a:pt x="0" y="0"/>
                    </a:lnTo>
                  </a:path>
                </a:pathLst>
              </a:custGeom>
              <a:solidFill>
                <a:srgbClr val="FFF7D8"/>
              </a:solidFill>
              <a:ln w="9525" cap="rnd">
                <a:noFill/>
                <a:round/>
                <a:headEnd/>
                <a:tailEnd/>
              </a:ln>
            </p:spPr>
            <p:txBody>
              <a:bodyPr/>
              <a:lstStyle/>
              <a:p>
                <a:endParaRPr lang="en-US"/>
              </a:p>
            </p:txBody>
          </p:sp>
          <p:sp>
            <p:nvSpPr>
              <p:cNvPr id="84342" name="Freeform 374"/>
              <p:cNvSpPr>
                <a:spLocks noChangeAspect="1"/>
              </p:cNvSpPr>
              <p:nvPr/>
            </p:nvSpPr>
            <p:spPr bwMode="auto">
              <a:xfrm>
                <a:off x="1106" y="2249"/>
                <a:ext cx="164" cy="171"/>
              </a:xfrm>
              <a:custGeom>
                <a:avLst/>
                <a:gdLst>
                  <a:gd name="T0" fmla="*/ 38 w 340"/>
                  <a:gd name="T1" fmla="*/ 40 h 353"/>
                  <a:gd name="T2" fmla="*/ 38 w 340"/>
                  <a:gd name="T3" fmla="*/ 40 h 353"/>
                  <a:gd name="T4" fmla="*/ 38 w 340"/>
                  <a:gd name="T5" fmla="*/ 39 h 353"/>
                  <a:gd name="T6" fmla="*/ 38 w 340"/>
                  <a:gd name="T7" fmla="*/ 39 h 353"/>
                  <a:gd name="T8" fmla="*/ 38 w 340"/>
                  <a:gd name="T9" fmla="*/ 39 h 353"/>
                  <a:gd name="T10" fmla="*/ 38 w 340"/>
                  <a:gd name="T11" fmla="*/ 38 h 353"/>
                  <a:gd name="T12" fmla="*/ 38 w 340"/>
                  <a:gd name="T13" fmla="*/ 38 h 353"/>
                  <a:gd name="T14" fmla="*/ 34 w 340"/>
                  <a:gd name="T15" fmla="*/ 36 h 353"/>
                  <a:gd name="T16" fmla="*/ 29 w 340"/>
                  <a:gd name="T17" fmla="*/ 33 h 353"/>
                  <a:gd name="T18" fmla="*/ 24 w 340"/>
                  <a:gd name="T19" fmla="*/ 30 h 353"/>
                  <a:gd name="T20" fmla="*/ 20 w 340"/>
                  <a:gd name="T21" fmla="*/ 27 h 353"/>
                  <a:gd name="T22" fmla="*/ 18 w 340"/>
                  <a:gd name="T23" fmla="*/ 26 h 353"/>
                  <a:gd name="T24" fmla="*/ 16 w 340"/>
                  <a:gd name="T25" fmla="*/ 23 h 353"/>
                  <a:gd name="T26" fmla="*/ 13 w 340"/>
                  <a:gd name="T27" fmla="*/ 17 h 353"/>
                  <a:gd name="T28" fmla="*/ 9 w 340"/>
                  <a:gd name="T29" fmla="*/ 11 h 353"/>
                  <a:gd name="T30" fmla="*/ 5 w 340"/>
                  <a:gd name="T31" fmla="*/ 5 h 353"/>
                  <a:gd name="T32" fmla="*/ 1 w 340"/>
                  <a:gd name="T33" fmla="*/ 0 h 353"/>
                  <a:gd name="T34" fmla="*/ 1 w 340"/>
                  <a:gd name="T35" fmla="*/ 0 h 353"/>
                  <a:gd name="T36" fmla="*/ 0 w 340"/>
                  <a:gd name="T37" fmla="*/ 0 h 353"/>
                  <a:gd name="T38" fmla="*/ 0 w 340"/>
                  <a:gd name="T39" fmla="*/ 0 h 353"/>
                  <a:gd name="T40" fmla="*/ 0 w 340"/>
                  <a:gd name="T41" fmla="*/ 0 h 353"/>
                  <a:gd name="T42" fmla="*/ 0 w 340"/>
                  <a:gd name="T43" fmla="*/ 0 h 353"/>
                  <a:gd name="T44" fmla="*/ 0 w 340"/>
                  <a:gd name="T45" fmla="*/ 0 h 353"/>
                  <a:gd name="T46" fmla="*/ 0 w 340"/>
                  <a:gd name="T47" fmla="*/ 1 h 353"/>
                  <a:gd name="T48" fmla="*/ 2 w 340"/>
                  <a:gd name="T49" fmla="*/ 3 h 353"/>
                  <a:gd name="T50" fmla="*/ 6 w 340"/>
                  <a:gd name="T51" fmla="*/ 8 h 353"/>
                  <a:gd name="T52" fmla="*/ 10 w 340"/>
                  <a:gd name="T53" fmla="*/ 15 h 353"/>
                  <a:gd name="T54" fmla="*/ 13 w 340"/>
                  <a:gd name="T55" fmla="*/ 21 h 353"/>
                  <a:gd name="T56" fmla="*/ 16 w 340"/>
                  <a:gd name="T57" fmla="*/ 25 h 353"/>
                  <a:gd name="T58" fmla="*/ 17 w 340"/>
                  <a:gd name="T59" fmla="*/ 27 h 353"/>
                  <a:gd name="T60" fmla="*/ 21 w 340"/>
                  <a:gd name="T61" fmla="*/ 29 h 353"/>
                  <a:gd name="T62" fmla="*/ 26 w 340"/>
                  <a:gd name="T63" fmla="*/ 32 h 353"/>
                  <a:gd name="T64" fmla="*/ 31 w 340"/>
                  <a:gd name="T65" fmla="*/ 36 h 353"/>
                  <a:gd name="T66" fmla="*/ 36 w 340"/>
                  <a:gd name="T67" fmla="*/ 39 h 353"/>
                  <a:gd name="T68" fmla="*/ 38 w 340"/>
                  <a:gd name="T69" fmla="*/ 40 h 3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353"/>
                  <a:gd name="T107" fmla="*/ 340 w 340"/>
                  <a:gd name="T108" fmla="*/ 353 h 3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353">
                    <a:moveTo>
                      <a:pt x="334" y="352"/>
                    </a:moveTo>
                    <a:lnTo>
                      <a:pt x="335" y="351"/>
                    </a:lnTo>
                    <a:lnTo>
                      <a:pt x="335" y="350"/>
                    </a:lnTo>
                    <a:lnTo>
                      <a:pt x="336" y="348"/>
                    </a:lnTo>
                    <a:lnTo>
                      <a:pt x="336" y="346"/>
                    </a:lnTo>
                    <a:lnTo>
                      <a:pt x="337" y="345"/>
                    </a:lnTo>
                    <a:lnTo>
                      <a:pt x="338" y="344"/>
                    </a:lnTo>
                    <a:lnTo>
                      <a:pt x="338" y="342"/>
                    </a:lnTo>
                    <a:lnTo>
                      <a:pt x="339" y="342"/>
                    </a:lnTo>
                    <a:lnTo>
                      <a:pt x="339" y="340"/>
                    </a:lnTo>
                    <a:lnTo>
                      <a:pt x="338" y="339"/>
                    </a:lnTo>
                    <a:lnTo>
                      <a:pt x="334" y="337"/>
                    </a:lnTo>
                    <a:lnTo>
                      <a:pt x="323" y="329"/>
                    </a:lnTo>
                    <a:lnTo>
                      <a:pt x="306" y="319"/>
                    </a:lnTo>
                    <a:lnTo>
                      <a:pt x="285" y="305"/>
                    </a:lnTo>
                    <a:lnTo>
                      <a:pt x="262" y="291"/>
                    </a:lnTo>
                    <a:lnTo>
                      <a:pt x="238" y="275"/>
                    </a:lnTo>
                    <a:lnTo>
                      <a:pt x="214" y="259"/>
                    </a:lnTo>
                    <a:lnTo>
                      <a:pt x="193" y="245"/>
                    </a:lnTo>
                    <a:lnTo>
                      <a:pt x="176" y="234"/>
                    </a:lnTo>
                    <a:lnTo>
                      <a:pt x="164" y="225"/>
                    </a:lnTo>
                    <a:lnTo>
                      <a:pt x="153" y="215"/>
                    </a:lnTo>
                    <a:lnTo>
                      <a:pt x="141" y="198"/>
                    </a:lnTo>
                    <a:lnTo>
                      <a:pt x="127" y="176"/>
                    </a:lnTo>
                    <a:lnTo>
                      <a:pt x="112" y="150"/>
                    </a:lnTo>
                    <a:lnTo>
                      <a:pt x="95" y="123"/>
                    </a:lnTo>
                    <a:lnTo>
                      <a:pt x="79" y="95"/>
                    </a:lnTo>
                    <a:lnTo>
                      <a:pt x="61" y="67"/>
                    </a:lnTo>
                    <a:lnTo>
                      <a:pt x="44" y="42"/>
                    </a:lnTo>
                    <a:lnTo>
                      <a:pt x="28" y="22"/>
                    </a:lnTo>
                    <a:lnTo>
                      <a:pt x="12" y="6"/>
                    </a:lnTo>
                    <a:lnTo>
                      <a:pt x="8" y="0"/>
                    </a:lnTo>
                    <a:lnTo>
                      <a:pt x="7" y="1"/>
                    </a:lnTo>
                    <a:lnTo>
                      <a:pt x="6" y="1"/>
                    </a:lnTo>
                    <a:lnTo>
                      <a:pt x="5" y="2"/>
                    </a:lnTo>
                    <a:lnTo>
                      <a:pt x="4" y="3"/>
                    </a:lnTo>
                    <a:lnTo>
                      <a:pt x="3" y="3"/>
                    </a:lnTo>
                    <a:lnTo>
                      <a:pt x="3" y="4"/>
                    </a:lnTo>
                    <a:lnTo>
                      <a:pt x="2" y="5"/>
                    </a:lnTo>
                    <a:lnTo>
                      <a:pt x="1" y="6"/>
                    </a:lnTo>
                    <a:lnTo>
                      <a:pt x="0" y="6"/>
                    </a:lnTo>
                    <a:lnTo>
                      <a:pt x="0" y="7"/>
                    </a:lnTo>
                    <a:lnTo>
                      <a:pt x="2" y="11"/>
                    </a:lnTo>
                    <a:lnTo>
                      <a:pt x="18" y="26"/>
                    </a:lnTo>
                    <a:lnTo>
                      <a:pt x="35" y="47"/>
                    </a:lnTo>
                    <a:lnTo>
                      <a:pt x="51" y="73"/>
                    </a:lnTo>
                    <a:lnTo>
                      <a:pt x="69" y="101"/>
                    </a:lnTo>
                    <a:lnTo>
                      <a:pt x="86" y="129"/>
                    </a:lnTo>
                    <a:lnTo>
                      <a:pt x="102" y="157"/>
                    </a:lnTo>
                    <a:lnTo>
                      <a:pt x="118" y="183"/>
                    </a:lnTo>
                    <a:lnTo>
                      <a:pt x="132" y="206"/>
                    </a:lnTo>
                    <a:lnTo>
                      <a:pt x="145" y="222"/>
                    </a:lnTo>
                    <a:lnTo>
                      <a:pt x="155" y="233"/>
                    </a:lnTo>
                    <a:lnTo>
                      <a:pt x="167" y="241"/>
                    </a:lnTo>
                    <a:lnTo>
                      <a:pt x="184" y="253"/>
                    </a:lnTo>
                    <a:lnTo>
                      <a:pt x="206" y="268"/>
                    </a:lnTo>
                    <a:lnTo>
                      <a:pt x="231" y="284"/>
                    </a:lnTo>
                    <a:lnTo>
                      <a:pt x="256" y="300"/>
                    </a:lnTo>
                    <a:lnTo>
                      <a:pt x="279" y="316"/>
                    </a:lnTo>
                    <a:lnTo>
                      <a:pt x="301" y="330"/>
                    </a:lnTo>
                    <a:lnTo>
                      <a:pt x="318" y="341"/>
                    </a:lnTo>
                    <a:lnTo>
                      <a:pt x="330" y="348"/>
                    </a:lnTo>
                    <a:lnTo>
                      <a:pt x="334" y="351"/>
                    </a:lnTo>
                    <a:lnTo>
                      <a:pt x="334" y="352"/>
                    </a:lnTo>
                  </a:path>
                </a:pathLst>
              </a:custGeom>
              <a:solidFill>
                <a:srgbClr val="F1CBCB"/>
              </a:solidFill>
              <a:ln w="9525" cap="rnd">
                <a:noFill/>
                <a:round/>
                <a:headEnd/>
                <a:tailEnd/>
              </a:ln>
            </p:spPr>
            <p:txBody>
              <a:bodyPr/>
              <a:lstStyle/>
              <a:p>
                <a:endParaRPr lang="en-US"/>
              </a:p>
            </p:txBody>
          </p:sp>
          <p:sp>
            <p:nvSpPr>
              <p:cNvPr id="84343" name="Freeform 375"/>
              <p:cNvSpPr>
                <a:spLocks noChangeAspect="1"/>
              </p:cNvSpPr>
              <p:nvPr/>
            </p:nvSpPr>
            <p:spPr bwMode="auto">
              <a:xfrm>
                <a:off x="1106" y="2249"/>
                <a:ext cx="164" cy="170"/>
              </a:xfrm>
              <a:custGeom>
                <a:avLst/>
                <a:gdLst>
                  <a:gd name="T0" fmla="*/ 19 w 339"/>
                  <a:gd name="T1" fmla="*/ 27 h 352"/>
                  <a:gd name="T2" fmla="*/ 23 w 339"/>
                  <a:gd name="T3" fmla="*/ 30 h 352"/>
                  <a:gd name="T4" fmla="*/ 29 w 339"/>
                  <a:gd name="T5" fmla="*/ 34 h 352"/>
                  <a:gd name="T6" fmla="*/ 34 w 339"/>
                  <a:gd name="T7" fmla="*/ 37 h 352"/>
                  <a:gd name="T8" fmla="*/ 37 w 339"/>
                  <a:gd name="T9" fmla="*/ 39 h 352"/>
                  <a:gd name="T10" fmla="*/ 38 w 339"/>
                  <a:gd name="T11" fmla="*/ 40 h 352"/>
                  <a:gd name="T12" fmla="*/ 38 w 339"/>
                  <a:gd name="T13" fmla="*/ 40 h 352"/>
                  <a:gd name="T14" fmla="*/ 38 w 339"/>
                  <a:gd name="T15" fmla="*/ 39 h 352"/>
                  <a:gd name="T16" fmla="*/ 38 w 339"/>
                  <a:gd name="T17" fmla="*/ 39 h 352"/>
                  <a:gd name="T18" fmla="*/ 38 w 339"/>
                  <a:gd name="T19" fmla="*/ 39 h 352"/>
                  <a:gd name="T20" fmla="*/ 38 w 339"/>
                  <a:gd name="T21" fmla="*/ 38 h 352"/>
                  <a:gd name="T22" fmla="*/ 38 w 339"/>
                  <a:gd name="T23" fmla="*/ 38 h 352"/>
                  <a:gd name="T24" fmla="*/ 38 w 339"/>
                  <a:gd name="T25" fmla="*/ 38 h 352"/>
                  <a:gd name="T26" fmla="*/ 35 w 339"/>
                  <a:gd name="T27" fmla="*/ 36 h 352"/>
                  <a:gd name="T28" fmla="*/ 30 w 339"/>
                  <a:gd name="T29" fmla="*/ 33 h 352"/>
                  <a:gd name="T30" fmla="*/ 25 w 339"/>
                  <a:gd name="T31" fmla="*/ 29 h 352"/>
                  <a:gd name="T32" fmla="*/ 21 w 339"/>
                  <a:gd name="T33" fmla="*/ 27 h 352"/>
                  <a:gd name="T34" fmla="*/ 19 w 339"/>
                  <a:gd name="T35" fmla="*/ 26 h 352"/>
                  <a:gd name="T36" fmla="*/ 19 w 339"/>
                  <a:gd name="T37" fmla="*/ 26 h 352"/>
                  <a:gd name="T38" fmla="*/ 19 w 339"/>
                  <a:gd name="T39" fmla="*/ 26 h 352"/>
                  <a:gd name="T40" fmla="*/ 19 w 339"/>
                  <a:gd name="T41" fmla="*/ 26 h 352"/>
                  <a:gd name="T42" fmla="*/ 18 w 339"/>
                  <a:gd name="T43" fmla="*/ 26 h 352"/>
                  <a:gd name="T44" fmla="*/ 18 w 339"/>
                  <a:gd name="T45" fmla="*/ 25 h 352"/>
                  <a:gd name="T46" fmla="*/ 17 w 339"/>
                  <a:gd name="T47" fmla="*/ 24 h 352"/>
                  <a:gd name="T48" fmla="*/ 15 w 339"/>
                  <a:gd name="T49" fmla="*/ 20 h 352"/>
                  <a:gd name="T50" fmla="*/ 11 w 339"/>
                  <a:gd name="T51" fmla="*/ 14 h 352"/>
                  <a:gd name="T52" fmla="*/ 7 w 339"/>
                  <a:gd name="T53" fmla="*/ 7 h 352"/>
                  <a:gd name="T54" fmla="*/ 3 w 339"/>
                  <a:gd name="T55" fmla="*/ 2 h 352"/>
                  <a:gd name="T56" fmla="*/ 1 w 339"/>
                  <a:gd name="T57" fmla="*/ 0 h 352"/>
                  <a:gd name="T58" fmla="*/ 1 w 339"/>
                  <a:gd name="T59" fmla="*/ 0 h 352"/>
                  <a:gd name="T60" fmla="*/ 0 w 339"/>
                  <a:gd name="T61" fmla="*/ 0 h 352"/>
                  <a:gd name="T62" fmla="*/ 0 w 339"/>
                  <a:gd name="T63" fmla="*/ 0 h 352"/>
                  <a:gd name="T64" fmla="*/ 0 w 339"/>
                  <a:gd name="T65" fmla="*/ 0 h 352"/>
                  <a:gd name="T66" fmla="*/ 0 w 339"/>
                  <a:gd name="T67" fmla="*/ 0 h 352"/>
                  <a:gd name="T68" fmla="*/ 0 w 339"/>
                  <a:gd name="T69" fmla="*/ 0 h 352"/>
                  <a:gd name="T70" fmla="*/ 0 w 339"/>
                  <a:gd name="T71" fmla="*/ 1 h 352"/>
                  <a:gd name="T72" fmla="*/ 4 w 339"/>
                  <a:gd name="T73" fmla="*/ 5 h 352"/>
                  <a:gd name="T74" fmla="*/ 8 w 339"/>
                  <a:gd name="T75" fmla="*/ 11 h 352"/>
                  <a:gd name="T76" fmla="*/ 12 w 339"/>
                  <a:gd name="T77" fmla="*/ 17 h 352"/>
                  <a:gd name="T78" fmla="*/ 15 w 339"/>
                  <a:gd name="T79" fmla="*/ 23 h 352"/>
                  <a:gd name="T80" fmla="*/ 17 w 339"/>
                  <a:gd name="T81" fmla="*/ 26 h 3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9"/>
                  <a:gd name="T124" fmla="*/ 0 h 352"/>
                  <a:gd name="T125" fmla="*/ 339 w 339"/>
                  <a:gd name="T126" fmla="*/ 352 h 3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9" h="352">
                    <a:moveTo>
                      <a:pt x="155" y="232"/>
                    </a:moveTo>
                    <a:lnTo>
                      <a:pt x="167" y="240"/>
                    </a:lnTo>
                    <a:lnTo>
                      <a:pt x="185" y="253"/>
                    </a:lnTo>
                    <a:lnTo>
                      <a:pt x="207" y="267"/>
                    </a:lnTo>
                    <a:lnTo>
                      <a:pt x="230" y="283"/>
                    </a:lnTo>
                    <a:lnTo>
                      <a:pt x="256" y="299"/>
                    </a:lnTo>
                    <a:lnTo>
                      <a:pt x="279" y="315"/>
                    </a:lnTo>
                    <a:lnTo>
                      <a:pt x="300" y="329"/>
                    </a:lnTo>
                    <a:lnTo>
                      <a:pt x="318" y="340"/>
                    </a:lnTo>
                    <a:lnTo>
                      <a:pt x="329" y="347"/>
                    </a:lnTo>
                    <a:lnTo>
                      <a:pt x="333" y="350"/>
                    </a:lnTo>
                    <a:lnTo>
                      <a:pt x="334" y="351"/>
                    </a:lnTo>
                    <a:lnTo>
                      <a:pt x="334" y="349"/>
                    </a:lnTo>
                    <a:lnTo>
                      <a:pt x="335" y="348"/>
                    </a:lnTo>
                    <a:lnTo>
                      <a:pt x="335" y="347"/>
                    </a:lnTo>
                    <a:lnTo>
                      <a:pt x="335" y="346"/>
                    </a:lnTo>
                    <a:lnTo>
                      <a:pt x="336" y="345"/>
                    </a:lnTo>
                    <a:lnTo>
                      <a:pt x="337" y="344"/>
                    </a:lnTo>
                    <a:lnTo>
                      <a:pt x="337" y="342"/>
                    </a:lnTo>
                    <a:lnTo>
                      <a:pt x="338" y="342"/>
                    </a:lnTo>
                    <a:lnTo>
                      <a:pt x="338" y="340"/>
                    </a:lnTo>
                    <a:lnTo>
                      <a:pt x="338" y="338"/>
                    </a:lnTo>
                    <a:lnTo>
                      <a:pt x="334" y="335"/>
                    </a:lnTo>
                    <a:lnTo>
                      <a:pt x="323" y="329"/>
                    </a:lnTo>
                    <a:lnTo>
                      <a:pt x="308" y="319"/>
                    </a:lnTo>
                    <a:lnTo>
                      <a:pt x="289" y="307"/>
                    </a:lnTo>
                    <a:lnTo>
                      <a:pt x="267" y="293"/>
                    </a:lnTo>
                    <a:lnTo>
                      <a:pt x="244" y="278"/>
                    </a:lnTo>
                    <a:lnTo>
                      <a:pt x="221" y="263"/>
                    </a:lnTo>
                    <a:lnTo>
                      <a:pt x="200" y="249"/>
                    </a:lnTo>
                    <a:lnTo>
                      <a:pt x="182" y="237"/>
                    </a:lnTo>
                    <a:lnTo>
                      <a:pt x="168" y="228"/>
                    </a:lnTo>
                    <a:lnTo>
                      <a:pt x="168" y="227"/>
                    </a:lnTo>
                    <a:lnTo>
                      <a:pt x="167" y="227"/>
                    </a:lnTo>
                    <a:lnTo>
                      <a:pt x="167" y="226"/>
                    </a:lnTo>
                    <a:lnTo>
                      <a:pt x="166" y="226"/>
                    </a:lnTo>
                    <a:lnTo>
                      <a:pt x="165" y="225"/>
                    </a:lnTo>
                    <a:lnTo>
                      <a:pt x="164" y="225"/>
                    </a:lnTo>
                    <a:lnTo>
                      <a:pt x="164" y="224"/>
                    </a:lnTo>
                    <a:lnTo>
                      <a:pt x="154" y="214"/>
                    </a:lnTo>
                    <a:lnTo>
                      <a:pt x="142" y="196"/>
                    </a:lnTo>
                    <a:lnTo>
                      <a:pt x="127" y="174"/>
                    </a:lnTo>
                    <a:lnTo>
                      <a:pt x="112" y="149"/>
                    </a:lnTo>
                    <a:lnTo>
                      <a:pt x="96" y="121"/>
                    </a:lnTo>
                    <a:lnTo>
                      <a:pt x="78" y="93"/>
                    </a:lnTo>
                    <a:lnTo>
                      <a:pt x="62" y="66"/>
                    </a:lnTo>
                    <a:lnTo>
                      <a:pt x="44" y="41"/>
                    </a:lnTo>
                    <a:lnTo>
                      <a:pt x="28" y="21"/>
                    </a:lnTo>
                    <a:lnTo>
                      <a:pt x="12" y="5"/>
                    </a:lnTo>
                    <a:lnTo>
                      <a:pt x="8" y="0"/>
                    </a:lnTo>
                    <a:lnTo>
                      <a:pt x="6" y="1"/>
                    </a:lnTo>
                    <a:lnTo>
                      <a:pt x="5" y="1"/>
                    </a:lnTo>
                    <a:lnTo>
                      <a:pt x="5" y="2"/>
                    </a:lnTo>
                    <a:lnTo>
                      <a:pt x="4" y="3"/>
                    </a:lnTo>
                    <a:lnTo>
                      <a:pt x="3" y="3"/>
                    </a:lnTo>
                    <a:lnTo>
                      <a:pt x="2" y="4"/>
                    </a:lnTo>
                    <a:lnTo>
                      <a:pt x="2" y="5"/>
                    </a:lnTo>
                    <a:lnTo>
                      <a:pt x="1" y="6"/>
                    </a:lnTo>
                    <a:lnTo>
                      <a:pt x="0" y="6"/>
                    </a:lnTo>
                    <a:lnTo>
                      <a:pt x="2" y="10"/>
                    </a:lnTo>
                    <a:lnTo>
                      <a:pt x="18" y="25"/>
                    </a:lnTo>
                    <a:lnTo>
                      <a:pt x="35" y="47"/>
                    </a:lnTo>
                    <a:lnTo>
                      <a:pt x="52" y="72"/>
                    </a:lnTo>
                    <a:lnTo>
                      <a:pt x="69" y="100"/>
                    </a:lnTo>
                    <a:lnTo>
                      <a:pt x="87" y="128"/>
                    </a:lnTo>
                    <a:lnTo>
                      <a:pt x="103" y="156"/>
                    </a:lnTo>
                    <a:lnTo>
                      <a:pt x="119" y="182"/>
                    </a:lnTo>
                    <a:lnTo>
                      <a:pt x="132" y="205"/>
                    </a:lnTo>
                    <a:lnTo>
                      <a:pt x="145" y="221"/>
                    </a:lnTo>
                    <a:lnTo>
                      <a:pt x="155" y="232"/>
                    </a:lnTo>
                  </a:path>
                </a:pathLst>
              </a:custGeom>
              <a:solidFill>
                <a:srgbClr val="E7B9BE"/>
              </a:solidFill>
              <a:ln w="9525" cap="rnd">
                <a:noFill/>
                <a:round/>
                <a:headEnd/>
                <a:tailEnd/>
              </a:ln>
            </p:spPr>
            <p:txBody>
              <a:bodyPr/>
              <a:lstStyle/>
              <a:p>
                <a:endParaRPr lang="en-US"/>
              </a:p>
            </p:txBody>
          </p:sp>
          <p:sp>
            <p:nvSpPr>
              <p:cNvPr id="84344" name="Freeform 376"/>
              <p:cNvSpPr>
                <a:spLocks noChangeAspect="1"/>
              </p:cNvSpPr>
              <p:nvPr/>
            </p:nvSpPr>
            <p:spPr bwMode="auto">
              <a:xfrm>
                <a:off x="1107" y="2249"/>
                <a:ext cx="163" cy="169"/>
              </a:xfrm>
              <a:custGeom>
                <a:avLst/>
                <a:gdLst>
                  <a:gd name="T0" fmla="*/ 19 w 337"/>
                  <a:gd name="T1" fmla="*/ 27 h 351"/>
                  <a:gd name="T2" fmla="*/ 23 w 337"/>
                  <a:gd name="T3" fmla="*/ 30 h 351"/>
                  <a:gd name="T4" fmla="*/ 29 w 337"/>
                  <a:gd name="T5" fmla="*/ 33 h 351"/>
                  <a:gd name="T6" fmla="*/ 34 w 337"/>
                  <a:gd name="T7" fmla="*/ 37 h 351"/>
                  <a:gd name="T8" fmla="*/ 37 w 337"/>
                  <a:gd name="T9" fmla="*/ 39 h 351"/>
                  <a:gd name="T10" fmla="*/ 38 w 337"/>
                  <a:gd name="T11" fmla="*/ 39 h 351"/>
                  <a:gd name="T12" fmla="*/ 38 w 337"/>
                  <a:gd name="T13" fmla="*/ 39 h 351"/>
                  <a:gd name="T14" fmla="*/ 38 w 337"/>
                  <a:gd name="T15" fmla="*/ 39 h 351"/>
                  <a:gd name="T16" fmla="*/ 38 w 337"/>
                  <a:gd name="T17" fmla="*/ 39 h 351"/>
                  <a:gd name="T18" fmla="*/ 38 w 337"/>
                  <a:gd name="T19" fmla="*/ 38 h 351"/>
                  <a:gd name="T20" fmla="*/ 38 w 337"/>
                  <a:gd name="T21" fmla="*/ 38 h 351"/>
                  <a:gd name="T22" fmla="*/ 38 w 337"/>
                  <a:gd name="T23" fmla="*/ 38 h 351"/>
                  <a:gd name="T24" fmla="*/ 38 w 337"/>
                  <a:gd name="T25" fmla="*/ 38 h 351"/>
                  <a:gd name="T26" fmla="*/ 35 w 337"/>
                  <a:gd name="T27" fmla="*/ 36 h 351"/>
                  <a:gd name="T28" fmla="*/ 30 w 337"/>
                  <a:gd name="T29" fmla="*/ 33 h 351"/>
                  <a:gd name="T30" fmla="*/ 25 w 337"/>
                  <a:gd name="T31" fmla="*/ 29 h 351"/>
                  <a:gd name="T32" fmla="*/ 21 w 337"/>
                  <a:gd name="T33" fmla="*/ 26 h 351"/>
                  <a:gd name="T34" fmla="*/ 19 w 337"/>
                  <a:gd name="T35" fmla="*/ 25 h 351"/>
                  <a:gd name="T36" fmla="*/ 19 w 337"/>
                  <a:gd name="T37" fmla="*/ 25 h 351"/>
                  <a:gd name="T38" fmla="*/ 19 w 337"/>
                  <a:gd name="T39" fmla="*/ 25 h 351"/>
                  <a:gd name="T40" fmla="*/ 19 w 337"/>
                  <a:gd name="T41" fmla="*/ 25 h 351"/>
                  <a:gd name="T42" fmla="*/ 18 w 337"/>
                  <a:gd name="T43" fmla="*/ 25 h 351"/>
                  <a:gd name="T44" fmla="*/ 18 w 337"/>
                  <a:gd name="T45" fmla="*/ 25 h 351"/>
                  <a:gd name="T46" fmla="*/ 17 w 337"/>
                  <a:gd name="T47" fmla="*/ 24 h 351"/>
                  <a:gd name="T48" fmla="*/ 15 w 337"/>
                  <a:gd name="T49" fmla="*/ 19 h 351"/>
                  <a:gd name="T50" fmla="*/ 11 w 337"/>
                  <a:gd name="T51" fmla="*/ 13 h 351"/>
                  <a:gd name="T52" fmla="*/ 7 w 337"/>
                  <a:gd name="T53" fmla="*/ 7 h 351"/>
                  <a:gd name="T54" fmla="*/ 3 w 337"/>
                  <a:gd name="T55" fmla="*/ 2 h 351"/>
                  <a:gd name="T56" fmla="*/ 1 w 337"/>
                  <a:gd name="T57" fmla="*/ 0 h 351"/>
                  <a:gd name="T58" fmla="*/ 0 w 337"/>
                  <a:gd name="T59" fmla="*/ 0 h 351"/>
                  <a:gd name="T60" fmla="*/ 0 w 337"/>
                  <a:gd name="T61" fmla="*/ 0 h 351"/>
                  <a:gd name="T62" fmla="*/ 0 w 337"/>
                  <a:gd name="T63" fmla="*/ 0 h 351"/>
                  <a:gd name="T64" fmla="*/ 0 w 337"/>
                  <a:gd name="T65" fmla="*/ 0 h 351"/>
                  <a:gd name="T66" fmla="*/ 0 w 337"/>
                  <a:gd name="T67" fmla="*/ 0 h 351"/>
                  <a:gd name="T68" fmla="*/ 0 w 337"/>
                  <a:gd name="T69" fmla="*/ 0 h 351"/>
                  <a:gd name="T70" fmla="*/ 0 w 337"/>
                  <a:gd name="T71" fmla="*/ 1 h 351"/>
                  <a:gd name="T72" fmla="*/ 4 w 337"/>
                  <a:gd name="T73" fmla="*/ 5 h 351"/>
                  <a:gd name="T74" fmla="*/ 8 w 337"/>
                  <a:gd name="T75" fmla="*/ 11 h 351"/>
                  <a:gd name="T76" fmla="*/ 12 w 337"/>
                  <a:gd name="T77" fmla="*/ 17 h 351"/>
                  <a:gd name="T78" fmla="*/ 15 w 337"/>
                  <a:gd name="T79" fmla="*/ 23 h 351"/>
                  <a:gd name="T80" fmla="*/ 17 w 337"/>
                  <a:gd name="T81" fmla="*/ 26 h 3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7"/>
                  <a:gd name="T124" fmla="*/ 0 h 351"/>
                  <a:gd name="T125" fmla="*/ 337 w 337"/>
                  <a:gd name="T126" fmla="*/ 351 h 3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7" h="351">
                    <a:moveTo>
                      <a:pt x="155" y="232"/>
                    </a:moveTo>
                    <a:lnTo>
                      <a:pt x="167" y="241"/>
                    </a:lnTo>
                    <a:lnTo>
                      <a:pt x="184" y="253"/>
                    </a:lnTo>
                    <a:lnTo>
                      <a:pt x="206" y="267"/>
                    </a:lnTo>
                    <a:lnTo>
                      <a:pt x="230" y="283"/>
                    </a:lnTo>
                    <a:lnTo>
                      <a:pt x="254" y="299"/>
                    </a:lnTo>
                    <a:lnTo>
                      <a:pt x="278" y="314"/>
                    </a:lnTo>
                    <a:lnTo>
                      <a:pt x="299" y="328"/>
                    </a:lnTo>
                    <a:lnTo>
                      <a:pt x="317" y="339"/>
                    </a:lnTo>
                    <a:lnTo>
                      <a:pt x="328" y="347"/>
                    </a:lnTo>
                    <a:lnTo>
                      <a:pt x="332" y="349"/>
                    </a:lnTo>
                    <a:lnTo>
                      <a:pt x="333" y="350"/>
                    </a:lnTo>
                    <a:lnTo>
                      <a:pt x="333" y="349"/>
                    </a:lnTo>
                    <a:lnTo>
                      <a:pt x="333" y="348"/>
                    </a:lnTo>
                    <a:lnTo>
                      <a:pt x="333" y="347"/>
                    </a:lnTo>
                    <a:lnTo>
                      <a:pt x="334" y="346"/>
                    </a:lnTo>
                    <a:lnTo>
                      <a:pt x="335" y="344"/>
                    </a:lnTo>
                    <a:lnTo>
                      <a:pt x="335" y="343"/>
                    </a:lnTo>
                    <a:lnTo>
                      <a:pt x="336" y="342"/>
                    </a:lnTo>
                    <a:lnTo>
                      <a:pt x="336" y="341"/>
                    </a:lnTo>
                    <a:lnTo>
                      <a:pt x="336" y="339"/>
                    </a:lnTo>
                    <a:lnTo>
                      <a:pt x="336" y="338"/>
                    </a:lnTo>
                    <a:lnTo>
                      <a:pt x="332" y="335"/>
                    </a:lnTo>
                    <a:lnTo>
                      <a:pt x="322" y="329"/>
                    </a:lnTo>
                    <a:lnTo>
                      <a:pt x="306" y="319"/>
                    </a:lnTo>
                    <a:lnTo>
                      <a:pt x="287" y="306"/>
                    </a:lnTo>
                    <a:lnTo>
                      <a:pt x="265" y="292"/>
                    </a:lnTo>
                    <a:lnTo>
                      <a:pt x="242" y="277"/>
                    </a:lnTo>
                    <a:lnTo>
                      <a:pt x="220" y="263"/>
                    </a:lnTo>
                    <a:lnTo>
                      <a:pt x="199" y="249"/>
                    </a:lnTo>
                    <a:lnTo>
                      <a:pt x="181" y="237"/>
                    </a:lnTo>
                    <a:lnTo>
                      <a:pt x="168" y="227"/>
                    </a:lnTo>
                    <a:lnTo>
                      <a:pt x="167" y="227"/>
                    </a:lnTo>
                    <a:lnTo>
                      <a:pt x="166" y="227"/>
                    </a:lnTo>
                    <a:lnTo>
                      <a:pt x="166" y="226"/>
                    </a:lnTo>
                    <a:lnTo>
                      <a:pt x="165" y="226"/>
                    </a:lnTo>
                    <a:lnTo>
                      <a:pt x="164" y="225"/>
                    </a:lnTo>
                    <a:lnTo>
                      <a:pt x="163" y="225"/>
                    </a:lnTo>
                    <a:lnTo>
                      <a:pt x="163" y="224"/>
                    </a:lnTo>
                    <a:lnTo>
                      <a:pt x="153" y="213"/>
                    </a:lnTo>
                    <a:lnTo>
                      <a:pt x="140" y="197"/>
                    </a:lnTo>
                    <a:lnTo>
                      <a:pt x="127" y="175"/>
                    </a:lnTo>
                    <a:lnTo>
                      <a:pt x="111" y="149"/>
                    </a:lnTo>
                    <a:lnTo>
                      <a:pt x="95" y="121"/>
                    </a:lnTo>
                    <a:lnTo>
                      <a:pt x="78" y="93"/>
                    </a:lnTo>
                    <a:lnTo>
                      <a:pt x="61" y="66"/>
                    </a:lnTo>
                    <a:lnTo>
                      <a:pt x="44" y="42"/>
                    </a:lnTo>
                    <a:lnTo>
                      <a:pt x="27" y="20"/>
                    </a:lnTo>
                    <a:lnTo>
                      <a:pt x="12" y="5"/>
                    </a:lnTo>
                    <a:lnTo>
                      <a:pt x="8" y="0"/>
                    </a:lnTo>
                    <a:lnTo>
                      <a:pt x="7" y="1"/>
                    </a:lnTo>
                    <a:lnTo>
                      <a:pt x="6" y="1"/>
                    </a:lnTo>
                    <a:lnTo>
                      <a:pt x="5" y="1"/>
                    </a:lnTo>
                    <a:lnTo>
                      <a:pt x="4" y="2"/>
                    </a:lnTo>
                    <a:lnTo>
                      <a:pt x="3" y="3"/>
                    </a:lnTo>
                    <a:lnTo>
                      <a:pt x="3" y="4"/>
                    </a:lnTo>
                    <a:lnTo>
                      <a:pt x="2" y="4"/>
                    </a:lnTo>
                    <a:lnTo>
                      <a:pt x="1" y="5"/>
                    </a:lnTo>
                    <a:lnTo>
                      <a:pt x="0" y="6"/>
                    </a:lnTo>
                    <a:lnTo>
                      <a:pt x="0" y="7"/>
                    </a:lnTo>
                    <a:lnTo>
                      <a:pt x="2" y="10"/>
                    </a:lnTo>
                    <a:lnTo>
                      <a:pt x="17" y="26"/>
                    </a:lnTo>
                    <a:lnTo>
                      <a:pt x="34" y="47"/>
                    </a:lnTo>
                    <a:lnTo>
                      <a:pt x="51" y="72"/>
                    </a:lnTo>
                    <a:lnTo>
                      <a:pt x="69" y="100"/>
                    </a:lnTo>
                    <a:lnTo>
                      <a:pt x="86" y="128"/>
                    </a:lnTo>
                    <a:lnTo>
                      <a:pt x="102" y="156"/>
                    </a:lnTo>
                    <a:lnTo>
                      <a:pt x="118" y="182"/>
                    </a:lnTo>
                    <a:lnTo>
                      <a:pt x="132" y="205"/>
                    </a:lnTo>
                    <a:lnTo>
                      <a:pt x="144" y="222"/>
                    </a:lnTo>
                    <a:lnTo>
                      <a:pt x="155" y="232"/>
                    </a:lnTo>
                  </a:path>
                </a:pathLst>
              </a:custGeom>
              <a:solidFill>
                <a:srgbClr val="DDA6AF"/>
              </a:solidFill>
              <a:ln w="9525" cap="rnd">
                <a:noFill/>
                <a:round/>
                <a:headEnd/>
                <a:tailEnd/>
              </a:ln>
            </p:spPr>
            <p:txBody>
              <a:bodyPr/>
              <a:lstStyle/>
              <a:p>
                <a:endParaRPr lang="en-US"/>
              </a:p>
            </p:txBody>
          </p:sp>
          <p:sp>
            <p:nvSpPr>
              <p:cNvPr id="84345" name="Freeform 377"/>
              <p:cNvSpPr>
                <a:spLocks noChangeAspect="1"/>
              </p:cNvSpPr>
              <p:nvPr/>
            </p:nvSpPr>
            <p:spPr bwMode="auto">
              <a:xfrm>
                <a:off x="1107" y="2249"/>
                <a:ext cx="163" cy="169"/>
              </a:xfrm>
              <a:custGeom>
                <a:avLst/>
                <a:gdLst>
                  <a:gd name="T0" fmla="*/ 19 w 338"/>
                  <a:gd name="T1" fmla="*/ 27 h 350"/>
                  <a:gd name="T2" fmla="*/ 23 w 338"/>
                  <a:gd name="T3" fmla="*/ 30 h 350"/>
                  <a:gd name="T4" fmla="*/ 28 w 338"/>
                  <a:gd name="T5" fmla="*/ 34 h 350"/>
                  <a:gd name="T6" fmla="*/ 34 w 338"/>
                  <a:gd name="T7" fmla="*/ 37 h 350"/>
                  <a:gd name="T8" fmla="*/ 37 w 338"/>
                  <a:gd name="T9" fmla="*/ 39 h 350"/>
                  <a:gd name="T10" fmla="*/ 38 w 338"/>
                  <a:gd name="T11" fmla="*/ 40 h 350"/>
                  <a:gd name="T12" fmla="*/ 38 w 338"/>
                  <a:gd name="T13" fmla="*/ 39 h 350"/>
                  <a:gd name="T14" fmla="*/ 38 w 338"/>
                  <a:gd name="T15" fmla="*/ 39 h 350"/>
                  <a:gd name="T16" fmla="*/ 38 w 338"/>
                  <a:gd name="T17" fmla="*/ 39 h 350"/>
                  <a:gd name="T18" fmla="*/ 38 w 338"/>
                  <a:gd name="T19" fmla="*/ 39 h 350"/>
                  <a:gd name="T20" fmla="*/ 38 w 338"/>
                  <a:gd name="T21" fmla="*/ 38 h 350"/>
                  <a:gd name="T22" fmla="*/ 38 w 338"/>
                  <a:gd name="T23" fmla="*/ 38 h 350"/>
                  <a:gd name="T24" fmla="*/ 38 w 338"/>
                  <a:gd name="T25" fmla="*/ 38 h 350"/>
                  <a:gd name="T26" fmla="*/ 34 w 338"/>
                  <a:gd name="T27" fmla="*/ 36 h 350"/>
                  <a:gd name="T28" fmla="*/ 30 w 338"/>
                  <a:gd name="T29" fmla="*/ 33 h 350"/>
                  <a:gd name="T30" fmla="*/ 25 w 338"/>
                  <a:gd name="T31" fmla="*/ 29 h 350"/>
                  <a:gd name="T32" fmla="*/ 20 w 338"/>
                  <a:gd name="T33" fmla="*/ 27 h 350"/>
                  <a:gd name="T34" fmla="*/ 19 w 338"/>
                  <a:gd name="T35" fmla="*/ 26 h 350"/>
                  <a:gd name="T36" fmla="*/ 19 w 338"/>
                  <a:gd name="T37" fmla="*/ 26 h 350"/>
                  <a:gd name="T38" fmla="*/ 19 w 338"/>
                  <a:gd name="T39" fmla="*/ 26 h 350"/>
                  <a:gd name="T40" fmla="*/ 19 w 338"/>
                  <a:gd name="T41" fmla="*/ 26 h 350"/>
                  <a:gd name="T42" fmla="*/ 19 w 338"/>
                  <a:gd name="T43" fmla="*/ 25 h 350"/>
                  <a:gd name="T44" fmla="*/ 19 w 338"/>
                  <a:gd name="T45" fmla="*/ 25 h 350"/>
                  <a:gd name="T46" fmla="*/ 17 w 338"/>
                  <a:gd name="T47" fmla="*/ 24 h 350"/>
                  <a:gd name="T48" fmla="*/ 14 w 338"/>
                  <a:gd name="T49" fmla="*/ 20 h 350"/>
                  <a:gd name="T50" fmla="*/ 11 w 338"/>
                  <a:gd name="T51" fmla="*/ 14 h 350"/>
                  <a:gd name="T52" fmla="*/ 7 w 338"/>
                  <a:gd name="T53" fmla="*/ 7 h 350"/>
                  <a:gd name="T54" fmla="*/ 3 w 338"/>
                  <a:gd name="T55" fmla="*/ 2 h 350"/>
                  <a:gd name="T56" fmla="*/ 1 w 338"/>
                  <a:gd name="T57" fmla="*/ 0 h 350"/>
                  <a:gd name="T58" fmla="*/ 1 w 338"/>
                  <a:gd name="T59" fmla="*/ 0 h 350"/>
                  <a:gd name="T60" fmla="*/ 0 w 338"/>
                  <a:gd name="T61" fmla="*/ 0 h 350"/>
                  <a:gd name="T62" fmla="*/ 0 w 338"/>
                  <a:gd name="T63" fmla="*/ 0 h 350"/>
                  <a:gd name="T64" fmla="*/ 0 w 338"/>
                  <a:gd name="T65" fmla="*/ 0 h 350"/>
                  <a:gd name="T66" fmla="*/ 0 w 338"/>
                  <a:gd name="T67" fmla="*/ 0 h 350"/>
                  <a:gd name="T68" fmla="*/ 0 w 338"/>
                  <a:gd name="T69" fmla="*/ 0 h 350"/>
                  <a:gd name="T70" fmla="*/ 0 w 338"/>
                  <a:gd name="T71" fmla="*/ 1 h 350"/>
                  <a:gd name="T72" fmla="*/ 4 w 338"/>
                  <a:gd name="T73" fmla="*/ 5 h 350"/>
                  <a:gd name="T74" fmla="*/ 8 w 338"/>
                  <a:gd name="T75" fmla="*/ 11 h 350"/>
                  <a:gd name="T76" fmla="*/ 12 w 338"/>
                  <a:gd name="T77" fmla="*/ 17 h 350"/>
                  <a:gd name="T78" fmla="*/ 15 w 338"/>
                  <a:gd name="T79" fmla="*/ 23 h 350"/>
                  <a:gd name="T80" fmla="*/ 17 w 338"/>
                  <a:gd name="T81" fmla="*/ 26 h 3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8"/>
                  <a:gd name="T124" fmla="*/ 0 h 350"/>
                  <a:gd name="T125" fmla="*/ 338 w 338"/>
                  <a:gd name="T126" fmla="*/ 350 h 3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8" h="350">
                    <a:moveTo>
                      <a:pt x="156" y="232"/>
                    </a:moveTo>
                    <a:lnTo>
                      <a:pt x="168" y="240"/>
                    </a:lnTo>
                    <a:lnTo>
                      <a:pt x="186" y="252"/>
                    </a:lnTo>
                    <a:lnTo>
                      <a:pt x="207" y="267"/>
                    </a:lnTo>
                    <a:lnTo>
                      <a:pt x="231" y="282"/>
                    </a:lnTo>
                    <a:lnTo>
                      <a:pt x="255" y="298"/>
                    </a:lnTo>
                    <a:lnTo>
                      <a:pt x="279" y="314"/>
                    </a:lnTo>
                    <a:lnTo>
                      <a:pt x="300" y="327"/>
                    </a:lnTo>
                    <a:lnTo>
                      <a:pt x="317" y="338"/>
                    </a:lnTo>
                    <a:lnTo>
                      <a:pt x="328" y="346"/>
                    </a:lnTo>
                    <a:lnTo>
                      <a:pt x="333" y="349"/>
                    </a:lnTo>
                    <a:lnTo>
                      <a:pt x="333" y="348"/>
                    </a:lnTo>
                    <a:lnTo>
                      <a:pt x="333" y="346"/>
                    </a:lnTo>
                    <a:lnTo>
                      <a:pt x="334" y="346"/>
                    </a:lnTo>
                    <a:lnTo>
                      <a:pt x="335" y="344"/>
                    </a:lnTo>
                    <a:lnTo>
                      <a:pt x="335" y="343"/>
                    </a:lnTo>
                    <a:lnTo>
                      <a:pt x="336" y="342"/>
                    </a:lnTo>
                    <a:lnTo>
                      <a:pt x="336" y="341"/>
                    </a:lnTo>
                    <a:lnTo>
                      <a:pt x="336" y="339"/>
                    </a:lnTo>
                    <a:lnTo>
                      <a:pt x="337" y="338"/>
                    </a:lnTo>
                    <a:lnTo>
                      <a:pt x="337" y="337"/>
                    </a:lnTo>
                    <a:lnTo>
                      <a:pt x="336" y="336"/>
                    </a:lnTo>
                    <a:lnTo>
                      <a:pt x="333" y="334"/>
                    </a:lnTo>
                    <a:lnTo>
                      <a:pt x="322" y="327"/>
                    </a:lnTo>
                    <a:lnTo>
                      <a:pt x="307" y="317"/>
                    </a:lnTo>
                    <a:lnTo>
                      <a:pt x="288" y="305"/>
                    </a:lnTo>
                    <a:lnTo>
                      <a:pt x="266" y="291"/>
                    </a:lnTo>
                    <a:lnTo>
                      <a:pt x="243" y="276"/>
                    </a:lnTo>
                    <a:lnTo>
                      <a:pt x="220" y="261"/>
                    </a:lnTo>
                    <a:lnTo>
                      <a:pt x="200" y="248"/>
                    </a:lnTo>
                    <a:lnTo>
                      <a:pt x="182" y="235"/>
                    </a:lnTo>
                    <a:lnTo>
                      <a:pt x="168" y="226"/>
                    </a:lnTo>
                    <a:lnTo>
                      <a:pt x="167" y="226"/>
                    </a:lnTo>
                    <a:lnTo>
                      <a:pt x="167" y="225"/>
                    </a:lnTo>
                    <a:lnTo>
                      <a:pt x="166" y="225"/>
                    </a:lnTo>
                    <a:lnTo>
                      <a:pt x="165" y="224"/>
                    </a:lnTo>
                    <a:lnTo>
                      <a:pt x="165" y="223"/>
                    </a:lnTo>
                    <a:lnTo>
                      <a:pt x="154" y="213"/>
                    </a:lnTo>
                    <a:lnTo>
                      <a:pt x="142" y="195"/>
                    </a:lnTo>
                    <a:lnTo>
                      <a:pt x="128" y="173"/>
                    </a:lnTo>
                    <a:lnTo>
                      <a:pt x="112" y="148"/>
                    </a:lnTo>
                    <a:lnTo>
                      <a:pt x="96" y="121"/>
                    </a:lnTo>
                    <a:lnTo>
                      <a:pt x="79" y="93"/>
                    </a:lnTo>
                    <a:lnTo>
                      <a:pt x="62" y="65"/>
                    </a:lnTo>
                    <a:lnTo>
                      <a:pt x="45" y="41"/>
                    </a:lnTo>
                    <a:lnTo>
                      <a:pt x="29" y="20"/>
                    </a:lnTo>
                    <a:lnTo>
                      <a:pt x="13" y="4"/>
                    </a:lnTo>
                    <a:lnTo>
                      <a:pt x="10" y="0"/>
                    </a:lnTo>
                    <a:lnTo>
                      <a:pt x="9" y="0"/>
                    </a:lnTo>
                    <a:lnTo>
                      <a:pt x="7" y="1"/>
                    </a:lnTo>
                    <a:lnTo>
                      <a:pt x="6" y="1"/>
                    </a:lnTo>
                    <a:lnTo>
                      <a:pt x="5" y="2"/>
                    </a:lnTo>
                    <a:lnTo>
                      <a:pt x="4" y="3"/>
                    </a:lnTo>
                    <a:lnTo>
                      <a:pt x="3" y="4"/>
                    </a:lnTo>
                    <a:lnTo>
                      <a:pt x="1" y="4"/>
                    </a:lnTo>
                    <a:lnTo>
                      <a:pt x="0" y="5"/>
                    </a:lnTo>
                    <a:lnTo>
                      <a:pt x="3" y="10"/>
                    </a:lnTo>
                    <a:lnTo>
                      <a:pt x="19" y="25"/>
                    </a:lnTo>
                    <a:lnTo>
                      <a:pt x="35" y="46"/>
                    </a:lnTo>
                    <a:lnTo>
                      <a:pt x="53" y="71"/>
                    </a:lnTo>
                    <a:lnTo>
                      <a:pt x="70" y="99"/>
                    </a:lnTo>
                    <a:lnTo>
                      <a:pt x="87" y="127"/>
                    </a:lnTo>
                    <a:lnTo>
                      <a:pt x="104" y="156"/>
                    </a:lnTo>
                    <a:lnTo>
                      <a:pt x="119" y="181"/>
                    </a:lnTo>
                    <a:lnTo>
                      <a:pt x="133" y="204"/>
                    </a:lnTo>
                    <a:lnTo>
                      <a:pt x="146" y="221"/>
                    </a:lnTo>
                    <a:lnTo>
                      <a:pt x="156" y="232"/>
                    </a:lnTo>
                  </a:path>
                </a:pathLst>
              </a:custGeom>
              <a:solidFill>
                <a:srgbClr val="D194A1"/>
              </a:solidFill>
              <a:ln w="9525" cap="rnd">
                <a:noFill/>
                <a:round/>
                <a:headEnd/>
                <a:tailEnd/>
              </a:ln>
            </p:spPr>
            <p:txBody>
              <a:bodyPr/>
              <a:lstStyle/>
              <a:p>
                <a:endParaRPr lang="en-US"/>
              </a:p>
            </p:txBody>
          </p:sp>
          <p:sp>
            <p:nvSpPr>
              <p:cNvPr id="84346" name="Freeform 378"/>
              <p:cNvSpPr>
                <a:spLocks noChangeAspect="1"/>
              </p:cNvSpPr>
              <p:nvPr/>
            </p:nvSpPr>
            <p:spPr bwMode="auto">
              <a:xfrm>
                <a:off x="1108" y="2248"/>
                <a:ext cx="163" cy="169"/>
              </a:xfrm>
              <a:custGeom>
                <a:avLst/>
                <a:gdLst>
                  <a:gd name="T0" fmla="*/ 19 w 337"/>
                  <a:gd name="T1" fmla="*/ 27 h 350"/>
                  <a:gd name="T2" fmla="*/ 23 w 337"/>
                  <a:gd name="T3" fmla="*/ 30 h 350"/>
                  <a:gd name="T4" fmla="*/ 29 w 337"/>
                  <a:gd name="T5" fmla="*/ 34 h 350"/>
                  <a:gd name="T6" fmla="*/ 34 w 337"/>
                  <a:gd name="T7" fmla="*/ 37 h 350"/>
                  <a:gd name="T8" fmla="*/ 37 w 337"/>
                  <a:gd name="T9" fmla="*/ 39 h 350"/>
                  <a:gd name="T10" fmla="*/ 37 w 337"/>
                  <a:gd name="T11" fmla="*/ 40 h 350"/>
                  <a:gd name="T12" fmla="*/ 37 w 337"/>
                  <a:gd name="T13" fmla="*/ 39 h 350"/>
                  <a:gd name="T14" fmla="*/ 38 w 337"/>
                  <a:gd name="T15" fmla="*/ 39 h 350"/>
                  <a:gd name="T16" fmla="*/ 38 w 337"/>
                  <a:gd name="T17" fmla="*/ 39 h 350"/>
                  <a:gd name="T18" fmla="*/ 38 w 337"/>
                  <a:gd name="T19" fmla="*/ 38 h 350"/>
                  <a:gd name="T20" fmla="*/ 38 w 337"/>
                  <a:gd name="T21" fmla="*/ 38 h 350"/>
                  <a:gd name="T22" fmla="*/ 38 w 337"/>
                  <a:gd name="T23" fmla="*/ 38 h 350"/>
                  <a:gd name="T24" fmla="*/ 37 w 337"/>
                  <a:gd name="T25" fmla="*/ 38 h 350"/>
                  <a:gd name="T26" fmla="*/ 35 w 337"/>
                  <a:gd name="T27" fmla="*/ 36 h 350"/>
                  <a:gd name="T28" fmla="*/ 30 w 337"/>
                  <a:gd name="T29" fmla="*/ 33 h 350"/>
                  <a:gd name="T30" fmla="*/ 25 w 337"/>
                  <a:gd name="T31" fmla="*/ 29 h 350"/>
                  <a:gd name="T32" fmla="*/ 21 w 337"/>
                  <a:gd name="T33" fmla="*/ 27 h 350"/>
                  <a:gd name="T34" fmla="*/ 19 w 337"/>
                  <a:gd name="T35" fmla="*/ 26 h 350"/>
                  <a:gd name="T36" fmla="*/ 19 w 337"/>
                  <a:gd name="T37" fmla="*/ 26 h 350"/>
                  <a:gd name="T38" fmla="*/ 19 w 337"/>
                  <a:gd name="T39" fmla="*/ 26 h 350"/>
                  <a:gd name="T40" fmla="*/ 19 w 337"/>
                  <a:gd name="T41" fmla="*/ 25 h 350"/>
                  <a:gd name="T42" fmla="*/ 18 w 337"/>
                  <a:gd name="T43" fmla="*/ 25 h 350"/>
                  <a:gd name="T44" fmla="*/ 18 w 337"/>
                  <a:gd name="T45" fmla="*/ 25 h 350"/>
                  <a:gd name="T46" fmla="*/ 17 w 337"/>
                  <a:gd name="T47" fmla="*/ 24 h 350"/>
                  <a:gd name="T48" fmla="*/ 15 w 337"/>
                  <a:gd name="T49" fmla="*/ 20 h 350"/>
                  <a:gd name="T50" fmla="*/ 11 w 337"/>
                  <a:gd name="T51" fmla="*/ 14 h 350"/>
                  <a:gd name="T52" fmla="*/ 7 w 337"/>
                  <a:gd name="T53" fmla="*/ 7 h 350"/>
                  <a:gd name="T54" fmla="*/ 3 w 337"/>
                  <a:gd name="T55" fmla="*/ 2 h 350"/>
                  <a:gd name="T56" fmla="*/ 1 w 337"/>
                  <a:gd name="T57" fmla="*/ 0 h 350"/>
                  <a:gd name="T58" fmla="*/ 1 w 337"/>
                  <a:gd name="T59" fmla="*/ 0 h 350"/>
                  <a:gd name="T60" fmla="*/ 0 w 337"/>
                  <a:gd name="T61" fmla="*/ 0 h 350"/>
                  <a:gd name="T62" fmla="*/ 0 w 337"/>
                  <a:gd name="T63" fmla="*/ 0 h 350"/>
                  <a:gd name="T64" fmla="*/ 0 w 337"/>
                  <a:gd name="T65" fmla="*/ 0 h 350"/>
                  <a:gd name="T66" fmla="*/ 0 w 337"/>
                  <a:gd name="T67" fmla="*/ 0 h 350"/>
                  <a:gd name="T68" fmla="*/ 0 w 337"/>
                  <a:gd name="T69" fmla="*/ 0 h 350"/>
                  <a:gd name="T70" fmla="*/ 0 w 337"/>
                  <a:gd name="T71" fmla="*/ 1 h 350"/>
                  <a:gd name="T72" fmla="*/ 4 w 337"/>
                  <a:gd name="T73" fmla="*/ 5 h 350"/>
                  <a:gd name="T74" fmla="*/ 8 w 337"/>
                  <a:gd name="T75" fmla="*/ 11 h 350"/>
                  <a:gd name="T76" fmla="*/ 12 w 337"/>
                  <a:gd name="T77" fmla="*/ 17 h 350"/>
                  <a:gd name="T78" fmla="*/ 15 w 337"/>
                  <a:gd name="T79" fmla="*/ 23 h 350"/>
                  <a:gd name="T80" fmla="*/ 17 w 337"/>
                  <a:gd name="T81" fmla="*/ 26 h 3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7"/>
                  <a:gd name="T124" fmla="*/ 0 h 350"/>
                  <a:gd name="T125" fmla="*/ 337 w 337"/>
                  <a:gd name="T126" fmla="*/ 350 h 3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7" h="350">
                    <a:moveTo>
                      <a:pt x="155" y="232"/>
                    </a:moveTo>
                    <a:lnTo>
                      <a:pt x="167" y="240"/>
                    </a:lnTo>
                    <a:lnTo>
                      <a:pt x="185" y="252"/>
                    </a:lnTo>
                    <a:lnTo>
                      <a:pt x="207" y="267"/>
                    </a:lnTo>
                    <a:lnTo>
                      <a:pt x="230" y="282"/>
                    </a:lnTo>
                    <a:lnTo>
                      <a:pt x="255" y="298"/>
                    </a:lnTo>
                    <a:lnTo>
                      <a:pt x="277" y="313"/>
                    </a:lnTo>
                    <a:lnTo>
                      <a:pt x="299" y="327"/>
                    </a:lnTo>
                    <a:lnTo>
                      <a:pt x="315" y="338"/>
                    </a:lnTo>
                    <a:lnTo>
                      <a:pt x="327" y="345"/>
                    </a:lnTo>
                    <a:lnTo>
                      <a:pt x="331" y="348"/>
                    </a:lnTo>
                    <a:lnTo>
                      <a:pt x="331" y="349"/>
                    </a:lnTo>
                    <a:lnTo>
                      <a:pt x="331" y="347"/>
                    </a:lnTo>
                    <a:lnTo>
                      <a:pt x="332" y="347"/>
                    </a:lnTo>
                    <a:lnTo>
                      <a:pt x="333" y="345"/>
                    </a:lnTo>
                    <a:lnTo>
                      <a:pt x="333" y="344"/>
                    </a:lnTo>
                    <a:lnTo>
                      <a:pt x="334" y="343"/>
                    </a:lnTo>
                    <a:lnTo>
                      <a:pt x="334" y="341"/>
                    </a:lnTo>
                    <a:lnTo>
                      <a:pt x="334" y="340"/>
                    </a:lnTo>
                    <a:lnTo>
                      <a:pt x="335" y="339"/>
                    </a:lnTo>
                    <a:lnTo>
                      <a:pt x="335" y="338"/>
                    </a:lnTo>
                    <a:lnTo>
                      <a:pt x="336" y="337"/>
                    </a:lnTo>
                    <a:lnTo>
                      <a:pt x="335" y="336"/>
                    </a:lnTo>
                    <a:lnTo>
                      <a:pt x="331" y="334"/>
                    </a:lnTo>
                    <a:lnTo>
                      <a:pt x="321" y="327"/>
                    </a:lnTo>
                    <a:lnTo>
                      <a:pt x="305" y="317"/>
                    </a:lnTo>
                    <a:lnTo>
                      <a:pt x="286" y="305"/>
                    </a:lnTo>
                    <a:lnTo>
                      <a:pt x="264" y="290"/>
                    </a:lnTo>
                    <a:lnTo>
                      <a:pt x="242" y="276"/>
                    </a:lnTo>
                    <a:lnTo>
                      <a:pt x="219" y="261"/>
                    </a:lnTo>
                    <a:lnTo>
                      <a:pt x="198" y="247"/>
                    </a:lnTo>
                    <a:lnTo>
                      <a:pt x="181" y="236"/>
                    </a:lnTo>
                    <a:lnTo>
                      <a:pt x="167" y="227"/>
                    </a:lnTo>
                    <a:lnTo>
                      <a:pt x="167" y="226"/>
                    </a:lnTo>
                    <a:lnTo>
                      <a:pt x="166" y="226"/>
                    </a:lnTo>
                    <a:lnTo>
                      <a:pt x="166" y="225"/>
                    </a:lnTo>
                    <a:lnTo>
                      <a:pt x="165" y="224"/>
                    </a:lnTo>
                    <a:lnTo>
                      <a:pt x="164" y="224"/>
                    </a:lnTo>
                    <a:lnTo>
                      <a:pt x="164" y="223"/>
                    </a:lnTo>
                    <a:lnTo>
                      <a:pt x="163" y="223"/>
                    </a:lnTo>
                    <a:lnTo>
                      <a:pt x="153" y="213"/>
                    </a:lnTo>
                    <a:lnTo>
                      <a:pt x="141" y="195"/>
                    </a:lnTo>
                    <a:lnTo>
                      <a:pt x="127" y="173"/>
                    </a:lnTo>
                    <a:lnTo>
                      <a:pt x="112" y="147"/>
                    </a:lnTo>
                    <a:lnTo>
                      <a:pt x="96" y="120"/>
                    </a:lnTo>
                    <a:lnTo>
                      <a:pt x="79" y="92"/>
                    </a:lnTo>
                    <a:lnTo>
                      <a:pt x="61" y="65"/>
                    </a:lnTo>
                    <a:lnTo>
                      <a:pt x="45" y="41"/>
                    </a:lnTo>
                    <a:lnTo>
                      <a:pt x="28" y="20"/>
                    </a:lnTo>
                    <a:lnTo>
                      <a:pt x="13" y="5"/>
                    </a:lnTo>
                    <a:lnTo>
                      <a:pt x="9" y="0"/>
                    </a:lnTo>
                    <a:lnTo>
                      <a:pt x="8" y="0"/>
                    </a:lnTo>
                    <a:lnTo>
                      <a:pt x="7" y="1"/>
                    </a:lnTo>
                    <a:lnTo>
                      <a:pt x="6" y="1"/>
                    </a:lnTo>
                    <a:lnTo>
                      <a:pt x="5" y="2"/>
                    </a:lnTo>
                    <a:lnTo>
                      <a:pt x="4" y="2"/>
                    </a:lnTo>
                    <a:lnTo>
                      <a:pt x="3" y="3"/>
                    </a:lnTo>
                    <a:lnTo>
                      <a:pt x="2" y="4"/>
                    </a:lnTo>
                    <a:lnTo>
                      <a:pt x="1" y="5"/>
                    </a:lnTo>
                    <a:lnTo>
                      <a:pt x="0" y="5"/>
                    </a:lnTo>
                    <a:lnTo>
                      <a:pt x="2" y="10"/>
                    </a:lnTo>
                    <a:lnTo>
                      <a:pt x="18" y="25"/>
                    </a:lnTo>
                    <a:lnTo>
                      <a:pt x="35" y="46"/>
                    </a:lnTo>
                    <a:lnTo>
                      <a:pt x="52" y="71"/>
                    </a:lnTo>
                    <a:lnTo>
                      <a:pt x="70" y="100"/>
                    </a:lnTo>
                    <a:lnTo>
                      <a:pt x="87" y="128"/>
                    </a:lnTo>
                    <a:lnTo>
                      <a:pt x="103" y="156"/>
                    </a:lnTo>
                    <a:lnTo>
                      <a:pt x="119" y="182"/>
                    </a:lnTo>
                    <a:lnTo>
                      <a:pt x="133" y="204"/>
                    </a:lnTo>
                    <a:lnTo>
                      <a:pt x="145" y="221"/>
                    </a:lnTo>
                    <a:lnTo>
                      <a:pt x="155" y="232"/>
                    </a:lnTo>
                  </a:path>
                </a:pathLst>
              </a:custGeom>
              <a:solidFill>
                <a:srgbClr val="C78194"/>
              </a:solidFill>
              <a:ln w="9525" cap="rnd">
                <a:noFill/>
                <a:round/>
                <a:headEnd/>
                <a:tailEnd/>
              </a:ln>
            </p:spPr>
            <p:txBody>
              <a:bodyPr/>
              <a:lstStyle/>
              <a:p>
                <a:endParaRPr lang="en-US"/>
              </a:p>
            </p:txBody>
          </p:sp>
          <p:sp>
            <p:nvSpPr>
              <p:cNvPr id="84347" name="Freeform 379"/>
              <p:cNvSpPr>
                <a:spLocks noChangeAspect="1"/>
              </p:cNvSpPr>
              <p:nvPr/>
            </p:nvSpPr>
            <p:spPr bwMode="auto">
              <a:xfrm>
                <a:off x="1108" y="2248"/>
                <a:ext cx="163" cy="168"/>
              </a:xfrm>
              <a:custGeom>
                <a:avLst/>
                <a:gdLst>
                  <a:gd name="T0" fmla="*/ 19 w 336"/>
                  <a:gd name="T1" fmla="*/ 27 h 349"/>
                  <a:gd name="T2" fmla="*/ 24 w 336"/>
                  <a:gd name="T3" fmla="*/ 30 h 349"/>
                  <a:gd name="T4" fmla="*/ 29 w 336"/>
                  <a:gd name="T5" fmla="*/ 33 h 349"/>
                  <a:gd name="T6" fmla="*/ 34 w 336"/>
                  <a:gd name="T7" fmla="*/ 37 h 349"/>
                  <a:gd name="T8" fmla="*/ 37 w 336"/>
                  <a:gd name="T9" fmla="*/ 39 h 349"/>
                  <a:gd name="T10" fmla="*/ 38 w 336"/>
                  <a:gd name="T11" fmla="*/ 39 h 349"/>
                  <a:gd name="T12" fmla="*/ 38 w 336"/>
                  <a:gd name="T13" fmla="*/ 39 h 349"/>
                  <a:gd name="T14" fmla="*/ 38 w 336"/>
                  <a:gd name="T15" fmla="*/ 39 h 349"/>
                  <a:gd name="T16" fmla="*/ 38 w 336"/>
                  <a:gd name="T17" fmla="*/ 38 h 349"/>
                  <a:gd name="T18" fmla="*/ 38 w 336"/>
                  <a:gd name="T19" fmla="*/ 38 h 349"/>
                  <a:gd name="T20" fmla="*/ 38 w 336"/>
                  <a:gd name="T21" fmla="*/ 38 h 349"/>
                  <a:gd name="T22" fmla="*/ 38 w 336"/>
                  <a:gd name="T23" fmla="*/ 38 h 349"/>
                  <a:gd name="T24" fmla="*/ 38 w 336"/>
                  <a:gd name="T25" fmla="*/ 37 h 349"/>
                  <a:gd name="T26" fmla="*/ 34 w 336"/>
                  <a:gd name="T27" fmla="*/ 35 h 349"/>
                  <a:gd name="T28" fmla="*/ 30 w 336"/>
                  <a:gd name="T29" fmla="*/ 32 h 349"/>
                  <a:gd name="T30" fmla="*/ 25 w 336"/>
                  <a:gd name="T31" fmla="*/ 29 h 349"/>
                  <a:gd name="T32" fmla="*/ 21 w 336"/>
                  <a:gd name="T33" fmla="*/ 26 h 349"/>
                  <a:gd name="T34" fmla="*/ 19 w 336"/>
                  <a:gd name="T35" fmla="*/ 25 h 349"/>
                  <a:gd name="T36" fmla="*/ 19 w 336"/>
                  <a:gd name="T37" fmla="*/ 25 h 349"/>
                  <a:gd name="T38" fmla="*/ 19 w 336"/>
                  <a:gd name="T39" fmla="*/ 25 h 349"/>
                  <a:gd name="T40" fmla="*/ 19 w 336"/>
                  <a:gd name="T41" fmla="*/ 25 h 349"/>
                  <a:gd name="T42" fmla="*/ 19 w 336"/>
                  <a:gd name="T43" fmla="*/ 25 h 349"/>
                  <a:gd name="T44" fmla="*/ 19 w 336"/>
                  <a:gd name="T45" fmla="*/ 25 h 349"/>
                  <a:gd name="T46" fmla="*/ 17 w 336"/>
                  <a:gd name="T47" fmla="*/ 24 h 349"/>
                  <a:gd name="T48" fmla="*/ 15 w 336"/>
                  <a:gd name="T49" fmla="*/ 19 h 349"/>
                  <a:gd name="T50" fmla="*/ 11 w 336"/>
                  <a:gd name="T51" fmla="*/ 13 h 349"/>
                  <a:gd name="T52" fmla="*/ 7 w 336"/>
                  <a:gd name="T53" fmla="*/ 7 h 349"/>
                  <a:gd name="T54" fmla="*/ 3 w 336"/>
                  <a:gd name="T55" fmla="*/ 2 h 349"/>
                  <a:gd name="T56" fmla="*/ 1 w 336"/>
                  <a:gd name="T57" fmla="*/ 0 h 349"/>
                  <a:gd name="T58" fmla="*/ 1 w 336"/>
                  <a:gd name="T59" fmla="*/ 0 h 349"/>
                  <a:gd name="T60" fmla="*/ 0 w 336"/>
                  <a:gd name="T61" fmla="*/ 0 h 349"/>
                  <a:gd name="T62" fmla="*/ 0 w 336"/>
                  <a:gd name="T63" fmla="*/ 0 h 349"/>
                  <a:gd name="T64" fmla="*/ 0 w 336"/>
                  <a:gd name="T65" fmla="*/ 0 h 349"/>
                  <a:gd name="T66" fmla="*/ 0 w 336"/>
                  <a:gd name="T67" fmla="*/ 0 h 349"/>
                  <a:gd name="T68" fmla="*/ 0 w 336"/>
                  <a:gd name="T69" fmla="*/ 0 h 349"/>
                  <a:gd name="T70" fmla="*/ 0 w 336"/>
                  <a:gd name="T71" fmla="*/ 1 h 349"/>
                  <a:gd name="T72" fmla="*/ 4 w 336"/>
                  <a:gd name="T73" fmla="*/ 5 h 349"/>
                  <a:gd name="T74" fmla="*/ 8 w 336"/>
                  <a:gd name="T75" fmla="*/ 11 h 349"/>
                  <a:gd name="T76" fmla="*/ 12 w 336"/>
                  <a:gd name="T77" fmla="*/ 17 h 349"/>
                  <a:gd name="T78" fmla="*/ 16 w 336"/>
                  <a:gd name="T79" fmla="*/ 23 h 349"/>
                  <a:gd name="T80" fmla="*/ 18 w 336"/>
                  <a:gd name="T81" fmla="*/ 26 h 3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6"/>
                  <a:gd name="T124" fmla="*/ 0 h 349"/>
                  <a:gd name="T125" fmla="*/ 336 w 336"/>
                  <a:gd name="T126" fmla="*/ 349 h 3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6" h="349">
                    <a:moveTo>
                      <a:pt x="156" y="232"/>
                    </a:moveTo>
                    <a:lnTo>
                      <a:pt x="168" y="240"/>
                    </a:lnTo>
                    <a:lnTo>
                      <a:pt x="185" y="253"/>
                    </a:lnTo>
                    <a:lnTo>
                      <a:pt x="206" y="267"/>
                    </a:lnTo>
                    <a:lnTo>
                      <a:pt x="230" y="282"/>
                    </a:lnTo>
                    <a:lnTo>
                      <a:pt x="254" y="298"/>
                    </a:lnTo>
                    <a:lnTo>
                      <a:pt x="277" y="313"/>
                    </a:lnTo>
                    <a:lnTo>
                      <a:pt x="298" y="327"/>
                    </a:lnTo>
                    <a:lnTo>
                      <a:pt x="315" y="338"/>
                    </a:lnTo>
                    <a:lnTo>
                      <a:pt x="327" y="345"/>
                    </a:lnTo>
                    <a:lnTo>
                      <a:pt x="330" y="348"/>
                    </a:lnTo>
                    <a:lnTo>
                      <a:pt x="331" y="348"/>
                    </a:lnTo>
                    <a:lnTo>
                      <a:pt x="331" y="347"/>
                    </a:lnTo>
                    <a:lnTo>
                      <a:pt x="332" y="346"/>
                    </a:lnTo>
                    <a:lnTo>
                      <a:pt x="332" y="345"/>
                    </a:lnTo>
                    <a:lnTo>
                      <a:pt x="333" y="344"/>
                    </a:lnTo>
                    <a:lnTo>
                      <a:pt x="333" y="342"/>
                    </a:lnTo>
                    <a:lnTo>
                      <a:pt x="333" y="341"/>
                    </a:lnTo>
                    <a:lnTo>
                      <a:pt x="334" y="340"/>
                    </a:lnTo>
                    <a:lnTo>
                      <a:pt x="334" y="338"/>
                    </a:lnTo>
                    <a:lnTo>
                      <a:pt x="335" y="338"/>
                    </a:lnTo>
                    <a:lnTo>
                      <a:pt x="335" y="336"/>
                    </a:lnTo>
                    <a:lnTo>
                      <a:pt x="334" y="335"/>
                    </a:lnTo>
                    <a:lnTo>
                      <a:pt x="330" y="333"/>
                    </a:lnTo>
                    <a:lnTo>
                      <a:pt x="320" y="327"/>
                    </a:lnTo>
                    <a:lnTo>
                      <a:pt x="304" y="316"/>
                    </a:lnTo>
                    <a:lnTo>
                      <a:pt x="285" y="304"/>
                    </a:lnTo>
                    <a:lnTo>
                      <a:pt x="263" y="290"/>
                    </a:lnTo>
                    <a:lnTo>
                      <a:pt x="241" y="275"/>
                    </a:lnTo>
                    <a:lnTo>
                      <a:pt x="219" y="261"/>
                    </a:lnTo>
                    <a:lnTo>
                      <a:pt x="198" y="247"/>
                    </a:lnTo>
                    <a:lnTo>
                      <a:pt x="181" y="235"/>
                    </a:lnTo>
                    <a:lnTo>
                      <a:pt x="168" y="226"/>
                    </a:lnTo>
                    <a:lnTo>
                      <a:pt x="167" y="226"/>
                    </a:lnTo>
                    <a:lnTo>
                      <a:pt x="166" y="225"/>
                    </a:lnTo>
                    <a:lnTo>
                      <a:pt x="165" y="224"/>
                    </a:lnTo>
                    <a:lnTo>
                      <a:pt x="164" y="224"/>
                    </a:lnTo>
                    <a:lnTo>
                      <a:pt x="153" y="212"/>
                    </a:lnTo>
                    <a:lnTo>
                      <a:pt x="141" y="196"/>
                    </a:lnTo>
                    <a:lnTo>
                      <a:pt x="127" y="173"/>
                    </a:lnTo>
                    <a:lnTo>
                      <a:pt x="112" y="148"/>
                    </a:lnTo>
                    <a:lnTo>
                      <a:pt x="95" y="120"/>
                    </a:lnTo>
                    <a:lnTo>
                      <a:pt x="79" y="92"/>
                    </a:lnTo>
                    <a:lnTo>
                      <a:pt x="62" y="66"/>
                    </a:lnTo>
                    <a:lnTo>
                      <a:pt x="45" y="41"/>
                    </a:lnTo>
                    <a:lnTo>
                      <a:pt x="29" y="20"/>
                    </a:lnTo>
                    <a:lnTo>
                      <a:pt x="13" y="5"/>
                    </a:lnTo>
                    <a:lnTo>
                      <a:pt x="10" y="0"/>
                    </a:lnTo>
                    <a:lnTo>
                      <a:pt x="8" y="0"/>
                    </a:lnTo>
                    <a:lnTo>
                      <a:pt x="7" y="1"/>
                    </a:lnTo>
                    <a:lnTo>
                      <a:pt x="5" y="2"/>
                    </a:lnTo>
                    <a:lnTo>
                      <a:pt x="4" y="3"/>
                    </a:lnTo>
                    <a:lnTo>
                      <a:pt x="3" y="3"/>
                    </a:lnTo>
                    <a:lnTo>
                      <a:pt x="3" y="4"/>
                    </a:lnTo>
                    <a:lnTo>
                      <a:pt x="2" y="4"/>
                    </a:lnTo>
                    <a:lnTo>
                      <a:pt x="1" y="5"/>
                    </a:lnTo>
                    <a:lnTo>
                      <a:pt x="0" y="6"/>
                    </a:lnTo>
                    <a:lnTo>
                      <a:pt x="3" y="10"/>
                    </a:lnTo>
                    <a:lnTo>
                      <a:pt x="19" y="25"/>
                    </a:lnTo>
                    <a:lnTo>
                      <a:pt x="35" y="47"/>
                    </a:lnTo>
                    <a:lnTo>
                      <a:pt x="53" y="72"/>
                    </a:lnTo>
                    <a:lnTo>
                      <a:pt x="70" y="100"/>
                    </a:lnTo>
                    <a:lnTo>
                      <a:pt x="87" y="128"/>
                    </a:lnTo>
                    <a:lnTo>
                      <a:pt x="104" y="156"/>
                    </a:lnTo>
                    <a:lnTo>
                      <a:pt x="119" y="182"/>
                    </a:lnTo>
                    <a:lnTo>
                      <a:pt x="133" y="205"/>
                    </a:lnTo>
                    <a:lnTo>
                      <a:pt x="146" y="221"/>
                    </a:lnTo>
                    <a:lnTo>
                      <a:pt x="156" y="232"/>
                    </a:lnTo>
                  </a:path>
                </a:pathLst>
              </a:custGeom>
              <a:solidFill>
                <a:srgbClr val="BE6F85"/>
              </a:solidFill>
              <a:ln w="9525" cap="rnd">
                <a:noFill/>
                <a:round/>
                <a:headEnd/>
                <a:tailEnd/>
              </a:ln>
            </p:spPr>
            <p:txBody>
              <a:bodyPr/>
              <a:lstStyle/>
              <a:p>
                <a:endParaRPr lang="en-US"/>
              </a:p>
            </p:txBody>
          </p:sp>
          <p:sp>
            <p:nvSpPr>
              <p:cNvPr id="84348" name="Freeform 380"/>
              <p:cNvSpPr>
                <a:spLocks noChangeAspect="1"/>
              </p:cNvSpPr>
              <p:nvPr/>
            </p:nvSpPr>
            <p:spPr bwMode="auto">
              <a:xfrm>
                <a:off x="1109" y="2248"/>
                <a:ext cx="162" cy="168"/>
              </a:xfrm>
              <a:custGeom>
                <a:avLst/>
                <a:gdLst>
                  <a:gd name="T0" fmla="*/ 19 w 336"/>
                  <a:gd name="T1" fmla="*/ 27 h 348"/>
                  <a:gd name="T2" fmla="*/ 23 w 336"/>
                  <a:gd name="T3" fmla="*/ 30 h 348"/>
                  <a:gd name="T4" fmla="*/ 28 w 336"/>
                  <a:gd name="T5" fmla="*/ 33 h 348"/>
                  <a:gd name="T6" fmla="*/ 33 w 336"/>
                  <a:gd name="T7" fmla="*/ 37 h 348"/>
                  <a:gd name="T8" fmla="*/ 37 w 336"/>
                  <a:gd name="T9" fmla="*/ 39 h 348"/>
                  <a:gd name="T10" fmla="*/ 37 w 336"/>
                  <a:gd name="T11" fmla="*/ 39 h 348"/>
                  <a:gd name="T12" fmla="*/ 37 w 336"/>
                  <a:gd name="T13" fmla="*/ 39 h 348"/>
                  <a:gd name="T14" fmla="*/ 37 w 336"/>
                  <a:gd name="T15" fmla="*/ 39 h 348"/>
                  <a:gd name="T16" fmla="*/ 37 w 336"/>
                  <a:gd name="T17" fmla="*/ 39 h 348"/>
                  <a:gd name="T18" fmla="*/ 38 w 336"/>
                  <a:gd name="T19" fmla="*/ 38 h 348"/>
                  <a:gd name="T20" fmla="*/ 38 w 336"/>
                  <a:gd name="T21" fmla="*/ 38 h 348"/>
                  <a:gd name="T22" fmla="*/ 38 w 336"/>
                  <a:gd name="T23" fmla="*/ 38 h 348"/>
                  <a:gd name="T24" fmla="*/ 37 w 336"/>
                  <a:gd name="T25" fmla="*/ 37 h 348"/>
                  <a:gd name="T26" fmla="*/ 34 w 336"/>
                  <a:gd name="T27" fmla="*/ 36 h 348"/>
                  <a:gd name="T28" fmla="*/ 29 w 336"/>
                  <a:gd name="T29" fmla="*/ 33 h 348"/>
                  <a:gd name="T30" fmla="*/ 25 w 336"/>
                  <a:gd name="T31" fmla="*/ 29 h 348"/>
                  <a:gd name="T32" fmla="*/ 20 w 336"/>
                  <a:gd name="T33" fmla="*/ 27 h 348"/>
                  <a:gd name="T34" fmla="*/ 19 w 336"/>
                  <a:gd name="T35" fmla="*/ 26 h 348"/>
                  <a:gd name="T36" fmla="*/ 19 w 336"/>
                  <a:gd name="T37" fmla="*/ 25 h 348"/>
                  <a:gd name="T38" fmla="*/ 19 w 336"/>
                  <a:gd name="T39" fmla="*/ 25 h 348"/>
                  <a:gd name="T40" fmla="*/ 19 w 336"/>
                  <a:gd name="T41" fmla="*/ 25 h 348"/>
                  <a:gd name="T42" fmla="*/ 18 w 336"/>
                  <a:gd name="T43" fmla="*/ 25 h 348"/>
                  <a:gd name="T44" fmla="*/ 18 w 336"/>
                  <a:gd name="T45" fmla="*/ 25 h 348"/>
                  <a:gd name="T46" fmla="*/ 17 w 336"/>
                  <a:gd name="T47" fmla="*/ 24 h 348"/>
                  <a:gd name="T48" fmla="*/ 14 w 336"/>
                  <a:gd name="T49" fmla="*/ 19 h 348"/>
                  <a:gd name="T50" fmla="*/ 11 w 336"/>
                  <a:gd name="T51" fmla="*/ 14 h 348"/>
                  <a:gd name="T52" fmla="*/ 7 w 336"/>
                  <a:gd name="T53" fmla="*/ 7 h 348"/>
                  <a:gd name="T54" fmla="*/ 3 w 336"/>
                  <a:gd name="T55" fmla="*/ 2 h 348"/>
                  <a:gd name="T56" fmla="*/ 1 w 336"/>
                  <a:gd name="T57" fmla="*/ 0 h 348"/>
                  <a:gd name="T58" fmla="*/ 1 w 336"/>
                  <a:gd name="T59" fmla="*/ 0 h 348"/>
                  <a:gd name="T60" fmla="*/ 0 w 336"/>
                  <a:gd name="T61" fmla="*/ 0 h 348"/>
                  <a:gd name="T62" fmla="*/ 0 w 336"/>
                  <a:gd name="T63" fmla="*/ 0 h 348"/>
                  <a:gd name="T64" fmla="*/ 0 w 336"/>
                  <a:gd name="T65" fmla="*/ 0 h 348"/>
                  <a:gd name="T66" fmla="*/ 0 w 336"/>
                  <a:gd name="T67" fmla="*/ 0 h 348"/>
                  <a:gd name="T68" fmla="*/ 0 w 336"/>
                  <a:gd name="T69" fmla="*/ 0 h 348"/>
                  <a:gd name="T70" fmla="*/ 0 w 336"/>
                  <a:gd name="T71" fmla="*/ 1 h 348"/>
                  <a:gd name="T72" fmla="*/ 4 w 336"/>
                  <a:gd name="T73" fmla="*/ 5 h 348"/>
                  <a:gd name="T74" fmla="*/ 8 w 336"/>
                  <a:gd name="T75" fmla="*/ 11 h 348"/>
                  <a:gd name="T76" fmla="*/ 12 w 336"/>
                  <a:gd name="T77" fmla="*/ 17 h 348"/>
                  <a:gd name="T78" fmla="*/ 15 w 336"/>
                  <a:gd name="T79" fmla="*/ 23 h 348"/>
                  <a:gd name="T80" fmla="*/ 17 w 336"/>
                  <a:gd name="T81" fmla="*/ 26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6"/>
                  <a:gd name="T124" fmla="*/ 0 h 348"/>
                  <a:gd name="T125" fmla="*/ 336 w 336"/>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6" h="348">
                    <a:moveTo>
                      <a:pt x="156" y="231"/>
                    </a:moveTo>
                    <a:lnTo>
                      <a:pt x="168" y="240"/>
                    </a:lnTo>
                    <a:lnTo>
                      <a:pt x="186" y="252"/>
                    </a:lnTo>
                    <a:lnTo>
                      <a:pt x="207" y="266"/>
                    </a:lnTo>
                    <a:lnTo>
                      <a:pt x="231" y="281"/>
                    </a:lnTo>
                    <a:lnTo>
                      <a:pt x="254" y="297"/>
                    </a:lnTo>
                    <a:lnTo>
                      <a:pt x="278" y="312"/>
                    </a:lnTo>
                    <a:lnTo>
                      <a:pt x="298" y="326"/>
                    </a:lnTo>
                    <a:lnTo>
                      <a:pt x="315" y="336"/>
                    </a:lnTo>
                    <a:lnTo>
                      <a:pt x="326" y="344"/>
                    </a:lnTo>
                    <a:lnTo>
                      <a:pt x="330" y="346"/>
                    </a:lnTo>
                    <a:lnTo>
                      <a:pt x="330" y="347"/>
                    </a:lnTo>
                    <a:lnTo>
                      <a:pt x="331" y="346"/>
                    </a:lnTo>
                    <a:lnTo>
                      <a:pt x="331" y="345"/>
                    </a:lnTo>
                    <a:lnTo>
                      <a:pt x="332" y="344"/>
                    </a:lnTo>
                    <a:lnTo>
                      <a:pt x="332" y="342"/>
                    </a:lnTo>
                    <a:lnTo>
                      <a:pt x="332" y="341"/>
                    </a:lnTo>
                    <a:lnTo>
                      <a:pt x="333" y="340"/>
                    </a:lnTo>
                    <a:lnTo>
                      <a:pt x="333" y="338"/>
                    </a:lnTo>
                    <a:lnTo>
                      <a:pt x="334" y="338"/>
                    </a:lnTo>
                    <a:lnTo>
                      <a:pt x="334" y="336"/>
                    </a:lnTo>
                    <a:lnTo>
                      <a:pt x="335" y="335"/>
                    </a:lnTo>
                    <a:lnTo>
                      <a:pt x="334" y="335"/>
                    </a:lnTo>
                    <a:lnTo>
                      <a:pt x="330" y="332"/>
                    </a:lnTo>
                    <a:lnTo>
                      <a:pt x="319" y="326"/>
                    </a:lnTo>
                    <a:lnTo>
                      <a:pt x="304" y="316"/>
                    </a:lnTo>
                    <a:lnTo>
                      <a:pt x="284" y="303"/>
                    </a:lnTo>
                    <a:lnTo>
                      <a:pt x="263" y="289"/>
                    </a:lnTo>
                    <a:lnTo>
                      <a:pt x="240" y="274"/>
                    </a:lnTo>
                    <a:lnTo>
                      <a:pt x="218" y="259"/>
                    </a:lnTo>
                    <a:lnTo>
                      <a:pt x="198" y="246"/>
                    </a:lnTo>
                    <a:lnTo>
                      <a:pt x="180" y="234"/>
                    </a:lnTo>
                    <a:lnTo>
                      <a:pt x="167" y="225"/>
                    </a:lnTo>
                    <a:lnTo>
                      <a:pt x="167" y="224"/>
                    </a:lnTo>
                    <a:lnTo>
                      <a:pt x="166" y="224"/>
                    </a:lnTo>
                    <a:lnTo>
                      <a:pt x="165" y="224"/>
                    </a:lnTo>
                    <a:lnTo>
                      <a:pt x="165" y="223"/>
                    </a:lnTo>
                    <a:lnTo>
                      <a:pt x="164" y="223"/>
                    </a:lnTo>
                    <a:lnTo>
                      <a:pt x="164" y="222"/>
                    </a:lnTo>
                    <a:lnTo>
                      <a:pt x="154" y="212"/>
                    </a:lnTo>
                    <a:lnTo>
                      <a:pt x="142" y="194"/>
                    </a:lnTo>
                    <a:lnTo>
                      <a:pt x="127" y="172"/>
                    </a:lnTo>
                    <a:lnTo>
                      <a:pt x="112" y="146"/>
                    </a:lnTo>
                    <a:lnTo>
                      <a:pt x="96" y="119"/>
                    </a:lnTo>
                    <a:lnTo>
                      <a:pt x="79" y="91"/>
                    </a:lnTo>
                    <a:lnTo>
                      <a:pt x="62" y="64"/>
                    </a:lnTo>
                    <a:lnTo>
                      <a:pt x="45" y="40"/>
                    </a:lnTo>
                    <a:lnTo>
                      <a:pt x="29" y="19"/>
                    </a:lnTo>
                    <a:lnTo>
                      <a:pt x="13" y="4"/>
                    </a:lnTo>
                    <a:lnTo>
                      <a:pt x="10" y="0"/>
                    </a:lnTo>
                    <a:lnTo>
                      <a:pt x="9" y="0"/>
                    </a:lnTo>
                    <a:lnTo>
                      <a:pt x="8" y="0"/>
                    </a:lnTo>
                    <a:lnTo>
                      <a:pt x="7" y="1"/>
                    </a:lnTo>
                    <a:lnTo>
                      <a:pt x="6" y="1"/>
                    </a:lnTo>
                    <a:lnTo>
                      <a:pt x="5" y="2"/>
                    </a:lnTo>
                    <a:lnTo>
                      <a:pt x="4" y="3"/>
                    </a:lnTo>
                    <a:lnTo>
                      <a:pt x="3" y="3"/>
                    </a:lnTo>
                    <a:lnTo>
                      <a:pt x="2" y="3"/>
                    </a:lnTo>
                    <a:lnTo>
                      <a:pt x="1" y="4"/>
                    </a:lnTo>
                    <a:lnTo>
                      <a:pt x="0" y="4"/>
                    </a:lnTo>
                    <a:lnTo>
                      <a:pt x="0" y="5"/>
                    </a:lnTo>
                    <a:lnTo>
                      <a:pt x="3" y="9"/>
                    </a:lnTo>
                    <a:lnTo>
                      <a:pt x="19" y="25"/>
                    </a:lnTo>
                    <a:lnTo>
                      <a:pt x="36" y="46"/>
                    </a:lnTo>
                    <a:lnTo>
                      <a:pt x="53" y="71"/>
                    </a:lnTo>
                    <a:lnTo>
                      <a:pt x="70" y="99"/>
                    </a:lnTo>
                    <a:lnTo>
                      <a:pt x="88" y="127"/>
                    </a:lnTo>
                    <a:lnTo>
                      <a:pt x="104" y="155"/>
                    </a:lnTo>
                    <a:lnTo>
                      <a:pt x="120" y="181"/>
                    </a:lnTo>
                    <a:lnTo>
                      <a:pt x="134" y="204"/>
                    </a:lnTo>
                    <a:lnTo>
                      <a:pt x="146" y="221"/>
                    </a:lnTo>
                    <a:lnTo>
                      <a:pt x="156" y="231"/>
                    </a:lnTo>
                  </a:path>
                </a:pathLst>
              </a:custGeom>
              <a:solidFill>
                <a:srgbClr val="B35C77"/>
              </a:solidFill>
              <a:ln w="9525" cap="rnd">
                <a:noFill/>
                <a:round/>
                <a:headEnd/>
                <a:tailEnd/>
              </a:ln>
            </p:spPr>
            <p:txBody>
              <a:bodyPr/>
              <a:lstStyle/>
              <a:p>
                <a:endParaRPr lang="en-US"/>
              </a:p>
            </p:txBody>
          </p:sp>
          <p:sp>
            <p:nvSpPr>
              <p:cNvPr id="84349" name="Freeform 381"/>
              <p:cNvSpPr>
                <a:spLocks noChangeAspect="1"/>
              </p:cNvSpPr>
              <p:nvPr/>
            </p:nvSpPr>
            <p:spPr bwMode="auto">
              <a:xfrm>
                <a:off x="1110" y="2247"/>
                <a:ext cx="161" cy="168"/>
              </a:xfrm>
              <a:custGeom>
                <a:avLst/>
                <a:gdLst>
                  <a:gd name="T0" fmla="*/ 19 w 334"/>
                  <a:gd name="T1" fmla="*/ 27 h 347"/>
                  <a:gd name="T2" fmla="*/ 23 w 334"/>
                  <a:gd name="T3" fmla="*/ 30 h 347"/>
                  <a:gd name="T4" fmla="*/ 28 w 334"/>
                  <a:gd name="T5" fmla="*/ 34 h 347"/>
                  <a:gd name="T6" fmla="*/ 33 w 334"/>
                  <a:gd name="T7" fmla="*/ 37 h 347"/>
                  <a:gd name="T8" fmla="*/ 36 w 334"/>
                  <a:gd name="T9" fmla="*/ 39 h 347"/>
                  <a:gd name="T10" fmla="*/ 37 w 334"/>
                  <a:gd name="T11" fmla="*/ 39 h 347"/>
                  <a:gd name="T12" fmla="*/ 37 w 334"/>
                  <a:gd name="T13" fmla="*/ 39 h 347"/>
                  <a:gd name="T14" fmla="*/ 37 w 334"/>
                  <a:gd name="T15" fmla="*/ 39 h 347"/>
                  <a:gd name="T16" fmla="*/ 37 w 334"/>
                  <a:gd name="T17" fmla="*/ 39 h 347"/>
                  <a:gd name="T18" fmla="*/ 37 w 334"/>
                  <a:gd name="T19" fmla="*/ 38 h 347"/>
                  <a:gd name="T20" fmla="*/ 38 w 334"/>
                  <a:gd name="T21" fmla="*/ 38 h 347"/>
                  <a:gd name="T22" fmla="*/ 37 w 334"/>
                  <a:gd name="T23" fmla="*/ 38 h 347"/>
                  <a:gd name="T24" fmla="*/ 37 w 334"/>
                  <a:gd name="T25" fmla="*/ 38 h 347"/>
                  <a:gd name="T26" fmla="*/ 34 w 334"/>
                  <a:gd name="T27" fmla="*/ 36 h 347"/>
                  <a:gd name="T28" fmla="*/ 29 w 334"/>
                  <a:gd name="T29" fmla="*/ 33 h 347"/>
                  <a:gd name="T30" fmla="*/ 24 w 334"/>
                  <a:gd name="T31" fmla="*/ 30 h 347"/>
                  <a:gd name="T32" fmla="*/ 20 w 334"/>
                  <a:gd name="T33" fmla="*/ 27 h 347"/>
                  <a:gd name="T34" fmla="*/ 19 w 334"/>
                  <a:gd name="T35" fmla="*/ 26 h 347"/>
                  <a:gd name="T36" fmla="*/ 19 w 334"/>
                  <a:gd name="T37" fmla="*/ 26 h 347"/>
                  <a:gd name="T38" fmla="*/ 19 w 334"/>
                  <a:gd name="T39" fmla="*/ 25 h 347"/>
                  <a:gd name="T40" fmla="*/ 19 w 334"/>
                  <a:gd name="T41" fmla="*/ 25 h 347"/>
                  <a:gd name="T42" fmla="*/ 18 w 334"/>
                  <a:gd name="T43" fmla="*/ 25 h 347"/>
                  <a:gd name="T44" fmla="*/ 18 w 334"/>
                  <a:gd name="T45" fmla="*/ 25 h 347"/>
                  <a:gd name="T46" fmla="*/ 17 w 334"/>
                  <a:gd name="T47" fmla="*/ 24 h 347"/>
                  <a:gd name="T48" fmla="*/ 14 w 334"/>
                  <a:gd name="T49" fmla="*/ 19 h 347"/>
                  <a:gd name="T50" fmla="*/ 11 w 334"/>
                  <a:gd name="T51" fmla="*/ 14 h 347"/>
                  <a:gd name="T52" fmla="*/ 7 w 334"/>
                  <a:gd name="T53" fmla="*/ 7 h 347"/>
                  <a:gd name="T54" fmla="*/ 3 w 334"/>
                  <a:gd name="T55" fmla="*/ 2 h 347"/>
                  <a:gd name="T56" fmla="*/ 1 w 334"/>
                  <a:gd name="T57" fmla="*/ 0 h 347"/>
                  <a:gd name="T58" fmla="*/ 1 w 334"/>
                  <a:gd name="T59" fmla="*/ 0 h 347"/>
                  <a:gd name="T60" fmla="*/ 0 w 334"/>
                  <a:gd name="T61" fmla="*/ 0 h 347"/>
                  <a:gd name="T62" fmla="*/ 0 w 334"/>
                  <a:gd name="T63" fmla="*/ 0 h 347"/>
                  <a:gd name="T64" fmla="*/ 0 w 334"/>
                  <a:gd name="T65" fmla="*/ 0 h 347"/>
                  <a:gd name="T66" fmla="*/ 0 w 334"/>
                  <a:gd name="T67" fmla="*/ 0 h 347"/>
                  <a:gd name="T68" fmla="*/ 0 w 334"/>
                  <a:gd name="T69" fmla="*/ 0 h 347"/>
                  <a:gd name="T70" fmla="*/ 0 w 334"/>
                  <a:gd name="T71" fmla="*/ 1 h 347"/>
                  <a:gd name="T72" fmla="*/ 4 w 334"/>
                  <a:gd name="T73" fmla="*/ 5 h 347"/>
                  <a:gd name="T74" fmla="*/ 8 w 334"/>
                  <a:gd name="T75" fmla="*/ 11 h 347"/>
                  <a:gd name="T76" fmla="*/ 12 w 334"/>
                  <a:gd name="T77" fmla="*/ 18 h 347"/>
                  <a:gd name="T78" fmla="*/ 15 w 334"/>
                  <a:gd name="T79" fmla="*/ 23 h 347"/>
                  <a:gd name="T80" fmla="*/ 17 w 334"/>
                  <a:gd name="T81" fmla="*/ 26 h 3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4"/>
                  <a:gd name="T124" fmla="*/ 0 h 347"/>
                  <a:gd name="T125" fmla="*/ 334 w 334"/>
                  <a:gd name="T126" fmla="*/ 347 h 3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4" h="347">
                    <a:moveTo>
                      <a:pt x="156" y="232"/>
                    </a:moveTo>
                    <a:lnTo>
                      <a:pt x="168" y="240"/>
                    </a:lnTo>
                    <a:lnTo>
                      <a:pt x="185" y="252"/>
                    </a:lnTo>
                    <a:lnTo>
                      <a:pt x="206" y="266"/>
                    </a:lnTo>
                    <a:lnTo>
                      <a:pt x="229" y="282"/>
                    </a:lnTo>
                    <a:lnTo>
                      <a:pt x="253" y="297"/>
                    </a:lnTo>
                    <a:lnTo>
                      <a:pt x="276" y="312"/>
                    </a:lnTo>
                    <a:lnTo>
                      <a:pt x="297" y="326"/>
                    </a:lnTo>
                    <a:lnTo>
                      <a:pt x="313" y="336"/>
                    </a:lnTo>
                    <a:lnTo>
                      <a:pt x="324" y="343"/>
                    </a:lnTo>
                    <a:lnTo>
                      <a:pt x="328" y="346"/>
                    </a:lnTo>
                    <a:lnTo>
                      <a:pt x="329" y="346"/>
                    </a:lnTo>
                    <a:lnTo>
                      <a:pt x="330" y="346"/>
                    </a:lnTo>
                    <a:lnTo>
                      <a:pt x="330" y="344"/>
                    </a:lnTo>
                    <a:lnTo>
                      <a:pt x="330" y="343"/>
                    </a:lnTo>
                    <a:lnTo>
                      <a:pt x="330" y="342"/>
                    </a:lnTo>
                    <a:lnTo>
                      <a:pt x="331" y="341"/>
                    </a:lnTo>
                    <a:lnTo>
                      <a:pt x="331" y="339"/>
                    </a:lnTo>
                    <a:lnTo>
                      <a:pt x="332" y="339"/>
                    </a:lnTo>
                    <a:lnTo>
                      <a:pt x="332" y="337"/>
                    </a:lnTo>
                    <a:lnTo>
                      <a:pt x="333" y="336"/>
                    </a:lnTo>
                    <a:lnTo>
                      <a:pt x="333" y="335"/>
                    </a:lnTo>
                    <a:lnTo>
                      <a:pt x="332" y="334"/>
                    </a:lnTo>
                    <a:lnTo>
                      <a:pt x="329" y="332"/>
                    </a:lnTo>
                    <a:lnTo>
                      <a:pt x="318" y="325"/>
                    </a:lnTo>
                    <a:lnTo>
                      <a:pt x="302" y="315"/>
                    </a:lnTo>
                    <a:lnTo>
                      <a:pt x="283" y="302"/>
                    </a:lnTo>
                    <a:lnTo>
                      <a:pt x="261" y="289"/>
                    </a:lnTo>
                    <a:lnTo>
                      <a:pt x="239" y="273"/>
                    </a:lnTo>
                    <a:lnTo>
                      <a:pt x="216" y="259"/>
                    </a:lnTo>
                    <a:lnTo>
                      <a:pt x="196" y="245"/>
                    </a:lnTo>
                    <a:lnTo>
                      <a:pt x="179" y="234"/>
                    </a:lnTo>
                    <a:lnTo>
                      <a:pt x="166" y="225"/>
                    </a:lnTo>
                    <a:lnTo>
                      <a:pt x="165" y="225"/>
                    </a:lnTo>
                    <a:lnTo>
                      <a:pt x="165" y="224"/>
                    </a:lnTo>
                    <a:lnTo>
                      <a:pt x="164" y="223"/>
                    </a:lnTo>
                    <a:lnTo>
                      <a:pt x="163" y="223"/>
                    </a:lnTo>
                    <a:lnTo>
                      <a:pt x="163" y="222"/>
                    </a:lnTo>
                    <a:lnTo>
                      <a:pt x="153" y="212"/>
                    </a:lnTo>
                    <a:lnTo>
                      <a:pt x="140" y="194"/>
                    </a:lnTo>
                    <a:lnTo>
                      <a:pt x="127" y="172"/>
                    </a:lnTo>
                    <a:lnTo>
                      <a:pt x="111" y="146"/>
                    </a:lnTo>
                    <a:lnTo>
                      <a:pt x="96" y="119"/>
                    </a:lnTo>
                    <a:lnTo>
                      <a:pt x="79" y="91"/>
                    </a:lnTo>
                    <a:lnTo>
                      <a:pt x="61" y="64"/>
                    </a:lnTo>
                    <a:lnTo>
                      <a:pt x="45" y="40"/>
                    </a:lnTo>
                    <a:lnTo>
                      <a:pt x="29" y="20"/>
                    </a:lnTo>
                    <a:lnTo>
                      <a:pt x="13" y="4"/>
                    </a:lnTo>
                    <a:lnTo>
                      <a:pt x="10" y="0"/>
                    </a:lnTo>
                    <a:lnTo>
                      <a:pt x="8" y="0"/>
                    </a:lnTo>
                    <a:lnTo>
                      <a:pt x="7" y="1"/>
                    </a:lnTo>
                    <a:lnTo>
                      <a:pt x="5" y="1"/>
                    </a:lnTo>
                    <a:lnTo>
                      <a:pt x="4" y="2"/>
                    </a:lnTo>
                    <a:lnTo>
                      <a:pt x="4" y="3"/>
                    </a:lnTo>
                    <a:lnTo>
                      <a:pt x="3" y="3"/>
                    </a:lnTo>
                    <a:lnTo>
                      <a:pt x="1" y="4"/>
                    </a:lnTo>
                    <a:lnTo>
                      <a:pt x="0" y="4"/>
                    </a:lnTo>
                    <a:lnTo>
                      <a:pt x="0" y="5"/>
                    </a:lnTo>
                    <a:lnTo>
                      <a:pt x="3" y="10"/>
                    </a:lnTo>
                    <a:lnTo>
                      <a:pt x="19" y="25"/>
                    </a:lnTo>
                    <a:lnTo>
                      <a:pt x="35" y="46"/>
                    </a:lnTo>
                    <a:lnTo>
                      <a:pt x="52" y="71"/>
                    </a:lnTo>
                    <a:lnTo>
                      <a:pt x="70" y="99"/>
                    </a:lnTo>
                    <a:lnTo>
                      <a:pt x="87" y="127"/>
                    </a:lnTo>
                    <a:lnTo>
                      <a:pt x="104" y="156"/>
                    </a:lnTo>
                    <a:lnTo>
                      <a:pt x="119" y="182"/>
                    </a:lnTo>
                    <a:lnTo>
                      <a:pt x="134" y="204"/>
                    </a:lnTo>
                    <a:lnTo>
                      <a:pt x="146" y="221"/>
                    </a:lnTo>
                    <a:lnTo>
                      <a:pt x="156" y="232"/>
                    </a:lnTo>
                  </a:path>
                </a:pathLst>
              </a:custGeom>
              <a:solidFill>
                <a:srgbClr val="A84A6A"/>
              </a:solidFill>
              <a:ln w="9525" cap="rnd">
                <a:noFill/>
                <a:round/>
                <a:headEnd/>
                <a:tailEnd/>
              </a:ln>
            </p:spPr>
            <p:txBody>
              <a:bodyPr/>
              <a:lstStyle/>
              <a:p>
                <a:endParaRPr lang="en-US"/>
              </a:p>
            </p:txBody>
          </p:sp>
          <p:sp>
            <p:nvSpPr>
              <p:cNvPr id="84350" name="Freeform 382"/>
              <p:cNvSpPr>
                <a:spLocks noChangeAspect="1"/>
              </p:cNvSpPr>
              <p:nvPr/>
            </p:nvSpPr>
            <p:spPr bwMode="auto">
              <a:xfrm>
                <a:off x="1110" y="2247"/>
                <a:ext cx="161" cy="168"/>
              </a:xfrm>
              <a:custGeom>
                <a:avLst/>
                <a:gdLst>
                  <a:gd name="T0" fmla="*/ 19 w 333"/>
                  <a:gd name="T1" fmla="*/ 27 h 348"/>
                  <a:gd name="T2" fmla="*/ 23 w 333"/>
                  <a:gd name="T3" fmla="*/ 30 h 348"/>
                  <a:gd name="T4" fmla="*/ 29 w 333"/>
                  <a:gd name="T5" fmla="*/ 33 h 348"/>
                  <a:gd name="T6" fmla="*/ 34 w 333"/>
                  <a:gd name="T7" fmla="*/ 37 h 348"/>
                  <a:gd name="T8" fmla="*/ 37 w 333"/>
                  <a:gd name="T9" fmla="*/ 39 h 348"/>
                  <a:gd name="T10" fmla="*/ 37 w 333"/>
                  <a:gd name="T11" fmla="*/ 39 h 348"/>
                  <a:gd name="T12" fmla="*/ 37 w 333"/>
                  <a:gd name="T13" fmla="*/ 39 h 348"/>
                  <a:gd name="T14" fmla="*/ 37 w 333"/>
                  <a:gd name="T15" fmla="*/ 39 h 348"/>
                  <a:gd name="T16" fmla="*/ 37 w 333"/>
                  <a:gd name="T17" fmla="*/ 38 h 348"/>
                  <a:gd name="T18" fmla="*/ 38 w 333"/>
                  <a:gd name="T19" fmla="*/ 38 h 348"/>
                  <a:gd name="T20" fmla="*/ 38 w 333"/>
                  <a:gd name="T21" fmla="*/ 38 h 348"/>
                  <a:gd name="T22" fmla="*/ 38 w 333"/>
                  <a:gd name="T23" fmla="*/ 38 h 348"/>
                  <a:gd name="T24" fmla="*/ 37 w 333"/>
                  <a:gd name="T25" fmla="*/ 37 h 348"/>
                  <a:gd name="T26" fmla="*/ 34 w 333"/>
                  <a:gd name="T27" fmla="*/ 35 h 348"/>
                  <a:gd name="T28" fmla="*/ 29 w 333"/>
                  <a:gd name="T29" fmla="*/ 32 h 348"/>
                  <a:gd name="T30" fmla="*/ 24 w 333"/>
                  <a:gd name="T31" fmla="*/ 29 h 348"/>
                  <a:gd name="T32" fmla="*/ 20 w 333"/>
                  <a:gd name="T33" fmla="*/ 26 h 348"/>
                  <a:gd name="T34" fmla="*/ 19 w 333"/>
                  <a:gd name="T35" fmla="*/ 26 h 348"/>
                  <a:gd name="T36" fmla="*/ 19 w 333"/>
                  <a:gd name="T37" fmla="*/ 25 h 348"/>
                  <a:gd name="T38" fmla="*/ 19 w 333"/>
                  <a:gd name="T39" fmla="*/ 25 h 348"/>
                  <a:gd name="T40" fmla="*/ 18 w 333"/>
                  <a:gd name="T41" fmla="*/ 25 h 348"/>
                  <a:gd name="T42" fmla="*/ 18 w 333"/>
                  <a:gd name="T43" fmla="*/ 25 h 348"/>
                  <a:gd name="T44" fmla="*/ 18 w 333"/>
                  <a:gd name="T45" fmla="*/ 25 h 348"/>
                  <a:gd name="T46" fmla="*/ 17 w 333"/>
                  <a:gd name="T47" fmla="*/ 24 h 348"/>
                  <a:gd name="T48" fmla="*/ 14 w 333"/>
                  <a:gd name="T49" fmla="*/ 19 h 348"/>
                  <a:gd name="T50" fmla="*/ 11 w 333"/>
                  <a:gd name="T51" fmla="*/ 14 h 348"/>
                  <a:gd name="T52" fmla="*/ 7 w 333"/>
                  <a:gd name="T53" fmla="*/ 7 h 348"/>
                  <a:gd name="T54" fmla="*/ 3 w 333"/>
                  <a:gd name="T55" fmla="*/ 2 h 348"/>
                  <a:gd name="T56" fmla="*/ 1 w 333"/>
                  <a:gd name="T57" fmla="*/ 0 h 348"/>
                  <a:gd name="T58" fmla="*/ 1 w 333"/>
                  <a:gd name="T59" fmla="*/ 0 h 348"/>
                  <a:gd name="T60" fmla="*/ 0 w 333"/>
                  <a:gd name="T61" fmla="*/ 0 h 348"/>
                  <a:gd name="T62" fmla="*/ 0 w 333"/>
                  <a:gd name="T63" fmla="*/ 0 h 348"/>
                  <a:gd name="T64" fmla="*/ 0 w 333"/>
                  <a:gd name="T65" fmla="*/ 0 h 348"/>
                  <a:gd name="T66" fmla="*/ 0 w 333"/>
                  <a:gd name="T67" fmla="*/ 0 h 348"/>
                  <a:gd name="T68" fmla="*/ 0 w 333"/>
                  <a:gd name="T69" fmla="*/ 0 h 348"/>
                  <a:gd name="T70" fmla="*/ 0 w 333"/>
                  <a:gd name="T71" fmla="*/ 1 h 348"/>
                  <a:gd name="T72" fmla="*/ 4 w 333"/>
                  <a:gd name="T73" fmla="*/ 5 h 348"/>
                  <a:gd name="T74" fmla="*/ 8 w 333"/>
                  <a:gd name="T75" fmla="*/ 11 h 348"/>
                  <a:gd name="T76" fmla="*/ 12 w 333"/>
                  <a:gd name="T77" fmla="*/ 17 h 348"/>
                  <a:gd name="T78" fmla="*/ 15 w 333"/>
                  <a:gd name="T79" fmla="*/ 23 h 348"/>
                  <a:gd name="T80" fmla="*/ 17 w 333"/>
                  <a:gd name="T81" fmla="*/ 26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3"/>
                  <a:gd name="T124" fmla="*/ 0 h 348"/>
                  <a:gd name="T125" fmla="*/ 333 w 333"/>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3" h="348">
                    <a:moveTo>
                      <a:pt x="156" y="232"/>
                    </a:moveTo>
                    <a:lnTo>
                      <a:pt x="168" y="240"/>
                    </a:lnTo>
                    <a:lnTo>
                      <a:pt x="186" y="252"/>
                    </a:lnTo>
                    <a:lnTo>
                      <a:pt x="206" y="266"/>
                    </a:lnTo>
                    <a:lnTo>
                      <a:pt x="229" y="281"/>
                    </a:lnTo>
                    <a:lnTo>
                      <a:pt x="253" y="297"/>
                    </a:lnTo>
                    <a:lnTo>
                      <a:pt x="276" y="312"/>
                    </a:lnTo>
                    <a:lnTo>
                      <a:pt x="297" y="325"/>
                    </a:lnTo>
                    <a:lnTo>
                      <a:pt x="313" y="336"/>
                    </a:lnTo>
                    <a:lnTo>
                      <a:pt x="324" y="343"/>
                    </a:lnTo>
                    <a:lnTo>
                      <a:pt x="328" y="346"/>
                    </a:lnTo>
                    <a:lnTo>
                      <a:pt x="329" y="347"/>
                    </a:lnTo>
                    <a:lnTo>
                      <a:pt x="329" y="345"/>
                    </a:lnTo>
                    <a:lnTo>
                      <a:pt x="329" y="344"/>
                    </a:lnTo>
                    <a:lnTo>
                      <a:pt x="329" y="343"/>
                    </a:lnTo>
                    <a:lnTo>
                      <a:pt x="330" y="342"/>
                    </a:lnTo>
                    <a:lnTo>
                      <a:pt x="330" y="340"/>
                    </a:lnTo>
                    <a:lnTo>
                      <a:pt x="331" y="339"/>
                    </a:lnTo>
                    <a:lnTo>
                      <a:pt x="332" y="338"/>
                    </a:lnTo>
                    <a:lnTo>
                      <a:pt x="332" y="337"/>
                    </a:lnTo>
                    <a:lnTo>
                      <a:pt x="332" y="336"/>
                    </a:lnTo>
                    <a:lnTo>
                      <a:pt x="332" y="334"/>
                    </a:lnTo>
                    <a:lnTo>
                      <a:pt x="328" y="331"/>
                    </a:lnTo>
                    <a:lnTo>
                      <a:pt x="318" y="324"/>
                    </a:lnTo>
                    <a:lnTo>
                      <a:pt x="302" y="315"/>
                    </a:lnTo>
                    <a:lnTo>
                      <a:pt x="283" y="302"/>
                    </a:lnTo>
                    <a:lnTo>
                      <a:pt x="261" y="288"/>
                    </a:lnTo>
                    <a:lnTo>
                      <a:pt x="238" y="274"/>
                    </a:lnTo>
                    <a:lnTo>
                      <a:pt x="216" y="258"/>
                    </a:lnTo>
                    <a:lnTo>
                      <a:pt x="196" y="245"/>
                    </a:lnTo>
                    <a:lnTo>
                      <a:pt x="179" y="233"/>
                    </a:lnTo>
                    <a:lnTo>
                      <a:pt x="166" y="225"/>
                    </a:lnTo>
                    <a:lnTo>
                      <a:pt x="166" y="224"/>
                    </a:lnTo>
                    <a:lnTo>
                      <a:pt x="165" y="224"/>
                    </a:lnTo>
                    <a:lnTo>
                      <a:pt x="164" y="224"/>
                    </a:lnTo>
                    <a:lnTo>
                      <a:pt x="164" y="223"/>
                    </a:lnTo>
                    <a:lnTo>
                      <a:pt x="153" y="211"/>
                    </a:lnTo>
                    <a:lnTo>
                      <a:pt x="141" y="194"/>
                    </a:lnTo>
                    <a:lnTo>
                      <a:pt x="127" y="172"/>
                    </a:lnTo>
                    <a:lnTo>
                      <a:pt x="112" y="147"/>
                    </a:lnTo>
                    <a:lnTo>
                      <a:pt x="95" y="119"/>
                    </a:lnTo>
                    <a:lnTo>
                      <a:pt x="79" y="91"/>
                    </a:lnTo>
                    <a:lnTo>
                      <a:pt x="62" y="65"/>
                    </a:lnTo>
                    <a:lnTo>
                      <a:pt x="45" y="40"/>
                    </a:lnTo>
                    <a:lnTo>
                      <a:pt x="28" y="20"/>
                    </a:lnTo>
                    <a:lnTo>
                      <a:pt x="13" y="5"/>
                    </a:lnTo>
                    <a:lnTo>
                      <a:pt x="10" y="0"/>
                    </a:lnTo>
                    <a:lnTo>
                      <a:pt x="9" y="0"/>
                    </a:lnTo>
                    <a:lnTo>
                      <a:pt x="8" y="1"/>
                    </a:lnTo>
                    <a:lnTo>
                      <a:pt x="6" y="2"/>
                    </a:lnTo>
                    <a:lnTo>
                      <a:pt x="5" y="2"/>
                    </a:lnTo>
                    <a:lnTo>
                      <a:pt x="4" y="2"/>
                    </a:lnTo>
                    <a:lnTo>
                      <a:pt x="3" y="3"/>
                    </a:lnTo>
                    <a:lnTo>
                      <a:pt x="2" y="4"/>
                    </a:lnTo>
                    <a:lnTo>
                      <a:pt x="1" y="4"/>
                    </a:lnTo>
                    <a:lnTo>
                      <a:pt x="0" y="5"/>
                    </a:lnTo>
                    <a:lnTo>
                      <a:pt x="3" y="10"/>
                    </a:lnTo>
                    <a:lnTo>
                      <a:pt x="19" y="25"/>
                    </a:lnTo>
                    <a:lnTo>
                      <a:pt x="36" y="46"/>
                    </a:lnTo>
                    <a:lnTo>
                      <a:pt x="53" y="71"/>
                    </a:lnTo>
                    <a:lnTo>
                      <a:pt x="70" y="100"/>
                    </a:lnTo>
                    <a:lnTo>
                      <a:pt x="88" y="128"/>
                    </a:lnTo>
                    <a:lnTo>
                      <a:pt x="104" y="156"/>
                    </a:lnTo>
                    <a:lnTo>
                      <a:pt x="120" y="182"/>
                    </a:lnTo>
                    <a:lnTo>
                      <a:pt x="133" y="204"/>
                    </a:lnTo>
                    <a:lnTo>
                      <a:pt x="146" y="221"/>
                    </a:lnTo>
                    <a:lnTo>
                      <a:pt x="156" y="232"/>
                    </a:lnTo>
                  </a:path>
                </a:pathLst>
              </a:custGeom>
              <a:solidFill>
                <a:srgbClr val="9D365C"/>
              </a:solidFill>
              <a:ln w="9525" cap="rnd">
                <a:noFill/>
                <a:round/>
                <a:headEnd/>
                <a:tailEnd/>
              </a:ln>
            </p:spPr>
            <p:txBody>
              <a:bodyPr/>
              <a:lstStyle/>
              <a:p>
                <a:endParaRPr lang="en-US"/>
              </a:p>
            </p:txBody>
          </p:sp>
          <p:sp>
            <p:nvSpPr>
              <p:cNvPr id="84351" name="Freeform 383"/>
              <p:cNvSpPr>
                <a:spLocks noChangeAspect="1"/>
              </p:cNvSpPr>
              <p:nvPr/>
            </p:nvSpPr>
            <p:spPr bwMode="auto">
              <a:xfrm>
                <a:off x="1111" y="2246"/>
                <a:ext cx="161" cy="168"/>
              </a:xfrm>
              <a:custGeom>
                <a:avLst/>
                <a:gdLst>
                  <a:gd name="T0" fmla="*/ 19 w 333"/>
                  <a:gd name="T1" fmla="*/ 27 h 347"/>
                  <a:gd name="T2" fmla="*/ 23 w 333"/>
                  <a:gd name="T3" fmla="*/ 30 h 347"/>
                  <a:gd name="T4" fmla="*/ 29 w 333"/>
                  <a:gd name="T5" fmla="*/ 34 h 347"/>
                  <a:gd name="T6" fmla="*/ 33 w 333"/>
                  <a:gd name="T7" fmla="*/ 37 h 347"/>
                  <a:gd name="T8" fmla="*/ 36 w 333"/>
                  <a:gd name="T9" fmla="*/ 39 h 347"/>
                  <a:gd name="T10" fmla="*/ 37 w 333"/>
                  <a:gd name="T11" fmla="*/ 39 h 347"/>
                  <a:gd name="T12" fmla="*/ 37 w 333"/>
                  <a:gd name="T13" fmla="*/ 39 h 347"/>
                  <a:gd name="T14" fmla="*/ 37 w 333"/>
                  <a:gd name="T15" fmla="*/ 39 h 347"/>
                  <a:gd name="T16" fmla="*/ 37 w 333"/>
                  <a:gd name="T17" fmla="*/ 39 h 347"/>
                  <a:gd name="T18" fmla="*/ 37 w 333"/>
                  <a:gd name="T19" fmla="*/ 38 h 347"/>
                  <a:gd name="T20" fmla="*/ 37 w 333"/>
                  <a:gd name="T21" fmla="*/ 38 h 347"/>
                  <a:gd name="T22" fmla="*/ 37 w 333"/>
                  <a:gd name="T23" fmla="*/ 38 h 347"/>
                  <a:gd name="T24" fmla="*/ 37 w 333"/>
                  <a:gd name="T25" fmla="*/ 37 h 347"/>
                  <a:gd name="T26" fmla="*/ 34 w 333"/>
                  <a:gd name="T27" fmla="*/ 36 h 347"/>
                  <a:gd name="T28" fmla="*/ 29 w 333"/>
                  <a:gd name="T29" fmla="*/ 32 h 347"/>
                  <a:gd name="T30" fmla="*/ 24 w 333"/>
                  <a:gd name="T31" fmla="*/ 30 h 347"/>
                  <a:gd name="T32" fmla="*/ 20 w 333"/>
                  <a:gd name="T33" fmla="*/ 27 h 347"/>
                  <a:gd name="T34" fmla="*/ 19 w 333"/>
                  <a:gd name="T35" fmla="*/ 26 h 347"/>
                  <a:gd name="T36" fmla="*/ 19 w 333"/>
                  <a:gd name="T37" fmla="*/ 25 h 347"/>
                  <a:gd name="T38" fmla="*/ 19 w 333"/>
                  <a:gd name="T39" fmla="*/ 25 h 347"/>
                  <a:gd name="T40" fmla="*/ 19 w 333"/>
                  <a:gd name="T41" fmla="*/ 25 h 347"/>
                  <a:gd name="T42" fmla="*/ 18 w 333"/>
                  <a:gd name="T43" fmla="*/ 25 h 347"/>
                  <a:gd name="T44" fmla="*/ 18 w 333"/>
                  <a:gd name="T45" fmla="*/ 25 h 347"/>
                  <a:gd name="T46" fmla="*/ 17 w 333"/>
                  <a:gd name="T47" fmla="*/ 24 h 347"/>
                  <a:gd name="T48" fmla="*/ 14 w 333"/>
                  <a:gd name="T49" fmla="*/ 19 h 347"/>
                  <a:gd name="T50" fmla="*/ 11 w 333"/>
                  <a:gd name="T51" fmla="*/ 14 h 347"/>
                  <a:gd name="T52" fmla="*/ 7 w 333"/>
                  <a:gd name="T53" fmla="*/ 7 h 347"/>
                  <a:gd name="T54" fmla="*/ 3 w 333"/>
                  <a:gd name="T55" fmla="*/ 2 h 347"/>
                  <a:gd name="T56" fmla="*/ 1 w 333"/>
                  <a:gd name="T57" fmla="*/ 0 h 347"/>
                  <a:gd name="T58" fmla="*/ 1 w 333"/>
                  <a:gd name="T59" fmla="*/ 0 h 347"/>
                  <a:gd name="T60" fmla="*/ 0 w 333"/>
                  <a:gd name="T61" fmla="*/ 0 h 347"/>
                  <a:gd name="T62" fmla="*/ 0 w 333"/>
                  <a:gd name="T63" fmla="*/ 0 h 347"/>
                  <a:gd name="T64" fmla="*/ 0 w 333"/>
                  <a:gd name="T65" fmla="*/ 0 h 347"/>
                  <a:gd name="T66" fmla="*/ 0 w 333"/>
                  <a:gd name="T67" fmla="*/ 0 h 347"/>
                  <a:gd name="T68" fmla="*/ 0 w 333"/>
                  <a:gd name="T69" fmla="*/ 0 h 347"/>
                  <a:gd name="T70" fmla="*/ 0 w 333"/>
                  <a:gd name="T71" fmla="*/ 1 h 347"/>
                  <a:gd name="T72" fmla="*/ 4 w 333"/>
                  <a:gd name="T73" fmla="*/ 5 h 347"/>
                  <a:gd name="T74" fmla="*/ 8 w 333"/>
                  <a:gd name="T75" fmla="*/ 11 h 347"/>
                  <a:gd name="T76" fmla="*/ 12 w 333"/>
                  <a:gd name="T77" fmla="*/ 18 h 347"/>
                  <a:gd name="T78" fmla="*/ 15 w 333"/>
                  <a:gd name="T79" fmla="*/ 23 h 347"/>
                  <a:gd name="T80" fmla="*/ 18 w 333"/>
                  <a:gd name="T81" fmla="*/ 26 h 3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3"/>
                  <a:gd name="T124" fmla="*/ 0 h 347"/>
                  <a:gd name="T125" fmla="*/ 333 w 333"/>
                  <a:gd name="T126" fmla="*/ 347 h 3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3" h="347">
                    <a:moveTo>
                      <a:pt x="157" y="232"/>
                    </a:moveTo>
                    <a:lnTo>
                      <a:pt x="169" y="240"/>
                    </a:lnTo>
                    <a:lnTo>
                      <a:pt x="185" y="253"/>
                    </a:lnTo>
                    <a:lnTo>
                      <a:pt x="207" y="266"/>
                    </a:lnTo>
                    <a:lnTo>
                      <a:pt x="230" y="281"/>
                    </a:lnTo>
                    <a:lnTo>
                      <a:pt x="253" y="297"/>
                    </a:lnTo>
                    <a:lnTo>
                      <a:pt x="276" y="312"/>
                    </a:lnTo>
                    <a:lnTo>
                      <a:pt x="296" y="325"/>
                    </a:lnTo>
                    <a:lnTo>
                      <a:pt x="312" y="335"/>
                    </a:lnTo>
                    <a:lnTo>
                      <a:pt x="323" y="343"/>
                    </a:lnTo>
                    <a:lnTo>
                      <a:pt x="328" y="345"/>
                    </a:lnTo>
                    <a:lnTo>
                      <a:pt x="328" y="346"/>
                    </a:lnTo>
                    <a:lnTo>
                      <a:pt x="328" y="344"/>
                    </a:lnTo>
                    <a:lnTo>
                      <a:pt x="329" y="344"/>
                    </a:lnTo>
                    <a:lnTo>
                      <a:pt x="329" y="342"/>
                    </a:lnTo>
                    <a:lnTo>
                      <a:pt x="330" y="341"/>
                    </a:lnTo>
                    <a:lnTo>
                      <a:pt x="330" y="340"/>
                    </a:lnTo>
                    <a:lnTo>
                      <a:pt x="331" y="339"/>
                    </a:lnTo>
                    <a:lnTo>
                      <a:pt x="331" y="338"/>
                    </a:lnTo>
                    <a:lnTo>
                      <a:pt x="331" y="336"/>
                    </a:lnTo>
                    <a:lnTo>
                      <a:pt x="331" y="335"/>
                    </a:lnTo>
                    <a:lnTo>
                      <a:pt x="332" y="334"/>
                    </a:lnTo>
                    <a:lnTo>
                      <a:pt x="331" y="334"/>
                    </a:lnTo>
                    <a:lnTo>
                      <a:pt x="328" y="331"/>
                    </a:lnTo>
                    <a:lnTo>
                      <a:pt x="317" y="325"/>
                    </a:lnTo>
                    <a:lnTo>
                      <a:pt x="302" y="314"/>
                    </a:lnTo>
                    <a:lnTo>
                      <a:pt x="282" y="302"/>
                    </a:lnTo>
                    <a:lnTo>
                      <a:pt x="261" y="287"/>
                    </a:lnTo>
                    <a:lnTo>
                      <a:pt x="238" y="273"/>
                    </a:lnTo>
                    <a:lnTo>
                      <a:pt x="216" y="259"/>
                    </a:lnTo>
                    <a:lnTo>
                      <a:pt x="195" y="245"/>
                    </a:lnTo>
                    <a:lnTo>
                      <a:pt x="179" y="234"/>
                    </a:lnTo>
                    <a:lnTo>
                      <a:pt x="166" y="225"/>
                    </a:lnTo>
                    <a:lnTo>
                      <a:pt x="166" y="224"/>
                    </a:lnTo>
                    <a:lnTo>
                      <a:pt x="165" y="224"/>
                    </a:lnTo>
                    <a:lnTo>
                      <a:pt x="164" y="224"/>
                    </a:lnTo>
                    <a:lnTo>
                      <a:pt x="164" y="223"/>
                    </a:lnTo>
                    <a:lnTo>
                      <a:pt x="163" y="223"/>
                    </a:lnTo>
                    <a:lnTo>
                      <a:pt x="154" y="212"/>
                    </a:lnTo>
                    <a:lnTo>
                      <a:pt x="141" y="194"/>
                    </a:lnTo>
                    <a:lnTo>
                      <a:pt x="127" y="172"/>
                    </a:lnTo>
                    <a:lnTo>
                      <a:pt x="112" y="146"/>
                    </a:lnTo>
                    <a:lnTo>
                      <a:pt x="96" y="119"/>
                    </a:lnTo>
                    <a:lnTo>
                      <a:pt x="79" y="91"/>
                    </a:lnTo>
                    <a:lnTo>
                      <a:pt x="62" y="65"/>
                    </a:lnTo>
                    <a:lnTo>
                      <a:pt x="46" y="41"/>
                    </a:lnTo>
                    <a:lnTo>
                      <a:pt x="29" y="20"/>
                    </a:lnTo>
                    <a:lnTo>
                      <a:pt x="14" y="5"/>
                    </a:lnTo>
                    <a:lnTo>
                      <a:pt x="11" y="0"/>
                    </a:lnTo>
                    <a:lnTo>
                      <a:pt x="9" y="1"/>
                    </a:lnTo>
                    <a:lnTo>
                      <a:pt x="8" y="1"/>
                    </a:lnTo>
                    <a:lnTo>
                      <a:pt x="7" y="2"/>
                    </a:lnTo>
                    <a:lnTo>
                      <a:pt x="6" y="2"/>
                    </a:lnTo>
                    <a:lnTo>
                      <a:pt x="5" y="3"/>
                    </a:lnTo>
                    <a:lnTo>
                      <a:pt x="4" y="3"/>
                    </a:lnTo>
                    <a:lnTo>
                      <a:pt x="3" y="3"/>
                    </a:lnTo>
                    <a:lnTo>
                      <a:pt x="2" y="4"/>
                    </a:lnTo>
                    <a:lnTo>
                      <a:pt x="0" y="5"/>
                    </a:lnTo>
                    <a:lnTo>
                      <a:pt x="0" y="6"/>
                    </a:lnTo>
                    <a:lnTo>
                      <a:pt x="4" y="10"/>
                    </a:lnTo>
                    <a:lnTo>
                      <a:pt x="20" y="25"/>
                    </a:lnTo>
                    <a:lnTo>
                      <a:pt x="36" y="47"/>
                    </a:lnTo>
                    <a:lnTo>
                      <a:pt x="53" y="72"/>
                    </a:lnTo>
                    <a:lnTo>
                      <a:pt x="71" y="100"/>
                    </a:lnTo>
                    <a:lnTo>
                      <a:pt x="88" y="128"/>
                    </a:lnTo>
                    <a:lnTo>
                      <a:pt x="104" y="156"/>
                    </a:lnTo>
                    <a:lnTo>
                      <a:pt x="120" y="183"/>
                    </a:lnTo>
                    <a:lnTo>
                      <a:pt x="134" y="205"/>
                    </a:lnTo>
                    <a:lnTo>
                      <a:pt x="147" y="222"/>
                    </a:lnTo>
                    <a:lnTo>
                      <a:pt x="157" y="232"/>
                    </a:lnTo>
                  </a:path>
                </a:pathLst>
              </a:custGeom>
              <a:solidFill>
                <a:srgbClr val="94254E"/>
              </a:solidFill>
              <a:ln w="9525" cap="rnd">
                <a:noFill/>
                <a:round/>
                <a:headEnd/>
                <a:tailEnd/>
              </a:ln>
            </p:spPr>
            <p:txBody>
              <a:bodyPr/>
              <a:lstStyle/>
              <a:p>
                <a:endParaRPr lang="en-US"/>
              </a:p>
            </p:txBody>
          </p:sp>
          <p:sp>
            <p:nvSpPr>
              <p:cNvPr id="84352" name="Freeform 384"/>
              <p:cNvSpPr>
                <a:spLocks noChangeAspect="1"/>
              </p:cNvSpPr>
              <p:nvPr/>
            </p:nvSpPr>
            <p:spPr bwMode="auto">
              <a:xfrm>
                <a:off x="1112" y="2246"/>
                <a:ext cx="160" cy="167"/>
              </a:xfrm>
              <a:custGeom>
                <a:avLst/>
                <a:gdLst>
                  <a:gd name="T0" fmla="*/ 19 w 331"/>
                  <a:gd name="T1" fmla="*/ 27 h 346"/>
                  <a:gd name="T2" fmla="*/ 23 w 331"/>
                  <a:gd name="T3" fmla="*/ 30 h 346"/>
                  <a:gd name="T4" fmla="*/ 29 w 331"/>
                  <a:gd name="T5" fmla="*/ 33 h 346"/>
                  <a:gd name="T6" fmla="*/ 33 w 331"/>
                  <a:gd name="T7" fmla="*/ 37 h 346"/>
                  <a:gd name="T8" fmla="*/ 36 w 331"/>
                  <a:gd name="T9" fmla="*/ 39 h 346"/>
                  <a:gd name="T10" fmla="*/ 37 w 331"/>
                  <a:gd name="T11" fmla="*/ 39 h 346"/>
                  <a:gd name="T12" fmla="*/ 37 w 331"/>
                  <a:gd name="T13" fmla="*/ 39 h 346"/>
                  <a:gd name="T14" fmla="*/ 37 w 331"/>
                  <a:gd name="T15" fmla="*/ 39 h 346"/>
                  <a:gd name="T16" fmla="*/ 37 w 331"/>
                  <a:gd name="T17" fmla="*/ 38 h 346"/>
                  <a:gd name="T18" fmla="*/ 37 w 331"/>
                  <a:gd name="T19" fmla="*/ 38 h 346"/>
                  <a:gd name="T20" fmla="*/ 37 w 331"/>
                  <a:gd name="T21" fmla="*/ 38 h 346"/>
                  <a:gd name="T22" fmla="*/ 37 w 331"/>
                  <a:gd name="T23" fmla="*/ 38 h 346"/>
                  <a:gd name="T24" fmla="*/ 37 w 331"/>
                  <a:gd name="T25" fmla="*/ 37 h 346"/>
                  <a:gd name="T26" fmla="*/ 34 w 331"/>
                  <a:gd name="T27" fmla="*/ 35 h 346"/>
                  <a:gd name="T28" fmla="*/ 29 w 331"/>
                  <a:gd name="T29" fmla="*/ 32 h 346"/>
                  <a:gd name="T30" fmla="*/ 24 w 331"/>
                  <a:gd name="T31" fmla="*/ 29 h 346"/>
                  <a:gd name="T32" fmla="*/ 20 w 331"/>
                  <a:gd name="T33" fmla="*/ 26 h 346"/>
                  <a:gd name="T34" fmla="*/ 19 w 331"/>
                  <a:gd name="T35" fmla="*/ 26 h 346"/>
                  <a:gd name="T36" fmla="*/ 18 w 331"/>
                  <a:gd name="T37" fmla="*/ 26 h 346"/>
                  <a:gd name="T38" fmla="*/ 18 w 331"/>
                  <a:gd name="T39" fmla="*/ 25 h 346"/>
                  <a:gd name="T40" fmla="*/ 18 w 331"/>
                  <a:gd name="T41" fmla="*/ 25 h 346"/>
                  <a:gd name="T42" fmla="*/ 18 w 331"/>
                  <a:gd name="T43" fmla="*/ 25 h 346"/>
                  <a:gd name="T44" fmla="*/ 18 w 331"/>
                  <a:gd name="T45" fmla="*/ 25 h 346"/>
                  <a:gd name="T46" fmla="*/ 17 w 331"/>
                  <a:gd name="T47" fmla="*/ 24 h 346"/>
                  <a:gd name="T48" fmla="*/ 14 w 331"/>
                  <a:gd name="T49" fmla="*/ 19 h 346"/>
                  <a:gd name="T50" fmla="*/ 11 w 331"/>
                  <a:gd name="T51" fmla="*/ 14 h 346"/>
                  <a:gd name="T52" fmla="*/ 7 w 331"/>
                  <a:gd name="T53" fmla="*/ 7 h 346"/>
                  <a:gd name="T54" fmla="*/ 3 w 331"/>
                  <a:gd name="T55" fmla="*/ 2 h 346"/>
                  <a:gd name="T56" fmla="*/ 1 w 331"/>
                  <a:gd name="T57" fmla="*/ 0 h 346"/>
                  <a:gd name="T58" fmla="*/ 1 w 331"/>
                  <a:gd name="T59" fmla="*/ 0 h 346"/>
                  <a:gd name="T60" fmla="*/ 0 w 331"/>
                  <a:gd name="T61" fmla="*/ 0 h 346"/>
                  <a:gd name="T62" fmla="*/ 0 w 331"/>
                  <a:gd name="T63" fmla="*/ 0 h 346"/>
                  <a:gd name="T64" fmla="*/ 0 w 331"/>
                  <a:gd name="T65" fmla="*/ 0 h 346"/>
                  <a:gd name="T66" fmla="*/ 0 w 331"/>
                  <a:gd name="T67" fmla="*/ 0 h 346"/>
                  <a:gd name="T68" fmla="*/ 0 w 331"/>
                  <a:gd name="T69" fmla="*/ 0 h 346"/>
                  <a:gd name="T70" fmla="*/ 0 w 331"/>
                  <a:gd name="T71" fmla="*/ 1 h 346"/>
                  <a:gd name="T72" fmla="*/ 4 w 331"/>
                  <a:gd name="T73" fmla="*/ 5 h 346"/>
                  <a:gd name="T74" fmla="*/ 8 w 331"/>
                  <a:gd name="T75" fmla="*/ 11 h 346"/>
                  <a:gd name="T76" fmla="*/ 12 w 331"/>
                  <a:gd name="T77" fmla="*/ 17 h 346"/>
                  <a:gd name="T78" fmla="*/ 15 w 331"/>
                  <a:gd name="T79" fmla="*/ 23 h 346"/>
                  <a:gd name="T80" fmla="*/ 17 w 331"/>
                  <a:gd name="T81" fmla="*/ 26 h 3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1"/>
                  <a:gd name="T124" fmla="*/ 0 h 346"/>
                  <a:gd name="T125" fmla="*/ 331 w 331"/>
                  <a:gd name="T126" fmla="*/ 346 h 3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1" h="346">
                    <a:moveTo>
                      <a:pt x="156" y="232"/>
                    </a:moveTo>
                    <a:lnTo>
                      <a:pt x="168" y="241"/>
                    </a:lnTo>
                    <a:lnTo>
                      <a:pt x="185" y="253"/>
                    </a:lnTo>
                    <a:lnTo>
                      <a:pt x="206" y="266"/>
                    </a:lnTo>
                    <a:lnTo>
                      <a:pt x="228" y="282"/>
                    </a:lnTo>
                    <a:lnTo>
                      <a:pt x="252" y="297"/>
                    </a:lnTo>
                    <a:lnTo>
                      <a:pt x="275" y="312"/>
                    </a:lnTo>
                    <a:lnTo>
                      <a:pt x="294" y="325"/>
                    </a:lnTo>
                    <a:lnTo>
                      <a:pt x="311" y="336"/>
                    </a:lnTo>
                    <a:lnTo>
                      <a:pt x="322" y="342"/>
                    </a:lnTo>
                    <a:lnTo>
                      <a:pt x="326" y="345"/>
                    </a:lnTo>
                    <a:lnTo>
                      <a:pt x="327" y="345"/>
                    </a:lnTo>
                    <a:lnTo>
                      <a:pt x="327" y="343"/>
                    </a:lnTo>
                    <a:lnTo>
                      <a:pt x="328" y="342"/>
                    </a:lnTo>
                    <a:lnTo>
                      <a:pt x="328" y="341"/>
                    </a:lnTo>
                    <a:lnTo>
                      <a:pt x="329" y="339"/>
                    </a:lnTo>
                    <a:lnTo>
                      <a:pt x="329" y="337"/>
                    </a:lnTo>
                    <a:lnTo>
                      <a:pt x="329" y="336"/>
                    </a:lnTo>
                    <a:lnTo>
                      <a:pt x="330" y="335"/>
                    </a:lnTo>
                    <a:lnTo>
                      <a:pt x="330" y="334"/>
                    </a:lnTo>
                    <a:lnTo>
                      <a:pt x="329" y="333"/>
                    </a:lnTo>
                    <a:lnTo>
                      <a:pt x="326" y="331"/>
                    </a:lnTo>
                    <a:lnTo>
                      <a:pt x="316" y="324"/>
                    </a:lnTo>
                    <a:lnTo>
                      <a:pt x="300" y="314"/>
                    </a:lnTo>
                    <a:lnTo>
                      <a:pt x="281" y="301"/>
                    </a:lnTo>
                    <a:lnTo>
                      <a:pt x="259" y="287"/>
                    </a:lnTo>
                    <a:lnTo>
                      <a:pt x="237" y="273"/>
                    </a:lnTo>
                    <a:lnTo>
                      <a:pt x="214" y="258"/>
                    </a:lnTo>
                    <a:lnTo>
                      <a:pt x="194" y="244"/>
                    </a:lnTo>
                    <a:lnTo>
                      <a:pt x="177" y="233"/>
                    </a:lnTo>
                    <a:lnTo>
                      <a:pt x="165" y="225"/>
                    </a:lnTo>
                    <a:lnTo>
                      <a:pt x="164" y="225"/>
                    </a:lnTo>
                    <a:lnTo>
                      <a:pt x="164" y="224"/>
                    </a:lnTo>
                    <a:lnTo>
                      <a:pt x="164" y="223"/>
                    </a:lnTo>
                    <a:lnTo>
                      <a:pt x="163" y="223"/>
                    </a:lnTo>
                    <a:lnTo>
                      <a:pt x="152" y="211"/>
                    </a:lnTo>
                    <a:lnTo>
                      <a:pt x="140" y="194"/>
                    </a:lnTo>
                    <a:lnTo>
                      <a:pt x="126" y="171"/>
                    </a:lnTo>
                    <a:lnTo>
                      <a:pt x="111" y="146"/>
                    </a:lnTo>
                    <a:lnTo>
                      <a:pt x="95" y="119"/>
                    </a:lnTo>
                    <a:lnTo>
                      <a:pt x="79" y="92"/>
                    </a:lnTo>
                    <a:lnTo>
                      <a:pt x="61" y="65"/>
                    </a:lnTo>
                    <a:lnTo>
                      <a:pt x="44" y="41"/>
                    </a:lnTo>
                    <a:lnTo>
                      <a:pt x="28" y="20"/>
                    </a:lnTo>
                    <a:lnTo>
                      <a:pt x="13" y="5"/>
                    </a:lnTo>
                    <a:lnTo>
                      <a:pt x="10" y="0"/>
                    </a:lnTo>
                    <a:lnTo>
                      <a:pt x="9" y="1"/>
                    </a:lnTo>
                    <a:lnTo>
                      <a:pt x="8" y="1"/>
                    </a:lnTo>
                    <a:lnTo>
                      <a:pt x="6" y="2"/>
                    </a:lnTo>
                    <a:lnTo>
                      <a:pt x="4" y="3"/>
                    </a:lnTo>
                    <a:lnTo>
                      <a:pt x="3" y="3"/>
                    </a:lnTo>
                    <a:lnTo>
                      <a:pt x="3" y="4"/>
                    </a:lnTo>
                    <a:lnTo>
                      <a:pt x="1" y="4"/>
                    </a:lnTo>
                    <a:lnTo>
                      <a:pt x="0" y="4"/>
                    </a:lnTo>
                    <a:lnTo>
                      <a:pt x="0" y="6"/>
                    </a:lnTo>
                    <a:lnTo>
                      <a:pt x="3" y="10"/>
                    </a:lnTo>
                    <a:lnTo>
                      <a:pt x="19" y="26"/>
                    </a:lnTo>
                    <a:lnTo>
                      <a:pt x="35" y="47"/>
                    </a:lnTo>
                    <a:lnTo>
                      <a:pt x="53" y="72"/>
                    </a:lnTo>
                    <a:lnTo>
                      <a:pt x="70" y="100"/>
                    </a:lnTo>
                    <a:lnTo>
                      <a:pt x="88" y="128"/>
                    </a:lnTo>
                    <a:lnTo>
                      <a:pt x="104" y="156"/>
                    </a:lnTo>
                    <a:lnTo>
                      <a:pt x="120" y="183"/>
                    </a:lnTo>
                    <a:lnTo>
                      <a:pt x="133" y="205"/>
                    </a:lnTo>
                    <a:lnTo>
                      <a:pt x="145" y="222"/>
                    </a:lnTo>
                    <a:lnTo>
                      <a:pt x="156" y="232"/>
                    </a:lnTo>
                  </a:path>
                </a:pathLst>
              </a:custGeom>
              <a:solidFill>
                <a:srgbClr val="89123F"/>
              </a:solidFill>
              <a:ln w="9525" cap="rnd">
                <a:noFill/>
                <a:round/>
                <a:headEnd/>
                <a:tailEnd/>
              </a:ln>
            </p:spPr>
            <p:txBody>
              <a:bodyPr/>
              <a:lstStyle/>
              <a:p>
                <a:endParaRPr lang="en-US"/>
              </a:p>
            </p:txBody>
          </p:sp>
          <p:sp>
            <p:nvSpPr>
              <p:cNvPr id="84353" name="Freeform 385"/>
              <p:cNvSpPr>
                <a:spLocks noChangeAspect="1"/>
              </p:cNvSpPr>
              <p:nvPr/>
            </p:nvSpPr>
            <p:spPr bwMode="auto">
              <a:xfrm>
                <a:off x="1112" y="2246"/>
                <a:ext cx="160" cy="167"/>
              </a:xfrm>
              <a:custGeom>
                <a:avLst/>
                <a:gdLst>
                  <a:gd name="T0" fmla="*/ 37 w 331"/>
                  <a:gd name="T1" fmla="*/ 39 h 345"/>
                  <a:gd name="T2" fmla="*/ 37 w 331"/>
                  <a:gd name="T3" fmla="*/ 39 h 345"/>
                  <a:gd name="T4" fmla="*/ 37 w 331"/>
                  <a:gd name="T5" fmla="*/ 38 h 345"/>
                  <a:gd name="T6" fmla="*/ 37 w 331"/>
                  <a:gd name="T7" fmla="*/ 38 h 345"/>
                  <a:gd name="T8" fmla="*/ 37 w 331"/>
                  <a:gd name="T9" fmla="*/ 38 h 345"/>
                  <a:gd name="T10" fmla="*/ 37 w 331"/>
                  <a:gd name="T11" fmla="*/ 38 h 345"/>
                  <a:gd name="T12" fmla="*/ 37 w 331"/>
                  <a:gd name="T13" fmla="*/ 37 h 345"/>
                  <a:gd name="T14" fmla="*/ 34 w 331"/>
                  <a:gd name="T15" fmla="*/ 36 h 345"/>
                  <a:gd name="T16" fmla="*/ 29 w 331"/>
                  <a:gd name="T17" fmla="*/ 32 h 345"/>
                  <a:gd name="T18" fmla="*/ 24 w 331"/>
                  <a:gd name="T19" fmla="*/ 29 h 345"/>
                  <a:gd name="T20" fmla="*/ 20 w 331"/>
                  <a:gd name="T21" fmla="*/ 26 h 345"/>
                  <a:gd name="T22" fmla="*/ 19 w 331"/>
                  <a:gd name="T23" fmla="*/ 25 h 345"/>
                  <a:gd name="T24" fmla="*/ 16 w 331"/>
                  <a:gd name="T25" fmla="*/ 22 h 345"/>
                  <a:gd name="T26" fmla="*/ 13 w 331"/>
                  <a:gd name="T27" fmla="*/ 17 h 345"/>
                  <a:gd name="T28" fmla="*/ 9 w 331"/>
                  <a:gd name="T29" fmla="*/ 11 h 345"/>
                  <a:gd name="T30" fmla="*/ 5 w 331"/>
                  <a:gd name="T31" fmla="*/ 5 h 345"/>
                  <a:gd name="T32" fmla="*/ 1 w 331"/>
                  <a:gd name="T33" fmla="*/ 0 h 345"/>
                  <a:gd name="T34" fmla="*/ 1 w 331"/>
                  <a:gd name="T35" fmla="*/ 0 h 345"/>
                  <a:gd name="T36" fmla="*/ 1 w 331"/>
                  <a:gd name="T37" fmla="*/ 0 h 345"/>
                  <a:gd name="T38" fmla="*/ 0 w 331"/>
                  <a:gd name="T39" fmla="*/ 0 h 345"/>
                  <a:gd name="T40" fmla="*/ 0 w 331"/>
                  <a:gd name="T41" fmla="*/ 0 h 345"/>
                  <a:gd name="T42" fmla="*/ 0 w 331"/>
                  <a:gd name="T43" fmla="*/ 0 h 345"/>
                  <a:gd name="T44" fmla="*/ 0 w 331"/>
                  <a:gd name="T45" fmla="*/ 0 h 345"/>
                  <a:gd name="T46" fmla="*/ 0 w 331"/>
                  <a:gd name="T47" fmla="*/ 1 h 345"/>
                  <a:gd name="T48" fmla="*/ 2 w 331"/>
                  <a:gd name="T49" fmla="*/ 3 h 345"/>
                  <a:gd name="T50" fmla="*/ 6 w 331"/>
                  <a:gd name="T51" fmla="*/ 8 h 345"/>
                  <a:gd name="T52" fmla="*/ 10 w 331"/>
                  <a:gd name="T53" fmla="*/ 15 h 345"/>
                  <a:gd name="T54" fmla="*/ 14 w 331"/>
                  <a:gd name="T55" fmla="*/ 21 h 345"/>
                  <a:gd name="T56" fmla="*/ 16 w 331"/>
                  <a:gd name="T57" fmla="*/ 25 h 345"/>
                  <a:gd name="T58" fmla="*/ 18 w 331"/>
                  <a:gd name="T59" fmla="*/ 26 h 345"/>
                  <a:gd name="T60" fmla="*/ 21 w 331"/>
                  <a:gd name="T61" fmla="*/ 29 h 345"/>
                  <a:gd name="T62" fmla="*/ 26 w 331"/>
                  <a:gd name="T63" fmla="*/ 32 h 345"/>
                  <a:gd name="T64" fmla="*/ 31 w 331"/>
                  <a:gd name="T65" fmla="*/ 35 h 345"/>
                  <a:gd name="T66" fmla="*/ 35 w 331"/>
                  <a:gd name="T67" fmla="*/ 38 h 345"/>
                  <a:gd name="T68" fmla="*/ 37 w 331"/>
                  <a:gd name="T69" fmla="*/ 39 h 3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1"/>
                  <a:gd name="T106" fmla="*/ 0 h 345"/>
                  <a:gd name="T107" fmla="*/ 331 w 331"/>
                  <a:gd name="T108" fmla="*/ 345 h 3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1" h="345">
                    <a:moveTo>
                      <a:pt x="326" y="344"/>
                    </a:moveTo>
                    <a:lnTo>
                      <a:pt x="326" y="343"/>
                    </a:lnTo>
                    <a:lnTo>
                      <a:pt x="327" y="342"/>
                    </a:lnTo>
                    <a:lnTo>
                      <a:pt x="327" y="341"/>
                    </a:lnTo>
                    <a:lnTo>
                      <a:pt x="328" y="339"/>
                    </a:lnTo>
                    <a:lnTo>
                      <a:pt x="328" y="337"/>
                    </a:lnTo>
                    <a:lnTo>
                      <a:pt x="328" y="336"/>
                    </a:lnTo>
                    <a:lnTo>
                      <a:pt x="329" y="335"/>
                    </a:lnTo>
                    <a:lnTo>
                      <a:pt x="329" y="333"/>
                    </a:lnTo>
                    <a:lnTo>
                      <a:pt x="330" y="333"/>
                    </a:lnTo>
                    <a:lnTo>
                      <a:pt x="329" y="332"/>
                    </a:lnTo>
                    <a:lnTo>
                      <a:pt x="325" y="330"/>
                    </a:lnTo>
                    <a:lnTo>
                      <a:pt x="315" y="323"/>
                    </a:lnTo>
                    <a:lnTo>
                      <a:pt x="300" y="313"/>
                    </a:lnTo>
                    <a:lnTo>
                      <a:pt x="280" y="300"/>
                    </a:lnTo>
                    <a:lnTo>
                      <a:pt x="258" y="286"/>
                    </a:lnTo>
                    <a:lnTo>
                      <a:pt x="236" y="271"/>
                    </a:lnTo>
                    <a:lnTo>
                      <a:pt x="214" y="257"/>
                    </a:lnTo>
                    <a:lnTo>
                      <a:pt x="194" y="244"/>
                    </a:lnTo>
                    <a:lnTo>
                      <a:pt x="177" y="232"/>
                    </a:lnTo>
                    <a:lnTo>
                      <a:pt x="165" y="224"/>
                    </a:lnTo>
                    <a:lnTo>
                      <a:pt x="155" y="213"/>
                    </a:lnTo>
                    <a:lnTo>
                      <a:pt x="143" y="197"/>
                    </a:lnTo>
                    <a:lnTo>
                      <a:pt x="129" y="175"/>
                    </a:lnTo>
                    <a:lnTo>
                      <a:pt x="113" y="149"/>
                    </a:lnTo>
                    <a:lnTo>
                      <a:pt x="97" y="121"/>
                    </a:lnTo>
                    <a:lnTo>
                      <a:pt x="80" y="93"/>
                    </a:lnTo>
                    <a:lnTo>
                      <a:pt x="63" y="66"/>
                    </a:lnTo>
                    <a:lnTo>
                      <a:pt x="46" y="41"/>
                    </a:lnTo>
                    <a:lnTo>
                      <a:pt x="29" y="20"/>
                    </a:lnTo>
                    <a:lnTo>
                      <a:pt x="14" y="4"/>
                    </a:lnTo>
                    <a:lnTo>
                      <a:pt x="11" y="0"/>
                    </a:lnTo>
                    <a:lnTo>
                      <a:pt x="9" y="0"/>
                    </a:lnTo>
                    <a:lnTo>
                      <a:pt x="8" y="0"/>
                    </a:lnTo>
                    <a:lnTo>
                      <a:pt x="7" y="1"/>
                    </a:lnTo>
                    <a:lnTo>
                      <a:pt x="6" y="1"/>
                    </a:lnTo>
                    <a:lnTo>
                      <a:pt x="5" y="2"/>
                    </a:lnTo>
                    <a:lnTo>
                      <a:pt x="4" y="2"/>
                    </a:lnTo>
                    <a:lnTo>
                      <a:pt x="3" y="3"/>
                    </a:lnTo>
                    <a:lnTo>
                      <a:pt x="2" y="3"/>
                    </a:lnTo>
                    <a:lnTo>
                      <a:pt x="1" y="4"/>
                    </a:lnTo>
                    <a:lnTo>
                      <a:pt x="0" y="4"/>
                    </a:lnTo>
                    <a:lnTo>
                      <a:pt x="4" y="10"/>
                    </a:lnTo>
                    <a:lnTo>
                      <a:pt x="19" y="25"/>
                    </a:lnTo>
                    <a:lnTo>
                      <a:pt x="36" y="46"/>
                    </a:lnTo>
                    <a:lnTo>
                      <a:pt x="53" y="71"/>
                    </a:lnTo>
                    <a:lnTo>
                      <a:pt x="71" y="99"/>
                    </a:lnTo>
                    <a:lnTo>
                      <a:pt x="87" y="127"/>
                    </a:lnTo>
                    <a:lnTo>
                      <a:pt x="104" y="156"/>
                    </a:lnTo>
                    <a:lnTo>
                      <a:pt x="120" y="182"/>
                    </a:lnTo>
                    <a:lnTo>
                      <a:pt x="134" y="204"/>
                    </a:lnTo>
                    <a:lnTo>
                      <a:pt x="146" y="222"/>
                    </a:lnTo>
                    <a:lnTo>
                      <a:pt x="157" y="232"/>
                    </a:lnTo>
                    <a:lnTo>
                      <a:pt x="168" y="240"/>
                    </a:lnTo>
                    <a:lnTo>
                      <a:pt x="186" y="252"/>
                    </a:lnTo>
                    <a:lnTo>
                      <a:pt x="206" y="266"/>
                    </a:lnTo>
                    <a:lnTo>
                      <a:pt x="229" y="281"/>
                    </a:lnTo>
                    <a:lnTo>
                      <a:pt x="252" y="296"/>
                    </a:lnTo>
                    <a:lnTo>
                      <a:pt x="274" y="311"/>
                    </a:lnTo>
                    <a:lnTo>
                      <a:pt x="294" y="323"/>
                    </a:lnTo>
                    <a:lnTo>
                      <a:pt x="310" y="334"/>
                    </a:lnTo>
                    <a:lnTo>
                      <a:pt x="322" y="341"/>
                    </a:lnTo>
                    <a:lnTo>
                      <a:pt x="325" y="344"/>
                    </a:lnTo>
                    <a:lnTo>
                      <a:pt x="326" y="344"/>
                    </a:lnTo>
                  </a:path>
                </a:pathLst>
              </a:custGeom>
              <a:solidFill>
                <a:srgbClr val="7E0031"/>
              </a:solidFill>
              <a:ln w="9525" cap="rnd">
                <a:noFill/>
                <a:round/>
                <a:headEnd/>
                <a:tailEnd/>
              </a:ln>
            </p:spPr>
            <p:txBody>
              <a:bodyPr/>
              <a:lstStyle/>
              <a:p>
                <a:endParaRPr lang="en-US"/>
              </a:p>
            </p:txBody>
          </p:sp>
          <p:sp>
            <p:nvSpPr>
              <p:cNvPr id="84354" name="Freeform 386"/>
              <p:cNvSpPr>
                <a:spLocks noChangeAspect="1"/>
              </p:cNvSpPr>
              <p:nvPr/>
            </p:nvSpPr>
            <p:spPr bwMode="auto">
              <a:xfrm>
                <a:off x="1113" y="2245"/>
                <a:ext cx="160" cy="167"/>
              </a:xfrm>
              <a:custGeom>
                <a:avLst/>
                <a:gdLst>
                  <a:gd name="T0" fmla="*/ 37 w 330"/>
                  <a:gd name="T1" fmla="*/ 39 h 345"/>
                  <a:gd name="T2" fmla="*/ 37 w 330"/>
                  <a:gd name="T3" fmla="*/ 39 h 345"/>
                  <a:gd name="T4" fmla="*/ 37 w 330"/>
                  <a:gd name="T5" fmla="*/ 38 h 345"/>
                  <a:gd name="T6" fmla="*/ 37 w 330"/>
                  <a:gd name="T7" fmla="*/ 37 h 345"/>
                  <a:gd name="T8" fmla="*/ 37 w 330"/>
                  <a:gd name="T9" fmla="*/ 37 h 345"/>
                  <a:gd name="T10" fmla="*/ 38 w 330"/>
                  <a:gd name="T11" fmla="*/ 37 h 345"/>
                  <a:gd name="T12" fmla="*/ 37 w 330"/>
                  <a:gd name="T13" fmla="*/ 36 h 345"/>
                  <a:gd name="T14" fmla="*/ 34 w 330"/>
                  <a:gd name="T15" fmla="*/ 34 h 345"/>
                  <a:gd name="T16" fmla="*/ 29 w 330"/>
                  <a:gd name="T17" fmla="*/ 31 h 345"/>
                  <a:gd name="T18" fmla="*/ 24 w 330"/>
                  <a:gd name="T19" fmla="*/ 28 h 345"/>
                  <a:gd name="T20" fmla="*/ 20 w 330"/>
                  <a:gd name="T21" fmla="*/ 25 h 345"/>
                  <a:gd name="T22" fmla="*/ 18 w 330"/>
                  <a:gd name="T23" fmla="*/ 25 h 345"/>
                  <a:gd name="T24" fmla="*/ 16 w 330"/>
                  <a:gd name="T25" fmla="*/ 22 h 345"/>
                  <a:gd name="T26" fmla="*/ 13 w 330"/>
                  <a:gd name="T27" fmla="*/ 16 h 345"/>
                  <a:gd name="T28" fmla="*/ 9 w 330"/>
                  <a:gd name="T29" fmla="*/ 10 h 345"/>
                  <a:gd name="T30" fmla="*/ 6 w 330"/>
                  <a:gd name="T31" fmla="*/ 4 h 345"/>
                  <a:gd name="T32" fmla="*/ 2 w 330"/>
                  <a:gd name="T33" fmla="*/ 0 h 345"/>
                  <a:gd name="T34" fmla="*/ 2 w 330"/>
                  <a:gd name="T35" fmla="*/ 0 h 345"/>
                  <a:gd name="T36" fmla="*/ 2 w 330"/>
                  <a:gd name="T37" fmla="*/ 0 h 345"/>
                  <a:gd name="T38" fmla="*/ 2 w 330"/>
                  <a:gd name="T39" fmla="*/ 0 h 345"/>
                  <a:gd name="T40" fmla="*/ 2 w 330"/>
                  <a:gd name="T41" fmla="*/ 0 h 345"/>
                  <a:gd name="T42" fmla="*/ 2 w 330"/>
                  <a:gd name="T43" fmla="*/ 0 h 345"/>
                  <a:gd name="T44" fmla="*/ 2 w 330"/>
                  <a:gd name="T45" fmla="*/ 0 h 345"/>
                  <a:gd name="T46" fmla="*/ 1 w 330"/>
                  <a:gd name="T47" fmla="*/ 0 h 345"/>
                  <a:gd name="T48" fmla="*/ 1 w 330"/>
                  <a:gd name="T49" fmla="*/ 0 h 345"/>
                  <a:gd name="T50" fmla="*/ 0 w 330"/>
                  <a:gd name="T51" fmla="*/ 0 h 345"/>
                  <a:gd name="T52" fmla="*/ 0 w 330"/>
                  <a:gd name="T53" fmla="*/ 0 h 345"/>
                  <a:gd name="T54" fmla="*/ 0 w 330"/>
                  <a:gd name="T55" fmla="*/ 0 h 345"/>
                  <a:gd name="T56" fmla="*/ 0 w 330"/>
                  <a:gd name="T57" fmla="*/ 0 h 345"/>
                  <a:gd name="T58" fmla="*/ 0 w 330"/>
                  <a:gd name="T59" fmla="*/ 1 h 345"/>
                  <a:gd name="T60" fmla="*/ 4 w 330"/>
                  <a:gd name="T61" fmla="*/ 5 h 345"/>
                  <a:gd name="T62" fmla="*/ 8 w 330"/>
                  <a:gd name="T63" fmla="*/ 11 h 345"/>
                  <a:gd name="T64" fmla="*/ 12 w 330"/>
                  <a:gd name="T65" fmla="*/ 18 h 345"/>
                  <a:gd name="T66" fmla="*/ 15 w 330"/>
                  <a:gd name="T67" fmla="*/ 23 h 345"/>
                  <a:gd name="T68" fmla="*/ 18 w 330"/>
                  <a:gd name="T69" fmla="*/ 27 h 345"/>
                  <a:gd name="T70" fmla="*/ 19 w 330"/>
                  <a:gd name="T71" fmla="*/ 28 h 345"/>
                  <a:gd name="T72" fmla="*/ 23 w 330"/>
                  <a:gd name="T73" fmla="*/ 30 h 345"/>
                  <a:gd name="T74" fmla="*/ 29 w 330"/>
                  <a:gd name="T75" fmla="*/ 33 h 345"/>
                  <a:gd name="T76" fmla="*/ 33 w 330"/>
                  <a:gd name="T77" fmla="*/ 37 h 345"/>
                  <a:gd name="T78" fmla="*/ 36 w 330"/>
                  <a:gd name="T79" fmla="*/ 39 h 345"/>
                  <a:gd name="T80" fmla="*/ 37 w 330"/>
                  <a:gd name="T81" fmla="*/ 39 h 3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0"/>
                  <a:gd name="T124" fmla="*/ 0 h 345"/>
                  <a:gd name="T125" fmla="*/ 330 w 330"/>
                  <a:gd name="T126" fmla="*/ 345 h 3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0" h="345">
                    <a:moveTo>
                      <a:pt x="324" y="344"/>
                    </a:moveTo>
                    <a:lnTo>
                      <a:pt x="325" y="343"/>
                    </a:lnTo>
                    <a:lnTo>
                      <a:pt x="325" y="341"/>
                    </a:lnTo>
                    <a:lnTo>
                      <a:pt x="326" y="340"/>
                    </a:lnTo>
                    <a:lnTo>
                      <a:pt x="326" y="337"/>
                    </a:lnTo>
                    <a:lnTo>
                      <a:pt x="326" y="336"/>
                    </a:lnTo>
                    <a:lnTo>
                      <a:pt x="327" y="334"/>
                    </a:lnTo>
                    <a:lnTo>
                      <a:pt x="327" y="331"/>
                    </a:lnTo>
                    <a:lnTo>
                      <a:pt x="328" y="330"/>
                    </a:lnTo>
                    <a:lnTo>
                      <a:pt x="328" y="328"/>
                    </a:lnTo>
                    <a:lnTo>
                      <a:pt x="329" y="327"/>
                    </a:lnTo>
                    <a:lnTo>
                      <a:pt x="329" y="323"/>
                    </a:lnTo>
                    <a:lnTo>
                      <a:pt x="325" y="321"/>
                    </a:lnTo>
                    <a:lnTo>
                      <a:pt x="314" y="315"/>
                    </a:lnTo>
                    <a:lnTo>
                      <a:pt x="298" y="304"/>
                    </a:lnTo>
                    <a:lnTo>
                      <a:pt x="279" y="292"/>
                    </a:lnTo>
                    <a:lnTo>
                      <a:pt x="256" y="277"/>
                    </a:lnTo>
                    <a:lnTo>
                      <a:pt x="234" y="263"/>
                    </a:lnTo>
                    <a:lnTo>
                      <a:pt x="212" y="248"/>
                    </a:lnTo>
                    <a:lnTo>
                      <a:pt x="191" y="236"/>
                    </a:lnTo>
                    <a:lnTo>
                      <a:pt x="174" y="224"/>
                    </a:lnTo>
                    <a:lnTo>
                      <a:pt x="162" y="216"/>
                    </a:lnTo>
                    <a:lnTo>
                      <a:pt x="152" y="206"/>
                    </a:lnTo>
                    <a:lnTo>
                      <a:pt x="141" y="190"/>
                    </a:lnTo>
                    <a:lnTo>
                      <a:pt x="128" y="169"/>
                    </a:lnTo>
                    <a:lnTo>
                      <a:pt x="114" y="145"/>
                    </a:lnTo>
                    <a:lnTo>
                      <a:pt x="98" y="119"/>
                    </a:lnTo>
                    <a:lnTo>
                      <a:pt x="82" y="91"/>
                    </a:lnTo>
                    <a:lnTo>
                      <a:pt x="65" y="65"/>
                    </a:lnTo>
                    <a:lnTo>
                      <a:pt x="49" y="39"/>
                    </a:lnTo>
                    <a:lnTo>
                      <a:pt x="33" y="18"/>
                    </a:lnTo>
                    <a:lnTo>
                      <a:pt x="17" y="1"/>
                    </a:lnTo>
                    <a:lnTo>
                      <a:pt x="16" y="1"/>
                    </a:lnTo>
                    <a:lnTo>
                      <a:pt x="17" y="1"/>
                    </a:lnTo>
                    <a:lnTo>
                      <a:pt x="17" y="0"/>
                    </a:lnTo>
                    <a:lnTo>
                      <a:pt x="16" y="0"/>
                    </a:lnTo>
                    <a:lnTo>
                      <a:pt x="15" y="0"/>
                    </a:lnTo>
                    <a:lnTo>
                      <a:pt x="13" y="1"/>
                    </a:lnTo>
                    <a:lnTo>
                      <a:pt x="12" y="1"/>
                    </a:lnTo>
                    <a:lnTo>
                      <a:pt x="9" y="1"/>
                    </a:lnTo>
                    <a:lnTo>
                      <a:pt x="7" y="2"/>
                    </a:lnTo>
                    <a:lnTo>
                      <a:pt x="6" y="3"/>
                    </a:lnTo>
                    <a:lnTo>
                      <a:pt x="3" y="3"/>
                    </a:lnTo>
                    <a:lnTo>
                      <a:pt x="2" y="4"/>
                    </a:lnTo>
                    <a:lnTo>
                      <a:pt x="0" y="5"/>
                    </a:lnTo>
                    <a:lnTo>
                      <a:pt x="3" y="11"/>
                    </a:lnTo>
                    <a:lnTo>
                      <a:pt x="19" y="26"/>
                    </a:lnTo>
                    <a:lnTo>
                      <a:pt x="35" y="47"/>
                    </a:lnTo>
                    <a:lnTo>
                      <a:pt x="53" y="72"/>
                    </a:lnTo>
                    <a:lnTo>
                      <a:pt x="70" y="100"/>
                    </a:lnTo>
                    <a:lnTo>
                      <a:pt x="87" y="128"/>
                    </a:lnTo>
                    <a:lnTo>
                      <a:pt x="104" y="157"/>
                    </a:lnTo>
                    <a:lnTo>
                      <a:pt x="119" y="183"/>
                    </a:lnTo>
                    <a:lnTo>
                      <a:pt x="133" y="205"/>
                    </a:lnTo>
                    <a:lnTo>
                      <a:pt x="146" y="223"/>
                    </a:lnTo>
                    <a:lnTo>
                      <a:pt x="156" y="233"/>
                    </a:lnTo>
                    <a:lnTo>
                      <a:pt x="168" y="241"/>
                    </a:lnTo>
                    <a:lnTo>
                      <a:pt x="185" y="252"/>
                    </a:lnTo>
                    <a:lnTo>
                      <a:pt x="205" y="266"/>
                    </a:lnTo>
                    <a:lnTo>
                      <a:pt x="228" y="281"/>
                    </a:lnTo>
                    <a:lnTo>
                      <a:pt x="251" y="296"/>
                    </a:lnTo>
                    <a:lnTo>
                      <a:pt x="273" y="311"/>
                    </a:lnTo>
                    <a:lnTo>
                      <a:pt x="293" y="324"/>
                    </a:lnTo>
                    <a:lnTo>
                      <a:pt x="309" y="334"/>
                    </a:lnTo>
                    <a:lnTo>
                      <a:pt x="320" y="341"/>
                    </a:lnTo>
                    <a:lnTo>
                      <a:pt x="323" y="343"/>
                    </a:lnTo>
                    <a:lnTo>
                      <a:pt x="324" y="344"/>
                    </a:lnTo>
                  </a:path>
                </a:pathLst>
              </a:custGeom>
              <a:solidFill>
                <a:srgbClr val="FFF7D8"/>
              </a:solidFill>
              <a:ln w="9525" cap="rnd">
                <a:noFill/>
                <a:round/>
                <a:headEnd/>
                <a:tailEnd/>
              </a:ln>
            </p:spPr>
            <p:txBody>
              <a:bodyPr/>
              <a:lstStyle/>
              <a:p>
                <a:endParaRPr lang="en-US"/>
              </a:p>
            </p:txBody>
          </p:sp>
          <p:sp>
            <p:nvSpPr>
              <p:cNvPr id="84355" name="Freeform 387"/>
              <p:cNvSpPr>
                <a:spLocks noChangeAspect="1"/>
              </p:cNvSpPr>
              <p:nvPr/>
            </p:nvSpPr>
            <p:spPr bwMode="auto">
              <a:xfrm>
                <a:off x="1024" y="2255"/>
                <a:ext cx="146" cy="114"/>
              </a:xfrm>
              <a:custGeom>
                <a:avLst/>
                <a:gdLst>
                  <a:gd name="T0" fmla="*/ 0 w 303"/>
                  <a:gd name="T1" fmla="*/ 21 h 237"/>
                  <a:gd name="T2" fmla="*/ 0 w 303"/>
                  <a:gd name="T3" fmla="*/ 21 h 237"/>
                  <a:gd name="T4" fmla="*/ 0 w 303"/>
                  <a:gd name="T5" fmla="*/ 21 h 237"/>
                  <a:gd name="T6" fmla="*/ 0 w 303"/>
                  <a:gd name="T7" fmla="*/ 21 h 237"/>
                  <a:gd name="T8" fmla="*/ 0 w 303"/>
                  <a:gd name="T9" fmla="*/ 20 h 237"/>
                  <a:gd name="T10" fmla="*/ 0 w 303"/>
                  <a:gd name="T11" fmla="*/ 20 h 237"/>
                  <a:gd name="T12" fmla="*/ 2 w 303"/>
                  <a:gd name="T13" fmla="*/ 21 h 237"/>
                  <a:gd name="T14" fmla="*/ 9 w 303"/>
                  <a:gd name="T15" fmla="*/ 22 h 237"/>
                  <a:gd name="T16" fmla="*/ 18 w 303"/>
                  <a:gd name="T17" fmla="*/ 23 h 237"/>
                  <a:gd name="T18" fmla="*/ 27 w 303"/>
                  <a:gd name="T19" fmla="*/ 24 h 237"/>
                  <a:gd name="T20" fmla="*/ 32 w 303"/>
                  <a:gd name="T21" fmla="*/ 25 h 237"/>
                  <a:gd name="T22" fmla="*/ 32 w 303"/>
                  <a:gd name="T23" fmla="*/ 24 h 237"/>
                  <a:gd name="T24" fmla="*/ 31 w 303"/>
                  <a:gd name="T25" fmla="*/ 23 h 237"/>
                  <a:gd name="T26" fmla="*/ 29 w 303"/>
                  <a:gd name="T27" fmla="*/ 21 h 237"/>
                  <a:gd name="T28" fmla="*/ 28 w 303"/>
                  <a:gd name="T29" fmla="*/ 18 h 237"/>
                  <a:gd name="T30" fmla="*/ 27 w 303"/>
                  <a:gd name="T31" fmla="*/ 14 h 237"/>
                  <a:gd name="T32" fmla="*/ 25 w 303"/>
                  <a:gd name="T33" fmla="*/ 12 h 237"/>
                  <a:gd name="T34" fmla="*/ 24 w 303"/>
                  <a:gd name="T35" fmla="*/ 10 h 237"/>
                  <a:gd name="T36" fmla="*/ 22 w 303"/>
                  <a:gd name="T37" fmla="*/ 7 h 237"/>
                  <a:gd name="T38" fmla="*/ 19 w 303"/>
                  <a:gd name="T39" fmla="*/ 5 h 237"/>
                  <a:gd name="T40" fmla="*/ 18 w 303"/>
                  <a:gd name="T41" fmla="*/ 3 h 237"/>
                  <a:gd name="T42" fmla="*/ 17 w 303"/>
                  <a:gd name="T43" fmla="*/ 2 h 237"/>
                  <a:gd name="T44" fmla="*/ 15 w 303"/>
                  <a:gd name="T45" fmla="*/ 0 h 237"/>
                  <a:gd name="T46" fmla="*/ 15 w 303"/>
                  <a:gd name="T47" fmla="*/ 0 h 237"/>
                  <a:gd name="T48" fmla="*/ 15 w 303"/>
                  <a:gd name="T49" fmla="*/ 0 h 237"/>
                  <a:gd name="T50" fmla="*/ 15 w 303"/>
                  <a:gd name="T51" fmla="*/ 0 h 237"/>
                  <a:gd name="T52" fmla="*/ 16 w 303"/>
                  <a:gd name="T53" fmla="*/ 0 h 237"/>
                  <a:gd name="T54" fmla="*/ 16 w 303"/>
                  <a:gd name="T55" fmla="*/ 0 h 237"/>
                  <a:gd name="T56" fmla="*/ 19 w 303"/>
                  <a:gd name="T57" fmla="*/ 2 h 237"/>
                  <a:gd name="T58" fmla="*/ 19 w 303"/>
                  <a:gd name="T59" fmla="*/ 3 h 237"/>
                  <a:gd name="T60" fmla="*/ 20 w 303"/>
                  <a:gd name="T61" fmla="*/ 3 h 237"/>
                  <a:gd name="T62" fmla="*/ 21 w 303"/>
                  <a:gd name="T63" fmla="*/ 5 h 237"/>
                  <a:gd name="T64" fmla="*/ 23 w 303"/>
                  <a:gd name="T65" fmla="*/ 7 h 237"/>
                  <a:gd name="T66" fmla="*/ 25 w 303"/>
                  <a:gd name="T67" fmla="*/ 10 h 237"/>
                  <a:gd name="T68" fmla="*/ 26 w 303"/>
                  <a:gd name="T69" fmla="*/ 11 h 237"/>
                  <a:gd name="T70" fmla="*/ 27 w 303"/>
                  <a:gd name="T71" fmla="*/ 13 h 237"/>
                  <a:gd name="T72" fmla="*/ 28 w 303"/>
                  <a:gd name="T73" fmla="*/ 16 h 237"/>
                  <a:gd name="T74" fmla="*/ 30 w 303"/>
                  <a:gd name="T75" fmla="*/ 18 h 237"/>
                  <a:gd name="T76" fmla="*/ 31 w 303"/>
                  <a:gd name="T77" fmla="*/ 20 h 237"/>
                  <a:gd name="T78" fmla="*/ 32 w 303"/>
                  <a:gd name="T79" fmla="*/ 22 h 237"/>
                  <a:gd name="T80" fmla="*/ 32 w 303"/>
                  <a:gd name="T81" fmla="*/ 23 h 237"/>
                  <a:gd name="T82" fmla="*/ 33 w 303"/>
                  <a:gd name="T83" fmla="*/ 24 h 237"/>
                  <a:gd name="T84" fmla="*/ 33 w 303"/>
                  <a:gd name="T85" fmla="*/ 24 h 237"/>
                  <a:gd name="T86" fmla="*/ 34 w 303"/>
                  <a:gd name="T87" fmla="*/ 25 h 237"/>
                  <a:gd name="T88" fmla="*/ 34 w 303"/>
                  <a:gd name="T89" fmla="*/ 25 h 237"/>
                  <a:gd name="T90" fmla="*/ 34 w 303"/>
                  <a:gd name="T91" fmla="*/ 26 h 237"/>
                  <a:gd name="T92" fmla="*/ 33 w 303"/>
                  <a:gd name="T93" fmla="*/ 26 h 237"/>
                  <a:gd name="T94" fmla="*/ 32 w 303"/>
                  <a:gd name="T95" fmla="*/ 26 h 237"/>
                  <a:gd name="T96" fmla="*/ 31 w 303"/>
                  <a:gd name="T97" fmla="*/ 26 h 237"/>
                  <a:gd name="T98" fmla="*/ 30 w 303"/>
                  <a:gd name="T99" fmla="*/ 26 h 237"/>
                  <a:gd name="T100" fmla="*/ 30 w 303"/>
                  <a:gd name="T101" fmla="*/ 25 h 237"/>
                  <a:gd name="T102" fmla="*/ 27 w 303"/>
                  <a:gd name="T103" fmla="*/ 25 h 237"/>
                  <a:gd name="T104" fmla="*/ 21 w 303"/>
                  <a:gd name="T105" fmla="*/ 25 h 237"/>
                  <a:gd name="T106" fmla="*/ 13 w 303"/>
                  <a:gd name="T107" fmla="*/ 24 h 237"/>
                  <a:gd name="T108" fmla="*/ 7 w 303"/>
                  <a:gd name="T109" fmla="*/ 23 h 237"/>
                  <a:gd name="T110" fmla="*/ 2 w 303"/>
                  <a:gd name="T111" fmla="*/ 22 h 237"/>
                  <a:gd name="T112" fmla="*/ 0 w 303"/>
                  <a:gd name="T113" fmla="*/ 21 h 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3"/>
                  <a:gd name="T172" fmla="*/ 0 h 237"/>
                  <a:gd name="T173" fmla="*/ 303 w 303"/>
                  <a:gd name="T174" fmla="*/ 237 h 2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3" h="237">
                    <a:moveTo>
                      <a:pt x="1" y="192"/>
                    </a:moveTo>
                    <a:lnTo>
                      <a:pt x="1" y="191"/>
                    </a:lnTo>
                    <a:lnTo>
                      <a:pt x="1" y="190"/>
                    </a:lnTo>
                    <a:lnTo>
                      <a:pt x="1" y="188"/>
                    </a:lnTo>
                    <a:lnTo>
                      <a:pt x="1" y="186"/>
                    </a:lnTo>
                    <a:lnTo>
                      <a:pt x="2" y="185"/>
                    </a:lnTo>
                    <a:lnTo>
                      <a:pt x="2" y="184"/>
                    </a:lnTo>
                    <a:lnTo>
                      <a:pt x="2" y="183"/>
                    </a:lnTo>
                    <a:lnTo>
                      <a:pt x="3" y="182"/>
                    </a:lnTo>
                    <a:lnTo>
                      <a:pt x="3" y="181"/>
                    </a:lnTo>
                    <a:lnTo>
                      <a:pt x="7" y="182"/>
                    </a:lnTo>
                    <a:lnTo>
                      <a:pt x="23" y="185"/>
                    </a:lnTo>
                    <a:lnTo>
                      <a:pt x="49" y="188"/>
                    </a:lnTo>
                    <a:lnTo>
                      <a:pt x="84" y="195"/>
                    </a:lnTo>
                    <a:lnTo>
                      <a:pt x="124" y="201"/>
                    </a:lnTo>
                    <a:lnTo>
                      <a:pt x="164" y="207"/>
                    </a:lnTo>
                    <a:lnTo>
                      <a:pt x="204" y="213"/>
                    </a:lnTo>
                    <a:lnTo>
                      <a:pt x="239" y="217"/>
                    </a:lnTo>
                    <a:lnTo>
                      <a:pt x="266" y="220"/>
                    </a:lnTo>
                    <a:lnTo>
                      <a:pt x="282" y="220"/>
                    </a:lnTo>
                    <a:lnTo>
                      <a:pt x="284" y="217"/>
                    </a:lnTo>
                    <a:lnTo>
                      <a:pt x="279" y="212"/>
                    </a:lnTo>
                    <a:lnTo>
                      <a:pt x="274" y="204"/>
                    </a:lnTo>
                    <a:lnTo>
                      <a:pt x="269" y="195"/>
                    </a:lnTo>
                    <a:lnTo>
                      <a:pt x="263" y="185"/>
                    </a:lnTo>
                    <a:lnTo>
                      <a:pt x="258" y="172"/>
                    </a:lnTo>
                    <a:lnTo>
                      <a:pt x="251" y="160"/>
                    </a:lnTo>
                    <a:lnTo>
                      <a:pt x="245" y="145"/>
                    </a:lnTo>
                    <a:lnTo>
                      <a:pt x="238" y="131"/>
                    </a:lnTo>
                    <a:lnTo>
                      <a:pt x="230" y="117"/>
                    </a:lnTo>
                    <a:lnTo>
                      <a:pt x="222" y="103"/>
                    </a:lnTo>
                    <a:lnTo>
                      <a:pt x="212" y="90"/>
                    </a:lnTo>
                    <a:lnTo>
                      <a:pt x="202" y="77"/>
                    </a:lnTo>
                    <a:lnTo>
                      <a:pt x="192" y="65"/>
                    </a:lnTo>
                    <a:lnTo>
                      <a:pt x="182" y="53"/>
                    </a:lnTo>
                    <a:lnTo>
                      <a:pt x="173" y="43"/>
                    </a:lnTo>
                    <a:lnTo>
                      <a:pt x="165" y="35"/>
                    </a:lnTo>
                    <a:lnTo>
                      <a:pt x="158" y="28"/>
                    </a:lnTo>
                    <a:lnTo>
                      <a:pt x="152" y="23"/>
                    </a:lnTo>
                    <a:lnTo>
                      <a:pt x="149" y="20"/>
                    </a:lnTo>
                    <a:lnTo>
                      <a:pt x="147" y="18"/>
                    </a:lnTo>
                    <a:lnTo>
                      <a:pt x="134" y="7"/>
                    </a:lnTo>
                    <a:lnTo>
                      <a:pt x="135" y="6"/>
                    </a:lnTo>
                    <a:lnTo>
                      <a:pt x="136" y="6"/>
                    </a:lnTo>
                    <a:lnTo>
                      <a:pt x="137" y="5"/>
                    </a:lnTo>
                    <a:lnTo>
                      <a:pt x="139" y="4"/>
                    </a:lnTo>
                    <a:lnTo>
                      <a:pt x="140" y="3"/>
                    </a:lnTo>
                    <a:lnTo>
                      <a:pt x="141" y="2"/>
                    </a:lnTo>
                    <a:lnTo>
                      <a:pt x="143" y="1"/>
                    </a:lnTo>
                    <a:lnTo>
                      <a:pt x="144" y="1"/>
                    </a:lnTo>
                    <a:lnTo>
                      <a:pt x="145" y="0"/>
                    </a:lnTo>
                    <a:lnTo>
                      <a:pt x="146" y="0"/>
                    </a:lnTo>
                    <a:lnTo>
                      <a:pt x="169" y="22"/>
                    </a:lnTo>
                    <a:lnTo>
                      <a:pt x="170" y="24"/>
                    </a:lnTo>
                    <a:lnTo>
                      <a:pt x="173" y="26"/>
                    </a:lnTo>
                    <a:lnTo>
                      <a:pt x="177" y="30"/>
                    </a:lnTo>
                    <a:lnTo>
                      <a:pt x="183" y="36"/>
                    </a:lnTo>
                    <a:lnTo>
                      <a:pt x="190" y="44"/>
                    </a:lnTo>
                    <a:lnTo>
                      <a:pt x="197" y="52"/>
                    </a:lnTo>
                    <a:lnTo>
                      <a:pt x="206" y="62"/>
                    </a:lnTo>
                    <a:lnTo>
                      <a:pt x="214" y="74"/>
                    </a:lnTo>
                    <a:lnTo>
                      <a:pt x="223" y="86"/>
                    </a:lnTo>
                    <a:lnTo>
                      <a:pt x="232" y="99"/>
                    </a:lnTo>
                    <a:lnTo>
                      <a:pt x="239" y="109"/>
                    </a:lnTo>
                    <a:lnTo>
                      <a:pt x="245" y="119"/>
                    </a:lnTo>
                    <a:lnTo>
                      <a:pt x="251" y="130"/>
                    </a:lnTo>
                    <a:lnTo>
                      <a:pt x="256" y="141"/>
                    </a:lnTo>
                    <a:lnTo>
                      <a:pt x="261" y="151"/>
                    </a:lnTo>
                    <a:lnTo>
                      <a:pt x="267" y="161"/>
                    </a:lnTo>
                    <a:lnTo>
                      <a:pt x="272" y="171"/>
                    </a:lnTo>
                    <a:lnTo>
                      <a:pt x="277" y="181"/>
                    </a:lnTo>
                    <a:lnTo>
                      <a:pt x="282" y="190"/>
                    </a:lnTo>
                    <a:lnTo>
                      <a:pt x="286" y="199"/>
                    </a:lnTo>
                    <a:lnTo>
                      <a:pt x="289" y="202"/>
                    </a:lnTo>
                    <a:lnTo>
                      <a:pt x="290" y="205"/>
                    </a:lnTo>
                    <a:lnTo>
                      <a:pt x="293" y="209"/>
                    </a:lnTo>
                    <a:lnTo>
                      <a:pt x="295" y="213"/>
                    </a:lnTo>
                    <a:lnTo>
                      <a:pt x="297" y="217"/>
                    </a:lnTo>
                    <a:lnTo>
                      <a:pt x="299" y="221"/>
                    </a:lnTo>
                    <a:lnTo>
                      <a:pt x="300" y="224"/>
                    </a:lnTo>
                    <a:lnTo>
                      <a:pt x="302" y="228"/>
                    </a:lnTo>
                    <a:lnTo>
                      <a:pt x="302" y="230"/>
                    </a:lnTo>
                    <a:lnTo>
                      <a:pt x="302" y="232"/>
                    </a:lnTo>
                    <a:lnTo>
                      <a:pt x="299" y="235"/>
                    </a:lnTo>
                    <a:lnTo>
                      <a:pt x="296" y="236"/>
                    </a:lnTo>
                    <a:lnTo>
                      <a:pt x="293" y="236"/>
                    </a:lnTo>
                    <a:lnTo>
                      <a:pt x="288" y="236"/>
                    </a:lnTo>
                    <a:lnTo>
                      <a:pt x="283" y="236"/>
                    </a:lnTo>
                    <a:lnTo>
                      <a:pt x="279" y="234"/>
                    </a:lnTo>
                    <a:lnTo>
                      <a:pt x="275" y="233"/>
                    </a:lnTo>
                    <a:lnTo>
                      <a:pt x="272" y="232"/>
                    </a:lnTo>
                    <a:lnTo>
                      <a:pt x="270" y="231"/>
                    </a:lnTo>
                    <a:lnTo>
                      <a:pt x="269" y="231"/>
                    </a:lnTo>
                    <a:lnTo>
                      <a:pt x="245" y="228"/>
                    </a:lnTo>
                    <a:lnTo>
                      <a:pt x="218" y="224"/>
                    </a:lnTo>
                    <a:lnTo>
                      <a:pt x="187" y="220"/>
                    </a:lnTo>
                    <a:lnTo>
                      <a:pt x="155" y="215"/>
                    </a:lnTo>
                    <a:lnTo>
                      <a:pt x="123" y="210"/>
                    </a:lnTo>
                    <a:lnTo>
                      <a:pt x="93" y="206"/>
                    </a:lnTo>
                    <a:lnTo>
                      <a:pt x="64" y="201"/>
                    </a:lnTo>
                    <a:lnTo>
                      <a:pt x="41" y="198"/>
                    </a:lnTo>
                    <a:lnTo>
                      <a:pt x="23" y="195"/>
                    </a:lnTo>
                    <a:lnTo>
                      <a:pt x="11" y="193"/>
                    </a:lnTo>
                    <a:lnTo>
                      <a:pt x="0" y="192"/>
                    </a:lnTo>
                    <a:lnTo>
                      <a:pt x="1" y="192"/>
                    </a:lnTo>
                  </a:path>
                </a:pathLst>
              </a:custGeom>
              <a:solidFill>
                <a:srgbClr val="FFF7D8"/>
              </a:solidFill>
              <a:ln w="9525" cap="rnd">
                <a:noFill/>
                <a:round/>
                <a:headEnd/>
                <a:tailEnd/>
              </a:ln>
            </p:spPr>
            <p:txBody>
              <a:bodyPr/>
              <a:lstStyle/>
              <a:p>
                <a:endParaRPr lang="en-US"/>
              </a:p>
            </p:txBody>
          </p:sp>
          <p:sp>
            <p:nvSpPr>
              <p:cNvPr id="84356" name="Freeform 388"/>
              <p:cNvSpPr>
                <a:spLocks noChangeAspect="1"/>
              </p:cNvSpPr>
              <p:nvPr/>
            </p:nvSpPr>
            <p:spPr bwMode="auto">
              <a:xfrm>
                <a:off x="1022" y="2374"/>
                <a:ext cx="222" cy="88"/>
              </a:xfrm>
              <a:custGeom>
                <a:avLst/>
                <a:gdLst>
                  <a:gd name="T0" fmla="*/ 0 w 459"/>
                  <a:gd name="T1" fmla="*/ 0 h 182"/>
                  <a:gd name="T2" fmla="*/ 0 w 459"/>
                  <a:gd name="T3" fmla="*/ 0 h 182"/>
                  <a:gd name="T4" fmla="*/ 0 w 459"/>
                  <a:gd name="T5" fmla="*/ 1 h 182"/>
                  <a:gd name="T6" fmla="*/ 0 w 459"/>
                  <a:gd name="T7" fmla="*/ 1 h 182"/>
                  <a:gd name="T8" fmla="*/ 0 w 459"/>
                  <a:gd name="T9" fmla="*/ 2 h 182"/>
                  <a:gd name="T10" fmla="*/ 0 w 459"/>
                  <a:gd name="T11" fmla="*/ 2 h 182"/>
                  <a:gd name="T12" fmla="*/ 2 w 459"/>
                  <a:gd name="T13" fmla="*/ 2 h 182"/>
                  <a:gd name="T14" fmla="*/ 8 w 459"/>
                  <a:gd name="T15" fmla="*/ 3 h 182"/>
                  <a:gd name="T16" fmla="*/ 15 w 459"/>
                  <a:gd name="T17" fmla="*/ 4 h 182"/>
                  <a:gd name="T18" fmla="*/ 23 w 459"/>
                  <a:gd name="T19" fmla="*/ 6 h 182"/>
                  <a:gd name="T20" fmla="*/ 29 w 459"/>
                  <a:gd name="T21" fmla="*/ 7 h 182"/>
                  <a:gd name="T22" fmla="*/ 30 w 459"/>
                  <a:gd name="T23" fmla="*/ 7 h 182"/>
                  <a:gd name="T24" fmla="*/ 35 w 459"/>
                  <a:gd name="T25" fmla="*/ 10 h 182"/>
                  <a:gd name="T26" fmla="*/ 40 w 459"/>
                  <a:gd name="T27" fmla="*/ 13 h 182"/>
                  <a:gd name="T28" fmla="*/ 45 w 459"/>
                  <a:gd name="T29" fmla="*/ 16 h 182"/>
                  <a:gd name="T30" fmla="*/ 49 w 459"/>
                  <a:gd name="T31" fmla="*/ 19 h 182"/>
                  <a:gd name="T32" fmla="*/ 50 w 459"/>
                  <a:gd name="T33" fmla="*/ 21 h 182"/>
                  <a:gd name="T34" fmla="*/ 51 w 459"/>
                  <a:gd name="T35" fmla="*/ 20 h 182"/>
                  <a:gd name="T36" fmla="*/ 51 w 459"/>
                  <a:gd name="T37" fmla="*/ 20 h 182"/>
                  <a:gd name="T38" fmla="*/ 51 w 459"/>
                  <a:gd name="T39" fmla="*/ 19 h 182"/>
                  <a:gd name="T40" fmla="*/ 51 w 459"/>
                  <a:gd name="T41" fmla="*/ 19 h 182"/>
                  <a:gd name="T42" fmla="*/ 52 w 459"/>
                  <a:gd name="T43" fmla="*/ 19 h 182"/>
                  <a:gd name="T44" fmla="*/ 52 w 459"/>
                  <a:gd name="T45" fmla="*/ 19 h 182"/>
                  <a:gd name="T46" fmla="*/ 52 w 459"/>
                  <a:gd name="T47" fmla="*/ 19 h 182"/>
                  <a:gd name="T48" fmla="*/ 50 w 459"/>
                  <a:gd name="T49" fmla="*/ 18 h 182"/>
                  <a:gd name="T50" fmla="*/ 46 w 459"/>
                  <a:gd name="T51" fmla="*/ 15 h 182"/>
                  <a:gd name="T52" fmla="*/ 41 w 459"/>
                  <a:gd name="T53" fmla="*/ 11 h 182"/>
                  <a:gd name="T54" fmla="*/ 35 w 459"/>
                  <a:gd name="T55" fmla="*/ 8 h 182"/>
                  <a:gd name="T56" fmla="*/ 31 w 459"/>
                  <a:gd name="T57" fmla="*/ 6 h 182"/>
                  <a:gd name="T58" fmla="*/ 29 w 459"/>
                  <a:gd name="T59" fmla="*/ 5 h 182"/>
                  <a:gd name="T60" fmla="*/ 23 w 459"/>
                  <a:gd name="T61" fmla="*/ 3 h 182"/>
                  <a:gd name="T62" fmla="*/ 16 w 459"/>
                  <a:gd name="T63" fmla="*/ 2 h 182"/>
                  <a:gd name="T64" fmla="*/ 9 w 459"/>
                  <a:gd name="T65" fmla="*/ 1 h 182"/>
                  <a:gd name="T66" fmla="*/ 3 w 459"/>
                  <a:gd name="T67" fmla="*/ 0 h 182"/>
                  <a:gd name="T68" fmla="*/ 0 w 459"/>
                  <a:gd name="T69" fmla="*/ 0 h 1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9"/>
                  <a:gd name="T106" fmla="*/ 0 h 182"/>
                  <a:gd name="T107" fmla="*/ 459 w 459"/>
                  <a:gd name="T108" fmla="*/ 182 h 1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9" h="182">
                    <a:moveTo>
                      <a:pt x="0" y="0"/>
                    </a:moveTo>
                    <a:lnTo>
                      <a:pt x="0" y="0"/>
                    </a:lnTo>
                    <a:lnTo>
                      <a:pt x="0" y="3"/>
                    </a:lnTo>
                    <a:lnTo>
                      <a:pt x="0" y="4"/>
                    </a:lnTo>
                    <a:lnTo>
                      <a:pt x="0" y="7"/>
                    </a:lnTo>
                    <a:lnTo>
                      <a:pt x="1" y="9"/>
                    </a:lnTo>
                    <a:lnTo>
                      <a:pt x="1" y="11"/>
                    </a:lnTo>
                    <a:lnTo>
                      <a:pt x="1" y="13"/>
                    </a:lnTo>
                    <a:lnTo>
                      <a:pt x="1" y="15"/>
                    </a:lnTo>
                    <a:lnTo>
                      <a:pt x="1" y="16"/>
                    </a:lnTo>
                    <a:lnTo>
                      <a:pt x="1" y="18"/>
                    </a:lnTo>
                    <a:lnTo>
                      <a:pt x="19" y="20"/>
                    </a:lnTo>
                    <a:lnTo>
                      <a:pt x="42" y="23"/>
                    </a:lnTo>
                    <a:lnTo>
                      <a:pt x="71" y="27"/>
                    </a:lnTo>
                    <a:lnTo>
                      <a:pt x="103" y="32"/>
                    </a:lnTo>
                    <a:lnTo>
                      <a:pt x="136" y="38"/>
                    </a:lnTo>
                    <a:lnTo>
                      <a:pt x="169" y="44"/>
                    </a:lnTo>
                    <a:lnTo>
                      <a:pt x="200" y="50"/>
                    </a:lnTo>
                    <a:lnTo>
                      <a:pt x="229" y="56"/>
                    </a:lnTo>
                    <a:lnTo>
                      <a:pt x="252" y="62"/>
                    </a:lnTo>
                    <a:lnTo>
                      <a:pt x="269" y="67"/>
                    </a:lnTo>
                    <a:lnTo>
                      <a:pt x="285" y="76"/>
                    </a:lnTo>
                    <a:lnTo>
                      <a:pt x="305" y="87"/>
                    </a:lnTo>
                    <a:lnTo>
                      <a:pt x="327" y="101"/>
                    </a:lnTo>
                    <a:lnTo>
                      <a:pt x="350" y="116"/>
                    </a:lnTo>
                    <a:lnTo>
                      <a:pt x="374" y="132"/>
                    </a:lnTo>
                    <a:lnTo>
                      <a:pt x="396" y="147"/>
                    </a:lnTo>
                    <a:lnTo>
                      <a:pt x="416" y="161"/>
                    </a:lnTo>
                    <a:lnTo>
                      <a:pt x="431" y="171"/>
                    </a:lnTo>
                    <a:lnTo>
                      <a:pt x="441" y="179"/>
                    </a:lnTo>
                    <a:lnTo>
                      <a:pt x="445" y="181"/>
                    </a:lnTo>
                    <a:lnTo>
                      <a:pt x="451" y="175"/>
                    </a:lnTo>
                    <a:lnTo>
                      <a:pt x="451" y="174"/>
                    </a:lnTo>
                    <a:lnTo>
                      <a:pt x="452" y="174"/>
                    </a:lnTo>
                    <a:lnTo>
                      <a:pt x="453" y="173"/>
                    </a:lnTo>
                    <a:lnTo>
                      <a:pt x="454" y="172"/>
                    </a:lnTo>
                    <a:lnTo>
                      <a:pt x="454" y="171"/>
                    </a:lnTo>
                    <a:lnTo>
                      <a:pt x="455" y="171"/>
                    </a:lnTo>
                    <a:lnTo>
                      <a:pt x="456" y="170"/>
                    </a:lnTo>
                    <a:lnTo>
                      <a:pt x="457" y="169"/>
                    </a:lnTo>
                    <a:lnTo>
                      <a:pt x="457" y="168"/>
                    </a:lnTo>
                    <a:lnTo>
                      <a:pt x="458" y="168"/>
                    </a:lnTo>
                    <a:lnTo>
                      <a:pt x="458" y="167"/>
                    </a:lnTo>
                    <a:lnTo>
                      <a:pt x="454" y="165"/>
                    </a:lnTo>
                    <a:lnTo>
                      <a:pt x="443" y="157"/>
                    </a:lnTo>
                    <a:lnTo>
                      <a:pt x="427" y="146"/>
                    </a:lnTo>
                    <a:lnTo>
                      <a:pt x="406" y="131"/>
                    </a:lnTo>
                    <a:lnTo>
                      <a:pt x="383" y="116"/>
                    </a:lnTo>
                    <a:lnTo>
                      <a:pt x="359" y="99"/>
                    </a:lnTo>
                    <a:lnTo>
                      <a:pt x="334" y="84"/>
                    </a:lnTo>
                    <a:lnTo>
                      <a:pt x="311" y="70"/>
                    </a:lnTo>
                    <a:lnTo>
                      <a:pt x="291" y="58"/>
                    </a:lnTo>
                    <a:lnTo>
                      <a:pt x="275" y="50"/>
                    </a:lnTo>
                    <a:lnTo>
                      <a:pt x="258" y="45"/>
                    </a:lnTo>
                    <a:lnTo>
                      <a:pt x="235" y="38"/>
                    </a:lnTo>
                    <a:lnTo>
                      <a:pt x="207" y="32"/>
                    </a:lnTo>
                    <a:lnTo>
                      <a:pt x="177" y="26"/>
                    </a:lnTo>
                    <a:lnTo>
                      <a:pt x="144" y="20"/>
                    </a:lnTo>
                    <a:lnTo>
                      <a:pt x="112" y="16"/>
                    </a:lnTo>
                    <a:lnTo>
                      <a:pt x="81" y="10"/>
                    </a:lnTo>
                    <a:lnTo>
                      <a:pt x="53" y="7"/>
                    </a:lnTo>
                    <a:lnTo>
                      <a:pt x="29" y="4"/>
                    </a:lnTo>
                    <a:lnTo>
                      <a:pt x="11" y="1"/>
                    </a:lnTo>
                    <a:lnTo>
                      <a:pt x="2" y="0"/>
                    </a:lnTo>
                    <a:lnTo>
                      <a:pt x="0" y="0"/>
                    </a:lnTo>
                  </a:path>
                </a:pathLst>
              </a:custGeom>
              <a:solidFill>
                <a:srgbClr val="FFF7D8"/>
              </a:solidFill>
              <a:ln w="9525" cap="rnd">
                <a:noFill/>
                <a:round/>
                <a:headEnd/>
                <a:tailEnd/>
              </a:ln>
            </p:spPr>
            <p:txBody>
              <a:bodyPr/>
              <a:lstStyle/>
              <a:p>
                <a:endParaRPr lang="en-US"/>
              </a:p>
            </p:txBody>
          </p:sp>
          <p:sp>
            <p:nvSpPr>
              <p:cNvPr id="84357" name="Freeform 389"/>
              <p:cNvSpPr>
                <a:spLocks noChangeAspect="1"/>
              </p:cNvSpPr>
              <p:nvPr/>
            </p:nvSpPr>
            <p:spPr bwMode="auto">
              <a:xfrm>
                <a:off x="1121" y="2245"/>
                <a:ext cx="152" cy="160"/>
              </a:xfrm>
              <a:custGeom>
                <a:avLst/>
                <a:gdLst>
                  <a:gd name="T0" fmla="*/ 35 w 316"/>
                  <a:gd name="T1" fmla="*/ 37 h 332"/>
                  <a:gd name="T2" fmla="*/ 35 w 316"/>
                  <a:gd name="T3" fmla="*/ 37 h 332"/>
                  <a:gd name="T4" fmla="*/ 35 w 316"/>
                  <a:gd name="T5" fmla="*/ 37 h 332"/>
                  <a:gd name="T6" fmla="*/ 35 w 316"/>
                  <a:gd name="T7" fmla="*/ 36 h 332"/>
                  <a:gd name="T8" fmla="*/ 34 w 316"/>
                  <a:gd name="T9" fmla="*/ 35 h 332"/>
                  <a:gd name="T10" fmla="*/ 32 w 316"/>
                  <a:gd name="T11" fmla="*/ 34 h 332"/>
                  <a:gd name="T12" fmla="*/ 29 w 316"/>
                  <a:gd name="T13" fmla="*/ 33 h 332"/>
                  <a:gd name="T14" fmla="*/ 27 w 316"/>
                  <a:gd name="T15" fmla="*/ 31 h 332"/>
                  <a:gd name="T16" fmla="*/ 25 w 316"/>
                  <a:gd name="T17" fmla="*/ 30 h 332"/>
                  <a:gd name="T18" fmla="*/ 22 w 316"/>
                  <a:gd name="T19" fmla="*/ 28 h 332"/>
                  <a:gd name="T20" fmla="*/ 20 w 316"/>
                  <a:gd name="T21" fmla="*/ 27 h 332"/>
                  <a:gd name="T22" fmla="*/ 18 w 316"/>
                  <a:gd name="T23" fmla="*/ 25 h 332"/>
                  <a:gd name="T24" fmla="*/ 16 w 316"/>
                  <a:gd name="T25" fmla="*/ 25 h 332"/>
                  <a:gd name="T26" fmla="*/ 16 w 316"/>
                  <a:gd name="T27" fmla="*/ 25 h 332"/>
                  <a:gd name="T28" fmla="*/ 15 w 316"/>
                  <a:gd name="T29" fmla="*/ 23 h 332"/>
                  <a:gd name="T30" fmla="*/ 14 w 316"/>
                  <a:gd name="T31" fmla="*/ 21 h 332"/>
                  <a:gd name="T32" fmla="*/ 13 w 316"/>
                  <a:gd name="T33" fmla="*/ 19 h 332"/>
                  <a:gd name="T34" fmla="*/ 11 w 316"/>
                  <a:gd name="T35" fmla="*/ 16 h 332"/>
                  <a:gd name="T36" fmla="*/ 9 w 316"/>
                  <a:gd name="T37" fmla="*/ 13 h 332"/>
                  <a:gd name="T38" fmla="*/ 7 w 316"/>
                  <a:gd name="T39" fmla="*/ 10 h 332"/>
                  <a:gd name="T40" fmla="*/ 6 w 316"/>
                  <a:gd name="T41" fmla="*/ 7 h 332"/>
                  <a:gd name="T42" fmla="*/ 3 w 316"/>
                  <a:gd name="T43" fmla="*/ 4 h 332"/>
                  <a:gd name="T44" fmla="*/ 2 w 316"/>
                  <a:gd name="T45" fmla="*/ 2 h 332"/>
                  <a:gd name="T46" fmla="*/ 0 w 316"/>
                  <a:gd name="T47" fmla="*/ 0 h 332"/>
                  <a:gd name="T48" fmla="*/ 0 w 316"/>
                  <a:gd name="T49" fmla="*/ 0 h 332"/>
                  <a:gd name="T50" fmla="*/ 0 w 316"/>
                  <a:gd name="T51" fmla="*/ 0 h 332"/>
                  <a:gd name="T52" fmla="*/ 0 w 316"/>
                  <a:gd name="T53" fmla="*/ 0 h 332"/>
                  <a:gd name="T54" fmla="*/ 0 w 316"/>
                  <a:gd name="T55" fmla="*/ 0 h 332"/>
                  <a:gd name="T56" fmla="*/ 0 w 316"/>
                  <a:gd name="T57" fmla="*/ 0 h 332"/>
                  <a:gd name="T58" fmla="*/ 0 w 316"/>
                  <a:gd name="T59" fmla="*/ 0 h 332"/>
                  <a:gd name="T60" fmla="*/ 0 w 316"/>
                  <a:gd name="T61" fmla="*/ 0 h 332"/>
                  <a:gd name="T62" fmla="*/ 0 w 316"/>
                  <a:gd name="T63" fmla="*/ 0 h 332"/>
                  <a:gd name="T64" fmla="*/ 0 w 316"/>
                  <a:gd name="T65" fmla="*/ 0 h 332"/>
                  <a:gd name="T66" fmla="*/ 0 w 316"/>
                  <a:gd name="T67" fmla="*/ 0 h 332"/>
                  <a:gd name="T68" fmla="*/ 0 w 316"/>
                  <a:gd name="T69" fmla="*/ 0 h 332"/>
                  <a:gd name="T70" fmla="*/ 0 w 316"/>
                  <a:gd name="T71" fmla="*/ 0 h 3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6"/>
                  <a:gd name="T109" fmla="*/ 0 h 332"/>
                  <a:gd name="T110" fmla="*/ 316 w 316"/>
                  <a:gd name="T111" fmla="*/ 332 h 3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6" h="332">
                    <a:moveTo>
                      <a:pt x="313" y="331"/>
                    </a:moveTo>
                    <a:lnTo>
                      <a:pt x="315" y="325"/>
                    </a:lnTo>
                    <a:lnTo>
                      <a:pt x="311" y="323"/>
                    </a:lnTo>
                    <a:lnTo>
                      <a:pt x="301" y="316"/>
                    </a:lnTo>
                    <a:lnTo>
                      <a:pt x="285" y="306"/>
                    </a:lnTo>
                    <a:lnTo>
                      <a:pt x="265" y="294"/>
                    </a:lnTo>
                    <a:lnTo>
                      <a:pt x="242" y="279"/>
                    </a:lnTo>
                    <a:lnTo>
                      <a:pt x="219" y="265"/>
                    </a:lnTo>
                    <a:lnTo>
                      <a:pt x="197" y="249"/>
                    </a:lnTo>
                    <a:lnTo>
                      <a:pt x="176" y="237"/>
                    </a:lnTo>
                    <a:lnTo>
                      <a:pt x="159" y="225"/>
                    </a:lnTo>
                    <a:lnTo>
                      <a:pt x="147" y="217"/>
                    </a:lnTo>
                    <a:lnTo>
                      <a:pt x="137" y="207"/>
                    </a:lnTo>
                    <a:lnTo>
                      <a:pt x="126" y="191"/>
                    </a:lnTo>
                    <a:lnTo>
                      <a:pt x="112" y="170"/>
                    </a:lnTo>
                    <a:lnTo>
                      <a:pt x="98" y="145"/>
                    </a:lnTo>
                    <a:lnTo>
                      <a:pt x="82" y="118"/>
                    </a:lnTo>
                    <a:lnTo>
                      <a:pt x="66" y="91"/>
                    </a:lnTo>
                    <a:lnTo>
                      <a:pt x="49" y="64"/>
                    </a:lnTo>
                    <a:lnTo>
                      <a:pt x="32" y="39"/>
                    </a:lnTo>
                    <a:lnTo>
                      <a:pt x="16" y="18"/>
                    </a:lnTo>
                    <a:lnTo>
                      <a:pt x="1" y="1"/>
                    </a:lnTo>
                    <a:lnTo>
                      <a:pt x="0" y="0"/>
                    </a:lnTo>
                    <a:lnTo>
                      <a:pt x="1" y="0"/>
                    </a:lnTo>
                    <a:lnTo>
                      <a:pt x="1" y="1"/>
                    </a:lnTo>
                  </a:path>
                </a:pathLst>
              </a:custGeom>
              <a:noFill/>
              <a:ln w="12700" cap="rnd">
                <a:solidFill>
                  <a:srgbClr val="000000"/>
                </a:solidFill>
                <a:round/>
                <a:headEnd type="none" w="sm" len="sm"/>
                <a:tailEnd type="none" w="sm" len="sm"/>
              </a:ln>
            </p:spPr>
            <p:txBody>
              <a:bodyPr/>
              <a:lstStyle/>
              <a:p>
                <a:endParaRPr lang="en-US"/>
              </a:p>
            </p:txBody>
          </p:sp>
          <p:sp>
            <p:nvSpPr>
              <p:cNvPr id="84358" name="Freeform 390"/>
              <p:cNvSpPr>
                <a:spLocks noChangeAspect="1"/>
              </p:cNvSpPr>
              <p:nvPr/>
            </p:nvSpPr>
            <p:spPr bwMode="auto">
              <a:xfrm>
                <a:off x="1025" y="2258"/>
                <a:ext cx="137" cy="103"/>
              </a:xfrm>
              <a:custGeom>
                <a:avLst/>
                <a:gdLst>
                  <a:gd name="T0" fmla="*/ 0 w 282"/>
                  <a:gd name="T1" fmla="*/ 19 h 214"/>
                  <a:gd name="T2" fmla="*/ 0 w 282"/>
                  <a:gd name="T3" fmla="*/ 19 h 214"/>
                  <a:gd name="T4" fmla="*/ 0 w 282"/>
                  <a:gd name="T5" fmla="*/ 19 h 214"/>
                  <a:gd name="T6" fmla="*/ 2 w 282"/>
                  <a:gd name="T7" fmla="*/ 20 h 214"/>
                  <a:gd name="T8" fmla="*/ 5 w 282"/>
                  <a:gd name="T9" fmla="*/ 20 h 214"/>
                  <a:gd name="T10" fmla="*/ 9 w 282"/>
                  <a:gd name="T11" fmla="*/ 21 h 214"/>
                  <a:gd name="T12" fmla="*/ 14 w 282"/>
                  <a:gd name="T13" fmla="*/ 22 h 214"/>
                  <a:gd name="T14" fmla="*/ 18 w 282"/>
                  <a:gd name="T15" fmla="*/ 22 h 214"/>
                  <a:gd name="T16" fmla="*/ 23 w 282"/>
                  <a:gd name="T17" fmla="*/ 23 h 214"/>
                  <a:gd name="T18" fmla="*/ 27 w 282"/>
                  <a:gd name="T19" fmla="*/ 24 h 214"/>
                  <a:gd name="T20" fmla="*/ 30 w 282"/>
                  <a:gd name="T21" fmla="*/ 24 h 214"/>
                  <a:gd name="T22" fmla="*/ 32 w 282"/>
                  <a:gd name="T23" fmla="*/ 24 h 214"/>
                  <a:gd name="T24" fmla="*/ 33 w 282"/>
                  <a:gd name="T25" fmla="*/ 24 h 214"/>
                  <a:gd name="T26" fmla="*/ 33 w 282"/>
                  <a:gd name="T27" fmla="*/ 24 h 214"/>
                  <a:gd name="T28" fmla="*/ 32 w 282"/>
                  <a:gd name="T29" fmla="*/ 23 h 214"/>
                  <a:gd name="T30" fmla="*/ 31 w 282"/>
                  <a:gd name="T31" fmla="*/ 22 h 214"/>
                  <a:gd name="T32" fmla="*/ 31 w 282"/>
                  <a:gd name="T33" fmla="*/ 21 h 214"/>
                  <a:gd name="T34" fmla="*/ 30 w 282"/>
                  <a:gd name="T35" fmla="*/ 20 h 214"/>
                  <a:gd name="T36" fmla="*/ 29 w 282"/>
                  <a:gd name="T37" fmla="*/ 18 h 214"/>
                  <a:gd name="T38" fmla="*/ 28 w 282"/>
                  <a:gd name="T39" fmla="*/ 17 h 214"/>
                  <a:gd name="T40" fmla="*/ 28 w 282"/>
                  <a:gd name="T41" fmla="*/ 15 h 214"/>
                  <a:gd name="T42" fmla="*/ 27 w 282"/>
                  <a:gd name="T43" fmla="*/ 14 h 214"/>
                  <a:gd name="T44" fmla="*/ 26 w 282"/>
                  <a:gd name="T45" fmla="*/ 13 h 214"/>
                  <a:gd name="T46" fmla="*/ 25 w 282"/>
                  <a:gd name="T47" fmla="*/ 11 h 214"/>
                  <a:gd name="T48" fmla="*/ 25 w 282"/>
                  <a:gd name="T49" fmla="*/ 11 h 214"/>
                  <a:gd name="T50" fmla="*/ 24 w 282"/>
                  <a:gd name="T51" fmla="*/ 9 h 214"/>
                  <a:gd name="T52" fmla="*/ 23 w 282"/>
                  <a:gd name="T53" fmla="*/ 8 h 214"/>
                  <a:gd name="T54" fmla="*/ 22 w 282"/>
                  <a:gd name="T55" fmla="*/ 6 h 214"/>
                  <a:gd name="T56" fmla="*/ 20 w 282"/>
                  <a:gd name="T57" fmla="*/ 5 h 214"/>
                  <a:gd name="T58" fmla="*/ 19 w 282"/>
                  <a:gd name="T59" fmla="*/ 4 h 214"/>
                  <a:gd name="T60" fmla="*/ 18 w 282"/>
                  <a:gd name="T61" fmla="*/ 3 h 214"/>
                  <a:gd name="T62" fmla="*/ 17 w 282"/>
                  <a:gd name="T63" fmla="*/ 2 h 214"/>
                  <a:gd name="T64" fmla="*/ 17 w 282"/>
                  <a:gd name="T65" fmla="*/ 2 h 214"/>
                  <a:gd name="T66" fmla="*/ 17 w 282"/>
                  <a:gd name="T67" fmla="*/ 1 h 214"/>
                  <a:gd name="T68" fmla="*/ 17 w 282"/>
                  <a:gd name="T69" fmla="*/ 1 h 214"/>
                  <a:gd name="T70" fmla="*/ 15 w 282"/>
                  <a:gd name="T71" fmla="*/ 0 h 2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2"/>
                  <a:gd name="T109" fmla="*/ 0 h 214"/>
                  <a:gd name="T110" fmla="*/ 282 w 282"/>
                  <a:gd name="T111" fmla="*/ 214 h 2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2" h="214">
                    <a:moveTo>
                      <a:pt x="0" y="174"/>
                    </a:moveTo>
                    <a:lnTo>
                      <a:pt x="4" y="175"/>
                    </a:lnTo>
                    <a:lnTo>
                      <a:pt x="20" y="178"/>
                    </a:lnTo>
                    <a:lnTo>
                      <a:pt x="46" y="181"/>
                    </a:lnTo>
                    <a:lnTo>
                      <a:pt x="81" y="188"/>
                    </a:lnTo>
                    <a:lnTo>
                      <a:pt x="121" y="194"/>
                    </a:lnTo>
                    <a:lnTo>
                      <a:pt x="161" y="200"/>
                    </a:lnTo>
                    <a:lnTo>
                      <a:pt x="201" y="206"/>
                    </a:lnTo>
                    <a:lnTo>
                      <a:pt x="236" y="210"/>
                    </a:lnTo>
                    <a:lnTo>
                      <a:pt x="263" y="213"/>
                    </a:lnTo>
                    <a:lnTo>
                      <a:pt x="279" y="213"/>
                    </a:lnTo>
                    <a:lnTo>
                      <a:pt x="281" y="210"/>
                    </a:lnTo>
                    <a:lnTo>
                      <a:pt x="276" y="205"/>
                    </a:lnTo>
                    <a:lnTo>
                      <a:pt x="271" y="197"/>
                    </a:lnTo>
                    <a:lnTo>
                      <a:pt x="266" y="188"/>
                    </a:lnTo>
                    <a:lnTo>
                      <a:pt x="260" y="178"/>
                    </a:lnTo>
                    <a:lnTo>
                      <a:pt x="255" y="165"/>
                    </a:lnTo>
                    <a:lnTo>
                      <a:pt x="248" y="153"/>
                    </a:lnTo>
                    <a:lnTo>
                      <a:pt x="242" y="138"/>
                    </a:lnTo>
                    <a:lnTo>
                      <a:pt x="235" y="124"/>
                    </a:lnTo>
                    <a:lnTo>
                      <a:pt x="227" y="110"/>
                    </a:lnTo>
                    <a:lnTo>
                      <a:pt x="219" y="96"/>
                    </a:lnTo>
                    <a:lnTo>
                      <a:pt x="209" y="83"/>
                    </a:lnTo>
                    <a:lnTo>
                      <a:pt x="199" y="70"/>
                    </a:lnTo>
                    <a:lnTo>
                      <a:pt x="189" y="58"/>
                    </a:lnTo>
                    <a:lnTo>
                      <a:pt x="179" y="46"/>
                    </a:lnTo>
                    <a:lnTo>
                      <a:pt x="170" y="36"/>
                    </a:lnTo>
                    <a:lnTo>
                      <a:pt x="162" y="28"/>
                    </a:lnTo>
                    <a:lnTo>
                      <a:pt x="155" y="21"/>
                    </a:lnTo>
                    <a:lnTo>
                      <a:pt x="149" y="16"/>
                    </a:lnTo>
                    <a:lnTo>
                      <a:pt x="146" y="13"/>
                    </a:lnTo>
                    <a:lnTo>
                      <a:pt x="144" y="11"/>
                    </a:lnTo>
                    <a:lnTo>
                      <a:pt x="131" y="0"/>
                    </a:lnTo>
                  </a:path>
                </a:pathLst>
              </a:custGeom>
              <a:noFill/>
              <a:ln w="12700" cap="rnd">
                <a:solidFill>
                  <a:srgbClr val="000000"/>
                </a:solidFill>
                <a:round/>
                <a:headEnd type="none" w="sm" len="sm"/>
                <a:tailEnd type="none" w="sm" len="sm"/>
              </a:ln>
            </p:spPr>
            <p:txBody>
              <a:bodyPr/>
              <a:lstStyle/>
              <a:p>
                <a:endParaRPr lang="en-US"/>
              </a:p>
            </p:txBody>
          </p:sp>
          <p:sp>
            <p:nvSpPr>
              <p:cNvPr id="84359" name="Freeform 391"/>
              <p:cNvSpPr>
                <a:spLocks noChangeAspect="1"/>
              </p:cNvSpPr>
              <p:nvPr/>
            </p:nvSpPr>
            <p:spPr bwMode="auto">
              <a:xfrm>
                <a:off x="1113" y="2248"/>
                <a:ext cx="157" cy="164"/>
              </a:xfrm>
              <a:custGeom>
                <a:avLst/>
                <a:gdLst>
                  <a:gd name="T0" fmla="*/ 0 w 325"/>
                  <a:gd name="T1" fmla="*/ 0 h 340"/>
                  <a:gd name="T2" fmla="*/ 0 w 325"/>
                  <a:gd name="T3" fmla="*/ 0 h 340"/>
                  <a:gd name="T4" fmla="*/ 0 w 325"/>
                  <a:gd name="T5" fmla="*/ 0 h 340"/>
                  <a:gd name="T6" fmla="*/ 0 w 325"/>
                  <a:gd name="T7" fmla="*/ 0 h 340"/>
                  <a:gd name="T8" fmla="*/ 2 w 325"/>
                  <a:gd name="T9" fmla="*/ 2 h 340"/>
                  <a:gd name="T10" fmla="*/ 4 w 325"/>
                  <a:gd name="T11" fmla="*/ 5 h 340"/>
                  <a:gd name="T12" fmla="*/ 6 w 325"/>
                  <a:gd name="T13" fmla="*/ 7 h 340"/>
                  <a:gd name="T14" fmla="*/ 8 w 325"/>
                  <a:gd name="T15" fmla="*/ 11 h 340"/>
                  <a:gd name="T16" fmla="*/ 10 w 325"/>
                  <a:gd name="T17" fmla="*/ 14 h 340"/>
                  <a:gd name="T18" fmla="*/ 12 w 325"/>
                  <a:gd name="T19" fmla="*/ 17 h 340"/>
                  <a:gd name="T20" fmla="*/ 14 w 325"/>
                  <a:gd name="T21" fmla="*/ 20 h 340"/>
                  <a:gd name="T22" fmla="*/ 15 w 325"/>
                  <a:gd name="T23" fmla="*/ 22 h 340"/>
                  <a:gd name="T24" fmla="*/ 16 w 325"/>
                  <a:gd name="T25" fmla="*/ 25 h 340"/>
                  <a:gd name="T26" fmla="*/ 17 w 325"/>
                  <a:gd name="T27" fmla="*/ 26 h 340"/>
                  <a:gd name="T28" fmla="*/ 17 w 325"/>
                  <a:gd name="T29" fmla="*/ 26 h 340"/>
                  <a:gd name="T30" fmla="*/ 19 w 325"/>
                  <a:gd name="T31" fmla="*/ 27 h 340"/>
                  <a:gd name="T32" fmla="*/ 21 w 325"/>
                  <a:gd name="T33" fmla="*/ 27 h 340"/>
                  <a:gd name="T34" fmla="*/ 23 w 325"/>
                  <a:gd name="T35" fmla="*/ 29 h 340"/>
                  <a:gd name="T36" fmla="*/ 26 w 325"/>
                  <a:gd name="T37" fmla="*/ 31 h 340"/>
                  <a:gd name="T38" fmla="*/ 28 w 325"/>
                  <a:gd name="T39" fmla="*/ 33 h 340"/>
                  <a:gd name="T40" fmla="*/ 31 w 325"/>
                  <a:gd name="T41" fmla="*/ 34 h 340"/>
                  <a:gd name="T42" fmla="*/ 33 w 325"/>
                  <a:gd name="T43" fmla="*/ 36 h 340"/>
                  <a:gd name="T44" fmla="*/ 35 w 325"/>
                  <a:gd name="T45" fmla="*/ 37 h 340"/>
                  <a:gd name="T46" fmla="*/ 36 w 325"/>
                  <a:gd name="T47" fmla="*/ 38 h 340"/>
                  <a:gd name="T48" fmla="*/ 36 w 325"/>
                  <a:gd name="T49" fmla="*/ 38 h 340"/>
                  <a:gd name="T50" fmla="*/ 37 w 325"/>
                  <a:gd name="T51" fmla="*/ 38 h 3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340"/>
                  <a:gd name="T80" fmla="*/ 325 w 325"/>
                  <a:gd name="T81" fmla="*/ 340 h 3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340">
                    <a:moveTo>
                      <a:pt x="0" y="0"/>
                    </a:moveTo>
                    <a:lnTo>
                      <a:pt x="0" y="0"/>
                    </a:lnTo>
                    <a:lnTo>
                      <a:pt x="3" y="6"/>
                    </a:lnTo>
                    <a:lnTo>
                      <a:pt x="19" y="21"/>
                    </a:lnTo>
                    <a:lnTo>
                      <a:pt x="35" y="42"/>
                    </a:lnTo>
                    <a:lnTo>
                      <a:pt x="53" y="67"/>
                    </a:lnTo>
                    <a:lnTo>
                      <a:pt x="70" y="95"/>
                    </a:lnTo>
                    <a:lnTo>
                      <a:pt x="87" y="123"/>
                    </a:lnTo>
                    <a:lnTo>
                      <a:pt x="104" y="152"/>
                    </a:lnTo>
                    <a:lnTo>
                      <a:pt x="119" y="178"/>
                    </a:lnTo>
                    <a:lnTo>
                      <a:pt x="133" y="200"/>
                    </a:lnTo>
                    <a:lnTo>
                      <a:pt x="146" y="218"/>
                    </a:lnTo>
                    <a:lnTo>
                      <a:pt x="156" y="228"/>
                    </a:lnTo>
                    <a:lnTo>
                      <a:pt x="168" y="236"/>
                    </a:lnTo>
                    <a:lnTo>
                      <a:pt x="185" y="247"/>
                    </a:lnTo>
                    <a:lnTo>
                      <a:pt x="205" y="261"/>
                    </a:lnTo>
                    <a:lnTo>
                      <a:pt x="228" y="276"/>
                    </a:lnTo>
                    <a:lnTo>
                      <a:pt x="251" y="291"/>
                    </a:lnTo>
                    <a:lnTo>
                      <a:pt x="273" y="306"/>
                    </a:lnTo>
                    <a:lnTo>
                      <a:pt x="293" y="319"/>
                    </a:lnTo>
                    <a:lnTo>
                      <a:pt x="309" y="329"/>
                    </a:lnTo>
                    <a:lnTo>
                      <a:pt x="320" y="336"/>
                    </a:lnTo>
                    <a:lnTo>
                      <a:pt x="323" y="338"/>
                    </a:lnTo>
                    <a:lnTo>
                      <a:pt x="324" y="339"/>
                    </a:lnTo>
                  </a:path>
                </a:pathLst>
              </a:custGeom>
              <a:noFill/>
              <a:ln w="12700" cap="rnd">
                <a:solidFill>
                  <a:srgbClr val="000000"/>
                </a:solidFill>
                <a:round/>
                <a:headEnd type="none" w="sm" len="sm"/>
                <a:tailEnd type="none" w="sm" len="sm"/>
              </a:ln>
            </p:spPr>
            <p:txBody>
              <a:bodyPr/>
              <a:lstStyle/>
              <a:p>
                <a:endParaRPr lang="en-US"/>
              </a:p>
            </p:txBody>
          </p:sp>
          <p:sp>
            <p:nvSpPr>
              <p:cNvPr id="84360" name="Freeform 392"/>
              <p:cNvSpPr>
                <a:spLocks noChangeAspect="1"/>
              </p:cNvSpPr>
              <p:nvPr/>
            </p:nvSpPr>
            <p:spPr bwMode="auto">
              <a:xfrm>
                <a:off x="1024" y="2255"/>
                <a:ext cx="146" cy="114"/>
              </a:xfrm>
              <a:custGeom>
                <a:avLst/>
                <a:gdLst>
                  <a:gd name="T0" fmla="*/ 16 w 303"/>
                  <a:gd name="T1" fmla="*/ 0 h 237"/>
                  <a:gd name="T2" fmla="*/ 19 w 303"/>
                  <a:gd name="T3" fmla="*/ 2 h 237"/>
                  <a:gd name="T4" fmla="*/ 19 w 303"/>
                  <a:gd name="T5" fmla="*/ 2 h 237"/>
                  <a:gd name="T6" fmla="*/ 19 w 303"/>
                  <a:gd name="T7" fmla="*/ 2 h 237"/>
                  <a:gd name="T8" fmla="*/ 19 w 303"/>
                  <a:gd name="T9" fmla="*/ 3 h 237"/>
                  <a:gd name="T10" fmla="*/ 20 w 303"/>
                  <a:gd name="T11" fmla="*/ 3 h 237"/>
                  <a:gd name="T12" fmla="*/ 20 w 303"/>
                  <a:gd name="T13" fmla="*/ 4 h 237"/>
                  <a:gd name="T14" fmla="*/ 21 w 303"/>
                  <a:gd name="T15" fmla="*/ 5 h 237"/>
                  <a:gd name="T16" fmla="*/ 22 w 303"/>
                  <a:gd name="T17" fmla="*/ 6 h 237"/>
                  <a:gd name="T18" fmla="*/ 23 w 303"/>
                  <a:gd name="T19" fmla="*/ 7 h 237"/>
                  <a:gd name="T20" fmla="*/ 24 w 303"/>
                  <a:gd name="T21" fmla="*/ 8 h 237"/>
                  <a:gd name="T22" fmla="*/ 25 w 303"/>
                  <a:gd name="T23" fmla="*/ 9 h 237"/>
                  <a:gd name="T24" fmla="*/ 26 w 303"/>
                  <a:gd name="T25" fmla="*/ 11 h 237"/>
                  <a:gd name="T26" fmla="*/ 26 w 303"/>
                  <a:gd name="T27" fmla="*/ 11 h 237"/>
                  <a:gd name="T28" fmla="*/ 27 w 303"/>
                  <a:gd name="T29" fmla="*/ 12 h 237"/>
                  <a:gd name="T30" fmla="*/ 27 w 303"/>
                  <a:gd name="T31" fmla="*/ 13 h 237"/>
                  <a:gd name="T32" fmla="*/ 28 w 303"/>
                  <a:gd name="T33" fmla="*/ 14 h 237"/>
                  <a:gd name="T34" fmla="*/ 28 w 303"/>
                  <a:gd name="T35" fmla="*/ 15 h 237"/>
                  <a:gd name="T36" fmla="*/ 29 w 303"/>
                  <a:gd name="T37" fmla="*/ 17 h 237"/>
                  <a:gd name="T38" fmla="*/ 30 w 303"/>
                  <a:gd name="T39" fmla="*/ 18 h 237"/>
                  <a:gd name="T40" fmla="*/ 30 w 303"/>
                  <a:gd name="T41" fmla="*/ 19 h 237"/>
                  <a:gd name="T42" fmla="*/ 31 w 303"/>
                  <a:gd name="T43" fmla="*/ 20 h 237"/>
                  <a:gd name="T44" fmla="*/ 31 w 303"/>
                  <a:gd name="T45" fmla="*/ 21 h 237"/>
                  <a:gd name="T46" fmla="*/ 32 w 303"/>
                  <a:gd name="T47" fmla="*/ 22 h 237"/>
                  <a:gd name="T48" fmla="*/ 32 w 303"/>
                  <a:gd name="T49" fmla="*/ 22 h 237"/>
                  <a:gd name="T50" fmla="*/ 32 w 303"/>
                  <a:gd name="T51" fmla="*/ 23 h 237"/>
                  <a:gd name="T52" fmla="*/ 32 w 303"/>
                  <a:gd name="T53" fmla="*/ 23 h 237"/>
                  <a:gd name="T54" fmla="*/ 33 w 303"/>
                  <a:gd name="T55" fmla="*/ 24 h 237"/>
                  <a:gd name="T56" fmla="*/ 33 w 303"/>
                  <a:gd name="T57" fmla="*/ 24 h 237"/>
                  <a:gd name="T58" fmla="*/ 33 w 303"/>
                  <a:gd name="T59" fmla="*/ 24 h 237"/>
                  <a:gd name="T60" fmla="*/ 33 w 303"/>
                  <a:gd name="T61" fmla="*/ 25 h 237"/>
                  <a:gd name="T62" fmla="*/ 34 w 303"/>
                  <a:gd name="T63" fmla="*/ 25 h 237"/>
                  <a:gd name="T64" fmla="*/ 34 w 303"/>
                  <a:gd name="T65" fmla="*/ 25 h 237"/>
                  <a:gd name="T66" fmla="*/ 34 w 303"/>
                  <a:gd name="T67" fmla="*/ 25 h 237"/>
                  <a:gd name="T68" fmla="*/ 34 w 303"/>
                  <a:gd name="T69" fmla="*/ 26 h 237"/>
                  <a:gd name="T70" fmla="*/ 34 w 303"/>
                  <a:gd name="T71" fmla="*/ 26 h 237"/>
                  <a:gd name="T72" fmla="*/ 33 w 303"/>
                  <a:gd name="T73" fmla="*/ 26 h 237"/>
                  <a:gd name="T74" fmla="*/ 33 w 303"/>
                  <a:gd name="T75" fmla="*/ 26 h 237"/>
                  <a:gd name="T76" fmla="*/ 33 w 303"/>
                  <a:gd name="T77" fmla="*/ 26 h 237"/>
                  <a:gd name="T78" fmla="*/ 32 w 303"/>
                  <a:gd name="T79" fmla="*/ 26 h 237"/>
                  <a:gd name="T80" fmla="*/ 32 w 303"/>
                  <a:gd name="T81" fmla="*/ 26 h 237"/>
                  <a:gd name="T82" fmla="*/ 31 w 303"/>
                  <a:gd name="T83" fmla="*/ 26 h 237"/>
                  <a:gd name="T84" fmla="*/ 31 w 303"/>
                  <a:gd name="T85" fmla="*/ 26 h 237"/>
                  <a:gd name="T86" fmla="*/ 30 w 303"/>
                  <a:gd name="T87" fmla="*/ 26 h 237"/>
                  <a:gd name="T88" fmla="*/ 30 w 303"/>
                  <a:gd name="T89" fmla="*/ 25 h 237"/>
                  <a:gd name="T90" fmla="*/ 30 w 303"/>
                  <a:gd name="T91" fmla="*/ 25 h 237"/>
                  <a:gd name="T92" fmla="*/ 30 w 303"/>
                  <a:gd name="T93" fmla="*/ 25 h 237"/>
                  <a:gd name="T94" fmla="*/ 27 w 303"/>
                  <a:gd name="T95" fmla="*/ 25 h 237"/>
                  <a:gd name="T96" fmla="*/ 25 w 303"/>
                  <a:gd name="T97" fmla="*/ 25 h 237"/>
                  <a:gd name="T98" fmla="*/ 21 w 303"/>
                  <a:gd name="T99" fmla="*/ 25 h 237"/>
                  <a:gd name="T100" fmla="*/ 17 w 303"/>
                  <a:gd name="T101" fmla="*/ 24 h 237"/>
                  <a:gd name="T102" fmla="*/ 13 w 303"/>
                  <a:gd name="T103" fmla="*/ 24 h 237"/>
                  <a:gd name="T104" fmla="*/ 11 w 303"/>
                  <a:gd name="T105" fmla="*/ 23 h 237"/>
                  <a:gd name="T106" fmla="*/ 7 w 303"/>
                  <a:gd name="T107" fmla="*/ 23 h 237"/>
                  <a:gd name="T108" fmla="*/ 5 w 303"/>
                  <a:gd name="T109" fmla="*/ 22 h 237"/>
                  <a:gd name="T110" fmla="*/ 2 w 303"/>
                  <a:gd name="T111" fmla="*/ 22 h 237"/>
                  <a:gd name="T112" fmla="*/ 1 w 303"/>
                  <a:gd name="T113" fmla="*/ 22 h 237"/>
                  <a:gd name="T114" fmla="*/ 0 w 303"/>
                  <a:gd name="T115" fmla="*/ 21 h 237"/>
                  <a:gd name="T116" fmla="*/ 0 w 303"/>
                  <a:gd name="T117" fmla="*/ 21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3"/>
                  <a:gd name="T178" fmla="*/ 0 h 237"/>
                  <a:gd name="T179" fmla="*/ 303 w 303"/>
                  <a:gd name="T180" fmla="*/ 237 h 2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3" h="237">
                    <a:moveTo>
                      <a:pt x="146" y="0"/>
                    </a:moveTo>
                    <a:lnTo>
                      <a:pt x="169" y="22"/>
                    </a:lnTo>
                    <a:lnTo>
                      <a:pt x="170" y="23"/>
                    </a:lnTo>
                    <a:lnTo>
                      <a:pt x="172" y="26"/>
                    </a:lnTo>
                    <a:lnTo>
                      <a:pt x="177" y="30"/>
                    </a:lnTo>
                    <a:lnTo>
                      <a:pt x="182" y="35"/>
                    </a:lnTo>
                    <a:lnTo>
                      <a:pt x="188" y="42"/>
                    </a:lnTo>
                    <a:lnTo>
                      <a:pt x="196" y="50"/>
                    </a:lnTo>
                    <a:lnTo>
                      <a:pt x="204" y="60"/>
                    </a:lnTo>
                    <a:lnTo>
                      <a:pt x="213" y="71"/>
                    </a:lnTo>
                    <a:lnTo>
                      <a:pt x="222" y="83"/>
                    </a:lnTo>
                    <a:lnTo>
                      <a:pt x="231" y="96"/>
                    </a:lnTo>
                    <a:lnTo>
                      <a:pt x="237" y="107"/>
                    </a:lnTo>
                    <a:lnTo>
                      <a:pt x="244" y="118"/>
                    </a:lnTo>
                    <a:lnTo>
                      <a:pt x="249" y="128"/>
                    </a:lnTo>
                    <a:lnTo>
                      <a:pt x="255" y="140"/>
                    </a:lnTo>
                    <a:lnTo>
                      <a:pt x="261" y="150"/>
                    </a:lnTo>
                    <a:lnTo>
                      <a:pt x="266" y="160"/>
                    </a:lnTo>
                    <a:lnTo>
                      <a:pt x="271" y="171"/>
                    </a:lnTo>
                    <a:lnTo>
                      <a:pt x="277" y="181"/>
                    </a:lnTo>
                    <a:lnTo>
                      <a:pt x="281" y="190"/>
                    </a:lnTo>
                    <a:lnTo>
                      <a:pt x="286" y="199"/>
                    </a:lnTo>
                    <a:lnTo>
                      <a:pt x="288" y="202"/>
                    </a:lnTo>
                    <a:lnTo>
                      <a:pt x="290" y="205"/>
                    </a:lnTo>
                    <a:lnTo>
                      <a:pt x="292" y="209"/>
                    </a:lnTo>
                    <a:lnTo>
                      <a:pt x="294" y="213"/>
                    </a:lnTo>
                    <a:lnTo>
                      <a:pt x="296" y="217"/>
                    </a:lnTo>
                    <a:lnTo>
                      <a:pt x="299" y="221"/>
                    </a:lnTo>
                    <a:lnTo>
                      <a:pt x="300" y="224"/>
                    </a:lnTo>
                    <a:lnTo>
                      <a:pt x="302" y="228"/>
                    </a:lnTo>
                    <a:lnTo>
                      <a:pt x="302" y="230"/>
                    </a:lnTo>
                    <a:lnTo>
                      <a:pt x="302" y="232"/>
                    </a:lnTo>
                    <a:lnTo>
                      <a:pt x="299" y="235"/>
                    </a:lnTo>
                    <a:lnTo>
                      <a:pt x="296" y="236"/>
                    </a:lnTo>
                    <a:lnTo>
                      <a:pt x="293" y="236"/>
                    </a:lnTo>
                    <a:lnTo>
                      <a:pt x="288" y="236"/>
                    </a:lnTo>
                    <a:lnTo>
                      <a:pt x="283" y="236"/>
                    </a:lnTo>
                    <a:lnTo>
                      <a:pt x="279" y="234"/>
                    </a:lnTo>
                    <a:lnTo>
                      <a:pt x="275" y="233"/>
                    </a:lnTo>
                    <a:lnTo>
                      <a:pt x="272" y="232"/>
                    </a:lnTo>
                    <a:lnTo>
                      <a:pt x="270" y="231"/>
                    </a:lnTo>
                    <a:lnTo>
                      <a:pt x="269" y="231"/>
                    </a:lnTo>
                    <a:lnTo>
                      <a:pt x="245" y="228"/>
                    </a:lnTo>
                    <a:lnTo>
                      <a:pt x="218" y="224"/>
                    </a:lnTo>
                    <a:lnTo>
                      <a:pt x="187" y="220"/>
                    </a:lnTo>
                    <a:lnTo>
                      <a:pt x="155" y="215"/>
                    </a:lnTo>
                    <a:lnTo>
                      <a:pt x="123" y="210"/>
                    </a:lnTo>
                    <a:lnTo>
                      <a:pt x="93" y="206"/>
                    </a:lnTo>
                    <a:lnTo>
                      <a:pt x="64" y="201"/>
                    </a:lnTo>
                    <a:lnTo>
                      <a:pt x="41" y="198"/>
                    </a:lnTo>
                    <a:lnTo>
                      <a:pt x="23" y="195"/>
                    </a:lnTo>
                    <a:lnTo>
                      <a:pt x="11" y="193"/>
                    </a:lnTo>
                    <a:lnTo>
                      <a:pt x="0" y="192"/>
                    </a:lnTo>
                    <a:lnTo>
                      <a:pt x="1" y="192"/>
                    </a:lnTo>
                  </a:path>
                </a:pathLst>
              </a:custGeom>
              <a:noFill/>
              <a:ln w="12700" cap="rnd">
                <a:solidFill>
                  <a:srgbClr val="000000"/>
                </a:solidFill>
                <a:round/>
                <a:headEnd type="none" w="sm" len="sm"/>
                <a:tailEnd type="none" w="sm" len="sm"/>
              </a:ln>
            </p:spPr>
            <p:txBody>
              <a:bodyPr/>
              <a:lstStyle/>
              <a:p>
                <a:endParaRPr lang="en-US"/>
              </a:p>
            </p:txBody>
          </p:sp>
          <p:sp>
            <p:nvSpPr>
              <p:cNvPr id="84361" name="Freeform 393"/>
              <p:cNvSpPr>
                <a:spLocks noChangeAspect="1"/>
              </p:cNvSpPr>
              <p:nvPr/>
            </p:nvSpPr>
            <p:spPr bwMode="auto">
              <a:xfrm>
                <a:off x="1023" y="2383"/>
                <a:ext cx="215" cy="79"/>
              </a:xfrm>
              <a:custGeom>
                <a:avLst/>
                <a:gdLst>
                  <a:gd name="T0" fmla="*/ 0 w 445"/>
                  <a:gd name="T1" fmla="*/ 0 h 164"/>
                  <a:gd name="T2" fmla="*/ 0 w 445"/>
                  <a:gd name="T3" fmla="*/ 0 h 164"/>
                  <a:gd name="T4" fmla="*/ 0 w 445"/>
                  <a:gd name="T5" fmla="*/ 0 h 164"/>
                  <a:gd name="T6" fmla="*/ 2 w 445"/>
                  <a:gd name="T7" fmla="*/ 0 h 164"/>
                  <a:gd name="T8" fmla="*/ 5 w 445"/>
                  <a:gd name="T9" fmla="*/ 0 h 164"/>
                  <a:gd name="T10" fmla="*/ 8 w 445"/>
                  <a:gd name="T11" fmla="*/ 1 h 164"/>
                  <a:gd name="T12" fmla="*/ 12 w 445"/>
                  <a:gd name="T13" fmla="*/ 1 h 164"/>
                  <a:gd name="T14" fmla="*/ 15 w 445"/>
                  <a:gd name="T15" fmla="*/ 2 h 164"/>
                  <a:gd name="T16" fmla="*/ 19 w 445"/>
                  <a:gd name="T17" fmla="*/ 3 h 164"/>
                  <a:gd name="T18" fmla="*/ 22 w 445"/>
                  <a:gd name="T19" fmla="*/ 3 h 164"/>
                  <a:gd name="T20" fmla="*/ 26 w 445"/>
                  <a:gd name="T21" fmla="*/ 4 h 164"/>
                  <a:gd name="T22" fmla="*/ 28 w 445"/>
                  <a:gd name="T23" fmla="*/ 5 h 164"/>
                  <a:gd name="T24" fmla="*/ 30 w 445"/>
                  <a:gd name="T25" fmla="*/ 6 h 164"/>
                  <a:gd name="T26" fmla="*/ 30 w 445"/>
                  <a:gd name="T27" fmla="*/ 6 h 164"/>
                  <a:gd name="T28" fmla="*/ 32 w 445"/>
                  <a:gd name="T29" fmla="*/ 6 h 164"/>
                  <a:gd name="T30" fmla="*/ 34 w 445"/>
                  <a:gd name="T31" fmla="*/ 8 h 164"/>
                  <a:gd name="T32" fmla="*/ 37 w 445"/>
                  <a:gd name="T33" fmla="*/ 9 h 164"/>
                  <a:gd name="T34" fmla="*/ 40 w 445"/>
                  <a:gd name="T35" fmla="*/ 11 h 164"/>
                  <a:gd name="T36" fmla="*/ 42 w 445"/>
                  <a:gd name="T37" fmla="*/ 13 h 164"/>
                  <a:gd name="T38" fmla="*/ 44 w 445"/>
                  <a:gd name="T39" fmla="*/ 14 h 164"/>
                  <a:gd name="T40" fmla="*/ 47 w 445"/>
                  <a:gd name="T41" fmla="*/ 16 h 164"/>
                  <a:gd name="T42" fmla="*/ 48 w 445"/>
                  <a:gd name="T43" fmla="*/ 17 h 164"/>
                  <a:gd name="T44" fmla="*/ 50 w 445"/>
                  <a:gd name="T45" fmla="*/ 18 h 164"/>
                  <a:gd name="T46" fmla="*/ 50 w 445"/>
                  <a:gd name="T47" fmla="*/ 18 h 164"/>
                  <a:gd name="T48" fmla="*/ 50 w 445"/>
                  <a:gd name="T49" fmla="*/ 18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64"/>
                  <a:gd name="T77" fmla="*/ 445 w 445"/>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64">
                    <a:moveTo>
                      <a:pt x="0" y="2"/>
                    </a:moveTo>
                    <a:lnTo>
                      <a:pt x="0" y="0"/>
                    </a:lnTo>
                    <a:lnTo>
                      <a:pt x="18" y="2"/>
                    </a:lnTo>
                    <a:lnTo>
                      <a:pt x="41" y="5"/>
                    </a:lnTo>
                    <a:lnTo>
                      <a:pt x="70" y="9"/>
                    </a:lnTo>
                    <a:lnTo>
                      <a:pt x="102" y="14"/>
                    </a:lnTo>
                    <a:lnTo>
                      <a:pt x="135" y="20"/>
                    </a:lnTo>
                    <a:lnTo>
                      <a:pt x="168" y="26"/>
                    </a:lnTo>
                    <a:lnTo>
                      <a:pt x="199" y="32"/>
                    </a:lnTo>
                    <a:lnTo>
                      <a:pt x="228" y="38"/>
                    </a:lnTo>
                    <a:lnTo>
                      <a:pt x="251" y="44"/>
                    </a:lnTo>
                    <a:lnTo>
                      <a:pt x="268" y="49"/>
                    </a:lnTo>
                    <a:lnTo>
                      <a:pt x="284" y="58"/>
                    </a:lnTo>
                    <a:lnTo>
                      <a:pt x="304" y="69"/>
                    </a:lnTo>
                    <a:lnTo>
                      <a:pt x="326" y="83"/>
                    </a:lnTo>
                    <a:lnTo>
                      <a:pt x="349" y="98"/>
                    </a:lnTo>
                    <a:lnTo>
                      <a:pt x="373" y="114"/>
                    </a:lnTo>
                    <a:lnTo>
                      <a:pt x="395" y="129"/>
                    </a:lnTo>
                    <a:lnTo>
                      <a:pt x="415" y="143"/>
                    </a:lnTo>
                    <a:lnTo>
                      <a:pt x="430" y="153"/>
                    </a:lnTo>
                    <a:lnTo>
                      <a:pt x="440" y="161"/>
                    </a:lnTo>
                    <a:lnTo>
                      <a:pt x="444" y="163"/>
                    </a:lnTo>
                  </a:path>
                </a:pathLst>
              </a:custGeom>
              <a:noFill/>
              <a:ln w="12700" cap="rnd">
                <a:solidFill>
                  <a:srgbClr val="000000"/>
                </a:solidFill>
                <a:round/>
                <a:headEnd type="none" w="sm" len="sm"/>
                <a:tailEnd type="none" w="sm" len="sm"/>
              </a:ln>
            </p:spPr>
            <p:txBody>
              <a:bodyPr/>
              <a:lstStyle/>
              <a:p>
                <a:endParaRPr lang="en-US"/>
              </a:p>
            </p:txBody>
          </p:sp>
          <p:sp>
            <p:nvSpPr>
              <p:cNvPr id="84362" name="Freeform 394"/>
              <p:cNvSpPr>
                <a:spLocks noChangeAspect="1"/>
              </p:cNvSpPr>
              <p:nvPr/>
            </p:nvSpPr>
            <p:spPr bwMode="auto">
              <a:xfrm>
                <a:off x="1023" y="2383"/>
                <a:ext cx="215" cy="79"/>
              </a:xfrm>
              <a:custGeom>
                <a:avLst/>
                <a:gdLst>
                  <a:gd name="T0" fmla="*/ 50 w 445"/>
                  <a:gd name="T1" fmla="*/ 18 h 164"/>
                  <a:gd name="T2" fmla="*/ 50 w 445"/>
                  <a:gd name="T3" fmla="*/ 18 h 164"/>
                  <a:gd name="T4" fmla="*/ 50 w 445"/>
                  <a:gd name="T5" fmla="*/ 18 h 164"/>
                  <a:gd name="T6" fmla="*/ 50 w 445"/>
                  <a:gd name="T7" fmla="*/ 18 h 164"/>
                  <a:gd name="T8" fmla="*/ 48 w 445"/>
                  <a:gd name="T9" fmla="*/ 17 h 164"/>
                  <a:gd name="T10" fmla="*/ 47 w 445"/>
                  <a:gd name="T11" fmla="*/ 16 h 164"/>
                  <a:gd name="T12" fmla="*/ 44 w 445"/>
                  <a:gd name="T13" fmla="*/ 14 h 164"/>
                  <a:gd name="T14" fmla="*/ 42 w 445"/>
                  <a:gd name="T15" fmla="*/ 13 h 164"/>
                  <a:gd name="T16" fmla="*/ 39 w 445"/>
                  <a:gd name="T17" fmla="*/ 11 h 164"/>
                  <a:gd name="T18" fmla="*/ 36 w 445"/>
                  <a:gd name="T19" fmla="*/ 9 h 164"/>
                  <a:gd name="T20" fmla="*/ 34 w 445"/>
                  <a:gd name="T21" fmla="*/ 8 h 164"/>
                  <a:gd name="T22" fmla="*/ 32 w 445"/>
                  <a:gd name="T23" fmla="*/ 6 h 164"/>
                  <a:gd name="T24" fmla="*/ 30 w 445"/>
                  <a:gd name="T25" fmla="*/ 6 h 164"/>
                  <a:gd name="T26" fmla="*/ 30 w 445"/>
                  <a:gd name="T27" fmla="*/ 6 h 164"/>
                  <a:gd name="T28" fmla="*/ 28 w 445"/>
                  <a:gd name="T29" fmla="*/ 5 h 164"/>
                  <a:gd name="T30" fmla="*/ 26 w 445"/>
                  <a:gd name="T31" fmla="*/ 4 h 164"/>
                  <a:gd name="T32" fmla="*/ 22 w 445"/>
                  <a:gd name="T33" fmla="*/ 3 h 164"/>
                  <a:gd name="T34" fmla="*/ 19 w 445"/>
                  <a:gd name="T35" fmla="*/ 3 h 164"/>
                  <a:gd name="T36" fmla="*/ 15 w 445"/>
                  <a:gd name="T37" fmla="*/ 2 h 164"/>
                  <a:gd name="T38" fmla="*/ 12 w 445"/>
                  <a:gd name="T39" fmla="*/ 1 h 164"/>
                  <a:gd name="T40" fmla="*/ 8 w 445"/>
                  <a:gd name="T41" fmla="*/ 1 h 164"/>
                  <a:gd name="T42" fmla="*/ 5 w 445"/>
                  <a:gd name="T43" fmla="*/ 0 h 164"/>
                  <a:gd name="T44" fmla="*/ 2 w 445"/>
                  <a:gd name="T45" fmla="*/ 0 h 164"/>
                  <a:gd name="T46" fmla="*/ 0 w 445"/>
                  <a:gd name="T47" fmla="*/ 0 h 164"/>
                  <a:gd name="T48" fmla="*/ 0 w 445"/>
                  <a:gd name="T49" fmla="*/ 0 h 164"/>
                  <a:gd name="T50" fmla="*/ 0 w 445"/>
                  <a:gd name="T51" fmla="*/ 0 h 1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
                  <a:gd name="T79" fmla="*/ 0 h 164"/>
                  <a:gd name="T80" fmla="*/ 445 w 445"/>
                  <a:gd name="T81" fmla="*/ 164 h 1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 h="164">
                    <a:moveTo>
                      <a:pt x="444" y="163"/>
                    </a:moveTo>
                    <a:lnTo>
                      <a:pt x="444" y="163"/>
                    </a:lnTo>
                    <a:lnTo>
                      <a:pt x="440" y="161"/>
                    </a:lnTo>
                    <a:lnTo>
                      <a:pt x="430" y="153"/>
                    </a:lnTo>
                    <a:lnTo>
                      <a:pt x="414" y="143"/>
                    </a:lnTo>
                    <a:lnTo>
                      <a:pt x="394" y="129"/>
                    </a:lnTo>
                    <a:lnTo>
                      <a:pt x="371" y="113"/>
                    </a:lnTo>
                    <a:lnTo>
                      <a:pt x="348" y="98"/>
                    </a:lnTo>
                    <a:lnTo>
                      <a:pt x="323" y="82"/>
                    </a:lnTo>
                    <a:lnTo>
                      <a:pt x="301" y="68"/>
                    </a:lnTo>
                    <a:lnTo>
                      <a:pt x="282" y="57"/>
                    </a:lnTo>
                    <a:lnTo>
                      <a:pt x="266" y="49"/>
                    </a:lnTo>
                    <a:lnTo>
                      <a:pt x="249" y="43"/>
                    </a:lnTo>
                    <a:lnTo>
                      <a:pt x="225" y="37"/>
                    </a:lnTo>
                    <a:lnTo>
                      <a:pt x="198" y="31"/>
                    </a:lnTo>
                    <a:lnTo>
                      <a:pt x="168" y="25"/>
                    </a:lnTo>
                    <a:lnTo>
                      <a:pt x="135" y="20"/>
                    </a:lnTo>
                    <a:lnTo>
                      <a:pt x="102" y="14"/>
                    </a:lnTo>
                    <a:lnTo>
                      <a:pt x="72" y="10"/>
                    </a:lnTo>
                    <a:lnTo>
                      <a:pt x="44" y="6"/>
                    </a:lnTo>
                    <a:lnTo>
                      <a:pt x="19" y="3"/>
                    </a:lnTo>
                    <a:lnTo>
                      <a:pt x="2" y="1"/>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363" name="Freeform 395"/>
              <p:cNvSpPr>
                <a:spLocks noChangeAspect="1"/>
              </p:cNvSpPr>
              <p:nvPr/>
            </p:nvSpPr>
            <p:spPr bwMode="auto">
              <a:xfrm>
                <a:off x="1022" y="2374"/>
                <a:ext cx="222" cy="82"/>
              </a:xfrm>
              <a:custGeom>
                <a:avLst/>
                <a:gdLst>
                  <a:gd name="T0" fmla="*/ 52 w 459"/>
                  <a:gd name="T1" fmla="*/ 19 h 169"/>
                  <a:gd name="T2" fmla="*/ 52 w 459"/>
                  <a:gd name="T3" fmla="*/ 19 h 169"/>
                  <a:gd name="T4" fmla="*/ 52 w 459"/>
                  <a:gd name="T5" fmla="*/ 19 h 169"/>
                  <a:gd name="T6" fmla="*/ 51 w 459"/>
                  <a:gd name="T7" fmla="*/ 19 h 169"/>
                  <a:gd name="T8" fmla="*/ 50 w 459"/>
                  <a:gd name="T9" fmla="*/ 18 h 169"/>
                  <a:gd name="T10" fmla="*/ 48 w 459"/>
                  <a:gd name="T11" fmla="*/ 16 h 169"/>
                  <a:gd name="T12" fmla="*/ 46 w 459"/>
                  <a:gd name="T13" fmla="*/ 15 h 169"/>
                  <a:gd name="T14" fmla="*/ 43 w 459"/>
                  <a:gd name="T15" fmla="*/ 13 h 169"/>
                  <a:gd name="T16" fmla="*/ 41 w 459"/>
                  <a:gd name="T17" fmla="*/ 11 h 169"/>
                  <a:gd name="T18" fmla="*/ 38 w 459"/>
                  <a:gd name="T19" fmla="*/ 10 h 169"/>
                  <a:gd name="T20" fmla="*/ 35 w 459"/>
                  <a:gd name="T21" fmla="*/ 8 h 169"/>
                  <a:gd name="T22" fmla="*/ 33 w 459"/>
                  <a:gd name="T23" fmla="*/ 7 h 169"/>
                  <a:gd name="T24" fmla="*/ 31 w 459"/>
                  <a:gd name="T25" fmla="*/ 6 h 169"/>
                  <a:gd name="T26" fmla="*/ 31 w 459"/>
                  <a:gd name="T27" fmla="*/ 6 h 169"/>
                  <a:gd name="T28" fmla="*/ 29 w 459"/>
                  <a:gd name="T29" fmla="*/ 5 h 169"/>
                  <a:gd name="T30" fmla="*/ 27 w 459"/>
                  <a:gd name="T31" fmla="*/ 4 h 169"/>
                  <a:gd name="T32" fmla="*/ 23 w 459"/>
                  <a:gd name="T33" fmla="*/ 4 h 169"/>
                  <a:gd name="T34" fmla="*/ 20 w 459"/>
                  <a:gd name="T35" fmla="*/ 3 h 169"/>
                  <a:gd name="T36" fmla="*/ 16 w 459"/>
                  <a:gd name="T37" fmla="*/ 2 h 169"/>
                  <a:gd name="T38" fmla="*/ 13 w 459"/>
                  <a:gd name="T39" fmla="*/ 2 h 169"/>
                  <a:gd name="T40" fmla="*/ 9 w 459"/>
                  <a:gd name="T41" fmla="*/ 1 h 169"/>
                  <a:gd name="T42" fmla="*/ 6 w 459"/>
                  <a:gd name="T43" fmla="*/ 0 h 169"/>
                  <a:gd name="T44" fmla="*/ 3 w 459"/>
                  <a:gd name="T45" fmla="*/ 0 h 169"/>
                  <a:gd name="T46" fmla="*/ 1 w 459"/>
                  <a:gd name="T47" fmla="*/ 0 h 169"/>
                  <a:gd name="T48" fmla="*/ 0 w 459"/>
                  <a:gd name="T49" fmla="*/ 0 h 169"/>
                  <a:gd name="T50" fmla="*/ 0 w 459"/>
                  <a:gd name="T51" fmla="*/ 0 h 1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9"/>
                  <a:gd name="T79" fmla="*/ 0 h 169"/>
                  <a:gd name="T80" fmla="*/ 459 w 459"/>
                  <a:gd name="T81" fmla="*/ 169 h 1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9" h="169">
                    <a:moveTo>
                      <a:pt x="458" y="168"/>
                    </a:moveTo>
                    <a:lnTo>
                      <a:pt x="458" y="167"/>
                    </a:lnTo>
                    <a:lnTo>
                      <a:pt x="454" y="165"/>
                    </a:lnTo>
                    <a:lnTo>
                      <a:pt x="443" y="157"/>
                    </a:lnTo>
                    <a:lnTo>
                      <a:pt x="427" y="146"/>
                    </a:lnTo>
                    <a:lnTo>
                      <a:pt x="406" y="131"/>
                    </a:lnTo>
                    <a:lnTo>
                      <a:pt x="383" y="116"/>
                    </a:lnTo>
                    <a:lnTo>
                      <a:pt x="359" y="99"/>
                    </a:lnTo>
                    <a:lnTo>
                      <a:pt x="334" y="84"/>
                    </a:lnTo>
                    <a:lnTo>
                      <a:pt x="311" y="70"/>
                    </a:lnTo>
                    <a:lnTo>
                      <a:pt x="291" y="58"/>
                    </a:lnTo>
                    <a:lnTo>
                      <a:pt x="275" y="50"/>
                    </a:lnTo>
                    <a:lnTo>
                      <a:pt x="258" y="45"/>
                    </a:lnTo>
                    <a:lnTo>
                      <a:pt x="235" y="38"/>
                    </a:lnTo>
                    <a:lnTo>
                      <a:pt x="207" y="32"/>
                    </a:lnTo>
                    <a:lnTo>
                      <a:pt x="177" y="26"/>
                    </a:lnTo>
                    <a:lnTo>
                      <a:pt x="144" y="20"/>
                    </a:lnTo>
                    <a:lnTo>
                      <a:pt x="112" y="16"/>
                    </a:lnTo>
                    <a:lnTo>
                      <a:pt x="81" y="10"/>
                    </a:lnTo>
                    <a:lnTo>
                      <a:pt x="53" y="7"/>
                    </a:lnTo>
                    <a:lnTo>
                      <a:pt x="29" y="4"/>
                    </a:lnTo>
                    <a:lnTo>
                      <a:pt x="11" y="1"/>
                    </a:lnTo>
                    <a:lnTo>
                      <a:pt x="2" y="0"/>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364" name="Freeform 396"/>
              <p:cNvSpPr>
                <a:spLocks noChangeAspect="1"/>
              </p:cNvSpPr>
              <p:nvPr/>
            </p:nvSpPr>
            <p:spPr bwMode="auto">
              <a:xfrm>
                <a:off x="1159" y="2378"/>
                <a:ext cx="8" cy="8"/>
              </a:xfrm>
              <a:custGeom>
                <a:avLst/>
                <a:gdLst>
                  <a:gd name="T0" fmla="*/ 2 w 17"/>
                  <a:gd name="T1" fmla="*/ 0 h 17"/>
                  <a:gd name="T2" fmla="*/ 2 w 17"/>
                  <a:gd name="T3" fmla="*/ 0 h 17"/>
                  <a:gd name="T4" fmla="*/ 2 w 17"/>
                  <a:gd name="T5" fmla="*/ 0 h 17"/>
                  <a:gd name="T6" fmla="*/ 2 w 17"/>
                  <a:gd name="T7" fmla="*/ 0 h 17"/>
                  <a:gd name="T8" fmla="*/ 2 w 17"/>
                  <a:gd name="T9" fmla="*/ 0 h 17"/>
                  <a:gd name="T10" fmla="*/ 2 w 17"/>
                  <a:gd name="T11" fmla="*/ 0 h 17"/>
                  <a:gd name="T12" fmla="*/ 1 w 17"/>
                  <a:gd name="T13" fmla="*/ 0 h 17"/>
                  <a:gd name="T14" fmla="*/ 1 w 17"/>
                  <a:gd name="T15" fmla="*/ 0 h 17"/>
                  <a:gd name="T16" fmla="*/ 1 w 17"/>
                  <a:gd name="T17" fmla="*/ 0 h 17"/>
                  <a:gd name="T18" fmla="*/ 0 w 17"/>
                  <a:gd name="T19" fmla="*/ 0 h 17"/>
                  <a:gd name="T20" fmla="*/ 0 w 17"/>
                  <a:gd name="T21" fmla="*/ 0 h 17"/>
                  <a:gd name="T22" fmla="*/ 0 w 17"/>
                  <a:gd name="T23" fmla="*/ 0 h 17"/>
                  <a:gd name="T24" fmla="*/ 0 w 17"/>
                  <a:gd name="T25" fmla="*/ 0 h 17"/>
                  <a:gd name="T26" fmla="*/ 0 w 17"/>
                  <a:gd name="T27" fmla="*/ 0 h 17"/>
                  <a:gd name="T28" fmla="*/ 0 w 17"/>
                  <a:gd name="T29" fmla="*/ 0 h 17"/>
                  <a:gd name="T30" fmla="*/ 0 w 17"/>
                  <a:gd name="T31" fmla="*/ 0 h 17"/>
                  <a:gd name="T32" fmla="*/ 0 w 17"/>
                  <a:gd name="T33" fmla="*/ 0 h 17"/>
                  <a:gd name="T34" fmla="*/ 0 w 17"/>
                  <a:gd name="T35" fmla="*/ 0 h 17"/>
                  <a:gd name="T36" fmla="*/ 0 w 17"/>
                  <a:gd name="T37" fmla="*/ 0 h 17"/>
                  <a:gd name="T38" fmla="*/ 1 w 17"/>
                  <a:gd name="T39" fmla="*/ 1 h 17"/>
                  <a:gd name="T40" fmla="*/ 1 w 17"/>
                  <a:gd name="T41" fmla="*/ 1 h 17"/>
                  <a:gd name="T42" fmla="*/ 1 w 17"/>
                  <a:gd name="T43" fmla="*/ 1 h 17"/>
                  <a:gd name="T44" fmla="*/ 1 w 17"/>
                  <a:gd name="T45" fmla="*/ 1 h 17"/>
                  <a:gd name="T46" fmla="*/ 1 w 17"/>
                  <a:gd name="T47" fmla="*/ 2 h 17"/>
                  <a:gd name="T48" fmla="*/ 1 w 17"/>
                  <a:gd name="T49" fmla="*/ 2 h 17"/>
                  <a:gd name="T50" fmla="*/ 1 w 17"/>
                  <a:gd name="T51" fmla="*/ 2 h 17"/>
                  <a:gd name="T52" fmla="*/ 1 w 17"/>
                  <a:gd name="T53" fmla="*/ 2 h 17"/>
                  <a:gd name="T54" fmla="*/ 1 w 17"/>
                  <a:gd name="T55" fmla="*/ 2 h 17"/>
                  <a:gd name="T56" fmla="*/ 1 w 17"/>
                  <a:gd name="T57" fmla="*/ 1 h 17"/>
                  <a:gd name="T58" fmla="*/ 1 w 17"/>
                  <a:gd name="T59" fmla="*/ 1 h 17"/>
                  <a:gd name="T60" fmla="*/ 1 w 17"/>
                  <a:gd name="T61" fmla="*/ 1 h 17"/>
                  <a:gd name="T62" fmla="*/ 1 w 17"/>
                  <a:gd name="T63" fmla="*/ 1 h 17"/>
                  <a:gd name="T64" fmla="*/ 1 w 17"/>
                  <a:gd name="T65" fmla="*/ 0 h 17"/>
                  <a:gd name="T66" fmla="*/ 1 w 17"/>
                  <a:gd name="T67" fmla="*/ 0 h 17"/>
                  <a:gd name="T68" fmla="*/ 1 w 17"/>
                  <a:gd name="T69" fmla="*/ 0 h 17"/>
                  <a:gd name="T70" fmla="*/ 1 w 17"/>
                  <a:gd name="T71" fmla="*/ 0 h 17"/>
                  <a:gd name="T72" fmla="*/ 1 w 17"/>
                  <a:gd name="T73" fmla="*/ 0 h 17"/>
                  <a:gd name="T74" fmla="*/ 1 w 17"/>
                  <a:gd name="T75" fmla="*/ 0 h 17"/>
                  <a:gd name="T76" fmla="*/ 2 w 17"/>
                  <a:gd name="T77" fmla="*/ 0 h 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
                  <a:gd name="T118" fmla="*/ 0 h 17"/>
                  <a:gd name="T119" fmla="*/ 17 w 17"/>
                  <a:gd name="T120" fmla="*/ 17 h 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 h="17">
                    <a:moveTo>
                      <a:pt x="16" y="0"/>
                    </a:moveTo>
                    <a:lnTo>
                      <a:pt x="16" y="0"/>
                    </a:lnTo>
                    <a:lnTo>
                      <a:pt x="16" y="1"/>
                    </a:lnTo>
                    <a:lnTo>
                      <a:pt x="14" y="1"/>
                    </a:lnTo>
                    <a:lnTo>
                      <a:pt x="12" y="2"/>
                    </a:lnTo>
                    <a:lnTo>
                      <a:pt x="10" y="2"/>
                    </a:lnTo>
                    <a:lnTo>
                      <a:pt x="8" y="2"/>
                    </a:lnTo>
                    <a:lnTo>
                      <a:pt x="8" y="1"/>
                    </a:lnTo>
                    <a:lnTo>
                      <a:pt x="6" y="1"/>
                    </a:lnTo>
                    <a:lnTo>
                      <a:pt x="4" y="1"/>
                    </a:lnTo>
                    <a:lnTo>
                      <a:pt x="1" y="1"/>
                    </a:lnTo>
                    <a:lnTo>
                      <a:pt x="1" y="2"/>
                    </a:lnTo>
                    <a:lnTo>
                      <a:pt x="0" y="2"/>
                    </a:lnTo>
                    <a:lnTo>
                      <a:pt x="1" y="4"/>
                    </a:lnTo>
                    <a:lnTo>
                      <a:pt x="2" y="4"/>
                    </a:lnTo>
                    <a:lnTo>
                      <a:pt x="4" y="4"/>
                    </a:lnTo>
                    <a:lnTo>
                      <a:pt x="4" y="5"/>
                    </a:lnTo>
                    <a:lnTo>
                      <a:pt x="5" y="6"/>
                    </a:lnTo>
                    <a:lnTo>
                      <a:pt x="6" y="8"/>
                    </a:lnTo>
                    <a:lnTo>
                      <a:pt x="8" y="8"/>
                    </a:lnTo>
                    <a:lnTo>
                      <a:pt x="8" y="9"/>
                    </a:lnTo>
                    <a:lnTo>
                      <a:pt x="8" y="12"/>
                    </a:lnTo>
                    <a:lnTo>
                      <a:pt x="8" y="14"/>
                    </a:lnTo>
                    <a:lnTo>
                      <a:pt x="8" y="16"/>
                    </a:lnTo>
                    <a:lnTo>
                      <a:pt x="9" y="16"/>
                    </a:lnTo>
                    <a:lnTo>
                      <a:pt x="10" y="16"/>
                    </a:lnTo>
                    <a:lnTo>
                      <a:pt x="12" y="16"/>
                    </a:lnTo>
                    <a:lnTo>
                      <a:pt x="12" y="14"/>
                    </a:lnTo>
                    <a:lnTo>
                      <a:pt x="12" y="13"/>
                    </a:lnTo>
                    <a:lnTo>
                      <a:pt x="12" y="12"/>
                    </a:lnTo>
                    <a:lnTo>
                      <a:pt x="12" y="10"/>
                    </a:lnTo>
                    <a:lnTo>
                      <a:pt x="10" y="9"/>
                    </a:lnTo>
                    <a:lnTo>
                      <a:pt x="10" y="8"/>
                    </a:lnTo>
                    <a:lnTo>
                      <a:pt x="10" y="6"/>
                    </a:lnTo>
                    <a:lnTo>
                      <a:pt x="10" y="5"/>
                    </a:lnTo>
                    <a:lnTo>
                      <a:pt x="12" y="5"/>
                    </a:lnTo>
                    <a:lnTo>
                      <a:pt x="12" y="4"/>
                    </a:lnTo>
                    <a:lnTo>
                      <a:pt x="13" y="4"/>
                    </a:lnTo>
                    <a:lnTo>
                      <a:pt x="14" y="4"/>
                    </a:lnTo>
                    <a:lnTo>
                      <a:pt x="16" y="0"/>
                    </a:lnTo>
                  </a:path>
                </a:pathLst>
              </a:custGeom>
              <a:solidFill>
                <a:srgbClr val="FFD8EF"/>
              </a:solidFill>
              <a:ln w="9525" cap="rnd">
                <a:noFill/>
                <a:round/>
                <a:headEnd/>
                <a:tailEnd/>
              </a:ln>
            </p:spPr>
            <p:txBody>
              <a:bodyPr/>
              <a:lstStyle/>
              <a:p>
                <a:endParaRPr lang="en-US"/>
              </a:p>
            </p:txBody>
          </p:sp>
          <p:sp>
            <p:nvSpPr>
              <p:cNvPr id="84365" name="Freeform 397"/>
              <p:cNvSpPr>
                <a:spLocks noChangeAspect="1"/>
              </p:cNvSpPr>
              <p:nvPr/>
            </p:nvSpPr>
            <p:spPr bwMode="auto">
              <a:xfrm>
                <a:off x="1119" y="2386"/>
                <a:ext cx="8" cy="8"/>
              </a:xfrm>
              <a:custGeom>
                <a:avLst/>
                <a:gdLst>
                  <a:gd name="T0" fmla="*/ 0 w 17"/>
                  <a:gd name="T1" fmla="*/ 0 h 17"/>
                  <a:gd name="T2" fmla="*/ 0 w 17"/>
                  <a:gd name="T3" fmla="*/ 0 h 17"/>
                  <a:gd name="T4" fmla="*/ 0 w 17"/>
                  <a:gd name="T5" fmla="*/ 0 h 17"/>
                  <a:gd name="T6" fmla="*/ 1 w 17"/>
                  <a:gd name="T7" fmla="*/ 0 h 17"/>
                  <a:gd name="T8" fmla="*/ 1 w 17"/>
                  <a:gd name="T9" fmla="*/ 1 h 17"/>
                  <a:gd name="T10" fmla="*/ 1 w 17"/>
                  <a:gd name="T11" fmla="*/ 1 h 17"/>
                  <a:gd name="T12" fmla="*/ 1 w 17"/>
                  <a:gd name="T13" fmla="*/ 1 h 17"/>
                  <a:gd name="T14" fmla="*/ 1 w 17"/>
                  <a:gd name="T15" fmla="*/ 1 h 17"/>
                  <a:gd name="T16" fmla="*/ 1 w 17"/>
                  <a:gd name="T17" fmla="*/ 1 h 17"/>
                  <a:gd name="T18" fmla="*/ 1 w 17"/>
                  <a:gd name="T19" fmla="*/ 1 h 17"/>
                  <a:gd name="T20" fmla="*/ 2 w 17"/>
                  <a:gd name="T21" fmla="*/ 1 h 17"/>
                  <a:gd name="T22" fmla="*/ 2 w 17"/>
                  <a:gd name="T23" fmla="*/ 1 h 17"/>
                  <a:gd name="T24" fmla="*/ 2 w 17"/>
                  <a:gd name="T25" fmla="*/ 1 h 17"/>
                  <a:gd name="T26" fmla="*/ 1 w 17"/>
                  <a:gd name="T27" fmla="*/ 2 h 17"/>
                  <a:gd name="T28" fmla="*/ 1 w 17"/>
                  <a:gd name="T29" fmla="*/ 2 h 17"/>
                  <a:gd name="T30" fmla="*/ 1 w 17"/>
                  <a:gd name="T31" fmla="*/ 2 h 17"/>
                  <a:gd name="T32" fmla="*/ 1 w 17"/>
                  <a:gd name="T33" fmla="*/ 2 h 17"/>
                  <a:gd name="T34" fmla="*/ 1 w 17"/>
                  <a:gd name="T35" fmla="*/ 2 h 17"/>
                  <a:gd name="T36" fmla="*/ 0 w 17"/>
                  <a:gd name="T37" fmla="*/ 2 h 17"/>
                  <a:gd name="T38" fmla="*/ 0 w 17"/>
                  <a:gd name="T39" fmla="*/ 1 h 17"/>
                  <a:gd name="T40" fmla="*/ 0 w 17"/>
                  <a:gd name="T41" fmla="*/ 1 h 17"/>
                  <a:gd name="T42" fmla="*/ 0 w 17"/>
                  <a:gd name="T43" fmla="*/ 1 h 17"/>
                  <a:gd name="T44" fmla="*/ 0 w 17"/>
                  <a:gd name="T45" fmla="*/ 1 h 17"/>
                  <a:gd name="T46" fmla="*/ 0 w 17"/>
                  <a:gd name="T47" fmla="*/ 1 h 17"/>
                  <a:gd name="T48" fmla="*/ 0 w 17"/>
                  <a:gd name="T49" fmla="*/ 1 h 17"/>
                  <a:gd name="T50" fmla="*/ 0 w 17"/>
                  <a:gd name="T51" fmla="*/ 1 h 17"/>
                  <a:gd name="T52" fmla="*/ 0 w 17"/>
                  <a:gd name="T53" fmla="*/ 1 h 17"/>
                  <a:gd name="T54" fmla="*/ 0 w 17"/>
                  <a:gd name="T55" fmla="*/ 1 h 17"/>
                  <a:gd name="T56" fmla="*/ 0 w 17"/>
                  <a:gd name="T57" fmla="*/ 1 h 17"/>
                  <a:gd name="T58" fmla="*/ 0 w 17"/>
                  <a:gd name="T59" fmla="*/ 0 h 17"/>
                  <a:gd name="T60" fmla="*/ 0 w 17"/>
                  <a:gd name="T61" fmla="*/ 0 h 17"/>
                  <a:gd name="T62" fmla="*/ 0 w 17"/>
                  <a:gd name="T63" fmla="*/ 0 h 17"/>
                  <a:gd name="T64" fmla="*/ 0 w 17"/>
                  <a:gd name="T65" fmla="*/ 0 h 17"/>
                  <a:gd name="T66" fmla="*/ 0 w 17"/>
                  <a:gd name="T67" fmla="*/ 0 h 17"/>
                  <a:gd name="T68" fmla="*/ 0 w 17"/>
                  <a:gd name="T69" fmla="*/ 0 h 17"/>
                  <a:gd name="T70" fmla="*/ 0 w 17"/>
                  <a:gd name="T71" fmla="*/ 0 h 17"/>
                  <a:gd name="T72" fmla="*/ 0 w 17"/>
                  <a:gd name="T73" fmla="*/ 0 h 17"/>
                  <a:gd name="T74" fmla="*/ 0 w 17"/>
                  <a:gd name="T75" fmla="*/ 0 h 17"/>
                  <a:gd name="T76" fmla="*/ 0 w 17"/>
                  <a:gd name="T77" fmla="*/ 0 h 17"/>
                  <a:gd name="T78" fmla="*/ 0 w 17"/>
                  <a:gd name="T79" fmla="*/ 0 h 17"/>
                  <a:gd name="T80" fmla="*/ 0 w 17"/>
                  <a:gd name="T81" fmla="*/ 0 h 17"/>
                  <a:gd name="T82" fmla="*/ 0 w 17"/>
                  <a:gd name="T83" fmla="*/ 0 h 17"/>
                  <a:gd name="T84" fmla="*/ 0 w 17"/>
                  <a:gd name="T85" fmla="*/ 0 h 17"/>
                  <a:gd name="T86" fmla="*/ 0 w 17"/>
                  <a:gd name="T87" fmla="*/ 0 h 17"/>
                  <a:gd name="T88" fmla="*/ 0 w 17"/>
                  <a:gd name="T89" fmla="*/ 0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
                  <a:gd name="T136" fmla="*/ 0 h 17"/>
                  <a:gd name="T137" fmla="*/ 17 w 17"/>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 h="17">
                    <a:moveTo>
                      <a:pt x="7" y="0"/>
                    </a:moveTo>
                    <a:lnTo>
                      <a:pt x="7" y="2"/>
                    </a:lnTo>
                    <a:lnTo>
                      <a:pt x="7" y="5"/>
                    </a:lnTo>
                    <a:lnTo>
                      <a:pt x="8" y="5"/>
                    </a:lnTo>
                    <a:lnTo>
                      <a:pt x="8" y="8"/>
                    </a:lnTo>
                    <a:lnTo>
                      <a:pt x="10" y="8"/>
                    </a:lnTo>
                    <a:lnTo>
                      <a:pt x="12" y="8"/>
                    </a:lnTo>
                    <a:lnTo>
                      <a:pt x="14" y="8"/>
                    </a:lnTo>
                    <a:lnTo>
                      <a:pt x="14" y="10"/>
                    </a:lnTo>
                    <a:lnTo>
                      <a:pt x="16" y="10"/>
                    </a:lnTo>
                    <a:lnTo>
                      <a:pt x="16" y="13"/>
                    </a:lnTo>
                    <a:lnTo>
                      <a:pt x="14" y="16"/>
                    </a:lnTo>
                    <a:lnTo>
                      <a:pt x="12" y="16"/>
                    </a:lnTo>
                    <a:lnTo>
                      <a:pt x="10" y="16"/>
                    </a:lnTo>
                    <a:lnTo>
                      <a:pt x="8" y="16"/>
                    </a:lnTo>
                    <a:lnTo>
                      <a:pt x="7" y="16"/>
                    </a:lnTo>
                    <a:lnTo>
                      <a:pt x="7" y="13"/>
                    </a:lnTo>
                    <a:lnTo>
                      <a:pt x="5" y="13"/>
                    </a:lnTo>
                    <a:lnTo>
                      <a:pt x="3" y="10"/>
                    </a:lnTo>
                    <a:lnTo>
                      <a:pt x="1" y="10"/>
                    </a:lnTo>
                    <a:lnTo>
                      <a:pt x="1" y="8"/>
                    </a:lnTo>
                    <a:lnTo>
                      <a:pt x="0" y="5"/>
                    </a:lnTo>
                    <a:lnTo>
                      <a:pt x="0" y="2"/>
                    </a:lnTo>
                    <a:lnTo>
                      <a:pt x="0" y="0"/>
                    </a:lnTo>
                    <a:lnTo>
                      <a:pt x="1" y="0"/>
                    </a:lnTo>
                    <a:lnTo>
                      <a:pt x="3" y="0"/>
                    </a:lnTo>
                    <a:lnTo>
                      <a:pt x="7" y="0"/>
                    </a:lnTo>
                  </a:path>
                </a:pathLst>
              </a:custGeom>
              <a:solidFill>
                <a:srgbClr val="FFD8EF"/>
              </a:solidFill>
              <a:ln w="9525" cap="rnd">
                <a:noFill/>
                <a:round/>
                <a:headEnd/>
                <a:tailEnd/>
              </a:ln>
            </p:spPr>
            <p:txBody>
              <a:bodyPr/>
              <a:lstStyle/>
              <a:p>
                <a:endParaRPr lang="en-US"/>
              </a:p>
            </p:txBody>
          </p:sp>
          <p:sp>
            <p:nvSpPr>
              <p:cNvPr id="84366" name="Freeform 398"/>
              <p:cNvSpPr>
                <a:spLocks noChangeAspect="1"/>
              </p:cNvSpPr>
              <p:nvPr/>
            </p:nvSpPr>
            <p:spPr bwMode="auto">
              <a:xfrm>
                <a:off x="1112" y="2377"/>
                <a:ext cx="8" cy="9"/>
              </a:xfrm>
              <a:custGeom>
                <a:avLst/>
                <a:gdLst>
                  <a:gd name="T0" fmla="*/ 0 w 17"/>
                  <a:gd name="T1" fmla="*/ 1 h 17"/>
                  <a:gd name="T2" fmla="*/ 0 w 17"/>
                  <a:gd name="T3" fmla="*/ 1 h 17"/>
                  <a:gd name="T4" fmla="*/ 0 w 17"/>
                  <a:gd name="T5" fmla="*/ 1 h 17"/>
                  <a:gd name="T6" fmla="*/ 0 w 17"/>
                  <a:gd name="T7" fmla="*/ 1 h 17"/>
                  <a:gd name="T8" fmla="*/ 0 w 17"/>
                  <a:gd name="T9" fmla="*/ 0 h 17"/>
                  <a:gd name="T10" fmla="*/ 0 w 17"/>
                  <a:gd name="T11" fmla="*/ 0 h 17"/>
                  <a:gd name="T12" fmla="*/ 1 w 17"/>
                  <a:gd name="T13" fmla="*/ 0 h 17"/>
                  <a:gd name="T14" fmla="*/ 1 w 17"/>
                  <a:gd name="T15" fmla="*/ 0 h 17"/>
                  <a:gd name="T16" fmla="*/ 1 w 17"/>
                  <a:gd name="T17" fmla="*/ 0 h 17"/>
                  <a:gd name="T18" fmla="*/ 1 w 17"/>
                  <a:gd name="T19" fmla="*/ 0 h 17"/>
                  <a:gd name="T20" fmla="*/ 1 w 17"/>
                  <a:gd name="T21" fmla="*/ 0 h 17"/>
                  <a:gd name="T22" fmla="*/ 1 w 17"/>
                  <a:gd name="T23" fmla="*/ 0 h 17"/>
                  <a:gd name="T24" fmla="*/ 1 w 17"/>
                  <a:gd name="T25" fmla="*/ 0 h 17"/>
                  <a:gd name="T26" fmla="*/ 1 w 17"/>
                  <a:gd name="T27" fmla="*/ 0 h 17"/>
                  <a:gd name="T28" fmla="*/ 1 w 17"/>
                  <a:gd name="T29" fmla="*/ 0 h 17"/>
                  <a:gd name="T30" fmla="*/ 1 w 17"/>
                  <a:gd name="T31" fmla="*/ 0 h 17"/>
                  <a:gd name="T32" fmla="*/ 2 w 17"/>
                  <a:gd name="T33" fmla="*/ 0 h 17"/>
                  <a:gd name="T34" fmla="*/ 2 w 17"/>
                  <a:gd name="T35" fmla="*/ 0 h 17"/>
                  <a:gd name="T36" fmla="*/ 2 w 17"/>
                  <a:gd name="T37" fmla="*/ 0 h 17"/>
                  <a:gd name="T38" fmla="*/ 2 w 17"/>
                  <a:gd name="T39" fmla="*/ 0 h 17"/>
                  <a:gd name="T40" fmla="*/ 2 w 17"/>
                  <a:gd name="T41" fmla="*/ 1 h 17"/>
                  <a:gd name="T42" fmla="*/ 2 w 17"/>
                  <a:gd name="T43" fmla="*/ 1 h 17"/>
                  <a:gd name="T44" fmla="*/ 2 w 17"/>
                  <a:gd name="T45" fmla="*/ 1 h 17"/>
                  <a:gd name="T46" fmla="*/ 2 w 17"/>
                  <a:gd name="T47" fmla="*/ 1 h 17"/>
                  <a:gd name="T48" fmla="*/ 2 w 17"/>
                  <a:gd name="T49" fmla="*/ 1 h 17"/>
                  <a:gd name="T50" fmla="*/ 2 w 17"/>
                  <a:gd name="T51" fmla="*/ 1 h 17"/>
                  <a:gd name="T52" fmla="*/ 2 w 17"/>
                  <a:gd name="T53" fmla="*/ 1 h 17"/>
                  <a:gd name="T54" fmla="*/ 2 w 17"/>
                  <a:gd name="T55" fmla="*/ 1 h 17"/>
                  <a:gd name="T56" fmla="*/ 2 w 17"/>
                  <a:gd name="T57" fmla="*/ 1 h 17"/>
                  <a:gd name="T58" fmla="*/ 2 w 17"/>
                  <a:gd name="T59" fmla="*/ 1 h 17"/>
                  <a:gd name="T60" fmla="*/ 1 w 17"/>
                  <a:gd name="T61" fmla="*/ 1 h 17"/>
                  <a:gd name="T62" fmla="*/ 1 w 17"/>
                  <a:gd name="T63" fmla="*/ 1 h 17"/>
                  <a:gd name="T64" fmla="*/ 1 w 17"/>
                  <a:gd name="T65" fmla="*/ 1 h 17"/>
                  <a:gd name="T66" fmla="*/ 1 w 17"/>
                  <a:gd name="T67" fmla="*/ 1 h 17"/>
                  <a:gd name="T68" fmla="*/ 1 w 17"/>
                  <a:gd name="T69" fmla="*/ 1 h 17"/>
                  <a:gd name="T70" fmla="*/ 1 w 17"/>
                  <a:gd name="T71" fmla="*/ 2 h 17"/>
                  <a:gd name="T72" fmla="*/ 1 w 17"/>
                  <a:gd name="T73" fmla="*/ 2 h 17"/>
                  <a:gd name="T74" fmla="*/ 1 w 17"/>
                  <a:gd name="T75" fmla="*/ 2 h 17"/>
                  <a:gd name="T76" fmla="*/ 1 w 17"/>
                  <a:gd name="T77" fmla="*/ 2 h 17"/>
                  <a:gd name="T78" fmla="*/ 1 w 17"/>
                  <a:gd name="T79" fmla="*/ 2 h 17"/>
                  <a:gd name="T80" fmla="*/ 1 w 17"/>
                  <a:gd name="T81" fmla="*/ 2 h 17"/>
                  <a:gd name="T82" fmla="*/ 1 w 17"/>
                  <a:gd name="T83" fmla="*/ 2 h 17"/>
                  <a:gd name="T84" fmla="*/ 1 w 17"/>
                  <a:gd name="T85" fmla="*/ 2 h 17"/>
                  <a:gd name="T86" fmla="*/ 1 w 17"/>
                  <a:gd name="T87" fmla="*/ 2 h 17"/>
                  <a:gd name="T88" fmla="*/ 1 w 17"/>
                  <a:gd name="T89" fmla="*/ 2 h 17"/>
                  <a:gd name="T90" fmla="*/ 1 w 17"/>
                  <a:gd name="T91" fmla="*/ 2 h 17"/>
                  <a:gd name="T92" fmla="*/ 1 w 17"/>
                  <a:gd name="T93" fmla="*/ 2 h 17"/>
                  <a:gd name="T94" fmla="*/ 1 w 17"/>
                  <a:gd name="T95" fmla="*/ 2 h 17"/>
                  <a:gd name="T96" fmla="*/ 1 w 17"/>
                  <a:gd name="T97" fmla="*/ 2 h 17"/>
                  <a:gd name="T98" fmla="*/ 1 w 17"/>
                  <a:gd name="T99" fmla="*/ 2 h 17"/>
                  <a:gd name="T100" fmla="*/ 1 w 17"/>
                  <a:gd name="T101" fmla="*/ 2 h 17"/>
                  <a:gd name="T102" fmla="*/ 0 w 17"/>
                  <a:gd name="T103" fmla="*/ 2 h 17"/>
                  <a:gd name="T104" fmla="*/ 0 w 17"/>
                  <a:gd name="T105" fmla="*/ 2 h 17"/>
                  <a:gd name="T106" fmla="*/ 0 w 17"/>
                  <a:gd name="T107" fmla="*/ 2 h 17"/>
                  <a:gd name="T108" fmla="*/ 0 w 17"/>
                  <a:gd name="T109" fmla="*/ 2 h 17"/>
                  <a:gd name="T110" fmla="*/ 0 w 17"/>
                  <a:gd name="T111" fmla="*/ 1 h 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
                  <a:gd name="T169" fmla="*/ 0 h 17"/>
                  <a:gd name="T170" fmla="*/ 17 w 17"/>
                  <a:gd name="T171" fmla="*/ 17 h 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 h="17">
                    <a:moveTo>
                      <a:pt x="0" y="4"/>
                    </a:moveTo>
                    <a:lnTo>
                      <a:pt x="0" y="4"/>
                    </a:lnTo>
                    <a:lnTo>
                      <a:pt x="4" y="4"/>
                    </a:lnTo>
                    <a:lnTo>
                      <a:pt x="4" y="0"/>
                    </a:lnTo>
                    <a:lnTo>
                      <a:pt x="8" y="0"/>
                    </a:lnTo>
                    <a:lnTo>
                      <a:pt x="12" y="0"/>
                    </a:lnTo>
                    <a:lnTo>
                      <a:pt x="16" y="0"/>
                    </a:lnTo>
                    <a:lnTo>
                      <a:pt x="16" y="4"/>
                    </a:lnTo>
                    <a:lnTo>
                      <a:pt x="16" y="8"/>
                    </a:lnTo>
                    <a:lnTo>
                      <a:pt x="12" y="8"/>
                    </a:lnTo>
                    <a:lnTo>
                      <a:pt x="12" y="12"/>
                    </a:lnTo>
                    <a:lnTo>
                      <a:pt x="12" y="16"/>
                    </a:lnTo>
                    <a:lnTo>
                      <a:pt x="8" y="16"/>
                    </a:lnTo>
                    <a:lnTo>
                      <a:pt x="4" y="16"/>
                    </a:lnTo>
                    <a:lnTo>
                      <a:pt x="4" y="12"/>
                    </a:lnTo>
                    <a:lnTo>
                      <a:pt x="0" y="12"/>
                    </a:lnTo>
                    <a:lnTo>
                      <a:pt x="0" y="4"/>
                    </a:lnTo>
                  </a:path>
                </a:pathLst>
              </a:custGeom>
              <a:solidFill>
                <a:srgbClr val="FFD8EF"/>
              </a:solidFill>
              <a:ln w="9525" cap="rnd">
                <a:noFill/>
                <a:round/>
                <a:headEnd/>
                <a:tailEnd/>
              </a:ln>
            </p:spPr>
            <p:txBody>
              <a:bodyPr/>
              <a:lstStyle/>
              <a:p>
                <a:endParaRPr lang="en-US"/>
              </a:p>
            </p:txBody>
          </p:sp>
          <p:sp>
            <p:nvSpPr>
              <p:cNvPr id="84367" name="Freeform 399"/>
              <p:cNvSpPr>
                <a:spLocks noChangeAspect="1"/>
              </p:cNvSpPr>
              <p:nvPr/>
            </p:nvSpPr>
            <p:spPr bwMode="auto">
              <a:xfrm>
                <a:off x="1127" y="2374"/>
                <a:ext cx="8" cy="8"/>
              </a:xfrm>
              <a:custGeom>
                <a:avLst/>
                <a:gdLst>
                  <a:gd name="T0" fmla="*/ 1 w 17"/>
                  <a:gd name="T1" fmla="*/ 0 h 17"/>
                  <a:gd name="T2" fmla="*/ 1 w 17"/>
                  <a:gd name="T3" fmla="*/ 0 h 17"/>
                  <a:gd name="T4" fmla="*/ 1 w 17"/>
                  <a:gd name="T5" fmla="*/ 0 h 17"/>
                  <a:gd name="T6" fmla="*/ 1 w 17"/>
                  <a:gd name="T7" fmla="*/ 0 h 17"/>
                  <a:gd name="T8" fmla="*/ 1 w 17"/>
                  <a:gd name="T9" fmla="*/ 0 h 17"/>
                  <a:gd name="T10" fmla="*/ 1 w 17"/>
                  <a:gd name="T11" fmla="*/ 0 h 17"/>
                  <a:gd name="T12" fmla="*/ 2 w 17"/>
                  <a:gd name="T13" fmla="*/ 0 h 17"/>
                  <a:gd name="T14" fmla="*/ 2 w 17"/>
                  <a:gd name="T15" fmla="*/ 0 h 17"/>
                  <a:gd name="T16" fmla="*/ 2 w 17"/>
                  <a:gd name="T17" fmla="*/ 0 h 17"/>
                  <a:gd name="T18" fmla="*/ 1 w 17"/>
                  <a:gd name="T19" fmla="*/ 1 h 17"/>
                  <a:gd name="T20" fmla="*/ 1 w 17"/>
                  <a:gd name="T21" fmla="*/ 1 h 17"/>
                  <a:gd name="T22" fmla="*/ 1 w 17"/>
                  <a:gd name="T23" fmla="*/ 1 h 17"/>
                  <a:gd name="T24" fmla="*/ 1 w 17"/>
                  <a:gd name="T25" fmla="*/ 1 h 17"/>
                  <a:gd name="T26" fmla="*/ 1 w 17"/>
                  <a:gd name="T27" fmla="*/ 1 h 17"/>
                  <a:gd name="T28" fmla="*/ 1 w 17"/>
                  <a:gd name="T29" fmla="*/ 2 h 17"/>
                  <a:gd name="T30" fmla="*/ 1 w 17"/>
                  <a:gd name="T31" fmla="*/ 2 h 17"/>
                  <a:gd name="T32" fmla="*/ 1 w 17"/>
                  <a:gd name="T33" fmla="*/ 2 h 17"/>
                  <a:gd name="T34" fmla="*/ 1 w 17"/>
                  <a:gd name="T35" fmla="*/ 2 h 17"/>
                  <a:gd name="T36" fmla="*/ 1 w 17"/>
                  <a:gd name="T37" fmla="*/ 2 h 17"/>
                  <a:gd name="T38" fmla="*/ 1 w 17"/>
                  <a:gd name="T39" fmla="*/ 2 h 17"/>
                  <a:gd name="T40" fmla="*/ 1 w 17"/>
                  <a:gd name="T41" fmla="*/ 2 h 17"/>
                  <a:gd name="T42" fmla="*/ 1 w 17"/>
                  <a:gd name="T43" fmla="*/ 2 h 17"/>
                  <a:gd name="T44" fmla="*/ 1 w 17"/>
                  <a:gd name="T45" fmla="*/ 2 h 17"/>
                  <a:gd name="T46" fmla="*/ 1 w 17"/>
                  <a:gd name="T47" fmla="*/ 2 h 17"/>
                  <a:gd name="T48" fmla="*/ 0 w 17"/>
                  <a:gd name="T49" fmla="*/ 1 h 17"/>
                  <a:gd name="T50" fmla="*/ 0 w 17"/>
                  <a:gd name="T51" fmla="*/ 1 h 17"/>
                  <a:gd name="T52" fmla="*/ 0 w 17"/>
                  <a:gd name="T53" fmla="*/ 0 h 17"/>
                  <a:gd name="T54" fmla="*/ 0 w 17"/>
                  <a:gd name="T55" fmla="*/ 0 h 17"/>
                  <a:gd name="T56" fmla="*/ 0 w 17"/>
                  <a:gd name="T57" fmla="*/ 0 h 17"/>
                  <a:gd name="T58" fmla="*/ 0 w 17"/>
                  <a:gd name="T59" fmla="*/ 0 h 17"/>
                  <a:gd name="T60" fmla="*/ 0 w 17"/>
                  <a:gd name="T61" fmla="*/ 0 h 17"/>
                  <a:gd name="T62" fmla="*/ 0 w 17"/>
                  <a:gd name="T63" fmla="*/ 0 h 17"/>
                  <a:gd name="T64" fmla="*/ 0 w 17"/>
                  <a:gd name="T65" fmla="*/ 0 h 17"/>
                  <a:gd name="T66" fmla="*/ 0 w 17"/>
                  <a:gd name="T67" fmla="*/ 0 h 17"/>
                  <a:gd name="T68" fmla="*/ 0 w 17"/>
                  <a:gd name="T69" fmla="*/ 0 h 17"/>
                  <a:gd name="T70" fmla="*/ 0 w 17"/>
                  <a:gd name="T71" fmla="*/ 0 h 17"/>
                  <a:gd name="T72" fmla="*/ 0 w 17"/>
                  <a:gd name="T73" fmla="*/ 0 h 17"/>
                  <a:gd name="T74" fmla="*/ 0 w 17"/>
                  <a:gd name="T75" fmla="*/ 0 h 17"/>
                  <a:gd name="T76" fmla="*/ 0 w 17"/>
                  <a:gd name="T77" fmla="*/ 0 h 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
                  <a:gd name="T118" fmla="*/ 0 h 17"/>
                  <a:gd name="T119" fmla="*/ 17 w 17"/>
                  <a:gd name="T120" fmla="*/ 17 h 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 h="17">
                    <a:moveTo>
                      <a:pt x="6" y="0"/>
                    </a:moveTo>
                    <a:lnTo>
                      <a:pt x="9" y="0"/>
                    </a:lnTo>
                    <a:lnTo>
                      <a:pt x="11" y="0"/>
                    </a:lnTo>
                    <a:lnTo>
                      <a:pt x="13" y="0"/>
                    </a:lnTo>
                    <a:lnTo>
                      <a:pt x="13" y="3"/>
                    </a:lnTo>
                    <a:lnTo>
                      <a:pt x="16" y="3"/>
                    </a:lnTo>
                    <a:lnTo>
                      <a:pt x="16" y="6"/>
                    </a:lnTo>
                    <a:lnTo>
                      <a:pt x="13" y="9"/>
                    </a:lnTo>
                    <a:lnTo>
                      <a:pt x="13" y="12"/>
                    </a:lnTo>
                    <a:lnTo>
                      <a:pt x="13" y="16"/>
                    </a:lnTo>
                    <a:lnTo>
                      <a:pt x="11" y="16"/>
                    </a:lnTo>
                    <a:lnTo>
                      <a:pt x="9" y="16"/>
                    </a:lnTo>
                    <a:lnTo>
                      <a:pt x="6" y="12"/>
                    </a:lnTo>
                    <a:lnTo>
                      <a:pt x="4" y="9"/>
                    </a:lnTo>
                    <a:lnTo>
                      <a:pt x="4" y="6"/>
                    </a:lnTo>
                    <a:lnTo>
                      <a:pt x="2" y="6"/>
                    </a:lnTo>
                    <a:lnTo>
                      <a:pt x="0" y="6"/>
                    </a:lnTo>
                    <a:lnTo>
                      <a:pt x="0" y="3"/>
                    </a:lnTo>
                    <a:lnTo>
                      <a:pt x="0" y="0"/>
                    </a:lnTo>
                    <a:lnTo>
                      <a:pt x="2" y="0"/>
                    </a:lnTo>
                    <a:lnTo>
                      <a:pt x="4" y="0"/>
                    </a:lnTo>
                    <a:lnTo>
                      <a:pt x="6" y="0"/>
                    </a:lnTo>
                  </a:path>
                </a:pathLst>
              </a:custGeom>
              <a:solidFill>
                <a:srgbClr val="FFD8EF"/>
              </a:solidFill>
              <a:ln w="9525" cap="rnd">
                <a:noFill/>
                <a:round/>
                <a:headEnd/>
                <a:tailEnd/>
              </a:ln>
            </p:spPr>
            <p:txBody>
              <a:bodyPr/>
              <a:lstStyle/>
              <a:p>
                <a:endParaRPr lang="en-US"/>
              </a:p>
            </p:txBody>
          </p:sp>
          <p:sp>
            <p:nvSpPr>
              <p:cNvPr id="84368" name="Freeform 400"/>
              <p:cNvSpPr>
                <a:spLocks noChangeAspect="1"/>
              </p:cNvSpPr>
              <p:nvPr/>
            </p:nvSpPr>
            <p:spPr bwMode="auto">
              <a:xfrm>
                <a:off x="1117" y="2374"/>
                <a:ext cx="8" cy="8"/>
              </a:xfrm>
              <a:custGeom>
                <a:avLst/>
                <a:gdLst>
                  <a:gd name="T0" fmla="*/ 1 w 17"/>
                  <a:gd name="T1" fmla="*/ 0 h 17"/>
                  <a:gd name="T2" fmla="*/ 1 w 17"/>
                  <a:gd name="T3" fmla="*/ 0 h 17"/>
                  <a:gd name="T4" fmla="*/ 0 w 17"/>
                  <a:gd name="T5" fmla="*/ 0 h 17"/>
                  <a:gd name="T6" fmla="*/ 0 w 17"/>
                  <a:gd name="T7" fmla="*/ 0 h 17"/>
                  <a:gd name="T8" fmla="*/ 0 w 17"/>
                  <a:gd name="T9" fmla="*/ 0 h 17"/>
                  <a:gd name="T10" fmla="*/ 0 w 17"/>
                  <a:gd name="T11" fmla="*/ 0 h 17"/>
                  <a:gd name="T12" fmla="*/ 0 w 17"/>
                  <a:gd name="T13" fmla="*/ 0 h 17"/>
                  <a:gd name="T14" fmla="*/ 0 w 17"/>
                  <a:gd name="T15" fmla="*/ 0 h 17"/>
                  <a:gd name="T16" fmla="*/ 0 w 17"/>
                  <a:gd name="T17" fmla="*/ 0 h 17"/>
                  <a:gd name="T18" fmla="*/ 0 w 17"/>
                  <a:gd name="T19" fmla="*/ 0 h 17"/>
                  <a:gd name="T20" fmla="*/ 0 w 17"/>
                  <a:gd name="T21" fmla="*/ 0 h 17"/>
                  <a:gd name="T22" fmla="*/ 0 w 17"/>
                  <a:gd name="T23" fmla="*/ 0 h 17"/>
                  <a:gd name="T24" fmla="*/ 0 w 17"/>
                  <a:gd name="T25" fmla="*/ 1 h 17"/>
                  <a:gd name="T26" fmla="*/ 0 w 17"/>
                  <a:gd name="T27" fmla="*/ 1 h 17"/>
                  <a:gd name="T28" fmla="*/ 0 w 17"/>
                  <a:gd name="T29" fmla="*/ 1 h 17"/>
                  <a:gd name="T30" fmla="*/ 0 w 17"/>
                  <a:gd name="T31" fmla="*/ 1 h 17"/>
                  <a:gd name="T32" fmla="*/ 0 w 17"/>
                  <a:gd name="T33" fmla="*/ 2 h 17"/>
                  <a:gd name="T34" fmla="*/ 0 w 17"/>
                  <a:gd name="T35" fmla="*/ 1 h 17"/>
                  <a:gd name="T36" fmla="*/ 0 w 17"/>
                  <a:gd name="T37" fmla="*/ 1 h 17"/>
                  <a:gd name="T38" fmla="*/ 0 w 17"/>
                  <a:gd name="T39" fmla="*/ 1 h 17"/>
                  <a:gd name="T40" fmla="*/ 0 w 17"/>
                  <a:gd name="T41" fmla="*/ 1 h 17"/>
                  <a:gd name="T42" fmla="*/ 0 w 17"/>
                  <a:gd name="T43" fmla="*/ 1 h 17"/>
                  <a:gd name="T44" fmla="*/ 0 w 17"/>
                  <a:gd name="T45" fmla="*/ 1 h 17"/>
                  <a:gd name="T46" fmla="*/ 1 w 17"/>
                  <a:gd name="T47" fmla="*/ 1 h 17"/>
                  <a:gd name="T48" fmla="*/ 1 w 17"/>
                  <a:gd name="T49" fmla="*/ 0 h 17"/>
                  <a:gd name="T50" fmla="*/ 1 w 17"/>
                  <a:gd name="T51" fmla="*/ 0 h 17"/>
                  <a:gd name="T52" fmla="*/ 1 w 17"/>
                  <a:gd name="T53" fmla="*/ 0 h 17"/>
                  <a:gd name="T54" fmla="*/ 2 w 17"/>
                  <a:gd name="T55" fmla="*/ 0 h 17"/>
                  <a:gd name="T56" fmla="*/ 2 w 17"/>
                  <a:gd name="T57" fmla="*/ 0 h 17"/>
                  <a:gd name="T58" fmla="*/ 2 w 17"/>
                  <a:gd name="T59" fmla="*/ 0 h 17"/>
                  <a:gd name="T60" fmla="*/ 1 w 17"/>
                  <a:gd name="T61" fmla="*/ 0 h 17"/>
                  <a:gd name="T62" fmla="*/ 1 w 17"/>
                  <a:gd name="T63" fmla="*/ 0 h 17"/>
                  <a:gd name="T64" fmla="*/ 1 w 17"/>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11" y="0"/>
                    </a:moveTo>
                    <a:lnTo>
                      <a:pt x="10" y="1"/>
                    </a:lnTo>
                    <a:lnTo>
                      <a:pt x="8" y="1"/>
                    </a:lnTo>
                    <a:lnTo>
                      <a:pt x="7" y="1"/>
                    </a:lnTo>
                    <a:lnTo>
                      <a:pt x="5" y="1"/>
                    </a:lnTo>
                    <a:lnTo>
                      <a:pt x="4" y="2"/>
                    </a:lnTo>
                    <a:lnTo>
                      <a:pt x="2" y="2"/>
                    </a:lnTo>
                    <a:lnTo>
                      <a:pt x="1" y="2"/>
                    </a:lnTo>
                    <a:lnTo>
                      <a:pt x="0" y="2"/>
                    </a:lnTo>
                    <a:lnTo>
                      <a:pt x="0" y="4"/>
                    </a:lnTo>
                    <a:lnTo>
                      <a:pt x="0" y="5"/>
                    </a:lnTo>
                    <a:lnTo>
                      <a:pt x="1" y="6"/>
                    </a:lnTo>
                    <a:lnTo>
                      <a:pt x="1" y="8"/>
                    </a:lnTo>
                    <a:lnTo>
                      <a:pt x="2" y="9"/>
                    </a:lnTo>
                    <a:lnTo>
                      <a:pt x="2" y="10"/>
                    </a:lnTo>
                    <a:lnTo>
                      <a:pt x="2" y="12"/>
                    </a:lnTo>
                    <a:lnTo>
                      <a:pt x="4" y="14"/>
                    </a:lnTo>
                    <a:lnTo>
                      <a:pt x="4" y="16"/>
                    </a:lnTo>
                    <a:lnTo>
                      <a:pt x="5" y="16"/>
                    </a:lnTo>
                    <a:lnTo>
                      <a:pt x="5" y="14"/>
                    </a:lnTo>
                    <a:lnTo>
                      <a:pt x="7" y="14"/>
                    </a:lnTo>
                    <a:lnTo>
                      <a:pt x="7" y="13"/>
                    </a:lnTo>
                    <a:lnTo>
                      <a:pt x="7" y="10"/>
                    </a:lnTo>
                    <a:lnTo>
                      <a:pt x="8" y="10"/>
                    </a:lnTo>
                    <a:lnTo>
                      <a:pt x="8" y="9"/>
                    </a:lnTo>
                    <a:lnTo>
                      <a:pt x="10" y="6"/>
                    </a:lnTo>
                    <a:lnTo>
                      <a:pt x="11" y="6"/>
                    </a:lnTo>
                    <a:lnTo>
                      <a:pt x="11" y="5"/>
                    </a:lnTo>
                    <a:lnTo>
                      <a:pt x="13" y="4"/>
                    </a:lnTo>
                    <a:lnTo>
                      <a:pt x="14" y="2"/>
                    </a:lnTo>
                    <a:lnTo>
                      <a:pt x="16" y="1"/>
                    </a:lnTo>
                    <a:lnTo>
                      <a:pt x="14" y="1"/>
                    </a:lnTo>
                    <a:lnTo>
                      <a:pt x="13" y="1"/>
                    </a:lnTo>
                    <a:lnTo>
                      <a:pt x="11" y="0"/>
                    </a:lnTo>
                  </a:path>
                </a:pathLst>
              </a:custGeom>
              <a:solidFill>
                <a:srgbClr val="C60060"/>
              </a:solidFill>
              <a:ln w="9525" cap="rnd">
                <a:noFill/>
                <a:round/>
                <a:headEnd/>
                <a:tailEnd/>
              </a:ln>
            </p:spPr>
            <p:txBody>
              <a:bodyPr/>
              <a:lstStyle/>
              <a:p>
                <a:endParaRPr lang="en-US"/>
              </a:p>
            </p:txBody>
          </p:sp>
          <p:sp>
            <p:nvSpPr>
              <p:cNvPr id="84369" name="Freeform 401"/>
              <p:cNvSpPr>
                <a:spLocks noChangeAspect="1"/>
              </p:cNvSpPr>
              <p:nvPr/>
            </p:nvSpPr>
            <p:spPr bwMode="auto">
              <a:xfrm>
                <a:off x="1136" y="2369"/>
                <a:ext cx="9" cy="8"/>
              </a:xfrm>
              <a:custGeom>
                <a:avLst/>
                <a:gdLst>
                  <a:gd name="T0" fmla="*/ 1 w 17"/>
                  <a:gd name="T1" fmla="*/ 0 h 17"/>
                  <a:gd name="T2" fmla="*/ 1 w 17"/>
                  <a:gd name="T3" fmla="*/ 0 h 17"/>
                  <a:gd name="T4" fmla="*/ 1 w 17"/>
                  <a:gd name="T5" fmla="*/ 0 h 17"/>
                  <a:gd name="T6" fmla="*/ 1 w 17"/>
                  <a:gd name="T7" fmla="*/ 0 h 17"/>
                  <a:gd name="T8" fmla="*/ 1 w 17"/>
                  <a:gd name="T9" fmla="*/ 0 h 17"/>
                  <a:gd name="T10" fmla="*/ 1 w 17"/>
                  <a:gd name="T11" fmla="*/ 0 h 17"/>
                  <a:gd name="T12" fmla="*/ 2 w 17"/>
                  <a:gd name="T13" fmla="*/ 0 h 17"/>
                  <a:gd name="T14" fmla="*/ 2 w 17"/>
                  <a:gd name="T15" fmla="*/ 0 h 17"/>
                  <a:gd name="T16" fmla="*/ 2 w 17"/>
                  <a:gd name="T17" fmla="*/ 0 h 17"/>
                  <a:gd name="T18" fmla="*/ 2 w 17"/>
                  <a:gd name="T19" fmla="*/ 0 h 17"/>
                  <a:gd name="T20" fmla="*/ 2 w 17"/>
                  <a:gd name="T21" fmla="*/ 0 h 17"/>
                  <a:gd name="T22" fmla="*/ 2 w 17"/>
                  <a:gd name="T23" fmla="*/ 0 h 17"/>
                  <a:gd name="T24" fmla="*/ 2 w 17"/>
                  <a:gd name="T25" fmla="*/ 0 h 17"/>
                  <a:gd name="T26" fmla="*/ 2 w 17"/>
                  <a:gd name="T27" fmla="*/ 0 h 17"/>
                  <a:gd name="T28" fmla="*/ 2 w 17"/>
                  <a:gd name="T29" fmla="*/ 0 h 17"/>
                  <a:gd name="T30" fmla="*/ 2 w 17"/>
                  <a:gd name="T31" fmla="*/ 0 h 17"/>
                  <a:gd name="T32" fmla="*/ 2 w 17"/>
                  <a:gd name="T33" fmla="*/ 0 h 17"/>
                  <a:gd name="T34" fmla="*/ 2 w 17"/>
                  <a:gd name="T35" fmla="*/ 0 h 17"/>
                  <a:gd name="T36" fmla="*/ 2 w 17"/>
                  <a:gd name="T37" fmla="*/ 0 h 17"/>
                  <a:gd name="T38" fmla="*/ 2 w 17"/>
                  <a:gd name="T39" fmla="*/ 0 h 17"/>
                  <a:gd name="T40" fmla="*/ 2 w 17"/>
                  <a:gd name="T41" fmla="*/ 0 h 17"/>
                  <a:gd name="T42" fmla="*/ 2 w 17"/>
                  <a:gd name="T43" fmla="*/ 0 h 17"/>
                  <a:gd name="T44" fmla="*/ 2 w 17"/>
                  <a:gd name="T45" fmla="*/ 0 h 17"/>
                  <a:gd name="T46" fmla="*/ 2 w 17"/>
                  <a:gd name="T47" fmla="*/ 0 h 17"/>
                  <a:gd name="T48" fmla="*/ 2 w 17"/>
                  <a:gd name="T49" fmla="*/ 0 h 17"/>
                  <a:gd name="T50" fmla="*/ 2 w 17"/>
                  <a:gd name="T51" fmla="*/ 0 h 17"/>
                  <a:gd name="T52" fmla="*/ 2 w 17"/>
                  <a:gd name="T53" fmla="*/ 1 h 17"/>
                  <a:gd name="T54" fmla="*/ 2 w 17"/>
                  <a:gd name="T55" fmla="*/ 1 h 17"/>
                  <a:gd name="T56" fmla="*/ 2 w 17"/>
                  <a:gd name="T57" fmla="*/ 1 h 17"/>
                  <a:gd name="T58" fmla="*/ 2 w 17"/>
                  <a:gd name="T59" fmla="*/ 1 h 17"/>
                  <a:gd name="T60" fmla="*/ 2 w 17"/>
                  <a:gd name="T61" fmla="*/ 2 h 17"/>
                  <a:gd name="T62" fmla="*/ 2 w 17"/>
                  <a:gd name="T63" fmla="*/ 2 h 17"/>
                  <a:gd name="T64" fmla="*/ 1 w 17"/>
                  <a:gd name="T65" fmla="*/ 2 h 17"/>
                  <a:gd name="T66" fmla="*/ 1 w 17"/>
                  <a:gd name="T67" fmla="*/ 2 h 17"/>
                  <a:gd name="T68" fmla="*/ 1 w 17"/>
                  <a:gd name="T69" fmla="*/ 2 h 17"/>
                  <a:gd name="T70" fmla="*/ 1 w 17"/>
                  <a:gd name="T71" fmla="*/ 2 h 17"/>
                  <a:gd name="T72" fmla="*/ 1 w 17"/>
                  <a:gd name="T73" fmla="*/ 2 h 17"/>
                  <a:gd name="T74" fmla="*/ 1 w 17"/>
                  <a:gd name="T75" fmla="*/ 2 h 17"/>
                  <a:gd name="T76" fmla="*/ 1 w 17"/>
                  <a:gd name="T77" fmla="*/ 1 h 17"/>
                  <a:gd name="T78" fmla="*/ 1 w 17"/>
                  <a:gd name="T79" fmla="*/ 1 h 17"/>
                  <a:gd name="T80" fmla="*/ 1 w 17"/>
                  <a:gd name="T81" fmla="*/ 1 h 17"/>
                  <a:gd name="T82" fmla="*/ 0 w 17"/>
                  <a:gd name="T83" fmla="*/ 1 h 17"/>
                  <a:gd name="T84" fmla="*/ 0 w 17"/>
                  <a:gd name="T85" fmla="*/ 0 h 17"/>
                  <a:gd name="T86" fmla="*/ 0 w 17"/>
                  <a:gd name="T87" fmla="*/ 0 h 17"/>
                  <a:gd name="T88" fmla="*/ 1 w 17"/>
                  <a:gd name="T89" fmla="*/ 0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
                  <a:gd name="T136" fmla="*/ 0 h 17"/>
                  <a:gd name="T137" fmla="*/ 17 w 17"/>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 h="17">
                    <a:moveTo>
                      <a:pt x="2" y="0"/>
                    </a:moveTo>
                    <a:lnTo>
                      <a:pt x="2" y="0"/>
                    </a:lnTo>
                    <a:lnTo>
                      <a:pt x="4" y="0"/>
                    </a:lnTo>
                    <a:lnTo>
                      <a:pt x="6" y="0"/>
                    </a:lnTo>
                    <a:lnTo>
                      <a:pt x="9" y="0"/>
                    </a:lnTo>
                    <a:lnTo>
                      <a:pt x="11" y="0"/>
                    </a:lnTo>
                    <a:lnTo>
                      <a:pt x="13" y="0"/>
                    </a:lnTo>
                    <a:lnTo>
                      <a:pt x="16" y="0"/>
                    </a:lnTo>
                    <a:lnTo>
                      <a:pt x="16" y="1"/>
                    </a:lnTo>
                    <a:lnTo>
                      <a:pt x="13" y="3"/>
                    </a:lnTo>
                    <a:lnTo>
                      <a:pt x="13" y="5"/>
                    </a:lnTo>
                    <a:lnTo>
                      <a:pt x="11" y="5"/>
                    </a:lnTo>
                    <a:lnTo>
                      <a:pt x="11" y="8"/>
                    </a:lnTo>
                    <a:lnTo>
                      <a:pt x="11" y="10"/>
                    </a:lnTo>
                    <a:lnTo>
                      <a:pt x="9" y="14"/>
                    </a:lnTo>
                    <a:lnTo>
                      <a:pt x="9" y="16"/>
                    </a:lnTo>
                    <a:lnTo>
                      <a:pt x="6" y="16"/>
                    </a:lnTo>
                    <a:lnTo>
                      <a:pt x="4" y="16"/>
                    </a:lnTo>
                    <a:lnTo>
                      <a:pt x="2" y="14"/>
                    </a:lnTo>
                    <a:lnTo>
                      <a:pt x="2" y="10"/>
                    </a:lnTo>
                    <a:lnTo>
                      <a:pt x="0" y="8"/>
                    </a:lnTo>
                    <a:lnTo>
                      <a:pt x="0" y="5"/>
                    </a:lnTo>
                    <a:lnTo>
                      <a:pt x="2" y="0"/>
                    </a:lnTo>
                  </a:path>
                </a:pathLst>
              </a:custGeom>
              <a:solidFill>
                <a:srgbClr val="C60060"/>
              </a:solidFill>
              <a:ln w="9525" cap="rnd">
                <a:noFill/>
                <a:round/>
                <a:headEnd/>
                <a:tailEnd/>
              </a:ln>
            </p:spPr>
            <p:txBody>
              <a:bodyPr/>
              <a:lstStyle/>
              <a:p>
                <a:endParaRPr lang="en-US"/>
              </a:p>
            </p:txBody>
          </p:sp>
          <p:sp>
            <p:nvSpPr>
              <p:cNvPr id="84370" name="Freeform 402"/>
              <p:cNvSpPr>
                <a:spLocks noChangeAspect="1"/>
              </p:cNvSpPr>
              <p:nvPr/>
            </p:nvSpPr>
            <p:spPr bwMode="auto">
              <a:xfrm>
                <a:off x="1176" y="2392"/>
                <a:ext cx="8" cy="8"/>
              </a:xfrm>
              <a:custGeom>
                <a:avLst/>
                <a:gdLst>
                  <a:gd name="T0" fmla="*/ 1 w 17"/>
                  <a:gd name="T1" fmla="*/ 0 h 17"/>
                  <a:gd name="T2" fmla="*/ 1 w 17"/>
                  <a:gd name="T3" fmla="*/ 0 h 17"/>
                  <a:gd name="T4" fmla="*/ 1 w 17"/>
                  <a:gd name="T5" fmla="*/ 0 h 17"/>
                  <a:gd name="T6" fmla="*/ 1 w 17"/>
                  <a:gd name="T7" fmla="*/ 0 h 17"/>
                  <a:gd name="T8" fmla="*/ 1 w 17"/>
                  <a:gd name="T9" fmla="*/ 0 h 17"/>
                  <a:gd name="T10" fmla="*/ 1 w 17"/>
                  <a:gd name="T11" fmla="*/ 0 h 17"/>
                  <a:gd name="T12" fmla="*/ 1 w 17"/>
                  <a:gd name="T13" fmla="*/ 0 h 17"/>
                  <a:gd name="T14" fmla="*/ 0 w 17"/>
                  <a:gd name="T15" fmla="*/ 0 h 17"/>
                  <a:gd name="T16" fmla="*/ 0 w 17"/>
                  <a:gd name="T17" fmla="*/ 0 h 17"/>
                  <a:gd name="T18" fmla="*/ 0 w 17"/>
                  <a:gd name="T19" fmla="*/ 0 h 17"/>
                  <a:gd name="T20" fmla="*/ 0 w 17"/>
                  <a:gd name="T21" fmla="*/ 0 h 17"/>
                  <a:gd name="T22" fmla="*/ 0 w 17"/>
                  <a:gd name="T23" fmla="*/ 0 h 17"/>
                  <a:gd name="T24" fmla="*/ 0 w 17"/>
                  <a:gd name="T25" fmla="*/ 0 h 17"/>
                  <a:gd name="T26" fmla="*/ 0 w 17"/>
                  <a:gd name="T27" fmla="*/ 0 h 17"/>
                  <a:gd name="T28" fmla="*/ 0 w 17"/>
                  <a:gd name="T29" fmla="*/ 0 h 17"/>
                  <a:gd name="T30" fmla="*/ 0 w 17"/>
                  <a:gd name="T31" fmla="*/ 0 h 17"/>
                  <a:gd name="T32" fmla="*/ 0 w 17"/>
                  <a:gd name="T33" fmla="*/ 0 h 17"/>
                  <a:gd name="T34" fmla="*/ 0 w 17"/>
                  <a:gd name="T35" fmla="*/ 0 h 17"/>
                  <a:gd name="T36" fmla="*/ 0 w 17"/>
                  <a:gd name="T37" fmla="*/ 0 h 17"/>
                  <a:gd name="T38" fmla="*/ 0 w 17"/>
                  <a:gd name="T39" fmla="*/ 0 h 17"/>
                  <a:gd name="T40" fmla="*/ 0 w 17"/>
                  <a:gd name="T41" fmla="*/ 0 h 17"/>
                  <a:gd name="T42" fmla="*/ 0 w 17"/>
                  <a:gd name="T43" fmla="*/ 0 h 17"/>
                  <a:gd name="T44" fmla="*/ 0 w 17"/>
                  <a:gd name="T45" fmla="*/ 0 h 17"/>
                  <a:gd name="T46" fmla="*/ 0 w 17"/>
                  <a:gd name="T47" fmla="*/ 1 h 17"/>
                  <a:gd name="T48" fmla="*/ 0 w 17"/>
                  <a:gd name="T49" fmla="*/ 1 h 17"/>
                  <a:gd name="T50" fmla="*/ 0 w 17"/>
                  <a:gd name="T51" fmla="*/ 1 h 17"/>
                  <a:gd name="T52" fmla="*/ 0 w 17"/>
                  <a:gd name="T53" fmla="*/ 1 h 17"/>
                  <a:gd name="T54" fmla="*/ 0 w 17"/>
                  <a:gd name="T55" fmla="*/ 1 h 17"/>
                  <a:gd name="T56" fmla="*/ 0 w 17"/>
                  <a:gd name="T57" fmla="*/ 1 h 17"/>
                  <a:gd name="T58" fmla="*/ 0 w 17"/>
                  <a:gd name="T59" fmla="*/ 1 h 17"/>
                  <a:gd name="T60" fmla="*/ 0 w 17"/>
                  <a:gd name="T61" fmla="*/ 1 h 17"/>
                  <a:gd name="T62" fmla="*/ 0 w 17"/>
                  <a:gd name="T63" fmla="*/ 1 h 17"/>
                  <a:gd name="T64" fmla="*/ 0 w 17"/>
                  <a:gd name="T65" fmla="*/ 1 h 17"/>
                  <a:gd name="T66" fmla="*/ 0 w 17"/>
                  <a:gd name="T67" fmla="*/ 1 h 17"/>
                  <a:gd name="T68" fmla="*/ 0 w 17"/>
                  <a:gd name="T69" fmla="*/ 1 h 17"/>
                  <a:gd name="T70" fmla="*/ 0 w 17"/>
                  <a:gd name="T71" fmla="*/ 2 h 17"/>
                  <a:gd name="T72" fmla="*/ 0 w 17"/>
                  <a:gd name="T73" fmla="*/ 2 h 17"/>
                  <a:gd name="T74" fmla="*/ 0 w 17"/>
                  <a:gd name="T75" fmla="*/ 1 h 17"/>
                  <a:gd name="T76" fmla="*/ 0 w 17"/>
                  <a:gd name="T77" fmla="*/ 1 h 17"/>
                  <a:gd name="T78" fmla="*/ 0 w 17"/>
                  <a:gd name="T79" fmla="*/ 1 h 17"/>
                  <a:gd name="T80" fmla="*/ 0 w 17"/>
                  <a:gd name="T81" fmla="*/ 1 h 17"/>
                  <a:gd name="T82" fmla="*/ 0 w 17"/>
                  <a:gd name="T83" fmla="*/ 1 h 17"/>
                  <a:gd name="T84" fmla="*/ 1 w 17"/>
                  <a:gd name="T85" fmla="*/ 1 h 17"/>
                  <a:gd name="T86" fmla="*/ 1 w 17"/>
                  <a:gd name="T87" fmla="*/ 1 h 17"/>
                  <a:gd name="T88" fmla="*/ 1 w 17"/>
                  <a:gd name="T89" fmla="*/ 1 h 17"/>
                  <a:gd name="T90" fmla="*/ 1 w 17"/>
                  <a:gd name="T91" fmla="*/ 1 h 17"/>
                  <a:gd name="T92" fmla="*/ 1 w 17"/>
                  <a:gd name="T93" fmla="*/ 1 h 17"/>
                  <a:gd name="T94" fmla="*/ 1 w 17"/>
                  <a:gd name="T95" fmla="*/ 1 h 17"/>
                  <a:gd name="T96" fmla="*/ 1 w 17"/>
                  <a:gd name="T97" fmla="*/ 0 h 17"/>
                  <a:gd name="T98" fmla="*/ 1 w 17"/>
                  <a:gd name="T99" fmla="*/ 0 h 17"/>
                  <a:gd name="T100" fmla="*/ 1 w 17"/>
                  <a:gd name="T101" fmla="*/ 0 h 17"/>
                  <a:gd name="T102" fmla="*/ 1 w 17"/>
                  <a:gd name="T103" fmla="*/ 0 h 17"/>
                  <a:gd name="T104" fmla="*/ 1 w 17"/>
                  <a:gd name="T105" fmla="*/ 0 h 17"/>
                  <a:gd name="T106" fmla="*/ 1 w 17"/>
                  <a:gd name="T107" fmla="*/ 0 h 17"/>
                  <a:gd name="T108" fmla="*/ 2 w 17"/>
                  <a:gd name="T109" fmla="*/ 0 h 17"/>
                  <a:gd name="T110" fmla="*/ 1 w 17"/>
                  <a:gd name="T111" fmla="*/ 0 h 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
                  <a:gd name="T169" fmla="*/ 0 h 17"/>
                  <a:gd name="T170" fmla="*/ 17 w 17"/>
                  <a:gd name="T171" fmla="*/ 17 h 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 h="17">
                    <a:moveTo>
                      <a:pt x="14" y="2"/>
                    </a:moveTo>
                    <a:lnTo>
                      <a:pt x="12" y="2"/>
                    </a:lnTo>
                    <a:lnTo>
                      <a:pt x="11" y="2"/>
                    </a:lnTo>
                    <a:lnTo>
                      <a:pt x="9" y="2"/>
                    </a:lnTo>
                    <a:lnTo>
                      <a:pt x="9" y="1"/>
                    </a:lnTo>
                    <a:lnTo>
                      <a:pt x="8" y="1"/>
                    </a:lnTo>
                    <a:lnTo>
                      <a:pt x="6" y="1"/>
                    </a:lnTo>
                    <a:lnTo>
                      <a:pt x="4" y="0"/>
                    </a:lnTo>
                    <a:lnTo>
                      <a:pt x="4" y="1"/>
                    </a:lnTo>
                    <a:lnTo>
                      <a:pt x="3" y="2"/>
                    </a:lnTo>
                    <a:lnTo>
                      <a:pt x="4" y="2"/>
                    </a:lnTo>
                    <a:lnTo>
                      <a:pt x="4" y="3"/>
                    </a:lnTo>
                    <a:lnTo>
                      <a:pt x="4" y="4"/>
                    </a:lnTo>
                    <a:lnTo>
                      <a:pt x="4" y="5"/>
                    </a:lnTo>
                    <a:lnTo>
                      <a:pt x="6" y="5"/>
                    </a:lnTo>
                    <a:lnTo>
                      <a:pt x="6" y="6"/>
                    </a:lnTo>
                    <a:lnTo>
                      <a:pt x="6" y="7"/>
                    </a:lnTo>
                    <a:lnTo>
                      <a:pt x="6" y="9"/>
                    </a:lnTo>
                    <a:lnTo>
                      <a:pt x="4" y="9"/>
                    </a:lnTo>
                    <a:lnTo>
                      <a:pt x="4" y="10"/>
                    </a:lnTo>
                    <a:lnTo>
                      <a:pt x="3" y="11"/>
                    </a:lnTo>
                    <a:lnTo>
                      <a:pt x="1" y="12"/>
                    </a:lnTo>
                    <a:lnTo>
                      <a:pt x="0" y="12"/>
                    </a:lnTo>
                    <a:lnTo>
                      <a:pt x="0" y="13"/>
                    </a:lnTo>
                    <a:lnTo>
                      <a:pt x="0" y="14"/>
                    </a:lnTo>
                    <a:lnTo>
                      <a:pt x="1" y="16"/>
                    </a:lnTo>
                    <a:lnTo>
                      <a:pt x="3" y="14"/>
                    </a:lnTo>
                    <a:lnTo>
                      <a:pt x="4" y="14"/>
                    </a:lnTo>
                    <a:lnTo>
                      <a:pt x="4" y="13"/>
                    </a:lnTo>
                    <a:lnTo>
                      <a:pt x="4" y="12"/>
                    </a:lnTo>
                    <a:lnTo>
                      <a:pt x="6" y="12"/>
                    </a:lnTo>
                    <a:lnTo>
                      <a:pt x="8" y="11"/>
                    </a:lnTo>
                    <a:lnTo>
                      <a:pt x="8" y="10"/>
                    </a:lnTo>
                    <a:lnTo>
                      <a:pt x="9" y="9"/>
                    </a:lnTo>
                    <a:lnTo>
                      <a:pt x="9" y="8"/>
                    </a:lnTo>
                    <a:lnTo>
                      <a:pt x="11" y="7"/>
                    </a:lnTo>
                    <a:lnTo>
                      <a:pt x="11" y="6"/>
                    </a:lnTo>
                    <a:lnTo>
                      <a:pt x="12" y="5"/>
                    </a:lnTo>
                    <a:lnTo>
                      <a:pt x="14" y="5"/>
                    </a:lnTo>
                    <a:lnTo>
                      <a:pt x="14" y="4"/>
                    </a:lnTo>
                    <a:lnTo>
                      <a:pt x="16" y="3"/>
                    </a:lnTo>
                    <a:lnTo>
                      <a:pt x="14" y="2"/>
                    </a:lnTo>
                  </a:path>
                </a:pathLst>
              </a:custGeom>
              <a:solidFill>
                <a:srgbClr val="C60060"/>
              </a:solidFill>
              <a:ln w="9525" cap="rnd">
                <a:noFill/>
                <a:round/>
                <a:headEnd/>
                <a:tailEnd/>
              </a:ln>
            </p:spPr>
            <p:txBody>
              <a:bodyPr/>
              <a:lstStyle/>
              <a:p>
                <a:endParaRPr lang="en-US"/>
              </a:p>
            </p:txBody>
          </p:sp>
          <p:sp>
            <p:nvSpPr>
              <p:cNvPr id="84371" name="Freeform 403"/>
              <p:cNvSpPr>
                <a:spLocks noChangeAspect="1"/>
              </p:cNvSpPr>
              <p:nvPr/>
            </p:nvSpPr>
            <p:spPr bwMode="auto">
              <a:xfrm>
                <a:off x="1137" y="2388"/>
                <a:ext cx="13" cy="9"/>
              </a:xfrm>
              <a:custGeom>
                <a:avLst/>
                <a:gdLst>
                  <a:gd name="T0" fmla="*/ 0 w 26"/>
                  <a:gd name="T1" fmla="*/ 1 h 17"/>
                  <a:gd name="T2" fmla="*/ 1 w 26"/>
                  <a:gd name="T3" fmla="*/ 1 h 17"/>
                  <a:gd name="T4" fmla="*/ 1 w 26"/>
                  <a:gd name="T5" fmla="*/ 1 h 17"/>
                  <a:gd name="T6" fmla="*/ 1 w 26"/>
                  <a:gd name="T7" fmla="*/ 1 h 17"/>
                  <a:gd name="T8" fmla="*/ 1 w 26"/>
                  <a:gd name="T9" fmla="*/ 1 h 17"/>
                  <a:gd name="T10" fmla="*/ 1 w 26"/>
                  <a:gd name="T11" fmla="*/ 0 h 17"/>
                  <a:gd name="T12" fmla="*/ 2 w 26"/>
                  <a:gd name="T13" fmla="*/ 0 h 17"/>
                  <a:gd name="T14" fmla="*/ 2 w 26"/>
                  <a:gd name="T15" fmla="*/ 0 h 17"/>
                  <a:gd name="T16" fmla="*/ 2 w 26"/>
                  <a:gd name="T17" fmla="*/ 0 h 17"/>
                  <a:gd name="T18" fmla="*/ 2 w 26"/>
                  <a:gd name="T19" fmla="*/ 0 h 17"/>
                  <a:gd name="T20" fmla="*/ 2 w 26"/>
                  <a:gd name="T21" fmla="*/ 1 h 17"/>
                  <a:gd name="T22" fmla="*/ 2 w 26"/>
                  <a:gd name="T23" fmla="*/ 1 h 17"/>
                  <a:gd name="T24" fmla="*/ 2 w 26"/>
                  <a:gd name="T25" fmla="*/ 1 h 17"/>
                  <a:gd name="T26" fmla="*/ 2 w 26"/>
                  <a:gd name="T27" fmla="*/ 1 h 17"/>
                  <a:gd name="T28" fmla="*/ 3 w 26"/>
                  <a:gd name="T29" fmla="*/ 1 h 17"/>
                  <a:gd name="T30" fmla="*/ 3 w 26"/>
                  <a:gd name="T31" fmla="*/ 1 h 17"/>
                  <a:gd name="T32" fmla="*/ 3 w 26"/>
                  <a:gd name="T33" fmla="*/ 1 h 17"/>
                  <a:gd name="T34" fmla="*/ 3 w 26"/>
                  <a:gd name="T35" fmla="*/ 1 h 17"/>
                  <a:gd name="T36" fmla="*/ 3 w 26"/>
                  <a:gd name="T37" fmla="*/ 2 h 17"/>
                  <a:gd name="T38" fmla="*/ 3 w 26"/>
                  <a:gd name="T39" fmla="*/ 2 h 17"/>
                  <a:gd name="T40" fmla="*/ 3 w 26"/>
                  <a:gd name="T41" fmla="*/ 2 h 17"/>
                  <a:gd name="T42" fmla="*/ 3 w 26"/>
                  <a:gd name="T43" fmla="*/ 2 h 17"/>
                  <a:gd name="T44" fmla="*/ 3 w 26"/>
                  <a:gd name="T45" fmla="*/ 2 h 17"/>
                  <a:gd name="T46" fmla="*/ 3 w 26"/>
                  <a:gd name="T47" fmla="*/ 2 h 17"/>
                  <a:gd name="T48" fmla="*/ 3 w 26"/>
                  <a:gd name="T49" fmla="*/ 2 h 17"/>
                  <a:gd name="T50" fmla="*/ 3 w 26"/>
                  <a:gd name="T51" fmla="*/ 2 h 17"/>
                  <a:gd name="T52" fmla="*/ 3 w 26"/>
                  <a:gd name="T53" fmla="*/ 2 h 17"/>
                  <a:gd name="T54" fmla="*/ 2 w 26"/>
                  <a:gd name="T55" fmla="*/ 2 h 17"/>
                  <a:gd name="T56" fmla="*/ 2 w 26"/>
                  <a:gd name="T57" fmla="*/ 2 h 17"/>
                  <a:gd name="T58" fmla="*/ 2 w 26"/>
                  <a:gd name="T59" fmla="*/ 2 h 17"/>
                  <a:gd name="T60" fmla="*/ 2 w 26"/>
                  <a:gd name="T61" fmla="*/ 2 h 17"/>
                  <a:gd name="T62" fmla="*/ 2 w 26"/>
                  <a:gd name="T63" fmla="*/ 2 h 17"/>
                  <a:gd name="T64" fmla="*/ 1 w 26"/>
                  <a:gd name="T65" fmla="*/ 2 h 17"/>
                  <a:gd name="T66" fmla="*/ 1 w 26"/>
                  <a:gd name="T67" fmla="*/ 2 h 17"/>
                  <a:gd name="T68" fmla="*/ 1 w 26"/>
                  <a:gd name="T69" fmla="*/ 2 h 17"/>
                  <a:gd name="T70" fmla="*/ 1 w 26"/>
                  <a:gd name="T71" fmla="*/ 2 h 17"/>
                  <a:gd name="T72" fmla="*/ 1 w 26"/>
                  <a:gd name="T73" fmla="*/ 2 h 17"/>
                  <a:gd name="T74" fmla="*/ 1 w 26"/>
                  <a:gd name="T75" fmla="*/ 2 h 17"/>
                  <a:gd name="T76" fmla="*/ 1 w 26"/>
                  <a:gd name="T77" fmla="*/ 2 h 17"/>
                  <a:gd name="T78" fmla="*/ 1 w 26"/>
                  <a:gd name="T79" fmla="*/ 2 h 17"/>
                  <a:gd name="T80" fmla="*/ 1 w 26"/>
                  <a:gd name="T81" fmla="*/ 2 h 17"/>
                  <a:gd name="T82" fmla="*/ 1 w 26"/>
                  <a:gd name="T83" fmla="*/ 2 h 17"/>
                  <a:gd name="T84" fmla="*/ 1 w 26"/>
                  <a:gd name="T85" fmla="*/ 2 h 17"/>
                  <a:gd name="T86" fmla="*/ 1 w 26"/>
                  <a:gd name="T87" fmla="*/ 2 h 17"/>
                  <a:gd name="T88" fmla="*/ 0 w 26"/>
                  <a:gd name="T89" fmla="*/ 1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
                  <a:gd name="T136" fmla="*/ 0 h 17"/>
                  <a:gd name="T137" fmla="*/ 26 w 26"/>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 h="17">
                    <a:moveTo>
                      <a:pt x="0" y="8"/>
                    </a:moveTo>
                    <a:lnTo>
                      <a:pt x="1" y="5"/>
                    </a:lnTo>
                    <a:lnTo>
                      <a:pt x="3" y="4"/>
                    </a:lnTo>
                    <a:lnTo>
                      <a:pt x="4" y="2"/>
                    </a:lnTo>
                    <a:lnTo>
                      <a:pt x="6" y="1"/>
                    </a:lnTo>
                    <a:lnTo>
                      <a:pt x="7" y="0"/>
                    </a:lnTo>
                    <a:lnTo>
                      <a:pt x="9" y="0"/>
                    </a:lnTo>
                    <a:lnTo>
                      <a:pt x="10" y="0"/>
                    </a:lnTo>
                    <a:lnTo>
                      <a:pt x="12" y="0"/>
                    </a:lnTo>
                    <a:lnTo>
                      <a:pt x="13" y="0"/>
                    </a:lnTo>
                    <a:lnTo>
                      <a:pt x="14" y="1"/>
                    </a:lnTo>
                    <a:lnTo>
                      <a:pt x="16" y="2"/>
                    </a:lnTo>
                    <a:lnTo>
                      <a:pt x="16" y="4"/>
                    </a:lnTo>
                    <a:lnTo>
                      <a:pt x="18" y="5"/>
                    </a:lnTo>
                    <a:lnTo>
                      <a:pt x="19" y="7"/>
                    </a:lnTo>
                    <a:lnTo>
                      <a:pt x="20" y="8"/>
                    </a:lnTo>
                    <a:lnTo>
                      <a:pt x="21" y="8"/>
                    </a:lnTo>
                    <a:lnTo>
                      <a:pt x="23" y="11"/>
                    </a:lnTo>
                    <a:lnTo>
                      <a:pt x="23" y="13"/>
                    </a:lnTo>
                    <a:lnTo>
                      <a:pt x="24" y="13"/>
                    </a:lnTo>
                    <a:lnTo>
                      <a:pt x="25" y="16"/>
                    </a:lnTo>
                    <a:lnTo>
                      <a:pt x="23" y="14"/>
                    </a:lnTo>
                    <a:lnTo>
                      <a:pt x="21" y="14"/>
                    </a:lnTo>
                    <a:lnTo>
                      <a:pt x="19" y="13"/>
                    </a:lnTo>
                    <a:lnTo>
                      <a:pt x="18" y="13"/>
                    </a:lnTo>
                    <a:lnTo>
                      <a:pt x="16" y="11"/>
                    </a:lnTo>
                    <a:lnTo>
                      <a:pt x="15" y="10"/>
                    </a:lnTo>
                    <a:lnTo>
                      <a:pt x="13" y="10"/>
                    </a:lnTo>
                    <a:lnTo>
                      <a:pt x="11" y="11"/>
                    </a:lnTo>
                    <a:lnTo>
                      <a:pt x="9" y="11"/>
                    </a:lnTo>
                    <a:lnTo>
                      <a:pt x="7" y="13"/>
                    </a:lnTo>
                    <a:lnTo>
                      <a:pt x="6" y="13"/>
                    </a:lnTo>
                    <a:lnTo>
                      <a:pt x="5" y="13"/>
                    </a:lnTo>
                    <a:lnTo>
                      <a:pt x="4" y="13"/>
                    </a:lnTo>
                    <a:lnTo>
                      <a:pt x="0" y="8"/>
                    </a:lnTo>
                  </a:path>
                </a:pathLst>
              </a:custGeom>
              <a:solidFill>
                <a:srgbClr val="C60060"/>
              </a:solidFill>
              <a:ln w="9525" cap="rnd">
                <a:noFill/>
                <a:round/>
                <a:headEnd/>
                <a:tailEnd/>
              </a:ln>
            </p:spPr>
            <p:txBody>
              <a:bodyPr/>
              <a:lstStyle/>
              <a:p>
                <a:endParaRPr lang="en-US"/>
              </a:p>
            </p:txBody>
          </p:sp>
          <p:sp>
            <p:nvSpPr>
              <p:cNvPr id="84372" name="Freeform 404"/>
              <p:cNvSpPr>
                <a:spLocks noChangeAspect="1"/>
              </p:cNvSpPr>
              <p:nvPr/>
            </p:nvSpPr>
            <p:spPr bwMode="auto">
              <a:xfrm>
                <a:off x="1148" y="2372"/>
                <a:ext cx="8" cy="8"/>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w 17"/>
                  <a:gd name="T11" fmla="*/ 1 h 17"/>
                  <a:gd name="T12" fmla="*/ 0 w 17"/>
                  <a:gd name="T13" fmla="*/ 1 h 17"/>
                  <a:gd name="T14" fmla="*/ 0 w 17"/>
                  <a:gd name="T15" fmla="*/ 1 h 17"/>
                  <a:gd name="T16" fmla="*/ 0 w 17"/>
                  <a:gd name="T17" fmla="*/ 1 h 17"/>
                  <a:gd name="T18" fmla="*/ 0 w 17"/>
                  <a:gd name="T19" fmla="*/ 1 h 17"/>
                  <a:gd name="T20" fmla="*/ 0 w 17"/>
                  <a:gd name="T21" fmla="*/ 2 h 17"/>
                  <a:gd name="T22" fmla="*/ 0 w 17"/>
                  <a:gd name="T23" fmla="*/ 2 h 17"/>
                  <a:gd name="T24" fmla="*/ 0 w 17"/>
                  <a:gd name="T25" fmla="*/ 1 h 17"/>
                  <a:gd name="T26" fmla="*/ 0 w 17"/>
                  <a:gd name="T27" fmla="*/ 1 h 17"/>
                  <a:gd name="T28" fmla="*/ 0 w 17"/>
                  <a:gd name="T29" fmla="*/ 1 h 17"/>
                  <a:gd name="T30" fmla="*/ 0 w 17"/>
                  <a:gd name="T31" fmla="*/ 1 h 17"/>
                  <a:gd name="T32" fmla="*/ 0 w 17"/>
                  <a:gd name="T33" fmla="*/ 1 h 17"/>
                  <a:gd name="T34" fmla="*/ 0 w 17"/>
                  <a:gd name="T35" fmla="*/ 1 h 17"/>
                  <a:gd name="T36" fmla="*/ 1 w 17"/>
                  <a:gd name="T37" fmla="*/ 1 h 17"/>
                  <a:gd name="T38" fmla="*/ 1 w 17"/>
                  <a:gd name="T39" fmla="*/ 1 h 17"/>
                  <a:gd name="T40" fmla="*/ 1 w 17"/>
                  <a:gd name="T41" fmla="*/ 0 h 17"/>
                  <a:gd name="T42" fmla="*/ 1 w 17"/>
                  <a:gd name="T43" fmla="*/ 0 h 17"/>
                  <a:gd name="T44" fmla="*/ 1 w 17"/>
                  <a:gd name="T45" fmla="*/ 0 h 17"/>
                  <a:gd name="T46" fmla="*/ 1 w 17"/>
                  <a:gd name="T47" fmla="*/ 0 h 17"/>
                  <a:gd name="T48" fmla="*/ 1 w 17"/>
                  <a:gd name="T49" fmla="*/ 0 h 17"/>
                  <a:gd name="T50" fmla="*/ 1 w 17"/>
                  <a:gd name="T51" fmla="*/ 0 h 17"/>
                  <a:gd name="T52" fmla="*/ 1 w 17"/>
                  <a:gd name="T53" fmla="*/ 0 h 17"/>
                  <a:gd name="T54" fmla="*/ 1 w 17"/>
                  <a:gd name="T55" fmla="*/ 0 h 17"/>
                  <a:gd name="T56" fmla="*/ 2 w 17"/>
                  <a:gd name="T57" fmla="*/ 0 h 17"/>
                  <a:gd name="T58" fmla="*/ 2 w 17"/>
                  <a:gd name="T59" fmla="*/ 0 h 17"/>
                  <a:gd name="T60" fmla="*/ 2 w 17"/>
                  <a:gd name="T61" fmla="*/ 0 h 17"/>
                  <a:gd name="T62" fmla="*/ 1 w 17"/>
                  <a:gd name="T63" fmla="*/ 0 h 17"/>
                  <a:gd name="T64" fmla="*/ 1 w 17"/>
                  <a:gd name="T65" fmla="*/ 0 h 17"/>
                  <a:gd name="T66" fmla="*/ 1 w 17"/>
                  <a:gd name="T67" fmla="*/ 0 h 17"/>
                  <a:gd name="T68" fmla="*/ 1 w 17"/>
                  <a:gd name="T69" fmla="*/ 0 h 17"/>
                  <a:gd name="T70" fmla="*/ 1 w 17"/>
                  <a:gd name="T71" fmla="*/ 0 h 17"/>
                  <a:gd name="T72" fmla="*/ 1 w 17"/>
                  <a:gd name="T73" fmla="*/ 0 h 17"/>
                  <a:gd name="T74" fmla="*/ 1 w 17"/>
                  <a:gd name="T75" fmla="*/ 0 h 17"/>
                  <a:gd name="T76" fmla="*/ 1 w 17"/>
                  <a:gd name="T77" fmla="*/ 0 h 17"/>
                  <a:gd name="T78" fmla="*/ 1 w 17"/>
                  <a:gd name="T79" fmla="*/ 0 h 17"/>
                  <a:gd name="T80" fmla="*/ 1 w 17"/>
                  <a:gd name="T81" fmla="*/ 0 h 17"/>
                  <a:gd name="T82" fmla="*/ 1 w 17"/>
                  <a:gd name="T83" fmla="*/ 0 h 17"/>
                  <a:gd name="T84" fmla="*/ 1 w 17"/>
                  <a:gd name="T85" fmla="*/ 0 h 17"/>
                  <a:gd name="T86" fmla="*/ 1 w 17"/>
                  <a:gd name="T87" fmla="*/ 0 h 17"/>
                  <a:gd name="T88" fmla="*/ 0 w 17"/>
                  <a:gd name="T89" fmla="*/ 0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
                  <a:gd name="T136" fmla="*/ 0 h 17"/>
                  <a:gd name="T137" fmla="*/ 17 w 17"/>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 h="17">
                    <a:moveTo>
                      <a:pt x="0" y="0"/>
                    </a:moveTo>
                    <a:lnTo>
                      <a:pt x="1" y="1"/>
                    </a:lnTo>
                    <a:lnTo>
                      <a:pt x="1" y="2"/>
                    </a:lnTo>
                    <a:lnTo>
                      <a:pt x="1" y="4"/>
                    </a:lnTo>
                    <a:lnTo>
                      <a:pt x="2" y="5"/>
                    </a:lnTo>
                    <a:lnTo>
                      <a:pt x="2" y="8"/>
                    </a:lnTo>
                    <a:lnTo>
                      <a:pt x="1" y="9"/>
                    </a:lnTo>
                    <a:lnTo>
                      <a:pt x="1" y="10"/>
                    </a:lnTo>
                    <a:lnTo>
                      <a:pt x="1" y="12"/>
                    </a:lnTo>
                    <a:lnTo>
                      <a:pt x="0" y="13"/>
                    </a:lnTo>
                    <a:lnTo>
                      <a:pt x="0" y="16"/>
                    </a:lnTo>
                    <a:lnTo>
                      <a:pt x="2" y="14"/>
                    </a:lnTo>
                    <a:lnTo>
                      <a:pt x="3" y="14"/>
                    </a:lnTo>
                    <a:lnTo>
                      <a:pt x="4" y="13"/>
                    </a:lnTo>
                    <a:lnTo>
                      <a:pt x="5" y="12"/>
                    </a:lnTo>
                    <a:lnTo>
                      <a:pt x="6" y="11"/>
                    </a:lnTo>
                    <a:lnTo>
                      <a:pt x="7" y="10"/>
                    </a:lnTo>
                    <a:lnTo>
                      <a:pt x="8" y="9"/>
                    </a:lnTo>
                    <a:lnTo>
                      <a:pt x="9" y="8"/>
                    </a:lnTo>
                    <a:lnTo>
                      <a:pt x="11" y="6"/>
                    </a:lnTo>
                    <a:lnTo>
                      <a:pt x="12" y="6"/>
                    </a:lnTo>
                    <a:lnTo>
                      <a:pt x="13" y="6"/>
                    </a:lnTo>
                    <a:lnTo>
                      <a:pt x="14" y="5"/>
                    </a:lnTo>
                    <a:lnTo>
                      <a:pt x="15" y="4"/>
                    </a:lnTo>
                    <a:lnTo>
                      <a:pt x="15" y="3"/>
                    </a:lnTo>
                    <a:lnTo>
                      <a:pt x="16" y="2"/>
                    </a:lnTo>
                    <a:lnTo>
                      <a:pt x="16" y="1"/>
                    </a:lnTo>
                    <a:lnTo>
                      <a:pt x="15" y="1"/>
                    </a:lnTo>
                    <a:lnTo>
                      <a:pt x="14" y="0"/>
                    </a:lnTo>
                    <a:lnTo>
                      <a:pt x="13" y="0"/>
                    </a:lnTo>
                    <a:lnTo>
                      <a:pt x="12" y="1"/>
                    </a:lnTo>
                    <a:lnTo>
                      <a:pt x="11" y="1"/>
                    </a:lnTo>
                    <a:lnTo>
                      <a:pt x="11" y="2"/>
                    </a:lnTo>
                    <a:lnTo>
                      <a:pt x="10" y="2"/>
                    </a:lnTo>
                    <a:lnTo>
                      <a:pt x="9" y="2"/>
                    </a:lnTo>
                    <a:lnTo>
                      <a:pt x="8" y="2"/>
                    </a:lnTo>
                    <a:lnTo>
                      <a:pt x="8" y="1"/>
                    </a:lnTo>
                    <a:lnTo>
                      <a:pt x="0" y="0"/>
                    </a:lnTo>
                  </a:path>
                </a:pathLst>
              </a:custGeom>
              <a:solidFill>
                <a:srgbClr val="C60060"/>
              </a:solidFill>
              <a:ln w="9525" cap="rnd">
                <a:noFill/>
                <a:round/>
                <a:headEnd/>
                <a:tailEnd/>
              </a:ln>
            </p:spPr>
            <p:txBody>
              <a:bodyPr/>
              <a:lstStyle/>
              <a:p>
                <a:endParaRPr lang="en-US"/>
              </a:p>
            </p:txBody>
          </p:sp>
          <p:sp>
            <p:nvSpPr>
              <p:cNvPr id="84373" name="Freeform 405"/>
              <p:cNvSpPr>
                <a:spLocks noChangeAspect="1"/>
              </p:cNvSpPr>
              <p:nvPr/>
            </p:nvSpPr>
            <p:spPr bwMode="auto">
              <a:xfrm>
                <a:off x="1153" y="2391"/>
                <a:ext cx="8" cy="9"/>
              </a:xfrm>
              <a:custGeom>
                <a:avLst/>
                <a:gdLst>
                  <a:gd name="T0" fmla="*/ 1 w 17"/>
                  <a:gd name="T1" fmla="*/ 2 h 17"/>
                  <a:gd name="T2" fmla="*/ 1 w 17"/>
                  <a:gd name="T3" fmla="*/ 2 h 17"/>
                  <a:gd name="T4" fmla="*/ 1 w 17"/>
                  <a:gd name="T5" fmla="*/ 2 h 17"/>
                  <a:gd name="T6" fmla="*/ 1 w 17"/>
                  <a:gd name="T7" fmla="*/ 2 h 17"/>
                  <a:gd name="T8" fmla="*/ 1 w 17"/>
                  <a:gd name="T9" fmla="*/ 2 h 17"/>
                  <a:gd name="T10" fmla="*/ 1 w 17"/>
                  <a:gd name="T11" fmla="*/ 2 h 17"/>
                  <a:gd name="T12" fmla="*/ 1 w 17"/>
                  <a:gd name="T13" fmla="*/ 2 h 17"/>
                  <a:gd name="T14" fmla="*/ 1 w 17"/>
                  <a:gd name="T15" fmla="*/ 2 h 17"/>
                  <a:gd name="T16" fmla="*/ 1 w 17"/>
                  <a:gd name="T17" fmla="*/ 2 h 17"/>
                  <a:gd name="T18" fmla="*/ 1 w 17"/>
                  <a:gd name="T19" fmla="*/ 2 h 17"/>
                  <a:gd name="T20" fmla="*/ 2 w 17"/>
                  <a:gd name="T21" fmla="*/ 2 h 17"/>
                  <a:gd name="T22" fmla="*/ 2 w 17"/>
                  <a:gd name="T23" fmla="*/ 2 h 17"/>
                  <a:gd name="T24" fmla="*/ 2 w 17"/>
                  <a:gd name="T25" fmla="*/ 2 h 17"/>
                  <a:gd name="T26" fmla="*/ 2 w 17"/>
                  <a:gd name="T27" fmla="*/ 2 h 17"/>
                  <a:gd name="T28" fmla="*/ 2 w 17"/>
                  <a:gd name="T29" fmla="*/ 2 h 17"/>
                  <a:gd name="T30" fmla="*/ 2 w 17"/>
                  <a:gd name="T31" fmla="*/ 2 h 17"/>
                  <a:gd name="T32" fmla="*/ 2 w 17"/>
                  <a:gd name="T33" fmla="*/ 2 h 17"/>
                  <a:gd name="T34" fmla="*/ 2 w 17"/>
                  <a:gd name="T35" fmla="*/ 1 h 17"/>
                  <a:gd name="T36" fmla="*/ 2 w 17"/>
                  <a:gd name="T37" fmla="*/ 1 h 17"/>
                  <a:gd name="T38" fmla="*/ 2 w 17"/>
                  <a:gd name="T39" fmla="*/ 1 h 17"/>
                  <a:gd name="T40" fmla="*/ 2 w 17"/>
                  <a:gd name="T41" fmla="*/ 1 h 17"/>
                  <a:gd name="T42" fmla="*/ 1 w 17"/>
                  <a:gd name="T43" fmla="*/ 1 h 17"/>
                  <a:gd name="T44" fmla="*/ 1 w 17"/>
                  <a:gd name="T45" fmla="*/ 1 h 17"/>
                  <a:gd name="T46" fmla="*/ 1 w 17"/>
                  <a:gd name="T47" fmla="*/ 1 h 17"/>
                  <a:gd name="T48" fmla="*/ 1 w 17"/>
                  <a:gd name="T49" fmla="*/ 1 h 17"/>
                  <a:gd name="T50" fmla="*/ 1 w 17"/>
                  <a:gd name="T51" fmla="*/ 1 h 17"/>
                  <a:gd name="T52" fmla="*/ 1 w 17"/>
                  <a:gd name="T53" fmla="*/ 1 h 17"/>
                  <a:gd name="T54" fmla="*/ 0 w 17"/>
                  <a:gd name="T55" fmla="*/ 1 h 17"/>
                  <a:gd name="T56" fmla="*/ 0 w 17"/>
                  <a:gd name="T57" fmla="*/ 1 h 17"/>
                  <a:gd name="T58" fmla="*/ 0 w 17"/>
                  <a:gd name="T59" fmla="*/ 1 h 17"/>
                  <a:gd name="T60" fmla="*/ 0 w 17"/>
                  <a:gd name="T61" fmla="*/ 1 h 17"/>
                  <a:gd name="T62" fmla="*/ 0 w 17"/>
                  <a:gd name="T63" fmla="*/ 0 h 17"/>
                  <a:gd name="T64" fmla="*/ 0 w 17"/>
                  <a:gd name="T65" fmla="*/ 0 h 17"/>
                  <a:gd name="T66" fmla="*/ 0 w 17"/>
                  <a:gd name="T67" fmla="*/ 0 h 17"/>
                  <a:gd name="T68" fmla="*/ 0 w 17"/>
                  <a:gd name="T69" fmla="*/ 0 h 17"/>
                  <a:gd name="T70" fmla="*/ 0 w 17"/>
                  <a:gd name="T71" fmla="*/ 1 h 17"/>
                  <a:gd name="T72" fmla="*/ 0 w 17"/>
                  <a:gd name="T73" fmla="*/ 1 h 17"/>
                  <a:gd name="T74" fmla="*/ 0 w 17"/>
                  <a:gd name="T75" fmla="*/ 1 h 17"/>
                  <a:gd name="T76" fmla="*/ 0 w 17"/>
                  <a:gd name="T77" fmla="*/ 1 h 17"/>
                  <a:gd name="T78" fmla="*/ 0 w 17"/>
                  <a:gd name="T79" fmla="*/ 1 h 17"/>
                  <a:gd name="T80" fmla="*/ 0 w 17"/>
                  <a:gd name="T81" fmla="*/ 2 h 17"/>
                  <a:gd name="T82" fmla="*/ 0 w 17"/>
                  <a:gd name="T83" fmla="*/ 2 h 17"/>
                  <a:gd name="T84" fmla="*/ 0 w 17"/>
                  <a:gd name="T85" fmla="*/ 2 h 17"/>
                  <a:gd name="T86" fmla="*/ 0 w 17"/>
                  <a:gd name="T87" fmla="*/ 2 h 17"/>
                  <a:gd name="T88" fmla="*/ 1 w 17"/>
                  <a:gd name="T89" fmla="*/ 2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
                  <a:gd name="T136" fmla="*/ 0 h 17"/>
                  <a:gd name="T137" fmla="*/ 17 w 17"/>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 h="17">
                    <a:moveTo>
                      <a:pt x="11" y="16"/>
                    </a:moveTo>
                    <a:lnTo>
                      <a:pt x="12" y="16"/>
                    </a:lnTo>
                    <a:lnTo>
                      <a:pt x="13" y="16"/>
                    </a:lnTo>
                    <a:lnTo>
                      <a:pt x="14" y="16"/>
                    </a:lnTo>
                    <a:lnTo>
                      <a:pt x="14" y="14"/>
                    </a:lnTo>
                    <a:lnTo>
                      <a:pt x="15" y="14"/>
                    </a:lnTo>
                    <a:lnTo>
                      <a:pt x="16" y="12"/>
                    </a:lnTo>
                    <a:lnTo>
                      <a:pt x="16" y="11"/>
                    </a:lnTo>
                    <a:lnTo>
                      <a:pt x="16" y="9"/>
                    </a:lnTo>
                    <a:lnTo>
                      <a:pt x="16" y="8"/>
                    </a:lnTo>
                    <a:lnTo>
                      <a:pt x="16" y="6"/>
                    </a:lnTo>
                    <a:lnTo>
                      <a:pt x="16" y="4"/>
                    </a:lnTo>
                    <a:lnTo>
                      <a:pt x="15" y="4"/>
                    </a:lnTo>
                    <a:lnTo>
                      <a:pt x="13" y="4"/>
                    </a:lnTo>
                    <a:lnTo>
                      <a:pt x="12" y="4"/>
                    </a:lnTo>
                    <a:lnTo>
                      <a:pt x="10" y="4"/>
                    </a:lnTo>
                    <a:lnTo>
                      <a:pt x="9" y="4"/>
                    </a:lnTo>
                    <a:lnTo>
                      <a:pt x="7" y="4"/>
                    </a:lnTo>
                    <a:lnTo>
                      <a:pt x="6" y="3"/>
                    </a:lnTo>
                    <a:lnTo>
                      <a:pt x="4" y="3"/>
                    </a:lnTo>
                    <a:lnTo>
                      <a:pt x="3" y="1"/>
                    </a:lnTo>
                    <a:lnTo>
                      <a:pt x="1" y="0"/>
                    </a:lnTo>
                    <a:lnTo>
                      <a:pt x="0" y="0"/>
                    </a:lnTo>
                    <a:lnTo>
                      <a:pt x="0" y="3"/>
                    </a:lnTo>
                    <a:lnTo>
                      <a:pt x="0" y="4"/>
                    </a:lnTo>
                    <a:lnTo>
                      <a:pt x="1" y="6"/>
                    </a:lnTo>
                    <a:lnTo>
                      <a:pt x="2" y="8"/>
                    </a:lnTo>
                    <a:lnTo>
                      <a:pt x="3" y="9"/>
                    </a:lnTo>
                    <a:lnTo>
                      <a:pt x="5" y="11"/>
                    </a:lnTo>
                    <a:lnTo>
                      <a:pt x="6" y="11"/>
                    </a:lnTo>
                    <a:lnTo>
                      <a:pt x="11" y="16"/>
                    </a:lnTo>
                  </a:path>
                </a:pathLst>
              </a:custGeom>
              <a:solidFill>
                <a:srgbClr val="FFD8EF"/>
              </a:solidFill>
              <a:ln w="9525" cap="rnd">
                <a:noFill/>
                <a:round/>
                <a:headEnd/>
                <a:tailEnd/>
              </a:ln>
            </p:spPr>
            <p:txBody>
              <a:bodyPr/>
              <a:lstStyle/>
              <a:p>
                <a:endParaRPr lang="en-US"/>
              </a:p>
            </p:txBody>
          </p:sp>
          <p:sp>
            <p:nvSpPr>
              <p:cNvPr id="84374" name="Freeform 406"/>
              <p:cNvSpPr>
                <a:spLocks noChangeAspect="1"/>
              </p:cNvSpPr>
              <p:nvPr/>
            </p:nvSpPr>
            <p:spPr bwMode="auto">
              <a:xfrm>
                <a:off x="1169" y="2376"/>
                <a:ext cx="9" cy="11"/>
              </a:xfrm>
              <a:custGeom>
                <a:avLst/>
                <a:gdLst>
                  <a:gd name="T0" fmla="*/ 1 w 18"/>
                  <a:gd name="T1" fmla="*/ 0 h 23"/>
                  <a:gd name="T2" fmla="*/ 1 w 18"/>
                  <a:gd name="T3" fmla="*/ 0 h 23"/>
                  <a:gd name="T4" fmla="*/ 1 w 18"/>
                  <a:gd name="T5" fmla="*/ 1 h 23"/>
                  <a:gd name="T6" fmla="*/ 1 w 18"/>
                  <a:gd name="T7" fmla="*/ 1 h 23"/>
                  <a:gd name="T8" fmla="*/ 2 w 18"/>
                  <a:gd name="T9" fmla="*/ 1 h 23"/>
                  <a:gd name="T10" fmla="*/ 2 w 18"/>
                  <a:gd name="T11" fmla="*/ 1 h 23"/>
                  <a:gd name="T12" fmla="*/ 2 w 18"/>
                  <a:gd name="T13" fmla="*/ 1 h 23"/>
                  <a:gd name="T14" fmla="*/ 2 w 18"/>
                  <a:gd name="T15" fmla="*/ 1 h 23"/>
                  <a:gd name="T16" fmla="*/ 2 w 18"/>
                  <a:gd name="T17" fmla="*/ 1 h 23"/>
                  <a:gd name="T18" fmla="*/ 2 w 18"/>
                  <a:gd name="T19" fmla="*/ 1 h 23"/>
                  <a:gd name="T20" fmla="*/ 1 w 18"/>
                  <a:gd name="T21" fmla="*/ 1 h 23"/>
                  <a:gd name="T22" fmla="*/ 1 w 18"/>
                  <a:gd name="T23" fmla="*/ 1 h 23"/>
                  <a:gd name="T24" fmla="*/ 1 w 18"/>
                  <a:gd name="T25" fmla="*/ 1 h 23"/>
                  <a:gd name="T26" fmla="*/ 1 w 18"/>
                  <a:gd name="T27" fmla="*/ 1 h 23"/>
                  <a:gd name="T28" fmla="*/ 1 w 18"/>
                  <a:gd name="T29" fmla="*/ 1 h 23"/>
                  <a:gd name="T30" fmla="*/ 1 w 18"/>
                  <a:gd name="T31" fmla="*/ 1 h 23"/>
                  <a:gd name="T32" fmla="*/ 1 w 18"/>
                  <a:gd name="T33" fmla="*/ 1 h 23"/>
                  <a:gd name="T34" fmla="*/ 1 w 18"/>
                  <a:gd name="T35" fmla="*/ 2 h 23"/>
                  <a:gd name="T36" fmla="*/ 1 w 18"/>
                  <a:gd name="T37" fmla="*/ 2 h 23"/>
                  <a:gd name="T38" fmla="*/ 1 w 18"/>
                  <a:gd name="T39" fmla="*/ 2 h 23"/>
                  <a:gd name="T40" fmla="*/ 1 w 18"/>
                  <a:gd name="T41" fmla="*/ 2 h 23"/>
                  <a:gd name="T42" fmla="*/ 1 w 18"/>
                  <a:gd name="T43" fmla="*/ 2 h 23"/>
                  <a:gd name="T44" fmla="*/ 1 w 18"/>
                  <a:gd name="T45" fmla="*/ 2 h 23"/>
                  <a:gd name="T46" fmla="*/ 1 w 18"/>
                  <a:gd name="T47" fmla="*/ 2 h 23"/>
                  <a:gd name="T48" fmla="*/ 1 w 18"/>
                  <a:gd name="T49" fmla="*/ 2 h 23"/>
                  <a:gd name="T50" fmla="*/ 1 w 18"/>
                  <a:gd name="T51" fmla="*/ 2 h 23"/>
                  <a:gd name="T52" fmla="*/ 1 w 18"/>
                  <a:gd name="T53" fmla="*/ 2 h 23"/>
                  <a:gd name="T54" fmla="*/ 1 w 18"/>
                  <a:gd name="T55" fmla="*/ 2 h 23"/>
                  <a:gd name="T56" fmla="*/ 1 w 18"/>
                  <a:gd name="T57" fmla="*/ 2 h 23"/>
                  <a:gd name="T58" fmla="*/ 1 w 18"/>
                  <a:gd name="T59" fmla="*/ 1 h 23"/>
                  <a:gd name="T60" fmla="*/ 1 w 18"/>
                  <a:gd name="T61" fmla="*/ 1 h 23"/>
                  <a:gd name="T62" fmla="*/ 1 w 18"/>
                  <a:gd name="T63" fmla="*/ 0 h 23"/>
                  <a:gd name="T64" fmla="*/ 0 w 18"/>
                  <a:gd name="T65" fmla="*/ 0 h 23"/>
                  <a:gd name="T66" fmla="*/ 0 w 18"/>
                  <a:gd name="T67" fmla="*/ 0 h 23"/>
                  <a:gd name="T68" fmla="*/ 0 w 18"/>
                  <a:gd name="T69" fmla="*/ 0 h 23"/>
                  <a:gd name="T70" fmla="*/ 1 w 18"/>
                  <a:gd name="T71" fmla="*/ 0 h 23"/>
                  <a:gd name="T72" fmla="*/ 1 w 18"/>
                  <a:gd name="T73" fmla="*/ 0 h 23"/>
                  <a:gd name="T74" fmla="*/ 1 w 18"/>
                  <a:gd name="T75" fmla="*/ 0 h 23"/>
                  <a:gd name="T76" fmla="*/ 1 w 18"/>
                  <a:gd name="T77" fmla="*/ 0 h 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
                  <a:gd name="T118" fmla="*/ 0 h 23"/>
                  <a:gd name="T119" fmla="*/ 18 w 18"/>
                  <a:gd name="T120" fmla="*/ 23 h 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 h="23">
                    <a:moveTo>
                      <a:pt x="11" y="5"/>
                    </a:moveTo>
                    <a:lnTo>
                      <a:pt x="11" y="6"/>
                    </a:lnTo>
                    <a:lnTo>
                      <a:pt x="11" y="7"/>
                    </a:lnTo>
                    <a:lnTo>
                      <a:pt x="12" y="7"/>
                    </a:lnTo>
                    <a:lnTo>
                      <a:pt x="13" y="8"/>
                    </a:lnTo>
                    <a:lnTo>
                      <a:pt x="14" y="9"/>
                    </a:lnTo>
                    <a:lnTo>
                      <a:pt x="14" y="10"/>
                    </a:lnTo>
                    <a:lnTo>
                      <a:pt x="15" y="11"/>
                    </a:lnTo>
                    <a:lnTo>
                      <a:pt x="16" y="11"/>
                    </a:lnTo>
                    <a:lnTo>
                      <a:pt x="17" y="12"/>
                    </a:lnTo>
                    <a:lnTo>
                      <a:pt x="17" y="13"/>
                    </a:lnTo>
                    <a:lnTo>
                      <a:pt x="17" y="14"/>
                    </a:lnTo>
                    <a:lnTo>
                      <a:pt x="16" y="14"/>
                    </a:lnTo>
                    <a:lnTo>
                      <a:pt x="15" y="14"/>
                    </a:lnTo>
                    <a:lnTo>
                      <a:pt x="14" y="14"/>
                    </a:lnTo>
                    <a:lnTo>
                      <a:pt x="13" y="14"/>
                    </a:lnTo>
                    <a:lnTo>
                      <a:pt x="12" y="14"/>
                    </a:lnTo>
                    <a:lnTo>
                      <a:pt x="11" y="14"/>
                    </a:lnTo>
                    <a:lnTo>
                      <a:pt x="10" y="15"/>
                    </a:lnTo>
                    <a:lnTo>
                      <a:pt x="9" y="15"/>
                    </a:lnTo>
                    <a:lnTo>
                      <a:pt x="9" y="16"/>
                    </a:lnTo>
                    <a:lnTo>
                      <a:pt x="9" y="17"/>
                    </a:lnTo>
                    <a:lnTo>
                      <a:pt x="9" y="18"/>
                    </a:lnTo>
                    <a:lnTo>
                      <a:pt x="8" y="19"/>
                    </a:lnTo>
                    <a:lnTo>
                      <a:pt x="8" y="20"/>
                    </a:lnTo>
                    <a:lnTo>
                      <a:pt x="7" y="21"/>
                    </a:lnTo>
                    <a:lnTo>
                      <a:pt x="7" y="22"/>
                    </a:lnTo>
                    <a:lnTo>
                      <a:pt x="6" y="19"/>
                    </a:lnTo>
                    <a:lnTo>
                      <a:pt x="5" y="17"/>
                    </a:lnTo>
                    <a:lnTo>
                      <a:pt x="5" y="15"/>
                    </a:lnTo>
                    <a:lnTo>
                      <a:pt x="5" y="13"/>
                    </a:lnTo>
                    <a:lnTo>
                      <a:pt x="5" y="11"/>
                    </a:lnTo>
                    <a:lnTo>
                      <a:pt x="4" y="9"/>
                    </a:lnTo>
                    <a:lnTo>
                      <a:pt x="4" y="6"/>
                    </a:lnTo>
                    <a:lnTo>
                      <a:pt x="3" y="4"/>
                    </a:lnTo>
                    <a:lnTo>
                      <a:pt x="2" y="2"/>
                    </a:lnTo>
                    <a:lnTo>
                      <a:pt x="0" y="0"/>
                    </a:lnTo>
                    <a:lnTo>
                      <a:pt x="1" y="0"/>
                    </a:lnTo>
                    <a:lnTo>
                      <a:pt x="2" y="0"/>
                    </a:lnTo>
                    <a:lnTo>
                      <a:pt x="3" y="0"/>
                    </a:lnTo>
                    <a:lnTo>
                      <a:pt x="4" y="0"/>
                    </a:lnTo>
                    <a:lnTo>
                      <a:pt x="11" y="5"/>
                    </a:lnTo>
                  </a:path>
                </a:pathLst>
              </a:custGeom>
              <a:solidFill>
                <a:srgbClr val="7E0000"/>
              </a:solidFill>
              <a:ln w="9525" cap="rnd">
                <a:noFill/>
                <a:round/>
                <a:headEnd/>
                <a:tailEnd/>
              </a:ln>
            </p:spPr>
            <p:txBody>
              <a:bodyPr/>
              <a:lstStyle/>
              <a:p>
                <a:endParaRPr lang="en-US"/>
              </a:p>
            </p:txBody>
          </p:sp>
          <p:sp>
            <p:nvSpPr>
              <p:cNvPr id="84375" name="Freeform 407"/>
              <p:cNvSpPr>
                <a:spLocks noChangeAspect="1"/>
              </p:cNvSpPr>
              <p:nvPr/>
            </p:nvSpPr>
            <p:spPr bwMode="auto">
              <a:xfrm>
                <a:off x="1134" y="2378"/>
                <a:ext cx="8" cy="8"/>
              </a:xfrm>
              <a:custGeom>
                <a:avLst/>
                <a:gdLst>
                  <a:gd name="T0" fmla="*/ 1 w 17"/>
                  <a:gd name="T1" fmla="*/ 0 h 17"/>
                  <a:gd name="T2" fmla="*/ 1 w 17"/>
                  <a:gd name="T3" fmla="*/ 0 h 17"/>
                  <a:gd name="T4" fmla="*/ 1 w 17"/>
                  <a:gd name="T5" fmla="*/ 0 h 17"/>
                  <a:gd name="T6" fmla="*/ 1 w 17"/>
                  <a:gd name="T7" fmla="*/ 0 h 17"/>
                  <a:gd name="T8" fmla="*/ 1 w 17"/>
                  <a:gd name="T9" fmla="*/ 0 h 17"/>
                  <a:gd name="T10" fmla="*/ 1 w 17"/>
                  <a:gd name="T11" fmla="*/ 0 h 17"/>
                  <a:gd name="T12" fmla="*/ 1 w 17"/>
                  <a:gd name="T13" fmla="*/ 0 h 17"/>
                  <a:gd name="T14" fmla="*/ 1 w 17"/>
                  <a:gd name="T15" fmla="*/ 0 h 17"/>
                  <a:gd name="T16" fmla="*/ 1 w 17"/>
                  <a:gd name="T17" fmla="*/ 0 h 17"/>
                  <a:gd name="T18" fmla="*/ 1 w 17"/>
                  <a:gd name="T19" fmla="*/ 0 h 17"/>
                  <a:gd name="T20" fmla="*/ 1 w 17"/>
                  <a:gd name="T21" fmla="*/ 0 h 17"/>
                  <a:gd name="T22" fmla="*/ 1 w 17"/>
                  <a:gd name="T23" fmla="*/ 0 h 17"/>
                  <a:gd name="T24" fmla="*/ 1 w 17"/>
                  <a:gd name="T25" fmla="*/ 0 h 17"/>
                  <a:gd name="T26" fmla="*/ 2 w 17"/>
                  <a:gd name="T27" fmla="*/ 0 h 17"/>
                  <a:gd name="T28" fmla="*/ 2 w 17"/>
                  <a:gd name="T29" fmla="*/ 0 h 17"/>
                  <a:gd name="T30" fmla="*/ 2 w 17"/>
                  <a:gd name="T31" fmla="*/ 0 h 17"/>
                  <a:gd name="T32" fmla="*/ 1 w 17"/>
                  <a:gd name="T33" fmla="*/ 0 h 17"/>
                  <a:gd name="T34" fmla="*/ 1 w 17"/>
                  <a:gd name="T35" fmla="*/ 0 h 17"/>
                  <a:gd name="T36" fmla="*/ 1 w 17"/>
                  <a:gd name="T37" fmla="*/ 0 h 17"/>
                  <a:gd name="T38" fmla="*/ 1 w 17"/>
                  <a:gd name="T39" fmla="*/ 0 h 17"/>
                  <a:gd name="T40" fmla="*/ 1 w 17"/>
                  <a:gd name="T41" fmla="*/ 0 h 17"/>
                  <a:gd name="T42" fmla="*/ 1 w 17"/>
                  <a:gd name="T43" fmla="*/ 1 h 17"/>
                  <a:gd name="T44" fmla="*/ 1 w 17"/>
                  <a:gd name="T45" fmla="*/ 1 h 17"/>
                  <a:gd name="T46" fmla="*/ 1 w 17"/>
                  <a:gd name="T47" fmla="*/ 1 h 17"/>
                  <a:gd name="T48" fmla="*/ 1 w 17"/>
                  <a:gd name="T49" fmla="*/ 1 h 17"/>
                  <a:gd name="T50" fmla="*/ 1 w 17"/>
                  <a:gd name="T51" fmla="*/ 1 h 17"/>
                  <a:gd name="T52" fmla="*/ 1 w 17"/>
                  <a:gd name="T53" fmla="*/ 1 h 17"/>
                  <a:gd name="T54" fmla="*/ 1 w 17"/>
                  <a:gd name="T55" fmla="*/ 1 h 17"/>
                  <a:gd name="T56" fmla="*/ 1 w 17"/>
                  <a:gd name="T57" fmla="*/ 1 h 17"/>
                  <a:gd name="T58" fmla="*/ 1 w 17"/>
                  <a:gd name="T59" fmla="*/ 1 h 17"/>
                  <a:gd name="T60" fmla="*/ 1 w 17"/>
                  <a:gd name="T61" fmla="*/ 1 h 17"/>
                  <a:gd name="T62" fmla="*/ 1 w 17"/>
                  <a:gd name="T63" fmla="*/ 1 h 17"/>
                  <a:gd name="T64" fmla="*/ 1 w 17"/>
                  <a:gd name="T65" fmla="*/ 2 h 17"/>
                  <a:gd name="T66" fmla="*/ 1 w 17"/>
                  <a:gd name="T67" fmla="*/ 2 h 17"/>
                  <a:gd name="T68" fmla="*/ 1 w 17"/>
                  <a:gd name="T69" fmla="*/ 2 h 17"/>
                  <a:gd name="T70" fmla="*/ 1 w 17"/>
                  <a:gd name="T71" fmla="*/ 2 h 17"/>
                  <a:gd name="T72" fmla="*/ 0 w 17"/>
                  <a:gd name="T73" fmla="*/ 2 h 17"/>
                  <a:gd name="T74" fmla="*/ 0 w 17"/>
                  <a:gd name="T75" fmla="*/ 1 h 17"/>
                  <a:gd name="T76" fmla="*/ 0 w 17"/>
                  <a:gd name="T77" fmla="*/ 1 h 17"/>
                  <a:gd name="T78" fmla="*/ 0 w 17"/>
                  <a:gd name="T79" fmla="*/ 1 h 17"/>
                  <a:gd name="T80" fmla="*/ 0 w 17"/>
                  <a:gd name="T81" fmla="*/ 1 h 17"/>
                  <a:gd name="T82" fmla="*/ 0 w 17"/>
                  <a:gd name="T83" fmla="*/ 0 h 17"/>
                  <a:gd name="T84" fmla="*/ 0 w 17"/>
                  <a:gd name="T85" fmla="*/ 0 h 17"/>
                  <a:gd name="T86" fmla="*/ 0 w 17"/>
                  <a:gd name="T87" fmla="*/ 0 h 17"/>
                  <a:gd name="T88" fmla="*/ 0 w 17"/>
                  <a:gd name="T89" fmla="*/ 0 h 17"/>
                  <a:gd name="T90" fmla="*/ 0 w 17"/>
                  <a:gd name="T91" fmla="*/ 0 h 17"/>
                  <a:gd name="T92" fmla="*/ 0 w 17"/>
                  <a:gd name="T93" fmla="*/ 0 h 17"/>
                  <a:gd name="T94" fmla="*/ 0 w 17"/>
                  <a:gd name="T95" fmla="*/ 0 h 17"/>
                  <a:gd name="T96" fmla="*/ 0 w 17"/>
                  <a:gd name="T97" fmla="*/ 0 h 17"/>
                  <a:gd name="T98" fmla="*/ 0 w 17"/>
                  <a:gd name="T99" fmla="*/ 0 h 17"/>
                  <a:gd name="T100" fmla="*/ 0 w 17"/>
                  <a:gd name="T101" fmla="*/ 0 h 17"/>
                  <a:gd name="T102" fmla="*/ 0 w 17"/>
                  <a:gd name="T103" fmla="*/ 0 h 17"/>
                  <a:gd name="T104" fmla="*/ 0 w 17"/>
                  <a:gd name="T105" fmla="*/ 0 h 17"/>
                  <a:gd name="T106" fmla="*/ 0 w 17"/>
                  <a:gd name="T107" fmla="*/ 0 h 17"/>
                  <a:gd name="T108" fmla="*/ 0 w 17"/>
                  <a:gd name="T109" fmla="*/ 0 h 17"/>
                  <a:gd name="T110" fmla="*/ 1 w 17"/>
                  <a:gd name="T111" fmla="*/ 0 h 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
                  <a:gd name="T169" fmla="*/ 0 h 17"/>
                  <a:gd name="T170" fmla="*/ 17 w 17"/>
                  <a:gd name="T171" fmla="*/ 17 h 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 h="17">
                    <a:moveTo>
                      <a:pt x="8" y="5"/>
                    </a:moveTo>
                    <a:lnTo>
                      <a:pt x="10" y="5"/>
                    </a:lnTo>
                    <a:lnTo>
                      <a:pt x="10" y="3"/>
                    </a:lnTo>
                    <a:lnTo>
                      <a:pt x="10" y="1"/>
                    </a:lnTo>
                    <a:lnTo>
                      <a:pt x="12" y="0"/>
                    </a:lnTo>
                    <a:lnTo>
                      <a:pt x="14" y="0"/>
                    </a:lnTo>
                    <a:lnTo>
                      <a:pt x="16" y="1"/>
                    </a:lnTo>
                    <a:lnTo>
                      <a:pt x="16" y="3"/>
                    </a:lnTo>
                    <a:lnTo>
                      <a:pt x="14" y="5"/>
                    </a:lnTo>
                    <a:lnTo>
                      <a:pt x="12" y="7"/>
                    </a:lnTo>
                    <a:lnTo>
                      <a:pt x="12" y="8"/>
                    </a:lnTo>
                    <a:lnTo>
                      <a:pt x="10" y="10"/>
                    </a:lnTo>
                    <a:lnTo>
                      <a:pt x="12" y="12"/>
                    </a:lnTo>
                    <a:lnTo>
                      <a:pt x="12" y="14"/>
                    </a:lnTo>
                    <a:lnTo>
                      <a:pt x="10" y="14"/>
                    </a:lnTo>
                    <a:lnTo>
                      <a:pt x="10" y="16"/>
                    </a:lnTo>
                    <a:lnTo>
                      <a:pt x="8" y="16"/>
                    </a:lnTo>
                    <a:lnTo>
                      <a:pt x="6" y="16"/>
                    </a:lnTo>
                    <a:lnTo>
                      <a:pt x="4" y="14"/>
                    </a:lnTo>
                    <a:lnTo>
                      <a:pt x="2" y="12"/>
                    </a:lnTo>
                    <a:lnTo>
                      <a:pt x="2" y="10"/>
                    </a:lnTo>
                    <a:lnTo>
                      <a:pt x="2" y="8"/>
                    </a:lnTo>
                    <a:lnTo>
                      <a:pt x="2" y="5"/>
                    </a:lnTo>
                    <a:lnTo>
                      <a:pt x="0" y="5"/>
                    </a:lnTo>
                    <a:lnTo>
                      <a:pt x="0" y="3"/>
                    </a:lnTo>
                    <a:lnTo>
                      <a:pt x="2" y="3"/>
                    </a:lnTo>
                    <a:lnTo>
                      <a:pt x="2" y="5"/>
                    </a:lnTo>
                    <a:lnTo>
                      <a:pt x="8" y="5"/>
                    </a:lnTo>
                  </a:path>
                </a:pathLst>
              </a:custGeom>
              <a:solidFill>
                <a:srgbClr val="FFD8EF"/>
              </a:solidFill>
              <a:ln w="9525" cap="rnd">
                <a:noFill/>
                <a:round/>
                <a:headEnd/>
                <a:tailEnd/>
              </a:ln>
            </p:spPr>
            <p:txBody>
              <a:bodyPr/>
              <a:lstStyle/>
              <a:p>
                <a:endParaRPr lang="en-US"/>
              </a:p>
            </p:txBody>
          </p:sp>
          <p:sp>
            <p:nvSpPr>
              <p:cNvPr id="84376" name="Freeform 408"/>
              <p:cNvSpPr>
                <a:spLocks noChangeAspect="1"/>
              </p:cNvSpPr>
              <p:nvPr/>
            </p:nvSpPr>
            <p:spPr bwMode="auto">
              <a:xfrm>
                <a:off x="1177" y="2384"/>
                <a:ext cx="8" cy="8"/>
              </a:xfrm>
              <a:custGeom>
                <a:avLst/>
                <a:gdLst>
                  <a:gd name="T0" fmla="*/ 0 w 17"/>
                  <a:gd name="T1" fmla="*/ 0 h 17"/>
                  <a:gd name="T2" fmla="*/ 0 w 17"/>
                  <a:gd name="T3" fmla="*/ 0 h 17"/>
                  <a:gd name="T4" fmla="*/ 0 w 17"/>
                  <a:gd name="T5" fmla="*/ 0 h 17"/>
                  <a:gd name="T6" fmla="*/ 0 w 17"/>
                  <a:gd name="T7" fmla="*/ 0 h 17"/>
                  <a:gd name="T8" fmla="*/ 0 w 17"/>
                  <a:gd name="T9" fmla="*/ 0 h 17"/>
                  <a:gd name="T10" fmla="*/ 1 w 17"/>
                  <a:gd name="T11" fmla="*/ 0 h 17"/>
                  <a:gd name="T12" fmla="*/ 1 w 17"/>
                  <a:gd name="T13" fmla="*/ 0 h 17"/>
                  <a:gd name="T14" fmla="*/ 1 w 17"/>
                  <a:gd name="T15" fmla="*/ 0 h 17"/>
                  <a:gd name="T16" fmla="*/ 1 w 17"/>
                  <a:gd name="T17" fmla="*/ 0 h 17"/>
                  <a:gd name="T18" fmla="*/ 1 w 17"/>
                  <a:gd name="T19" fmla="*/ 0 h 17"/>
                  <a:gd name="T20" fmla="*/ 1 w 17"/>
                  <a:gd name="T21" fmla="*/ 0 h 17"/>
                  <a:gd name="T22" fmla="*/ 1 w 17"/>
                  <a:gd name="T23" fmla="*/ 0 h 17"/>
                  <a:gd name="T24" fmla="*/ 2 w 17"/>
                  <a:gd name="T25" fmla="*/ 0 h 17"/>
                  <a:gd name="T26" fmla="*/ 2 w 17"/>
                  <a:gd name="T27" fmla="*/ 0 h 17"/>
                  <a:gd name="T28" fmla="*/ 2 w 17"/>
                  <a:gd name="T29" fmla="*/ 0 h 17"/>
                  <a:gd name="T30" fmla="*/ 2 w 17"/>
                  <a:gd name="T31" fmla="*/ 0 h 17"/>
                  <a:gd name="T32" fmla="*/ 1 w 17"/>
                  <a:gd name="T33" fmla="*/ 1 h 17"/>
                  <a:gd name="T34" fmla="*/ 1 w 17"/>
                  <a:gd name="T35" fmla="*/ 1 h 17"/>
                  <a:gd name="T36" fmla="*/ 1 w 17"/>
                  <a:gd name="T37" fmla="*/ 1 h 17"/>
                  <a:gd name="T38" fmla="*/ 0 w 17"/>
                  <a:gd name="T39" fmla="*/ 1 h 17"/>
                  <a:gd name="T40" fmla="*/ 0 w 17"/>
                  <a:gd name="T41" fmla="*/ 1 h 17"/>
                  <a:gd name="T42" fmla="*/ 0 w 17"/>
                  <a:gd name="T43" fmla="*/ 2 h 17"/>
                  <a:gd name="T44" fmla="*/ 0 w 17"/>
                  <a:gd name="T45" fmla="*/ 2 h 17"/>
                  <a:gd name="T46" fmla="*/ 0 w 17"/>
                  <a:gd name="T47" fmla="*/ 2 h 17"/>
                  <a:gd name="T48" fmla="*/ 0 w 17"/>
                  <a:gd name="T49" fmla="*/ 2 h 17"/>
                  <a:gd name="T50" fmla="*/ 0 w 17"/>
                  <a:gd name="T51" fmla="*/ 2 h 17"/>
                  <a:gd name="T52" fmla="*/ 0 w 17"/>
                  <a:gd name="T53" fmla="*/ 2 h 17"/>
                  <a:gd name="T54" fmla="*/ 0 w 17"/>
                  <a:gd name="T55" fmla="*/ 1 h 17"/>
                  <a:gd name="T56" fmla="*/ 0 w 17"/>
                  <a:gd name="T57" fmla="*/ 1 h 17"/>
                  <a:gd name="T58" fmla="*/ 0 w 17"/>
                  <a:gd name="T59" fmla="*/ 1 h 17"/>
                  <a:gd name="T60" fmla="*/ 0 w 17"/>
                  <a:gd name="T61" fmla="*/ 1 h 17"/>
                  <a:gd name="T62" fmla="*/ 0 w 17"/>
                  <a:gd name="T63" fmla="*/ 1 h 17"/>
                  <a:gd name="T64" fmla="*/ 0 w 17"/>
                  <a:gd name="T65" fmla="*/ 1 h 17"/>
                  <a:gd name="T66" fmla="*/ 0 w 17"/>
                  <a:gd name="T67" fmla="*/ 0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
                  <a:gd name="T103" fmla="*/ 0 h 17"/>
                  <a:gd name="T104" fmla="*/ 17 w 17"/>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 h="17">
                    <a:moveTo>
                      <a:pt x="0" y="4"/>
                    </a:moveTo>
                    <a:lnTo>
                      <a:pt x="3" y="4"/>
                    </a:lnTo>
                    <a:lnTo>
                      <a:pt x="6" y="4"/>
                    </a:lnTo>
                    <a:lnTo>
                      <a:pt x="9" y="2"/>
                    </a:lnTo>
                    <a:lnTo>
                      <a:pt x="12" y="2"/>
                    </a:lnTo>
                    <a:lnTo>
                      <a:pt x="12" y="0"/>
                    </a:lnTo>
                    <a:lnTo>
                      <a:pt x="12" y="2"/>
                    </a:lnTo>
                    <a:lnTo>
                      <a:pt x="16" y="4"/>
                    </a:lnTo>
                    <a:lnTo>
                      <a:pt x="16" y="6"/>
                    </a:lnTo>
                    <a:lnTo>
                      <a:pt x="12" y="8"/>
                    </a:lnTo>
                    <a:lnTo>
                      <a:pt x="12" y="10"/>
                    </a:lnTo>
                    <a:lnTo>
                      <a:pt x="9" y="12"/>
                    </a:lnTo>
                    <a:lnTo>
                      <a:pt x="6" y="12"/>
                    </a:lnTo>
                    <a:lnTo>
                      <a:pt x="3" y="14"/>
                    </a:lnTo>
                    <a:lnTo>
                      <a:pt x="3" y="16"/>
                    </a:lnTo>
                    <a:lnTo>
                      <a:pt x="0" y="14"/>
                    </a:lnTo>
                    <a:lnTo>
                      <a:pt x="0" y="12"/>
                    </a:lnTo>
                    <a:lnTo>
                      <a:pt x="0" y="10"/>
                    </a:lnTo>
                    <a:lnTo>
                      <a:pt x="0" y="4"/>
                    </a:lnTo>
                  </a:path>
                </a:pathLst>
              </a:custGeom>
              <a:solidFill>
                <a:srgbClr val="FFD8EF"/>
              </a:solidFill>
              <a:ln w="9525" cap="rnd">
                <a:noFill/>
                <a:round/>
                <a:headEnd/>
                <a:tailEnd/>
              </a:ln>
            </p:spPr>
            <p:txBody>
              <a:bodyPr/>
              <a:lstStyle/>
              <a:p>
                <a:endParaRPr lang="en-US"/>
              </a:p>
            </p:txBody>
          </p:sp>
          <p:sp>
            <p:nvSpPr>
              <p:cNvPr id="84377" name="Freeform 409"/>
              <p:cNvSpPr>
                <a:spLocks noChangeAspect="1"/>
              </p:cNvSpPr>
              <p:nvPr/>
            </p:nvSpPr>
            <p:spPr bwMode="auto">
              <a:xfrm>
                <a:off x="1022" y="2242"/>
                <a:ext cx="256" cy="256"/>
              </a:xfrm>
              <a:custGeom>
                <a:avLst/>
                <a:gdLst>
                  <a:gd name="T0" fmla="*/ 30 w 528"/>
                  <a:gd name="T1" fmla="*/ 60 h 529"/>
                  <a:gd name="T2" fmla="*/ 25 w 528"/>
                  <a:gd name="T3" fmla="*/ 60 h 529"/>
                  <a:gd name="T4" fmla="*/ 20 w 528"/>
                  <a:gd name="T5" fmla="*/ 58 h 529"/>
                  <a:gd name="T6" fmla="*/ 16 w 528"/>
                  <a:gd name="T7" fmla="*/ 57 h 529"/>
                  <a:gd name="T8" fmla="*/ 12 w 528"/>
                  <a:gd name="T9" fmla="*/ 54 h 529"/>
                  <a:gd name="T10" fmla="*/ 9 w 528"/>
                  <a:gd name="T11" fmla="*/ 51 h 529"/>
                  <a:gd name="T12" fmla="*/ 6 w 528"/>
                  <a:gd name="T13" fmla="*/ 47 h 529"/>
                  <a:gd name="T14" fmla="*/ 3 w 528"/>
                  <a:gd name="T15" fmla="*/ 44 h 529"/>
                  <a:gd name="T16" fmla="*/ 1 w 528"/>
                  <a:gd name="T17" fmla="*/ 39 h 529"/>
                  <a:gd name="T18" fmla="*/ 0 w 528"/>
                  <a:gd name="T19" fmla="*/ 35 h 529"/>
                  <a:gd name="T20" fmla="*/ 0 w 528"/>
                  <a:gd name="T21" fmla="*/ 30 h 529"/>
                  <a:gd name="T22" fmla="*/ 0 w 528"/>
                  <a:gd name="T23" fmla="*/ 30 h 529"/>
                  <a:gd name="T24" fmla="*/ 0 w 528"/>
                  <a:gd name="T25" fmla="*/ 25 h 529"/>
                  <a:gd name="T26" fmla="*/ 1 w 528"/>
                  <a:gd name="T27" fmla="*/ 20 h 529"/>
                  <a:gd name="T28" fmla="*/ 3 w 528"/>
                  <a:gd name="T29" fmla="*/ 16 h 529"/>
                  <a:gd name="T30" fmla="*/ 6 w 528"/>
                  <a:gd name="T31" fmla="*/ 12 h 529"/>
                  <a:gd name="T32" fmla="*/ 9 w 528"/>
                  <a:gd name="T33" fmla="*/ 9 h 529"/>
                  <a:gd name="T34" fmla="*/ 12 w 528"/>
                  <a:gd name="T35" fmla="*/ 6 h 529"/>
                  <a:gd name="T36" fmla="*/ 16 w 528"/>
                  <a:gd name="T37" fmla="*/ 3 h 529"/>
                  <a:gd name="T38" fmla="*/ 20 w 528"/>
                  <a:gd name="T39" fmla="*/ 1 h 529"/>
                  <a:gd name="T40" fmla="*/ 25 w 528"/>
                  <a:gd name="T41" fmla="*/ 0 h 529"/>
                  <a:gd name="T42" fmla="*/ 30 w 528"/>
                  <a:gd name="T43" fmla="*/ 0 h 529"/>
                  <a:gd name="T44" fmla="*/ 30 w 528"/>
                  <a:gd name="T45" fmla="*/ 0 h 529"/>
                  <a:gd name="T46" fmla="*/ 35 w 528"/>
                  <a:gd name="T47" fmla="*/ 0 h 529"/>
                  <a:gd name="T48" fmla="*/ 39 w 528"/>
                  <a:gd name="T49" fmla="*/ 1 h 529"/>
                  <a:gd name="T50" fmla="*/ 44 w 528"/>
                  <a:gd name="T51" fmla="*/ 3 h 529"/>
                  <a:gd name="T52" fmla="*/ 48 w 528"/>
                  <a:gd name="T53" fmla="*/ 6 h 529"/>
                  <a:gd name="T54" fmla="*/ 51 w 528"/>
                  <a:gd name="T55" fmla="*/ 9 h 529"/>
                  <a:gd name="T56" fmla="*/ 54 w 528"/>
                  <a:gd name="T57" fmla="*/ 12 h 529"/>
                  <a:gd name="T58" fmla="*/ 57 w 528"/>
                  <a:gd name="T59" fmla="*/ 16 h 529"/>
                  <a:gd name="T60" fmla="*/ 59 w 528"/>
                  <a:gd name="T61" fmla="*/ 20 h 529"/>
                  <a:gd name="T62" fmla="*/ 60 w 528"/>
                  <a:gd name="T63" fmla="*/ 25 h 529"/>
                  <a:gd name="T64" fmla="*/ 60 w 528"/>
                  <a:gd name="T65" fmla="*/ 30 h 529"/>
                  <a:gd name="T66" fmla="*/ 60 w 528"/>
                  <a:gd name="T67" fmla="*/ 30 h 529"/>
                  <a:gd name="T68" fmla="*/ 60 w 528"/>
                  <a:gd name="T69" fmla="*/ 35 h 529"/>
                  <a:gd name="T70" fmla="*/ 59 w 528"/>
                  <a:gd name="T71" fmla="*/ 39 h 529"/>
                  <a:gd name="T72" fmla="*/ 57 w 528"/>
                  <a:gd name="T73" fmla="*/ 44 h 529"/>
                  <a:gd name="T74" fmla="*/ 54 w 528"/>
                  <a:gd name="T75" fmla="*/ 47 h 529"/>
                  <a:gd name="T76" fmla="*/ 51 w 528"/>
                  <a:gd name="T77" fmla="*/ 51 h 529"/>
                  <a:gd name="T78" fmla="*/ 48 w 528"/>
                  <a:gd name="T79" fmla="*/ 54 h 529"/>
                  <a:gd name="T80" fmla="*/ 44 w 528"/>
                  <a:gd name="T81" fmla="*/ 57 h 529"/>
                  <a:gd name="T82" fmla="*/ 39 w 528"/>
                  <a:gd name="T83" fmla="*/ 58 h 529"/>
                  <a:gd name="T84" fmla="*/ 35 w 528"/>
                  <a:gd name="T85" fmla="*/ 60 h 529"/>
                  <a:gd name="T86" fmla="*/ 30 w 528"/>
                  <a:gd name="T87" fmla="*/ 60 h 529"/>
                  <a:gd name="T88" fmla="*/ 30 w 528"/>
                  <a:gd name="T89" fmla="*/ 60 h 5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8"/>
                  <a:gd name="T136" fmla="*/ 0 h 529"/>
                  <a:gd name="T137" fmla="*/ 528 w 528"/>
                  <a:gd name="T138" fmla="*/ 529 h 5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8" h="529">
                    <a:moveTo>
                      <a:pt x="263" y="528"/>
                    </a:moveTo>
                    <a:lnTo>
                      <a:pt x="220" y="524"/>
                    </a:lnTo>
                    <a:lnTo>
                      <a:pt x="180" y="514"/>
                    </a:lnTo>
                    <a:lnTo>
                      <a:pt x="142" y="498"/>
                    </a:lnTo>
                    <a:lnTo>
                      <a:pt x="108" y="477"/>
                    </a:lnTo>
                    <a:lnTo>
                      <a:pt x="77" y="450"/>
                    </a:lnTo>
                    <a:lnTo>
                      <a:pt x="50" y="420"/>
                    </a:lnTo>
                    <a:lnTo>
                      <a:pt x="29" y="385"/>
                    </a:lnTo>
                    <a:lnTo>
                      <a:pt x="13" y="347"/>
                    </a:lnTo>
                    <a:lnTo>
                      <a:pt x="3" y="306"/>
                    </a:lnTo>
                    <a:lnTo>
                      <a:pt x="0" y="264"/>
                    </a:lnTo>
                    <a:lnTo>
                      <a:pt x="3" y="221"/>
                    </a:lnTo>
                    <a:lnTo>
                      <a:pt x="13" y="180"/>
                    </a:lnTo>
                    <a:lnTo>
                      <a:pt x="29" y="143"/>
                    </a:lnTo>
                    <a:lnTo>
                      <a:pt x="50" y="108"/>
                    </a:lnTo>
                    <a:lnTo>
                      <a:pt x="77" y="78"/>
                    </a:lnTo>
                    <a:lnTo>
                      <a:pt x="108" y="51"/>
                    </a:lnTo>
                    <a:lnTo>
                      <a:pt x="142" y="30"/>
                    </a:lnTo>
                    <a:lnTo>
                      <a:pt x="180" y="14"/>
                    </a:lnTo>
                    <a:lnTo>
                      <a:pt x="220" y="4"/>
                    </a:lnTo>
                    <a:lnTo>
                      <a:pt x="263" y="0"/>
                    </a:lnTo>
                    <a:lnTo>
                      <a:pt x="306" y="4"/>
                    </a:lnTo>
                    <a:lnTo>
                      <a:pt x="346" y="14"/>
                    </a:lnTo>
                    <a:lnTo>
                      <a:pt x="384" y="30"/>
                    </a:lnTo>
                    <a:lnTo>
                      <a:pt x="419" y="51"/>
                    </a:lnTo>
                    <a:lnTo>
                      <a:pt x="450" y="78"/>
                    </a:lnTo>
                    <a:lnTo>
                      <a:pt x="476" y="108"/>
                    </a:lnTo>
                    <a:lnTo>
                      <a:pt x="498" y="143"/>
                    </a:lnTo>
                    <a:lnTo>
                      <a:pt x="514" y="180"/>
                    </a:lnTo>
                    <a:lnTo>
                      <a:pt x="524" y="221"/>
                    </a:lnTo>
                    <a:lnTo>
                      <a:pt x="527" y="264"/>
                    </a:lnTo>
                    <a:lnTo>
                      <a:pt x="524" y="306"/>
                    </a:lnTo>
                    <a:lnTo>
                      <a:pt x="514" y="347"/>
                    </a:lnTo>
                    <a:lnTo>
                      <a:pt x="498" y="385"/>
                    </a:lnTo>
                    <a:lnTo>
                      <a:pt x="476" y="420"/>
                    </a:lnTo>
                    <a:lnTo>
                      <a:pt x="450" y="450"/>
                    </a:lnTo>
                    <a:lnTo>
                      <a:pt x="419" y="477"/>
                    </a:lnTo>
                    <a:lnTo>
                      <a:pt x="384" y="498"/>
                    </a:lnTo>
                    <a:lnTo>
                      <a:pt x="346" y="514"/>
                    </a:lnTo>
                    <a:lnTo>
                      <a:pt x="306" y="524"/>
                    </a:lnTo>
                    <a:lnTo>
                      <a:pt x="263" y="528"/>
                    </a:lnTo>
                  </a:path>
                </a:pathLst>
              </a:custGeom>
              <a:noFill/>
              <a:ln w="12700" cap="rnd">
                <a:solidFill>
                  <a:srgbClr val="000000"/>
                </a:solidFill>
                <a:round/>
                <a:headEnd type="none" w="sm" len="sm"/>
                <a:tailEnd type="none" w="sm" len="sm"/>
              </a:ln>
            </p:spPr>
            <p:txBody>
              <a:bodyPr/>
              <a:lstStyle/>
              <a:p>
                <a:endParaRPr lang="en-US"/>
              </a:p>
            </p:txBody>
          </p:sp>
          <p:sp>
            <p:nvSpPr>
              <p:cNvPr id="84378" name="Freeform 410"/>
              <p:cNvSpPr>
                <a:spLocks noChangeAspect="1"/>
              </p:cNvSpPr>
              <p:nvPr/>
            </p:nvSpPr>
            <p:spPr bwMode="auto">
              <a:xfrm>
                <a:off x="1135" y="2389"/>
                <a:ext cx="10" cy="9"/>
              </a:xfrm>
              <a:custGeom>
                <a:avLst/>
                <a:gdLst>
                  <a:gd name="T0" fmla="*/ 3 w 20"/>
                  <a:gd name="T1" fmla="*/ 0 h 17"/>
                  <a:gd name="T2" fmla="*/ 3 w 20"/>
                  <a:gd name="T3" fmla="*/ 0 h 17"/>
                  <a:gd name="T4" fmla="*/ 3 w 20"/>
                  <a:gd name="T5" fmla="*/ 0 h 17"/>
                  <a:gd name="T6" fmla="*/ 3 w 20"/>
                  <a:gd name="T7" fmla="*/ 0 h 17"/>
                  <a:gd name="T8" fmla="*/ 2 w 20"/>
                  <a:gd name="T9" fmla="*/ 0 h 17"/>
                  <a:gd name="T10" fmla="*/ 1 w 20"/>
                  <a:gd name="T11" fmla="*/ 0 h 17"/>
                  <a:gd name="T12" fmla="*/ 1 w 20"/>
                  <a:gd name="T13" fmla="*/ 0 h 17"/>
                  <a:gd name="T14" fmla="*/ 1 w 20"/>
                  <a:gd name="T15" fmla="*/ 0 h 17"/>
                  <a:gd name="T16" fmla="*/ 1 w 20"/>
                  <a:gd name="T17" fmla="*/ 0 h 17"/>
                  <a:gd name="T18" fmla="*/ 1 w 20"/>
                  <a:gd name="T19" fmla="*/ 0 h 17"/>
                  <a:gd name="T20" fmla="*/ 1 w 20"/>
                  <a:gd name="T21" fmla="*/ 1 h 17"/>
                  <a:gd name="T22" fmla="*/ 1 w 20"/>
                  <a:gd name="T23" fmla="*/ 1 h 17"/>
                  <a:gd name="T24" fmla="*/ 1 w 20"/>
                  <a:gd name="T25" fmla="*/ 1 h 17"/>
                  <a:gd name="T26" fmla="*/ 1 w 20"/>
                  <a:gd name="T27" fmla="*/ 1 h 17"/>
                  <a:gd name="T28" fmla="*/ 1 w 20"/>
                  <a:gd name="T29" fmla="*/ 1 h 17"/>
                  <a:gd name="T30" fmla="*/ 1 w 20"/>
                  <a:gd name="T31" fmla="*/ 2 h 17"/>
                  <a:gd name="T32" fmla="*/ 1 w 20"/>
                  <a:gd name="T33" fmla="*/ 2 h 17"/>
                  <a:gd name="T34" fmla="*/ 1 w 20"/>
                  <a:gd name="T35" fmla="*/ 2 h 17"/>
                  <a:gd name="T36" fmla="*/ 1 w 20"/>
                  <a:gd name="T37" fmla="*/ 2 h 17"/>
                  <a:gd name="T38" fmla="*/ 1 w 20"/>
                  <a:gd name="T39" fmla="*/ 2 h 17"/>
                  <a:gd name="T40" fmla="*/ 1 w 20"/>
                  <a:gd name="T41" fmla="*/ 2 h 17"/>
                  <a:gd name="T42" fmla="*/ 0 w 20"/>
                  <a:gd name="T43" fmla="*/ 2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17"/>
                  <a:gd name="T68" fmla="*/ 20 w 20"/>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17">
                    <a:moveTo>
                      <a:pt x="19" y="0"/>
                    </a:moveTo>
                    <a:lnTo>
                      <a:pt x="18" y="0"/>
                    </a:lnTo>
                    <a:lnTo>
                      <a:pt x="17" y="0"/>
                    </a:lnTo>
                    <a:lnTo>
                      <a:pt x="16" y="0"/>
                    </a:lnTo>
                    <a:lnTo>
                      <a:pt x="15" y="0"/>
                    </a:lnTo>
                    <a:lnTo>
                      <a:pt x="14" y="0"/>
                    </a:lnTo>
                    <a:lnTo>
                      <a:pt x="13" y="0"/>
                    </a:lnTo>
                    <a:lnTo>
                      <a:pt x="12" y="0"/>
                    </a:lnTo>
                    <a:lnTo>
                      <a:pt x="12" y="4"/>
                    </a:lnTo>
                    <a:lnTo>
                      <a:pt x="10" y="4"/>
                    </a:lnTo>
                    <a:lnTo>
                      <a:pt x="8" y="8"/>
                    </a:lnTo>
                    <a:lnTo>
                      <a:pt x="7" y="12"/>
                    </a:lnTo>
                    <a:lnTo>
                      <a:pt x="6" y="12"/>
                    </a:lnTo>
                    <a:lnTo>
                      <a:pt x="5" y="12"/>
                    </a:lnTo>
                    <a:lnTo>
                      <a:pt x="4" y="12"/>
                    </a:lnTo>
                    <a:lnTo>
                      <a:pt x="2" y="16"/>
                    </a:lnTo>
                    <a:lnTo>
                      <a:pt x="0" y="16"/>
                    </a:lnTo>
                  </a:path>
                </a:pathLst>
              </a:custGeom>
              <a:noFill/>
              <a:ln w="12700" cap="rnd">
                <a:solidFill>
                  <a:srgbClr val="B1004B"/>
                </a:solidFill>
                <a:round/>
                <a:headEnd type="none" w="sm" len="sm"/>
                <a:tailEnd type="none" w="sm" len="sm"/>
              </a:ln>
            </p:spPr>
            <p:txBody>
              <a:bodyPr/>
              <a:lstStyle/>
              <a:p>
                <a:endParaRPr lang="en-US"/>
              </a:p>
            </p:txBody>
          </p:sp>
          <p:sp>
            <p:nvSpPr>
              <p:cNvPr id="84379" name="Freeform 411"/>
              <p:cNvSpPr>
                <a:spLocks noChangeAspect="1"/>
              </p:cNvSpPr>
              <p:nvPr/>
            </p:nvSpPr>
            <p:spPr bwMode="auto">
              <a:xfrm>
                <a:off x="1176" y="2390"/>
                <a:ext cx="8" cy="8"/>
              </a:xfrm>
              <a:custGeom>
                <a:avLst/>
                <a:gdLst>
                  <a:gd name="T0" fmla="*/ 0 w 17"/>
                  <a:gd name="T1" fmla="*/ 0 h 17"/>
                  <a:gd name="T2" fmla="*/ 0 w 17"/>
                  <a:gd name="T3" fmla="*/ 0 h 17"/>
                  <a:gd name="T4" fmla="*/ 0 w 17"/>
                  <a:gd name="T5" fmla="*/ 0 h 17"/>
                  <a:gd name="T6" fmla="*/ 0 w 17"/>
                  <a:gd name="T7" fmla="*/ 0 h 17"/>
                  <a:gd name="T8" fmla="*/ 0 w 17"/>
                  <a:gd name="T9" fmla="*/ 1 h 17"/>
                  <a:gd name="T10" fmla="*/ 0 w 17"/>
                  <a:gd name="T11" fmla="*/ 1 h 17"/>
                  <a:gd name="T12" fmla="*/ 1 w 17"/>
                  <a:gd name="T13" fmla="*/ 1 h 17"/>
                  <a:gd name="T14" fmla="*/ 1 w 17"/>
                  <a:gd name="T15" fmla="*/ 1 h 17"/>
                  <a:gd name="T16" fmla="*/ 1 w 17"/>
                  <a:gd name="T17" fmla="*/ 1 h 17"/>
                  <a:gd name="T18" fmla="*/ 1 w 17"/>
                  <a:gd name="T19" fmla="*/ 2 h 17"/>
                  <a:gd name="T20" fmla="*/ 2 w 17"/>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0"/>
                    </a:moveTo>
                    <a:lnTo>
                      <a:pt x="2" y="2"/>
                    </a:lnTo>
                    <a:lnTo>
                      <a:pt x="3" y="2"/>
                    </a:lnTo>
                    <a:lnTo>
                      <a:pt x="5" y="5"/>
                    </a:lnTo>
                    <a:lnTo>
                      <a:pt x="6" y="8"/>
                    </a:lnTo>
                    <a:lnTo>
                      <a:pt x="7" y="8"/>
                    </a:lnTo>
                    <a:lnTo>
                      <a:pt x="9" y="10"/>
                    </a:lnTo>
                    <a:lnTo>
                      <a:pt x="11" y="13"/>
                    </a:lnTo>
                    <a:lnTo>
                      <a:pt x="12" y="16"/>
                    </a:lnTo>
                    <a:lnTo>
                      <a:pt x="16" y="16"/>
                    </a:lnTo>
                  </a:path>
                </a:pathLst>
              </a:custGeom>
              <a:noFill/>
              <a:ln w="12700" cap="rnd">
                <a:solidFill>
                  <a:srgbClr val="B1004B"/>
                </a:solidFill>
                <a:round/>
                <a:headEnd type="none" w="sm" len="sm"/>
                <a:tailEnd type="none" w="sm" len="sm"/>
              </a:ln>
            </p:spPr>
            <p:txBody>
              <a:bodyPr/>
              <a:lstStyle/>
              <a:p>
                <a:endParaRPr lang="en-US"/>
              </a:p>
            </p:txBody>
          </p:sp>
          <p:sp>
            <p:nvSpPr>
              <p:cNvPr id="84380" name="Freeform 412"/>
              <p:cNvSpPr>
                <a:spLocks noChangeAspect="1"/>
              </p:cNvSpPr>
              <p:nvPr/>
            </p:nvSpPr>
            <p:spPr bwMode="auto">
              <a:xfrm>
                <a:off x="1120" y="2371"/>
                <a:ext cx="12" cy="10"/>
              </a:xfrm>
              <a:custGeom>
                <a:avLst/>
                <a:gdLst>
                  <a:gd name="T0" fmla="*/ 3 w 25"/>
                  <a:gd name="T1" fmla="*/ 0 h 20"/>
                  <a:gd name="T2" fmla="*/ 2 w 25"/>
                  <a:gd name="T3" fmla="*/ 1 h 20"/>
                  <a:gd name="T4" fmla="*/ 2 w 25"/>
                  <a:gd name="T5" fmla="*/ 1 h 20"/>
                  <a:gd name="T6" fmla="*/ 2 w 25"/>
                  <a:gd name="T7" fmla="*/ 1 h 20"/>
                  <a:gd name="T8" fmla="*/ 2 w 25"/>
                  <a:gd name="T9" fmla="*/ 1 h 20"/>
                  <a:gd name="T10" fmla="*/ 1 w 25"/>
                  <a:gd name="T11" fmla="*/ 1 h 20"/>
                  <a:gd name="T12" fmla="*/ 1 w 25"/>
                  <a:gd name="T13" fmla="*/ 1 h 20"/>
                  <a:gd name="T14" fmla="*/ 1 w 25"/>
                  <a:gd name="T15" fmla="*/ 1 h 20"/>
                  <a:gd name="T16" fmla="*/ 1 w 25"/>
                  <a:gd name="T17" fmla="*/ 1 h 20"/>
                  <a:gd name="T18" fmla="*/ 1 w 25"/>
                  <a:gd name="T19" fmla="*/ 1 h 20"/>
                  <a:gd name="T20" fmla="*/ 0 w 25"/>
                  <a:gd name="T21" fmla="*/ 1 h 20"/>
                  <a:gd name="T22" fmla="*/ 0 w 25"/>
                  <a:gd name="T23" fmla="*/ 1 h 20"/>
                  <a:gd name="T24" fmla="*/ 0 w 25"/>
                  <a:gd name="T25" fmla="*/ 1 h 20"/>
                  <a:gd name="T26" fmla="*/ 0 w 25"/>
                  <a:gd name="T27" fmla="*/ 1 h 20"/>
                  <a:gd name="T28" fmla="*/ 0 w 25"/>
                  <a:gd name="T29" fmla="*/ 1 h 20"/>
                  <a:gd name="T30" fmla="*/ 0 w 25"/>
                  <a:gd name="T31" fmla="*/ 1 h 20"/>
                  <a:gd name="T32" fmla="*/ 0 w 25"/>
                  <a:gd name="T33" fmla="*/ 1 h 20"/>
                  <a:gd name="T34" fmla="*/ 0 w 25"/>
                  <a:gd name="T35" fmla="*/ 1 h 20"/>
                  <a:gd name="T36" fmla="*/ 0 w 25"/>
                  <a:gd name="T37" fmla="*/ 1 h 20"/>
                  <a:gd name="T38" fmla="*/ 0 w 25"/>
                  <a:gd name="T39" fmla="*/ 3 h 20"/>
                  <a:gd name="T40" fmla="*/ 0 w 25"/>
                  <a:gd name="T41" fmla="*/ 3 h 20"/>
                  <a:gd name="T42" fmla="*/ 0 w 25"/>
                  <a:gd name="T43" fmla="*/ 3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20"/>
                  <a:gd name="T68" fmla="*/ 25 w 25"/>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20">
                    <a:moveTo>
                      <a:pt x="24" y="0"/>
                    </a:moveTo>
                    <a:lnTo>
                      <a:pt x="22" y="1"/>
                    </a:lnTo>
                    <a:lnTo>
                      <a:pt x="20" y="1"/>
                    </a:lnTo>
                    <a:lnTo>
                      <a:pt x="18" y="1"/>
                    </a:lnTo>
                    <a:lnTo>
                      <a:pt x="16" y="1"/>
                    </a:lnTo>
                    <a:lnTo>
                      <a:pt x="14" y="2"/>
                    </a:lnTo>
                    <a:lnTo>
                      <a:pt x="12" y="3"/>
                    </a:lnTo>
                    <a:lnTo>
                      <a:pt x="11" y="4"/>
                    </a:lnTo>
                    <a:lnTo>
                      <a:pt x="9" y="5"/>
                    </a:lnTo>
                    <a:lnTo>
                      <a:pt x="8" y="6"/>
                    </a:lnTo>
                    <a:lnTo>
                      <a:pt x="5" y="7"/>
                    </a:lnTo>
                    <a:lnTo>
                      <a:pt x="5" y="9"/>
                    </a:lnTo>
                    <a:lnTo>
                      <a:pt x="4" y="10"/>
                    </a:lnTo>
                    <a:lnTo>
                      <a:pt x="3" y="11"/>
                    </a:lnTo>
                    <a:lnTo>
                      <a:pt x="2" y="12"/>
                    </a:lnTo>
                    <a:lnTo>
                      <a:pt x="2" y="13"/>
                    </a:lnTo>
                    <a:lnTo>
                      <a:pt x="1" y="14"/>
                    </a:lnTo>
                    <a:lnTo>
                      <a:pt x="1" y="15"/>
                    </a:lnTo>
                    <a:lnTo>
                      <a:pt x="0" y="17"/>
                    </a:lnTo>
                    <a:lnTo>
                      <a:pt x="1" y="18"/>
                    </a:lnTo>
                    <a:lnTo>
                      <a:pt x="1" y="19"/>
                    </a:lnTo>
                  </a:path>
                </a:pathLst>
              </a:custGeom>
              <a:noFill/>
              <a:ln w="12700" cap="rnd">
                <a:solidFill>
                  <a:srgbClr val="B1004B"/>
                </a:solidFill>
                <a:round/>
                <a:headEnd type="none" w="sm" len="sm"/>
                <a:tailEnd type="none" w="sm" len="sm"/>
              </a:ln>
            </p:spPr>
            <p:txBody>
              <a:bodyPr/>
              <a:lstStyle/>
              <a:p>
                <a:endParaRPr lang="en-US"/>
              </a:p>
            </p:txBody>
          </p:sp>
          <p:sp>
            <p:nvSpPr>
              <p:cNvPr id="84381" name="Freeform 413"/>
              <p:cNvSpPr>
                <a:spLocks noChangeAspect="1"/>
              </p:cNvSpPr>
              <p:nvPr/>
            </p:nvSpPr>
            <p:spPr bwMode="auto">
              <a:xfrm>
                <a:off x="1132" y="2387"/>
                <a:ext cx="9" cy="8"/>
              </a:xfrm>
              <a:custGeom>
                <a:avLst/>
                <a:gdLst>
                  <a:gd name="T0" fmla="*/ 0 w 19"/>
                  <a:gd name="T1" fmla="*/ 0 h 17"/>
                  <a:gd name="T2" fmla="*/ 0 w 19"/>
                  <a:gd name="T3" fmla="*/ 0 h 17"/>
                  <a:gd name="T4" fmla="*/ 0 w 19"/>
                  <a:gd name="T5" fmla="*/ 0 h 17"/>
                  <a:gd name="T6" fmla="*/ 0 w 19"/>
                  <a:gd name="T7" fmla="*/ 0 h 17"/>
                  <a:gd name="T8" fmla="*/ 0 w 19"/>
                  <a:gd name="T9" fmla="*/ 0 h 17"/>
                  <a:gd name="T10" fmla="*/ 0 w 19"/>
                  <a:gd name="T11" fmla="*/ 0 h 17"/>
                  <a:gd name="T12" fmla="*/ 0 w 19"/>
                  <a:gd name="T13" fmla="*/ 1 h 17"/>
                  <a:gd name="T14" fmla="*/ 0 w 19"/>
                  <a:gd name="T15" fmla="*/ 1 h 17"/>
                  <a:gd name="T16" fmla="*/ 0 w 19"/>
                  <a:gd name="T17" fmla="*/ 1 h 17"/>
                  <a:gd name="T18" fmla="*/ 0 w 19"/>
                  <a:gd name="T19" fmla="*/ 1 h 17"/>
                  <a:gd name="T20" fmla="*/ 1 w 19"/>
                  <a:gd name="T21" fmla="*/ 1 h 17"/>
                  <a:gd name="T22" fmla="*/ 1 w 19"/>
                  <a:gd name="T23" fmla="*/ 1 h 17"/>
                  <a:gd name="T24" fmla="*/ 1 w 19"/>
                  <a:gd name="T25" fmla="*/ 1 h 17"/>
                  <a:gd name="T26" fmla="*/ 1 w 19"/>
                  <a:gd name="T27" fmla="*/ 1 h 17"/>
                  <a:gd name="T28" fmla="*/ 1 w 19"/>
                  <a:gd name="T29" fmla="*/ 1 h 17"/>
                  <a:gd name="T30" fmla="*/ 1 w 19"/>
                  <a:gd name="T31" fmla="*/ 1 h 17"/>
                  <a:gd name="T32" fmla="*/ 1 w 19"/>
                  <a:gd name="T33" fmla="*/ 1 h 17"/>
                  <a:gd name="T34" fmla="*/ 2 w 19"/>
                  <a:gd name="T35" fmla="*/ 1 h 17"/>
                  <a:gd name="T36" fmla="*/ 2 w 19"/>
                  <a:gd name="T37" fmla="*/ 1 h 17"/>
                  <a:gd name="T38" fmla="*/ 2 w 19"/>
                  <a:gd name="T39" fmla="*/ 1 h 17"/>
                  <a:gd name="T40" fmla="*/ 2 w 19"/>
                  <a:gd name="T41" fmla="*/ 1 h 17"/>
                  <a:gd name="T42" fmla="*/ 2 w 19"/>
                  <a:gd name="T43" fmla="*/ 2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17"/>
                  <a:gd name="T68" fmla="*/ 19 w 19"/>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17">
                    <a:moveTo>
                      <a:pt x="0" y="0"/>
                    </a:moveTo>
                    <a:lnTo>
                      <a:pt x="0" y="1"/>
                    </a:lnTo>
                    <a:lnTo>
                      <a:pt x="0" y="2"/>
                    </a:lnTo>
                    <a:lnTo>
                      <a:pt x="1" y="4"/>
                    </a:lnTo>
                    <a:lnTo>
                      <a:pt x="2" y="5"/>
                    </a:lnTo>
                    <a:lnTo>
                      <a:pt x="3" y="6"/>
                    </a:lnTo>
                    <a:lnTo>
                      <a:pt x="3" y="8"/>
                    </a:lnTo>
                    <a:lnTo>
                      <a:pt x="5" y="8"/>
                    </a:lnTo>
                    <a:lnTo>
                      <a:pt x="6" y="9"/>
                    </a:lnTo>
                    <a:lnTo>
                      <a:pt x="6" y="10"/>
                    </a:lnTo>
                    <a:lnTo>
                      <a:pt x="8" y="12"/>
                    </a:lnTo>
                    <a:lnTo>
                      <a:pt x="9" y="12"/>
                    </a:lnTo>
                    <a:lnTo>
                      <a:pt x="11" y="12"/>
                    </a:lnTo>
                    <a:lnTo>
                      <a:pt x="13" y="12"/>
                    </a:lnTo>
                    <a:lnTo>
                      <a:pt x="15" y="12"/>
                    </a:lnTo>
                    <a:lnTo>
                      <a:pt x="16" y="10"/>
                    </a:lnTo>
                    <a:lnTo>
                      <a:pt x="17" y="12"/>
                    </a:lnTo>
                    <a:lnTo>
                      <a:pt x="18" y="12"/>
                    </a:lnTo>
                    <a:lnTo>
                      <a:pt x="18" y="13"/>
                    </a:lnTo>
                    <a:lnTo>
                      <a:pt x="16" y="16"/>
                    </a:lnTo>
                  </a:path>
                </a:pathLst>
              </a:custGeom>
              <a:noFill/>
              <a:ln w="12700" cap="rnd">
                <a:solidFill>
                  <a:srgbClr val="B1004B"/>
                </a:solidFill>
                <a:round/>
                <a:headEnd type="none" w="sm" len="sm"/>
                <a:tailEnd type="none" w="sm" len="sm"/>
              </a:ln>
            </p:spPr>
            <p:txBody>
              <a:bodyPr/>
              <a:lstStyle/>
              <a:p>
                <a:endParaRPr lang="en-US"/>
              </a:p>
            </p:txBody>
          </p:sp>
          <p:sp>
            <p:nvSpPr>
              <p:cNvPr id="84382" name="Freeform 414"/>
              <p:cNvSpPr>
                <a:spLocks noChangeAspect="1"/>
              </p:cNvSpPr>
              <p:nvPr/>
            </p:nvSpPr>
            <p:spPr bwMode="auto">
              <a:xfrm>
                <a:off x="1160" y="2379"/>
                <a:ext cx="8" cy="11"/>
              </a:xfrm>
              <a:custGeom>
                <a:avLst/>
                <a:gdLst>
                  <a:gd name="T0" fmla="*/ 0 w 17"/>
                  <a:gd name="T1" fmla="*/ 0 h 23"/>
                  <a:gd name="T2" fmla="*/ 0 w 17"/>
                  <a:gd name="T3" fmla="*/ 0 h 23"/>
                  <a:gd name="T4" fmla="*/ 0 w 17"/>
                  <a:gd name="T5" fmla="*/ 0 h 23"/>
                  <a:gd name="T6" fmla="*/ 0 w 17"/>
                  <a:gd name="T7" fmla="*/ 0 h 23"/>
                  <a:gd name="T8" fmla="*/ 0 w 17"/>
                  <a:gd name="T9" fmla="*/ 0 h 23"/>
                  <a:gd name="T10" fmla="*/ 0 w 17"/>
                  <a:gd name="T11" fmla="*/ 0 h 23"/>
                  <a:gd name="T12" fmla="*/ 0 w 17"/>
                  <a:gd name="T13" fmla="*/ 0 h 23"/>
                  <a:gd name="T14" fmla="*/ 0 w 17"/>
                  <a:gd name="T15" fmla="*/ 1 h 23"/>
                  <a:gd name="T16" fmla="*/ 0 w 17"/>
                  <a:gd name="T17" fmla="*/ 1 h 23"/>
                  <a:gd name="T18" fmla="*/ 0 w 17"/>
                  <a:gd name="T19" fmla="*/ 1 h 23"/>
                  <a:gd name="T20" fmla="*/ 0 w 17"/>
                  <a:gd name="T21" fmla="*/ 1 h 23"/>
                  <a:gd name="T22" fmla="*/ 0 w 17"/>
                  <a:gd name="T23" fmla="*/ 1 h 23"/>
                  <a:gd name="T24" fmla="*/ 0 w 17"/>
                  <a:gd name="T25" fmla="*/ 1 h 23"/>
                  <a:gd name="T26" fmla="*/ 0 w 17"/>
                  <a:gd name="T27" fmla="*/ 1 h 23"/>
                  <a:gd name="T28" fmla="*/ 1 w 17"/>
                  <a:gd name="T29" fmla="*/ 1 h 23"/>
                  <a:gd name="T30" fmla="*/ 1 w 17"/>
                  <a:gd name="T31" fmla="*/ 1 h 23"/>
                  <a:gd name="T32" fmla="*/ 1 w 17"/>
                  <a:gd name="T33" fmla="*/ 2 h 23"/>
                  <a:gd name="T34" fmla="*/ 1 w 17"/>
                  <a:gd name="T35" fmla="*/ 2 h 23"/>
                  <a:gd name="T36" fmla="*/ 1 w 17"/>
                  <a:gd name="T37" fmla="*/ 2 h 23"/>
                  <a:gd name="T38" fmla="*/ 1 w 17"/>
                  <a:gd name="T39" fmla="*/ 2 h 23"/>
                  <a:gd name="T40" fmla="*/ 1 w 17"/>
                  <a:gd name="T41" fmla="*/ 2 h 23"/>
                  <a:gd name="T42" fmla="*/ 2 w 17"/>
                  <a:gd name="T43" fmla="*/ 2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23"/>
                  <a:gd name="T68" fmla="*/ 17 w 17"/>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23">
                    <a:moveTo>
                      <a:pt x="0" y="0"/>
                    </a:moveTo>
                    <a:lnTo>
                      <a:pt x="1" y="0"/>
                    </a:lnTo>
                    <a:lnTo>
                      <a:pt x="1" y="2"/>
                    </a:lnTo>
                    <a:lnTo>
                      <a:pt x="2" y="3"/>
                    </a:lnTo>
                    <a:lnTo>
                      <a:pt x="2" y="5"/>
                    </a:lnTo>
                    <a:lnTo>
                      <a:pt x="3" y="6"/>
                    </a:lnTo>
                    <a:lnTo>
                      <a:pt x="3" y="7"/>
                    </a:lnTo>
                    <a:lnTo>
                      <a:pt x="4" y="9"/>
                    </a:lnTo>
                    <a:lnTo>
                      <a:pt x="4" y="10"/>
                    </a:lnTo>
                    <a:lnTo>
                      <a:pt x="4" y="12"/>
                    </a:lnTo>
                    <a:lnTo>
                      <a:pt x="4" y="13"/>
                    </a:lnTo>
                    <a:lnTo>
                      <a:pt x="7" y="14"/>
                    </a:lnTo>
                    <a:lnTo>
                      <a:pt x="8" y="14"/>
                    </a:lnTo>
                    <a:lnTo>
                      <a:pt x="9" y="15"/>
                    </a:lnTo>
                    <a:lnTo>
                      <a:pt x="11" y="16"/>
                    </a:lnTo>
                    <a:lnTo>
                      <a:pt x="12" y="17"/>
                    </a:lnTo>
                    <a:lnTo>
                      <a:pt x="13" y="19"/>
                    </a:lnTo>
                    <a:lnTo>
                      <a:pt x="13" y="20"/>
                    </a:lnTo>
                    <a:lnTo>
                      <a:pt x="14" y="21"/>
                    </a:lnTo>
                    <a:lnTo>
                      <a:pt x="16" y="22"/>
                    </a:lnTo>
                  </a:path>
                </a:pathLst>
              </a:custGeom>
              <a:noFill/>
              <a:ln w="12700" cap="rnd">
                <a:solidFill>
                  <a:srgbClr val="B1004B"/>
                </a:solidFill>
                <a:round/>
                <a:headEnd type="none" w="sm" len="sm"/>
                <a:tailEnd type="none" w="sm" len="sm"/>
              </a:ln>
            </p:spPr>
            <p:txBody>
              <a:bodyPr/>
              <a:lstStyle/>
              <a:p>
                <a:endParaRPr lang="en-US"/>
              </a:p>
            </p:txBody>
          </p:sp>
          <p:sp>
            <p:nvSpPr>
              <p:cNvPr id="84383" name="Freeform 415"/>
              <p:cNvSpPr>
                <a:spLocks noChangeAspect="1"/>
              </p:cNvSpPr>
              <p:nvPr/>
            </p:nvSpPr>
            <p:spPr bwMode="auto">
              <a:xfrm>
                <a:off x="1132" y="2373"/>
                <a:ext cx="8" cy="8"/>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w 17"/>
                  <a:gd name="T11" fmla="*/ 0 h 17"/>
                  <a:gd name="T12" fmla="*/ 0 w 17"/>
                  <a:gd name="T13" fmla="*/ 0 h 17"/>
                  <a:gd name="T14" fmla="*/ 0 w 17"/>
                  <a:gd name="T15" fmla="*/ 1 h 17"/>
                  <a:gd name="T16" fmla="*/ 0 w 17"/>
                  <a:gd name="T17" fmla="*/ 1 h 17"/>
                  <a:gd name="T18" fmla="*/ 1 w 17"/>
                  <a:gd name="T19" fmla="*/ 1 h 17"/>
                  <a:gd name="T20" fmla="*/ 2 w 17"/>
                  <a:gd name="T21" fmla="*/ 1 h 17"/>
                  <a:gd name="T22" fmla="*/ 2 w 17"/>
                  <a:gd name="T23" fmla="*/ 1 h 17"/>
                  <a:gd name="T24" fmla="*/ 2 w 17"/>
                  <a:gd name="T25" fmla="*/ 1 h 17"/>
                  <a:gd name="T26" fmla="*/ 2 w 17"/>
                  <a:gd name="T27" fmla="*/ 1 h 17"/>
                  <a:gd name="T28" fmla="*/ 2 w 17"/>
                  <a:gd name="T29" fmla="*/ 1 h 17"/>
                  <a:gd name="T30" fmla="*/ 2 w 17"/>
                  <a:gd name="T31" fmla="*/ 1 h 17"/>
                  <a:gd name="T32" fmla="*/ 2 w 17"/>
                  <a:gd name="T33" fmla="*/ 1 h 17"/>
                  <a:gd name="T34" fmla="*/ 2 w 17"/>
                  <a:gd name="T35" fmla="*/ 1 h 17"/>
                  <a:gd name="T36" fmla="*/ 2 w 17"/>
                  <a:gd name="T37" fmla="*/ 1 h 17"/>
                  <a:gd name="T38" fmla="*/ 2 w 17"/>
                  <a:gd name="T39" fmla="*/ 2 h 17"/>
                  <a:gd name="T40" fmla="*/ 2 w 17"/>
                  <a:gd name="T41" fmla="*/ 2 h 17"/>
                  <a:gd name="T42" fmla="*/ 2 w 17"/>
                  <a:gd name="T43" fmla="*/ 2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0" y="0"/>
                    </a:moveTo>
                    <a:lnTo>
                      <a:pt x="0" y="1"/>
                    </a:lnTo>
                    <a:lnTo>
                      <a:pt x="0" y="2"/>
                    </a:lnTo>
                    <a:lnTo>
                      <a:pt x="0" y="3"/>
                    </a:lnTo>
                    <a:lnTo>
                      <a:pt x="0" y="4"/>
                    </a:lnTo>
                    <a:lnTo>
                      <a:pt x="0" y="7"/>
                    </a:lnTo>
                    <a:lnTo>
                      <a:pt x="0" y="8"/>
                    </a:lnTo>
                    <a:lnTo>
                      <a:pt x="5" y="8"/>
                    </a:lnTo>
                    <a:lnTo>
                      <a:pt x="10" y="9"/>
                    </a:lnTo>
                    <a:lnTo>
                      <a:pt x="16" y="11"/>
                    </a:lnTo>
                    <a:lnTo>
                      <a:pt x="16" y="12"/>
                    </a:lnTo>
                    <a:lnTo>
                      <a:pt x="16" y="13"/>
                    </a:lnTo>
                    <a:lnTo>
                      <a:pt x="16" y="14"/>
                    </a:lnTo>
                    <a:lnTo>
                      <a:pt x="16" y="16"/>
                    </a:lnTo>
                  </a:path>
                </a:pathLst>
              </a:custGeom>
              <a:noFill/>
              <a:ln w="12700" cap="rnd">
                <a:solidFill>
                  <a:srgbClr val="B1004B"/>
                </a:solidFill>
                <a:round/>
                <a:headEnd type="none" w="sm" len="sm"/>
                <a:tailEnd type="none" w="sm" len="sm"/>
              </a:ln>
            </p:spPr>
            <p:txBody>
              <a:bodyPr/>
              <a:lstStyle/>
              <a:p>
                <a:endParaRPr lang="en-US"/>
              </a:p>
            </p:txBody>
          </p:sp>
          <p:sp>
            <p:nvSpPr>
              <p:cNvPr id="84384" name="Freeform 416"/>
              <p:cNvSpPr>
                <a:spLocks noChangeAspect="1"/>
              </p:cNvSpPr>
              <p:nvPr/>
            </p:nvSpPr>
            <p:spPr bwMode="auto">
              <a:xfrm>
                <a:off x="1153" y="2390"/>
                <a:ext cx="16" cy="8"/>
              </a:xfrm>
              <a:custGeom>
                <a:avLst/>
                <a:gdLst>
                  <a:gd name="T0" fmla="*/ 0 w 33"/>
                  <a:gd name="T1" fmla="*/ 1 h 17"/>
                  <a:gd name="T2" fmla="*/ 0 w 33"/>
                  <a:gd name="T3" fmla="*/ 1 h 17"/>
                  <a:gd name="T4" fmla="*/ 0 w 33"/>
                  <a:gd name="T5" fmla="*/ 2 h 17"/>
                  <a:gd name="T6" fmla="*/ 1 w 33"/>
                  <a:gd name="T7" fmla="*/ 2 h 17"/>
                  <a:gd name="T8" fmla="*/ 1 w 33"/>
                  <a:gd name="T9" fmla="*/ 2 h 17"/>
                  <a:gd name="T10" fmla="*/ 2 w 33"/>
                  <a:gd name="T11" fmla="*/ 2 h 17"/>
                  <a:gd name="T12" fmla="*/ 2 w 33"/>
                  <a:gd name="T13" fmla="*/ 1 h 17"/>
                  <a:gd name="T14" fmla="*/ 2 w 33"/>
                  <a:gd name="T15" fmla="*/ 1 h 17"/>
                  <a:gd name="T16" fmla="*/ 3 w 33"/>
                  <a:gd name="T17" fmla="*/ 1 h 17"/>
                  <a:gd name="T18" fmla="*/ 3 w 33"/>
                  <a:gd name="T19" fmla="*/ 0 h 17"/>
                  <a:gd name="T20" fmla="*/ 4 w 33"/>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7"/>
                  <a:gd name="T35" fmla="*/ 33 w 33"/>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7">
                    <a:moveTo>
                      <a:pt x="0" y="8"/>
                    </a:moveTo>
                    <a:lnTo>
                      <a:pt x="3" y="10"/>
                    </a:lnTo>
                    <a:lnTo>
                      <a:pt x="7" y="16"/>
                    </a:lnTo>
                    <a:lnTo>
                      <a:pt x="10" y="16"/>
                    </a:lnTo>
                    <a:lnTo>
                      <a:pt x="13" y="16"/>
                    </a:lnTo>
                    <a:lnTo>
                      <a:pt x="16" y="16"/>
                    </a:lnTo>
                    <a:lnTo>
                      <a:pt x="20" y="13"/>
                    </a:lnTo>
                    <a:lnTo>
                      <a:pt x="23" y="10"/>
                    </a:lnTo>
                    <a:lnTo>
                      <a:pt x="26" y="8"/>
                    </a:lnTo>
                    <a:lnTo>
                      <a:pt x="29" y="2"/>
                    </a:lnTo>
                    <a:lnTo>
                      <a:pt x="32" y="0"/>
                    </a:lnTo>
                  </a:path>
                </a:pathLst>
              </a:custGeom>
              <a:noFill/>
              <a:ln w="12700" cap="rnd">
                <a:solidFill>
                  <a:srgbClr val="B1004B"/>
                </a:solidFill>
                <a:round/>
                <a:headEnd type="none" w="sm" len="sm"/>
                <a:tailEnd type="none" w="sm" len="sm"/>
              </a:ln>
            </p:spPr>
            <p:txBody>
              <a:bodyPr/>
              <a:lstStyle/>
              <a:p>
                <a:endParaRPr lang="en-US"/>
              </a:p>
            </p:txBody>
          </p:sp>
          <p:sp>
            <p:nvSpPr>
              <p:cNvPr id="84385" name="Freeform 417"/>
              <p:cNvSpPr>
                <a:spLocks noChangeAspect="1"/>
              </p:cNvSpPr>
              <p:nvPr/>
            </p:nvSpPr>
            <p:spPr bwMode="auto">
              <a:xfrm>
                <a:off x="1174" y="2383"/>
                <a:ext cx="8" cy="8"/>
              </a:xfrm>
              <a:custGeom>
                <a:avLst/>
                <a:gdLst>
                  <a:gd name="T0" fmla="*/ 0 w 17"/>
                  <a:gd name="T1" fmla="*/ 2 h 17"/>
                  <a:gd name="T2" fmla="*/ 0 w 17"/>
                  <a:gd name="T3" fmla="*/ 2 h 17"/>
                  <a:gd name="T4" fmla="*/ 0 w 17"/>
                  <a:gd name="T5" fmla="*/ 1 h 17"/>
                  <a:gd name="T6" fmla="*/ 0 w 17"/>
                  <a:gd name="T7" fmla="*/ 1 h 17"/>
                  <a:gd name="T8" fmla="*/ 0 w 17"/>
                  <a:gd name="T9" fmla="*/ 1 h 17"/>
                  <a:gd name="T10" fmla="*/ 0 w 17"/>
                  <a:gd name="T11" fmla="*/ 1 h 17"/>
                  <a:gd name="T12" fmla="*/ 0 w 17"/>
                  <a:gd name="T13" fmla="*/ 1 h 17"/>
                  <a:gd name="T14" fmla="*/ 0 w 17"/>
                  <a:gd name="T15" fmla="*/ 0 h 17"/>
                  <a:gd name="T16" fmla="*/ 0 w 17"/>
                  <a:gd name="T17" fmla="*/ 0 h 17"/>
                  <a:gd name="T18" fmla="*/ 0 w 17"/>
                  <a:gd name="T19" fmla="*/ 0 h 17"/>
                  <a:gd name="T20" fmla="*/ 0 w 17"/>
                  <a:gd name="T21" fmla="*/ 0 h 17"/>
                  <a:gd name="T22" fmla="*/ 0 w 17"/>
                  <a:gd name="T23" fmla="*/ 0 h 17"/>
                  <a:gd name="T24" fmla="*/ 0 w 17"/>
                  <a:gd name="T25" fmla="*/ 0 h 17"/>
                  <a:gd name="T26" fmla="*/ 0 w 17"/>
                  <a:gd name="T27" fmla="*/ 0 h 17"/>
                  <a:gd name="T28" fmla="*/ 0 w 17"/>
                  <a:gd name="T29" fmla="*/ 0 h 17"/>
                  <a:gd name="T30" fmla="*/ 0 w 17"/>
                  <a:gd name="T31" fmla="*/ 0 h 17"/>
                  <a:gd name="T32" fmla="*/ 1 w 17"/>
                  <a:gd name="T33" fmla="*/ 0 h 17"/>
                  <a:gd name="T34" fmla="*/ 1 w 17"/>
                  <a:gd name="T35" fmla="*/ 0 h 17"/>
                  <a:gd name="T36" fmla="*/ 1 w 17"/>
                  <a:gd name="T37" fmla="*/ 0 h 17"/>
                  <a:gd name="T38" fmla="*/ 1 w 17"/>
                  <a:gd name="T39" fmla="*/ 0 h 17"/>
                  <a:gd name="T40" fmla="*/ 1 w 17"/>
                  <a:gd name="T41" fmla="*/ 0 h 17"/>
                  <a:gd name="T42" fmla="*/ 2 w 17"/>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0" y="16"/>
                    </a:moveTo>
                    <a:lnTo>
                      <a:pt x="0" y="16"/>
                    </a:lnTo>
                    <a:lnTo>
                      <a:pt x="0" y="13"/>
                    </a:lnTo>
                    <a:lnTo>
                      <a:pt x="0" y="11"/>
                    </a:lnTo>
                    <a:lnTo>
                      <a:pt x="0" y="9"/>
                    </a:lnTo>
                    <a:lnTo>
                      <a:pt x="0" y="6"/>
                    </a:lnTo>
                    <a:lnTo>
                      <a:pt x="0" y="4"/>
                    </a:lnTo>
                    <a:lnTo>
                      <a:pt x="2" y="2"/>
                    </a:lnTo>
                    <a:lnTo>
                      <a:pt x="3" y="2"/>
                    </a:lnTo>
                    <a:lnTo>
                      <a:pt x="5" y="2"/>
                    </a:lnTo>
                    <a:lnTo>
                      <a:pt x="8" y="0"/>
                    </a:lnTo>
                    <a:lnTo>
                      <a:pt x="9" y="0"/>
                    </a:lnTo>
                    <a:lnTo>
                      <a:pt x="11" y="0"/>
                    </a:lnTo>
                    <a:lnTo>
                      <a:pt x="12" y="0"/>
                    </a:lnTo>
                    <a:lnTo>
                      <a:pt x="14" y="0"/>
                    </a:lnTo>
                    <a:lnTo>
                      <a:pt x="16" y="0"/>
                    </a:lnTo>
                  </a:path>
                </a:pathLst>
              </a:custGeom>
              <a:noFill/>
              <a:ln w="12700" cap="rnd">
                <a:solidFill>
                  <a:srgbClr val="B1004B"/>
                </a:solidFill>
                <a:round/>
                <a:headEnd type="none" w="sm" len="sm"/>
                <a:tailEnd type="none" w="sm" len="sm"/>
              </a:ln>
            </p:spPr>
            <p:txBody>
              <a:bodyPr/>
              <a:lstStyle/>
              <a:p>
                <a:endParaRPr lang="en-US"/>
              </a:p>
            </p:txBody>
          </p:sp>
          <p:sp>
            <p:nvSpPr>
              <p:cNvPr id="84386" name="AutoShape 418"/>
              <p:cNvSpPr>
                <a:spLocks noChangeArrowheads="1"/>
              </p:cNvSpPr>
              <p:nvPr/>
            </p:nvSpPr>
            <p:spPr bwMode="auto">
              <a:xfrm rot="-2280822">
                <a:off x="683" y="2501"/>
                <a:ext cx="480" cy="96"/>
              </a:xfrm>
              <a:prstGeom prst="rightArrow">
                <a:avLst>
                  <a:gd name="adj1" fmla="val 50000"/>
                  <a:gd name="adj2" fmla="val 125000"/>
                </a:avLst>
              </a:prstGeom>
              <a:solidFill>
                <a:srgbClr val="FFFFFF"/>
              </a:solidFill>
              <a:ln w="9525">
                <a:solidFill>
                  <a:srgbClr val="000000"/>
                </a:solidFill>
                <a:miter lim="800000"/>
                <a:headEnd/>
                <a:tailEnd/>
              </a:ln>
            </p:spPr>
            <p:txBody>
              <a:bodyPr wrap="none" anchor="ctr"/>
              <a:lstStyle/>
              <a:p>
                <a:endParaRPr lang="en-US"/>
              </a:p>
            </p:txBody>
          </p:sp>
          <p:sp>
            <p:nvSpPr>
              <p:cNvPr id="84387" name="AutoShape 419"/>
              <p:cNvSpPr>
                <a:spLocks noChangeArrowheads="1"/>
              </p:cNvSpPr>
              <p:nvPr/>
            </p:nvSpPr>
            <p:spPr bwMode="auto">
              <a:xfrm>
                <a:off x="624" y="2133"/>
                <a:ext cx="336" cy="96"/>
              </a:xfrm>
              <a:prstGeom prst="rightArrow">
                <a:avLst>
                  <a:gd name="adj1" fmla="val 50000"/>
                  <a:gd name="adj2" fmla="val 87500"/>
                </a:avLst>
              </a:prstGeom>
              <a:solidFill>
                <a:srgbClr val="FFFFFF"/>
              </a:solidFill>
              <a:ln w="9525">
                <a:solidFill>
                  <a:srgbClr val="000000"/>
                </a:solidFill>
                <a:miter lim="800000"/>
                <a:headEnd/>
                <a:tailEnd/>
              </a:ln>
            </p:spPr>
            <p:txBody>
              <a:bodyPr wrap="none" anchor="ctr"/>
              <a:lstStyle/>
              <a:p>
                <a:endParaRPr lang="en-US"/>
              </a:p>
            </p:txBody>
          </p:sp>
        </p:grpSp>
        <p:sp>
          <p:nvSpPr>
            <p:cNvPr id="1093028" name="Rectangle 420"/>
            <p:cNvSpPr>
              <a:spLocks noChangeAspect="1" noChangeArrowheads="1"/>
            </p:cNvSpPr>
            <p:nvPr/>
          </p:nvSpPr>
          <p:spPr bwMode="auto">
            <a:xfrm>
              <a:off x="2250" y="1248"/>
              <a:ext cx="1382" cy="2196"/>
            </a:xfrm>
            <a:prstGeom prst="rect">
              <a:avLst/>
            </a:prstGeom>
            <a:solidFill>
              <a:schemeClr val="accent2">
                <a:lumMod val="40000"/>
                <a:lumOff val="60000"/>
              </a:schemeClr>
            </a:solidFill>
            <a:ln w="9525">
              <a:noFill/>
              <a:miter lim="800000"/>
              <a:headEnd/>
              <a:tailEnd/>
            </a:ln>
            <a:effectLst/>
          </p:spPr>
          <p:txBody>
            <a:bodyPr wrap="square" lIns="92075" tIns="46038" rIns="92075" bIns="46038">
              <a:spAutoFit/>
            </a:bodyPr>
            <a:lstStyle/>
            <a:p>
              <a:pPr algn="ctr" eaLnBrk="0" hangingPunct="0"/>
              <a:r>
                <a:rPr lang="en-US" sz="2000" b="1" dirty="0">
                  <a:latin typeface="Constantia" pitchFamily="18" charset="0"/>
                </a:rPr>
                <a:t>Intracerebral Hemorrhage</a:t>
              </a: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r>
                <a:rPr lang="en-US" sz="2000" b="1" dirty="0">
                  <a:latin typeface="Constantia" pitchFamily="18" charset="0"/>
                </a:rPr>
                <a:t>Bleeding</a:t>
              </a:r>
            </a:p>
            <a:p>
              <a:pPr algn="ctr" eaLnBrk="0" hangingPunct="0"/>
              <a:r>
                <a:rPr lang="en-US" sz="2000" b="1" dirty="0">
                  <a:latin typeface="Constantia" pitchFamily="18" charset="0"/>
                </a:rPr>
                <a:t>into brain</a:t>
              </a:r>
            </a:p>
          </p:txBody>
        </p:sp>
        <p:grpSp>
          <p:nvGrpSpPr>
            <p:cNvPr id="4" name="Group 421"/>
            <p:cNvGrpSpPr>
              <a:grpSpLocks noChangeAspect="1"/>
            </p:cNvGrpSpPr>
            <p:nvPr/>
          </p:nvGrpSpPr>
          <p:grpSpPr bwMode="auto">
            <a:xfrm>
              <a:off x="2364" y="1728"/>
              <a:ext cx="1097" cy="1298"/>
              <a:chOff x="5040" y="720"/>
              <a:chExt cx="1103" cy="1306"/>
            </a:xfrm>
          </p:grpSpPr>
          <p:sp>
            <p:nvSpPr>
              <p:cNvPr id="84390" name="Freeform 422"/>
              <p:cNvSpPr>
                <a:spLocks noChangeAspect="1"/>
              </p:cNvSpPr>
              <p:nvPr/>
            </p:nvSpPr>
            <p:spPr bwMode="auto">
              <a:xfrm>
                <a:off x="5718" y="1450"/>
                <a:ext cx="244" cy="290"/>
              </a:xfrm>
              <a:custGeom>
                <a:avLst/>
                <a:gdLst>
                  <a:gd name="T0" fmla="*/ 37 w 501"/>
                  <a:gd name="T1" fmla="*/ 0 h 595"/>
                  <a:gd name="T2" fmla="*/ 58 w 501"/>
                  <a:gd name="T3" fmla="*/ 23 h 595"/>
                  <a:gd name="T4" fmla="*/ 57 w 501"/>
                  <a:gd name="T5" fmla="*/ 25 h 595"/>
                  <a:gd name="T6" fmla="*/ 57 w 501"/>
                  <a:gd name="T7" fmla="*/ 27 h 595"/>
                  <a:gd name="T8" fmla="*/ 56 w 501"/>
                  <a:gd name="T9" fmla="*/ 28 h 595"/>
                  <a:gd name="T10" fmla="*/ 56 w 501"/>
                  <a:gd name="T11" fmla="*/ 30 h 595"/>
                  <a:gd name="T12" fmla="*/ 55 w 501"/>
                  <a:gd name="T13" fmla="*/ 31 h 595"/>
                  <a:gd name="T14" fmla="*/ 55 w 501"/>
                  <a:gd name="T15" fmla="*/ 32 h 595"/>
                  <a:gd name="T16" fmla="*/ 54 w 501"/>
                  <a:gd name="T17" fmla="*/ 33 h 595"/>
                  <a:gd name="T18" fmla="*/ 53 w 501"/>
                  <a:gd name="T19" fmla="*/ 34 h 595"/>
                  <a:gd name="T20" fmla="*/ 51 w 501"/>
                  <a:gd name="T21" fmla="*/ 35 h 595"/>
                  <a:gd name="T22" fmla="*/ 50 w 501"/>
                  <a:gd name="T23" fmla="*/ 36 h 595"/>
                  <a:gd name="T24" fmla="*/ 49 w 501"/>
                  <a:gd name="T25" fmla="*/ 36 h 595"/>
                  <a:gd name="T26" fmla="*/ 49 w 501"/>
                  <a:gd name="T27" fmla="*/ 36 h 595"/>
                  <a:gd name="T28" fmla="*/ 49 w 501"/>
                  <a:gd name="T29" fmla="*/ 37 h 595"/>
                  <a:gd name="T30" fmla="*/ 49 w 501"/>
                  <a:gd name="T31" fmla="*/ 37 h 595"/>
                  <a:gd name="T32" fmla="*/ 49 w 501"/>
                  <a:gd name="T33" fmla="*/ 38 h 595"/>
                  <a:gd name="T34" fmla="*/ 49 w 501"/>
                  <a:gd name="T35" fmla="*/ 38 h 595"/>
                  <a:gd name="T36" fmla="*/ 49 w 501"/>
                  <a:gd name="T37" fmla="*/ 39 h 595"/>
                  <a:gd name="T38" fmla="*/ 48 w 501"/>
                  <a:gd name="T39" fmla="*/ 39 h 595"/>
                  <a:gd name="T40" fmla="*/ 48 w 501"/>
                  <a:gd name="T41" fmla="*/ 41 h 595"/>
                  <a:gd name="T42" fmla="*/ 47 w 501"/>
                  <a:gd name="T43" fmla="*/ 42 h 595"/>
                  <a:gd name="T44" fmla="*/ 47 w 501"/>
                  <a:gd name="T45" fmla="*/ 43 h 595"/>
                  <a:gd name="T46" fmla="*/ 47 w 501"/>
                  <a:gd name="T47" fmla="*/ 44 h 595"/>
                  <a:gd name="T48" fmla="*/ 46 w 501"/>
                  <a:gd name="T49" fmla="*/ 45 h 595"/>
                  <a:gd name="T50" fmla="*/ 45 w 501"/>
                  <a:gd name="T51" fmla="*/ 46 h 595"/>
                  <a:gd name="T52" fmla="*/ 44 w 501"/>
                  <a:gd name="T53" fmla="*/ 47 h 595"/>
                  <a:gd name="T54" fmla="*/ 43 w 501"/>
                  <a:gd name="T55" fmla="*/ 47 h 595"/>
                  <a:gd name="T56" fmla="*/ 43 w 501"/>
                  <a:gd name="T57" fmla="*/ 48 h 595"/>
                  <a:gd name="T58" fmla="*/ 43 w 501"/>
                  <a:gd name="T59" fmla="*/ 49 h 595"/>
                  <a:gd name="T60" fmla="*/ 41 w 501"/>
                  <a:gd name="T61" fmla="*/ 51 h 595"/>
                  <a:gd name="T62" fmla="*/ 39 w 501"/>
                  <a:gd name="T63" fmla="*/ 53 h 595"/>
                  <a:gd name="T64" fmla="*/ 38 w 501"/>
                  <a:gd name="T65" fmla="*/ 54 h 595"/>
                  <a:gd name="T66" fmla="*/ 36 w 501"/>
                  <a:gd name="T67" fmla="*/ 55 h 595"/>
                  <a:gd name="T68" fmla="*/ 35 w 501"/>
                  <a:gd name="T69" fmla="*/ 56 h 595"/>
                  <a:gd name="T70" fmla="*/ 34 w 501"/>
                  <a:gd name="T71" fmla="*/ 57 h 595"/>
                  <a:gd name="T72" fmla="*/ 33 w 501"/>
                  <a:gd name="T73" fmla="*/ 58 h 595"/>
                  <a:gd name="T74" fmla="*/ 32 w 501"/>
                  <a:gd name="T75" fmla="*/ 58 h 595"/>
                  <a:gd name="T76" fmla="*/ 31 w 501"/>
                  <a:gd name="T77" fmla="*/ 59 h 595"/>
                  <a:gd name="T78" fmla="*/ 30 w 501"/>
                  <a:gd name="T79" fmla="*/ 60 h 595"/>
                  <a:gd name="T80" fmla="*/ 30 w 501"/>
                  <a:gd name="T81" fmla="*/ 60 h 595"/>
                  <a:gd name="T82" fmla="*/ 29 w 501"/>
                  <a:gd name="T83" fmla="*/ 60 h 595"/>
                  <a:gd name="T84" fmla="*/ 28 w 501"/>
                  <a:gd name="T85" fmla="*/ 60 h 595"/>
                  <a:gd name="T86" fmla="*/ 28 w 501"/>
                  <a:gd name="T87" fmla="*/ 60 h 595"/>
                  <a:gd name="T88" fmla="*/ 27 w 501"/>
                  <a:gd name="T89" fmla="*/ 61 h 595"/>
                  <a:gd name="T90" fmla="*/ 27 w 501"/>
                  <a:gd name="T91" fmla="*/ 61 h 595"/>
                  <a:gd name="T92" fmla="*/ 26 w 501"/>
                  <a:gd name="T93" fmla="*/ 62 h 595"/>
                  <a:gd name="T94" fmla="*/ 25 w 501"/>
                  <a:gd name="T95" fmla="*/ 63 h 595"/>
                  <a:gd name="T96" fmla="*/ 23 w 501"/>
                  <a:gd name="T97" fmla="*/ 64 h 595"/>
                  <a:gd name="T98" fmla="*/ 21 w 501"/>
                  <a:gd name="T99" fmla="*/ 64 h 595"/>
                  <a:gd name="T100" fmla="*/ 20 w 501"/>
                  <a:gd name="T101" fmla="*/ 64 h 595"/>
                  <a:gd name="T102" fmla="*/ 20 w 501"/>
                  <a:gd name="T103" fmla="*/ 65 h 595"/>
                  <a:gd name="T104" fmla="*/ 19 w 501"/>
                  <a:gd name="T105" fmla="*/ 66 h 595"/>
                  <a:gd name="T106" fmla="*/ 18 w 501"/>
                  <a:gd name="T107" fmla="*/ 67 h 595"/>
                  <a:gd name="T108" fmla="*/ 16 w 501"/>
                  <a:gd name="T109" fmla="*/ 68 h 595"/>
                  <a:gd name="T110" fmla="*/ 14 w 501"/>
                  <a:gd name="T111" fmla="*/ 68 h 595"/>
                  <a:gd name="T112" fmla="*/ 13 w 501"/>
                  <a:gd name="T113" fmla="*/ 69 h 595"/>
                  <a:gd name="T114" fmla="*/ 10 w 501"/>
                  <a:gd name="T115" fmla="*/ 69 h 595"/>
                  <a:gd name="T116" fmla="*/ 7 w 501"/>
                  <a:gd name="T117" fmla="*/ 68 h 595"/>
                  <a:gd name="T118" fmla="*/ 4 w 501"/>
                  <a:gd name="T119" fmla="*/ 67 h 595"/>
                  <a:gd name="T120" fmla="*/ 1 w 501"/>
                  <a:gd name="T121" fmla="*/ 65 h 595"/>
                  <a:gd name="T122" fmla="*/ 0 w 501"/>
                  <a:gd name="T123" fmla="*/ 62 h 595"/>
                  <a:gd name="T124" fmla="*/ 2 w 501"/>
                  <a:gd name="T125" fmla="*/ 58 h 5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1"/>
                  <a:gd name="T190" fmla="*/ 0 h 595"/>
                  <a:gd name="T191" fmla="*/ 501 w 501"/>
                  <a:gd name="T192" fmla="*/ 595 h 5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1" h="595">
                    <a:moveTo>
                      <a:pt x="18" y="501"/>
                    </a:moveTo>
                    <a:lnTo>
                      <a:pt x="317" y="0"/>
                    </a:lnTo>
                    <a:lnTo>
                      <a:pt x="500" y="202"/>
                    </a:lnTo>
                    <a:lnTo>
                      <a:pt x="500" y="209"/>
                    </a:lnTo>
                    <a:lnTo>
                      <a:pt x="499" y="217"/>
                    </a:lnTo>
                    <a:lnTo>
                      <a:pt x="497" y="224"/>
                    </a:lnTo>
                    <a:lnTo>
                      <a:pt x="495" y="231"/>
                    </a:lnTo>
                    <a:lnTo>
                      <a:pt x="492" y="237"/>
                    </a:lnTo>
                    <a:lnTo>
                      <a:pt x="489" y="243"/>
                    </a:lnTo>
                    <a:lnTo>
                      <a:pt x="486" y="250"/>
                    </a:lnTo>
                    <a:lnTo>
                      <a:pt x="482" y="256"/>
                    </a:lnTo>
                    <a:lnTo>
                      <a:pt x="479" y="262"/>
                    </a:lnTo>
                    <a:lnTo>
                      <a:pt x="476" y="268"/>
                    </a:lnTo>
                    <a:lnTo>
                      <a:pt x="473" y="273"/>
                    </a:lnTo>
                    <a:lnTo>
                      <a:pt x="469" y="278"/>
                    </a:lnTo>
                    <a:lnTo>
                      <a:pt x="465" y="284"/>
                    </a:lnTo>
                    <a:lnTo>
                      <a:pt x="459" y="288"/>
                    </a:lnTo>
                    <a:lnTo>
                      <a:pt x="454" y="292"/>
                    </a:lnTo>
                    <a:lnTo>
                      <a:pt x="449" y="296"/>
                    </a:lnTo>
                    <a:lnTo>
                      <a:pt x="443" y="299"/>
                    </a:lnTo>
                    <a:lnTo>
                      <a:pt x="437" y="303"/>
                    </a:lnTo>
                    <a:lnTo>
                      <a:pt x="432" y="306"/>
                    </a:lnTo>
                    <a:lnTo>
                      <a:pt x="427" y="309"/>
                    </a:lnTo>
                    <a:lnTo>
                      <a:pt x="426" y="310"/>
                    </a:lnTo>
                    <a:lnTo>
                      <a:pt x="426" y="312"/>
                    </a:lnTo>
                    <a:lnTo>
                      <a:pt x="427" y="314"/>
                    </a:lnTo>
                    <a:lnTo>
                      <a:pt x="427" y="316"/>
                    </a:lnTo>
                    <a:lnTo>
                      <a:pt x="427" y="319"/>
                    </a:lnTo>
                    <a:lnTo>
                      <a:pt x="427" y="321"/>
                    </a:lnTo>
                    <a:lnTo>
                      <a:pt x="427" y="323"/>
                    </a:lnTo>
                    <a:lnTo>
                      <a:pt x="427" y="325"/>
                    </a:lnTo>
                    <a:lnTo>
                      <a:pt x="427" y="327"/>
                    </a:lnTo>
                    <a:lnTo>
                      <a:pt x="423" y="332"/>
                    </a:lnTo>
                    <a:lnTo>
                      <a:pt x="420" y="338"/>
                    </a:lnTo>
                    <a:lnTo>
                      <a:pt x="417" y="342"/>
                    </a:lnTo>
                    <a:lnTo>
                      <a:pt x="415" y="348"/>
                    </a:lnTo>
                    <a:lnTo>
                      <a:pt x="412" y="353"/>
                    </a:lnTo>
                    <a:lnTo>
                      <a:pt x="410" y="358"/>
                    </a:lnTo>
                    <a:lnTo>
                      <a:pt x="408" y="364"/>
                    </a:lnTo>
                    <a:lnTo>
                      <a:pt x="407" y="369"/>
                    </a:lnTo>
                    <a:lnTo>
                      <a:pt x="406" y="375"/>
                    </a:lnTo>
                    <a:lnTo>
                      <a:pt x="405" y="381"/>
                    </a:lnTo>
                    <a:lnTo>
                      <a:pt x="403" y="386"/>
                    </a:lnTo>
                    <a:lnTo>
                      <a:pt x="401" y="391"/>
                    </a:lnTo>
                    <a:lnTo>
                      <a:pt x="397" y="395"/>
                    </a:lnTo>
                    <a:lnTo>
                      <a:pt x="393" y="398"/>
                    </a:lnTo>
                    <a:lnTo>
                      <a:pt x="388" y="401"/>
                    </a:lnTo>
                    <a:lnTo>
                      <a:pt x="383" y="404"/>
                    </a:lnTo>
                    <a:lnTo>
                      <a:pt x="379" y="406"/>
                    </a:lnTo>
                    <a:lnTo>
                      <a:pt x="375" y="408"/>
                    </a:lnTo>
                    <a:lnTo>
                      <a:pt x="373" y="411"/>
                    </a:lnTo>
                    <a:lnTo>
                      <a:pt x="371" y="414"/>
                    </a:lnTo>
                    <a:lnTo>
                      <a:pt x="369" y="424"/>
                    </a:lnTo>
                    <a:lnTo>
                      <a:pt x="364" y="433"/>
                    </a:lnTo>
                    <a:lnTo>
                      <a:pt x="358" y="442"/>
                    </a:lnTo>
                    <a:lnTo>
                      <a:pt x="351" y="449"/>
                    </a:lnTo>
                    <a:lnTo>
                      <a:pt x="342" y="455"/>
                    </a:lnTo>
                    <a:lnTo>
                      <a:pt x="333" y="462"/>
                    </a:lnTo>
                    <a:lnTo>
                      <a:pt x="324" y="467"/>
                    </a:lnTo>
                    <a:lnTo>
                      <a:pt x="315" y="472"/>
                    </a:lnTo>
                    <a:lnTo>
                      <a:pt x="307" y="477"/>
                    </a:lnTo>
                    <a:lnTo>
                      <a:pt x="300" y="482"/>
                    </a:lnTo>
                    <a:lnTo>
                      <a:pt x="296" y="485"/>
                    </a:lnTo>
                    <a:lnTo>
                      <a:pt x="292" y="488"/>
                    </a:lnTo>
                    <a:lnTo>
                      <a:pt x="288" y="492"/>
                    </a:lnTo>
                    <a:lnTo>
                      <a:pt x="285" y="496"/>
                    </a:lnTo>
                    <a:lnTo>
                      <a:pt x="281" y="500"/>
                    </a:lnTo>
                    <a:lnTo>
                      <a:pt x="277" y="503"/>
                    </a:lnTo>
                    <a:lnTo>
                      <a:pt x="273" y="507"/>
                    </a:lnTo>
                    <a:lnTo>
                      <a:pt x="269" y="511"/>
                    </a:lnTo>
                    <a:lnTo>
                      <a:pt x="265" y="515"/>
                    </a:lnTo>
                    <a:lnTo>
                      <a:pt x="261" y="518"/>
                    </a:lnTo>
                    <a:lnTo>
                      <a:pt x="258" y="519"/>
                    </a:lnTo>
                    <a:lnTo>
                      <a:pt x="256" y="520"/>
                    </a:lnTo>
                    <a:lnTo>
                      <a:pt x="253" y="521"/>
                    </a:lnTo>
                    <a:lnTo>
                      <a:pt x="249" y="522"/>
                    </a:lnTo>
                    <a:lnTo>
                      <a:pt x="246" y="522"/>
                    </a:lnTo>
                    <a:lnTo>
                      <a:pt x="243" y="522"/>
                    </a:lnTo>
                    <a:lnTo>
                      <a:pt x="240" y="523"/>
                    </a:lnTo>
                    <a:lnTo>
                      <a:pt x="237" y="524"/>
                    </a:lnTo>
                    <a:lnTo>
                      <a:pt x="236" y="525"/>
                    </a:lnTo>
                    <a:lnTo>
                      <a:pt x="234" y="525"/>
                    </a:lnTo>
                    <a:lnTo>
                      <a:pt x="230" y="531"/>
                    </a:lnTo>
                    <a:lnTo>
                      <a:pt x="225" y="537"/>
                    </a:lnTo>
                    <a:lnTo>
                      <a:pt x="219" y="541"/>
                    </a:lnTo>
                    <a:lnTo>
                      <a:pt x="213" y="545"/>
                    </a:lnTo>
                    <a:lnTo>
                      <a:pt x="206" y="548"/>
                    </a:lnTo>
                    <a:lnTo>
                      <a:pt x="200" y="550"/>
                    </a:lnTo>
                    <a:lnTo>
                      <a:pt x="193" y="553"/>
                    </a:lnTo>
                    <a:lnTo>
                      <a:pt x="187" y="554"/>
                    </a:lnTo>
                    <a:lnTo>
                      <a:pt x="180" y="554"/>
                    </a:lnTo>
                    <a:lnTo>
                      <a:pt x="173" y="554"/>
                    </a:lnTo>
                    <a:lnTo>
                      <a:pt x="174" y="562"/>
                    </a:lnTo>
                    <a:lnTo>
                      <a:pt x="171" y="568"/>
                    </a:lnTo>
                    <a:lnTo>
                      <a:pt x="167" y="573"/>
                    </a:lnTo>
                    <a:lnTo>
                      <a:pt x="161" y="578"/>
                    </a:lnTo>
                    <a:lnTo>
                      <a:pt x="153" y="582"/>
                    </a:lnTo>
                    <a:lnTo>
                      <a:pt x="145" y="584"/>
                    </a:lnTo>
                    <a:lnTo>
                      <a:pt x="136" y="586"/>
                    </a:lnTo>
                    <a:lnTo>
                      <a:pt x="127" y="588"/>
                    </a:lnTo>
                    <a:lnTo>
                      <a:pt x="119" y="589"/>
                    </a:lnTo>
                    <a:lnTo>
                      <a:pt x="112" y="592"/>
                    </a:lnTo>
                    <a:lnTo>
                      <a:pt x="98" y="594"/>
                    </a:lnTo>
                    <a:lnTo>
                      <a:pt x="84" y="594"/>
                    </a:lnTo>
                    <a:lnTo>
                      <a:pt x="70" y="592"/>
                    </a:lnTo>
                    <a:lnTo>
                      <a:pt x="57" y="588"/>
                    </a:lnTo>
                    <a:lnTo>
                      <a:pt x="44" y="583"/>
                    </a:lnTo>
                    <a:lnTo>
                      <a:pt x="33" y="576"/>
                    </a:lnTo>
                    <a:lnTo>
                      <a:pt x="22" y="568"/>
                    </a:lnTo>
                    <a:lnTo>
                      <a:pt x="13" y="558"/>
                    </a:lnTo>
                    <a:lnTo>
                      <a:pt x="6" y="547"/>
                    </a:lnTo>
                    <a:lnTo>
                      <a:pt x="0" y="535"/>
                    </a:lnTo>
                    <a:lnTo>
                      <a:pt x="18" y="501"/>
                    </a:lnTo>
                  </a:path>
                </a:pathLst>
              </a:custGeom>
              <a:solidFill>
                <a:srgbClr val="FFB1B1"/>
              </a:solidFill>
              <a:ln w="9525" cap="rnd">
                <a:noFill/>
                <a:round/>
                <a:headEnd/>
                <a:tailEnd/>
              </a:ln>
            </p:spPr>
            <p:txBody>
              <a:bodyPr/>
              <a:lstStyle/>
              <a:p>
                <a:endParaRPr lang="en-US"/>
              </a:p>
            </p:txBody>
          </p:sp>
          <p:sp>
            <p:nvSpPr>
              <p:cNvPr id="84391" name="Freeform 423"/>
              <p:cNvSpPr>
                <a:spLocks noChangeAspect="1"/>
              </p:cNvSpPr>
              <p:nvPr/>
            </p:nvSpPr>
            <p:spPr bwMode="auto">
              <a:xfrm>
                <a:off x="5718" y="1450"/>
                <a:ext cx="244" cy="290"/>
              </a:xfrm>
              <a:custGeom>
                <a:avLst/>
                <a:gdLst>
                  <a:gd name="T0" fmla="*/ 37 w 501"/>
                  <a:gd name="T1" fmla="*/ 0 h 595"/>
                  <a:gd name="T2" fmla="*/ 58 w 501"/>
                  <a:gd name="T3" fmla="*/ 23 h 595"/>
                  <a:gd name="T4" fmla="*/ 57 w 501"/>
                  <a:gd name="T5" fmla="*/ 25 h 595"/>
                  <a:gd name="T6" fmla="*/ 57 w 501"/>
                  <a:gd name="T7" fmla="*/ 27 h 595"/>
                  <a:gd name="T8" fmla="*/ 56 w 501"/>
                  <a:gd name="T9" fmla="*/ 28 h 595"/>
                  <a:gd name="T10" fmla="*/ 56 w 501"/>
                  <a:gd name="T11" fmla="*/ 30 h 595"/>
                  <a:gd name="T12" fmla="*/ 55 w 501"/>
                  <a:gd name="T13" fmla="*/ 31 h 595"/>
                  <a:gd name="T14" fmla="*/ 55 w 501"/>
                  <a:gd name="T15" fmla="*/ 32 h 595"/>
                  <a:gd name="T16" fmla="*/ 54 w 501"/>
                  <a:gd name="T17" fmla="*/ 33 h 595"/>
                  <a:gd name="T18" fmla="*/ 53 w 501"/>
                  <a:gd name="T19" fmla="*/ 34 h 595"/>
                  <a:gd name="T20" fmla="*/ 51 w 501"/>
                  <a:gd name="T21" fmla="*/ 35 h 595"/>
                  <a:gd name="T22" fmla="*/ 50 w 501"/>
                  <a:gd name="T23" fmla="*/ 36 h 595"/>
                  <a:gd name="T24" fmla="*/ 49 w 501"/>
                  <a:gd name="T25" fmla="*/ 36 h 595"/>
                  <a:gd name="T26" fmla="*/ 49 w 501"/>
                  <a:gd name="T27" fmla="*/ 36 h 595"/>
                  <a:gd name="T28" fmla="*/ 49 w 501"/>
                  <a:gd name="T29" fmla="*/ 37 h 595"/>
                  <a:gd name="T30" fmla="*/ 49 w 501"/>
                  <a:gd name="T31" fmla="*/ 37 h 595"/>
                  <a:gd name="T32" fmla="*/ 49 w 501"/>
                  <a:gd name="T33" fmla="*/ 38 h 595"/>
                  <a:gd name="T34" fmla="*/ 49 w 501"/>
                  <a:gd name="T35" fmla="*/ 38 h 595"/>
                  <a:gd name="T36" fmla="*/ 49 w 501"/>
                  <a:gd name="T37" fmla="*/ 39 h 595"/>
                  <a:gd name="T38" fmla="*/ 48 w 501"/>
                  <a:gd name="T39" fmla="*/ 39 h 595"/>
                  <a:gd name="T40" fmla="*/ 48 w 501"/>
                  <a:gd name="T41" fmla="*/ 41 h 595"/>
                  <a:gd name="T42" fmla="*/ 47 w 501"/>
                  <a:gd name="T43" fmla="*/ 42 h 595"/>
                  <a:gd name="T44" fmla="*/ 47 w 501"/>
                  <a:gd name="T45" fmla="*/ 43 h 595"/>
                  <a:gd name="T46" fmla="*/ 47 w 501"/>
                  <a:gd name="T47" fmla="*/ 44 h 595"/>
                  <a:gd name="T48" fmla="*/ 46 w 501"/>
                  <a:gd name="T49" fmla="*/ 45 h 595"/>
                  <a:gd name="T50" fmla="*/ 45 w 501"/>
                  <a:gd name="T51" fmla="*/ 46 h 595"/>
                  <a:gd name="T52" fmla="*/ 44 w 501"/>
                  <a:gd name="T53" fmla="*/ 47 h 595"/>
                  <a:gd name="T54" fmla="*/ 43 w 501"/>
                  <a:gd name="T55" fmla="*/ 47 h 595"/>
                  <a:gd name="T56" fmla="*/ 43 w 501"/>
                  <a:gd name="T57" fmla="*/ 48 h 595"/>
                  <a:gd name="T58" fmla="*/ 43 w 501"/>
                  <a:gd name="T59" fmla="*/ 49 h 595"/>
                  <a:gd name="T60" fmla="*/ 41 w 501"/>
                  <a:gd name="T61" fmla="*/ 51 h 595"/>
                  <a:gd name="T62" fmla="*/ 39 w 501"/>
                  <a:gd name="T63" fmla="*/ 53 h 595"/>
                  <a:gd name="T64" fmla="*/ 38 w 501"/>
                  <a:gd name="T65" fmla="*/ 54 h 595"/>
                  <a:gd name="T66" fmla="*/ 36 w 501"/>
                  <a:gd name="T67" fmla="*/ 55 h 595"/>
                  <a:gd name="T68" fmla="*/ 35 w 501"/>
                  <a:gd name="T69" fmla="*/ 56 h 595"/>
                  <a:gd name="T70" fmla="*/ 34 w 501"/>
                  <a:gd name="T71" fmla="*/ 57 h 595"/>
                  <a:gd name="T72" fmla="*/ 33 w 501"/>
                  <a:gd name="T73" fmla="*/ 58 h 595"/>
                  <a:gd name="T74" fmla="*/ 32 w 501"/>
                  <a:gd name="T75" fmla="*/ 58 h 595"/>
                  <a:gd name="T76" fmla="*/ 31 w 501"/>
                  <a:gd name="T77" fmla="*/ 59 h 595"/>
                  <a:gd name="T78" fmla="*/ 30 w 501"/>
                  <a:gd name="T79" fmla="*/ 60 h 595"/>
                  <a:gd name="T80" fmla="*/ 30 w 501"/>
                  <a:gd name="T81" fmla="*/ 60 h 595"/>
                  <a:gd name="T82" fmla="*/ 29 w 501"/>
                  <a:gd name="T83" fmla="*/ 60 h 595"/>
                  <a:gd name="T84" fmla="*/ 28 w 501"/>
                  <a:gd name="T85" fmla="*/ 60 h 595"/>
                  <a:gd name="T86" fmla="*/ 28 w 501"/>
                  <a:gd name="T87" fmla="*/ 60 h 595"/>
                  <a:gd name="T88" fmla="*/ 27 w 501"/>
                  <a:gd name="T89" fmla="*/ 61 h 595"/>
                  <a:gd name="T90" fmla="*/ 27 w 501"/>
                  <a:gd name="T91" fmla="*/ 61 h 595"/>
                  <a:gd name="T92" fmla="*/ 26 w 501"/>
                  <a:gd name="T93" fmla="*/ 62 h 595"/>
                  <a:gd name="T94" fmla="*/ 25 w 501"/>
                  <a:gd name="T95" fmla="*/ 63 h 595"/>
                  <a:gd name="T96" fmla="*/ 23 w 501"/>
                  <a:gd name="T97" fmla="*/ 64 h 595"/>
                  <a:gd name="T98" fmla="*/ 21 w 501"/>
                  <a:gd name="T99" fmla="*/ 64 h 595"/>
                  <a:gd name="T100" fmla="*/ 20 w 501"/>
                  <a:gd name="T101" fmla="*/ 64 h 595"/>
                  <a:gd name="T102" fmla="*/ 20 w 501"/>
                  <a:gd name="T103" fmla="*/ 65 h 595"/>
                  <a:gd name="T104" fmla="*/ 19 w 501"/>
                  <a:gd name="T105" fmla="*/ 66 h 595"/>
                  <a:gd name="T106" fmla="*/ 18 w 501"/>
                  <a:gd name="T107" fmla="*/ 67 h 595"/>
                  <a:gd name="T108" fmla="*/ 16 w 501"/>
                  <a:gd name="T109" fmla="*/ 68 h 595"/>
                  <a:gd name="T110" fmla="*/ 14 w 501"/>
                  <a:gd name="T111" fmla="*/ 68 h 595"/>
                  <a:gd name="T112" fmla="*/ 13 w 501"/>
                  <a:gd name="T113" fmla="*/ 69 h 595"/>
                  <a:gd name="T114" fmla="*/ 10 w 501"/>
                  <a:gd name="T115" fmla="*/ 69 h 595"/>
                  <a:gd name="T116" fmla="*/ 7 w 501"/>
                  <a:gd name="T117" fmla="*/ 68 h 595"/>
                  <a:gd name="T118" fmla="*/ 4 w 501"/>
                  <a:gd name="T119" fmla="*/ 67 h 595"/>
                  <a:gd name="T120" fmla="*/ 1 w 501"/>
                  <a:gd name="T121" fmla="*/ 65 h 595"/>
                  <a:gd name="T122" fmla="*/ 0 w 501"/>
                  <a:gd name="T123" fmla="*/ 62 h 595"/>
                  <a:gd name="T124" fmla="*/ 2 w 501"/>
                  <a:gd name="T125" fmla="*/ 58 h 5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1"/>
                  <a:gd name="T190" fmla="*/ 0 h 595"/>
                  <a:gd name="T191" fmla="*/ 501 w 501"/>
                  <a:gd name="T192" fmla="*/ 595 h 5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1" h="595">
                    <a:moveTo>
                      <a:pt x="18" y="501"/>
                    </a:moveTo>
                    <a:lnTo>
                      <a:pt x="317" y="0"/>
                    </a:lnTo>
                    <a:lnTo>
                      <a:pt x="500" y="202"/>
                    </a:lnTo>
                    <a:lnTo>
                      <a:pt x="500" y="209"/>
                    </a:lnTo>
                    <a:lnTo>
                      <a:pt x="499" y="217"/>
                    </a:lnTo>
                    <a:lnTo>
                      <a:pt x="497" y="224"/>
                    </a:lnTo>
                    <a:lnTo>
                      <a:pt x="495" y="231"/>
                    </a:lnTo>
                    <a:lnTo>
                      <a:pt x="492" y="237"/>
                    </a:lnTo>
                    <a:lnTo>
                      <a:pt x="489" y="243"/>
                    </a:lnTo>
                    <a:lnTo>
                      <a:pt x="486" y="250"/>
                    </a:lnTo>
                    <a:lnTo>
                      <a:pt x="482" y="256"/>
                    </a:lnTo>
                    <a:lnTo>
                      <a:pt x="479" y="262"/>
                    </a:lnTo>
                    <a:lnTo>
                      <a:pt x="476" y="268"/>
                    </a:lnTo>
                    <a:lnTo>
                      <a:pt x="473" y="273"/>
                    </a:lnTo>
                    <a:lnTo>
                      <a:pt x="469" y="278"/>
                    </a:lnTo>
                    <a:lnTo>
                      <a:pt x="465" y="284"/>
                    </a:lnTo>
                    <a:lnTo>
                      <a:pt x="459" y="288"/>
                    </a:lnTo>
                    <a:lnTo>
                      <a:pt x="454" y="292"/>
                    </a:lnTo>
                    <a:lnTo>
                      <a:pt x="449" y="296"/>
                    </a:lnTo>
                    <a:lnTo>
                      <a:pt x="443" y="299"/>
                    </a:lnTo>
                    <a:lnTo>
                      <a:pt x="437" y="303"/>
                    </a:lnTo>
                    <a:lnTo>
                      <a:pt x="432" y="306"/>
                    </a:lnTo>
                    <a:lnTo>
                      <a:pt x="427" y="309"/>
                    </a:lnTo>
                    <a:lnTo>
                      <a:pt x="426" y="310"/>
                    </a:lnTo>
                    <a:lnTo>
                      <a:pt x="426" y="312"/>
                    </a:lnTo>
                    <a:lnTo>
                      <a:pt x="427" y="314"/>
                    </a:lnTo>
                    <a:lnTo>
                      <a:pt x="427" y="316"/>
                    </a:lnTo>
                    <a:lnTo>
                      <a:pt x="427" y="319"/>
                    </a:lnTo>
                    <a:lnTo>
                      <a:pt x="427" y="321"/>
                    </a:lnTo>
                    <a:lnTo>
                      <a:pt x="427" y="323"/>
                    </a:lnTo>
                    <a:lnTo>
                      <a:pt x="427" y="325"/>
                    </a:lnTo>
                    <a:lnTo>
                      <a:pt x="427" y="327"/>
                    </a:lnTo>
                    <a:lnTo>
                      <a:pt x="423" y="332"/>
                    </a:lnTo>
                    <a:lnTo>
                      <a:pt x="420" y="338"/>
                    </a:lnTo>
                    <a:lnTo>
                      <a:pt x="417" y="342"/>
                    </a:lnTo>
                    <a:lnTo>
                      <a:pt x="415" y="348"/>
                    </a:lnTo>
                    <a:lnTo>
                      <a:pt x="412" y="353"/>
                    </a:lnTo>
                    <a:lnTo>
                      <a:pt x="410" y="358"/>
                    </a:lnTo>
                    <a:lnTo>
                      <a:pt x="408" y="364"/>
                    </a:lnTo>
                    <a:lnTo>
                      <a:pt x="407" y="369"/>
                    </a:lnTo>
                    <a:lnTo>
                      <a:pt x="406" y="375"/>
                    </a:lnTo>
                    <a:lnTo>
                      <a:pt x="405" y="381"/>
                    </a:lnTo>
                    <a:lnTo>
                      <a:pt x="403" y="386"/>
                    </a:lnTo>
                    <a:lnTo>
                      <a:pt x="401" y="391"/>
                    </a:lnTo>
                    <a:lnTo>
                      <a:pt x="397" y="395"/>
                    </a:lnTo>
                    <a:lnTo>
                      <a:pt x="393" y="398"/>
                    </a:lnTo>
                    <a:lnTo>
                      <a:pt x="388" y="401"/>
                    </a:lnTo>
                    <a:lnTo>
                      <a:pt x="383" y="404"/>
                    </a:lnTo>
                    <a:lnTo>
                      <a:pt x="379" y="406"/>
                    </a:lnTo>
                    <a:lnTo>
                      <a:pt x="375" y="408"/>
                    </a:lnTo>
                    <a:lnTo>
                      <a:pt x="373" y="411"/>
                    </a:lnTo>
                    <a:lnTo>
                      <a:pt x="371" y="414"/>
                    </a:lnTo>
                    <a:lnTo>
                      <a:pt x="369" y="424"/>
                    </a:lnTo>
                    <a:lnTo>
                      <a:pt x="364" y="433"/>
                    </a:lnTo>
                    <a:lnTo>
                      <a:pt x="358" y="442"/>
                    </a:lnTo>
                    <a:lnTo>
                      <a:pt x="351" y="449"/>
                    </a:lnTo>
                    <a:lnTo>
                      <a:pt x="342" y="455"/>
                    </a:lnTo>
                    <a:lnTo>
                      <a:pt x="333" y="462"/>
                    </a:lnTo>
                    <a:lnTo>
                      <a:pt x="324" y="467"/>
                    </a:lnTo>
                    <a:lnTo>
                      <a:pt x="315" y="472"/>
                    </a:lnTo>
                    <a:lnTo>
                      <a:pt x="307" y="477"/>
                    </a:lnTo>
                    <a:lnTo>
                      <a:pt x="300" y="482"/>
                    </a:lnTo>
                    <a:lnTo>
                      <a:pt x="296" y="485"/>
                    </a:lnTo>
                    <a:lnTo>
                      <a:pt x="292" y="488"/>
                    </a:lnTo>
                    <a:lnTo>
                      <a:pt x="288" y="492"/>
                    </a:lnTo>
                    <a:lnTo>
                      <a:pt x="285" y="496"/>
                    </a:lnTo>
                    <a:lnTo>
                      <a:pt x="281" y="500"/>
                    </a:lnTo>
                    <a:lnTo>
                      <a:pt x="277" y="503"/>
                    </a:lnTo>
                    <a:lnTo>
                      <a:pt x="273" y="507"/>
                    </a:lnTo>
                    <a:lnTo>
                      <a:pt x="269" y="511"/>
                    </a:lnTo>
                    <a:lnTo>
                      <a:pt x="265" y="515"/>
                    </a:lnTo>
                    <a:lnTo>
                      <a:pt x="261" y="518"/>
                    </a:lnTo>
                    <a:lnTo>
                      <a:pt x="258" y="519"/>
                    </a:lnTo>
                    <a:lnTo>
                      <a:pt x="256" y="520"/>
                    </a:lnTo>
                    <a:lnTo>
                      <a:pt x="253" y="521"/>
                    </a:lnTo>
                    <a:lnTo>
                      <a:pt x="249" y="522"/>
                    </a:lnTo>
                    <a:lnTo>
                      <a:pt x="246" y="522"/>
                    </a:lnTo>
                    <a:lnTo>
                      <a:pt x="243" y="522"/>
                    </a:lnTo>
                    <a:lnTo>
                      <a:pt x="240" y="523"/>
                    </a:lnTo>
                    <a:lnTo>
                      <a:pt x="237" y="524"/>
                    </a:lnTo>
                    <a:lnTo>
                      <a:pt x="236" y="525"/>
                    </a:lnTo>
                    <a:lnTo>
                      <a:pt x="234" y="525"/>
                    </a:lnTo>
                    <a:lnTo>
                      <a:pt x="230" y="531"/>
                    </a:lnTo>
                    <a:lnTo>
                      <a:pt x="225" y="537"/>
                    </a:lnTo>
                    <a:lnTo>
                      <a:pt x="219" y="541"/>
                    </a:lnTo>
                    <a:lnTo>
                      <a:pt x="213" y="545"/>
                    </a:lnTo>
                    <a:lnTo>
                      <a:pt x="206" y="548"/>
                    </a:lnTo>
                    <a:lnTo>
                      <a:pt x="200" y="550"/>
                    </a:lnTo>
                    <a:lnTo>
                      <a:pt x="193" y="553"/>
                    </a:lnTo>
                    <a:lnTo>
                      <a:pt x="187" y="554"/>
                    </a:lnTo>
                    <a:lnTo>
                      <a:pt x="180" y="554"/>
                    </a:lnTo>
                    <a:lnTo>
                      <a:pt x="173" y="554"/>
                    </a:lnTo>
                    <a:lnTo>
                      <a:pt x="174" y="562"/>
                    </a:lnTo>
                    <a:lnTo>
                      <a:pt x="171" y="568"/>
                    </a:lnTo>
                    <a:lnTo>
                      <a:pt x="167" y="573"/>
                    </a:lnTo>
                    <a:lnTo>
                      <a:pt x="161" y="578"/>
                    </a:lnTo>
                    <a:lnTo>
                      <a:pt x="153" y="582"/>
                    </a:lnTo>
                    <a:lnTo>
                      <a:pt x="145" y="584"/>
                    </a:lnTo>
                    <a:lnTo>
                      <a:pt x="136" y="586"/>
                    </a:lnTo>
                    <a:lnTo>
                      <a:pt x="127" y="588"/>
                    </a:lnTo>
                    <a:lnTo>
                      <a:pt x="119" y="589"/>
                    </a:lnTo>
                    <a:lnTo>
                      <a:pt x="112" y="592"/>
                    </a:lnTo>
                    <a:lnTo>
                      <a:pt x="98" y="594"/>
                    </a:lnTo>
                    <a:lnTo>
                      <a:pt x="84" y="594"/>
                    </a:lnTo>
                    <a:lnTo>
                      <a:pt x="70" y="592"/>
                    </a:lnTo>
                    <a:lnTo>
                      <a:pt x="57" y="588"/>
                    </a:lnTo>
                    <a:lnTo>
                      <a:pt x="44" y="583"/>
                    </a:lnTo>
                    <a:lnTo>
                      <a:pt x="33" y="576"/>
                    </a:lnTo>
                    <a:lnTo>
                      <a:pt x="22" y="568"/>
                    </a:lnTo>
                    <a:lnTo>
                      <a:pt x="13" y="558"/>
                    </a:lnTo>
                    <a:lnTo>
                      <a:pt x="6" y="547"/>
                    </a:lnTo>
                    <a:lnTo>
                      <a:pt x="0" y="535"/>
                    </a:lnTo>
                    <a:lnTo>
                      <a:pt x="18" y="501"/>
                    </a:lnTo>
                  </a:path>
                </a:pathLst>
              </a:custGeom>
              <a:noFill/>
              <a:ln w="12700" cap="rnd">
                <a:solidFill>
                  <a:srgbClr val="000000"/>
                </a:solidFill>
                <a:round/>
                <a:headEnd type="none" w="sm" len="sm"/>
                <a:tailEnd type="none" w="sm" len="sm"/>
              </a:ln>
            </p:spPr>
            <p:txBody>
              <a:bodyPr/>
              <a:lstStyle/>
              <a:p>
                <a:endParaRPr lang="en-US"/>
              </a:p>
            </p:txBody>
          </p:sp>
          <p:sp>
            <p:nvSpPr>
              <p:cNvPr id="84392" name="Freeform 424"/>
              <p:cNvSpPr>
                <a:spLocks noChangeAspect="1"/>
              </p:cNvSpPr>
              <p:nvPr/>
            </p:nvSpPr>
            <p:spPr bwMode="auto">
              <a:xfrm>
                <a:off x="5728" y="1571"/>
                <a:ext cx="205" cy="160"/>
              </a:xfrm>
              <a:custGeom>
                <a:avLst/>
                <a:gdLst>
                  <a:gd name="T0" fmla="*/ 25 w 420"/>
                  <a:gd name="T1" fmla="*/ 28 h 329"/>
                  <a:gd name="T2" fmla="*/ 30 w 420"/>
                  <a:gd name="T3" fmla="*/ 26 h 329"/>
                  <a:gd name="T4" fmla="*/ 34 w 420"/>
                  <a:gd name="T5" fmla="*/ 23 h 329"/>
                  <a:gd name="T6" fmla="*/ 36 w 420"/>
                  <a:gd name="T7" fmla="*/ 21 h 329"/>
                  <a:gd name="T8" fmla="*/ 37 w 420"/>
                  <a:gd name="T9" fmla="*/ 20 h 329"/>
                  <a:gd name="T10" fmla="*/ 38 w 420"/>
                  <a:gd name="T11" fmla="*/ 19 h 329"/>
                  <a:gd name="T12" fmla="*/ 38 w 420"/>
                  <a:gd name="T13" fmla="*/ 18 h 329"/>
                  <a:gd name="T14" fmla="*/ 39 w 420"/>
                  <a:gd name="T15" fmla="*/ 18 h 329"/>
                  <a:gd name="T16" fmla="*/ 39 w 420"/>
                  <a:gd name="T17" fmla="*/ 18 h 329"/>
                  <a:gd name="T18" fmla="*/ 39 w 420"/>
                  <a:gd name="T19" fmla="*/ 17 h 329"/>
                  <a:gd name="T20" fmla="*/ 39 w 420"/>
                  <a:gd name="T21" fmla="*/ 16 h 329"/>
                  <a:gd name="T22" fmla="*/ 40 w 420"/>
                  <a:gd name="T23" fmla="*/ 15 h 329"/>
                  <a:gd name="T24" fmla="*/ 41 w 420"/>
                  <a:gd name="T25" fmla="*/ 13 h 329"/>
                  <a:gd name="T26" fmla="*/ 42 w 420"/>
                  <a:gd name="T27" fmla="*/ 10 h 329"/>
                  <a:gd name="T28" fmla="*/ 42 w 420"/>
                  <a:gd name="T29" fmla="*/ 9 h 329"/>
                  <a:gd name="T30" fmla="*/ 45 w 420"/>
                  <a:gd name="T31" fmla="*/ 7 h 329"/>
                  <a:gd name="T32" fmla="*/ 48 w 420"/>
                  <a:gd name="T33" fmla="*/ 4 h 329"/>
                  <a:gd name="T34" fmla="*/ 49 w 420"/>
                  <a:gd name="T35" fmla="*/ 1 h 329"/>
                  <a:gd name="T36" fmla="*/ 49 w 420"/>
                  <a:gd name="T37" fmla="*/ 0 h 329"/>
                  <a:gd name="T38" fmla="*/ 46 w 420"/>
                  <a:gd name="T39" fmla="*/ 3 h 329"/>
                  <a:gd name="T40" fmla="*/ 42 w 420"/>
                  <a:gd name="T41" fmla="*/ 4 h 329"/>
                  <a:gd name="T42" fmla="*/ 39 w 420"/>
                  <a:gd name="T43" fmla="*/ 7 h 329"/>
                  <a:gd name="T44" fmla="*/ 38 w 420"/>
                  <a:gd name="T45" fmla="*/ 9 h 329"/>
                  <a:gd name="T46" fmla="*/ 37 w 420"/>
                  <a:gd name="T47" fmla="*/ 12 h 329"/>
                  <a:gd name="T48" fmla="*/ 34 w 420"/>
                  <a:gd name="T49" fmla="*/ 15 h 329"/>
                  <a:gd name="T50" fmla="*/ 32 w 420"/>
                  <a:gd name="T51" fmla="*/ 16 h 329"/>
                  <a:gd name="T52" fmla="*/ 30 w 420"/>
                  <a:gd name="T53" fmla="*/ 18 h 329"/>
                  <a:gd name="T54" fmla="*/ 28 w 420"/>
                  <a:gd name="T55" fmla="*/ 20 h 329"/>
                  <a:gd name="T56" fmla="*/ 25 w 420"/>
                  <a:gd name="T57" fmla="*/ 22 h 329"/>
                  <a:gd name="T58" fmla="*/ 23 w 420"/>
                  <a:gd name="T59" fmla="*/ 24 h 329"/>
                  <a:gd name="T60" fmla="*/ 21 w 420"/>
                  <a:gd name="T61" fmla="*/ 26 h 329"/>
                  <a:gd name="T62" fmla="*/ 19 w 420"/>
                  <a:gd name="T63" fmla="*/ 27 h 329"/>
                  <a:gd name="T64" fmla="*/ 17 w 420"/>
                  <a:gd name="T65" fmla="*/ 29 h 329"/>
                  <a:gd name="T66" fmla="*/ 16 w 420"/>
                  <a:gd name="T67" fmla="*/ 30 h 329"/>
                  <a:gd name="T68" fmla="*/ 14 w 420"/>
                  <a:gd name="T69" fmla="*/ 32 h 329"/>
                  <a:gd name="T70" fmla="*/ 12 w 420"/>
                  <a:gd name="T71" fmla="*/ 33 h 329"/>
                  <a:gd name="T72" fmla="*/ 10 w 420"/>
                  <a:gd name="T73" fmla="*/ 34 h 329"/>
                  <a:gd name="T74" fmla="*/ 8 w 420"/>
                  <a:gd name="T75" fmla="*/ 34 h 329"/>
                  <a:gd name="T76" fmla="*/ 4 w 420"/>
                  <a:gd name="T77" fmla="*/ 34 h 329"/>
                  <a:gd name="T78" fmla="*/ 0 w 420"/>
                  <a:gd name="T79" fmla="*/ 34 h 329"/>
                  <a:gd name="T80" fmla="*/ 0 w 420"/>
                  <a:gd name="T81" fmla="*/ 34 h 329"/>
                  <a:gd name="T82" fmla="*/ 4 w 420"/>
                  <a:gd name="T83" fmla="*/ 36 h 329"/>
                  <a:gd name="T84" fmla="*/ 9 w 420"/>
                  <a:gd name="T85" fmla="*/ 38 h 329"/>
                  <a:gd name="T86" fmla="*/ 14 w 420"/>
                  <a:gd name="T87" fmla="*/ 36 h 329"/>
                  <a:gd name="T88" fmla="*/ 15 w 420"/>
                  <a:gd name="T89" fmla="*/ 36 h 329"/>
                  <a:gd name="T90" fmla="*/ 15 w 420"/>
                  <a:gd name="T91" fmla="*/ 36 h 329"/>
                  <a:gd name="T92" fmla="*/ 16 w 420"/>
                  <a:gd name="T93" fmla="*/ 35 h 329"/>
                  <a:gd name="T94" fmla="*/ 16 w 420"/>
                  <a:gd name="T95" fmla="*/ 35 h 329"/>
                  <a:gd name="T96" fmla="*/ 18 w 420"/>
                  <a:gd name="T97" fmla="*/ 34 h 329"/>
                  <a:gd name="T98" fmla="*/ 20 w 420"/>
                  <a:gd name="T99" fmla="*/ 33 h 329"/>
                  <a:gd name="T100" fmla="*/ 21 w 420"/>
                  <a:gd name="T101" fmla="*/ 31 h 3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0"/>
                  <a:gd name="T154" fmla="*/ 0 h 329"/>
                  <a:gd name="T155" fmla="*/ 420 w 420"/>
                  <a:gd name="T156" fmla="*/ 329 h 3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0" h="329">
                    <a:moveTo>
                      <a:pt x="191" y="252"/>
                    </a:moveTo>
                    <a:lnTo>
                      <a:pt x="204" y="249"/>
                    </a:lnTo>
                    <a:lnTo>
                      <a:pt x="217" y="245"/>
                    </a:lnTo>
                    <a:lnTo>
                      <a:pt x="230" y="239"/>
                    </a:lnTo>
                    <a:lnTo>
                      <a:pt x="242" y="233"/>
                    </a:lnTo>
                    <a:lnTo>
                      <a:pt x="254" y="226"/>
                    </a:lnTo>
                    <a:lnTo>
                      <a:pt x="267" y="219"/>
                    </a:lnTo>
                    <a:lnTo>
                      <a:pt x="277" y="211"/>
                    </a:lnTo>
                    <a:lnTo>
                      <a:pt x="288" y="202"/>
                    </a:lnTo>
                    <a:lnTo>
                      <a:pt x="298" y="192"/>
                    </a:lnTo>
                    <a:lnTo>
                      <a:pt x="306" y="182"/>
                    </a:lnTo>
                    <a:lnTo>
                      <a:pt x="308" y="180"/>
                    </a:lnTo>
                    <a:lnTo>
                      <a:pt x="311" y="178"/>
                    </a:lnTo>
                    <a:lnTo>
                      <a:pt x="313" y="176"/>
                    </a:lnTo>
                    <a:lnTo>
                      <a:pt x="315" y="174"/>
                    </a:lnTo>
                    <a:lnTo>
                      <a:pt x="318" y="172"/>
                    </a:lnTo>
                    <a:lnTo>
                      <a:pt x="321" y="169"/>
                    </a:lnTo>
                    <a:lnTo>
                      <a:pt x="324" y="167"/>
                    </a:lnTo>
                    <a:lnTo>
                      <a:pt x="326" y="165"/>
                    </a:lnTo>
                    <a:lnTo>
                      <a:pt x="327" y="162"/>
                    </a:lnTo>
                    <a:lnTo>
                      <a:pt x="330" y="159"/>
                    </a:lnTo>
                    <a:lnTo>
                      <a:pt x="330" y="157"/>
                    </a:lnTo>
                    <a:lnTo>
                      <a:pt x="331" y="155"/>
                    </a:lnTo>
                    <a:lnTo>
                      <a:pt x="331" y="153"/>
                    </a:lnTo>
                    <a:lnTo>
                      <a:pt x="331" y="150"/>
                    </a:lnTo>
                    <a:lnTo>
                      <a:pt x="331" y="147"/>
                    </a:lnTo>
                    <a:lnTo>
                      <a:pt x="332" y="145"/>
                    </a:lnTo>
                    <a:lnTo>
                      <a:pt x="332" y="144"/>
                    </a:lnTo>
                    <a:lnTo>
                      <a:pt x="332" y="141"/>
                    </a:lnTo>
                    <a:lnTo>
                      <a:pt x="333" y="139"/>
                    </a:lnTo>
                    <a:lnTo>
                      <a:pt x="334" y="138"/>
                    </a:lnTo>
                    <a:lnTo>
                      <a:pt x="337" y="132"/>
                    </a:lnTo>
                    <a:lnTo>
                      <a:pt x="341" y="126"/>
                    </a:lnTo>
                    <a:lnTo>
                      <a:pt x="344" y="120"/>
                    </a:lnTo>
                    <a:lnTo>
                      <a:pt x="348" y="114"/>
                    </a:lnTo>
                    <a:lnTo>
                      <a:pt x="351" y="108"/>
                    </a:lnTo>
                    <a:lnTo>
                      <a:pt x="354" y="102"/>
                    </a:lnTo>
                    <a:lnTo>
                      <a:pt x="358" y="96"/>
                    </a:lnTo>
                    <a:lnTo>
                      <a:pt x="361" y="90"/>
                    </a:lnTo>
                    <a:lnTo>
                      <a:pt x="363" y="86"/>
                    </a:lnTo>
                    <a:lnTo>
                      <a:pt x="366" y="81"/>
                    </a:lnTo>
                    <a:lnTo>
                      <a:pt x="372" y="74"/>
                    </a:lnTo>
                    <a:lnTo>
                      <a:pt x="379" y="67"/>
                    </a:lnTo>
                    <a:lnTo>
                      <a:pt x="387" y="60"/>
                    </a:lnTo>
                    <a:lnTo>
                      <a:pt x="395" y="53"/>
                    </a:lnTo>
                    <a:lnTo>
                      <a:pt x="402" y="46"/>
                    </a:lnTo>
                    <a:lnTo>
                      <a:pt x="409" y="39"/>
                    </a:lnTo>
                    <a:lnTo>
                      <a:pt x="414" y="30"/>
                    </a:lnTo>
                    <a:lnTo>
                      <a:pt x="418" y="21"/>
                    </a:lnTo>
                    <a:lnTo>
                      <a:pt x="419" y="11"/>
                    </a:lnTo>
                    <a:lnTo>
                      <a:pt x="418" y="0"/>
                    </a:lnTo>
                    <a:lnTo>
                      <a:pt x="417" y="7"/>
                    </a:lnTo>
                    <a:lnTo>
                      <a:pt x="413" y="13"/>
                    </a:lnTo>
                    <a:lnTo>
                      <a:pt x="406" y="18"/>
                    </a:lnTo>
                    <a:lnTo>
                      <a:pt x="396" y="24"/>
                    </a:lnTo>
                    <a:lnTo>
                      <a:pt x="384" y="29"/>
                    </a:lnTo>
                    <a:lnTo>
                      <a:pt x="373" y="34"/>
                    </a:lnTo>
                    <a:lnTo>
                      <a:pt x="362" y="40"/>
                    </a:lnTo>
                    <a:lnTo>
                      <a:pt x="351" y="46"/>
                    </a:lnTo>
                    <a:lnTo>
                      <a:pt x="342" y="54"/>
                    </a:lnTo>
                    <a:lnTo>
                      <a:pt x="335" y="62"/>
                    </a:lnTo>
                    <a:lnTo>
                      <a:pt x="331" y="69"/>
                    </a:lnTo>
                    <a:lnTo>
                      <a:pt x="327" y="78"/>
                    </a:lnTo>
                    <a:lnTo>
                      <a:pt x="323" y="87"/>
                    </a:lnTo>
                    <a:lnTo>
                      <a:pt x="318" y="97"/>
                    </a:lnTo>
                    <a:lnTo>
                      <a:pt x="313" y="106"/>
                    </a:lnTo>
                    <a:lnTo>
                      <a:pt x="308" y="115"/>
                    </a:lnTo>
                    <a:lnTo>
                      <a:pt x="301" y="122"/>
                    </a:lnTo>
                    <a:lnTo>
                      <a:pt x="294" y="128"/>
                    </a:lnTo>
                    <a:lnTo>
                      <a:pt x="285" y="132"/>
                    </a:lnTo>
                    <a:lnTo>
                      <a:pt x="275" y="133"/>
                    </a:lnTo>
                    <a:lnTo>
                      <a:pt x="273" y="142"/>
                    </a:lnTo>
                    <a:lnTo>
                      <a:pt x="268" y="151"/>
                    </a:lnTo>
                    <a:lnTo>
                      <a:pt x="262" y="159"/>
                    </a:lnTo>
                    <a:lnTo>
                      <a:pt x="255" y="166"/>
                    </a:lnTo>
                    <a:lnTo>
                      <a:pt x="248" y="173"/>
                    </a:lnTo>
                    <a:lnTo>
                      <a:pt x="239" y="179"/>
                    </a:lnTo>
                    <a:lnTo>
                      <a:pt x="231" y="185"/>
                    </a:lnTo>
                    <a:lnTo>
                      <a:pt x="223" y="191"/>
                    </a:lnTo>
                    <a:lnTo>
                      <a:pt x="216" y="196"/>
                    </a:lnTo>
                    <a:lnTo>
                      <a:pt x="210" y="202"/>
                    </a:lnTo>
                    <a:lnTo>
                      <a:pt x="203" y="207"/>
                    </a:lnTo>
                    <a:lnTo>
                      <a:pt x="197" y="213"/>
                    </a:lnTo>
                    <a:lnTo>
                      <a:pt x="189" y="217"/>
                    </a:lnTo>
                    <a:lnTo>
                      <a:pt x="182" y="222"/>
                    </a:lnTo>
                    <a:lnTo>
                      <a:pt x="175" y="226"/>
                    </a:lnTo>
                    <a:lnTo>
                      <a:pt x="168" y="230"/>
                    </a:lnTo>
                    <a:lnTo>
                      <a:pt x="161" y="235"/>
                    </a:lnTo>
                    <a:lnTo>
                      <a:pt x="155" y="239"/>
                    </a:lnTo>
                    <a:lnTo>
                      <a:pt x="149" y="244"/>
                    </a:lnTo>
                    <a:lnTo>
                      <a:pt x="144" y="250"/>
                    </a:lnTo>
                    <a:lnTo>
                      <a:pt x="140" y="255"/>
                    </a:lnTo>
                    <a:lnTo>
                      <a:pt x="135" y="261"/>
                    </a:lnTo>
                    <a:lnTo>
                      <a:pt x="130" y="265"/>
                    </a:lnTo>
                    <a:lnTo>
                      <a:pt x="124" y="270"/>
                    </a:lnTo>
                    <a:lnTo>
                      <a:pt x="118" y="274"/>
                    </a:lnTo>
                    <a:lnTo>
                      <a:pt x="112" y="277"/>
                    </a:lnTo>
                    <a:lnTo>
                      <a:pt x="107" y="280"/>
                    </a:lnTo>
                    <a:lnTo>
                      <a:pt x="101" y="284"/>
                    </a:lnTo>
                    <a:lnTo>
                      <a:pt x="95" y="287"/>
                    </a:lnTo>
                    <a:lnTo>
                      <a:pt x="90" y="290"/>
                    </a:lnTo>
                    <a:lnTo>
                      <a:pt x="84" y="291"/>
                    </a:lnTo>
                    <a:lnTo>
                      <a:pt x="77" y="292"/>
                    </a:lnTo>
                    <a:lnTo>
                      <a:pt x="68" y="293"/>
                    </a:lnTo>
                    <a:lnTo>
                      <a:pt x="58" y="293"/>
                    </a:lnTo>
                    <a:lnTo>
                      <a:pt x="47" y="293"/>
                    </a:lnTo>
                    <a:lnTo>
                      <a:pt x="36" y="292"/>
                    </a:lnTo>
                    <a:lnTo>
                      <a:pt x="26" y="291"/>
                    </a:lnTo>
                    <a:lnTo>
                      <a:pt x="16" y="291"/>
                    </a:lnTo>
                    <a:lnTo>
                      <a:pt x="7" y="290"/>
                    </a:lnTo>
                    <a:lnTo>
                      <a:pt x="0" y="290"/>
                    </a:lnTo>
                    <a:lnTo>
                      <a:pt x="7" y="296"/>
                    </a:lnTo>
                    <a:lnTo>
                      <a:pt x="16" y="303"/>
                    </a:lnTo>
                    <a:lnTo>
                      <a:pt x="26" y="310"/>
                    </a:lnTo>
                    <a:lnTo>
                      <a:pt x="38" y="316"/>
                    </a:lnTo>
                    <a:lnTo>
                      <a:pt x="51" y="321"/>
                    </a:lnTo>
                    <a:lnTo>
                      <a:pt x="64" y="326"/>
                    </a:lnTo>
                    <a:lnTo>
                      <a:pt x="77" y="328"/>
                    </a:lnTo>
                    <a:lnTo>
                      <a:pt x="92" y="328"/>
                    </a:lnTo>
                    <a:lnTo>
                      <a:pt x="106" y="325"/>
                    </a:lnTo>
                    <a:lnTo>
                      <a:pt x="121" y="317"/>
                    </a:lnTo>
                    <a:lnTo>
                      <a:pt x="122" y="316"/>
                    </a:lnTo>
                    <a:lnTo>
                      <a:pt x="124" y="315"/>
                    </a:lnTo>
                    <a:lnTo>
                      <a:pt x="126" y="314"/>
                    </a:lnTo>
                    <a:lnTo>
                      <a:pt x="128" y="313"/>
                    </a:lnTo>
                    <a:lnTo>
                      <a:pt x="129" y="312"/>
                    </a:lnTo>
                    <a:lnTo>
                      <a:pt x="131" y="309"/>
                    </a:lnTo>
                    <a:lnTo>
                      <a:pt x="132" y="308"/>
                    </a:lnTo>
                    <a:lnTo>
                      <a:pt x="133" y="306"/>
                    </a:lnTo>
                    <a:lnTo>
                      <a:pt x="133" y="302"/>
                    </a:lnTo>
                    <a:lnTo>
                      <a:pt x="133" y="300"/>
                    </a:lnTo>
                    <a:lnTo>
                      <a:pt x="140" y="299"/>
                    </a:lnTo>
                    <a:lnTo>
                      <a:pt x="147" y="298"/>
                    </a:lnTo>
                    <a:lnTo>
                      <a:pt x="154" y="296"/>
                    </a:lnTo>
                    <a:lnTo>
                      <a:pt x="161" y="293"/>
                    </a:lnTo>
                    <a:lnTo>
                      <a:pt x="167" y="289"/>
                    </a:lnTo>
                    <a:lnTo>
                      <a:pt x="173" y="284"/>
                    </a:lnTo>
                    <a:lnTo>
                      <a:pt x="178" y="279"/>
                    </a:lnTo>
                    <a:lnTo>
                      <a:pt x="182" y="273"/>
                    </a:lnTo>
                    <a:lnTo>
                      <a:pt x="187" y="267"/>
                    </a:lnTo>
                    <a:lnTo>
                      <a:pt x="190" y="260"/>
                    </a:lnTo>
                    <a:lnTo>
                      <a:pt x="191" y="252"/>
                    </a:lnTo>
                  </a:path>
                </a:pathLst>
              </a:custGeom>
              <a:solidFill>
                <a:srgbClr val="DAACA0"/>
              </a:solidFill>
              <a:ln w="9525" cap="rnd">
                <a:noFill/>
                <a:round/>
                <a:headEnd/>
                <a:tailEnd/>
              </a:ln>
            </p:spPr>
            <p:txBody>
              <a:bodyPr/>
              <a:lstStyle/>
              <a:p>
                <a:endParaRPr lang="en-US"/>
              </a:p>
            </p:txBody>
          </p:sp>
          <p:sp>
            <p:nvSpPr>
              <p:cNvPr id="84393" name="Freeform 425"/>
              <p:cNvSpPr>
                <a:spLocks noChangeAspect="1"/>
              </p:cNvSpPr>
              <p:nvPr/>
            </p:nvSpPr>
            <p:spPr bwMode="auto">
              <a:xfrm>
                <a:off x="5780" y="1707"/>
                <a:ext cx="24" cy="13"/>
              </a:xfrm>
              <a:custGeom>
                <a:avLst/>
                <a:gdLst>
                  <a:gd name="T0" fmla="*/ 6 w 49"/>
                  <a:gd name="T1" fmla="*/ 3 h 28"/>
                  <a:gd name="T2" fmla="*/ 5 w 49"/>
                  <a:gd name="T3" fmla="*/ 3 h 28"/>
                  <a:gd name="T4" fmla="*/ 4 w 49"/>
                  <a:gd name="T5" fmla="*/ 3 h 28"/>
                  <a:gd name="T6" fmla="*/ 3 w 49"/>
                  <a:gd name="T7" fmla="*/ 3 h 28"/>
                  <a:gd name="T8" fmla="*/ 3 w 49"/>
                  <a:gd name="T9" fmla="*/ 2 h 28"/>
                  <a:gd name="T10" fmla="*/ 2 w 49"/>
                  <a:gd name="T11" fmla="*/ 2 h 28"/>
                  <a:gd name="T12" fmla="*/ 1 w 49"/>
                  <a:gd name="T13" fmla="*/ 2 h 28"/>
                  <a:gd name="T14" fmla="*/ 1 w 49"/>
                  <a:gd name="T15" fmla="*/ 1 h 28"/>
                  <a:gd name="T16" fmla="*/ 0 w 49"/>
                  <a:gd name="T17" fmla="*/ 1 h 28"/>
                  <a:gd name="T18" fmla="*/ 0 w 49"/>
                  <a:gd name="T19" fmla="*/ 0 h 28"/>
                  <a:gd name="T20" fmla="*/ 0 w 49"/>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48" y="27"/>
                    </a:moveTo>
                    <a:lnTo>
                      <a:pt x="40" y="27"/>
                    </a:lnTo>
                    <a:lnTo>
                      <a:pt x="34" y="27"/>
                    </a:lnTo>
                    <a:lnTo>
                      <a:pt x="29" y="25"/>
                    </a:lnTo>
                    <a:lnTo>
                      <a:pt x="24" y="24"/>
                    </a:lnTo>
                    <a:lnTo>
                      <a:pt x="19" y="21"/>
                    </a:lnTo>
                    <a:lnTo>
                      <a:pt x="14" y="19"/>
                    </a:lnTo>
                    <a:lnTo>
                      <a:pt x="11" y="15"/>
                    </a:lnTo>
                    <a:lnTo>
                      <a:pt x="7" y="11"/>
                    </a:lnTo>
                    <a:lnTo>
                      <a:pt x="4" y="6"/>
                    </a:lnTo>
                    <a:lnTo>
                      <a:pt x="0" y="0"/>
                    </a:lnTo>
                  </a:path>
                </a:pathLst>
              </a:custGeom>
              <a:noFill/>
              <a:ln w="12700" cap="rnd">
                <a:solidFill>
                  <a:srgbClr val="98724B"/>
                </a:solidFill>
                <a:round/>
                <a:headEnd type="none" w="sm" len="sm"/>
                <a:tailEnd type="none" w="sm" len="sm"/>
              </a:ln>
            </p:spPr>
            <p:txBody>
              <a:bodyPr/>
              <a:lstStyle/>
              <a:p>
                <a:endParaRPr lang="en-US"/>
              </a:p>
            </p:txBody>
          </p:sp>
          <p:sp>
            <p:nvSpPr>
              <p:cNvPr id="84394" name="Freeform 426"/>
              <p:cNvSpPr>
                <a:spLocks noChangeAspect="1"/>
              </p:cNvSpPr>
              <p:nvPr/>
            </p:nvSpPr>
            <p:spPr bwMode="auto">
              <a:xfrm>
                <a:off x="5791" y="1683"/>
                <a:ext cx="76" cy="12"/>
              </a:xfrm>
              <a:custGeom>
                <a:avLst/>
                <a:gdLst>
                  <a:gd name="T0" fmla="*/ 18 w 156"/>
                  <a:gd name="T1" fmla="*/ 0 h 25"/>
                  <a:gd name="T2" fmla="*/ 16 w 156"/>
                  <a:gd name="T3" fmla="*/ 1 h 25"/>
                  <a:gd name="T4" fmla="*/ 14 w 156"/>
                  <a:gd name="T5" fmla="*/ 2 h 25"/>
                  <a:gd name="T6" fmla="*/ 13 w 156"/>
                  <a:gd name="T7" fmla="*/ 2 h 25"/>
                  <a:gd name="T8" fmla="*/ 11 w 156"/>
                  <a:gd name="T9" fmla="*/ 2 h 25"/>
                  <a:gd name="T10" fmla="*/ 9 w 156"/>
                  <a:gd name="T11" fmla="*/ 3 h 25"/>
                  <a:gd name="T12" fmla="*/ 7 w 156"/>
                  <a:gd name="T13" fmla="*/ 2 h 25"/>
                  <a:gd name="T14" fmla="*/ 5 w 156"/>
                  <a:gd name="T15" fmla="*/ 2 h 25"/>
                  <a:gd name="T16" fmla="*/ 3 w 156"/>
                  <a:gd name="T17" fmla="*/ 2 h 25"/>
                  <a:gd name="T18" fmla="*/ 1 w 156"/>
                  <a:gd name="T19" fmla="*/ 1 h 25"/>
                  <a:gd name="T20" fmla="*/ 0 w 156"/>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25"/>
                  <a:gd name="T35" fmla="*/ 156 w 156"/>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25">
                    <a:moveTo>
                      <a:pt x="155" y="1"/>
                    </a:moveTo>
                    <a:lnTo>
                      <a:pt x="140" y="9"/>
                    </a:lnTo>
                    <a:lnTo>
                      <a:pt x="124" y="16"/>
                    </a:lnTo>
                    <a:lnTo>
                      <a:pt x="108" y="20"/>
                    </a:lnTo>
                    <a:lnTo>
                      <a:pt x="93" y="23"/>
                    </a:lnTo>
                    <a:lnTo>
                      <a:pt x="77" y="24"/>
                    </a:lnTo>
                    <a:lnTo>
                      <a:pt x="61" y="23"/>
                    </a:lnTo>
                    <a:lnTo>
                      <a:pt x="46" y="21"/>
                    </a:lnTo>
                    <a:lnTo>
                      <a:pt x="30" y="16"/>
                    </a:lnTo>
                    <a:lnTo>
                      <a:pt x="15" y="9"/>
                    </a:lnTo>
                    <a:lnTo>
                      <a:pt x="0" y="0"/>
                    </a:lnTo>
                  </a:path>
                </a:pathLst>
              </a:custGeom>
              <a:noFill/>
              <a:ln w="12700" cap="rnd">
                <a:solidFill>
                  <a:srgbClr val="98724B"/>
                </a:solidFill>
                <a:round/>
                <a:headEnd type="none" w="sm" len="sm"/>
                <a:tailEnd type="none" w="sm" len="sm"/>
              </a:ln>
            </p:spPr>
            <p:txBody>
              <a:bodyPr/>
              <a:lstStyle/>
              <a:p>
                <a:endParaRPr lang="en-US"/>
              </a:p>
            </p:txBody>
          </p:sp>
          <p:sp>
            <p:nvSpPr>
              <p:cNvPr id="84395" name="Freeform 427"/>
              <p:cNvSpPr>
                <a:spLocks noChangeAspect="1"/>
              </p:cNvSpPr>
              <p:nvPr/>
            </p:nvSpPr>
            <p:spPr bwMode="auto">
              <a:xfrm>
                <a:off x="5815" y="1649"/>
                <a:ext cx="87" cy="18"/>
              </a:xfrm>
              <a:custGeom>
                <a:avLst/>
                <a:gdLst>
                  <a:gd name="T0" fmla="*/ 21 w 178"/>
                  <a:gd name="T1" fmla="*/ 0 h 35"/>
                  <a:gd name="T2" fmla="*/ 19 w 178"/>
                  <a:gd name="T3" fmla="*/ 1 h 35"/>
                  <a:gd name="T4" fmla="*/ 17 w 178"/>
                  <a:gd name="T5" fmla="*/ 2 h 35"/>
                  <a:gd name="T6" fmla="*/ 15 w 178"/>
                  <a:gd name="T7" fmla="*/ 3 h 35"/>
                  <a:gd name="T8" fmla="*/ 12 w 178"/>
                  <a:gd name="T9" fmla="*/ 3 h 35"/>
                  <a:gd name="T10" fmla="*/ 11 w 178"/>
                  <a:gd name="T11" fmla="*/ 4 h 35"/>
                  <a:gd name="T12" fmla="*/ 9 w 178"/>
                  <a:gd name="T13" fmla="*/ 4 h 35"/>
                  <a:gd name="T14" fmla="*/ 6 w 178"/>
                  <a:gd name="T15" fmla="*/ 4 h 35"/>
                  <a:gd name="T16" fmla="*/ 4 w 178"/>
                  <a:gd name="T17" fmla="*/ 5 h 35"/>
                  <a:gd name="T18" fmla="*/ 2 w 178"/>
                  <a:gd name="T19" fmla="*/ 5 h 35"/>
                  <a:gd name="T20" fmla="*/ 0 w 178"/>
                  <a:gd name="T21" fmla="*/ 5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35"/>
                  <a:gd name="T35" fmla="*/ 178 w 178"/>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35">
                    <a:moveTo>
                      <a:pt x="177" y="0"/>
                    </a:moveTo>
                    <a:lnTo>
                      <a:pt x="159" y="7"/>
                    </a:lnTo>
                    <a:lnTo>
                      <a:pt x="142" y="13"/>
                    </a:lnTo>
                    <a:lnTo>
                      <a:pt x="125" y="18"/>
                    </a:lnTo>
                    <a:lnTo>
                      <a:pt x="107" y="23"/>
                    </a:lnTo>
                    <a:lnTo>
                      <a:pt x="91" y="27"/>
                    </a:lnTo>
                    <a:lnTo>
                      <a:pt x="73" y="30"/>
                    </a:lnTo>
                    <a:lnTo>
                      <a:pt x="56" y="32"/>
                    </a:lnTo>
                    <a:lnTo>
                      <a:pt x="38" y="34"/>
                    </a:lnTo>
                    <a:lnTo>
                      <a:pt x="19" y="34"/>
                    </a:lnTo>
                    <a:lnTo>
                      <a:pt x="0" y="34"/>
                    </a:lnTo>
                  </a:path>
                </a:pathLst>
              </a:custGeom>
              <a:noFill/>
              <a:ln w="12700" cap="rnd">
                <a:solidFill>
                  <a:srgbClr val="98724B"/>
                </a:solidFill>
                <a:round/>
                <a:headEnd type="none" w="sm" len="sm"/>
                <a:tailEnd type="none" w="sm" len="sm"/>
              </a:ln>
            </p:spPr>
            <p:txBody>
              <a:bodyPr/>
              <a:lstStyle/>
              <a:p>
                <a:endParaRPr lang="en-US"/>
              </a:p>
            </p:txBody>
          </p:sp>
          <p:sp>
            <p:nvSpPr>
              <p:cNvPr id="84396" name="Freeform 428"/>
              <p:cNvSpPr>
                <a:spLocks noChangeAspect="1"/>
              </p:cNvSpPr>
              <p:nvPr/>
            </p:nvSpPr>
            <p:spPr bwMode="auto">
              <a:xfrm>
                <a:off x="5850" y="1620"/>
                <a:ext cx="70" cy="20"/>
              </a:xfrm>
              <a:custGeom>
                <a:avLst/>
                <a:gdLst>
                  <a:gd name="T0" fmla="*/ 17 w 142"/>
                  <a:gd name="T1" fmla="*/ 0 h 41"/>
                  <a:gd name="T2" fmla="*/ 15 w 142"/>
                  <a:gd name="T3" fmla="*/ 1 h 41"/>
                  <a:gd name="T4" fmla="*/ 14 w 142"/>
                  <a:gd name="T5" fmla="*/ 2 h 41"/>
                  <a:gd name="T6" fmla="*/ 12 w 142"/>
                  <a:gd name="T7" fmla="*/ 3 h 41"/>
                  <a:gd name="T8" fmla="*/ 11 w 142"/>
                  <a:gd name="T9" fmla="*/ 3 h 41"/>
                  <a:gd name="T10" fmla="*/ 9 w 142"/>
                  <a:gd name="T11" fmla="*/ 4 h 41"/>
                  <a:gd name="T12" fmla="*/ 7 w 142"/>
                  <a:gd name="T13" fmla="*/ 4 h 41"/>
                  <a:gd name="T14" fmla="*/ 5 w 142"/>
                  <a:gd name="T15" fmla="*/ 4 h 41"/>
                  <a:gd name="T16" fmla="*/ 4 w 142"/>
                  <a:gd name="T17" fmla="*/ 4 h 41"/>
                  <a:gd name="T18" fmla="*/ 2 w 142"/>
                  <a:gd name="T19" fmla="*/ 5 h 41"/>
                  <a:gd name="T20" fmla="*/ 0 w 142"/>
                  <a:gd name="T21" fmla="*/ 5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
                  <a:gd name="T34" fmla="*/ 0 h 41"/>
                  <a:gd name="T35" fmla="*/ 142 w 142"/>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 h="41">
                    <a:moveTo>
                      <a:pt x="141" y="0"/>
                    </a:moveTo>
                    <a:lnTo>
                      <a:pt x="128" y="11"/>
                    </a:lnTo>
                    <a:lnTo>
                      <a:pt x="115" y="19"/>
                    </a:lnTo>
                    <a:lnTo>
                      <a:pt x="102" y="25"/>
                    </a:lnTo>
                    <a:lnTo>
                      <a:pt x="89" y="31"/>
                    </a:lnTo>
                    <a:lnTo>
                      <a:pt x="75" y="34"/>
                    </a:lnTo>
                    <a:lnTo>
                      <a:pt x="61" y="37"/>
                    </a:lnTo>
                    <a:lnTo>
                      <a:pt x="47" y="38"/>
                    </a:lnTo>
                    <a:lnTo>
                      <a:pt x="32" y="39"/>
                    </a:lnTo>
                    <a:lnTo>
                      <a:pt x="16" y="40"/>
                    </a:lnTo>
                    <a:lnTo>
                      <a:pt x="0" y="40"/>
                    </a:lnTo>
                  </a:path>
                </a:pathLst>
              </a:custGeom>
              <a:noFill/>
              <a:ln w="12700" cap="rnd">
                <a:solidFill>
                  <a:srgbClr val="98724B"/>
                </a:solidFill>
                <a:round/>
                <a:headEnd type="none" w="sm" len="sm"/>
                <a:tailEnd type="none" w="sm" len="sm"/>
              </a:ln>
            </p:spPr>
            <p:txBody>
              <a:bodyPr/>
              <a:lstStyle/>
              <a:p>
                <a:endParaRPr lang="en-US"/>
              </a:p>
            </p:txBody>
          </p:sp>
          <p:sp>
            <p:nvSpPr>
              <p:cNvPr id="84397" name="Freeform 429"/>
              <p:cNvSpPr>
                <a:spLocks noChangeAspect="1"/>
              </p:cNvSpPr>
              <p:nvPr/>
            </p:nvSpPr>
            <p:spPr bwMode="auto">
              <a:xfrm>
                <a:off x="5854" y="1601"/>
                <a:ext cx="72" cy="18"/>
              </a:xfrm>
              <a:custGeom>
                <a:avLst/>
                <a:gdLst>
                  <a:gd name="T0" fmla="*/ 17 w 148"/>
                  <a:gd name="T1" fmla="*/ 0 h 37"/>
                  <a:gd name="T2" fmla="*/ 15 w 148"/>
                  <a:gd name="T3" fmla="*/ 0 h 37"/>
                  <a:gd name="T4" fmla="*/ 14 w 148"/>
                  <a:gd name="T5" fmla="*/ 1 h 37"/>
                  <a:gd name="T6" fmla="*/ 12 w 148"/>
                  <a:gd name="T7" fmla="*/ 2 h 37"/>
                  <a:gd name="T8" fmla="*/ 10 w 148"/>
                  <a:gd name="T9" fmla="*/ 2 h 37"/>
                  <a:gd name="T10" fmla="*/ 9 w 148"/>
                  <a:gd name="T11" fmla="*/ 3 h 37"/>
                  <a:gd name="T12" fmla="*/ 7 w 148"/>
                  <a:gd name="T13" fmla="*/ 4 h 37"/>
                  <a:gd name="T14" fmla="*/ 5 w 148"/>
                  <a:gd name="T15" fmla="*/ 4 h 37"/>
                  <a:gd name="T16" fmla="*/ 3 w 148"/>
                  <a:gd name="T17" fmla="*/ 4 h 37"/>
                  <a:gd name="T18" fmla="*/ 2 w 148"/>
                  <a:gd name="T19" fmla="*/ 4 h 37"/>
                  <a:gd name="T20" fmla="*/ 0 w 148"/>
                  <a:gd name="T21" fmla="*/ 4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37"/>
                  <a:gd name="T35" fmla="*/ 148 w 148"/>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37">
                    <a:moveTo>
                      <a:pt x="147" y="0"/>
                    </a:moveTo>
                    <a:lnTo>
                      <a:pt x="132" y="7"/>
                    </a:lnTo>
                    <a:lnTo>
                      <a:pt x="117" y="13"/>
                    </a:lnTo>
                    <a:lnTo>
                      <a:pt x="103" y="18"/>
                    </a:lnTo>
                    <a:lnTo>
                      <a:pt x="89" y="23"/>
                    </a:lnTo>
                    <a:lnTo>
                      <a:pt x="75" y="28"/>
                    </a:lnTo>
                    <a:lnTo>
                      <a:pt x="61" y="32"/>
                    </a:lnTo>
                    <a:lnTo>
                      <a:pt x="46" y="34"/>
                    </a:lnTo>
                    <a:lnTo>
                      <a:pt x="31" y="36"/>
                    </a:lnTo>
                    <a:lnTo>
                      <a:pt x="16" y="36"/>
                    </a:lnTo>
                    <a:lnTo>
                      <a:pt x="0" y="35"/>
                    </a:lnTo>
                  </a:path>
                </a:pathLst>
              </a:custGeom>
              <a:noFill/>
              <a:ln w="12700" cap="rnd">
                <a:solidFill>
                  <a:srgbClr val="98724B"/>
                </a:solidFill>
                <a:round/>
                <a:headEnd type="none" w="sm" len="sm"/>
                <a:tailEnd type="none" w="sm" len="sm"/>
              </a:ln>
            </p:spPr>
            <p:txBody>
              <a:bodyPr/>
              <a:lstStyle/>
              <a:p>
                <a:endParaRPr lang="en-US"/>
              </a:p>
            </p:txBody>
          </p:sp>
          <p:sp>
            <p:nvSpPr>
              <p:cNvPr id="84398" name="Freeform 430"/>
              <p:cNvSpPr>
                <a:spLocks noChangeAspect="1"/>
              </p:cNvSpPr>
              <p:nvPr/>
            </p:nvSpPr>
            <p:spPr bwMode="auto">
              <a:xfrm>
                <a:off x="5906" y="1552"/>
                <a:ext cx="58" cy="27"/>
              </a:xfrm>
              <a:custGeom>
                <a:avLst/>
                <a:gdLst>
                  <a:gd name="T0" fmla="*/ 14 w 118"/>
                  <a:gd name="T1" fmla="*/ 0 h 56"/>
                  <a:gd name="T2" fmla="*/ 13 w 118"/>
                  <a:gd name="T3" fmla="*/ 1 h 56"/>
                  <a:gd name="T4" fmla="*/ 11 w 118"/>
                  <a:gd name="T5" fmla="*/ 2 h 56"/>
                  <a:gd name="T6" fmla="*/ 10 w 118"/>
                  <a:gd name="T7" fmla="*/ 3 h 56"/>
                  <a:gd name="T8" fmla="*/ 8 w 118"/>
                  <a:gd name="T9" fmla="*/ 3 h 56"/>
                  <a:gd name="T10" fmla="*/ 7 w 118"/>
                  <a:gd name="T11" fmla="*/ 4 h 56"/>
                  <a:gd name="T12" fmla="*/ 5 w 118"/>
                  <a:gd name="T13" fmla="*/ 5 h 56"/>
                  <a:gd name="T14" fmla="*/ 4 w 118"/>
                  <a:gd name="T15" fmla="*/ 5 h 56"/>
                  <a:gd name="T16" fmla="*/ 2 w 118"/>
                  <a:gd name="T17" fmla="*/ 6 h 56"/>
                  <a:gd name="T18" fmla="*/ 1 w 118"/>
                  <a:gd name="T19" fmla="*/ 6 h 56"/>
                  <a:gd name="T20" fmla="*/ 0 w 118"/>
                  <a:gd name="T21" fmla="*/ 6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56"/>
                  <a:gd name="T35" fmla="*/ 118 w 118"/>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56">
                    <a:moveTo>
                      <a:pt x="117" y="0"/>
                    </a:moveTo>
                    <a:lnTo>
                      <a:pt x="105" y="9"/>
                    </a:lnTo>
                    <a:lnTo>
                      <a:pt x="94" y="17"/>
                    </a:lnTo>
                    <a:lnTo>
                      <a:pt x="82" y="25"/>
                    </a:lnTo>
                    <a:lnTo>
                      <a:pt x="70" y="31"/>
                    </a:lnTo>
                    <a:lnTo>
                      <a:pt x="57" y="37"/>
                    </a:lnTo>
                    <a:lnTo>
                      <a:pt x="45" y="42"/>
                    </a:lnTo>
                    <a:lnTo>
                      <a:pt x="34" y="46"/>
                    </a:lnTo>
                    <a:lnTo>
                      <a:pt x="22" y="50"/>
                    </a:lnTo>
                    <a:lnTo>
                      <a:pt x="11" y="53"/>
                    </a:lnTo>
                    <a:lnTo>
                      <a:pt x="0" y="55"/>
                    </a:lnTo>
                  </a:path>
                </a:pathLst>
              </a:custGeom>
              <a:noFill/>
              <a:ln w="12700" cap="rnd">
                <a:solidFill>
                  <a:srgbClr val="98724B"/>
                </a:solidFill>
                <a:round/>
                <a:headEnd type="none" w="sm" len="sm"/>
                <a:tailEnd type="none" w="sm" len="sm"/>
              </a:ln>
            </p:spPr>
            <p:txBody>
              <a:bodyPr/>
              <a:lstStyle/>
              <a:p>
                <a:endParaRPr lang="en-US"/>
              </a:p>
            </p:txBody>
          </p:sp>
          <p:sp>
            <p:nvSpPr>
              <p:cNvPr id="84399" name="Freeform 431"/>
              <p:cNvSpPr>
                <a:spLocks noChangeAspect="1"/>
              </p:cNvSpPr>
              <p:nvPr/>
            </p:nvSpPr>
            <p:spPr bwMode="auto">
              <a:xfrm>
                <a:off x="5758" y="1722"/>
                <a:ext cx="34" cy="11"/>
              </a:xfrm>
              <a:custGeom>
                <a:avLst/>
                <a:gdLst>
                  <a:gd name="T0" fmla="*/ 8 w 70"/>
                  <a:gd name="T1" fmla="*/ 2 h 23"/>
                  <a:gd name="T2" fmla="*/ 7 w 70"/>
                  <a:gd name="T3" fmla="*/ 2 h 23"/>
                  <a:gd name="T4" fmla="*/ 6 w 70"/>
                  <a:gd name="T5" fmla="*/ 2 h 23"/>
                  <a:gd name="T6" fmla="*/ 5 w 70"/>
                  <a:gd name="T7" fmla="*/ 2 h 23"/>
                  <a:gd name="T8" fmla="*/ 4 w 70"/>
                  <a:gd name="T9" fmla="*/ 2 h 23"/>
                  <a:gd name="T10" fmla="*/ 3 w 70"/>
                  <a:gd name="T11" fmla="*/ 2 h 23"/>
                  <a:gd name="T12" fmla="*/ 2 w 70"/>
                  <a:gd name="T13" fmla="*/ 2 h 23"/>
                  <a:gd name="T14" fmla="*/ 2 w 70"/>
                  <a:gd name="T15" fmla="*/ 2 h 23"/>
                  <a:gd name="T16" fmla="*/ 1 w 70"/>
                  <a:gd name="T17" fmla="*/ 1 h 23"/>
                  <a:gd name="T18" fmla="*/ 0 w 70"/>
                  <a:gd name="T19" fmla="*/ 0 h 23"/>
                  <a:gd name="T20" fmla="*/ 0 w 7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23"/>
                  <a:gd name="T35" fmla="*/ 70 w 7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23">
                    <a:moveTo>
                      <a:pt x="69" y="22"/>
                    </a:moveTo>
                    <a:lnTo>
                      <a:pt x="61" y="22"/>
                    </a:lnTo>
                    <a:lnTo>
                      <a:pt x="54" y="22"/>
                    </a:lnTo>
                    <a:lnTo>
                      <a:pt x="46" y="22"/>
                    </a:lnTo>
                    <a:lnTo>
                      <a:pt x="38" y="22"/>
                    </a:lnTo>
                    <a:lnTo>
                      <a:pt x="31" y="21"/>
                    </a:lnTo>
                    <a:lnTo>
                      <a:pt x="23" y="19"/>
                    </a:lnTo>
                    <a:lnTo>
                      <a:pt x="16" y="16"/>
                    </a:lnTo>
                    <a:lnTo>
                      <a:pt x="10" y="12"/>
                    </a:lnTo>
                    <a:lnTo>
                      <a:pt x="5" y="6"/>
                    </a:lnTo>
                    <a:lnTo>
                      <a:pt x="0" y="0"/>
                    </a:lnTo>
                  </a:path>
                </a:pathLst>
              </a:custGeom>
              <a:noFill/>
              <a:ln w="12700" cap="rnd">
                <a:solidFill>
                  <a:srgbClr val="98724B"/>
                </a:solidFill>
                <a:round/>
                <a:headEnd type="none" w="sm" len="sm"/>
                <a:tailEnd type="none" w="sm" len="sm"/>
              </a:ln>
            </p:spPr>
            <p:txBody>
              <a:bodyPr/>
              <a:lstStyle/>
              <a:p>
                <a:endParaRPr lang="en-US"/>
              </a:p>
            </p:txBody>
          </p:sp>
          <p:sp>
            <p:nvSpPr>
              <p:cNvPr id="84400" name="Freeform 432"/>
              <p:cNvSpPr>
                <a:spLocks noChangeAspect="1"/>
              </p:cNvSpPr>
              <p:nvPr/>
            </p:nvSpPr>
            <p:spPr bwMode="auto">
              <a:xfrm>
                <a:off x="5833" y="1652"/>
                <a:ext cx="44" cy="9"/>
              </a:xfrm>
              <a:custGeom>
                <a:avLst/>
                <a:gdLst>
                  <a:gd name="T0" fmla="*/ 0 w 90"/>
                  <a:gd name="T1" fmla="*/ 0 h 17"/>
                  <a:gd name="T2" fmla="*/ 1 w 90"/>
                  <a:gd name="T3" fmla="*/ 0 h 17"/>
                  <a:gd name="T4" fmla="*/ 2 w 90"/>
                  <a:gd name="T5" fmla="*/ 1 h 17"/>
                  <a:gd name="T6" fmla="*/ 3 w 90"/>
                  <a:gd name="T7" fmla="*/ 2 h 17"/>
                  <a:gd name="T8" fmla="*/ 4 w 90"/>
                  <a:gd name="T9" fmla="*/ 2 h 17"/>
                  <a:gd name="T10" fmla="*/ 5 w 90"/>
                  <a:gd name="T11" fmla="*/ 2 h 17"/>
                  <a:gd name="T12" fmla="*/ 6 w 90"/>
                  <a:gd name="T13" fmla="*/ 2 h 17"/>
                  <a:gd name="T14" fmla="*/ 7 w 90"/>
                  <a:gd name="T15" fmla="*/ 2 h 17"/>
                  <a:gd name="T16" fmla="*/ 8 w 90"/>
                  <a:gd name="T17" fmla="*/ 2 h 17"/>
                  <a:gd name="T18" fmla="*/ 9 w 90"/>
                  <a:gd name="T19" fmla="*/ 2 h 17"/>
                  <a:gd name="T20" fmla="*/ 11 w 90"/>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7"/>
                  <a:gd name="T35" fmla="*/ 90 w 90"/>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7">
                    <a:moveTo>
                      <a:pt x="0" y="0"/>
                    </a:moveTo>
                    <a:lnTo>
                      <a:pt x="10" y="0"/>
                    </a:lnTo>
                    <a:lnTo>
                      <a:pt x="18" y="5"/>
                    </a:lnTo>
                    <a:lnTo>
                      <a:pt x="27" y="10"/>
                    </a:lnTo>
                    <a:lnTo>
                      <a:pt x="36" y="10"/>
                    </a:lnTo>
                    <a:lnTo>
                      <a:pt x="45" y="16"/>
                    </a:lnTo>
                    <a:lnTo>
                      <a:pt x="54" y="16"/>
                    </a:lnTo>
                    <a:lnTo>
                      <a:pt x="63" y="16"/>
                    </a:lnTo>
                    <a:lnTo>
                      <a:pt x="72" y="10"/>
                    </a:lnTo>
                    <a:lnTo>
                      <a:pt x="80" y="10"/>
                    </a:lnTo>
                    <a:lnTo>
                      <a:pt x="89" y="0"/>
                    </a:lnTo>
                  </a:path>
                </a:pathLst>
              </a:custGeom>
              <a:noFill/>
              <a:ln w="12700" cap="rnd">
                <a:solidFill>
                  <a:srgbClr val="FFFFFF"/>
                </a:solidFill>
                <a:round/>
                <a:headEnd type="none" w="sm" len="sm"/>
                <a:tailEnd type="none" w="sm" len="sm"/>
              </a:ln>
            </p:spPr>
            <p:txBody>
              <a:bodyPr/>
              <a:lstStyle/>
              <a:p>
                <a:endParaRPr lang="en-US"/>
              </a:p>
            </p:txBody>
          </p:sp>
          <p:sp>
            <p:nvSpPr>
              <p:cNvPr id="84401" name="Freeform 433"/>
              <p:cNvSpPr>
                <a:spLocks noChangeAspect="1"/>
              </p:cNvSpPr>
              <p:nvPr/>
            </p:nvSpPr>
            <p:spPr bwMode="auto">
              <a:xfrm>
                <a:off x="5804" y="1673"/>
                <a:ext cx="45" cy="11"/>
              </a:xfrm>
              <a:custGeom>
                <a:avLst/>
                <a:gdLst>
                  <a:gd name="T0" fmla="*/ 0 w 91"/>
                  <a:gd name="T1" fmla="*/ 0 h 22"/>
                  <a:gd name="T2" fmla="*/ 1 w 91"/>
                  <a:gd name="T3" fmla="*/ 1 h 22"/>
                  <a:gd name="T4" fmla="*/ 2 w 91"/>
                  <a:gd name="T5" fmla="*/ 1 h 22"/>
                  <a:gd name="T6" fmla="*/ 3 w 91"/>
                  <a:gd name="T7" fmla="*/ 1 h 22"/>
                  <a:gd name="T8" fmla="*/ 4 w 91"/>
                  <a:gd name="T9" fmla="*/ 1 h 22"/>
                  <a:gd name="T10" fmla="*/ 5 w 91"/>
                  <a:gd name="T11" fmla="*/ 3 h 22"/>
                  <a:gd name="T12" fmla="*/ 6 w 91"/>
                  <a:gd name="T13" fmla="*/ 3 h 22"/>
                  <a:gd name="T14" fmla="*/ 7 w 91"/>
                  <a:gd name="T15" fmla="*/ 3 h 22"/>
                  <a:gd name="T16" fmla="*/ 9 w 91"/>
                  <a:gd name="T17" fmla="*/ 3 h 22"/>
                  <a:gd name="T18" fmla="*/ 10 w 91"/>
                  <a:gd name="T19" fmla="*/ 3 h 22"/>
                  <a:gd name="T20" fmla="*/ 11 w 91"/>
                  <a:gd name="T21" fmla="*/ 3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22"/>
                  <a:gd name="T35" fmla="*/ 91 w 9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22">
                    <a:moveTo>
                      <a:pt x="0" y="0"/>
                    </a:moveTo>
                    <a:lnTo>
                      <a:pt x="9" y="5"/>
                    </a:lnTo>
                    <a:lnTo>
                      <a:pt x="17" y="10"/>
                    </a:lnTo>
                    <a:lnTo>
                      <a:pt x="25" y="13"/>
                    </a:lnTo>
                    <a:lnTo>
                      <a:pt x="34" y="15"/>
                    </a:lnTo>
                    <a:lnTo>
                      <a:pt x="43" y="17"/>
                    </a:lnTo>
                    <a:lnTo>
                      <a:pt x="53" y="17"/>
                    </a:lnTo>
                    <a:lnTo>
                      <a:pt x="62" y="18"/>
                    </a:lnTo>
                    <a:lnTo>
                      <a:pt x="72" y="18"/>
                    </a:lnTo>
                    <a:lnTo>
                      <a:pt x="81" y="19"/>
                    </a:lnTo>
                    <a:lnTo>
                      <a:pt x="90" y="21"/>
                    </a:lnTo>
                  </a:path>
                </a:pathLst>
              </a:custGeom>
              <a:noFill/>
              <a:ln w="12700" cap="rnd">
                <a:solidFill>
                  <a:srgbClr val="FFFFFF"/>
                </a:solidFill>
                <a:round/>
                <a:headEnd type="none" w="sm" len="sm"/>
                <a:tailEnd type="none" w="sm" len="sm"/>
              </a:ln>
            </p:spPr>
            <p:txBody>
              <a:bodyPr/>
              <a:lstStyle/>
              <a:p>
                <a:endParaRPr lang="en-US"/>
              </a:p>
            </p:txBody>
          </p:sp>
          <p:sp>
            <p:nvSpPr>
              <p:cNvPr id="84402" name="Freeform 434"/>
              <p:cNvSpPr>
                <a:spLocks noChangeAspect="1"/>
              </p:cNvSpPr>
              <p:nvPr/>
            </p:nvSpPr>
            <p:spPr bwMode="auto">
              <a:xfrm>
                <a:off x="5781" y="1687"/>
                <a:ext cx="25" cy="19"/>
              </a:xfrm>
              <a:custGeom>
                <a:avLst/>
                <a:gdLst>
                  <a:gd name="T0" fmla="*/ 6 w 50"/>
                  <a:gd name="T1" fmla="*/ 5 h 38"/>
                  <a:gd name="T2" fmla="*/ 6 w 50"/>
                  <a:gd name="T3" fmla="*/ 5 h 38"/>
                  <a:gd name="T4" fmla="*/ 6 w 50"/>
                  <a:gd name="T5" fmla="*/ 5 h 38"/>
                  <a:gd name="T6" fmla="*/ 5 w 50"/>
                  <a:gd name="T7" fmla="*/ 5 h 38"/>
                  <a:gd name="T8" fmla="*/ 4 w 50"/>
                  <a:gd name="T9" fmla="*/ 5 h 38"/>
                  <a:gd name="T10" fmla="*/ 3 w 50"/>
                  <a:gd name="T11" fmla="*/ 3 h 38"/>
                  <a:gd name="T12" fmla="*/ 3 w 50"/>
                  <a:gd name="T13" fmla="*/ 3 h 38"/>
                  <a:gd name="T14" fmla="*/ 3 w 50"/>
                  <a:gd name="T15" fmla="*/ 3 h 38"/>
                  <a:gd name="T16" fmla="*/ 3 w 50"/>
                  <a:gd name="T17" fmla="*/ 2 h 38"/>
                  <a:gd name="T18" fmla="*/ 2 w 50"/>
                  <a:gd name="T19" fmla="*/ 2 h 38"/>
                  <a:gd name="T20" fmla="*/ 2 w 50"/>
                  <a:gd name="T21" fmla="*/ 1 h 38"/>
                  <a:gd name="T22" fmla="*/ 2 w 50"/>
                  <a:gd name="T23" fmla="*/ 1 h 38"/>
                  <a:gd name="T24" fmla="*/ 2 w 50"/>
                  <a:gd name="T25" fmla="*/ 1 h 38"/>
                  <a:gd name="T26" fmla="*/ 2 w 50"/>
                  <a:gd name="T27" fmla="*/ 1 h 38"/>
                  <a:gd name="T28" fmla="*/ 2 w 50"/>
                  <a:gd name="T29" fmla="*/ 1 h 38"/>
                  <a:gd name="T30" fmla="*/ 1 w 50"/>
                  <a:gd name="T31" fmla="*/ 1 h 38"/>
                  <a:gd name="T32" fmla="*/ 1 w 50"/>
                  <a:gd name="T33" fmla="*/ 1 h 38"/>
                  <a:gd name="T34" fmla="*/ 1 w 50"/>
                  <a:gd name="T35" fmla="*/ 1 h 38"/>
                  <a:gd name="T36" fmla="*/ 1 w 50"/>
                  <a:gd name="T37" fmla="*/ 1 h 38"/>
                  <a:gd name="T38" fmla="*/ 0 w 50"/>
                  <a:gd name="T39" fmla="*/ 1 h 38"/>
                  <a:gd name="T40" fmla="*/ 0 w 50"/>
                  <a:gd name="T41" fmla="*/ 1 h 38"/>
                  <a:gd name="T42" fmla="*/ 1 w 50"/>
                  <a:gd name="T43" fmla="*/ 0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38"/>
                  <a:gd name="T68" fmla="*/ 50 w 50"/>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38">
                    <a:moveTo>
                      <a:pt x="49" y="37"/>
                    </a:moveTo>
                    <a:lnTo>
                      <a:pt x="45" y="36"/>
                    </a:lnTo>
                    <a:lnTo>
                      <a:pt x="41" y="35"/>
                    </a:lnTo>
                    <a:lnTo>
                      <a:pt x="37" y="33"/>
                    </a:lnTo>
                    <a:lnTo>
                      <a:pt x="32" y="33"/>
                    </a:lnTo>
                    <a:lnTo>
                      <a:pt x="28" y="30"/>
                    </a:lnTo>
                    <a:lnTo>
                      <a:pt x="24" y="29"/>
                    </a:lnTo>
                    <a:lnTo>
                      <a:pt x="21" y="26"/>
                    </a:lnTo>
                    <a:lnTo>
                      <a:pt x="18" y="23"/>
                    </a:lnTo>
                    <a:lnTo>
                      <a:pt x="14" y="19"/>
                    </a:lnTo>
                    <a:lnTo>
                      <a:pt x="13" y="14"/>
                    </a:lnTo>
                    <a:lnTo>
                      <a:pt x="12" y="14"/>
                    </a:lnTo>
                    <a:lnTo>
                      <a:pt x="11" y="12"/>
                    </a:lnTo>
                    <a:lnTo>
                      <a:pt x="9" y="11"/>
                    </a:lnTo>
                    <a:lnTo>
                      <a:pt x="7" y="11"/>
                    </a:lnTo>
                    <a:lnTo>
                      <a:pt x="5" y="9"/>
                    </a:lnTo>
                    <a:lnTo>
                      <a:pt x="2" y="7"/>
                    </a:lnTo>
                    <a:lnTo>
                      <a:pt x="1" y="6"/>
                    </a:lnTo>
                    <a:lnTo>
                      <a:pt x="0" y="4"/>
                    </a:lnTo>
                    <a:lnTo>
                      <a:pt x="0" y="2"/>
                    </a:lnTo>
                    <a:lnTo>
                      <a:pt x="2" y="0"/>
                    </a:lnTo>
                  </a:path>
                </a:pathLst>
              </a:custGeom>
              <a:noFill/>
              <a:ln w="12700" cap="rnd">
                <a:solidFill>
                  <a:srgbClr val="FFFFFF"/>
                </a:solidFill>
                <a:round/>
                <a:headEnd type="none" w="sm" len="sm"/>
                <a:tailEnd type="none" w="sm" len="sm"/>
              </a:ln>
            </p:spPr>
            <p:txBody>
              <a:bodyPr/>
              <a:lstStyle/>
              <a:p>
                <a:endParaRPr lang="en-US"/>
              </a:p>
            </p:txBody>
          </p:sp>
          <p:sp>
            <p:nvSpPr>
              <p:cNvPr id="84403" name="Freeform 435"/>
              <p:cNvSpPr>
                <a:spLocks noChangeAspect="1"/>
              </p:cNvSpPr>
              <p:nvPr/>
            </p:nvSpPr>
            <p:spPr bwMode="auto">
              <a:xfrm>
                <a:off x="5824" y="1570"/>
                <a:ext cx="24" cy="22"/>
              </a:xfrm>
              <a:custGeom>
                <a:avLst/>
                <a:gdLst>
                  <a:gd name="T0" fmla="*/ 0 w 50"/>
                  <a:gd name="T1" fmla="*/ 0 h 45"/>
                  <a:gd name="T2" fmla="*/ 0 w 50"/>
                  <a:gd name="T3" fmla="*/ 1 h 45"/>
                  <a:gd name="T4" fmla="*/ 0 w 50"/>
                  <a:gd name="T5" fmla="*/ 1 h 45"/>
                  <a:gd name="T6" fmla="*/ 0 w 50"/>
                  <a:gd name="T7" fmla="*/ 2 h 45"/>
                  <a:gd name="T8" fmla="*/ 1 w 50"/>
                  <a:gd name="T9" fmla="*/ 3 h 45"/>
                  <a:gd name="T10" fmla="*/ 2 w 50"/>
                  <a:gd name="T11" fmla="*/ 3 h 45"/>
                  <a:gd name="T12" fmla="*/ 2 w 50"/>
                  <a:gd name="T13" fmla="*/ 4 h 45"/>
                  <a:gd name="T14" fmla="*/ 3 w 50"/>
                  <a:gd name="T15" fmla="*/ 4 h 45"/>
                  <a:gd name="T16" fmla="*/ 4 w 50"/>
                  <a:gd name="T17" fmla="*/ 5 h 45"/>
                  <a:gd name="T18" fmla="*/ 5 w 50"/>
                  <a:gd name="T19" fmla="*/ 5 h 45"/>
                  <a:gd name="T20" fmla="*/ 6 w 50"/>
                  <a:gd name="T21" fmla="*/ 5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45"/>
                  <a:gd name="T35" fmla="*/ 50 w 50"/>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45">
                    <a:moveTo>
                      <a:pt x="0" y="0"/>
                    </a:moveTo>
                    <a:lnTo>
                      <a:pt x="1" y="8"/>
                    </a:lnTo>
                    <a:lnTo>
                      <a:pt x="3" y="14"/>
                    </a:lnTo>
                    <a:lnTo>
                      <a:pt x="7" y="20"/>
                    </a:lnTo>
                    <a:lnTo>
                      <a:pt x="11" y="25"/>
                    </a:lnTo>
                    <a:lnTo>
                      <a:pt x="16" y="30"/>
                    </a:lnTo>
                    <a:lnTo>
                      <a:pt x="22" y="34"/>
                    </a:lnTo>
                    <a:lnTo>
                      <a:pt x="29" y="38"/>
                    </a:lnTo>
                    <a:lnTo>
                      <a:pt x="35" y="41"/>
                    </a:lnTo>
                    <a:lnTo>
                      <a:pt x="42" y="43"/>
                    </a:lnTo>
                    <a:lnTo>
                      <a:pt x="49" y="44"/>
                    </a:lnTo>
                  </a:path>
                </a:pathLst>
              </a:custGeom>
              <a:noFill/>
              <a:ln w="12700" cap="rnd">
                <a:solidFill>
                  <a:srgbClr val="98724B"/>
                </a:solidFill>
                <a:round/>
                <a:headEnd type="none" w="sm" len="sm"/>
                <a:tailEnd type="none" w="sm" len="sm"/>
              </a:ln>
            </p:spPr>
            <p:txBody>
              <a:bodyPr/>
              <a:lstStyle/>
              <a:p>
                <a:endParaRPr lang="en-US"/>
              </a:p>
            </p:txBody>
          </p:sp>
          <p:sp>
            <p:nvSpPr>
              <p:cNvPr id="84404" name="Freeform 436"/>
              <p:cNvSpPr>
                <a:spLocks noChangeAspect="1"/>
              </p:cNvSpPr>
              <p:nvPr/>
            </p:nvSpPr>
            <p:spPr bwMode="auto">
              <a:xfrm>
                <a:off x="5804" y="1589"/>
                <a:ext cx="38" cy="29"/>
              </a:xfrm>
              <a:custGeom>
                <a:avLst/>
                <a:gdLst>
                  <a:gd name="T0" fmla="*/ 0 w 78"/>
                  <a:gd name="T1" fmla="*/ 0 h 59"/>
                  <a:gd name="T2" fmla="*/ 0 w 78"/>
                  <a:gd name="T3" fmla="*/ 1 h 59"/>
                  <a:gd name="T4" fmla="*/ 0 w 78"/>
                  <a:gd name="T5" fmla="*/ 2 h 59"/>
                  <a:gd name="T6" fmla="*/ 0 w 78"/>
                  <a:gd name="T7" fmla="*/ 3 h 59"/>
                  <a:gd name="T8" fmla="*/ 1 w 78"/>
                  <a:gd name="T9" fmla="*/ 4 h 59"/>
                  <a:gd name="T10" fmla="*/ 2 w 78"/>
                  <a:gd name="T11" fmla="*/ 5 h 59"/>
                  <a:gd name="T12" fmla="*/ 4 w 78"/>
                  <a:gd name="T13" fmla="*/ 6 h 59"/>
                  <a:gd name="T14" fmla="*/ 5 w 78"/>
                  <a:gd name="T15" fmla="*/ 6 h 59"/>
                  <a:gd name="T16" fmla="*/ 6 w 78"/>
                  <a:gd name="T17" fmla="*/ 7 h 59"/>
                  <a:gd name="T18" fmla="*/ 8 w 78"/>
                  <a:gd name="T19" fmla="*/ 7 h 59"/>
                  <a:gd name="T20" fmla="*/ 9 w 78"/>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59"/>
                  <a:gd name="T35" fmla="*/ 78 w 78"/>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59">
                    <a:moveTo>
                      <a:pt x="2" y="0"/>
                    </a:moveTo>
                    <a:lnTo>
                      <a:pt x="0" y="11"/>
                    </a:lnTo>
                    <a:lnTo>
                      <a:pt x="3" y="22"/>
                    </a:lnTo>
                    <a:lnTo>
                      <a:pt x="7" y="31"/>
                    </a:lnTo>
                    <a:lnTo>
                      <a:pt x="14" y="39"/>
                    </a:lnTo>
                    <a:lnTo>
                      <a:pt x="23" y="45"/>
                    </a:lnTo>
                    <a:lnTo>
                      <a:pt x="33" y="50"/>
                    </a:lnTo>
                    <a:lnTo>
                      <a:pt x="44" y="54"/>
                    </a:lnTo>
                    <a:lnTo>
                      <a:pt x="55" y="57"/>
                    </a:lnTo>
                    <a:lnTo>
                      <a:pt x="67" y="58"/>
                    </a:lnTo>
                    <a:lnTo>
                      <a:pt x="77" y="57"/>
                    </a:lnTo>
                  </a:path>
                </a:pathLst>
              </a:custGeom>
              <a:noFill/>
              <a:ln w="12700" cap="rnd">
                <a:solidFill>
                  <a:srgbClr val="98724B"/>
                </a:solidFill>
                <a:round/>
                <a:headEnd type="none" w="sm" len="sm"/>
                <a:tailEnd type="none" w="sm" len="sm"/>
              </a:ln>
            </p:spPr>
            <p:txBody>
              <a:bodyPr/>
              <a:lstStyle/>
              <a:p>
                <a:endParaRPr lang="en-US"/>
              </a:p>
            </p:txBody>
          </p:sp>
          <p:sp>
            <p:nvSpPr>
              <p:cNvPr id="84405" name="Freeform 437"/>
              <p:cNvSpPr>
                <a:spLocks noChangeAspect="1"/>
              </p:cNvSpPr>
              <p:nvPr/>
            </p:nvSpPr>
            <p:spPr bwMode="auto">
              <a:xfrm>
                <a:off x="5796" y="1626"/>
                <a:ext cx="24" cy="16"/>
              </a:xfrm>
              <a:custGeom>
                <a:avLst/>
                <a:gdLst>
                  <a:gd name="T0" fmla="*/ 0 w 49"/>
                  <a:gd name="T1" fmla="*/ 0 h 32"/>
                  <a:gd name="T2" fmla="*/ 0 w 49"/>
                  <a:gd name="T3" fmla="*/ 1 h 32"/>
                  <a:gd name="T4" fmla="*/ 0 w 49"/>
                  <a:gd name="T5" fmla="*/ 1 h 32"/>
                  <a:gd name="T6" fmla="*/ 0 w 49"/>
                  <a:gd name="T7" fmla="*/ 2 h 32"/>
                  <a:gd name="T8" fmla="*/ 1 w 49"/>
                  <a:gd name="T9" fmla="*/ 2 h 32"/>
                  <a:gd name="T10" fmla="*/ 2 w 49"/>
                  <a:gd name="T11" fmla="*/ 3 h 32"/>
                  <a:gd name="T12" fmla="*/ 2 w 49"/>
                  <a:gd name="T13" fmla="*/ 3 h 32"/>
                  <a:gd name="T14" fmla="*/ 3 w 49"/>
                  <a:gd name="T15" fmla="*/ 3 h 32"/>
                  <a:gd name="T16" fmla="*/ 4 w 49"/>
                  <a:gd name="T17" fmla="*/ 3 h 32"/>
                  <a:gd name="T18" fmla="*/ 5 w 49"/>
                  <a:gd name="T19" fmla="*/ 3 h 32"/>
                  <a:gd name="T20" fmla="*/ 6 w 49"/>
                  <a:gd name="T21" fmla="*/ 3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32"/>
                  <a:gd name="T35" fmla="*/ 49 w 49"/>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32">
                    <a:moveTo>
                      <a:pt x="0" y="0"/>
                    </a:moveTo>
                    <a:lnTo>
                      <a:pt x="1" y="7"/>
                    </a:lnTo>
                    <a:lnTo>
                      <a:pt x="3" y="12"/>
                    </a:lnTo>
                    <a:lnTo>
                      <a:pt x="7" y="17"/>
                    </a:lnTo>
                    <a:lnTo>
                      <a:pt x="12" y="21"/>
                    </a:lnTo>
                    <a:lnTo>
                      <a:pt x="17" y="24"/>
                    </a:lnTo>
                    <a:lnTo>
                      <a:pt x="22" y="26"/>
                    </a:lnTo>
                    <a:lnTo>
                      <a:pt x="29" y="28"/>
                    </a:lnTo>
                    <a:lnTo>
                      <a:pt x="35" y="29"/>
                    </a:lnTo>
                    <a:lnTo>
                      <a:pt x="41" y="31"/>
                    </a:lnTo>
                    <a:lnTo>
                      <a:pt x="48" y="31"/>
                    </a:lnTo>
                  </a:path>
                </a:pathLst>
              </a:custGeom>
              <a:noFill/>
              <a:ln w="12700" cap="rnd">
                <a:solidFill>
                  <a:srgbClr val="98724B"/>
                </a:solidFill>
                <a:round/>
                <a:headEnd type="none" w="sm" len="sm"/>
                <a:tailEnd type="none" w="sm" len="sm"/>
              </a:ln>
            </p:spPr>
            <p:txBody>
              <a:bodyPr/>
              <a:lstStyle/>
              <a:p>
                <a:endParaRPr lang="en-US"/>
              </a:p>
            </p:txBody>
          </p:sp>
          <p:sp>
            <p:nvSpPr>
              <p:cNvPr id="84406" name="Freeform 438"/>
              <p:cNvSpPr>
                <a:spLocks noChangeAspect="1"/>
              </p:cNvSpPr>
              <p:nvPr/>
            </p:nvSpPr>
            <p:spPr bwMode="auto">
              <a:xfrm>
                <a:off x="5798" y="1643"/>
                <a:ext cx="19" cy="8"/>
              </a:xfrm>
              <a:custGeom>
                <a:avLst/>
                <a:gdLst>
                  <a:gd name="T0" fmla="*/ 0 w 39"/>
                  <a:gd name="T1" fmla="*/ 0 h 17"/>
                  <a:gd name="T2" fmla="*/ 0 w 39"/>
                  <a:gd name="T3" fmla="*/ 0 h 17"/>
                  <a:gd name="T4" fmla="*/ 0 w 39"/>
                  <a:gd name="T5" fmla="*/ 0 h 17"/>
                  <a:gd name="T6" fmla="*/ 1 w 39"/>
                  <a:gd name="T7" fmla="*/ 1 h 17"/>
                  <a:gd name="T8" fmla="*/ 1 w 39"/>
                  <a:gd name="T9" fmla="*/ 1 h 17"/>
                  <a:gd name="T10" fmla="*/ 2 w 39"/>
                  <a:gd name="T11" fmla="*/ 1 h 17"/>
                  <a:gd name="T12" fmla="*/ 2 w 39"/>
                  <a:gd name="T13" fmla="*/ 1 h 17"/>
                  <a:gd name="T14" fmla="*/ 3 w 39"/>
                  <a:gd name="T15" fmla="*/ 1 h 17"/>
                  <a:gd name="T16" fmla="*/ 3 w 39"/>
                  <a:gd name="T17" fmla="*/ 1 h 17"/>
                  <a:gd name="T18" fmla="*/ 4 w 39"/>
                  <a:gd name="T19" fmla="*/ 1 h 17"/>
                  <a:gd name="T20" fmla="*/ 4 w 39"/>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17"/>
                  <a:gd name="T35" fmla="*/ 39 w 3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17">
                    <a:moveTo>
                      <a:pt x="0" y="0"/>
                    </a:moveTo>
                    <a:lnTo>
                      <a:pt x="3" y="4"/>
                    </a:lnTo>
                    <a:lnTo>
                      <a:pt x="6" y="7"/>
                    </a:lnTo>
                    <a:lnTo>
                      <a:pt x="10" y="9"/>
                    </a:lnTo>
                    <a:lnTo>
                      <a:pt x="13" y="11"/>
                    </a:lnTo>
                    <a:lnTo>
                      <a:pt x="17" y="12"/>
                    </a:lnTo>
                    <a:lnTo>
                      <a:pt x="22" y="12"/>
                    </a:lnTo>
                    <a:lnTo>
                      <a:pt x="26" y="13"/>
                    </a:lnTo>
                    <a:lnTo>
                      <a:pt x="30" y="13"/>
                    </a:lnTo>
                    <a:lnTo>
                      <a:pt x="35" y="14"/>
                    </a:lnTo>
                    <a:lnTo>
                      <a:pt x="38" y="16"/>
                    </a:lnTo>
                  </a:path>
                </a:pathLst>
              </a:custGeom>
              <a:noFill/>
              <a:ln w="12700" cap="rnd">
                <a:solidFill>
                  <a:srgbClr val="98724B"/>
                </a:solidFill>
                <a:round/>
                <a:headEnd type="none" w="sm" len="sm"/>
                <a:tailEnd type="none" w="sm" len="sm"/>
              </a:ln>
            </p:spPr>
            <p:txBody>
              <a:bodyPr/>
              <a:lstStyle/>
              <a:p>
                <a:endParaRPr lang="en-US"/>
              </a:p>
            </p:txBody>
          </p:sp>
          <p:sp>
            <p:nvSpPr>
              <p:cNvPr id="84407" name="Freeform 439"/>
              <p:cNvSpPr>
                <a:spLocks noChangeAspect="1"/>
              </p:cNvSpPr>
              <p:nvPr/>
            </p:nvSpPr>
            <p:spPr bwMode="auto">
              <a:xfrm>
                <a:off x="5791" y="1653"/>
                <a:ext cx="11" cy="12"/>
              </a:xfrm>
              <a:custGeom>
                <a:avLst/>
                <a:gdLst>
                  <a:gd name="T0" fmla="*/ 0 w 22"/>
                  <a:gd name="T1" fmla="*/ 0 h 24"/>
                  <a:gd name="T2" fmla="*/ 0 w 22"/>
                  <a:gd name="T3" fmla="*/ 1 h 24"/>
                  <a:gd name="T4" fmla="*/ 1 w 22"/>
                  <a:gd name="T5" fmla="*/ 2 h 24"/>
                  <a:gd name="T6" fmla="*/ 1 w 22"/>
                  <a:gd name="T7" fmla="*/ 2 h 24"/>
                  <a:gd name="T8" fmla="*/ 1 w 22"/>
                  <a:gd name="T9" fmla="*/ 2 h 24"/>
                  <a:gd name="T10" fmla="*/ 1 w 22"/>
                  <a:gd name="T11" fmla="*/ 2 h 24"/>
                  <a:gd name="T12" fmla="*/ 1 w 22"/>
                  <a:gd name="T13" fmla="*/ 3 h 24"/>
                  <a:gd name="T14" fmla="*/ 1 w 22"/>
                  <a:gd name="T15" fmla="*/ 3 h 24"/>
                  <a:gd name="T16" fmla="*/ 1 w 22"/>
                  <a:gd name="T17" fmla="*/ 3 h 24"/>
                  <a:gd name="T18" fmla="*/ 3 w 22"/>
                  <a:gd name="T19" fmla="*/ 3 h 24"/>
                  <a:gd name="T20" fmla="*/ 3 w 22"/>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24"/>
                  <a:gd name="T35" fmla="*/ 22 w 2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24">
                    <a:moveTo>
                      <a:pt x="0" y="0"/>
                    </a:moveTo>
                    <a:lnTo>
                      <a:pt x="0" y="5"/>
                    </a:lnTo>
                    <a:lnTo>
                      <a:pt x="2" y="9"/>
                    </a:lnTo>
                    <a:lnTo>
                      <a:pt x="3" y="12"/>
                    </a:lnTo>
                    <a:lnTo>
                      <a:pt x="5" y="15"/>
                    </a:lnTo>
                    <a:lnTo>
                      <a:pt x="7" y="16"/>
                    </a:lnTo>
                    <a:lnTo>
                      <a:pt x="9" y="19"/>
                    </a:lnTo>
                    <a:lnTo>
                      <a:pt x="12" y="20"/>
                    </a:lnTo>
                    <a:lnTo>
                      <a:pt x="14" y="21"/>
                    </a:lnTo>
                    <a:lnTo>
                      <a:pt x="18" y="23"/>
                    </a:lnTo>
                    <a:lnTo>
                      <a:pt x="21" y="23"/>
                    </a:lnTo>
                  </a:path>
                </a:pathLst>
              </a:custGeom>
              <a:noFill/>
              <a:ln w="12700" cap="rnd">
                <a:solidFill>
                  <a:srgbClr val="98724B"/>
                </a:solidFill>
                <a:round/>
                <a:headEnd type="none" w="sm" len="sm"/>
                <a:tailEnd type="none" w="sm" len="sm"/>
              </a:ln>
            </p:spPr>
            <p:txBody>
              <a:bodyPr/>
              <a:lstStyle/>
              <a:p>
                <a:endParaRPr lang="en-US"/>
              </a:p>
            </p:txBody>
          </p:sp>
          <p:sp>
            <p:nvSpPr>
              <p:cNvPr id="84408" name="Freeform 440"/>
              <p:cNvSpPr>
                <a:spLocks noChangeAspect="1"/>
              </p:cNvSpPr>
              <p:nvPr/>
            </p:nvSpPr>
            <p:spPr bwMode="auto">
              <a:xfrm>
                <a:off x="5786" y="1671"/>
                <a:ext cx="9" cy="9"/>
              </a:xfrm>
              <a:custGeom>
                <a:avLst/>
                <a:gdLst>
                  <a:gd name="T0" fmla="*/ 1 w 17"/>
                  <a:gd name="T1" fmla="*/ 0 h 17"/>
                  <a:gd name="T2" fmla="*/ 0 w 17"/>
                  <a:gd name="T3" fmla="*/ 1 h 17"/>
                  <a:gd name="T4" fmla="*/ 0 w 17"/>
                  <a:gd name="T5" fmla="*/ 1 h 17"/>
                  <a:gd name="T6" fmla="*/ 1 w 17"/>
                  <a:gd name="T7" fmla="*/ 1 h 17"/>
                  <a:gd name="T8" fmla="*/ 1 w 17"/>
                  <a:gd name="T9" fmla="*/ 1 h 17"/>
                  <a:gd name="T10" fmla="*/ 1 w 17"/>
                  <a:gd name="T11" fmla="*/ 2 h 17"/>
                  <a:gd name="T12" fmla="*/ 1 w 17"/>
                  <a:gd name="T13" fmla="*/ 2 h 17"/>
                  <a:gd name="T14" fmla="*/ 2 w 17"/>
                  <a:gd name="T15" fmla="*/ 2 h 17"/>
                  <a:gd name="T16" fmla="*/ 2 w 17"/>
                  <a:gd name="T17" fmla="*/ 2 h 17"/>
                  <a:gd name="T18" fmla="*/ 2 w 17"/>
                  <a:gd name="T19" fmla="*/ 2 h 17"/>
                  <a:gd name="T20" fmla="*/ 2 w 17"/>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 y="0"/>
                    </a:moveTo>
                    <a:lnTo>
                      <a:pt x="0" y="2"/>
                    </a:lnTo>
                    <a:lnTo>
                      <a:pt x="0" y="4"/>
                    </a:lnTo>
                    <a:lnTo>
                      <a:pt x="1" y="6"/>
                    </a:lnTo>
                    <a:lnTo>
                      <a:pt x="2" y="8"/>
                    </a:lnTo>
                    <a:lnTo>
                      <a:pt x="4" y="9"/>
                    </a:lnTo>
                    <a:lnTo>
                      <a:pt x="6" y="11"/>
                    </a:lnTo>
                    <a:lnTo>
                      <a:pt x="9" y="12"/>
                    </a:lnTo>
                    <a:lnTo>
                      <a:pt x="12" y="14"/>
                    </a:lnTo>
                    <a:lnTo>
                      <a:pt x="14" y="14"/>
                    </a:lnTo>
                    <a:lnTo>
                      <a:pt x="16" y="16"/>
                    </a:lnTo>
                  </a:path>
                </a:pathLst>
              </a:custGeom>
              <a:noFill/>
              <a:ln w="12700" cap="rnd">
                <a:solidFill>
                  <a:srgbClr val="98724B"/>
                </a:solidFill>
                <a:round/>
                <a:headEnd type="none" w="sm" len="sm"/>
                <a:tailEnd type="none" w="sm" len="sm"/>
              </a:ln>
            </p:spPr>
            <p:txBody>
              <a:bodyPr/>
              <a:lstStyle/>
              <a:p>
                <a:endParaRPr lang="en-US"/>
              </a:p>
            </p:txBody>
          </p:sp>
          <p:sp>
            <p:nvSpPr>
              <p:cNvPr id="84409" name="Freeform 441"/>
              <p:cNvSpPr>
                <a:spLocks noChangeAspect="1"/>
              </p:cNvSpPr>
              <p:nvPr/>
            </p:nvSpPr>
            <p:spPr bwMode="auto">
              <a:xfrm>
                <a:off x="5877" y="1544"/>
                <a:ext cx="29" cy="13"/>
              </a:xfrm>
              <a:custGeom>
                <a:avLst/>
                <a:gdLst>
                  <a:gd name="T0" fmla="*/ 7 w 61"/>
                  <a:gd name="T1" fmla="*/ 0 h 26"/>
                  <a:gd name="T2" fmla="*/ 6 w 61"/>
                  <a:gd name="T3" fmla="*/ 1 h 26"/>
                  <a:gd name="T4" fmla="*/ 5 w 61"/>
                  <a:gd name="T5" fmla="*/ 2 h 26"/>
                  <a:gd name="T6" fmla="*/ 5 w 61"/>
                  <a:gd name="T7" fmla="*/ 2 h 26"/>
                  <a:gd name="T8" fmla="*/ 4 w 61"/>
                  <a:gd name="T9" fmla="*/ 2 h 26"/>
                  <a:gd name="T10" fmla="*/ 3 w 61"/>
                  <a:gd name="T11" fmla="*/ 3 h 26"/>
                  <a:gd name="T12" fmla="*/ 3 w 61"/>
                  <a:gd name="T13" fmla="*/ 3 h 26"/>
                  <a:gd name="T14" fmla="*/ 2 w 61"/>
                  <a:gd name="T15" fmla="*/ 3 h 26"/>
                  <a:gd name="T16" fmla="*/ 1 w 61"/>
                  <a:gd name="T17" fmla="*/ 3 h 26"/>
                  <a:gd name="T18" fmla="*/ 0 w 61"/>
                  <a:gd name="T19" fmla="*/ 3 h 26"/>
                  <a:gd name="T20" fmla="*/ 0 w 61"/>
                  <a:gd name="T21" fmla="*/ 3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26"/>
                  <a:gd name="T35" fmla="*/ 61 w 61"/>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26">
                    <a:moveTo>
                      <a:pt x="60" y="0"/>
                    </a:moveTo>
                    <a:lnTo>
                      <a:pt x="55" y="5"/>
                    </a:lnTo>
                    <a:lnTo>
                      <a:pt x="50" y="9"/>
                    </a:lnTo>
                    <a:lnTo>
                      <a:pt x="44" y="12"/>
                    </a:lnTo>
                    <a:lnTo>
                      <a:pt x="39" y="16"/>
                    </a:lnTo>
                    <a:lnTo>
                      <a:pt x="32" y="17"/>
                    </a:lnTo>
                    <a:lnTo>
                      <a:pt x="26" y="19"/>
                    </a:lnTo>
                    <a:lnTo>
                      <a:pt x="19" y="21"/>
                    </a:lnTo>
                    <a:lnTo>
                      <a:pt x="13" y="22"/>
                    </a:lnTo>
                    <a:lnTo>
                      <a:pt x="6" y="23"/>
                    </a:lnTo>
                    <a:lnTo>
                      <a:pt x="0" y="25"/>
                    </a:lnTo>
                  </a:path>
                </a:pathLst>
              </a:custGeom>
              <a:noFill/>
              <a:ln w="12700" cap="rnd">
                <a:solidFill>
                  <a:srgbClr val="98724B"/>
                </a:solidFill>
                <a:round/>
                <a:headEnd type="none" w="sm" len="sm"/>
                <a:tailEnd type="none" w="sm" len="sm"/>
              </a:ln>
            </p:spPr>
            <p:txBody>
              <a:bodyPr/>
              <a:lstStyle/>
              <a:p>
                <a:endParaRPr lang="en-US"/>
              </a:p>
            </p:txBody>
          </p:sp>
          <p:sp>
            <p:nvSpPr>
              <p:cNvPr id="84410" name="Freeform 442"/>
              <p:cNvSpPr>
                <a:spLocks noChangeAspect="1"/>
              </p:cNvSpPr>
              <p:nvPr/>
            </p:nvSpPr>
            <p:spPr bwMode="auto">
              <a:xfrm>
                <a:off x="5725" y="1434"/>
                <a:ext cx="163" cy="293"/>
              </a:xfrm>
              <a:custGeom>
                <a:avLst/>
                <a:gdLst>
                  <a:gd name="T0" fmla="*/ 4 w 333"/>
                  <a:gd name="T1" fmla="*/ 70 h 600"/>
                  <a:gd name="T2" fmla="*/ 5 w 333"/>
                  <a:gd name="T3" fmla="*/ 69 h 600"/>
                  <a:gd name="T4" fmla="*/ 7 w 333"/>
                  <a:gd name="T5" fmla="*/ 67 h 600"/>
                  <a:gd name="T6" fmla="*/ 8 w 333"/>
                  <a:gd name="T7" fmla="*/ 66 h 600"/>
                  <a:gd name="T8" fmla="*/ 9 w 333"/>
                  <a:gd name="T9" fmla="*/ 64 h 600"/>
                  <a:gd name="T10" fmla="*/ 10 w 333"/>
                  <a:gd name="T11" fmla="*/ 63 h 600"/>
                  <a:gd name="T12" fmla="*/ 11 w 333"/>
                  <a:gd name="T13" fmla="*/ 62 h 600"/>
                  <a:gd name="T14" fmla="*/ 12 w 333"/>
                  <a:gd name="T15" fmla="*/ 61 h 600"/>
                  <a:gd name="T16" fmla="*/ 13 w 333"/>
                  <a:gd name="T17" fmla="*/ 60 h 600"/>
                  <a:gd name="T18" fmla="*/ 14 w 333"/>
                  <a:gd name="T19" fmla="*/ 59 h 600"/>
                  <a:gd name="T20" fmla="*/ 14 w 333"/>
                  <a:gd name="T21" fmla="*/ 58 h 600"/>
                  <a:gd name="T22" fmla="*/ 14 w 333"/>
                  <a:gd name="T23" fmla="*/ 58 h 600"/>
                  <a:gd name="T24" fmla="*/ 15 w 333"/>
                  <a:gd name="T25" fmla="*/ 57 h 600"/>
                  <a:gd name="T26" fmla="*/ 15 w 333"/>
                  <a:gd name="T27" fmla="*/ 55 h 600"/>
                  <a:gd name="T28" fmla="*/ 15 w 333"/>
                  <a:gd name="T29" fmla="*/ 54 h 600"/>
                  <a:gd name="T30" fmla="*/ 16 w 333"/>
                  <a:gd name="T31" fmla="*/ 52 h 600"/>
                  <a:gd name="T32" fmla="*/ 16 w 333"/>
                  <a:gd name="T33" fmla="*/ 51 h 600"/>
                  <a:gd name="T34" fmla="*/ 17 w 333"/>
                  <a:gd name="T35" fmla="*/ 49 h 600"/>
                  <a:gd name="T36" fmla="*/ 17 w 333"/>
                  <a:gd name="T37" fmla="*/ 47 h 600"/>
                  <a:gd name="T38" fmla="*/ 18 w 333"/>
                  <a:gd name="T39" fmla="*/ 45 h 600"/>
                  <a:gd name="T40" fmla="*/ 20 w 333"/>
                  <a:gd name="T41" fmla="*/ 43 h 600"/>
                  <a:gd name="T42" fmla="*/ 21 w 333"/>
                  <a:gd name="T43" fmla="*/ 41 h 600"/>
                  <a:gd name="T44" fmla="*/ 21 w 333"/>
                  <a:gd name="T45" fmla="*/ 41 h 600"/>
                  <a:gd name="T46" fmla="*/ 23 w 333"/>
                  <a:gd name="T47" fmla="*/ 39 h 600"/>
                  <a:gd name="T48" fmla="*/ 25 w 333"/>
                  <a:gd name="T49" fmla="*/ 35 h 600"/>
                  <a:gd name="T50" fmla="*/ 27 w 333"/>
                  <a:gd name="T51" fmla="*/ 31 h 600"/>
                  <a:gd name="T52" fmla="*/ 29 w 333"/>
                  <a:gd name="T53" fmla="*/ 26 h 600"/>
                  <a:gd name="T54" fmla="*/ 30 w 333"/>
                  <a:gd name="T55" fmla="*/ 21 h 600"/>
                  <a:gd name="T56" fmla="*/ 32 w 333"/>
                  <a:gd name="T57" fmla="*/ 17 h 600"/>
                  <a:gd name="T58" fmla="*/ 34 w 333"/>
                  <a:gd name="T59" fmla="*/ 12 h 600"/>
                  <a:gd name="T60" fmla="*/ 35 w 333"/>
                  <a:gd name="T61" fmla="*/ 7 h 600"/>
                  <a:gd name="T62" fmla="*/ 37 w 333"/>
                  <a:gd name="T63" fmla="*/ 3 h 600"/>
                  <a:gd name="T64" fmla="*/ 39 w 333"/>
                  <a:gd name="T65" fmla="*/ 0 h 600"/>
                  <a:gd name="T66" fmla="*/ 39 w 333"/>
                  <a:gd name="T67" fmla="*/ 0 h 600"/>
                  <a:gd name="T68" fmla="*/ 35 w 333"/>
                  <a:gd name="T69" fmla="*/ 0 h 600"/>
                  <a:gd name="T70" fmla="*/ 33 w 333"/>
                  <a:gd name="T71" fmla="*/ 2 h 600"/>
                  <a:gd name="T72" fmla="*/ 30 w 333"/>
                  <a:gd name="T73" fmla="*/ 5 h 600"/>
                  <a:gd name="T74" fmla="*/ 27 w 333"/>
                  <a:gd name="T75" fmla="*/ 10 h 600"/>
                  <a:gd name="T76" fmla="*/ 25 w 333"/>
                  <a:gd name="T77" fmla="*/ 15 h 600"/>
                  <a:gd name="T78" fmla="*/ 23 w 333"/>
                  <a:gd name="T79" fmla="*/ 21 h 600"/>
                  <a:gd name="T80" fmla="*/ 21 w 333"/>
                  <a:gd name="T81" fmla="*/ 25 h 600"/>
                  <a:gd name="T82" fmla="*/ 18 w 333"/>
                  <a:gd name="T83" fmla="*/ 30 h 600"/>
                  <a:gd name="T84" fmla="*/ 15 w 333"/>
                  <a:gd name="T85" fmla="*/ 32 h 600"/>
                  <a:gd name="T86" fmla="*/ 11 w 333"/>
                  <a:gd name="T87" fmla="*/ 33 h 600"/>
                  <a:gd name="T88" fmla="*/ 11 w 333"/>
                  <a:gd name="T89" fmla="*/ 33 h 600"/>
                  <a:gd name="T90" fmla="*/ 9 w 333"/>
                  <a:gd name="T91" fmla="*/ 33 h 600"/>
                  <a:gd name="T92" fmla="*/ 7 w 333"/>
                  <a:gd name="T93" fmla="*/ 34 h 600"/>
                  <a:gd name="T94" fmla="*/ 5 w 333"/>
                  <a:gd name="T95" fmla="*/ 35 h 600"/>
                  <a:gd name="T96" fmla="*/ 4 w 333"/>
                  <a:gd name="T97" fmla="*/ 37 h 600"/>
                  <a:gd name="T98" fmla="*/ 3 w 333"/>
                  <a:gd name="T99" fmla="*/ 39 h 600"/>
                  <a:gd name="T100" fmla="*/ 2 w 333"/>
                  <a:gd name="T101" fmla="*/ 41 h 600"/>
                  <a:gd name="T102" fmla="*/ 1 w 333"/>
                  <a:gd name="T103" fmla="*/ 43 h 600"/>
                  <a:gd name="T104" fmla="*/ 0 w 333"/>
                  <a:gd name="T105" fmla="*/ 45 h 600"/>
                  <a:gd name="T106" fmla="*/ 0 w 333"/>
                  <a:gd name="T107" fmla="*/ 48 h 600"/>
                  <a:gd name="T108" fmla="*/ 0 w 333"/>
                  <a:gd name="T109" fmla="*/ 50 h 600"/>
                  <a:gd name="T110" fmla="*/ 4 w 333"/>
                  <a:gd name="T111" fmla="*/ 70 h 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3"/>
                  <a:gd name="T169" fmla="*/ 0 h 600"/>
                  <a:gd name="T170" fmla="*/ 333 w 333"/>
                  <a:gd name="T171" fmla="*/ 600 h 6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3" h="600">
                    <a:moveTo>
                      <a:pt x="38" y="599"/>
                    </a:moveTo>
                    <a:lnTo>
                      <a:pt x="47" y="589"/>
                    </a:lnTo>
                    <a:lnTo>
                      <a:pt x="57" y="578"/>
                    </a:lnTo>
                    <a:lnTo>
                      <a:pt x="66" y="567"/>
                    </a:lnTo>
                    <a:lnTo>
                      <a:pt x="77" y="555"/>
                    </a:lnTo>
                    <a:lnTo>
                      <a:pt x="86" y="544"/>
                    </a:lnTo>
                    <a:lnTo>
                      <a:pt x="95" y="533"/>
                    </a:lnTo>
                    <a:lnTo>
                      <a:pt x="104" y="523"/>
                    </a:lnTo>
                    <a:lnTo>
                      <a:pt x="111" y="513"/>
                    </a:lnTo>
                    <a:lnTo>
                      <a:pt x="117" y="504"/>
                    </a:lnTo>
                    <a:lnTo>
                      <a:pt x="121" y="497"/>
                    </a:lnTo>
                    <a:lnTo>
                      <a:pt x="125" y="487"/>
                    </a:lnTo>
                    <a:lnTo>
                      <a:pt x="127" y="476"/>
                    </a:lnTo>
                    <a:lnTo>
                      <a:pt x="130" y="463"/>
                    </a:lnTo>
                    <a:lnTo>
                      <a:pt x="133" y="449"/>
                    </a:lnTo>
                    <a:lnTo>
                      <a:pt x="136" y="434"/>
                    </a:lnTo>
                    <a:lnTo>
                      <a:pt x="141" y="418"/>
                    </a:lnTo>
                    <a:lnTo>
                      <a:pt x="147" y="402"/>
                    </a:lnTo>
                    <a:lnTo>
                      <a:pt x="155" y="385"/>
                    </a:lnTo>
                    <a:lnTo>
                      <a:pt x="166" y="370"/>
                    </a:lnTo>
                    <a:lnTo>
                      <a:pt x="180" y="355"/>
                    </a:lnTo>
                    <a:lnTo>
                      <a:pt x="200" y="331"/>
                    </a:lnTo>
                    <a:lnTo>
                      <a:pt x="218" y="300"/>
                    </a:lnTo>
                    <a:lnTo>
                      <a:pt x="234" y="264"/>
                    </a:lnTo>
                    <a:lnTo>
                      <a:pt x="247" y="225"/>
                    </a:lnTo>
                    <a:lnTo>
                      <a:pt x="260" y="184"/>
                    </a:lnTo>
                    <a:lnTo>
                      <a:pt x="272" y="142"/>
                    </a:lnTo>
                    <a:lnTo>
                      <a:pt x="285" y="102"/>
                    </a:lnTo>
                    <a:lnTo>
                      <a:pt x="299" y="64"/>
                    </a:lnTo>
                    <a:lnTo>
                      <a:pt x="314" y="31"/>
                    </a:lnTo>
                    <a:lnTo>
                      <a:pt x="332" y="3"/>
                    </a:lnTo>
                    <a:lnTo>
                      <a:pt x="303" y="0"/>
                    </a:lnTo>
                    <a:lnTo>
                      <a:pt x="278" y="17"/>
                    </a:lnTo>
                    <a:lnTo>
                      <a:pt x="256" y="47"/>
                    </a:lnTo>
                    <a:lnTo>
                      <a:pt x="235" y="87"/>
                    </a:lnTo>
                    <a:lnTo>
                      <a:pt x="215" y="132"/>
                    </a:lnTo>
                    <a:lnTo>
                      <a:pt x="195" y="177"/>
                    </a:lnTo>
                    <a:lnTo>
                      <a:pt x="174" y="220"/>
                    </a:lnTo>
                    <a:lnTo>
                      <a:pt x="151" y="254"/>
                    </a:lnTo>
                    <a:lnTo>
                      <a:pt x="124" y="277"/>
                    </a:lnTo>
                    <a:lnTo>
                      <a:pt x="95" y="282"/>
                    </a:lnTo>
                    <a:lnTo>
                      <a:pt x="75" y="283"/>
                    </a:lnTo>
                    <a:lnTo>
                      <a:pt x="58" y="288"/>
                    </a:lnTo>
                    <a:lnTo>
                      <a:pt x="44" y="299"/>
                    </a:lnTo>
                    <a:lnTo>
                      <a:pt x="33" y="313"/>
                    </a:lnTo>
                    <a:lnTo>
                      <a:pt x="25" y="330"/>
                    </a:lnTo>
                    <a:lnTo>
                      <a:pt x="17" y="349"/>
                    </a:lnTo>
                    <a:lnTo>
                      <a:pt x="12" y="370"/>
                    </a:lnTo>
                    <a:lnTo>
                      <a:pt x="7" y="390"/>
                    </a:lnTo>
                    <a:lnTo>
                      <a:pt x="3" y="410"/>
                    </a:lnTo>
                    <a:lnTo>
                      <a:pt x="0" y="428"/>
                    </a:lnTo>
                    <a:lnTo>
                      <a:pt x="38" y="599"/>
                    </a:lnTo>
                  </a:path>
                </a:pathLst>
              </a:custGeom>
              <a:solidFill>
                <a:srgbClr val="AC8E6F"/>
              </a:solidFill>
              <a:ln w="9525" cap="rnd">
                <a:noFill/>
                <a:round/>
                <a:headEnd/>
                <a:tailEnd/>
              </a:ln>
            </p:spPr>
            <p:txBody>
              <a:bodyPr/>
              <a:lstStyle/>
              <a:p>
                <a:endParaRPr lang="en-US"/>
              </a:p>
            </p:txBody>
          </p:sp>
          <p:sp>
            <p:nvSpPr>
              <p:cNvPr id="84411" name="Freeform 443"/>
              <p:cNvSpPr>
                <a:spLocks noChangeAspect="1"/>
              </p:cNvSpPr>
              <p:nvPr/>
            </p:nvSpPr>
            <p:spPr bwMode="auto">
              <a:xfrm>
                <a:off x="5788" y="1436"/>
                <a:ext cx="172" cy="153"/>
              </a:xfrm>
              <a:custGeom>
                <a:avLst/>
                <a:gdLst>
                  <a:gd name="T0" fmla="*/ 36 w 353"/>
                  <a:gd name="T1" fmla="*/ 14 h 314"/>
                  <a:gd name="T2" fmla="*/ 34 w 353"/>
                  <a:gd name="T3" fmla="*/ 10 h 314"/>
                  <a:gd name="T4" fmla="*/ 32 w 353"/>
                  <a:gd name="T5" fmla="*/ 7 h 314"/>
                  <a:gd name="T6" fmla="*/ 28 w 353"/>
                  <a:gd name="T7" fmla="*/ 4 h 314"/>
                  <a:gd name="T8" fmla="*/ 25 w 353"/>
                  <a:gd name="T9" fmla="*/ 1 h 314"/>
                  <a:gd name="T10" fmla="*/ 23 w 353"/>
                  <a:gd name="T11" fmla="*/ 0 h 314"/>
                  <a:gd name="T12" fmla="*/ 18 w 353"/>
                  <a:gd name="T13" fmla="*/ 2 h 314"/>
                  <a:gd name="T14" fmla="*/ 13 w 353"/>
                  <a:gd name="T15" fmla="*/ 7 h 314"/>
                  <a:gd name="T16" fmla="*/ 8 w 353"/>
                  <a:gd name="T17" fmla="*/ 12 h 314"/>
                  <a:gd name="T18" fmla="*/ 4 w 353"/>
                  <a:gd name="T19" fmla="*/ 18 h 314"/>
                  <a:gd name="T20" fmla="*/ 1 w 353"/>
                  <a:gd name="T21" fmla="*/ 23 h 314"/>
                  <a:gd name="T22" fmla="*/ 0 w 353"/>
                  <a:gd name="T23" fmla="*/ 24 h 314"/>
                  <a:gd name="T24" fmla="*/ 0 w 353"/>
                  <a:gd name="T25" fmla="*/ 26 h 314"/>
                  <a:gd name="T26" fmla="*/ 0 w 353"/>
                  <a:gd name="T27" fmla="*/ 28 h 314"/>
                  <a:gd name="T28" fmla="*/ 0 w 353"/>
                  <a:gd name="T29" fmla="*/ 30 h 314"/>
                  <a:gd name="T30" fmla="*/ 0 w 353"/>
                  <a:gd name="T31" fmla="*/ 32 h 314"/>
                  <a:gd name="T32" fmla="*/ 0 w 353"/>
                  <a:gd name="T33" fmla="*/ 37 h 314"/>
                  <a:gd name="T34" fmla="*/ 1 w 353"/>
                  <a:gd name="T35" fmla="*/ 35 h 314"/>
                  <a:gd name="T36" fmla="*/ 3 w 353"/>
                  <a:gd name="T37" fmla="*/ 34 h 314"/>
                  <a:gd name="T38" fmla="*/ 5 w 353"/>
                  <a:gd name="T39" fmla="*/ 33 h 314"/>
                  <a:gd name="T40" fmla="*/ 7 w 353"/>
                  <a:gd name="T41" fmla="*/ 33 h 314"/>
                  <a:gd name="T42" fmla="*/ 9 w 353"/>
                  <a:gd name="T43" fmla="*/ 32 h 314"/>
                  <a:gd name="T44" fmla="*/ 10 w 353"/>
                  <a:gd name="T45" fmla="*/ 31 h 314"/>
                  <a:gd name="T46" fmla="*/ 12 w 353"/>
                  <a:gd name="T47" fmla="*/ 29 h 314"/>
                  <a:gd name="T48" fmla="*/ 14 w 353"/>
                  <a:gd name="T49" fmla="*/ 26 h 314"/>
                  <a:gd name="T50" fmla="*/ 17 w 353"/>
                  <a:gd name="T51" fmla="*/ 22 h 314"/>
                  <a:gd name="T52" fmla="*/ 20 w 353"/>
                  <a:gd name="T53" fmla="*/ 20 h 314"/>
                  <a:gd name="T54" fmla="*/ 27 w 353"/>
                  <a:gd name="T55" fmla="*/ 21 h 314"/>
                  <a:gd name="T56" fmla="*/ 27 w 353"/>
                  <a:gd name="T57" fmla="*/ 21 h 314"/>
                  <a:gd name="T58" fmla="*/ 27 w 353"/>
                  <a:gd name="T59" fmla="*/ 22 h 314"/>
                  <a:gd name="T60" fmla="*/ 28 w 353"/>
                  <a:gd name="T61" fmla="*/ 24 h 314"/>
                  <a:gd name="T62" fmla="*/ 28 w 353"/>
                  <a:gd name="T63" fmla="*/ 25 h 314"/>
                  <a:gd name="T64" fmla="*/ 29 w 353"/>
                  <a:gd name="T65" fmla="*/ 27 h 314"/>
                  <a:gd name="T66" fmla="*/ 30 w 353"/>
                  <a:gd name="T67" fmla="*/ 28 h 314"/>
                  <a:gd name="T68" fmla="*/ 32 w 353"/>
                  <a:gd name="T69" fmla="*/ 28 h 314"/>
                  <a:gd name="T70" fmla="*/ 35 w 353"/>
                  <a:gd name="T71" fmla="*/ 29 h 314"/>
                  <a:gd name="T72" fmla="*/ 37 w 353"/>
                  <a:gd name="T73" fmla="*/ 29 h 314"/>
                  <a:gd name="T74" fmla="*/ 39 w 353"/>
                  <a:gd name="T75" fmla="*/ 29 h 314"/>
                  <a:gd name="T76" fmla="*/ 41 w 353"/>
                  <a:gd name="T77" fmla="*/ 29 h 3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3"/>
                  <a:gd name="T118" fmla="*/ 0 h 314"/>
                  <a:gd name="T119" fmla="*/ 353 w 353"/>
                  <a:gd name="T120" fmla="*/ 314 h 3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3" h="314">
                    <a:moveTo>
                      <a:pt x="310" y="136"/>
                    </a:moveTo>
                    <a:lnTo>
                      <a:pt x="308" y="118"/>
                    </a:lnTo>
                    <a:lnTo>
                      <a:pt x="302" y="101"/>
                    </a:lnTo>
                    <a:lnTo>
                      <a:pt x="294" y="86"/>
                    </a:lnTo>
                    <a:lnTo>
                      <a:pt x="284" y="71"/>
                    </a:lnTo>
                    <a:lnTo>
                      <a:pt x="272" y="58"/>
                    </a:lnTo>
                    <a:lnTo>
                      <a:pt x="259" y="45"/>
                    </a:lnTo>
                    <a:lnTo>
                      <a:pt x="245" y="34"/>
                    </a:lnTo>
                    <a:lnTo>
                      <a:pt x="231" y="22"/>
                    </a:lnTo>
                    <a:lnTo>
                      <a:pt x="217" y="11"/>
                    </a:lnTo>
                    <a:lnTo>
                      <a:pt x="204" y="0"/>
                    </a:lnTo>
                    <a:lnTo>
                      <a:pt x="176" y="10"/>
                    </a:lnTo>
                    <a:lnTo>
                      <a:pt x="151" y="23"/>
                    </a:lnTo>
                    <a:lnTo>
                      <a:pt x="128" y="40"/>
                    </a:lnTo>
                    <a:lnTo>
                      <a:pt x="108" y="58"/>
                    </a:lnTo>
                    <a:lnTo>
                      <a:pt x="89" y="79"/>
                    </a:lnTo>
                    <a:lnTo>
                      <a:pt x="71" y="101"/>
                    </a:lnTo>
                    <a:lnTo>
                      <a:pt x="55" y="125"/>
                    </a:lnTo>
                    <a:lnTo>
                      <a:pt x="39" y="149"/>
                    </a:lnTo>
                    <a:lnTo>
                      <a:pt x="24" y="174"/>
                    </a:lnTo>
                    <a:lnTo>
                      <a:pt x="11" y="199"/>
                    </a:lnTo>
                    <a:lnTo>
                      <a:pt x="7" y="206"/>
                    </a:lnTo>
                    <a:lnTo>
                      <a:pt x="4" y="215"/>
                    </a:lnTo>
                    <a:lnTo>
                      <a:pt x="1" y="223"/>
                    </a:lnTo>
                    <a:lnTo>
                      <a:pt x="1" y="232"/>
                    </a:lnTo>
                    <a:lnTo>
                      <a:pt x="0" y="241"/>
                    </a:lnTo>
                    <a:lnTo>
                      <a:pt x="1" y="250"/>
                    </a:lnTo>
                    <a:lnTo>
                      <a:pt x="1" y="260"/>
                    </a:lnTo>
                    <a:lnTo>
                      <a:pt x="3" y="269"/>
                    </a:lnTo>
                    <a:lnTo>
                      <a:pt x="5" y="278"/>
                    </a:lnTo>
                    <a:lnTo>
                      <a:pt x="8" y="286"/>
                    </a:lnTo>
                    <a:lnTo>
                      <a:pt x="6" y="313"/>
                    </a:lnTo>
                    <a:lnTo>
                      <a:pt x="14" y="304"/>
                    </a:lnTo>
                    <a:lnTo>
                      <a:pt x="22" y="296"/>
                    </a:lnTo>
                    <a:lnTo>
                      <a:pt x="29" y="291"/>
                    </a:lnTo>
                    <a:lnTo>
                      <a:pt x="36" y="287"/>
                    </a:lnTo>
                    <a:lnTo>
                      <a:pt x="43" y="285"/>
                    </a:lnTo>
                    <a:lnTo>
                      <a:pt x="49" y="282"/>
                    </a:lnTo>
                    <a:lnTo>
                      <a:pt x="57" y="281"/>
                    </a:lnTo>
                    <a:lnTo>
                      <a:pt x="65" y="279"/>
                    </a:lnTo>
                    <a:lnTo>
                      <a:pt x="74" y="276"/>
                    </a:lnTo>
                    <a:lnTo>
                      <a:pt x="86" y="271"/>
                    </a:lnTo>
                    <a:lnTo>
                      <a:pt x="96" y="264"/>
                    </a:lnTo>
                    <a:lnTo>
                      <a:pt x="105" y="253"/>
                    </a:lnTo>
                    <a:lnTo>
                      <a:pt x="113" y="238"/>
                    </a:lnTo>
                    <a:lnTo>
                      <a:pt x="122" y="223"/>
                    </a:lnTo>
                    <a:lnTo>
                      <a:pt x="131" y="208"/>
                    </a:lnTo>
                    <a:lnTo>
                      <a:pt x="144" y="194"/>
                    </a:lnTo>
                    <a:lnTo>
                      <a:pt x="158" y="184"/>
                    </a:lnTo>
                    <a:lnTo>
                      <a:pt x="177" y="177"/>
                    </a:lnTo>
                    <a:lnTo>
                      <a:pt x="200" y="177"/>
                    </a:lnTo>
                    <a:lnTo>
                      <a:pt x="229" y="183"/>
                    </a:lnTo>
                    <a:lnTo>
                      <a:pt x="230" y="184"/>
                    </a:lnTo>
                    <a:lnTo>
                      <a:pt x="233" y="188"/>
                    </a:lnTo>
                    <a:lnTo>
                      <a:pt x="234" y="193"/>
                    </a:lnTo>
                    <a:lnTo>
                      <a:pt x="236" y="199"/>
                    </a:lnTo>
                    <a:lnTo>
                      <a:pt x="238" y="206"/>
                    </a:lnTo>
                    <a:lnTo>
                      <a:pt x="240" y="213"/>
                    </a:lnTo>
                    <a:lnTo>
                      <a:pt x="242" y="220"/>
                    </a:lnTo>
                    <a:lnTo>
                      <a:pt x="246" y="227"/>
                    </a:lnTo>
                    <a:lnTo>
                      <a:pt x="251" y="232"/>
                    </a:lnTo>
                    <a:lnTo>
                      <a:pt x="257" y="238"/>
                    </a:lnTo>
                    <a:lnTo>
                      <a:pt x="266" y="242"/>
                    </a:lnTo>
                    <a:lnTo>
                      <a:pt x="276" y="246"/>
                    </a:lnTo>
                    <a:lnTo>
                      <a:pt x="287" y="248"/>
                    </a:lnTo>
                    <a:lnTo>
                      <a:pt x="298" y="250"/>
                    </a:lnTo>
                    <a:lnTo>
                      <a:pt x="309" y="250"/>
                    </a:lnTo>
                    <a:lnTo>
                      <a:pt x="320" y="250"/>
                    </a:lnTo>
                    <a:lnTo>
                      <a:pt x="330" y="250"/>
                    </a:lnTo>
                    <a:lnTo>
                      <a:pt x="339" y="250"/>
                    </a:lnTo>
                    <a:lnTo>
                      <a:pt x="347" y="249"/>
                    </a:lnTo>
                    <a:lnTo>
                      <a:pt x="352" y="248"/>
                    </a:lnTo>
                    <a:lnTo>
                      <a:pt x="310" y="136"/>
                    </a:lnTo>
                  </a:path>
                </a:pathLst>
              </a:custGeom>
              <a:solidFill>
                <a:srgbClr val="98724B"/>
              </a:solidFill>
              <a:ln w="9525" cap="rnd">
                <a:noFill/>
                <a:round/>
                <a:headEnd/>
                <a:tailEnd/>
              </a:ln>
            </p:spPr>
            <p:txBody>
              <a:bodyPr/>
              <a:lstStyle/>
              <a:p>
                <a:endParaRPr lang="en-US"/>
              </a:p>
            </p:txBody>
          </p:sp>
          <p:sp>
            <p:nvSpPr>
              <p:cNvPr id="84412" name="Freeform 444"/>
              <p:cNvSpPr>
                <a:spLocks noChangeAspect="1"/>
              </p:cNvSpPr>
              <p:nvPr/>
            </p:nvSpPr>
            <p:spPr bwMode="auto">
              <a:xfrm>
                <a:off x="5843" y="1465"/>
                <a:ext cx="63" cy="56"/>
              </a:xfrm>
              <a:custGeom>
                <a:avLst/>
                <a:gdLst>
                  <a:gd name="T0" fmla="*/ 2 w 129"/>
                  <a:gd name="T1" fmla="*/ 2 h 115"/>
                  <a:gd name="T2" fmla="*/ 3 w 129"/>
                  <a:gd name="T3" fmla="*/ 2 h 115"/>
                  <a:gd name="T4" fmla="*/ 3 w 129"/>
                  <a:gd name="T5" fmla="*/ 1 h 115"/>
                  <a:gd name="T6" fmla="*/ 4 w 129"/>
                  <a:gd name="T7" fmla="*/ 1 h 115"/>
                  <a:gd name="T8" fmla="*/ 5 w 129"/>
                  <a:gd name="T9" fmla="*/ 0 h 115"/>
                  <a:gd name="T10" fmla="*/ 6 w 129"/>
                  <a:gd name="T11" fmla="*/ 0 h 115"/>
                  <a:gd name="T12" fmla="*/ 7 w 129"/>
                  <a:gd name="T13" fmla="*/ 0 h 115"/>
                  <a:gd name="T14" fmla="*/ 8 w 129"/>
                  <a:gd name="T15" fmla="*/ 0 h 115"/>
                  <a:gd name="T16" fmla="*/ 8 w 129"/>
                  <a:gd name="T17" fmla="*/ 0 h 115"/>
                  <a:gd name="T18" fmla="*/ 9 w 129"/>
                  <a:gd name="T19" fmla="*/ 0 h 115"/>
                  <a:gd name="T20" fmla="*/ 10 w 129"/>
                  <a:gd name="T21" fmla="*/ 0 h 115"/>
                  <a:gd name="T22" fmla="*/ 10 w 129"/>
                  <a:gd name="T23" fmla="*/ 0 h 115"/>
                  <a:gd name="T24" fmla="*/ 11 w 129"/>
                  <a:gd name="T25" fmla="*/ 0 h 115"/>
                  <a:gd name="T26" fmla="*/ 12 w 129"/>
                  <a:gd name="T27" fmla="*/ 0 h 115"/>
                  <a:gd name="T28" fmla="*/ 13 w 129"/>
                  <a:gd name="T29" fmla="*/ 1 h 115"/>
                  <a:gd name="T30" fmla="*/ 14 w 129"/>
                  <a:gd name="T31" fmla="*/ 2 h 115"/>
                  <a:gd name="T32" fmla="*/ 14 w 129"/>
                  <a:gd name="T33" fmla="*/ 3 h 115"/>
                  <a:gd name="T34" fmla="*/ 15 w 129"/>
                  <a:gd name="T35" fmla="*/ 4 h 115"/>
                  <a:gd name="T36" fmla="*/ 15 w 129"/>
                  <a:gd name="T37" fmla="*/ 4 h 115"/>
                  <a:gd name="T38" fmla="*/ 15 w 129"/>
                  <a:gd name="T39" fmla="*/ 5 h 115"/>
                  <a:gd name="T40" fmla="*/ 15 w 129"/>
                  <a:gd name="T41" fmla="*/ 6 h 115"/>
                  <a:gd name="T42" fmla="*/ 14 w 129"/>
                  <a:gd name="T43" fmla="*/ 6 h 115"/>
                  <a:gd name="T44" fmla="*/ 14 w 129"/>
                  <a:gd name="T45" fmla="*/ 6 h 115"/>
                  <a:gd name="T46" fmla="*/ 14 w 129"/>
                  <a:gd name="T47" fmla="*/ 7 h 115"/>
                  <a:gd name="T48" fmla="*/ 13 w 129"/>
                  <a:gd name="T49" fmla="*/ 7 h 115"/>
                  <a:gd name="T50" fmla="*/ 12 w 129"/>
                  <a:gd name="T51" fmla="*/ 7 h 115"/>
                  <a:gd name="T52" fmla="*/ 11 w 129"/>
                  <a:gd name="T53" fmla="*/ 7 h 115"/>
                  <a:gd name="T54" fmla="*/ 10 w 129"/>
                  <a:gd name="T55" fmla="*/ 7 h 115"/>
                  <a:gd name="T56" fmla="*/ 9 w 129"/>
                  <a:gd name="T57" fmla="*/ 7 h 115"/>
                  <a:gd name="T58" fmla="*/ 8 w 129"/>
                  <a:gd name="T59" fmla="*/ 7 h 115"/>
                  <a:gd name="T60" fmla="*/ 7 w 129"/>
                  <a:gd name="T61" fmla="*/ 7 h 115"/>
                  <a:gd name="T62" fmla="*/ 6 w 129"/>
                  <a:gd name="T63" fmla="*/ 8 h 115"/>
                  <a:gd name="T64" fmla="*/ 5 w 129"/>
                  <a:gd name="T65" fmla="*/ 9 h 115"/>
                  <a:gd name="T66" fmla="*/ 5 w 129"/>
                  <a:gd name="T67" fmla="*/ 9 h 115"/>
                  <a:gd name="T68" fmla="*/ 5 w 129"/>
                  <a:gd name="T69" fmla="*/ 9 h 115"/>
                  <a:gd name="T70" fmla="*/ 5 w 129"/>
                  <a:gd name="T71" fmla="*/ 9 h 115"/>
                  <a:gd name="T72" fmla="*/ 4 w 129"/>
                  <a:gd name="T73" fmla="*/ 10 h 115"/>
                  <a:gd name="T74" fmla="*/ 4 w 129"/>
                  <a:gd name="T75" fmla="*/ 10 h 115"/>
                  <a:gd name="T76" fmla="*/ 3 w 129"/>
                  <a:gd name="T77" fmla="*/ 11 h 115"/>
                  <a:gd name="T78" fmla="*/ 3 w 129"/>
                  <a:gd name="T79" fmla="*/ 12 h 115"/>
                  <a:gd name="T80" fmla="*/ 2 w 129"/>
                  <a:gd name="T81" fmla="*/ 12 h 115"/>
                  <a:gd name="T82" fmla="*/ 2 w 129"/>
                  <a:gd name="T83" fmla="*/ 13 h 115"/>
                  <a:gd name="T84" fmla="*/ 2 w 129"/>
                  <a:gd name="T85" fmla="*/ 13 h 115"/>
                  <a:gd name="T86" fmla="*/ 1 w 129"/>
                  <a:gd name="T87" fmla="*/ 13 h 115"/>
                  <a:gd name="T88" fmla="*/ 1 w 129"/>
                  <a:gd name="T89" fmla="*/ 13 h 115"/>
                  <a:gd name="T90" fmla="*/ 1 w 129"/>
                  <a:gd name="T91" fmla="*/ 13 h 115"/>
                  <a:gd name="T92" fmla="*/ 0 w 129"/>
                  <a:gd name="T93" fmla="*/ 13 h 115"/>
                  <a:gd name="T94" fmla="*/ 0 w 129"/>
                  <a:gd name="T95" fmla="*/ 12 h 115"/>
                  <a:gd name="T96" fmla="*/ 0 w 129"/>
                  <a:gd name="T97" fmla="*/ 12 h 115"/>
                  <a:gd name="T98" fmla="*/ 0 w 129"/>
                  <a:gd name="T99" fmla="*/ 11 h 115"/>
                  <a:gd name="T100" fmla="*/ 0 w 129"/>
                  <a:gd name="T101" fmla="*/ 11 h 115"/>
                  <a:gd name="T102" fmla="*/ 0 w 129"/>
                  <a:gd name="T103" fmla="*/ 10 h 115"/>
                  <a:gd name="T104" fmla="*/ 0 w 129"/>
                  <a:gd name="T105" fmla="*/ 9 h 115"/>
                  <a:gd name="T106" fmla="*/ 0 w 129"/>
                  <a:gd name="T107" fmla="*/ 9 h 115"/>
                  <a:gd name="T108" fmla="*/ 1 w 129"/>
                  <a:gd name="T109" fmla="*/ 9 h 115"/>
                  <a:gd name="T110" fmla="*/ 2 w 129"/>
                  <a:gd name="T111" fmla="*/ 2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
                  <a:gd name="T169" fmla="*/ 0 h 115"/>
                  <a:gd name="T170" fmla="*/ 129 w 12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 h="115">
                    <a:moveTo>
                      <a:pt x="17" y="19"/>
                    </a:moveTo>
                    <a:lnTo>
                      <a:pt x="24" y="16"/>
                    </a:lnTo>
                    <a:lnTo>
                      <a:pt x="30" y="12"/>
                    </a:lnTo>
                    <a:lnTo>
                      <a:pt x="37" y="9"/>
                    </a:lnTo>
                    <a:lnTo>
                      <a:pt x="44" y="6"/>
                    </a:lnTo>
                    <a:lnTo>
                      <a:pt x="51" y="3"/>
                    </a:lnTo>
                    <a:lnTo>
                      <a:pt x="58" y="1"/>
                    </a:lnTo>
                    <a:lnTo>
                      <a:pt x="65" y="0"/>
                    </a:lnTo>
                    <a:lnTo>
                      <a:pt x="72" y="0"/>
                    </a:lnTo>
                    <a:lnTo>
                      <a:pt x="80" y="0"/>
                    </a:lnTo>
                    <a:lnTo>
                      <a:pt x="87" y="1"/>
                    </a:lnTo>
                    <a:lnTo>
                      <a:pt x="95" y="3"/>
                    </a:lnTo>
                    <a:lnTo>
                      <a:pt x="103" y="7"/>
                    </a:lnTo>
                    <a:lnTo>
                      <a:pt x="110" y="13"/>
                    </a:lnTo>
                    <a:lnTo>
                      <a:pt x="116" y="19"/>
                    </a:lnTo>
                    <a:lnTo>
                      <a:pt x="121" y="25"/>
                    </a:lnTo>
                    <a:lnTo>
                      <a:pt x="125" y="32"/>
                    </a:lnTo>
                    <a:lnTo>
                      <a:pt x="128" y="38"/>
                    </a:lnTo>
                    <a:lnTo>
                      <a:pt x="128" y="45"/>
                    </a:lnTo>
                    <a:lnTo>
                      <a:pt x="127" y="50"/>
                    </a:lnTo>
                    <a:lnTo>
                      <a:pt x="123" y="54"/>
                    </a:lnTo>
                    <a:lnTo>
                      <a:pt x="116" y="60"/>
                    </a:lnTo>
                    <a:lnTo>
                      <a:pt x="109" y="63"/>
                    </a:lnTo>
                    <a:lnTo>
                      <a:pt x="101" y="64"/>
                    </a:lnTo>
                    <a:lnTo>
                      <a:pt x="93" y="63"/>
                    </a:lnTo>
                    <a:lnTo>
                      <a:pt x="85" y="62"/>
                    </a:lnTo>
                    <a:lnTo>
                      <a:pt x="78" y="61"/>
                    </a:lnTo>
                    <a:lnTo>
                      <a:pt x="69" y="61"/>
                    </a:lnTo>
                    <a:lnTo>
                      <a:pt x="62" y="63"/>
                    </a:lnTo>
                    <a:lnTo>
                      <a:pt x="53" y="67"/>
                    </a:lnTo>
                    <a:lnTo>
                      <a:pt x="45" y="73"/>
                    </a:lnTo>
                    <a:lnTo>
                      <a:pt x="43" y="75"/>
                    </a:lnTo>
                    <a:lnTo>
                      <a:pt x="41" y="79"/>
                    </a:lnTo>
                    <a:lnTo>
                      <a:pt x="38" y="84"/>
                    </a:lnTo>
                    <a:lnTo>
                      <a:pt x="34" y="89"/>
                    </a:lnTo>
                    <a:lnTo>
                      <a:pt x="30" y="95"/>
                    </a:lnTo>
                    <a:lnTo>
                      <a:pt x="27" y="102"/>
                    </a:lnTo>
                    <a:lnTo>
                      <a:pt x="23" y="107"/>
                    </a:lnTo>
                    <a:lnTo>
                      <a:pt x="19" y="111"/>
                    </a:lnTo>
                    <a:lnTo>
                      <a:pt x="16" y="114"/>
                    </a:lnTo>
                    <a:lnTo>
                      <a:pt x="14" y="114"/>
                    </a:lnTo>
                    <a:lnTo>
                      <a:pt x="10" y="111"/>
                    </a:lnTo>
                    <a:lnTo>
                      <a:pt x="7" y="108"/>
                    </a:lnTo>
                    <a:lnTo>
                      <a:pt x="4" y="105"/>
                    </a:lnTo>
                    <a:lnTo>
                      <a:pt x="1" y="101"/>
                    </a:lnTo>
                    <a:lnTo>
                      <a:pt x="1" y="96"/>
                    </a:lnTo>
                    <a:lnTo>
                      <a:pt x="0" y="92"/>
                    </a:lnTo>
                    <a:lnTo>
                      <a:pt x="1" y="87"/>
                    </a:lnTo>
                    <a:lnTo>
                      <a:pt x="1" y="83"/>
                    </a:lnTo>
                    <a:lnTo>
                      <a:pt x="5" y="79"/>
                    </a:lnTo>
                    <a:lnTo>
                      <a:pt x="8" y="76"/>
                    </a:lnTo>
                    <a:lnTo>
                      <a:pt x="17" y="19"/>
                    </a:lnTo>
                  </a:path>
                </a:pathLst>
              </a:custGeom>
              <a:solidFill>
                <a:srgbClr val="8B1717"/>
              </a:solidFill>
              <a:ln w="9525" cap="rnd">
                <a:noFill/>
                <a:round/>
                <a:headEnd/>
                <a:tailEnd/>
              </a:ln>
            </p:spPr>
            <p:txBody>
              <a:bodyPr/>
              <a:lstStyle/>
              <a:p>
                <a:endParaRPr lang="en-US"/>
              </a:p>
            </p:txBody>
          </p:sp>
          <p:sp>
            <p:nvSpPr>
              <p:cNvPr id="84413" name="Freeform 445"/>
              <p:cNvSpPr>
                <a:spLocks noChangeAspect="1"/>
              </p:cNvSpPr>
              <p:nvPr/>
            </p:nvSpPr>
            <p:spPr bwMode="auto">
              <a:xfrm>
                <a:off x="5492" y="1580"/>
                <a:ext cx="284" cy="446"/>
              </a:xfrm>
              <a:custGeom>
                <a:avLst/>
                <a:gdLst>
                  <a:gd name="T0" fmla="*/ 0 w 583"/>
                  <a:gd name="T1" fmla="*/ 0 h 915"/>
                  <a:gd name="T2" fmla="*/ 0 w 583"/>
                  <a:gd name="T3" fmla="*/ 1 h 915"/>
                  <a:gd name="T4" fmla="*/ 2 w 583"/>
                  <a:gd name="T5" fmla="*/ 5 h 915"/>
                  <a:gd name="T6" fmla="*/ 4 w 583"/>
                  <a:gd name="T7" fmla="*/ 12 h 915"/>
                  <a:gd name="T8" fmla="*/ 6 w 583"/>
                  <a:gd name="T9" fmla="*/ 20 h 915"/>
                  <a:gd name="T10" fmla="*/ 8 w 583"/>
                  <a:gd name="T11" fmla="*/ 31 h 915"/>
                  <a:gd name="T12" fmla="*/ 10 w 583"/>
                  <a:gd name="T13" fmla="*/ 43 h 915"/>
                  <a:gd name="T14" fmla="*/ 12 w 583"/>
                  <a:gd name="T15" fmla="*/ 57 h 915"/>
                  <a:gd name="T16" fmla="*/ 13 w 583"/>
                  <a:gd name="T17" fmla="*/ 72 h 915"/>
                  <a:gd name="T18" fmla="*/ 12 w 583"/>
                  <a:gd name="T19" fmla="*/ 88 h 915"/>
                  <a:gd name="T20" fmla="*/ 11 w 583"/>
                  <a:gd name="T21" fmla="*/ 106 h 915"/>
                  <a:gd name="T22" fmla="*/ 42 w 583"/>
                  <a:gd name="T23" fmla="*/ 106 h 915"/>
                  <a:gd name="T24" fmla="*/ 42 w 583"/>
                  <a:gd name="T25" fmla="*/ 106 h 915"/>
                  <a:gd name="T26" fmla="*/ 43 w 583"/>
                  <a:gd name="T27" fmla="*/ 93 h 915"/>
                  <a:gd name="T28" fmla="*/ 45 w 583"/>
                  <a:gd name="T29" fmla="*/ 79 h 915"/>
                  <a:gd name="T30" fmla="*/ 48 w 583"/>
                  <a:gd name="T31" fmla="*/ 66 h 915"/>
                  <a:gd name="T32" fmla="*/ 51 w 583"/>
                  <a:gd name="T33" fmla="*/ 53 h 915"/>
                  <a:gd name="T34" fmla="*/ 55 w 583"/>
                  <a:gd name="T35" fmla="*/ 40 h 915"/>
                  <a:gd name="T36" fmla="*/ 58 w 583"/>
                  <a:gd name="T37" fmla="*/ 29 h 915"/>
                  <a:gd name="T38" fmla="*/ 62 w 583"/>
                  <a:gd name="T39" fmla="*/ 19 h 915"/>
                  <a:gd name="T40" fmla="*/ 65 w 583"/>
                  <a:gd name="T41" fmla="*/ 12 h 915"/>
                  <a:gd name="T42" fmla="*/ 67 w 583"/>
                  <a:gd name="T43" fmla="*/ 7 h 915"/>
                  <a:gd name="T44" fmla="*/ 67 w 583"/>
                  <a:gd name="T45" fmla="*/ 6 h 915"/>
                  <a:gd name="T46" fmla="*/ 0 w 583"/>
                  <a:gd name="T47" fmla="*/ 0 h 9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3"/>
                  <a:gd name="T73" fmla="*/ 0 h 915"/>
                  <a:gd name="T74" fmla="*/ 583 w 583"/>
                  <a:gd name="T75" fmla="*/ 915 h 9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3" h="915">
                    <a:moveTo>
                      <a:pt x="0" y="0"/>
                    </a:moveTo>
                    <a:lnTo>
                      <a:pt x="4" y="12"/>
                    </a:lnTo>
                    <a:lnTo>
                      <a:pt x="16" y="46"/>
                    </a:lnTo>
                    <a:lnTo>
                      <a:pt x="32" y="101"/>
                    </a:lnTo>
                    <a:lnTo>
                      <a:pt x="51" y="175"/>
                    </a:lnTo>
                    <a:lnTo>
                      <a:pt x="70" y="265"/>
                    </a:lnTo>
                    <a:lnTo>
                      <a:pt x="88" y="372"/>
                    </a:lnTo>
                    <a:lnTo>
                      <a:pt x="101" y="491"/>
                    </a:lnTo>
                    <a:lnTo>
                      <a:pt x="108" y="623"/>
                    </a:lnTo>
                    <a:lnTo>
                      <a:pt x="107" y="764"/>
                    </a:lnTo>
                    <a:lnTo>
                      <a:pt x="95" y="914"/>
                    </a:lnTo>
                    <a:lnTo>
                      <a:pt x="365" y="914"/>
                    </a:lnTo>
                    <a:lnTo>
                      <a:pt x="371" y="803"/>
                    </a:lnTo>
                    <a:lnTo>
                      <a:pt x="387" y="686"/>
                    </a:lnTo>
                    <a:lnTo>
                      <a:pt x="412" y="569"/>
                    </a:lnTo>
                    <a:lnTo>
                      <a:pt x="441" y="455"/>
                    </a:lnTo>
                    <a:lnTo>
                      <a:pt x="473" y="348"/>
                    </a:lnTo>
                    <a:lnTo>
                      <a:pt x="505" y="250"/>
                    </a:lnTo>
                    <a:lnTo>
                      <a:pt x="535" y="168"/>
                    </a:lnTo>
                    <a:lnTo>
                      <a:pt x="559" y="105"/>
                    </a:lnTo>
                    <a:lnTo>
                      <a:pt x="576" y="64"/>
                    </a:lnTo>
                    <a:lnTo>
                      <a:pt x="582" y="49"/>
                    </a:lnTo>
                    <a:lnTo>
                      <a:pt x="0" y="0"/>
                    </a:lnTo>
                  </a:path>
                </a:pathLst>
              </a:custGeom>
              <a:solidFill>
                <a:srgbClr val="FFD8D8"/>
              </a:solidFill>
              <a:ln w="9525" cap="rnd">
                <a:noFill/>
                <a:round/>
                <a:headEnd/>
                <a:tailEnd/>
              </a:ln>
            </p:spPr>
            <p:txBody>
              <a:bodyPr/>
              <a:lstStyle/>
              <a:p>
                <a:endParaRPr lang="en-US"/>
              </a:p>
            </p:txBody>
          </p:sp>
          <p:sp>
            <p:nvSpPr>
              <p:cNvPr id="84414" name="Freeform 446"/>
              <p:cNvSpPr>
                <a:spLocks noChangeAspect="1"/>
              </p:cNvSpPr>
              <p:nvPr/>
            </p:nvSpPr>
            <p:spPr bwMode="auto">
              <a:xfrm>
                <a:off x="5492" y="1580"/>
                <a:ext cx="284" cy="446"/>
              </a:xfrm>
              <a:custGeom>
                <a:avLst/>
                <a:gdLst>
                  <a:gd name="T0" fmla="*/ 42 w 583"/>
                  <a:gd name="T1" fmla="*/ 106 h 915"/>
                  <a:gd name="T2" fmla="*/ 43 w 583"/>
                  <a:gd name="T3" fmla="*/ 93 h 915"/>
                  <a:gd name="T4" fmla="*/ 45 w 583"/>
                  <a:gd name="T5" fmla="*/ 79 h 915"/>
                  <a:gd name="T6" fmla="*/ 48 w 583"/>
                  <a:gd name="T7" fmla="*/ 66 h 915"/>
                  <a:gd name="T8" fmla="*/ 51 w 583"/>
                  <a:gd name="T9" fmla="*/ 53 h 915"/>
                  <a:gd name="T10" fmla="*/ 55 w 583"/>
                  <a:gd name="T11" fmla="*/ 40 h 915"/>
                  <a:gd name="T12" fmla="*/ 58 w 583"/>
                  <a:gd name="T13" fmla="*/ 29 h 915"/>
                  <a:gd name="T14" fmla="*/ 62 w 583"/>
                  <a:gd name="T15" fmla="*/ 19 h 915"/>
                  <a:gd name="T16" fmla="*/ 65 w 583"/>
                  <a:gd name="T17" fmla="*/ 12 h 915"/>
                  <a:gd name="T18" fmla="*/ 67 w 583"/>
                  <a:gd name="T19" fmla="*/ 7 h 915"/>
                  <a:gd name="T20" fmla="*/ 67 w 583"/>
                  <a:gd name="T21" fmla="*/ 6 h 915"/>
                  <a:gd name="T22" fmla="*/ 0 w 583"/>
                  <a:gd name="T23" fmla="*/ 0 h 915"/>
                  <a:gd name="T24" fmla="*/ 0 w 583"/>
                  <a:gd name="T25" fmla="*/ 0 h 915"/>
                  <a:gd name="T26" fmla="*/ 0 w 583"/>
                  <a:gd name="T27" fmla="*/ 1 h 915"/>
                  <a:gd name="T28" fmla="*/ 2 w 583"/>
                  <a:gd name="T29" fmla="*/ 5 h 915"/>
                  <a:gd name="T30" fmla="*/ 4 w 583"/>
                  <a:gd name="T31" fmla="*/ 12 h 915"/>
                  <a:gd name="T32" fmla="*/ 6 w 583"/>
                  <a:gd name="T33" fmla="*/ 20 h 915"/>
                  <a:gd name="T34" fmla="*/ 8 w 583"/>
                  <a:gd name="T35" fmla="*/ 31 h 915"/>
                  <a:gd name="T36" fmla="*/ 10 w 583"/>
                  <a:gd name="T37" fmla="*/ 43 h 915"/>
                  <a:gd name="T38" fmla="*/ 12 w 583"/>
                  <a:gd name="T39" fmla="*/ 57 h 915"/>
                  <a:gd name="T40" fmla="*/ 13 w 583"/>
                  <a:gd name="T41" fmla="*/ 72 h 915"/>
                  <a:gd name="T42" fmla="*/ 12 w 583"/>
                  <a:gd name="T43" fmla="*/ 88 h 915"/>
                  <a:gd name="T44" fmla="*/ 11 w 583"/>
                  <a:gd name="T45" fmla="*/ 106 h 9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3"/>
                  <a:gd name="T70" fmla="*/ 0 h 915"/>
                  <a:gd name="T71" fmla="*/ 583 w 583"/>
                  <a:gd name="T72" fmla="*/ 915 h 9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3" h="915">
                    <a:moveTo>
                      <a:pt x="365" y="914"/>
                    </a:moveTo>
                    <a:lnTo>
                      <a:pt x="371" y="803"/>
                    </a:lnTo>
                    <a:lnTo>
                      <a:pt x="387" y="686"/>
                    </a:lnTo>
                    <a:lnTo>
                      <a:pt x="412" y="569"/>
                    </a:lnTo>
                    <a:lnTo>
                      <a:pt x="441" y="455"/>
                    </a:lnTo>
                    <a:lnTo>
                      <a:pt x="473" y="348"/>
                    </a:lnTo>
                    <a:lnTo>
                      <a:pt x="505" y="250"/>
                    </a:lnTo>
                    <a:lnTo>
                      <a:pt x="535" y="168"/>
                    </a:lnTo>
                    <a:lnTo>
                      <a:pt x="559" y="105"/>
                    </a:lnTo>
                    <a:lnTo>
                      <a:pt x="576" y="64"/>
                    </a:lnTo>
                    <a:lnTo>
                      <a:pt x="582" y="49"/>
                    </a:lnTo>
                    <a:lnTo>
                      <a:pt x="0" y="0"/>
                    </a:lnTo>
                    <a:lnTo>
                      <a:pt x="4" y="12"/>
                    </a:lnTo>
                    <a:lnTo>
                      <a:pt x="16" y="46"/>
                    </a:lnTo>
                    <a:lnTo>
                      <a:pt x="32" y="101"/>
                    </a:lnTo>
                    <a:lnTo>
                      <a:pt x="51" y="175"/>
                    </a:lnTo>
                    <a:lnTo>
                      <a:pt x="70" y="265"/>
                    </a:lnTo>
                    <a:lnTo>
                      <a:pt x="88" y="372"/>
                    </a:lnTo>
                    <a:lnTo>
                      <a:pt x="101" y="491"/>
                    </a:lnTo>
                    <a:lnTo>
                      <a:pt x="108" y="623"/>
                    </a:lnTo>
                    <a:lnTo>
                      <a:pt x="107" y="764"/>
                    </a:lnTo>
                    <a:lnTo>
                      <a:pt x="95" y="914"/>
                    </a:lnTo>
                  </a:path>
                </a:pathLst>
              </a:custGeom>
              <a:noFill/>
              <a:ln w="12700" cap="rnd">
                <a:solidFill>
                  <a:srgbClr val="000000"/>
                </a:solidFill>
                <a:round/>
                <a:headEnd type="none" w="sm" len="sm"/>
                <a:tailEnd type="none" w="sm" len="sm"/>
              </a:ln>
            </p:spPr>
            <p:txBody>
              <a:bodyPr/>
              <a:lstStyle/>
              <a:p>
                <a:endParaRPr lang="en-US"/>
              </a:p>
            </p:txBody>
          </p:sp>
          <p:sp>
            <p:nvSpPr>
              <p:cNvPr id="84415" name="Freeform 447"/>
              <p:cNvSpPr>
                <a:spLocks noChangeAspect="1"/>
              </p:cNvSpPr>
              <p:nvPr/>
            </p:nvSpPr>
            <p:spPr bwMode="auto">
              <a:xfrm>
                <a:off x="5205" y="1516"/>
                <a:ext cx="382" cy="253"/>
              </a:xfrm>
              <a:custGeom>
                <a:avLst/>
                <a:gdLst>
                  <a:gd name="T0" fmla="*/ 0 w 781"/>
                  <a:gd name="T1" fmla="*/ 0 h 517"/>
                  <a:gd name="T2" fmla="*/ 0 w 781"/>
                  <a:gd name="T3" fmla="*/ 3 h 517"/>
                  <a:gd name="T4" fmla="*/ 0 w 781"/>
                  <a:gd name="T5" fmla="*/ 8 h 517"/>
                  <a:gd name="T6" fmla="*/ 0 w 781"/>
                  <a:gd name="T7" fmla="*/ 12 h 517"/>
                  <a:gd name="T8" fmla="*/ 3 w 781"/>
                  <a:gd name="T9" fmla="*/ 17 h 517"/>
                  <a:gd name="T10" fmla="*/ 5 w 781"/>
                  <a:gd name="T11" fmla="*/ 18 h 517"/>
                  <a:gd name="T12" fmla="*/ 5 w 781"/>
                  <a:gd name="T13" fmla="*/ 19 h 517"/>
                  <a:gd name="T14" fmla="*/ 4 w 781"/>
                  <a:gd name="T15" fmla="*/ 20 h 517"/>
                  <a:gd name="T16" fmla="*/ 4 w 781"/>
                  <a:gd name="T17" fmla="*/ 21 h 517"/>
                  <a:gd name="T18" fmla="*/ 5 w 781"/>
                  <a:gd name="T19" fmla="*/ 23 h 517"/>
                  <a:gd name="T20" fmla="*/ 8 w 781"/>
                  <a:gd name="T21" fmla="*/ 25 h 517"/>
                  <a:gd name="T22" fmla="*/ 8 w 781"/>
                  <a:gd name="T23" fmla="*/ 25 h 517"/>
                  <a:gd name="T24" fmla="*/ 8 w 781"/>
                  <a:gd name="T25" fmla="*/ 25 h 517"/>
                  <a:gd name="T26" fmla="*/ 8 w 781"/>
                  <a:gd name="T27" fmla="*/ 26 h 517"/>
                  <a:gd name="T28" fmla="*/ 8 w 781"/>
                  <a:gd name="T29" fmla="*/ 26 h 517"/>
                  <a:gd name="T30" fmla="*/ 7 w 781"/>
                  <a:gd name="T31" fmla="*/ 27 h 517"/>
                  <a:gd name="T32" fmla="*/ 7 w 781"/>
                  <a:gd name="T33" fmla="*/ 27 h 517"/>
                  <a:gd name="T34" fmla="*/ 8 w 781"/>
                  <a:gd name="T35" fmla="*/ 28 h 517"/>
                  <a:gd name="T36" fmla="*/ 8 w 781"/>
                  <a:gd name="T37" fmla="*/ 29 h 517"/>
                  <a:gd name="T38" fmla="*/ 8 w 781"/>
                  <a:gd name="T39" fmla="*/ 30 h 517"/>
                  <a:gd name="T40" fmla="*/ 9 w 781"/>
                  <a:gd name="T41" fmla="*/ 30 h 517"/>
                  <a:gd name="T42" fmla="*/ 9 w 781"/>
                  <a:gd name="T43" fmla="*/ 31 h 517"/>
                  <a:gd name="T44" fmla="*/ 16 w 781"/>
                  <a:gd name="T45" fmla="*/ 38 h 517"/>
                  <a:gd name="T46" fmla="*/ 16 w 781"/>
                  <a:gd name="T47" fmla="*/ 38 h 517"/>
                  <a:gd name="T48" fmla="*/ 17 w 781"/>
                  <a:gd name="T49" fmla="*/ 39 h 517"/>
                  <a:gd name="T50" fmla="*/ 18 w 781"/>
                  <a:gd name="T51" fmla="*/ 41 h 517"/>
                  <a:gd name="T52" fmla="*/ 19 w 781"/>
                  <a:gd name="T53" fmla="*/ 43 h 517"/>
                  <a:gd name="T54" fmla="*/ 20 w 781"/>
                  <a:gd name="T55" fmla="*/ 45 h 517"/>
                  <a:gd name="T56" fmla="*/ 20 w 781"/>
                  <a:gd name="T57" fmla="*/ 45 h 517"/>
                  <a:gd name="T58" fmla="*/ 21 w 781"/>
                  <a:gd name="T59" fmla="*/ 46 h 517"/>
                  <a:gd name="T60" fmla="*/ 22 w 781"/>
                  <a:gd name="T61" fmla="*/ 46 h 517"/>
                  <a:gd name="T62" fmla="*/ 24 w 781"/>
                  <a:gd name="T63" fmla="*/ 47 h 517"/>
                  <a:gd name="T64" fmla="*/ 25 w 781"/>
                  <a:gd name="T65" fmla="*/ 48 h 517"/>
                  <a:gd name="T66" fmla="*/ 25 w 781"/>
                  <a:gd name="T67" fmla="*/ 48 h 517"/>
                  <a:gd name="T68" fmla="*/ 29 w 781"/>
                  <a:gd name="T69" fmla="*/ 51 h 517"/>
                  <a:gd name="T70" fmla="*/ 40 w 781"/>
                  <a:gd name="T71" fmla="*/ 58 h 517"/>
                  <a:gd name="T72" fmla="*/ 49 w 781"/>
                  <a:gd name="T73" fmla="*/ 60 h 517"/>
                  <a:gd name="T74" fmla="*/ 49 w 781"/>
                  <a:gd name="T75" fmla="*/ 60 h 517"/>
                  <a:gd name="T76" fmla="*/ 51 w 781"/>
                  <a:gd name="T77" fmla="*/ 60 h 517"/>
                  <a:gd name="T78" fmla="*/ 54 w 781"/>
                  <a:gd name="T79" fmla="*/ 61 h 517"/>
                  <a:gd name="T80" fmla="*/ 55 w 781"/>
                  <a:gd name="T81" fmla="*/ 61 h 517"/>
                  <a:gd name="T82" fmla="*/ 57 w 781"/>
                  <a:gd name="T83" fmla="*/ 61 h 517"/>
                  <a:gd name="T84" fmla="*/ 58 w 781"/>
                  <a:gd name="T85" fmla="*/ 60 h 517"/>
                  <a:gd name="T86" fmla="*/ 59 w 781"/>
                  <a:gd name="T87" fmla="*/ 60 h 517"/>
                  <a:gd name="T88" fmla="*/ 61 w 781"/>
                  <a:gd name="T89" fmla="*/ 59 h 517"/>
                  <a:gd name="T90" fmla="*/ 63 w 781"/>
                  <a:gd name="T91" fmla="*/ 59 h 517"/>
                  <a:gd name="T92" fmla="*/ 64 w 781"/>
                  <a:gd name="T93" fmla="*/ 58 h 517"/>
                  <a:gd name="T94" fmla="*/ 76 w 781"/>
                  <a:gd name="T95" fmla="*/ 59 h 517"/>
                  <a:gd name="T96" fmla="*/ 91 w 781"/>
                  <a:gd name="T97" fmla="*/ 2 h 517"/>
                  <a:gd name="T98" fmla="*/ 0 w 781"/>
                  <a:gd name="T99" fmla="*/ 0 h 5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81"/>
                  <a:gd name="T151" fmla="*/ 0 h 517"/>
                  <a:gd name="T152" fmla="*/ 781 w 781"/>
                  <a:gd name="T153" fmla="*/ 517 h 5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81" h="517">
                    <a:moveTo>
                      <a:pt x="5" y="0"/>
                    </a:moveTo>
                    <a:lnTo>
                      <a:pt x="4" y="4"/>
                    </a:lnTo>
                    <a:lnTo>
                      <a:pt x="3" y="13"/>
                    </a:lnTo>
                    <a:lnTo>
                      <a:pt x="1" y="28"/>
                    </a:lnTo>
                    <a:lnTo>
                      <a:pt x="0" y="45"/>
                    </a:lnTo>
                    <a:lnTo>
                      <a:pt x="0" y="65"/>
                    </a:lnTo>
                    <a:lnTo>
                      <a:pt x="3" y="85"/>
                    </a:lnTo>
                    <a:lnTo>
                      <a:pt x="7" y="106"/>
                    </a:lnTo>
                    <a:lnTo>
                      <a:pt x="16" y="126"/>
                    </a:lnTo>
                    <a:lnTo>
                      <a:pt x="28" y="142"/>
                    </a:lnTo>
                    <a:lnTo>
                      <a:pt x="44" y="155"/>
                    </a:lnTo>
                    <a:lnTo>
                      <a:pt x="42" y="158"/>
                    </a:lnTo>
                    <a:lnTo>
                      <a:pt x="40" y="161"/>
                    </a:lnTo>
                    <a:lnTo>
                      <a:pt x="38" y="166"/>
                    </a:lnTo>
                    <a:lnTo>
                      <a:pt x="38" y="172"/>
                    </a:lnTo>
                    <a:lnTo>
                      <a:pt x="38" y="179"/>
                    </a:lnTo>
                    <a:lnTo>
                      <a:pt x="41" y="187"/>
                    </a:lnTo>
                    <a:lnTo>
                      <a:pt x="46" y="195"/>
                    </a:lnTo>
                    <a:lnTo>
                      <a:pt x="54" y="204"/>
                    </a:lnTo>
                    <a:lnTo>
                      <a:pt x="67" y="213"/>
                    </a:lnTo>
                    <a:lnTo>
                      <a:pt x="69" y="215"/>
                    </a:lnTo>
                    <a:lnTo>
                      <a:pt x="69" y="216"/>
                    </a:lnTo>
                    <a:lnTo>
                      <a:pt x="69" y="218"/>
                    </a:lnTo>
                    <a:lnTo>
                      <a:pt x="69" y="219"/>
                    </a:lnTo>
                    <a:lnTo>
                      <a:pt x="68" y="221"/>
                    </a:lnTo>
                    <a:lnTo>
                      <a:pt x="67" y="224"/>
                    </a:lnTo>
                    <a:lnTo>
                      <a:pt x="66" y="226"/>
                    </a:lnTo>
                    <a:lnTo>
                      <a:pt x="65" y="229"/>
                    </a:lnTo>
                    <a:lnTo>
                      <a:pt x="64" y="232"/>
                    </a:lnTo>
                    <a:lnTo>
                      <a:pt x="63" y="235"/>
                    </a:lnTo>
                    <a:lnTo>
                      <a:pt x="64" y="239"/>
                    </a:lnTo>
                    <a:lnTo>
                      <a:pt x="65" y="243"/>
                    </a:lnTo>
                    <a:lnTo>
                      <a:pt x="66" y="246"/>
                    </a:lnTo>
                    <a:lnTo>
                      <a:pt x="67" y="250"/>
                    </a:lnTo>
                    <a:lnTo>
                      <a:pt x="69" y="253"/>
                    </a:lnTo>
                    <a:lnTo>
                      <a:pt x="70" y="256"/>
                    </a:lnTo>
                    <a:lnTo>
                      <a:pt x="72" y="258"/>
                    </a:lnTo>
                    <a:lnTo>
                      <a:pt x="73" y="259"/>
                    </a:lnTo>
                    <a:lnTo>
                      <a:pt x="73" y="260"/>
                    </a:lnTo>
                    <a:lnTo>
                      <a:pt x="74" y="261"/>
                    </a:lnTo>
                    <a:lnTo>
                      <a:pt x="101" y="293"/>
                    </a:lnTo>
                    <a:lnTo>
                      <a:pt x="136" y="323"/>
                    </a:lnTo>
                    <a:lnTo>
                      <a:pt x="136" y="325"/>
                    </a:lnTo>
                    <a:lnTo>
                      <a:pt x="139" y="329"/>
                    </a:lnTo>
                    <a:lnTo>
                      <a:pt x="142" y="334"/>
                    </a:lnTo>
                    <a:lnTo>
                      <a:pt x="145" y="342"/>
                    </a:lnTo>
                    <a:lnTo>
                      <a:pt x="149" y="349"/>
                    </a:lnTo>
                    <a:lnTo>
                      <a:pt x="154" y="357"/>
                    </a:lnTo>
                    <a:lnTo>
                      <a:pt x="158" y="366"/>
                    </a:lnTo>
                    <a:lnTo>
                      <a:pt x="163" y="373"/>
                    </a:lnTo>
                    <a:lnTo>
                      <a:pt x="168" y="380"/>
                    </a:lnTo>
                    <a:lnTo>
                      <a:pt x="171" y="385"/>
                    </a:lnTo>
                    <a:lnTo>
                      <a:pt x="176" y="389"/>
                    </a:lnTo>
                    <a:lnTo>
                      <a:pt x="180" y="392"/>
                    </a:lnTo>
                    <a:lnTo>
                      <a:pt x="187" y="396"/>
                    </a:lnTo>
                    <a:lnTo>
                      <a:pt x="193" y="399"/>
                    </a:lnTo>
                    <a:lnTo>
                      <a:pt x="199" y="402"/>
                    </a:lnTo>
                    <a:lnTo>
                      <a:pt x="206" y="405"/>
                    </a:lnTo>
                    <a:lnTo>
                      <a:pt x="211" y="407"/>
                    </a:lnTo>
                    <a:lnTo>
                      <a:pt x="215" y="408"/>
                    </a:lnTo>
                    <a:lnTo>
                      <a:pt x="218" y="410"/>
                    </a:lnTo>
                    <a:lnTo>
                      <a:pt x="219" y="410"/>
                    </a:lnTo>
                    <a:lnTo>
                      <a:pt x="237" y="433"/>
                    </a:lnTo>
                    <a:lnTo>
                      <a:pt x="246" y="439"/>
                    </a:lnTo>
                    <a:lnTo>
                      <a:pt x="275" y="464"/>
                    </a:lnTo>
                    <a:lnTo>
                      <a:pt x="343" y="497"/>
                    </a:lnTo>
                    <a:lnTo>
                      <a:pt x="419" y="513"/>
                    </a:lnTo>
                    <a:lnTo>
                      <a:pt x="420" y="514"/>
                    </a:lnTo>
                    <a:lnTo>
                      <a:pt x="424" y="514"/>
                    </a:lnTo>
                    <a:lnTo>
                      <a:pt x="431" y="515"/>
                    </a:lnTo>
                    <a:lnTo>
                      <a:pt x="439" y="515"/>
                    </a:lnTo>
                    <a:lnTo>
                      <a:pt x="447" y="516"/>
                    </a:lnTo>
                    <a:lnTo>
                      <a:pt x="457" y="516"/>
                    </a:lnTo>
                    <a:lnTo>
                      <a:pt x="466" y="516"/>
                    </a:lnTo>
                    <a:lnTo>
                      <a:pt x="475" y="516"/>
                    </a:lnTo>
                    <a:lnTo>
                      <a:pt x="482" y="516"/>
                    </a:lnTo>
                    <a:lnTo>
                      <a:pt x="488" y="516"/>
                    </a:lnTo>
                    <a:lnTo>
                      <a:pt x="494" y="515"/>
                    </a:lnTo>
                    <a:lnTo>
                      <a:pt x="500" y="513"/>
                    </a:lnTo>
                    <a:lnTo>
                      <a:pt x="507" y="511"/>
                    </a:lnTo>
                    <a:lnTo>
                      <a:pt x="515" y="509"/>
                    </a:lnTo>
                    <a:lnTo>
                      <a:pt x="523" y="506"/>
                    </a:lnTo>
                    <a:lnTo>
                      <a:pt x="529" y="504"/>
                    </a:lnTo>
                    <a:lnTo>
                      <a:pt x="535" y="502"/>
                    </a:lnTo>
                    <a:lnTo>
                      <a:pt x="540" y="500"/>
                    </a:lnTo>
                    <a:lnTo>
                      <a:pt x="543" y="499"/>
                    </a:lnTo>
                    <a:lnTo>
                      <a:pt x="545" y="498"/>
                    </a:lnTo>
                    <a:lnTo>
                      <a:pt x="651" y="506"/>
                    </a:lnTo>
                    <a:lnTo>
                      <a:pt x="738" y="392"/>
                    </a:lnTo>
                    <a:lnTo>
                      <a:pt x="780" y="16"/>
                    </a:lnTo>
                    <a:lnTo>
                      <a:pt x="5" y="0"/>
                    </a:lnTo>
                  </a:path>
                </a:pathLst>
              </a:custGeom>
              <a:solidFill>
                <a:srgbClr val="FFC4C4"/>
              </a:solidFill>
              <a:ln w="9525" cap="rnd">
                <a:noFill/>
                <a:round/>
                <a:headEnd/>
                <a:tailEnd/>
              </a:ln>
            </p:spPr>
            <p:txBody>
              <a:bodyPr/>
              <a:lstStyle/>
              <a:p>
                <a:endParaRPr lang="en-US"/>
              </a:p>
            </p:txBody>
          </p:sp>
          <p:sp>
            <p:nvSpPr>
              <p:cNvPr id="84416" name="Freeform 448"/>
              <p:cNvSpPr>
                <a:spLocks noChangeAspect="1"/>
              </p:cNvSpPr>
              <p:nvPr/>
            </p:nvSpPr>
            <p:spPr bwMode="auto">
              <a:xfrm>
                <a:off x="5205" y="1516"/>
                <a:ext cx="382" cy="253"/>
              </a:xfrm>
              <a:custGeom>
                <a:avLst/>
                <a:gdLst>
                  <a:gd name="T0" fmla="*/ 0 w 781"/>
                  <a:gd name="T1" fmla="*/ 0 h 517"/>
                  <a:gd name="T2" fmla="*/ 0 w 781"/>
                  <a:gd name="T3" fmla="*/ 3 h 517"/>
                  <a:gd name="T4" fmla="*/ 0 w 781"/>
                  <a:gd name="T5" fmla="*/ 8 h 517"/>
                  <a:gd name="T6" fmla="*/ 0 w 781"/>
                  <a:gd name="T7" fmla="*/ 12 h 517"/>
                  <a:gd name="T8" fmla="*/ 3 w 781"/>
                  <a:gd name="T9" fmla="*/ 17 h 517"/>
                  <a:gd name="T10" fmla="*/ 5 w 781"/>
                  <a:gd name="T11" fmla="*/ 18 h 517"/>
                  <a:gd name="T12" fmla="*/ 5 w 781"/>
                  <a:gd name="T13" fmla="*/ 19 h 517"/>
                  <a:gd name="T14" fmla="*/ 4 w 781"/>
                  <a:gd name="T15" fmla="*/ 20 h 517"/>
                  <a:gd name="T16" fmla="*/ 4 w 781"/>
                  <a:gd name="T17" fmla="*/ 21 h 517"/>
                  <a:gd name="T18" fmla="*/ 5 w 781"/>
                  <a:gd name="T19" fmla="*/ 23 h 517"/>
                  <a:gd name="T20" fmla="*/ 8 w 781"/>
                  <a:gd name="T21" fmla="*/ 25 h 517"/>
                  <a:gd name="T22" fmla="*/ 8 w 781"/>
                  <a:gd name="T23" fmla="*/ 25 h 517"/>
                  <a:gd name="T24" fmla="*/ 8 w 781"/>
                  <a:gd name="T25" fmla="*/ 25 h 517"/>
                  <a:gd name="T26" fmla="*/ 8 w 781"/>
                  <a:gd name="T27" fmla="*/ 26 h 517"/>
                  <a:gd name="T28" fmla="*/ 8 w 781"/>
                  <a:gd name="T29" fmla="*/ 26 h 517"/>
                  <a:gd name="T30" fmla="*/ 7 w 781"/>
                  <a:gd name="T31" fmla="*/ 27 h 517"/>
                  <a:gd name="T32" fmla="*/ 7 w 781"/>
                  <a:gd name="T33" fmla="*/ 27 h 517"/>
                  <a:gd name="T34" fmla="*/ 8 w 781"/>
                  <a:gd name="T35" fmla="*/ 28 h 517"/>
                  <a:gd name="T36" fmla="*/ 8 w 781"/>
                  <a:gd name="T37" fmla="*/ 29 h 517"/>
                  <a:gd name="T38" fmla="*/ 8 w 781"/>
                  <a:gd name="T39" fmla="*/ 30 h 517"/>
                  <a:gd name="T40" fmla="*/ 9 w 781"/>
                  <a:gd name="T41" fmla="*/ 30 h 517"/>
                  <a:gd name="T42" fmla="*/ 9 w 781"/>
                  <a:gd name="T43" fmla="*/ 31 h 517"/>
                  <a:gd name="T44" fmla="*/ 16 w 781"/>
                  <a:gd name="T45" fmla="*/ 38 h 517"/>
                  <a:gd name="T46" fmla="*/ 16 w 781"/>
                  <a:gd name="T47" fmla="*/ 38 h 517"/>
                  <a:gd name="T48" fmla="*/ 17 w 781"/>
                  <a:gd name="T49" fmla="*/ 39 h 517"/>
                  <a:gd name="T50" fmla="*/ 18 w 781"/>
                  <a:gd name="T51" fmla="*/ 41 h 517"/>
                  <a:gd name="T52" fmla="*/ 19 w 781"/>
                  <a:gd name="T53" fmla="*/ 43 h 517"/>
                  <a:gd name="T54" fmla="*/ 20 w 781"/>
                  <a:gd name="T55" fmla="*/ 45 h 517"/>
                  <a:gd name="T56" fmla="*/ 20 w 781"/>
                  <a:gd name="T57" fmla="*/ 45 h 517"/>
                  <a:gd name="T58" fmla="*/ 21 w 781"/>
                  <a:gd name="T59" fmla="*/ 46 h 517"/>
                  <a:gd name="T60" fmla="*/ 22 w 781"/>
                  <a:gd name="T61" fmla="*/ 46 h 517"/>
                  <a:gd name="T62" fmla="*/ 24 w 781"/>
                  <a:gd name="T63" fmla="*/ 47 h 517"/>
                  <a:gd name="T64" fmla="*/ 25 w 781"/>
                  <a:gd name="T65" fmla="*/ 48 h 517"/>
                  <a:gd name="T66" fmla="*/ 25 w 781"/>
                  <a:gd name="T67" fmla="*/ 48 h 517"/>
                  <a:gd name="T68" fmla="*/ 29 w 781"/>
                  <a:gd name="T69" fmla="*/ 51 h 517"/>
                  <a:gd name="T70" fmla="*/ 40 w 781"/>
                  <a:gd name="T71" fmla="*/ 58 h 517"/>
                  <a:gd name="T72" fmla="*/ 49 w 781"/>
                  <a:gd name="T73" fmla="*/ 60 h 517"/>
                  <a:gd name="T74" fmla="*/ 49 w 781"/>
                  <a:gd name="T75" fmla="*/ 60 h 517"/>
                  <a:gd name="T76" fmla="*/ 51 w 781"/>
                  <a:gd name="T77" fmla="*/ 60 h 517"/>
                  <a:gd name="T78" fmla="*/ 54 w 781"/>
                  <a:gd name="T79" fmla="*/ 61 h 517"/>
                  <a:gd name="T80" fmla="*/ 55 w 781"/>
                  <a:gd name="T81" fmla="*/ 61 h 517"/>
                  <a:gd name="T82" fmla="*/ 57 w 781"/>
                  <a:gd name="T83" fmla="*/ 61 h 517"/>
                  <a:gd name="T84" fmla="*/ 58 w 781"/>
                  <a:gd name="T85" fmla="*/ 60 h 517"/>
                  <a:gd name="T86" fmla="*/ 59 w 781"/>
                  <a:gd name="T87" fmla="*/ 60 h 517"/>
                  <a:gd name="T88" fmla="*/ 61 w 781"/>
                  <a:gd name="T89" fmla="*/ 59 h 517"/>
                  <a:gd name="T90" fmla="*/ 63 w 781"/>
                  <a:gd name="T91" fmla="*/ 59 h 517"/>
                  <a:gd name="T92" fmla="*/ 64 w 781"/>
                  <a:gd name="T93" fmla="*/ 58 h 517"/>
                  <a:gd name="T94" fmla="*/ 76 w 781"/>
                  <a:gd name="T95" fmla="*/ 59 h 517"/>
                  <a:gd name="T96" fmla="*/ 91 w 781"/>
                  <a:gd name="T97" fmla="*/ 2 h 517"/>
                  <a:gd name="T98" fmla="*/ 0 w 781"/>
                  <a:gd name="T99" fmla="*/ 0 h 5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81"/>
                  <a:gd name="T151" fmla="*/ 0 h 517"/>
                  <a:gd name="T152" fmla="*/ 781 w 781"/>
                  <a:gd name="T153" fmla="*/ 517 h 5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81" h="517">
                    <a:moveTo>
                      <a:pt x="5" y="0"/>
                    </a:moveTo>
                    <a:lnTo>
                      <a:pt x="4" y="4"/>
                    </a:lnTo>
                    <a:lnTo>
                      <a:pt x="3" y="13"/>
                    </a:lnTo>
                    <a:lnTo>
                      <a:pt x="1" y="28"/>
                    </a:lnTo>
                    <a:lnTo>
                      <a:pt x="0" y="45"/>
                    </a:lnTo>
                    <a:lnTo>
                      <a:pt x="0" y="65"/>
                    </a:lnTo>
                    <a:lnTo>
                      <a:pt x="3" y="85"/>
                    </a:lnTo>
                    <a:lnTo>
                      <a:pt x="7" y="106"/>
                    </a:lnTo>
                    <a:lnTo>
                      <a:pt x="16" y="126"/>
                    </a:lnTo>
                    <a:lnTo>
                      <a:pt x="28" y="142"/>
                    </a:lnTo>
                    <a:lnTo>
                      <a:pt x="44" y="155"/>
                    </a:lnTo>
                    <a:lnTo>
                      <a:pt x="42" y="158"/>
                    </a:lnTo>
                    <a:lnTo>
                      <a:pt x="40" y="161"/>
                    </a:lnTo>
                    <a:lnTo>
                      <a:pt x="38" y="166"/>
                    </a:lnTo>
                    <a:lnTo>
                      <a:pt x="38" y="172"/>
                    </a:lnTo>
                    <a:lnTo>
                      <a:pt x="38" y="179"/>
                    </a:lnTo>
                    <a:lnTo>
                      <a:pt x="41" y="187"/>
                    </a:lnTo>
                    <a:lnTo>
                      <a:pt x="46" y="195"/>
                    </a:lnTo>
                    <a:lnTo>
                      <a:pt x="54" y="204"/>
                    </a:lnTo>
                    <a:lnTo>
                      <a:pt x="67" y="213"/>
                    </a:lnTo>
                    <a:lnTo>
                      <a:pt x="69" y="215"/>
                    </a:lnTo>
                    <a:lnTo>
                      <a:pt x="69" y="216"/>
                    </a:lnTo>
                    <a:lnTo>
                      <a:pt x="69" y="218"/>
                    </a:lnTo>
                    <a:lnTo>
                      <a:pt x="69" y="219"/>
                    </a:lnTo>
                    <a:lnTo>
                      <a:pt x="68" y="221"/>
                    </a:lnTo>
                    <a:lnTo>
                      <a:pt x="67" y="224"/>
                    </a:lnTo>
                    <a:lnTo>
                      <a:pt x="66" y="226"/>
                    </a:lnTo>
                    <a:lnTo>
                      <a:pt x="65" y="229"/>
                    </a:lnTo>
                    <a:lnTo>
                      <a:pt x="64" y="232"/>
                    </a:lnTo>
                    <a:lnTo>
                      <a:pt x="63" y="235"/>
                    </a:lnTo>
                    <a:lnTo>
                      <a:pt x="64" y="239"/>
                    </a:lnTo>
                    <a:lnTo>
                      <a:pt x="65" y="243"/>
                    </a:lnTo>
                    <a:lnTo>
                      <a:pt x="66" y="246"/>
                    </a:lnTo>
                    <a:lnTo>
                      <a:pt x="67" y="250"/>
                    </a:lnTo>
                    <a:lnTo>
                      <a:pt x="69" y="253"/>
                    </a:lnTo>
                    <a:lnTo>
                      <a:pt x="70" y="256"/>
                    </a:lnTo>
                    <a:lnTo>
                      <a:pt x="72" y="258"/>
                    </a:lnTo>
                    <a:lnTo>
                      <a:pt x="73" y="259"/>
                    </a:lnTo>
                    <a:lnTo>
                      <a:pt x="73" y="260"/>
                    </a:lnTo>
                    <a:lnTo>
                      <a:pt x="74" y="261"/>
                    </a:lnTo>
                    <a:lnTo>
                      <a:pt x="101" y="293"/>
                    </a:lnTo>
                    <a:lnTo>
                      <a:pt x="136" y="323"/>
                    </a:lnTo>
                    <a:lnTo>
                      <a:pt x="136" y="325"/>
                    </a:lnTo>
                    <a:lnTo>
                      <a:pt x="139" y="329"/>
                    </a:lnTo>
                    <a:lnTo>
                      <a:pt x="142" y="334"/>
                    </a:lnTo>
                    <a:lnTo>
                      <a:pt x="145" y="342"/>
                    </a:lnTo>
                    <a:lnTo>
                      <a:pt x="149" y="349"/>
                    </a:lnTo>
                    <a:lnTo>
                      <a:pt x="154" y="357"/>
                    </a:lnTo>
                    <a:lnTo>
                      <a:pt x="158" y="366"/>
                    </a:lnTo>
                    <a:lnTo>
                      <a:pt x="163" y="373"/>
                    </a:lnTo>
                    <a:lnTo>
                      <a:pt x="168" y="380"/>
                    </a:lnTo>
                    <a:lnTo>
                      <a:pt x="171" y="385"/>
                    </a:lnTo>
                    <a:lnTo>
                      <a:pt x="176" y="389"/>
                    </a:lnTo>
                    <a:lnTo>
                      <a:pt x="180" y="392"/>
                    </a:lnTo>
                    <a:lnTo>
                      <a:pt x="187" y="396"/>
                    </a:lnTo>
                    <a:lnTo>
                      <a:pt x="193" y="399"/>
                    </a:lnTo>
                    <a:lnTo>
                      <a:pt x="199" y="402"/>
                    </a:lnTo>
                    <a:lnTo>
                      <a:pt x="206" y="405"/>
                    </a:lnTo>
                    <a:lnTo>
                      <a:pt x="211" y="407"/>
                    </a:lnTo>
                    <a:lnTo>
                      <a:pt x="215" y="408"/>
                    </a:lnTo>
                    <a:lnTo>
                      <a:pt x="218" y="410"/>
                    </a:lnTo>
                    <a:lnTo>
                      <a:pt x="219" y="410"/>
                    </a:lnTo>
                    <a:lnTo>
                      <a:pt x="237" y="433"/>
                    </a:lnTo>
                    <a:lnTo>
                      <a:pt x="246" y="439"/>
                    </a:lnTo>
                    <a:lnTo>
                      <a:pt x="275" y="464"/>
                    </a:lnTo>
                    <a:lnTo>
                      <a:pt x="343" y="497"/>
                    </a:lnTo>
                    <a:lnTo>
                      <a:pt x="419" y="513"/>
                    </a:lnTo>
                    <a:lnTo>
                      <a:pt x="420" y="514"/>
                    </a:lnTo>
                    <a:lnTo>
                      <a:pt x="424" y="514"/>
                    </a:lnTo>
                    <a:lnTo>
                      <a:pt x="431" y="515"/>
                    </a:lnTo>
                    <a:lnTo>
                      <a:pt x="439" y="515"/>
                    </a:lnTo>
                    <a:lnTo>
                      <a:pt x="447" y="516"/>
                    </a:lnTo>
                    <a:lnTo>
                      <a:pt x="457" y="516"/>
                    </a:lnTo>
                    <a:lnTo>
                      <a:pt x="466" y="516"/>
                    </a:lnTo>
                    <a:lnTo>
                      <a:pt x="475" y="516"/>
                    </a:lnTo>
                    <a:lnTo>
                      <a:pt x="482" y="516"/>
                    </a:lnTo>
                    <a:lnTo>
                      <a:pt x="488" y="516"/>
                    </a:lnTo>
                    <a:lnTo>
                      <a:pt x="494" y="515"/>
                    </a:lnTo>
                    <a:lnTo>
                      <a:pt x="500" y="513"/>
                    </a:lnTo>
                    <a:lnTo>
                      <a:pt x="507" y="511"/>
                    </a:lnTo>
                    <a:lnTo>
                      <a:pt x="515" y="509"/>
                    </a:lnTo>
                    <a:lnTo>
                      <a:pt x="523" y="506"/>
                    </a:lnTo>
                    <a:lnTo>
                      <a:pt x="529" y="504"/>
                    </a:lnTo>
                    <a:lnTo>
                      <a:pt x="535" y="502"/>
                    </a:lnTo>
                    <a:lnTo>
                      <a:pt x="540" y="500"/>
                    </a:lnTo>
                    <a:lnTo>
                      <a:pt x="543" y="499"/>
                    </a:lnTo>
                    <a:lnTo>
                      <a:pt x="545" y="498"/>
                    </a:lnTo>
                    <a:lnTo>
                      <a:pt x="651" y="506"/>
                    </a:lnTo>
                    <a:lnTo>
                      <a:pt x="738" y="392"/>
                    </a:lnTo>
                    <a:lnTo>
                      <a:pt x="780" y="16"/>
                    </a:lnTo>
                    <a:lnTo>
                      <a:pt x="5" y="0"/>
                    </a:lnTo>
                  </a:path>
                </a:pathLst>
              </a:custGeom>
              <a:noFill/>
              <a:ln w="12700" cap="rnd">
                <a:solidFill>
                  <a:srgbClr val="000000"/>
                </a:solidFill>
                <a:round/>
                <a:headEnd type="none" w="sm" len="sm"/>
                <a:tailEnd type="none" w="sm" len="sm"/>
              </a:ln>
            </p:spPr>
            <p:txBody>
              <a:bodyPr/>
              <a:lstStyle/>
              <a:p>
                <a:endParaRPr lang="en-US"/>
              </a:p>
            </p:txBody>
          </p:sp>
          <p:sp>
            <p:nvSpPr>
              <p:cNvPr id="84417" name="Freeform 449"/>
              <p:cNvSpPr>
                <a:spLocks noChangeAspect="1"/>
              </p:cNvSpPr>
              <p:nvPr/>
            </p:nvSpPr>
            <p:spPr bwMode="auto">
              <a:xfrm>
                <a:off x="5298" y="1568"/>
                <a:ext cx="258" cy="160"/>
              </a:xfrm>
              <a:custGeom>
                <a:avLst/>
                <a:gdLst>
                  <a:gd name="T0" fmla="*/ 55 w 529"/>
                  <a:gd name="T1" fmla="*/ 37 h 327"/>
                  <a:gd name="T2" fmla="*/ 55 w 529"/>
                  <a:gd name="T3" fmla="*/ 35 h 327"/>
                  <a:gd name="T4" fmla="*/ 54 w 529"/>
                  <a:gd name="T5" fmla="*/ 33 h 327"/>
                  <a:gd name="T6" fmla="*/ 53 w 529"/>
                  <a:gd name="T7" fmla="*/ 32 h 327"/>
                  <a:gd name="T8" fmla="*/ 53 w 529"/>
                  <a:gd name="T9" fmla="*/ 31 h 327"/>
                  <a:gd name="T10" fmla="*/ 52 w 529"/>
                  <a:gd name="T11" fmla="*/ 31 h 327"/>
                  <a:gd name="T12" fmla="*/ 51 w 529"/>
                  <a:gd name="T13" fmla="*/ 30 h 327"/>
                  <a:gd name="T14" fmla="*/ 51 w 529"/>
                  <a:gd name="T15" fmla="*/ 30 h 327"/>
                  <a:gd name="T16" fmla="*/ 50 w 529"/>
                  <a:gd name="T17" fmla="*/ 29 h 327"/>
                  <a:gd name="T18" fmla="*/ 50 w 529"/>
                  <a:gd name="T19" fmla="*/ 27 h 327"/>
                  <a:gd name="T20" fmla="*/ 50 w 529"/>
                  <a:gd name="T21" fmla="*/ 26 h 327"/>
                  <a:gd name="T22" fmla="*/ 49 w 529"/>
                  <a:gd name="T23" fmla="*/ 26 h 327"/>
                  <a:gd name="T24" fmla="*/ 48 w 529"/>
                  <a:gd name="T25" fmla="*/ 25 h 327"/>
                  <a:gd name="T26" fmla="*/ 47 w 529"/>
                  <a:gd name="T27" fmla="*/ 25 h 327"/>
                  <a:gd name="T28" fmla="*/ 47 w 529"/>
                  <a:gd name="T29" fmla="*/ 25 h 327"/>
                  <a:gd name="T30" fmla="*/ 47 w 529"/>
                  <a:gd name="T31" fmla="*/ 24 h 327"/>
                  <a:gd name="T32" fmla="*/ 48 w 529"/>
                  <a:gd name="T33" fmla="*/ 23 h 327"/>
                  <a:gd name="T34" fmla="*/ 47 w 529"/>
                  <a:gd name="T35" fmla="*/ 21 h 327"/>
                  <a:gd name="T36" fmla="*/ 47 w 529"/>
                  <a:gd name="T37" fmla="*/ 20 h 327"/>
                  <a:gd name="T38" fmla="*/ 45 w 529"/>
                  <a:gd name="T39" fmla="*/ 18 h 327"/>
                  <a:gd name="T40" fmla="*/ 44 w 529"/>
                  <a:gd name="T41" fmla="*/ 18 h 327"/>
                  <a:gd name="T42" fmla="*/ 44 w 529"/>
                  <a:gd name="T43" fmla="*/ 18 h 327"/>
                  <a:gd name="T44" fmla="*/ 44 w 529"/>
                  <a:gd name="T45" fmla="*/ 17 h 327"/>
                  <a:gd name="T46" fmla="*/ 43 w 529"/>
                  <a:gd name="T47" fmla="*/ 16 h 327"/>
                  <a:gd name="T48" fmla="*/ 42 w 529"/>
                  <a:gd name="T49" fmla="*/ 15 h 327"/>
                  <a:gd name="T50" fmla="*/ 41 w 529"/>
                  <a:gd name="T51" fmla="*/ 14 h 327"/>
                  <a:gd name="T52" fmla="*/ 40 w 529"/>
                  <a:gd name="T53" fmla="*/ 13 h 327"/>
                  <a:gd name="T54" fmla="*/ 39 w 529"/>
                  <a:gd name="T55" fmla="*/ 13 h 327"/>
                  <a:gd name="T56" fmla="*/ 38 w 529"/>
                  <a:gd name="T57" fmla="*/ 13 h 327"/>
                  <a:gd name="T58" fmla="*/ 35 w 529"/>
                  <a:gd name="T59" fmla="*/ 12 h 327"/>
                  <a:gd name="T60" fmla="*/ 28 w 529"/>
                  <a:gd name="T61" fmla="*/ 11 h 327"/>
                  <a:gd name="T62" fmla="*/ 20 w 529"/>
                  <a:gd name="T63" fmla="*/ 10 h 327"/>
                  <a:gd name="T64" fmla="*/ 12 w 529"/>
                  <a:gd name="T65" fmla="*/ 9 h 327"/>
                  <a:gd name="T66" fmla="*/ 9 w 529"/>
                  <a:gd name="T67" fmla="*/ 9 h 327"/>
                  <a:gd name="T68" fmla="*/ 5 w 529"/>
                  <a:gd name="T69" fmla="*/ 8 h 327"/>
                  <a:gd name="T70" fmla="*/ 1 w 529"/>
                  <a:gd name="T71" fmla="*/ 6 h 327"/>
                  <a:gd name="T72" fmla="*/ 0 w 529"/>
                  <a:gd name="T73" fmla="*/ 5 h 327"/>
                  <a:gd name="T74" fmla="*/ 14 w 529"/>
                  <a:gd name="T75" fmla="*/ 2 h 327"/>
                  <a:gd name="T76" fmla="*/ 31 w 529"/>
                  <a:gd name="T77" fmla="*/ 1 h 327"/>
                  <a:gd name="T78" fmla="*/ 46 w 529"/>
                  <a:gd name="T79" fmla="*/ 0 h 327"/>
                  <a:gd name="T80" fmla="*/ 53 w 529"/>
                  <a:gd name="T81" fmla="*/ 0 h 327"/>
                  <a:gd name="T82" fmla="*/ 58 w 529"/>
                  <a:gd name="T83" fmla="*/ 4 h 327"/>
                  <a:gd name="T84" fmla="*/ 60 w 529"/>
                  <a:gd name="T85" fmla="*/ 10 h 327"/>
                  <a:gd name="T86" fmla="*/ 61 w 529"/>
                  <a:gd name="T87" fmla="*/ 17 h 3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9"/>
                  <a:gd name="T133" fmla="*/ 0 h 327"/>
                  <a:gd name="T134" fmla="*/ 529 w 529"/>
                  <a:gd name="T135" fmla="*/ 327 h 3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9" h="327">
                    <a:moveTo>
                      <a:pt x="479" y="326"/>
                    </a:moveTo>
                    <a:lnTo>
                      <a:pt x="477" y="322"/>
                    </a:lnTo>
                    <a:lnTo>
                      <a:pt x="475" y="317"/>
                    </a:lnTo>
                    <a:lnTo>
                      <a:pt x="473" y="311"/>
                    </a:lnTo>
                    <a:lnTo>
                      <a:pt x="472" y="306"/>
                    </a:lnTo>
                    <a:lnTo>
                      <a:pt x="470" y="300"/>
                    </a:lnTo>
                    <a:lnTo>
                      <a:pt x="470" y="294"/>
                    </a:lnTo>
                    <a:lnTo>
                      <a:pt x="468" y="288"/>
                    </a:lnTo>
                    <a:lnTo>
                      <a:pt x="467" y="282"/>
                    </a:lnTo>
                    <a:lnTo>
                      <a:pt x="464" y="277"/>
                    </a:lnTo>
                    <a:lnTo>
                      <a:pt x="460" y="273"/>
                    </a:lnTo>
                    <a:lnTo>
                      <a:pt x="459" y="271"/>
                    </a:lnTo>
                    <a:lnTo>
                      <a:pt x="457" y="269"/>
                    </a:lnTo>
                    <a:lnTo>
                      <a:pt x="454" y="267"/>
                    </a:lnTo>
                    <a:lnTo>
                      <a:pt x="451" y="266"/>
                    </a:lnTo>
                    <a:lnTo>
                      <a:pt x="449" y="265"/>
                    </a:lnTo>
                    <a:lnTo>
                      <a:pt x="447" y="263"/>
                    </a:lnTo>
                    <a:lnTo>
                      <a:pt x="444" y="263"/>
                    </a:lnTo>
                    <a:lnTo>
                      <a:pt x="442" y="261"/>
                    </a:lnTo>
                    <a:lnTo>
                      <a:pt x="440" y="260"/>
                    </a:lnTo>
                    <a:lnTo>
                      <a:pt x="438" y="257"/>
                    </a:lnTo>
                    <a:lnTo>
                      <a:pt x="437" y="255"/>
                    </a:lnTo>
                    <a:lnTo>
                      <a:pt x="435" y="252"/>
                    </a:lnTo>
                    <a:lnTo>
                      <a:pt x="435" y="249"/>
                    </a:lnTo>
                    <a:lnTo>
                      <a:pt x="435" y="245"/>
                    </a:lnTo>
                    <a:lnTo>
                      <a:pt x="435" y="241"/>
                    </a:lnTo>
                    <a:lnTo>
                      <a:pt x="434" y="238"/>
                    </a:lnTo>
                    <a:lnTo>
                      <a:pt x="434" y="235"/>
                    </a:lnTo>
                    <a:lnTo>
                      <a:pt x="433" y="231"/>
                    </a:lnTo>
                    <a:lnTo>
                      <a:pt x="432" y="229"/>
                    </a:lnTo>
                    <a:lnTo>
                      <a:pt x="430" y="227"/>
                    </a:lnTo>
                    <a:lnTo>
                      <a:pt x="425" y="224"/>
                    </a:lnTo>
                    <a:lnTo>
                      <a:pt x="422" y="221"/>
                    </a:lnTo>
                    <a:lnTo>
                      <a:pt x="418" y="219"/>
                    </a:lnTo>
                    <a:lnTo>
                      <a:pt x="415" y="217"/>
                    </a:lnTo>
                    <a:lnTo>
                      <a:pt x="412" y="216"/>
                    </a:lnTo>
                    <a:lnTo>
                      <a:pt x="410" y="215"/>
                    </a:lnTo>
                    <a:lnTo>
                      <a:pt x="408" y="214"/>
                    </a:lnTo>
                    <a:lnTo>
                      <a:pt x="407" y="214"/>
                    </a:lnTo>
                    <a:lnTo>
                      <a:pt x="406" y="214"/>
                    </a:lnTo>
                    <a:lnTo>
                      <a:pt x="406" y="215"/>
                    </a:lnTo>
                    <a:lnTo>
                      <a:pt x="406" y="212"/>
                    </a:lnTo>
                    <a:lnTo>
                      <a:pt x="406" y="209"/>
                    </a:lnTo>
                    <a:lnTo>
                      <a:pt x="406" y="206"/>
                    </a:lnTo>
                    <a:lnTo>
                      <a:pt x="407" y="202"/>
                    </a:lnTo>
                    <a:lnTo>
                      <a:pt x="408" y="197"/>
                    </a:lnTo>
                    <a:lnTo>
                      <a:pt x="410" y="193"/>
                    </a:lnTo>
                    <a:lnTo>
                      <a:pt x="410" y="188"/>
                    </a:lnTo>
                    <a:lnTo>
                      <a:pt x="410" y="183"/>
                    </a:lnTo>
                    <a:lnTo>
                      <a:pt x="408" y="178"/>
                    </a:lnTo>
                    <a:lnTo>
                      <a:pt x="406" y="171"/>
                    </a:lnTo>
                    <a:lnTo>
                      <a:pt x="402" y="165"/>
                    </a:lnTo>
                    <a:lnTo>
                      <a:pt x="398" y="161"/>
                    </a:lnTo>
                    <a:lnTo>
                      <a:pt x="394" y="158"/>
                    </a:lnTo>
                    <a:lnTo>
                      <a:pt x="391" y="156"/>
                    </a:lnTo>
                    <a:lnTo>
                      <a:pt x="388" y="155"/>
                    </a:lnTo>
                    <a:lnTo>
                      <a:pt x="385" y="155"/>
                    </a:lnTo>
                    <a:lnTo>
                      <a:pt x="383" y="155"/>
                    </a:lnTo>
                    <a:lnTo>
                      <a:pt x="381" y="155"/>
                    </a:lnTo>
                    <a:lnTo>
                      <a:pt x="380" y="155"/>
                    </a:lnTo>
                    <a:lnTo>
                      <a:pt x="380" y="156"/>
                    </a:lnTo>
                    <a:lnTo>
                      <a:pt x="379" y="152"/>
                    </a:lnTo>
                    <a:lnTo>
                      <a:pt x="378" y="148"/>
                    </a:lnTo>
                    <a:lnTo>
                      <a:pt x="377" y="143"/>
                    </a:lnTo>
                    <a:lnTo>
                      <a:pt x="375" y="140"/>
                    </a:lnTo>
                    <a:lnTo>
                      <a:pt x="372" y="135"/>
                    </a:lnTo>
                    <a:lnTo>
                      <a:pt x="369" y="131"/>
                    </a:lnTo>
                    <a:lnTo>
                      <a:pt x="366" y="127"/>
                    </a:lnTo>
                    <a:lnTo>
                      <a:pt x="362" y="124"/>
                    </a:lnTo>
                    <a:lnTo>
                      <a:pt x="359" y="121"/>
                    </a:lnTo>
                    <a:lnTo>
                      <a:pt x="353" y="118"/>
                    </a:lnTo>
                    <a:lnTo>
                      <a:pt x="348" y="116"/>
                    </a:lnTo>
                    <a:lnTo>
                      <a:pt x="343" y="115"/>
                    </a:lnTo>
                    <a:lnTo>
                      <a:pt x="340" y="114"/>
                    </a:lnTo>
                    <a:lnTo>
                      <a:pt x="336" y="114"/>
                    </a:lnTo>
                    <a:lnTo>
                      <a:pt x="333" y="114"/>
                    </a:lnTo>
                    <a:lnTo>
                      <a:pt x="330" y="114"/>
                    </a:lnTo>
                    <a:lnTo>
                      <a:pt x="327" y="114"/>
                    </a:lnTo>
                    <a:lnTo>
                      <a:pt x="324" y="114"/>
                    </a:lnTo>
                    <a:lnTo>
                      <a:pt x="322" y="113"/>
                    </a:lnTo>
                    <a:lnTo>
                      <a:pt x="319" y="112"/>
                    </a:lnTo>
                    <a:lnTo>
                      <a:pt x="302" y="106"/>
                    </a:lnTo>
                    <a:lnTo>
                      <a:pt x="283" y="102"/>
                    </a:lnTo>
                    <a:lnTo>
                      <a:pt x="263" y="97"/>
                    </a:lnTo>
                    <a:lnTo>
                      <a:pt x="241" y="94"/>
                    </a:lnTo>
                    <a:lnTo>
                      <a:pt x="219" y="91"/>
                    </a:lnTo>
                    <a:lnTo>
                      <a:pt x="195" y="89"/>
                    </a:lnTo>
                    <a:lnTo>
                      <a:pt x="172" y="86"/>
                    </a:lnTo>
                    <a:lnTo>
                      <a:pt x="149" y="83"/>
                    </a:lnTo>
                    <a:lnTo>
                      <a:pt x="125" y="81"/>
                    </a:lnTo>
                    <a:lnTo>
                      <a:pt x="102" y="77"/>
                    </a:lnTo>
                    <a:lnTo>
                      <a:pt x="90" y="76"/>
                    </a:lnTo>
                    <a:lnTo>
                      <a:pt x="79" y="73"/>
                    </a:lnTo>
                    <a:lnTo>
                      <a:pt x="67" y="72"/>
                    </a:lnTo>
                    <a:lnTo>
                      <a:pt x="55" y="70"/>
                    </a:lnTo>
                    <a:lnTo>
                      <a:pt x="44" y="67"/>
                    </a:lnTo>
                    <a:lnTo>
                      <a:pt x="34" y="64"/>
                    </a:lnTo>
                    <a:lnTo>
                      <a:pt x="24" y="60"/>
                    </a:lnTo>
                    <a:lnTo>
                      <a:pt x="15" y="54"/>
                    </a:lnTo>
                    <a:lnTo>
                      <a:pt x="7" y="48"/>
                    </a:lnTo>
                    <a:lnTo>
                      <a:pt x="0" y="40"/>
                    </a:lnTo>
                    <a:lnTo>
                      <a:pt x="34" y="29"/>
                    </a:lnTo>
                    <a:lnTo>
                      <a:pt x="74" y="21"/>
                    </a:lnTo>
                    <a:lnTo>
                      <a:pt x="118" y="16"/>
                    </a:lnTo>
                    <a:lnTo>
                      <a:pt x="166" y="12"/>
                    </a:lnTo>
                    <a:lnTo>
                      <a:pt x="214" y="10"/>
                    </a:lnTo>
                    <a:lnTo>
                      <a:pt x="264" y="8"/>
                    </a:lnTo>
                    <a:lnTo>
                      <a:pt x="311" y="7"/>
                    </a:lnTo>
                    <a:lnTo>
                      <a:pt x="357" y="6"/>
                    </a:lnTo>
                    <a:lnTo>
                      <a:pt x="398" y="4"/>
                    </a:lnTo>
                    <a:lnTo>
                      <a:pt x="434" y="0"/>
                    </a:lnTo>
                    <a:lnTo>
                      <a:pt x="454" y="0"/>
                    </a:lnTo>
                    <a:lnTo>
                      <a:pt x="470" y="7"/>
                    </a:lnTo>
                    <a:lnTo>
                      <a:pt x="483" y="17"/>
                    </a:lnTo>
                    <a:lnTo>
                      <a:pt x="495" y="32"/>
                    </a:lnTo>
                    <a:lnTo>
                      <a:pt x="504" y="48"/>
                    </a:lnTo>
                    <a:lnTo>
                      <a:pt x="511" y="67"/>
                    </a:lnTo>
                    <a:lnTo>
                      <a:pt x="517" y="88"/>
                    </a:lnTo>
                    <a:lnTo>
                      <a:pt x="521" y="108"/>
                    </a:lnTo>
                    <a:lnTo>
                      <a:pt x="525" y="128"/>
                    </a:lnTo>
                    <a:lnTo>
                      <a:pt x="528" y="146"/>
                    </a:lnTo>
                    <a:lnTo>
                      <a:pt x="479" y="326"/>
                    </a:lnTo>
                  </a:path>
                </a:pathLst>
              </a:custGeom>
              <a:solidFill>
                <a:srgbClr val="AC8E6F"/>
              </a:solidFill>
              <a:ln w="9525" cap="rnd">
                <a:noFill/>
                <a:round/>
                <a:headEnd/>
                <a:tailEnd/>
              </a:ln>
            </p:spPr>
            <p:txBody>
              <a:bodyPr/>
              <a:lstStyle/>
              <a:p>
                <a:endParaRPr lang="en-US"/>
              </a:p>
            </p:txBody>
          </p:sp>
          <p:sp>
            <p:nvSpPr>
              <p:cNvPr id="84418" name="Freeform 450"/>
              <p:cNvSpPr>
                <a:spLocks noChangeAspect="1"/>
              </p:cNvSpPr>
              <p:nvPr/>
            </p:nvSpPr>
            <p:spPr bwMode="auto">
              <a:xfrm>
                <a:off x="5253" y="1622"/>
                <a:ext cx="291" cy="137"/>
              </a:xfrm>
              <a:custGeom>
                <a:avLst/>
                <a:gdLst>
                  <a:gd name="T0" fmla="*/ 3 w 596"/>
                  <a:gd name="T1" fmla="*/ 8 h 281"/>
                  <a:gd name="T2" fmla="*/ 6 w 596"/>
                  <a:gd name="T3" fmla="*/ 11 h 281"/>
                  <a:gd name="T4" fmla="*/ 9 w 596"/>
                  <a:gd name="T5" fmla="*/ 14 h 281"/>
                  <a:gd name="T6" fmla="*/ 11 w 596"/>
                  <a:gd name="T7" fmla="*/ 16 h 281"/>
                  <a:gd name="T8" fmla="*/ 11 w 596"/>
                  <a:gd name="T9" fmla="*/ 17 h 281"/>
                  <a:gd name="T10" fmla="*/ 11 w 596"/>
                  <a:gd name="T11" fmla="*/ 19 h 281"/>
                  <a:gd name="T12" fmla="*/ 12 w 596"/>
                  <a:gd name="T13" fmla="*/ 20 h 281"/>
                  <a:gd name="T14" fmla="*/ 13 w 596"/>
                  <a:gd name="T15" fmla="*/ 21 h 281"/>
                  <a:gd name="T16" fmla="*/ 16 w 596"/>
                  <a:gd name="T17" fmla="*/ 23 h 281"/>
                  <a:gd name="T18" fmla="*/ 19 w 596"/>
                  <a:gd name="T19" fmla="*/ 24 h 281"/>
                  <a:gd name="T20" fmla="*/ 21 w 596"/>
                  <a:gd name="T21" fmla="*/ 26 h 281"/>
                  <a:gd name="T22" fmla="*/ 22 w 596"/>
                  <a:gd name="T23" fmla="*/ 27 h 281"/>
                  <a:gd name="T24" fmla="*/ 24 w 596"/>
                  <a:gd name="T25" fmla="*/ 28 h 281"/>
                  <a:gd name="T26" fmla="*/ 26 w 596"/>
                  <a:gd name="T27" fmla="*/ 29 h 281"/>
                  <a:gd name="T28" fmla="*/ 27 w 596"/>
                  <a:gd name="T29" fmla="*/ 29 h 281"/>
                  <a:gd name="T30" fmla="*/ 30 w 596"/>
                  <a:gd name="T31" fmla="*/ 29 h 281"/>
                  <a:gd name="T32" fmla="*/ 34 w 596"/>
                  <a:gd name="T33" fmla="*/ 28 h 281"/>
                  <a:gd name="T34" fmla="*/ 36 w 596"/>
                  <a:gd name="T35" fmla="*/ 28 h 281"/>
                  <a:gd name="T36" fmla="*/ 38 w 596"/>
                  <a:gd name="T37" fmla="*/ 29 h 281"/>
                  <a:gd name="T38" fmla="*/ 42 w 596"/>
                  <a:gd name="T39" fmla="*/ 32 h 281"/>
                  <a:gd name="T40" fmla="*/ 49 w 596"/>
                  <a:gd name="T41" fmla="*/ 33 h 281"/>
                  <a:gd name="T42" fmla="*/ 56 w 596"/>
                  <a:gd name="T43" fmla="*/ 30 h 281"/>
                  <a:gd name="T44" fmla="*/ 57 w 596"/>
                  <a:gd name="T45" fmla="*/ 30 h 281"/>
                  <a:gd name="T46" fmla="*/ 58 w 596"/>
                  <a:gd name="T47" fmla="*/ 30 h 281"/>
                  <a:gd name="T48" fmla="*/ 60 w 596"/>
                  <a:gd name="T49" fmla="*/ 30 h 281"/>
                  <a:gd name="T50" fmla="*/ 61 w 596"/>
                  <a:gd name="T51" fmla="*/ 29 h 281"/>
                  <a:gd name="T52" fmla="*/ 63 w 596"/>
                  <a:gd name="T53" fmla="*/ 29 h 281"/>
                  <a:gd name="T54" fmla="*/ 66 w 596"/>
                  <a:gd name="T55" fmla="*/ 28 h 281"/>
                  <a:gd name="T56" fmla="*/ 69 w 596"/>
                  <a:gd name="T57" fmla="*/ 26 h 281"/>
                  <a:gd name="T58" fmla="*/ 69 w 596"/>
                  <a:gd name="T59" fmla="*/ 25 h 281"/>
                  <a:gd name="T60" fmla="*/ 68 w 596"/>
                  <a:gd name="T61" fmla="*/ 25 h 281"/>
                  <a:gd name="T62" fmla="*/ 66 w 596"/>
                  <a:gd name="T63" fmla="*/ 25 h 281"/>
                  <a:gd name="T64" fmla="*/ 65 w 596"/>
                  <a:gd name="T65" fmla="*/ 26 h 281"/>
                  <a:gd name="T66" fmla="*/ 62 w 596"/>
                  <a:gd name="T67" fmla="*/ 26 h 281"/>
                  <a:gd name="T68" fmla="*/ 58 w 596"/>
                  <a:gd name="T69" fmla="*/ 27 h 281"/>
                  <a:gd name="T70" fmla="*/ 55 w 596"/>
                  <a:gd name="T71" fmla="*/ 27 h 281"/>
                  <a:gd name="T72" fmla="*/ 52 w 596"/>
                  <a:gd name="T73" fmla="*/ 28 h 281"/>
                  <a:gd name="T74" fmla="*/ 51 w 596"/>
                  <a:gd name="T75" fmla="*/ 27 h 281"/>
                  <a:gd name="T76" fmla="*/ 51 w 596"/>
                  <a:gd name="T77" fmla="*/ 26 h 281"/>
                  <a:gd name="T78" fmla="*/ 50 w 596"/>
                  <a:gd name="T79" fmla="*/ 25 h 281"/>
                  <a:gd name="T80" fmla="*/ 49 w 596"/>
                  <a:gd name="T81" fmla="*/ 25 h 281"/>
                  <a:gd name="T82" fmla="*/ 47 w 596"/>
                  <a:gd name="T83" fmla="*/ 25 h 281"/>
                  <a:gd name="T84" fmla="*/ 45 w 596"/>
                  <a:gd name="T85" fmla="*/ 26 h 281"/>
                  <a:gd name="T86" fmla="*/ 42 w 596"/>
                  <a:gd name="T87" fmla="*/ 25 h 281"/>
                  <a:gd name="T88" fmla="*/ 42 w 596"/>
                  <a:gd name="T89" fmla="*/ 25 h 281"/>
                  <a:gd name="T90" fmla="*/ 41 w 596"/>
                  <a:gd name="T91" fmla="*/ 24 h 281"/>
                  <a:gd name="T92" fmla="*/ 39 w 596"/>
                  <a:gd name="T93" fmla="*/ 23 h 281"/>
                  <a:gd name="T94" fmla="*/ 38 w 596"/>
                  <a:gd name="T95" fmla="*/ 23 h 281"/>
                  <a:gd name="T96" fmla="*/ 32 w 596"/>
                  <a:gd name="T97" fmla="*/ 25 h 281"/>
                  <a:gd name="T98" fmla="*/ 25 w 596"/>
                  <a:gd name="T99" fmla="*/ 24 h 281"/>
                  <a:gd name="T100" fmla="*/ 19 w 596"/>
                  <a:gd name="T101" fmla="*/ 21 h 281"/>
                  <a:gd name="T102" fmla="*/ 17 w 596"/>
                  <a:gd name="T103" fmla="*/ 20 h 281"/>
                  <a:gd name="T104" fmla="*/ 16 w 596"/>
                  <a:gd name="T105" fmla="*/ 19 h 281"/>
                  <a:gd name="T106" fmla="*/ 16 w 596"/>
                  <a:gd name="T107" fmla="*/ 17 h 281"/>
                  <a:gd name="T108" fmla="*/ 16 w 596"/>
                  <a:gd name="T109" fmla="*/ 16 h 281"/>
                  <a:gd name="T110" fmla="*/ 14 w 596"/>
                  <a:gd name="T111" fmla="*/ 15 h 281"/>
                  <a:gd name="T112" fmla="*/ 12 w 596"/>
                  <a:gd name="T113" fmla="*/ 14 h 281"/>
                  <a:gd name="T114" fmla="*/ 9 w 596"/>
                  <a:gd name="T115" fmla="*/ 12 h 281"/>
                  <a:gd name="T116" fmla="*/ 7 w 596"/>
                  <a:gd name="T117" fmla="*/ 10 h 281"/>
                  <a:gd name="T118" fmla="*/ 4 w 596"/>
                  <a:gd name="T119" fmla="*/ 6 h 281"/>
                  <a:gd name="T120" fmla="*/ 2 w 596"/>
                  <a:gd name="T121" fmla="*/ 3 h 281"/>
                  <a:gd name="T122" fmla="*/ 0 w 596"/>
                  <a:gd name="T123" fmla="*/ 0 h 2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6"/>
                  <a:gd name="T187" fmla="*/ 0 h 281"/>
                  <a:gd name="T188" fmla="*/ 596 w 596"/>
                  <a:gd name="T189" fmla="*/ 281 h 2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6" h="281">
                    <a:moveTo>
                      <a:pt x="22" y="44"/>
                    </a:moveTo>
                    <a:lnTo>
                      <a:pt x="22" y="56"/>
                    </a:lnTo>
                    <a:lnTo>
                      <a:pt x="25" y="68"/>
                    </a:lnTo>
                    <a:lnTo>
                      <a:pt x="32" y="77"/>
                    </a:lnTo>
                    <a:lnTo>
                      <a:pt x="40" y="87"/>
                    </a:lnTo>
                    <a:lnTo>
                      <a:pt x="50" y="95"/>
                    </a:lnTo>
                    <a:lnTo>
                      <a:pt x="60" y="102"/>
                    </a:lnTo>
                    <a:lnTo>
                      <a:pt x="70" y="111"/>
                    </a:lnTo>
                    <a:lnTo>
                      <a:pt x="79" y="118"/>
                    </a:lnTo>
                    <a:lnTo>
                      <a:pt x="86" y="127"/>
                    </a:lnTo>
                    <a:lnTo>
                      <a:pt x="92" y="136"/>
                    </a:lnTo>
                    <a:lnTo>
                      <a:pt x="92" y="139"/>
                    </a:lnTo>
                    <a:lnTo>
                      <a:pt x="94" y="143"/>
                    </a:lnTo>
                    <a:lnTo>
                      <a:pt x="95" y="147"/>
                    </a:lnTo>
                    <a:lnTo>
                      <a:pt x="97" y="152"/>
                    </a:lnTo>
                    <a:lnTo>
                      <a:pt x="98" y="156"/>
                    </a:lnTo>
                    <a:lnTo>
                      <a:pt x="99" y="161"/>
                    </a:lnTo>
                    <a:lnTo>
                      <a:pt x="101" y="166"/>
                    </a:lnTo>
                    <a:lnTo>
                      <a:pt x="103" y="169"/>
                    </a:lnTo>
                    <a:lnTo>
                      <a:pt x="105" y="173"/>
                    </a:lnTo>
                    <a:lnTo>
                      <a:pt x="106" y="175"/>
                    </a:lnTo>
                    <a:lnTo>
                      <a:pt x="113" y="182"/>
                    </a:lnTo>
                    <a:lnTo>
                      <a:pt x="120" y="188"/>
                    </a:lnTo>
                    <a:lnTo>
                      <a:pt x="127" y="193"/>
                    </a:lnTo>
                    <a:lnTo>
                      <a:pt x="135" y="197"/>
                    </a:lnTo>
                    <a:lnTo>
                      <a:pt x="143" y="201"/>
                    </a:lnTo>
                    <a:lnTo>
                      <a:pt x="150" y="204"/>
                    </a:lnTo>
                    <a:lnTo>
                      <a:pt x="158" y="208"/>
                    </a:lnTo>
                    <a:lnTo>
                      <a:pt x="165" y="213"/>
                    </a:lnTo>
                    <a:lnTo>
                      <a:pt x="172" y="217"/>
                    </a:lnTo>
                    <a:lnTo>
                      <a:pt x="179" y="223"/>
                    </a:lnTo>
                    <a:lnTo>
                      <a:pt x="184" y="226"/>
                    </a:lnTo>
                    <a:lnTo>
                      <a:pt x="189" y="231"/>
                    </a:lnTo>
                    <a:lnTo>
                      <a:pt x="194" y="235"/>
                    </a:lnTo>
                    <a:lnTo>
                      <a:pt x="200" y="238"/>
                    </a:lnTo>
                    <a:lnTo>
                      <a:pt x="205" y="241"/>
                    </a:lnTo>
                    <a:lnTo>
                      <a:pt x="210" y="244"/>
                    </a:lnTo>
                    <a:lnTo>
                      <a:pt x="216" y="246"/>
                    </a:lnTo>
                    <a:lnTo>
                      <a:pt x="222" y="248"/>
                    </a:lnTo>
                    <a:lnTo>
                      <a:pt x="228" y="251"/>
                    </a:lnTo>
                    <a:lnTo>
                      <a:pt x="236" y="253"/>
                    </a:lnTo>
                    <a:lnTo>
                      <a:pt x="243" y="254"/>
                    </a:lnTo>
                    <a:lnTo>
                      <a:pt x="250" y="253"/>
                    </a:lnTo>
                    <a:lnTo>
                      <a:pt x="260" y="251"/>
                    </a:lnTo>
                    <a:lnTo>
                      <a:pt x="269" y="248"/>
                    </a:lnTo>
                    <a:lnTo>
                      <a:pt x="279" y="245"/>
                    </a:lnTo>
                    <a:lnTo>
                      <a:pt x="288" y="243"/>
                    </a:lnTo>
                    <a:lnTo>
                      <a:pt x="297" y="242"/>
                    </a:lnTo>
                    <a:lnTo>
                      <a:pt x="304" y="241"/>
                    </a:lnTo>
                    <a:lnTo>
                      <a:pt x="310" y="242"/>
                    </a:lnTo>
                    <a:lnTo>
                      <a:pt x="315" y="245"/>
                    </a:lnTo>
                    <a:lnTo>
                      <a:pt x="323" y="254"/>
                    </a:lnTo>
                    <a:lnTo>
                      <a:pt x="335" y="263"/>
                    </a:lnTo>
                    <a:lnTo>
                      <a:pt x="349" y="270"/>
                    </a:lnTo>
                    <a:lnTo>
                      <a:pt x="365" y="275"/>
                    </a:lnTo>
                    <a:lnTo>
                      <a:pt x="383" y="279"/>
                    </a:lnTo>
                    <a:lnTo>
                      <a:pt x="402" y="280"/>
                    </a:lnTo>
                    <a:lnTo>
                      <a:pt x="421" y="280"/>
                    </a:lnTo>
                    <a:lnTo>
                      <a:pt x="440" y="276"/>
                    </a:lnTo>
                    <a:lnTo>
                      <a:pt x="459" y="270"/>
                    </a:lnTo>
                    <a:lnTo>
                      <a:pt x="477" y="261"/>
                    </a:lnTo>
                    <a:lnTo>
                      <a:pt x="480" y="259"/>
                    </a:lnTo>
                    <a:lnTo>
                      <a:pt x="485" y="258"/>
                    </a:lnTo>
                    <a:lnTo>
                      <a:pt x="489" y="258"/>
                    </a:lnTo>
                    <a:lnTo>
                      <a:pt x="494" y="258"/>
                    </a:lnTo>
                    <a:lnTo>
                      <a:pt x="498" y="258"/>
                    </a:lnTo>
                    <a:lnTo>
                      <a:pt x="504" y="258"/>
                    </a:lnTo>
                    <a:lnTo>
                      <a:pt x="509" y="258"/>
                    </a:lnTo>
                    <a:lnTo>
                      <a:pt x="514" y="258"/>
                    </a:lnTo>
                    <a:lnTo>
                      <a:pt x="519" y="257"/>
                    </a:lnTo>
                    <a:lnTo>
                      <a:pt x="523" y="255"/>
                    </a:lnTo>
                    <a:lnTo>
                      <a:pt x="531" y="252"/>
                    </a:lnTo>
                    <a:lnTo>
                      <a:pt x="539" y="250"/>
                    </a:lnTo>
                    <a:lnTo>
                      <a:pt x="547" y="247"/>
                    </a:lnTo>
                    <a:lnTo>
                      <a:pt x="555" y="245"/>
                    </a:lnTo>
                    <a:lnTo>
                      <a:pt x="562" y="242"/>
                    </a:lnTo>
                    <a:lnTo>
                      <a:pt x="570" y="239"/>
                    </a:lnTo>
                    <a:lnTo>
                      <a:pt x="577" y="235"/>
                    </a:lnTo>
                    <a:lnTo>
                      <a:pt x="583" y="230"/>
                    </a:lnTo>
                    <a:lnTo>
                      <a:pt x="589" y="224"/>
                    </a:lnTo>
                    <a:lnTo>
                      <a:pt x="595" y="217"/>
                    </a:lnTo>
                    <a:lnTo>
                      <a:pt x="595" y="216"/>
                    </a:lnTo>
                    <a:lnTo>
                      <a:pt x="593" y="215"/>
                    </a:lnTo>
                    <a:lnTo>
                      <a:pt x="589" y="215"/>
                    </a:lnTo>
                    <a:lnTo>
                      <a:pt x="586" y="216"/>
                    </a:lnTo>
                    <a:lnTo>
                      <a:pt x="580" y="216"/>
                    </a:lnTo>
                    <a:lnTo>
                      <a:pt x="575" y="218"/>
                    </a:lnTo>
                    <a:lnTo>
                      <a:pt x="570" y="219"/>
                    </a:lnTo>
                    <a:lnTo>
                      <a:pt x="564" y="220"/>
                    </a:lnTo>
                    <a:lnTo>
                      <a:pt x="561" y="220"/>
                    </a:lnTo>
                    <a:lnTo>
                      <a:pt x="558" y="221"/>
                    </a:lnTo>
                    <a:lnTo>
                      <a:pt x="545" y="220"/>
                    </a:lnTo>
                    <a:lnTo>
                      <a:pt x="533" y="222"/>
                    </a:lnTo>
                    <a:lnTo>
                      <a:pt x="522" y="223"/>
                    </a:lnTo>
                    <a:lnTo>
                      <a:pt x="510" y="226"/>
                    </a:lnTo>
                    <a:lnTo>
                      <a:pt x="500" y="229"/>
                    </a:lnTo>
                    <a:lnTo>
                      <a:pt x="489" y="231"/>
                    </a:lnTo>
                    <a:lnTo>
                      <a:pt x="478" y="234"/>
                    </a:lnTo>
                    <a:lnTo>
                      <a:pt x="469" y="235"/>
                    </a:lnTo>
                    <a:lnTo>
                      <a:pt x="459" y="237"/>
                    </a:lnTo>
                    <a:lnTo>
                      <a:pt x="450" y="237"/>
                    </a:lnTo>
                    <a:lnTo>
                      <a:pt x="447" y="236"/>
                    </a:lnTo>
                    <a:lnTo>
                      <a:pt x="444" y="235"/>
                    </a:lnTo>
                    <a:lnTo>
                      <a:pt x="443" y="232"/>
                    </a:lnTo>
                    <a:lnTo>
                      <a:pt x="441" y="230"/>
                    </a:lnTo>
                    <a:lnTo>
                      <a:pt x="440" y="227"/>
                    </a:lnTo>
                    <a:lnTo>
                      <a:pt x="438" y="224"/>
                    </a:lnTo>
                    <a:lnTo>
                      <a:pt x="437" y="221"/>
                    </a:lnTo>
                    <a:lnTo>
                      <a:pt x="434" y="219"/>
                    </a:lnTo>
                    <a:lnTo>
                      <a:pt x="431" y="217"/>
                    </a:lnTo>
                    <a:lnTo>
                      <a:pt x="428" y="216"/>
                    </a:lnTo>
                    <a:lnTo>
                      <a:pt x="423" y="216"/>
                    </a:lnTo>
                    <a:lnTo>
                      <a:pt x="418" y="216"/>
                    </a:lnTo>
                    <a:lnTo>
                      <a:pt x="413" y="218"/>
                    </a:lnTo>
                    <a:lnTo>
                      <a:pt x="408" y="220"/>
                    </a:lnTo>
                    <a:lnTo>
                      <a:pt x="402" y="222"/>
                    </a:lnTo>
                    <a:lnTo>
                      <a:pt x="396" y="223"/>
                    </a:lnTo>
                    <a:lnTo>
                      <a:pt x="389" y="224"/>
                    </a:lnTo>
                    <a:lnTo>
                      <a:pt x="382" y="223"/>
                    </a:lnTo>
                    <a:lnTo>
                      <a:pt x="374" y="223"/>
                    </a:lnTo>
                    <a:lnTo>
                      <a:pt x="365" y="220"/>
                    </a:lnTo>
                    <a:lnTo>
                      <a:pt x="361" y="216"/>
                    </a:lnTo>
                    <a:lnTo>
                      <a:pt x="356" y="213"/>
                    </a:lnTo>
                    <a:lnTo>
                      <a:pt x="352" y="210"/>
                    </a:lnTo>
                    <a:lnTo>
                      <a:pt x="349" y="207"/>
                    </a:lnTo>
                    <a:lnTo>
                      <a:pt x="346" y="205"/>
                    </a:lnTo>
                    <a:lnTo>
                      <a:pt x="343" y="203"/>
                    </a:lnTo>
                    <a:lnTo>
                      <a:pt x="340" y="201"/>
                    </a:lnTo>
                    <a:lnTo>
                      <a:pt x="336" y="201"/>
                    </a:lnTo>
                    <a:lnTo>
                      <a:pt x="331" y="201"/>
                    </a:lnTo>
                    <a:lnTo>
                      <a:pt x="326" y="203"/>
                    </a:lnTo>
                    <a:lnTo>
                      <a:pt x="310" y="207"/>
                    </a:lnTo>
                    <a:lnTo>
                      <a:pt x="293" y="211"/>
                    </a:lnTo>
                    <a:lnTo>
                      <a:pt x="275" y="213"/>
                    </a:lnTo>
                    <a:lnTo>
                      <a:pt x="256" y="213"/>
                    </a:lnTo>
                    <a:lnTo>
                      <a:pt x="237" y="212"/>
                    </a:lnTo>
                    <a:lnTo>
                      <a:pt x="217" y="208"/>
                    </a:lnTo>
                    <a:lnTo>
                      <a:pt x="198" y="204"/>
                    </a:lnTo>
                    <a:lnTo>
                      <a:pt x="180" y="196"/>
                    </a:lnTo>
                    <a:lnTo>
                      <a:pt x="162" y="187"/>
                    </a:lnTo>
                    <a:lnTo>
                      <a:pt x="146" y="176"/>
                    </a:lnTo>
                    <a:lnTo>
                      <a:pt x="141" y="171"/>
                    </a:lnTo>
                    <a:lnTo>
                      <a:pt x="138" y="166"/>
                    </a:lnTo>
                    <a:lnTo>
                      <a:pt x="136" y="162"/>
                    </a:lnTo>
                    <a:lnTo>
                      <a:pt x="136" y="157"/>
                    </a:lnTo>
                    <a:lnTo>
                      <a:pt x="137" y="153"/>
                    </a:lnTo>
                    <a:lnTo>
                      <a:pt x="137" y="150"/>
                    </a:lnTo>
                    <a:lnTo>
                      <a:pt x="138" y="146"/>
                    </a:lnTo>
                    <a:lnTo>
                      <a:pt x="138" y="143"/>
                    </a:lnTo>
                    <a:lnTo>
                      <a:pt x="136" y="140"/>
                    </a:lnTo>
                    <a:lnTo>
                      <a:pt x="133" y="138"/>
                    </a:lnTo>
                    <a:lnTo>
                      <a:pt x="128" y="136"/>
                    </a:lnTo>
                    <a:lnTo>
                      <a:pt x="123" y="132"/>
                    </a:lnTo>
                    <a:lnTo>
                      <a:pt x="116" y="128"/>
                    </a:lnTo>
                    <a:lnTo>
                      <a:pt x="108" y="124"/>
                    </a:lnTo>
                    <a:lnTo>
                      <a:pt x="100" y="119"/>
                    </a:lnTo>
                    <a:lnTo>
                      <a:pt x="92" y="113"/>
                    </a:lnTo>
                    <a:lnTo>
                      <a:pt x="83" y="107"/>
                    </a:lnTo>
                    <a:lnTo>
                      <a:pt x="76" y="100"/>
                    </a:lnTo>
                    <a:lnTo>
                      <a:pt x="68" y="93"/>
                    </a:lnTo>
                    <a:lnTo>
                      <a:pt x="60" y="86"/>
                    </a:lnTo>
                    <a:lnTo>
                      <a:pt x="52" y="76"/>
                    </a:lnTo>
                    <a:lnTo>
                      <a:pt x="44" y="66"/>
                    </a:lnTo>
                    <a:lnTo>
                      <a:pt x="38" y="55"/>
                    </a:lnTo>
                    <a:lnTo>
                      <a:pt x="32" y="45"/>
                    </a:lnTo>
                    <a:lnTo>
                      <a:pt x="25" y="36"/>
                    </a:lnTo>
                    <a:lnTo>
                      <a:pt x="20" y="27"/>
                    </a:lnTo>
                    <a:lnTo>
                      <a:pt x="15" y="19"/>
                    </a:lnTo>
                    <a:lnTo>
                      <a:pt x="9" y="11"/>
                    </a:lnTo>
                    <a:lnTo>
                      <a:pt x="5" y="5"/>
                    </a:lnTo>
                    <a:lnTo>
                      <a:pt x="0" y="0"/>
                    </a:lnTo>
                    <a:lnTo>
                      <a:pt x="22" y="44"/>
                    </a:lnTo>
                  </a:path>
                </a:pathLst>
              </a:custGeom>
              <a:solidFill>
                <a:srgbClr val="DAACA0"/>
              </a:solidFill>
              <a:ln w="9525" cap="rnd">
                <a:noFill/>
                <a:round/>
                <a:headEnd/>
                <a:tailEnd/>
              </a:ln>
            </p:spPr>
            <p:txBody>
              <a:bodyPr/>
              <a:lstStyle/>
              <a:p>
                <a:endParaRPr lang="en-US"/>
              </a:p>
            </p:txBody>
          </p:sp>
          <p:sp>
            <p:nvSpPr>
              <p:cNvPr id="84419" name="Freeform 451"/>
              <p:cNvSpPr>
                <a:spLocks noChangeAspect="1"/>
              </p:cNvSpPr>
              <p:nvPr/>
            </p:nvSpPr>
            <p:spPr bwMode="auto">
              <a:xfrm>
                <a:off x="5492" y="1580"/>
                <a:ext cx="80" cy="446"/>
              </a:xfrm>
              <a:custGeom>
                <a:avLst/>
                <a:gdLst>
                  <a:gd name="T0" fmla="*/ 0 w 165"/>
                  <a:gd name="T1" fmla="*/ 0 h 915"/>
                  <a:gd name="T2" fmla="*/ 0 w 165"/>
                  <a:gd name="T3" fmla="*/ 1 h 915"/>
                  <a:gd name="T4" fmla="*/ 2 w 165"/>
                  <a:gd name="T5" fmla="*/ 5 h 915"/>
                  <a:gd name="T6" fmla="*/ 4 w 165"/>
                  <a:gd name="T7" fmla="*/ 12 h 915"/>
                  <a:gd name="T8" fmla="*/ 6 w 165"/>
                  <a:gd name="T9" fmla="*/ 20 h 915"/>
                  <a:gd name="T10" fmla="*/ 8 w 165"/>
                  <a:gd name="T11" fmla="*/ 31 h 915"/>
                  <a:gd name="T12" fmla="*/ 10 w 165"/>
                  <a:gd name="T13" fmla="*/ 43 h 915"/>
                  <a:gd name="T14" fmla="*/ 12 w 165"/>
                  <a:gd name="T15" fmla="*/ 57 h 915"/>
                  <a:gd name="T16" fmla="*/ 12 w 165"/>
                  <a:gd name="T17" fmla="*/ 72 h 915"/>
                  <a:gd name="T18" fmla="*/ 12 w 165"/>
                  <a:gd name="T19" fmla="*/ 88 h 915"/>
                  <a:gd name="T20" fmla="*/ 11 w 165"/>
                  <a:gd name="T21" fmla="*/ 106 h 915"/>
                  <a:gd name="T22" fmla="*/ 14 w 165"/>
                  <a:gd name="T23" fmla="*/ 106 h 915"/>
                  <a:gd name="T24" fmla="*/ 15 w 165"/>
                  <a:gd name="T25" fmla="*/ 106 h 915"/>
                  <a:gd name="T26" fmla="*/ 15 w 165"/>
                  <a:gd name="T27" fmla="*/ 106 h 915"/>
                  <a:gd name="T28" fmla="*/ 16 w 165"/>
                  <a:gd name="T29" fmla="*/ 90 h 915"/>
                  <a:gd name="T30" fmla="*/ 18 w 165"/>
                  <a:gd name="T31" fmla="*/ 75 h 915"/>
                  <a:gd name="T32" fmla="*/ 18 w 165"/>
                  <a:gd name="T33" fmla="*/ 62 h 915"/>
                  <a:gd name="T34" fmla="*/ 19 w 165"/>
                  <a:gd name="T35" fmla="*/ 50 h 915"/>
                  <a:gd name="T36" fmla="*/ 18 w 165"/>
                  <a:gd name="T37" fmla="*/ 40 h 915"/>
                  <a:gd name="T38" fmla="*/ 18 w 165"/>
                  <a:gd name="T39" fmla="*/ 31 h 915"/>
                  <a:gd name="T40" fmla="*/ 17 w 165"/>
                  <a:gd name="T41" fmla="*/ 24 h 915"/>
                  <a:gd name="T42" fmla="*/ 16 w 165"/>
                  <a:gd name="T43" fmla="*/ 19 h 915"/>
                  <a:gd name="T44" fmla="*/ 16 w 165"/>
                  <a:gd name="T45" fmla="*/ 17 h 915"/>
                  <a:gd name="T46" fmla="*/ 16 w 165"/>
                  <a:gd name="T47" fmla="*/ 15 h 915"/>
                  <a:gd name="T48" fmla="*/ 0 w 165"/>
                  <a:gd name="T49" fmla="*/ 0 h 9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5"/>
                  <a:gd name="T76" fmla="*/ 0 h 915"/>
                  <a:gd name="T77" fmla="*/ 165 w 165"/>
                  <a:gd name="T78" fmla="*/ 915 h 9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5" h="915">
                    <a:moveTo>
                      <a:pt x="0" y="0"/>
                    </a:moveTo>
                    <a:lnTo>
                      <a:pt x="4" y="12"/>
                    </a:lnTo>
                    <a:lnTo>
                      <a:pt x="16" y="46"/>
                    </a:lnTo>
                    <a:lnTo>
                      <a:pt x="32" y="101"/>
                    </a:lnTo>
                    <a:lnTo>
                      <a:pt x="51" y="175"/>
                    </a:lnTo>
                    <a:lnTo>
                      <a:pt x="70" y="265"/>
                    </a:lnTo>
                    <a:lnTo>
                      <a:pt x="88" y="372"/>
                    </a:lnTo>
                    <a:lnTo>
                      <a:pt x="101" y="491"/>
                    </a:lnTo>
                    <a:lnTo>
                      <a:pt x="108" y="623"/>
                    </a:lnTo>
                    <a:lnTo>
                      <a:pt x="107" y="764"/>
                    </a:lnTo>
                    <a:lnTo>
                      <a:pt x="95" y="914"/>
                    </a:lnTo>
                    <a:lnTo>
                      <a:pt x="120" y="914"/>
                    </a:lnTo>
                    <a:lnTo>
                      <a:pt x="126" y="914"/>
                    </a:lnTo>
                    <a:lnTo>
                      <a:pt x="144" y="775"/>
                    </a:lnTo>
                    <a:lnTo>
                      <a:pt x="156" y="649"/>
                    </a:lnTo>
                    <a:lnTo>
                      <a:pt x="162" y="535"/>
                    </a:lnTo>
                    <a:lnTo>
                      <a:pt x="164" y="433"/>
                    </a:lnTo>
                    <a:lnTo>
                      <a:pt x="162" y="345"/>
                    </a:lnTo>
                    <a:lnTo>
                      <a:pt x="157" y="270"/>
                    </a:lnTo>
                    <a:lnTo>
                      <a:pt x="152" y="212"/>
                    </a:lnTo>
                    <a:lnTo>
                      <a:pt x="146" y="168"/>
                    </a:lnTo>
                    <a:lnTo>
                      <a:pt x="143" y="142"/>
                    </a:lnTo>
                    <a:lnTo>
                      <a:pt x="141" y="132"/>
                    </a:lnTo>
                    <a:lnTo>
                      <a:pt x="0" y="0"/>
                    </a:lnTo>
                  </a:path>
                </a:pathLst>
              </a:custGeom>
              <a:solidFill>
                <a:srgbClr val="FFC1C1"/>
              </a:solidFill>
              <a:ln w="9525" cap="rnd">
                <a:noFill/>
                <a:round/>
                <a:headEnd/>
                <a:tailEnd/>
              </a:ln>
            </p:spPr>
            <p:txBody>
              <a:bodyPr/>
              <a:lstStyle/>
              <a:p>
                <a:endParaRPr lang="en-US"/>
              </a:p>
            </p:txBody>
          </p:sp>
          <p:sp>
            <p:nvSpPr>
              <p:cNvPr id="84420" name="Freeform 452"/>
              <p:cNvSpPr>
                <a:spLocks noChangeAspect="1"/>
              </p:cNvSpPr>
              <p:nvPr/>
            </p:nvSpPr>
            <p:spPr bwMode="auto">
              <a:xfrm>
                <a:off x="5492" y="1580"/>
                <a:ext cx="53" cy="446"/>
              </a:xfrm>
              <a:custGeom>
                <a:avLst/>
                <a:gdLst>
                  <a:gd name="T0" fmla="*/ 0 w 109"/>
                  <a:gd name="T1" fmla="*/ 0 h 915"/>
                  <a:gd name="T2" fmla="*/ 0 w 109"/>
                  <a:gd name="T3" fmla="*/ 1 h 915"/>
                  <a:gd name="T4" fmla="*/ 2 w 109"/>
                  <a:gd name="T5" fmla="*/ 5 h 915"/>
                  <a:gd name="T6" fmla="*/ 4 w 109"/>
                  <a:gd name="T7" fmla="*/ 12 h 915"/>
                  <a:gd name="T8" fmla="*/ 6 w 109"/>
                  <a:gd name="T9" fmla="*/ 20 h 915"/>
                  <a:gd name="T10" fmla="*/ 8 w 109"/>
                  <a:gd name="T11" fmla="*/ 31 h 915"/>
                  <a:gd name="T12" fmla="*/ 10 w 109"/>
                  <a:gd name="T13" fmla="*/ 43 h 915"/>
                  <a:gd name="T14" fmla="*/ 12 w 109"/>
                  <a:gd name="T15" fmla="*/ 57 h 915"/>
                  <a:gd name="T16" fmla="*/ 13 w 109"/>
                  <a:gd name="T17" fmla="*/ 72 h 915"/>
                  <a:gd name="T18" fmla="*/ 12 w 109"/>
                  <a:gd name="T19" fmla="*/ 88 h 915"/>
                  <a:gd name="T20" fmla="*/ 11 w 109"/>
                  <a:gd name="T21" fmla="*/ 106 h 9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915"/>
                  <a:gd name="T35" fmla="*/ 109 w 109"/>
                  <a:gd name="T36" fmla="*/ 915 h 9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915">
                    <a:moveTo>
                      <a:pt x="0" y="0"/>
                    </a:moveTo>
                    <a:lnTo>
                      <a:pt x="4" y="12"/>
                    </a:lnTo>
                    <a:lnTo>
                      <a:pt x="16" y="46"/>
                    </a:lnTo>
                    <a:lnTo>
                      <a:pt x="32" y="101"/>
                    </a:lnTo>
                    <a:lnTo>
                      <a:pt x="51" y="175"/>
                    </a:lnTo>
                    <a:lnTo>
                      <a:pt x="70" y="265"/>
                    </a:lnTo>
                    <a:lnTo>
                      <a:pt x="88" y="372"/>
                    </a:lnTo>
                    <a:lnTo>
                      <a:pt x="101" y="491"/>
                    </a:lnTo>
                    <a:lnTo>
                      <a:pt x="108" y="623"/>
                    </a:lnTo>
                    <a:lnTo>
                      <a:pt x="107" y="764"/>
                    </a:lnTo>
                    <a:lnTo>
                      <a:pt x="95" y="914"/>
                    </a:lnTo>
                  </a:path>
                </a:pathLst>
              </a:custGeom>
              <a:noFill/>
              <a:ln w="12700" cap="rnd">
                <a:solidFill>
                  <a:srgbClr val="000000"/>
                </a:solidFill>
                <a:round/>
                <a:headEnd type="none" w="sm" len="sm"/>
                <a:tailEnd type="none" w="sm" len="sm"/>
              </a:ln>
            </p:spPr>
            <p:txBody>
              <a:bodyPr/>
              <a:lstStyle/>
              <a:p>
                <a:endParaRPr lang="en-US"/>
              </a:p>
            </p:txBody>
          </p:sp>
          <p:sp>
            <p:nvSpPr>
              <p:cNvPr id="84421" name="Freeform 453"/>
              <p:cNvSpPr>
                <a:spLocks noChangeAspect="1"/>
              </p:cNvSpPr>
              <p:nvPr/>
            </p:nvSpPr>
            <p:spPr bwMode="auto">
              <a:xfrm>
                <a:off x="5627" y="1754"/>
                <a:ext cx="73" cy="272"/>
              </a:xfrm>
              <a:custGeom>
                <a:avLst/>
                <a:gdLst>
                  <a:gd name="T0" fmla="*/ 0 w 149"/>
                  <a:gd name="T1" fmla="*/ 64 h 558"/>
                  <a:gd name="T2" fmla="*/ 1 w 149"/>
                  <a:gd name="T3" fmla="*/ 58 h 558"/>
                  <a:gd name="T4" fmla="*/ 3 w 149"/>
                  <a:gd name="T5" fmla="*/ 51 h 558"/>
                  <a:gd name="T6" fmla="*/ 5 w 149"/>
                  <a:gd name="T7" fmla="*/ 42 h 558"/>
                  <a:gd name="T8" fmla="*/ 6 w 149"/>
                  <a:gd name="T9" fmla="*/ 34 h 558"/>
                  <a:gd name="T10" fmla="*/ 8 w 149"/>
                  <a:gd name="T11" fmla="*/ 26 h 558"/>
                  <a:gd name="T12" fmla="*/ 9 w 149"/>
                  <a:gd name="T13" fmla="*/ 18 h 558"/>
                  <a:gd name="T14" fmla="*/ 10 w 149"/>
                  <a:gd name="T15" fmla="*/ 11 h 558"/>
                  <a:gd name="T16" fmla="*/ 11 w 149"/>
                  <a:gd name="T17" fmla="*/ 5 h 558"/>
                  <a:gd name="T18" fmla="*/ 12 w 149"/>
                  <a:gd name="T19" fmla="*/ 1 h 558"/>
                  <a:gd name="T20" fmla="*/ 12 w 149"/>
                  <a:gd name="T21" fmla="*/ 0 h 558"/>
                  <a:gd name="T22" fmla="*/ 18 w 149"/>
                  <a:gd name="T23" fmla="*/ 0 h 558"/>
                  <a:gd name="T24" fmla="*/ 18 w 149"/>
                  <a:gd name="T25" fmla="*/ 0 h 558"/>
                  <a:gd name="T26" fmla="*/ 17 w 149"/>
                  <a:gd name="T27" fmla="*/ 1 h 558"/>
                  <a:gd name="T28" fmla="*/ 16 w 149"/>
                  <a:gd name="T29" fmla="*/ 6 h 558"/>
                  <a:gd name="T30" fmla="*/ 14 w 149"/>
                  <a:gd name="T31" fmla="*/ 13 h 558"/>
                  <a:gd name="T32" fmla="*/ 12 w 149"/>
                  <a:gd name="T33" fmla="*/ 21 h 558"/>
                  <a:gd name="T34" fmla="*/ 9 w 149"/>
                  <a:gd name="T35" fmla="*/ 30 h 558"/>
                  <a:gd name="T36" fmla="*/ 7 w 149"/>
                  <a:gd name="T37" fmla="*/ 39 h 558"/>
                  <a:gd name="T38" fmla="*/ 4 w 149"/>
                  <a:gd name="T39" fmla="*/ 48 h 558"/>
                  <a:gd name="T40" fmla="*/ 2 w 149"/>
                  <a:gd name="T41" fmla="*/ 56 h 558"/>
                  <a:gd name="T42" fmla="*/ 1 w 149"/>
                  <a:gd name="T43" fmla="*/ 61 h 558"/>
                  <a:gd name="T44" fmla="*/ 1 w 149"/>
                  <a:gd name="T45" fmla="*/ 65 h 558"/>
                  <a:gd name="T46" fmla="*/ 0 w 149"/>
                  <a:gd name="T47" fmla="*/ 64 h 5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9"/>
                  <a:gd name="T73" fmla="*/ 0 h 558"/>
                  <a:gd name="T74" fmla="*/ 149 w 149"/>
                  <a:gd name="T75" fmla="*/ 558 h 5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9" h="558">
                    <a:moveTo>
                      <a:pt x="0" y="554"/>
                    </a:moveTo>
                    <a:lnTo>
                      <a:pt x="14" y="501"/>
                    </a:lnTo>
                    <a:lnTo>
                      <a:pt x="29" y="437"/>
                    </a:lnTo>
                    <a:lnTo>
                      <a:pt x="42" y="367"/>
                    </a:lnTo>
                    <a:lnTo>
                      <a:pt x="55" y="294"/>
                    </a:lnTo>
                    <a:lnTo>
                      <a:pt x="67" y="221"/>
                    </a:lnTo>
                    <a:lnTo>
                      <a:pt x="77" y="153"/>
                    </a:lnTo>
                    <a:lnTo>
                      <a:pt x="86" y="93"/>
                    </a:lnTo>
                    <a:lnTo>
                      <a:pt x="93" y="46"/>
                    </a:lnTo>
                    <a:lnTo>
                      <a:pt x="97" y="15"/>
                    </a:lnTo>
                    <a:lnTo>
                      <a:pt x="99" y="3"/>
                    </a:lnTo>
                    <a:lnTo>
                      <a:pt x="148" y="0"/>
                    </a:lnTo>
                    <a:lnTo>
                      <a:pt x="143" y="14"/>
                    </a:lnTo>
                    <a:lnTo>
                      <a:pt x="134" y="53"/>
                    </a:lnTo>
                    <a:lnTo>
                      <a:pt x="118" y="111"/>
                    </a:lnTo>
                    <a:lnTo>
                      <a:pt x="99" y="182"/>
                    </a:lnTo>
                    <a:lnTo>
                      <a:pt x="78" y="260"/>
                    </a:lnTo>
                    <a:lnTo>
                      <a:pt x="58" y="339"/>
                    </a:lnTo>
                    <a:lnTo>
                      <a:pt x="39" y="415"/>
                    </a:lnTo>
                    <a:lnTo>
                      <a:pt x="23" y="480"/>
                    </a:lnTo>
                    <a:lnTo>
                      <a:pt x="13" y="529"/>
                    </a:lnTo>
                    <a:lnTo>
                      <a:pt x="9" y="557"/>
                    </a:lnTo>
                    <a:lnTo>
                      <a:pt x="0" y="554"/>
                    </a:lnTo>
                  </a:path>
                </a:pathLst>
              </a:custGeom>
              <a:solidFill>
                <a:srgbClr val="E4A5A5"/>
              </a:solidFill>
              <a:ln w="9525" cap="rnd">
                <a:noFill/>
                <a:round/>
                <a:headEnd/>
                <a:tailEnd/>
              </a:ln>
            </p:spPr>
            <p:txBody>
              <a:bodyPr/>
              <a:lstStyle/>
              <a:p>
                <a:endParaRPr lang="en-US"/>
              </a:p>
            </p:txBody>
          </p:sp>
          <p:sp>
            <p:nvSpPr>
              <p:cNvPr id="84422" name="Freeform 454"/>
              <p:cNvSpPr>
                <a:spLocks noChangeAspect="1"/>
              </p:cNvSpPr>
              <p:nvPr/>
            </p:nvSpPr>
            <p:spPr bwMode="auto">
              <a:xfrm>
                <a:off x="5481" y="1562"/>
                <a:ext cx="338" cy="201"/>
              </a:xfrm>
              <a:custGeom>
                <a:avLst/>
                <a:gdLst>
                  <a:gd name="T0" fmla="*/ 81 w 691"/>
                  <a:gd name="T1" fmla="*/ 1 h 411"/>
                  <a:gd name="T2" fmla="*/ 80 w 691"/>
                  <a:gd name="T3" fmla="*/ 2 h 411"/>
                  <a:gd name="T4" fmla="*/ 79 w 691"/>
                  <a:gd name="T5" fmla="*/ 3 h 411"/>
                  <a:gd name="T6" fmla="*/ 78 w 691"/>
                  <a:gd name="T7" fmla="*/ 5 h 411"/>
                  <a:gd name="T8" fmla="*/ 77 w 691"/>
                  <a:gd name="T9" fmla="*/ 7 h 411"/>
                  <a:gd name="T10" fmla="*/ 77 w 691"/>
                  <a:gd name="T11" fmla="*/ 10 h 411"/>
                  <a:gd name="T12" fmla="*/ 76 w 691"/>
                  <a:gd name="T13" fmla="*/ 12 h 411"/>
                  <a:gd name="T14" fmla="*/ 75 w 691"/>
                  <a:gd name="T15" fmla="*/ 15 h 411"/>
                  <a:gd name="T16" fmla="*/ 75 w 691"/>
                  <a:gd name="T17" fmla="*/ 17 h 411"/>
                  <a:gd name="T18" fmla="*/ 75 w 691"/>
                  <a:gd name="T19" fmla="*/ 18 h 411"/>
                  <a:gd name="T20" fmla="*/ 74 w 691"/>
                  <a:gd name="T21" fmla="*/ 20 h 411"/>
                  <a:gd name="T22" fmla="*/ 74 w 691"/>
                  <a:gd name="T23" fmla="*/ 20 h 411"/>
                  <a:gd name="T24" fmla="*/ 70 w 691"/>
                  <a:gd name="T25" fmla="*/ 28 h 411"/>
                  <a:gd name="T26" fmla="*/ 67 w 691"/>
                  <a:gd name="T27" fmla="*/ 35 h 411"/>
                  <a:gd name="T28" fmla="*/ 64 w 691"/>
                  <a:gd name="T29" fmla="*/ 41 h 411"/>
                  <a:gd name="T30" fmla="*/ 60 w 691"/>
                  <a:gd name="T31" fmla="*/ 44 h 411"/>
                  <a:gd name="T32" fmla="*/ 56 w 691"/>
                  <a:gd name="T33" fmla="*/ 46 h 411"/>
                  <a:gd name="T34" fmla="*/ 52 w 691"/>
                  <a:gd name="T35" fmla="*/ 48 h 411"/>
                  <a:gd name="T36" fmla="*/ 47 w 691"/>
                  <a:gd name="T37" fmla="*/ 48 h 411"/>
                  <a:gd name="T38" fmla="*/ 42 w 691"/>
                  <a:gd name="T39" fmla="*/ 47 h 411"/>
                  <a:gd name="T40" fmla="*/ 37 w 691"/>
                  <a:gd name="T41" fmla="*/ 46 h 411"/>
                  <a:gd name="T42" fmla="*/ 31 w 691"/>
                  <a:gd name="T43" fmla="*/ 45 h 411"/>
                  <a:gd name="T44" fmla="*/ 31 w 691"/>
                  <a:gd name="T45" fmla="*/ 45 h 411"/>
                  <a:gd name="T46" fmla="*/ 28 w 691"/>
                  <a:gd name="T47" fmla="*/ 44 h 411"/>
                  <a:gd name="T48" fmla="*/ 25 w 691"/>
                  <a:gd name="T49" fmla="*/ 42 h 411"/>
                  <a:gd name="T50" fmla="*/ 23 w 691"/>
                  <a:gd name="T51" fmla="*/ 39 h 411"/>
                  <a:gd name="T52" fmla="*/ 22 w 691"/>
                  <a:gd name="T53" fmla="*/ 35 h 411"/>
                  <a:gd name="T54" fmla="*/ 21 w 691"/>
                  <a:gd name="T55" fmla="*/ 31 h 411"/>
                  <a:gd name="T56" fmla="*/ 20 w 691"/>
                  <a:gd name="T57" fmla="*/ 27 h 411"/>
                  <a:gd name="T58" fmla="*/ 19 w 691"/>
                  <a:gd name="T59" fmla="*/ 23 h 411"/>
                  <a:gd name="T60" fmla="*/ 18 w 691"/>
                  <a:gd name="T61" fmla="*/ 20 h 411"/>
                  <a:gd name="T62" fmla="*/ 16 w 691"/>
                  <a:gd name="T63" fmla="*/ 16 h 411"/>
                  <a:gd name="T64" fmla="*/ 15 w 691"/>
                  <a:gd name="T65" fmla="*/ 13 h 411"/>
                  <a:gd name="T66" fmla="*/ 15 w 691"/>
                  <a:gd name="T67" fmla="*/ 13 h 411"/>
                  <a:gd name="T68" fmla="*/ 13 w 691"/>
                  <a:gd name="T69" fmla="*/ 12 h 411"/>
                  <a:gd name="T70" fmla="*/ 12 w 691"/>
                  <a:gd name="T71" fmla="*/ 11 h 411"/>
                  <a:gd name="T72" fmla="*/ 11 w 691"/>
                  <a:gd name="T73" fmla="*/ 11 h 411"/>
                  <a:gd name="T74" fmla="*/ 9 w 691"/>
                  <a:gd name="T75" fmla="*/ 10 h 411"/>
                  <a:gd name="T76" fmla="*/ 8 w 691"/>
                  <a:gd name="T77" fmla="*/ 9 h 411"/>
                  <a:gd name="T78" fmla="*/ 6 w 691"/>
                  <a:gd name="T79" fmla="*/ 9 h 411"/>
                  <a:gd name="T80" fmla="*/ 5 w 691"/>
                  <a:gd name="T81" fmla="*/ 8 h 411"/>
                  <a:gd name="T82" fmla="*/ 3 w 691"/>
                  <a:gd name="T83" fmla="*/ 8 h 411"/>
                  <a:gd name="T84" fmla="*/ 1 w 691"/>
                  <a:gd name="T85" fmla="*/ 7 h 411"/>
                  <a:gd name="T86" fmla="*/ 0 w 691"/>
                  <a:gd name="T87" fmla="*/ 7 h 411"/>
                  <a:gd name="T88" fmla="*/ 0 w 691"/>
                  <a:gd name="T89" fmla="*/ 7 h 411"/>
                  <a:gd name="T90" fmla="*/ 0 w 691"/>
                  <a:gd name="T91" fmla="*/ 6 h 411"/>
                  <a:gd name="T92" fmla="*/ 1 w 691"/>
                  <a:gd name="T93" fmla="*/ 6 h 411"/>
                  <a:gd name="T94" fmla="*/ 2 w 691"/>
                  <a:gd name="T95" fmla="*/ 5 h 411"/>
                  <a:gd name="T96" fmla="*/ 3 w 691"/>
                  <a:gd name="T97" fmla="*/ 4 h 411"/>
                  <a:gd name="T98" fmla="*/ 5 w 691"/>
                  <a:gd name="T99" fmla="*/ 3 h 411"/>
                  <a:gd name="T100" fmla="*/ 6 w 691"/>
                  <a:gd name="T101" fmla="*/ 2 h 411"/>
                  <a:gd name="T102" fmla="*/ 8 w 691"/>
                  <a:gd name="T103" fmla="*/ 1 h 411"/>
                  <a:gd name="T104" fmla="*/ 9 w 691"/>
                  <a:gd name="T105" fmla="*/ 0 h 411"/>
                  <a:gd name="T106" fmla="*/ 10 w 691"/>
                  <a:gd name="T107" fmla="*/ 0 h 411"/>
                  <a:gd name="T108" fmla="*/ 10 w 691"/>
                  <a:gd name="T109" fmla="*/ 0 h 411"/>
                  <a:gd name="T110" fmla="*/ 81 w 691"/>
                  <a:gd name="T111" fmla="*/ 1 h 411"/>
                  <a:gd name="T112" fmla="*/ 81 w 691"/>
                  <a:gd name="T113" fmla="*/ 1 h 4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1"/>
                  <a:gd name="T172" fmla="*/ 0 h 411"/>
                  <a:gd name="T173" fmla="*/ 691 w 691"/>
                  <a:gd name="T174" fmla="*/ 411 h 4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1" h="411">
                    <a:moveTo>
                      <a:pt x="690" y="15"/>
                    </a:moveTo>
                    <a:lnTo>
                      <a:pt x="681" y="20"/>
                    </a:lnTo>
                    <a:lnTo>
                      <a:pt x="674" y="31"/>
                    </a:lnTo>
                    <a:lnTo>
                      <a:pt x="667" y="46"/>
                    </a:lnTo>
                    <a:lnTo>
                      <a:pt x="660" y="64"/>
                    </a:lnTo>
                    <a:lnTo>
                      <a:pt x="655" y="84"/>
                    </a:lnTo>
                    <a:lnTo>
                      <a:pt x="649" y="105"/>
                    </a:lnTo>
                    <a:lnTo>
                      <a:pt x="645" y="124"/>
                    </a:lnTo>
                    <a:lnTo>
                      <a:pt x="642" y="142"/>
                    </a:lnTo>
                    <a:lnTo>
                      <a:pt x="638" y="156"/>
                    </a:lnTo>
                    <a:lnTo>
                      <a:pt x="636" y="165"/>
                    </a:lnTo>
                    <a:lnTo>
                      <a:pt x="604" y="242"/>
                    </a:lnTo>
                    <a:lnTo>
                      <a:pt x="573" y="302"/>
                    </a:lnTo>
                    <a:lnTo>
                      <a:pt x="542" y="347"/>
                    </a:lnTo>
                    <a:lnTo>
                      <a:pt x="510" y="378"/>
                    </a:lnTo>
                    <a:lnTo>
                      <a:pt x="477" y="398"/>
                    </a:lnTo>
                    <a:lnTo>
                      <a:pt x="441" y="408"/>
                    </a:lnTo>
                    <a:lnTo>
                      <a:pt x="402" y="410"/>
                    </a:lnTo>
                    <a:lnTo>
                      <a:pt x="360" y="406"/>
                    </a:lnTo>
                    <a:lnTo>
                      <a:pt x="313" y="398"/>
                    </a:lnTo>
                    <a:lnTo>
                      <a:pt x="262" y="387"/>
                    </a:lnTo>
                    <a:lnTo>
                      <a:pt x="237" y="377"/>
                    </a:lnTo>
                    <a:lnTo>
                      <a:pt x="217" y="358"/>
                    </a:lnTo>
                    <a:lnTo>
                      <a:pt x="202" y="332"/>
                    </a:lnTo>
                    <a:lnTo>
                      <a:pt x="189" y="301"/>
                    </a:lnTo>
                    <a:lnTo>
                      <a:pt x="178" y="267"/>
                    </a:lnTo>
                    <a:lnTo>
                      <a:pt x="168" y="232"/>
                    </a:lnTo>
                    <a:lnTo>
                      <a:pt x="159" y="197"/>
                    </a:lnTo>
                    <a:lnTo>
                      <a:pt x="149" y="165"/>
                    </a:lnTo>
                    <a:lnTo>
                      <a:pt x="138" y="137"/>
                    </a:lnTo>
                    <a:lnTo>
                      <a:pt x="124" y="115"/>
                    </a:lnTo>
                    <a:lnTo>
                      <a:pt x="115" y="105"/>
                    </a:lnTo>
                    <a:lnTo>
                      <a:pt x="104" y="96"/>
                    </a:lnTo>
                    <a:lnTo>
                      <a:pt x="92" y="89"/>
                    </a:lnTo>
                    <a:lnTo>
                      <a:pt x="80" y="84"/>
                    </a:lnTo>
                    <a:lnTo>
                      <a:pt x="66" y="80"/>
                    </a:lnTo>
                    <a:lnTo>
                      <a:pt x="53" y="75"/>
                    </a:lnTo>
                    <a:lnTo>
                      <a:pt x="40" y="70"/>
                    </a:lnTo>
                    <a:lnTo>
                      <a:pt x="26" y="67"/>
                    </a:lnTo>
                    <a:lnTo>
                      <a:pt x="13" y="62"/>
                    </a:lnTo>
                    <a:lnTo>
                      <a:pt x="0" y="57"/>
                    </a:lnTo>
                    <a:lnTo>
                      <a:pt x="3" y="55"/>
                    </a:lnTo>
                    <a:lnTo>
                      <a:pt x="9" y="51"/>
                    </a:lnTo>
                    <a:lnTo>
                      <a:pt x="19" y="45"/>
                    </a:lnTo>
                    <a:lnTo>
                      <a:pt x="30" y="37"/>
                    </a:lnTo>
                    <a:lnTo>
                      <a:pt x="42" y="28"/>
                    </a:lnTo>
                    <a:lnTo>
                      <a:pt x="54" y="20"/>
                    </a:lnTo>
                    <a:lnTo>
                      <a:pt x="65" y="12"/>
                    </a:lnTo>
                    <a:lnTo>
                      <a:pt x="75" y="6"/>
                    </a:lnTo>
                    <a:lnTo>
                      <a:pt x="81" y="1"/>
                    </a:lnTo>
                    <a:lnTo>
                      <a:pt x="84" y="0"/>
                    </a:lnTo>
                    <a:lnTo>
                      <a:pt x="690" y="15"/>
                    </a:lnTo>
                  </a:path>
                </a:pathLst>
              </a:custGeom>
              <a:solidFill>
                <a:srgbClr val="FFD8D8"/>
              </a:solidFill>
              <a:ln w="9525" cap="rnd">
                <a:noFill/>
                <a:round/>
                <a:headEnd/>
                <a:tailEnd/>
              </a:ln>
            </p:spPr>
            <p:txBody>
              <a:bodyPr/>
              <a:lstStyle/>
              <a:p>
                <a:endParaRPr lang="en-US"/>
              </a:p>
            </p:txBody>
          </p:sp>
          <p:sp>
            <p:nvSpPr>
              <p:cNvPr id="84423" name="Freeform 455"/>
              <p:cNvSpPr>
                <a:spLocks noChangeAspect="1"/>
              </p:cNvSpPr>
              <p:nvPr/>
            </p:nvSpPr>
            <p:spPr bwMode="auto">
              <a:xfrm>
                <a:off x="5481" y="1562"/>
                <a:ext cx="338" cy="201"/>
              </a:xfrm>
              <a:custGeom>
                <a:avLst/>
                <a:gdLst>
                  <a:gd name="T0" fmla="*/ 81 w 691"/>
                  <a:gd name="T1" fmla="*/ 1 h 411"/>
                  <a:gd name="T2" fmla="*/ 80 w 691"/>
                  <a:gd name="T3" fmla="*/ 2 h 411"/>
                  <a:gd name="T4" fmla="*/ 79 w 691"/>
                  <a:gd name="T5" fmla="*/ 3 h 411"/>
                  <a:gd name="T6" fmla="*/ 78 w 691"/>
                  <a:gd name="T7" fmla="*/ 5 h 411"/>
                  <a:gd name="T8" fmla="*/ 77 w 691"/>
                  <a:gd name="T9" fmla="*/ 7 h 411"/>
                  <a:gd name="T10" fmla="*/ 77 w 691"/>
                  <a:gd name="T11" fmla="*/ 10 h 411"/>
                  <a:gd name="T12" fmla="*/ 76 w 691"/>
                  <a:gd name="T13" fmla="*/ 12 h 411"/>
                  <a:gd name="T14" fmla="*/ 75 w 691"/>
                  <a:gd name="T15" fmla="*/ 15 h 411"/>
                  <a:gd name="T16" fmla="*/ 75 w 691"/>
                  <a:gd name="T17" fmla="*/ 17 h 411"/>
                  <a:gd name="T18" fmla="*/ 75 w 691"/>
                  <a:gd name="T19" fmla="*/ 18 h 411"/>
                  <a:gd name="T20" fmla="*/ 74 w 691"/>
                  <a:gd name="T21" fmla="*/ 20 h 411"/>
                  <a:gd name="T22" fmla="*/ 74 w 691"/>
                  <a:gd name="T23" fmla="*/ 20 h 411"/>
                  <a:gd name="T24" fmla="*/ 70 w 691"/>
                  <a:gd name="T25" fmla="*/ 28 h 411"/>
                  <a:gd name="T26" fmla="*/ 67 w 691"/>
                  <a:gd name="T27" fmla="*/ 35 h 411"/>
                  <a:gd name="T28" fmla="*/ 64 w 691"/>
                  <a:gd name="T29" fmla="*/ 41 h 411"/>
                  <a:gd name="T30" fmla="*/ 60 w 691"/>
                  <a:gd name="T31" fmla="*/ 44 h 411"/>
                  <a:gd name="T32" fmla="*/ 56 w 691"/>
                  <a:gd name="T33" fmla="*/ 46 h 411"/>
                  <a:gd name="T34" fmla="*/ 52 w 691"/>
                  <a:gd name="T35" fmla="*/ 48 h 411"/>
                  <a:gd name="T36" fmla="*/ 47 w 691"/>
                  <a:gd name="T37" fmla="*/ 48 h 411"/>
                  <a:gd name="T38" fmla="*/ 42 w 691"/>
                  <a:gd name="T39" fmla="*/ 47 h 411"/>
                  <a:gd name="T40" fmla="*/ 37 w 691"/>
                  <a:gd name="T41" fmla="*/ 46 h 411"/>
                  <a:gd name="T42" fmla="*/ 31 w 691"/>
                  <a:gd name="T43" fmla="*/ 45 h 411"/>
                  <a:gd name="T44" fmla="*/ 31 w 691"/>
                  <a:gd name="T45" fmla="*/ 45 h 411"/>
                  <a:gd name="T46" fmla="*/ 28 w 691"/>
                  <a:gd name="T47" fmla="*/ 44 h 411"/>
                  <a:gd name="T48" fmla="*/ 25 w 691"/>
                  <a:gd name="T49" fmla="*/ 42 h 411"/>
                  <a:gd name="T50" fmla="*/ 23 w 691"/>
                  <a:gd name="T51" fmla="*/ 39 h 411"/>
                  <a:gd name="T52" fmla="*/ 22 w 691"/>
                  <a:gd name="T53" fmla="*/ 35 h 411"/>
                  <a:gd name="T54" fmla="*/ 21 w 691"/>
                  <a:gd name="T55" fmla="*/ 31 h 411"/>
                  <a:gd name="T56" fmla="*/ 20 w 691"/>
                  <a:gd name="T57" fmla="*/ 27 h 411"/>
                  <a:gd name="T58" fmla="*/ 19 w 691"/>
                  <a:gd name="T59" fmla="*/ 23 h 411"/>
                  <a:gd name="T60" fmla="*/ 18 w 691"/>
                  <a:gd name="T61" fmla="*/ 20 h 411"/>
                  <a:gd name="T62" fmla="*/ 16 w 691"/>
                  <a:gd name="T63" fmla="*/ 16 h 411"/>
                  <a:gd name="T64" fmla="*/ 15 w 691"/>
                  <a:gd name="T65" fmla="*/ 13 h 411"/>
                  <a:gd name="T66" fmla="*/ 15 w 691"/>
                  <a:gd name="T67" fmla="*/ 13 h 411"/>
                  <a:gd name="T68" fmla="*/ 13 w 691"/>
                  <a:gd name="T69" fmla="*/ 12 h 411"/>
                  <a:gd name="T70" fmla="*/ 12 w 691"/>
                  <a:gd name="T71" fmla="*/ 11 h 411"/>
                  <a:gd name="T72" fmla="*/ 11 w 691"/>
                  <a:gd name="T73" fmla="*/ 11 h 411"/>
                  <a:gd name="T74" fmla="*/ 9 w 691"/>
                  <a:gd name="T75" fmla="*/ 10 h 411"/>
                  <a:gd name="T76" fmla="*/ 8 w 691"/>
                  <a:gd name="T77" fmla="*/ 9 h 411"/>
                  <a:gd name="T78" fmla="*/ 6 w 691"/>
                  <a:gd name="T79" fmla="*/ 9 h 411"/>
                  <a:gd name="T80" fmla="*/ 5 w 691"/>
                  <a:gd name="T81" fmla="*/ 8 h 411"/>
                  <a:gd name="T82" fmla="*/ 3 w 691"/>
                  <a:gd name="T83" fmla="*/ 8 h 411"/>
                  <a:gd name="T84" fmla="*/ 1 w 691"/>
                  <a:gd name="T85" fmla="*/ 7 h 411"/>
                  <a:gd name="T86" fmla="*/ 0 w 691"/>
                  <a:gd name="T87" fmla="*/ 7 h 411"/>
                  <a:gd name="T88" fmla="*/ 0 w 691"/>
                  <a:gd name="T89" fmla="*/ 7 h 411"/>
                  <a:gd name="T90" fmla="*/ 0 w 691"/>
                  <a:gd name="T91" fmla="*/ 6 h 411"/>
                  <a:gd name="T92" fmla="*/ 1 w 691"/>
                  <a:gd name="T93" fmla="*/ 6 h 411"/>
                  <a:gd name="T94" fmla="*/ 2 w 691"/>
                  <a:gd name="T95" fmla="*/ 5 h 411"/>
                  <a:gd name="T96" fmla="*/ 3 w 691"/>
                  <a:gd name="T97" fmla="*/ 4 h 411"/>
                  <a:gd name="T98" fmla="*/ 5 w 691"/>
                  <a:gd name="T99" fmla="*/ 3 h 411"/>
                  <a:gd name="T100" fmla="*/ 6 w 691"/>
                  <a:gd name="T101" fmla="*/ 2 h 411"/>
                  <a:gd name="T102" fmla="*/ 8 w 691"/>
                  <a:gd name="T103" fmla="*/ 1 h 411"/>
                  <a:gd name="T104" fmla="*/ 9 w 691"/>
                  <a:gd name="T105" fmla="*/ 0 h 411"/>
                  <a:gd name="T106" fmla="*/ 10 w 691"/>
                  <a:gd name="T107" fmla="*/ 0 h 411"/>
                  <a:gd name="T108" fmla="*/ 10 w 691"/>
                  <a:gd name="T109" fmla="*/ 0 h 411"/>
                  <a:gd name="T110" fmla="*/ 81 w 691"/>
                  <a:gd name="T111" fmla="*/ 1 h 411"/>
                  <a:gd name="T112" fmla="*/ 81 w 691"/>
                  <a:gd name="T113" fmla="*/ 1 h 4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1"/>
                  <a:gd name="T172" fmla="*/ 0 h 411"/>
                  <a:gd name="T173" fmla="*/ 691 w 691"/>
                  <a:gd name="T174" fmla="*/ 411 h 4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1" h="411">
                    <a:moveTo>
                      <a:pt x="690" y="15"/>
                    </a:moveTo>
                    <a:lnTo>
                      <a:pt x="681" y="20"/>
                    </a:lnTo>
                    <a:lnTo>
                      <a:pt x="674" y="31"/>
                    </a:lnTo>
                    <a:lnTo>
                      <a:pt x="667" y="46"/>
                    </a:lnTo>
                    <a:lnTo>
                      <a:pt x="660" y="64"/>
                    </a:lnTo>
                    <a:lnTo>
                      <a:pt x="655" y="84"/>
                    </a:lnTo>
                    <a:lnTo>
                      <a:pt x="649" y="105"/>
                    </a:lnTo>
                    <a:lnTo>
                      <a:pt x="645" y="124"/>
                    </a:lnTo>
                    <a:lnTo>
                      <a:pt x="642" y="142"/>
                    </a:lnTo>
                    <a:lnTo>
                      <a:pt x="638" y="156"/>
                    </a:lnTo>
                    <a:lnTo>
                      <a:pt x="636" y="165"/>
                    </a:lnTo>
                    <a:lnTo>
                      <a:pt x="604" y="242"/>
                    </a:lnTo>
                    <a:lnTo>
                      <a:pt x="573" y="302"/>
                    </a:lnTo>
                    <a:lnTo>
                      <a:pt x="542" y="347"/>
                    </a:lnTo>
                    <a:lnTo>
                      <a:pt x="510" y="378"/>
                    </a:lnTo>
                    <a:lnTo>
                      <a:pt x="477" y="398"/>
                    </a:lnTo>
                    <a:lnTo>
                      <a:pt x="441" y="408"/>
                    </a:lnTo>
                    <a:lnTo>
                      <a:pt x="402" y="410"/>
                    </a:lnTo>
                    <a:lnTo>
                      <a:pt x="360" y="406"/>
                    </a:lnTo>
                    <a:lnTo>
                      <a:pt x="313" y="398"/>
                    </a:lnTo>
                    <a:lnTo>
                      <a:pt x="262" y="387"/>
                    </a:lnTo>
                    <a:lnTo>
                      <a:pt x="237" y="377"/>
                    </a:lnTo>
                    <a:lnTo>
                      <a:pt x="217" y="358"/>
                    </a:lnTo>
                    <a:lnTo>
                      <a:pt x="202" y="332"/>
                    </a:lnTo>
                    <a:lnTo>
                      <a:pt x="189" y="301"/>
                    </a:lnTo>
                    <a:lnTo>
                      <a:pt x="178" y="267"/>
                    </a:lnTo>
                    <a:lnTo>
                      <a:pt x="168" y="232"/>
                    </a:lnTo>
                    <a:lnTo>
                      <a:pt x="159" y="197"/>
                    </a:lnTo>
                    <a:lnTo>
                      <a:pt x="149" y="165"/>
                    </a:lnTo>
                    <a:lnTo>
                      <a:pt x="138" y="137"/>
                    </a:lnTo>
                    <a:lnTo>
                      <a:pt x="124" y="115"/>
                    </a:lnTo>
                    <a:lnTo>
                      <a:pt x="115" y="105"/>
                    </a:lnTo>
                    <a:lnTo>
                      <a:pt x="104" y="96"/>
                    </a:lnTo>
                    <a:lnTo>
                      <a:pt x="92" y="89"/>
                    </a:lnTo>
                    <a:lnTo>
                      <a:pt x="80" y="84"/>
                    </a:lnTo>
                    <a:lnTo>
                      <a:pt x="66" y="80"/>
                    </a:lnTo>
                    <a:lnTo>
                      <a:pt x="53" y="75"/>
                    </a:lnTo>
                    <a:lnTo>
                      <a:pt x="40" y="70"/>
                    </a:lnTo>
                    <a:lnTo>
                      <a:pt x="26" y="67"/>
                    </a:lnTo>
                    <a:lnTo>
                      <a:pt x="13" y="62"/>
                    </a:lnTo>
                    <a:lnTo>
                      <a:pt x="0" y="57"/>
                    </a:lnTo>
                    <a:lnTo>
                      <a:pt x="3" y="55"/>
                    </a:lnTo>
                    <a:lnTo>
                      <a:pt x="9" y="51"/>
                    </a:lnTo>
                    <a:lnTo>
                      <a:pt x="19" y="45"/>
                    </a:lnTo>
                    <a:lnTo>
                      <a:pt x="30" y="37"/>
                    </a:lnTo>
                    <a:lnTo>
                      <a:pt x="42" y="28"/>
                    </a:lnTo>
                    <a:lnTo>
                      <a:pt x="54" y="20"/>
                    </a:lnTo>
                    <a:lnTo>
                      <a:pt x="65" y="12"/>
                    </a:lnTo>
                    <a:lnTo>
                      <a:pt x="75" y="6"/>
                    </a:lnTo>
                    <a:lnTo>
                      <a:pt x="81" y="1"/>
                    </a:lnTo>
                    <a:lnTo>
                      <a:pt x="84" y="0"/>
                    </a:lnTo>
                    <a:lnTo>
                      <a:pt x="690" y="15"/>
                    </a:lnTo>
                  </a:path>
                </a:pathLst>
              </a:custGeom>
              <a:noFill/>
              <a:ln w="12700" cap="rnd">
                <a:solidFill>
                  <a:srgbClr val="000000"/>
                </a:solidFill>
                <a:round/>
                <a:headEnd type="none" w="sm" len="sm"/>
                <a:tailEnd type="none" w="sm" len="sm"/>
              </a:ln>
            </p:spPr>
            <p:txBody>
              <a:bodyPr/>
              <a:lstStyle/>
              <a:p>
                <a:endParaRPr lang="en-US"/>
              </a:p>
            </p:txBody>
          </p:sp>
          <p:sp>
            <p:nvSpPr>
              <p:cNvPr id="84424" name="Freeform 456"/>
              <p:cNvSpPr>
                <a:spLocks noChangeAspect="1"/>
              </p:cNvSpPr>
              <p:nvPr/>
            </p:nvSpPr>
            <p:spPr bwMode="auto">
              <a:xfrm>
                <a:off x="5565" y="1590"/>
                <a:ext cx="231" cy="120"/>
              </a:xfrm>
              <a:custGeom>
                <a:avLst/>
                <a:gdLst>
                  <a:gd name="T0" fmla="*/ 55 w 472"/>
                  <a:gd name="T1" fmla="*/ 1 h 246"/>
                  <a:gd name="T2" fmla="*/ 53 w 472"/>
                  <a:gd name="T3" fmla="*/ 3 h 246"/>
                  <a:gd name="T4" fmla="*/ 49 w 472"/>
                  <a:gd name="T5" fmla="*/ 4 h 246"/>
                  <a:gd name="T6" fmla="*/ 45 w 472"/>
                  <a:gd name="T7" fmla="*/ 5 h 246"/>
                  <a:gd name="T8" fmla="*/ 40 w 472"/>
                  <a:gd name="T9" fmla="*/ 8 h 246"/>
                  <a:gd name="T10" fmla="*/ 37 w 472"/>
                  <a:gd name="T11" fmla="*/ 10 h 246"/>
                  <a:gd name="T12" fmla="*/ 36 w 472"/>
                  <a:gd name="T13" fmla="*/ 12 h 246"/>
                  <a:gd name="T14" fmla="*/ 36 w 472"/>
                  <a:gd name="T15" fmla="*/ 15 h 246"/>
                  <a:gd name="T16" fmla="*/ 35 w 472"/>
                  <a:gd name="T17" fmla="*/ 19 h 246"/>
                  <a:gd name="T18" fmla="*/ 34 w 472"/>
                  <a:gd name="T19" fmla="*/ 22 h 246"/>
                  <a:gd name="T20" fmla="*/ 34 w 472"/>
                  <a:gd name="T21" fmla="*/ 24 h 246"/>
                  <a:gd name="T22" fmla="*/ 34 w 472"/>
                  <a:gd name="T23" fmla="*/ 24 h 246"/>
                  <a:gd name="T24" fmla="*/ 34 w 472"/>
                  <a:gd name="T25" fmla="*/ 26 h 246"/>
                  <a:gd name="T26" fmla="*/ 33 w 472"/>
                  <a:gd name="T27" fmla="*/ 27 h 246"/>
                  <a:gd name="T28" fmla="*/ 33 w 472"/>
                  <a:gd name="T29" fmla="*/ 28 h 246"/>
                  <a:gd name="T30" fmla="*/ 32 w 472"/>
                  <a:gd name="T31" fmla="*/ 29 h 246"/>
                  <a:gd name="T32" fmla="*/ 31 w 472"/>
                  <a:gd name="T33" fmla="*/ 28 h 246"/>
                  <a:gd name="T34" fmla="*/ 30 w 472"/>
                  <a:gd name="T35" fmla="*/ 26 h 246"/>
                  <a:gd name="T36" fmla="*/ 30 w 472"/>
                  <a:gd name="T37" fmla="*/ 23 h 246"/>
                  <a:gd name="T38" fmla="*/ 31 w 472"/>
                  <a:gd name="T39" fmla="*/ 20 h 246"/>
                  <a:gd name="T40" fmla="*/ 31 w 472"/>
                  <a:gd name="T41" fmla="*/ 16 h 246"/>
                  <a:gd name="T42" fmla="*/ 31 w 472"/>
                  <a:gd name="T43" fmla="*/ 14 h 246"/>
                  <a:gd name="T44" fmla="*/ 31 w 472"/>
                  <a:gd name="T45" fmla="*/ 13 h 246"/>
                  <a:gd name="T46" fmla="*/ 30 w 472"/>
                  <a:gd name="T47" fmla="*/ 11 h 246"/>
                  <a:gd name="T48" fmla="*/ 29 w 472"/>
                  <a:gd name="T49" fmla="*/ 10 h 246"/>
                  <a:gd name="T50" fmla="*/ 28 w 472"/>
                  <a:gd name="T51" fmla="*/ 8 h 246"/>
                  <a:gd name="T52" fmla="*/ 26 w 472"/>
                  <a:gd name="T53" fmla="*/ 6 h 246"/>
                  <a:gd name="T54" fmla="*/ 26 w 472"/>
                  <a:gd name="T55" fmla="*/ 6 h 246"/>
                  <a:gd name="T56" fmla="*/ 22 w 472"/>
                  <a:gd name="T57" fmla="*/ 5 h 246"/>
                  <a:gd name="T58" fmla="*/ 15 w 472"/>
                  <a:gd name="T59" fmla="*/ 5 h 246"/>
                  <a:gd name="T60" fmla="*/ 9 w 472"/>
                  <a:gd name="T61" fmla="*/ 5 h 246"/>
                  <a:gd name="T62" fmla="*/ 3 w 472"/>
                  <a:gd name="T63" fmla="*/ 3 h 246"/>
                  <a:gd name="T64" fmla="*/ 0 w 472"/>
                  <a:gd name="T65" fmla="*/ 1 h 246"/>
                  <a:gd name="T66" fmla="*/ 55 w 472"/>
                  <a:gd name="T67" fmla="*/ 0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46"/>
                  <a:gd name="T104" fmla="*/ 472 w 472"/>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46">
                    <a:moveTo>
                      <a:pt x="471" y="0"/>
                    </a:moveTo>
                    <a:lnTo>
                      <a:pt x="469" y="12"/>
                    </a:lnTo>
                    <a:lnTo>
                      <a:pt x="462" y="21"/>
                    </a:lnTo>
                    <a:lnTo>
                      <a:pt x="451" y="26"/>
                    </a:lnTo>
                    <a:lnTo>
                      <a:pt x="438" y="29"/>
                    </a:lnTo>
                    <a:lnTo>
                      <a:pt x="421" y="32"/>
                    </a:lnTo>
                    <a:lnTo>
                      <a:pt x="402" y="36"/>
                    </a:lnTo>
                    <a:lnTo>
                      <a:pt x="381" y="42"/>
                    </a:lnTo>
                    <a:lnTo>
                      <a:pt x="360" y="52"/>
                    </a:lnTo>
                    <a:lnTo>
                      <a:pt x="337" y="66"/>
                    </a:lnTo>
                    <a:lnTo>
                      <a:pt x="315" y="88"/>
                    </a:lnTo>
                    <a:lnTo>
                      <a:pt x="312" y="94"/>
                    </a:lnTo>
                    <a:lnTo>
                      <a:pt x="309" y="103"/>
                    </a:lnTo>
                    <a:lnTo>
                      <a:pt x="306" y="115"/>
                    </a:lnTo>
                    <a:lnTo>
                      <a:pt x="304" y="129"/>
                    </a:lnTo>
                    <a:lnTo>
                      <a:pt x="301" y="145"/>
                    </a:lnTo>
                    <a:lnTo>
                      <a:pt x="299" y="161"/>
                    </a:lnTo>
                    <a:lnTo>
                      <a:pt x="296" y="176"/>
                    </a:lnTo>
                    <a:lnTo>
                      <a:pt x="294" y="189"/>
                    </a:lnTo>
                    <a:lnTo>
                      <a:pt x="293" y="199"/>
                    </a:lnTo>
                    <a:lnTo>
                      <a:pt x="291" y="205"/>
                    </a:lnTo>
                    <a:lnTo>
                      <a:pt x="290" y="210"/>
                    </a:lnTo>
                    <a:lnTo>
                      <a:pt x="289" y="215"/>
                    </a:lnTo>
                    <a:lnTo>
                      <a:pt x="287" y="221"/>
                    </a:lnTo>
                    <a:lnTo>
                      <a:pt x="286" y="228"/>
                    </a:lnTo>
                    <a:lnTo>
                      <a:pt x="283" y="234"/>
                    </a:lnTo>
                    <a:lnTo>
                      <a:pt x="281" y="239"/>
                    </a:lnTo>
                    <a:lnTo>
                      <a:pt x="278" y="243"/>
                    </a:lnTo>
                    <a:lnTo>
                      <a:pt x="275" y="245"/>
                    </a:lnTo>
                    <a:lnTo>
                      <a:pt x="270" y="245"/>
                    </a:lnTo>
                    <a:lnTo>
                      <a:pt x="266" y="243"/>
                    </a:lnTo>
                    <a:lnTo>
                      <a:pt x="261" y="237"/>
                    </a:lnTo>
                    <a:lnTo>
                      <a:pt x="260" y="227"/>
                    </a:lnTo>
                    <a:lnTo>
                      <a:pt x="259" y="214"/>
                    </a:lnTo>
                    <a:lnTo>
                      <a:pt x="260" y="199"/>
                    </a:lnTo>
                    <a:lnTo>
                      <a:pt x="261" y="184"/>
                    </a:lnTo>
                    <a:lnTo>
                      <a:pt x="263" y="168"/>
                    </a:lnTo>
                    <a:lnTo>
                      <a:pt x="265" y="153"/>
                    </a:lnTo>
                    <a:lnTo>
                      <a:pt x="266" y="140"/>
                    </a:lnTo>
                    <a:lnTo>
                      <a:pt x="267" y="129"/>
                    </a:lnTo>
                    <a:lnTo>
                      <a:pt x="265" y="122"/>
                    </a:lnTo>
                    <a:lnTo>
                      <a:pt x="263" y="115"/>
                    </a:lnTo>
                    <a:lnTo>
                      <a:pt x="260" y="107"/>
                    </a:lnTo>
                    <a:lnTo>
                      <a:pt x="257" y="98"/>
                    </a:lnTo>
                    <a:lnTo>
                      <a:pt x="253" y="89"/>
                    </a:lnTo>
                    <a:lnTo>
                      <a:pt x="249" y="81"/>
                    </a:lnTo>
                    <a:lnTo>
                      <a:pt x="245" y="73"/>
                    </a:lnTo>
                    <a:lnTo>
                      <a:pt x="239" y="66"/>
                    </a:lnTo>
                    <a:lnTo>
                      <a:pt x="234" y="59"/>
                    </a:lnTo>
                    <a:lnTo>
                      <a:pt x="227" y="54"/>
                    </a:lnTo>
                    <a:lnTo>
                      <a:pt x="220" y="51"/>
                    </a:lnTo>
                    <a:lnTo>
                      <a:pt x="204" y="48"/>
                    </a:lnTo>
                    <a:lnTo>
                      <a:pt x="182" y="47"/>
                    </a:lnTo>
                    <a:lnTo>
                      <a:pt x="158" y="45"/>
                    </a:lnTo>
                    <a:lnTo>
                      <a:pt x="131" y="44"/>
                    </a:lnTo>
                    <a:lnTo>
                      <a:pt x="105" y="43"/>
                    </a:lnTo>
                    <a:lnTo>
                      <a:pt x="78" y="41"/>
                    </a:lnTo>
                    <a:lnTo>
                      <a:pt x="53" y="36"/>
                    </a:lnTo>
                    <a:lnTo>
                      <a:pt x="31" y="30"/>
                    </a:lnTo>
                    <a:lnTo>
                      <a:pt x="13" y="22"/>
                    </a:lnTo>
                    <a:lnTo>
                      <a:pt x="0" y="9"/>
                    </a:lnTo>
                    <a:lnTo>
                      <a:pt x="471" y="0"/>
                    </a:lnTo>
                  </a:path>
                </a:pathLst>
              </a:custGeom>
              <a:solidFill>
                <a:srgbClr val="E4A5A5"/>
              </a:solidFill>
              <a:ln w="9525" cap="rnd">
                <a:noFill/>
                <a:round/>
                <a:headEnd/>
                <a:tailEnd/>
              </a:ln>
            </p:spPr>
            <p:txBody>
              <a:bodyPr/>
              <a:lstStyle/>
              <a:p>
                <a:endParaRPr lang="en-US"/>
              </a:p>
            </p:txBody>
          </p:sp>
          <p:sp>
            <p:nvSpPr>
              <p:cNvPr id="84425" name="Freeform 457"/>
              <p:cNvSpPr>
                <a:spLocks noChangeAspect="1"/>
              </p:cNvSpPr>
              <p:nvPr/>
            </p:nvSpPr>
            <p:spPr bwMode="auto">
              <a:xfrm>
                <a:off x="5565" y="1590"/>
                <a:ext cx="231" cy="120"/>
              </a:xfrm>
              <a:custGeom>
                <a:avLst/>
                <a:gdLst>
                  <a:gd name="T0" fmla="*/ 55 w 472"/>
                  <a:gd name="T1" fmla="*/ 1 h 246"/>
                  <a:gd name="T2" fmla="*/ 53 w 472"/>
                  <a:gd name="T3" fmla="*/ 3 h 246"/>
                  <a:gd name="T4" fmla="*/ 49 w 472"/>
                  <a:gd name="T5" fmla="*/ 4 h 246"/>
                  <a:gd name="T6" fmla="*/ 45 w 472"/>
                  <a:gd name="T7" fmla="*/ 5 h 246"/>
                  <a:gd name="T8" fmla="*/ 40 w 472"/>
                  <a:gd name="T9" fmla="*/ 8 h 246"/>
                  <a:gd name="T10" fmla="*/ 37 w 472"/>
                  <a:gd name="T11" fmla="*/ 10 h 246"/>
                  <a:gd name="T12" fmla="*/ 36 w 472"/>
                  <a:gd name="T13" fmla="*/ 12 h 246"/>
                  <a:gd name="T14" fmla="*/ 36 w 472"/>
                  <a:gd name="T15" fmla="*/ 15 h 246"/>
                  <a:gd name="T16" fmla="*/ 35 w 472"/>
                  <a:gd name="T17" fmla="*/ 19 h 246"/>
                  <a:gd name="T18" fmla="*/ 34 w 472"/>
                  <a:gd name="T19" fmla="*/ 22 h 246"/>
                  <a:gd name="T20" fmla="*/ 34 w 472"/>
                  <a:gd name="T21" fmla="*/ 24 h 246"/>
                  <a:gd name="T22" fmla="*/ 34 w 472"/>
                  <a:gd name="T23" fmla="*/ 24 h 246"/>
                  <a:gd name="T24" fmla="*/ 34 w 472"/>
                  <a:gd name="T25" fmla="*/ 26 h 246"/>
                  <a:gd name="T26" fmla="*/ 33 w 472"/>
                  <a:gd name="T27" fmla="*/ 27 h 246"/>
                  <a:gd name="T28" fmla="*/ 33 w 472"/>
                  <a:gd name="T29" fmla="*/ 28 h 246"/>
                  <a:gd name="T30" fmla="*/ 32 w 472"/>
                  <a:gd name="T31" fmla="*/ 29 h 246"/>
                  <a:gd name="T32" fmla="*/ 31 w 472"/>
                  <a:gd name="T33" fmla="*/ 28 h 246"/>
                  <a:gd name="T34" fmla="*/ 30 w 472"/>
                  <a:gd name="T35" fmla="*/ 26 h 246"/>
                  <a:gd name="T36" fmla="*/ 30 w 472"/>
                  <a:gd name="T37" fmla="*/ 23 h 246"/>
                  <a:gd name="T38" fmla="*/ 31 w 472"/>
                  <a:gd name="T39" fmla="*/ 20 h 246"/>
                  <a:gd name="T40" fmla="*/ 31 w 472"/>
                  <a:gd name="T41" fmla="*/ 16 h 246"/>
                  <a:gd name="T42" fmla="*/ 31 w 472"/>
                  <a:gd name="T43" fmla="*/ 14 h 246"/>
                  <a:gd name="T44" fmla="*/ 31 w 472"/>
                  <a:gd name="T45" fmla="*/ 13 h 246"/>
                  <a:gd name="T46" fmla="*/ 30 w 472"/>
                  <a:gd name="T47" fmla="*/ 11 h 246"/>
                  <a:gd name="T48" fmla="*/ 29 w 472"/>
                  <a:gd name="T49" fmla="*/ 10 h 246"/>
                  <a:gd name="T50" fmla="*/ 28 w 472"/>
                  <a:gd name="T51" fmla="*/ 8 h 246"/>
                  <a:gd name="T52" fmla="*/ 26 w 472"/>
                  <a:gd name="T53" fmla="*/ 6 h 246"/>
                  <a:gd name="T54" fmla="*/ 26 w 472"/>
                  <a:gd name="T55" fmla="*/ 6 h 246"/>
                  <a:gd name="T56" fmla="*/ 22 w 472"/>
                  <a:gd name="T57" fmla="*/ 5 h 246"/>
                  <a:gd name="T58" fmla="*/ 15 w 472"/>
                  <a:gd name="T59" fmla="*/ 5 h 246"/>
                  <a:gd name="T60" fmla="*/ 9 w 472"/>
                  <a:gd name="T61" fmla="*/ 5 h 246"/>
                  <a:gd name="T62" fmla="*/ 3 w 472"/>
                  <a:gd name="T63" fmla="*/ 3 h 246"/>
                  <a:gd name="T64" fmla="*/ 0 w 472"/>
                  <a:gd name="T65" fmla="*/ 1 h 246"/>
                  <a:gd name="T66" fmla="*/ 55 w 472"/>
                  <a:gd name="T67" fmla="*/ 0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46"/>
                  <a:gd name="T104" fmla="*/ 472 w 472"/>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46">
                    <a:moveTo>
                      <a:pt x="471" y="0"/>
                    </a:moveTo>
                    <a:lnTo>
                      <a:pt x="469" y="12"/>
                    </a:lnTo>
                    <a:lnTo>
                      <a:pt x="462" y="21"/>
                    </a:lnTo>
                    <a:lnTo>
                      <a:pt x="451" y="26"/>
                    </a:lnTo>
                    <a:lnTo>
                      <a:pt x="438" y="29"/>
                    </a:lnTo>
                    <a:lnTo>
                      <a:pt x="421" y="32"/>
                    </a:lnTo>
                    <a:lnTo>
                      <a:pt x="402" y="36"/>
                    </a:lnTo>
                    <a:lnTo>
                      <a:pt x="381" y="42"/>
                    </a:lnTo>
                    <a:lnTo>
                      <a:pt x="360" y="52"/>
                    </a:lnTo>
                    <a:lnTo>
                      <a:pt x="337" y="66"/>
                    </a:lnTo>
                    <a:lnTo>
                      <a:pt x="315" y="88"/>
                    </a:lnTo>
                    <a:lnTo>
                      <a:pt x="312" y="94"/>
                    </a:lnTo>
                    <a:lnTo>
                      <a:pt x="309" y="103"/>
                    </a:lnTo>
                    <a:lnTo>
                      <a:pt x="306" y="115"/>
                    </a:lnTo>
                    <a:lnTo>
                      <a:pt x="304" y="129"/>
                    </a:lnTo>
                    <a:lnTo>
                      <a:pt x="301" y="145"/>
                    </a:lnTo>
                    <a:lnTo>
                      <a:pt x="299" y="161"/>
                    </a:lnTo>
                    <a:lnTo>
                      <a:pt x="296" y="176"/>
                    </a:lnTo>
                    <a:lnTo>
                      <a:pt x="294" y="189"/>
                    </a:lnTo>
                    <a:lnTo>
                      <a:pt x="293" y="199"/>
                    </a:lnTo>
                    <a:lnTo>
                      <a:pt x="291" y="205"/>
                    </a:lnTo>
                    <a:lnTo>
                      <a:pt x="290" y="210"/>
                    </a:lnTo>
                    <a:lnTo>
                      <a:pt x="289" y="215"/>
                    </a:lnTo>
                    <a:lnTo>
                      <a:pt x="287" y="221"/>
                    </a:lnTo>
                    <a:lnTo>
                      <a:pt x="286" y="228"/>
                    </a:lnTo>
                    <a:lnTo>
                      <a:pt x="283" y="234"/>
                    </a:lnTo>
                    <a:lnTo>
                      <a:pt x="281" y="239"/>
                    </a:lnTo>
                    <a:lnTo>
                      <a:pt x="278" y="243"/>
                    </a:lnTo>
                    <a:lnTo>
                      <a:pt x="275" y="245"/>
                    </a:lnTo>
                    <a:lnTo>
                      <a:pt x="270" y="245"/>
                    </a:lnTo>
                    <a:lnTo>
                      <a:pt x="266" y="243"/>
                    </a:lnTo>
                    <a:lnTo>
                      <a:pt x="261" y="237"/>
                    </a:lnTo>
                    <a:lnTo>
                      <a:pt x="260" y="227"/>
                    </a:lnTo>
                    <a:lnTo>
                      <a:pt x="259" y="214"/>
                    </a:lnTo>
                    <a:lnTo>
                      <a:pt x="260" y="199"/>
                    </a:lnTo>
                    <a:lnTo>
                      <a:pt x="261" y="184"/>
                    </a:lnTo>
                    <a:lnTo>
                      <a:pt x="263" y="168"/>
                    </a:lnTo>
                    <a:lnTo>
                      <a:pt x="265" y="153"/>
                    </a:lnTo>
                    <a:lnTo>
                      <a:pt x="266" y="140"/>
                    </a:lnTo>
                    <a:lnTo>
                      <a:pt x="267" y="129"/>
                    </a:lnTo>
                    <a:lnTo>
                      <a:pt x="265" y="122"/>
                    </a:lnTo>
                    <a:lnTo>
                      <a:pt x="263" y="115"/>
                    </a:lnTo>
                    <a:lnTo>
                      <a:pt x="260" y="107"/>
                    </a:lnTo>
                    <a:lnTo>
                      <a:pt x="257" y="98"/>
                    </a:lnTo>
                    <a:lnTo>
                      <a:pt x="253" y="89"/>
                    </a:lnTo>
                    <a:lnTo>
                      <a:pt x="249" y="81"/>
                    </a:lnTo>
                    <a:lnTo>
                      <a:pt x="245" y="73"/>
                    </a:lnTo>
                    <a:lnTo>
                      <a:pt x="239" y="66"/>
                    </a:lnTo>
                    <a:lnTo>
                      <a:pt x="234" y="59"/>
                    </a:lnTo>
                    <a:lnTo>
                      <a:pt x="227" y="54"/>
                    </a:lnTo>
                    <a:lnTo>
                      <a:pt x="220" y="51"/>
                    </a:lnTo>
                    <a:lnTo>
                      <a:pt x="204" y="48"/>
                    </a:lnTo>
                    <a:lnTo>
                      <a:pt x="182" y="47"/>
                    </a:lnTo>
                    <a:lnTo>
                      <a:pt x="158" y="45"/>
                    </a:lnTo>
                    <a:lnTo>
                      <a:pt x="131" y="44"/>
                    </a:lnTo>
                    <a:lnTo>
                      <a:pt x="105" y="43"/>
                    </a:lnTo>
                    <a:lnTo>
                      <a:pt x="78" y="41"/>
                    </a:lnTo>
                    <a:lnTo>
                      <a:pt x="53" y="36"/>
                    </a:lnTo>
                    <a:lnTo>
                      <a:pt x="31" y="30"/>
                    </a:lnTo>
                    <a:lnTo>
                      <a:pt x="13" y="22"/>
                    </a:lnTo>
                    <a:lnTo>
                      <a:pt x="0" y="9"/>
                    </a:lnTo>
                    <a:lnTo>
                      <a:pt x="471" y="0"/>
                    </a:lnTo>
                  </a:path>
                </a:pathLst>
              </a:custGeom>
              <a:noFill/>
              <a:ln w="12700" cap="rnd">
                <a:solidFill>
                  <a:srgbClr val="E4A5A5"/>
                </a:solidFill>
                <a:round/>
                <a:headEnd type="none" w="sm" len="sm"/>
                <a:tailEnd type="none" w="sm" len="sm"/>
              </a:ln>
            </p:spPr>
            <p:txBody>
              <a:bodyPr/>
              <a:lstStyle/>
              <a:p>
                <a:endParaRPr lang="en-US"/>
              </a:p>
            </p:txBody>
          </p:sp>
          <p:sp>
            <p:nvSpPr>
              <p:cNvPr id="84426" name="Freeform 458"/>
              <p:cNvSpPr>
                <a:spLocks noChangeAspect="1"/>
              </p:cNvSpPr>
              <p:nvPr/>
            </p:nvSpPr>
            <p:spPr bwMode="auto">
              <a:xfrm>
                <a:off x="5501" y="1359"/>
                <a:ext cx="381" cy="249"/>
              </a:xfrm>
              <a:custGeom>
                <a:avLst/>
                <a:gdLst>
                  <a:gd name="T0" fmla="*/ 88 w 781"/>
                  <a:gd name="T1" fmla="*/ 22 h 512"/>
                  <a:gd name="T2" fmla="*/ 87 w 781"/>
                  <a:gd name="T3" fmla="*/ 25 h 512"/>
                  <a:gd name="T4" fmla="*/ 86 w 781"/>
                  <a:gd name="T5" fmla="*/ 30 h 512"/>
                  <a:gd name="T6" fmla="*/ 83 w 781"/>
                  <a:gd name="T7" fmla="*/ 36 h 512"/>
                  <a:gd name="T8" fmla="*/ 80 w 781"/>
                  <a:gd name="T9" fmla="*/ 43 h 512"/>
                  <a:gd name="T10" fmla="*/ 79 w 781"/>
                  <a:gd name="T11" fmla="*/ 46 h 512"/>
                  <a:gd name="T12" fmla="*/ 77 w 781"/>
                  <a:gd name="T13" fmla="*/ 49 h 512"/>
                  <a:gd name="T14" fmla="*/ 75 w 781"/>
                  <a:gd name="T15" fmla="*/ 52 h 512"/>
                  <a:gd name="T16" fmla="*/ 74 w 781"/>
                  <a:gd name="T17" fmla="*/ 53 h 512"/>
                  <a:gd name="T18" fmla="*/ 72 w 781"/>
                  <a:gd name="T19" fmla="*/ 54 h 512"/>
                  <a:gd name="T20" fmla="*/ 70 w 781"/>
                  <a:gd name="T21" fmla="*/ 55 h 512"/>
                  <a:gd name="T22" fmla="*/ 69 w 781"/>
                  <a:gd name="T23" fmla="*/ 56 h 512"/>
                  <a:gd name="T24" fmla="*/ 66 w 781"/>
                  <a:gd name="T25" fmla="*/ 57 h 512"/>
                  <a:gd name="T26" fmla="*/ 63 w 781"/>
                  <a:gd name="T27" fmla="*/ 56 h 512"/>
                  <a:gd name="T28" fmla="*/ 60 w 781"/>
                  <a:gd name="T29" fmla="*/ 56 h 512"/>
                  <a:gd name="T30" fmla="*/ 57 w 781"/>
                  <a:gd name="T31" fmla="*/ 55 h 512"/>
                  <a:gd name="T32" fmla="*/ 56 w 781"/>
                  <a:gd name="T33" fmla="*/ 55 h 512"/>
                  <a:gd name="T34" fmla="*/ 53 w 781"/>
                  <a:gd name="T35" fmla="*/ 54 h 512"/>
                  <a:gd name="T36" fmla="*/ 48 w 781"/>
                  <a:gd name="T37" fmla="*/ 55 h 512"/>
                  <a:gd name="T38" fmla="*/ 43 w 781"/>
                  <a:gd name="T39" fmla="*/ 56 h 512"/>
                  <a:gd name="T40" fmla="*/ 39 w 781"/>
                  <a:gd name="T41" fmla="*/ 57 h 512"/>
                  <a:gd name="T42" fmla="*/ 35 w 781"/>
                  <a:gd name="T43" fmla="*/ 58 h 512"/>
                  <a:gd name="T44" fmla="*/ 33 w 781"/>
                  <a:gd name="T45" fmla="*/ 59 h 512"/>
                  <a:gd name="T46" fmla="*/ 27 w 781"/>
                  <a:gd name="T47" fmla="*/ 59 h 512"/>
                  <a:gd name="T48" fmla="*/ 20 w 781"/>
                  <a:gd name="T49" fmla="*/ 57 h 512"/>
                  <a:gd name="T50" fmla="*/ 13 w 781"/>
                  <a:gd name="T51" fmla="*/ 54 h 512"/>
                  <a:gd name="T52" fmla="*/ 8 w 781"/>
                  <a:gd name="T53" fmla="*/ 51 h 512"/>
                  <a:gd name="T54" fmla="*/ 7 w 781"/>
                  <a:gd name="T55" fmla="*/ 47 h 512"/>
                  <a:gd name="T56" fmla="*/ 5 w 781"/>
                  <a:gd name="T57" fmla="*/ 38 h 512"/>
                  <a:gd name="T58" fmla="*/ 3 w 781"/>
                  <a:gd name="T59" fmla="*/ 26 h 512"/>
                  <a:gd name="T60" fmla="*/ 1 w 781"/>
                  <a:gd name="T61" fmla="*/ 15 h 512"/>
                  <a:gd name="T62" fmla="*/ 0 w 781"/>
                  <a:gd name="T63" fmla="*/ 5 h 512"/>
                  <a:gd name="T64" fmla="*/ 0 w 781"/>
                  <a:gd name="T65" fmla="*/ 2 h 512"/>
                  <a:gd name="T66" fmla="*/ 88 w 781"/>
                  <a:gd name="T67" fmla="*/ 21 h 5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1"/>
                  <a:gd name="T103" fmla="*/ 0 h 512"/>
                  <a:gd name="T104" fmla="*/ 781 w 781"/>
                  <a:gd name="T105" fmla="*/ 512 h 5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1" h="512">
                    <a:moveTo>
                      <a:pt x="761" y="187"/>
                    </a:moveTo>
                    <a:lnTo>
                      <a:pt x="759" y="191"/>
                    </a:lnTo>
                    <a:lnTo>
                      <a:pt x="757" y="202"/>
                    </a:lnTo>
                    <a:lnTo>
                      <a:pt x="752" y="218"/>
                    </a:lnTo>
                    <a:lnTo>
                      <a:pt x="746" y="239"/>
                    </a:lnTo>
                    <a:lnTo>
                      <a:pt x="738" y="263"/>
                    </a:lnTo>
                    <a:lnTo>
                      <a:pt x="729" y="291"/>
                    </a:lnTo>
                    <a:lnTo>
                      <a:pt x="718" y="319"/>
                    </a:lnTo>
                    <a:lnTo>
                      <a:pt x="706" y="347"/>
                    </a:lnTo>
                    <a:lnTo>
                      <a:pt x="692" y="374"/>
                    </a:lnTo>
                    <a:lnTo>
                      <a:pt x="677" y="399"/>
                    </a:lnTo>
                    <a:lnTo>
                      <a:pt x="666" y="415"/>
                    </a:lnTo>
                    <a:lnTo>
                      <a:pt x="659" y="428"/>
                    </a:lnTo>
                    <a:lnTo>
                      <a:pt x="652" y="439"/>
                    </a:lnTo>
                    <a:lnTo>
                      <a:pt x="646" y="448"/>
                    </a:lnTo>
                    <a:lnTo>
                      <a:pt x="640" y="456"/>
                    </a:lnTo>
                    <a:lnTo>
                      <a:pt x="635" y="462"/>
                    </a:lnTo>
                    <a:lnTo>
                      <a:pt x="630" y="468"/>
                    </a:lnTo>
                    <a:lnTo>
                      <a:pt x="623" y="473"/>
                    </a:lnTo>
                    <a:lnTo>
                      <a:pt x="615" y="478"/>
                    </a:lnTo>
                    <a:lnTo>
                      <a:pt x="605" y="483"/>
                    </a:lnTo>
                    <a:lnTo>
                      <a:pt x="593" y="488"/>
                    </a:lnTo>
                    <a:lnTo>
                      <a:pt x="580" y="491"/>
                    </a:lnTo>
                    <a:lnTo>
                      <a:pt x="568" y="493"/>
                    </a:lnTo>
                    <a:lnTo>
                      <a:pt x="555" y="493"/>
                    </a:lnTo>
                    <a:lnTo>
                      <a:pt x="542" y="492"/>
                    </a:lnTo>
                    <a:lnTo>
                      <a:pt x="529" y="490"/>
                    </a:lnTo>
                    <a:lnTo>
                      <a:pt x="517" y="487"/>
                    </a:lnTo>
                    <a:lnTo>
                      <a:pt x="504" y="484"/>
                    </a:lnTo>
                    <a:lnTo>
                      <a:pt x="492" y="481"/>
                    </a:lnTo>
                    <a:lnTo>
                      <a:pt x="481" y="478"/>
                    </a:lnTo>
                    <a:lnTo>
                      <a:pt x="468" y="475"/>
                    </a:lnTo>
                    <a:lnTo>
                      <a:pt x="452" y="475"/>
                    </a:lnTo>
                    <a:lnTo>
                      <a:pt x="434" y="476"/>
                    </a:lnTo>
                    <a:lnTo>
                      <a:pt x="414" y="478"/>
                    </a:lnTo>
                    <a:lnTo>
                      <a:pt x="393" y="482"/>
                    </a:lnTo>
                    <a:lnTo>
                      <a:pt x="373" y="486"/>
                    </a:lnTo>
                    <a:lnTo>
                      <a:pt x="352" y="491"/>
                    </a:lnTo>
                    <a:lnTo>
                      <a:pt x="333" y="496"/>
                    </a:lnTo>
                    <a:lnTo>
                      <a:pt x="315" y="501"/>
                    </a:lnTo>
                    <a:lnTo>
                      <a:pt x="301" y="506"/>
                    </a:lnTo>
                    <a:lnTo>
                      <a:pt x="283" y="510"/>
                    </a:lnTo>
                    <a:lnTo>
                      <a:pt x="260" y="511"/>
                    </a:lnTo>
                    <a:lnTo>
                      <a:pt x="232" y="510"/>
                    </a:lnTo>
                    <a:lnTo>
                      <a:pt x="202" y="506"/>
                    </a:lnTo>
                    <a:lnTo>
                      <a:pt x="170" y="500"/>
                    </a:lnTo>
                    <a:lnTo>
                      <a:pt x="139" y="490"/>
                    </a:lnTo>
                    <a:lnTo>
                      <a:pt x="111" y="476"/>
                    </a:lnTo>
                    <a:lnTo>
                      <a:pt x="87" y="459"/>
                    </a:lnTo>
                    <a:lnTo>
                      <a:pt x="68" y="437"/>
                    </a:lnTo>
                    <a:lnTo>
                      <a:pt x="57" y="411"/>
                    </a:lnTo>
                    <a:lnTo>
                      <a:pt x="50" y="377"/>
                    </a:lnTo>
                    <a:lnTo>
                      <a:pt x="42" y="333"/>
                    </a:lnTo>
                    <a:lnTo>
                      <a:pt x="35" y="284"/>
                    </a:lnTo>
                    <a:lnTo>
                      <a:pt x="27" y="231"/>
                    </a:lnTo>
                    <a:lnTo>
                      <a:pt x="20" y="178"/>
                    </a:lnTo>
                    <a:lnTo>
                      <a:pt x="13" y="128"/>
                    </a:lnTo>
                    <a:lnTo>
                      <a:pt x="8" y="83"/>
                    </a:lnTo>
                    <a:lnTo>
                      <a:pt x="3" y="48"/>
                    </a:lnTo>
                    <a:lnTo>
                      <a:pt x="1" y="25"/>
                    </a:lnTo>
                    <a:lnTo>
                      <a:pt x="0" y="16"/>
                    </a:lnTo>
                    <a:lnTo>
                      <a:pt x="780" y="0"/>
                    </a:lnTo>
                    <a:lnTo>
                      <a:pt x="761" y="187"/>
                    </a:lnTo>
                  </a:path>
                </a:pathLst>
              </a:custGeom>
              <a:solidFill>
                <a:srgbClr val="ECBFBF"/>
              </a:solidFill>
              <a:ln w="9525" cap="rnd">
                <a:noFill/>
                <a:round/>
                <a:headEnd/>
                <a:tailEnd/>
              </a:ln>
            </p:spPr>
            <p:txBody>
              <a:bodyPr/>
              <a:lstStyle/>
              <a:p>
                <a:endParaRPr lang="en-US"/>
              </a:p>
            </p:txBody>
          </p:sp>
          <p:sp>
            <p:nvSpPr>
              <p:cNvPr id="84427" name="Freeform 459"/>
              <p:cNvSpPr>
                <a:spLocks noChangeAspect="1"/>
              </p:cNvSpPr>
              <p:nvPr/>
            </p:nvSpPr>
            <p:spPr bwMode="auto">
              <a:xfrm>
                <a:off x="5501" y="1359"/>
                <a:ext cx="381" cy="249"/>
              </a:xfrm>
              <a:custGeom>
                <a:avLst/>
                <a:gdLst>
                  <a:gd name="T0" fmla="*/ 88 w 781"/>
                  <a:gd name="T1" fmla="*/ 22 h 512"/>
                  <a:gd name="T2" fmla="*/ 87 w 781"/>
                  <a:gd name="T3" fmla="*/ 25 h 512"/>
                  <a:gd name="T4" fmla="*/ 86 w 781"/>
                  <a:gd name="T5" fmla="*/ 30 h 512"/>
                  <a:gd name="T6" fmla="*/ 83 w 781"/>
                  <a:gd name="T7" fmla="*/ 36 h 512"/>
                  <a:gd name="T8" fmla="*/ 80 w 781"/>
                  <a:gd name="T9" fmla="*/ 43 h 512"/>
                  <a:gd name="T10" fmla="*/ 79 w 781"/>
                  <a:gd name="T11" fmla="*/ 46 h 512"/>
                  <a:gd name="T12" fmla="*/ 77 w 781"/>
                  <a:gd name="T13" fmla="*/ 49 h 512"/>
                  <a:gd name="T14" fmla="*/ 75 w 781"/>
                  <a:gd name="T15" fmla="*/ 52 h 512"/>
                  <a:gd name="T16" fmla="*/ 74 w 781"/>
                  <a:gd name="T17" fmla="*/ 53 h 512"/>
                  <a:gd name="T18" fmla="*/ 72 w 781"/>
                  <a:gd name="T19" fmla="*/ 54 h 512"/>
                  <a:gd name="T20" fmla="*/ 70 w 781"/>
                  <a:gd name="T21" fmla="*/ 55 h 512"/>
                  <a:gd name="T22" fmla="*/ 69 w 781"/>
                  <a:gd name="T23" fmla="*/ 56 h 512"/>
                  <a:gd name="T24" fmla="*/ 66 w 781"/>
                  <a:gd name="T25" fmla="*/ 57 h 512"/>
                  <a:gd name="T26" fmla="*/ 63 w 781"/>
                  <a:gd name="T27" fmla="*/ 56 h 512"/>
                  <a:gd name="T28" fmla="*/ 60 w 781"/>
                  <a:gd name="T29" fmla="*/ 56 h 512"/>
                  <a:gd name="T30" fmla="*/ 57 w 781"/>
                  <a:gd name="T31" fmla="*/ 55 h 512"/>
                  <a:gd name="T32" fmla="*/ 56 w 781"/>
                  <a:gd name="T33" fmla="*/ 55 h 512"/>
                  <a:gd name="T34" fmla="*/ 53 w 781"/>
                  <a:gd name="T35" fmla="*/ 54 h 512"/>
                  <a:gd name="T36" fmla="*/ 48 w 781"/>
                  <a:gd name="T37" fmla="*/ 55 h 512"/>
                  <a:gd name="T38" fmla="*/ 43 w 781"/>
                  <a:gd name="T39" fmla="*/ 56 h 512"/>
                  <a:gd name="T40" fmla="*/ 39 w 781"/>
                  <a:gd name="T41" fmla="*/ 57 h 512"/>
                  <a:gd name="T42" fmla="*/ 35 w 781"/>
                  <a:gd name="T43" fmla="*/ 58 h 512"/>
                  <a:gd name="T44" fmla="*/ 33 w 781"/>
                  <a:gd name="T45" fmla="*/ 59 h 512"/>
                  <a:gd name="T46" fmla="*/ 27 w 781"/>
                  <a:gd name="T47" fmla="*/ 59 h 512"/>
                  <a:gd name="T48" fmla="*/ 20 w 781"/>
                  <a:gd name="T49" fmla="*/ 57 h 512"/>
                  <a:gd name="T50" fmla="*/ 13 w 781"/>
                  <a:gd name="T51" fmla="*/ 54 h 512"/>
                  <a:gd name="T52" fmla="*/ 8 w 781"/>
                  <a:gd name="T53" fmla="*/ 51 h 512"/>
                  <a:gd name="T54" fmla="*/ 7 w 781"/>
                  <a:gd name="T55" fmla="*/ 47 h 512"/>
                  <a:gd name="T56" fmla="*/ 5 w 781"/>
                  <a:gd name="T57" fmla="*/ 38 h 512"/>
                  <a:gd name="T58" fmla="*/ 3 w 781"/>
                  <a:gd name="T59" fmla="*/ 26 h 512"/>
                  <a:gd name="T60" fmla="*/ 1 w 781"/>
                  <a:gd name="T61" fmla="*/ 15 h 512"/>
                  <a:gd name="T62" fmla="*/ 0 w 781"/>
                  <a:gd name="T63" fmla="*/ 5 h 512"/>
                  <a:gd name="T64" fmla="*/ 0 w 781"/>
                  <a:gd name="T65" fmla="*/ 2 h 512"/>
                  <a:gd name="T66" fmla="*/ 88 w 781"/>
                  <a:gd name="T67" fmla="*/ 21 h 5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1"/>
                  <a:gd name="T103" fmla="*/ 0 h 512"/>
                  <a:gd name="T104" fmla="*/ 781 w 781"/>
                  <a:gd name="T105" fmla="*/ 512 h 5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1" h="512">
                    <a:moveTo>
                      <a:pt x="761" y="187"/>
                    </a:moveTo>
                    <a:lnTo>
                      <a:pt x="759" y="191"/>
                    </a:lnTo>
                    <a:lnTo>
                      <a:pt x="757" y="202"/>
                    </a:lnTo>
                    <a:lnTo>
                      <a:pt x="752" y="218"/>
                    </a:lnTo>
                    <a:lnTo>
                      <a:pt x="746" y="239"/>
                    </a:lnTo>
                    <a:lnTo>
                      <a:pt x="738" y="263"/>
                    </a:lnTo>
                    <a:lnTo>
                      <a:pt x="729" y="291"/>
                    </a:lnTo>
                    <a:lnTo>
                      <a:pt x="718" y="319"/>
                    </a:lnTo>
                    <a:lnTo>
                      <a:pt x="706" y="347"/>
                    </a:lnTo>
                    <a:lnTo>
                      <a:pt x="692" y="374"/>
                    </a:lnTo>
                    <a:lnTo>
                      <a:pt x="677" y="399"/>
                    </a:lnTo>
                    <a:lnTo>
                      <a:pt x="666" y="415"/>
                    </a:lnTo>
                    <a:lnTo>
                      <a:pt x="659" y="428"/>
                    </a:lnTo>
                    <a:lnTo>
                      <a:pt x="652" y="439"/>
                    </a:lnTo>
                    <a:lnTo>
                      <a:pt x="646" y="448"/>
                    </a:lnTo>
                    <a:lnTo>
                      <a:pt x="640" y="456"/>
                    </a:lnTo>
                    <a:lnTo>
                      <a:pt x="635" y="462"/>
                    </a:lnTo>
                    <a:lnTo>
                      <a:pt x="630" y="468"/>
                    </a:lnTo>
                    <a:lnTo>
                      <a:pt x="623" y="473"/>
                    </a:lnTo>
                    <a:lnTo>
                      <a:pt x="615" y="478"/>
                    </a:lnTo>
                    <a:lnTo>
                      <a:pt x="605" y="483"/>
                    </a:lnTo>
                    <a:lnTo>
                      <a:pt x="593" y="488"/>
                    </a:lnTo>
                    <a:lnTo>
                      <a:pt x="580" y="491"/>
                    </a:lnTo>
                    <a:lnTo>
                      <a:pt x="568" y="493"/>
                    </a:lnTo>
                    <a:lnTo>
                      <a:pt x="555" y="493"/>
                    </a:lnTo>
                    <a:lnTo>
                      <a:pt x="542" y="492"/>
                    </a:lnTo>
                    <a:lnTo>
                      <a:pt x="529" y="490"/>
                    </a:lnTo>
                    <a:lnTo>
                      <a:pt x="517" y="487"/>
                    </a:lnTo>
                    <a:lnTo>
                      <a:pt x="504" y="484"/>
                    </a:lnTo>
                    <a:lnTo>
                      <a:pt x="492" y="481"/>
                    </a:lnTo>
                    <a:lnTo>
                      <a:pt x="481" y="478"/>
                    </a:lnTo>
                    <a:lnTo>
                      <a:pt x="468" y="475"/>
                    </a:lnTo>
                    <a:lnTo>
                      <a:pt x="452" y="475"/>
                    </a:lnTo>
                    <a:lnTo>
                      <a:pt x="434" y="476"/>
                    </a:lnTo>
                    <a:lnTo>
                      <a:pt x="414" y="478"/>
                    </a:lnTo>
                    <a:lnTo>
                      <a:pt x="393" y="482"/>
                    </a:lnTo>
                    <a:lnTo>
                      <a:pt x="373" y="486"/>
                    </a:lnTo>
                    <a:lnTo>
                      <a:pt x="352" y="491"/>
                    </a:lnTo>
                    <a:lnTo>
                      <a:pt x="333" y="496"/>
                    </a:lnTo>
                    <a:lnTo>
                      <a:pt x="315" y="501"/>
                    </a:lnTo>
                    <a:lnTo>
                      <a:pt x="301" y="506"/>
                    </a:lnTo>
                    <a:lnTo>
                      <a:pt x="283" y="510"/>
                    </a:lnTo>
                    <a:lnTo>
                      <a:pt x="260" y="511"/>
                    </a:lnTo>
                    <a:lnTo>
                      <a:pt x="232" y="510"/>
                    </a:lnTo>
                    <a:lnTo>
                      <a:pt x="202" y="506"/>
                    </a:lnTo>
                    <a:lnTo>
                      <a:pt x="170" y="500"/>
                    </a:lnTo>
                    <a:lnTo>
                      <a:pt x="139" y="490"/>
                    </a:lnTo>
                    <a:lnTo>
                      <a:pt x="111" y="476"/>
                    </a:lnTo>
                    <a:lnTo>
                      <a:pt x="87" y="459"/>
                    </a:lnTo>
                    <a:lnTo>
                      <a:pt x="68" y="437"/>
                    </a:lnTo>
                    <a:lnTo>
                      <a:pt x="57" y="411"/>
                    </a:lnTo>
                    <a:lnTo>
                      <a:pt x="50" y="377"/>
                    </a:lnTo>
                    <a:lnTo>
                      <a:pt x="42" y="333"/>
                    </a:lnTo>
                    <a:lnTo>
                      <a:pt x="35" y="284"/>
                    </a:lnTo>
                    <a:lnTo>
                      <a:pt x="27" y="231"/>
                    </a:lnTo>
                    <a:lnTo>
                      <a:pt x="20" y="178"/>
                    </a:lnTo>
                    <a:lnTo>
                      <a:pt x="13" y="128"/>
                    </a:lnTo>
                    <a:lnTo>
                      <a:pt x="8" y="83"/>
                    </a:lnTo>
                    <a:lnTo>
                      <a:pt x="3" y="48"/>
                    </a:lnTo>
                    <a:lnTo>
                      <a:pt x="1" y="25"/>
                    </a:lnTo>
                    <a:lnTo>
                      <a:pt x="0" y="16"/>
                    </a:lnTo>
                    <a:lnTo>
                      <a:pt x="780" y="0"/>
                    </a:lnTo>
                    <a:lnTo>
                      <a:pt x="761" y="187"/>
                    </a:lnTo>
                  </a:path>
                </a:pathLst>
              </a:custGeom>
              <a:noFill/>
              <a:ln w="12700" cap="rnd">
                <a:solidFill>
                  <a:srgbClr val="000000"/>
                </a:solidFill>
                <a:round/>
                <a:headEnd type="none" w="sm" len="sm"/>
                <a:tailEnd type="none" w="sm" len="sm"/>
              </a:ln>
            </p:spPr>
            <p:txBody>
              <a:bodyPr/>
              <a:lstStyle/>
              <a:p>
                <a:endParaRPr lang="en-US"/>
              </a:p>
            </p:txBody>
          </p:sp>
          <p:sp>
            <p:nvSpPr>
              <p:cNvPr id="84428" name="Freeform 460"/>
              <p:cNvSpPr>
                <a:spLocks noChangeAspect="1"/>
              </p:cNvSpPr>
              <p:nvPr/>
            </p:nvSpPr>
            <p:spPr bwMode="auto">
              <a:xfrm>
                <a:off x="5531" y="1363"/>
                <a:ext cx="351" cy="206"/>
              </a:xfrm>
              <a:custGeom>
                <a:avLst/>
                <a:gdLst>
                  <a:gd name="T0" fmla="*/ 25 w 719"/>
                  <a:gd name="T1" fmla="*/ 16 h 423"/>
                  <a:gd name="T2" fmla="*/ 21 w 719"/>
                  <a:gd name="T3" fmla="*/ 15 h 423"/>
                  <a:gd name="T4" fmla="*/ 20 w 719"/>
                  <a:gd name="T5" fmla="*/ 13 h 423"/>
                  <a:gd name="T6" fmla="*/ 16 w 719"/>
                  <a:gd name="T7" fmla="*/ 8 h 423"/>
                  <a:gd name="T8" fmla="*/ 10 w 719"/>
                  <a:gd name="T9" fmla="*/ 4 h 423"/>
                  <a:gd name="T10" fmla="*/ 4 w 719"/>
                  <a:gd name="T11" fmla="*/ 2 h 423"/>
                  <a:gd name="T12" fmla="*/ 1 w 719"/>
                  <a:gd name="T13" fmla="*/ 4 h 423"/>
                  <a:gd name="T14" fmla="*/ 8 w 719"/>
                  <a:gd name="T15" fmla="*/ 11 h 423"/>
                  <a:gd name="T16" fmla="*/ 13 w 719"/>
                  <a:gd name="T17" fmla="*/ 21 h 423"/>
                  <a:gd name="T18" fmla="*/ 7 w 719"/>
                  <a:gd name="T19" fmla="*/ 29 h 423"/>
                  <a:gd name="T20" fmla="*/ 1 w 719"/>
                  <a:gd name="T21" fmla="*/ 31 h 423"/>
                  <a:gd name="T22" fmla="*/ 2 w 719"/>
                  <a:gd name="T23" fmla="*/ 33 h 423"/>
                  <a:gd name="T24" fmla="*/ 3 w 719"/>
                  <a:gd name="T25" fmla="*/ 39 h 423"/>
                  <a:gd name="T26" fmla="*/ 3 w 719"/>
                  <a:gd name="T27" fmla="*/ 43 h 423"/>
                  <a:gd name="T28" fmla="*/ 1 w 719"/>
                  <a:gd name="T29" fmla="*/ 47 h 423"/>
                  <a:gd name="T30" fmla="*/ 1 w 719"/>
                  <a:gd name="T31" fmla="*/ 48 h 423"/>
                  <a:gd name="T32" fmla="*/ 6 w 719"/>
                  <a:gd name="T33" fmla="*/ 39 h 423"/>
                  <a:gd name="T34" fmla="*/ 5 w 719"/>
                  <a:gd name="T35" fmla="*/ 32 h 423"/>
                  <a:gd name="T36" fmla="*/ 11 w 719"/>
                  <a:gd name="T37" fmla="*/ 27 h 423"/>
                  <a:gd name="T38" fmla="*/ 15 w 719"/>
                  <a:gd name="T39" fmla="*/ 22 h 423"/>
                  <a:gd name="T40" fmla="*/ 15 w 719"/>
                  <a:gd name="T41" fmla="*/ 15 h 423"/>
                  <a:gd name="T42" fmla="*/ 12 w 719"/>
                  <a:gd name="T43" fmla="*/ 10 h 423"/>
                  <a:gd name="T44" fmla="*/ 12 w 719"/>
                  <a:gd name="T45" fmla="*/ 10 h 423"/>
                  <a:gd name="T46" fmla="*/ 19 w 719"/>
                  <a:gd name="T47" fmla="*/ 15 h 423"/>
                  <a:gd name="T48" fmla="*/ 22 w 719"/>
                  <a:gd name="T49" fmla="*/ 18 h 423"/>
                  <a:gd name="T50" fmla="*/ 26 w 719"/>
                  <a:gd name="T51" fmla="*/ 19 h 423"/>
                  <a:gd name="T52" fmla="*/ 30 w 719"/>
                  <a:gd name="T53" fmla="*/ 22 h 423"/>
                  <a:gd name="T54" fmla="*/ 36 w 719"/>
                  <a:gd name="T55" fmla="*/ 27 h 423"/>
                  <a:gd name="T56" fmla="*/ 41 w 719"/>
                  <a:gd name="T57" fmla="*/ 28 h 423"/>
                  <a:gd name="T58" fmla="*/ 52 w 719"/>
                  <a:gd name="T59" fmla="*/ 19 h 423"/>
                  <a:gd name="T60" fmla="*/ 60 w 719"/>
                  <a:gd name="T61" fmla="*/ 11 h 423"/>
                  <a:gd name="T62" fmla="*/ 64 w 719"/>
                  <a:gd name="T63" fmla="*/ 6 h 423"/>
                  <a:gd name="T64" fmla="*/ 65 w 719"/>
                  <a:gd name="T65" fmla="*/ 5 h 423"/>
                  <a:gd name="T66" fmla="*/ 65 w 719"/>
                  <a:gd name="T67" fmla="*/ 10 h 423"/>
                  <a:gd name="T68" fmla="*/ 67 w 719"/>
                  <a:gd name="T69" fmla="*/ 19 h 423"/>
                  <a:gd name="T70" fmla="*/ 70 w 719"/>
                  <a:gd name="T71" fmla="*/ 22 h 423"/>
                  <a:gd name="T72" fmla="*/ 75 w 719"/>
                  <a:gd name="T73" fmla="*/ 23 h 423"/>
                  <a:gd name="T74" fmla="*/ 77 w 719"/>
                  <a:gd name="T75" fmla="*/ 24 h 423"/>
                  <a:gd name="T76" fmla="*/ 79 w 719"/>
                  <a:gd name="T77" fmla="*/ 26 h 423"/>
                  <a:gd name="T78" fmla="*/ 80 w 719"/>
                  <a:gd name="T79" fmla="*/ 27 h 423"/>
                  <a:gd name="T80" fmla="*/ 81 w 719"/>
                  <a:gd name="T81" fmla="*/ 28 h 423"/>
                  <a:gd name="T82" fmla="*/ 81 w 719"/>
                  <a:gd name="T83" fmla="*/ 28 h 423"/>
                  <a:gd name="T84" fmla="*/ 83 w 719"/>
                  <a:gd name="T85" fmla="*/ 29 h 423"/>
                  <a:gd name="T86" fmla="*/ 83 w 719"/>
                  <a:gd name="T87" fmla="*/ 29 h 423"/>
                  <a:gd name="T88" fmla="*/ 82 w 719"/>
                  <a:gd name="T89" fmla="*/ 29 h 423"/>
                  <a:gd name="T90" fmla="*/ 80 w 719"/>
                  <a:gd name="T91" fmla="*/ 27 h 423"/>
                  <a:gd name="T92" fmla="*/ 79 w 719"/>
                  <a:gd name="T93" fmla="*/ 25 h 423"/>
                  <a:gd name="T94" fmla="*/ 79 w 719"/>
                  <a:gd name="T95" fmla="*/ 22 h 423"/>
                  <a:gd name="T96" fmla="*/ 78 w 719"/>
                  <a:gd name="T97" fmla="*/ 21 h 423"/>
                  <a:gd name="T98" fmla="*/ 76 w 719"/>
                  <a:gd name="T99" fmla="*/ 21 h 423"/>
                  <a:gd name="T100" fmla="*/ 73 w 719"/>
                  <a:gd name="T101" fmla="*/ 20 h 423"/>
                  <a:gd name="T102" fmla="*/ 70 w 719"/>
                  <a:gd name="T103" fmla="*/ 18 h 423"/>
                  <a:gd name="T104" fmla="*/ 69 w 719"/>
                  <a:gd name="T105" fmla="*/ 15 h 423"/>
                  <a:gd name="T106" fmla="*/ 71 w 719"/>
                  <a:gd name="T107" fmla="*/ 6 h 423"/>
                  <a:gd name="T108" fmla="*/ 73 w 719"/>
                  <a:gd name="T109" fmla="*/ 0 h 423"/>
                  <a:gd name="T110" fmla="*/ 69 w 719"/>
                  <a:gd name="T111" fmla="*/ 1 h 423"/>
                  <a:gd name="T112" fmla="*/ 63 w 719"/>
                  <a:gd name="T113" fmla="*/ 3 h 423"/>
                  <a:gd name="T114" fmla="*/ 59 w 719"/>
                  <a:gd name="T115" fmla="*/ 8 h 423"/>
                  <a:gd name="T116" fmla="*/ 55 w 719"/>
                  <a:gd name="T117" fmla="*/ 14 h 423"/>
                  <a:gd name="T118" fmla="*/ 54 w 719"/>
                  <a:gd name="T119" fmla="*/ 16 h 423"/>
                  <a:gd name="T120" fmla="*/ 47 w 719"/>
                  <a:gd name="T121" fmla="*/ 22 h 423"/>
                  <a:gd name="T122" fmla="*/ 39 w 719"/>
                  <a:gd name="T123" fmla="*/ 26 h 423"/>
                  <a:gd name="T124" fmla="*/ 34 w 719"/>
                  <a:gd name="T125" fmla="*/ 22 h 4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19"/>
                  <a:gd name="T190" fmla="*/ 0 h 423"/>
                  <a:gd name="T191" fmla="*/ 719 w 719"/>
                  <a:gd name="T192" fmla="*/ 423 h 4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19" h="423">
                    <a:moveTo>
                      <a:pt x="253" y="163"/>
                    </a:moveTo>
                    <a:lnTo>
                      <a:pt x="242" y="156"/>
                    </a:lnTo>
                    <a:lnTo>
                      <a:pt x="232" y="150"/>
                    </a:lnTo>
                    <a:lnTo>
                      <a:pt x="222" y="144"/>
                    </a:lnTo>
                    <a:lnTo>
                      <a:pt x="213" y="139"/>
                    </a:lnTo>
                    <a:lnTo>
                      <a:pt x="204" y="134"/>
                    </a:lnTo>
                    <a:lnTo>
                      <a:pt x="197" y="131"/>
                    </a:lnTo>
                    <a:lnTo>
                      <a:pt x="191" y="128"/>
                    </a:lnTo>
                    <a:lnTo>
                      <a:pt x="187" y="125"/>
                    </a:lnTo>
                    <a:lnTo>
                      <a:pt x="184" y="125"/>
                    </a:lnTo>
                    <a:lnTo>
                      <a:pt x="183" y="124"/>
                    </a:lnTo>
                    <a:lnTo>
                      <a:pt x="182" y="122"/>
                    </a:lnTo>
                    <a:lnTo>
                      <a:pt x="179" y="118"/>
                    </a:lnTo>
                    <a:lnTo>
                      <a:pt x="174" y="111"/>
                    </a:lnTo>
                    <a:lnTo>
                      <a:pt x="168" y="103"/>
                    </a:lnTo>
                    <a:lnTo>
                      <a:pt x="160" y="93"/>
                    </a:lnTo>
                    <a:lnTo>
                      <a:pt x="152" y="84"/>
                    </a:lnTo>
                    <a:lnTo>
                      <a:pt x="144" y="74"/>
                    </a:lnTo>
                    <a:lnTo>
                      <a:pt x="135" y="65"/>
                    </a:lnTo>
                    <a:lnTo>
                      <a:pt x="126" y="57"/>
                    </a:lnTo>
                    <a:lnTo>
                      <a:pt x="119" y="52"/>
                    </a:lnTo>
                    <a:lnTo>
                      <a:pt x="104" y="42"/>
                    </a:lnTo>
                    <a:lnTo>
                      <a:pt x="90" y="35"/>
                    </a:lnTo>
                    <a:lnTo>
                      <a:pt x="77" y="29"/>
                    </a:lnTo>
                    <a:lnTo>
                      <a:pt x="65" y="24"/>
                    </a:lnTo>
                    <a:lnTo>
                      <a:pt x="53" y="20"/>
                    </a:lnTo>
                    <a:lnTo>
                      <a:pt x="43" y="18"/>
                    </a:lnTo>
                    <a:lnTo>
                      <a:pt x="34" y="17"/>
                    </a:lnTo>
                    <a:lnTo>
                      <a:pt x="27" y="18"/>
                    </a:lnTo>
                    <a:lnTo>
                      <a:pt x="20" y="20"/>
                    </a:lnTo>
                    <a:lnTo>
                      <a:pt x="16" y="23"/>
                    </a:lnTo>
                    <a:lnTo>
                      <a:pt x="11" y="32"/>
                    </a:lnTo>
                    <a:lnTo>
                      <a:pt x="14" y="42"/>
                    </a:lnTo>
                    <a:lnTo>
                      <a:pt x="24" y="53"/>
                    </a:lnTo>
                    <a:lnTo>
                      <a:pt x="36" y="65"/>
                    </a:lnTo>
                    <a:lnTo>
                      <a:pt x="52" y="79"/>
                    </a:lnTo>
                    <a:lnTo>
                      <a:pt x="68" y="95"/>
                    </a:lnTo>
                    <a:lnTo>
                      <a:pt x="83" y="113"/>
                    </a:lnTo>
                    <a:lnTo>
                      <a:pt x="96" y="134"/>
                    </a:lnTo>
                    <a:lnTo>
                      <a:pt x="105" y="158"/>
                    </a:lnTo>
                    <a:lnTo>
                      <a:pt x="108" y="185"/>
                    </a:lnTo>
                    <a:lnTo>
                      <a:pt x="105" y="202"/>
                    </a:lnTo>
                    <a:lnTo>
                      <a:pt x="97" y="217"/>
                    </a:lnTo>
                    <a:lnTo>
                      <a:pt x="87" y="230"/>
                    </a:lnTo>
                    <a:lnTo>
                      <a:pt x="73" y="242"/>
                    </a:lnTo>
                    <a:lnTo>
                      <a:pt x="58" y="251"/>
                    </a:lnTo>
                    <a:lnTo>
                      <a:pt x="44" y="258"/>
                    </a:lnTo>
                    <a:lnTo>
                      <a:pt x="31" y="264"/>
                    </a:lnTo>
                    <a:lnTo>
                      <a:pt x="20" y="267"/>
                    </a:lnTo>
                    <a:lnTo>
                      <a:pt x="13" y="270"/>
                    </a:lnTo>
                    <a:lnTo>
                      <a:pt x="11" y="270"/>
                    </a:lnTo>
                    <a:lnTo>
                      <a:pt x="11" y="271"/>
                    </a:lnTo>
                    <a:lnTo>
                      <a:pt x="13" y="275"/>
                    </a:lnTo>
                    <a:lnTo>
                      <a:pt x="15" y="280"/>
                    </a:lnTo>
                    <a:lnTo>
                      <a:pt x="18" y="288"/>
                    </a:lnTo>
                    <a:lnTo>
                      <a:pt x="21" y="297"/>
                    </a:lnTo>
                    <a:lnTo>
                      <a:pt x="24" y="307"/>
                    </a:lnTo>
                    <a:lnTo>
                      <a:pt x="27" y="318"/>
                    </a:lnTo>
                    <a:lnTo>
                      <a:pt x="29" y="330"/>
                    </a:lnTo>
                    <a:lnTo>
                      <a:pt x="30" y="342"/>
                    </a:lnTo>
                    <a:lnTo>
                      <a:pt x="30" y="353"/>
                    </a:lnTo>
                    <a:lnTo>
                      <a:pt x="28" y="359"/>
                    </a:lnTo>
                    <a:lnTo>
                      <a:pt x="27" y="365"/>
                    </a:lnTo>
                    <a:lnTo>
                      <a:pt x="25" y="372"/>
                    </a:lnTo>
                    <a:lnTo>
                      <a:pt x="23" y="378"/>
                    </a:lnTo>
                    <a:lnTo>
                      <a:pt x="20" y="385"/>
                    </a:lnTo>
                    <a:lnTo>
                      <a:pt x="17" y="392"/>
                    </a:lnTo>
                    <a:lnTo>
                      <a:pt x="13" y="400"/>
                    </a:lnTo>
                    <a:lnTo>
                      <a:pt x="9" y="407"/>
                    </a:lnTo>
                    <a:lnTo>
                      <a:pt x="5" y="415"/>
                    </a:lnTo>
                    <a:lnTo>
                      <a:pt x="0" y="422"/>
                    </a:lnTo>
                    <a:lnTo>
                      <a:pt x="2" y="420"/>
                    </a:lnTo>
                    <a:lnTo>
                      <a:pt x="8" y="413"/>
                    </a:lnTo>
                    <a:lnTo>
                      <a:pt x="16" y="404"/>
                    </a:lnTo>
                    <a:lnTo>
                      <a:pt x="25" y="391"/>
                    </a:lnTo>
                    <a:lnTo>
                      <a:pt x="34" y="376"/>
                    </a:lnTo>
                    <a:lnTo>
                      <a:pt x="43" y="359"/>
                    </a:lnTo>
                    <a:lnTo>
                      <a:pt x="49" y="341"/>
                    </a:lnTo>
                    <a:lnTo>
                      <a:pt x="52" y="322"/>
                    </a:lnTo>
                    <a:lnTo>
                      <a:pt x="49" y="303"/>
                    </a:lnTo>
                    <a:lnTo>
                      <a:pt x="42" y="284"/>
                    </a:lnTo>
                    <a:lnTo>
                      <a:pt x="42" y="280"/>
                    </a:lnTo>
                    <a:lnTo>
                      <a:pt x="46" y="274"/>
                    </a:lnTo>
                    <a:lnTo>
                      <a:pt x="55" y="267"/>
                    </a:lnTo>
                    <a:lnTo>
                      <a:pt x="67" y="258"/>
                    </a:lnTo>
                    <a:lnTo>
                      <a:pt x="79" y="248"/>
                    </a:lnTo>
                    <a:lnTo>
                      <a:pt x="93" y="238"/>
                    </a:lnTo>
                    <a:lnTo>
                      <a:pt x="106" y="226"/>
                    </a:lnTo>
                    <a:lnTo>
                      <a:pt x="117" y="214"/>
                    </a:lnTo>
                    <a:lnTo>
                      <a:pt x="126" y="202"/>
                    </a:lnTo>
                    <a:lnTo>
                      <a:pt x="131" y="188"/>
                    </a:lnTo>
                    <a:lnTo>
                      <a:pt x="133" y="176"/>
                    </a:lnTo>
                    <a:lnTo>
                      <a:pt x="133" y="163"/>
                    </a:lnTo>
                    <a:lnTo>
                      <a:pt x="131" y="150"/>
                    </a:lnTo>
                    <a:lnTo>
                      <a:pt x="128" y="137"/>
                    </a:lnTo>
                    <a:lnTo>
                      <a:pt x="124" y="125"/>
                    </a:lnTo>
                    <a:lnTo>
                      <a:pt x="120" y="114"/>
                    </a:lnTo>
                    <a:lnTo>
                      <a:pt x="115" y="104"/>
                    </a:lnTo>
                    <a:lnTo>
                      <a:pt x="111" y="96"/>
                    </a:lnTo>
                    <a:lnTo>
                      <a:pt x="106" y="90"/>
                    </a:lnTo>
                    <a:lnTo>
                      <a:pt x="103" y="86"/>
                    </a:lnTo>
                    <a:lnTo>
                      <a:pt x="100" y="83"/>
                    </a:lnTo>
                    <a:lnTo>
                      <a:pt x="100" y="82"/>
                    </a:lnTo>
                    <a:lnTo>
                      <a:pt x="102" y="84"/>
                    </a:lnTo>
                    <a:lnTo>
                      <a:pt x="106" y="87"/>
                    </a:lnTo>
                    <a:lnTo>
                      <a:pt x="113" y="92"/>
                    </a:lnTo>
                    <a:lnTo>
                      <a:pt x="122" y="99"/>
                    </a:lnTo>
                    <a:lnTo>
                      <a:pt x="133" y="109"/>
                    </a:lnTo>
                    <a:lnTo>
                      <a:pt x="145" y="119"/>
                    </a:lnTo>
                    <a:lnTo>
                      <a:pt x="160" y="131"/>
                    </a:lnTo>
                    <a:lnTo>
                      <a:pt x="176" y="144"/>
                    </a:lnTo>
                    <a:lnTo>
                      <a:pt x="181" y="149"/>
                    </a:lnTo>
                    <a:lnTo>
                      <a:pt x="187" y="152"/>
                    </a:lnTo>
                    <a:lnTo>
                      <a:pt x="193" y="154"/>
                    </a:lnTo>
                    <a:lnTo>
                      <a:pt x="199" y="156"/>
                    </a:lnTo>
                    <a:lnTo>
                      <a:pt x="206" y="157"/>
                    </a:lnTo>
                    <a:lnTo>
                      <a:pt x="212" y="160"/>
                    </a:lnTo>
                    <a:lnTo>
                      <a:pt x="218" y="161"/>
                    </a:lnTo>
                    <a:lnTo>
                      <a:pt x="224" y="163"/>
                    </a:lnTo>
                    <a:lnTo>
                      <a:pt x="230" y="166"/>
                    </a:lnTo>
                    <a:lnTo>
                      <a:pt x="236" y="171"/>
                    </a:lnTo>
                    <a:lnTo>
                      <a:pt x="248" y="182"/>
                    </a:lnTo>
                    <a:lnTo>
                      <a:pt x="258" y="192"/>
                    </a:lnTo>
                    <a:lnTo>
                      <a:pt x="269" y="202"/>
                    </a:lnTo>
                    <a:lnTo>
                      <a:pt x="278" y="212"/>
                    </a:lnTo>
                    <a:lnTo>
                      <a:pt x="288" y="221"/>
                    </a:lnTo>
                    <a:lnTo>
                      <a:pt x="298" y="229"/>
                    </a:lnTo>
                    <a:lnTo>
                      <a:pt x="308" y="235"/>
                    </a:lnTo>
                    <a:lnTo>
                      <a:pt x="318" y="240"/>
                    </a:lnTo>
                    <a:lnTo>
                      <a:pt x="330" y="242"/>
                    </a:lnTo>
                    <a:lnTo>
                      <a:pt x="342" y="243"/>
                    </a:lnTo>
                    <a:lnTo>
                      <a:pt x="358" y="240"/>
                    </a:lnTo>
                    <a:lnTo>
                      <a:pt x="375" y="232"/>
                    </a:lnTo>
                    <a:lnTo>
                      <a:pt x="393" y="220"/>
                    </a:lnTo>
                    <a:lnTo>
                      <a:pt x="411" y="205"/>
                    </a:lnTo>
                    <a:lnTo>
                      <a:pt x="429" y="188"/>
                    </a:lnTo>
                    <a:lnTo>
                      <a:pt x="448" y="169"/>
                    </a:lnTo>
                    <a:lnTo>
                      <a:pt x="465" y="150"/>
                    </a:lnTo>
                    <a:lnTo>
                      <a:pt x="482" y="131"/>
                    </a:lnTo>
                    <a:lnTo>
                      <a:pt x="496" y="112"/>
                    </a:lnTo>
                    <a:lnTo>
                      <a:pt x="510" y="96"/>
                    </a:lnTo>
                    <a:lnTo>
                      <a:pt x="521" y="81"/>
                    </a:lnTo>
                    <a:lnTo>
                      <a:pt x="531" y="71"/>
                    </a:lnTo>
                    <a:lnTo>
                      <a:pt x="538" y="61"/>
                    </a:lnTo>
                    <a:lnTo>
                      <a:pt x="544" y="55"/>
                    </a:lnTo>
                    <a:lnTo>
                      <a:pt x="549" y="51"/>
                    </a:lnTo>
                    <a:lnTo>
                      <a:pt x="553" y="48"/>
                    </a:lnTo>
                    <a:lnTo>
                      <a:pt x="555" y="46"/>
                    </a:lnTo>
                    <a:lnTo>
                      <a:pt x="556" y="46"/>
                    </a:lnTo>
                    <a:lnTo>
                      <a:pt x="558" y="46"/>
                    </a:lnTo>
                    <a:lnTo>
                      <a:pt x="558" y="49"/>
                    </a:lnTo>
                    <a:lnTo>
                      <a:pt x="559" y="56"/>
                    </a:lnTo>
                    <a:lnTo>
                      <a:pt x="559" y="68"/>
                    </a:lnTo>
                    <a:lnTo>
                      <a:pt x="560" y="84"/>
                    </a:lnTo>
                    <a:lnTo>
                      <a:pt x="562" y="100"/>
                    </a:lnTo>
                    <a:lnTo>
                      <a:pt x="565" y="118"/>
                    </a:lnTo>
                    <a:lnTo>
                      <a:pt x="568" y="135"/>
                    </a:lnTo>
                    <a:lnTo>
                      <a:pt x="572" y="151"/>
                    </a:lnTo>
                    <a:lnTo>
                      <a:pt x="576" y="165"/>
                    </a:lnTo>
                    <a:lnTo>
                      <a:pt x="582" y="174"/>
                    </a:lnTo>
                    <a:lnTo>
                      <a:pt x="588" y="180"/>
                    </a:lnTo>
                    <a:lnTo>
                      <a:pt x="595" y="185"/>
                    </a:lnTo>
                    <a:lnTo>
                      <a:pt x="603" y="188"/>
                    </a:lnTo>
                    <a:lnTo>
                      <a:pt x="611" y="191"/>
                    </a:lnTo>
                    <a:lnTo>
                      <a:pt x="619" y="192"/>
                    </a:lnTo>
                    <a:lnTo>
                      <a:pt x="627" y="194"/>
                    </a:lnTo>
                    <a:lnTo>
                      <a:pt x="635" y="195"/>
                    </a:lnTo>
                    <a:lnTo>
                      <a:pt x="643" y="198"/>
                    </a:lnTo>
                    <a:lnTo>
                      <a:pt x="649" y="201"/>
                    </a:lnTo>
                    <a:lnTo>
                      <a:pt x="655" y="204"/>
                    </a:lnTo>
                    <a:lnTo>
                      <a:pt x="657" y="207"/>
                    </a:lnTo>
                    <a:lnTo>
                      <a:pt x="661" y="210"/>
                    </a:lnTo>
                    <a:lnTo>
                      <a:pt x="664" y="213"/>
                    </a:lnTo>
                    <a:lnTo>
                      <a:pt x="667" y="217"/>
                    </a:lnTo>
                    <a:lnTo>
                      <a:pt x="670" y="220"/>
                    </a:lnTo>
                    <a:lnTo>
                      <a:pt x="674" y="225"/>
                    </a:lnTo>
                    <a:lnTo>
                      <a:pt x="678" y="228"/>
                    </a:lnTo>
                    <a:lnTo>
                      <a:pt x="681" y="232"/>
                    </a:lnTo>
                    <a:lnTo>
                      <a:pt x="684" y="234"/>
                    </a:lnTo>
                    <a:lnTo>
                      <a:pt x="686" y="236"/>
                    </a:lnTo>
                    <a:lnTo>
                      <a:pt x="688" y="236"/>
                    </a:lnTo>
                    <a:lnTo>
                      <a:pt x="689" y="238"/>
                    </a:lnTo>
                    <a:lnTo>
                      <a:pt x="690" y="239"/>
                    </a:lnTo>
                    <a:lnTo>
                      <a:pt x="691" y="240"/>
                    </a:lnTo>
                    <a:lnTo>
                      <a:pt x="692" y="241"/>
                    </a:lnTo>
                    <a:lnTo>
                      <a:pt x="692" y="242"/>
                    </a:lnTo>
                    <a:lnTo>
                      <a:pt x="693" y="243"/>
                    </a:lnTo>
                    <a:lnTo>
                      <a:pt x="695" y="244"/>
                    </a:lnTo>
                    <a:lnTo>
                      <a:pt x="700" y="246"/>
                    </a:lnTo>
                    <a:lnTo>
                      <a:pt x="705" y="248"/>
                    </a:lnTo>
                    <a:lnTo>
                      <a:pt x="708" y="249"/>
                    </a:lnTo>
                    <a:lnTo>
                      <a:pt x="711" y="250"/>
                    </a:lnTo>
                    <a:lnTo>
                      <a:pt x="714" y="251"/>
                    </a:lnTo>
                    <a:lnTo>
                      <a:pt x="715" y="251"/>
                    </a:lnTo>
                    <a:lnTo>
                      <a:pt x="717" y="251"/>
                    </a:lnTo>
                    <a:lnTo>
                      <a:pt x="718" y="251"/>
                    </a:lnTo>
                    <a:lnTo>
                      <a:pt x="714" y="250"/>
                    </a:lnTo>
                    <a:lnTo>
                      <a:pt x="711" y="249"/>
                    </a:lnTo>
                    <a:lnTo>
                      <a:pt x="707" y="248"/>
                    </a:lnTo>
                    <a:lnTo>
                      <a:pt x="704" y="248"/>
                    </a:lnTo>
                    <a:lnTo>
                      <a:pt x="700" y="246"/>
                    </a:lnTo>
                    <a:lnTo>
                      <a:pt x="697" y="245"/>
                    </a:lnTo>
                    <a:lnTo>
                      <a:pt x="694" y="243"/>
                    </a:lnTo>
                    <a:lnTo>
                      <a:pt x="691" y="241"/>
                    </a:lnTo>
                    <a:lnTo>
                      <a:pt x="689" y="239"/>
                    </a:lnTo>
                    <a:lnTo>
                      <a:pt x="686" y="236"/>
                    </a:lnTo>
                    <a:lnTo>
                      <a:pt x="682" y="229"/>
                    </a:lnTo>
                    <a:lnTo>
                      <a:pt x="680" y="223"/>
                    </a:lnTo>
                    <a:lnTo>
                      <a:pt x="679" y="217"/>
                    </a:lnTo>
                    <a:lnTo>
                      <a:pt x="679" y="213"/>
                    </a:lnTo>
                    <a:lnTo>
                      <a:pt x="680" y="208"/>
                    </a:lnTo>
                    <a:lnTo>
                      <a:pt x="680" y="204"/>
                    </a:lnTo>
                    <a:lnTo>
                      <a:pt x="680" y="200"/>
                    </a:lnTo>
                    <a:lnTo>
                      <a:pt x="678" y="195"/>
                    </a:lnTo>
                    <a:lnTo>
                      <a:pt x="675" y="190"/>
                    </a:lnTo>
                    <a:lnTo>
                      <a:pt x="670" y="185"/>
                    </a:lnTo>
                    <a:lnTo>
                      <a:pt x="668" y="183"/>
                    </a:lnTo>
                    <a:lnTo>
                      <a:pt x="667" y="182"/>
                    </a:lnTo>
                    <a:lnTo>
                      <a:pt x="665" y="181"/>
                    </a:lnTo>
                    <a:lnTo>
                      <a:pt x="663" y="181"/>
                    </a:lnTo>
                    <a:lnTo>
                      <a:pt x="661" y="180"/>
                    </a:lnTo>
                    <a:lnTo>
                      <a:pt x="657" y="180"/>
                    </a:lnTo>
                    <a:lnTo>
                      <a:pt x="654" y="180"/>
                    </a:lnTo>
                    <a:lnTo>
                      <a:pt x="650" y="181"/>
                    </a:lnTo>
                    <a:lnTo>
                      <a:pt x="645" y="181"/>
                    </a:lnTo>
                    <a:lnTo>
                      <a:pt x="638" y="181"/>
                    </a:lnTo>
                    <a:lnTo>
                      <a:pt x="630" y="179"/>
                    </a:lnTo>
                    <a:lnTo>
                      <a:pt x="624" y="176"/>
                    </a:lnTo>
                    <a:lnTo>
                      <a:pt x="618" y="172"/>
                    </a:lnTo>
                    <a:lnTo>
                      <a:pt x="612" y="166"/>
                    </a:lnTo>
                    <a:lnTo>
                      <a:pt x="607" y="160"/>
                    </a:lnTo>
                    <a:lnTo>
                      <a:pt x="603" y="153"/>
                    </a:lnTo>
                    <a:lnTo>
                      <a:pt x="599" y="147"/>
                    </a:lnTo>
                    <a:lnTo>
                      <a:pt x="596" y="141"/>
                    </a:lnTo>
                    <a:lnTo>
                      <a:pt x="594" y="134"/>
                    </a:lnTo>
                    <a:lnTo>
                      <a:pt x="592" y="129"/>
                    </a:lnTo>
                    <a:lnTo>
                      <a:pt x="591" y="117"/>
                    </a:lnTo>
                    <a:lnTo>
                      <a:pt x="593" y="102"/>
                    </a:lnTo>
                    <a:lnTo>
                      <a:pt x="597" y="85"/>
                    </a:lnTo>
                    <a:lnTo>
                      <a:pt x="603" y="68"/>
                    </a:lnTo>
                    <a:lnTo>
                      <a:pt x="610" y="51"/>
                    </a:lnTo>
                    <a:lnTo>
                      <a:pt x="616" y="35"/>
                    </a:lnTo>
                    <a:lnTo>
                      <a:pt x="622" y="20"/>
                    </a:lnTo>
                    <a:lnTo>
                      <a:pt x="626" y="10"/>
                    </a:lnTo>
                    <a:lnTo>
                      <a:pt x="626" y="2"/>
                    </a:lnTo>
                    <a:lnTo>
                      <a:pt x="624" y="0"/>
                    </a:lnTo>
                    <a:lnTo>
                      <a:pt x="620" y="1"/>
                    </a:lnTo>
                    <a:lnTo>
                      <a:pt x="614" y="2"/>
                    </a:lnTo>
                    <a:lnTo>
                      <a:pt x="607" y="5"/>
                    </a:lnTo>
                    <a:lnTo>
                      <a:pt x="597" y="8"/>
                    </a:lnTo>
                    <a:lnTo>
                      <a:pt x="585" y="11"/>
                    </a:lnTo>
                    <a:lnTo>
                      <a:pt x="574" y="15"/>
                    </a:lnTo>
                    <a:lnTo>
                      <a:pt x="562" y="20"/>
                    </a:lnTo>
                    <a:lnTo>
                      <a:pt x="550" y="25"/>
                    </a:lnTo>
                    <a:lnTo>
                      <a:pt x="540" y="31"/>
                    </a:lnTo>
                    <a:lnTo>
                      <a:pt x="531" y="38"/>
                    </a:lnTo>
                    <a:lnTo>
                      <a:pt x="520" y="47"/>
                    </a:lnTo>
                    <a:lnTo>
                      <a:pt x="510" y="58"/>
                    </a:lnTo>
                    <a:lnTo>
                      <a:pt x="501" y="69"/>
                    </a:lnTo>
                    <a:lnTo>
                      <a:pt x="493" y="80"/>
                    </a:lnTo>
                    <a:lnTo>
                      <a:pt x="486" y="92"/>
                    </a:lnTo>
                    <a:lnTo>
                      <a:pt x="480" y="103"/>
                    </a:lnTo>
                    <a:lnTo>
                      <a:pt x="476" y="112"/>
                    </a:lnTo>
                    <a:lnTo>
                      <a:pt x="473" y="119"/>
                    </a:lnTo>
                    <a:lnTo>
                      <a:pt x="470" y="124"/>
                    </a:lnTo>
                    <a:lnTo>
                      <a:pt x="470" y="125"/>
                    </a:lnTo>
                    <a:lnTo>
                      <a:pt x="469" y="128"/>
                    </a:lnTo>
                    <a:lnTo>
                      <a:pt x="464" y="134"/>
                    </a:lnTo>
                    <a:lnTo>
                      <a:pt x="458" y="144"/>
                    </a:lnTo>
                    <a:lnTo>
                      <a:pt x="448" y="155"/>
                    </a:lnTo>
                    <a:lnTo>
                      <a:pt x="436" y="167"/>
                    </a:lnTo>
                    <a:lnTo>
                      <a:pt x="423" y="181"/>
                    </a:lnTo>
                    <a:lnTo>
                      <a:pt x="406" y="194"/>
                    </a:lnTo>
                    <a:lnTo>
                      <a:pt x="388" y="205"/>
                    </a:lnTo>
                    <a:lnTo>
                      <a:pt x="367" y="214"/>
                    </a:lnTo>
                    <a:lnTo>
                      <a:pt x="345" y="220"/>
                    </a:lnTo>
                    <a:lnTo>
                      <a:pt x="332" y="222"/>
                    </a:lnTo>
                    <a:lnTo>
                      <a:pt x="321" y="220"/>
                    </a:lnTo>
                    <a:lnTo>
                      <a:pt x="312" y="217"/>
                    </a:lnTo>
                    <a:lnTo>
                      <a:pt x="303" y="210"/>
                    </a:lnTo>
                    <a:lnTo>
                      <a:pt x="296" y="204"/>
                    </a:lnTo>
                    <a:lnTo>
                      <a:pt x="288" y="195"/>
                    </a:lnTo>
                    <a:lnTo>
                      <a:pt x="280" y="187"/>
                    </a:lnTo>
                    <a:lnTo>
                      <a:pt x="272" y="179"/>
                    </a:lnTo>
                    <a:lnTo>
                      <a:pt x="263" y="170"/>
                    </a:lnTo>
                    <a:lnTo>
                      <a:pt x="253" y="163"/>
                    </a:lnTo>
                  </a:path>
                </a:pathLst>
              </a:custGeom>
              <a:solidFill>
                <a:srgbClr val="98724B"/>
              </a:solidFill>
              <a:ln w="9525" cap="rnd">
                <a:noFill/>
                <a:round/>
                <a:headEnd/>
                <a:tailEnd/>
              </a:ln>
            </p:spPr>
            <p:txBody>
              <a:bodyPr/>
              <a:lstStyle/>
              <a:p>
                <a:endParaRPr lang="en-US"/>
              </a:p>
            </p:txBody>
          </p:sp>
          <p:sp>
            <p:nvSpPr>
              <p:cNvPr id="84429" name="Freeform 461"/>
              <p:cNvSpPr>
                <a:spLocks noChangeAspect="1"/>
              </p:cNvSpPr>
              <p:nvPr/>
            </p:nvSpPr>
            <p:spPr bwMode="auto">
              <a:xfrm>
                <a:off x="5559" y="1550"/>
                <a:ext cx="76" cy="36"/>
              </a:xfrm>
              <a:custGeom>
                <a:avLst/>
                <a:gdLst>
                  <a:gd name="T0" fmla="*/ 1 w 154"/>
                  <a:gd name="T1" fmla="*/ 4 h 73"/>
                  <a:gd name="T2" fmla="*/ 2 w 154"/>
                  <a:gd name="T3" fmla="*/ 6 h 73"/>
                  <a:gd name="T4" fmla="*/ 3 w 154"/>
                  <a:gd name="T5" fmla="*/ 7 h 73"/>
                  <a:gd name="T6" fmla="*/ 5 w 154"/>
                  <a:gd name="T7" fmla="*/ 8 h 73"/>
                  <a:gd name="T8" fmla="*/ 7 w 154"/>
                  <a:gd name="T9" fmla="*/ 8 h 73"/>
                  <a:gd name="T10" fmla="*/ 8 w 154"/>
                  <a:gd name="T11" fmla="*/ 9 h 73"/>
                  <a:gd name="T12" fmla="*/ 10 w 154"/>
                  <a:gd name="T13" fmla="*/ 9 h 73"/>
                  <a:gd name="T14" fmla="*/ 12 w 154"/>
                  <a:gd name="T15" fmla="*/ 8 h 73"/>
                  <a:gd name="T16" fmla="*/ 14 w 154"/>
                  <a:gd name="T17" fmla="*/ 8 h 73"/>
                  <a:gd name="T18" fmla="*/ 16 w 154"/>
                  <a:gd name="T19" fmla="*/ 7 h 73"/>
                  <a:gd name="T20" fmla="*/ 18 w 154"/>
                  <a:gd name="T21" fmla="*/ 7 h 73"/>
                  <a:gd name="T22" fmla="*/ 18 w 154"/>
                  <a:gd name="T23" fmla="*/ 7 h 73"/>
                  <a:gd name="T24" fmla="*/ 18 w 154"/>
                  <a:gd name="T25" fmla="*/ 7 h 73"/>
                  <a:gd name="T26" fmla="*/ 18 w 154"/>
                  <a:gd name="T27" fmla="*/ 7 h 73"/>
                  <a:gd name="T28" fmla="*/ 18 w 154"/>
                  <a:gd name="T29" fmla="*/ 7 h 73"/>
                  <a:gd name="T30" fmla="*/ 18 w 154"/>
                  <a:gd name="T31" fmla="*/ 6 h 73"/>
                  <a:gd name="T32" fmla="*/ 18 w 154"/>
                  <a:gd name="T33" fmla="*/ 6 h 73"/>
                  <a:gd name="T34" fmla="*/ 19 w 154"/>
                  <a:gd name="T35" fmla="*/ 6 h 73"/>
                  <a:gd name="T36" fmla="*/ 19 w 154"/>
                  <a:gd name="T37" fmla="*/ 6 h 73"/>
                  <a:gd name="T38" fmla="*/ 19 w 154"/>
                  <a:gd name="T39" fmla="*/ 6 h 73"/>
                  <a:gd name="T40" fmla="*/ 18 w 154"/>
                  <a:gd name="T41" fmla="*/ 6 h 73"/>
                  <a:gd name="T42" fmla="*/ 18 w 154"/>
                  <a:gd name="T43" fmla="*/ 6 h 73"/>
                  <a:gd name="T44" fmla="*/ 18 w 154"/>
                  <a:gd name="T45" fmla="*/ 6 h 73"/>
                  <a:gd name="T46" fmla="*/ 16 w 154"/>
                  <a:gd name="T47" fmla="*/ 5 h 73"/>
                  <a:gd name="T48" fmla="*/ 14 w 154"/>
                  <a:gd name="T49" fmla="*/ 5 h 73"/>
                  <a:gd name="T50" fmla="*/ 12 w 154"/>
                  <a:gd name="T51" fmla="*/ 5 h 73"/>
                  <a:gd name="T52" fmla="*/ 10 w 154"/>
                  <a:gd name="T53" fmla="*/ 5 h 73"/>
                  <a:gd name="T54" fmla="*/ 8 w 154"/>
                  <a:gd name="T55" fmla="*/ 5 h 73"/>
                  <a:gd name="T56" fmla="*/ 6 w 154"/>
                  <a:gd name="T57" fmla="*/ 4 h 73"/>
                  <a:gd name="T58" fmla="*/ 4 w 154"/>
                  <a:gd name="T59" fmla="*/ 4 h 73"/>
                  <a:gd name="T60" fmla="*/ 2 w 154"/>
                  <a:gd name="T61" fmla="*/ 3 h 73"/>
                  <a:gd name="T62" fmla="*/ 1 w 154"/>
                  <a:gd name="T63" fmla="*/ 1 h 73"/>
                  <a:gd name="T64" fmla="*/ 0 w 154"/>
                  <a:gd name="T65" fmla="*/ 0 h 73"/>
                  <a:gd name="T66" fmla="*/ 1 w 154"/>
                  <a:gd name="T67" fmla="*/ 4 h 73"/>
                  <a:gd name="T68" fmla="*/ 1 w 154"/>
                  <a:gd name="T69" fmla="*/ 4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
                  <a:gd name="T106" fmla="*/ 0 h 73"/>
                  <a:gd name="T107" fmla="*/ 154 w 154"/>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 h="73">
                    <a:moveTo>
                      <a:pt x="8" y="38"/>
                    </a:moveTo>
                    <a:lnTo>
                      <a:pt x="18" y="50"/>
                    </a:lnTo>
                    <a:lnTo>
                      <a:pt x="29" y="59"/>
                    </a:lnTo>
                    <a:lnTo>
                      <a:pt x="42" y="66"/>
                    </a:lnTo>
                    <a:lnTo>
                      <a:pt x="57" y="69"/>
                    </a:lnTo>
                    <a:lnTo>
                      <a:pt x="71" y="72"/>
                    </a:lnTo>
                    <a:lnTo>
                      <a:pt x="86" y="72"/>
                    </a:lnTo>
                    <a:lnTo>
                      <a:pt x="102" y="70"/>
                    </a:lnTo>
                    <a:lnTo>
                      <a:pt x="117" y="67"/>
                    </a:lnTo>
                    <a:lnTo>
                      <a:pt x="131" y="63"/>
                    </a:lnTo>
                    <a:lnTo>
                      <a:pt x="145" y="58"/>
                    </a:lnTo>
                    <a:lnTo>
                      <a:pt x="146" y="57"/>
                    </a:lnTo>
                    <a:lnTo>
                      <a:pt x="148" y="56"/>
                    </a:lnTo>
                    <a:lnTo>
                      <a:pt x="149" y="56"/>
                    </a:lnTo>
                    <a:lnTo>
                      <a:pt x="150" y="54"/>
                    </a:lnTo>
                    <a:lnTo>
                      <a:pt x="152" y="53"/>
                    </a:lnTo>
                    <a:lnTo>
                      <a:pt x="153" y="52"/>
                    </a:lnTo>
                    <a:lnTo>
                      <a:pt x="153" y="50"/>
                    </a:lnTo>
                    <a:lnTo>
                      <a:pt x="153" y="49"/>
                    </a:lnTo>
                    <a:lnTo>
                      <a:pt x="152" y="48"/>
                    </a:lnTo>
                    <a:lnTo>
                      <a:pt x="150" y="48"/>
                    </a:lnTo>
                    <a:lnTo>
                      <a:pt x="133" y="45"/>
                    </a:lnTo>
                    <a:lnTo>
                      <a:pt x="117" y="44"/>
                    </a:lnTo>
                    <a:lnTo>
                      <a:pt x="100" y="44"/>
                    </a:lnTo>
                    <a:lnTo>
                      <a:pt x="83" y="43"/>
                    </a:lnTo>
                    <a:lnTo>
                      <a:pt x="67" y="41"/>
                    </a:lnTo>
                    <a:lnTo>
                      <a:pt x="51" y="38"/>
                    </a:lnTo>
                    <a:lnTo>
                      <a:pt x="36" y="33"/>
                    </a:lnTo>
                    <a:lnTo>
                      <a:pt x="23" y="25"/>
                    </a:lnTo>
                    <a:lnTo>
                      <a:pt x="11" y="15"/>
                    </a:lnTo>
                    <a:lnTo>
                      <a:pt x="0" y="0"/>
                    </a:lnTo>
                    <a:lnTo>
                      <a:pt x="8" y="38"/>
                    </a:lnTo>
                  </a:path>
                </a:pathLst>
              </a:custGeom>
              <a:solidFill>
                <a:srgbClr val="98724B"/>
              </a:solidFill>
              <a:ln w="9525" cap="rnd">
                <a:noFill/>
                <a:round/>
                <a:headEnd/>
                <a:tailEnd/>
              </a:ln>
            </p:spPr>
            <p:txBody>
              <a:bodyPr/>
              <a:lstStyle/>
              <a:p>
                <a:endParaRPr lang="en-US"/>
              </a:p>
            </p:txBody>
          </p:sp>
          <p:sp>
            <p:nvSpPr>
              <p:cNvPr id="84430" name="Freeform 462"/>
              <p:cNvSpPr>
                <a:spLocks noChangeAspect="1"/>
              </p:cNvSpPr>
              <p:nvPr/>
            </p:nvSpPr>
            <p:spPr bwMode="auto">
              <a:xfrm>
                <a:off x="5559" y="1550"/>
                <a:ext cx="76" cy="36"/>
              </a:xfrm>
              <a:custGeom>
                <a:avLst/>
                <a:gdLst>
                  <a:gd name="T0" fmla="*/ 1 w 154"/>
                  <a:gd name="T1" fmla="*/ 4 h 73"/>
                  <a:gd name="T2" fmla="*/ 2 w 154"/>
                  <a:gd name="T3" fmla="*/ 6 h 73"/>
                  <a:gd name="T4" fmla="*/ 3 w 154"/>
                  <a:gd name="T5" fmla="*/ 7 h 73"/>
                  <a:gd name="T6" fmla="*/ 5 w 154"/>
                  <a:gd name="T7" fmla="*/ 8 h 73"/>
                  <a:gd name="T8" fmla="*/ 7 w 154"/>
                  <a:gd name="T9" fmla="*/ 8 h 73"/>
                  <a:gd name="T10" fmla="*/ 8 w 154"/>
                  <a:gd name="T11" fmla="*/ 9 h 73"/>
                  <a:gd name="T12" fmla="*/ 10 w 154"/>
                  <a:gd name="T13" fmla="*/ 9 h 73"/>
                  <a:gd name="T14" fmla="*/ 12 w 154"/>
                  <a:gd name="T15" fmla="*/ 8 h 73"/>
                  <a:gd name="T16" fmla="*/ 14 w 154"/>
                  <a:gd name="T17" fmla="*/ 8 h 73"/>
                  <a:gd name="T18" fmla="*/ 16 w 154"/>
                  <a:gd name="T19" fmla="*/ 7 h 73"/>
                  <a:gd name="T20" fmla="*/ 18 w 154"/>
                  <a:gd name="T21" fmla="*/ 7 h 73"/>
                  <a:gd name="T22" fmla="*/ 18 w 154"/>
                  <a:gd name="T23" fmla="*/ 7 h 73"/>
                  <a:gd name="T24" fmla="*/ 18 w 154"/>
                  <a:gd name="T25" fmla="*/ 7 h 73"/>
                  <a:gd name="T26" fmla="*/ 18 w 154"/>
                  <a:gd name="T27" fmla="*/ 7 h 73"/>
                  <a:gd name="T28" fmla="*/ 18 w 154"/>
                  <a:gd name="T29" fmla="*/ 7 h 73"/>
                  <a:gd name="T30" fmla="*/ 18 w 154"/>
                  <a:gd name="T31" fmla="*/ 6 h 73"/>
                  <a:gd name="T32" fmla="*/ 18 w 154"/>
                  <a:gd name="T33" fmla="*/ 6 h 73"/>
                  <a:gd name="T34" fmla="*/ 19 w 154"/>
                  <a:gd name="T35" fmla="*/ 6 h 73"/>
                  <a:gd name="T36" fmla="*/ 19 w 154"/>
                  <a:gd name="T37" fmla="*/ 6 h 73"/>
                  <a:gd name="T38" fmla="*/ 19 w 154"/>
                  <a:gd name="T39" fmla="*/ 6 h 73"/>
                  <a:gd name="T40" fmla="*/ 18 w 154"/>
                  <a:gd name="T41" fmla="*/ 6 h 73"/>
                  <a:gd name="T42" fmla="*/ 18 w 154"/>
                  <a:gd name="T43" fmla="*/ 6 h 73"/>
                  <a:gd name="T44" fmla="*/ 18 w 154"/>
                  <a:gd name="T45" fmla="*/ 6 h 73"/>
                  <a:gd name="T46" fmla="*/ 16 w 154"/>
                  <a:gd name="T47" fmla="*/ 5 h 73"/>
                  <a:gd name="T48" fmla="*/ 14 w 154"/>
                  <a:gd name="T49" fmla="*/ 5 h 73"/>
                  <a:gd name="T50" fmla="*/ 12 w 154"/>
                  <a:gd name="T51" fmla="*/ 5 h 73"/>
                  <a:gd name="T52" fmla="*/ 10 w 154"/>
                  <a:gd name="T53" fmla="*/ 5 h 73"/>
                  <a:gd name="T54" fmla="*/ 8 w 154"/>
                  <a:gd name="T55" fmla="*/ 5 h 73"/>
                  <a:gd name="T56" fmla="*/ 6 w 154"/>
                  <a:gd name="T57" fmla="*/ 4 h 73"/>
                  <a:gd name="T58" fmla="*/ 4 w 154"/>
                  <a:gd name="T59" fmla="*/ 4 h 73"/>
                  <a:gd name="T60" fmla="*/ 2 w 154"/>
                  <a:gd name="T61" fmla="*/ 3 h 73"/>
                  <a:gd name="T62" fmla="*/ 1 w 154"/>
                  <a:gd name="T63" fmla="*/ 1 h 73"/>
                  <a:gd name="T64" fmla="*/ 0 w 154"/>
                  <a:gd name="T65" fmla="*/ 0 h 73"/>
                  <a:gd name="T66" fmla="*/ 1 w 154"/>
                  <a:gd name="T67" fmla="*/ 4 h 73"/>
                  <a:gd name="T68" fmla="*/ 1 w 154"/>
                  <a:gd name="T69" fmla="*/ 4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
                  <a:gd name="T106" fmla="*/ 0 h 73"/>
                  <a:gd name="T107" fmla="*/ 154 w 154"/>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 h="73">
                    <a:moveTo>
                      <a:pt x="8" y="38"/>
                    </a:moveTo>
                    <a:lnTo>
                      <a:pt x="18" y="50"/>
                    </a:lnTo>
                    <a:lnTo>
                      <a:pt x="29" y="59"/>
                    </a:lnTo>
                    <a:lnTo>
                      <a:pt x="42" y="66"/>
                    </a:lnTo>
                    <a:lnTo>
                      <a:pt x="57" y="69"/>
                    </a:lnTo>
                    <a:lnTo>
                      <a:pt x="71" y="72"/>
                    </a:lnTo>
                    <a:lnTo>
                      <a:pt x="86" y="72"/>
                    </a:lnTo>
                    <a:lnTo>
                      <a:pt x="102" y="70"/>
                    </a:lnTo>
                    <a:lnTo>
                      <a:pt x="117" y="67"/>
                    </a:lnTo>
                    <a:lnTo>
                      <a:pt x="131" y="63"/>
                    </a:lnTo>
                    <a:lnTo>
                      <a:pt x="145" y="58"/>
                    </a:lnTo>
                    <a:lnTo>
                      <a:pt x="146" y="57"/>
                    </a:lnTo>
                    <a:lnTo>
                      <a:pt x="148" y="56"/>
                    </a:lnTo>
                    <a:lnTo>
                      <a:pt x="149" y="56"/>
                    </a:lnTo>
                    <a:lnTo>
                      <a:pt x="150" y="54"/>
                    </a:lnTo>
                    <a:lnTo>
                      <a:pt x="152" y="53"/>
                    </a:lnTo>
                    <a:lnTo>
                      <a:pt x="153" y="52"/>
                    </a:lnTo>
                    <a:lnTo>
                      <a:pt x="153" y="50"/>
                    </a:lnTo>
                    <a:lnTo>
                      <a:pt x="153" y="49"/>
                    </a:lnTo>
                    <a:lnTo>
                      <a:pt x="152" y="48"/>
                    </a:lnTo>
                    <a:lnTo>
                      <a:pt x="150" y="48"/>
                    </a:lnTo>
                    <a:lnTo>
                      <a:pt x="133" y="45"/>
                    </a:lnTo>
                    <a:lnTo>
                      <a:pt x="117" y="44"/>
                    </a:lnTo>
                    <a:lnTo>
                      <a:pt x="100" y="44"/>
                    </a:lnTo>
                    <a:lnTo>
                      <a:pt x="83" y="43"/>
                    </a:lnTo>
                    <a:lnTo>
                      <a:pt x="67" y="41"/>
                    </a:lnTo>
                    <a:lnTo>
                      <a:pt x="51" y="38"/>
                    </a:lnTo>
                    <a:lnTo>
                      <a:pt x="36" y="33"/>
                    </a:lnTo>
                    <a:lnTo>
                      <a:pt x="23" y="25"/>
                    </a:lnTo>
                    <a:lnTo>
                      <a:pt x="11" y="15"/>
                    </a:lnTo>
                    <a:lnTo>
                      <a:pt x="0" y="0"/>
                    </a:lnTo>
                    <a:lnTo>
                      <a:pt x="8" y="38"/>
                    </a:lnTo>
                  </a:path>
                </a:pathLst>
              </a:custGeom>
              <a:noFill/>
              <a:ln w="12700" cap="rnd">
                <a:solidFill>
                  <a:srgbClr val="98724B"/>
                </a:solidFill>
                <a:round/>
                <a:headEnd type="none" w="sm" len="sm"/>
                <a:tailEnd type="none" w="sm" len="sm"/>
              </a:ln>
            </p:spPr>
            <p:txBody>
              <a:bodyPr/>
              <a:lstStyle/>
              <a:p>
                <a:endParaRPr lang="en-US"/>
              </a:p>
            </p:txBody>
          </p:sp>
          <p:sp>
            <p:nvSpPr>
              <p:cNvPr id="84431" name="Freeform 463"/>
              <p:cNvSpPr>
                <a:spLocks noChangeAspect="1"/>
              </p:cNvSpPr>
              <p:nvPr/>
            </p:nvSpPr>
            <p:spPr bwMode="auto">
              <a:xfrm>
                <a:off x="5766" y="1491"/>
                <a:ext cx="85" cy="92"/>
              </a:xfrm>
              <a:custGeom>
                <a:avLst/>
                <a:gdLst>
                  <a:gd name="T0" fmla="*/ 5 w 173"/>
                  <a:gd name="T1" fmla="*/ 22 h 188"/>
                  <a:gd name="T2" fmla="*/ 7 w 173"/>
                  <a:gd name="T3" fmla="*/ 22 h 188"/>
                  <a:gd name="T4" fmla="*/ 9 w 173"/>
                  <a:gd name="T5" fmla="*/ 21 h 188"/>
                  <a:gd name="T6" fmla="*/ 11 w 173"/>
                  <a:gd name="T7" fmla="*/ 19 h 188"/>
                  <a:gd name="T8" fmla="*/ 13 w 173"/>
                  <a:gd name="T9" fmla="*/ 16 h 188"/>
                  <a:gd name="T10" fmla="*/ 14 w 173"/>
                  <a:gd name="T11" fmla="*/ 13 h 188"/>
                  <a:gd name="T12" fmla="*/ 16 w 173"/>
                  <a:gd name="T13" fmla="*/ 10 h 188"/>
                  <a:gd name="T14" fmla="*/ 18 w 173"/>
                  <a:gd name="T15" fmla="*/ 7 h 188"/>
                  <a:gd name="T16" fmla="*/ 19 w 173"/>
                  <a:gd name="T17" fmla="*/ 4 h 188"/>
                  <a:gd name="T18" fmla="*/ 20 w 173"/>
                  <a:gd name="T19" fmla="*/ 1 h 188"/>
                  <a:gd name="T20" fmla="*/ 21 w 173"/>
                  <a:gd name="T21" fmla="*/ 0 h 188"/>
                  <a:gd name="T22" fmla="*/ 21 w 173"/>
                  <a:gd name="T23" fmla="*/ 0 h 188"/>
                  <a:gd name="T24" fmla="*/ 20 w 173"/>
                  <a:gd name="T25" fmla="*/ 1 h 188"/>
                  <a:gd name="T26" fmla="*/ 19 w 173"/>
                  <a:gd name="T27" fmla="*/ 2 h 188"/>
                  <a:gd name="T28" fmla="*/ 18 w 173"/>
                  <a:gd name="T29" fmla="*/ 4 h 188"/>
                  <a:gd name="T30" fmla="*/ 17 w 173"/>
                  <a:gd name="T31" fmla="*/ 6 h 188"/>
                  <a:gd name="T32" fmla="*/ 16 w 173"/>
                  <a:gd name="T33" fmla="*/ 7 h 188"/>
                  <a:gd name="T34" fmla="*/ 15 w 173"/>
                  <a:gd name="T35" fmla="*/ 9 h 188"/>
                  <a:gd name="T36" fmla="*/ 14 w 173"/>
                  <a:gd name="T37" fmla="*/ 11 h 188"/>
                  <a:gd name="T38" fmla="*/ 12 w 173"/>
                  <a:gd name="T39" fmla="*/ 14 h 188"/>
                  <a:gd name="T40" fmla="*/ 10 w 173"/>
                  <a:gd name="T41" fmla="*/ 16 h 188"/>
                  <a:gd name="T42" fmla="*/ 7 w 173"/>
                  <a:gd name="T43" fmla="*/ 19 h 188"/>
                  <a:gd name="T44" fmla="*/ 7 w 173"/>
                  <a:gd name="T45" fmla="*/ 19 h 188"/>
                  <a:gd name="T46" fmla="*/ 7 w 173"/>
                  <a:gd name="T47" fmla="*/ 20 h 188"/>
                  <a:gd name="T48" fmla="*/ 6 w 173"/>
                  <a:gd name="T49" fmla="*/ 20 h 188"/>
                  <a:gd name="T50" fmla="*/ 6 w 173"/>
                  <a:gd name="T51" fmla="*/ 20 h 188"/>
                  <a:gd name="T52" fmla="*/ 5 w 173"/>
                  <a:gd name="T53" fmla="*/ 21 h 188"/>
                  <a:gd name="T54" fmla="*/ 5 w 173"/>
                  <a:gd name="T55" fmla="*/ 21 h 188"/>
                  <a:gd name="T56" fmla="*/ 4 w 173"/>
                  <a:gd name="T57" fmla="*/ 21 h 188"/>
                  <a:gd name="T58" fmla="*/ 3 w 173"/>
                  <a:gd name="T59" fmla="*/ 21 h 188"/>
                  <a:gd name="T60" fmla="*/ 3 w 173"/>
                  <a:gd name="T61" fmla="*/ 21 h 188"/>
                  <a:gd name="T62" fmla="*/ 1 w 173"/>
                  <a:gd name="T63" fmla="*/ 21 h 188"/>
                  <a:gd name="T64" fmla="*/ 0 w 173"/>
                  <a:gd name="T65" fmla="*/ 21 h 188"/>
                  <a:gd name="T66" fmla="*/ 0 w 173"/>
                  <a:gd name="T67" fmla="*/ 21 h 188"/>
                  <a:gd name="T68" fmla="*/ 0 w 173"/>
                  <a:gd name="T69" fmla="*/ 22 h 188"/>
                  <a:gd name="T70" fmla="*/ 0 w 173"/>
                  <a:gd name="T71" fmla="*/ 22 h 188"/>
                  <a:gd name="T72" fmla="*/ 0 w 173"/>
                  <a:gd name="T73" fmla="*/ 22 h 188"/>
                  <a:gd name="T74" fmla="*/ 1 w 173"/>
                  <a:gd name="T75" fmla="*/ 22 h 188"/>
                  <a:gd name="T76" fmla="*/ 2 w 173"/>
                  <a:gd name="T77" fmla="*/ 22 h 188"/>
                  <a:gd name="T78" fmla="*/ 3 w 173"/>
                  <a:gd name="T79" fmla="*/ 22 h 188"/>
                  <a:gd name="T80" fmla="*/ 4 w 173"/>
                  <a:gd name="T81" fmla="*/ 22 h 188"/>
                  <a:gd name="T82" fmla="*/ 4 w 173"/>
                  <a:gd name="T83" fmla="*/ 22 h 188"/>
                  <a:gd name="T84" fmla="*/ 5 w 173"/>
                  <a:gd name="T85" fmla="*/ 22 h 188"/>
                  <a:gd name="T86" fmla="*/ 5 w 173"/>
                  <a:gd name="T87" fmla="*/ 22 h 188"/>
                  <a:gd name="T88" fmla="*/ 5 w 173"/>
                  <a:gd name="T89" fmla="*/ 22 h 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
                  <a:gd name="T136" fmla="*/ 0 h 188"/>
                  <a:gd name="T137" fmla="*/ 173 w 173"/>
                  <a:gd name="T138" fmla="*/ 188 h 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 h="188">
                    <a:moveTo>
                      <a:pt x="46" y="187"/>
                    </a:moveTo>
                    <a:lnTo>
                      <a:pt x="59" y="187"/>
                    </a:lnTo>
                    <a:lnTo>
                      <a:pt x="74" y="178"/>
                    </a:lnTo>
                    <a:lnTo>
                      <a:pt x="90" y="162"/>
                    </a:lnTo>
                    <a:lnTo>
                      <a:pt x="106" y="139"/>
                    </a:lnTo>
                    <a:lnTo>
                      <a:pt x="121" y="114"/>
                    </a:lnTo>
                    <a:lnTo>
                      <a:pt x="136" y="87"/>
                    </a:lnTo>
                    <a:lnTo>
                      <a:pt x="150" y="60"/>
                    </a:lnTo>
                    <a:lnTo>
                      <a:pt x="160" y="35"/>
                    </a:lnTo>
                    <a:lnTo>
                      <a:pt x="168" y="15"/>
                    </a:lnTo>
                    <a:lnTo>
                      <a:pt x="172" y="0"/>
                    </a:lnTo>
                    <a:lnTo>
                      <a:pt x="164" y="11"/>
                    </a:lnTo>
                    <a:lnTo>
                      <a:pt x="157" y="23"/>
                    </a:lnTo>
                    <a:lnTo>
                      <a:pt x="151" y="35"/>
                    </a:lnTo>
                    <a:lnTo>
                      <a:pt x="144" y="50"/>
                    </a:lnTo>
                    <a:lnTo>
                      <a:pt x="137" y="64"/>
                    </a:lnTo>
                    <a:lnTo>
                      <a:pt x="128" y="80"/>
                    </a:lnTo>
                    <a:lnTo>
                      <a:pt x="116" y="98"/>
                    </a:lnTo>
                    <a:lnTo>
                      <a:pt x="102" y="117"/>
                    </a:lnTo>
                    <a:lnTo>
                      <a:pt x="84" y="136"/>
                    </a:lnTo>
                    <a:lnTo>
                      <a:pt x="63" y="159"/>
                    </a:lnTo>
                    <a:lnTo>
                      <a:pt x="58" y="165"/>
                    </a:lnTo>
                    <a:lnTo>
                      <a:pt x="53" y="168"/>
                    </a:lnTo>
                    <a:lnTo>
                      <a:pt x="49" y="171"/>
                    </a:lnTo>
                    <a:lnTo>
                      <a:pt x="45" y="174"/>
                    </a:lnTo>
                    <a:lnTo>
                      <a:pt x="42" y="176"/>
                    </a:lnTo>
                    <a:lnTo>
                      <a:pt x="36" y="177"/>
                    </a:lnTo>
                    <a:lnTo>
                      <a:pt x="31" y="178"/>
                    </a:lnTo>
                    <a:lnTo>
                      <a:pt x="24" y="178"/>
                    </a:lnTo>
                    <a:lnTo>
                      <a:pt x="15" y="179"/>
                    </a:lnTo>
                    <a:lnTo>
                      <a:pt x="4" y="180"/>
                    </a:lnTo>
                    <a:lnTo>
                      <a:pt x="0" y="181"/>
                    </a:lnTo>
                    <a:lnTo>
                      <a:pt x="4" y="182"/>
                    </a:lnTo>
                    <a:lnTo>
                      <a:pt x="10" y="184"/>
                    </a:lnTo>
                    <a:lnTo>
                      <a:pt x="17" y="184"/>
                    </a:lnTo>
                    <a:lnTo>
                      <a:pt x="25" y="185"/>
                    </a:lnTo>
                    <a:lnTo>
                      <a:pt x="33" y="186"/>
                    </a:lnTo>
                    <a:lnTo>
                      <a:pt x="39" y="187"/>
                    </a:lnTo>
                    <a:lnTo>
                      <a:pt x="44" y="187"/>
                    </a:lnTo>
                    <a:lnTo>
                      <a:pt x="46" y="187"/>
                    </a:lnTo>
                  </a:path>
                </a:pathLst>
              </a:custGeom>
              <a:solidFill>
                <a:srgbClr val="98724B"/>
              </a:solidFill>
              <a:ln w="9525" cap="rnd">
                <a:noFill/>
                <a:round/>
                <a:headEnd/>
                <a:tailEnd/>
              </a:ln>
            </p:spPr>
            <p:txBody>
              <a:bodyPr/>
              <a:lstStyle/>
              <a:p>
                <a:endParaRPr lang="en-US"/>
              </a:p>
            </p:txBody>
          </p:sp>
          <p:sp>
            <p:nvSpPr>
              <p:cNvPr id="84432" name="Freeform 464"/>
              <p:cNvSpPr>
                <a:spLocks noChangeAspect="1"/>
              </p:cNvSpPr>
              <p:nvPr/>
            </p:nvSpPr>
            <p:spPr bwMode="auto">
              <a:xfrm>
                <a:off x="5766" y="1491"/>
                <a:ext cx="85" cy="92"/>
              </a:xfrm>
              <a:custGeom>
                <a:avLst/>
                <a:gdLst>
                  <a:gd name="T0" fmla="*/ 5 w 173"/>
                  <a:gd name="T1" fmla="*/ 22 h 188"/>
                  <a:gd name="T2" fmla="*/ 7 w 173"/>
                  <a:gd name="T3" fmla="*/ 22 h 188"/>
                  <a:gd name="T4" fmla="*/ 9 w 173"/>
                  <a:gd name="T5" fmla="*/ 21 h 188"/>
                  <a:gd name="T6" fmla="*/ 11 w 173"/>
                  <a:gd name="T7" fmla="*/ 19 h 188"/>
                  <a:gd name="T8" fmla="*/ 13 w 173"/>
                  <a:gd name="T9" fmla="*/ 16 h 188"/>
                  <a:gd name="T10" fmla="*/ 14 w 173"/>
                  <a:gd name="T11" fmla="*/ 13 h 188"/>
                  <a:gd name="T12" fmla="*/ 16 w 173"/>
                  <a:gd name="T13" fmla="*/ 10 h 188"/>
                  <a:gd name="T14" fmla="*/ 18 w 173"/>
                  <a:gd name="T15" fmla="*/ 7 h 188"/>
                  <a:gd name="T16" fmla="*/ 19 w 173"/>
                  <a:gd name="T17" fmla="*/ 4 h 188"/>
                  <a:gd name="T18" fmla="*/ 20 w 173"/>
                  <a:gd name="T19" fmla="*/ 1 h 188"/>
                  <a:gd name="T20" fmla="*/ 21 w 173"/>
                  <a:gd name="T21" fmla="*/ 0 h 188"/>
                  <a:gd name="T22" fmla="*/ 21 w 173"/>
                  <a:gd name="T23" fmla="*/ 0 h 188"/>
                  <a:gd name="T24" fmla="*/ 20 w 173"/>
                  <a:gd name="T25" fmla="*/ 1 h 188"/>
                  <a:gd name="T26" fmla="*/ 19 w 173"/>
                  <a:gd name="T27" fmla="*/ 2 h 188"/>
                  <a:gd name="T28" fmla="*/ 18 w 173"/>
                  <a:gd name="T29" fmla="*/ 4 h 188"/>
                  <a:gd name="T30" fmla="*/ 17 w 173"/>
                  <a:gd name="T31" fmla="*/ 6 h 188"/>
                  <a:gd name="T32" fmla="*/ 16 w 173"/>
                  <a:gd name="T33" fmla="*/ 7 h 188"/>
                  <a:gd name="T34" fmla="*/ 15 w 173"/>
                  <a:gd name="T35" fmla="*/ 9 h 188"/>
                  <a:gd name="T36" fmla="*/ 14 w 173"/>
                  <a:gd name="T37" fmla="*/ 11 h 188"/>
                  <a:gd name="T38" fmla="*/ 12 w 173"/>
                  <a:gd name="T39" fmla="*/ 14 h 188"/>
                  <a:gd name="T40" fmla="*/ 10 w 173"/>
                  <a:gd name="T41" fmla="*/ 16 h 188"/>
                  <a:gd name="T42" fmla="*/ 7 w 173"/>
                  <a:gd name="T43" fmla="*/ 19 h 188"/>
                  <a:gd name="T44" fmla="*/ 7 w 173"/>
                  <a:gd name="T45" fmla="*/ 19 h 188"/>
                  <a:gd name="T46" fmla="*/ 7 w 173"/>
                  <a:gd name="T47" fmla="*/ 20 h 188"/>
                  <a:gd name="T48" fmla="*/ 6 w 173"/>
                  <a:gd name="T49" fmla="*/ 20 h 188"/>
                  <a:gd name="T50" fmla="*/ 6 w 173"/>
                  <a:gd name="T51" fmla="*/ 20 h 188"/>
                  <a:gd name="T52" fmla="*/ 5 w 173"/>
                  <a:gd name="T53" fmla="*/ 21 h 188"/>
                  <a:gd name="T54" fmla="*/ 5 w 173"/>
                  <a:gd name="T55" fmla="*/ 21 h 188"/>
                  <a:gd name="T56" fmla="*/ 4 w 173"/>
                  <a:gd name="T57" fmla="*/ 21 h 188"/>
                  <a:gd name="T58" fmla="*/ 3 w 173"/>
                  <a:gd name="T59" fmla="*/ 21 h 188"/>
                  <a:gd name="T60" fmla="*/ 3 w 173"/>
                  <a:gd name="T61" fmla="*/ 21 h 188"/>
                  <a:gd name="T62" fmla="*/ 1 w 173"/>
                  <a:gd name="T63" fmla="*/ 21 h 188"/>
                  <a:gd name="T64" fmla="*/ 0 w 173"/>
                  <a:gd name="T65" fmla="*/ 21 h 188"/>
                  <a:gd name="T66" fmla="*/ 0 w 173"/>
                  <a:gd name="T67" fmla="*/ 21 h 188"/>
                  <a:gd name="T68" fmla="*/ 0 w 173"/>
                  <a:gd name="T69" fmla="*/ 22 h 188"/>
                  <a:gd name="T70" fmla="*/ 0 w 173"/>
                  <a:gd name="T71" fmla="*/ 22 h 188"/>
                  <a:gd name="T72" fmla="*/ 0 w 173"/>
                  <a:gd name="T73" fmla="*/ 22 h 188"/>
                  <a:gd name="T74" fmla="*/ 1 w 173"/>
                  <a:gd name="T75" fmla="*/ 22 h 188"/>
                  <a:gd name="T76" fmla="*/ 2 w 173"/>
                  <a:gd name="T77" fmla="*/ 22 h 188"/>
                  <a:gd name="T78" fmla="*/ 3 w 173"/>
                  <a:gd name="T79" fmla="*/ 22 h 188"/>
                  <a:gd name="T80" fmla="*/ 4 w 173"/>
                  <a:gd name="T81" fmla="*/ 22 h 188"/>
                  <a:gd name="T82" fmla="*/ 4 w 173"/>
                  <a:gd name="T83" fmla="*/ 22 h 188"/>
                  <a:gd name="T84" fmla="*/ 5 w 173"/>
                  <a:gd name="T85" fmla="*/ 22 h 188"/>
                  <a:gd name="T86" fmla="*/ 5 w 173"/>
                  <a:gd name="T87" fmla="*/ 22 h 188"/>
                  <a:gd name="T88" fmla="*/ 5 w 173"/>
                  <a:gd name="T89" fmla="*/ 22 h 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
                  <a:gd name="T136" fmla="*/ 0 h 188"/>
                  <a:gd name="T137" fmla="*/ 173 w 173"/>
                  <a:gd name="T138" fmla="*/ 188 h 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 h="188">
                    <a:moveTo>
                      <a:pt x="46" y="187"/>
                    </a:moveTo>
                    <a:lnTo>
                      <a:pt x="59" y="187"/>
                    </a:lnTo>
                    <a:lnTo>
                      <a:pt x="74" y="178"/>
                    </a:lnTo>
                    <a:lnTo>
                      <a:pt x="90" y="162"/>
                    </a:lnTo>
                    <a:lnTo>
                      <a:pt x="106" y="139"/>
                    </a:lnTo>
                    <a:lnTo>
                      <a:pt x="121" y="114"/>
                    </a:lnTo>
                    <a:lnTo>
                      <a:pt x="136" y="87"/>
                    </a:lnTo>
                    <a:lnTo>
                      <a:pt x="150" y="60"/>
                    </a:lnTo>
                    <a:lnTo>
                      <a:pt x="160" y="35"/>
                    </a:lnTo>
                    <a:lnTo>
                      <a:pt x="168" y="15"/>
                    </a:lnTo>
                    <a:lnTo>
                      <a:pt x="172" y="0"/>
                    </a:lnTo>
                    <a:lnTo>
                      <a:pt x="164" y="11"/>
                    </a:lnTo>
                    <a:lnTo>
                      <a:pt x="157" y="23"/>
                    </a:lnTo>
                    <a:lnTo>
                      <a:pt x="151" y="35"/>
                    </a:lnTo>
                    <a:lnTo>
                      <a:pt x="144" y="50"/>
                    </a:lnTo>
                    <a:lnTo>
                      <a:pt x="137" y="64"/>
                    </a:lnTo>
                    <a:lnTo>
                      <a:pt x="128" y="80"/>
                    </a:lnTo>
                    <a:lnTo>
                      <a:pt x="116" y="98"/>
                    </a:lnTo>
                    <a:lnTo>
                      <a:pt x="102" y="117"/>
                    </a:lnTo>
                    <a:lnTo>
                      <a:pt x="84" y="136"/>
                    </a:lnTo>
                    <a:lnTo>
                      <a:pt x="63" y="159"/>
                    </a:lnTo>
                    <a:lnTo>
                      <a:pt x="58" y="165"/>
                    </a:lnTo>
                    <a:lnTo>
                      <a:pt x="53" y="168"/>
                    </a:lnTo>
                    <a:lnTo>
                      <a:pt x="49" y="171"/>
                    </a:lnTo>
                    <a:lnTo>
                      <a:pt x="45" y="174"/>
                    </a:lnTo>
                    <a:lnTo>
                      <a:pt x="42" y="176"/>
                    </a:lnTo>
                    <a:lnTo>
                      <a:pt x="36" y="177"/>
                    </a:lnTo>
                    <a:lnTo>
                      <a:pt x="31" y="178"/>
                    </a:lnTo>
                    <a:lnTo>
                      <a:pt x="24" y="178"/>
                    </a:lnTo>
                    <a:lnTo>
                      <a:pt x="15" y="179"/>
                    </a:lnTo>
                    <a:lnTo>
                      <a:pt x="4" y="180"/>
                    </a:lnTo>
                    <a:lnTo>
                      <a:pt x="0" y="181"/>
                    </a:lnTo>
                    <a:lnTo>
                      <a:pt x="4" y="182"/>
                    </a:lnTo>
                    <a:lnTo>
                      <a:pt x="10" y="184"/>
                    </a:lnTo>
                    <a:lnTo>
                      <a:pt x="17" y="184"/>
                    </a:lnTo>
                    <a:lnTo>
                      <a:pt x="25" y="185"/>
                    </a:lnTo>
                    <a:lnTo>
                      <a:pt x="33" y="186"/>
                    </a:lnTo>
                    <a:lnTo>
                      <a:pt x="39" y="187"/>
                    </a:lnTo>
                    <a:lnTo>
                      <a:pt x="44" y="187"/>
                    </a:lnTo>
                    <a:lnTo>
                      <a:pt x="46" y="187"/>
                    </a:lnTo>
                  </a:path>
                </a:pathLst>
              </a:custGeom>
              <a:noFill/>
              <a:ln w="12700" cap="rnd">
                <a:solidFill>
                  <a:srgbClr val="98724B"/>
                </a:solidFill>
                <a:round/>
                <a:headEnd type="none" w="sm" len="sm"/>
                <a:tailEnd type="none" w="sm" len="sm"/>
              </a:ln>
            </p:spPr>
            <p:txBody>
              <a:bodyPr/>
              <a:lstStyle/>
              <a:p>
                <a:endParaRPr lang="en-US"/>
              </a:p>
            </p:txBody>
          </p:sp>
          <p:sp>
            <p:nvSpPr>
              <p:cNvPr id="84433" name="Freeform 465"/>
              <p:cNvSpPr>
                <a:spLocks noChangeAspect="1"/>
              </p:cNvSpPr>
              <p:nvPr/>
            </p:nvSpPr>
            <p:spPr bwMode="auto">
              <a:xfrm>
                <a:off x="5513" y="1588"/>
                <a:ext cx="32" cy="26"/>
              </a:xfrm>
              <a:custGeom>
                <a:avLst/>
                <a:gdLst>
                  <a:gd name="T0" fmla="*/ 7 w 66"/>
                  <a:gd name="T1" fmla="*/ 0 h 52"/>
                  <a:gd name="T2" fmla="*/ 7 w 66"/>
                  <a:gd name="T3" fmla="*/ 1 h 52"/>
                  <a:gd name="T4" fmla="*/ 7 w 66"/>
                  <a:gd name="T5" fmla="*/ 2 h 52"/>
                  <a:gd name="T6" fmla="*/ 7 w 66"/>
                  <a:gd name="T7" fmla="*/ 2 h 52"/>
                  <a:gd name="T8" fmla="*/ 7 w 66"/>
                  <a:gd name="T9" fmla="*/ 3 h 52"/>
                  <a:gd name="T10" fmla="*/ 7 w 66"/>
                  <a:gd name="T11" fmla="*/ 3 h 52"/>
                  <a:gd name="T12" fmla="*/ 7 w 66"/>
                  <a:gd name="T13" fmla="*/ 3 h 52"/>
                  <a:gd name="T14" fmla="*/ 7 w 66"/>
                  <a:gd name="T15" fmla="*/ 5 h 52"/>
                  <a:gd name="T16" fmla="*/ 7 w 66"/>
                  <a:gd name="T17" fmla="*/ 6 h 52"/>
                  <a:gd name="T18" fmla="*/ 8 w 66"/>
                  <a:gd name="T19" fmla="*/ 6 h 52"/>
                  <a:gd name="T20" fmla="*/ 7 w 66"/>
                  <a:gd name="T21" fmla="*/ 7 h 52"/>
                  <a:gd name="T22" fmla="*/ 7 w 66"/>
                  <a:gd name="T23" fmla="*/ 7 h 52"/>
                  <a:gd name="T24" fmla="*/ 7 w 66"/>
                  <a:gd name="T25" fmla="*/ 7 h 52"/>
                  <a:gd name="T26" fmla="*/ 7 w 66"/>
                  <a:gd name="T27" fmla="*/ 7 h 52"/>
                  <a:gd name="T28" fmla="*/ 7 w 66"/>
                  <a:gd name="T29" fmla="*/ 7 h 52"/>
                  <a:gd name="T30" fmla="*/ 7 w 66"/>
                  <a:gd name="T31" fmla="*/ 7 h 52"/>
                  <a:gd name="T32" fmla="*/ 7 w 66"/>
                  <a:gd name="T33" fmla="*/ 7 h 52"/>
                  <a:gd name="T34" fmla="*/ 7 w 66"/>
                  <a:gd name="T35" fmla="*/ 7 h 52"/>
                  <a:gd name="T36" fmla="*/ 7 w 66"/>
                  <a:gd name="T37" fmla="*/ 7 h 52"/>
                  <a:gd name="T38" fmla="*/ 7 w 66"/>
                  <a:gd name="T39" fmla="*/ 7 h 52"/>
                  <a:gd name="T40" fmla="*/ 7 w 66"/>
                  <a:gd name="T41" fmla="*/ 7 h 52"/>
                  <a:gd name="T42" fmla="*/ 7 w 66"/>
                  <a:gd name="T43" fmla="*/ 7 h 52"/>
                  <a:gd name="T44" fmla="*/ 7 w 66"/>
                  <a:gd name="T45" fmla="*/ 7 h 52"/>
                  <a:gd name="T46" fmla="*/ 6 w 66"/>
                  <a:gd name="T47" fmla="*/ 6 h 52"/>
                  <a:gd name="T48" fmla="*/ 6 w 66"/>
                  <a:gd name="T49" fmla="*/ 5 h 52"/>
                  <a:gd name="T50" fmla="*/ 5 w 66"/>
                  <a:gd name="T51" fmla="*/ 5 h 52"/>
                  <a:gd name="T52" fmla="*/ 5 w 66"/>
                  <a:gd name="T53" fmla="*/ 3 h 52"/>
                  <a:gd name="T54" fmla="*/ 4 w 66"/>
                  <a:gd name="T55" fmla="*/ 3 h 52"/>
                  <a:gd name="T56" fmla="*/ 4 w 66"/>
                  <a:gd name="T57" fmla="*/ 3 h 52"/>
                  <a:gd name="T58" fmla="*/ 3 w 66"/>
                  <a:gd name="T59" fmla="*/ 3 h 52"/>
                  <a:gd name="T60" fmla="*/ 2 w 66"/>
                  <a:gd name="T61" fmla="*/ 3 h 52"/>
                  <a:gd name="T62" fmla="*/ 2 w 66"/>
                  <a:gd name="T63" fmla="*/ 3 h 52"/>
                  <a:gd name="T64" fmla="*/ 1 w 66"/>
                  <a:gd name="T65" fmla="*/ 3 h 52"/>
                  <a:gd name="T66" fmla="*/ 1 w 66"/>
                  <a:gd name="T67" fmla="*/ 3 h 52"/>
                  <a:gd name="T68" fmla="*/ 1 w 66"/>
                  <a:gd name="T69" fmla="*/ 3 h 52"/>
                  <a:gd name="T70" fmla="*/ 1 w 66"/>
                  <a:gd name="T71" fmla="*/ 3 h 52"/>
                  <a:gd name="T72" fmla="*/ 0 w 66"/>
                  <a:gd name="T73" fmla="*/ 3 h 52"/>
                  <a:gd name="T74" fmla="*/ 0 w 66"/>
                  <a:gd name="T75" fmla="*/ 2 h 52"/>
                  <a:gd name="T76" fmla="*/ 0 w 66"/>
                  <a:gd name="T77" fmla="*/ 2 h 52"/>
                  <a:gd name="T78" fmla="*/ 0 w 66"/>
                  <a:gd name="T79" fmla="*/ 2 h 52"/>
                  <a:gd name="T80" fmla="*/ 0 w 66"/>
                  <a:gd name="T81" fmla="*/ 2 h 52"/>
                  <a:gd name="T82" fmla="*/ 0 w 66"/>
                  <a:gd name="T83" fmla="*/ 2 h 52"/>
                  <a:gd name="T84" fmla="*/ 0 w 66"/>
                  <a:gd name="T85" fmla="*/ 2 h 52"/>
                  <a:gd name="T86" fmla="*/ 0 w 66"/>
                  <a:gd name="T87" fmla="*/ 2 h 52"/>
                  <a:gd name="T88" fmla="*/ 0 w 66"/>
                  <a:gd name="T89" fmla="*/ 2 h 52"/>
                  <a:gd name="T90" fmla="*/ 0 w 66"/>
                  <a:gd name="T91" fmla="*/ 1 h 52"/>
                  <a:gd name="T92" fmla="*/ 1 w 66"/>
                  <a:gd name="T93" fmla="*/ 1 h 52"/>
                  <a:gd name="T94" fmla="*/ 1 w 66"/>
                  <a:gd name="T95" fmla="*/ 1 h 52"/>
                  <a:gd name="T96" fmla="*/ 2 w 66"/>
                  <a:gd name="T97" fmla="*/ 1 h 52"/>
                  <a:gd name="T98" fmla="*/ 2 w 66"/>
                  <a:gd name="T99" fmla="*/ 1 h 52"/>
                  <a:gd name="T100" fmla="*/ 3 w 66"/>
                  <a:gd name="T101" fmla="*/ 1 h 52"/>
                  <a:gd name="T102" fmla="*/ 4 w 66"/>
                  <a:gd name="T103" fmla="*/ 1 h 52"/>
                  <a:gd name="T104" fmla="*/ 4 w 66"/>
                  <a:gd name="T105" fmla="*/ 1 h 52"/>
                  <a:gd name="T106" fmla="*/ 5 w 66"/>
                  <a:gd name="T107" fmla="*/ 1 h 52"/>
                  <a:gd name="T108" fmla="*/ 5 w 66"/>
                  <a:gd name="T109" fmla="*/ 1 h 52"/>
                  <a:gd name="T110" fmla="*/ 7 w 66"/>
                  <a:gd name="T111" fmla="*/ 0 h 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6"/>
                  <a:gd name="T169" fmla="*/ 0 h 52"/>
                  <a:gd name="T170" fmla="*/ 66 w 66"/>
                  <a:gd name="T171" fmla="*/ 52 h 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6" h="52">
                    <a:moveTo>
                      <a:pt x="61" y="0"/>
                    </a:moveTo>
                    <a:lnTo>
                      <a:pt x="58" y="5"/>
                    </a:lnTo>
                    <a:lnTo>
                      <a:pt x="57" y="10"/>
                    </a:lnTo>
                    <a:lnTo>
                      <a:pt x="57" y="16"/>
                    </a:lnTo>
                    <a:lnTo>
                      <a:pt x="58" y="20"/>
                    </a:lnTo>
                    <a:lnTo>
                      <a:pt x="60" y="26"/>
                    </a:lnTo>
                    <a:lnTo>
                      <a:pt x="61" y="30"/>
                    </a:lnTo>
                    <a:lnTo>
                      <a:pt x="63" y="35"/>
                    </a:lnTo>
                    <a:lnTo>
                      <a:pt x="64" y="41"/>
                    </a:lnTo>
                    <a:lnTo>
                      <a:pt x="65" y="46"/>
                    </a:lnTo>
                    <a:lnTo>
                      <a:pt x="64" y="51"/>
                    </a:lnTo>
                    <a:lnTo>
                      <a:pt x="63" y="51"/>
                    </a:lnTo>
                    <a:lnTo>
                      <a:pt x="61" y="51"/>
                    </a:lnTo>
                    <a:lnTo>
                      <a:pt x="60" y="51"/>
                    </a:lnTo>
                    <a:lnTo>
                      <a:pt x="58" y="51"/>
                    </a:lnTo>
                    <a:lnTo>
                      <a:pt x="57" y="50"/>
                    </a:lnTo>
                    <a:lnTo>
                      <a:pt x="57" y="49"/>
                    </a:lnTo>
                    <a:lnTo>
                      <a:pt x="54" y="43"/>
                    </a:lnTo>
                    <a:lnTo>
                      <a:pt x="51" y="39"/>
                    </a:lnTo>
                    <a:lnTo>
                      <a:pt x="48" y="35"/>
                    </a:lnTo>
                    <a:lnTo>
                      <a:pt x="44" y="31"/>
                    </a:lnTo>
                    <a:lnTo>
                      <a:pt x="38" y="28"/>
                    </a:lnTo>
                    <a:lnTo>
                      <a:pt x="34" y="26"/>
                    </a:lnTo>
                    <a:lnTo>
                      <a:pt x="29" y="23"/>
                    </a:lnTo>
                    <a:lnTo>
                      <a:pt x="23" y="22"/>
                    </a:lnTo>
                    <a:lnTo>
                      <a:pt x="18" y="20"/>
                    </a:lnTo>
                    <a:lnTo>
                      <a:pt x="13" y="18"/>
                    </a:lnTo>
                    <a:lnTo>
                      <a:pt x="11" y="18"/>
                    </a:lnTo>
                    <a:lnTo>
                      <a:pt x="9" y="17"/>
                    </a:lnTo>
                    <a:lnTo>
                      <a:pt x="7" y="17"/>
                    </a:lnTo>
                    <a:lnTo>
                      <a:pt x="6" y="16"/>
                    </a:lnTo>
                    <a:lnTo>
                      <a:pt x="3" y="16"/>
                    </a:lnTo>
                    <a:lnTo>
                      <a:pt x="2" y="16"/>
                    </a:lnTo>
                    <a:lnTo>
                      <a:pt x="1" y="15"/>
                    </a:lnTo>
                    <a:lnTo>
                      <a:pt x="0" y="13"/>
                    </a:lnTo>
                    <a:lnTo>
                      <a:pt x="1" y="12"/>
                    </a:lnTo>
                    <a:lnTo>
                      <a:pt x="2" y="10"/>
                    </a:lnTo>
                    <a:lnTo>
                      <a:pt x="6" y="7"/>
                    </a:lnTo>
                    <a:lnTo>
                      <a:pt x="10" y="5"/>
                    </a:lnTo>
                    <a:lnTo>
                      <a:pt x="14" y="4"/>
                    </a:lnTo>
                    <a:lnTo>
                      <a:pt x="19" y="2"/>
                    </a:lnTo>
                    <a:lnTo>
                      <a:pt x="23" y="2"/>
                    </a:lnTo>
                    <a:lnTo>
                      <a:pt x="29" y="2"/>
                    </a:lnTo>
                    <a:lnTo>
                      <a:pt x="33" y="2"/>
                    </a:lnTo>
                    <a:lnTo>
                      <a:pt x="38" y="2"/>
                    </a:lnTo>
                    <a:lnTo>
                      <a:pt x="43" y="2"/>
                    </a:lnTo>
                    <a:lnTo>
                      <a:pt x="48" y="2"/>
                    </a:lnTo>
                    <a:lnTo>
                      <a:pt x="61" y="0"/>
                    </a:lnTo>
                  </a:path>
                </a:pathLst>
              </a:custGeom>
              <a:solidFill>
                <a:srgbClr val="FFC1C1"/>
              </a:solidFill>
              <a:ln w="9525" cap="rnd">
                <a:noFill/>
                <a:round/>
                <a:headEnd/>
                <a:tailEnd/>
              </a:ln>
            </p:spPr>
            <p:txBody>
              <a:bodyPr/>
              <a:lstStyle/>
              <a:p>
                <a:endParaRPr lang="en-US"/>
              </a:p>
            </p:txBody>
          </p:sp>
          <p:sp>
            <p:nvSpPr>
              <p:cNvPr id="84434" name="Freeform 466"/>
              <p:cNvSpPr>
                <a:spLocks noChangeAspect="1"/>
              </p:cNvSpPr>
              <p:nvPr/>
            </p:nvSpPr>
            <p:spPr bwMode="auto">
              <a:xfrm>
                <a:off x="5560" y="1490"/>
                <a:ext cx="30" cy="63"/>
              </a:xfrm>
              <a:custGeom>
                <a:avLst/>
                <a:gdLst>
                  <a:gd name="T0" fmla="*/ 1 w 60"/>
                  <a:gd name="T1" fmla="*/ 13 h 128"/>
                  <a:gd name="T2" fmla="*/ 1 w 60"/>
                  <a:gd name="T3" fmla="*/ 13 h 128"/>
                  <a:gd name="T4" fmla="*/ 1 w 60"/>
                  <a:gd name="T5" fmla="*/ 13 h 128"/>
                  <a:gd name="T6" fmla="*/ 1 w 60"/>
                  <a:gd name="T7" fmla="*/ 13 h 128"/>
                  <a:gd name="T8" fmla="*/ 2 w 60"/>
                  <a:gd name="T9" fmla="*/ 14 h 128"/>
                  <a:gd name="T10" fmla="*/ 2 w 60"/>
                  <a:gd name="T11" fmla="*/ 14 h 128"/>
                  <a:gd name="T12" fmla="*/ 2 w 60"/>
                  <a:gd name="T13" fmla="*/ 14 h 128"/>
                  <a:gd name="T14" fmla="*/ 2 w 60"/>
                  <a:gd name="T15" fmla="*/ 14 h 128"/>
                  <a:gd name="T16" fmla="*/ 3 w 60"/>
                  <a:gd name="T17" fmla="*/ 15 h 128"/>
                  <a:gd name="T18" fmla="*/ 3 w 60"/>
                  <a:gd name="T19" fmla="*/ 15 h 128"/>
                  <a:gd name="T20" fmla="*/ 3 w 60"/>
                  <a:gd name="T21" fmla="*/ 15 h 128"/>
                  <a:gd name="T22" fmla="*/ 3 w 60"/>
                  <a:gd name="T23" fmla="*/ 15 h 128"/>
                  <a:gd name="T24" fmla="*/ 3 w 60"/>
                  <a:gd name="T25" fmla="*/ 15 h 128"/>
                  <a:gd name="T26" fmla="*/ 4 w 60"/>
                  <a:gd name="T27" fmla="*/ 15 h 128"/>
                  <a:gd name="T28" fmla="*/ 4 w 60"/>
                  <a:gd name="T29" fmla="*/ 15 h 128"/>
                  <a:gd name="T30" fmla="*/ 4 w 60"/>
                  <a:gd name="T31" fmla="*/ 15 h 128"/>
                  <a:gd name="T32" fmla="*/ 5 w 60"/>
                  <a:gd name="T33" fmla="*/ 15 h 128"/>
                  <a:gd name="T34" fmla="*/ 5 w 60"/>
                  <a:gd name="T35" fmla="*/ 15 h 128"/>
                  <a:gd name="T36" fmla="*/ 5 w 60"/>
                  <a:gd name="T37" fmla="*/ 15 h 128"/>
                  <a:gd name="T38" fmla="*/ 5 w 60"/>
                  <a:gd name="T39" fmla="*/ 15 h 128"/>
                  <a:gd name="T40" fmla="*/ 5 w 60"/>
                  <a:gd name="T41" fmla="*/ 15 h 128"/>
                  <a:gd name="T42" fmla="*/ 5 w 60"/>
                  <a:gd name="T43" fmla="*/ 14 h 128"/>
                  <a:gd name="T44" fmla="*/ 5 w 60"/>
                  <a:gd name="T45" fmla="*/ 14 h 128"/>
                  <a:gd name="T46" fmla="*/ 5 w 60"/>
                  <a:gd name="T47" fmla="*/ 14 h 128"/>
                  <a:gd name="T48" fmla="*/ 5 w 60"/>
                  <a:gd name="T49" fmla="*/ 13 h 128"/>
                  <a:gd name="T50" fmla="*/ 5 w 60"/>
                  <a:gd name="T51" fmla="*/ 13 h 128"/>
                  <a:gd name="T52" fmla="*/ 5 w 60"/>
                  <a:gd name="T53" fmla="*/ 12 h 128"/>
                  <a:gd name="T54" fmla="*/ 4 w 60"/>
                  <a:gd name="T55" fmla="*/ 12 h 128"/>
                  <a:gd name="T56" fmla="*/ 4 w 60"/>
                  <a:gd name="T57" fmla="*/ 11 h 128"/>
                  <a:gd name="T58" fmla="*/ 4 w 60"/>
                  <a:gd name="T59" fmla="*/ 10 h 128"/>
                  <a:gd name="T60" fmla="*/ 4 w 60"/>
                  <a:gd name="T61" fmla="*/ 10 h 128"/>
                  <a:gd name="T62" fmla="*/ 4 w 60"/>
                  <a:gd name="T63" fmla="*/ 9 h 128"/>
                  <a:gd name="T64" fmla="*/ 4 w 60"/>
                  <a:gd name="T65" fmla="*/ 9 h 128"/>
                  <a:gd name="T66" fmla="*/ 4 w 60"/>
                  <a:gd name="T67" fmla="*/ 9 h 128"/>
                  <a:gd name="T68" fmla="*/ 4 w 60"/>
                  <a:gd name="T69" fmla="*/ 8 h 128"/>
                  <a:gd name="T70" fmla="*/ 4 w 60"/>
                  <a:gd name="T71" fmla="*/ 7 h 128"/>
                  <a:gd name="T72" fmla="*/ 4 w 60"/>
                  <a:gd name="T73" fmla="*/ 6 h 128"/>
                  <a:gd name="T74" fmla="*/ 5 w 60"/>
                  <a:gd name="T75" fmla="*/ 5 h 128"/>
                  <a:gd name="T76" fmla="*/ 5 w 60"/>
                  <a:gd name="T77" fmla="*/ 4 h 128"/>
                  <a:gd name="T78" fmla="*/ 6 w 60"/>
                  <a:gd name="T79" fmla="*/ 3 h 128"/>
                  <a:gd name="T80" fmla="*/ 6 w 60"/>
                  <a:gd name="T81" fmla="*/ 2 h 128"/>
                  <a:gd name="T82" fmla="*/ 7 w 60"/>
                  <a:gd name="T83" fmla="*/ 1 h 128"/>
                  <a:gd name="T84" fmla="*/ 7 w 60"/>
                  <a:gd name="T85" fmla="*/ 1 h 128"/>
                  <a:gd name="T86" fmla="*/ 8 w 60"/>
                  <a:gd name="T87" fmla="*/ 0 h 128"/>
                  <a:gd name="T88" fmla="*/ 8 w 60"/>
                  <a:gd name="T89" fmla="*/ 0 h 128"/>
                  <a:gd name="T90" fmla="*/ 7 w 60"/>
                  <a:gd name="T91" fmla="*/ 0 h 128"/>
                  <a:gd name="T92" fmla="*/ 5 w 60"/>
                  <a:gd name="T93" fmla="*/ 1 h 128"/>
                  <a:gd name="T94" fmla="*/ 4 w 60"/>
                  <a:gd name="T95" fmla="*/ 1 h 128"/>
                  <a:gd name="T96" fmla="*/ 4 w 60"/>
                  <a:gd name="T97" fmla="*/ 2 h 128"/>
                  <a:gd name="T98" fmla="*/ 3 w 60"/>
                  <a:gd name="T99" fmla="*/ 4 h 128"/>
                  <a:gd name="T100" fmla="*/ 2 w 60"/>
                  <a:gd name="T101" fmla="*/ 5 h 128"/>
                  <a:gd name="T102" fmla="*/ 2 w 60"/>
                  <a:gd name="T103" fmla="*/ 6 h 128"/>
                  <a:gd name="T104" fmla="*/ 1 w 60"/>
                  <a:gd name="T105" fmla="*/ 7 h 128"/>
                  <a:gd name="T106" fmla="*/ 1 w 60"/>
                  <a:gd name="T107" fmla="*/ 8 h 128"/>
                  <a:gd name="T108" fmla="*/ 0 w 60"/>
                  <a:gd name="T109" fmla="*/ 9 h 128"/>
                  <a:gd name="T110" fmla="*/ 1 w 60"/>
                  <a:gd name="T111" fmla="*/ 13 h 128"/>
                  <a:gd name="T112" fmla="*/ 1 w 60"/>
                  <a:gd name="T113" fmla="*/ 13 h 1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
                  <a:gd name="T172" fmla="*/ 0 h 128"/>
                  <a:gd name="T173" fmla="*/ 60 w 60"/>
                  <a:gd name="T174" fmla="*/ 128 h 1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 h="128">
                    <a:moveTo>
                      <a:pt x="2" y="105"/>
                    </a:moveTo>
                    <a:lnTo>
                      <a:pt x="3" y="107"/>
                    </a:lnTo>
                    <a:lnTo>
                      <a:pt x="5" y="110"/>
                    </a:lnTo>
                    <a:lnTo>
                      <a:pt x="7" y="112"/>
                    </a:lnTo>
                    <a:lnTo>
                      <a:pt x="9" y="114"/>
                    </a:lnTo>
                    <a:lnTo>
                      <a:pt x="11" y="116"/>
                    </a:lnTo>
                    <a:lnTo>
                      <a:pt x="13" y="119"/>
                    </a:lnTo>
                    <a:lnTo>
                      <a:pt x="15" y="120"/>
                    </a:lnTo>
                    <a:lnTo>
                      <a:pt x="17" y="122"/>
                    </a:lnTo>
                    <a:lnTo>
                      <a:pt x="20" y="123"/>
                    </a:lnTo>
                    <a:lnTo>
                      <a:pt x="23" y="125"/>
                    </a:lnTo>
                    <a:lnTo>
                      <a:pt x="24" y="126"/>
                    </a:lnTo>
                    <a:lnTo>
                      <a:pt x="27" y="126"/>
                    </a:lnTo>
                    <a:lnTo>
                      <a:pt x="28" y="126"/>
                    </a:lnTo>
                    <a:lnTo>
                      <a:pt x="30" y="127"/>
                    </a:lnTo>
                    <a:lnTo>
                      <a:pt x="33" y="127"/>
                    </a:lnTo>
                    <a:lnTo>
                      <a:pt x="34" y="126"/>
                    </a:lnTo>
                    <a:lnTo>
                      <a:pt x="36" y="126"/>
                    </a:lnTo>
                    <a:lnTo>
                      <a:pt x="37" y="125"/>
                    </a:lnTo>
                    <a:lnTo>
                      <a:pt x="38" y="122"/>
                    </a:lnTo>
                    <a:lnTo>
                      <a:pt x="38" y="120"/>
                    </a:lnTo>
                    <a:lnTo>
                      <a:pt x="37" y="115"/>
                    </a:lnTo>
                    <a:lnTo>
                      <a:pt x="36" y="110"/>
                    </a:lnTo>
                    <a:lnTo>
                      <a:pt x="36" y="106"/>
                    </a:lnTo>
                    <a:lnTo>
                      <a:pt x="33" y="101"/>
                    </a:lnTo>
                    <a:lnTo>
                      <a:pt x="32" y="97"/>
                    </a:lnTo>
                    <a:lnTo>
                      <a:pt x="30" y="92"/>
                    </a:lnTo>
                    <a:lnTo>
                      <a:pt x="29" y="88"/>
                    </a:lnTo>
                    <a:lnTo>
                      <a:pt x="27" y="83"/>
                    </a:lnTo>
                    <a:lnTo>
                      <a:pt x="26" y="78"/>
                    </a:lnTo>
                    <a:lnTo>
                      <a:pt x="25" y="74"/>
                    </a:lnTo>
                    <a:lnTo>
                      <a:pt x="25" y="65"/>
                    </a:lnTo>
                    <a:lnTo>
                      <a:pt x="27" y="57"/>
                    </a:lnTo>
                    <a:lnTo>
                      <a:pt x="30" y="50"/>
                    </a:lnTo>
                    <a:lnTo>
                      <a:pt x="33" y="43"/>
                    </a:lnTo>
                    <a:lnTo>
                      <a:pt x="38" y="36"/>
                    </a:lnTo>
                    <a:lnTo>
                      <a:pt x="43" y="29"/>
                    </a:lnTo>
                    <a:lnTo>
                      <a:pt x="48" y="22"/>
                    </a:lnTo>
                    <a:lnTo>
                      <a:pt x="52" y="15"/>
                    </a:lnTo>
                    <a:lnTo>
                      <a:pt x="56" y="8"/>
                    </a:lnTo>
                    <a:lnTo>
                      <a:pt x="59" y="0"/>
                    </a:lnTo>
                    <a:lnTo>
                      <a:pt x="49" y="3"/>
                    </a:lnTo>
                    <a:lnTo>
                      <a:pt x="40" y="8"/>
                    </a:lnTo>
                    <a:lnTo>
                      <a:pt x="31" y="15"/>
                    </a:lnTo>
                    <a:lnTo>
                      <a:pt x="25" y="23"/>
                    </a:lnTo>
                    <a:lnTo>
                      <a:pt x="20" y="32"/>
                    </a:lnTo>
                    <a:lnTo>
                      <a:pt x="15" y="42"/>
                    </a:lnTo>
                    <a:lnTo>
                      <a:pt x="11" y="52"/>
                    </a:lnTo>
                    <a:lnTo>
                      <a:pt x="8" y="62"/>
                    </a:lnTo>
                    <a:lnTo>
                      <a:pt x="4" y="72"/>
                    </a:lnTo>
                    <a:lnTo>
                      <a:pt x="0" y="80"/>
                    </a:lnTo>
                    <a:lnTo>
                      <a:pt x="2" y="105"/>
                    </a:lnTo>
                  </a:path>
                </a:pathLst>
              </a:custGeom>
              <a:solidFill>
                <a:srgbClr val="FFE7E7"/>
              </a:solidFill>
              <a:ln w="9525" cap="rnd">
                <a:noFill/>
                <a:round/>
                <a:headEnd/>
                <a:tailEnd/>
              </a:ln>
            </p:spPr>
            <p:txBody>
              <a:bodyPr/>
              <a:lstStyle/>
              <a:p>
                <a:endParaRPr lang="en-US"/>
              </a:p>
            </p:txBody>
          </p:sp>
          <p:sp>
            <p:nvSpPr>
              <p:cNvPr id="84435" name="Freeform 467"/>
              <p:cNvSpPr>
                <a:spLocks noChangeAspect="1"/>
              </p:cNvSpPr>
              <p:nvPr/>
            </p:nvSpPr>
            <p:spPr bwMode="auto">
              <a:xfrm>
                <a:off x="5560" y="1490"/>
                <a:ext cx="30" cy="63"/>
              </a:xfrm>
              <a:custGeom>
                <a:avLst/>
                <a:gdLst>
                  <a:gd name="T0" fmla="*/ 1 w 60"/>
                  <a:gd name="T1" fmla="*/ 13 h 128"/>
                  <a:gd name="T2" fmla="*/ 1 w 60"/>
                  <a:gd name="T3" fmla="*/ 13 h 128"/>
                  <a:gd name="T4" fmla="*/ 1 w 60"/>
                  <a:gd name="T5" fmla="*/ 13 h 128"/>
                  <a:gd name="T6" fmla="*/ 1 w 60"/>
                  <a:gd name="T7" fmla="*/ 13 h 128"/>
                  <a:gd name="T8" fmla="*/ 2 w 60"/>
                  <a:gd name="T9" fmla="*/ 14 h 128"/>
                  <a:gd name="T10" fmla="*/ 2 w 60"/>
                  <a:gd name="T11" fmla="*/ 14 h 128"/>
                  <a:gd name="T12" fmla="*/ 2 w 60"/>
                  <a:gd name="T13" fmla="*/ 14 h 128"/>
                  <a:gd name="T14" fmla="*/ 2 w 60"/>
                  <a:gd name="T15" fmla="*/ 14 h 128"/>
                  <a:gd name="T16" fmla="*/ 3 w 60"/>
                  <a:gd name="T17" fmla="*/ 15 h 128"/>
                  <a:gd name="T18" fmla="*/ 3 w 60"/>
                  <a:gd name="T19" fmla="*/ 15 h 128"/>
                  <a:gd name="T20" fmla="*/ 3 w 60"/>
                  <a:gd name="T21" fmla="*/ 15 h 128"/>
                  <a:gd name="T22" fmla="*/ 3 w 60"/>
                  <a:gd name="T23" fmla="*/ 15 h 128"/>
                  <a:gd name="T24" fmla="*/ 3 w 60"/>
                  <a:gd name="T25" fmla="*/ 15 h 128"/>
                  <a:gd name="T26" fmla="*/ 4 w 60"/>
                  <a:gd name="T27" fmla="*/ 15 h 128"/>
                  <a:gd name="T28" fmla="*/ 4 w 60"/>
                  <a:gd name="T29" fmla="*/ 15 h 128"/>
                  <a:gd name="T30" fmla="*/ 4 w 60"/>
                  <a:gd name="T31" fmla="*/ 15 h 128"/>
                  <a:gd name="T32" fmla="*/ 5 w 60"/>
                  <a:gd name="T33" fmla="*/ 15 h 128"/>
                  <a:gd name="T34" fmla="*/ 5 w 60"/>
                  <a:gd name="T35" fmla="*/ 15 h 128"/>
                  <a:gd name="T36" fmla="*/ 5 w 60"/>
                  <a:gd name="T37" fmla="*/ 15 h 128"/>
                  <a:gd name="T38" fmla="*/ 5 w 60"/>
                  <a:gd name="T39" fmla="*/ 15 h 128"/>
                  <a:gd name="T40" fmla="*/ 5 w 60"/>
                  <a:gd name="T41" fmla="*/ 15 h 128"/>
                  <a:gd name="T42" fmla="*/ 5 w 60"/>
                  <a:gd name="T43" fmla="*/ 14 h 128"/>
                  <a:gd name="T44" fmla="*/ 5 w 60"/>
                  <a:gd name="T45" fmla="*/ 14 h 128"/>
                  <a:gd name="T46" fmla="*/ 5 w 60"/>
                  <a:gd name="T47" fmla="*/ 14 h 128"/>
                  <a:gd name="T48" fmla="*/ 5 w 60"/>
                  <a:gd name="T49" fmla="*/ 13 h 128"/>
                  <a:gd name="T50" fmla="*/ 5 w 60"/>
                  <a:gd name="T51" fmla="*/ 13 h 128"/>
                  <a:gd name="T52" fmla="*/ 5 w 60"/>
                  <a:gd name="T53" fmla="*/ 12 h 128"/>
                  <a:gd name="T54" fmla="*/ 4 w 60"/>
                  <a:gd name="T55" fmla="*/ 12 h 128"/>
                  <a:gd name="T56" fmla="*/ 4 w 60"/>
                  <a:gd name="T57" fmla="*/ 11 h 128"/>
                  <a:gd name="T58" fmla="*/ 4 w 60"/>
                  <a:gd name="T59" fmla="*/ 10 h 128"/>
                  <a:gd name="T60" fmla="*/ 4 w 60"/>
                  <a:gd name="T61" fmla="*/ 10 h 128"/>
                  <a:gd name="T62" fmla="*/ 4 w 60"/>
                  <a:gd name="T63" fmla="*/ 9 h 128"/>
                  <a:gd name="T64" fmla="*/ 4 w 60"/>
                  <a:gd name="T65" fmla="*/ 9 h 128"/>
                  <a:gd name="T66" fmla="*/ 4 w 60"/>
                  <a:gd name="T67" fmla="*/ 9 h 128"/>
                  <a:gd name="T68" fmla="*/ 4 w 60"/>
                  <a:gd name="T69" fmla="*/ 8 h 128"/>
                  <a:gd name="T70" fmla="*/ 4 w 60"/>
                  <a:gd name="T71" fmla="*/ 7 h 128"/>
                  <a:gd name="T72" fmla="*/ 4 w 60"/>
                  <a:gd name="T73" fmla="*/ 6 h 128"/>
                  <a:gd name="T74" fmla="*/ 5 w 60"/>
                  <a:gd name="T75" fmla="*/ 5 h 128"/>
                  <a:gd name="T76" fmla="*/ 5 w 60"/>
                  <a:gd name="T77" fmla="*/ 4 h 128"/>
                  <a:gd name="T78" fmla="*/ 6 w 60"/>
                  <a:gd name="T79" fmla="*/ 3 h 128"/>
                  <a:gd name="T80" fmla="*/ 6 w 60"/>
                  <a:gd name="T81" fmla="*/ 2 h 128"/>
                  <a:gd name="T82" fmla="*/ 7 w 60"/>
                  <a:gd name="T83" fmla="*/ 1 h 128"/>
                  <a:gd name="T84" fmla="*/ 7 w 60"/>
                  <a:gd name="T85" fmla="*/ 1 h 128"/>
                  <a:gd name="T86" fmla="*/ 8 w 60"/>
                  <a:gd name="T87" fmla="*/ 0 h 128"/>
                  <a:gd name="T88" fmla="*/ 8 w 60"/>
                  <a:gd name="T89" fmla="*/ 0 h 128"/>
                  <a:gd name="T90" fmla="*/ 7 w 60"/>
                  <a:gd name="T91" fmla="*/ 0 h 128"/>
                  <a:gd name="T92" fmla="*/ 5 w 60"/>
                  <a:gd name="T93" fmla="*/ 1 h 128"/>
                  <a:gd name="T94" fmla="*/ 4 w 60"/>
                  <a:gd name="T95" fmla="*/ 1 h 128"/>
                  <a:gd name="T96" fmla="*/ 4 w 60"/>
                  <a:gd name="T97" fmla="*/ 2 h 128"/>
                  <a:gd name="T98" fmla="*/ 3 w 60"/>
                  <a:gd name="T99" fmla="*/ 4 h 128"/>
                  <a:gd name="T100" fmla="*/ 2 w 60"/>
                  <a:gd name="T101" fmla="*/ 5 h 128"/>
                  <a:gd name="T102" fmla="*/ 2 w 60"/>
                  <a:gd name="T103" fmla="*/ 6 h 128"/>
                  <a:gd name="T104" fmla="*/ 1 w 60"/>
                  <a:gd name="T105" fmla="*/ 7 h 128"/>
                  <a:gd name="T106" fmla="*/ 1 w 60"/>
                  <a:gd name="T107" fmla="*/ 8 h 128"/>
                  <a:gd name="T108" fmla="*/ 0 w 60"/>
                  <a:gd name="T109" fmla="*/ 9 h 128"/>
                  <a:gd name="T110" fmla="*/ 1 w 60"/>
                  <a:gd name="T111" fmla="*/ 13 h 128"/>
                  <a:gd name="T112" fmla="*/ 1 w 60"/>
                  <a:gd name="T113" fmla="*/ 13 h 1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
                  <a:gd name="T172" fmla="*/ 0 h 128"/>
                  <a:gd name="T173" fmla="*/ 60 w 60"/>
                  <a:gd name="T174" fmla="*/ 128 h 1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 h="128">
                    <a:moveTo>
                      <a:pt x="2" y="105"/>
                    </a:moveTo>
                    <a:lnTo>
                      <a:pt x="3" y="107"/>
                    </a:lnTo>
                    <a:lnTo>
                      <a:pt x="5" y="110"/>
                    </a:lnTo>
                    <a:lnTo>
                      <a:pt x="7" y="112"/>
                    </a:lnTo>
                    <a:lnTo>
                      <a:pt x="9" y="114"/>
                    </a:lnTo>
                    <a:lnTo>
                      <a:pt x="11" y="116"/>
                    </a:lnTo>
                    <a:lnTo>
                      <a:pt x="13" y="119"/>
                    </a:lnTo>
                    <a:lnTo>
                      <a:pt x="15" y="120"/>
                    </a:lnTo>
                    <a:lnTo>
                      <a:pt x="17" y="122"/>
                    </a:lnTo>
                    <a:lnTo>
                      <a:pt x="20" y="123"/>
                    </a:lnTo>
                    <a:lnTo>
                      <a:pt x="23" y="125"/>
                    </a:lnTo>
                    <a:lnTo>
                      <a:pt x="24" y="126"/>
                    </a:lnTo>
                    <a:lnTo>
                      <a:pt x="27" y="126"/>
                    </a:lnTo>
                    <a:lnTo>
                      <a:pt x="28" y="126"/>
                    </a:lnTo>
                    <a:lnTo>
                      <a:pt x="30" y="127"/>
                    </a:lnTo>
                    <a:lnTo>
                      <a:pt x="33" y="127"/>
                    </a:lnTo>
                    <a:lnTo>
                      <a:pt x="34" y="126"/>
                    </a:lnTo>
                    <a:lnTo>
                      <a:pt x="36" y="126"/>
                    </a:lnTo>
                    <a:lnTo>
                      <a:pt x="37" y="125"/>
                    </a:lnTo>
                    <a:lnTo>
                      <a:pt x="38" y="122"/>
                    </a:lnTo>
                    <a:lnTo>
                      <a:pt x="38" y="120"/>
                    </a:lnTo>
                    <a:lnTo>
                      <a:pt x="37" y="115"/>
                    </a:lnTo>
                    <a:lnTo>
                      <a:pt x="36" y="110"/>
                    </a:lnTo>
                    <a:lnTo>
                      <a:pt x="36" y="106"/>
                    </a:lnTo>
                    <a:lnTo>
                      <a:pt x="33" y="101"/>
                    </a:lnTo>
                    <a:lnTo>
                      <a:pt x="32" y="97"/>
                    </a:lnTo>
                    <a:lnTo>
                      <a:pt x="30" y="92"/>
                    </a:lnTo>
                    <a:lnTo>
                      <a:pt x="29" y="88"/>
                    </a:lnTo>
                    <a:lnTo>
                      <a:pt x="27" y="83"/>
                    </a:lnTo>
                    <a:lnTo>
                      <a:pt x="26" y="78"/>
                    </a:lnTo>
                    <a:lnTo>
                      <a:pt x="25" y="74"/>
                    </a:lnTo>
                    <a:lnTo>
                      <a:pt x="25" y="65"/>
                    </a:lnTo>
                    <a:lnTo>
                      <a:pt x="27" y="57"/>
                    </a:lnTo>
                    <a:lnTo>
                      <a:pt x="30" y="50"/>
                    </a:lnTo>
                    <a:lnTo>
                      <a:pt x="33" y="43"/>
                    </a:lnTo>
                    <a:lnTo>
                      <a:pt x="38" y="36"/>
                    </a:lnTo>
                    <a:lnTo>
                      <a:pt x="43" y="29"/>
                    </a:lnTo>
                    <a:lnTo>
                      <a:pt x="48" y="22"/>
                    </a:lnTo>
                    <a:lnTo>
                      <a:pt x="52" y="15"/>
                    </a:lnTo>
                    <a:lnTo>
                      <a:pt x="56" y="8"/>
                    </a:lnTo>
                    <a:lnTo>
                      <a:pt x="59" y="0"/>
                    </a:lnTo>
                    <a:lnTo>
                      <a:pt x="49" y="3"/>
                    </a:lnTo>
                    <a:lnTo>
                      <a:pt x="40" y="8"/>
                    </a:lnTo>
                    <a:lnTo>
                      <a:pt x="31" y="15"/>
                    </a:lnTo>
                    <a:lnTo>
                      <a:pt x="25" y="23"/>
                    </a:lnTo>
                    <a:lnTo>
                      <a:pt x="20" y="32"/>
                    </a:lnTo>
                    <a:lnTo>
                      <a:pt x="15" y="42"/>
                    </a:lnTo>
                    <a:lnTo>
                      <a:pt x="11" y="52"/>
                    </a:lnTo>
                    <a:lnTo>
                      <a:pt x="8" y="62"/>
                    </a:lnTo>
                    <a:lnTo>
                      <a:pt x="4" y="72"/>
                    </a:lnTo>
                    <a:lnTo>
                      <a:pt x="0" y="80"/>
                    </a:lnTo>
                    <a:lnTo>
                      <a:pt x="2" y="105"/>
                    </a:lnTo>
                  </a:path>
                </a:pathLst>
              </a:custGeom>
              <a:noFill/>
              <a:ln w="12700" cap="rnd">
                <a:solidFill>
                  <a:srgbClr val="FFE7E7"/>
                </a:solidFill>
                <a:round/>
                <a:headEnd type="none" w="sm" len="sm"/>
                <a:tailEnd type="none" w="sm" len="sm"/>
              </a:ln>
            </p:spPr>
            <p:txBody>
              <a:bodyPr/>
              <a:lstStyle/>
              <a:p>
                <a:endParaRPr lang="en-US"/>
              </a:p>
            </p:txBody>
          </p:sp>
          <p:sp>
            <p:nvSpPr>
              <p:cNvPr id="84436" name="Freeform 468"/>
              <p:cNvSpPr>
                <a:spLocks noChangeAspect="1"/>
              </p:cNvSpPr>
              <p:nvPr/>
            </p:nvSpPr>
            <p:spPr bwMode="auto">
              <a:xfrm>
                <a:off x="5574" y="1662"/>
                <a:ext cx="35" cy="56"/>
              </a:xfrm>
              <a:custGeom>
                <a:avLst/>
                <a:gdLst>
                  <a:gd name="T0" fmla="*/ 1 w 72"/>
                  <a:gd name="T1" fmla="*/ 6 h 114"/>
                  <a:gd name="T2" fmla="*/ 1 w 72"/>
                  <a:gd name="T3" fmla="*/ 7 h 114"/>
                  <a:gd name="T4" fmla="*/ 1 w 72"/>
                  <a:gd name="T5" fmla="*/ 8 h 114"/>
                  <a:gd name="T6" fmla="*/ 1 w 72"/>
                  <a:gd name="T7" fmla="*/ 8 h 114"/>
                  <a:gd name="T8" fmla="*/ 2 w 72"/>
                  <a:gd name="T9" fmla="*/ 9 h 114"/>
                  <a:gd name="T10" fmla="*/ 2 w 72"/>
                  <a:gd name="T11" fmla="*/ 10 h 114"/>
                  <a:gd name="T12" fmla="*/ 2 w 72"/>
                  <a:gd name="T13" fmla="*/ 10 h 114"/>
                  <a:gd name="T14" fmla="*/ 2 w 72"/>
                  <a:gd name="T15" fmla="*/ 11 h 114"/>
                  <a:gd name="T16" fmla="*/ 3 w 72"/>
                  <a:gd name="T17" fmla="*/ 12 h 114"/>
                  <a:gd name="T18" fmla="*/ 3 w 72"/>
                  <a:gd name="T19" fmla="*/ 12 h 114"/>
                  <a:gd name="T20" fmla="*/ 3 w 72"/>
                  <a:gd name="T21" fmla="*/ 13 h 114"/>
                  <a:gd name="T22" fmla="*/ 3 w 72"/>
                  <a:gd name="T23" fmla="*/ 13 h 114"/>
                  <a:gd name="T24" fmla="*/ 4 w 72"/>
                  <a:gd name="T25" fmla="*/ 13 h 114"/>
                  <a:gd name="T26" fmla="*/ 4 w 72"/>
                  <a:gd name="T27" fmla="*/ 13 h 114"/>
                  <a:gd name="T28" fmla="*/ 5 w 72"/>
                  <a:gd name="T29" fmla="*/ 14 h 114"/>
                  <a:gd name="T30" fmla="*/ 6 w 72"/>
                  <a:gd name="T31" fmla="*/ 14 h 114"/>
                  <a:gd name="T32" fmla="*/ 7 w 72"/>
                  <a:gd name="T33" fmla="*/ 14 h 114"/>
                  <a:gd name="T34" fmla="*/ 7 w 72"/>
                  <a:gd name="T35" fmla="*/ 13 h 114"/>
                  <a:gd name="T36" fmla="*/ 8 w 72"/>
                  <a:gd name="T37" fmla="*/ 13 h 114"/>
                  <a:gd name="T38" fmla="*/ 8 w 72"/>
                  <a:gd name="T39" fmla="*/ 13 h 114"/>
                  <a:gd name="T40" fmla="*/ 8 w 72"/>
                  <a:gd name="T41" fmla="*/ 13 h 114"/>
                  <a:gd name="T42" fmla="*/ 8 w 72"/>
                  <a:gd name="T43" fmla="*/ 12 h 114"/>
                  <a:gd name="T44" fmla="*/ 8 w 72"/>
                  <a:gd name="T45" fmla="*/ 12 h 114"/>
                  <a:gd name="T46" fmla="*/ 6 w 72"/>
                  <a:gd name="T47" fmla="*/ 12 h 114"/>
                  <a:gd name="T48" fmla="*/ 5 w 72"/>
                  <a:gd name="T49" fmla="*/ 11 h 114"/>
                  <a:gd name="T50" fmla="*/ 4 w 72"/>
                  <a:gd name="T51" fmla="*/ 9 h 114"/>
                  <a:gd name="T52" fmla="*/ 3 w 72"/>
                  <a:gd name="T53" fmla="*/ 8 h 114"/>
                  <a:gd name="T54" fmla="*/ 2 w 72"/>
                  <a:gd name="T55" fmla="*/ 7 h 114"/>
                  <a:gd name="T56" fmla="*/ 2 w 72"/>
                  <a:gd name="T57" fmla="*/ 5 h 114"/>
                  <a:gd name="T58" fmla="*/ 1 w 72"/>
                  <a:gd name="T59" fmla="*/ 4 h 114"/>
                  <a:gd name="T60" fmla="*/ 1 w 72"/>
                  <a:gd name="T61" fmla="*/ 3 h 114"/>
                  <a:gd name="T62" fmla="*/ 0 w 72"/>
                  <a:gd name="T63" fmla="*/ 1 h 114"/>
                  <a:gd name="T64" fmla="*/ 0 w 72"/>
                  <a:gd name="T65" fmla="*/ 0 h 114"/>
                  <a:gd name="T66" fmla="*/ 1 w 72"/>
                  <a:gd name="T67" fmla="*/ 6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14"/>
                  <a:gd name="T104" fmla="*/ 72 w 72"/>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14">
                    <a:moveTo>
                      <a:pt x="10" y="51"/>
                    </a:moveTo>
                    <a:lnTo>
                      <a:pt x="12" y="58"/>
                    </a:lnTo>
                    <a:lnTo>
                      <a:pt x="13" y="65"/>
                    </a:lnTo>
                    <a:lnTo>
                      <a:pt x="15" y="71"/>
                    </a:lnTo>
                    <a:lnTo>
                      <a:pt x="16" y="77"/>
                    </a:lnTo>
                    <a:lnTo>
                      <a:pt x="18" y="83"/>
                    </a:lnTo>
                    <a:lnTo>
                      <a:pt x="20" y="88"/>
                    </a:lnTo>
                    <a:lnTo>
                      <a:pt x="21" y="93"/>
                    </a:lnTo>
                    <a:lnTo>
                      <a:pt x="24" y="98"/>
                    </a:lnTo>
                    <a:lnTo>
                      <a:pt x="25" y="102"/>
                    </a:lnTo>
                    <a:lnTo>
                      <a:pt x="27" y="106"/>
                    </a:lnTo>
                    <a:lnTo>
                      <a:pt x="32" y="109"/>
                    </a:lnTo>
                    <a:lnTo>
                      <a:pt x="37" y="112"/>
                    </a:lnTo>
                    <a:lnTo>
                      <a:pt x="44" y="113"/>
                    </a:lnTo>
                    <a:lnTo>
                      <a:pt x="51" y="113"/>
                    </a:lnTo>
                    <a:lnTo>
                      <a:pt x="58" y="113"/>
                    </a:lnTo>
                    <a:lnTo>
                      <a:pt x="64" y="112"/>
                    </a:lnTo>
                    <a:lnTo>
                      <a:pt x="69" y="110"/>
                    </a:lnTo>
                    <a:lnTo>
                      <a:pt x="71" y="109"/>
                    </a:lnTo>
                    <a:lnTo>
                      <a:pt x="71" y="106"/>
                    </a:lnTo>
                    <a:lnTo>
                      <a:pt x="68" y="104"/>
                    </a:lnTo>
                    <a:lnTo>
                      <a:pt x="54" y="97"/>
                    </a:lnTo>
                    <a:lnTo>
                      <a:pt x="43" y="89"/>
                    </a:lnTo>
                    <a:lnTo>
                      <a:pt x="34" y="80"/>
                    </a:lnTo>
                    <a:lnTo>
                      <a:pt x="27" y="70"/>
                    </a:lnTo>
                    <a:lnTo>
                      <a:pt x="22" y="58"/>
                    </a:lnTo>
                    <a:lnTo>
                      <a:pt x="18" y="47"/>
                    </a:lnTo>
                    <a:lnTo>
                      <a:pt x="14" y="36"/>
                    </a:lnTo>
                    <a:lnTo>
                      <a:pt x="9" y="24"/>
                    </a:lnTo>
                    <a:lnTo>
                      <a:pt x="5" y="11"/>
                    </a:lnTo>
                    <a:lnTo>
                      <a:pt x="0" y="0"/>
                    </a:lnTo>
                    <a:lnTo>
                      <a:pt x="10" y="51"/>
                    </a:lnTo>
                  </a:path>
                </a:pathLst>
              </a:custGeom>
              <a:solidFill>
                <a:srgbClr val="E4A5A5"/>
              </a:solidFill>
              <a:ln w="9525" cap="rnd">
                <a:noFill/>
                <a:round/>
                <a:headEnd/>
                <a:tailEnd/>
              </a:ln>
            </p:spPr>
            <p:txBody>
              <a:bodyPr/>
              <a:lstStyle/>
              <a:p>
                <a:endParaRPr lang="en-US"/>
              </a:p>
            </p:txBody>
          </p:sp>
          <p:sp>
            <p:nvSpPr>
              <p:cNvPr id="84437" name="Freeform 469"/>
              <p:cNvSpPr>
                <a:spLocks noChangeAspect="1"/>
              </p:cNvSpPr>
              <p:nvPr/>
            </p:nvSpPr>
            <p:spPr bwMode="auto">
              <a:xfrm>
                <a:off x="5591" y="1627"/>
                <a:ext cx="32" cy="41"/>
              </a:xfrm>
              <a:custGeom>
                <a:avLst/>
                <a:gdLst>
                  <a:gd name="T0" fmla="*/ 3 w 66"/>
                  <a:gd name="T1" fmla="*/ 0 h 84"/>
                  <a:gd name="T2" fmla="*/ 3 w 66"/>
                  <a:gd name="T3" fmla="*/ 0 h 84"/>
                  <a:gd name="T4" fmla="*/ 2 w 66"/>
                  <a:gd name="T5" fmla="*/ 0 h 84"/>
                  <a:gd name="T6" fmla="*/ 2 w 66"/>
                  <a:gd name="T7" fmla="*/ 0 h 84"/>
                  <a:gd name="T8" fmla="*/ 1 w 66"/>
                  <a:gd name="T9" fmla="*/ 0 h 84"/>
                  <a:gd name="T10" fmla="*/ 1 w 66"/>
                  <a:gd name="T11" fmla="*/ 0 h 84"/>
                  <a:gd name="T12" fmla="*/ 1 w 66"/>
                  <a:gd name="T13" fmla="*/ 0 h 84"/>
                  <a:gd name="T14" fmla="*/ 0 w 66"/>
                  <a:gd name="T15" fmla="*/ 0 h 84"/>
                  <a:gd name="T16" fmla="*/ 0 w 66"/>
                  <a:gd name="T17" fmla="*/ 1 h 84"/>
                  <a:gd name="T18" fmla="*/ 0 w 66"/>
                  <a:gd name="T19" fmla="*/ 1 h 84"/>
                  <a:gd name="T20" fmla="*/ 0 w 66"/>
                  <a:gd name="T21" fmla="*/ 1 h 84"/>
                  <a:gd name="T22" fmla="*/ 0 w 66"/>
                  <a:gd name="T23" fmla="*/ 1 h 84"/>
                  <a:gd name="T24" fmla="*/ 0 w 66"/>
                  <a:gd name="T25" fmla="*/ 2 h 84"/>
                  <a:gd name="T26" fmla="*/ 0 w 66"/>
                  <a:gd name="T27" fmla="*/ 3 h 84"/>
                  <a:gd name="T28" fmla="*/ 0 w 66"/>
                  <a:gd name="T29" fmla="*/ 3 h 84"/>
                  <a:gd name="T30" fmla="*/ 0 w 66"/>
                  <a:gd name="T31" fmla="*/ 4 h 84"/>
                  <a:gd name="T32" fmla="*/ 0 w 66"/>
                  <a:gd name="T33" fmla="*/ 4 h 84"/>
                  <a:gd name="T34" fmla="*/ 1 w 66"/>
                  <a:gd name="T35" fmla="*/ 5 h 84"/>
                  <a:gd name="T36" fmla="*/ 1 w 66"/>
                  <a:gd name="T37" fmla="*/ 6 h 84"/>
                  <a:gd name="T38" fmla="*/ 1 w 66"/>
                  <a:gd name="T39" fmla="*/ 6 h 84"/>
                  <a:gd name="T40" fmla="*/ 1 w 66"/>
                  <a:gd name="T41" fmla="*/ 7 h 84"/>
                  <a:gd name="T42" fmla="*/ 0 w 66"/>
                  <a:gd name="T43" fmla="*/ 8 h 84"/>
                  <a:gd name="T44" fmla="*/ 0 w 66"/>
                  <a:gd name="T45" fmla="*/ 8 h 84"/>
                  <a:gd name="T46" fmla="*/ 0 w 66"/>
                  <a:gd name="T47" fmla="*/ 8 h 84"/>
                  <a:gd name="T48" fmla="*/ 0 w 66"/>
                  <a:gd name="T49" fmla="*/ 8 h 84"/>
                  <a:gd name="T50" fmla="*/ 0 w 66"/>
                  <a:gd name="T51" fmla="*/ 9 h 84"/>
                  <a:gd name="T52" fmla="*/ 0 w 66"/>
                  <a:gd name="T53" fmla="*/ 9 h 84"/>
                  <a:gd name="T54" fmla="*/ 0 w 66"/>
                  <a:gd name="T55" fmla="*/ 9 h 84"/>
                  <a:gd name="T56" fmla="*/ 0 w 66"/>
                  <a:gd name="T57" fmla="*/ 10 h 84"/>
                  <a:gd name="T58" fmla="*/ 1 w 66"/>
                  <a:gd name="T59" fmla="*/ 10 h 84"/>
                  <a:gd name="T60" fmla="*/ 1 w 66"/>
                  <a:gd name="T61" fmla="*/ 10 h 84"/>
                  <a:gd name="T62" fmla="*/ 1 w 66"/>
                  <a:gd name="T63" fmla="*/ 10 h 84"/>
                  <a:gd name="T64" fmla="*/ 1 w 66"/>
                  <a:gd name="T65" fmla="*/ 10 h 84"/>
                  <a:gd name="T66" fmla="*/ 1 w 66"/>
                  <a:gd name="T67" fmla="*/ 10 h 84"/>
                  <a:gd name="T68" fmla="*/ 2 w 66"/>
                  <a:gd name="T69" fmla="*/ 9 h 84"/>
                  <a:gd name="T70" fmla="*/ 3 w 66"/>
                  <a:gd name="T71" fmla="*/ 9 h 84"/>
                  <a:gd name="T72" fmla="*/ 3 w 66"/>
                  <a:gd name="T73" fmla="*/ 8 h 84"/>
                  <a:gd name="T74" fmla="*/ 3 w 66"/>
                  <a:gd name="T75" fmla="*/ 8 h 84"/>
                  <a:gd name="T76" fmla="*/ 3 w 66"/>
                  <a:gd name="T77" fmla="*/ 7 h 84"/>
                  <a:gd name="T78" fmla="*/ 3 w 66"/>
                  <a:gd name="T79" fmla="*/ 6 h 84"/>
                  <a:gd name="T80" fmla="*/ 3 w 66"/>
                  <a:gd name="T81" fmla="*/ 5 h 84"/>
                  <a:gd name="T82" fmla="*/ 3 w 66"/>
                  <a:gd name="T83" fmla="*/ 5 h 84"/>
                  <a:gd name="T84" fmla="*/ 3 w 66"/>
                  <a:gd name="T85" fmla="*/ 4 h 84"/>
                  <a:gd name="T86" fmla="*/ 4 w 66"/>
                  <a:gd name="T87" fmla="*/ 3 h 84"/>
                  <a:gd name="T88" fmla="*/ 4 w 66"/>
                  <a:gd name="T89" fmla="*/ 3 h 84"/>
                  <a:gd name="T90" fmla="*/ 4 w 66"/>
                  <a:gd name="T91" fmla="*/ 3 h 84"/>
                  <a:gd name="T92" fmla="*/ 4 w 66"/>
                  <a:gd name="T93" fmla="*/ 2 h 84"/>
                  <a:gd name="T94" fmla="*/ 4 w 66"/>
                  <a:gd name="T95" fmla="*/ 2 h 84"/>
                  <a:gd name="T96" fmla="*/ 5 w 66"/>
                  <a:gd name="T97" fmla="*/ 2 h 84"/>
                  <a:gd name="T98" fmla="*/ 5 w 66"/>
                  <a:gd name="T99" fmla="*/ 1 h 84"/>
                  <a:gd name="T100" fmla="*/ 6 w 66"/>
                  <a:gd name="T101" fmla="*/ 1 h 84"/>
                  <a:gd name="T102" fmla="*/ 6 w 66"/>
                  <a:gd name="T103" fmla="*/ 1 h 84"/>
                  <a:gd name="T104" fmla="*/ 7 w 66"/>
                  <a:gd name="T105" fmla="*/ 1 h 84"/>
                  <a:gd name="T106" fmla="*/ 7 w 66"/>
                  <a:gd name="T107" fmla="*/ 0 h 84"/>
                  <a:gd name="T108" fmla="*/ 8 w 66"/>
                  <a:gd name="T109" fmla="*/ 0 h 84"/>
                  <a:gd name="T110" fmla="*/ 3 w 66"/>
                  <a:gd name="T111" fmla="*/ 0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6"/>
                  <a:gd name="T169" fmla="*/ 0 h 84"/>
                  <a:gd name="T170" fmla="*/ 66 w 66"/>
                  <a:gd name="T171" fmla="*/ 84 h 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6" h="84">
                    <a:moveTo>
                      <a:pt x="27" y="1"/>
                    </a:moveTo>
                    <a:lnTo>
                      <a:pt x="24" y="0"/>
                    </a:lnTo>
                    <a:lnTo>
                      <a:pt x="20" y="1"/>
                    </a:lnTo>
                    <a:lnTo>
                      <a:pt x="17" y="1"/>
                    </a:lnTo>
                    <a:lnTo>
                      <a:pt x="14" y="2"/>
                    </a:lnTo>
                    <a:lnTo>
                      <a:pt x="12" y="4"/>
                    </a:lnTo>
                    <a:lnTo>
                      <a:pt x="9" y="5"/>
                    </a:lnTo>
                    <a:lnTo>
                      <a:pt x="7" y="7"/>
                    </a:lnTo>
                    <a:lnTo>
                      <a:pt x="5" y="9"/>
                    </a:lnTo>
                    <a:lnTo>
                      <a:pt x="3" y="11"/>
                    </a:lnTo>
                    <a:lnTo>
                      <a:pt x="3" y="13"/>
                    </a:lnTo>
                    <a:lnTo>
                      <a:pt x="0" y="18"/>
                    </a:lnTo>
                    <a:lnTo>
                      <a:pt x="0" y="24"/>
                    </a:lnTo>
                    <a:lnTo>
                      <a:pt x="2" y="29"/>
                    </a:lnTo>
                    <a:lnTo>
                      <a:pt x="3" y="33"/>
                    </a:lnTo>
                    <a:lnTo>
                      <a:pt x="6" y="38"/>
                    </a:lnTo>
                    <a:lnTo>
                      <a:pt x="8" y="43"/>
                    </a:lnTo>
                    <a:lnTo>
                      <a:pt x="9" y="49"/>
                    </a:lnTo>
                    <a:lnTo>
                      <a:pt x="9" y="54"/>
                    </a:lnTo>
                    <a:lnTo>
                      <a:pt x="9" y="60"/>
                    </a:lnTo>
                    <a:lnTo>
                      <a:pt x="6" y="66"/>
                    </a:lnTo>
                    <a:lnTo>
                      <a:pt x="4" y="68"/>
                    </a:lnTo>
                    <a:lnTo>
                      <a:pt x="3" y="71"/>
                    </a:lnTo>
                    <a:lnTo>
                      <a:pt x="3" y="74"/>
                    </a:lnTo>
                    <a:lnTo>
                      <a:pt x="4" y="76"/>
                    </a:lnTo>
                    <a:lnTo>
                      <a:pt x="5" y="78"/>
                    </a:lnTo>
                    <a:lnTo>
                      <a:pt x="6" y="81"/>
                    </a:lnTo>
                    <a:lnTo>
                      <a:pt x="8" y="82"/>
                    </a:lnTo>
                    <a:lnTo>
                      <a:pt x="10" y="83"/>
                    </a:lnTo>
                    <a:lnTo>
                      <a:pt x="12" y="83"/>
                    </a:lnTo>
                    <a:lnTo>
                      <a:pt x="15" y="83"/>
                    </a:lnTo>
                    <a:lnTo>
                      <a:pt x="20" y="79"/>
                    </a:lnTo>
                    <a:lnTo>
                      <a:pt x="24" y="75"/>
                    </a:lnTo>
                    <a:lnTo>
                      <a:pt x="26" y="70"/>
                    </a:lnTo>
                    <a:lnTo>
                      <a:pt x="28" y="65"/>
                    </a:lnTo>
                    <a:lnTo>
                      <a:pt x="28" y="59"/>
                    </a:lnTo>
                    <a:lnTo>
                      <a:pt x="28" y="52"/>
                    </a:lnTo>
                    <a:lnTo>
                      <a:pt x="28" y="46"/>
                    </a:lnTo>
                    <a:lnTo>
                      <a:pt x="29" y="40"/>
                    </a:lnTo>
                    <a:lnTo>
                      <a:pt x="30" y="33"/>
                    </a:lnTo>
                    <a:lnTo>
                      <a:pt x="32" y="28"/>
                    </a:lnTo>
                    <a:lnTo>
                      <a:pt x="35" y="25"/>
                    </a:lnTo>
                    <a:lnTo>
                      <a:pt x="37" y="22"/>
                    </a:lnTo>
                    <a:lnTo>
                      <a:pt x="40" y="19"/>
                    </a:lnTo>
                    <a:lnTo>
                      <a:pt x="43" y="16"/>
                    </a:lnTo>
                    <a:lnTo>
                      <a:pt x="46" y="14"/>
                    </a:lnTo>
                    <a:lnTo>
                      <a:pt x="49" y="11"/>
                    </a:lnTo>
                    <a:lnTo>
                      <a:pt x="53" y="9"/>
                    </a:lnTo>
                    <a:lnTo>
                      <a:pt x="57" y="8"/>
                    </a:lnTo>
                    <a:lnTo>
                      <a:pt x="61" y="6"/>
                    </a:lnTo>
                    <a:lnTo>
                      <a:pt x="65" y="5"/>
                    </a:lnTo>
                    <a:lnTo>
                      <a:pt x="27" y="1"/>
                    </a:lnTo>
                  </a:path>
                </a:pathLst>
              </a:custGeom>
              <a:solidFill>
                <a:srgbClr val="FBF5F5"/>
              </a:solidFill>
              <a:ln w="9525" cap="rnd">
                <a:noFill/>
                <a:round/>
                <a:headEnd/>
                <a:tailEnd/>
              </a:ln>
            </p:spPr>
            <p:txBody>
              <a:bodyPr/>
              <a:lstStyle/>
              <a:p>
                <a:endParaRPr lang="en-US"/>
              </a:p>
            </p:txBody>
          </p:sp>
          <p:sp>
            <p:nvSpPr>
              <p:cNvPr id="84438" name="Freeform 470"/>
              <p:cNvSpPr>
                <a:spLocks noChangeAspect="1"/>
              </p:cNvSpPr>
              <p:nvPr/>
            </p:nvSpPr>
            <p:spPr bwMode="auto">
              <a:xfrm>
                <a:off x="5541" y="1372"/>
                <a:ext cx="124" cy="91"/>
              </a:xfrm>
              <a:custGeom>
                <a:avLst/>
                <a:gdLst>
                  <a:gd name="T0" fmla="*/ 17 w 254"/>
                  <a:gd name="T1" fmla="*/ 12 h 185"/>
                  <a:gd name="T2" fmla="*/ 15 w 254"/>
                  <a:gd name="T3" fmla="*/ 10 h 185"/>
                  <a:gd name="T4" fmla="*/ 13 w 254"/>
                  <a:gd name="T5" fmla="*/ 7 h 185"/>
                  <a:gd name="T6" fmla="*/ 11 w 254"/>
                  <a:gd name="T7" fmla="*/ 4 h 185"/>
                  <a:gd name="T8" fmla="*/ 9 w 254"/>
                  <a:gd name="T9" fmla="*/ 2 h 185"/>
                  <a:gd name="T10" fmla="*/ 8 w 254"/>
                  <a:gd name="T11" fmla="*/ 1 h 185"/>
                  <a:gd name="T12" fmla="*/ 6 w 254"/>
                  <a:gd name="T13" fmla="*/ 0 h 185"/>
                  <a:gd name="T14" fmla="*/ 4 w 254"/>
                  <a:gd name="T15" fmla="*/ 0 h 185"/>
                  <a:gd name="T16" fmla="*/ 2 w 254"/>
                  <a:gd name="T17" fmla="*/ 0 h 185"/>
                  <a:gd name="T18" fmla="*/ 1 w 254"/>
                  <a:gd name="T19" fmla="*/ 0 h 185"/>
                  <a:gd name="T20" fmla="*/ 1 w 254"/>
                  <a:gd name="T21" fmla="*/ 0 h 185"/>
                  <a:gd name="T22" fmla="*/ 0 w 254"/>
                  <a:gd name="T23" fmla="*/ 0 h 185"/>
                  <a:gd name="T24" fmla="*/ 0 w 254"/>
                  <a:gd name="T25" fmla="*/ 1 h 185"/>
                  <a:gd name="T26" fmla="*/ 0 w 254"/>
                  <a:gd name="T27" fmla="*/ 2 h 185"/>
                  <a:gd name="T28" fmla="*/ 0 w 254"/>
                  <a:gd name="T29" fmla="*/ 3 h 185"/>
                  <a:gd name="T30" fmla="*/ 0 w 254"/>
                  <a:gd name="T31" fmla="*/ 4 h 185"/>
                  <a:gd name="T32" fmla="*/ 0 w 254"/>
                  <a:gd name="T33" fmla="*/ 4 h 185"/>
                  <a:gd name="T34" fmla="*/ 1 w 254"/>
                  <a:gd name="T35" fmla="*/ 5 h 185"/>
                  <a:gd name="T36" fmla="*/ 1 w 254"/>
                  <a:gd name="T37" fmla="*/ 6 h 185"/>
                  <a:gd name="T38" fmla="*/ 2 w 254"/>
                  <a:gd name="T39" fmla="*/ 7 h 185"/>
                  <a:gd name="T40" fmla="*/ 3 w 254"/>
                  <a:gd name="T41" fmla="*/ 7 h 185"/>
                  <a:gd name="T42" fmla="*/ 4 w 254"/>
                  <a:gd name="T43" fmla="*/ 7 h 185"/>
                  <a:gd name="T44" fmla="*/ 5 w 254"/>
                  <a:gd name="T45" fmla="*/ 8 h 185"/>
                  <a:gd name="T46" fmla="*/ 9 w 254"/>
                  <a:gd name="T47" fmla="*/ 9 h 185"/>
                  <a:gd name="T48" fmla="*/ 11 w 254"/>
                  <a:gd name="T49" fmla="*/ 11 h 185"/>
                  <a:gd name="T50" fmla="*/ 14 w 254"/>
                  <a:gd name="T51" fmla="*/ 13 h 185"/>
                  <a:gd name="T52" fmla="*/ 17 w 254"/>
                  <a:gd name="T53" fmla="*/ 16 h 185"/>
                  <a:gd name="T54" fmla="*/ 18 w 254"/>
                  <a:gd name="T55" fmla="*/ 17 h 185"/>
                  <a:gd name="T56" fmla="*/ 19 w 254"/>
                  <a:gd name="T57" fmla="*/ 18 h 185"/>
                  <a:gd name="T58" fmla="*/ 21 w 254"/>
                  <a:gd name="T59" fmla="*/ 19 h 185"/>
                  <a:gd name="T60" fmla="*/ 24 w 254"/>
                  <a:gd name="T61" fmla="*/ 21 h 185"/>
                  <a:gd name="T62" fmla="*/ 26 w 254"/>
                  <a:gd name="T63" fmla="*/ 22 h 185"/>
                  <a:gd name="T64" fmla="*/ 28 w 254"/>
                  <a:gd name="T65" fmla="*/ 22 h 185"/>
                  <a:gd name="T66" fmla="*/ 28 w 254"/>
                  <a:gd name="T67" fmla="*/ 22 h 185"/>
                  <a:gd name="T68" fmla="*/ 29 w 254"/>
                  <a:gd name="T69" fmla="*/ 21 h 185"/>
                  <a:gd name="T70" fmla="*/ 30 w 254"/>
                  <a:gd name="T71" fmla="*/ 21 h 185"/>
                  <a:gd name="T72" fmla="*/ 30 w 254"/>
                  <a:gd name="T73" fmla="*/ 20 h 185"/>
                  <a:gd name="T74" fmla="*/ 29 w 254"/>
                  <a:gd name="T75" fmla="*/ 19 h 185"/>
                  <a:gd name="T76" fmla="*/ 29 w 254"/>
                  <a:gd name="T77" fmla="*/ 19 h 185"/>
                  <a:gd name="T78" fmla="*/ 27 w 254"/>
                  <a:gd name="T79" fmla="*/ 17 h 185"/>
                  <a:gd name="T80" fmla="*/ 24 w 254"/>
                  <a:gd name="T81" fmla="*/ 16 h 185"/>
                  <a:gd name="T82" fmla="*/ 21 w 254"/>
                  <a:gd name="T83" fmla="*/ 14 h 185"/>
                  <a:gd name="T84" fmla="*/ 19 w 254"/>
                  <a:gd name="T85" fmla="*/ 13 h 185"/>
                  <a:gd name="T86" fmla="*/ 17 w 254"/>
                  <a:gd name="T87" fmla="*/ 12 h 1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4"/>
                  <a:gd name="T133" fmla="*/ 0 h 185"/>
                  <a:gd name="T134" fmla="*/ 254 w 254"/>
                  <a:gd name="T135" fmla="*/ 185 h 1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4" h="185">
                    <a:moveTo>
                      <a:pt x="145" y="102"/>
                    </a:moveTo>
                    <a:lnTo>
                      <a:pt x="142" y="99"/>
                    </a:lnTo>
                    <a:lnTo>
                      <a:pt x="137" y="92"/>
                    </a:lnTo>
                    <a:lnTo>
                      <a:pt x="130" y="83"/>
                    </a:lnTo>
                    <a:lnTo>
                      <a:pt x="122" y="72"/>
                    </a:lnTo>
                    <a:lnTo>
                      <a:pt x="113" y="60"/>
                    </a:lnTo>
                    <a:lnTo>
                      <a:pt x="103" y="47"/>
                    </a:lnTo>
                    <a:lnTo>
                      <a:pt x="94" y="35"/>
                    </a:lnTo>
                    <a:lnTo>
                      <a:pt x="84" y="24"/>
                    </a:lnTo>
                    <a:lnTo>
                      <a:pt x="76" y="16"/>
                    </a:lnTo>
                    <a:lnTo>
                      <a:pt x="68" y="10"/>
                    </a:lnTo>
                    <a:lnTo>
                      <a:pt x="61" y="6"/>
                    </a:lnTo>
                    <a:lnTo>
                      <a:pt x="53" y="3"/>
                    </a:lnTo>
                    <a:lnTo>
                      <a:pt x="45" y="1"/>
                    </a:lnTo>
                    <a:lnTo>
                      <a:pt x="37" y="0"/>
                    </a:lnTo>
                    <a:lnTo>
                      <a:pt x="29" y="0"/>
                    </a:lnTo>
                    <a:lnTo>
                      <a:pt x="23" y="0"/>
                    </a:lnTo>
                    <a:lnTo>
                      <a:pt x="16" y="0"/>
                    </a:lnTo>
                    <a:lnTo>
                      <a:pt x="12" y="0"/>
                    </a:lnTo>
                    <a:lnTo>
                      <a:pt x="9" y="1"/>
                    </a:lnTo>
                    <a:lnTo>
                      <a:pt x="8" y="1"/>
                    </a:lnTo>
                    <a:lnTo>
                      <a:pt x="5" y="3"/>
                    </a:lnTo>
                    <a:lnTo>
                      <a:pt x="2" y="6"/>
                    </a:lnTo>
                    <a:lnTo>
                      <a:pt x="1" y="9"/>
                    </a:lnTo>
                    <a:lnTo>
                      <a:pt x="0" y="13"/>
                    </a:lnTo>
                    <a:lnTo>
                      <a:pt x="0" y="17"/>
                    </a:lnTo>
                    <a:lnTo>
                      <a:pt x="1" y="21"/>
                    </a:lnTo>
                    <a:lnTo>
                      <a:pt x="2" y="26"/>
                    </a:lnTo>
                    <a:lnTo>
                      <a:pt x="4" y="30"/>
                    </a:lnTo>
                    <a:lnTo>
                      <a:pt x="5" y="34"/>
                    </a:lnTo>
                    <a:lnTo>
                      <a:pt x="6" y="38"/>
                    </a:lnTo>
                    <a:lnTo>
                      <a:pt x="7" y="41"/>
                    </a:lnTo>
                    <a:lnTo>
                      <a:pt x="9" y="45"/>
                    </a:lnTo>
                    <a:lnTo>
                      <a:pt x="11" y="48"/>
                    </a:lnTo>
                    <a:lnTo>
                      <a:pt x="13" y="51"/>
                    </a:lnTo>
                    <a:lnTo>
                      <a:pt x="16" y="54"/>
                    </a:lnTo>
                    <a:lnTo>
                      <a:pt x="19" y="56"/>
                    </a:lnTo>
                    <a:lnTo>
                      <a:pt x="23" y="57"/>
                    </a:lnTo>
                    <a:lnTo>
                      <a:pt x="26" y="59"/>
                    </a:lnTo>
                    <a:lnTo>
                      <a:pt x="29" y="60"/>
                    </a:lnTo>
                    <a:lnTo>
                      <a:pt x="32" y="61"/>
                    </a:lnTo>
                    <a:lnTo>
                      <a:pt x="47" y="65"/>
                    </a:lnTo>
                    <a:lnTo>
                      <a:pt x="61" y="70"/>
                    </a:lnTo>
                    <a:lnTo>
                      <a:pt x="74" y="76"/>
                    </a:lnTo>
                    <a:lnTo>
                      <a:pt x="87" y="83"/>
                    </a:lnTo>
                    <a:lnTo>
                      <a:pt x="99" y="92"/>
                    </a:lnTo>
                    <a:lnTo>
                      <a:pt x="111" y="101"/>
                    </a:lnTo>
                    <a:lnTo>
                      <a:pt x="121" y="111"/>
                    </a:lnTo>
                    <a:lnTo>
                      <a:pt x="132" y="121"/>
                    </a:lnTo>
                    <a:lnTo>
                      <a:pt x="143" y="132"/>
                    </a:lnTo>
                    <a:lnTo>
                      <a:pt x="152" y="144"/>
                    </a:lnTo>
                    <a:lnTo>
                      <a:pt x="156" y="147"/>
                    </a:lnTo>
                    <a:lnTo>
                      <a:pt x="162" y="151"/>
                    </a:lnTo>
                    <a:lnTo>
                      <a:pt x="171" y="156"/>
                    </a:lnTo>
                    <a:lnTo>
                      <a:pt x="181" y="162"/>
                    </a:lnTo>
                    <a:lnTo>
                      <a:pt x="193" y="168"/>
                    </a:lnTo>
                    <a:lnTo>
                      <a:pt x="205" y="173"/>
                    </a:lnTo>
                    <a:lnTo>
                      <a:pt x="216" y="178"/>
                    </a:lnTo>
                    <a:lnTo>
                      <a:pt x="225" y="181"/>
                    </a:lnTo>
                    <a:lnTo>
                      <a:pt x="233" y="184"/>
                    </a:lnTo>
                    <a:lnTo>
                      <a:pt x="238" y="184"/>
                    </a:lnTo>
                    <a:lnTo>
                      <a:pt x="242" y="183"/>
                    </a:lnTo>
                    <a:lnTo>
                      <a:pt x="246" y="181"/>
                    </a:lnTo>
                    <a:lnTo>
                      <a:pt x="249" y="179"/>
                    </a:lnTo>
                    <a:lnTo>
                      <a:pt x="251" y="178"/>
                    </a:lnTo>
                    <a:lnTo>
                      <a:pt x="253" y="174"/>
                    </a:lnTo>
                    <a:lnTo>
                      <a:pt x="253" y="172"/>
                    </a:lnTo>
                    <a:lnTo>
                      <a:pt x="253" y="169"/>
                    </a:lnTo>
                    <a:lnTo>
                      <a:pt x="252" y="165"/>
                    </a:lnTo>
                    <a:lnTo>
                      <a:pt x="251" y="162"/>
                    </a:lnTo>
                    <a:lnTo>
                      <a:pt x="249" y="157"/>
                    </a:lnTo>
                    <a:lnTo>
                      <a:pt x="244" y="152"/>
                    </a:lnTo>
                    <a:lnTo>
                      <a:pt x="236" y="146"/>
                    </a:lnTo>
                    <a:lnTo>
                      <a:pt x="225" y="140"/>
                    </a:lnTo>
                    <a:lnTo>
                      <a:pt x="211" y="133"/>
                    </a:lnTo>
                    <a:lnTo>
                      <a:pt x="197" y="127"/>
                    </a:lnTo>
                    <a:lnTo>
                      <a:pt x="182" y="120"/>
                    </a:lnTo>
                    <a:lnTo>
                      <a:pt x="168" y="114"/>
                    </a:lnTo>
                    <a:lnTo>
                      <a:pt x="157" y="108"/>
                    </a:lnTo>
                    <a:lnTo>
                      <a:pt x="149" y="105"/>
                    </a:lnTo>
                    <a:lnTo>
                      <a:pt x="145" y="102"/>
                    </a:lnTo>
                  </a:path>
                </a:pathLst>
              </a:custGeom>
              <a:solidFill>
                <a:srgbClr val="FFB1B1"/>
              </a:solidFill>
              <a:ln w="9525" cap="rnd">
                <a:noFill/>
                <a:round/>
                <a:headEnd/>
                <a:tailEnd/>
              </a:ln>
            </p:spPr>
            <p:txBody>
              <a:bodyPr/>
              <a:lstStyle/>
              <a:p>
                <a:endParaRPr lang="en-US"/>
              </a:p>
            </p:txBody>
          </p:sp>
          <p:sp>
            <p:nvSpPr>
              <p:cNvPr id="84439" name="Freeform 471"/>
              <p:cNvSpPr>
                <a:spLocks noChangeAspect="1"/>
              </p:cNvSpPr>
              <p:nvPr/>
            </p:nvSpPr>
            <p:spPr bwMode="auto">
              <a:xfrm>
                <a:off x="5541" y="1372"/>
                <a:ext cx="124" cy="91"/>
              </a:xfrm>
              <a:custGeom>
                <a:avLst/>
                <a:gdLst>
                  <a:gd name="T0" fmla="*/ 17 w 254"/>
                  <a:gd name="T1" fmla="*/ 12 h 185"/>
                  <a:gd name="T2" fmla="*/ 15 w 254"/>
                  <a:gd name="T3" fmla="*/ 10 h 185"/>
                  <a:gd name="T4" fmla="*/ 13 w 254"/>
                  <a:gd name="T5" fmla="*/ 7 h 185"/>
                  <a:gd name="T6" fmla="*/ 11 w 254"/>
                  <a:gd name="T7" fmla="*/ 4 h 185"/>
                  <a:gd name="T8" fmla="*/ 9 w 254"/>
                  <a:gd name="T9" fmla="*/ 2 h 185"/>
                  <a:gd name="T10" fmla="*/ 8 w 254"/>
                  <a:gd name="T11" fmla="*/ 1 h 185"/>
                  <a:gd name="T12" fmla="*/ 6 w 254"/>
                  <a:gd name="T13" fmla="*/ 0 h 185"/>
                  <a:gd name="T14" fmla="*/ 4 w 254"/>
                  <a:gd name="T15" fmla="*/ 0 h 185"/>
                  <a:gd name="T16" fmla="*/ 2 w 254"/>
                  <a:gd name="T17" fmla="*/ 0 h 185"/>
                  <a:gd name="T18" fmla="*/ 1 w 254"/>
                  <a:gd name="T19" fmla="*/ 0 h 185"/>
                  <a:gd name="T20" fmla="*/ 1 w 254"/>
                  <a:gd name="T21" fmla="*/ 0 h 185"/>
                  <a:gd name="T22" fmla="*/ 0 w 254"/>
                  <a:gd name="T23" fmla="*/ 0 h 185"/>
                  <a:gd name="T24" fmla="*/ 0 w 254"/>
                  <a:gd name="T25" fmla="*/ 1 h 185"/>
                  <a:gd name="T26" fmla="*/ 0 w 254"/>
                  <a:gd name="T27" fmla="*/ 2 h 185"/>
                  <a:gd name="T28" fmla="*/ 0 w 254"/>
                  <a:gd name="T29" fmla="*/ 3 h 185"/>
                  <a:gd name="T30" fmla="*/ 0 w 254"/>
                  <a:gd name="T31" fmla="*/ 4 h 185"/>
                  <a:gd name="T32" fmla="*/ 0 w 254"/>
                  <a:gd name="T33" fmla="*/ 4 h 185"/>
                  <a:gd name="T34" fmla="*/ 1 w 254"/>
                  <a:gd name="T35" fmla="*/ 5 h 185"/>
                  <a:gd name="T36" fmla="*/ 1 w 254"/>
                  <a:gd name="T37" fmla="*/ 6 h 185"/>
                  <a:gd name="T38" fmla="*/ 2 w 254"/>
                  <a:gd name="T39" fmla="*/ 7 h 185"/>
                  <a:gd name="T40" fmla="*/ 3 w 254"/>
                  <a:gd name="T41" fmla="*/ 7 h 185"/>
                  <a:gd name="T42" fmla="*/ 4 w 254"/>
                  <a:gd name="T43" fmla="*/ 7 h 185"/>
                  <a:gd name="T44" fmla="*/ 5 w 254"/>
                  <a:gd name="T45" fmla="*/ 8 h 185"/>
                  <a:gd name="T46" fmla="*/ 9 w 254"/>
                  <a:gd name="T47" fmla="*/ 9 h 185"/>
                  <a:gd name="T48" fmla="*/ 11 w 254"/>
                  <a:gd name="T49" fmla="*/ 11 h 185"/>
                  <a:gd name="T50" fmla="*/ 14 w 254"/>
                  <a:gd name="T51" fmla="*/ 13 h 185"/>
                  <a:gd name="T52" fmla="*/ 17 w 254"/>
                  <a:gd name="T53" fmla="*/ 16 h 185"/>
                  <a:gd name="T54" fmla="*/ 18 w 254"/>
                  <a:gd name="T55" fmla="*/ 17 h 185"/>
                  <a:gd name="T56" fmla="*/ 19 w 254"/>
                  <a:gd name="T57" fmla="*/ 18 h 185"/>
                  <a:gd name="T58" fmla="*/ 21 w 254"/>
                  <a:gd name="T59" fmla="*/ 19 h 185"/>
                  <a:gd name="T60" fmla="*/ 24 w 254"/>
                  <a:gd name="T61" fmla="*/ 21 h 185"/>
                  <a:gd name="T62" fmla="*/ 26 w 254"/>
                  <a:gd name="T63" fmla="*/ 22 h 185"/>
                  <a:gd name="T64" fmla="*/ 28 w 254"/>
                  <a:gd name="T65" fmla="*/ 22 h 185"/>
                  <a:gd name="T66" fmla="*/ 28 w 254"/>
                  <a:gd name="T67" fmla="*/ 22 h 185"/>
                  <a:gd name="T68" fmla="*/ 29 w 254"/>
                  <a:gd name="T69" fmla="*/ 21 h 185"/>
                  <a:gd name="T70" fmla="*/ 30 w 254"/>
                  <a:gd name="T71" fmla="*/ 21 h 185"/>
                  <a:gd name="T72" fmla="*/ 30 w 254"/>
                  <a:gd name="T73" fmla="*/ 20 h 185"/>
                  <a:gd name="T74" fmla="*/ 29 w 254"/>
                  <a:gd name="T75" fmla="*/ 19 h 185"/>
                  <a:gd name="T76" fmla="*/ 29 w 254"/>
                  <a:gd name="T77" fmla="*/ 19 h 185"/>
                  <a:gd name="T78" fmla="*/ 27 w 254"/>
                  <a:gd name="T79" fmla="*/ 17 h 185"/>
                  <a:gd name="T80" fmla="*/ 24 w 254"/>
                  <a:gd name="T81" fmla="*/ 16 h 185"/>
                  <a:gd name="T82" fmla="*/ 21 w 254"/>
                  <a:gd name="T83" fmla="*/ 14 h 185"/>
                  <a:gd name="T84" fmla="*/ 19 w 254"/>
                  <a:gd name="T85" fmla="*/ 13 h 185"/>
                  <a:gd name="T86" fmla="*/ 17 w 254"/>
                  <a:gd name="T87" fmla="*/ 12 h 1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4"/>
                  <a:gd name="T133" fmla="*/ 0 h 185"/>
                  <a:gd name="T134" fmla="*/ 254 w 254"/>
                  <a:gd name="T135" fmla="*/ 185 h 1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4" h="185">
                    <a:moveTo>
                      <a:pt x="145" y="102"/>
                    </a:moveTo>
                    <a:lnTo>
                      <a:pt x="142" y="99"/>
                    </a:lnTo>
                    <a:lnTo>
                      <a:pt x="137" y="92"/>
                    </a:lnTo>
                    <a:lnTo>
                      <a:pt x="130" y="83"/>
                    </a:lnTo>
                    <a:lnTo>
                      <a:pt x="122" y="72"/>
                    </a:lnTo>
                    <a:lnTo>
                      <a:pt x="113" y="60"/>
                    </a:lnTo>
                    <a:lnTo>
                      <a:pt x="103" y="47"/>
                    </a:lnTo>
                    <a:lnTo>
                      <a:pt x="94" y="35"/>
                    </a:lnTo>
                    <a:lnTo>
                      <a:pt x="84" y="24"/>
                    </a:lnTo>
                    <a:lnTo>
                      <a:pt x="76" y="16"/>
                    </a:lnTo>
                    <a:lnTo>
                      <a:pt x="68" y="10"/>
                    </a:lnTo>
                    <a:lnTo>
                      <a:pt x="61" y="6"/>
                    </a:lnTo>
                    <a:lnTo>
                      <a:pt x="53" y="3"/>
                    </a:lnTo>
                    <a:lnTo>
                      <a:pt x="45" y="1"/>
                    </a:lnTo>
                    <a:lnTo>
                      <a:pt x="37" y="0"/>
                    </a:lnTo>
                    <a:lnTo>
                      <a:pt x="29" y="0"/>
                    </a:lnTo>
                    <a:lnTo>
                      <a:pt x="23" y="0"/>
                    </a:lnTo>
                    <a:lnTo>
                      <a:pt x="16" y="0"/>
                    </a:lnTo>
                    <a:lnTo>
                      <a:pt x="12" y="0"/>
                    </a:lnTo>
                    <a:lnTo>
                      <a:pt x="9" y="1"/>
                    </a:lnTo>
                    <a:lnTo>
                      <a:pt x="8" y="1"/>
                    </a:lnTo>
                    <a:lnTo>
                      <a:pt x="5" y="3"/>
                    </a:lnTo>
                    <a:lnTo>
                      <a:pt x="2" y="6"/>
                    </a:lnTo>
                    <a:lnTo>
                      <a:pt x="1" y="9"/>
                    </a:lnTo>
                    <a:lnTo>
                      <a:pt x="0" y="13"/>
                    </a:lnTo>
                    <a:lnTo>
                      <a:pt x="0" y="17"/>
                    </a:lnTo>
                    <a:lnTo>
                      <a:pt x="1" y="21"/>
                    </a:lnTo>
                    <a:lnTo>
                      <a:pt x="2" y="26"/>
                    </a:lnTo>
                    <a:lnTo>
                      <a:pt x="4" y="30"/>
                    </a:lnTo>
                    <a:lnTo>
                      <a:pt x="5" y="34"/>
                    </a:lnTo>
                    <a:lnTo>
                      <a:pt x="6" y="38"/>
                    </a:lnTo>
                    <a:lnTo>
                      <a:pt x="7" y="41"/>
                    </a:lnTo>
                    <a:lnTo>
                      <a:pt x="9" y="45"/>
                    </a:lnTo>
                    <a:lnTo>
                      <a:pt x="11" y="48"/>
                    </a:lnTo>
                    <a:lnTo>
                      <a:pt x="13" y="51"/>
                    </a:lnTo>
                    <a:lnTo>
                      <a:pt x="16" y="54"/>
                    </a:lnTo>
                    <a:lnTo>
                      <a:pt x="19" y="56"/>
                    </a:lnTo>
                    <a:lnTo>
                      <a:pt x="23" y="57"/>
                    </a:lnTo>
                    <a:lnTo>
                      <a:pt x="26" y="59"/>
                    </a:lnTo>
                    <a:lnTo>
                      <a:pt x="29" y="60"/>
                    </a:lnTo>
                    <a:lnTo>
                      <a:pt x="32" y="61"/>
                    </a:lnTo>
                    <a:lnTo>
                      <a:pt x="47" y="65"/>
                    </a:lnTo>
                    <a:lnTo>
                      <a:pt x="61" y="70"/>
                    </a:lnTo>
                    <a:lnTo>
                      <a:pt x="74" y="76"/>
                    </a:lnTo>
                    <a:lnTo>
                      <a:pt x="87" y="83"/>
                    </a:lnTo>
                    <a:lnTo>
                      <a:pt x="99" y="92"/>
                    </a:lnTo>
                    <a:lnTo>
                      <a:pt x="111" y="101"/>
                    </a:lnTo>
                    <a:lnTo>
                      <a:pt x="121" y="111"/>
                    </a:lnTo>
                    <a:lnTo>
                      <a:pt x="132" y="121"/>
                    </a:lnTo>
                    <a:lnTo>
                      <a:pt x="143" y="132"/>
                    </a:lnTo>
                    <a:lnTo>
                      <a:pt x="152" y="144"/>
                    </a:lnTo>
                    <a:lnTo>
                      <a:pt x="156" y="147"/>
                    </a:lnTo>
                    <a:lnTo>
                      <a:pt x="162" y="151"/>
                    </a:lnTo>
                    <a:lnTo>
                      <a:pt x="171" y="156"/>
                    </a:lnTo>
                    <a:lnTo>
                      <a:pt x="181" y="162"/>
                    </a:lnTo>
                    <a:lnTo>
                      <a:pt x="193" y="168"/>
                    </a:lnTo>
                    <a:lnTo>
                      <a:pt x="205" y="173"/>
                    </a:lnTo>
                    <a:lnTo>
                      <a:pt x="216" y="178"/>
                    </a:lnTo>
                    <a:lnTo>
                      <a:pt x="225" y="181"/>
                    </a:lnTo>
                    <a:lnTo>
                      <a:pt x="233" y="184"/>
                    </a:lnTo>
                    <a:lnTo>
                      <a:pt x="238" y="184"/>
                    </a:lnTo>
                    <a:lnTo>
                      <a:pt x="242" y="183"/>
                    </a:lnTo>
                    <a:lnTo>
                      <a:pt x="246" y="181"/>
                    </a:lnTo>
                    <a:lnTo>
                      <a:pt x="249" y="179"/>
                    </a:lnTo>
                    <a:lnTo>
                      <a:pt x="251" y="178"/>
                    </a:lnTo>
                    <a:lnTo>
                      <a:pt x="253" y="174"/>
                    </a:lnTo>
                    <a:lnTo>
                      <a:pt x="253" y="172"/>
                    </a:lnTo>
                    <a:lnTo>
                      <a:pt x="253" y="169"/>
                    </a:lnTo>
                    <a:lnTo>
                      <a:pt x="252" y="165"/>
                    </a:lnTo>
                    <a:lnTo>
                      <a:pt x="251" y="162"/>
                    </a:lnTo>
                    <a:lnTo>
                      <a:pt x="249" y="157"/>
                    </a:lnTo>
                    <a:lnTo>
                      <a:pt x="244" y="152"/>
                    </a:lnTo>
                    <a:lnTo>
                      <a:pt x="236" y="146"/>
                    </a:lnTo>
                    <a:lnTo>
                      <a:pt x="225" y="140"/>
                    </a:lnTo>
                    <a:lnTo>
                      <a:pt x="211" y="133"/>
                    </a:lnTo>
                    <a:lnTo>
                      <a:pt x="197" y="127"/>
                    </a:lnTo>
                    <a:lnTo>
                      <a:pt x="182" y="120"/>
                    </a:lnTo>
                    <a:lnTo>
                      <a:pt x="168" y="114"/>
                    </a:lnTo>
                    <a:lnTo>
                      <a:pt x="157" y="108"/>
                    </a:lnTo>
                    <a:lnTo>
                      <a:pt x="149" y="105"/>
                    </a:lnTo>
                    <a:lnTo>
                      <a:pt x="145" y="102"/>
                    </a:lnTo>
                  </a:path>
                </a:pathLst>
              </a:custGeom>
              <a:noFill/>
              <a:ln w="12700" cap="rnd">
                <a:solidFill>
                  <a:srgbClr val="000000"/>
                </a:solidFill>
                <a:round/>
                <a:headEnd type="none" w="sm" len="sm"/>
                <a:tailEnd type="none" w="sm" len="sm"/>
              </a:ln>
            </p:spPr>
            <p:txBody>
              <a:bodyPr/>
              <a:lstStyle/>
              <a:p>
                <a:endParaRPr lang="en-US"/>
              </a:p>
            </p:txBody>
          </p:sp>
          <p:sp>
            <p:nvSpPr>
              <p:cNvPr id="84440" name="Freeform 472"/>
              <p:cNvSpPr>
                <a:spLocks noChangeAspect="1"/>
              </p:cNvSpPr>
              <p:nvPr/>
            </p:nvSpPr>
            <p:spPr bwMode="auto">
              <a:xfrm>
                <a:off x="5541" y="1372"/>
                <a:ext cx="88" cy="71"/>
              </a:xfrm>
              <a:custGeom>
                <a:avLst/>
                <a:gdLst>
                  <a:gd name="T0" fmla="*/ 19 w 181"/>
                  <a:gd name="T1" fmla="*/ 14 h 144"/>
                  <a:gd name="T2" fmla="*/ 18 w 181"/>
                  <a:gd name="T3" fmla="*/ 13 h 144"/>
                  <a:gd name="T4" fmla="*/ 18 w 181"/>
                  <a:gd name="T5" fmla="*/ 13 h 144"/>
                  <a:gd name="T6" fmla="*/ 17 w 181"/>
                  <a:gd name="T7" fmla="*/ 13 h 144"/>
                  <a:gd name="T8" fmla="*/ 17 w 181"/>
                  <a:gd name="T9" fmla="*/ 12 h 144"/>
                  <a:gd name="T10" fmla="*/ 17 w 181"/>
                  <a:gd name="T11" fmla="*/ 12 h 144"/>
                  <a:gd name="T12" fmla="*/ 16 w 181"/>
                  <a:gd name="T13" fmla="*/ 11 h 144"/>
                  <a:gd name="T14" fmla="*/ 14 w 181"/>
                  <a:gd name="T15" fmla="*/ 9 h 144"/>
                  <a:gd name="T16" fmla="*/ 12 w 181"/>
                  <a:gd name="T17" fmla="*/ 5 h 144"/>
                  <a:gd name="T18" fmla="*/ 10 w 181"/>
                  <a:gd name="T19" fmla="*/ 3 h 144"/>
                  <a:gd name="T20" fmla="*/ 8 w 181"/>
                  <a:gd name="T21" fmla="*/ 1 h 144"/>
                  <a:gd name="T22" fmla="*/ 7 w 181"/>
                  <a:gd name="T23" fmla="*/ 0 h 144"/>
                  <a:gd name="T24" fmla="*/ 5 w 181"/>
                  <a:gd name="T25" fmla="*/ 0 h 144"/>
                  <a:gd name="T26" fmla="*/ 3 w 181"/>
                  <a:gd name="T27" fmla="*/ 0 h 144"/>
                  <a:gd name="T28" fmla="*/ 2 w 181"/>
                  <a:gd name="T29" fmla="*/ 0 h 144"/>
                  <a:gd name="T30" fmla="*/ 1 w 181"/>
                  <a:gd name="T31" fmla="*/ 0 h 144"/>
                  <a:gd name="T32" fmla="*/ 1 w 181"/>
                  <a:gd name="T33" fmla="*/ 0 h 144"/>
                  <a:gd name="T34" fmla="*/ 0 w 181"/>
                  <a:gd name="T35" fmla="*/ 0 h 144"/>
                  <a:gd name="T36" fmla="*/ 0 w 181"/>
                  <a:gd name="T37" fmla="*/ 1 h 144"/>
                  <a:gd name="T38" fmla="*/ 0 w 181"/>
                  <a:gd name="T39" fmla="*/ 2 h 144"/>
                  <a:gd name="T40" fmla="*/ 0 w 181"/>
                  <a:gd name="T41" fmla="*/ 3 h 144"/>
                  <a:gd name="T42" fmla="*/ 0 w 181"/>
                  <a:gd name="T43" fmla="*/ 4 h 144"/>
                  <a:gd name="T44" fmla="*/ 0 w 181"/>
                  <a:gd name="T45" fmla="*/ 5 h 144"/>
                  <a:gd name="T46" fmla="*/ 1 w 181"/>
                  <a:gd name="T47" fmla="*/ 6 h 144"/>
                  <a:gd name="T48" fmla="*/ 2 w 181"/>
                  <a:gd name="T49" fmla="*/ 6 h 144"/>
                  <a:gd name="T50" fmla="*/ 2 w 181"/>
                  <a:gd name="T51" fmla="*/ 7 h 144"/>
                  <a:gd name="T52" fmla="*/ 3 w 181"/>
                  <a:gd name="T53" fmla="*/ 7 h 144"/>
                  <a:gd name="T54" fmla="*/ 4 w 181"/>
                  <a:gd name="T55" fmla="*/ 7 h 144"/>
                  <a:gd name="T56" fmla="*/ 7 w 181"/>
                  <a:gd name="T57" fmla="*/ 8 h 144"/>
                  <a:gd name="T58" fmla="*/ 10 w 181"/>
                  <a:gd name="T59" fmla="*/ 10 h 144"/>
                  <a:gd name="T60" fmla="*/ 13 w 181"/>
                  <a:gd name="T61" fmla="*/ 12 h 144"/>
                  <a:gd name="T62" fmla="*/ 15 w 181"/>
                  <a:gd name="T63" fmla="*/ 14 h 144"/>
                  <a:gd name="T64" fmla="*/ 17 w 181"/>
                  <a:gd name="T65" fmla="*/ 17 h 144"/>
                  <a:gd name="T66" fmla="*/ 18 w 181"/>
                  <a:gd name="T67" fmla="*/ 17 h 144"/>
                  <a:gd name="T68" fmla="*/ 18 w 181"/>
                  <a:gd name="T69" fmla="*/ 17 h 144"/>
                  <a:gd name="T70" fmla="*/ 19 w 181"/>
                  <a:gd name="T71" fmla="*/ 17 h 144"/>
                  <a:gd name="T72" fmla="*/ 20 w 181"/>
                  <a:gd name="T73" fmla="*/ 17 h 144"/>
                  <a:gd name="T74" fmla="*/ 20 w 181"/>
                  <a:gd name="T75" fmla="*/ 17 h 144"/>
                  <a:gd name="T76" fmla="*/ 20 w 181"/>
                  <a:gd name="T77" fmla="*/ 16 h 144"/>
                  <a:gd name="T78" fmla="*/ 21 w 181"/>
                  <a:gd name="T79" fmla="*/ 16 h 144"/>
                  <a:gd name="T80" fmla="*/ 21 w 181"/>
                  <a:gd name="T81" fmla="*/ 15 h 144"/>
                  <a:gd name="T82" fmla="*/ 20 w 181"/>
                  <a:gd name="T83" fmla="*/ 15 h 144"/>
                  <a:gd name="T84" fmla="*/ 20 w 181"/>
                  <a:gd name="T85" fmla="*/ 15 h 144"/>
                  <a:gd name="T86" fmla="*/ 20 w 181"/>
                  <a:gd name="T87" fmla="*/ 14 h 144"/>
                  <a:gd name="T88" fmla="*/ 20 w 181"/>
                  <a:gd name="T89" fmla="*/ 14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1"/>
                  <a:gd name="T136" fmla="*/ 0 h 144"/>
                  <a:gd name="T137" fmla="*/ 181 w 181"/>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1" h="144">
                    <a:moveTo>
                      <a:pt x="175" y="116"/>
                    </a:moveTo>
                    <a:lnTo>
                      <a:pt x="170" y="114"/>
                    </a:lnTo>
                    <a:lnTo>
                      <a:pt x="165" y="112"/>
                    </a:lnTo>
                    <a:lnTo>
                      <a:pt x="162" y="111"/>
                    </a:lnTo>
                    <a:lnTo>
                      <a:pt x="158" y="109"/>
                    </a:lnTo>
                    <a:lnTo>
                      <a:pt x="155" y="108"/>
                    </a:lnTo>
                    <a:lnTo>
                      <a:pt x="152" y="106"/>
                    </a:lnTo>
                    <a:lnTo>
                      <a:pt x="149" y="105"/>
                    </a:lnTo>
                    <a:lnTo>
                      <a:pt x="147" y="104"/>
                    </a:lnTo>
                    <a:lnTo>
                      <a:pt x="146" y="103"/>
                    </a:lnTo>
                    <a:lnTo>
                      <a:pt x="145" y="102"/>
                    </a:lnTo>
                    <a:lnTo>
                      <a:pt x="142" y="99"/>
                    </a:lnTo>
                    <a:lnTo>
                      <a:pt x="137" y="92"/>
                    </a:lnTo>
                    <a:lnTo>
                      <a:pt x="130" y="83"/>
                    </a:lnTo>
                    <a:lnTo>
                      <a:pt x="122" y="72"/>
                    </a:lnTo>
                    <a:lnTo>
                      <a:pt x="113" y="60"/>
                    </a:lnTo>
                    <a:lnTo>
                      <a:pt x="103" y="47"/>
                    </a:lnTo>
                    <a:lnTo>
                      <a:pt x="94" y="35"/>
                    </a:lnTo>
                    <a:lnTo>
                      <a:pt x="84" y="24"/>
                    </a:lnTo>
                    <a:lnTo>
                      <a:pt x="76" y="16"/>
                    </a:lnTo>
                    <a:lnTo>
                      <a:pt x="68" y="10"/>
                    </a:lnTo>
                    <a:lnTo>
                      <a:pt x="61" y="6"/>
                    </a:lnTo>
                    <a:lnTo>
                      <a:pt x="53" y="3"/>
                    </a:lnTo>
                    <a:lnTo>
                      <a:pt x="45" y="1"/>
                    </a:lnTo>
                    <a:lnTo>
                      <a:pt x="37" y="0"/>
                    </a:lnTo>
                    <a:lnTo>
                      <a:pt x="29" y="0"/>
                    </a:lnTo>
                    <a:lnTo>
                      <a:pt x="23" y="0"/>
                    </a:lnTo>
                    <a:lnTo>
                      <a:pt x="16" y="0"/>
                    </a:lnTo>
                    <a:lnTo>
                      <a:pt x="12" y="0"/>
                    </a:lnTo>
                    <a:lnTo>
                      <a:pt x="9" y="1"/>
                    </a:lnTo>
                    <a:lnTo>
                      <a:pt x="8" y="1"/>
                    </a:lnTo>
                    <a:lnTo>
                      <a:pt x="5" y="3"/>
                    </a:lnTo>
                    <a:lnTo>
                      <a:pt x="2" y="6"/>
                    </a:lnTo>
                    <a:lnTo>
                      <a:pt x="1" y="9"/>
                    </a:lnTo>
                    <a:lnTo>
                      <a:pt x="0" y="13"/>
                    </a:lnTo>
                    <a:lnTo>
                      <a:pt x="0" y="17"/>
                    </a:lnTo>
                    <a:lnTo>
                      <a:pt x="1" y="21"/>
                    </a:lnTo>
                    <a:lnTo>
                      <a:pt x="2" y="26"/>
                    </a:lnTo>
                    <a:lnTo>
                      <a:pt x="4" y="30"/>
                    </a:lnTo>
                    <a:lnTo>
                      <a:pt x="5" y="34"/>
                    </a:lnTo>
                    <a:lnTo>
                      <a:pt x="6" y="38"/>
                    </a:lnTo>
                    <a:lnTo>
                      <a:pt x="7" y="41"/>
                    </a:lnTo>
                    <a:lnTo>
                      <a:pt x="9" y="45"/>
                    </a:lnTo>
                    <a:lnTo>
                      <a:pt x="11" y="48"/>
                    </a:lnTo>
                    <a:lnTo>
                      <a:pt x="13" y="51"/>
                    </a:lnTo>
                    <a:lnTo>
                      <a:pt x="16" y="54"/>
                    </a:lnTo>
                    <a:lnTo>
                      <a:pt x="19" y="56"/>
                    </a:lnTo>
                    <a:lnTo>
                      <a:pt x="23" y="57"/>
                    </a:lnTo>
                    <a:lnTo>
                      <a:pt x="26" y="59"/>
                    </a:lnTo>
                    <a:lnTo>
                      <a:pt x="29" y="60"/>
                    </a:lnTo>
                    <a:lnTo>
                      <a:pt x="32" y="61"/>
                    </a:lnTo>
                    <a:lnTo>
                      <a:pt x="47" y="65"/>
                    </a:lnTo>
                    <a:lnTo>
                      <a:pt x="60" y="70"/>
                    </a:lnTo>
                    <a:lnTo>
                      <a:pt x="73" y="76"/>
                    </a:lnTo>
                    <a:lnTo>
                      <a:pt x="86" y="83"/>
                    </a:lnTo>
                    <a:lnTo>
                      <a:pt x="97" y="90"/>
                    </a:lnTo>
                    <a:lnTo>
                      <a:pt x="108" y="98"/>
                    </a:lnTo>
                    <a:lnTo>
                      <a:pt x="119" y="108"/>
                    </a:lnTo>
                    <a:lnTo>
                      <a:pt x="129" y="117"/>
                    </a:lnTo>
                    <a:lnTo>
                      <a:pt x="139" y="129"/>
                    </a:lnTo>
                    <a:lnTo>
                      <a:pt x="149" y="140"/>
                    </a:lnTo>
                    <a:lnTo>
                      <a:pt x="156" y="143"/>
                    </a:lnTo>
                    <a:lnTo>
                      <a:pt x="159" y="143"/>
                    </a:lnTo>
                    <a:lnTo>
                      <a:pt x="162" y="143"/>
                    </a:lnTo>
                    <a:lnTo>
                      <a:pt x="165" y="143"/>
                    </a:lnTo>
                    <a:lnTo>
                      <a:pt x="168" y="143"/>
                    </a:lnTo>
                    <a:lnTo>
                      <a:pt x="170" y="142"/>
                    </a:lnTo>
                    <a:lnTo>
                      <a:pt x="172" y="140"/>
                    </a:lnTo>
                    <a:lnTo>
                      <a:pt x="175" y="140"/>
                    </a:lnTo>
                    <a:lnTo>
                      <a:pt x="176" y="137"/>
                    </a:lnTo>
                    <a:lnTo>
                      <a:pt x="178" y="135"/>
                    </a:lnTo>
                    <a:lnTo>
                      <a:pt x="179" y="132"/>
                    </a:lnTo>
                    <a:lnTo>
                      <a:pt x="180" y="130"/>
                    </a:lnTo>
                    <a:lnTo>
                      <a:pt x="180" y="129"/>
                    </a:lnTo>
                    <a:lnTo>
                      <a:pt x="180" y="127"/>
                    </a:lnTo>
                    <a:lnTo>
                      <a:pt x="179" y="125"/>
                    </a:lnTo>
                    <a:lnTo>
                      <a:pt x="178" y="124"/>
                    </a:lnTo>
                    <a:lnTo>
                      <a:pt x="178" y="122"/>
                    </a:lnTo>
                    <a:lnTo>
                      <a:pt x="177" y="121"/>
                    </a:lnTo>
                    <a:lnTo>
                      <a:pt x="176" y="119"/>
                    </a:lnTo>
                    <a:lnTo>
                      <a:pt x="175" y="117"/>
                    </a:lnTo>
                    <a:lnTo>
                      <a:pt x="174" y="117"/>
                    </a:lnTo>
                    <a:lnTo>
                      <a:pt x="175" y="116"/>
                    </a:lnTo>
                  </a:path>
                </a:pathLst>
              </a:custGeom>
              <a:solidFill>
                <a:srgbClr val="FFE3E3"/>
              </a:solidFill>
              <a:ln w="9525" cap="rnd">
                <a:noFill/>
                <a:round/>
                <a:headEnd/>
                <a:tailEnd/>
              </a:ln>
            </p:spPr>
            <p:txBody>
              <a:bodyPr/>
              <a:lstStyle/>
              <a:p>
                <a:endParaRPr lang="en-US"/>
              </a:p>
            </p:txBody>
          </p:sp>
          <p:sp>
            <p:nvSpPr>
              <p:cNvPr id="84441" name="Freeform 473"/>
              <p:cNvSpPr>
                <a:spLocks noChangeAspect="1"/>
              </p:cNvSpPr>
              <p:nvPr/>
            </p:nvSpPr>
            <p:spPr bwMode="auto">
              <a:xfrm>
                <a:off x="5541" y="1372"/>
                <a:ext cx="88" cy="71"/>
              </a:xfrm>
              <a:custGeom>
                <a:avLst/>
                <a:gdLst>
                  <a:gd name="T0" fmla="*/ 19 w 181"/>
                  <a:gd name="T1" fmla="*/ 14 h 144"/>
                  <a:gd name="T2" fmla="*/ 18 w 181"/>
                  <a:gd name="T3" fmla="*/ 13 h 144"/>
                  <a:gd name="T4" fmla="*/ 18 w 181"/>
                  <a:gd name="T5" fmla="*/ 13 h 144"/>
                  <a:gd name="T6" fmla="*/ 17 w 181"/>
                  <a:gd name="T7" fmla="*/ 13 h 144"/>
                  <a:gd name="T8" fmla="*/ 17 w 181"/>
                  <a:gd name="T9" fmla="*/ 12 h 144"/>
                  <a:gd name="T10" fmla="*/ 17 w 181"/>
                  <a:gd name="T11" fmla="*/ 12 h 144"/>
                  <a:gd name="T12" fmla="*/ 16 w 181"/>
                  <a:gd name="T13" fmla="*/ 11 h 144"/>
                  <a:gd name="T14" fmla="*/ 14 w 181"/>
                  <a:gd name="T15" fmla="*/ 9 h 144"/>
                  <a:gd name="T16" fmla="*/ 12 w 181"/>
                  <a:gd name="T17" fmla="*/ 5 h 144"/>
                  <a:gd name="T18" fmla="*/ 10 w 181"/>
                  <a:gd name="T19" fmla="*/ 3 h 144"/>
                  <a:gd name="T20" fmla="*/ 8 w 181"/>
                  <a:gd name="T21" fmla="*/ 1 h 144"/>
                  <a:gd name="T22" fmla="*/ 7 w 181"/>
                  <a:gd name="T23" fmla="*/ 0 h 144"/>
                  <a:gd name="T24" fmla="*/ 5 w 181"/>
                  <a:gd name="T25" fmla="*/ 0 h 144"/>
                  <a:gd name="T26" fmla="*/ 3 w 181"/>
                  <a:gd name="T27" fmla="*/ 0 h 144"/>
                  <a:gd name="T28" fmla="*/ 2 w 181"/>
                  <a:gd name="T29" fmla="*/ 0 h 144"/>
                  <a:gd name="T30" fmla="*/ 1 w 181"/>
                  <a:gd name="T31" fmla="*/ 0 h 144"/>
                  <a:gd name="T32" fmla="*/ 1 w 181"/>
                  <a:gd name="T33" fmla="*/ 0 h 144"/>
                  <a:gd name="T34" fmla="*/ 0 w 181"/>
                  <a:gd name="T35" fmla="*/ 0 h 144"/>
                  <a:gd name="T36" fmla="*/ 0 w 181"/>
                  <a:gd name="T37" fmla="*/ 1 h 144"/>
                  <a:gd name="T38" fmla="*/ 0 w 181"/>
                  <a:gd name="T39" fmla="*/ 2 h 144"/>
                  <a:gd name="T40" fmla="*/ 0 w 181"/>
                  <a:gd name="T41" fmla="*/ 3 h 144"/>
                  <a:gd name="T42" fmla="*/ 0 w 181"/>
                  <a:gd name="T43" fmla="*/ 4 h 144"/>
                  <a:gd name="T44" fmla="*/ 0 w 181"/>
                  <a:gd name="T45" fmla="*/ 5 h 144"/>
                  <a:gd name="T46" fmla="*/ 1 w 181"/>
                  <a:gd name="T47" fmla="*/ 6 h 144"/>
                  <a:gd name="T48" fmla="*/ 2 w 181"/>
                  <a:gd name="T49" fmla="*/ 6 h 144"/>
                  <a:gd name="T50" fmla="*/ 2 w 181"/>
                  <a:gd name="T51" fmla="*/ 7 h 144"/>
                  <a:gd name="T52" fmla="*/ 3 w 181"/>
                  <a:gd name="T53" fmla="*/ 7 h 144"/>
                  <a:gd name="T54" fmla="*/ 4 w 181"/>
                  <a:gd name="T55" fmla="*/ 7 h 144"/>
                  <a:gd name="T56" fmla="*/ 7 w 181"/>
                  <a:gd name="T57" fmla="*/ 8 h 144"/>
                  <a:gd name="T58" fmla="*/ 10 w 181"/>
                  <a:gd name="T59" fmla="*/ 10 h 144"/>
                  <a:gd name="T60" fmla="*/ 13 w 181"/>
                  <a:gd name="T61" fmla="*/ 12 h 144"/>
                  <a:gd name="T62" fmla="*/ 15 w 181"/>
                  <a:gd name="T63" fmla="*/ 14 h 144"/>
                  <a:gd name="T64" fmla="*/ 17 w 181"/>
                  <a:gd name="T65" fmla="*/ 17 h 144"/>
                  <a:gd name="T66" fmla="*/ 18 w 181"/>
                  <a:gd name="T67" fmla="*/ 17 h 144"/>
                  <a:gd name="T68" fmla="*/ 18 w 181"/>
                  <a:gd name="T69" fmla="*/ 17 h 144"/>
                  <a:gd name="T70" fmla="*/ 19 w 181"/>
                  <a:gd name="T71" fmla="*/ 17 h 144"/>
                  <a:gd name="T72" fmla="*/ 20 w 181"/>
                  <a:gd name="T73" fmla="*/ 17 h 144"/>
                  <a:gd name="T74" fmla="*/ 20 w 181"/>
                  <a:gd name="T75" fmla="*/ 17 h 144"/>
                  <a:gd name="T76" fmla="*/ 20 w 181"/>
                  <a:gd name="T77" fmla="*/ 16 h 144"/>
                  <a:gd name="T78" fmla="*/ 21 w 181"/>
                  <a:gd name="T79" fmla="*/ 16 h 144"/>
                  <a:gd name="T80" fmla="*/ 21 w 181"/>
                  <a:gd name="T81" fmla="*/ 15 h 144"/>
                  <a:gd name="T82" fmla="*/ 20 w 181"/>
                  <a:gd name="T83" fmla="*/ 15 h 144"/>
                  <a:gd name="T84" fmla="*/ 20 w 181"/>
                  <a:gd name="T85" fmla="*/ 15 h 144"/>
                  <a:gd name="T86" fmla="*/ 20 w 181"/>
                  <a:gd name="T87" fmla="*/ 14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144"/>
                  <a:gd name="T134" fmla="*/ 181 w 181"/>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144">
                    <a:moveTo>
                      <a:pt x="175" y="116"/>
                    </a:moveTo>
                    <a:lnTo>
                      <a:pt x="170" y="114"/>
                    </a:lnTo>
                    <a:lnTo>
                      <a:pt x="165" y="112"/>
                    </a:lnTo>
                    <a:lnTo>
                      <a:pt x="162" y="111"/>
                    </a:lnTo>
                    <a:lnTo>
                      <a:pt x="158" y="109"/>
                    </a:lnTo>
                    <a:lnTo>
                      <a:pt x="155" y="108"/>
                    </a:lnTo>
                    <a:lnTo>
                      <a:pt x="152" y="106"/>
                    </a:lnTo>
                    <a:lnTo>
                      <a:pt x="149" y="105"/>
                    </a:lnTo>
                    <a:lnTo>
                      <a:pt x="147" y="104"/>
                    </a:lnTo>
                    <a:lnTo>
                      <a:pt x="146" y="103"/>
                    </a:lnTo>
                    <a:lnTo>
                      <a:pt x="145" y="102"/>
                    </a:lnTo>
                    <a:lnTo>
                      <a:pt x="142" y="99"/>
                    </a:lnTo>
                    <a:lnTo>
                      <a:pt x="137" y="92"/>
                    </a:lnTo>
                    <a:lnTo>
                      <a:pt x="130" y="83"/>
                    </a:lnTo>
                    <a:lnTo>
                      <a:pt x="122" y="72"/>
                    </a:lnTo>
                    <a:lnTo>
                      <a:pt x="113" y="60"/>
                    </a:lnTo>
                    <a:lnTo>
                      <a:pt x="103" y="47"/>
                    </a:lnTo>
                    <a:lnTo>
                      <a:pt x="94" y="35"/>
                    </a:lnTo>
                    <a:lnTo>
                      <a:pt x="84" y="24"/>
                    </a:lnTo>
                    <a:lnTo>
                      <a:pt x="76" y="16"/>
                    </a:lnTo>
                    <a:lnTo>
                      <a:pt x="68" y="10"/>
                    </a:lnTo>
                    <a:lnTo>
                      <a:pt x="61" y="6"/>
                    </a:lnTo>
                    <a:lnTo>
                      <a:pt x="53" y="3"/>
                    </a:lnTo>
                    <a:lnTo>
                      <a:pt x="45" y="1"/>
                    </a:lnTo>
                    <a:lnTo>
                      <a:pt x="37" y="0"/>
                    </a:lnTo>
                    <a:lnTo>
                      <a:pt x="29" y="0"/>
                    </a:lnTo>
                    <a:lnTo>
                      <a:pt x="23" y="0"/>
                    </a:lnTo>
                    <a:lnTo>
                      <a:pt x="16" y="0"/>
                    </a:lnTo>
                    <a:lnTo>
                      <a:pt x="12" y="0"/>
                    </a:lnTo>
                    <a:lnTo>
                      <a:pt x="9" y="1"/>
                    </a:lnTo>
                    <a:lnTo>
                      <a:pt x="8" y="1"/>
                    </a:lnTo>
                    <a:lnTo>
                      <a:pt x="5" y="3"/>
                    </a:lnTo>
                    <a:lnTo>
                      <a:pt x="2" y="6"/>
                    </a:lnTo>
                    <a:lnTo>
                      <a:pt x="1" y="9"/>
                    </a:lnTo>
                    <a:lnTo>
                      <a:pt x="0" y="13"/>
                    </a:lnTo>
                    <a:lnTo>
                      <a:pt x="0" y="17"/>
                    </a:lnTo>
                    <a:lnTo>
                      <a:pt x="1" y="21"/>
                    </a:lnTo>
                    <a:lnTo>
                      <a:pt x="2" y="26"/>
                    </a:lnTo>
                    <a:lnTo>
                      <a:pt x="4" y="30"/>
                    </a:lnTo>
                    <a:lnTo>
                      <a:pt x="5" y="34"/>
                    </a:lnTo>
                    <a:lnTo>
                      <a:pt x="6" y="38"/>
                    </a:lnTo>
                    <a:lnTo>
                      <a:pt x="7" y="41"/>
                    </a:lnTo>
                    <a:lnTo>
                      <a:pt x="9" y="45"/>
                    </a:lnTo>
                    <a:lnTo>
                      <a:pt x="11" y="48"/>
                    </a:lnTo>
                    <a:lnTo>
                      <a:pt x="13" y="51"/>
                    </a:lnTo>
                    <a:lnTo>
                      <a:pt x="16" y="54"/>
                    </a:lnTo>
                    <a:lnTo>
                      <a:pt x="19" y="56"/>
                    </a:lnTo>
                    <a:lnTo>
                      <a:pt x="23" y="57"/>
                    </a:lnTo>
                    <a:lnTo>
                      <a:pt x="26" y="59"/>
                    </a:lnTo>
                    <a:lnTo>
                      <a:pt x="29" y="60"/>
                    </a:lnTo>
                    <a:lnTo>
                      <a:pt x="32" y="61"/>
                    </a:lnTo>
                    <a:lnTo>
                      <a:pt x="47" y="65"/>
                    </a:lnTo>
                    <a:lnTo>
                      <a:pt x="60" y="70"/>
                    </a:lnTo>
                    <a:lnTo>
                      <a:pt x="73" y="76"/>
                    </a:lnTo>
                    <a:lnTo>
                      <a:pt x="86" y="83"/>
                    </a:lnTo>
                    <a:lnTo>
                      <a:pt x="97" y="90"/>
                    </a:lnTo>
                    <a:lnTo>
                      <a:pt x="108" y="98"/>
                    </a:lnTo>
                    <a:lnTo>
                      <a:pt x="119" y="108"/>
                    </a:lnTo>
                    <a:lnTo>
                      <a:pt x="129" y="117"/>
                    </a:lnTo>
                    <a:lnTo>
                      <a:pt x="139" y="129"/>
                    </a:lnTo>
                    <a:lnTo>
                      <a:pt x="149" y="140"/>
                    </a:lnTo>
                    <a:lnTo>
                      <a:pt x="156" y="143"/>
                    </a:lnTo>
                    <a:lnTo>
                      <a:pt x="159" y="143"/>
                    </a:lnTo>
                    <a:lnTo>
                      <a:pt x="162" y="143"/>
                    </a:lnTo>
                    <a:lnTo>
                      <a:pt x="165" y="143"/>
                    </a:lnTo>
                    <a:lnTo>
                      <a:pt x="168" y="143"/>
                    </a:lnTo>
                    <a:lnTo>
                      <a:pt x="170" y="142"/>
                    </a:lnTo>
                    <a:lnTo>
                      <a:pt x="172" y="140"/>
                    </a:lnTo>
                    <a:lnTo>
                      <a:pt x="175" y="140"/>
                    </a:lnTo>
                    <a:lnTo>
                      <a:pt x="176" y="137"/>
                    </a:lnTo>
                    <a:lnTo>
                      <a:pt x="178" y="135"/>
                    </a:lnTo>
                    <a:lnTo>
                      <a:pt x="179" y="132"/>
                    </a:lnTo>
                    <a:lnTo>
                      <a:pt x="180" y="130"/>
                    </a:lnTo>
                    <a:lnTo>
                      <a:pt x="180" y="129"/>
                    </a:lnTo>
                    <a:lnTo>
                      <a:pt x="180" y="127"/>
                    </a:lnTo>
                    <a:lnTo>
                      <a:pt x="179" y="125"/>
                    </a:lnTo>
                    <a:lnTo>
                      <a:pt x="178" y="124"/>
                    </a:lnTo>
                    <a:lnTo>
                      <a:pt x="178" y="122"/>
                    </a:lnTo>
                    <a:lnTo>
                      <a:pt x="177" y="121"/>
                    </a:lnTo>
                    <a:lnTo>
                      <a:pt x="176" y="119"/>
                    </a:lnTo>
                    <a:lnTo>
                      <a:pt x="175" y="117"/>
                    </a:lnTo>
                    <a:lnTo>
                      <a:pt x="174" y="117"/>
                    </a:lnTo>
                  </a:path>
                </a:pathLst>
              </a:custGeom>
              <a:noFill/>
              <a:ln w="12700" cap="rnd">
                <a:solidFill>
                  <a:srgbClr val="000000"/>
                </a:solidFill>
                <a:round/>
                <a:headEnd type="none" w="sm" len="sm"/>
                <a:tailEnd type="none" w="sm" len="sm"/>
              </a:ln>
            </p:spPr>
            <p:txBody>
              <a:bodyPr/>
              <a:lstStyle/>
              <a:p>
                <a:endParaRPr lang="en-US"/>
              </a:p>
            </p:txBody>
          </p:sp>
          <p:sp>
            <p:nvSpPr>
              <p:cNvPr id="84442" name="Freeform 474"/>
              <p:cNvSpPr>
                <a:spLocks noChangeAspect="1"/>
              </p:cNvSpPr>
              <p:nvPr/>
            </p:nvSpPr>
            <p:spPr bwMode="auto">
              <a:xfrm>
                <a:off x="5726" y="1363"/>
                <a:ext cx="110" cy="106"/>
              </a:xfrm>
              <a:custGeom>
                <a:avLst/>
                <a:gdLst>
                  <a:gd name="T0" fmla="*/ 11 w 225"/>
                  <a:gd name="T1" fmla="*/ 14 h 219"/>
                  <a:gd name="T2" fmla="*/ 12 w 225"/>
                  <a:gd name="T3" fmla="*/ 11 h 219"/>
                  <a:gd name="T4" fmla="*/ 14 w 225"/>
                  <a:gd name="T5" fmla="*/ 8 h 219"/>
                  <a:gd name="T6" fmla="*/ 16 w 225"/>
                  <a:gd name="T7" fmla="*/ 5 h 219"/>
                  <a:gd name="T8" fmla="*/ 18 w 225"/>
                  <a:gd name="T9" fmla="*/ 3 h 219"/>
                  <a:gd name="T10" fmla="*/ 19 w 225"/>
                  <a:gd name="T11" fmla="*/ 2 h 219"/>
                  <a:gd name="T12" fmla="*/ 20 w 225"/>
                  <a:gd name="T13" fmla="*/ 1 h 219"/>
                  <a:gd name="T14" fmla="*/ 22 w 225"/>
                  <a:gd name="T15" fmla="*/ 0 h 219"/>
                  <a:gd name="T16" fmla="*/ 23 w 225"/>
                  <a:gd name="T17" fmla="*/ 0 h 219"/>
                  <a:gd name="T18" fmla="*/ 24 w 225"/>
                  <a:gd name="T19" fmla="*/ 0 h 219"/>
                  <a:gd name="T20" fmla="*/ 25 w 225"/>
                  <a:gd name="T21" fmla="*/ 0 h 219"/>
                  <a:gd name="T22" fmla="*/ 25 w 225"/>
                  <a:gd name="T23" fmla="*/ 0 h 219"/>
                  <a:gd name="T24" fmla="*/ 26 w 225"/>
                  <a:gd name="T25" fmla="*/ 0 h 219"/>
                  <a:gd name="T26" fmla="*/ 26 w 225"/>
                  <a:gd name="T27" fmla="*/ 1 h 219"/>
                  <a:gd name="T28" fmla="*/ 26 w 225"/>
                  <a:gd name="T29" fmla="*/ 2 h 219"/>
                  <a:gd name="T30" fmla="*/ 26 w 225"/>
                  <a:gd name="T31" fmla="*/ 3 h 219"/>
                  <a:gd name="T32" fmla="*/ 26 w 225"/>
                  <a:gd name="T33" fmla="*/ 4 h 219"/>
                  <a:gd name="T34" fmla="*/ 26 w 225"/>
                  <a:gd name="T35" fmla="*/ 5 h 219"/>
                  <a:gd name="T36" fmla="*/ 25 w 225"/>
                  <a:gd name="T37" fmla="*/ 6 h 219"/>
                  <a:gd name="T38" fmla="*/ 25 w 225"/>
                  <a:gd name="T39" fmla="*/ 6 h 219"/>
                  <a:gd name="T40" fmla="*/ 24 w 225"/>
                  <a:gd name="T41" fmla="*/ 7 h 219"/>
                  <a:gd name="T42" fmla="*/ 23 w 225"/>
                  <a:gd name="T43" fmla="*/ 7 h 219"/>
                  <a:gd name="T44" fmla="*/ 22 w 225"/>
                  <a:gd name="T45" fmla="*/ 8 h 219"/>
                  <a:gd name="T46" fmla="*/ 19 w 225"/>
                  <a:gd name="T47" fmla="*/ 10 h 219"/>
                  <a:gd name="T48" fmla="*/ 16 w 225"/>
                  <a:gd name="T49" fmla="*/ 12 h 219"/>
                  <a:gd name="T50" fmla="*/ 14 w 225"/>
                  <a:gd name="T51" fmla="*/ 15 h 219"/>
                  <a:gd name="T52" fmla="*/ 12 w 225"/>
                  <a:gd name="T53" fmla="*/ 17 h 219"/>
                  <a:gd name="T54" fmla="*/ 11 w 225"/>
                  <a:gd name="T55" fmla="*/ 19 h 219"/>
                  <a:gd name="T56" fmla="*/ 10 w 225"/>
                  <a:gd name="T57" fmla="*/ 20 h 219"/>
                  <a:gd name="T58" fmla="*/ 8 w 225"/>
                  <a:gd name="T59" fmla="*/ 21 h 219"/>
                  <a:gd name="T60" fmla="*/ 5 w 225"/>
                  <a:gd name="T61" fmla="*/ 23 h 219"/>
                  <a:gd name="T62" fmla="*/ 3 w 225"/>
                  <a:gd name="T63" fmla="*/ 24 h 219"/>
                  <a:gd name="T64" fmla="*/ 2 w 225"/>
                  <a:gd name="T65" fmla="*/ 25 h 219"/>
                  <a:gd name="T66" fmla="*/ 1 w 225"/>
                  <a:gd name="T67" fmla="*/ 25 h 219"/>
                  <a:gd name="T68" fmla="*/ 0 w 225"/>
                  <a:gd name="T69" fmla="*/ 24 h 219"/>
                  <a:gd name="T70" fmla="*/ 0 w 225"/>
                  <a:gd name="T71" fmla="*/ 24 h 219"/>
                  <a:gd name="T72" fmla="*/ 0 w 225"/>
                  <a:gd name="T73" fmla="*/ 23 h 219"/>
                  <a:gd name="T74" fmla="*/ 0 w 225"/>
                  <a:gd name="T75" fmla="*/ 22 h 219"/>
                  <a:gd name="T76" fmla="*/ 0 w 225"/>
                  <a:gd name="T77" fmla="*/ 22 h 219"/>
                  <a:gd name="T78" fmla="*/ 1 w 225"/>
                  <a:gd name="T79" fmla="*/ 21 h 219"/>
                  <a:gd name="T80" fmla="*/ 4 w 225"/>
                  <a:gd name="T81" fmla="*/ 18 h 219"/>
                  <a:gd name="T82" fmla="*/ 7 w 225"/>
                  <a:gd name="T83" fmla="*/ 16 h 219"/>
                  <a:gd name="T84" fmla="*/ 10 w 225"/>
                  <a:gd name="T85" fmla="*/ 15 h 219"/>
                  <a:gd name="T86" fmla="*/ 11 w 225"/>
                  <a:gd name="T87" fmla="*/ 14 h 2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5"/>
                  <a:gd name="T133" fmla="*/ 0 h 219"/>
                  <a:gd name="T134" fmla="*/ 225 w 225"/>
                  <a:gd name="T135" fmla="*/ 219 h 2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5" h="219">
                    <a:moveTo>
                      <a:pt x="96" y="122"/>
                    </a:moveTo>
                    <a:lnTo>
                      <a:pt x="98" y="118"/>
                    </a:lnTo>
                    <a:lnTo>
                      <a:pt x="102" y="111"/>
                    </a:lnTo>
                    <a:lnTo>
                      <a:pt x="107" y="100"/>
                    </a:lnTo>
                    <a:lnTo>
                      <a:pt x="113" y="88"/>
                    </a:lnTo>
                    <a:lnTo>
                      <a:pt x="120" y="74"/>
                    </a:lnTo>
                    <a:lnTo>
                      <a:pt x="128" y="61"/>
                    </a:lnTo>
                    <a:lnTo>
                      <a:pt x="135" y="47"/>
                    </a:lnTo>
                    <a:lnTo>
                      <a:pt x="143" y="35"/>
                    </a:lnTo>
                    <a:lnTo>
                      <a:pt x="150" y="25"/>
                    </a:lnTo>
                    <a:lnTo>
                      <a:pt x="157" y="18"/>
                    </a:lnTo>
                    <a:lnTo>
                      <a:pt x="163" y="13"/>
                    </a:lnTo>
                    <a:lnTo>
                      <a:pt x="170" y="9"/>
                    </a:lnTo>
                    <a:lnTo>
                      <a:pt x="178" y="6"/>
                    </a:lnTo>
                    <a:lnTo>
                      <a:pt x="185" y="4"/>
                    </a:lnTo>
                    <a:lnTo>
                      <a:pt x="193" y="2"/>
                    </a:lnTo>
                    <a:lnTo>
                      <a:pt x="200" y="1"/>
                    </a:lnTo>
                    <a:lnTo>
                      <a:pt x="205" y="1"/>
                    </a:lnTo>
                    <a:lnTo>
                      <a:pt x="210" y="0"/>
                    </a:lnTo>
                    <a:lnTo>
                      <a:pt x="213" y="0"/>
                    </a:lnTo>
                    <a:lnTo>
                      <a:pt x="214" y="0"/>
                    </a:lnTo>
                    <a:lnTo>
                      <a:pt x="218" y="1"/>
                    </a:lnTo>
                    <a:lnTo>
                      <a:pt x="220" y="4"/>
                    </a:lnTo>
                    <a:lnTo>
                      <a:pt x="223" y="7"/>
                    </a:lnTo>
                    <a:lnTo>
                      <a:pt x="223" y="11"/>
                    </a:lnTo>
                    <a:lnTo>
                      <a:pt x="224" y="14"/>
                    </a:lnTo>
                    <a:lnTo>
                      <a:pt x="224" y="18"/>
                    </a:lnTo>
                    <a:lnTo>
                      <a:pt x="223" y="23"/>
                    </a:lnTo>
                    <a:lnTo>
                      <a:pt x="223" y="27"/>
                    </a:lnTo>
                    <a:lnTo>
                      <a:pt x="223" y="32"/>
                    </a:lnTo>
                    <a:lnTo>
                      <a:pt x="222" y="36"/>
                    </a:lnTo>
                    <a:lnTo>
                      <a:pt x="221" y="40"/>
                    </a:lnTo>
                    <a:lnTo>
                      <a:pt x="220" y="43"/>
                    </a:lnTo>
                    <a:lnTo>
                      <a:pt x="219" y="47"/>
                    </a:lnTo>
                    <a:lnTo>
                      <a:pt x="217" y="50"/>
                    </a:lnTo>
                    <a:lnTo>
                      <a:pt x="214" y="53"/>
                    </a:lnTo>
                    <a:lnTo>
                      <a:pt x="212" y="55"/>
                    </a:lnTo>
                    <a:lnTo>
                      <a:pt x="209" y="58"/>
                    </a:lnTo>
                    <a:lnTo>
                      <a:pt x="207" y="60"/>
                    </a:lnTo>
                    <a:lnTo>
                      <a:pt x="203" y="62"/>
                    </a:lnTo>
                    <a:lnTo>
                      <a:pt x="200" y="64"/>
                    </a:lnTo>
                    <a:lnTo>
                      <a:pt x="186" y="70"/>
                    </a:lnTo>
                    <a:lnTo>
                      <a:pt x="173" y="77"/>
                    </a:lnTo>
                    <a:lnTo>
                      <a:pt x="161" y="85"/>
                    </a:lnTo>
                    <a:lnTo>
                      <a:pt x="150" y="94"/>
                    </a:lnTo>
                    <a:lnTo>
                      <a:pt x="139" y="104"/>
                    </a:lnTo>
                    <a:lnTo>
                      <a:pt x="129" y="115"/>
                    </a:lnTo>
                    <a:lnTo>
                      <a:pt x="120" y="126"/>
                    </a:lnTo>
                    <a:lnTo>
                      <a:pt x="111" y="138"/>
                    </a:lnTo>
                    <a:lnTo>
                      <a:pt x="103" y="151"/>
                    </a:lnTo>
                    <a:lnTo>
                      <a:pt x="96" y="165"/>
                    </a:lnTo>
                    <a:lnTo>
                      <a:pt x="93" y="168"/>
                    </a:lnTo>
                    <a:lnTo>
                      <a:pt x="87" y="173"/>
                    </a:lnTo>
                    <a:lnTo>
                      <a:pt x="79" y="179"/>
                    </a:lnTo>
                    <a:lnTo>
                      <a:pt x="69" y="187"/>
                    </a:lnTo>
                    <a:lnTo>
                      <a:pt x="59" y="194"/>
                    </a:lnTo>
                    <a:lnTo>
                      <a:pt x="48" y="201"/>
                    </a:lnTo>
                    <a:lnTo>
                      <a:pt x="38" y="208"/>
                    </a:lnTo>
                    <a:lnTo>
                      <a:pt x="29" y="213"/>
                    </a:lnTo>
                    <a:lnTo>
                      <a:pt x="22" y="217"/>
                    </a:lnTo>
                    <a:lnTo>
                      <a:pt x="17" y="218"/>
                    </a:lnTo>
                    <a:lnTo>
                      <a:pt x="13" y="217"/>
                    </a:lnTo>
                    <a:lnTo>
                      <a:pt x="8" y="217"/>
                    </a:lnTo>
                    <a:lnTo>
                      <a:pt x="5" y="215"/>
                    </a:lnTo>
                    <a:lnTo>
                      <a:pt x="3" y="213"/>
                    </a:lnTo>
                    <a:lnTo>
                      <a:pt x="2" y="211"/>
                    </a:lnTo>
                    <a:lnTo>
                      <a:pt x="1" y="208"/>
                    </a:lnTo>
                    <a:lnTo>
                      <a:pt x="0" y="205"/>
                    </a:lnTo>
                    <a:lnTo>
                      <a:pt x="0" y="201"/>
                    </a:lnTo>
                    <a:lnTo>
                      <a:pt x="1" y="198"/>
                    </a:lnTo>
                    <a:lnTo>
                      <a:pt x="2" y="193"/>
                    </a:lnTo>
                    <a:lnTo>
                      <a:pt x="5" y="188"/>
                    </a:lnTo>
                    <a:lnTo>
                      <a:pt x="13" y="181"/>
                    </a:lnTo>
                    <a:lnTo>
                      <a:pt x="23" y="172"/>
                    </a:lnTo>
                    <a:lnTo>
                      <a:pt x="35" y="163"/>
                    </a:lnTo>
                    <a:lnTo>
                      <a:pt x="49" y="154"/>
                    </a:lnTo>
                    <a:lnTo>
                      <a:pt x="62" y="145"/>
                    </a:lnTo>
                    <a:lnTo>
                      <a:pt x="74" y="137"/>
                    </a:lnTo>
                    <a:lnTo>
                      <a:pt x="84" y="130"/>
                    </a:lnTo>
                    <a:lnTo>
                      <a:pt x="92" y="125"/>
                    </a:lnTo>
                    <a:lnTo>
                      <a:pt x="96" y="122"/>
                    </a:lnTo>
                  </a:path>
                </a:pathLst>
              </a:custGeom>
              <a:solidFill>
                <a:srgbClr val="FFB1B1"/>
              </a:solidFill>
              <a:ln w="9525" cap="rnd">
                <a:noFill/>
                <a:round/>
                <a:headEnd/>
                <a:tailEnd/>
              </a:ln>
            </p:spPr>
            <p:txBody>
              <a:bodyPr/>
              <a:lstStyle/>
              <a:p>
                <a:endParaRPr lang="en-US"/>
              </a:p>
            </p:txBody>
          </p:sp>
          <p:sp>
            <p:nvSpPr>
              <p:cNvPr id="84443" name="Freeform 475"/>
              <p:cNvSpPr>
                <a:spLocks noChangeAspect="1"/>
              </p:cNvSpPr>
              <p:nvPr/>
            </p:nvSpPr>
            <p:spPr bwMode="auto">
              <a:xfrm>
                <a:off x="5726" y="1363"/>
                <a:ext cx="110" cy="106"/>
              </a:xfrm>
              <a:custGeom>
                <a:avLst/>
                <a:gdLst>
                  <a:gd name="T0" fmla="*/ 11 w 225"/>
                  <a:gd name="T1" fmla="*/ 14 h 219"/>
                  <a:gd name="T2" fmla="*/ 12 w 225"/>
                  <a:gd name="T3" fmla="*/ 11 h 219"/>
                  <a:gd name="T4" fmla="*/ 14 w 225"/>
                  <a:gd name="T5" fmla="*/ 8 h 219"/>
                  <a:gd name="T6" fmla="*/ 16 w 225"/>
                  <a:gd name="T7" fmla="*/ 5 h 219"/>
                  <a:gd name="T8" fmla="*/ 18 w 225"/>
                  <a:gd name="T9" fmla="*/ 3 h 219"/>
                  <a:gd name="T10" fmla="*/ 19 w 225"/>
                  <a:gd name="T11" fmla="*/ 2 h 219"/>
                  <a:gd name="T12" fmla="*/ 20 w 225"/>
                  <a:gd name="T13" fmla="*/ 1 h 219"/>
                  <a:gd name="T14" fmla="*/ 22 w 225"/>
                  <a:gd name="T15" fmla="*/ 0 h 219"/>
                  <a:gd name="T16" fmla="*/ 23 w 225"/>
                  <a:gd name="T17" fmla="*/ 0 h 219"/>
                  <a:gd name="T18" fmla="*/ 24 w 225"/>
                  <a:gd name="T19" fmla="*/ 0 h 219"/>
                  <a:gd name="T20" fmla="*/ 25 w 225"/>
                  <a:gd name="T21" fmla="*/ 0 h 219"/>
                  <a:gd name="T22" fmla="*/ 25 w 225"/>
                  <a:gd name="T23" fmla="*/ 0 h 219"/>
                  <a:gd name="T24" fmla="*/ 26 w 225"/>
                  <a:gd name="T25" fmla="*/ 0 h 219"/>
                  <a:gd name="T26" fmla="*/ 26 w 225"/>
                  <a:gd name="T27" fmla="*/ 1 h 219"/>
                  <a:gd name="T28" fmla="*/ 26 w 225"/>
                  <a:gd name="T29" fmla="*/ 2 h 219"/>
                  <a:gd name="T30" fmla="*/ 26 w 225"/>
                  <a:gd name="T31" fmla="*/ 3 h 219"/>
                  <a:gd name="T32" fmla="*/ 26 w 225"/>
                  <a:gd name="T33" fmla="*/ 4 h 219"/>
                  <a:gd name="T34" fmla="*/ 26 w 225"/>
                  <a:gd name="T35" fmla="*/ 5 h 219"/>
                  <a:gd name="T36" fmla="*/ 25 w 225"/>
                  <a:gd name="T37" fmla="*/ 6 h 219"/>
                  <a:gd name="T38" fmla="*/ 25 w 225"/>
                  <a:gd name="T39" fmla="*/ 6 h 219"/>
                  <a:gd name="T40" fmla="*/ 24 w 225"/>
                  <a:gd name="T41" fmla="*/ 7 h 219"/>
                  <a:gd name="T42" fmla="*/ 23 w 225"/>
                  <a:gd name="T43" fmla="*/ 7 h 219"/>
                  <a:gd name="T44" fmla="*/ 22 w 225"/>
                  <a:gd name="T45" fmla="*/ 8 h 219"/>
                  <a:gd name="T46" fmla="*/ 19 w 225"/>
                  <a:gd name="T47" fmla="*/ 10 h 219"/>
                  <a:gd name="T48" fmla="*/ 16 w 225"/>
                  <a:gd name="T49" fmla="*/ 12 h 219"/>
                  <a:gd name="T50" fmla="*/ 14 w 225"/>
                  <a:gd name="T51" fmla="*/ 15 h 219"/>
                  <a:gd name="T52" fmla="*/ 12 w 225"/>
                  <a:gd name="T53" fmla="*/ 17 h 219"/>
                  <a:gd name="T54" fmla="*/ 11 w 225"/>
                  <a:gd name="T55" fmla="*/ 19 h 219"/>
                  <a:gd name="T56" fmla="*/ 10 w 225"/>
                  <a:gd name="T57" fmla="*/ 20 h 219"/>
                  <a:gd name="T58" fmla="*/ 8 w 225"/>
                  <a:gd name="T59" fmla="*/ 21 h 219"/>
                  <a:gd name="T60" fmla="*/ 5 w 225"/>
                  <a:gd name="T61" fmla="*/ 23 h 219"/>
                  <a:gd name="T62" fmla="*/ 3 w 225"/>
                  <a:gd name="T63" fmla="*/ 24 h 219"/>
                  <a:gd name="T64" fmla="*/ 2 w 225"/>
                  <a:gd name="T65" fmla="*/ 25 h 219"/>
                  <a:gd name="T66" fmla="*/ 1 w 225"/>
                  <a:gd name="T67" fmla="*/ 25 h 219"/>
                  <a:gd name="T68" fmla="*/ 0 w 225"/>
                  <a:gd name="T69" fmla="*/ 24 h 219"/>
                  <a:gd name="T70" fmla="*/ 0 w 225"/>
                  <a:gd name="T71" fmla="*/ 24 h 219"/>
                  <a:gd name="T72" fmla="*/ 0 w 225"/>
                  <a:gd name="T73" fmla="*/ 23 h 219"/>
                  <a:gd name="T74" fmla="*/ 0 w 225"/>
                  <a:gd name="T75" fmla="*/ 22 h 219"/>
                  <a:gd name="T76" fmla="*/ 0 w 225"/>
                  <a:gd name="T77" fmla="*/ 22 h 219"/>
                  <a:gd name="T78" fmla="*/ 1 w 225"/>
                  <a:gd name="T79" fmla="*/ 21 h 219"/>
                  <a:gd name="T80" fmla="*/ 4 w 225"/>
                  <a:gd name="T81" fmla="*/ 18 h 219"/>
                  <a:gd name="T82" fmla="*/ 7 w 225"/>
                  <a:gd name="T83" fmla="*/ 16 h 219"/>
                  <a:gd name="T84" fmla="*/ 10 w 225"/>
                  <a:gd name="T85" fmla="*/ 15 h 219"/>
                  <a:gd name="T86" fmla="*/ 11 w 225"/>
                  <a:gd name="T87" fmla="*/ 14 h 2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5"/>
                  <a:gd name="T133" fmla="*/ 0 h 219"/>
                  <a:gd name="T134" fmla="*/ 225 w 225"/>
                  <a:gd name="T135" fmla="*/ 219 h 2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5" h="219">
                    <a:moveTo>
                      <a:pt x="96" y="122"/>
                    </a:moveTo>
                    <a:lnTo>
                      <a:pt x="98" y="118"/>
                    </a:lnTo>
                    <a:lnTo>
                      <a:pt x="102" y="111"/>
                    </a:lnTo>
                    <a:lnTo>
                      <a:pt x="107" y="100"/>
                    </a:lnTo>
                    <a:lnTo>
                      <a:pt x="113" y="88"/>
                    </a:lnTo>
                    <a:lnTo>
                      <a:pt x="120" y="74"/>
                    </a:lnTo>
                    <a:lnTo>
                      <a:pt x="128" y="61"/>
                    </a:lnTo>
                    <a:lnTo>
                      <a:pt x="135" y="47"/>
                    </a:lnTo>
                    <a:lnTo>
                      <a:pt x="143" y="35"/>
                    </a:lnTo>
                    <a:lnTo>
                      <a:pt x="150" y="25"/>
                    </a:lnTo>
                    <a:lnTo>
                      <a:pt x="157" y="18"/>
                    </a:lnTo>
                    <a:lnTo>
                      <a:pt x="163" y="13"/>
                    </a:lnTo>
                    <a:lnTo>
                      <a:pt x="170" y="9"/>
                    </a:lnTo>
                    <a:lnTo>
                      <a:pt x="178" y="6"/>
                    </a:lnTo>
                    <a:lnTo>
                      <a:pt x="185" y="4"/>
                    </a:lnTo>
                    <a:lnTo>
                      <a:pt x="193" y="2"/>
                    </a:lnTo>
                    <a:lnTo>
                      <a:pt x="200" y="1"/>
                    </a:lnTo>
                    <a:lnTo>
                      <a:pt x="205" y="1"/>
                    </a:lnTo>
                    <a:lnTo>
                      <a:pt x="210" y="0"/>
                    </a:lnTo>
                    <a:lnTo>
                      <a:pt x="213" y="0"/>
                    </a:lnTo>
                    <a:lnTo>
                      <a:pt x="214" y="0"/>
                    </a:lnTo>
                    <a:lnTo>
                      <a:pt x="218" y="1"/>
                    </a:lnTo>
                    <a:lnTo>
                      <a:pt x="220" y="4"/>
                    </a:lnTo>
                    <a:lnTo>
                      <a:pt x="223" y="7"/>
                    </a:lnTo>
                    <a:lnTo>
                      <a:pt x="223" y="11"/>
                    </a:lnTo>
                    <a:lnTo>
                      <a:pt x="224" y="14"/>
                    </a:lnTo>
                    <a:lnTo>
                      <a:pt x="224" y="18"/>
                    </a:lnTo>
                    <a:lnTo>
                      <a:pt x="223" y="23"/>
                    </a:lnTo>
                    <a:lnTo>
                      <a:pt x="223" y="27"/>
                    </a:lnTo>
                    <a:lnTo>
                      <a:pt x="223" y="32"/>
                    </a:lnTo>
                    <a:lnTo>
                      <a:pt x="222" y="36"/>
                    </a:lnTo>
                    <a:lnTo>
                      <a:pt x="221" y="40"/>
                    </a:lnTo>
                    <a:lnTo>
                      <a:pt x="220" y="43"/>
                    </a:lnTo>
                    <a:lnTo>
                      <a:pt x="219" y="47"/>
                    </a:lnTo>
                    <a:lnTo>
                      <a:pt x="217" y="50"/>
                    </a:lnTo>
                    <a:lnTo>
                      <a:pt x="214" y="53"/>
                    </a:lnTo>
                    <a:lnTo>
                      <a:pt x="212" y="55"/>
                    </a:lnTo>
                    <a:lnTo>
                      <a:pt x="209" y="58"/>
                    </a:lnTo>
                    <a:lnTo>
                      <a:pt x="207" y="60"/>
                    </a:lnTo>
                    <a:lnTo>
                      <a:pt x="203" y="62"/>
                    </a:lnTo>
                    <a:lnTo>
                      <a:pt x="200" y="64"/>
                    </a:lnTo>
                    <a:lnTo>
                      <a:pt x="186" y="70"/>
                    </a:lnTo>
                    <a:lnTo>
                      <a:pt x="173" y="77"/>
                    </a:lnTo>
                    <a:lnTo>
                      <a:pt x="161" y="85"/>
                    </a:lnTo>
                    <a:lnTo>
                      <a:pt x="150" y="94"/>
                    </a:lnTo>
                    <a:lnTo>
                      <a:pt x="139" y="104"/>
                    </a:lnTo>
                    <a:lnTo>
                      <a:pt x="129" y="115"/>
                    </a:lnTo>
                    <a:lnTo>
                      <a:pt x="120" y="126"/>
                    </a:lnTo>
                    <a:lnTo>
                      <a:pt x="111" y="138"/>
                    </a:lnTo>
                    <a:lnTo>
                      <a:pt x="103" y="151"/>
                    </a:lnTo>
                    <a:lnTo>
                      <a:pt x="96" y="165"/>
                    </a:lnTo>
                    <a:lnTo>
                      <a:pt x="93" y="168"/>
                    </a:lnTo>
                    <a:lnTo>
                      <a:pt x="87" y="173"/>
                    </a:lnTo>
                    <a:lnTo>
                      <a:pt x="79" y="179"/>
                    </a:lnTo>
                    <a:lnTo>
                      <a:pt x="69" y="187"/>
                    </a:lnTo>
                    <a:lnTo>
                      <a:pt x="59" y="194"/>
                    </a:lnTo>
                    <a:lnTo>
                      <a:pt x="48" y="201"/>
                    </a:lnTo>
                    <a:lnTo>
                      <a:pt x="38" y="208"/>
                    </a:lnTo>
                    <a:lnTo>
                      <a:pt x="29" y="213"/>
                    </a:lnTo>
                    <a:lnTo>
                      <a:pt x="22" y="217"/>
                    </a:lnTo>
                    <a:lnTo>
                      <a:pt x="17" y="218"/>
                    </a:lnTo>
                    <a:lnTo>
                      <a:pt x="13" y="217"/>
                    </a:lnTo>
                    <a:lnTo>
                      <a:pt x="8" y="217"/>
                    </a:lnTo>
                    <a:lnTo>
                      <a:pt x="5" y="215"/>
                    </a:lnTo>
                    <a:lnTo>
                      <a:pt x="3" y="213"/>
                    </a:lnTo>
                    <a:lnTo>
                      <a:pt x="2" y="211"/>
                    </a:lnTo>
                    <a:lnTo>
                      <a:pt x="1" y="208"/>
                    </a:lnTo>
                    <a:lnTo>
                      <a:pt x="0" y="205"/>
                    </a:lnTo>
                    <a:lnTo>
                      <a:pt x="0" y="201"/>
                    </a:lnTo>
                    <a:lnTo>
                      <a:pt x="1" y="198"/>
                    </a:lnTo>
                    <a:lnTo>
                      <a:pt x="2" y="193"/>
                    </a:lnTo>
                    <a:lnTo>
                      <a:pt x="5" y="188"/>
                    </a:lnTo>
                    <a:lnTo>
                      <a:pt x="13" y="181"/>
                    </a:lnTo>
                    <a:lnTo>
                      <a:pt x="23" y="172"/>
                    </a:lnTo>
                    <a:lnTo>
                      <a:pt x="35" y="163"/>
                    </a:lnTo>
                    <a:lnTo>
                      <a:pt x="49" y="154"/>
                    </a:lnTo>
                    <a:lnTo>
                      <a:pt x="62" y="145"/>
                    </a:lnTo>
                    <a:lnTo>
                      <a:pt x="74" y="137"/>
                    </a:lnTo>
                    <a:lnTo>
                      <a:pt x="84" y="130"/>
                    </a:lnTo>
                    <a:lnTo>
                      <a:pt x="92" y="125"/>
                    </a:lnTo>
                    <a:lnTo>
                      <a:pt x="96" y="122"/>
                    </a:lnTo>
                  </a:path>
                </a:pathLst>
              </a:custGeom>
              <a:noFill/>
              <a:ln w="12700" cap="rnd">
                <a:solidFill>
                  <a:srgbClr val="000000"/>
                </a:solidFill>
                <a:round/>
                <a:headEnd type="none" w="sm" len="sm"/>
                <a:tailEnd type="none" w="sm" len="sm"/>
              </a:ln>
            </p:spPr>
            <p:txBody>
              <a:bodyPr/>
              <a:lstStyle/>
              <a:p>
                <a:endParaRPr lang="en-US"/>
              </a:p>
            </p:txBody>
          </p:sp>
          <p:sp>
            <p:nvSpPr>
              <p:cNvPr id="84444" name="Freeform 476"/>
              <p:cNvSpPr>
                <a:spLocks noChangeAspect="1"/>
              </p:cNvSpPr>
              <p:nvPr/>
            </p:nvSpPr>
            <p:spPr bwMode="auto">
              <a:xfrm>
                <a:off x="5758" y="1363"/>
                <a:ext cx="78" cy="81"/>
              </a:xfrm>
              <a:custGeom>
                <a:avLst/>
                <a:gdLst>
                  <a:gd name="T0" fmla="*/ 1 w 160"/>
                  <a:gd name="T1" fmla="*/ 16 h 167"/>
                  <a:gd name="T2" fmla="*/ 2 w 160"/>
                  <a:gd name="T3" fmla="*/ 16 h 167"/>
                  <a:gd name="T4" fmla="*/ 2 w 160"/>
                  <a:gd name="T5" fmla="*/ 15 h 167"/>
                  <a:gd name="T6" fmla="*/ 3 w 160"/>
                  <a:gd name="T7" fmla="*/ 15 h 167"/>
                  <a:gd name="T8" fmla="*/ 3 w 160"/>
                  <a:gd name="T9" fmla="*/ 14 h 167"/>
                  <a:gd name="T10" fmla="*/ 3 w 160"/>
                  <a:gd name="T11" fmla="*/ 14 h 167"/>
                  <a:gd name="T12" fmla="*/ 4 w 160"/>
                  <a:gd name="T13" fmla="*/ 13 h 167"/>
                  <a:gd name="T14" fmla="*/ 5 w 160"/>
                  <a:gd name="T15" fmla="*/ 10 h 167"/>
                  <a:gd name="T16" fmla="*/ 7 w 160"/>
                  <a:gd name="T17" fmla="*/ 7 h 167"/>
                  <a:gd name="T18" fmla="*/ 9 w 160"/>
                  <a:gd name="T19" fmla="*/ 4 h 167"/>
                  <a:gd name="T20" fmla="*/ 11 w 160"/>
                  <a:gd name="T21" fmla="*/ 2 h 167"/>
                  <a:gd name="T22" fmla="*/ 11 w 160"/>
                  <a:gd name="T23" fmla="*/ 1 h 167"/>
                  <a:gd name="T24" fmla="*/ 13 w 160"/>
                  <a:gd name="T25" fmla="*/ 0 h 167"/>
                  <a:gd name="T26" fmla="*/ 15 w 160"/>
                  <a:gd name="T27" fmla="*/ 0 h 167"/>
                  <a:gd name="T28" fmla="*/ 16 w 160"/>
                  <a:gd name="T29" fmla="*/ 0 h 167"/>
                  <a:gd name="T30" fmla="*/ 17 w 160"/>
                  <a:gd name="T31" fmla="*/ 0 h 167"/>
                  <a:gd name="T32" fmla="*/ 18 w 160"/>
                  <a:gd name="T33" fmla="*/ 0 h 167"/>
                  <a:gd name="T34" fmla="*/ 18 w 160"/>
                  <a:gd name="T35" fmla="*/ 0 h 167"/>
                  <a:gd name="T36" fmla="*/ 19 w 160"/>
                  <a:gd name="T37" fmla="*/ 1 h 167"/>
                  <a:gd name="T38" fmla="*/ 19 w 160"/>
                  <a:gd name="T39" fmla="*/ 2 h 167"/>
                  <a:gd name="T40" fmla="*/ 19 w 160"/>
                  <a:gd name="T41" fmla="*/ 3 h 167"/>
                  <a:gd name="T42" fmla="*/ 19 w 160"/>
                  <a:gd name="T43" fmla="*/ 4 h 167"/>
                  <a:gd name="T44" fmla="*/ 18 w 160"/>
                  <a:gd name="T45" fmla="*/ 4 h 167"/>
                  <a:gd name="T46" fmla="*/ 18 w 160"/>
                  <a:gd name="T47" fmla="*/ 5 h 167"/>
                  <a:gd name="T48" fmla="*/ 18 w 160"/>
                  <a:gd name="T49" fmla="*/ 6 h 167"/>
                  <a:gd name="T50" fmla="*/ 17 w 160"/>
                  <a:gd name="T51" fmla="*/ 7 h 167"/>
                  <a:gd name="T52" fmla="*/ 16 w 160"/>
                  <a:gd name="T53" fmla="*/ 7 h 167"/>
                  <a:gd name="T54" fmla="*/ 16 w 160"/>
                  <a:gd name="T55" fmla="*/ 7 h 167"/>
                  <a:gd name="T56" fmla="*/ 13 w 160"/>
                  <a:gd name="T57" fmla="*/ 9 h 167"/>
                  <a:gd name="T58" fmla="*/ 10 w 160"/>
                  <a:gd name="T59" fmla="*/ 11 h 167"/>
                  <a:gd name="T60" fmla="*/ 8 w 160"/>
                  <a:gd name="T61" fmla="*/ 13 h 167"/>
                  <a:gd name="T62" fmla="*/ 6 w 160"/>
                  <a:gd name="T63" fmla="*/ 16 h 167"/>
                  <a:gd name="T64" fmla="*/ 4 w 160"/>
                  <a:gd name="T65" fmla="*/ 18 h 167"/>
                  <a:gd name="T66" fmla="*/ 3 w 160"/>
                  <a:gd name="T67" fmla="*/ 19 h 167"/>
                  <a:gd name="T68" fmla="*/ 2 w 160"/>
                  <a:gd name="T69" fmla="*/ 19 h 167"/>
                  <a:gd name="T70" fmla="*/ 2 w 160"/>
                  <a:gd name="T71" fmla="*/ 19 h 167"/>
                  <a:gd name="T72" fmla="*/ 1 w 160"/>
                  <a:gd name="T73" fmla="*/ 19 h 167"/>
                  <a:gd name="T74" fmla="*/ 0 w 160"/>
                  <a:gd name="T75" fmla="*/ 18 h 167"/>
                  <a:gd name="T76" fmla="*/ 0 w 160"/>
                  <a:gd name="T77" fmla="*/ 18 h 167"/>
                  <a:gd name="T78" fmla="*/ 0 w 160"/>
                  <a:gd name="T79" fmla="*/ 17 h 167"/>
                  <a:gd name="T80" fmla="*/ 0 w 160"/>
                  <a:gd name="T81" fmla="*/ 17 h 167"/>
                  <a:gd name="T82" fmla="*/ 0 w 160"/>
                  <a:gd name="T83" fmla="*/ 17 h 167"/>
                  <a:gd name="T84" fmla="*/ 0 w 160"/>
                  <a:gd name="T85" fmla="*/ 16 h 167"/>
                  <a:gd name="T86" fmla="*/ 0 w 160"/>
                  <a:gd name="T87" fmla="*/ 16 h 167"/>
                  <a:gd name="T88" fmla="*/ 0 w 160"/>
                  <a:gd name="T89" fmla="*/ 16 h 1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167"/>
                  <a:gd name="T137" fmla="*/ 160 w 160"/>
                  <a:gd name="T138" fmla="*/ 167 h 1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167">
                    <a:moveTo>
                      <a:pt x="3" y="141"/>
                    </a:moveTo>
                    <a:lnTo>
                      <a:pt x="8" y="138"/>
                    </a:lnTo>
                    <a:lnTo>
                      <a:pt x="12" y="135"/>
                    </a:lnTo>
                    <a:lnTo>
                      <a:pt x="16" y="133"/>
                    </a:lnTo>
                    <a:lnTo>
                      <a:pt x="19" y="131"/>
                    </a:lnTo>
                    <a:lnTo>
                      <a:pt x="22" y="128"/>
                    </a:lnTo>
                    <a:lnTo>
                      <a:pt x="25" y="127"/>
                    </a:lnTo>
                    <a:lnTo>
                      <a:pt x="27" y="125"/>
                    </a:lnTo>
                    <a:lnTo>
                      <a:pt x="29" y="124"/>
                    </a:lnTo>
                    <a:lnTo>
                      <a:pt x="30" y="123"/>
                    </a:lnTo>
                    <a:lnTo>
                      <a:pt x="31" y="122"/>
                    </a:lnTo>
                    <a:lnTo>
                      <a:pt x="33" y="118"/>
                    </a:lnTo>
                    <a:lnTo>
                      <a:pt x="37" y="111"/>
                    </a:lnTo>
                    <a:lnTo>
                      <a:pt x="42" y="100"/>
                    </a:lnTo>
                    <a:lnTo>
                      <a:pt x="48" y="88"/>
                    </a:lnTo>
                    <a:lnTo>
                      <a:pt x="55" y="74"/>
                    </a:lnTo>
                    <a:lnTo>
                      <a:pt x="63" y="61"/>
                    </a:lnTo>
                    <a:lnTo>
                      <a:pt x="70" y="47"/>
                    </a:lnTo>
                    <a:lnTo>
                      <a:pt x="78" y="35"/>
                    </a:lnTo>
                    <a:lnTo>
                      <a:pt x="85" y="25"/>
                    </a:lnTo>
                    <a:lnTo>
                      <a:pt x="92" y="18"/>
                    </a:lnTo>
                    <a:lnTo>
                      <a:pt x="98" y="13"/>
                    </a:lnTo>
                    <a:lnTo>
                      <a:pt x="105" y="9"/>
                    </a:lnTo>
                    <a:lnTo>
                      <a:pt x="113" y="6"/>
                    </a:lnTo>
                    <a:lnTo>
                      <a:pt x="120" y="4"/>
                    </a:lnTo>
                    <a:lnTo>
                      <a:pt x="128" y="2"/>
                    </a:lnTo>
                    <a:lnTo>
                      <a:pt x="135" y="1"/>
                    </a:lnTo>
                    <a:lnTo>
                      <a:pt x="140" y="1"/>
                    </a:lnTo>
                    <a:lnTo>
                      <a:pt x="145" y="0"/>
                    </a:lnTo>
                    <a:lnTo>
                      <a:pt x="148" y="0"/>
                    </a:lnTo>
                    <a:lnTo>
                      <a:pt x="149" y="0"/>
                    </a:lnTo>
                    <a:lnTo>
                      <a:pt x="153" y="1"/>
                    </a:lnTo>
                    <a:lnTo>
                      <a:pt x="155" y="4"/>
                    </a:lnTo>
                    <a:lnTo>
                      <a:pt x="158" y="7"/>
                    </a:lnTo>
                    <a:lnTo>
                      <a:pt x="158" y="11"/>
                    </a:lnTo>
                    <a:lnTo>
                      <a:pt x="159" y="14"/>
                    </a:lnTo>
                    <a:lnTo>
                      <a:pt x="159" y="18"/>
                    </a:lnTo>
                    <a:lnTo>
                      <a:pt x="158" y="23"/>
                    </a:lnTo>
                    <a:lnTo>
                      <a:pt x="158" y="27"/>
                    </a:lnTo>
                    <a:lnTo>
                      <a:pt x="158" y="32"/>
                    </a:lnTo>
                    <a:lnTo>
                      <a:pt x="157" y="36"/>
                    </a:lnTo>
                    <a:lnTo>
                      <a:pt x="156" y="40"/>
                    </a:lnTo>
                    <a:lnTo>
                      <a:pt x="155" y="43"/>
                    </a:lnTo>
                    <a:lnTo>
                      <a:pt x="154" y="47"/>
                    </a:lnTo>
                    <a:lnTo>
                      <a:pt x="152" y="50"/>
                    </a:lnTo>
                    <a:lnTo>
                      <a:pt x="149" y="53"/>
                    </a:lnTo>
                    <a:lnTo>
                      <a:pt x="147" y="55"/>
                    </a:lnTo>
                    <a:lnTo>
                      <a:pt x="144" y="58"/>
                    </a:lnTo>
                    <a:lnTo>
                      <a:pt x="142" y="60"/>
                    </a:lnTo>
                    <a:lnTo>
                      <a:pt x="138" y="62"/>
                    </a:lnTo>
                    <a:lnTo>
                      <a:pt x="135" y="64"/>
                    </a:lnTo>
                    <a:lnTo>
                      <a:pt x="122" y="69"/>
                    </a:lnTo>
                    <a:lnTo>
                      <a:pt x="109" y="77"/>
                    </a:lnTo>
                    <a:lnTo>
                      <a:pt x="97" y="84"/>
                    </a:lnTo>
                    <a:lnTo>
                      <a:pt x="86" y="93"/>
                    </a:lnTo>
                    <a:lnTo>
                      <a:pt x="76" y="103"/>
                    </a:lnTo>
                    <a:lnTo>
                      <a:pt x="67" y="112"/>
                    </a:lnTo>
                    <a:lnTo>
                      <a:pt x="57" y="123"/>
                    </a:lnTo>
                    <a:lnTo>
                      <a:pt x="49" y="135"/>
                    </a:lnTo>
                    <a:lnTo>
                      <a:pt x="41" y="147"/>
                    </a:lnTo>
                    <a:lnTo>
                      <a:pt x="33" y="160"/>
                    </a:lnTo>
                    <a:lnTo>
                      <a:pt x="29" y="165"/>
                    </a:lnTo>
                    <a:lnTo>
                      <a:pt x="25" y="165"/>
                    </a:lnTo>
                    <a:lnTo>
                      <a:pt x="22" y="166"/>
                    </a:lnTo>
                    <a:lnTo>
                      <a:pt x="19" y="166"/>
                    </a:lnTo>
                    <a:lnTo>
                      <a:pt x="16" y="166"/>
                    </a:lnTo>
                    <a:lnTo>
                      <a:pt x="13" y="166"/>
                    </a:lnTo>
                    <a:lnTo>
                      <a:pt x="11" y="165"/>
                    </a:lnTo>
                    <a:lnTo>
                      <a:pt x="8" y="163"/>
                    </a:lnTo>
                    <a:lnTo>
                      <a:pt x="6" y="162"/>
                    </a:lnTo>
                    <a:lnTo>
                      <a:pt x="3" y="160"/>
                    </a:lnTo>
                    <a:lnTo>
                      <a:pt x="2" y="156"/>
                    </a:lnTo>
                    <a:lnTo>
                      <a:pt x="1" y="155"/>
                    </a:lnTo>
                    <a:lnTo>
                      <a:pt x="0" y="153"/>
                    </a:lnTo>
                    <a:lnTo>
                      <a:pt x="0" y="152"/>
                    </a:lnTo>
                    <a:lnTo>
                      <a:pt x="0" y="150"/>
                    </a:lnTo>
                    <a:lnTo>
                      <a:pt x="1" y="149"/>
                    </a:lnTo>
                    <a:lnTo>
                      <a:pt x="1" y="147"/>
                    </a:lnTo>
                    <a:lnTo>
                      <a:pt x="2" y="145"/>
                    </a:lnTo>
                    <a:lnTo>
                      <a:pt x="3" y="144"/>
                    </a:lnTo>
                    <a:lnTo>
                      <a:pt x="3" y="142"/>
                    </a:lnTo>
                    <a:lnTo>
                      <a:pt x="5" y="141"/>
                    </a:lnTo>
                    <a:lnTo>
                      <a:pt x="3" y="141"/>
                    </a:lnTo>
                  </a:path>
                </a:pathLst>
              </a:custGeom>
              <a:solidFill>
                <a:srgbClr val="FFE3E3"/>
              </a:solidFill>
              <a:ln w="9525" cap="rnd">
                <a:noFill/>
                <a:round/>
                <a:headEnd/>
                <a:tailEnd/>
              </a:ln>
            </p:spPr>
            <p:txBody>
              <a:bodyPr/>
              <a:lstStyle/>
              <a:p>
                <a:endParaRPr lang="en-US"/>
              </a:p>
            </p:txBody>
          </p:sp>
          <p:sp>
            <p:nvSpPr>
              <p:cNvPr id="84445" name="Freeform 477"/>
              <p:cNvSpPr>
                <a:spLocks noChangeAspect="1"/>
              </p:cNvSpPr>
              <p:nvPr/>
            </p:nvSpPr>
            <p:spPr bwMode="auto">
              <a:xfrm>
                <a:off x="5758" y="1363"/>
                <a:ext cx="78" cy="81"/>
              </a:xfrm>
              <a:custGeom>
                <a:avLst/>
                <a:gdLst>
                  <a:gd name="T0" fmla="*/ 1 w 160"/>
                  <a:gd name="T1" fmla="*/ 16 h 167"/>
                  <a:gd name="T2" fmla="*/ 2 w 160"/>
                  <a:gd name="T3" fmla="*/ 16 h 167"/>
                  <a:gd name="T4" fmla="*/ 2 w 160"/>
                  <a:gd name="T5" fmla="*/ 15 h 167"/>
                  <a:gd name="T6" fmla="*/ 3 w 160"/>
                  <a:gd name="T7" fmla="*/ 15 h 167"/>
                  <a:gd name="T8" fmla="*/ 3 w 160"/>
                  <a:gd name="T9" fmla="*/ 14 h 167"/>
                  <a:gd name="T10" fmla="*/ 3 w 160"/>
                  <a:gd name="T11" fmla="*/ 14 h 167"/>
                  <a:gd name="T12" fmla="*/ 4 w 160"/>
                  <a:gd name="T13" fmla="*/ 13 h 167"/>
                  <a:gd name="T14" fmla="*/ 5 w 160"/>
                  <a:gd name="T15" fmla="*/ 10 h 167"/>
                  <a:gd name="T16" fmla="*/ 7 w 160"/>
                  <a:gd name="T17" fmla="*/ 7 h 167"/>
                  <a:gd name="T18" fmla="*/ 9 w 160"/>
                  <a:gd name="T19" fmla="*/ 4 h 167"/>
                  <a:gd name="T20" fmla="*/ 11 w 160"/>
                  <a:gd name="T21" fmla="*/ 2 h 167"/>
                  <a:gd name="T22" fmla="*/ 11 w 160"/>
                  <a:gd name="T23" fmla="*/ 1 h 167"/>
                  <a:gd name="T24" fmla="*/ 13 w 160"/>
                  <a:gd name="T25" fmla="*/ 0 h 167"/>
                  <a:gd name="T26" fmla="*/ 15 w 160"/>
                  <a:gd name="T27" fmla="*/ 0 h 167"/>
                  <a:gd name="T28" fmla="*/ 16 w 160"/>
                  <a:gd name="T29" fmla="*/ 0 h 167"/>
                  <a:gd name="T30" fmla="*/ 17 w 160"/>
                  <a:gd name="T31" fmla="*/ 0 h 167"/>
                  <a:gd name="T32" fmla="*/ 18 w 160"/>
                  <a:gd name="T33" fmla="*/ 0 h 167"/>
                  <a:gd name="T34" fmla="*/ 18 w 160"/>
                  <a:gd name="T35" fmla="*/ 0 h 167"/>
                  <a:gd name="T36" fmla="*/ 19 w 160"/>
                  <a:gd name="T37" fmla="*/ 1 h 167"/>
                  <a:gd name="T38" fmla="*/ 19 w 160"/>
                  <a:gd name="T39" fmla="*/ 2 h 167"/>
                  <a:gd name="T40" fmla="*/ 19 w 160"/>
                  <a:gd name="T41" fmla="*/ 3 h 167"/>
                  <a:gd name="T42" fmla="*/ 19 w 160"/>
                  <a:gd name="T43" fmla="*/ 4 h 167"/>
                  <a:gd name="T44" fmla="*/ 18 w 160"/>
                  <a:gd name="T45" fmla="*/ 4 h 167"/>
                  <a:gd name="T46" fmla="*/ 18 w 160"/>
                  <a:gd name="T47" fmla="*/ 5 h 167"/>
                  <a:gd name="T48" fmla="*/ 18 w 160"/>
                  <a:gd name="T49" fmla="*/ 6 h 167"/>
                  <a:gd name="T50" fmla="*/ 17 w 160"/>
                  <a:gd name="T51" fmla="*/ 7 h 167"/>
                  <a:gd name="T52" fmla="*/ 16 w 160"/>
                  <a:gd name="T53" fmla="*/ 7 h 167"/>
                  <a:gd name="T54" fmla="*/ 16 w 160"/>
                  <a:gd name="T55" fmla="*/ 7 h 167"/>
                  <a:gd name="T56" fmla="*/ 13 w 160"/>
                  <a:gd name="T57" fmla="*/ 9 h 167"/>
                  <a:gd name="T58" fmla="*/ 10 w 160"/>
                  <a:gd name="T59" fmla="*/ 11 h 167"/>
                  <a:gd name="T60" fmla="*/ 8 w 160"/>
                  <a:gd name="T61" fmla="*/ 13 h 167"/>
                  <a:gd name="T62" fmla="*/ 6 w 160"/>
                  <a:gd name="T63" fmla="*/ 16 h 167"/>
                  <a:gd name="T64" fmla="*/ 4 w 160"/>
                  <a:gd name="T65" fmla="*/ 18 h 167"/>
                  <a:gd name="T66" fmla="*/ 3 w 160"/>
                  <a:gd name="T67" fmla="*/ 19 h 167"/>
                  <a:gd name="T68" fmla="*/ 2 w 160"/>
                  <a:gd name="T69" fmla="*/ 19 h 167"/>
                  <a:gd name="T70" fmla="*/ 2 w 160"/>
                  <a:gd name="T71" fmla="*/ 19 h 167"/>
                  <a:gd name="T72" fmla="*/ 1 w 160"/>
                  <a:gd name="T73" fmla="*/ 19 h 167"/>
                  <a:gd name="T74" fmla="*/ 0 w 160"/>
                  <a:gd name="T75" fmla="*/ 18 h 167"/>
                  <a:gd name="T76" fmla="*/ 0 w 160"/>
                  <a:gd name="T77" fmla="*/ 18 h 167"/>
                  <a:gd name="T78" fmla="*/ 0 w 160"/>
                  <a:gd name="T79" fmla="*/ 17 h 167"/>
                  <a:gd name="T80" fmla="*/ 0 w 160"/>
                  <a:gd name="T81" fmla="*/ 17 h 167"/>
                  <a:gd name="T82" fmla="*/ 0 w 160"/>
                  <a:gd name="T83" fmla="*/ 17 h 167"/>
                  <a:gd name="T84" fmla="*/ 0 w 160"/>
                  <a:gd name="T85" fmla="*/ 16 h 167"/>
                  <a:gd name="T86" fmla="*/ 0 w 160"/>
                  <a:gd name="T87" fmla="*/ 16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0"/>
                  <a:gd name="T133" fmla="*/ 0 h 167"/>
                  <a:gd name="T134" fmla="*/ 160 w 160"/>
                  <a:gd name="T135" fmla="*/ 167 h 1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0" h="167">
                    <a:moveTo>
                      <a:pt x="3" y="141"/>
                    </a:moveTo>
                    <a:lnTo>
                      <a:pt x="8" y="138"/>
                    </a:lnTo>
                    <a:lnTo>
                      <a:pt x="12" y="135"/>
                    </a:lnTo>
                    <a:lnTo>
                      <a:pt x="16" y="133"/>
                    </a:lnTo>
                    <a:lnTo>
                      <a:pt x="19" y="131"/>
                    </a:lnTo>
                    <a:lnTo>
                      <a:pt x="22" y="128"/>
                    </a:lnTo>
                    <a:lnTo>
                      <a:pt x="25" y="127"/>
                    </a:lnTo>
                    <a:lnTo>
                      <a:pt x="27" y="125"/>
                    </a:lnTo>
                    <a:lnTo>
                      <a:pt x="29" y="124"/>
                    </a:lnTo>
                    <a:lnTo>
                      <a:pt x="30" y="123"/>
                    </a:lnTo>
                    <a:lnTo>
                      <a:pt x="31" y="122"/>
                    </a:lnTo>
                    <a:lnTo>
                      <a:pt x="33" y="118"/>
                    </a:lnTo>
                    <a:lnTo>
                      <a:pt x="37" y="111"/>
                    </a:lnTo>
                    <a:lnTo>
                      <a:pt x="42" y="100"/>
                    </a:lnTo>
                    <a:lnTo>
                      <a:pt x="48" y="88"/>
                    </a:lnTo>
                    <a:lnTo>
                      <a:pt x="55" y="74"/>
                    </a:lnTo>
                    <a:lnTo>
                      <a:pt x="63" y="61"/>
                    </a:lnTo>
                    <a:lnTo>
                      <a:pt x="70" y="47"/>
                    </a:lnTo>
                    <a:lnTo>
                      <a:pt x="78" y="35"/>
                    </a:lnTo>
                    <a:lnTo>
                      <a:pt x="85" y="25"/>
                    </a:lnTo>
                    <a:lnTo>
                      <a:pt x="92" y="18"/>
                    </a:lnTo>
                    <a:lnTo>
                      <a:pt x="98" y="13"/>
                    </a:lnTo>
                    <a:lnTo>
                      <a:pt x="105" y="9"/>
                    </a:lnTo>
                    <a:lnTo>
                      <a:pt x="113" y="6"/>
                    </a:lnTo>
                    <a:lnTo>
                      <a:pt x="120" y="4"/>
                    </a:lnTo>
                    <a:lnTo>
                      <a:pt x="128" y="2"/>
                    </a:lnTo>
                    <a:lnTo>
                      <a:pt x="135" y="1"/>
                    </a:lnTo>
                    <a:lnTo>
                      <a:pt x="140" y="1"/>
                    </a:lnTo>
                    <a:lnTo>
                      <a:pt x="145" y="0"/>
                    </a:lnTo>
                    <a:lnTo>
                      <a:pt x="148" y="0"/>
                    </a:lnTo>
                    <a:lnTo>
                      <a:pt x="149" y="0"/>
                    </a:lnTo>
                    <a:lnTo>
                      <a:pt x="153" y="1"/>
                    </a:lnTo>
                    <a:lnTo>
                      <a:pt x="155" y="4"/>
                    </a:lnTo>
                    <a:lnTo>
                      <a:pt x="158" y="7"/>
                    </a:lnTo>
                    <a:lnTo>
                      <a:pt x="158" y="11"/>
                    </a:lnTo>
                    <a:lnTo>
                      <a:pt x="159" y="14"/>
                    </a:lnTo>
                    <a:lnTo>
                      <a:pt x="159" y="18"/>
                    </a:lnTo>
                    <a:lnTo>
                      <a:pt x="158" y="23"/>
                    </a:lnTo>
                    <a:lnTo>
                      <a:pt x="158" y="27"/>
                    </a:lnTo>
                    <a:lnTo>
                      <a:pt x="158" y="32"/>
                    </a:lnTo>
                    <a:lnTo>
                      <a:pt x="157" y="36"/>
                    </a:lnTo>
                    <a:lnTo>
                      <a:pt x="156" y="40"/>
                    </a:lnTo>
                    <a:lnTo>
                      <a:pt x="155" y="43"/>
                    </a:lnTo>
                    <a:lnTo>
                      <a:pt x="154" y="47"/>
                    </a:lnTo>
                    <a:lnTo>
                      <a:pt x="152" y="50"/>
                    </a:lnTo>
                    <a:lnTo>
                      <a:pt x="149" y="53"/>
                    </a:lnTo>
                    <a:lnTo>
                      <a:pt x="147" y="55"/>
                    </a:lnTo>
                    <a:lnTo>
                      <a:pt x="144" y="58"/>
                    </a:lnTo>
                    <a:lnTo>
                      <a:pt x="142" y="60"/>
                    </a:lnTo>
                    <a:lnTo>
                      <a:pt x="138" y="62"/>
                    </a:lnTo>
                    <a:lnTo>
                      <a:pt x="135" y="64"/>
                    </a:lnTo>
                    <a:lnTo>
                      <a:pt x="122" y="69"/>
                    </a:lnTo>
                    <a:lnTo>
                      <a:pt x="109" y="77"/>
                    </a:lnTo>
                    <a:lnTo>
                      <a:pt x="97" y="84"/>
                    </a:lnTo>
                    <a:lnTo>
                      <a:pt x="86" y="93"/>
                    </a:lnTo>
                    <a:lnTo>
                      <a:pt x="76" y="103"/>
                    </a:lnTo>
                    <a:lnTo>
                      <a:pt x="67" y="112"/>
                    </a:lnTo>
                    <a:lnTo>
                      <a:pt x="57" y="123"/>
                    </a:lnTo>
                    <a:lnTo>
                      <a:pt x="49" y="135"/>
                    </a:lnTo>
                    <a:lnTo>
                      <a:pt x="41" y="147"/>
                    </a:lnTo>
                    <a:lnTo>
                      <a:pt x="33" y="160"/>
                    </a:lnTo>
                    <a:lnTo>
                      <a:pt x="29" y="165"/>
                    </a:lnTo>
                    <a:lnTo>
                      <a:pt x="25" y="165"/>
                    </a:lnTo>
                    <a:lnTo>
                      <a:pt x="22" y="166"/>
                    </a:lnTo>
                    <a:lnTo>
                      <a:pt x="19" y="166"/>
                    </a:lnTo>
                    <a:lnTo>
                      <a:pt x="16" y="166"/>
                    </a:lnTo>
                    <a:lnTo>
                      <a:pt x="13" y="166"/>
                    </a:lnTo>
                    <a:lnTo>
                      <a:pt x="11" y="165"/>
                    </a:lnTo>
                    <a:lnTo>
                      <a:pt x="8" y="163"/>
                    </a:lnTo>
                    <a:lnTo>
                      <a:pt x="6" y="162"/>
                    </a:lnTo>
                    <a:lnTo>
                      <a:pt x="3" y="160"/>
                    </a:lnTo>
                    <a:lnTo>
                      <a:pt x="2" y="156"/>
                    </a:lnTo>
                    <a:lnTo>
                      <a:pt x="1" y="155"/>
                    </a:lnTo>
                    <a:lnTo>
                      <a:pt x="0" y="153"/>
                    </a:lnTo>
                    <a:lnTo>
                      <a:pt x="0" y="152"/>
                    </a:lnTo>
                    <a:lnTo>
                      <a:pt x="0" y="150"/>
                    </a:lnTo>
                    <a:lnTo>
                      <a:pt x="1" y="149"/>
                    </a:lnTo>
                    <a:lnTo>
                      <a:pt x="1" y="147"/>
                    </a:lnTo>
                    <a:lnTo>
                      <a:pt x="2" y="145"/>
                    </a:lnTo>
                    <a:lnTo>
                      <a:pt x="3" y="144"/>
                    </a:lnTo>
                    <a:lnTo>
                      <a:pt x="3" y="142"/>
                    </a:lnTo>
                    <a:lnTo>
                      <a:pt x="5" y="141"/>
                    </a:lnTo>
                  </a:path>
                </a:pathLst>
              </a:custGeom>
              <a:noFill/>
              <a:ln w="12700" cap="rnd">
                <a:solidFill>
                  <a:srgbClr val="000000"/>
                </a:solidFill>
                <a:round/>
                <a:headEnd type="none" w="sm" len="sm"/>
                <a:tailEnd type="none" w="sm" len="sm"/>
              </a:ln>
            </p:spPr>
            <p:txBody>
              <a:bodyPr/>
              <a:lstStyle/>
              <a:p>
                <a:endParaRPr lang="en-US"/>
              </a:p>
            </p:txBody>
          </p:sp>
          <p:sp>
            <p:nvSpPr>
              <p:cNvPr id="84446" name="Freeform 478"/>
              <p:cNvSpPr>
                <a:spLocks noChangeAspect="1"/>
              </p:cNvSpPr>
              <p:nvPr/>
            </p:nvSpPr>
            <p:spPr bwMode="auto">
              <a:xfrm>
                <a:off x="5072" y="720"/>
                <a:ext cx="1071" cy="898"/>
              </a:xfrm>
              <a:custGeom>
                <a:avLst/>
                <a:gdLst>
                  <a:gd name="T0" fmla="*/ 156 w 2194"/>
                  <a:gd name="T1" fmla="*/ 179 h 1840"/>
                  <a:gd name="T2" fmla="*/ 171 w 2194"/>
                  <a:gd name="T3" fmla="*/ 169 h 1840"/>
                  <a:gd name="T4" fmla="*/ 175 w 2194"/>
                  <a:gd name="T5" fmla="*/ 161 h 1840"/>
                  <a:gd name="T6" fmla="*/ 186 w 2194"/>
                  <a:gd name="T7" fmla="*/ 154 h 1840"/>
                  <a:gd name="T8" fmla="*/ 188 w 2194"/>
                  <a:gd name="T9" fmla="*/ 159 h 1840"/>
                  <a:gd name="T10" fmla="*/ 187 w 2194"/>
                  <a:gd name="T11" fmla="*/ 171 h 1840"/>
                  <a:gd name="T12" fmla="*/ 193 w 2194"/>
                  <a:gd name="T13" fmla="*/ 174 h 1840"/>
                  <a:gd name="T14" fmla="*/ 196 w 2194"/>
                  <a:gd name="T15" fmla="*/ 176 h 1840"/>
                  <a:gd name="T16" fmla="*/ 198 w 2194"/>
                  <a:gd name="T17" fmla="*/ 181 h 1840"/>
                  <a:gd name="T18" fmla="*/ 204 w 2194"/>
                  <a:gd name="T19" fmla="*/ 182 h 1840"/>
                  <a:gd name="T20" fmla="*/ 217 w 2194"/>
                  <a:gd name="T21" fmla="*/ 199 h 1840"/>
                  <a:gd name="T22" fmla="*/ 242 w 2194"/>
                  <a:gd name="T23" fmla="*/ 185 h 1840"/>
                  <a:gd name="T24" fmla="*/ 243 w 2194"/>
                  <a:gd name="T25" fmla="*/ 175 h 1840"/>
                  <a:gd name="T26" fmla="*/ 247 w 2194"/>
                  <a:gd name="T27" fmla="*/ 171 h 1840"/>
                  <a:gd name="T28" fmla="*/ 248 w 2194"/>
                  <a:gd name="T29" fmla="*/ 159 h 1840"/>
                  <a:gd name="T30" fmla="*/ 250 w 2194"/>
                  <a:gd name="T31" fmla="*/ 153 h 1840"/>
                  <a:gd name="T32" fmla="*/ 254 w 2194"/>
                  <a:gd name="T33" fmla="*/ 138 h 1840"/>
                  <a:gd name="T34" fmla="*/ 252 w 2194"/>
                  <a:gd name="T35" fmla="*/ 124 h 1840"/>
                  <a:gd name="T36" fmla="*/ 255 w 2194"/>
                  <a:gd name="T37" fmla="*/ 113 h 1840"/>
                  <a:gd name="T38" fmla="*/ 252 w 2194"/>
                  <a:gd name="T39" fmla="*/ 103 h 1840"/>
                  <a:gd name="T40" fmla="*/ 255 w 2194"/>
                  <a:gd name="T41" fmla="*/ 91 h 1840"/>
                  <a:gd name="T42" fmla="*/ 247 w 2194"/>
                  <a:gd name="T43" fmla="*/ 78 h 1840"/>
                  <a:gd name="T44" fmla="*/ 249 w 2194"/>
                  <a:gd name="T45" fmla="*/ 67 h 1840"/>
                  <a:gd name="T46" fmla="*/ 238 w 2194"/>
                  <a:gd name="T47" fmla="*/ 49 h 1840"/>
                  <a:gd name="T48" fmla="*/ 228 w 2194"/>
                  <a:gd name="T49" fmla="*/ 40 h 1840"/>
                  <a:gd name="T50" fmla="*/ 216 w 2194"/>
                  <a:gd name="T51" fmla="*/ 32 h 1840"/>
                  <a:gd name="T52" fmla="*/ 211 w 2194"/>
                  <a:gd name="T53" fmla="*/ 29 h 1840"/>
                  <a:gd name="T54" fmla="*/ 204 w 2194"/>
                  <a:gd name="T55" fmla="*/ 20 h 1840"/>
                  <a:gd name="T56" fmla="*/ 185 w 2194"/>
                  <a:gd name="T57" fmla="*/ 12 h 1840"/>
                  <a:gd name="T58" fmla="*/ 171 w 2194"/>
                  <a:gd name="T59" fmla="*/ 8 h 1840"/>
                  <a:gd name="T60" fmla="*/ 158 w 2194"/>
                  <a:gd name="T61" fmla="*/ 4 h 1840"/>
                  <a:gd name="T62" fmla="*/ 140 w 2194"/>
                  <a:gd name="T63" fmla="*/ 0 h 1840"/>
                  <a:gd name="T64" fmla="*/ 121 w 2194"/>
                  <a:gd name="T65" fmla="*/ 0 h 1840"/>
                  <a:gd name="T66" fmla="*/ 107 w 2194"/>
                  <a:gd name="T67" fmla="*/ 3 h 1840"/>
                  <a:gd name="T68" fmla="*/ 94 w 2194"/>
                  <a:gd name="T69" fmla="*/ 3 h 1840"/>
                  <a:gd name="T70" fmla="*/ 57 w 2194"/>
                  <a:gd name="T71" fmla="*/ 12 h 1840"/>
                  <a:gd name="T72" fmla="*/ 46 w 2194"/>
                  <a:gd name="T73" fmla="*/ 20 h 1840"/>
                  <a:gd name="T74" fmla="*/ 23 w 2194"/>
                  <a:gd name="T75" fmla="*/ 43 h 1840"/>
                  <a:gd name="T76" fmla="*/ 20 w 2194"/>
                  <a:gd name="T77" fmla="*/ 56 h 1840"/>
                  <a:gd name="T78" fmla="*/ 12 w 2194"/>
                  <a:gd name="T79" fmla="*/ 68 h 1840"/>
                  <a:gd name="T80" fmla="*/ 12 w 2194"/>
                  <a:gd name="T81" fmla="*/ 75 h 1840"/>
                  <a:gd name="T82" fmla="*/ 6 w 2194"/>
                  <a:gd name="T83" fmla="*/ 84 h 1840"/>
                  <a:gd name="T84" fmla="*/ 9 w 2194"/>
                  <a:gd name="T85" fmla="*/ 97 h 1840"/>
                  <a:gd name="T86" fmla="*/ 0 w 2194"/>
                  <a:gd name="T87" fmla="*/ 114 h 1840"/>
                  <a:gd name="T88" fmla="*/ 3 w 2194"/>
                  <a:gd name="T89" fmla="*/ 126 h 1840"/>
                  <a:gd name="T90" fmla="*/ 6 w 2194"/>
                  <a:gd name="T91" fmla="*/ 154 h 1840"/>
                  <a:gd name="T92" fmla="*/ 14 w 2194"/>
                  <a:gd name="T93" fmla="*/ 169 h 1840"/>
                  <a:gd name="T94" fmla="*/ 33 w 2194"/>
                  <a:gd name="T95" fmla="*/ 189 h 1840"/>
                  <a:gd name="T96" fmla="*/ 43 w 2194"/>
                  <a:gd name="T97" fmla="*/ 197 h 1840"/>
                  <a:gd name="T98" fmla="*/ 61 w 2194"/>
                  <a:gd name="T99" fmla="*/ 208 h 1840"/>
                  <a:gd name="T100" fmla="*/ 72 w 2194"/>
                  <a:gd name="T101" fmla="*/ 210 h 1840"/>
                  <a:gd name="T102" fmla="*/ 85 w 2194"/>
                  <a:gd name="T103" fmla="*/ 214 h 1840"/>
                  <a:gd name="T104" fmla="*/ 108 w 2194"/>
                  <a:gd name="T105" fmla="*/ 210 h 1840"/>
                  <a:gd name="T106" fmla="*/ 121 w 2194"/>
                  <a:gd name="T107" fmla="*/ 194 h 1840"/>
                  <a:gd name="T108" fmla="*/ 118 w 2194"/>
                  <a:gd name="T109" fmla="*/ 184 h 1840"/>
                  <a:gd name="T110" fmla="*/ 128 w 2194"/>
                  <a:gd name="T111" fmla="*/ 179 h 1840"/>
                  <a:gd name="T112" fmla="*/ 120 w 2194"/>
                  <a:gd name="T113" fmla="*/ 160 h 1840"/>
                  <a:gd name="T114" fmla="*/ 124 w 2194"/>
                  <a:gd name="T115" fmla="*/ 156 h 1840"/>
                  <a:gd name="T116" fmla="*/ 136 w 2194"/>
                  <a:gd name="T117" fmla="*/ 164 h 1840"/>
                  <a:gd name="T118" fmla="*/ 140 w 2194"/>
                  <a:gd name="T119" fmla="*/ 168 h 18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94"/>
                  <a:gd name="T181" fmla="*/ 0 h 1840"/>
                  <a:gd name="T182" fmla="*/ 2194 w 2194"/>
                  <a:gd name="T183" fmla="*/ 1840 h 18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94" h="1840">
                    <a:moveTo>
                      <a:pt x="1259" y="1480"/>
                    </a:moveTo>
                    <a:lnTo>
                      <a:pt x="1269" y="1487"/>
                    </a:lnTo>
                    <a:lnTo>
                      <a:pt x="1278" y="1496"/>
                    </a:lnTo>
                    <a:lnTo>
                      <a:pt x="1286" y="1504"/>
                    </a:lnTo>
                    <a:lnTo>
                      <a:pt x="1294" y="1512"/>
                    </a:lnTo>
                    <a:lnTo>
                      <a:pt x="1302" y="1521"/>
                    </a:lnTo>
                    <a:lnTo>
                      <a:pt x="1309" y="1527"/>
                    </a:lnTo>
                    <a:lnTo>
                      <a:pt x="1318" y="1534"/>
                    </a:lnTo>
                    <a:lnTo>
                      <a:pt x="1327" y="1537"/>
                    </a:lnTo>
                    <a:lnTo>
                      <a:pt x="1338" y="1539"/>
                    </a:lnTo>
                    <a:lnTo>
                      <a:pt x="1351" y="1537"/>
                    </a:lnTo>
                    <a:lnTo>
                      <a:pt x="1373" y="1531"/>
                    </a:lnTo>
                    <a:lnTo>
                      <a:pt x="1394" y="1522"/>
                    </a:lnTo>
                    <a:lnTo>
                      <a:pt x="1412" y="1511"/>
                    </a:lnTo>
                    <a:lnTo>
                      <a:pt x="1429" y="1498"/>
                    </a:lnTo>
                    <a:lnTo>
                      <a:pt x="1442" y="1484"/>
                    </a:lnTo>
                    <a:lnTo>
                      <a:pt x="1454" y="1472"/>
                    </a:lnTo>
                    <a:lnTo>
                      <a:pt x="1464" y="1461"/>
                    </a:lnTo>
                    <a:lnTo>
                      <a:pt x="1470" y="1451"/>
                    </a:lnTo>
                    <a:lnTo>
                      <a:pt x="1475" y="1445"/>
                    </a:lnTo>
                    <a:lnTo>
                      <a:pt x="1476" y="1442"/>
                    </a:lnTo>
                    <a:lnTo>
                      <a:pt x="1476" y="1441"/>
                    </a:lnTo>
                    <a:lnTo>
                      <a:pt x="1479" y="1436"/>
                    </a:lnTo>
                    <a:lnTo>
                      <a:pt x="1482" y="1429"/>
                    </a:lnTo>
                    <a:lnTo>
                      <a:pt x="1486" y="1420"/>
                    </a:lnTo>
                    <a:lnTo>
                      <a:pt x="1492" y="1409"/>
                    </a:lnTo>
                    <a:lnTo>
                      <a:pt x="1499" y="1397"/>
                    </a:lnTo>
                    <a:lnTo>
                      <a:pt x="1507" y="1386"/>
                    </a:lnTo>
                    <a:lnTo>
                      <a:pt x="1516" y="1375"/>
                    </a:lnTo>
                    <a:lnTo>
                      <a:pt x="1526" y="1364"/>
                    </a:lnTo>
                    <a:lnTo>
                      <a:pt x="1537" y="1355"/>
                    </a:lnTo>
                    <a:lnTo>
                      <a:pt x="1546" y="1348"/>
                    </a:lnTo>
                    <a:lnTo>
                      <a:pt x="1556" y="1342"/>
                    </a:lnTo>
                    <a:lnTo>
                      <a:pt x="1568" y="1337"/>
                    </a:lnTo>
                    <a:lnTo>
                      <a:pt x="1580" y="1332"/>
                    </a:lnTo>
                    <a:lnTo>
                      <a:pt x="1591" y="1328"/>
                    </a:lnTo>
                    <a:lnTo>
                      <a:pt x="1603" y="1325"/>
                    </a:lnTo>
                    <a:lnTo>
                      <a:pt x="1613" y="1322"/>
                    </a:lnTo>
                    <a:lnTo>
                      <a:pt x="1620" y="1319"/>
                    </a:lnTo>
                    <a:lnTo>
                      <a:pt x="1626" y="1318"/>
                    </a:lnTo>
                    <a:lnTo>
                      <a:pt x="1630" y="1317"/>
                    </a:lnTo>
                    <a:lnTo>
                      <a:pt x="1632" y="1319"/>
                    </a:lnTo>
                    <a:lnTo>
                      <a:pt x="1632" y="1327"/>
                    </a:lnTo>
                    <a:lnTo>
                      <a:pt x="1628" y="1337"/>
                    </a:lnTo>
                    <a:lnTo>
                      <a:pt x="1622" y="1352"/>
                    </a:lnTo>
                    <a:lnTo>
                      <a:pt x="1616" y="1368"/>
                    </a:lnTo>
                    <a:lnTo>
                      <a:pt x="1609" y="1385"/>
                    </a:lnTo>
                    <a:lnTo>
                      <a:pt x="1603" y="1402"/>
                    </a:lnTo>
                    <a:lnTo>
                      <a:pt x="1599" y="1419"/>
                    </a:lnTo>
                    <a:lnTo>
                      <a:pt x="1597" y="1434"/>
                    </a:lnTo>
                    <a:lnTo>
                      <a:pt x="1598" y="1446"/>
                    </a:lnTo>
                    <a:lnTo>
                      <a:pt x="1600" y="1451"/>
                    </a:lnTo>
                    <a:lnTo>
                      <a:pt x="1602" y="1458"/>
                    </a:lnTo>
                    <a:lnTo>
                      <a:pt x="1605" y="1464"/>
                    </a:lnTo>
                    <a:lnTo>
                      <a:pt x="1609" y="1470"/>
                    </a:lnTo>
                    <a:lnTo>
                      <a:pt x="1613" y="1477"/>
                    </a:lnTo>
                    <a:lnTo>
                      <a:pt x="1618" y="1483"/>
                    </a:lnTo>
                    <a:lnTo>
                      <a:pt x="1624" y="1489"/>
                    </a:lnTo>
                    <a:lnTo>
                      <a:pt x="1630" y="1493"/>
                    </a:lnTo>
                    <a:lnTo>
                      <a:pt x="1636" y="1496"/>
                    </a:lnTo>
                    <a:lnTo>
                      <a:pt x="1644" y="1498"/>
                    </a:lnTo>
                    <a:lnTo>
                      <a:pt x="1651" y="1498"/>
                    </a:lnTo>
                    <a:lnTo>
                      <a:pt x="1656" y="1498"/>
                    </a:lnTo>
                    <a:lnTo>
                      <a:pt x="1660" y="1497"/>
                    </a:lnTo>
                    <a:lnTo>
                      <a:pt x="1663" y="1497"/>
                    </a:lnTo>
                    <a:lnTo>
                      <a:pt x="1667" y="1497"/>
                    </a:lnTo>
                    <a:lnTo>
                      <a:pt x="1669" y="1498"/>
                    </a:lnTo>
                    <a:lnTo>
                      <a:pt x="1671" y="1498"/>
                    </a:lnTo>
                    <a:lnTo>
                      <a:pt x="1673" y="1499"/>
                    </a:lnTo>
                    <a:lnTo>
                      <a:pt x="1674" y="1500"/>
                    </a:lnTo>
                    <a:lnTo>
                      <a:pt x="1676" y="1502"/>
                    </a:lnTo>
                    <a:lnTo>
                      <a:pt x="1681" y="1507"/>
                    </a:lnTo>
                    <a:lnTo>
                      <a:pt x="1684" y="1512"/>
                    </a:lnTo>
                    <a:lnTo>
                      <a:pt x="1686" y="1517"/>
                    </a:lnTo>
                    <a:lnTo>
                      <a:pt x="1686" y="1521"/>
                    </a:lnTo>
                    <a:lnTo>
                      <a:pt x="1686" y="1525"/>
                    </a:lnTo>
                    <a:lnTo>
                      <a:pt x="1685" y="1530"/>
                    </a:lnTo>
                    <a:lnTo>
                      <a:pt x="1685" y="1534"/>
                    </a:lnTo>
                    <a:lnTo>
                      <a:pt x="1686" y="1540"/>
                    </a:lnTo>
                    <a:lnTo>
                      <a:pt x="1688" y="1546"/>
                    </a:lnTo>
                    <a:lnTo>
                      <a:pt x="1692" y="1553"/>
                    </a:lnTo>
                    <a:lnTo>
                      <a:pt x="1698" y="1559"/>
                    </a:lnTo>
                    <a:lnTo>
                      <a:pt x="1705" y="1563"/>
                    </a:lnTo>
                    <a:lnTo>
                      <a:pt x="1714" y="1566"/>
                    </a:lnTo>
                    <a:lnTo>
                      <a:pt x="1722" y="1567"/>
                    </a:lnTo>
                    <a:lnTo>
                      <a:pt x="1730" y="1568"/>
                    </a:lnTo>
                    <a:lnTo>
                      <a:pt x="1738" y="1567"/>
                    </a:lnTo>
                    <a:lnTo>
                      <a:pt x="1745" y="1566"/>
                    </a:lnTo>
                    <a:lnTo>
                      <a:pt x="1751" y="1565"/>
                    </a:lnTo>
                    <a:lnTo>
                      <a:pt x="1754" y="1565"/>
                    </a:lnTo>
                    <a:lnTo>
                      <a:pt x="1755" y="1564"/>
                    </a:lnTo>
                    <a:lnTo>
                      <a:pt x="1755" y="1568"/>
                    </a:lnTo>
                    <a:lnTo>
                      <a:pt x="1753" y="1579"/>
                    </a:lnTo>
                    <a:lnTo>
                      <a:pt x="1752" y="1595"/>
                    </a:lnTo>
                    <a:lnTo>
                      <a:pt x="1752" y="1615"/>
                    </a:lnTo>
                    <a:lnTo>
                      <a:pt x="1757" y="1636"/>
                    </a:lnTo>
                    <a:lnTo>
                      <a:pt x="1765" y="1658"/>
                    </a:lnTo>
                    <a:lnTo>
                      <a:pt x="1779" y="1678"/>
                    </a:lnTo>
                    <a:lnTo>
                      <a:pt x="1800" y="1695"/>
                    </a:lnTo>
                    <a:lnTo>
                      <a:pt x="1829" y="1707"/>
                    </a:lnTo>
                    <a:lnTo>
                      <a:pt x="1868" y="1712"/>
                    </a:lnTo>
                    <a:lnTo>
                      <a:pt x="1895" y="1711"/>
                    </a:lnTo>
                    <a:lnTo>
                      <a:pt x="1923" y="1703"/>
                    </a:lnTo>
                    <a:lnTo>
                      <a:pt x="1952" y="1692"/>
                    </a:lnTo>
                    <a:lnTo>
                      <a:pt x="1979" y="1676"/>
                    </a:lnTo>
                    <a:lnTo>
                      <a:pt x="2005" y="1660"/>
                    </a:lnTo>
                    <a:lnTo>
                      <a:pt x="2028" y="1641"/>
                    </a:lnTo>
                    <a:lnTo>
                      <a:pt x="2049" y="1623"/>
                    </a:lnTo>
                    <a:lnTo>
                      <a:pt x="2066" y="1606"/>
                    </a:lnTo>
                    <a:lnTo>
                      <a:pt x="2078" y="1592"/>
                    </a:lnTo>
                    <a:lnTo>
                      <a:pt x="2085" y="1581"/>
                    </a:lnTo>
                    <a:lnTo>
                      <a:pt x="2088" y="1572"/>
                    </a:lnTo>
                    <a:lnTo>
                      <a:pt x="2091" y="1563"/>
                    </a:lnTo>
                    <a:lnTo>
                      <a:pt x="2093" y="1553"/>
                    </a:lnTo>
                    <a:lnTo>
                      <a:pt x="2094" y="1542"/>
                    </a:lnTo>
                    <a:lnTo>
                      <a:pt x="2094" y="1532"/>
                    </a:lnTo>
                    <a:lnTo>
                      <a:pt x="2094" y="1523"/>
                    </a:lnTo>
                    <a:lnTo>
                      <a:pt x="2093" y="1515"/>
                    </a:lnTo>
                    <a:lnTo>
                      <a:pt x="2092" y="1509"/>
                    </a:lnTo>
                    <a:lnTo>
                      <a:pt x="2092" y="1505"/>
                    </a:lnTo>
                    <a:lnTo>
                      <a:pt x="2092" y="1503"/>
                    </a:lnTo>
                    <a:lnTo>
                      <a:pt x="2093" y="1502"/>
                    </a:lnTo>
                    <a:lnTo>
                      <a:pt x="2096" y="1500"/>
                    </a:lnTo>
                    <a:lnTo>
                      <a:pt x="2100" y="1496"/>
                    </a:lnTo>
                    <a:lnTo>
                      <a:pt x="2105" y="1491"/>
                    </a:lnTo>
                    <a:lnTo>
                      <a:pt x="2111" y="1484"/>
                    </a:lnTo>
                    <a:lnTo>
                      <a:pt x="2117" y="1477"/>
                    </a:lnTo>
                    <a:lnTo>
                      <a:pt x="2123" y="1469"/>
                    </a:lnTo>
                    <a:lnTo>
                      <a:pt x="2129" y="1461"/>
                    </a:lnTo>
                    <a:lnTo>
                      <a:pt x="2134" y="1452"/>
                    </a:lnTo>
                    <a:lnTo>
                      <a:pt x="2138" y="1443"/>
                    </a:lnTo>
                    <a:lnTo>
                      <a:pt x="2141" y="1429"/>
                    </a:lnTo>
                    <a:lnTo>
                      <a:pt x="2142" y="1416"/>
                    </a:lnTo>
                    <a:lnTo>
                      <a:pt x="2141" y="1402"/>
                    </a:lnTo>
                    <a:lnTo>
                      <a:pt x="2139" y="1388"/>
                    </a:lnTo>
                    <a:lnTo>
                      <a:pt x="2136" y="1376"/>
                    </a:lnTo>
                    <a:lnTo>
                      <a:pt x="2132" y="1365"/>
                    </a:lnTo>
                    <a:lnTo>
                      <a:pt x="2129" y="1356"/>
                    </a:lnTo>
                    <a:lnTo>
                      <a:pt x="2126" y="1348"/>
                    </a:lnTo>
                    <a:lnTo>
                      <a:pt x="2123" y="1344"/>
                    </a:lnTo>
                    <a:lnTo>
                      <a:pt x="2123" y="1342"/>
                    </a:lnTo>
                    <a:lnTo>
                      <a:pt x="2123" y="1341"/>
                    </a:lnTo>
                    <a:lnTo>
                      <a:pt x="2127" y="1337"/>
                    </a:lnTo>
                    <a:lnTo>
                      <a:pt x="2132" y="1331"/>
                    </a:lnTo>
                    <a:lnTo>
                      <a:pt x="2140" y="1323"/>
                    </a:lnTo>
                    <a:lnTo>
                      <a:pt x="2148" y="1313"/>
                    </a:lnTo>
                    <a:lnTo>
                      <a:pt x="2156" y="1301"/>
                    </a:lnTo>
                    <a:lnTo>
                      <a:pt x="2164" y="1287"/>
                    </a:lnTo>
                    <a:lnTo>
                      <a:pt x="2171" y="1273"/>
                    </a:lnTo>
                    <a:lnTo>
                      <a:pt x="2177" y="1256"/>
                    </a:lnTo>
                    <a:lnTo>
                      <a:pt x="2182" y="1239"/>
                    </a:lnTo>
                    <a:lnTo>
                      <a:pt x="2184" y="1227"/>
                    </a:lnTo>
                    <a:lnTo>
                      <a:pt x="2186" y="1214"/>
                    </a:lnTo>
                    <a:lnTo>
                      <a:pt x="2187" y="1200"/>
                    </a:lnTo>
                    <a:lnTo>
                      <a:pt x="2188" y="1188"/>
                    </a:lnTo>
                    <a:lnTo>
                      <a:pt x="2188" y="1176"/>
                    </a:lnTo>
                    <a:lnTo>
                      <a:pt x="2188" y="1165"/>
                    </a:lnTo>
                    <a:lnTo>
                      <a:pt x="2187" y="1156"/>
                    </a:lnTo>
                    <a:lnTo>
                      <a:pt x="2187" y="1149"/>
                    </a:lnTo>
                    <a:lnTo>
                      <a:pt x="2187" y="1144"/>
                    </a:lnTo>
                    <a:lnTo>
                      <a:pt x="2187" y="1142"/>
                    </a:lnTo>
                    <a:lnTo>
                      <a:pt x="2164" y="1070"/>
                    </a:lnTo>
                    <a:lnTo>
                      <a:pt x="2164" y="1069"/>
                    </a:lnTo>
                    <a:lnTo>
                      <a:pt x="2167" y="1065"/>
                    </a:lnTo>
                    <a:lnTo>
                      <a:pt x="2170" y="1059"/>
                    </a:lnTo>
                    <a:lnTo>
                      <a:pt x="2174" y="1051"/>
                    </a:lnTo>
                    <a:lnTo>
                      <a:pt x="2177" y="1042"/>
                    </a:lnTo>
                    <a:lnTo>
                      <a:pt x="2182" y="1031"/>
                    </a:lnTo>
                    <a:lnTo>
                      <a:pt x="2186" y="1020"/>
                    </a:lnTo>
                    <a:lnTo>
                      <a:pt x="2189" y="1008"/>
                    </a:lnTo>
                    <a:lnTo>
                      <a:pt x="2192" y="995"/>
                    </a:lnTo>
                    <a:lnTo>
                      <a:pt x="2193" y="983"/>
                    </a:lnTo>
                    <a:lnTo>
                      <a:pt x="2193" y="970"/>
                    </a:lnTo>
                    <a:lnTo>
                      <a:pt x="2193" y="958"/>
                    </a:lnTo>
                    <a:lnTo>
                      <a:pt x="2190" y="945"/>
                    </a:lnTo>
                    <a:lnTo>
                      <a:pt x="2187" y="934"/>
                    </a:lnTo>
                    <a:lnTo>
                      <a:pt x="2183" y="923"/>
                    </a:lnTo>
                    <a:lnTo>
                      <a:pt x="2180" y="913"/>
                    </a:lnTo>
                    <a:lnTo>
                      <a:pt x="2177" y="904"/>
                    </a:lnTo>
                    <a:lnTo>
                      <a:pt x="2174" y="897"/>
                    </a:lnTo>
                    <a:lnTo>
                      <a:pt x="2172" y="893"/>
                    </a:lnTo>
                    <a:lnTo>
                      <a:pt x="2172" y="891"/>
                    </a:lnTo>
                    <a:lnTo>
                      <a:pt x="2173" y="890"/>
                    </a:lnTo>
                    <a:lnTo>
                      <a:pt x="2174" y="884"/>
                    </a:lnTo>
                    <a:lnTo>
                      <a:pt x="2177" y="875"/>
                    </a:lnTo>
                    <a:lnTo>
                      <a:pt x="2180" y="864"/>
                    </a:lnTo>
                    <a:lnTo>
                      <a:pt x="2184" y="851"/>
                    </a:lnTo>
                    <a:lnTo>
                      <a:pt x="2187" y="837"/>
                    </a:lnTo>
                    <a:lnTo>
                      <a:pt x="2189" y="821"/>
                    </a:lnTo>
                    <a:lnTo>
                      <a:pt x="2191" y="807"/>
                    </a:lnTo>
                    <a:lnTo>
                      <a:pt x="2191" y="793"/>
                    </a:lnTo>
                    <a:lnTo>
                      <a:pt x="2189" y="780"/>
                    </a:lnTo>
                    <a:lnTo>
                      <a:pt x="2185" y="767"/>
                    </a:lnTo>
                    <a:lnTo>
                      <a:pt x="2179" y="752"/>
                    </a:lnTo>
                    <a:lnTo>
                      <a:pt x="2170" y="738"/>
                    </a:lnTo>
                    <a:lnTo>
                      <a:pt x="2162" y="723"/>
                    </a:lnTo>
                    <a:lnTo>
                      <a:pt x="2153" y="707"/>
                    </a:lnTo>
                    <a:lnTo>
                      <a:pt x="2144" y="695"/>
                    </a:lnTo>
                    <a:lnTo>
                      <a:pt x="2136" y="682"/>
                    </a:lnTo>
                    <a:lnTo>
                      <a:pt x="2130" y="674"/>
                    </a:lnTo>
                    <a:lnTo>
                      <a:pt x="2126" y="668"/>
                    </a:lnTo>
                    <a:lnTo>
                      <a:pt x="2124" y="666"/>
                    </a:lnTo>
                    <a:lnTo>
                      <a:pt x="2125" y="664"/>
                    </a:lnTo>
                    <a:lnTo>
                      <a:pt x="2126" y="659"/>
                    </a:lnTo>
                    <a:lnTo>
                      <a:pt x="2129" y="650"/>
                    </a:lnTo>
                    <a:lnTo>
                      <a:pt x="2131" y="640"/>
                    </a:lnTo>
                    <a:lnTo>
                      <a:pt x="2134" y="627"/>
                    </a:lnTo>
                    <a:lnTo>
                      <a:pt x="2136" y="612"/>
                    </a:lnTo>
                    <a:lnTo>
                      <a:pt x="2138" y="595"/>
                    </a:lnTo>
                    <a:lnTo>
                      <a:pt x="2138" y="578"/>
                    </a:lnTo>
                    <a:lnTo>
                      <a:pt x="2137" y="559"/>
                    </a:lnTo>
                    <a:lnTo>
                      <a:pt x="2134" y="541"/>
                    </a:lnTo>
                    <a:lnTo>
                      <a:pt x="2129" y="526"/>
                    </a:lnTo>
                    <a:lnTo>
                      <a:pt x="2120" y="508"/>
                    </a:lnTo>
                    <a:lnTo>
                      <a:pt x="2107" y="489"/>
                    </a:lnTo>
                    <a:lnTo>
                      <a:pt x="2092" y="470"/>
                    </a:lnTo>
                    <a:lnTo>
                      <a:pt x="2076" y="451"/>
                    </a:lnTo>
                    <a:lnTo>
                      <a:pt x="2061" y="433"/>
                    </a:lnTo>
                    <a:lnTo>
                      <a:pt x="2047" y="417"/>
                    </a:lnTo>
                    <a:lnTo>
                      <a:pt x="2036" y="405"/>
                    </a:lnTo>
                    <a:lnTo>
                      <a:pt x="2028" y="397"/>
                    </a:lnTo>
                    <a:lnTo>
                      <a:pt x="2025" y="394"/>
                    </a:lnTo>
                    <a:lnTo>
                      <a:pt x="2023" y="392"/>
                    </a:lnTo>
                    <a:lnTo>
                      <a:pt x="2016" y="386"/>
                    </a:lnTo>
                    <a:lnTo>
                      <a:pt x="2006" y="378"/>
                    </a:lnTo>
                    <a:lnTo>
                      <a:pt x="1993" y="367"/>
                    </a:lnTo>
                    <a:lnTo>
                      <a:pt x="1979" y="356"/>
                    </a:lnTo>
                    <a:lnTo>
                      <a:pt x="1964" y="343"/>
                    </a:lnTo>
                    <a:lnTo>
                      <a:pt x="1949" y="331"/>
                    </a:lnTo>
                    <a:lnTo>
                      <a:pt x="1934" y="319"/>
                    </a:lnTo>
                    <a:lnTo>
                      <a:pt x="1921" y="309"/>
                    </a:lnTo>
                    <a:lnTo>
                      <a:pt x="1911" y="302"/>
                    </a:lnTo>
                    <a:lnTo>
                      <a:pt x="1902" y="296"/>
                    </a:lnTo>
                    <a:lnTo>
                      <a:pt x="1891" y="289"/>
                    </a:lnTo>
                    <a:lnTo>
                      <a:pt x="1879" y="283"/>
                    </a:lnTo>
                    <a:lnTo>
                      <a:pt x="1866" y="277"/>
                    </a:lnTo>
                    <a:lnTo>
                      <a:pt x="1854" y="272"/>
                    </a:lnTo>
                    <a:lnTo>
                      <a:pt x="1843" y="267"/>
                    </a:lnTo>
                    <a:lnTo>
                      <a:pt x="1833" y="263"/>
                    </a:lnTo>
                    <a:lnTo>
                      <a:pt x="1825" y="260"/>
                    </a:lnTo>
                    <a:lnTo>
                      <a:pt x="1820" y="258"/>
                    </a:lnTo>
                    <a:lnTo>
                      <a:pt x="1819" y="257"/>
                    </a:lnTo>
                    <a:lnTo>
                      <a:pt x="1819" y="255"/>
                    </a:lnTo>
                    <a:lnTo>
                      <a:pt x="1819" y="252"/>
                    </a:lnTo>
                    <a:lnTo>
                      <a:pt x="1819" y="247"/>
                    </a:lnTo>
                    <a:lnTo>
                      <a:pt x="1819" y="242"/>
                    </a:lnTo>
                    <a:lnTo>
                      <a:pt x="1817" y="236"/>
                    </a:lnTo>
                    <a:lnTo>
                      <a:pt x="1814" y="229"/>
                    </a:lnTo>
                    <a:lnTo>
                      <a:pt x="1810" y="221"/>
                    </a:lnTo>
                    <a:lnTo>
                      <a:pt x="1805" y="213"/>
                    </a:lnTo>
                    <a:lnTo>
                      <a:pt x="1797" y="204"/>
                    </a:lnTo>
                    <a:lnTo>
                      <a:pt x="1786" y="194"/>
                    </a:lnTo>
                    <a:lnTo>
                      <a:pt x="1769" y="182"/>
                    </a:lnTo>
                    <a:lnTo>
                      <a:pt x="1749" y="170"/>
                    </a:lnTo>
                    <a:lnTo>
                      <a:pt x="1726" y="157"/>
                    </a:lnTo>
                    <a:lnTo>
                      <a:pt x="1702" y="145"/>
                    </a:lnTo>
                    <a:lnTo>
                      <a:pt x="1679" y="134"/>
                    </a:lnTo>
                    <a:lnTo>
                      <a:pt x="1657" y="124"/>
                    </a:lnTo>
                    <a:lnTo>
                      <a:pt x="1638" y="116"/>
                    </a:lnTo>
                    <a:lnTo>
                      <a:pt x="1625" y="111"/>
                    </a:lnTo>
                    <a:lnTo>
                      <a:pt x="1617" y="109"/>
                    </a:lnTo>
                    <a:lnTo>
                      <a:pt x="1607" y="108"/>
                    </a:lnTo>
                    <a:lnTo>
                      <a:pt x="1596" y="106"/>
                    </a:lnTo>
                    <a:lnTo>
                      <a:pt x="1582" y="102"/>
                    </a:lnTo>
                    <a:lnTo>
                      <a:pt x="1568" y="97"/>
                    </a:lnTo>
                    <a:lnTo>
                      <a:pt x="1553" y="93"/>
                    </a:lnTo>
                    <a:lnTo>
                      <a:pt x="1539" y="87"/>
                    </a:lnTo>
                    <a:lnTo>
                      <a:pt x="1524" y="81"/>
                    </a:lnTo>
                    <a:lnTo>
                      <a:pt x="1510" y="76"/>
                    </a:lnTo>
                    <a:lnTo>
                      <a:pt x="1497" y="72"/>
                    </a:lnTo>
                    <a:lnTo>
                      <a:pt x="1486" y="68"/>
                    </a:lnTo>
                    <a:lnTo>
                      <a:pt x="1474" y="65"/>
                    </a:lnTo>
                    <a:lnTo>
                      <a:pt x="1460" y="61"/>
                    </a:lnTo>
                    <a:lnTo>
                      <a:pt x="1444" y="57"/>
                    </a:lnTo>
                    <a:lnTo>
                      <a:pt x="1426" y="52"/>
                    </a:lnTo>
                    <a:lnTo>
                      <a:pt x="1410" y="47"/>
                    </a:lnTo>
                    <a:lnTo>
                      <a:pt x="1394" y="43"/>
                    </a:lnTo>
                    <a:lnTo>
                      <a:pt x="1380" y="39"/>
                    </a:lnTo>
                    <a:lnTo>
                      <a:pt x="1369" y="36"/>
                    </a:lnTo>
                    <a:lnTo>
                      <a:pt x="1362" y="33"/>
                    </a:lnTo>
                    <a:lnTo>
                      <a:pt x="1359" y="33"/>
                    </a:lnTo>
                    <a:lnTo>
                      <a:pt x="1356" y="33"/>
                    </a:lnTo>
                    <a:lnTo>
                      <a:pt x="1350" y="30"/>
                    </a:lnTo>
                    <a:lnTo>
                      <a:pt x="1338" y="28"/>
                    </a:lnTo>
                    <a:lnTo>
                      <a:pt x="1324" y="24"/>
                    </a:lnTo>
                    <a:lnTo>
                      <a:pt x="1307" y="20"/>
                    </a:lnTo>
                    <a:lnTo>
                      <a:pt x="1288" y="17"/>
                    </a:lnTo>
                    <a:lnTo>
                      <a:pt x="1267" y="12"/>
                    </a:lnTo>
                    <a:lnTo>
                      <a:pt x="1245" y="8"/>
                    </a:lnTo>
                    <a:lnTo>
                      <a:pt x="1223" y="5"/>
                    </a:lnTo>
                    <a:lnTo>
                      <a:pt x="1202" y="2"/>
                    </a:lnTo>
                    <a:lnTo>
                      <a:pt x="1181" y="1"/>
                    </a:lnTo>
                    <a:lnTo>
                      <a:pt x="1159" y="0"/>
                    </a:lnTo>
                    <a:lnTo>
                      <a:pt x="1139" y="1"/>
                    </a:lnTo>
                    <a:lnTo>
                      <a:pt x="1119" y="1"/>
                    </a:lnTo>
                    <a:lnTo>
                      <a:pt x="1100" y="3"/>
                    </a:lnTo>
                    <a:lnTo>
                      <a:pt x="1083" y="5"/>
                    </a:lnTo>
                    <a:lnTo>
                      <a:pt x="1067" y="5"/>
                    </a:lnTo>
                    <a:lnTo>
                      <a:pt x="1052" y="6"/>
                    </a:lnTo>
                    <a:lnTo>
                      <a:pt x="1040" y="6"/>
                    </a:lnTo>
                    <a:lnTo>
                      <a:pt x="1030" y="5"/>
                    </a:lnTo>
                    <a:lnTo>
                      <a:pt x="1017" y="4"/>
                    </a:lnTo>
                    <a:lnTo>
                      <a:pt x="1003" y="5"/>
                    </a:lnTo>
                    <a:lnTo>
                      <a:pt x="988" y="8"/>
                    </a:lnTo>
                    <a:lnTo>
                      <a:pt x="973" y="12"/>
                    </a:lnTo>
                    <a:lnTo>
                      <a:pt x="958" y="17"/>
                    </a:lnTo>
                    <a:lnTo>
                      <a:pt x="944" y="22"/>
                    </a:lnTo>
                    <a:lnTo>
                      <a:pt x="933" y="27"/>
                    </a:lnTo>
                    <a:lnTo>
                      <a:pt x="924" y="31"/>
                    </a:lnTo>
                    <a:lnTo>
                      <a:pt x="918" y="34"/>
                    </a:lnTo>
                    <a:lnTo>
                      <a:pt x="915" y="35"/>
                    </a:lnTo>
                    <a:lnTo>
                      <a:pt x="913" y="35"/>
                    </a:lnTo>
                    <a:lnTo>
                      <a:pt x="908" y="33"/>
                    </a:lnTo>
                    <a:lnTo>
                      <a:pt x="897" y="33"/>
                    </a:lnTo>
                    <a:lnTo>
                      <a:pt x="883" y="31"/>
                    </a:lnTo>
                    <a:lnTo>
                      <a:pt x="863" y="30"/>
                    </a:lnTo>
                    <a:lnTo>
                      <a:pt x="838" y="29"/>
                    </a:lnTo>
                    <a:lnTo>
                      <a:pt x="808" y="28"/>
                    </a:lnTo>
                    <a:lnTo>
                      <a:pt x="772" y="27"/>
                    </a:lnTo>
                    <a:lnTo>
                      <a:pt x="730" y="28"/>
                    </a:lnTo>
                    <a:lnTo>
                      <a:pt x="681" y="29"/>
                    </a:lnTo>
                    <a:lnTo>
                      <a:pt x="633" y="34"/>
                    </a:lnTo>
                    <a:lnTo>
                      <a:pt x="592" y="43"/>
                    </a:lnTo>
                    <a:lnTo>
                      <a:pt x="557" y="57"/>
                    </a:lnTo>
                    <a:lnTo>
                      <a:pt x="529" y="73"/>
                    </a:lnTo>
                    <a:lnTo>
                      <a:pt x="504" y="90"/>
                    </a:lnTo>
                    <a:lnTo>
                      <a:pt x="486" y="107"/>
                    </a:lnTo>
                    <a:lnTo>
                      <a:pt x="472" y="122"/>
                    </a:lnTo>
                    <a:lnTo>
                      <a:pt x="462" y="135"/>
                    </a:lnTo>
                    <a:lnTo>
                      <a:pt x="457" y="144"/>
                    </a:lnTo>
                    <a:lnTo>
                      <a:pt x="456" y="147"/>
                    </a:lnTo>
                    <a:lnTo>
                      <a:pt x="453" y="148"/>
                    </a:lnTo>
                    <a:lnTo>
                      <a:pt x="444" y="151"/>
                    </a:lnTo>
                    <a:lnTo>
                      <a:pt x="431" y="157"/>
                    </a:lnTo>
                    <a:lnTo>
                      <a:pt x="414" y="163"/>
                    </a:lnTo>
                    <a:lnTo>
                      <a:pt x="394" y="173"/>
                    </a:lnTo>
                    <a:lnTo>
                      <a:pt x="371" y="185"/>
                    </a:lnTo>
                    <a:lnTo>
                      <a:pt x="346" y="200"/>
                    </a:lnTo>
                    <a:lnTo>
                      <a:pt x="321" y="217"/>
                    </a:lnTo>
                    <a:lnTo>
                      <a:pt x="295" y="236"/>
                    </a:lnTo>
                    <a:lnTo>
                      <a:pt x="269" y="259"/>
                    </a:lnTo>
                    <a:lnTo>
                      <a:pt x="247" y="285"/>
                    </a:lnTo>
                    <a:lnTo>
                      <a:pt x="228" y="312"/>
                    </a:lnTo>
                    <a:lnTo>
                      <a:pt x="214" y="342"/>
                    </a:lnTo>
                    <a:lnTo>
                      <a:pt x="203" y="371"/>
                    </a:lnTo>
                    <a:lnTo>
                      <a:pt x="196" y="399"/>
                    </a:lnTo>
                    <a:lnTo>
                      <a:pt x="190" y="425"/>
                    </a:lnTo>
                    <a:lnTo>
                      <a:pt x="187" y="447"/>
                    </a:lnTo>
                    <a:lnTo>
                      <a:pt x="185" y="464"/>
                    </a:lnTo>
                    <a:lnTo>
                      <a:pt x="184" y="476"/>
                    </a:lnTo>
                    <a:lnTo>
                      <a:pt x="184" y="479"/>
                    </a:lnTo>
                    <a:lnTo>
                      <a:pt x="183" y="480"/>
                    </a:lnTo>
                    <a:lnTo>
                      <a:pt x="180" y="482"/>
                    </a:lnTo>
                    <a:lnTo>
                      <a:pt x="174" y="484"/>
                    </a:lnTo>
                    <a:lnTo>
                      <a:pt x="168" y="489"/>
                    </a:lnTo>
                    <a:lnTo>
                      <a:pt x="160" y="495"/>
                    </a:lnTo>
                    <a:lnTo>
                      <a:pt x="151" y="503"/>
                    </a:lnTo>
                    <a:lnTo>
                      <a:pt x="142" y="513"/>
                    </a:lnTo>
                    <a:lnTo>
                      <a:pt x="132" y="526"/>
                    </a:lnTo>
                    <a:lnTo>
                      <a:pt x="123" y="542"/>
                    </a:lnTo>
                    <a:lnTo>
                      <a:pt x="113" y="560"/>
                    </a:lnTo>
                    <a:lnTo>
                      <a:pt x="107" y="574"/>
                    </a:lnTo>
                    <a:lnTo>
                      <a:pt x="104" y="587"/>
                    </a:lnTo>
                    <a:lnTo>
                      <a:pt x="103" y="597"/>
                    </a:lnTo>
                    <a:lnTo>
                      <a:pt x="103" y="604"/>
                    </a:lnTo>
                    <a:lnTo>
                      <a:pt x="104" y="611"/>
                    </a:lnTo>
                    <a:lnTo>
                      <a:pt x="107" y="617"/>
                    </a:lnTo>
                    <a:lnTo>
                      <a:pt x="108" y="622"/>
                    </a:lnTo>
                    <a:lnTo>
                      <a:pt x="109" y="628"/>
                    </a:lnTo>
                    <a:lnTo>
                      <a:pt x="110" y="633"/>
                    </a:lnTo>
                    <a:lnTo>
                      <a:pt x="108" y="639"/>
                    </a:lnTo>
                    <a:lnTo>
                      <a:pt x="104" y="647"/>
                    </a:lnTo>
                    <a:lnTo>
                      <a:pt x="99" y="655"/>
                    </a:lnTo>
                    <a:lnTo>
                      <a:pt x="92" y="663"/>
                    </a:lnTo>
                    <a:lnTo>
                      <a:pt x="85" y="673"/>
                    </a:lnTo>
                    <a:lnTo>
                      <a:pt x="79" y="682"/>
                    </a:lnTo>
                    <a:lnTo>
                      <a:pt x="71" y="691"/>
                    </a:lnTo>
                    <a:lnTo>
                      <a:pt x="65" y="701"/>
                    </a:lnTo>
                    <a:lnTo>
                      <a:pt x="59" y="710"/>
                    </a:lnTo>
                    <a:lnTo>
                      <a:pt x="55" y="718"/>
                    </a:lnTo>
                    <a:lnTo>
                      <a:pt x="53" y="726"/>
                    </a:lnTo>
                    <a:lnTo>
                      <a:pt x="50" y="744"/>
                    </a:lnTo>
                    <a:lnTo>
                      <a:pt x="51" y="761"/>
                    </a:lnTo>
                    <a:lnTo>
                      <a:pt x="53" y="776"/>
                    </a:lnTo>
                    <a:lnTo>
                      <a:pt x="56" y="790"/>
                    </a:lnTo>
                    <a:lnTo>
                      <a:pt x="60" y="802"/>
                    </a:lnTo>
                    <a:lnTo>
                      <a:pt x="64" y="812"/>
                    </a:lnTo>
                    <a:lnTo>
                      <a:pt x="69" y="821"/>
                    </a:lnTo>
                    <a:lnTo>
                      <a:pt x="72" y="828"/>
                    </a:lnTo>
                    <a:lnTo>
                      <a:pt x="75" y="831"/>
                    </a:lnTo>
                    <a:lnTo>
                      <a:pt x="76" y="833"/>
                    </a:lnTo>
                    <a:lnTo>
                      <a:pt x="73" y="834"/>
                    </a:lnTo>
                    <a:lnTo>
                      <a:pt x="66" y="839"/>
                    </a:lnTo>
                    <a:lnTo>
                      <a:pt x="57" y="847"/>
                    </a:lnTo>
                    <a:lnTo>
                      <a:pt x="45" y="858"/>
                    </a:lnTo>
                    <a:lnTo>
                      <a:pt x="33" y="873"/>
                    </a:lnTo>
                    <a:lnTo>
                      <a:pt x="22" y="893"/>
                    </a:lnTo>
                    <a:lnTo>
                      <a:pt x="11" y="918"/>
                    </a:lnTo>
                    <a:lnTo>
                      <a:pt x="4" y="948"/>
                    </a:lnTo>
                    <a:lnTo>
                      <a:pt x="0" y="983"/>
                    </a:lnTo>
                    <a:lnTo>
                      <a:pt x="2" y="1024"/>
                    </a:lnTo>
                    <a:lnTo>
                      <a:pt x="4" y="1037"/>
                    </a:lnTo>
                    <a:lnTo>
                      <a:pt x="6" y="1046"/>
                    </a:lnTo>
                    <a:lnTo>
                      <a:pt x="9" y="1056"/>
                    </a:lnTo>
                    <a:lnTo>
                      <a:pt x="13" y="1063"/>
                    </a:lnTo>
                    <a:lnTo>
                      <a:pt x="17" y="1069"/>
                    </a:lnTo>
                    <a:lnTo>
                      <a:pt x="20" y="1075"/>
                    </a:lnTo>
                    <a:lnTo>
                      <a:pt x="22" y="1079"/>
                    </a:lnTo>
                    <a:lnTo>
                      <a:pt x="25" y="1083"/>
                    </a:lnTo>
                    <a:lnTo>
                      <a:pt x="25" y="1087"/>
                    </a:lnTo>
                    <a:lnTo>
                      <a:pt x="25" y="1089"/>
                    </a:lnTo>
                    <a:lnTo>
                      <a:pt x="16" y="1115"/>
                    </a:lnTo>
                    <a:lnTo>
                      <a:pt x="12" y="1145"/>
                    </a:lnTo>
                    <a:lnTo>
                      <a:pt x="12" y="1181"/>
                    </a:lnTo>
                    <a:lnTo>
                      <a:pt x="15" y="1218"/>
                    </a:lnTo>
                    <a:lnTo>
                      <a:pt x="25" y="1255"/>
                    </a:lnTo>
                    <a:lnTo>
                      <a:pt x="38" y="1292"/>
                    </a:lnTo>
                    <a:lnTo>
                      <a:pt x="54" y="1325"/>
                    </a:lnTo>
                    <a:lnTo>
                      <a:pt x="76" y="1353"/>
                    </a:lnTo>
                    <a:lnTo>
                      <a:pt x="102" y="1375"/>
                    </a:lnTo>
                    <a:lnTo>
                      <a:pt x="133" y="1388"/>
                    </a:lnTo>
                    <a:lnTo>
                      <a:pt x="134" y="1391"/>
                    </a:lnTo>
                    <a:lnTo>
                      <a:pt x="133" y="1397"/>
                    </a:lnTo>
                    <a:lnTo>
                      <a:pt x="128" y="1407"/>
                    </a:lnTo>
                    <a:lnTo>
                      <a:pt x="123" y="1420"/>
                    </a:lnTo>
                    <a:lnTo>
                      <a:pt x="120" y="1435"/>
                    </a:lnTo>
                    <a:lnTo>
                      <a:pt x="118" y="1454"/>
                    </a:lnTo>
                    <a:lnTo>
                      <a:pt x="120" y="1473"/>
                    </a:lnTo>
                    <a:lnTo>
                      <a:pt x="126" y="1494"/>
                    </a:lnTo>
                    <a:lnTo>
                      <a:pt x="140" y="1517"/>
                    </a:lnTo>
                    <a:lnTo>
                      <a:pt x="161" y="1540"/>
                    </a:lnTo>
                    <a:lnTo>
                      <a:pt x="185" y="1560"/>
                    </a:lnTo>
                    <a:lnTo>
                      <a:pt x="210" y="1579"/>
                    </a:lnTo>
                    <a:lnTo>
                      <a:pt x="234" y="1596"/>
                    </a:lnTo>
                    <a:lnTo>
                      <a:pt x="259" y="1612"/>
                    </a:lnTo>
                    <a:lnTo>
                      <a:pt x="282" y="1625"/>
                    </a:lnTo>
                    <a:lnTo>
                      <a:pt x="301" y="1636"/>
                    </a:lnTo>
                    <a:lnTo>
                      <a:pt x="319" y="1645"/>
                    </a:lnTo>
                    <a:lnTo>
                      <a:pt x="332" y="1652"/>
                    </a:lnTo>
                    <a:lnTo>
                      <a:pt x="341" y="1656"/>
                    </a:lnTo>
                    <a:lnTo>
                      <a:pt x="344" y="1657"/>
                    </a:lnTo>
                    <a:lnTo>
                      <a:pt x="346" y="1660"/>
                    </a:lnTo>
                    <a:lnTo>
                      <a:pt x="352" y="1667"/>
                    </a:lnTo>
                    <a:lnTo>
                      <a:pt x="362" y="1679"/>
                    </a:lnTo>
                    <a:lnTo>
                      <a:pt x="375" y="1692"/>
                    </a:lnTo>
                    <a:lnTo>
                      <a:pt x="389" y="1707"/>
                    </a:lnTo>
                    <a:lnTo>
                      <a:pt x="405" y="1723"/>
                    </a:lnTo>
                    <a:lnTo>
                      <a:pt x="422" y="1738"/>
                    </a:lnTo>
                    <a:lnTo>
                      <a:pt x="440" y="1752"/>
                    </a:lnTo>
                    <a:lnTo>
                      <a:pt x="456" y="1764"/>
                    </a:lnTo>
                    <a:lnTo>
                      <a:pt x="471" y="1771"/>
                    </a:lnTo>
                    <a:lnTo>
                      <a:pt x="486" y="1777"/>
                    </a:lnTo>
                    <a:lnTo>
                      <a:pt x="503" y="1782"/>
                    </a:lnTo>
                    <a:lnTo>
                      <a:pt x="522" y="1787"/>
                    </a:lnTo>
                    <a:lnTo>
                      <a:pt x="541" y="1790"/>
                    </a:lnTo>
                    <a:lnTo>
                      <a:pt x="558" y="1794"/>
                    </a:lnTo>
                    <a:lnTo>
                      <a:pt x="575" y="1796"/>
                    </a:lnTo>
                    <a:lnTo>
                      <a:pt x="589" y="1799"/>
                    </a:lnTo>
                    <a:lnTo>
                      <a:pt x="601" y="1801"/>
                    </a:lnTo>
                    <a:lnTo>
                      <a:pt x="608" y="1802"/>
                    </a:lnTo>
                    <a:lnTo>
                      <a:pt x="611" y="1802"/>
                    </a:lnTo>
                    <a:lnTo>
                      <a:pt x="613" y="1803"/>
                    </a:lnTo>
                    <a:lnTo>
                      <a:pt x="618" y="1805"/>
                    </a:lnTo>
                    <a:lnTo>
                      <a:pt x="627" y="1807"/>
                    </a:lnTo>
                    <a:lnTo>
                      <a:pt x="638" y="1811"/>
                    </a:lnTo>
                    <a:lnTo>
                      <a:pt x="651" y="1815"/>
                    </a:lnTo>
                    <a:lnTo>
                      <a:pt x="665" y="1819"/>
                    </a:lnTo>
                    <a:lnTo>
                      <a:pt x="679" y="1824"/>
                    </a:lnTo>
                    <a:lnTo>
                      <a:pt x="694" y="1828"/>
                    </a:lnTo>
                    <a:lnTo>
                      <a:pt x="707" y="1832"/>
                    </a:lnTo>
                    <a:lnTo>
                      <a:pt x="720" y="1836"/>
                    </a:lnTo>
                    <a:lnTo>
                      <a:pt x="734" y="1838"/>
                    </a:lnTo>
                    <a:lnTo>
                      <a:pt x="752" y="1839"/>
                    </a:lnTo>
                    <a:lnTo>
                      <a:pt x="774" y="1838"/>
                    </a:lnTo>
                    <a:lnTo>
                      <a:pt x="798" y="1836"/>
                    </a:lnTo>
                    <a:lnTo>
                      <a:pt x="824" y="1833"/>
                    </a:lnTo>
                    <a:lnTo>
                      <a:pt x="849" y="1829"/>
                    </a:lnTo>
                    <a:lnTo>
                      <a:pt x="873" y="1825"/>
                    </a:lnTo>
                    <a:lnTo>
                      <a:pt x="896" y="1820"/>
                    </a:lnTo>
                    <a:lnTo>
                      <a:pt x="914" y="1815"/>
                    </a:lnTo>
                    <a:lnTo>
                      <a:pt x="929" y="1811"/>
                    </a:lnTo>
                    <a:lnTo>
                      <a:pt x="943" y="1805"/>
                    </a:lnTo>
                    <a:lnTo>
                      <a:pt x="957" y="1794"/>
                    </a:lnTo>
                    <a:lnTo>
                      <a:pt x="972" y="1781"/>
                    </a:lnTo>
                    <a:lnTo>
                      <a:pt x="985" y="1767"/>
                    </a:lnTo>
                    <a:lnTo>
                      <a:pt x="998" y="1750"/>
                    </a:lnTo>
                    <a:lnTo>
                      <a:pt x="1010" y="1733"/>
                    </a:lnTo>
                    <a:lnTo>
                      <a:pt x="1020" y="1716"/>
                    </a:lnTo>
                    <a:lnTo>
                      <a:pt x="1027" y="1699"/>
                    </a:lnTo>
                    <a:lnTo>
                      <a:pt x="1033" y="1684"/>
                    </a:lnTo>
                    <a:lnTo>
                      <a:pt x="1036" y="1670"/>
                    </a:lnTo>
                    <a:lnTo>
                      <a:pt x="1036" y="1659"/>
                    </a:lnTo>
                    <a:lnTo>
                      <a:pt x="1035" y="1647"/>
                    </a:lnTo>
                    <a:lnTo>
                      <a:pt x="1033" y="1635"/>
                    </a:lnTo>
                    <a:lnTo>
                      <a:pt x="1030" y="1624"/>
                    </a:lnTo>
                    <a:lnTo>
                      <a:pt x="1027" y="1614"/>
                    </a:lnTo>
                    <a:lnTo>
                      <a:pt x="1024" y="1605"/>
                    </a:lnTo>
                    <a:lnTo>
                      <a:pt x="1021" y="1597"/>
                    </a:lnTo>
                    <a:lnTo>
                      <a:pt x="1019" y="1592"/>
                    </a:lnTo>
                    <a:lnTo>
                      <a:pt x="1017" y="1588"/>
                    </a:lnTo>
                    <a:lnTo>
                      <a:pt x="1017" y="1587"/>
                    </a:lnTo>
                    <a:lnTo>
                      <a:pt x="1019" y="1587"/>
                    </a:lnTo>
                    <a:lnTo>
                      <a:pt x="1026" y="1584"/>
                    </a:lnTo>
                    <a:lnTo>
                      <a:pt x="1037" y="1581"/>
                    </a:lnTo>
                    <a:lnTo>
                      <a:pt x="1050" y="1575"/>
                    </a:lnTo>
                    <a:lnTo>
                      <a:pt x="1064" y="1568"/>
                    </a:lnTo>
                    <a:lnTo>
                      <a:pt x="1079" y="1559"/>
                    </a:lnTo>
                    <a:lnTo>
                      <a:pt x="1093" y="1547"/>
                    </a:lnTo>
                    <a:lnTo>
                      <a:pt x="1103" y="1534"/>
                    </a:lnTo>
                    <a:lnTo>
                      <a:pt x="1111" y="1519"/>
                    </a:lnTo>
                    <a:lnTo>
                      <a:pt x="1114" y="1502"/>
                    </a:lnTo>
                    <a:lnTo>
                      <a:pt x="1111" y="1475"/>
                    </a:lnTo>
                    <a:lnTo>
                      <a:pt x="1102" y="1451"/>
                    </a:lnTo>
                    <a:lnTo>
                      <a:pt x="1089" y="1430"/>
                    </a:lnTo>
                    <a:lnTo>
                      <a:pt x="1074" y="1412"/>
                    </a:lnTo>
                    <a:lnTo>
                      <a:pt x="1058" y="1396"/>
                    </a:lnTo>
                    <a:lnTo>
                      <a:pt x="1042" y="1382"/>
                    </a:lnTo>
                    <a:lnTo>
                      <a:pt x="1030" y="1370"/>
                    </a:lnTo>
                    <a:lnTo>
                      <a:pt x="1020" y="1359"/>
                    </a:lnTo>
                    <a:lnTo>
                      <a:pt x="1017" y="1349"/>
                    </a:lnTo>
                    <a:lnTo>
                      <a:pt x="1022" y="1340"/>
                    </a:lnTo>
                    <a:lnTo>
                      <a:pt x="1026" y="1337"/>
                    </a:lnTo>
                    <a:lnTo>
                      <a:pt x="1033" y="1335"/>
                    </a:lnTo>
                    <a:lnTo>
                      <a:pt x="1040" y="1334"/>
                    </a:lnTo>
                    <a:lnTo>
                      <a:pt x="1049" y="1335"/>
                    </a:lnTo>
                    <a:lnTo>
                      <a:pt x="1059" y="1337"/>
                    </a:lnTo>
                    <a:lnTo>
                      <a:pt x="1071" y="1341"/>
                    </a:lnTo>
                    <a:lnTo>
                      <a:pt x="1083" y="1346"/>
                    </a:lnTo>
                    <a:lnTo>
                      <a:pt x="1096" y="1352"/>
                    </a:lnTo>
                    <a:lnTo>
                      <a:pt x="1110" y="1359"/>
                    </a:lnTo>
                    <a:lnTo>
                      <a:pt x="1125" y="1369"/>
                    </a:lnTo>
                    <a:lnTo>
                      <a:pt x="1132" y="1374"/>
                    </a:lnTo>
                    <a:lnTo>
                      <a:pt x="1141" y="1382"/>
                    </a:lnTo>
                    <a:lnTo>
                      <a:pt x="1150" y="1391"/>
                    </a:lnTo>
                    <a:lnTo>
                      <a:pt x="1158" y="1401"/>
                    </a:lnTo>
                    <a:lnTo>
                      <a:pt x="1166" y="1410"/>
                    </a:lnTo>
                    <a:lnTo>
                      <a:pt x="1174" y="1420"/>
                    </a:lnTo>
                    <a:lnTo>
                      <a:pt x="1180" y="1428"/>
                    </a:lnTo>
                    <a:lnTo>
                      <a:pt x="1185" y="1435"/>
                    </a:lnTo>
                    <a:lnTo>
                      <a:pt x="1188" y="1439"/>
                    </a:lnTo>
                    <a:lnTo>
                      <a:pt x="1189" y="1441"/>
                    </a:lnTo>
                    <a:lnTo>
                      <a:pt x="1190" y="1442"/>
                    </a:lnTo>
                    <a:lnTo>
                      <a:pt x="1193" y="1442"/>
                    </a:lnTo>
                    <a:lnTo>
                      <a:pt x="1197" y="1445"/>
                    </a:lnTo>
                    <a:lnTo>
                      <a:pt x="1203" y="1448"/>
                    </a:lnTo>
                    <a:lnTo>
                      <a:pt x="1210" y="1451"/>
                    </a:lnTo>
                    <a:lnTo>
                      <a:pt x="1219" y="1456"/>
                    </a:lnTo>
                    <a:lnTo>
                      <a:pt x="1228" y="1461"/>
                    </a:lnTo>
                    <a:lnTo>
                      <a:pt x="1238" y="1467"/>
                    </a:lnTo>
                    <a:lnTo>
                      <a:pt x="1248" y="1473"/>
                    </a:lnTo>
                    <a:lnTo>
                      <a:pt x="1259" y="1480"/>
                    </a:lnTo>
                  </a:path>
                </a:pathLst>
              </a:custGeom>
              <a:solidFill>
                <a:srgbClr val="FFD8D8"/>
              </a:solidFill>
              <a:ln w="9525" cap="rnd">
                <a:noFill/>
                <a:round/>
                <a:headEnd/>
                <a:tailEnd/>
              </a:ln>
            </p:spPr>
            <p:txBody>
              <a:bodyPr/>
              <a:lstStyle/>
              <a:p>
                <a:endParaRPr lang="en-US"/>
              </a:p>
            </p:txBody>
          </p:sp>
          <p:sp>
            <p:nvSpPr>
              <p:cNvPr id="84447" name="Freeform 479"/>
              <p:cNvSpPr>
                <a:spLocks noChangeAspect="1"/>
              </p:cNvSpPr>
              <p:nvPr/>
            </p:nvSpPr>
            <p:spPr bwMode="auto">
              <a:xfrm>
                <a:off x="5707" y="737"/>
                <a:ext cx="368" cy="231"/>
              </a:xfrm>
              <a:custGeom>
                <a:avLst/>
                <a:gdLst>
                  <a:gd name="T0" fmla="*/ 71 w 754"/>
                  <a:gd name="T1" fmla="*/ 40 h 475"/>
                  <a:gd name="T2" fmla="*/ 61 w 754"/>
                  <a:gd name="T3" fmla="*/ 33 h 475"/>
                  <a:gd name="T4" fmla="*/ 58 w 754"/>
                  <a:gd name="T5" fmla="*/ 31 h 475"/>
                  <a:gd name="T6" fmla="*/ 50 w 754"/>
                  <a:gd name="T7" fmla="*/ 28 h 475"/>
                  <a:gd name="T8" fmla="*/ 44 w 754"/>
                  <a:gd name="T9" fmla="*/ 27 h 475"/>
                  <a:gd name="T10" fmla="*/ 41 w 754"/>
                  <a:gd name="T11" fmla="*/ 26 h 475"/>
                  <a:gd name="T12" fmla="*/ 41 w 754"/>
                  <a:gd name="T13" fmla="*/ 25 h 475"/>
                  <a:gd name="T14" fmla="*/ 41 w 754"/>
                  <a:gd name="T15" fmla="*/ 23 h 475"/>
                  <a:gd name="T16" fmla="*/ 41 w 754"/>
                  <a:gd name="T17" fmla="*/ 22 h 475"/>
                  <a:gd name="T18" fmla="*/ 41 w 754"/>
                  <a:gd name="T19" fmla="*/ 20 h 475"/>
                  <a:gd name="T20" fmla="*/ 40 w 754"/>
                  <a:gd name="T21" fmla="*/ 18 h 475"/>
                  <a:gd name="T22" fmla="*/ 38 w 754"/>
                  <a:gd name="T23" fmla="*/ 18 h 475"/>
                  <a:gd name="T24" fmla="*/ 36 w 754"/>
                  <a:gd name="T25" fmla="*/ 17 h 475"/>
                  <a:gd name="T26" fmla="*/ 35 w 754"/>
                  <a:gd name="T27" fmla="*/ 15 h 475"/>
                  <a:gd name="T28" fmla="*/ 31 w 754"/>
                  <a:gd name="T29" fmla="*/ 13 h 475"/>
                  <a:gd name="T30" fmla="*/ 26 w 754"/>
                  <a:gd name="T31" fmla="*/ 12 h 475"/>
                  <a:gd name="T32" fmla="*/ 23 w 754"/>
                  <a:gd name="T33" fmla="*/ 12 h 475"/>
                  <a:gd name="T34" fmla="*/ 23 w 754"/>
                  <a:gd name="T35" fmla="*/ 12 h 475"/>
                  <a:gd name="T36" fmla="*/ 22 w 754"/>
                  <a:gd name="T37" fmla="*/ 11 h 475"/>
                  <a:gd name="T38" fmla="*/ 23 w 754"/>
                  <a:gd name="T39" fmla="*/ 8 h 475"/>
                  <a:gd name="T40" fmla="*/ 19 w 754"/>
                  <a:gd name="T41" fmla="*/ 6 h 475"/>
                  <a:gd name="T42" fmla="*/ 12 w 754"/>
                  <a:gd name="T43" fmla="*/ 5 h 475"/>
                  <a:gd name="T44" fmla="*/ 8 w 754"/>
                  <a:gd name="T45" fmla="*/ 4 h 475"/>
                  <a:gd name="T46" fmla="*/ 4 w 754"/>
                  <a:gd name="T47" fmla="*/ 3 h 475"/>
                  <a:gd name="T48" fmla="*/ 0 w 754"/>
                  <a:gd name="T49" fmla="*/ 0 h 475"/>
                  <a:gd name="T50" fmla="*/ 3 w 754"/>
                  <a:gd name="T51" fmla="*/ 0 h 475"/>
                  <a:gd name="T52" fmla="*/ 10 w 754"/>
                  <a:gd name="T53" fmla="*/ 3 h 475"/>
                  <a:gd name="T54" fmla="*/ 14 w 754"/>
                  <a:gd name="T55" fmla="*/ 4 h 475"/>
                  <a:gd name="T56" fmla="*/ 20 w 754"/>
                  <a:gd name="T57" fmla="*/ 6 h 475"/>
                  <a:gd name="T58" fmla="*/ 27 w 754"/>
                  <a:gd name="T59" fmla="*/ 8 h 475"/>
                  <a:gd name="T60" fmla="*/ 30 w 754"/>
                  <a:gd name="T61" fmla="*/ 9 h 475"/>
                  <a:gd name="T62" fmla="*/ 39 w 754"/>
                  <a:gd name="T63" fmla="*/ 13 h 475"/>
                  <a:gd name="T64" fmla="*/ 49 w 754"/>
                  <a:gd name="T65" fmla="*/ 18 h 475"/>
                  <a:gd name="T66" fmla="*/ 51 w 754"/>
                  <a:gd name="T67" fmla="*/ 21 h 475"/>
                  <a:gd name="T68" fmla="*/ 53 w 754"/>
                  <a:gd name="T69" fmla="*/ 25 h 475"/>
                  <a:gd name="T70" fmla="*/ 53 w 754"/>
                  <a:gd name="T71" fmla="*/ 26 h 475"/>
                  <a:gd name="T72" fmla="*/ 54 w 754"/>
                  <a:gd name="T73" fmla="*/ 26 h 475"/>
                  <a:gd name="T74" fmla="*/ 60 w 754"/>
                  <a:gd name="T75" fmla="*/ 29 h 475"/>
                  <a:gd name="T76" fmla="*/ 63 w 754"/>
                  <a:gd name="T77" fmla="*/ 31 h 475"/>
                  <a:gd name="T78" fmla="*/ 69 w 754"/>
                  <a:gd name="T79" fmla="*/ 36 h 475"/>
                  <a:gd name="T80" fmla="*/ 76 w 754"/>
                  <a:gd name="T81" fmla="*/ 40 h 475"/>
                  <a:gd name="T82" fmla="*/ 77 w 754"/>
                  <a:gd name="T83" fmla="*/ 42 h 475"/>
                  <a:gd name="T84" fmla="*/ 80 w 754"/>
                  <a:gd name="T85" fmla="*/ 45 h 475"/>
                  <a:gd name="T86" fmla="*/ 85 w 754"/>
                  <a:gd name="T87" fmla="*/ 52 h 475"/>
                  <a:gd name="T88" fmla="*/ 87 w 754"/>
                  <a:gd name="T89" fmla="*/ 54 h 475"/>
                  <a:gd name="T90" fmla="*/ 87 w 754"/>
                  <a:gd name="T91" fmla="*/ 54 h 475"/>
                  <a:gd name="T92" fmla="*/ 87 w 754"/>
                  <a:gd name="T93" fmla="*/ 53 h 475"/>
                  <a:gd name="T94" fmla="*/ 84 w 754"/>
                  <a:gd name="T95" fmla="*/ 51 h 475"/>
                  <a:gd name="T96" fmla="*/ 79 w 754"/>
                  <a:gd name="T97" fmla="*/ 50 h 475"/>
                  <a:gd name="T98" fmla="*/ 75 w 754"/>
                  <a:gd name="T99" fmla="*/ 49 h 4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4"/>
                  <a:gd name="T151" fmla="*/ 0 h 475"/>
                  <a:gd name="T152" fmla="*/ 754 w 754"/>
                  <a:gd name="T153" fmla="*/ 475 h 4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4" h="475">
                    <a:moveTo>
                      <a:pt x="648" y="427"/>
                    </a:moveTo>
                    <a:lnTo>
                      <a:pt x="640" y="399"/>
                    </a:lnTo>
                    <a:lnTo>
                      <a:pt x="626" y="373"/>
                    </a:lnTo>
                    <a:lnTo>
                      <a:pt x="610" y="350"/>
                    </a:lnTo>
                    <a:lnTo>
                      <a:pt x="591" y="330"/>
                    </a:lnTo>
                    <a:lnTo>
                      <a:pt x="570" y="312"/>
                    </a:lnTo>
                    <a:lnTo>
                      <a:pt x="550" y="297"/>
                    </a:lnTo>
                    <a:lnTo>
                      <a:pt x="531" y="285"/>
                    </a:lnTo>
                    <a:lnTo>
                      <a:pt x="516" y="276"/>
                    </a:lnTo>
                    <a:lnTo>
                      <a:pt x="505" y="270"/>
                    </a:lnTo>
                    <a:lnTo>
                      <a:pt x="500" y="267"/>
                    </a:lnTo>
                    <a:lnTo>
                      <a:pt x="478" y="254"/>
                    </a:lnTo>
                    <a:lnTo>
                      <a:pt x="460" y="246"/>
                    </a:lnTo>
                    <a:lnTo>
                      <a:pt x="443" y="241"/>
                    </a:lnTo>
                    <a:lnTo>
                      <a:pt x="429" y="240"/>
                    </a:lnTo>
                    <a:lnTo>
                      <a:pt x="417" y="239"/>
                    </a:lnTo>
                    <a:lnTo>
                      <a:pt x="404" y="240"/>
                    </a:lnTo>
                    <a:lnTo>
                      <a:pt x="393" y="240"/>
                    </a:lnTo>
                    <a:lnTo>
                      <a:pt x="382" y="238"/>
                    </a:lnTo>
                    <a:lnTo>
                      <a:pt x="371" y="234"/>
                    </a:lnTo>
                    <a:lnTo>
                      <a:pt x="358" y="227"/>
                    </a:lnTo>
                    <a:lnTo>
                      <a:pt x="355" y="224"/>
                    </a:lnTo>
                    <a:lnTo>
                      <a:pt x="353" y="222"/>
                    </a:lnTo>
                    <a:lnTo>
                      <a:pt x="351" y="219"/>
                    </a:lnTo>
                    <a:lnTo>
                      <a:pt x="350" y="217"/>
                    </a:lnTo>
                    <a:lnTo>
                      <a:pt x="349" y="214"/>
                    </a:lnTo>
                    <a:lnTo>
                      <a:pt x="349" y="211"/>
                    </a:lnTo>
                    <a:lnTo>
                      <a:pt x="350" y="208"/>
                    </a:lnTo>
                    <a:lnTo>
                      <a:pt x="350" y="205"/>
                    </a:lnTo>
                    <a:lnTo>
                      <a:pt x="351" y="201"/>
                    </a:lnTo>
                    <a:lnTo>
                      <a:pt x="353" y="197"/>
                    </a:lnTo>
                    <a:lnTo>
                      <a:pt x="353" y="195"/>
                    </a:lnTo>
                    <a:lnTo>
                      <a:pt x="353" y="192"/>
                    </a:lnTo>
                    <a:lnTo>
                      <a:pt x="352" y="189"/>
                    </a:lnTo>
                    <a:lnTo>
                      <a:pt x="352" y="184"/>
                    </a:lnTo>
                    <a:lnTo>
                      <a:pt x="351" y="179"/>
                    </a:lnTo>
                    <a:lnTo>
                      <a:pt x="350" y="174"/>
                    </a:lnTo>
                    <a:lnTo>
                      <a:pt x="350" y="170"/>
                    </a:lnTo>
                    <a:lnTo>
                      <a:pt x="348" y="166"/>
                    </a:lnTo>
                    <a:lnTo>
                      <a:pt x="347" y="164"/>
                    </a:lnTo>
                    <a:lnTo>
                      <a:pt x="346" y="163"/>
                    </a:lnTo>
                    <a:lnTo>
                      <a:pt x="340" y="162"/>
                    </a:lnTo>
                    <a:lnTo>
                      <a:pt x="334" y="161"/>
                    </a:lnTo>
                    <a:lnTo>
                      <a:pt x="328" y="160"/>
                    </a:lnTo>
                    <a:lnTo>
                      <a:pt x="323" y="157"/>
                    </a:lnTo>
                    <a:lnTo>
                      <a:pt x="319" y="154"/>
                    </a:lnTo>
                    <a:lnTo>
                      <a:pt x="315" y="151"/>
                    </a:lnTo>
                    <a:lnTo>
                      <a:pt x="312" y="147"/>
                    </a:lnTo>
                    <a:lnTo>
                      <a:pt x="309" y="142"/>
                    </a:lnTo>
                    <a:lnTo>
                      <a:pt x="306" y="138"/>
                    </a:lnTo>
                    <a:lnTo>
                      <a:pt x="303" y="132"/>
                    </a:lnTo>
                    <a:lnTo>
                      <a:pt x="296" y="126"/>
                    </a:lnTo>
                    <a:lnTo>
                      <a:pt x="289" y="119"/>
                    </a:lnTo>
                    <a:lnTo>
                      <a:pt x="280" y="114"/>
                    </a:lnTo>
                    <a:lnTo>
                      <a:pt x="269" y="110"/>
                    </a:lnTo>
                    <a:lnTo>
                      <a:pt x="258" y="107"/>
                    </a:lnTo>
                    <a:lnTo>
                      <a:pt x="246" y="105"/>
                    </a:lnTo>
                    <a:lnTo>
                      <a:pt x="235" y="104"/>
                    </a:lnTo>
                    <a:lnTo>
                      <a:pt x="223" y="104"/>
                    </a:lnTo>
                    <a:lnTo>
                      <a:pt x="213" y="104"/>
                    </a:lnTo>
                    <a:lnTo>
                      <a:pt x="204" y="106"/>
                    </a:lnTo>
                    <a:lnTo>
                      <a:pt x="202" y="106"/>
                    </a:lnTo>
                    <a:lnTo>
                      <a:pt x="201" y="105"/>
                    </a:lnTo>
                    <a:lnTo>
                      <a:pt x="199" y="104"/>
                    </a:lnTo>
                    <a:lnTo>
                      <a:pt x="198" y="104"/>
                    </a:lnTo>
                    <a:lnTo>
                      <a:pt x="198" y="103"/>
                    </a:lnTo>
                    <a:lnTo>
                      <a:pt x="197" y="101"/>
                    </a:lnTo>
                    <a:lnTo>
                      <a:pt x="196" y="100"/>
                    </a:lnTo>
                    <a:lnTo>
                      <a:pt x="195" y="99"/>
                    </a:lnTo>
                    <a:lnTo>
                      <a:pt x="195" y="98"/>
                    </a:lnTo>
                    <a:lnTo>
                      <a:pt x="195" y="97"/>
                    </a:lnTo>
                    <a:lnTo>
                      <a:pt x="199" y="81"/>
                    </a:lnTo>
                    <a:lnTo>
                      <a:pt x="198" y="70"/>
                    </a:lnTo>
                    <a:lnTo>
                      <a:pt x="193" y="62"/>
                    </a:lnTo>
                    <a:lnTo>
                      <a:pt x="185" y="56"/>
                    </a:lnTo>
                    <a:lnTo>
                      <a:pt x="173" y="53"/>
                    </a:lnTo>
                    <a:lnTo>
                      <a:pt x="160" y="51"/>
                    </a:lnTo>
                    <a:lnTo>
                      <a:pt x="146" y="50"/>
                    </a:lnTo>
                    <a:lnTo>
                      <a:pt x="131" y="49"/>
                    </a:lnTo>
                    <a:lnTo>
                      <a:pt x="116" y="47"/>
                    </a:lnTo>
                    <a:lnTo>
                      <a:pt x="101" y="44"/>
                    </a:lnTo>
                    <a:lnTo>
                      <a:pt x="91" y="42"/>
                    </a:lnTo>
                    <a:lnTo>
                      <a:pt x="81" y="40"/>
                    </a:lnTo>
                    <a:lnTo>
                      <a:pt x="71" y="37"/>
                    </a:lnTo>
                    <a:lnTo>
                      <a:pt x="61" y="35"/>
                    </a:lnTo>
                    <a:lnTo>
                      <a:pt x="51" y="32"/>
                    </a:lnTo>
                    <a:lnTo>
                      <a:pt x="42" y="29"/>
                    </a:lnTo>
                    <a:lnTo>
                      <a:pt x="33" y="25"/>
                    </a:lnTo>
                    <a:lnTo>
                      <a:pt x="24" y="21"/>
                    </a:lnTo>
                    <a:lnTo>
                      <a:pt x="14" y="15"/>
                    </a:lnTo>
                    <a:lnTo>
                      <a:pt x="7" y="9"/>
                    </a:lnTo>
                    <a:lnTo>
                      <a:pt x="0" y="0"/>
                    </a:lnTo>
                    <a:lnTo>
                      <a:pt x="8" y="2"/>
                    </a:lnTo>
                    <a:lnTo>
                      <a:pt x="18" y="4"/>
                    </a:lnTo>
                    <a:lnTo>
                      <a:pt x="30" y="7"/>
                    </a:lnTo>
                    <a:lnTo>
                      <a:pt x="44" y="12"/>
                    </a:lnTo>
                    <a:lnTo>
                      <a:pt x="58" y="15"/>
                    </a:lnTo>
                    <a:lnTo>
                      <a:pt x="71" y="20"/>
                    </a:lnTo>
                    <a:lnTo>
                      <a:pt x="85" y="24"/>
                    </a:lnTo>
                    <a:lnTo>
                      <a:pt x="98" y="28"/>
                    </a:lnTo>
                    <a:lnTo>
                      <a:pt x="109" y="31"/>
                    </a:lnTo>
                    <a:lnTo>
                      <a:pt x="119" y="34"/>
                    </a:lnTo>
                    <a:lnTo>
                      <a:pt x="130" y="38"/>
                    </a:lnTo>
                    <a:lnTo>
                      <a:pt x="143" y="42"/>
                    </a:lnTo>
                    <a:lnTo>
                      <a:pt x="157" y="47"/>
                    </a:lnTo>
                    <a:lnTo>
                      <a:pt x="172" y="53"/>
                    </a:lnTo>
                    <a:lnTo>
                      <a:pt x="186" y="59"/>
                    </a:lnTo>
                    <a:lnTo>
                      <a:pt x="201" y="63"/>
                    </a:lnTo>
                    <a:lnTo>
                      <a:pt x="215" y="68"/>
                    </a:lnTo>
                    <a:lnTo>
                      <a:pt x="229" y="72"/>
                    </a:lnTo>
                    <a:lnTo>
                      <a:pt x="240" y="74"/>
                    </a:lnTo>
                    <a:lnTo>
                      <a:pt x="250" y="75"/>
                    </a:lnTo>
                    <a:lnTo>
                      <a:pt x="258" y="77"/>
                    </a:lnTo>
                    <a:lnTo>
                      <a:pt x="271" y="82"/>
                    </a:lnTo>
                    <a:lnTo>
                      <a:pt x="290" y="90"/>
                    </a:lnTo>
                    <a:lnTo>
                      <a:pt x="312" y="100"/>
                    </a:lnTo>
                    <a:lnTo>
                      <a:pt x="335" y="111"/>
                    </a:lnTo>
                    <a:lnTo>
                      <a:pt x="359" y="123"/>
                    </a:lnTo>
                    <a:lnTo>
                      <a:pt x="382" y="136"/>
                    </a:lnTo>
                    <a:lnTo>
                      <a:pt x="402" y="148"/>
                    </a:lnTo>
                    <a:lnTo>
                      <a:pt x="419" y="160"/>
                    </a:lnTo>
                    <a:lnTo>
                      <a:pt x="430" y="170"/>
                    </a:lnTo>
                    <a:lnTo>
                      <a:pt x="438" y="179"/>
                    </a:lnTo>
                    <a:lnTo>
                      <a:pt x="443" y="187"/>
                    </a:lnTo>
                    <a:lnTo>
                      <a:pt x="447" y="195"/>
                    </a:lnTo>
                    <a:lnTo>
                      <a:pt x="450" y="202"/>
                    </a:lnTo>
                    <a:lnTo>
                      <a:pt x="452" y="208"/>
                    </a:lnTo>
                    <a:lnTo>
                      <a:pt x="452" y="213"/>
                    </a:lnTo>
                    <a:lnTo>
                      <a:pt x="452" y="218"/>
                    </a:lnTo>
                    <a:lnTo>
                      <a:pt x="452" y="221"/>
                    </a:lnTo>
                    <a:lnTo>
                      <a:pt x="452" y="223"/>
                    </a:lnTo>
                    <a:lnTo>
                      <a:pt x="453" y="224"/>
                    </a:lnTo>
                    <a:lnTo>
                      <a:pt x="458" y="226"/>
                    </a:lnTo>
                    <a:lnTo>
                      <a:pt x="466" y="229"/>
                    </a:lnTo>
                    <a:lnTo>
                      <a:pt x="476" y="233"/>
                    </a:lnTo>
                    <a:lnTo>
                      <a:pt x="487" y="238"/>
                    </a:lnTo>
                    <a:lnTo>
                      <a:pt x="499" y="243"/>
                    </a:lnTo>
                    <a:lnTo>
                      <a:pt x="512" y="249"/>
                    </a:lnTo>
                    <a:lnTo>
                      <a:pt x="524" y="255"/>
                    </a:lnTo>
                    <a:lnTo>
                      <a:pt x="535" y="262"/>
                    </a:lnTo>
                    <a:lnTo>
                      <a:pt x="544" y="268"/>
                    </a:lnTo>
                    <a:lnTo>
                      <a:pt x="554" y="275"/>
                    </a:lnTo>
                    <a:lnTo>
                      <a:pt x="567" y="285"/>
                    </a:lnTo>
                    <a:lnTo>
                      <a:pt x="582" y="297"/>
                    </a:lnTo>
                    <a:lnTo>
                      <a:pt x="597" y="309"/>
                    </a:lnTo>
                    <a:lnTo>
                      <a:pt x="612" y="322"/>
                    </a:lnTo>
                    <a:lnTo>
                      <a:pt x="626" y="333"/>
                    </a:lnTo>
                    <a:lnTo>
                      <a:pt x="639" y="344"/>
                    </a:lnTo>
                    <a:lnTo>
                      <a:pt x="649" y="352"/>
                    </a:lnTo>
                    <a:lnTo>
                      <a:pt x="656" y="358"/>
                    </a:lnTo>
                    <a:lnTo>
                      <a:pt x="658" y="360"/>
                    </a:lnTo>
                    <a:lnTo>
                      <a:pt x="660" y="362"/>
                    </a:lnTo>
                    <a:lnTo>
                      <a:pt x="664" y="366"/>
                    </a:lnTo>
                    <a:lnTo>
                      <a:pt x="671" y="373"/>
                    </a:lnTo>
                    <a:lnTo>
                      <a:pt x="680" y="383"/>
                    </a:lnTo>
                    <a:lnTo>
                      <a:pt x="690" y="395"/>
                    </a:lnTo>
                    <a:lnTo>
                      <a:pt x="702" y="407"/>
                    </a:lnTo>
                    <a:lnTo>
                      <a:pt x="713" y="421"/>
                    </a:lnTo>
                    <a:lnTo>
                      <a:pt x="724" y="436"/>
                    </a:lnTo>
                    <a:lnTo>
                      <a:pt x="736" y="450"/>
                    </a:lnTo>
                    <a:lnTo>
                      <a:pt x="746" y="464"/>
                    </a:lnTo>
                    <a:lnTo>
                      <a:pt x="753" y="474"/>
                    </a:lnTo>
                    <a:lnTo>
                      <a:pt x="752" y="473"/>
                    </a:lnTo>
                    <a:lnTo>
                      <a:pt x="751" y="471"/>
                    </a:lnTo>
                    <a:lnTo>
                      <a:pt x="750" y="471"/>
                    </a:lnTo>
                    <a:lnTo>
                      <a:pt x="750" y="469"/>
                    </a:lnTo>
                    <a:lnTo>
                      <a:pt x="749" y="468"/>
                    </a:lnTo>
                    <a:lnTo>
                      <a:pt x="748" y="467"/>
                    </a:lnTo>
                    <a:lnTo>
                      <a:pt x="747" y="465"/>
                    </a:lnTo>
                    <a:lnTo>
                      <a:pt x="746" y="464"/>
                    </a:lnTo>
                    <a:lnTo>
                      <a:pt x="746" y="463"/>
                    </a:lnTo>
                    <a:lnTo>
                      <a:pt x="745" y="462"/>
                    </a:lnTo>
                    <a:lnTo>
                      <a:pt x="736" y="452"/>
                    </a:lnTo>
                    <a:lnTo>
                      <a:pt x="726" y="445"/>
                    </a:lnTo>
                    <a:lnTo>
                      <a:pt x="715" y="439"/>
                    </a:lnTo>
                    <a:lnTo>
                      <a:pt x="703" y="434"/>
                    </a:lnTo>
                    <a:lnTo>
                      <a:pt x="692" y="431"/>
                    </a:lnTo>
                    <a:lnTo>
                      <a:pt x="680" y="430"/>
                    </a:lnTo>
                    <a:lnTo>
                      <a:pt x="670" y="428"/>
                    </a:lnTo>
                    <a:lnTo>
                      <a:pt x="661" y="428"/>
                    </a:lnTo>
                    <a:lnTo>
                      <a:pt x="654" y="428"/>
                    </a:lnTo>
                    <a:lnTo>
                      <a:pt x="648" y="428"/>
                    </a:lnTo>
                    <a:lnTo>
                      <a:pt x="648" y="427"/>
                    </a:lnTo>
                  </a:path>
                </a:pathLst>
              </a:custGeom>
              <a:solidFill>
                <a:srgbClr val="FFB1B1"/>
              </a:solidFill>
              <a:ln w="9525" cap="rnd">
                <a:noFill/>
                <a:round/>
                <a:headEnd/>
                <a:tailEnd/>
              </a:ln>
            </p:spPr>
            <p:txBody>
              <a:bodyPr/>
              <a:lstStyle/>
              <a:p>
                <a:endParaRPr lang="en-US"/>
              </a:p>
            </p:txBody>
          </p:sp>
          <p:sp>
            <p:nvSpPr>
              <p:cNvPr id="84448" name="Freeform 480"/>
              <p:cNvSpPr>
                <a:spLocks noChangeAspect="1"/>
              </p:cNvSpPr>
              <p:nvPr/>
            </p:nvSpPr>
            <p:spPr bwMode="auto">
              <a:xfrm>
                <a:off x="5878" y="834"/>
                <a:ext cx="50" cy="12"/>
              </a:xfrm>
              <a:custGeom>
                <a:avLst/>
                <a:gdLst>
                  <a:gd name="T0" fmla="*/ 12 w 103"/>
                  <a:gd name="T1" fmla="*/ 3 h 25"/>
                  <a:gd name="T2" fmla="*/ 11 w 103"/>
                  <a:gd name="T3" fmla="*/ 2 h 25"/>
                  <a:gd name="T4" fmla="*/ 9 w 103"/>
                  <a:gd name="T5" fmla="*/ 1 h 25"/>
                  <a:gd name="T6" fmla="*/ 8 w 103"/>
                  <a:gd name="T7" fmla="*/ 0 h 25"/>
                  <a:gd name="T8" fmla="*/ 7 w 103"/>
                  <a:gd name="T9" fmla="*/ 0 h 25"/>
                  <a:gd name="T10" fmla="*/ 6 w 103"/>
                  <a:gd name="T11" fmla="*/ 0 h 25"/>
                  <a:gd name="T12" fmla="*/ 5 w 103"/>
                  <a:gd name="T13" fmla="*/ 0 h 25"/>
                  <a:gd name="T14" fmla="*/ 4 w 103"/>
                  <a:gd name="T15" fmla="*/ 0 h 25"/>
                  <a:gd name="T16" fmla="*/ 2 w 103"/>
                  <a:gd name="T17" fmla="*/ 0 h 25"/>
                  <a:gd name="T18" fmla="*/ 1 w 103"/>
                  <a:gd name="T19" fmla="*/ 0 h 25"/>
                  <a:gd name="T20" fmla="*/ 0 w 103"/>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25"/>
                  <a:gd name="T35" fmla="*/ 103 w 103"/>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25">
                    <a:moveTo>
                      <a:pt x="102" y="24"/>
                    </a:moveTo>
                    <a:lnTo>
                      <a:pt x="92" y="16"/>
                    </a:lnTo>
                    <a:lnTo>
                      <a:pt x="83" y="10"/>
                    </a:lnTo>
                    <a:lnTo>
                      <a:pt x="73" y="6"/>
                    </a:lnTo>
                    <a:lnTo>
                      <a:pt x="64" y="3"/>
                    </a:lnTo>
                    <a:lnTo>
                      <a:pt x="54" y="1"/>
                    </a:lnTo>
                    <a:lnTo>
                      <a:pt x="44" y="0"/>
                    </a:lnTo>
                    <a:lnTo>
                      <a:pt x="33" y="0"/>
                    </a:lnTo>
                    <a:lnTo>
                      <a:pt x="22" y="0"/>
                    </a:lnTo>
                    <a:lnTo>
                      <a:pt x="11" y="2"/>
                    </a:lnTo>
                    <a:lnTo>
                      <a:pt x="0" y="3"/>
                    </a:lnTo>
                  </a:path>
                </a:pathLst>
              </a:custGeom>
              <a:noFill/>
              <a:ln w="12700" cap="rnd">
                <a:solidFill>
                  <a:srgbClr val="000000"/>
                </a:solidFill>
                <a:round/>
                <a:headEnd type="none" w="sm" len="sm"/>
                <a:tailEnd type="none" w="sm" len="sm"/>
              </a:ln>
            </p:spPr>
            <p:txBody>
              <a:bodyPr/>
              <a:lstStyle/>
              <a:p>
                <a:endParaRPr lang="en-US"/>
              </a:p>
            </p:txBody>
          </p:sp>
          <p:sp>
            <p:nvSpPr>
              <p:cNvPr id="84449" name="Freeform 481"/>
              <p:cNvSpPr>
                <a:spLocks noChangeAspect="1"/>
              </p:cNvSpPr>
              <p:nvPr/>
            </p:nvSpPr>
            <p:spPr bwMode="auto">
              <a:xfrm>
                <a:off x="5781" y="770"/>
                <a:ext cx="53" cy="40"/>
              </a:xfrm>
              <a:custGeom>
                <a:avLst/>
                <a:gdLst>
                  <a:gd name="T0" fmla="*/ 1 w 109"/>
                  <a:gd name="T1" fmla="*/ 4 h 81"/>
                  <a:gd name="T2" fmla="*/ 2 w 109"/>
                  <a:gd name="T3" fmla="*/ 3 h 81"/>
                  <a:gd name="T4" fmla="*/ 4 w 109"/>
                  <a:gd name="T5" fmla="*/ 3 h 81"/>
                  <a:gd name="T6" fmla="*/ 6 w 109"/>
                  <a:gd name="T7" fmla="*/ 4 h 81"/>
                  <a:gd name="T8" fmla="*/ 8 w 109"/>
                  <a:gd name="T9" fmla="*/ 5 h 81"/>
                  <a:gd name="T10" fmla="*/ 8 w 109"/>
                  <a:gd name="T11" fmla="*/ 6 h 81"/>
                  <a:gd name="T12" fmla="*/ 9 w 109"/>
                  <a:gd name="T13" fmla="*/ 6 h 81"/>
                  <a:gd name="T14" fmla="*/ 9 w 109"/>
                  <a:gd name="T15" fmla="*/ 7 h 81"/>
                  <a:gd name="T16" fmla="*/ 10 w 109"/>
                  <a:gd name="T17" fmla="*/ 8 h 81"/>
                  <a:gd name="T18" fmla="*/ 11 w 109"/>
                  <a:gd name="T19" fmla="*/ 9 h 81"/>
                  <a:gd name="T20" fmla="*/ 13 w 109"/>
                  <a:gd name="T21" fmla="*/ 10 h 81"/>
                  <a:gd name="T22" fmla="*/ 12 w 109"/>
                  <a:gd name="T23" fmla="*/ 9 h 81"/>
                  <a:gd name="T24" fmla="*/ 10 w 109"/>
                  <a:gd name="T25" fmla="*/ 8 h 81"/>
                  <a:gd name="T26" fmla="*/ 9 w 109"/>
                  <a:gd name="T27" fmla="*/ 6 h 81"/>
                  <a:gd name="T28" fmla="*/ 9 w 109"/>
                  <a:gd name="T29" fmla="*/ 3 h 81"/>
                  <a:gd name="T30" fmla="*/ 9 w 109"/>
                  <a:gd name="T31" fmla="*/ 1 h 81"/>
                  <a:gd name="T32" fmla="*/ 9 w 109"/>
                  <a:gd name="T33" fmla="*/ 0 h 81"/>
                  <a:gd name="T34" fmla="*/ 9 w 109"/>
                  <a:gd name="T35" fmla="*/ 0 h 81"/>
                  <a:gd name="T36" fmla="*/ 9 w 109"/>
                  <a:gd name="T37" fmla="*/ 0 h 81"/>
                  <a:gd name="T38" fmla="*/ 9 w 109"/>
                  <a:gd name="T39" fmla="*/ 1 h 81"/>
                  <a:gd name="T40" fmla="*/ 9 w 109"/>
                  <a:gd name="T41" fmla="*/ 1 h 81"/>
                  <a:gd name="T42" fmla="*/ 8 w 109"/>
                  <a:gd name="T43" fmla="*/ 2 h 81"/>
                  <a:gd name="T44" fmla="*/ 8 w 109"/>
                  <a:gd name="T45" fmla="*/ 2 h 81"/>
                  <a:gd name="T46" fmla="*/ 8 w 109"/>
                  <a:gd name="T47" fmla="*/ 3 h 81"/>
                  <a:gd name="T48" fmla="*/ 8 w 109"/>
                  <a:gd name="T49" fmla="*/ 3 h 81"/>
                  <a:gd name="T50" fmla="*/ 7 w 109"/>
                  <a:gd name="T51" fmla="*/ 3 h 81"/>
                  <a:gd name="T52" fmla="*/ 7 w 109"/>
                  <a:gd name="T53" fmla="*/ 3 h 81"/>
                  <a:gd name="T54" fmla="*/ 6 w 109"/>
                  <a:gd name="T55" fmla="*/ 3 h 81"/>
                  <a:gd name="T56" fmla="*/ 4 w 109"/>
                  <a:gd name="T57" fmla="*/ 3 h 81"/>
                  <a:gd name="T58" fmla="*/ 2 w 109"/>
                  <a:gd name="T59" fmla="*/ 3 h 81"/>
                  <a:gd name="T60" fmla="*/ 1 w 109"/>
                  <a:gd name="T61" fmla="*/ 3 h 81"/>
                  <a:gd name="T62" fmla="*/ 0 w 109"/>
                  <a:gd name="T63" fmla="*/ 4 h 81"/>
                  <a:gd name="T64" fmla="*/ 0 w 109"/>
                  <a:gd name="T65" fmla="*/ 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81"/>
                  <a:gd name="T101" fmla="*/ 109 w 109"/>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81">
                    <a:moveTo>
                      <a:pt x="0" y="37"/>
                    </a:moveTo>
                    <a:lnTo>
                      <a:pt x="8" y="33"/>
                    </a:lnTo>
                    <a:lnTo>
                      <a:pt x="15" y="30"/>
                    </a:lnTo>
                    <a:lnTo>
                      <a:pt x="23" y="28"/>
                    </a:lnTo>
                    <a:lnTo>
                      <a:pt x="31" y="28"/>
                    </a:lnTo>
                    <a:lnTo>
                      <a:pt x="38" y="29"/>
                    </a:lnTo>
                    <a:lnTo>
                      <a:pt x="46" y="31"/>
                    </a:lnTo>
                    <a:lnTo>
                      <a:pt x="53" y="35"/>
                    </a:lnTo>
                    <a:lnTo>
                      <a:pt x="60" y="39"/>
                    </a:lnTo>
                    <a:lnTo>
                      <a:pt x="66" y="44"/>
                    </a:lnTo>
                    <a:lnTo>
                      <a:pt x="72" y="50"/>
                    </a:lnTo>
                    <a:lnTo>
                      <a:pt x="72" y="51"/>
                    </a:lnTo>
                    <a:lnTo>
                      <a:pt x="74" y="54"/>
                    </a:lnTo>
                    <a:lnTo>
                      <a:pt x="77" y="57"/>
                    </a:lnTo>
                    <a:lnTo>
                      <a:pt x="80" y="60"/>
                    </a:lnTo>
                    <a:lnTo>
                      <a:pt x="85" y="65"/>
                    </a:lnTo>
                    <a:lnTo>
                      <a:pt x="89" y="69"/>
                    </a:lnTo>
                    <a:lnTo>
                      <a:pt x="94" y="73"/>
                    </a:lnTo>
                    <a:lnTo>
                      <a:pt x="98" y="76"/>
                    </a:lnTo>
                    <a:lnTo>
                      <a:pt x="104" y="79"/>
                    </a:lnTo>
                    <a:lnTo>
                      <a:pt x="108" y="80"/>
                    </a:lnTo>
                    <a:lnTo>
                      <a:pt x="102" y="79"/>
                    </a:lnTo>
                    <a:lnTo>
                      <a:pt x="97" y="74"/>
                    </a:lnTo>
                    <a:lnTo>
                      <a:pt x="91" y="68"/>
                    </a:lnTo>
                    <a:lnTo>
                      <a:pt x="86" y="60"/>
                    </a:lnTo>
                    <a:lnTo>
                      <a:pt x="82" y="51"/>
                    </a:lnTo>
                    <a:lnTo>
                      <a:pt x="79" y="41"/>
                    </a:lnTo>
                    <a:lnTo>
                      <a:pt x="78" y="31"/>
                    </a:lnTo>
                    <a:lnTo>
                      <a:pt x="77" y="21"/>
                    </a:lnTo>
                    <a:lnTo>
                      <a:pt x="79" y="10"/>
                    </a:lnTo>
                    <a:lnTo>
                      <a:pt x="83" y="0"/>
                    </a:lnTo>
                    <a:lnTo>
                      <a:pt x="83" y="1"/>
                    </a:lnTo>
                    <a:lnTo>
                      <a:pt x="82" y="2"/>
                    </a:lnTo>
                    <a:lnTo>
                      <a:pt x="81" y="3"/>
                    </a:lnTo>
                    <a:lnTo>
                      <a:pt x="79" y="5"/>
                    </a:lnTo>
                    <a:lnTo>
                      <a:pt x="79" y="6"/>
                    </a:lnTo>
                    <a:lnTo>
                      <a:pt x="77" y="9"/>
                    </a:lnTo>
                    <a:lnTo>
                      <a:pt x="76" y="11"/>
                    </a:lnTo>
                    <a:lnTo>
                      <a:pt x="74" y="14"/>
                    </a:lnTo>
                    <a:lnTo>
                      <a:pt x="72" y="16"/>
                    </a:lnTo>
                    <a:lnTo>
                      <a:pt x="72" y="19"/>
                    </a:lnTo>
                    <a:lnTo>
                      <a:pt x="72" y="21"/>
                    </a:lnTo>
                    <a:lnTo>
                      <a:pt x="70" y="23"/>
                    </a:lnTo>
                    <a:lnTo>
                      <a:pt x="69" y="25"/>
                    </a:lnTo>
                    <a:lnTo>
                      <a:pt x="68" y="27"/>
                    </a:lnTo>
                    <a:lnTo>
                      <a:pt x="66" y="28"/>
                    </a:lnTo>
                    <a:lnTo>
                      <a:pt x="64" y="30"/>
                    </a:lnTo>
                    <a:lnTo>
                      <a:pt x="62" y="31"/>
                    </a:lnTo>
                    <a:lnTo>
                      <a:pt x="59" y="31"/>
                    </a:lnTo>
                    <a:lnTo>
                      <a:pt x="57" y="31"/>
                    </a:lnTo>
                    <a:lnTo>
                      <a:pt x="53" y="29"/>
                    </a:lnTo>
                    <a:lnTo>
                      <a:pt x="44" y="25"/>
                    </a:lnTo>
                    <a:lnTo>
                      <a:pt x="34" y="24"/>
                    </a:lnTo>
                    <a:lnTo>
                      <a:pt x="27" y="24"/>
                    </a:lnTo>
                    <a:lnTo>
                      <a:pt x="20" y="25"/>
                    </a:lnTo>
                    <a:lnTo>
                      <a:pt x="14" y="27"/>
                    </a:lnTo>
                    <a:lnTo>
                      <a:pt x="9" y="29"/>
                    </a:lnTo>
                    <a:lnTo>
                      <a:pt x="5" y="32"/>
                    </a:lnTo>
                    <a:lnTo>
                      <a:pt x="3" y="35"/>
                    </a:lnTo>
                    <a:lnTo>
                      <a:pt x="1" y="36"/>
                    </a:lnTo>
                    <a:lnTo>
                      <a:pt x="0" y="37"/>
                    </a:lnTo>
                  </a:path>
                </a:pathLst>
              </a:custGeom>
              <a:solidFill>
                <a:srgbClr val="E498B1"/>
              </a:solidFill>
              <a:ln w="9525" cap="rnd">
                <a:noFill/>
                <a:round/>
                <a:headEnd/>
                <a:tailEnd/>
              </a:ln>
            </p:spPr>
            <p:txBody>
              <a:bodyPr/>
              <a:lstStyle/>
              <a:p>
                <a:endParaRPr lang="en-US"/>
              </a:p>
            </p:txBody>
          </p:sp>
          <p:sp>
            <p:nvSpPr>
              <p:cNvPr id="84450" name="Freeform 482"/>
              <p:cNvSpPr>
                <a:spLocks noChangeAspect="1"/>
              </p:cNvSpPr>
              <p:nvPr/>
            </p:nvSpPr>
            <p:spPr bwMode="auto">
              <a:xfrm>
                <a:off x="5805" y="783"/>
                <a:ext cx="18" cy="18"/>
              </a:xfrm>
              <a:custGeom>
                <a:avLst/>
                <a:gdLst>
                  <a:gd name="T0" fmla="*/ 4 w 37"/>
                  <a:gd name="T1" fmla="*/ 4 h 38"/>
                  <a:gd name="T2" fmla="*/ 4 w 37"/>
                  <a:gd name="T3" fmla="*/ 4 h 38"/>
                  <a:gd name="T4" fmla="*/ 4 w 37"/>
                  <a:gd name="T5" fmla="*/ 4 h 38"/>
                  <a:gd name="T6" fmla="*/ 3 w 37"/>
                  <a:gd name="T7" fmla="*/ 3 h 38"/>
                  <a:gd name="T8" fmla="*/ 3 w 37"/>
                  <a:gd name="T9" fmla="*/ 3 h 38"/>
                  <a:gd name="T10" fmla="*/ 3 w 37"/>
                  <a:gd name="T11" fmla="*/ 2 h 38"/>
                  <a:gd name="T12" fmla="*/ 3 w 37"/>
                  <a:gd name="T13" fmla="*/ 2 h 38"/>
                  <a:gd name="T14" fmla="*/ 2 w 37"/>
                  <a:gd name="T15" fmla="*/ 1 h 38"/>
                  <a:gd name="T16" fmla="*/ 2 w 37"/>
                  <a:gd name="T17" fmla="*/ 1 h 38"/>
                  <a:gd name="T18" fmla="*/ 2 w 37"/>
                  <a:gd name="T19" fmla="*/ 0 h 38"/>
                  <a:gd name="T20" fmla="*/ 2 w 37"/>
                  <a:gd name="T21" fmla="*/ 0 h 38"/>
                  <a:gd name="T22" fmla="*/ 2 w 37"/>
                  <a:gd name="T23" fmla="*/ 0 h 38"/>
                  <a:gd name="T24" fmla="*/ 2 w 37"/>
                  <a:gd name="T25" fmla="*/ 0 h 38"/>
                  <a:gd name="T26" fmla="*/ 2 w 37"/>
                  <a:gd name="T27" fmla="*/ 0 h 38"/>
                  <a:gd name="T28" fmla="*/ 2 w 37"/>
                  <a:gd name="T29" fmla="*/ 0 h 38"/>
                  <a:gd name="T30" fmla="*/ 2 w 37"/>
                  <a:gd name="T31" fmla="*/ 0 h 38"/>
                  <a:gd name="T32" fmla="*/ 2 w 37"/>
                  <a:gd name="T33" fmla="*/ 0 h 38"/>
                  <a:gd name="T34" fmla="*/ 2 w 37"/>
                  <a:gd name="T35" fmla="*/ 0 h 38"/>
                  <a:gd name="T36" fmla="*/ 2 w 37"/>
                  <a:gd name="T37" fmla="*/ 0 h 38"/>
                  <a:gd name="T38" fmla="*/ 2 w 37"/>
                  <a:gd name="T39" fmla="*/ 0 h 38"/>
                  <a:gd name="T40" fmla="*/ 2 w 37"/>
                  <a:gd name="T41" fmla="*/ 0 h 38"/>
                  <a:gd name="T42" fmla="*/ 2 w 37"/>
                  <a:gd name="T43" fmla="*/ 0 h 38"/>
                  <a:gd name="T44" fmla="*/ 2 w 37"/>
                  <a:gd name="T45" fmla="*/ 0 h 38"/>
                  <a:gd name="T46" fmla="*/ 1 w 37"/>
                  <a:gd name="T47" fmla="*/ 1 h 38"/>
                  <a:gd name="T48" fmla="*/ 1 w 37"/>
                  <a:gd name="T49" fmla="*/ 1 h 38"/>
                  <a:gd name="T50" fmla="*/ 1 w 37"/>
                  <a:gd name="T51" fmla="*/ 1 h 38"/>
                  <a:gd name="T52" fmla="*/ 1 w 37"/>
                  <a:gd name="T53" fmla="*/ 1 h 38"/>
                  <a:gd name="T54" fmla="*/ 1 w 37"/>
                  <a:gd name="T55" fmla="*/ 1 h 38"/>
                  <a:gd name="T56" fmla="*/ 0 w 37"/>
                  <a:gd name="T57" fmla="*/ 0 h 38"/>
                  <a:gd name="T58" fmla="*/ 0 w 37"/>
                  <a:gd name="T59" fmla="*/ 0 h 38"/>
                  <a:gd name="T60" fmla="*/ 0 w 37"/>
                  <a:gd name="T61" fmla="*/ 0 h 38"/>
                  <a:gd name="T62" fmla="*/ 0 w 37"/>
                  <a:gd name="T63" fmla="*/ 0 h 38"/>
                  <a:gd name="T64" fmla="*/ 0 w 37"/>
                  <a:gd name="T65" fmla="*/ 0 h 38"/>
                  <a:gd name="T66" fmla="*/ 0 w 37"/>
                  <a:gd name="T67" fmla="*/ 0 h 38"/>
                  <a:gd name="T68" fmla="*/ 0 w 37"/>
                  <a:gd name="T69" fmla="*/ 0 h 38"/>
                  <a:gd name="T70" fmla="*/ 0 w 37"/>
                  <a:gd name="T71" fmla="*/ 0 h 38"/>
                  <a:gd name="T72" fmla="*/ 0 w 37"/>
                  <a:gd name="T73" fmla="*/ 0 h 38"/>
                  <a:gd name="T74" fmla="*/ 0 w 37"/>
                  <a:gd name="T75" fmla="*/ 0 h 38"/>
                  <a:gd name="T76" fmla="*/ 0 w 37"/>
                  <a:gd name="T77" fmla="*/ 0 h 38"/>
                  <a:gd name="T78" fmla="*/ 1 w 37"/>
                  <a:gd name="T79" fmla="*/ 1 h 38"/>
                  <a:gd name="T80" fmla="*/ 1 w 37"/>
                  <a:gd name="T81" fmla="*/ 1 h 38"/>
                  <a:gd name="T82" fmla="*/ 1 w 37"/>
                  <a:gd name="T83" fmla="*/ 1 h 38"/>
                  <a:gd name="T84" fmla="*/ 2 w 37"/>
                  <a:gd name="T85" fmla="*/ 1 h 38"/>
                  <a:gd name="T86" fmla="*/ 2 w 37"/>
                  <a:gd name="T87" fmla="*/ 1 h 38"/>
                  <a:gd name="T88" fmla="*/ 2 w 37"/>
                  <a:gd name="T89" fmla="*/ 1 h 38"/>
                  <a:gd name="T90" fmla="*/ 2 w 37"/>
                  <a:gd name="T91" fmla="*/ 2 h 38"/>
                  <a:gd name="T92" fmla="*/ 2 w 37"/>
                  <a:gd name="T93" fmla="*/ 2 h 38"/>
                  <a:gd name="T94" fmla="*/ 3 w 37"/>
                  <a:gd name="T95" fmla="*/ 2 h 38"/>
                  <a:gd name="T96" fmla="*/ 3 w 37"/>
                  <a:gd name="T97" fmla="*/ 2 h 38"/>
                  <a:gd name="T98" fmla="*/ 3 w 37"/>
                  <a:gd name="T99" fmla="*/ 3 h 38"/>
                  <a:gd name="T100" fmla="*/ 3 w 37"/>
                  <a:gd name="T101" fmla="*/ 3 h 38"/>
                  <a:gd name="T102" fmla="*/ 4 w 37"/>
                  <a:gd name="T103" fmla="*/ 4 h 38"/>
                  <a:gd name="T104" fmla="*/ 4 w 37"/>
                  <a:gd name="T105" fmla="*/ 4 h 38"/>
                  <a:gd name="T106" fmla="*/ 4 w 37"/>
                  <a:gd name="T107" fmla="*/ 4 h 38"/>
                  <a:gd name="T108" fmla="*/ 4 w 37"/>
                  <a:gd name="T109" fmla="*/ 4 h 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
                  <a:gd name="T166" fmla="*/ 0 h 38"/>
                  <a:gd name="T167" fmla="*/ 37 w 37"/>
                  <a:gd name="T168" fmla="*/ 38 h 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 h="38">
                    <a:moveTo>
                      <a:pt x="36" y="37"/>
                    </a:moveTo>
                    <a:lnTo>
                      <a:pt x="35" y="35"/>
                    </a:lnTo>
                    <a:lnTo>
                      <a:pt x="32" y="33"/>
                    </a:lnTo>
                    <a:lnTo>
                      <a:pt x="31" y="30"/>
                    </a:lnTo>
                    <a:lnTo>
                      <a:pt x="29" y="26"/>
                    </a:lnTo>
                    <a:lnTo>
                      <a:pt x="26" y="22"/>
                    </a:lnTo>
                    <a:lnTo>
                      <a:pt x="24" y="18"/>
                    </a:lnTo>
                    <a:lnTo>
                      <a:pt x="22" y="14"/>
                    </a:lnTo>
                    <a:lnTo>
                      <a:pt x="22" y="9"/>
                    </a:lnTo>
                    <a:lnTo>
                      <a:pt x="22" y="5"/>
                    </a:lnTo>
                    <a:lnTo>
                      <a:pt x="22" y="0"/>
                    </a:lnTo>
                    <a:lnTo>
                      <a:pt x="22" y="1"/>
                    </a:lnTo>
                    <a:lnTo>
                      <a:pt x="22" y="2"/>
                    </a:lnTo>
                    <a:lnTo>
                      <a:pt x="21" y="2"/>
                    </a:lnTo>
                    <a:lnTo>
                      <a:pt x="20" y="3"/>
                    </a:lnTo>
                    <a:lnTo>
                      <a:pt x="19" y="4"/>
                    </a:lnTo>
                    <a:lnTo>
                      <a:pt x="19" y="5"/>
                    </a:lnTo>
                    <a:lnTo>
                      <a:pt x="18" y="6"/>
                    </a:lnTo>
                    <a:lnTo>
                      <a:pt x="16" y="7"/>
                    </a:lnTo>
                    <a:lnTo>
                      <a:pt x="14" y="8"/>
                    </a:lnTo>
                    <a:lnTo>
                      <a:pt x="13" y="8"/>
                    </a:lnTo>
                    <a:lnTo>
                      <a:pt x="11" y="8"/>
                    </a:lnTo>
                    <a:lnTo>
                      <a:pt x="10" y="8"/>
                    </a:lnTo>
                    <a:lnTo>
                      <a:pt x="8" y="8"/>
                    </a:lnTo>
                    <a:lnTo>
                      <a:pt x="6" y="7"/>
                    </a:lnTo>
                    <a:lnTo>
                      <a:pt x="4" y="6"/>
                    </a:lnTo>
                    <a:lnTo>
                      <a:pt x="3" y="6"/>
                    </a:lnTo>
                    <a:lnTo>
                      <a:pt x="1" y="5"/>
                    </a:lnTo>
                    <a:lnTo>
                      <a:pt x="0" y="4"/>
                    </a:lnTo>
                    <a:lnTo>
                      <a:pt x="0" y="5"/>
                    </a:lnTo>
                    <a:lnTo>
                      <a:pt x="2" y="5"/>
                    </a:lnTo>
                    <a:lnTo>
                      <a:pt x="3" y="6"/>
                    </a:lnTo>
                    <a:lnTo>
                      <a:pt x="6" y="7"/>
                    </a:lnTo>
                    <a:lnTo>
                      <a:pt x="8" y="9"/>
                    </a:lnTo>
                    <a:lnTo>
                      <a:pt x="10" y="10"/>
                    </a:lnTo>
                    <a:lnTo>
                      <a:pt x="13" y="12"/>
                    </a:lnTo>
                    <a:lnTo>
                      <a:pt x="16" y="13"/>
                    </a:lnTo>
                    <a:lnTo>
                      <a:pt x="18" y="15"/>
                    </a:lnTo>
                    <a:lnTo>
                      <a:pt x="19" y="17"/>
                    </a:lnTo>
                    <a:lnTo>
                      <a:pt x="22" y="19"/>
                    </a:lnTo>
                    <a:lnTo>
                      <a:pt x="24" y="21"/>
                    </a:lnTo>
                    <a:lnTo>
                      <a:pt x="26" y="24"/>
                    </a:lnTo>
                    <a:lnTo>
                      <a:pt x="29" y="28"/>
                    </a:lnTo>
                    <a:lnTo>
                      <a:pt x="31" y="30"/>
                    </a:lnTo>
                    <a:lnTo>
                      <a:pt x="33" y="33"/>
                    </a:lnTo>
                    <a:lnTo>
                      <a:pt x="35" y="34"/>
                    </a:lnTo>
                    <a:lnTo>
                      <a:pt x="35" y="36"/>
                    </a:lnTo>
                    <a:lnTo>
                      <a:pt x="36" y="37"/>
                    </a:lnTo>
                  </a:path>
                </a:pathLst>
              </a:custGeom>
              <a:solidFill>
                <a:srgbClr val="B1327E"/>
              </a:solidFill>
              <a:ln w="9525" cap="rnd">
                <a:noFill/>
                <a:round/>
                <a:headEnd/>
                <a:tailEnd/>
              </a:ln>
            </p:spPr>
            <p:txBody>
              <a:bodyPr/>
              <a:lstStyle/>
              <a:p>
                <a:endParaRPr lang="en-US"/>
              </a:p>
            </p:txBody>
          </p:sp>
          <p:sp>
            <p:nvSpPr>
              <p:cNvPr id="84451" name="Freeform 483"/>
              <p:cNvSpPr>
                <a:spLocks noChangeAspect="1"/>
              </p:cNvSpPr>
              <p:nvPr/>
            </p:nvSpPr>
            <p:spPr bwMode="auto">
              <a:xfrm>
                <a:off x="5130" y="870"/>
                <a:ext cx="71" cy="89"/>
              </a:xfrm>
              <a:custGeom>
                <a:avLst/>
                <a:gdLst>
                  <a:gd name="T0" fmla="*/ 0 w 146"/>
                  <a:gd name="T1" fmla="*/ 20 h 181"/>
                  <a:gd name="T2" fmla="*/ 0 w 146"/>
                  <a:gd name="T3" fmla="*/ 20 h 181"/>
                  <a:gd name="T4" fmla="*/ 1 w 146"/>
                  <a:gd name="T5" fmla="*/ 20 h 181"/>
                  <a:gd name="T6" fmla="*/ 2 w 146"/>
                  <a:gd name="T7" fmla="*/ 20 h 181"/>
                  <a:gd name="T8" fmla="*/ 3 w 146"/>
                  <a:gd name="T9" fmla="*/ 19 h 181"/>
                  <a:gd name="T10" fmla="*/ 3 w 146"/>
                  <a:gd name="T11" fmla="*/ 19 h 181"/>
                  <a:gd name="T12" fmla="*/ 4 w 146"/>
                  <a:gd name="T13" fmla="*/ 19 h 181"/>
                  <a:gd name="T14" fmla="*/ 5 w 146"/>
                  <a:gd name="T15" fmla="*/ 18 h 181"/>
                  <a:gd name="T16" fmla="*/ 5 w 146"/>
                  <a:gd name="T17" fmla="*/ 17 h 181"/>
                  <a:gd name="T18" fmla="*/ 6 w 146"/>
                  <a:gd name="T19" fmla="*/ 16 h 181"/>
                  <a:gd name="T20" fmla="*/ 6 w 146"/>
                  <a:gd name="T21" fmla="*/ 15 h 181"/>
                  <a:gd name="T22" fmla="*/ 6 w 146"/>
                  <a:gd name="T23" fmla="*/ 15 h 181"/>
                  <a:gd name="T24" fmla="*/ 7 w 146"/>
                  <a:gd name="T25" fmla="*/ 13 h 181"/>
                  <a:gd name="T26" fmla="*/ 8 w 146"/>
                  <a:gd name="T27" fmla="*/ 11 h 181"/>
                  <a:gd name="T28" fmla="*/ 9 w 146"/>
                  <a:gd name="T29" fmla="*/ 9 h 181"/>
                  <a:gd name="T30" fmla="*/ 9 w 146"/>
                  <a:gd name="T31" fmla="*/ 7 h 181"/>
                  <a:gd name="T32" fmla="*/ 10 w 146"/>
                  <a:gd name="T33" fmla="*/ 6 h 181"/>
                  <a:gd name="T34" fmla="*/ 11 w 146"/>
                  <a:gd name="T35" fmla="*/ 4 h 181"/>
                  <a:gd name="T36" fmla="*/ 12 w 146"/>
                  <a:gd name="T37" fmla="*/ 3 h 181"/>
                  <a:gd name="T38" fmla="*/ 14 w 146"/>
                  <a:gd name="T39" fmla="*/ 2 h 181"/>
                  <a:gd name="T40" fmla="*/ 15 w 146"/>
                  <a:gd name="T41" fmla="*/ 1 h 181"/>
                  <a:gd name="T42" fmla="*/ 17 w 146"/>
                  <a:gd name="T43" fmla="*/ 0 h 181"/>
                  <a:gd name="T44" fmla="*/ 17 w 146"/>
                  <a:gd name="T45" fmla="*/ 0 h 181"/>
                  <a:gd name="T46" fmla="*/ 17 w 146"/>
                  <a:gd name="T47" fmla="*/ 0 h 181"/>
                  <a:gd name="T48" fmla="*/ 16 w 146"/>
                  <a:gd name="T49" fmla="*/ 0 h 181"/>
                  <a:gd name="T50" fmla="*/ 15 w 146"/>
                  <a:gd name="T51" fmla="*/ 1 h 181"/>
                  <a:gd name="T52" fmla="*/ 14 w 146"/>
                  <a:gd name="T53" fmla="*/ 2 h 181"/>
                  <a:gd name="T54" fmla="*/ 12 w 146"/>
                  <a:gd name="T55" fmla="*/ 3 h 181"/>
                  <a:gd name="T56" fmla="*/ 11 w 146"/>
                  <a:gd name="T57" fmla="*/ 5 h 181"/>
                  <a:gd name="T58" fmla="*/ 9 w 146"/>
                  <a:gd name="T59" fmla="*/ 6 h 181"/>
                  <a:gd name="T60" fmla="*/ 8 w 146"/>
                  <a:gd name="T61" fmla="*/ 7 h 181"/>
                  <a:gd name="T62" fmla="*/ 7 w 146"/>
                  <a:gd name="T63" fmla="*/ 9 h 181"/>
                  <a:gd name="T64" fmla="*/ 7 w 146"/>
                  <a:gd name="T65" fmla="*/ 11 h 181"/>
                  <a:gd name="T66" fmla="*/ 7 w 146"/>
                  <a:gd name="T67" fmla="*/ 11 h 181"/>
                  <a:gd name="T68" fmla="*/ 6 w 146"/>
                  <a:gd name="T69" fmla="*/ 12 h 181"/>
                  <a:gd name="T70" fmla="*/ 6 w 146"/>
                  <a:gd name="T71" fmla="*/ 14 h 181"/>
                  <a:gd name="T72" fmla="*/ 6 w 146"/>
                  <a:gd name="T73" fmla="*/ 15 h 181"/>
                  <a:gd name="T74" fmla="*/ 6 w 146"/>
                  <a:gd name="T75" fmla="*/ 16 h 181"/>
                  <a:gd name="T76" fmla="*/ 6 w 146"/>
                  <a:gd name="T77" fmla="*/ 16 h 181"/>
                  <a:gd name="T78" fmla="*/ 6 w 146"/>
                  <a:gd name="T79" fmla="*/ 17 h 181"/>
                  <a:gd name="T80" fmla="*/ 6 w 146"/>
                  <a:gd name="T81" fmla="*/ 18 h 181"/>
                  <a:gd name="T82" fmla="*/ 5 w 146"/>
                  <a:gd name="T83" fmla="*/ 19 h 181"/>
                  <a:gd name="T84" fmla="*/ 5 w 146"/>
                  <a:gd name="T85" fmla="*/ 20 h 181"/>
                  <a:gd name="T86" fmla="*/ 4 w 146"/>
                  <a:gd name="T87" fmla="*/ 20 h 181"/>
                  <a:gd name="T88" fmla="*/ 4 w 146"/>
                  <a:gd name="T89" fmla="*/ 20 h 181"/>
                  <a:gd name="T90" fmla="*/ 3 w 146"/>
                  <a:gd name="T91" fmla="*/ 21 h 181"/>
                  <a:gd name="T92" fmla="*/ 3 w 146"/>
                  <a:gd name="T93" fmla="*/ 21 h 181"/>
                  <a:gd name="T94" fmla="*/ 2 w 146"/>
                  <a:gd name="T95" fmla="*/ 22 h 181"/>
                  <a:gd name="T96" fmla="*/ 1 w 146"/>
                  <a:gd name="T97" fmla="*/ 22 h 181"/>
                  <a:gd name="T98" fmla="*/ 1 w 146"/>
                  <a:gd name="T99" fmla="*/ 21 h 181"/>
                  <a:gd name="T100" fmla="*/ 0 w 146"/>
                  <a:gd name="T101" fmla="*/ 21 h 181"/>
                  <a:gd name="T102" fmla="*/ 0 w 146"/>
                  <a:gd name="T103" fmla="*/ 21 h 181"/>
                  <a:gd name="T104" fmla="*/ 0 w 146"/>
                  <a:gd name="T105" fmla="*/ 21 h 181"/>
                  <a:gd name="T106" fmla="*/ 0 w 146"/>
                  <a:gd name="T107" fmla="*/ 21 h 181"/>
                  <a:gd name="T108" fmla="*/ 0 w 146"/>
                  <a:gd name="T109" fmla="*/ 20 h 1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6"/>
                  <a:gd name="T166" fmla="*/ 0 h 181"/>
                  <a:gd name="T167" fmla="*/ 146 w 146"/>
                  <a:gd name="T168" fmla="*/ 181 h 1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6" h="181">
                    <a:moveTo>
                      <a:pt x="0" y="171"/>
                    </a:moveTo>
                    <a:lnTo>
                      <a:pt x="6" y="169"/>
                    </a:lnTo>
                    <a:lnTo>
                      <a:pt x="12" y="167"/>
                    </a:lnTo>
                    <a:lnTo>
                      <a:pt x="18" y="165"/>
                    </a:lnTo>
                    <a:lnTo>
                      <a:pt x="25" y="162"/>
                    </a:lnTo>
                    <a:lnTo>
                      <a:pt x="31" y="159"/>
                    </a:lnTo>
                    <a:lnTo>
                      <a:pt x="37" y="156"/>
                    </a:lnTo>
                    <a:lnTo>
                      <a:pt x="43" y="151"/>
                    </a:lnTo>
                    <a:lnTo>
                      <a:pt x="47" y="146"/>
                    </a:lnTo>
                    <a:lnTo>
                      <a:pt x="52" y="139"/>
                    </a:lnTo>
                    <a:lnTo>
                      <a:pt x="54" y="131"/>
                    </a:lnTo>
                    <a:lnTo>
                      <a:pt x="61" y="110"/>
                    </a:lnTo>
                    <a:lnTo>
                      <a:pt x="68" y="92"/>
                    </a:lnTo>
                    <a:lnTo>
                      <a:pt x="75" y="76"/>
                    </a:lnTo>
                    <a:lnTo>
                      <a:pt x="82" y="61"/>
                    </a:lnTo>
                    <a:lnTo>
                      <a:pt x="89" y="49"/>
                    </a:lnTo>
                    <a:lnTo>
                      <a:pt x="98" y="38"/>
                    </a:lnTo>
                    <a:lnTo>
                      <a:pt x="107" y="28"/>
                    </a:lnTo>
                    <a:lnTo>
                      <a:pt x="118" y="19"/>
                    </a:lnTo>
                    <a:lnTo>
                      <a:pt x="130" y="10"/>
                    </a:lnTo>
                    <a:lnTo>
                      <a:pt x="145" y="0"/>
                    </a:lnTo>
                    <a:lnTo>
                      <a:pt x="142" y="2"/>
                    </a:lnTo>
                    <a:lnTo>
                      <a:pt x="136" y="6"/>
                    </a:lnTo>
                    <a:lnTo>
                      <a:pt x="128" y="12"/>
                    </a:lnTo>
                    <a:lnTo>
                      <a:pt x="118" y="19"/>
                    </a:lnTo>
                    <a:lnTo>
                      <a:pt x="106" y="29"/>
                    </a:lnTo>
                    <a:lnTo>
                      <a:pt x="94" y="40"/>
                    </a:lnTo>
                    <a:lnTo>
                      <a:pt x="82" y="52"/>
                    </a:lnTo>
                    <a:lnTo>
                      <a:pt x="72" y="64"/>
                    </a:lnTo>
                    <a:lnTo>
                      <a:pt x="63" y="77"/>
                    </a:lnTo>
                    <a:lnTo>
                      <a:pt x="58" y="91"/>
                    </a:lnTo>
                    <a:lnTo>
                      <a:pt x="55" y="103"/>
                    </a:lnTo>
                    <a:lnTo>
                      <a:pt x="53" y="114"/>
                    </a:lnTo>
                    <a:lnTo>
                      <a:pt x="52" y="124"/>
                    </a:lnTo>
                    <a:lnTo>
                      <a:pt x="52" y="132"/>
                    </a:lnTo>
                    <a:lnTo>
                      <a:pt x="52" y="139"/>
                    </a:lnTo>
                    <a:lnTo>
                      <a:pt x="51" y="146"/>
                    </a:lnTo>
                    <a:lnTo>
                      <a:pt x="50" y="152"/>
                    </a:lnTo>
                    <a:lnTo>
                      <a:pt x="47" y="159"/>
                    </a:lnTo>
                    <a:lnTo>
                      <a:pt x="43" y="165"/>
                    </a:lnTo>
                    <a:lnTo>
                      <a:pt x="37" y="171"/>
                    </a:lnTo>
                    <a:lnTo>
                      <a:pt x="30" y="175"/>
                    </a:lnTo>
                    <a:lnTo>
                      <a:pt x="24" y="178"/>
                    </a:lnTo>
                    <a:lnTo>
                      <a:pt x="18" y="180"/>
                    </a:lnTo>
                    <a:lnTo>
                      <a:pt x="13" y="180"/>
                    </a:lnTo>
                    <a:lnTo>
                      <a:pt x="9" y="179"/>
                    </a:lnTo>
                    <a:lnTo>
                      <a:pt x="6" y="177"/>
                    </a:lnTo>
                    <a:lnTo>
                      <a:pt x="3" y="175"/>
                    </a:lnTo>
                    <a:lnTo>
                      <a:pt x="1" y="174"/>
                    </a:lnTo>
                    <a:lnTo>
                      <a:pt x="0" y="172"/>
                    </a:lnTo>
                    <a:lnTo>
                      <a:pt x="0" y="171"/>
                    </a:lnTo>
                  </a:path>
                </a:pathLst>
              </a:custGeom>
              <a:solidFill>
                <a:srgbClr val="E498B1"/>
              </a:solidFill>
              <a:ln w="9525" cap="rnd">
                <a:noFill/>
                <a:round/>
                <a:headEnd/>
                <a:tailEnd/>
              </a:ln>
            </p:spPr>
            <p:txBody>
              <a:bodyPr/>
              <a:lstStyle/>
              <a:p>
                <a:endParaRPr lang="en-US"/>
              </a:p>
            </p:txBody>
          </p:sp>
          <p:sp>
            <p:nvSpPr>
              <p:cNvPr id="84452" name="Freeform 484"/>
              <p:cNvSpPr>
                <a:spLocks noChangeAspect="1"/>
              </p:cNvSpPr>
              <p:nvPr/>
            </p:nvSpPr>
            <p:spPr bwMode="auto">
              <a:xfrm>
                <a:off x="5141" y="889"/>
                <a:ext cx="23" cy="56"/>
              </a:xfrm>
              <a:custGeom>
                <a:avLst/>
                <a:gdLst>
                  <a:gd name="T0" fmla="*/ 1 w 49"/>
                  <a:gd name="T1" fmla="*/ 13 h 116"/>
                  <a:gd name="T2" fmla="*/ 1 w 49"/>
                  <a:gd name="T3" fmla="*/ 13 h 116"/>
                  <a:gd name="T4" fmla="*/ 0 w 49"/>
                  <a:gd name="T5" fmla="*/ 13 h 116"/>
                  <a:gd name="T6" fmla="*/ 0 w 49"/>
                  <a:gd name="T7" fmla="*/ 13 h 116"/>
                  <a:gd name="T8" fmla="*/ 0 w 49"/>
                  <a:gd name="T9" fmla="*/ 13 h 116"/>
                  <a:gd name="T10" fmla="*/ 1 w 49"/>
                  <a:gd name="T11" fmla="*/ 13 h 116"/>
                  <a:gd name="T12" fmla="*/ 1 w 49"/>
                  <a:gd name="T13" fmla="*/ 13 h 116"/>
                  <a:gd name="T14" fmla="*/ 1 w 49"/>
                  <a:gd name="T15" fmla="*/ 12 h 116"/>
                  <a:gd name="T16" fmla="*/ 1 w 49"/>
                  <a:gd name="T17" fmla="*/ 11 h 116"/>
                  <a:gd name="T18" fmla="*/ 1 w 49"/>
                  <a:gd name="T19" fmla="*/ 10 h 116"/>
                  <a:gd name="T20" fmla="*/ 2 w 49"/>
                  <a:gd name="T21" fmla="*/ 9 h 116"/>
                  <a:gd name="T22" fmla="*/ 2 w 49"/>
                  <a:gd name="T23" fmla="*/ 9 h 116"/>
                  <a:gd name="T24" fmla="*/ 2 w 49"/>
                  <a:gd name="T25" fmla="*/ 7 h 116"/>
                  <a:gd name="T26" fmla="*/ 2 w 49"/>
                  <a:gd name="T27" fmla="*/ 7 h 116"/>
                  <a:gd name="T28" fmla="*/ 2 w 49"/>
                  <a:gd name="T29" fmla="*/ 5 h 116"/>
                  <a:gd name="T30" fmla="*/ 3 w 49"/>
                  <a:gd name="T31" fmla="*/ 4 h 116"/>
                  <a:gd name="T32" fmla="*/ 3 w 49"/>
                  <a:gd name="T33" fmla="*/ 3 h 116"/>
                  <a:gd name="T34" fmla="*/ 3 w 49"/>
                  <a:gd name="T35" fmla="*/ 2 h 116"/>
                  <a:gd name="T36" fmla="*/ 4 w 49"/>
                  <a:gd name="T37" fmla="*/ 1 h 116"/>
                  <a:gd name="T38" fmla="*/ 4 w 49"/>
                  <a:gd name="T39" fmla="*/ 1 h 116"/>
                  <a:gd name="T40" fmla="*/ 5 w 49"/>
                  <a:gd name="T41" fmla="*/ 0 h 116"/>
                  <a:gd name="T42" fmla="*/ 5 w 49"/>
                  <a:gd name="T43" fmla="*/ 0 h 116"/>
                  <a:gd name="T44" fmla="*/ 5 w 49"/>
                  <a:gd name="T45" fmla="*/ 0 h 116"/>
                  <a:gd name="T46" fmla="*/ 5 w 49"/>
                  <a:gd name="T47" fmla="*/ 0 h 116"/>
                  <a:gd name="T48" fmla="*/ 5 w 49"/>
                  <a:gd name="T49" fmla="*/ 0 h 116"/>
                  <a:gd name="T50" fmla="*/ 4 w 49"/>
                  <a:gd name="T51" fmla="*/ 1 h 116"/>
                  <a:gd name="T52" fmla="*/ 4 w 49"/>
                  <a:gd name="T53" fmla="*/ 2 h 116"/>
                  <a:gd name="T54" fmla="*/ 3 w 49"/>
                  <a:gd name="T55" fmla="*/ 3 h 116"/>
                  <a:gd name="T56" fmla="*/ 2 w 49"/>
                  <a:gd name="T57" fmla="*/ 4 h 116"/>
                  <a:gd name="T58" fmla="*/ 2 w 49"/>
                  <a:gd name="T59" fmla="*/ 5 h 116"/>
                  <a:gd name="T60" fmla="*/ 1 w 49"/>
                  <a:gd name="T61" fmla="*/ 6 h 116"/>
                  <a:gd name="T62" fmla="*/ 1 w 49"/>
                  <a:gd name="T63" fmla="*/ 6 h 116"/>
                  <a:gd name="T64" fmla="*/ 1 w 49"/>
                  <a:gd name="T65" fmla="*/ 7 h 116"/>
                  <a:gd name="T66" fmla="*/ 1 w 49"/>
                  <a:gd name="T67" fmla="*/ 7 h 116"/>
                  <a:gd name="T68" fmla="*/ 1 w 49"/>
                  <a:gd name="T69" fmla="*/ 7 h 116"/>
                  <a:gd name="T70" fmla="*/ 1 w 49"/>
                  <a:gd name="T71" fmla="*/ 8 h 116"/>
                  <a:gd name="T72" fmla="*/ 0 w 49"/>
                  <a:gd name="T73" fmla="*/ 8 h 116"/>
                  <a:gd name="T74" fmla="*/ 0 w 49"/>
                  <a:gd name="T75" fmla="*/ 9 h 116"/>
                  <a:gd name="T76" fmla="*/ 0 w 49"/>
                  <a:gd name="T77" fmla="*/ 9 h 116"/>
                  <a:gd name="T78" fmla="*/ 0 w 49"/>
                  <a:gd name="T79" fmla="*/ 9 h 116"/>
                  <a:gd name="T80" fmla="*/ 0 w 49"/>
                  <a:gd name="T81" fmla="*/ 10 h 116"/>
                  <a:gd name="T82" fmla="*/ 0 w 49"/>
                  <a:gd name="T83" fmla="*/ 10 h 116"/>
                  <a:gd name="T84" fmla="*/ 0 w 49"/>
                  <a:gd name="T85" fmla="*/ 10 h 116"/>
                  <a:gd name="T86" fmla="*/ 0 w 49"/>
                  <a:gd name="T87" fmla="*/ 11 h 116"/>
                  <a:gd name="T88" fmla="*/ 0 w 49"/>
                  <a:gd name="T89" fmla="*/ 11 h 116"/>
                  <a:gd name="T90" fmla="*/ 0 w 49"/>
                  <a:gd name="T91" fmla="*/ 11 h 116"/>
                  <a:gd name="T92" fmla="*/ 0 w 49"/>
                  <a:gd name="T93" fmla="*/ 11 h 116"/>
                  <a:gd name="T94" fmla="*/ 0 w 49"/>
                  <a:gd name="T95" fmla="*/ 12 h 116"/>
                  <a:gd name="T96" fmla="*/ 0 w 49"/>
                  <a:gd name="T97" fmla="*/ 12 h 116"/>
                  <a:gd name="T98" fmla="*/ 1 w 49"/>
                  <a:gd name="T99" fmla="*/ 12 h 116"/>
                  <a:gd name="T100" fmla="*/ 1 w 49"/>
                  <a:gd name="T101" fmla="*/ 12 h 116"/>
                  <a:gd name="T102" fmla="*/ 1 w 49"/>
                  <a:gd name="T103" fmla="*/ 12 h 116"/>
                  <a:gd name="T104" fmla="*/ 1 w 49"/>
                  <a:gd name="T105" fmla="*/ 13 h 116"/>
                  <a:gd name="T106" fmla="*/ 1 w 49"/>
                  <a:gd name="T107" fmla="*/ 13 h 116"/>
                  <a:gd name="T108" fmla="*/ 1 w 49"/>
                  <a:gd name="T109" fmla="*/ 13 h 1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
                  <a:gd name="T166" fmla="*/ 0 h 116"/>
                  <a:gd name="T167" fmla="*/ 49 w 49"/>
                  <a:gd name="T168" fmla="*/ 116 h 1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 h="116">
                    <a:moveTo>
                      <a:pt x="10" y="113"/>
                    </a:moveTo>
                    <a:lnTo>
                      <a:pt x="8" y="114"/>
                    </a:lnTo>
                    <a:lnTo>
                      <a:pt x="6" y="114"/>
                    </a:lnTo>
                    <a:lnTo>
                      <a:pt x="6" y="115"/>
                    </a:lnTo>
                    <a:lnTo>
                      <a:pt x="7" y="114"/>
                    </a:lnTo>
                    <a:lnTo>
                      <a:pt x="9" y="113"/>
                    </a:lnTo>
                    <a:lnTo>
                      <a:pt x="10" y="110"/>
                    </a:lnTo>
                    <a:lnTo>
                      <a:pt x="12" y="105"/>
                    </a:lnTo>
                    <a:lnTo>
                      <a:pt x="14" y="99"/>
                    </a:lnTo>
                    <a:lnTo>
                      <a:pt x="15" y="89"/>
                    </a:lnTo>
                    <a:lnTo>
                      <a:pt x="16" y="77"/>
                    </a:lnTo>
                    <a:lnTo>
                      <a:pt x="17" y="67"/>
                    </a:lnTo>
                    <a:lnTo>
                      <a:pt x="19" y="57"/>
                    </a:lnTo>
                    <a:lnTo>
                      <a:pt x="22" y="47"/>
                    </a:lnTo>
                    <a:lnTo>
                      <a:pt x="25" y="38"/>
                    </a:lnTo>
                    <a:lnTo>
                      <a:pt x="28" y="29"/>
                    </a:lnTo>
                    <a:lnTo>
                      <a:pt x="32" y="22"/>
                    </a:lnTo>
                    <a:lnTo>
                      <a:pt x="36" y="15"/>
                    </a:lnTo>
                    <a:lnTo>
                      <a:pt x="41" y="9"/>
                    </a:lnTo>
                    <a:lnTo>
                      <a:pt x="44" y="4"/>
                    </a:lnTo>
                    <a:lnTo>
                      <a:pt x="48" y="0"/>
                    </a:lnTo>
                    <a:lnTo>
                      <a:pt x="47" y="2"/>
                    </a:lnTo>
                    <a:lnTo>
                      <a:pt x="44" y="6"/>
                    </a:lnTo>
                    <a:lnTo>
                      <a:pt x="40" y="11"/>
                    </a:lnTo>
                    <a:lnTo>
                      <a:pt x="34" y="18"/>
                    </a:lnTo>
                    <a:lnTo>
                      <a:pt x="29" y="26"/>
                    </a:lnTo>
                    <a:lnTo>
                      <a:pt x="24" y="33"/>
                    </a:lnTo>
                    <a:lnTo>
                      <a:pt x="19" y="42"/>
                    </a:lnTo>
                    <a:lnTo>
                      <a:pt x="14" y="49"/>
                    </a:lnTo>
                    <a:lnTo>
                      <a:pt x="10" y="56"/>
                    </a:lnTo>
                    <a:lnTo>
                      <a:pt x="9" y="61"/>
                    </a:lnTo>
                    <a:lnTo>
                      <a:pt x="9" y="65"/>
                    </a:lnTo>
                    <a:lnTo>
                      <a:pt x="8" y="69"/>
                    </a:lnTo>
                    <a:lnTo>
                      <a:pt x="7" y="73"/>
                    </a:lnTo>
                    <a:lnTo>
                      <a:pt x="6" y="76"/>
                    </a:lnTo>
                    <a:lnTo>
                      <a:pt x="6" y="79"/>
                    </a:lnTo>
                    <a:lnTo>
                      <a:pt x="5" y="82"/>
                    </a:lnTo>
                    <a:lnTo>
                      <a:pt x="4" y="85"/>
                    </a:lnTo>
                    <a:lnTo>
                      <a:pt x="3" y="87"/>
                    </a:lnTo>
                    <a:lnTo>
                      <a:pt x="2" y="90"/>
                    </a:lnTo>
                    <a:lnTo>
                      <a:pt x="0" y="93"/>
                    </a:lnTo>
                    <a:lnTo>
                      <a:pt x="0" y="95"/>
                    </a:lnTo>
                    <a:lnTo>
                      <a:pt x="1" y="99"/>
                    </a:lnTo>
                    <a:lnTo>
                      <a:pt x="3" y="101"/>
                    </a:lnTo>
                    <a:lnTo>
                      <a:pt x="6" y="103"/>
                    </a:lnTo>
                    <a:lnTo>
                      <a:pt x="10" y="105"/>
                    </a:lnTo>
                    <a:lnTo>
                      <a:pt x="13" y="106"/>
                    </a:lnTo>
                    <a:lnTo>
                      <a:pt x="15" y="108"/>
                    </a:lnTo>
                    <a:lnTo>
                      <a:pt x="15" y="110"/>
                    </a:lnTo>
                    <a:lnTo>
                      <a:pt x="14" y="111"/>
                    </a:lnTo>
                    <a:lnTo>
                      <a:pt x="10" y="113"/>
                    </a:lnTo>
                  </a:path>
                </a:pathLst>
              </a:custGeom>
              <a:solidFill>
                <a:srgbClr val="B1327E"/>
              </a:solidFill>
              <a:ln w="9525" cap="rnd">
                <a:noFill/>
                <a:round/>
                <a:headEnd/>
                <a:tailEnd/>
              </a:ln>
            </p:spPr>
            <p:txBody>
              <a:bodyPr/>
              <a:lstStyle/>
              <a:p>
                <a:endParaRPr lang="en-US"/>
              </a:p>
            </p:txBody>
          </p:sp>
          <p:sp>
            <p:nvSpPr>
              <p:cNvPr id="84453" name="Freeform 485"/>
              <p:cNvSpPr>
                <a:spLocks noChangeAspect="1"/>
              </p:cNvSpPr>
              <p:nvPr/>
            </p:nvSpPr>
            <p:spPr bwMode="auto">
              <a:xfrm>
                <a:off x="5526" y="793"/>
                <a:ext cx="143" cy="98"/>
              </a:xfrm>
              <a:custGeom>
                <a:avLst/>
                <a:gdLst>
                  <a:gd name="T0" fmla="*/ 0 w 294"/>
                  <a:gd name="T1" fmla="*/ 0 h 202"/>
                  <a:gd name="T2" fmla="*/ 0 w 294"/>
                  <a:gd name="T3" fmla="*/ 0 h 202"/>
                  <a:gd name="T4" fmla="*/ 0 w 294"/>
                  <a:gd name="T5" fmla="*/ 0 h 202"/>
                  <a:gd name="T6" fmla="*/ 0 w 294"/>
                  <a:gd name="T7" fmla="*/ 0 h 202"/>
                  <a:gd name="T8" fmla="*/ 1 w 294"/>
                  <a:gd name="T9" fmla="*/ 0 h 202"/>
                  <a:gd name="T10" fmla="*/ 1 w 294"/>
                  <a:gd name="T11" fmla="*/ 0 h 202"/>
                  <a:gd name="T12" fmla="*/ 3 w 294"/>
                  <a:gd name="T13" fmla="*/ 1 h 202"/>
                  <a:gd name="T14" fmla="*/ 5 w 294"/>
                  <a:gd name="T15" fmla="*/ 2 h 202"/>
                  <a:gd name="T16" fmla="*/ 8 w 294"/>
                  <a:gd name="T17" fmla="*/ 4 h 202"/>
                  <a:gd name="T18" fmla="*/ 11 w 294"/>
                  <a:gd name="T19" fmla="*/ 6 h 202"/>
                  <a:gd name="T20" fmla="*/ 13 w 294"/>
                  <a:gd name="T21" fmla="*/ 8 h 202"/>
                  <a:gd name="T22" fmla="*/ 13 w 294"/>
                  <a:gd name="T23" fmla="*/ 8 h 202"/>
                  <a:gd name="T24" fmla="*/ 13 w 294"/>
                  <a:gd name="T25" fmla="*/ 9 h 202"/>
                  <a:gd name="T26" fmla="*/ 13 w 294"/>
                  <a:gd name="T27" fmla="*/ 10 h 202"/>
                  <a:gd name="T28" fmla="*/ 14 w 294"/>
                  <a:gd name="T29" fmla="*/ 10 h 202"/>
                  <a:gd name="T30" fmla="*/ 14 w 294"/>
                  <a:gd name="T31" fmla="*/ 11 h 202"/>
                  <a:gd name="T32" fmla="*/ 15 w 294"/>
                  <a:gd name="T33" fmla="*/ 11 h 202"/>
                  <a:gd name="T34" fmla="*/ 17 w 294"/>
                  <a:gd name="T35" fmla="*/ 11 h 202"/>
                  <a:gd name="T36" fmla="*/ 21 w 294"/>
                  <a:gd name="T37" fmla="*/ 11 h 202"/>
                  <a:gd name="T38" fmla="*/ 26 w 294"/>
                  <a:gd name="T39" fmla="*/ 10 h 202"/>
                  <a:gd name="T40" fmla="*/ 31 w 294"/>
                  <a:gd name="T41" fmla="*/ 10 h 202"/>
                  <a:gd name="T42" fmla="*/ 34 w 294"/>
                  <a:gd name="T43" fmla="*/ 11 h 202"/>
                  <a:gd name="T44" fmla="*/ 34 w 294"/>
                  <a:gd name="T45" fmla="*/ 12 h 202"/>
                  <a:gd name="T46" fmla="*/ 32 w 294"/>
                  <a:gd name="T47" fmla="*/ 12 h 202"/>
                  <a:gd name="T48" fmla="*/ 30 w 294"/>
                  <a:gd name="T49" fmla="*/ 12 h 202"/>
                  <a:gd name="T50" fmla="*/ 26 w 294"/>
                  <a:gd name="T51" fmla="*/ 12 h 202"/>
                  <a:gd name="T52" fmla="*/ 24 w 294"/>
                  <a:gd name="T53" fmla="*/ 13 h 202"/>
                  <a:gd name="T54" fmla="*/ 23 w 294"/>
                  <a:gd name="T55" fmla="*/ 13 h 202"/>
                  <a:gd name="T56" fmla="*/ 24 w 294"/>
                  <a:gd name="T57" fmla="*/ 15 h 202"/>
                  <a:gd name="T58" fmla="*/ 25 w 294"/>
                  <a:gd name="T59" fmla="*/ 16 h 202"/>
                  <a:gd name="T60" fmla="*/ 26 w 294"/>
                  <a:gd name="T61" fmla="*/ 19 h 202"/>
                  <a:gd name="T62" fmla="*/ 28 w 294"/>
                  <a:gd name="T63" fmla="*/ 21 h 202"/>
                  <a:gd name="T64" fmla="*/ 29 w 294"/>
                  <a:gd name="T65" fmla="*/ 23 h 202"/>
                  <a:gd name="T66" fmla="*/ 29 w 294"/>
                  <a:gd name="T67" fmla="*/ 23 h 202"/>
                  <a:gd name="T68" fmla="*/ 28 w 294"/>
                  <a:gd name="T69" fmla="*/ 21 h 202"/>
                  <a:gd name="T70" fmla="*/ 26 w 294"/>
                  <a:gd name="T71" fmla="*/ 19 h 202"/>
                  <a:gd name="T72" fmla="*/ 24 w 294"/>
                  <a:gd name="T73" fmla="*/ 16 h 202"/>
                  <a:gd name="T74" fmla="*/ 22 w 294"/>
                  <a:gd name="T75" fmla="*/ 15 h 202"/>
                  <a:gd name="T76" fmla="*/ 21 w 294"/>
                  <a:gd name="T77" fmla="*/ 15 h 202"/>
                  <a:gd name="T78" fmla="*/ 19 w 294"/>
                  <a:gd name="T79" fmla="*/ 15 h 202"/>
                  <a:gd name="T80" fmla="*/ 17 w 294"/>
                  <a:gd name="T81" fmla="*/ 15 h 202"/>
                  <a:gd name="T82" fmla="*/ 15 w 294"/>
                  <a:gd name="T83" fmla="*/ 14 h 202"/>
                  <a:gd name="T84" fmla="*/ 12 w 294"/>
                  <a:gd name="T85" fmla="*/ 12 h 202"/>
                  <a:gd name="T86" fmla="*/ 9 w 294"/>
                  <a:gd name="T87" fmla="*/ 8 h 202"/>
                  <a:gd name="T88" fmla="*/ 8 w 294"/>
                  <a:gd name="T89" fmla="*/ 7 h 202"/>
                  <a:gd name="T90" fmla="*/ 5 w 294"/>
                  <a:gd name="T91" fmla="*/ 4 h 202"/>
                  <a:gd name="T92" fmla="*/ 3 w 294"/>
                  <a:gd name="T93" fmla="*/ 2 h 202"/>
                  <a:gd name="T94" fmla="*/ 1 w 294"/>
                  <a:gd name="T95" fmla="*/ 0 h 202"/>
                  <a:gd name="T96" fmla="*/ 0 w 294"/>
                  <a:gd name="T97" fmla="*/ 0 h 2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4"/>
                  <a:gd name="T148" fmla="*/ 0 h 202"/>
                  <a:gd name="T149" fmla="*/ 294 w 294"/>
                  <a:gd name="T150" fmla="*/ 202 h 2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4" h="202">
                    <a:moveTo>
                      <a:pt x="0" y="0"/>
                    </a:moveTo>
                    <a:lnTo>
                      <a:pt x="1" y="1"/>
                    </a:lnTo>
                    <a:lnTo>
                      <a:pt x="2" y="2"/>
                    </a:lnTo>
                    <a:lnTo>
                      <a:pt x="3" y="3"/>
                    </a:lnTo>
                    <a:lnTo>
                      <a:pt x="3" y="4"/>
                    </a:lnTo>
                    <a:lnTo>
                      <a:pt x="4" y="4"/>
                    </a:lnTo>
                    <a:lnTo>
                      <a:pt x="5" y="4"/>
                    </a:lnTo>
                    <a:lnTo>
                      <a:pt x="6" y="5"/>
                    </a:lnTo>
                    <a:lnTo>
                      <a:pt x="7" y="5"/>
                    </a:lnTo>
                    <a:lnTo>
                      <a:pt x="8" y="5"/>
                    </a:lnTo>
                    <a:lnTo>
                      <a:pt x="9" y="5"/>
                    </a:lnTo>
                    <a:lnTo>
                      <a:pt x="16" y="7"/>
                    </a:lnTo>
                    <a:lnTo>
                      <a:pt x="25" y="9"/>
                    </a:lnTo>
                    <a:lnTo>
                      <a:pt x="35" y="13"/>
                    </a:lnTo>
                    <a:lnTo>
                      <a:pt x="46" y="18"/>
                    </a:lnTo>
                    <a:lnTo>
                      <a:pt x="58" y="25"/>
                    </a:lnTo>
                    <a:lnTo>
                      <a:pt x="70" y="33"/>
                    </a:lnTo>
                    <a:lnTo>
                      <a:pt x="82" y="42"/>
                    </a:lnTo>
                    <a:lnTo>
                      <a:pt x="92" y="51"/>
                    </a:lnTo>
                    <a:lnTo>
                      <a:pt x="101" y="61"/>
                    </a:lnTo>
                    <a:lnTo>
                      <a:pt x="109" y="73"/>
                    </a:lnTo>
                    <a:lnTo>
                      <a:pt x="111" y="75"/>
                    </a:lnTo>
                    <a:lnTo>
                      <a:pt x="111" y="77"/>
                    </a:lnTo>
                    <a:lnTo>
                      <a:pt x="113" y="80"/>
                    </a:lnTo>
                    <a:lnTo>
                      <a:pt x="114" y="83"/>
                    </a:lnTo>
                    <a:lnTo>
                      <a:pt x="115" y="85"/>
                    </a:lnTo>
                    <a:lnTo>
                      <a:pt x="117" y="87"/>
                    </a:lnTo>
                    <a:lnTo>
                      <a:pt x="118" y="90"/>
                    </a:lnTo>
                    <a:lnTo>
                      <a:pt x="120" y="91"/>
                    </a:lnTo>
                    <a:lnTo>
                      <a:pt x="123" y="93"/>
                    </a:lnTo>
                    <a:lnTo>
                      <a:pt x="126" y="95"/>
                    </a:lnTo>
                    <a:lnTo>
                      <a:pt x="132" y="96"/>
                    </a:lnTo>
                    <a:lnTo>
                      <a:pt x="145" y="96"/>
                    </a:lnTo>
                    <a:lnTo>
                      <a:pt x="161" y="95"/>
                    </a:lnTo>
                    <a:lnTo>
                      <a:pt x="181" y="93"/>
                    </a:lnTo>
                    <a:lnTo>
                      <a:pt x="203" y="91"/>
                    </a:lnTo>
                    <a:lnTo>
                      <a:pt x="225" y="90"/>
                    </a:lnTo>
                    <a:lnTo>
                      <a:pt x="247" y="90"/>
                    </a:lnTo>
                    <a:lnTo>
                      <a:pt x="266" y="90"/>
                    </a:lnTo>
                    <a:lnTo>
                      <a:pt x="282" y="93"/>
                    </a:lnTo>
                    <a:lnTo>
                      <a:pt x="292" y="98"/>
                    </a:lnTo>
                    <a:lnTo>
                      <a:pt x="293" y="100"/>
                    </a:lnTo>
                    <a:lnTo>
                      <a:pt x="288" y="102"/>
                    </a:lnTo>
                    <a:lnTo>
                      <a:pt x="280" y="102"/>
                    </a:lnTo>
                    <a:lnTo>
                      <a:pt x="269" y="103"/>
                    </a:lnTo>
                    <a:lnTo>
                      <a:pt x="256" y="103"/>
                    </a:lnTo>
                    <a:lnTo>
                      <a:pt x="242" y="103"/>
                    </a:lnTo>
                    <a:lnTo>
                      <a:pt x="228" y="104"/>
                    </a:lnTo>
                    <a:lnTo>
                      <a:pt x="217" y="106"/>
                    </a:lnTo>
                    <a:lnTo>
                      <a:pt x="209" y="109"/>
                    </a:lnTo>
                    <a:lnTo>
                      <a:pt x="204" y="114"/>
                    </a:lnTo>
                    <a:lnTo>
                      <a:pt x="203" y="120"/>
                    </a:lnTo>
                    <a:lnTo>
                      <a:pt x="206" y="128"/>
                    </a:lnTo>
                    <a:lnTo>
                      <a:pt x="210" y="137"/>
                    </a:lnTo>
                    <a:lnTo>
                      <a:pt x="216" y="146"/>
                    </a:lnTo>
                    <a:lnTo>
                      <a:pt x="224" y="156"/>
                    </a:lnTo>
                    <a:lnTo>
                      <a:pt x="231" y="166"/>
                    </a:lnTo>
                    <a:lnTo>
                      <a:pt x="239" y="175"/>
                    </a:lnTo>
                    <a:lnTo>
                      <a:pt x="245" y="185"/>
                    </a:lnTo>
                    <a:lnTo>
                      <a:pt x="249" y="194"/>
                    </a:lnTo>
                    <a:lnTo>
                      <a:pt x="251" y="201"/>
                    </a:lnTo>
                    <a:lnTo>
                      <a:pt x="250" y="199"/>
                    </a:lnTo>
                    <a:lnTo>
                      <a:pt x="247" y="194"/>
                    </a:lnTo>
                    <a:lnTo>
                      <a:pt x="241" y="186"/>
                    </a:lnTo>
                    <a:lnTo>
                      <a:pt x="234" y="177"/>
                    </a:lnTo>
                    <a:lnTo>
                      <a:pt x="226" y="166"/>
                    </a:lnTo>
                    <a:lnTo>
                      <a:pt x="218" y="156"/>
                    </a:lnTo>
                    <a:lnTo>
                      <a:pt x="209" y="146"/>
                    </a:lnTo>
                    <a:lnTo>
                      <a:pt x="199" y="137"/>
                    </a:lnTo>
                    <a:lnTo>
                      <a:pt x="191" y="132"/>
                    </a:lnTo>
                    <a:lnTo>
                      <a:pt x="183" y="129"/>
                    </a:lnTo>
                    <a:lnTo>
                      <a:pt x="175" y="128"/>
                    </a:lnTo>
                    <a:lnTo>
                      <a:pt x="167" y="128"/>
                    </a:lnTo>
                    <a:lnTo>
                      <a:pt x="158" y="128"/>
                    </a:lnTo>
                    <a:lnTo>
                      <a:pt x="148" y="128"/>
                    </a:lnTo>
                    <a:lnTo>
                      <a:pt x="137" y="125"/>
                    </a:lnTo>
                    <a:lnTo>
                      <a:pt x="126" y="121"/>
                    </a:lnTo>
                    <a:lnTo>
                      <a:pt x="114" y="113"/>
                    </a:lnTo>
                    <a:lnTo>
                      <a:pt x="102" y="103"/>
                    </a:lnTo>
                    <a:lnTo>
                      <a:pt x="88" y="88"/>
                    </a:lnTo>
                    <a:lnTo>
                      <a:pt x="76" y="69"/>
                    </a:lnTo>
                    <a:lnTo>
                      <a:pt x="66" y="57"/>
                    </a:lnTo>
                    <a:lnTo>
                      <a:pt x="57" y="46"/>
                    </a:lnTo>
                    <a:lnTo>
                      <a:pt x="47" y="36"/>
                    </a:lnTo>
                    <a:lnTo>
                      <a:pt x="37" y="27"/>
                    </a:lnTo>
                    <a:lnTo>
                      <a:pt x="28" y="18"/>
                    </a:lnTo>
                    <a:lnTo>
                      <a:pt x="19" y="12"/>
                    </a:lnTo>
                    <a:lnTo>
                      <a:pt x="12" y="7"/>
                    </a:lnTo>
                    <a:lnTo>
                      <a:pt x="6" y="3"/>
                    </a:lnTo>
                    <a:lnTo>
                      <a:pt x="2" y="1"/>
                    </a:lnTo>
                    <a:lnTo>
                      <a:pt x="0" y="0"/>
                    </a:lnTo>
                  </a:path>
                </a:pathLst>
              </a:custGeom>
              <a:solidFill>
                <a:srgbClr val="E498B1"/>
              </a:solidFill>
              <a:ln w="9525" cap="rnd">
                <a:noFill/>
                <a:round/>
                <a:headEnd/>
                <a:tailEnd/>
              </a:ln>
            </p:spPr>
            <p:txBody>
              <a:bodyPr/>
              <a:lstStyle/>
              <a:p>
                <a:endParaRPr lang="en-US"/>
              </a:p>
            </p:txBody>
          </p:sp>
          <p:sp>
            <p:nvSpPr>
              <p:cNvPr id="84454" name="Freeform 486"/>
              <p:cNvSpPr>
                <a:spLocks noChangeAspect="1"/>
              </p:cNvSpPr>
              <p:nvPr/>
            </p:nvSpPr>
            <p:spPr bwMode="auto">
              <a:xfrm>
                <a:off x="5544" y="803"/>
                <a:ext cx="108" cy="60"/>
              </a:xfrm>
              <a:custGeom>
                <a:avLst/>
                <a:gdLst>
                  <a:gd name="T0" fmla="*/ 16 w 221"/>
                  <a:gd name="T1" fmla="*/ 10 h 124"/>
                  <a:gd name="T2" fmla="*/ 17 w 221"/>
                  <a:gd name="T3" fmla="*/ 11 h 124"/>
                  <a:gd name="T4" fmla="*/ 17 w 221"/>
                  <a:gd name="T5" fmla="*/ 11 h 124"/>
                  <a:gd name="T6" fmla="*/ 17 w 221"/>
                  <a:gd name="T7" fmla="*/ 11 h 124"/>
                  <a:gd name="T8" fmla="*/ 18 w 221"/>
                  <a:gd name="T9" fmla="*/ 11 h 124"/>
                  <a:gd name="T10" fmla="*/ 18 w 221"/>
                  <a:gd name="T11" fmla="*/ 11 h 124"/>
                  <a:gd name="T12" fmla="*/ 19 w 221"/>
                  <a:gd name="T13" fmla="*/ 12 h 124"/>
                  <a:gd name="T14" fmla="*/ 19 w 221"/>
                  <a:gd name="T15" fmla="*/ 13 h 124"/>
                  <a:gd name="T16" fmla="*/ 20 w 221"/>
                  <a:gd name="T17" fmla="*/ 13 h 124"/>
                  <a:gd name="T18" fmla="*/ 20 w 221"/>
                  <a:gd name="T19" fmla="*/ 14 h 124"/>
                  <a:gd name="T20" fmla="*/ 20 w 221"/>
                  <a:gd name="T21" fmla="*/ 14 h 124"/>
                  <a:gd name="T22" fmla="*/ 20 w 221"/>
                  <a:gd name="T23" fmla="*/ 14 h 124"/>
                  <a:gd name="T24" fmla="*/ 19 w 221"/>
                  <a:gd name="T25" fmla="*/ 13 h 124"/>
                  <a:gd name="T26" fmla="*/ 19 w 221"/>
                  <a:gd name="T27" fmla="*/ 13 h 124"/>
                  <a:gd name="T28" fmla="*/ 18 w 221"/>
                  <a:gd name="T29" fmla="*/ 12 h 124"/>
                  <a:gd name="T30" fmla="*/ 17 w 221"/>
                  <a:gd name="T31" fmla="*/ 12 h 124"/>
                  <a:gd name="T32" fmla="*/ 16 w 221"/>
                  <a:gd name="T33" fmla="*/ 11 h 124"/>
                  <a:gd name="T34" fmla="*/ 15 w 221"/>
                  <a:gd name="T35" fmla="*/ 11 h 124"/>
                  <a:gd name="T36" fmla="*/ 14 w 221"/>
                  <a:gd name="T37" fmla="*/ 11 h 124"/>
                  <a:gd name="T38" fmla="*/ 12 w 221"/>
                  <a:gd name="T39" fmla="*/ 11 h 124"/>
                  <a:gd name="T40" fmla="*/ 10 w 221"/>
                  <a:gd name="T41" fmla="*/ 11 h 124"/>
                  <a:gd name="T42" fmla="*/ 9 w 221"/>
                  <a:gd name="T43" fmla="*/ 10 h 124"/>
                  <a:gd name="T44" fmla="*/ 8 w 221"/>
                  <a:gd name="T45" fmla="*/ 9 h 124"/>
                  <a:gd name="T46" fmla="*/ 7 w 221"/>
                  <a:gd name="T47" fmla="*/ 8 h 124"/>
                  <a:gd name="T48" fmla="*/ 6 w 221"/>
                  <a:gd name="T49" fmla="*/ 7 h 124"/>
                  <a:gd name="T50" fmla="*/ 5 w 221"/>
                  <a:gd name="T51" fmla="*/ 6 h 124"/>
                  <a:gd name="T52" fmla="*/ 5 w 221"/>
                  <a:gd name="T53" fmla="*/ 4 h 124"/>
                  <a:gd name="T54" fmla="*/ 4 w 221"/>
                  <a:gd name="T55" fmla="*/ 4 h 124"/>
                  <a:gd name="T56" fmla="*/ 3 w 221"/>
                  <a:gd name="T57" fmla="*/ 3 h 124"/>
                  <a:gd name="T58" fmla="*/ 2 w 221"/>
                  <a:gd name="T59" fmla="*/ 2 h 124"/>
                  <a:gd name="T60" fmla="*/ 1 w 221"/>
                  <a:gd name="T61" fmla="*/ 1 h 124"/>
                  <a:gd name="T62" fmla="*/ 0 w 221"/>
                  <a:gd name="T63" fmla="*/ 0 h 124"/>
                  <a:gd name="T64" fmla="*/ 0 w 221"/>
                  <a:gd name="T65" fmla="*/ 0 h 124"/>
                  <a:gd name="T66" fmla="*/ 0 w 221"/>
                  <a:gd name="T67" fmla="*/ 0 h 124"/>
                  <a:gd name="T68" fmla="*/ 1 w 221"/>
                  <a:gd name="T69" fmla="*/ 0 h 124"/>
                  <a:gd name="T70" fmla="*/ 2 w 221"/>
                  <a:gd name="T71" fmla="*/ 1 h 124"/>
                  <a:gd name="T72" fmla="*/ 4 w 221"/>
                  <a:gd name="T73" fmla="*/ 3 h 124"/>
                  <a:gd name="T74" fmla="*/ 5 w 221"/>
                  <a:gd name="T75" fmla="*/ 4 h 124"/>
                  <a:gd name="T76" fmla="*/ 6 w 221"/>
                  <a:gd name="T77" fmla="*/ 5 h 124"/>
                  <a:gd name="T78" fmla="*/ 7 w 221"/>
                  <a:gd name="T79" fmla="*/ 6 h 124"/>
                  <a:gd name="T80" fmla="*/ 8 w 221"/>
                  <a:gd name="T81" fmla="*/ 7 h 124"/>
                  <a:gd name="T82" fmla="*/ 8 w 221"/>
                  <a:gd name="T83" fmla="*/ 8 h 124"/>
                  <a:gd name="T84" fmla="*/ 9 w 221"/>
                  <a:gd name="T85" fmla="*/ 8 h 124"/>
                  <a:gd name="T86" fmla="*/ 10 w 221"/>
                  <a:gd name="T87" fmla="*/ 9 h 124"/>
                  <a:gd name="T88" fmla="*/ 11 w 221"/>
                  <a:gd name="T89" fmla="*/ 9 h 124"/>
                  <a:gd name="T90" fmla="*/ 14 w 221"/>
                  <a:gd name="T91" fmla="*/ 9 h 124"/>
                  <a:gd name="T92" fmla="*/ 18 w 221"/>
                  <a:gd name="T93" fmla="*/ 9 h 124"/>
                  <a:gd name="T94" fmla="*/ 22 w 221"/>
                  <a:gd name="T95" fmla="*/ 8 h 124"/>
                  <a:gd name="T96" fmla="*/ 24 w 221"/>
                  <a:gd name="T97" fmla="*/ 8 h 124"/>
                  <a:gd name="T98" fmla="*/ 25 w 221"/>
                  <a:gd name="T99" fmla="*/ 8 h 124"/>
                  <a:gd name="T100" fmla="*/ 25 w 221"/>
                  <a:gd name="T101" fmla="*/ 9 h 124"/>
                  <a:gd name="T102" fmla="*/ 23 w 221"/>
                  <a:gd name="T103" fmla="*/ 9 h 124"/>
                  <a:gd name="T104" fmla="*/ 21 w 221"/>
                  <a:gd name="T105" fmla="*/ 9 h 124"/>
                  <a:gd name="T106" fmla="*/ 18 w 221"/>
                  <a:gd name="T107" fmla="*/ 10 h 124"/>
                  <a:gd name="T108" fmla="*/ 16 w 221"/>
                  <a:gd name="T109" fmla="*/ 10 h 1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1"/>
                  <a:gd name="T166" fmla="*/ 0 h 124"/>
                  <a:gd name="T167" fmla="*/ 221 w 221"/>
                  <a:gd name="T168" fmla="*/ 124 h 1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1" h="124">
                    <a:moveTo>
                      <a:pt x="140" y="91"/>
                    </a:moveTo>
                    <a:lnTo>
                      <a:pt x="140" y="91"/>
                    </a:lnTo>
                    <a:lnTo>
                      <a:pt x="141" y="92"/>
                    </a:lnTo>
                    <a:lnTo>
                      <a:pt x="142" y="93"/>
                    </a:lnTo>
                    <a:lnTo>
                      <a:pt x="142" y="94"/>
                    </a:lnTo>
                    <a:lnTo>
                      <a:pt x="144" y="94"/>
                    </a:lnTo>
                    <a:lnTo>
                      <a:pt x="145" y="95"/>
                    </a:lnTo>
                    <a:lnTo>
                      <a:pt x="147" y="96"/>
                    </a:lnTo>
                    <a:lnTo>
                      <a:pt x="149" y="97"/>
                    </a:lnTo>
                    <a:lnTo>
                      <a:pt x="151" y="99"/>
                    </a:lnTo>
                    <a:lnTo>
                      <a:pt x="152" y="100"/>
                    </a:lnTo>
                    <a:lnTo>
                      <a:pt x="155" y="103"/>
                    </a:lnTo>
                    <a:lnTo>
                      <a:pt x="158" y="105"/>
                    </a:lnTo>
                    <a:lnTo>
                      <a:pt x="160" y="108"/>
                    </a:lnTo>
                    <a:lnTo>
                      <a:pt x="162" y="111"/>
                    </a:lnTo>
                    <a:lnTo>
                      <a:pt x="164" y="114"/>
                    </a:lnTo>
                    <a:lnTo>
                      <a:pt x="167" y="116"/>
                    </a:lnTo>
                    <a:lnTo>
                      <a:pt x="168" y="119"/>
                    </a:lnTo>
                    <a:lnTo>
                      <a:pt x="170" y="121"/>
                    </a:lnTo>
                    <a:lnTo>
                      <a:pt x="171" y="122"/>
                    </a:lnTo>
                    <a:lnTo>
                      <a:pt x="171" y="123"/>
                    </a:lnTo>
                    <a:lnTo>
                      <a:pt x="168" y="119"/>
                    </a:lnTo>
                    <a:lnTo>
                      <a:pt x="165" y="116"/>
                    </a:lnTo>
                    <a:lnTo>
                      <a:pt x="162" y="114"/>
                    </a:lnTo>
                    <a:lnTo>
                      <a:pt x="160" y="111"/>
                    </a:lnTo>
                    <a:lnTo>
                      <a:pt x="157" y="109"/>
                    </a:lnTo>
                    <a:lnTo>
                      <a:pt x="154" y="107"/>
                    </a:lnTo>
                    <a:lnTo>
                      <a:pt x="151" y="104"/>
                    </a:lnTo>
                    <a:lnTo>
                      <a:pt x="147" y="103"/>
                    </a:lnTo>
                    <a:lnTo>
                      <a:pt x="143" y="101"/>
                    </a:lnTo>
                    <a:lnTo>
                      <a:pt x="139" y="100"/>
                    </a:lnTo>
                    <a:lnTo>
                      <a:pt x="135" y="100"/>
                    </a:lnTo>
                    <a:lnTo>
                      <a:pt x="130" y="100"/>
                    </a:lnTo>
                    <a:lnTo>
                      <a:pt x="124" y="100"/>
                    </a:lnTo>
                    <a:lnTo>
                      <a:pt x="118" y="100"/>
                    </a:lnTo>
                    <a:lnTo>
                      <a:pt x="111" y="100"/>
                    </a:lnTo>
                    <a:lnTo>
                      <a:pt x="104" y="99"/>
                    </a:lnTo>
                    <a:lnTo>
                      <a:pt x="97" y="97"/>
                    </a:lnTo>
                    <a:lnTo>
                      <a:pt x="89" y="94"/>
                    </a:lnTo>
                    <a:lnTo>
                      <a:pt x="82" y="91"/>
                    </a:lnTo>
                    <a:lnTo>
                      <a:pt x="76" y="85"/>
                    </a:lnTo>
                    <a:lnTo>
                      <a:pt x="69" y="80"/>
                    </a:lnTo>
                    <a:lnTo>
                      <a:pt x="64" y="74"/>
                    </a:lnTo>
                    <a:lnTo>
                      <a:pt x="60" y="69"/>
                    </a:lnTo>
                    <a:lnTo>
                      <a:pt x="57" y="64"/>
                    </a:lnTo>
                    <a:lnTo>
                      <a:pt x="54" y="59"/>
                    </a:lnTo>
                    <a:lnTo>
                      <a:pt x="50" y="55"/>
                    </a:lnTo>
                    <a:lnTo>
                      <a:pt x="47" y="50"/>
                    </a:lnTo>
                    <a:lnTo>
                      <a:pt x="44" y="46"/>
                    </a:lnTo>
                    <a:lnTo>
                      <a:pt x="41" y="40"/>
                    </a:lnTo>
                    <a:lnTo>
                      <a:pt x="36" y="36"/>
                    </a:lnTo>
                    <a:lnTo>
                      <a:pt x="31" y="31"/>
                    </a:lnTo>
                    <a:lnTo>
                      <a:pt x="26" y="25"/>
                    </a:lnTo>
                    <a:lnTo>
                      <a:pt x="22" y="21"/>
                    </a:lnTo>
                    <a:lnTo>
                      <a:pt x="16" y="16"/>
                    </a:lnTo>
                    <a:lnTo>
                      <a:pt x="12" y="12"/>
                    </a:lnTo>
                    <a:lnTo>
                      <a:pt x="8" y="8"/>
                    </a:lnTo>
                    <a:lnTo>
                      <a:pt x="4" y="5"/>
                    </a:lnTo>
                    <a:lnTo>
                      <a:pt x="2" y="2"/>
                    </a:lnTo>
                    <a:lnTo>
                      <a:pt x="0" y="1"/>
                    </a:lnTo>
                    <a:lnTo>
                      <a:pt x="0" y="0"/>
                    </a:lnTo>
                    <a:lnTo>
                      <a:pt x="0" y="1"/>
                    </a:lnTo>
                    <a:lnTo>
                      <a:pt x="3" y="3"/>
                    </a:lnTo>
                    <a:lnTo>
                      <a:pt x="8" y="6"/>
                    </a:lnTo>
                    <a:lnTo>
                      <a:pt x="14" y="10"/>
                    </a:lnTo>
                    <a:lnTo>
                      <a:pt x="21" y="15"/>
                    </a:lnTo>
                    <a:lnTo>
                      <a:pt x="28" y="21"/>
                    </a:lnTo>
                    <a:lnTo>
                      <a:pt x="35" y="26"/>
                    </a:lnTo>
                    <a:lnTo>
                      <a:pt x="42" y="32"/>
                    </a:lnTo>
                    <a:lnTo>
                      <a:pt x="48" y="37"/>
                    </a:lnTo>
                    <a:lnTo>
                      <a:pt x="54" y="44"/>
                    </a:lnTo>
                    <a:lnTo>
                      <a:pt x="57" y="48"/>
                    </a:lnTo>
                    <a:lnTo>
                      <a:pt x="60" y="53"/>
                    </a:lnTo>
                    <a:lnTo>
                      <a:pt x="63" y="57"/>
                    </a:lnTo>
                    <a:lnTo>
                      <a:pt x="66" y="61"/>
                    </a:lnTo>
                    <a:lnTo>
                      <a:pt x="69" y="65"/>
                    </a:lnTo>
                    <a:lnTo>
                      <a:pt x="71" y="69"/>
                    </a:lnTo>
                    <a:lnTo>
                      <a:pt x="73" y="72"/>
                    </a:lnTo>
                    <a:lnTo>
                      <a:pt x="76" y="75"/>
                    </a:lnTo>
                    <a:lnTo>
                      <a:pt x="80" y="78"/>
                    </a:lnTo>
                    <a:lnTo>
                      <a:pt x="84" y="81"/>
                    </a:lnTo>
                    <a:lnTo>
                      <a:pt x="91" y="83"/>
                    </a:lnTo>
                    <a:lnTo>
                      <a:pt x="102" y="83"/>
                    </a:lnTo>
                    <a:lnTo>
                      <a:pt x="117" y="83"/>
                    </a:lnTo>
                    <a:lnTo>
                      <a:pt x="133" y="82"/>
                    </a:lnTo>
                    <a:lnTo>
                      <a:pt x="151" y="79"/>
                    </a:lnTo>
                    <a:lnTo>
                      <a:pt x="168" y="78"/>
                    </a:lnTo>
                    <a:lnTo>
                      <a:pt x="185" y="75"/>
                    </a:lnTo>
                    <a:lnTo>
                      <a:pt x="199" y="74"/>
                    </a:lnTo>
                    <a:lnTo>
                      <a:pt x="211" y="73"/>
                    </a:lnTo>
                    <a:lnTo>
                      <a:pt x="218" y="74"/>
                    </a:lnTo>
                    <a:lnTo>
                      <a:pt x="220" y="75"/>
                    </a:lnTo>
                    <a:lnTo>
                      <a:pt x="217" y="76"/>
                    </a:lnTo>
                    <a:lnTo>
                      <a:pt x="210" y="78"/>
                    </a:lnTo>
                    <a:lnTo>
                      <a:pt x="201" y="78"/>
                    </a:lnTo>
                    <a:lnTo>
                      <a:pt x="190" y="80"/>
                    </a:lnTo>
                    <a:lnTo>
                      <a:pt x="177" y="82"/>
                    </a:lnTo>
                    <a:lnTo>
                      <a:pt x="165" y="84"/>
                    </a:lnTo>
                    <a:lnTo>
                      <a:pt x="155" y="86"/>
                    </a:lnTo>
                    <a:lnTo>
                      <a:pt x="145" y="88"/>
                    </a:lnTo>
                    <a:lnTo>
                      <a:pt x="140" y="91"/>
                    </a:lnTo>
                  </a:path>
                </a:pathLst>
              </a:custGeom>
              <a:solidFill>
                <a:srgbClr val="B1327E"/>
              </a:solidFill>
              <a:ln w="9525" cap="rnd">
                <a:noFill/>
                <a:round/>
                <a:headEnd/>
                <a:tailEnd/>
              </a:ln>
            </p:spPr>
            <p:txBody>
              <a:bodyPr/>
              <a:lstStyle/>
              <a:p>
                <a:endParaRPr lang="en-US"/>
              </a:p>
            </p:txBody>
          </p:sp>
          <p:sp>
            <p:nvSpPr>
              <p:cNvPr id="84455" name="Freeform 487"/>
              <p:cNvSpPr>
                <a:spLocks noChangeAspect="1"/>
              </p:cNvSpPr>
              <p:nvPr/>
            </p:nvSpPr>
            <p:spPr bwMode="auto">
              <a:xfrm>
                <a:off x="5263" y="781"/>
                <a:ext cx="107" cy="94"/>
              </a:xfrm>
              <a:custGeom>
                <a:avLst/>
                <a:gdLst>
                  <a:gd name="T0" fmla="*/ 2 w 220"/>
                  <a:gd name="T1" fmla="*/ 2 h 192"/>
                  <a:gd name="T2" fmla="*/ 2 w 220"/>
                  <a:gd name="T3" fmla="*/ 1 h 192"/>
                  <a:gd name="T4" fmla="*/ 2 w 220"/>
                  <a:gd name="T5" fmla="*/ 0 h 192"/>
                  <a:gd name="T6" fmla="*/ 2 w 220"/>
                  <a:gd name="T7" fmla="*/ 0 h 192"/>
                  <a:gd name="T8" fmla="*/ 1 w 220"/>
                  <a:gd name="T9" fmla="*/ 0 h 192"/>
                  <a:gd name="T10" fmla="*/ 0 w 220"/>
                  <a:gd name="T11" fmla="*/ 1 h 192"/>
                  <a:gd name="T12" fmla="*/ 0 w 220"/>
                  <a:gd name="T13" fmla="*/ 2 h 192"/>
                  <a:gd name="T14" fmla="*/ 0 w 220"/>
                  <a:gd name="T15" fmla="*/ 3 h 192"/>
                  <a:gd name="T16" fmla="*/ 2 w 220"/>
                  <a:gd name="T17" fmla="*/ 4 h 192"/>
                  <a:gd name="T18" fmla="*/ 4 w 220"/>
                  <a:gd name="T19" fmla="*/ 6 h 192"/>
                  <a:gd name="T20" fmla="*/ 7 w 220"/>
                  <a:gd name="T21" fmla="*/ 6 h 192"/>
                  <a:gd name="T22" fmla="*/ 9 w 220"/>
                  <a:gd name="T23" fmla="*/ 7 h 192"/>
                  <a:gd name="T24" fmla="*/ 11 w 220"/>
                  <a:gd name="T25" fmla="*/ 7 h 192"/>
                  <a:gd name="T26" fmla="*/ 14 w 220"/>
                  <a:gd name="T27" fmla="*/ 8 h 192"/>
                  <a:gd name="T28" fmla="*/ 16 w 220"/>
                  <a:gd name="T29" fmla="*/ 9 h 192"/>
                  <a:gd name="T30" fmla="*/ 17 w 220"/>
                  <a:gd name="T31" fmla="*/ 9 h 192"/>
                  <a:gd name="T32" fmla="*/ 17 w 220"/>
                  <a:gd name="T33" fmla="*/ 9 h 192"/>
                  <a:gd name="T34" fmla="*/ 17 w 220"/>
                  <a:gd name="T35" fmla="*/ 10 h 192"/>
                  <a:gd name="T36" fmla="*/ 17 w 220"/>
                  <a:gd name="T37" fmla="*/ 11 h 192"/>
                  <a:gd name="T38" fmla="*/ 17 w 220"/>
                  <a:gd name="T39" fmla="*/ 12 h 192"/>
                  <a:gd name="T40" fmla="*/ 15 w 220"/>
                  <a:gd name="T41" fmla="*/ 12 h 192"/>
                  <a:gd name="T42" fmla="*/ 13 w 220"/>
                  <a:gd name="T43" fmla="*/ 12 h 192"/>
                  <a:gd name="T44" fmla="*/ 14 w 220"/>
                  <a:gd name="T45" fmla="*/ 12 h 192"/>
                  <a:gd name="T46" fmla="*/ 16 w 220"/>
                  <a:gd name="T47" fmla="*/ 13 h 192"/>
                  <a:gd name="T48" fmla="*/ 18 w 220"/>
                  <a:gd name="T49" fmla="*/ 13 h 192"/>
                  <a:gd name="T50" fmla="*/ 20 w 220"/>
                  <a:gd name="T51" fmla="*/ 13 h 192"/>
                  <a:gd name="T52" fmla="*/ 20 w 220"/>
                  <a:gd name="T53" fmla="*/ 13 h 192"/>
                  <a:gd name="T54" fmla="*/ 20 w 220"/>
                  <a:gd name="T55" fmla="*/ 14 h 192"/>
                  <a:gd name="T56" fmla="*/ 20 w 220"/>
                  <a:gd name="T57" fmla="*/ 15 h 192"/>
                  <a:gd name="T58" fmla="*/ 21 w 220"/>
                  <a:gd name="T59" fmla="*/ 17 h 192"/>
                  <a:gd name="T60" fmla="*/ 22 w 220"/>
                  <a:gd name="T61" fmla="*/ 19 h 192"/>
                  <a:gd name="T62" fmla="*/ 24 w 220"/>
                  <a:gd name="T63" fmla="*/ 21 h 192"/>
                  <a:gd name="T64" fmla="*/ 25 w 220"/>
                  <a:gd name="T65" fmla="*/ 23 h 192"/>
                  <a:gd name="T66" fmla="*/ 25 w 220"/>
                  <a:gd name="T67" fmla="*/ 22 h 192"/>
                  <a:gd name="T68" fmla="*/ 24 w 220"/>
                  <a:gd name="T69" fmla="*/ 21 h 192"/>
                  <a:gd name="T70" fmla="*/ 23 w 220"/>
                  <a:gd name="T71" fmla="*/ 18 h 192"/>
                  <a:gd name="T72" fmla="*/ 22 w 220"/>
                  <a:gd name="T73" fmla="*/ 16 h 192"/>
                  <a:gd name="T74" fmla="*/ 21 w 220"/>
                  <a:gd name="T75" fmla="*/ 13 h 192"/>
                  <a:gd name="T76" fmla="*/ 20 w 220"/>
                  <a:gd name="T77" fmla="*/ 10 h 192"/>
                  <a:gd name="T78" fmla="*/ 19 w 220"/>
                  <a:gd name="T79" fmla="*/ 8 h 192"/>
                  <a:gd name="T80" fmla="*/ 17 w 220"/>
                  <a:gd name="T81" fmla="*/ 7 h 192"/>
                  <a:gd name="T82" fmla="*/ 13 w 220"/>
                  <a:gd name="T83" fmla="*/ 5 h 192"/>
                  <a:gd name="T84" fmla="*/ 10 w 220"/>
                  <a:gd name="T85" fmla="*/ 5 h 192"/>
                  <a:gd name="T86" fmla="*/ 8 w 220"/>
                  <a:gd name="T87" fmla="*/ 5 h 192"/>
                  <a:gd name="T88" fmla="*/ 7 w 220"/>
                  <a:gd name="T89" fmla="*/ 5 h 192"/>
                  <a:gd name="T90" fmla="*/ 5 w 220"/>
                  <a:gd name="T91" fmla="*/ 5 h 192"/>
                  <a:gd name="T92" fmla="*/ 3 w 220"/>
                  <a:gd name="T93" fmla="*/ 4 h 1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0"/>
                  <a:gd name="T142" fmla="*/ 0 h 192"/>
                  <a:gd name="T143" fmla="*/ 220 w 220"/>
                  <a:gd name="T144" fmla="*/ 192 h 1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0" h="192">
                    <a:moveTo>
                      <a:pt x="19" y="25"/>
                    </a:moveTo>
                    <a:lnTo>
                      <a:pt x="16" y="22"/>
                    </a:lnTo>
                    <a:lnTo>
                      <a:pt x="16" y="19"/>
                    </a:lnTo>
                    <a:lnTo>
                      <a:pt x="16" y="16"/>
                    </a:lnTo>
                    <a:lnTo>
                      <a:pt x="16" y="13"/>
                    </a:lnTo>
                    <a:lnTo>
                      <a:pt x="17" y="9"/>
                    </a:lnTo>
                    <a:lnTo>
                      <a:pt x="17" y="6"/>
                    </a:lnTo>
                    <a:lnTo>
                      <a:pt x="18" y="4"/>
                    </a:lnTo>
                    <a:lnTo>
                      <a:pt x="18" y="2"/>
                    </a:lnTo>
                    <a:lnTo>
                      <a:pt x="17" y="1"/>
                    </a:lnTo>
                    <a:lnTo>
                      <a:pt x="16" y="0"/>
                    </a:lnTo>
                    <a:lnTo>
                      <a:pt x="15" y="1"/>
                    </a:lnTo>
                    <a:lnTo>
                      <a:pt x="13" y="3"/>
                    </a:lnTo>
                    <a:lnTo>
                      <a:pt x="11" y="5"/>
                    </a:lnTo>
                    <a:lnTo>
                      <a:pt x="9" y="8"/>
                    </a:lnTo>
                    <a:lnTo>
                      <a:pt x="6" y="11"/>
                    </a:lnTo>
                    <a:lnTo>
                      <a:pt x="4" y="14"/>
                    </a:lnTo>
                    <a:lnTo>
                      <a:pt x="3" y="17"/>
                    </a:lnTo>
                    <a:lnTo>
                      <a:pt x="1" y="20"/>
                    </a:lnTo>
                    <a:lnTo>
                      <a:pt x="0" y="22"/>
                    </a:lnTo>
                    <a:lnTo>
                      <a:pt x="4" y="25"/>
                    </a:lnTo>
                    <a:lnTo>
                      <a:pt x="9" y="28"/>
                    </a:lnTo>
                    <a:lnTo>
                      <a:pt x="16" y="32"/>
                    </a:lnTo>
                    <a:lnTo>
                      <a:pt x="22" y="36"/>
                    </a:lnTo>
                    <a:lnTo>
                      <a:pt x="28" y="41"/>
                    </a:lnTo>
                    <a:lnTo>
                      <a:pt x="34" y="44"/>
                    </a:lnTo>
                    <a:lnTo>
                      <a:pt x="40" y="48"/>
                    </a:lnTo>
                    <a:lnTo>
                      <a:pt x="46" y="51"/>
                    </a:lnTo>
                    <a:lnTo>
                      <a:pt x="51" y="54"/>
                    </a:lnTo>
                    <a:lnTo>
                      <a:pt x="57" y="56"/>
                    </a:lnTo>
                    <a:lnTo>
                      <a:pt x="65" y="57"/>
                    </a:lnTo>
                    <a:lnTo>
                      <a:pt x="73" y="59"/>
                    </a:lnTo>
                    <a:lnTo>
                      <a:pt x="81" y="60"/>
                    </a:lnTo>
                    <a:lnTo>
                      <a:pt x="89" y="60"/>
                    </a:lnTo>
                    <a:lnTo>
                      <a:pt x="98" y="61"/>
                    </a:lnTo>
                    <a:lnTo>
                      <a:pt x="105" y="62"/>
                    </a:lnTo>
                    <a:lnTo>
                      <a:pt x="114" y="63"/>
                    </a:lnTo>
                    <a:lnTo>
                      <a:pt x="121" y="66"/>
                    </a:lnTo>
                    <a:lnTo>
                      <a:pt x="129" y="69"/>
                    </a:lnTo>
                    <a:lnTo>
                      <a:pt x="136" y="73"/>
                    </a:lnTo>
                    <a:lnTo>
                      <a:pt x="138" y="74"/>
                    </a:lnTo>
                    <a:lnTo>
                      <a:pt x="139" y="76"/>
                    </a:lnTo>
                    <a:lnTo>
                      <a:pt x="141" y="76"/>
                    </a:lnTo>
                    <a:lnTo>
                      <a:pt x="143" y="77"/>
                    </a:lnTo>
                    <a:lnTo>
                      <a:pt x="144" y="79"/>
                    </a:lnTo>
                    <a:lnTo>
                      <a:pt x="145" y="80"/>
                    </a:lnTo>
                    <a:lnTo>
                      <a:pt x="146" y="82"/>
                    </a:lnTo>
                    <a:lnTo>
                      <a:pt x="147" y="83"/>
                    </a:lnTo>
                    <a:lnTo>
                      <a:pt x="148" y="85"/>
                    </a:lnTo>
                    <a:lnTo>
                      <a:pt x="149" y="86"/>
                    </a:lnTo>
                    <a:lnTo>
                      <a:pt x="149" y="89"/>
                    </a:lnTo>
                    <a:lnTo>
                      <a:pt x="148" y="92"/>
                    </a:lnTo>
                    <a:lnTo>
                      <a:pt x="146" y="95"/>
                    </a:lnTo>
                    <a:lnTo>
                      <a:pt x="143" y="98"/>
                    </a:lnTo>
                    <a:lnTo>
                      <a:pt x="140" y="100"/>
                    </a:lnTo>
                    <a:lnTo>
                      <a:pt x="136" y="101"/>
                    </a:lnTo>
                    <a:lnTo>
                      <a:pt x="132" y="103"/>
                    </a:lnTo>
                    <a:lnTo>
                      <a:pt x="127" y="104"/>
                    </a:lnTo>
                    <a:lnTo>
                      <a:pt x="121" y="105"/>
                    </a:lnTo>
                    <a:lnTo>
                      <a:pt x="116" y="105"/>
                    </a:lnTo>
                    <a:lnTo>
                      <a:pt x="117" y="105"/>
                    </a:lnTo>
                    <a:lnTo>
                      <a:pt x="119" y="106"/>
                    </a:lnTo>
                    <a:lnTo>
                      <a:pt x="123" y="108"/>
                    </a:lnTo>
                    <a:lnTo>
                      <a:pt x="128" y="109"/>
                    </a:lnTo>
                    <a:lnTo>
                      <a:pt x="134" y="111"/>
                    </a:lnTo>
                    <a:lnTo>
                      <a:pt x="141" y="112"/>
                    </a:lnTo>
                    <a:lnTo>
                      <a:pt x="149" y="114"/>
                    </a:lnTo>
                    <a:lnTo>
                      <a:pt x="156" y="114"/>
                    </a:lnTo>
                    <a:lnTo>
                      <a:pt x="164" y="113"/>
                    </a:lnTo>
                    <a:lnTo>
                      <a:pt x="172" y="111"/>
                    </a:lnTo>
                    <a:lnTo>
                      <a:pt x="172" y="112"/>
                    </a:lnTo>
                    <a:lnTo>
                      <a:pt x="173" y="114"/>
                    </a:lnTo>
                    <a:lnTo>
                      <a:pt x="174" y="115"/>
                    </a:lnTo>
                    <a:lnTo>
                      <a:pt x="175" y="118"/>
                    </a:lnTo>
                    <a:lnTo>
                      <a:pt x="176" y="121"/>
                    </a:lnTo>
                    <a:lnTo>
                      <a:pt x="177" y="123"/>
                    </a:lnTo>
                    <a:lnTo>
                      <a:pt x="177" y="127"/>
                    </a:lnTo>
                    <a:lnTo>
                      <a:pt x="178" y="129"/>
                    </a:lnTo>
                    <a:lnTo>
                      <a:pt x="179" y="130"/>
                    </a:lnTo>
                    <a:lnTo>
                      <a:pt x="179" y="132"/>
                    </a:lnTo>
                    <a:lnTo>
                      <a:pt x="184" y="140"/>
                    </a:lnTo>
                    <a:lnTo>
                      <a:pt x="187" y="149"/>
                    </a:lnTo>
                    <a:lnTo>
                      <a:pt x="192" y="156"/>
                    </a:lnTo>
                    <a:lnTo>
                      <a:pt x="196" y="163"/>
                    </a:lnTo>
                    <a:lnTo>
                      <a:pt x="200" y="170"/>
                    </a:lnTo>
                    <a:lnTo>
                      <a:pt x="203" y="175"/>
                    </a:lnTo>
                    <a:lnTo>
                      <a:pt x="207" y="180"/>
                    </a:lnTo>
                    <a:lnTo>
                      <a:pt x="211" y="185"/>
                    </a:lnTo>
                    <a:lnTo>
                      <a:pt x="215" y="188"/>
                    </a:lnTo>
                    <a:lnTo>
                      <a:pt x="219" y="191"/>
                    </a:lnTo>
                    <a:lnTo>
                      <a:pt x="218" y="190"/>
                    </a:lnTo>
                    <a:lnTo>
                      <a:pt x="216" y="188"/>
                    </a:lnTo>
                    <a:lnTo>
                      <a:pt x="214" y="185"/>
                    </a:lnTo>
                    <a:lnTo>
                      <a:pt x="211" y="181"/>
                    </a:lnTo>
                    <a:lnTo>
                      <a:pt x="208" y="176"/>
                    </a:lnTo>
                    <a:lnTo>
                      <a:pt x="204" y="169"/>
                    </a:lnTo>
                    <a:lnTo>
                      <a:pt x="201" y="161"/>
                    </a:lnTo>
                    <a:lnTo>
                      <a:pt x="197" y="153"/>
                    </a:lnTo>
                    <a:lnTo>
                      <a:pt x="195" y="143"/>
                    </a:lnTo>
                    <a:lnTo>
                      <a:pt x="193" y="133"/>
                    </a:lnTo>
                    <a:lnTo>
                      <a:pt x="192" y="124"/>
                    </a:lnTo>
                    <a:lnTo>
                      <a:pt x="190" y="117"/>
                    </a:lnTo>
                    <a:lnTo>
                      <a:pt x="188" y="108"/>
                    </a:lnTo>
                    <a:lnTo>
                      <a:pt x="186" y="101"/>
                    </a:lnTo>
                    <a:lnTo>
                      <a:pt x="183" y="94"/>
                    </a:lnTo>
                    <a:lnTo>
                      <a:pt x="179" y="87"/>
                    </a:lnTo>
                    <a:lnTo>
                      <a:pt x="175" y="81"/>
                    </a:lnTo>
                    <a:lnTo>
                      <a:pt x="171" y="76"/>
                    </a:lnTo>
                    <a:lnTo>
                      <a:pt x="166" y="70"/>
                    </a:lnTo>
                    <a:lnTo>
                      <a:pt x="161" y="66"/>
                    </a:lnTo>
                    <a:lnTo>
                      <a:pt x="147" y="58"/>
                    </a:lnTo>
                    <a:lnTo>
                      <a:pt x="135" y="52"/>
                    </a:lnTo>
                    <a:lnTo>
                      <a:pt x="124" y="48"/>
                    </a:lnTo>
                    <a:lnTo>
                      <a:pt x="114" y="46"/>
                    </a:lnTo>
                    <a:lnTo>
                      <a:pt x="106" y="45"/>
                    </a:lnTo>
                    <a:lnTo>
                      <a:pt x="98" y="45"/>
                    </a:lnTo>
                    <a:lnTo>
                      <a:pt x="91" y="45"/>
                    </a:lnTo>
                    <a:lnTo>
                      <a:pt x="83" y="46"/>
                    </a:lnTo>
                    <a:lnTo>
                      <a:pt x="76" y="46"/>
                    </a:lnTo>
                    <a:lnTo>
                      <a:pt x="68" y="46"/>
                    </a:lnTo>
                    <a:lnTo>
                      <a:pt x="64" y="45"/>
                    </a:lnTo>
                    <a:lnTo>
                      <a:pt x="60" y="44"/>
                    </a:lnTo>
                    <a:lnTo>
                      <a:pt x="55" y="43"/>
                    </a:lnTo>
                    <a:lnTo>
                      <a:pt x="50" y="41"/>
                    </a:lnTo>
                    <a:lnTo>
                      <a:pt x="44" y="40"/>
                    </a:lnTo>
                    <a:lnTo>
                      <a:pt x="38" y="38"/>
                    </a:lnTo>
                    <a:lnTo>
                      <a:pt x="32" y="35"/>
                    </a:lnTo>
                    <a:lnTo>
                      <a:pt x="27" y="32"/>
                    </a:lnTo>
                    <a:lnTo>
                      <a:pt x="22" y="29"/>
                    </a:lnTo>
                    <a:lnTo>
                      <a:pt x="19" y="25"/>
                    </a:lnTo>
                  </a:path>
                </a:pathLst>
              </a:custGeom>
              <a:solidFill>
                <a:srgbClr val="E498B1"/>
              </a:solidFill>
              <a:ln w="9525" cap="rnd">
                <a:noFill/>
                <a:round/>
                <a:headEnd/>
                <a:tailEnd/>
              </a:ln>
            </p:spPr>
            <p:txBody>
              <a:bodyPr/>
              <a:lstStyle/>
              <a:p>
                <a:endParaRPr lang="en-US"/>
              </a:p>
            </p:txBody>
          </p:sp>
          <p:sp>
            <p:nvSpPr>
              <p:cNvPr id="84456" name="Freeform 488"/>
              <p:cNvSpPr>
                <a:spLocks noChangeAspect="1"/>
              </p:cNvSpPr>
              <p:nvPr/>
            </p:nvSpPr>
            <p:spPr bwMode="auto">
              <a:xfrm>
                <a:off x="5298" y="806"/>
                <a:ext cx="50" cy="27"/>
              </a:xfrm>
              <a:custGeom>
                <a:avLst/>
                <a:gdLst>
                  <a:gd name="T0" fmla="*/ 9 w 101"/>
                  <a:gd name="T1" fmla="*/ 7 h 54"/>
                  <a:gd name="T2" fmla="*/ 9 w 101"/>
                  <a:gd name="T3" fmla="*/ 7 h 54"/>
                  <a:gd name="T4" fmla="*/ 10 w 101"/>
                  <a:gd name="T5" fmla="*/ 6 h 54"/>
                  <a:gd name="T6" fmla="*/ 10 w 101"/>
                  <a:gd name="T7" fmla="*/ 5 h 54"/>
                  <a:gd name="T8" fmla="*/ 10 w 101"/>
                  <a:gd name="T9" fmla="*/ 5 h 54"/>
                  <a:gd name="T10" fmla="*/ 10 w 101"/>
                  <a:gd name="T11" fmla="*/ 4 h 54"/>
                  <a:gd name="T12" fmla="*/ 10 w 101"/>
                  <a:gd name="T13" fmla="*/ 3 h 54"/>
                  <a:gd name="T14" fmla="*/ 9 w 101"/>
                  <a:gd name="T15" fmla="*/ 3 h 54"/>
                  <a:gd name="T16" fmla="*/ 8 w 101"/>
                  <a:gd name="T17" fmla="*/ 2 h 54"/>
                  <a:gd name="T18" fmla="*/ 6 w 101"/>
                  <a:gd name="T19" fmla="*/ 2 h 54"/>
                  <a:gd name="T20" fmla="*/ 5 w 101"/>
                  <a:gd name="T21" fmla="*/ 1 h 54"/>
                  <a:gd name="T22" fmla="*/ 4 w 101"/>
                  <a:gd name="T23" fmla="*/ 1 h 54"/>
                  <a:gd name="T24" fmla="*/ 3 w 101"/>
                  <a:gd name="T25" fmla="*/ 1 h 54"/>
                  <a:gd name="T26" fmla="*/ 2 w 101"/>
                  <a:gd name="T27" fmla="*/ 1 h 54"/>
                  <a:gd name="T28" fmla="*/ 1 w 101"/>
                  <a:gd name="T29" fmla="*/ 1 h 54"/>
                  <a:gd name="T30" fmla="*/ 0 w 101"/>
                  <a:gd name="T31" fmla="*/ 1 h 54"/>
                  <a:gd name="T32" fmla="*/ 0 w 101"/>
                  <a:gd name="T33" fmla="*/ 0 h 54"/>
                  <a:gd name="T34" fmla="*/ 0 w 101"/>
                  <a:gd name="T35" fmla="*/ 0 h 54"/>
                  <a:gd name="T36" fmla="*/ 1 w 101"/>
                  <a:gd name="T37" fmla="*/ 0 h 54"/>
                  <a:gd name="T38" fmla="*/ 3 w 101"/>
                  <a:gd name="T39" fmla="*/ 0 h 54"/>
                  <a:gd name="T40" fmla="*/ 4 w 101"/>
                  <a:gd name="T41" fmla="*/ 0 h 54"/>
                  <a:gd name="T42" fmla="*/ 5 w 101"/>
                  <a:gd name="T43" fmla="*/ 1 h 54"/>
                  <a:gd name="T44" fmla="*/ 6 w 101"/>
                  <a:gd name="T45" fmla="*/ 1 h 54"/>
                  <a:gd name="T46" fmla="*/ 8 w 101"/>
                  <a:gd name="T47" fmla="*/ 1 h 54"/>
                  <a:gd name="T48" fmla="*/ 10 w 101"/>
                  <a:gd name="T49" fmla="*/ 2 h 54"/>
                  <a:gd name="T50" fmla="*/ 11 w 101"/>
                  <a:gd name="T51" fmla="*/ 3 h 54"/>
                  <a:gd name="T52" fmla="*/ 12 w 101"/>
                  <a:gd name="T53" fmla="*/ 5 h 54"/>
                  <a:gd name="T54" fmla="*/ 12 w 101"/>
                  <a:gd name="T55" fmla="*/ 5 h 54"/>
                  <a:gd name="T56" fmla="*/ 11 w 101"/>
                  <a:gd name="T57" fmla="*/ 6 h 54"/>
                  <a:gd name="T58" fmla="*/ 11 w 101"/>
                  <a:gd name="T59" fmla="*/ 7 h 54"/>
                  <a:gd name="T60" fmla="*/ 10 w 101"/>
                  <a:gd name="T61" fmla="*/ 7 h 54"/>
                  <a:gd name="T62" fmla="*/ 10 w 101"/>
                  <a:gd name="T63" fmla="*/ 7 h 54"/>
                  <a:gd name="T64" fmla="*/ 10 w 101"/>
                  <a:gd name="T65" fmla="*/ 7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54"/>
                  <a:gd name="T101" fmla="*/ 101 w 101"/>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54">
                    <a:moveTo>
                      <a:pt x="72" y="52"/>
                    </a:moveTo>
                    <a:lnTo>
                      <a:pt x="73" y="52"/>
                    </a:lnTo>
                    <a:lnTo>
                      <a:pt x="76" y="50"/>
                    </a:lnTo>
                    <a:lnTo>
                      <a:pt x="78" y="49"/>
                    </a:lnTo>
                    <a:lnTo>
                      <a:pt x="80" y="47"/>
                    </a:lnTo>
                    <a:lnTo>
                      <a:pt x="82" y="45"/>
                    </a:lnTo>
                    <a:lnTo>
                      <a:pt x="84" y="43"/>
                    </a:lnTo>
                    <a:lnTo>
                      <a:pt x="85" y="40"/>
                    </a:lnTo>
                    <a:lnTo>
                      <a:pt x="85" y="37"/>
                    </a:lnTo>
                    <a:lnTo>
                      <a:pt x="85" y="35"/>
                    </a:lnTo>
                    <a:lnTo>
                      <a:pt x="84" y="32"/>
                    </a:lnTo>
                    <a:lnTo>
                      <a:pt x="82" y="30"/>
                    </a:lnTo>
                    <a:lnTo>
                      <a:pt x="80" y="27"/>
                    </a:lnTo>
                    <a:lnTo>
                      <a:pt x="77" y="24"/>
                    </a:lnTo>
                    <a:lnTo>
                      <a:pt x="73" y="21"/>
                    </a:lnTo>
                    <a:lnTo>
                      <a:pt x="70" y="18"/>
                    </a:lnTo>
                    <a:lnTo>
                      <a:pt x="65" y="15"/>
                    </a:lnTo>
                    <a:lnTo>
                      <a:pt x="60" y="12"/>
                    </a:lnTo>
                    <a:lnTo>
                      <a:pt x="55" y="10"/>
                    </a:lnTo>
                    <a:lnTo>
                      <a:pt x="50" y="8"/>
                    </a:lnTo>
                    <a:lnTo>
                      <a:pt x="44" y="6"/>
                    </a:lnTo>
                    <a:lnTo>
                      <a:pt x="39" y="5"/>
                    </a:lnTo>
                    <a:lnTo>
                      <a:pt x="34" y="4"/>
                    </a:lnTo>
                    <a:lnTo>
                      <a:pt x="28" y="3"/>
                    </a:lnTo>
                    <a:lnTo>
                      <a:pt x="24" y="2"/>
                    </a:lnTo>
                    <a:lnTo>
                      <a:pt x="19" y="2"/>
                    </a:lnTo>
                    <a:lnTo>
                      <a:pt x="14" y="2"/>
                    </a:lnTo>
                    <a:lnTo>
                      <a:pt x="10" y="2"/>
                    </a:lnTo>
                    <a:lnTo>
                      <a:pt x="6" y="2"/>
                    </a:lnTo>
                    <a:lnTo>
                      <a:pt x="3" y="1"/>
                    </a:lnTo>
                    <a:lnTo>
                      <a:pt x="0" y="0"/>
                    </a:lnTo>
                    <a:lnTo>
                      <a:pt x="1" y="0"/>
                    </a:lnTo>
                    <a:lnTo>
                      <a:pt x="3" y="0"/>
                    </a:lnTo>
                    <a:lnTo>
                      <a:pt x="7" y="0"/>
                    </a:lnTo>
                    <a:lnTo>
                      <a:pt x="13" y="0"/>
                    </a:lnTo>
                    <a:lnTo>
                      <a:pt x="18" y="0"/>
                    </a:lnTo>
                    <a:lnTo>
                      <a:pt x="24" y="0"/>
                    </a:lnTo>
                    <a:lnTo>
                      <a:pt x="30" y="0"/>
                    </a:lnTo>
                    <a:lnTo>
                      <a:pt x="36" y="0"/>
                    </a:lnTo>
                    <a:lnTo>
                      <a:pt x="41" y="1"/>
                    </a:lnTo>
                    <a:lnTo>
                      <a:pt x="46" y="2"/>
                    </a:lnTo>
                    <a:lnTo>
                      <a:pt x="51" y="2"/>
                    </a:lnTo>
                    <a:lnTo>
                      <a:pt x="57" y="5"/>
                    </a:lnTo>
                    <a:lnTo>
                      <a:pt x="64" y="8"/>
                    </a:lnTo>
                    <a:lnTo>
                      <a:pt x="73" y="11"/>
                    </a:lnTo>
                    <a:lnTo>
                      <a:pt x="80" y="16"/>
                    </a:lnTo>
                    <a:lnTo>
                      <a:pt x="88" y="21"/>
                    </a:lnTo>
                    <a:lnTo>
                      <a:pt x="94" y="26"/>
                    </a:lnTo>
                    <a:lnTo>
                      <a:pt x="98" y="31"/>
                    </a:lnTo>
                    <a:lnTo>
                      <a:pt x="100" y="36"/>
                    </a:lnTo>
                    <a:lnTo>
                      <a:pt x="99" y="40"/>
                    </a:lnTo>
                    <a:lnTo>
                      <a:pt x="97" y="45"/>
                    </a:lnTo>
                    <a:lnTo>
                      <a:pt x="94" y="48"/>
                    </a:lnTo>
                    <a:lnTo>
                      <a:pt x="92" y="50"/>
                    </a:lnTo>
                    <a:lnTo>
                      <a:pt x="89" y="52"/>
                    </a:lnTo>
                    <a:lnTo>
                      <a:pt x="87" y="52"/>
                    </a:lnTo>
                    <a:lnTo>
                      <a:pt x="85" y="52"/>
                    </a:lnTo>
                    <a:lnTo>
                      <a:pt x="83" y="53"/>
                    </a:lnTo>
                    <a:lnTo>
                      <a:pt x="82" y="53"/>
                    </a:lnTo>
                    <a:lnTo>
                      <a:pt x="81" y="52"/>
                    </a:lnTo>
                    <a:lnTo>
                      <a:pt x="72" y="52"/>
                    </a:lnTo>
                  </a:path>
                </a:pathLst>
              </a:custGeom>
              <a:solidFill>
                <a:srgbClr val="B1327E"/>
              </a:solidFill>
              <a:ln w="9525" cap="rnd">
                <a:noFill/>
                <a:round/>
                <a:headEnd/>
                <a:tailEnd/>
              </a:ln>
            </p:spPr>
            <p:txBody>
              <a:bodyPr/>
              <a:lstStyle/>
              <a:p>
                <a:endParaRPr lang="en-US"/>
              </a:p>
            </p:txBody>
          </p:sp>
          <p:sp>
            <p:nvSpPr>
              <p:cNvPr id="84457" name="Freeform 489"/>
              <p:cNvSpPr>
                <a:spLocks noChangeAspect="1"/>
              </p:cNvSpPr>
              <p:nvPr/>
            </p:nvSpPr>
            <p:spPr bwMode="auto">
              <a:xfrm>
                <a:off x="5077" y="1113"/>
                <a:ext cx="70" cy="70"/>
              </a:xfrm>
              <a:custGeom>
                <a:avLst/>
                <a:gdLst>
                  <a:gd name="T0" fmla="*/ 16 w 145"/>
                  <a:gd name="T1" fmla="*/ 15 h 142"/>
                  <a:gd name="T2" fmla="*/ 15 w 145"/>
                  <a:gd name="T3" fmla="*/ 12 h 142"/>
                  <a:gd name="T4" fmla="*/ 14 w 145"/>
                  <a:gd name="T5" fmla="*/ 10 h 142"/>
                  <a:gd name="T6" fmla="*/ 12 w 145"/>
                  <a:gd name="T7" fmla="*/ 8 h 142"/>
                  <a:gd name="T8" fmla="*/ 9 w 145"/>
                  <a:gd name="T9" fmla="*/ 7 h 142"/>
                  <a:gd name="T10" fmla="*/ 8 w 145"/>
                  <a:gd name="T11" fmla="*/ 6 h 142"/>
                  <a:gd name="T12" fmla="*/ 7 w 145"/>
                  <a:gd name="T13" fmla="*/ 6 h 142"/>
                  <a:gd name="T14" fmla="*/ 5 w 145"/>
                  <a:gd name="T15" fmla="*/ 6 h 142"/>
                  <a:gd name="T16" fmla="*/ 3 w 145"/>
                  <a:gd name="T17" fmla="*/ 5 h 142"/>
                  <a:gd name="T18" fmla="*/ 1 w 145"/>
                  <a:gd name="T19" fmla="*/ 4 h 142"/>
                  <a:gd name="T20" fmla="*/ 0 w 145"/>
                  <a:gd name="T21" fmla="*/ 3 h 142"/>
                  <a:gd name="T22" fmla="*/ 0 w 145"/>
                  <a:gd name="T23" fmla="*/ 4 h 142"/>
                  <a:gd name="T24" fmla="*/ 3 w 145"/>
                  <a:gd name="T25" fmla="*/ 5 h 142"/>
                  <a:gd name="T26" fmla="*/ 7 w 145"/>
                  <a:gd name="T27" fmla="*/ 5 h 142"/>
                  <a:gd name="T28" fmla="*/ 10 w 145"/>
                  <a:gd name="T29" fmla="*/ 3 h 142"/>
                  <a:gd name="T30" fmla="*/ 14 w 145"/>
                  <a:gd name="T31" fmla="*/ 1 h 142"/>
                  <a:gd name="T32" fmla="*/ 14 w 145"/>
                  <a:gd name="T33" fmla="*/ 0 h 142"/>
                  <a:gd name="T34" fmla="*/ 14 w 145"/>
                  <a:gd name="T35" fmla="*/ 0 h 142"/>
                  <a:gd name="T36" fmla="*/ 14 w 145"/>
                  <a:gd name="T37" fmla="*/ 1 h 142"/>
                  <a:gd name="T38" fmla="*/ 14 w 145"/>
                  <a:gd name="T39" fmla="*/ 1 h 142"/>
                  <a:gd name="T40" fmla="*/ 13 w 145"/>
                  <a:gd name="T41" fmla="*/ 2 h 142"/>
                  <a:gd name="T42" fmla="*/ 13 w 145"/>
                  <a:gd name="T43" fmla="*/ 3 h 142"/>
                  <a:gd name="T44" fmla="*/ 12 w 145"/>
                  <a:gd name="T45" fmla="*/ 3 h 142"/>
                  <a:gd name="T46" fmla="*/ 12 w 145"/>
                  <a:gd name="T47" fmla="*/ 4 h 142"/>
                  <a:gd name="T48" fmla="*/ 12 w 145"/>
                  <a:gd name="T49" fmla="*/ 5 h 142"/>
                  <a:gd name="T50" fmla="*/ 12 w 145"/>
                  <a:gd name="T51" fmla="*/ 6 h 142"/>
                  <a:gd name="T52" fmla="*/ 12 w 145"/>
                  <a:gd name="T53" fmla="*/ 7 h 142"/>
                  <a:gd name="T54" fmla="*/ 13 w 145"/>
                  <a:gd name="T55" fmla="*/ 7 h 142"/>
                  <a:gd name="T56" fmla="*/ 15 w 145"/>
                  <a:gd name="T57" fmla="*/ 10 h 142"/>
                  <a:gd name="T58" fmla="*/ 16 w 145"/>
                  <a:gd name="T59" fmla="*/ 13 h 142"/>
                  <a:gd name="T60" fmla="*/ 16 w 145"/>
                  <a:gd name="T61" fmla="*/ 15 h 142"/>
                  <a:gd name="T62" fmla="*/ 16 w 145"/>
                  <a:gd name="T63" fmla="*/ 16 h 142"/>
                  <a:gd name="T64" fmla="*/ 16 w 145"/>
                  <a:gd name="T65" fmla="*/ 17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142"/>
                  <a:gd name="T101" fmla="*/ 145 w 145"/>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142">
                    <a:moveTo>
                      <a:pt x="140" y="141"/>
                    </a:moveTo>
                    <a:lnTo>
                      <a:pt x="141" y="128"/>
                    </a:lnTo>
                    <a:lnTo>
                      <a:pt x="140" y="115"/>
                    </a:lnTo>
                    <a:lnTo>
                      <a:pt x="136" y="104"/>
                    </a:lnTo>
                    <a:lnTo>
                      <a:pt x="130" y="93"/>
                    </a:lnTo>
                    <a:lnTo>
                      <a:pt x="122" y="83"/>
                    </a:lnTo>
                    <a:lnTo>
                      <a:pt x="114" y="75"/>
                    </a:lnTo>
                    <a:lnTo>
                      <a:pt x="104" y="68"/>
                    </a:lnTo>
                    <a:lnTo>
                      <a:pt x="93" y="62"/>
                    </a:lnTo>
                    <a:lnTo>
                      <a:pt x="81" y="56"/>
                    </a:lnTo>
                    <a:lnTo>
                      <a:pt x="68" y="53"/>
                    </a:lnTo>
                    <a:lnTo>
                      <a:pt x="67" y="53"/>
                    </a:lnTo>
                    <a:lnTo>
                      <a:pt x="63" y="53"/>
                    </a:lnTo>
                    <a:lnTo>
                      <a:pt x="56" y="51"/>
                    </a:lnTo>
                    <a:lnTo>
                      <a:pt x="48" y="50"/>
                    </a:lnTo>
                    <a:lnTo>
                      <a:pt x="39" y="47"/>
                    </a:lnTo>
                    <a:lnTo>
                      <a:pt x="29" y="44"/>
                    </a:lnTo>
                    <a:lnTo>
                      <a:pt x="20" y="41"/>
                    </a:lnTo>
                    <a:lnTo>
                      <a:pt x="12" y="37"/>
                    </a:lnTo>
                    <a:lnTo>
                      <a:pt x="5" y="32"/>
                    </a:lnTo>
                    <a:lnTo>
                      <a:pt x="0" y="27"/>
                    </a:lnTo>
                    <a:lnTo>
                      <a:pt x="7" y="33"/>
                    </a:lnTo>
                    <a:lnTo>
                      <a:pt x="17" y="37"/>
                    </a:lnTo>
                    <a:lnTo>
                      <a:pt x="29" y="41"/>
                    </a:lnTo>
                    <a:lnTo>
                      <a:pt x="43" y="41"/>
                    </a:lnTo>
                    <a:lnTo>
                      <a:pt x="59" y="40"/>
                    </a:lnTo>
                    <a:lnTo>
                      <a:pt x="75" y="37"/>
                    </a:lnTo>
                    <a:lnTo>
                      <a:pt x="90" y="31"/>
                    </a:lnTo>
                    <a:lnTo>
                      <a:pt x="105" y="23"/>
                    </a:lnTo>
                    <a:lnTo>
                      <a:pt x="118" y="13"/>
                    </a:lnTo>
                    <a:lnTo>
                      <a:pt x="127" y="0"/>
                    </a:lnTo>
                    <a:lnTo>
                      <a:pt x="127" y="1"/>
                    </a:lnTo>
                    <a:lnTo>
                      <a:pt x="127" y="3"/>
                    </a:lnTo>
                    <a:lnTo>
                      <a:pt x="126" y="5"/>
                    </a:lnTo>
                    <a:lnTo>
                      <a:pt x="124" y="8"/>
                    </a:lnTo>
                    <a:lnTo>
                      <a:pt x="123" y="12"/>
                    </a:lnTo>
                    <a:lnTo>
                      <a:pt x="121" y="15"/>
                    </a:lnTo>
                    <a:lnTo>
                      <a:pt x="119" y="19"/>
                    </a:lnTo>
                    <a:lnTo>
                      <a:pt x="117" y="22"/>
                    </a:lnTo>
                    <a:lnTo>
                      <a:pt x="114" y="26"/>
                    </a:lnTo>
                    <a:lnTo>
                      <a:pt x="112" y="29"/>
                    </a:lnTo>
                    <a:lnTo>
                      <a:pt x="108" y="31"/>
                    </a:lnTo>
                    <a:lnTo>
                      <a:pt x="106" y="34"/>
                    </a:lnTo>
                    <a:lnTo>
                      <a:pt x="105" y="38"/>
                    </a:lnTo>
                    <a:lnTo>
                      <a:pt x="103" y="41"/>
                    </a:lnTo>
                    <a:lnTo>
                      <a:pt x="102" y="45"/>
                    </a:lnTo>
                    <a:lnTo>
                      <a:pt x="102" y="49"/>
                    </a:lnTo>
                    <a:lnTo>
                      <a:pt x="103" y="53"/>
                    </a:lnTo>
                    <a:lnTo>
                      <a:pt x="105" y="56"/>
                    </a:lnTo>
                    <a:lnTo>
                      <a:pt x="107" y="59"/>
                    </a:lnTo>
                    <a:lnTo>
                      <a:pt x="110" y="62"/>
                    </a:lnTo>
                    <a:lnTo>
                      <a:pt x="124" y="73"/>
                    </a:lnTo>
                    <a:lnTo>
                      <a:pt x="133" y="84"/>
                    </a:lnTo>
                    <a:lnTo>
                      <a:pt x="139" y="94"/>
                    </a:lnTo>
                    <a:lnTo>
                      <a:pt x="143" y="105"/>
                    </a:lnTo>
                    <a:lnTo>
                      <a:pt x="144" y="115"/>
                    </a:lnTo>
                    <a:lnTo>
                      <a:pt x="144" y="123"/>
                    </a:lnTo>
                    <a:lnTo>
                      <a:pt x="143" y="130"/>
                    </a:lnTo>
                    <a:lnTo>
                      <a:pt x="143" y="136"/>
                    </a:lnTo>
                    <a:lnTo>
                      <a:pt x="141" y="139"/>
                    </a:lnTo>
                    <a:lnTo>
                      <a:pt x="140" y="141"/>
                    </a:lnTo>
                  </a:path>
                </a:pathLst>
              </a:custGeom>
              <a:solidFill>
                <a:srgbClr val="E498B1"/>
              </a:solidFill>
              <a:ln w="9525" cap="rnd">
                <a:noFill/>
                <a:round/>
                <a:headEnd/>
                <a:tailEnd/>
              </a:ln>
            </p:spPr>
            <p:txBody>
              <a:bodyPr/>
              <a:lstStyle/>
              <a:p>
                <a:endParaRPr lang="en-US"/>
              </a:p>
            </p:txBody>
          </p:sp>
          <p:sp>
            <p:nvSpPr>
              <p:cNvPr id="84458" name="Freeform 490"/>
              <p:cNvSpPr>
                <a:spLocks noChangeAspect="1"/>
              </p:cNvSpPr>
              <p:nvPr/>
            </p:nvSpPr>
            <p:spPr bwMode="auto">
              <a:xfrm>
                <a:off x="5097" y="1130"/>
                <a:ext cx="35" cy="17"/>
              </a:xfrm>
              <a:custGeom>
                <a:avLst/>
                <a:gdLst>
                  <a:gd name="T0" fmla="*/ 0 w 72"/>
                  <a:gd name="T1" fmla="*/ 1 h 36"/>
                  <a:gd name="T2" fmla="*/ 0 w 72"/>
                  <a:gd name="T3" fmla="*/ 1 h 36"/>
                  <a:gd name="T4" fmla="*/ 0 w 72"/>
                  <a:gd name="T5" fmla="*/ 1 h 36"/>
                  <a:gd name="T6" fmla="*/ 1 w 72"/>
                  <a:gd name="T7" fmla="*/ 1 h 36"/>
                  <a:gd name="T8" fmla="*/ 2 w 72"/>
                  <a:gd name="T9" fmla="*/ 1 h 36"/>
                  <a:gd name="T10" fmla="*/ 3 w 72"/>
                  <a:gd name="T11" fmla="*/ 1 h 36"/>
                  <a:gd name="T12" fmla="*/ 4 w 72"/>
                  <a:gd name="T13" fmla="*/ 1 h 36"/>
                  <a:gd name="T14" fmla="*/ 5 w 72"/>
                  <a:gd name="T15" fmla="*/ 1 h 36"/>
                  <a:gd name="T16" fmla="*/ 5 w 72"/>
                  <a:gd name="T17" fmla="*/ 1 h 36"/>
                  <a:gd name="T18" fmla="*/ 6 w 72"/>
                  <a:gd name="T19" fmla="*/ 0 h 36"/>
                  <a:gd name="T20" fmla="*/ 7 w 72"/>
                  <a:gd name="T21" fmla="*/ 0 h 36"/>
                  <a:gd name="T22" fmla="*/ 7 w 72"/>
                  <a:gd name="T23" fmla="*/ 0 h 36"/>
                  <a:gd name="T24" fmla="*/ 7 w 72"/>
                  <a:gd name="T25" fmla="*/ 0 h 36"/>
                  <a:gd name="T26" fmla="*/ 7 w 72"/>
                  <a:gd name="T27" fmla="*/ 0 h 36"/>
                  <a:gd name="T28" fmla="*/ 7 w 72"/>
                  <a:gd name="T29" fmla="*/ 0 h 36"/>
                  <a:gd name="T30" fmla="*/ 7 w 72"/>
                  <a:gd name="T31" fmla="*/ 0 h 36"/>
                  <a:gd name="T32" fmla="*/ 7 w 72"/>
                  <a:gd name="T33" fmla="*/ 0 h 36"/>
                  <a:gd name="T34" fmla="*/ 6 w 72"/>
                  <a:gd name="T35" fmla="*/ 0 h 36"/>
                  <a:gd name="T36" fmla="*/ 6 w 72"/>
                  <a:gd name="T37" fmla="*/ 1 h 36"/>
                  <a:gd name="T38" fmla="*/ 6 w 72"/>
                  <a:gd name="T39" fmla="*/ 1 h 36"/>
                  <a:gd name="T40" fmla="*/ 6 w 72"/>
                  <a:gd name="T41" fmla="*/ 1 h 36"/>
                  <a:gd name="T42" fmla="*/ 6 w 72"/>
                  <a:gd name="T43" fmla="*/ 1 h 36"/>
                  <a:gd name="T44" fmla="*/ 6 w 72"/>
                  <a:gd name="T45" fmla="*/ 1 h 36"/>
                  <a:gd name="T46" fmla="*/ 6 w 72"/>
                  <a:gd name="T47" fmla="*/ 2 h 36"/>
                  <a:gd name="T48" fmla="*/ 7 w 72"/>
                  <a:gd name="T49" fmla="*/ 2 h 36"/>
                  <a:gd name="T50" fmla="*/ 7 w 72"/>
                  <a:gd name="T51" fmla="*/ 2 h 36"/>
                  <a:gd name="T52" fmla="*/ 7 w 72"/>
                  <a:gd name="T53" fmla="*/ 2 h 36"/>
                  <a:gd name="T54" fmla="*/ 7 w 72"/>
                  <a:gd name="T55" fmla="*/ 3 h 36"/>
                  <a:gd name="T56" fmla="*/ 7 w 72"/>
                  <a:gd name="T57" fmla="*/ 3 h 36"/>
                  <a:gd name="T58" fmla="*/ 7 w 72"/>
                  <a:gd name="T59" fmla="*/ 3 h 36"/>
                  <a:gd name="T60" fmla="*/ 8 w 72"/>
                  <a:gd name="T61" fmla="*/ 3 h 36"/>
                  <a:gd name="T62" fmla="*/ 8 w 72"/>
                  <a:gd name="T63" fmla="*/ 4 h 36"/>
                  <a:gd name="T64" fmla="*/ 8 w 72"/>
                  <a:gd name="T65" fmla="*/ 4 h 36"/>
                  <a:gd name="T66" fmla="*/ 8 w 72"/>
                  <a:gd name="T67" fmla="*/ 4 h 36"/>
                  <a:gd name="T68" fmla="*/ 8 w 72"/>
                  <a:gd name="T69" fmla="*/ 4 h 36"/>
                  <a:gd name="T70" fmla="*/ 8 w 72"/>
                  <a:gd name="T71" fmla="*/ 4 h 36"/>
                  <a:gd name="T72" fmla="*/ 8 w 72"/>
                  <a:gd name="T73" fmla="*/ 3 h 36"/>
                  <a:gd name="T74" fmla="*/ 8 w 72"/>
                  <a:gd name="T75" fmla="*/ 3 h 36"/>
                  <a:gd name="T76" fmla="*/ 7 w 72"/>
                  <a:gd name="T77" fmla="*/ 3 h 36"/>
                  <a:gd name="T78" fmla="*/ 7 w 72"/>
                  <a:gd name="T79" fmla="*/ 3 h 36"/>
                  <a:gd name="T80" fmla="*/ 6 w 72"/>
                  <a:gd name="T81" fmla="*/ 2 h 36"/>
                  <a:gd name="T82" fmla="*/ 6 w 72"/>
                  <a:gd name="T83" fmla="*/ 2 h 36"/>
                  <a:gd name="T84" fmla="*/ 5 w 72"/>
                  <a:gd name="T85" fmla="*/ 2 h 36"/>
                  <a:gd name="T86" fmla="*/ 5 w 72"/>
                  <a:gd name="T87" fmla="*/ 2 h 36"/>
                  <a:gd name="T88" fmla="*/ 5 w 72"/>
                  <a:gd name="T89" fmla="*/ 2 h 36"/>
                  <a:gd name="T90" fmla="*/ 4 w 72"/>
                  <a:gd name="T91" fmla="*/ 2 h 36"/>
                  <a:gd name="T92" fmla="*/ 4 w 72"/>
                  <a:gd name="T93" fmla="*/ 2 h 36"/>
                  <a:gd name="T94" fmla="*/ 3 w 72"/>
                  <a:gd name="T95" fmla="*/ 1 h 36"/>
                  <a:gd name="T96" fmla="*/ 2 w 72"/>
                  <a:gd name="T97" fmla="*/ 1 h 36"/>
                  <a:gd name="T98" fmla="*/ 2 w 72"/>
                  <a:gd name="T99" fmla="*/ 1 h 36"/>
                  <a:gd name="T100" fmla="*/ 1 w 72"/>
                  <a:gd name="T101" fmla="*/ 1 h 36"/>
                  <a:gd name="T102" fmla="*/ 0 w 72"/>
                  <a:gd name="T103" fmla="*/ 1 h 36"/>
                  <a:gd name="T104" fmla="*/ 0 w 72"/>
                  <a:gd name="T105" fmla="*/ 1 h 36"/>
                  <a:gd name="T106" fmla="*/ 0 w 72"/>
                  <a:gd name="T107" fmla="*/ 1 h 36"/>
                  <a:gd name="T108" fmla="*/ 0 w 72"/>
                  <a:gd name="T109" fmla="*/ 1 h 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
                  <a:gd name="T166" fmla="*/ 0 h 36"/>
                  <a:gd name="T167" fmla="*/ 72 w 72"/>
                  <a:gd name="T168" fmla="*/ 36 h 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 h="36">
                    <a:moveTo>
                      <a:pt x="0" y="10"/>
                    </a:moveTo>
                    <a:lnTo>
                      <a:pt x="3" y="10"/>
                    </a:lnTo>
                    <a:lnTo>
                      <a:pt x="7" y="11"/>
                    </a:lnTo>
                    <a:lnTo>
                      <a:pt x="14" y="12"/>
                    </a:lnTo>
                    <a:lnTo>
                      <a:pt x="20" y="12"/>
                    </a:lnTo>
                    <a:lnTo>
                      <a:pt x="27" y="12"/>
                    </a:lnTo>
                    <a:lnTo>
                      <a:pt x="34" y="11"/>
                    </a:lnTo>
                    <a:lnTo>
                      <a:pt x="42" y="10"/>
                    </a:lnTo>
                    <a:lnTo>
                      <a:pt x="48" y="8"/>
                    </a:lnTo>
                    <a:lnTo>
                      <a:pt x="55" y="5"/>
                    </a:lnTo>
                    <a:lnTo>
                      <a:pt x="60" y="0"/>
                    </a:lnTo>
                    <a:lnTo>
                      <a:pt x="59" y="1"/>
                    </a:lnTo>
                    <a:lnTo>
                      <a:pt x="58" y="3"/>
                    </a:lnTo>
                    <a:lnTo>
                      <a:pt x="58" y="4"/>
                    </a:lnTo>
                    <a:lnTo>
                      <a:pt x="57" y="6"/>
                    </a:lnTo>
                    <a:lnTo>
                      <a:pt x="56" y="7"/>
                    </a:lnTo>
                    <a:lnTo>
                      <a:pt x="55" y="10"/>
                    </a:lnTo>
                    <a:lnTo>
                      <a:pt x="55" y="11"/>
                    </a:lnTo>
                    <a:lnTo>
                      <a:pt x="55" y="13"/>
                    </a:lnTo>
                    <a:lnTo>
                      <a:pt x="55" y="15"/>
                    </a:lnTo>
                    <a:lnTo>
                      <a:pt x="56" y="17"/>
                    </a:lnTo>
                    <a:lnTo>
                      <a:pt x="57" y="19"/>
                    </a:lnTo>
                    <a:lnTo>
                      <a:pt x="58" y="21"/>
                    </a:lnTo>
                    <a:lnTo>
                      <a:pt x="59" y="23"/>
                    </a:lnTo>
                    <a:lnTo>
                      <a:pt x="61" y="26"/>
                    </a:lnTo>
                    <a:lnTo>
                      <a:pt x="63" y="28"/>
                    </a:lnTo>
                    <a:lnTo>
                      <a:pt x="64" y="30"/>
                    </a:lnTo>
                    <a:lnTo>
                      <a:pt x="67" y="32"/>
                    </a:lnTo>
                    <a:lnTo>
                      <a:pt x="69" y="33"/>
                    </a:lnTo>
                    <a:lnTo>
                      <a:pt x="71" y="35"/>
                    </a:lnTo>
                    <a:lnTo>
                      <a:pt x="71" y="34"/>
                    </a:lnTo>
                    <a:lnTo>
                      <a:pt x="70" y="33"/>
                    </a:lnTo>
                    <a:lnTo>
                      <a:pt x="68" y="32"/>
                    </a:lnTo>
                    <a:lnTo>
                      <a:pt x="65" y="30"/>
                    </a:lnTo>
                    <a:lnTo>
                      <a:pt x="62" y="29"/>
                    </a:lnTo>
                    <a:lnTo>
                      <a:pt x="59" y="26"/>
                    </a:lnTo>
                    <a:lnTo>
                      <a:pt x="55" y="24"/>
                    </a:lnTo>
                    <a:lnTo>
                      <a:pt x="52" y="22"/>
                    </a:lnTo>
                    <a:lnTo>
                      <a:pt x="48" y="19"/>
                    </a:lnTo>
                    <a:lnTo>
                      <a:pt x="43" y="18"/>
                    </a:lnTo>
                    <a:lnTo>
                      <a:pt x="39" y="16"/>
                    </a:lnTo>
                    <a:lnTo>
                      <a:pt x="35" y="16"/>
                    </a:lnTo>
                    <a:lnTo>
                      <a:pt x="29" y="14"/>
                    </a:lnTo>
                    <a:lnTo>
                      <a:pt x="23" y="13"/>
                    </a:lnTo>
                    <a:lnTo>
                      <a:pt x="18" y="12"/>
                    </a:lnTo>
                    <a:lnTo>
                      <a:pt x="12" y="11"/>
                    </a:lnTo>
                    <a:lnTo>
                      <a:pt x="7" y="10"/>
                    </a:lnTo>
                    <a:lnTo>
                      <a:pt x="4" y="10"/>
                    </a:lnTo>
                    <a:lnTo>
                      <a:pt x="1" y="10"/>
                    </a:lnTo>
                    <a:lnTo>
                      <a:pt x="0" y="10"/>
                    </a:lnTo>
                  </a:path>
                </a:pathLst>
              </a:custGeom>
              <a:solidFill>
                <a:srgbClr val="B1327E"/>
              </a:solidFill>
              <a:ln w="9525" cap="rnd">
                <a:noFill/>
                <a:round/>
                <a:headEnd/>
                <a:tailEnd/>
              </a:ln>
            </p:spPr>
            <p:txBody>
              <a:bodyPr/>
              <a:lstStyle/>
              <a:p>
                <a:endParaRPr lang="en-US"/>
              </a:p>
            </p:txBody>
          </p:sp>
          <p:sp>
            <p:nvSpPr>
              <p:cNvPr id="84459" name="Freeform 491"/>
              <p:cNvSpPr>
                <a:spLocks noChangeAspect="1"/>
              </p:cNvSpPr>
              <p:nvPr/>
            </p:nvSpPr>
            <p:spPr bwMode="auto">
              <a:xfrm>
                <a:off x="5364" y="1045"/>
                <a:ext cx="20" cy="15"/>
              </a:xfrm>
              <a:custGeom>
                <a:avLst/>
                <a:gdLst>
                  <a:gd name="T0" fmla="*/ 5 w 42"/>
                  <a:gd name="T1" fmla="*/ 4 h 29"/>
                  <a:gd name="T2" fmla="*/ 4 w 42"/>
                  <a:gd name="T3" fmla="*/ 4 h 29"/>
                  <a:gd name="T4" fmla="*/ 4 w 42"/>
                  <a:gd name="T5" fmla="*/ 3 h 29"/>
                  <a:gd name="T6" fmla="*/ 3 w 42"/>
                  <a:gd name="T7" fmla="*/ 3 h 29"/>
                  <a:gd name="T8" fmla="*/ 3 w 42"/>
                  <a:gd name="T9" fmla="*/ 2 h 29"/>
                  <a:gd name="T10" fmla="*/ 2 w 42"/>
                  <a:gd name="T11" fmla="*/ 2 h 29"/>
                  <a:gd name="T12" fmla="*/ 2 w 42"/>
                  <a:gd name="T13" fmla="*/ 2 h 29"/>
                  <a:gd name="T14" fmla="*/ 2 w 42"/>
                  <a:gd name="T15" fmla="*/ 1 h 29"/>
                  <a:gd name="T16" fmla="*/ 1 w 42"/>
                  <a:gd name="T17" fmla="*/ 1 h 29"/>
                  <a:gd name="T18" fmla="*/ 1 w 42"/>
                  <a:gd name="T19" fmla="*/ 1 h 29"/>
                  <a:gd name="T20" fmla="*/ 0 w 42"/>
                  <a:gd name="T21" fmla="*/ 0 h 29"/>
                  <a:gd name="T22" fmla="*/ 0 w 42"/>
                  <a:gd name="T23" fmla="*/ 0 h 29"/>
                  <a:gd name="T24" fmla="*/ 0 w 42"/>
                  <a:gd name="T25" fmla="*/ 1 h 29"/>
                  <a:gd name="T26" fmla="*/ 0 w 42"/>
                  <a:gd name="T27" fmla="*/ 2 h 29"/>
                  <a:gd name="T28" fmla="*/ 0 w 42"/>
                  <a:gd name="T29" fmla="*/ 2 h 29"/>
                  <a:gd name="T30" fmla="*/ 0 w 42"/>
                  <a:gd name="T31" fmla="*/ 2 h 29"/>
                  <a:gd name="T32" fmla="*/ 1 w 42"/>
                  <a:gd name="T33" fmla="*/ 3 h 29"/>
                  <a:gd name="T34" fmla="*/ 2 w 42"/>
                  <a:gd name="T35" fmla="*/ 3 h 29"/>
                  <a:gd name="T36" fmla="*/ 2 w 42"/>
                  <a:gd name="T37" fmla="*/ 3 h 29"/>
                  <a:gd name="T38" fmla="*/ 3 w 42"/>
                  <a:gd name="T39" fmla="*/ 3 h 29"/>
                  <a:gd name="T40" fmla="*/ 4 w 42"/>
                  <a:gd name="T41" fmla="*/ 4 h 29"/>
                  <a:gd name="T42" fmla="*/ 5 w 42"/>
                  <a:gd name="T43" fmla="*/ 4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29"/>
                  <a:gd name="T68" fmla="*/ 42 w 42"/>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29">
                    <a:moveTo>
                      <a:pt x="41" y="28"/>
                    </a:moveTo>
                    <a:lnTo>
                      <a:pt x="37" y="25"/>
                    </a:lnTo>
                    <a:lnTo>
                      <a:pt x="34" y="22"/>
                    </a:lnTo>
                    <a:lnTo>
                      <a:pt x="31" y="19"/>
                    </a:lnTo>
                    <a:lnTo>
                      <a:pt x="27" y="16"/>
                    </a:lnTo>
                    <a:lnTo>
                      <a:pt x="24" y="13"/>
                    </a:lnTo>
                    <a:lnTo>
                      <a:pt x="21" y="10"/>
                    </a:lnTo>
                    <a:lnTo>
                      <a:pt x="17" y="8"/>
                    </a:lnTo>
                    <a:lnTo>
                      <a:pt x="13" y="5"/>
                    </a:lnTo>
                    <a:lnTo>
                      <a:pt x="8" y="2"/>
                    </a:lnTo>
                    <a:lnTo>
                      <a:pt x="2" y="0"/>
                    </a:lnTo>
                    <a:lnTo>
                      <a:pt x="0" y="6"/>
                    </a:lnTo>
                    <a:lnTo>
                      <a:pt x="1" y="10"/>
                    </a:lnTo>
                    <a:lnTo>
                      <a:pt x="3" y="13"/>
                    </a:lnTo>
                    <a:lnTo>
                      <a:pt x="6" y="15"/>
                    </a:lnTo>
                    <a:lnTo>
                      <a:pt x="11" y="17"/>
                    </a:lnTo>
                    <a:lnTo>
                      <a:pt x="16" y="18"/>
                    </a:lnTo>
                    <a:lnTo>
                      <a:pt x="22" y="20"/>
                    </a:lnTo>
                    <a:lnTo>
                      <a:pt x="29" y="21"/>
                    </a:lnTo>
                    <a:lnTo>
                      <a:pt x="35" y="25"/>
                    </a:lnTo>
                    <a:lnTo>
                      <a:pt x="41" y="28"/>
                    </a:lnTo>
                  </a:path>
                </a:pathLst>
              </a:custGeom>
              <a:solidFill>
                <a:srgbClr val="FFFFFF"/>
              </a:solidFill>
              <a:ln w="9525" cap="rnd">
                <a:noFill/>
                <a:round/>
                <a:headEnd/>
                <a:tailEnd/>
              </a:ln>
            </p:spPr>
            <p:txBody>
              <a:bodyPr/>
              <a:lstStyle/>
              <a:p>
                <a:endParaRPr lang="en-US"/>
              </a:p>
            </p:txBody>
          </p:sp>
          <p:sp>
            <p:nvSpPr>
              <p:cNvPr id="84460" name="Freeform 492"/>
              <p:cNvSpPr>
                <a:spLocks noChangeAspect="1"/>
              </p:cNvSpPr>
              <p:nvPr/>
            </p:nvSpPr>
            <p:spPr bwMode="auto">
              <a:xfrm>
                <a:off x="5157" y="994"/>
                <a:ext cx="250" cy="144"/>
              </a:xfrm>
              <a:custGeom>
                <a:avLst/>
                <a:gdLst>
                  <a:gd name="T0" fmla="*/ 26 w 511"/>
                  <a:gd name="T1" fmla="*/ 14 h 295"/>
                  <a:gd name="T2" fmla="*/ 32 w 511"/>
                  <a:gd name="T3" fmla="*/ 13 h 295"/>
                  <a:gd name="T4" fmla="*/ 37 w 511"/>
                  <a:gd name="T5" fmla="*/ 10 h 295"/>
                  <a:gd name="T6" fmla="*/ 38 w 511"/>
                  <a:gd name="T7" fmla="*/ 9 h 295"/>
                  <a:gd name="T8" fmla="*/ 41 w 511"/>
                  <a:gd name="T9" fmla="*/ 7 h 295"/>
                  <a:gd name="T10" fmla="*/ 42 w 511"/>
                  <a:gd name="T11" fmla="*/ 5 h 295"/>
                  <a:gd name="T12" fmla="*/ 42 w 511"/>
                  <a:gd name="T13" fmla="*/ 3 h 295"/>
                  <a:gd name="T14" fmla="*/ 43 w 511"/>
                  <a:gd name="T15" fmla="*/ 2 h 295"/>
                  <a:gd name="T16" fmla="*/ 45 w 511"/>
                  <a:gd name="T17" fmla="*/ 0 h 295"/>
                  <a:gd name="T18" fmla="*/ 50 w 511"/>
                  <a:gd name="T19" fmla="*/ 0 h 295"/>
                  <a:gd name="T20" fmla="*/ 53 w 511"/>
                  <a:gd name="T21" fmla="*/ 0 h 295"/>
                  <a:gd name="T22" fmla="*/ 49 w 511"/>
                  <a:gd name="T23" fmla="*/ 1 h 295"/>
                  <a:gd name="T24" fmla="*/ 45 w 511"/>
                  <a:gd name="T25" fmla="*/ 2 h 295"/>
                  <a:gd name="T26" fmla="*/ 45 w 511"/>
                  <a:gd name="T27" fmla="*/ 4 h 295"/>
                  <a:gd name="T28" fmla="*/ 46 w 511"/>
                  <a:gd name="T29" fmla="*/ 7 h 295"/>
                  <a:gd name="T30" fmla="*/ 51 w 511"/>
                  <a:gd name="T31" fmla="*/ 8 h 295"/>
                  <a:gd name="T32" fmla="*/ 56 w 511"/>
                  <a:gd name="T33" fmla="*/ 11 h 295"/>
                  <a:gd name="T34" fmla="*/ 59 w 511"/>
                  <a:gd name="T35" fmla="*/ 18 h 295"/>
                  <a:gd name="T36" fmla="*/ 60 w 511"/>
                  <a:gd name="T37" fmla="*/ 22 h 295"/>
                  <a:gd name="T38" fmla="*/ 60 w 511"/>
                  <a:gd name="T39" fmla="*/ 21 h 295"/>
                  <a:gd name="T40" fmla="*/ 58 w 511"/>
                  <a:gd name="T41" fmla="*/ 17 h 295"/>
                  <a:gd name="T42" fmla="*/ 55 w 511"/>
                  <a:gd name="T43" fmla="*/ 13 h 295"/>
                  <a:gd name="T44" fmla="*/ 54 w 511"/>
                  <a:gd name="T45" fmla="*/ 12 h 295"/>
                  <a:gd name="T46" fmla="*/ 49 w 511"/>
                  <a:gd name="T47" fmla="*/ 10 h 295"/>
                  <a:gd name="T48" fmla="*/ 45 w 511"/>
                  <a:gd name="T49" fmla="*/ 10 h 295"/>
                  <a:gd name="T50" fmla="*/ 43 w 511"/>
                  <a:gd name="T51" fmla="*/ 10 h 295"/>
                  <a:gd name="T52" fmla="*/ 40 w 511"/>
                  <a:gd name="T53" fmla="*/ 12 h 295"/>
                  <a:gd name="T54" fmla="*/ 37 w 511"/>
                  <a:gd name="T55" fmla="*/ 14 h 295"/>
                  <a:gd name="T56" fmla="*/ 32 w 511"/>
                  <a:gd name="T57" fmla="*/ 18 h 295"/>
                  <a:gd name="T58" fmla="*/ 25 w 511"/>
                  <a:gd name="T59" fmla="*/ 18 h 295"/>
                  <a:gd name="T60" fmla="*/ 22 w 511"/>
                  <a:gd name="T61" fmla="*/ 17 h 295"/>
                  <a:gd name="T62" fmla="*/ 20 w 511"/>
                  <a:gd name="T63" fmla="*/ 18 h 295"/>
                  <a:gd name="T64" fmla="*/ 17 w 511"/>
                  <a:gd name="T65" fmla="*/ 21 h 295"/>
                  <a:gd name="T66" fmla="*/ 14 w 511"/>
                  <a:gd name="T67" fmla="*/ 23 h 295"/>
                  <a:gd name="T68" fmla="*/ 11 w 511"/>
                  <a:gd name="T69" fmla="*/ 25 h 295"/>
                  <a:gd name="T70" fmla="*/ 11 w 511"/>
                  <a:gd name="T71" fmla="*/ 28 h 295"/>
                  <a:gd name="T72" fmla="*/ 14 w 511"/>
                  <a:gd name="T73" fmla="*/ 32 h 295"/>
                  <a:gd name="T74" fmla="*/ 18 w 511"/>
                  <a:gd name="T75" fmla="*/ 34 h 295"/>
                  <a:gd name="T76" fmla="*/ 18 w 511"/>
                  <a:gd name="T77" fmla="*/ 34 h 295"/>
                  <a:gd name="T78" fmla="*/ 13 w 511"/>
                  <a:gd name="T79" fmla="*/ 34 h 295"/>
                  <a:gd name="T80" fmla="*/ 10 w 511"/>
                  <a:gd name="T81" fmla="*/ 32 h 295"/>
                  <a:gd name="T82" fmla="*/ 8 w 511"/>
                  <a:gd name="T83" fmla="*/ 30 h 295"/>
                  <a:gd name="T84" fmla="*/ 8 w 511"/>
                  <a:gd name="T85" fmla="*/ 27 h 295"/>
                  <a:gd name="T86" fmla="*/ 7 w 511"/>
                  <a:gd name="T87" fmla="*/ 25 h 295"/>
                  <a:gd name="T88" fmla="*/ 5 w 511"/>
                  <a:gd name="T89" fmla="*/ 24 h 295"/>
                  <a:gd name="T90" fmla="*/ 3 w 511"/>
                  <a:gd name="T91" fmla="*/ 23 h 295"/>
                  <a:gd name="T92" fmla="*/ 2 w 511"/>
                  <a:gd name="T93" fmla="*/ 21 h 295"/>
                  <a:gd name="T94" fmla="*/ 1 w 511"/>
                  <a:gd name="T95" fmla="*/ 20 h 295"/>
                  <a:gd name="T96" fmla="*/ 0 w 511"/>
                  <a:gd name="T97" fmla="*/ 18 h 295"/>
                  <a:gd name="T98" fmla="*/ 0 w 511"/>
                  <a:gd name="T99" fmla="*/ 17 h 295"/>
                  <a:gd name="T100" fmla="*/ 2 w 511"/>
                  <a:gd name="T101" fmla="*/ 21 h 295"/>
                  <a:gd name="T102" fmla="*/ 8 w 511"/>
                  <a:gd name="T103" fmla="*/ 23 h 295"/>
                  <a:gd name="T104" fmla="*/ 13 w 511"/>
                  <a:gd name="T105" fmla="*/ 21 h 295"/>
                  <a:gd name="T106" fmla="*/ 16 w 511"/>
                  <a:gd name="T107" fmla="*/ 18 h 295"/>
                  <a:gd name="T108" fmla="*/ 17 w 511"/>
                  <a:gd name="T109" fmla="*/ 13 h 295"/>
                  <a:gd name="T110" fmla="*/ 18 w 511"/>
                  <a:gd name="T111" fmla="*/ 10 h 295"/>
                  <a:gd name="T112" fmla="*/ 21 w 511"/>
                  <a:gd name="T113" fmla="*/ 5 h 295"/>
                  <a:gd name="T114" fmla="*/ 24 w 511"/>
                  <a:gd name="T115" fmla="*/ 4 h 295"/>
                  <a:gd name="T116" fmla="*/ 23 w 511"/>
                  <a:gd name="T117" fmla="*/ 5 h 295"/>
                  <a:gd name="T118" fmla="*/ 22 w 511"/>
                  <a:gd name="T119" fmla="*/ 10 h 2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1"/>
                  <a:gd name="T181" fmla="*/ 0 h 295"/>
                  <a:gd name="T182" fmla="*/ 511 w 511"/>
                  <a:gd name="T183" fmla="*/ 295 h 2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1" h="295">
                    <a:moveTo>
                      <a:pt x="194" y="99"/>
                    </a:moveTo>
                    <a:lnTo>
                      <a:pt x="203" y="108"/>
                    </a:lnTo>
                    <a:lnTo>
                      <a:pt x="212" y="114"/>
                    </a:lnTo>
                    <a:lnTo>
                      <a:pt x="222" y="118"/>
                    </a:lnTo>
                    <a:lnTo>
                      <a:pt x="232" y="120"/>
                    </a:lnTo>
                    <a:lnTo>
                      <a:pt x="244" y="119"/>
                    </a:lnTo>
                    <a:lnTo>
                      <a:pt x="257" y="115"/>
                    </a:lnTo>
                    <a:lnTo>
                      <a:pt x="271" y="110"/>
                    </a:lnTo>
                    <a:lnTo>
                      <a:pt x="286" y="102"/>
                    </a:lnTo>
                    <a:lnTo>
                      <a:pt x="302" y="93"/>
                    </a:lnTo>
                    <a:lnTo>
                      <a:pt x="318" y="82"/>
                    </a:lnTo>
                    <a:lnTo>
                      <a:pt x="319" y="82"/>
                    </a:lnTo>
                    <a:lnTo>
                      <a:pt x="321" y="80"/>
                    </a:lnTo>
                    <a:lnTo>
                      <a:pt x="324" y="78"/>
                    </a:lnTo>
                    <a:lnTo>
                      <a:pt x="328" y="75"/>
                    </a:lnTo>
                    <a:lnTo>
                      <a:pt x="332" y="71"/>
                    </a:lnTo>
                    <a:lnTo>
                      <a:pt x="337" y="66"/>
                    </a:lnTo>
                    <a:lnTo>
                      <a:pt x="342" y="62"/>
                    </a:lnTo>
                    <a:lnTo>
                      <a:pt x="346" y="57"/>
                    </a:lnTo>
                    <a:lnTo>
                      <a:pt x="351" y="52"/>
                    </a:lnTo>
                    <a:lnTo>
                      <a:pt x="355" y="47"/>
                    </a:lnTo>
                    <a:lnTo>
                      <a:pt x="357" y="43"/>
                    </a:lnTo>
                    <a:lnTo>
                      <a:pt x="359" y="39"/>
                    </a:lnTo>
                    <a:lnTo>
                      <a:pt x="359" y="37"/>
                    </a:lnTo>
                    <a:lnTo>
                      <a:pt x="359" y="34"/>
                    </a:lnTo>
                    <a:lnTo>
                      <a:pt x="359" y="31"/>
                    </a:lnTo>
                    <a:lnTo>
                      <a:pt x="359" y="29"/>
                    </a:lnTo>
                    <a:lnTo>
                      <a:pt x="360" y="26"/>
                    </a:lnTo>
                    <a:lnTo>
                      <a:pt x="362" y="22"/>
                    </a:lnTo>
                    <a:lnTo>
                      <a:pt x="365" y="18"/>
                    </a:lnTo>
                    <a:lnTo>
                      <a:pt x="371" y="11"/>
                    </a:lnTo>
                    <a:lnTo>
                      <a:pt x="378" y="6"/>
                    </a:lnTo>
                    <a:lnTo>
                      <a:pt x="387" y="2"/>
                    </a:lnTo>
                    <a:lnTo>
                      <a:pt x="398" y="0"/>
                    </a:lnTo>
                    <a:lnTo>
                      <a:pt x="409" y="0"/>
                    </a:lnTo>
                    <a:lnTo>
                      <a:pt x="420" y="0"/>
                    </a:lnTo>
                    <a:lnTo>
                      <a:pt x="431" y="1"/>
                    </a:lnTo>
                    <a:lnTo>
                      <a:pt x="440" y="3"/>
                    </a:lnTo>
                    <a:lnTo>
                      <a:pt x="447" y="4"/>
                    </a:lnTo>
                    <a:lnTo>
                      <a:pt x="452" y="5"/>
                    </a:lnTo>
                    <a:lnTo>
                      <a:pt x="454" y="6"/>
                    </a:lnTo>
                    <a:lnTo>
                      <a:pt x="441" y="6"/>
                    </a:lnTo>
                    <a:lnTo>
                      <a:pt x="428" y="7"/>
                    </a:lnTo>
                    <a:lnTo>
                      <a:pt x="419" y="8"/>
                    </a:lnTo>
                    <a:lnTo>
                      <a:pt x="409" y="9"/>
                    </a:lnTo>
                    <a:lnTo>
                      <a:pt x="401" y="12"/>
                    </a:lnTo>
                    <a:lnTo>
                      <a:pt x="394" y="16"/>
                    </a:lnTo>
                    <a:lnTo>
                      <a:pt x="389" y="19"/>
                    </a:lnTo>
                    <a:lnTo>
                      <a:pt x="385" y="24"/>
                    </a:lnTo>
                    <a:lnTo>
                      <a:pt x="383" y="29"/>
                    </a:lnTo>
                    <a:lnTo>
                      <a:pt x="381" y="36"/>
                    </a:lnTo>
                    <a:lnTo>
                      <a:pt x="382" y="42"/>
                    </a:lnTo>
                    <a:lnTo>
                      <a:pt x="384" y="47"/>
                    </a:lnTo>
                    <a:lnTo>
                      <a:pt x="390" y="52"/>
                    </a:lnTo>
                    <a:lnTo>
                      <a:pt x="396" y="57"/>
                    </a:lnTo>
                    <a:lnTo>
                      <a:pt x="403" y="60"/>
                    </a:lnTo>
                    <a:lnTo>
                      <a:pt x="412" y="63"/>
                    </a:lnTo>
                    <a:lnTo>
                      <a:pt x="423" y="67"/>
                    </a:lnTo>
                    <a:lnTo>
                      <a:pt x="434" y="71"/>
                    </a:lnTo>
                    <a:lnTo>
                      <a:pt x="445" y="76"/>
                    </a:lnTo>
                    <a:lnTo>
                      <a:pt x="457" y="81"/>
                    </a:lnTo>
                    <a:lnTo>
                      <a:pt x="474" y="92"/>
                    </a:lnTo>
                    <a:lnTo>
                      <a:pt x="487" y="104"/>
                    </a:lnTo>
                    <a:lnTo>
                      <a:pt x="497" y="119"/>
                    </a:lnTo>
                    <a:lnTo>
                      <a:pt x="503" y="134"/>
                    </a:lnTo>
                    <a:lnTo>
                      <a:pt x="507" y="149"/>
                    </a:lnTo>
                    <a:lnTo>
                      <a:pt x="509" y="164"/>
                    </a:lnTo>
                    <a:lnTo>
                      <a:pt x="510" y="176"/>
                    </a:lnTo>
                    <a:lnTo>
                      <a:pt x="510" y="186"/>
                    </a:lnTo>
                    <a:lnTo>
                      <a:pt x="509" y="193"/>
                    </a:lnTo>
                    <a:lnTo>
                      <a:pt x="509" y="195"/>
                    </a:lnTo>
                    <a:lnTo>
                      <a:pt x="509" y="188"/>
                    </a:lnTo>
                    <a:lnTo>
                      <a:pt x="509" y="180"/>
                    </a:lnTo>
                    <a:lnTo>
                      <a:pt x="507" y="171"/>
                    </a:lnTo>
                    <a:lnTo>
                      <a:pt x="505" y="162"/>
                    </a:lnTo>
                    <a:lnTo>
                      <a:pt x="501" y="153"/>
                    </a:lnTo>
                    <a:lnTo>
                      <a:pt x="497" y="144"/>
                    </a:lnTo>
                    <a:lnTo>
                      <a:pt x="492" y="136"/>
                    </a:lnTo>
                    <a:lnTo>
                      <a:pt x="485" y="127"/>
                    </a:lnTo>
                    <a:lnTo>
                      <a:pt x="478" y="120"/>
                    </a:lnTo>
                    <a:lnTo>
                      <a:pt x="469" y="114"/>
                    </a:lnTo>
                    <a:lnTo>
                      <a:pt x="468" y="113"/>
                    </a:lnTo>
                    <a:lnTo>
                      <a:pt x="465" y="110"/>
                    </a:lnTo>
                    <a:lnTo>
                      <a:pt x="460" y="105"/>
                    </a:lnTo>
                    <a:lnTo>
                      <a:pt x="453" y="100"/>
                    </a:lnTo>
                    <a:lnTo>
                      <a:pt x="444" y="95"/>
                    </a:lnTo>
                    <a:lnTo>
                      <a:pt x="434" y="89"/>
                    </a:lnTo>
                    <a:lnTo>
                      <a:pt x="422" y="85"/>
                    </a:lnTo>
                    <a:lnTo>
                      <a:pt x="409" y="82"/>
                    </a:lnTo>
                    <a:lnTo>
                      <a:pt x="396" y="80"/>
                    </a:lnTo>
                    <a:lnTo>
                      <a:pt x="381" y="81"/>
                    </a:lnTo>
                    <a:lnTo>
                      <a:pt x="378" y="82"/>
                    </a:lnTo>
                    <a:lnTo>
                      <a:pt x="374" y="83"/>
                    </a:lnTo>
                    <a:lnTo>
                      <a:pt x="368" y="85"/>
                    </a:lnTo>
                    <a:lnTo>
                      <a:pt x="362" y="87"/>
                    </a:lnTo>
                    <a:lnTo>
                      <a:pt x="355" y="91"/>
                    </a:lnTo>
                    <a:lnTo>
                      <a:pt x="348" y="95"/>
                    </a:lnTo>
                    <a:lnTo>
                      <a:pt x="340" y="101"/>
                    </a:lnTo>
                    <a:lnTo>
                      <a:pt x="333" y="107"/>
                    </a:lnTo>
                    <a:lnTo>
                      <a:pt x="325" y="115"/>
                    </a:lnTo>
                    <a:lnTo>
                      <a:pt x="317" y="123"/>
                    </a:lnTo>
                    <a:lnTo>
                      <a:pt x="308" y="132"/>
                    </a:lnTo>
                    <a:lnTo>
                      <a:pt x="298" y="139"/>
                    </a:lnTo>
                    <a:lnTo>
                      <a:pt x="288" y="146"/>
                    </a:lnTo>
                    <a:lnTo>
                      <a:pt x="276" y="152"/>
                    </a:lnTo>
                    <a:lnTo>
                      <a:pt x="262" y="156"/>
                    </a:lnTo>
                    <a:lnTo>
                      <a:pt x="248" y="158"/>
                    </a:lnTo>
                    <a:lnTo>
                      <a:pt x="232" y="158"/>
                    </a:lnTo>
                    <a:lnTo>
                      <a:pt x="216" y="155"/>
                    </a:lnTo>
                    <a:lnTo>
                      <a:pt x="197" y="149"/>
                    </a:lnTo>
                    <a:lnTo>
                      <a:pt x="191" y="146"/>
                    </a:lnTo>
                    <a:lnTo>
                      <a:pt x="185" y="145"/>
                    </a:lnTo>
                    <a:lnTo>
                      <a:pt x="181" y="145"/>
                    </a:lnTo>
                    <a:lnTo>
                      <a:pt x="177" y="147"/>
                    </a:lnTo>
                    <a:lnTo>
                      <a:pt x="172" y="149"/>
                    </a:lnTo>
                    <a:lnTo>
                      <a:pt x="168" y="153"/>
                    </a:lnTo>
                    <a:lnTo>
                      <a:pt x="163" y="158"/>
                    </a:lnTo>
                    <a:lnTo>
                      <a:pt x="158" y="164"/>
                    </a:lnTo>
                    <a:lnTo>
                      <a:pt x="151" y="171"/>
                    </a:lnTo>
                    <a:lnTo>
                      <a:pt x="142" y="180"/>
                    </a:lnTo>
                    <a:lnTo>
                      <a:pt x="133" y="187"/>
                    </a:lnTo>
                    <a:lnTo>
                      <a:pt x="124" y="193"/>
                    </a:lnTo>
                    <a:lnTo>
                      <a:pt x="118" y="198"/>
                    </a:lnTo>
                    <a:lnTo>
                      <a:pt x="111" y="202"/>
                    </a:lnTo>
                    <a:lnTo>
                      <a:pt x="106" y="206"/>
                    </a:lnTo>
                    <a:lnTo>
                      <a:pt x="102" y="211"/>
                    </a:lnTo>
                    <a:lnTo>
                      <a:pt x="99" y="215"/>
                    </a:lnTo>
                    <a:lnTo>
                      <a:pt x="96" y="222"/>
                    </a:lnTo>
                    <a:lnTo>
                      <a:pt x="95" y="230"/>
                    </a:lnTo>
                    <a:lnTo>
                      <a:pt x="95" y="240"/>
                    </a:lnTo>
                    <a:lnTo>
                      <a:pt x="96" y="250"/>
                    </a:lnTo>
                    <a:lnTo>
                      <a:pt x="102" y="258"/>
                    </a:lnTo>
                    <a:lnTo>
                      <a:pt x="109" y="266"/>
                    </a:lnTo>
                    <a:lnTo>
                      <a:pt x="118" y="272"/>
                    </a:lnTo>
                    <a:lnTo>
                      <a:pt x="127" y="278"/>
                    </a:lnTo>
                    <a:lnTo>
                      <a:pt x="137" y="284"/>
                    </a:lnTo>
                    <a:lnTo>
                      <a:pt x="146" y="288"/>
                    </a:lnTo>
                    <a:lnTo>
                      <a:pt x="153" y="291"/>
                    </a:lnTo>
                    <a:lnTo>
                      <a:pt x="158" y="293"/>
                    </a:lnTo>
                    <a:lnTo>
                      <a:pt x="159" y="294"/>
                    </a:lnTo>
                    <a:lnTo>
                      <a:pt x="150" y="294"/>
                    </a:lnTo>
                    <a:lnTo>
                      <a:pt x="141" y="294"/>
                    </a:lnTo>
                    <a:lnTo>
                      <a:pt x="132" y="292"/>
                    </a:lnTo>
                    <a:lnTo>
                      <a:pt x="123" y="291"/>
                    </a:lnTo>
                    <a:lnTo>
                      <a:pt x="114" y="289"/>
                    </a:lnTo>
                    <a:lnTo>
                      <a:pt x="105" y="286"/>
                    </a:lnTo>
                    <a:lnTo>
                      <a:pt x="97" y="282"/>
                    </a:lnTo>
                    <a:lnTo>
                      <a:pt x="89" y="278"/>
                    </a:lnTo>
                    <a:lnTo>
                      <a:pt x="83" y="272"/>
                    </a:lnTo>
                    <a:lnTo>
                      <a:pt x="77" y="266"/>
                    </a:lnTo>
                    <a:lnTo>
                      <a:pt x="73" y="262"/>
                    </a:lnTo>
                    <a:lnTo>
                      <a:pt x="72" y="257"/>
                    </a:lnTo>
                    <a:lnTo>
                      <a:pt x="70" y="252"/>
                    </a:lnTo>
                    <a:lnTo>
                      <a:pt x="69" y="247"/>
                    </a:lnTo>
                    <a:lnTo>
                      <a:pt x="68" y="241"/>
                    </a:lnTo>
                    <a:lnTo>
                      <a:pt x="67" y="236"/>
                    </a:lnTo>
                    <a:lnTo>
                      <a:pt x="67" y="231"/>
                    </a:lnTo>
                    <a:lnTo>
                      <a:pt x="65" y="226"/>
                    </a:lnTo>
                    <a:lnTo>
                      <a:pt x="63" y="221"/>
                    </a:lnTo>
                    <a:lnTo>
                      <a:pt x="60" y="218"/>
                    </a:lnTo>
                    <a:lnTo>
                      <a:pt x="56" y="214"/>
                    </a:lnTo>
                    <a:lnTo>
                      <a:pt x="51" y="210"/>
                    </a:lnTo>
                    <a:lnTo>
                      <a:pt x="47" y="208"/>
                    </a:lnTo>
                    <a:lnTo>
                      <a:pt x="42" y="205"/>
                    </a:lnTo>
                    <a:lnTo>
                      <a:pt x="38" y="202"/>
                    </a:lnTo>
                    <a:lnTo>
                      <a:pt x="33" y="199"/>
                    </a:lnTo>
                    <a:lnTo>
                      <a:pt x="29" y="196"/>
                    </a:lnTo>
                    <a:lnTo>
                      <a:pt x="25" y="193"/>
                    </a:lnTo>
                    <a:lnTo>
                      <a:pt x="20" y="190"/>
                    </a:lnTo>
                    <a:lnTo>
                      <a:pt x="17" y="184"/>
                    </a:lnTo>
                    <a:lnTo>
                      <a:pt x="15" y="181"/>
                    </a:lnTo>
                    <a:lnTo>
                      <a:pt x="13" y="178"/>
                    </a:lnTo>
                    <a:lnTo>
                      <a:pt x="10" y="174"/>
                    </a:lnTo>
                    <a:lnTo>
                      <a:pt x="9" y="170"/>
                    </a:lnTo>
                    <a:lnTo>
                      <a:pt x="7" y="166"/>
                    </a:lnTo>
                    <a:lnTo>
                      <a:pt x="4" y="161"/>
                    </a:lnTo>
                    <a:lnTo>
                      <a:pt x="3" y="158"/>
                    </a:lnTo>
                    <a:lnTo>
                      <a:pt x="2" y="153"/>
                    </a:lnTo>
                    <a:lnTo>
                      <a:pt x="0" y="149"/>
                    </a:lnTo>
                    <a:lnTo>
                      <a:pt x="0" y="145"/>
                    </a:lnTo>
                    <a:lnTo>
                      <a:pt x="1" y="148"/>
                    </a:lnTo>
                    <a:lnTo>
                      <a:pt x="4" y="153"/>
                    </a:lnTo>
                    <a:lnTo>
                      <a:pt x="8" y="160"/>
                    </a:lnTo>
                    <a:lnTo>
                      <a:pt x="14" y="169"/>
                    </a:lnTo>
                    <a:lnTo>
                      <a:pt x="22" y="177"/>
                    </a:lnTo>
                    <a:lnTo>
                      <a:pt x="31" y="186"/>
                    </a:lnTo>
                    <a:lnTo>
                      <a:pt x="42" y="193"/>
                    </a:lnTo>
                    <a:lnTo>
                      <a:pt x="54" y="196"/>
                    </a:lnTo>
                    <a:lnTo>
                      <a:pt x="68" y="196"/>
                    </a:lnTo>
                    <a:lnTo>
                      <a:pt x="84" y="192"/>
                    </a:lnTo>
                    <a:lnTo>
                      <a:pt x="99" y="185"/>
                    </a:lnTo>
                    <a:lnTo>
                      <a:pt x="110" y="179"/>
                    </a:lnTo>
                    <a:lnTo>
                      <a:pt x="119" y="172"/>
                    </a:lnTo>
                    <a:lnTo>
                      <a:pt x="126" y="165"/>
                    </a:lnTo>
                    <a:lnTo>
                      <a:pt x="131" y="158"/>
                    </a:lnTo>
                    <a:lnTo>
                      <a:pt x="135" y="151"/>
                    </a:lnTo>
                    <a:lnTo>
                      <a:pt x="137" y="143"/>
                    </a:lnTo>
                    <a:lnTo>
                      <a:pt x="140" y="134"/>
                    </a:lnTo>
                    <a:lnTo>
                      <a:pt x="142" y="125"/>
                    </a:lnTo>
                    <a:lnTo>
                      <a:pt x="144" y="114"/>
                    </a:lnTo>
                    <a:lnTo>
                      <a:pt x="146" y="103"/>
                    </a:lnTo>
                    <a:lnTo>
                      <a:pt x="149" y="92"/>
                    </a:lnTo>
                    <a:lnTo>
                      <a:pt x="153" y="81"/>
                    </a:lnTo>
                    <a:lnTo>
                      <a:pt x="158" y="70"/>
                    </a:lnTo>
                    <a:lnTo>
                      <a:pt x="163" y="60"/>
                    </a:lnTo>
                    <a:lnTo>
                      <a:pt x="169" y="51"/>
                    </a:lnTo>
                    <a:lnTo>
                      <a:pt x="176" y="44"/>
                    </a:lnTo>
                    <a:lnTo>
                      <a:pt x="184" y="38"/>
                    </a:lnTo>
                    <a:lnTo>
                      <a:pt x="194" y="35"/>
                    </a:lnTo>
                    <a:lnTo>
                      <a:pt x="205" y="32"/>
                    </a:lnTo>
                    <a:lnTo>
                      <a:pt x="204" y="33"/>
                    </a:lnTo>
                    <a:lnTo>
                      <a:pt x="202" y="37"/>
                    </a:lnTo>
                    <a:lnTo>
                      <a:pt x="198" y="41"/>
                    </a:lnTo>
                    <a:lnTo>
                      <a:pt x="195" y="47"/>
                    </a:lnTo>
                    <a:lnTo>
                      <a:pt x="191" y="55"/>
                    </a:lnTo>
                    <a:lnTo>
                      <a:pt x="189" y="63"/>
                    </a:lnTo>
                    <a:lnTo>
                      <a:pt x="187" y="72"/>
                    </a:lnTo>
                    <a:lnTo>
                      <a:pt x="187" y="81"/>
                    </a:lnTo>
                    <a:lnTo>
                      <a:pt x="189" y="90"/>
                    </a:lnTo>
                    <a:lnTo>
                      <a:pt x="194" y="99"/>
                    </a:lnTo>
                  </a:path>
                </a:pathLst>
              </a:custGeom>
              <a:solidFill>
                <a:srgbClr val="E498B1"/>
              </a:solidFill>
              <a:ln w="9525" cap="rnd">
                <a:noFill/>
                <a:round/>
                <a:headEnd/>
                <a:tailEnd/>
              </a:ln>
            </p:spPr>
            <p:txBody>
              <a:bodyPr/>
              <a:lstStyle/>
              <a:p>
                <a:endParaRPr lang="en-US"/>
              </a:p>
            </p:txBody>
          </p:sp>
          <p:sp>
            <p:nvSpPr>
              <p:cNvPr id="84461" name="Freeform 493"/>
              <p:cNvSpPr>
                <a:spLocks noChangeAspect="1"/>
              </p:cNvSpPr>
              <p:nvPr/>
            </p:nvSpPr>
            <p:spPr bwMode="auto">
              <a:xfrm>
                <a:off x="5180" y="1007"/>
                <a:ext cx="187" cy="122"/>
              </a:xfrm>
              <a:custGeom>
                <a:avLst/>
                <a:gdLst>
                  <a:gd name="T0" fmla="*/ 7 w 383"/>
                  <a:gd name="T1" fmla="*/ 28 h 250"/>
                  <a:gd name="T2" fmla="*/ 5 w 383"/>
                  <a:gd name="T3" fmla="*/ 26 h 250"/>
                  <a:gd name="T4" fmla="*/ 4 w 383"/>
                  <a:gd name="T5" fmla="*/ 24 h 250"/>
                  <a:gd name="T6" fmla="*/ 5 w 383"/>
                  <a:gd name="T7" fmla="*/ 21 h 250"/>
                  <a:gd name="T8" fmla="*/ 7 w 383"/>
                  <a:gd name="T9" fmla="*/ 20 h 250"/>
                  <a:gd name="T10" fmla="*/ 9 w 383"/>
                  <a:gd name="T11" fmla="*/ 19 h 250"/>
                  <a:gd name="T12" fmla="*/ 11 w 383"/>
                  <a:gd name="T13" fmla="*/ 17 h 250"/>
                  <a:gd name="T14" fmla="*/ 13 w 383"/>
                  <a:gd name="T15" fmla="*/ 14 h 250"/>
                  <a:gd name="T16" fmla="*/ 15 w 383"/>
                  <a:gd name="T17" fmla="*/ 13 h 250"/>
                  <a:gd name="T18" fmla="*/ 18 w 383"/>
                  <a:gd name="T19" fmla="*/ 13 h 250"/>
                  <a:gd name="T20" fmla="*/ 21 w 383"/>
                  <a:gd name="T21" fmla="*/ 14 h 250"/>
                  <a:gd name="T22" fmla="*/ 24 w 383"/>
                  <a:gd name="T23" fmla="*/ 14 h 250"/>
                  <a:gd name="T24" fmla="*/ 29 w 383"/>
                  <a:gd name="T25" fmla="*/ 12 h 250"/>
                  <a:gd name="T26" fmla="*/ 31 w 383"/>
                  <a:gd name="T27" fmla="*/ 10 h 250"/>
                  <a:gd name="T28" fmla="*/ 35 w 383"/>
                  <a:gd name="T29" fmla="*/ 7 h 250"/>
                  <a:gd name="T30" fmla="*/ 39 w 383"/>
                  <a:gd name="T31" fmla="*/ 5 h 250"/>
                  <a:gd name="T32" fmla="*/ 41 w 383"/>
                  <a:gd name="T33" fmla="*/ 5 h 250"/>
                  <a:gd name="T34" fmla="*/ 43 w 383"/>
                  <a:gd name="T35" fmla="*/ 5 h 250"/>
                  <a:gd name="T36" fmla="*/ 44 w 383"/>
                  <a:gd name="T37" fmla="*/ 6 h 250"/>
                  <a:gd name="T38" fmla="*/ 44 w 383"/>
                  <a:gd name="T39" fmla="*/ 6 h 250"/>
                  <a:gd name="T40" fmla="*/ 41 w 383"/>
                  <a:gd name="T41" fmla="*/ 5 h 250"/>
                  <a:gd name="T42" fmla="*/ 38 w 383"/>
                  <a:gd name="T43" fmla="*/ 2 h 250"/>
                  <a:gd name="T44" fmla="*/ 38 w 383"/>
                  <a:gd name="T45" fmla="*/ 0 h 250"/>
                  <a:gd name="T46" fmla="*/ 39 w 383"/>
                  <a:gd name="T47" fmla="*/ 0 h 250"/>
                  <a:gd name="T48" fmla="*/ 39 w 383"/>
                  <a:gd name="T49" fmla="*/ 0 h 250"/>
                  <a:gd name="T50" fmla="*/ 38 w 383"/>
                  <a:gd name="T51" fmla="*/ 1 h 250"/>
                  <a:gd name="T52" fmla="*/ 37 w 383"/>
                  <a:gd name="T53" fmla="*/ 3 h 250"/>
                  <a:gd name="T54" fmla="*/ 35 w 383"/>
                  <a:gd name="T55" fmla="*/ 5 h 250"/>
                  <a:gd name="T56" fmla="*/ 32 w 383"/>
                  <a:gd name="T57" fmla="*/ 8 h 250"/>
                  <a:gd name="T58" fmla="*/ 29 w 383"/>
                  <a:gd name="T59" fmla="*/ 10 h 250"/>
                  <a:gd name="T60" fmla="*/ 27 w 383"/>
                  <a:gd name="T61" fmla="*/ 11 h 250"/>
                  <a:gd name="T62" fmla="*/ 24 w 383"/>
                  <a:gd name="T63" fmla="*/ 12 h 250"/>
                  <a:gd name="T64" fmla="*/ 21 w 383"/>
                  <a:gd name="T65" fmla="*/ 12 h 250"/>
                  <a:gd name="T66" fmla="*/ 18 w 383"/>
                  <a:gd name="T67" fmla="*/ 11 h 250"/>
                  <a:gd name="T68" fmla="*/ 16 w 383"/>
                  <a:gd name="T69" fmla="*/ 10 h 250"/>
                  <a:gd name="T70" fmla="*/ 15 w 383"/>
                  <a:gd name="T71" fmla="*/ 8 h 250"/>
                  <a:gd name="T72" fmla="*/ 14 w 383"/>
                  <a:gd name="T73" fmla="*/ 9 h 250"/>
                  <a:gd name="T74" fmla="*/ 13 w 383"/>
                  <a:gd name="T75" fmla="*/ 10 h 250"/>
                  <a:gd name="T76" fmla="*/ 12 w 383"/>
                  <a:gd name="T77" fmla="*/ 12 h 250"/>
                  <a:gd name="T78" fmla="*/ 11 w 383"/>
                  <a:gd name="T79" fmla="*/ 15 h 250"/>
                  <a:gd name="T80" fmla="*/ 10 w 383"/>
                  <a:gd name="T81" fmla="*/ 17 h 250"/>
                  <a:gd name="T82" fmla="*/ 8 w 383"/>
                  <a:gd name="T83" fmla="*/ 18 h 250"/>
                  <a:gd name="T84" fmla="*/ 4 w 383"/>
                  <a:gd name="T85" fmla="*/ 20 h 250"/>
                  <a:gd name="T86" fmla="*/ 0 w 383"/>
                  <a:gd name="T87" fmla="*/ 20 h 250"/>
                  <a:gd name="T88" fmla="*/ 0 w 383"/>
                  <a:gd name="T89" fmla="*/ 20 h 250"/>
                  <a:gd name="T90" fmla="*/ 1 w 383"/>
                  <a:gd name="T91" fmla="*/ 21 h 250"/>
                  <a:gd name="T92" fmla="*/ 2 w 383"/>
                  <a:gd name="T93" fmla="*/ 22 h 250"/>
                  <a:gd name="T94" fmla="*/ 3 w 383"/>
                  <a:gd name="T95" fmla="*/ 25 h 250"/>
                  <a:gd name="T96" fmla="*/ 3 w 383"/>
                  <a:gd name="T97" fmla="*/ 26 h 250"/>
                  <a:gd name="T98" fmla="*/ 4 w 383"/>
                  <a:gd name="T99" fmla="*/ 27 h 250"/>
                  <a:gd name="T100" fmla="*/ 6 w 383"/>
                  <a:gd name="T101" fmla="*/ 29 h 250"/>
                  <a:gd name="T102" fmla="*/ 7 w 383"/>
                  <a:gd name="T103" fmla="*/ 29 h 2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3"/>
                  <a:gd name="T157" fmla="*/ 0 h 250"/>
                  <a:gd name="T158" fmla="*/ 383 w 383"/>
                  <a:gd name="T159" fmla="*/ 250 h 2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3" h="250">
                    <a:moveTo>
                      <a:pt x="63" y="249"/>
                    </a:moveTo>
                    <a:lnTo>
                      <a:pt x="62" y="248"/>
                    </a:lnTo>
                    <a:lnTo>
                      <a:pt x="60" y="246"/>
                    </a:lnTo>
                    <a:lnTo>
                      <a:pt x="57" y="243"/>
                    </a:lnTo>
                    <a:lnTo>
                      <a:pt x="53" y="238"/>
                    </a:lnTo>
                    <a:lnTo>
                      <a:pt x="49" y="233"/>
                    </a:lnTo>
                    <a:lnTo>
                      <a:pt x="45" y="227"/>
                    </a:lnTo>
                    <a:lnTo>
                      <a:pt x="42" y="221"/>
                    </a:lnTo>
                    <a:lnTo>
                      <a:pt x="39" y="216"/>
                    </a:lnTo>
                    <a:lnTo>
                      <a:pt x="38" y="210"/>
                    </a:lnTo>
                    <a:lnTo>
                      <a:pt x="38" y="205"/>
                    </a:lnTo>
                    <a:lnTo>
                      <a:pt x="40" y="199"/>
                    </a:lnTo>
                    <a:lnTo>
                      <a:pt x="42" y="194"/>
                    </a:lnTo>
                    <a:lnTo>
                      <a:pt x="44" y="189"/>
                    </a:lnTo>
                    <a:lnTo>
                      <a:pt x="46" y="184"/>
                    </a:lnTo>
                    <a:lnTo>
                      <a:pt x="50" y="180"/>
                    </a:lnTo>
                    <a:lnTo>
                      <a:pt x="53" y="175"/>
                    </a:lnTo>
                    <a:lnTo>
                      <a:pt x="57" y="171"/>
                    </a:lnTo>
                    <a:lnTo>
                      <a:pt x="61" y="168"/>
                    </a:lnTo>
                    <a:lnTo>
                      <a:pt x="65" y="165"/>
                    </a:lnTo>
                    <a:lnTo>
                      <a:pt x="69" y="164"/>
                    </a:lnTo>
                    <a:lnTo>
                      <a:pt x="74" y="161"/>
                    </a:lnTo>
                    <a:lnTo>
                      <a:pt x="79" y="157"/>
                    </a:lnTo>
                    <a:lnTo>
                      <a:pt x="84" y="153"/>
                    </a:lnTo>
                    <a:lnTo>
                      <a:pt x="89" y="148"/>
                    </a:lnTo>
                    <a:lnTo>
                      <a:pt x="94" y="143"/>
                    </a:lnTo>
                    <a:lnTo>
                      <a:pt x="100" y="138"/>
                    </a:lnTo>
                    <a:lnTo>
                      <a:pt x="104" y="132"/>
                    </a:lnTo>
                    <a:lnTo>
                      <a:pt x="110" y="127"/>
                    </a:lnTo>
                    <a:lnTo>
                      <a:pt x="114" y="123"/>
                    </a:lnTo>
                    <a:lnTo>
                      <a:pt x="118" y="118"/>
                    </a:lnTo>
                    <a:lnTo>
                      <a:pt x="122" y="114"/>
                    </a:lnTo>
                    <a:lnTo>
                      <a:pt x="128" y="112"/>
                    </a:lnTo>
                    <a:lnTo>
                      <a:pt x="134" y="111"/>
                    </a:lnTo>
                    <a:lnTo>
                      <a:pt x="141" y="110"/>
                    </a:lnTo>
                    <a:lnTo>
                      <a:pt x="148" y="111"/>
                    </a:lnTo>
                    <a:lnTo>
                      <a:pt x="156" y="113"/>
                    </a:lnTo>
                    <a:lnTo>
                      <a:pt x="164" y="114"/>
                    </a:lnTo>
                    <a:lnTo>
                      <a:pt x="172" y="117"/>
                    </a:lnTo>
                    <a:lnTo>
                      <a:pt x="179" y="119"/>
                    </a:lnTo>
                    <a:lnTo>
                      <a:pt x="186" y="123"/>
                    </a:lnTo>
                    <a:lnTo>
                      <a:pt x="194" y="126"/>
                    </a:lnTo>
                    <a:lnTo>
                      <a:pt x="202" y="126"/>
                    </a:lnTo>
                    <a:lnTo>
                      <a:pt x="211" y="123"/>
                    </a:lnTo>
                    <a:lnTo>
                      <a:pt x="221" y="119"/>
                    </a:lnTo>
                    <a:lnTo>
                      <a:pt x="230" y="114"/>
                    </a:lnTo>
                    <a:lnTo>
                      <a:pt x="239" y="108"/>
                    </a:lnTo>
                    <a:lnTo>
                      <a:pt x="247" y="102"/>
                    </a:lnTo>
                    <a:lnTo>
                      <a:pt x="256" y="95"/>
                    </a:lnTo>
                    <a:lnTo>
                      <a:pt x="262" y="88"/>
                    </a:lnTo>
                    <a:lnTo>
                      <a:pt x="268" y="81"/>
                    </a:lnTo>
                    <a:lnTo>
                      <a:pt x="274" y="75"/>
                    </a:lnTo>
                    <a:lnTo>
                      <a:pt x="281" y="69"/>
                    </a:lnTo>
                    <a:lnTo>
                      <a:pt x="289" y="63"/>
                    </a:lnTo>
                    <a:lnTo>
                      <a:pt x="297" y="58"/>
                    </a:lnTo>
                    <a:lnTo>
                      <a:pt x="306" y="53"/>
                    </a:lnTo>
                    <a:lnTo>
                      <a:pt x="316" y="48"/>
                    </a:lnTo>
                    <a:lnTo>
                      <a:pt x="324" y="44"/>
                    </a:lnTo>
                    <a:lnTo>
                      <a:pt x="332" y="42"/>
                    </a:lnTo>
                    <a:lnTo>
                      <a:pt x="338" y="40"/>
                    </a:lnTo>
                    <a:lnTo>
                      <a:pt x="344" y="40"/>
                    </a:lnTo>
                    <a:lnTo>
                      <a:pt x="349" y="41"/>
                    </a:lnTo>
                    <a:lnTo>
                      <a:pt x="354" y="42"/>
                    </a:lnTo>
                    <a:lnTo>
                      <a:pt x="360" y="43"/>
                    </a:lnTo>
                    <a:lnTo>
                      <a:pt x="364" y="45"/>
                    </a:lnTo>
                    <a:lnTo>
                      <a:pt x="370" y="47"/>
                    </a:lnTo>
                    <a:lnTo>
                      <a:pt x="373" y="49"/>
                    </a:lnTo>
                    <a:lnTo>
                      <a:pt x="377" y="50"/>
                    </a:lnTo>
                    <a:lnTo>
                      <a:pt x="380" y="52"/>
                    </a:lnTo>
                    <a:lnTo>
                      <a:pt x="382" y="53"/>
                    </a:lnTo>
                    <a:lnTo>
                      <a:pt x="381" y="53"/>
                    </a:lnTo>
                    <a:lnTo>
                      <a:pt x="376" y="52"/>
                    </a:lnTo>
                    <a:lnTo>
                      <a:pt x="370" y="51"/>
                    </a:lnTo>
                    <a:lnTo>
                      <a:pt x="363" y="49"/>
                    </a:lnTo>
                    <a:lnTo>
                      <a:pt x="354" y="47"/>
                    </a:lnTo>
                    <a:lnTo>
                      <a:pt x="346" y="43"/>
                    </a:lnTo>
                    <a:lnTo>
                      <a:pt x="338" y="40"/>
                    </a:lnTo>
                    <a:lnTo>
                      <a:pt x="332" y="34"/>
                    </a:lnTo>
                    <a:lnTo>
                      <a:pt x="328" y="28"/>
                    </a:lnTo>
                    <a:lnTo>
                      <a:pt x="326" y="21"/>
                    </a:lnTo>
                    <a:lnTo>
                      <a:pt x="326" y="14"/>
                    </a:lnTo>
                    <a:lnTo>
                      <a:pt x="327" y="9"/>
                    </a:lnTo>
                    <a:lnTo>
                      <a:pt x="328" y="5"/>
                    </a:lnTo>
                    <a:lnTo>
                      <a:pt x="328" y="2"/>
                    </a:lnTo>
                    <a:lnTo>
                      <a:pt x="328" y="1"/>
                    </a:lnTo>
                    <a:lnTo>
                      <a:pt x="328" y="0"/>
                    </a:lnTo>
                    <a:lnTo>
                      <a:pt x="329" y="0"/>
                    </a:lnTo>
                    <a:lnTo>
                      <a:pt x="330" y="1"/>
                    </a:lnTo>
                    <a:lnTo>
                      <a:pt x="329" y="2"/>
                    </a:lnTo>
                    <a:lnTo>
                      <a:pt x="328" y="4"/>
                    </a:lnTo>
                    <a:lnTo>
                      <a:pt x="328" y="8"/>
                    </a:lnTo>
                    <a:lnTo>
                      <a:pt x="325" y="12"/>
                    </a:lnTo>
                    <a:lnTo>
                      <a:pt x="324" y="17"/>
                    </a:lnTo>
                    <a:lnTo>
                      <a:pt x="321" y="21"/>
                    </a:lnTo>
                    <a:lnTo>
                      <a:pt x="319" y="27"/>
                    </a:lnTo>
                    <a:lnTo>
                      <a:pt x="316" y="31"/>
                    </a:lnTo>
                    <a:lnTo>
                      <a:pt x="312" y="36"/>
                    </a:lnTo>
                    <a:lnTo>
                      <a:pt x="309" y="39"/>
                    </a:lnTo>
                    <a:lnTo>
                      <a:pt x="304" y="42"/>
                    </a:lnTo>
                    <a:lnTo>
                      <a:pt x="298" y="47"/>
                    </a:lnTo>
                    <a:lnTo>
                      <a:pt x="291" y="53"/>
                    </a:lnTo>
                    <a:lnTo>
                      <a:pt x="284" y="59"/>
                    </a:lnTo>
                    <a:lnTo>
                      <a:pt x="276" y="66"/>
                    </a:lnTo>
                    <a:lnTo>
                      <a:pt x="268" y="73"/>
                    </a:lnTo>
                    <a:lnTo>
                      <a:pt x="260" y="79"/>
                    </a:lnTo>
                    <a:lnTo>
                      <a:pt x="253" y="85"/>
                    </a:lnTo>
                    <a:lnTo>
                      <a:pt x="247" y="88"/>
                    </a:lnTo>
                    <a:lnTo>
                      <a:pt x="243" y="91"/>
                    </a:lnTo>
                    <a:lnTo>
                      <a:pt x="238" y="92"/>
                    </a:lnTo>
                    <a:lnTo>
                      <a:pt x="233" y="94"/>
                    </a:lnTo>
                    <a:lnTo>
                      <a:pt x="229" y="97"/>
                    </a:lnTo>
                    <a:lnTo>
                      <a:pt x="224" y="100"/>
                    </a:lnTo>
                    <a:lnTo>
                      <a:pt x="217" y="102"/>
                    </a:lnTo>
                    <a:lnTo>
                      <a:pt x="211" y="104"/>
                    </a:lnTo>
                    <a:lnTo>
                      <a:pt x="203" y="105"/>
                    </a:lnTo>
                    <a:lnTo>
                      <a:pt x="195" y="106"/>
                    </a:lnTo>
                    <a:lnTo>
                      <a:pt x="186" y="104"/>
                    </a:lnTo>
                    <a:lnTo>
                      <a:pt x="177" y="101"/>
                    </a:lnTo>
                    <a:lnTo>
                      <a:pt x="168" y="97"/>
                    </a:lnTo>
                    <a:lnTo>
                      <a:pt x="160" y="95"/>
                    </a:lnTo>
                    <a:lnTo>
                      <a:pt x="154" y="92"/>
                    </a:lnTo>
                    <a:lnTo>
                      <a:pt x="149" y="90"/>
                    </a:lnTo>
                    <a:lnTo>
                      <a:pt x="145" y="88"/>
                    </a:lnTo>
                    <a:lnTo>
                      <a:pt x="141" y="85"/>
                    </a:lnTo>
                    <a:lnTo>
                      <a:pt x="138" y="81"/>
                    </a:lnTo>
                    <a:lnTo>
                      <a:pt x="135" y="78"/>
                    </a:lnTo>
                    <a:lnTo>
                      <a:pt x="132" y="73"/>
                    </a:lnTo>
                    <a:lnTo>
                      <a:pt x="129" y="67"/>
                    </a:lnTo>
                    <a:lnTo>
                      <a:pt x="127" y="69"/>
                    </a:lnTo>
                    <a:lnTo>
                      <a:pt x="126" y="71"/>
                    </a:lnTo>
                    <a:lnTo>
                      <a:pt x="122" y="74"/>
                    </a:lnTo>
                    <a:lnTo>
                      <a:pt x="120" y="78"/>
                    </a:lnTo>
                    <a:lnTo>
                      <a:pt x="117" y="81"/>
                    </a:lnTo>
                    <a:lnTo>
                      <a:pt x="115" y="85"/>
                    </a:lnTo>
                    <a:lnTo>
                      <a:pt x="113" y="90"/>
                    </a:lnTo>
                    <a:lnTo>
                      <a:pt x="110" y="94"/>
                    </a:lnTo>
                    <a:lnTo>
                      <a:pt x="109" y="98"/>
                    </a:lnTo>
                    <a:lnTo>
                      <a:pt x="107" y="102"/>
                    </a:lnTo>
                    <a:lnTo>
                      <a:pt x="106" y="107"/>
                    </a:lnTo>
                    <a:lnTo>
                      <a:pt x="103" y="113"/>
                    </a:lnTo>
                    <a:lnTo>
                      <a:pt x="100" y="118"/>
                    </a:lnTo>
                    <a:lnTo>
                      <a:pt x="97" y="124"/>
                    </a:lnTo>
                    <a:lnTo>
                      <a:pt x="93" y="130"/>
                    </a:lnTo>
                    <a:lnTo>
                      <a:pt x="89" y="135"/>
                    </a:lnTo>
                    <a:lnTo>
                      <a:pt x="85" y="140"/>
                    </a:lnTo>
                    <a:lnTo>
                      <a:pt x="81" y="145"/>
                    </a:lnTo>
                    <a:lnTo>
                      <a:pt x="77" y="148"/>
                    </a:lnTo>
                    <a:lnTo>
                      <a:pt x="72" y="152"/>
                    </a:lnTo>
                    <a:lnTo>
                      <a:pt x="67" y="156"/>
                    </a:lnTo>
                    <a:lnTo>
                      <a:pt x="61" y="161"/>
                    </a:lnTo>
                    <a:lnTo>
                      <a:pt x="55" y="165"/>
                    </a:lnTo>
                    <a:lnTo>
                      <a:pt x="47" y="170"/>
                    </a:lnTo>
                    <a:lnTo>
                      <a:pt x="39" y="173"/>
                    </a:lnTo>
                    <a:lnTo>
                      <a:pt x="31" y="176"/>
                    </a:lnTo>
                    <a:lnTo>
                      <a:pt x="21" y="176"/>
                    </a:lnTo>
                    <a:lnTo>
                      <a:pt x="11" y="176"/>
                    </a:lnTo>
                    <a:lnTo>
                      <a:pt x="0" y="173"/>
                    </a:lnTo>
                    <a:lnTo>
                      <a:pt x="1" y="173"/>
                    </a:lnTo>
                    <a:lnTo>
                      <a:pt x="2" y="173"/>
                    </a:lnTo>
                    <a:lnTo>
                      <a:pt x="3" y="173"/>
                    </a:lnTo>
                    <a:lnTo>
                      <a:pt x="5" y="174"/>
                    </a:lnTo>
                    <a:lnTo>
                      <a:pt x="8" y="176"/>
                    </a:lnTo>
                    <a:lnTo>
                      <a:pt x="10" y="177"/>
                    </a:lnTo>
                    <a:lnTo>
                      <a:pt x="13" y="180"/>
                    </a:lnTo>
                    <a:lnTo>
                      <a:pt x="16" y="183"/>
                    </a:lnTo>
                    <a:lnTo>
                      <a:pt x="19" y="188"/>
                    </a:lnTo>
                    <a:lnTo>
                      <a:pt x="21" y="193"/>
                    </a:lnTo>
                    <a:lnTo>
                      <a:pt x="24" y="199"/>
                    </a:lnTo>
                    <a:lnTo>
                      <a:pt x="26" y="205"/>
                    </a:lnTo>
                    <a:lnTo>
                      <a:pt x="27" y="209"/>
                    </a:lnTo>
                    <a:lnTo>
                      <a:pt x="27" y="213"/>
                    </a:lnTo>
                    <a:lnTo>
                      <a:pt x="28" y="217"/>
                    </a:lnTo>
                    <a:lnTo>
                      <a:pt x="29" y="221"/>
                    </a:lnTo>
                    <a:lnTo>
                      <a:pt x="29" y="224"/>
                    </a:lnTo>
                    <a:lnTo>
                      <a:pt x="30" y="227"/>
                    </a:lnTo>
                    <a:lnTo>
                      <a:pt x="31" y="230"/>
                    </a:lnTo>
                    <a:lnTo>
                      <a:pt x="33" y="233"/>
                    </a:lnTo>
                    <a:lnTo>
                      <a:pt x="36" y="236"/>
                    </a:lnTo>
                    <a:lnTo>
                      <a:pt x="39" y="239"/>
                    </a:lnTo>
                    <a:lnTo>
                      <a:pt x="43" y="241"/>
                    </a:lnTo>
                    <a:lnTo>
                      <a:pt x="46" y="243"/>
                    </a:lnTo>
                    <a:lnTo>
                      <a:pt x="50" y="245"/>
                    </a:lnTo>
                    <a:lnTo>
                      <a:pt x="54" y="246"/>
                    </a:lnTo>
                    <a:lnTo>
                      <a:pt x="58" y="247"/>
                    </a:lnTo>
                    <a:lnTo>
                      <a:pt x="61" y="248"/>
                    </a:lnTo>
                    <a:lnTo>
                      <a:pt x="62" y="249"/>
                    </a:lnTo>
                    <a:lnTo>
                      <a:pt x="63" y="249"/>
                    </a:lnTo>
                  </a:path>
                </a:pathLst>
              </a:custGeom>
              <a:solidFill>
                <a:srgbClr val="B1327E"/>
              </a:solidFill>
              <a:ln w="9525" cap="rnd">
                <a:noFill/>
                <a:round/>
                <a:headEnd/>
                <a:tailEnd/>
              </a:ln>
            </p:spPr>
            <p:txBody>
              <a:bodyPr/>
              <a:lstStyle/>
              <a:p>
                <a:endParaRPr lang="en-US"/>
              </a:p>
            </p:txBody>
          </p:sp>
          <p:sp>
            <p:nvSpPr>
              <p:cNvPr id="84462" name="Freeform 494"/>
              <p:cNvSpPr>
                <a:spLocks noChangeAspect="1"/>
              </p:cNvSpPr>
              <p:nvPr/>
            </p:nvSpPr>
            <p:spPr bwMode="auto">
              <a:xfrm>
                <a:off x="5339" y="1041"/>
                <a:ext cx="20" cy="8"/>
              </a:xfrm>
              <a:custGeom>
                <a:avLst/>
                <a:gdLst>
                  <a:gd name="T0" fmla="*/ 5 w 41"/>
                  <a:gd name="T1" fmla="*/ 0 h 17"/>
                  <a:gd name="T2" fmla="*/ 4 w 41"/>
                  <a:gd name="T3" fmla="*/ 0 h 17"/>
                  <a:gd name="T4" fmla="*/ 3 w 41"/>
                  <a:gd name="T5" fmla="*/ 0 h 17"/>
                  <a:gd name="T6" fmla="*/ 2 w 41"/>
                  <a:gd name="T7" fmla="*/ 0 h 17"/>
                  <a:gd name="T8" fmla="*/ 2 w 41"/>
                  <a:gd name="T9" fmla="*/ 0 h 17"/>
                  <a:gd name="T10" fmla="*/ 1 w 41"/>
                  <a:gd name="T11" fmla="*/ 0 h 17"/>
                  <a:gd name="T12" fmla="*/ 0 w 41"/>
                  <a:gd name="T13" fmla="*/ 0 h 17"/>
                  <a:gd name="T14" fmla="*/ 0 w 41"/>
                  <a:gd name="T15" fmla="*/ 0 h 17"/>
                  <a:gd name="T16" fmla="*/ 0 w 41"/>
                  <a:gd name="T17" fmla="*/ 0 h 17"/>
                  <a:gd name="T18" fmla="*/ 0 w 41"/>
                  <a:gd name="T19" fmla="*/ 1 h 17"/>
                  <a:gd name="T20" fmla="*/ 0 w 41"/>
                  <a:gd name="T21" fmla="*/ 1 h 17"/>
                  <a:gd name="T22" fmla="*/ 0 w 41"/>
                  <a:gd name="T23" fmla="*/ 1 h 17"/>
                  <a:gd name="T24" fmla="*/ 1 w 41"/>
                  <a:gd name="T25" fmla="*/ 1 h 17"/>
                  <a:gd name="T26" fmla="*/ 2 w 41"/>
                  <a:gd name="T27" fmla="*/ 1 h 17"/>
                  <a:gd name="T28" fmla="*/ 2 w 41"/>
                  <a:gd name="T29" fmla="*/ 2 h 17"/>
                  <a:gd name="T30" fmla="*/ 3 w 41"/>
                  <a:gd name="T31" fmla="*/ 1 h 17"/>
                  <a:gd name="T32" fmla="*/ 3 w 41"/>
                  <a:gd name="T33" fmla="*/ 1 h 17"/>
                  <a:gd name="T34" fmla="*/ 3 w 41"/>
                  <a:gd name="T35" fmla="*/ 1 h 17"/>
                  <a:gd name="T36" fmla="*/ 4 w 41"/>
                  <a:gd name="T37" fmla="*/ 1 h 17"/>
                  <a:gd name="T38" fmla="*/ 4 w 41"/>
                  <a:gd name="T39" fmla="*/ 1 h 17"/>
                  <a:gd name="T40" fmla="*/ 4 w 41"/>
                  <a:gd name="T41" fmla="*/ 0 h 17"/>
                  <a:gd name="T42" fmla="*/ 5 w 41"/>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17"/>
                  <a:gd name="T68" fmla="*/ 41 w 41"/>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17">
                    <a:moveTo>
                      <a:pt x="40" y="6"/>
                    </a:moveTo>
                    <a:lnTo>
                      <a:pt x="34" y="3"/>
                    </a:lnTo>
                    <a:lnTo>
                      <a:pt x="28" y="1"/>
                    </a:lnTo>
                    <a:lnTo>
                      <a:pt x="22" y="0"/>
                    </a:lnTo>
                    <a:lnTo>
                      <a:pt x="16" y="1"/>
                    </a:lnTo>
                    <a:lnTo>
                      <a:pt x="12" y="2"/>
                    </a:lnTo>
                    <a:lnTo>
                      <a:pt x="7" y="3"/>
                    </a:lnTo>
                    <a:lnTo>
                      <a:pt x="3" y="5"/>
                    </a:lnTo>
                    <a:lnTo>
                      <a:pt x="1" y="6"/>
                    </a:lnTo>
                    <a:lnTo>
                      <a:pt x="0" y="8"/>
                    </a:lnTo>
                    <a:lnTo>
                      <a:pt x="1" y="9"/>
                    </a:lnTo>
                    <a:lnTo>
                      <a:pt x="10" y="12"/>
                    </a:lnTo>
                    <a:lnTo>
                      <a:pt x="17" y="14"/>
                    </a:lnTo>
                    <a:lnTo>
                      <a:pt x="22" y="16"/>
                    </a:lnTo>
                    <a:lnTo>
                      <a:pt x="25" y="14"/>
                    </a:lnTo>
                    <a:lnTo>
                      <a:pt x="28" y="13"/>
                    </a:lnTo>
                    <a:lnTo>
                      <a:pt x="31" y="12"/>
                    </a:lnTo>
                    <a:lnTo>
                      <a:pt x="32" y="10"/>
                    </a:lnTo>
                    <a:lnTo>
                      <a:pt x="34" y="8"/>
                    </a:lnTo>
                    <a:lnTo>
                      <a:pt x="37" y="7"/>
                    </a:lnTo>
                    <a:lnTo>
                      <a:pt x="40" y="6"/>
                    </a:lnTo>
                  </a:path>
                </a:pathLst>
              </a:custGeom>
              <a:solidFill>
                <a:srgbClr val="FFFFFF"/>
              </a:solidFill>
              <a:ln w="9525" cap="rnd">
                <a:noFill/>
                <a:round/>
                <a:headEnd/>
                <a:tailEnd/>
              </a:ln>
            </p:spPr>
            <p:txBody>
              <a:bodyPr/>
              <a:lstStyle/>
              <a:p>
                <a:endParaRPr lang="en-US"/>
              </a:p>
            </p:txBody>
          </p:sp>
          <p:sp>
            <p:nvSpPr>
              <p:cNvPr id="84463" name="Freeform 495"/>
              <p:cNvSpPr>
                <a:spLocks noChangeAspect="1"/>
              </p:cNvSpPr>
              <p:nvPr/>
            </p:nvSpPr>
            <p:spPr bwMode="auto">
              <a:xfrm>
                <a:off x="5232" y="1049"/>
                <a:ext cx="57" cy="15"/>
              </a:xfrm>
              <a:custGeom>
                <a:avLst/>
                <a:gdLst>
                  <a:gd name="T0" fmla="*/ 13 w 117"/>
                  <a:gd name="T1" fmla="*/ 2 h 32"/>
                  <a:gd name="T2" fmla="*/ 12 w 117"/>
                  <a:gd name="T3" fmla="*/ 2 h 32"/>
                  <a:gd name="T4" fmla="*/ 11 w 117"/>
                  <a:gd name="T5" fmla="*/ 2 h 32"/>
                  <a:gd name="T6" fmla="*/ 10 w 117"/>
                  <a:gd name="T7" fmla="*/ 2 h 32"/>
                  <a:gd name="T8" fmla="*/ 9 w 117"/>
                  <a:gd name="T9" fmla="*/ 2 h 32"/>
                  <a:gd name="T10" fmla="*/ 8 w 117"/>
                  <a:gd name="T11" fmla="*/ 2 h 32"/>
                  <a:gd name="T12" fmla="*/ 7 w 117"/>
                  <a:gd name="T13" fmla="*/ 2 h 32"/>
                  <a:gd name="T14" fmla="*/ 5 w 117"/>
                  <a:gd name="T15" fmla="*/ 1 h 32"/>
                  <a:gd name="T16" fmla="*/ 4 w 117"/>
                  <a:gd name="T17" fmla="*/ 0 h 32"/>
                  <a:gd name="T18" fmla="*/ 3 w 117"/>
                  <a:gd name="T19" fmla="*/ 0 h 32"/>
                  <a:gd name="T20" fmla="*/ 2 w 117"/>
                  <a:gd name="T21" fmla="*/ 0 h 32"/>
                  <a:gd name="T22" fmla="*/ 2 w 117"/>
                  <a:gd name="T23" fmla="*/ 0 h 32"/>
                  <a:gd name="T24" fmla="*/ 2 w 117"/>
                  <a:gd name="T25" fmla="*/ 0 h 32"/>
                  <a:gd name="T26" fmla="*/ 2 w 117"/>
                  <a:gd name="T27" fmla="*/ 1 h 32"/>
                  <a:gd name="T28" fmla="*/ 1 w 117"/>
                  <a:gd name="T29" fmla="*/ 2 h 32"/>
                  <a:gd name="T30" fmla="*/ 0 w 117"/>
                  <a:gd name="T31" fmla="*/ 3 h 32"/>
                  <a:gd name="T32" fmla="*/ 0 w 117"/>
                  <a:gd name="T33" fmla="*/ 3 h 32"/>
                  <a:gd name="T34" fmla="*/ 0 w 117"/>
                  <a:gd name="T35" fmla="*/ 3 h 32"/>
                  <a:gd name="T36" fmla="*/ 1 w 117"/>
                  <a:gd name="T37" fmla="*/ 3 h 32"/>
                  <a:gd name="T38" fmla="*/ 1 w 117"/>
                  <a:gd name="T39" fmla="*/ 2 h 32"/>
                  <a:gd name="T40" fmla="*/ 3 w 117"/>
                  <a:gd name="T41" fmla="*/ 2 h 32"/>
                  <a:gd name="T42" fmla="*/ 4 w 117"/>
                  <a:gd name="T43" fmla="*/ 2 h 32"/>
                  <a:gd name="T44" fmla="*/ 4 w 117"/>
                  <a:gd name="T45" fmla="*/ 2 h 32"/>
                  <a:gd name="T46" fmla="*/ 6 w 117"/>
                  <a:gd name="T47" fmla="*/ 2 h 32"/>
                  <a:gd name="T48" fmla="*/ 7 w 117"/>
                  <a:gd name="T49" fmla="*/ 2 h 32"/>
                  <a:gd name="T50" fmla="*/ 9 w 117"/>
                  <a:gd name="T51" fmla="*/ 3 h 32"/>
                  <a:gd name="T52" fmla="*/ 9 w 117"/>
                  <a:gd name="T53" fmla="*/ 3 h 32"/>
                  <a:gd name="T54" fmla="*/ 10 w 117"/>
                  <a:gd name="T55" fmla="*/ 3 h 32"/>
                  <a:gd name="T56" fmla="*/ 11 w 117"/>
                  <a:gd name="T57" fmla="*/ 3 h 32"/>
                  <a:gd name="T58" fmla="*/ 12 w 117"/>
                  <a:gd name="T59" fmla="*/ 3 h 32"/>
                  <a:gd name="T60" fmla="*/ 13 w 117"/>
                  <a:gd name="T61" fmla="*/ 2 h 32"/>
                  <a:gd name="T62" fmla="*/ 13 w 117"/>
                  <a:gd name="T63" fmla="*/ 2 h 32"/>
                  <a:gd name="T64" fmla="*/ 14 w 117"/>
                  <a:gd name="T65" fmla="*/ 2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
                  <a:gd name="T100" fmla="*/ 0 h 32"/>
                  <a:gd name="T101" fmla="*/ 117 w 11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 h="32">
                    <a:moveTo>
                      <a:pt x="116" y="21"/>
                    </a:moveTo>
                    <a:lnTo>
                      <a:pt x="113" y="22"/>
                    </a:lnTo>
                    <a:lnTo>
                      <a:pt x="109" y="23"/>
                    </a:lnTo>
                    <a:lnTo>
                      <a:pt x="105" y="24"/>
                    </a:lnTo>
                    <a:lnTo>
                      <a:pt x="100" y="24"/>
                    </a:lnTo>
                    <a:lnTo>
                      <a:pt x="97" y="24"/>
                    </a:lnTo>
                    <a:lnTo>
                      <a:pt x="92" y="24"/>
                    </a:lnTo>
                    <a:lnTo>
                      <a:pt x="87" y="24"/>
                    </a:lnTo>
                    <a:lnTo>
                      <a:pt x="81" y="23"/>
                    </a:lnTo>
                    <a:lnTo>
                      <a:pt x="76" y="22"/>
                    </a:lnTo>
                    <a:lnTo>
                      <a:pt x="70" y="21"/>
                    </a:lnTo>
                    <a:lnTo>
                      <a:pt x="63" y="18"/>
                    </a:lnTo>
                    <a:lnTo>
                      <a:pt x="57" y="16"/>
                    </a:lnTo>
                    <a:lnTo>
                      <a:pt x="50" y="14"/>
                    </a:lnTo>
                    <a:lnTo>
                      <a:pt x="44" y="11"/>
                    </a:lnTo>
                    <a:lnTo>
                      <a:pt x="38" y="8"/>
                    </a:lnTo>
                    <a:lnTo>
                      <a:pt x="33" y="5"/>
                    </a:lnTo>
                    <a:lnTo>
                      <a:pt x="29" y="4"/>
                    </a:lnTo>
                    <a:lnTo>
                      <a:pt x="25" y="2"/>
                    </a:lnTo>
                    <a:lnTo>
                      <a:pt x="23" y="1"/>
                    </a:lnTo>
                    <a:lnTo>
                      <a:pt x="22" y="0"/>
                    </a:lnTo>
                    <a:lnTo>
                      <a:pt x="22" y="1"/>
                    </a:lnTo>
                    <a:lnTo>
                      <a:pt x="21" y="2"/>
                    </a:lnTo>
                    <a:lnTo>
                      <a:pt x="20" y="5"/>
                    </a:lnTo>
                    <a:lnTo>
                      <a:pt x="18" y="8"/>
                    </a:lnTo>
                    <a:lnTo>
                      <a:pt x="16" y="12"/>
                    </a:lnTo>
                    <a:lnTo>
                      <a:pt x="13" y="16"/>
                    </a:lnTo>
                    <a:lnTo>
                      <a:pt x="10" y="20"/>
                    </a:lnTo>
                    <a:lnTo>
                      <a:pt x="7" y="24"/>
                    </a:lnTo>
                    <a:lnTo>
                      <a:pt x="3" y="27"/>
                    </a:lnTo>
                    <a:lnTo>
                      <a:pt x="0" y="30"/>
                    </a:lnTo>
                    <a:lnTo>
                      <a:pt x="2" y="28"/>
                    </a:lnTo>
                    <a:lnTo>
                      <a:pt x="5" y="27"/>
                    </a:lnTo>
                    <a:lnTo>
                      <a:pt x="8" y="25"/>
                    </a:lnTo>
                    <a:lnTo>
                      <a:pt x="11" y="23"/>
                    </a:lnTo>
                    <a:lnTo>
                      <a:pt x="15" y="21"/>
                    </a:lnTo>
                    <a:lnTo>
                      <a:pt x="20" y="18"/>
                    </a:lnTo>
                    <a:lnTo>
                      <a:pt x="24" y="17"/>
                    </a:lnTo>
                    <a:lnTo>
                      <a:pt x="29" y="16"/>
                    </a:lnTo>
                    <a:lnTo>
                      <a:pt x="33" y="16"/>
                    </a:lnTo>
                    <a:lnTo>
                      <a:pt x="40" y="16"/>
                    </a:lnTo>
                    <a:lnTo>
                      <a:pt x="47" y="18"/>
                    </a:lnTo>
                    <a:lnTo>
                      <a:pt x="53" y="20"/>
                    </a:lnTo>
                    <a:lnTo>
                      <a:pt x="59" y="21"/>
                    </a:lnTo>
                    <a:lnTo>
                      <a:pt x="64" y="24"/>
                    </a:lnTo>
                    <a:lnTo>
                      <a:pt x="68" y="26"/>
                    </a:lnTo>
                    <a:lnTo>
                      <a:pt x="73" y="28"/>
                    </a:lnTo>
                    <a:lnTo>
                      <a:pt x="78" y="30"/>
                    </a:lnTo>
                    <a:lnTo>
                      <a:pt x="82" y="31"/>
                    </a:lnTo>
                    <a:lnTo>
                      <a:pt x="87" y="31"/>
                    </a:lnTo>
                    <a:lnTo>
                      <a:pt x="92" y="30"/>
                    </a:lnTo>
                    <a:lnTo>
                      <a:pt x="97" y="30"/>
                    </a:lnTo>
                    <a:lnTo>
                      <a:pt x="101" y="29"/>
                    </a:lnTo>
                    <a:lnTo>
                      <a:pt x="105" y="27"/>
                    </a:lnTo>
                    <a:lnTo>
                      <a:pt x="108" y="26"/>
                    </a:lnTo>
                    <a:lnTo>
                      <a:pt x="111" y="24"/>
                    </a:lnTo>
                    <a:lnTo>
                      <a:pt x="113" y="24"/>
                    </a:lnTo>
                    <a:lnTo>
                      <a:pt x="115" y="23"/>
                    </a:lnTo>
                    <a:lnTo>
                      <a:pt x="116" y="22"/>
                    </a:lnTo>
                    <a:lnTo>
                      <a:pt x="116" y="21"/>
                    </a:lnTo>
                  </a:path>
                </a:pathLst>
              </a:custGeom>
              <a:solidFill>
                <a:srgbClr val="000000"/>
              </a:solidFill>
              <a:ln w="9525" cap="rnd">
                <a:noFill/>
                <a:round/>
                <a:headEnd/>
                <a:tailEnd/>
              </a:ln>
            </p:spPr>
            <p:txBody>
              <a:bodyPr/>
              <a:lstStyle/>
              <a:p>
                <a:endParaRPr lang="en-US"/>
              </a:p>
            </p:txBody>
          </p:sp>
          <p:sp>
            <p:nvSpPr>
              <p:cNvPr id="84464" name="Freeform 496"/>
              <p:cNvSpPr>
                <a:spLocks noChangeAspect="1"/>
              </p:cNvSpPr>
              <p:nvPr/>
            </p:nvSpPr>
            <p:spPr bwMode="auto">
              <a:xfrm>
                <a:off x="5358" y="844"/>
                <a:ext cx="160" cy="149"/>
              </a:xfrm>
              <a:custGeom>
                <a:avLst/>
                <a:gdLst>
                  <a:gd name="T0" fmla="*/ 37 w 328"/>
                  <a:gd name="T1" fmla="*/ 16 h 305"/>
                  <a:gd name="T2" fmla="*/ 34 w 328"/>
                  <a:gd name="T3" fmla="*/ 14 h 305"/>
                  <a:gd name="T4" fmla="*/ 31 w 328"/>
                  <a:gd name="T5" fmla="*/ 12 h 305"/>
                  <a:gd name="T6" fmla="*/ 27 w 328"/>
                  <a:gd name="T7" fmla="*/ 12 h 305"/>
                  <a:gd name="T8" fmla="*/ 24 w 328"/>
                  <a:gd name="T9" fmla="*/ 14 h 305"/>
                  <a:gd name="T10" fmla="*/ 22 w 328"/>
                  <a:gd name="T11" fmla="*/ 16 h 305"/>
                  <a:gd name="T12" fmla="*/ 20 w 328"/>
                  <a:gd name="T13" fmla="*/ 19 h 305"/>
                  <a:gd name="T14" fmla="*/ 18 w 328"/>
                  <a:gd name="T15" fmla="*/ 21 h 305"/>
                  <a:gd name="T16" fmla="*/ 15 w 328"/>
                  <a:gd name="T17" fmla="*/ 23 h 305"/>
                  <a:gd name="T18" fmla="*/ 11 w 328"/>
                  <a:gd name="T19" fmla="*/ 25 h 305"/>
                  <a:gd name="T20" fmla="*/ 7 w 328"/>
                  <a:gd name="T21" fmla="*/ 28 h 305"/>
                  <a:gd name="T22" fmla="*/ 5 w 328"/>
                  <a:gd name="T23" fmla="*/ 32 h 305"/>
                  <a:gd name="T24" fmla="*/ 4 w 328"/>
                  <a:gd name="T25" fmla="*/ 34 h 305"/>
                  <a:gd name="T26" fmla="*/ 1 w 328"/>
                  <a:gd name="T27" fmla="*/ 36 h 305"/>
                  <a:gd name="T28" fmla="*/ 1 w 328"/>
                  <a:gd name="T29" fmla="*/ 35 h 305"/>
                  <a:gd name="T30" fmla="*/ 2 w 328"/>
                  <a:gd name="T31" fmla="*/ 33 h 305"/>
                  <a:gd name="T32" fmla="*/ 4 w 328"/>
                  <a:gd name="T33" fmla="*/ 31 h 305"/>
                  <a:gd name="T34" fmla="*/ 5 w 328"/>
                  <a:gd name="T35" fmla="*/ 29 h 305"/>
                  <a:gd name="T36" fmla="*/ 7 w 328"/>
                  <a:gd name="T37" fmla="*/ 26 h 305"/>
                  <a:gd name="T38" fmla="*/ 9 w 328"/>
                  <a:gd name="T39" fmla="*/ 24 h 305"/>
                  <a:gd name="T40" fmla="*/ 12 w 328"/>
                  <a:gd name="T41" fmla="*/ 22 h 305"/>
                  <a:gd name="T42" fmla="*/ 15 w 328"/>
                  <a:gd name="T43" fmla="*/ 21 h 305"/>
                  <a:gd name="T44" fmla="*/ 17 w 328"/>
                  <a:gd name="T45" fmla="*/ 19 h 305"/>
                  <a:gd name="T46" fmla="*/ 19 w 328"/>
                  <a:gd name="T47" fmla="*/ 16 h 305"/>
                  <a:gd name="T48" fmla="*/ 20 w 328"/>
                  <a:gd name="T49" fmla="*/ 15 h 305"/>
                  <a:gd name="T50" fmla="*/ 20 w 328"/>
                  <a:gd name="T51" fmla="*/ 12 h 305"/>
                  <a:gd name="T52" fmla="*/ 19 w 328"/>
                  <a:gd name="T53" fmla="*/ 9 h 305"/>
                  <a:gd name="T54" fmla="*/ 17 w 328"/>
                  <a:gd name="T55" fmla="*/ 8 h 305"/>
                  <a:gd name="T56" fmla="*/ 15 w 328"/>
                  <a:gd name="T57" fmla="*/ 8 h 305"/>
                  <a:gd name="T58" fmla="*/ 11 w 328"/>
                  <a:gd name="T59" fmla="*/ 7 h 305"/>
                  <a:gd name="T60" fmla="*/ 8 w 328"/>
                  <a:gd name="T61" fmla="*/ 7 h 305"/>
                  <a:gd name="T62" fmla="*/ 2 w 328"/>
                  <a:gd name="T63" fmla="*/ 9 h 305"/>
                  <a:gd name="T64" fmla="*/ 0 w 328"/>
                  <a:gd name="T65" fmla="*/ 10 h 305"/>
                  <a:gd name="T66" fmla="*/ 5 w 328"/>
                  <a:gd name="T67" fmla="*/ 6 h 305"/>
                  <a:gd name="T68" fmla="*/ 11 w 328"/>
                  <a:gd name="T69" fmla="*/ 6 h 305"/>
                  <a:gd name="T70" fmla="*/ 16 w 328"/>
                  <a:gd name="T71" fmla="*/ 6 h 305"/>
                  <a:gd name="T72" fmla="*/ 17 w 328"/>
                  <a:gd name="T73" fmla="*/ 6 h 305"/>
                  <a:gd name="T74" fmla="*/ 18 w 328"/>
                  <a:gd name="T75" fmla="*/ 5 h 305"/>
                  <a:gd name="T76" fmla="*/ 19 w 328"/>
                  <a:gd name="T77" fmla="*/ 4 h 305"/>
                  <a:gd name="T78" fmla="*/ 21 w 328"/>
                  <a:gd name="T79" fmla="*/ 1 h 305"/>
                  <a:gd name="T80" fmla="*/ 26 w 328"/>
                  <a:gd name="T81" fmla="*/ 0 h 305"/>
                  <a:gd name="T82" fmla="*/ 26 w 328"/>
                  <a:gd name="T83" fmla="*/ 0 h 305"/>
                  <a:gd name="T84" fmla="*/ 22 w 328"/>
                  <a:gd name="T85" fmla="*/ 2 h 305"/>
                  <a:gd name="T86" fmla="*/ 20 w 328"/>
                  <a:gd name="T87" fmla="*/ 6 h 305"/>
                  <a:gd name="T88" fmla="*/ 20 w 328"/>
                  <a:gd name="T89" fmla="*/ 9 h 305"/>
                  <a:gd name="T90" fmla="*/ 22 w 328"/>
                  <a:gd name="T91" fmla="*/ 10 h 305"/>
                  <a:gd name="T92" fmla="*/ 23 w 328"/>
                  <a:gd name="T93" fmla="*/ 10 h 305"/>
                  <a:gd name="T94" fmla="*/ 24 w 328"/>
                  <a:gd name="T95" fmla="*/ 10 h 305"/>
                  <a:gd name="T96" fmla="*/ 27 w 328"/>
                  <a:gd name="T97" fmla="*/ 10 h 305"/>
                  <a:gd name="T98" fmla="*/ 30 w 328"/>
                  <a:gd name="T99" fmla="*/ 10 h 305"/>
                  <a:gd name="T100" fmla="*/ 34 w 328"/>
                  <a:gd name="T101" fmla="*/ 11 h 305"/>
                  <a:gd name="T102" fmla="*/ 35 w 328"/>
                  <a:gd name="T103" fmla="*/ 12 h 305"/>
                  <a:gd name="T104" fmla="*/ 37 w 328"/>
                  <a:gd name="T105" fmla="*/ 14 h 305"/>
                  <a:gd name="T106" fmla="*/ 38 w 328"/>
                  <a:gd name="T107" fmla="*/ 17 h 305"/>
                  <a:gd name="T108" fmla="*/ 38 w 328"/>
                  <a:gd name="T109" fmla="*/ 19 h 3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8"/>
                  <a:gd name="T166" fmla="*/ 0 h 305"/>
                  <a:gd name="T167" fmla="*/ 328 w 328"/>
                  <a:gd name="T168" fmla="*/ 305 h 3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8" h="305">
                    <a:moveTo>
                      <a:pt x="327" y="161"/>
                    </a:moveTo>
                    <a:lnTo>
                      <a:pt x="322" y="154"/>
                    </a:lnTo>
                    <a:lnTo>
                      <a:pt x="317" y="146"/>
                    </a:lnTo>
                    <a:lnTo>
                      <a:pt x="314" y="139"/>
                    </a:lnTo>
                    <a:lnTo>
                      <a:pt x="308" y="133"/>
                    </a:lnTo>
                    <a:lnTo>
                      <a:pt x="304" y="127"/>
                    </a:lnTo>
                    <a:lnTo>
                      <a:pt x="298" y="122"/>
                    </a:lnTo>
                    <a:lnTo>
                      <a:pt x="292" y="117"/>
                    </a:lnTo>
                    <a:lnTo>
                      <a:pt x="286" y="113"/>
                    </a:lnTo>
                    <a:lnTo>
                      <a:pt x="278" y="110"/>
                    </a:lnTo>
                    <a:lnTo>
                      <a:pt x="270" y="107"/>
                    </a:lnTo>
                    <a:lnTo>
                      <a:pt x="260" y="106"/>
                    </a:lnTo>
                    <a:lnTo>
                      <a:pt x="252" y="105"/>
                    </a:lnTo>
                    <a:lnTo>
                      <a:pt x="243" y="105"/>
                    </a:lnTo>
                    <a:lnTo>
                      <a:pt x="235" y="106"/>
                    </a:lnTo>
                    <a:lnTo>
                      <a:pt x="226" y="108"/>
                    </a:lnTo>
                    <a:lnTo>
                      <a:pt x="219" y="110"/>
                    </a:lnTo>
                    <a:lnTo>
                      <a:pt x="212" y="114"/>
                    </a:lnTo>
                    <a:lnTo>
                      <a:pt x="205" y="119"/>
                    </a:lnTo>
                    <a:lnTo>
                      <a:pt x="199" y="124"/>
                    </a:lnTo>
                    <a:lnTo>
                      <a:pt x="194" y="130"/>
                    </a:lnTo>
                    <a:lnTo>
                      <a:pt x="188" y="138"/>
                    </a:lnTo>
                    <a:lnTo>
                      <a:pt x="184" y="145"/>
                    </a:lnTo>
                    <a:lnTo>
                      <a:pt x="180" y="152"/>
                    </a:lnTo>
                    <a:lnTo>
                      <a:pt x="175" y="158"/>
                    </a:lnTo>
                    <a:lnTo>
                      <a:pt x="172" y="164"/>
                    </a:lnTo>
                    <a:lnTo>
                      <a:pt x="167" y="170"/>
                    </a:lnTo>
                    <a:lnTo>
                      <a:pt x="162" y="176"/>
                    </a:lnTo>
                    <a:lnTo>
                      <a:pt x="157" y="181"/>
                    </a:lnTo>
                    <a:lnTo>
                      <a:pt x="150" y="186"/>
                    </a:lnTo>
                    <a:lnTo>
                      <a:pt x="143" y="192"/>
                    </a:lnTo>
                    <a:lnTo>
                      <a:pt x="135" y="196"/>
                    </a:lnTo>
                    <a:lnTo>
                      <a:pt x="127" y="201"/>
                    </a:lnTo>
                    <a:lnTo>
                      <a:pt x="118" y="205"/>
                    </a:lnTo>
                    <a:lnTo>
                      <a:pt x="108" y="209"/>
                    </a:lnTo>
                    <a:lnTo>
                      <a:pt x="100" y="214"/>
                    </a:lnTo>
                    <a:lnTo>
                      <a:pt x="92" y="218"/>
                    </a:lnTo>
                    <a:lnTo>
                      <a:pt x="83" y="224"/>
                    </a:lnTo>
                    <a:lnTo>
                      <a:pt x="76" y="229"/>
                    </a:lnTo>
                    <a:lnTo>
                      <a:pt x="69" y="236"/>
                    </a:lnTo>
                    <a:lnTo>
                      <a:pt x="64" y="243"/>
                    </a:lnTo>
                    <a:lnTo>
                      <a:pt x="56" y="256"/>
                    </a:lnTo>
                    <a:lnTo>
                      <a:pt x="51" y="265"/>
                    </a:lnTo>
                    <a:lnTo>
                      <a:pt x="48" y="272"/>
                    </a:lnTo>
                    <a:lnTo>
                      <a:pt x="46" y="278"/>
                    </a:lnTo>
                    <a:lnTo>
                      <a:pt x="45" y="282"/>
                    </a:lnTo>
                    <a:lnTo>
                      <a:pt x="42" y="285"/>
                    </a:lnTo>
                    <a:lnTo>
                      <a:pt x="38" y="289"/>
                    </a:lnTo>
                    <a:lnTo>
                      <a:pt x="33" y="293"/>
                    </a:lnTo>
                    <a:lnTo>
                      <a:pt x="24" y="297"/>
                    </a:lnTo>
                    <a:lnTo>
                      <a:pt x="11" y="304"/>
                    </a:lnTo>
                    <a:lnTo>
                      <a:pt x="11" y="303"/>
                    </a:lnTo>
                    <a:lnTo>
                      <a:pt x="12" y="302"/>
                    </a:lnTo>
                    <a:lnTo>
                      <a:pt x="13" y="300"/>
                    </a:lnTo>
                    <a:lnTo>
                      <a:pt x="14" y="299"/>
                    </a:lnTo>
                    <a:lnTo>
                      <a:pt x="16" y="296"/>
                    </a:lnTo>
                    <a:lnTo>
                      <a:pt x="18" y="293"/>
                    </a:lnTo>
                    <a:lnTo>
                      <a:pt x="20" y="289"/>
                    </a:lnTo>
                    <a:lnTo>
                      <a:pt x="23" y="285"/>
                    </a:lnTo>
                    <a:lnTo>
                      <a:pt x="27" y="280"/>
                    </a:lnTo>
                    <a:lnTo>
                      <a:pt x="32" y="275"/>
                    </a:lnTo>
                    <a:lnTo>
                      <a:pt x="35" y="269"/>
                    </a:lnTo>
                    <a:lnTo>
                      <a:pt x="38" y="264"/>
                    </a:lnTo>
                    <a:lnTo>
                      <a:pt x="41" y="259"/>
                    </a:lnTo>
                    <a:lnTo>
                      <a:pt x="43" y="254"/>
                    </a:lnTo>
                    <a:lnTo>
                      <a:pt x="45" y="250"/>
                    </a:lnTo>
                    <a:lnTo>
                      <a:pt x="48" y="244"/>
                    </a:lnTo>
                    <a:lnTo>
                      <a:pt x="51" y="239"/>
                    </a:lnTo>
                    <a:lnTo>
                      <a:pt x="54" y="233"/>
                    </a:lnTo>
                    <a:lnTo>
                      <a:pt x="59" y="227"/>
                    </a:lnTo>
                    <a:lnTo>
                      <a:pt x="64" y="220"/>
                    </a:lnTo>
                    <a:lnTo>
                      <a:pt x="71" y="213"/>
                    </a:lnTo>
                    <a:lnTo>
                      <a:pt x="78" y="207"/>
                    </a:lnTo>
                    <a:lnTo>
                      <a:pt x="84" y="202"/>
                    </a:lnTo>
                    <a:lnTo>
                      <a:pt x="91" y="198"/>
                    </a:lnTo>
                    <a:lnTo>
                      <a:pt x="98" y="193"/>
                    </a:lnTo>
                    <a:lnTo>
                      <a:pt x="104" y="190"/>
                    </a:lnTo>
                    <a:lnTo>
                      <a:pt x="110" y="186"/>
                    </a:lnTo>
                    <a:lnTo>
                      <a:pt x="116" y="183"/>
                    </a:lnTo>
                    <a:lnTo>
                      <a:pt x="122" y="179"/>
                    </a:lnTo>
                    <a:lnTo>
                      <a:pt x="128" y="175"/>
                    </a:lnTo>
                    <a:lnTo>
                      <a:pt x="134" y="170"/>
                    </a:lnTo>
                    <a:lnTo>
                      <a:pt x="140" y="164"/>
                    </a:lnTo>
                    <a:lnTo>
                      <a:pt x="146" y="158"/>
                    </a:lnTo>
                    <a:lnTo>
                      <a:pt x="152" y="152"/>
                    </a:lnTo>
                    <a:lnTo>
                      <a:pt x="157" y="145"/>
                    </a:lnTo>
                    <a:lnTo>
                      <a:pt x="162" y="140"/>
                    </a:lnTo>
                    <a:lnTo>
                      <a:pt x="165" y="135"/>
                    </a:lnTo>
                    <a:lnTo>
                      <a:pt x="168" y="131"/>
                    </a:lnTo>
                    <a:lnTo>
                      <a:pt x="170" y="128"/>
                    </a:lnTo>
                    <a:lnTo>
                      <a:pt x="171" y="127"/>
                    </a:lnTo>
                    <a:lnTo>
                      <a:pt x="172" y="123"/>
                    </a:lnTo>
                    <a:lnTo>
                      <a:pt x="173" y="117"/>
                    </a:lnTo>
                    <a:lnTo>
                      <a:pt x="172" y="110"/>
                    </a:lnTo>
                    <a:lnTo>
                      <a:pt x="171" y="103"/>
                    </a:lnTo>
                    <a:lnTo>
                      <a:pt x="169" y="95"/>
                    </a:lnTo>
                    <a:lnTo>
                      <a:pt x="166" y="88"/>
                    </a:lnTo>
                    <a:lnTo>
                      <a:pt x="162" y="83"/>
                    </a:lnTo>
                    <a:lnTo>
                      <a:pt x="159" y="78"/>
                    </a:lnTo>
                    <a:lnTo>
                      <a:pt x="153" y="74"/>
                    </a:lnTo>
                    <a:lnTo>
                      <a:pt x="147" y="72"/>
                    </a:lnTo>
                    <a:lnTo>
                      <a:pt x="146" y="72"/>
                    </a:lnTo>
                    <a:lnTo>
                      <a:pt x="144" y="72"/>
                    </a:lnTo>
                    <a:lnTo>
                      <a:pt x="140" y="71"/>
                    </a:lnTo>
                    <a:lnTo>
                      <a:pt x="135" y="69"/>
                    </a:lnTo>
                    <a:lnTo>
                      <a:pt x="129" y="68"/>
                    </a:lnTo>
                    <a:lnTo>
                      <a:pt x="122" y="67"/>
                    </a:lnTo>
                    <a:lnTo>
                      <a:pt x="115" y="66"/>
                    </a:lnTo>
                    <a:lnTo>
                      <a:pt x="107" y="65"/>
                    </a:lnTo>
                    <a:lnTo>
                      <a:pt x="98" y="63"/>
                    </a:lnTo>
                    <a:lnTo>
                      <a:pt x="89" y="63"/>
                    </a:lnTo>
                    <a:lnTo>
                      <a:pt x="80" y="63"/>
                    </a:lnTo>
                    <a:lnTo>
                      <a:pt x="69" y="64"/>
                    </a:lnTo>
                    <a:lnTo>
                      <a:pt x="57" y="66"/>
                    </a:lnTo>
                    <a:lnTo>
                      <a:pt x="45" y="69"/>
                    </a:lnTo>
                    <a:lnTo>
                      <a:pt x="33" y="71"/>
                    </a:lnTo>
                    <a:lnTo>
                      <a:pt x="23" y="74"/>
                    </a:lnTo>
                    <a:lnTo>
                      <a:pt x="13" y="76"/>
                    </a:lnTo>
                    <a:lnTo>
                      <a:pt x="7" y="79"/>
                    </a:lnTo>
                    <a:lnTo>
                      <a:pt x="1" y="80"/>
                    </a:lnTo>
                    <a:lnTo>
                      <a:pt x="0" y="81"/>
                    </a:lnTo>
                    <a:lnTo>
                      <a:pt x="16" y="69"/>
                    </a:lnTo>
                    <a:lnTo>
                      <a:pt x="32" y="60"/>
                    </a:lnTo>
                    <a:lnTo>
                      <a:pt x="46" y="54"/>
                    </a:lnTo>
                    <a:lnTo>
                      <a:pt x="59" y="51"/>
                    </a:lnTo>
                    <a:lnTo>
                      <a:pt x="71" y="50"/>
                    </a:lnTo>
                    <a:lnTo>
                      <a:pt x="83" y="50"/>
                    </a:lnTo>
                    <a:lnTo>
                      <a:pt x="95" y="51"/>
                    </a:lnTo>
                    <a:lnTo>
                      <a:pt x="108" y="53"/>
                    </a:lnTo>
                    <a:lnTo>
                      <a:pt x="121" y="54"/>
                    </a:lnTo>
                    <a:lnTo>
                      <a:pt x="134" y="54"/>
                    </a:lnTo>
                    <a:lnTo>
                      <a:pt x="137" y="53"/>
                    </a:lnTo>
                    <a:lnTo>
                      <a:pt x="140" y="53"/>
                    </a:lnTo>
                    <a:lnTo>
                      <a:pt x="142" y="53"/>
                    </a:lnTo>
                    <a:lnTo>
                      <a:pt x="145" y="52"/>
                    </a:lnTo>
                    <a:lnTo>
                      <a:pt x="147" y="51"/>
                    </a:lnTo>
                    <a:lnTo>
                      <a:pt x="150" y="50"/>
                    </a:lnTo>
                    <a:lnTo>
                      <a:pt x="153" y="49"/>
                    </a:lnTo>
                    <a:lnTo>
                      <a:pt x="155" y="47"/>
                    </a:lnTo>
                    <a:lnTo>
                      <a:pt x="156" y="45"/>
                    </a:lnTo>
                    <a:lnTo>
                      <a:pt x="159" y="43"/>
                    </a:lnTo>
                    <a:lnTo>
                      <a:pt x="162" y="37"/>
                    </a:lnTo>
                    <a:lnTo>
                      <a:pt x="167" y="30"/>
                    </a:lnTo>
                    <a:lnTo>
                      <a:pt x="173" y="24"/>
                    </a:lnTo>
                    <a:lnTo>
                      <a:pt x="179" y="17"/>
                    </a:lnTo>
                    <a:lnTo>
                      <a:pt x="186" y="12"/>
                    </a:lnTo>
                    <a:lnTo>
                      <a:pt x="194" y="6"/>
                    </a:lnTo>
                    <a:lnTo>
                      <a:pt x="203" y="3"/>
                    </a:lnTo>
                    <a:lnTo>
                      <a:pt x="213" y="0"/>
                    </a:lnTo>
                    <a:lnTo>
                      <a:pt x="222" y="0"/>
                    </a:lnTo>
                    <a:lnTo>
                      <a:pt x="234" y="0"/>
                    </a:lnTo>
                    <a:lnTo>
                      <a:pt x="232" y="1"/>
                    </a:lnTo>
                    <a:lnTo>
                      <a:pt x="227" y="3"/>
                    </a:lnTo>
                    <a:lnTo>
                      <a:pt x="219" y="5"/>
                    </a:lnTo>
                    <a:lnTo>
                      <a:pt x="210" y="9"/>
                    </a:lnTo>
                    <a:lnTo>
                      <a:pt x="201" y="14"/>
                    </a:lnTo>
                    <a:lnTo>
                      <a:pt x="192" y="20"/>
                    </a:lnTo>
                    <a:lnTo>
                      <a:pt x="184" y="27"/>
                    </a:lnTo>
                    <a:lnTo>
                      <a:pt x="177" y="34"/>
                    </a:lnTo>
                    <a:lnTo>
                      <a:pt x="173" y="44"/>
                    </a:lnTo>
                    <a:lnTo>
                      <a:pt x="173" y="53"/>
                    </a:lnTo>
                    <a:lnTo>
                      <a:pt x="175" y="63"/>
                    </a:lnTo>
                    <a:lnTo>
                      <a:pt x="177" y="70"/>
                    </a:lnTo>
                    <a:lnTo>
                      <a:pt x="179" y="76"/>
                    </a:lnTo>
                    <a:lnTo>
                      <a:pt x="181" y="80"/>
                    </a:lnTo>
                    <a:lnTo>
                      <a:pt x="184" y="83"/>
                    </a:lnTo>
                    <a:lnTo>
                      <a:pt x="187" y="85"/>
                    </a:lnTo>
                    <a:lnTo>
                      <a:pt x="190" y="88"/>
                    </a:lnTo>
                    <a:lnTo>
                      <a:pt x="192" y="88"/>
                    </a:lnTo>
                    <a:lnTo>
                      <a:pt x="194" y="90"/>
                    </a:lnTo>
                    <a:lnTo>
                      <a:pt x="197" y="91"/>
                    </a:lnTo>
                    <a:lnTo>
                      <a:pt x="199" y="92"/>
                    </a:lnTo>
                    <a:lnTo>
                      <a:pt x="202" y="92"/>
                    </a:lnTo>
                    <a:lnTo>
                      <a:pt x="205" y="91"/>
                    </a:lnTo>
                    <a:lnTo>
                      <a:pt x="210" y="91"/>
                    </a:lnTo>
                    <a:lnTo>
                      <a:pt x="214" y="89"/>
                    </a:lnTo>
                    <a:lnTo>
                      <a:pt x="220" y="88"/>
                    </a:lnTo>
                    <a:lnTo>
                      <a:pt x="226" y="87"/>
                    </a:lnTo>
                    <a:lnTo>
                      <a:pt x="233" y="86"/>
                    </a:lnTo>
                    <a:lnTo>
                      <a:pt x="241" y="86"/>
                    </a:lnTo>
                    <a:lnTo>
                      <a:pt x="250" y="87"/>
                    </a:lnTo>
                    <a:lnTo>
                      <a:pt x="260" y="88"/>
                    </a:lnTo>
                    <a:lnTo>
                      <a:pt x="270" y="90"/>
                    </a:lnTo>
                    <a:lnTo>
                      <a:pt x="278" y="92"/>
                    </a:lnTo>
                    <a:lnTo>
                      <a:pt x="284" y="95"/>
                    </a:lnTo>
                    <a:lnTo>
                      <a:pt x="290" y="98"/>
                    </a:lnTo>
                    <a:lnTo>
                      <a:pt x="295" y="100"/>
                    </a:lnTo>
                    <a:lnTo>
                      <a:pt x="298" y="103"/>
                    </a:lnTo>
                    <a:lnTo>
                      <a:pt x="301" y="105"/>
                    </a:lnTo>
                    <a:lnTo>
                      <a:pt x="304" y="107"/>
                    </a:lnTo>
                    <a:lnTo>
                      <a:pt x="306" y="110"/>
                    </a:lnTo>
                    <a:lnTo>
                      <a:pt x="311" y="114"/>
                    </a:lnTo>
                    <a:lnTo>
                      <a:pt x="315" y="120"/>
                    </a:lnTo>
                    <a:lnTo>
                      <a:pt x="318" y="127"/>
                    </a:lnTo>
                    <a:lnTo>
                      <a:pt x="320" y="134"/>
                    </a:lnTo>
                    <a:lnTo>
                      <a:pt x="323" y="142"/>
                    </a:lnTo>
                    <a:lnTo>
                      <a:pt x="324" y="148"/>
                    </a:lnTo>
                    <a:lnTo>
                      <a:pt x="325" y="153"/>
                    </a:lnTo>
                    <a:lnTo>
                      <a:pt x="326" y="158"/>
                    </a:lnTo>
                    <a:lnTo>
                      <a:pt x="326" y="161"/>
                    </a:lnTo>
                    <a:lnTo>
                      <a:pt x="327" y="161"/>
                    </a:lnTo>
                  </a:path>
                </a:pathLst>
              </a:custGeom>
              <a:solidFill>
                <a:srgbClr val="E498B1"/>
              </a:solidFill>
              <a:ln w="9525" cap="rnd">
                <a:noFill/>
                <a:round/>
                <a:headEnd/>
                <a:tailEnd/>
              </a:ln>
            </p:spPr>
            <p:txBody>
              <a:bodyPr/>
              <a:lstStyle/>
              <a:p>
                <a:endParaRPr lang="en-US"/>
              </a:p>
            </p:txBody>
          </p:sp>
          <p:sp>
            <p:nvSpPr>
              <p:cNvPr id="84465" name="Freeform 497"/>
              <p:cNvSpPr>
                <a:spLocks noChangeAspect="1"/>
              </p:cNvSpPr>
              <p:nvPr/>
            </p:nvSpPr>
            <p:spPr bwMode="auto">
              <a:xfrm>
                <a:off x="5408" y="862"/>
                <a:ext cx="92" cy="81"/>
              </a:xfrm>
              <a:custGeom>
                <a:avLst/>
                <a:gdLst>
                  <a:gd name="T0" fmla="*/ 0 w 190"/>
                  <a:gd name="T1" fmla="*/ 19 h 167"/>
                  <a:gd name="T2" fmla="*/ 2 w 190"/>
                  <a:gd name="T3" fmla="*/ 17 h 167"/>
                  <a:gd name="T4" fmla="*/ 4 w 190"/>
                  <a:gd name="T5" fmla="*/ 16 h 167"/>
                  <a:gd name="T6" fmla="*/ 7 w 190"/>
                  <a:gd name="T7" fmla="*/ 14 h 167"/>
                  <a:gd name="T8" fmla="*/ 8 w 190"/>
                  <a:gd name="T9" fmla="*/ 11 h 167"/>
                  <a:gd name="T10" fmla="*/ 9 w 190"/>
                  <a:gd name="T11" fmla="*/ 10 h 167"/>
                  <a:gd name="T12" fmla="*/ 8 w 190"/>
                  <a:gd name="T13" fmla="*/ 8 h 167"/>
                  <a:gd name="T14" fmla="*/ 8 w 190"/>
                  <a:gd name="T15" fmla="*/ 7 h 167"/>
                  <a:gd name="T16" fmla="*/ 8 w 190"/>
                  <a:gd name="T17" fmla="*/ 6 h 167"/>
                  <a:gd name="T18" fmla="*/ 7 w 190"/>
                  <a:gd name="T19" fmla="*/ 4 h 167"/>
                  <a:gd name="T20" fmla="*/ 7 w 190"/>
                  <a:gd name="T21" fmla="*/ 4 h 167"/>
                  <a:gd name="T22" fmla="*/ 7 w 190"/>
                  <a:gd name="T23" fmla="*/ 4 h 167"/>
                  <a:gd name="T24" fmla="*/ 6 w 190"/>
                  <a:gd name="T25" fmla="*/ 4 h 167"/>
                  <a:gd name="T26" fmla="*/ 5 w 190"/>
                  <a:gd name="T27" fmla="*/ 3 h 167"/>
                  <a:gd name="T28" fmla="*/ 4 w 190"/>
                  <a:gd name="T29" fmla="*/ 3 h 167"/>
                  <a:gd name="T30" fmla="*/ 2 w 190"/>
                  <a:gd name="T31" fmla="*/ 3 h 167"/>
                  <a:gd name="T32" fmla="*/ 2 w 190"/>
                  <a:gd name="T33" fmla="*/ 3 h 167"/>
                  <a:gd name="T34" fmla="*/ 2 w 190"/>
                  <a:gd name="T35" fmla="*/ 3 h 167"/>
                  <a:gd name="T36" fmla="*/ 3 w 190"/>
                  <a:gd name="T37" fmla="*/ 3 h 167"/>
                  <a:gd name="T38" fmla="*/ 5 w 190"/>
                  <a:gd name="T39" fmla="*/ 3 h 167"/>
                  <a:gd name="T40" fmla="*/ 7 w 190"/>
                  <a:gd name="T41" fmla="*/ 2 h 167"/>
                  <a:gd name="T42" fmla="*/ 8 w 190"/>
                  <a:gd name="T43" fmla="*/ 0 h 167"/>
                  <a:gd name="T44" fmla="*/ 8 w 190"/>
                  <a:gd name="T45" fmla="*/ 0 h 167"/>
                  <a:gd name="T46" fmla="*/ 8 w 190"/>
                  <a:gd name="T47" fmla="*/ 0 h 167"/>
                  <a:gd name="T48" fmla="*/ 7 w 190"/>
                  <a:gd name="T49" fmla="*/ 1 h 167"/>
                  <a:gd name="T50" fmla="*/ 7 w 190"/>
                  <a:gd name="T51" fmla="*/ 3 h 167"/>
                  <a:gd name="T52" fmla="*/ 8 w 190"/>
                  <a:gd name="T53" fmla="*/ 4 h 167"/>
                  <a:gd name="T54" fmla="*/ 8 w 190"/>
                  <a:gd name="T55" fmla="*/ 5 h 167"/>
                  <a:gd name="T56" fmla="*/ 9 w 190"/>
                  <a:gd name="T57" fmla="*/ 6 h 167"/>
                  <a:gd name="T58" fmla="*/ 10 w 190"/>
                  <a:gd name="T59" fmla="*/ 7 h 167"/>
                  <a:gd name="T60" fmla="*/ 11 w 190"/>
                  <a:gd name="T61" fmla="*/ 7 h 167"/>
                  <a:gd name="T62" fmla="*/ 13 w 190"/>
                  <a:gd name="T63" fmla="*/ 7 h 167"/>
                  <a:gd name="T64" fmla="*/ 15 w 190"/>
                  <a:gd name="T65" fmla="*/ 7 h 167"/>
                  <a:gd name="T66" fmla="*/ 15 w 190"/>
                  <a:gd name="T67" fmla="*/ 6 h 167"/>
                  <a:gd name="T68" fmla="*/ 17 w 190"/>
                  <a:gd name="T69" fmla="*/ 7 h 167"/>
                  <a:gd name="T70" fmla="*/ 19 w 190"/>
                  <a:gd name="T71" fmla="*/ 7 h 167"/>
                  <a:gd name="T72" fmla="*/ 20 w 190"/>
                  <a:gd name="T73" fmla="*/ 8 h 167"/>
                  <a:gd name="T74" fmla="*/ 21 w 190"/>
                  <a:gd name="T75" fmla="*/ 8 h 167"/>
                  <a:gd name="T76" fmla="*/ 22 w 190"/>
                  <a:gd name="T77" fmla="*/ 8 h 167"/>
                  <a:gd name="T78" fmla="*/ 21 w 190"/>
                  <a:gd name="T79" fmla="*/ 8 h 167"/>
                  <a:gd name="T80" fmla="*/ 19 w 190"/>
                  <a:gd name="T81" fmla="*/ 8 h 167"/>
                  <a:gd name="T82" fmla="*/ 18 w 190"/>
                  <a:gd name="T83" fmla="*/ 7 h 167"/>
                  <a:gd name="T84" fmla="*/ 16 w 190"/>
                  <a:gd name="T85" fmla="*/ 7 h 167"/>
                  <a:gd name="T86" fmla="*/ 15 w 190"/>
                  <a:gd name="T87" fmla="*/ 7 h 167"/>
                  <a:gd name="T88" fmla="*/ 14 w 190"/>
                  <a:gd name="T89" fmla="*/ 8 h 167"/>
                  <a:gd name="T90" fmla="*/ 13 w 190"/>
                  <a:gd name="T91" fmla="*/ 8 h 167"/>
                  <a:gd name="T92" fmla="*/ 11 w 190"/>
                  <a:gd name="T93" fmla="*/ 8 h 167"/>
                  <a:gd name="T94" fmla="*/ 11 w 190"/>
                  <a:gd name="T95" fmla="*/ 9 h 167"/>
                  <a:gd name="T96" fmla="*/ 10 w 190"/>
                  <a:gd name="T97" fmla="*/ 10 h 167"/>
                  <a:gd name="T98" fmla="*/ 10 w 190"/>
                  <a:gd name="T99" fmla="*/ 10 h 167"/>
                  <a:gd name="T100" fmla="*/ 9 w 190"/>
                  <a:gd name="T101" fmla="*/ 12 h 167"/>
                  <a:gd name="T102" fmla="*/ 8 w 190"/>
                  <a:gd name="T103" fmla="*/ 14 h 167"/>
                  <a:gd name="T104" fmla="*/ 6 w 190"/>
                  <a:gd name="T105" fmla="*/ 16 h 167"/>
                  <a:gd name="T106" fmla="*/ 3 w 190"/>
                  <a:gd name="T107" fmla="*/ 18 h 167"/>
                  <a:gd name="T108" fmla="*/ 0 w 190"/>
                  <a:gd name="T109" fmla="*/ 19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0"/>
                  <a:gd name="T166" fmla="*/ 0 h 167"/>
                  <a:gd name="T167" fmla="*/ 190 w 190"/>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0" h="167">
                    <a:moveTo>
                      <a:pt x="0" y="166"/>
                    </a:moveTo>
                    <a:lnTo>
                      <a:pt x="3" y="165"/>
                    </a:lnTo>
                    <a:lnTo>
                      <a:pt x="9" y="161"/>
                    </a:lnTo>
                    <a:lnTo>
                      <a:pt x="18" y="155"/>
                    </a:lnTo>
                    <a:lnTo>
                      <a:pt x="29" y="147"/>
                    </a:lnTo>
                    <a:lnTo>
                      <a:pt x="39" y="138"/>
                    </a:lnTo>
                    <a:lnTo>
                      <a:pt x="50" y="128"/>
                    </a:lnTo>
                    <a:lnTo>
                      <a:pt x="60" y="117"/>
                    </a:lnTo>
                    <a:lnTo>
                      <a:pt x="68" y="106"/>
                    </a:lnTo>
                    <a:lnTo>
                      <a:pt x="74" y="94"/>
                    </a:lnTo>
                    <a:lnTo>
                      <a:pt x="76" y="84"/>
                    </a:lnTo>
                    <a:lnTo>
                      <a:pt x="76" y="77"/>
                    </a:lnTo>
                    <a:lnTo>
                      <a:pt x="75" y="70"/>
                    </a:lnTo>
                    <a:lnTo>
                      <a:pt x="74" y="64"/>
                    </a:lnTo>
                    <a:lnTo>
                      <a:pt x="73" y="59"/>
                    </a:lnTo>
                    <a:lnTo>
                      <a:pt x="71" y="53"/>
                    </a:lnTo>
                    <a:lnTo>
                      <a:pt x="70" y="49"/>
                    </a:lnTo>
                    <a:lnTo>
                      <a:pt x="67" y="44"/>
                    </a:lnTo>
                    <a:lnTo>
                      <a:pt x="64" y="40"/>
                    </a:lnTo>
                    <a:lnTo>
                      <a:pt x="61" y="37"/>
                    </a:lnTo>
                    <a:lnTo>
                      <a:pt x="58" y="34"/>
                    </a:lnTo>
                    <a:lnTo>
                      <a:pt x="57" y="34"/>
                    </a:lnTo>
                    <a:lnTo>
                      <a:pt x="55" y="33"/>
                    </a:lnTo>
                    <a:lnTo>
                      <a:pt x="52" y="32"/>
                    </a:lnTo>
                    <a:lnTo>
                      <a:pt x="48" y="30"/>
                    </a:lnTo>
                    <a:lnTo>
                      <a:pt x="44" y="29"/>
                    </a:lnTo>
                    <a:lnTo>
                      <a:pt x="39" y="27"/>
                    </a:lnTo>
                    <a:lnTo>
                      <a:pt x="33" y="27"/>
                    </a:lnTo>
                    <a:lnTo>
                      <a:pt x="28" y="25"/>
                    </a:lnTo>
                    <a:lnTo>
                      <a:pt x="22" y="25"/>
                    </a:lnTo>
                    <a:lnTo>
                      <a:pt x="16" y="25"/>
                    </a:lnTo>
                    <a:lnTo>
                      <a:pt x="17" y="25"/>
                    </a:lnTo>
                    <a:lnTo>
                      <a:pt x="20" y="26"/>
                    </a:lnTo>
                    <a:lnTo>
                      <a:pt x="25" y="27"/>
                    </a:lnTo>
                    <a:lnTo>
                      <a:pt x="30" y="27"/>
                    </a:lnTo>
                    <a:lnTo>
                      <a:pt x="37" y="27"/>
                    </a:lnTo>
                    <a:lnTo>
                      <a:pt x="44" y="25"/>
                    </a:lnTo>
                    <a:lnTo>
                      <a:pt x="52" y="22"/>
                    </a:lnTo>
                    <a:lnTo>
                      <a:pt x="58" y="17"/>
                    </a:lnTo>
                    <a:lnTo>
                      <a:pt x="64" y="10"/>
                    </a:lnTo>
                    <a:lnTo>
                      <a:pt x="71" y="0"/>
                    </a:lnTo>
                    <a:lnTo>
                      <a:pt x="70" y="1"/>
                    </a:lnTo>
                    <a:lnTo>
                      <a:pt x="69" y="2"/>
                    </a:lnTo>
                    <a:lnTo>
                      <a:pt x="68" y="6"/>
                    </a:lnTo>
                    <a:lnTo>
                      <a:pt x="67" y="10"/>
                    </a:lnTo>
                    <a:lnTo>
                      <a:pt x="66" y="14"/>
                    </a:lnTo>
                    <a:lnTo>
                      <a:pt x="65" y="20"/>
                    </a:lnTo>
                    <a:lnTo>
                      <a:pt x="66" y="26"/>
                    </a:lnTo>
                    <a:lnTo>
                      <a:pt x="67" y="32"/>
                    </a:lnTo>
                    <a:lnTo>
                      <a:pt x="69" y="38"/>
                    </a:lnTo>
                    <a:lnTo>
                      <a:pt x="73" y="45"/>
                    </a:lnTo>
                    <a:lnTo>
                      <a:pt x="77" y="50"/>
                    </a:lnTo>
                    <a:lnTo>
                      <a:pt x="81" y="55"/>
                    </a:lnTo>
                    <a:lnTo>
                      <a:pt x="85" y="59"/>
                    </a:lnTo>
                    <a:lnTo>
                      <a:pt x="89" y="62"/>
                    </a:lnTo>
                    <a:lnTo>
                      <a:pt x="93" y="63"/>
                    </a:lnTo>
                    <a:lnTo>
                      <a:pt x="98" y="64"/>
                    </a:lnTo>
                    <a:lnTo>
                      <a:pt x="104" y="64"/>
                    </a:lnTo>
                    <a:lnTo>
                      <a:pt x="110" y="62"/>
                    </a:lnTo>
                    <a:lnTo>
                      <a:pt x="118" y="61"/>
                    </a:lnTo>
                    <a:lnTo>
                      <a:pt x="128" y="58"/>
                    </a:lnTo>
                    <a:lnTo>
                      <a:pt x="135" y="56"/>
                    </a:lnTo>
                    <a:lnTo>
                      <a:pt x="143" y="56"/>
                    </a:lnTo>
                    <a:lnTo>
                      <a:pt x="151" y="57"/>
                    </a:lnTo>
                    <a:lnTo>
                      <a:pt x="159" y="59"/>
                    </a:lnTo>
                    <a:lnTo>
                      <a:pt x="167" y="62"/>
                    </a:lnTo>
                    <a:lnTo>
                      <a:pt x="175" y="64"/>
                    </a:lnTo>
                    <a:lnTo>
                      <a:pt x="180" y="66"/>
                    </a:lnTo>
                    <a:lnTo>
                      <a:pt x="185" y="68"/>
                    </a:lnTo>
                    <a:lnTo>
                      <a:pt x="188" y="70"/>
                    </a:lnTo>
                    <a:lnTo>
                      <a:pt x="189" y="71"/>
                    </a:lnTo>
                    <a:lnTo>
                      <a:pt x="188" y="70"/>
                    </a:lnTo>
                    <a:lnTo>
                      <a:pt x="185" y="69"/>
                    </a:lnTo>
                    <a:lnTo>
                      <a:pt x="179" y="68"/>
                    </a:lnTo>
                    <a:lnTo>
                      <a:pt x="172" y="66"/>
                    </a:lnTo>
                    <a:lnTo>
                      <a:pt x="165" y="65"/>
                    </a:lnTo>
                    <a:lnTo>
                      <a:pt x="156" y="64"/>
                    </a:lnTo>
                    <a:lnTo>
                      <a:pt x="148" y="62"/>
                    </a:lnTo>
                    <a:lnTo>
                      <a:pt x="140" y="62"/>
                    </a:lnTo>
                    <a:lnTo>
                      <a:pt x="132" y="62"/>
                    </a:lnTo>
                    <a:lnTo>
                      <a:pt x="125" y="64"/>
                    </a:lnTo>
                    <a:lnTo>
                      <a:pt x="119" y="65"/>
                    </a:lnTo>
                    <a:lnTo>
                      <a:pt x="114" y="68"/>
                    </a:lnTo>
                    <a:lnTo>
                      <a:pt x="109" y="70"/>
                    </a:lnTo>
                    <a:lnTo>
                      <a:pt x="104" y="72"/>
                    </a:lnTo>
                    <a:lnTo>
                      <a:pt x="99" y="74"/>
                    </a:lnTo>
                    <a:lnTo>
                      <a:pt x="96" y="77"/>
                    </a:lnTo>
                    <a:lnTo>
                      <a:pt x="93" y="80"/>
                    </a:lnTo>
                    <a:lnTo>
                      <a:pt x="90" y="83"/>
                    </a:lnTo>
                    <a:lnTo>
                      <a:pt x="88" y="86"/>
                    </a:lnTo>
                    <a:lnTo>
                      <a:pt x="86" y="90"/>
                    </a:lnTo>
                    <a:lnTo>
                      <a:pt x="84" y="94"/>
                    </a:lnTo>
                    <a:lnTo>
                      <a:pt x="80" y="101"/>
                    </a:lnTo>
                    <a:lnTo>
                      <a:pt x="75" y="109"/>
                    </a:lnTo>
                    <a:lnTo>
                      <a:pt x="69" y="119"/>
                    </a:lnTo>
                    <a:lnTo>
                      <a:pt x="61" y="129"/>
                    </a:lnTo>
                    <a:lnTo>
                      <a:pt x="52" y="139"/>
                    </a:lnTo>
                    <a:lnTo>
                      <a:pt x="41" y="148"/>
                    </a:lnTo>
                    <a:lnTo>
                      <a:pt x="29" y="156"/>
                    </a:lnTo>
                    <a:lnTo>
                      <a:pt x="15" y="163"/>
                    </a:lnTo>
                    <a:lnTo>
                      <a:pt x="0" y="166"/>
                    </a:lnTo>
                  </a:path>
                </a:pathLst>
              </a:custGeom>
              <a:solidFill>
                <a:srgbClr val="B1327E"/>
              </a:solidFill>
              <a:ln w="9525" cap="rnd">
                <a:noFill/>
                <a:round/>
                <a:headEnd/>
                <a:tailEnd/>
              </a:ln>
            </p:spPr>
            <p:txBody>
              <a:bodyPr/>
              <a:lstStyle/>
              <a:p>
                <a:endParaRPr lang="en-US"/>
              </a:p>
            </p:txBody>
          </p:sp>
          <p:sp>
            <p:nvSpPr>
              <p:cNvPr id="84466" name="Freeform 498"/>
              <p:cNvSpPr>
                <a:spLocks noChangeAspect="1"/>
              </p:cNvSpPr>
              <p:nvPr/>
            </p:nvSpPr>
            <p:spPr bwMode="auto">
              <a:xfrm>
                <a:off x="5505" y="889"/>
                <a:ext cx="24" cy="22"/>
              </a:xfrm>
              <a:custGeom>
                <a:avLst/>
                <a:gdLst>
                  <a:gd name="T0" fmla="*/ 6 w 48"/>
                  <a:gd name="T1" fmla="*/ 5 h 45"/>
                  <a:gd name="T2" fmla="*/ 6 w 48"/>
                  <a:gd name="T3" fmla="*/ 5 h 45"/>
                  <a:gd name="T4" fmla="*/ 5 w 48"/>
                  <a:gd name="T5" fmla="*/ 4 h 45"/>
                  <a:gd name="T6" fmla="*/ 5 w 48"/>
                  <a:gd name="T7" fmla="*/ 4 h 45"/>
                  <a:gd name="T8" fmla="*/ 3 w 48"/>
                  <a:gd name="T9" fmla="*/ 3 h 45"/>
                  <a:gd name="T10" fmla="*/ 3 w 48"/>
                  <a:gd name="T11" fmla="*/ 2 h 45"/>
                  <a:gd name="T12" fmla="*/ 3 w 48"/>
                  <a:gd name="T13" fmla="*/ 2 h 45"/>
                  <a:gd name="T14" fmla="*/ 2 w 48"/>
                  <a:gd name="T15" fmla="*/ 1 h 45"/>
                  <a:gd name="T16" fmla="*/ 2 w 48"/>
                  <a:gd name="T17" fmla="*/ 0 h 45"/>
                  <a:gd name="T18" fmla="*/ 1 w 48"/>
                  <a:gd name="T19" fmla="*/ 0 h 45"/>
                  <a:gd name="T20" fmla="*/ 0 w 48"/>
                  <a:gd name="T21" fmla="*/ 0 h 45"/>
                  <a:gd name="T22" fmla="*/ 0 w 48"/>
                  <a:gd name="T23" fmla="*/ 0 h 45"/>
                  <a:gd name="T24" fmla="*/ 1 w 48"/>
                  <a:gd name="T25" fmla="*/ 0 h 45"/>
                  <a:gd name="T26" fmla="*/ 2 w 48"/>
                  <a:gd name="T27" fmla="*/ 0 h 45"/>
                  <a:gd name="T28" fmla="*/ 3 w 48"/>
                  <a:gd name="T29" fmla="*/ 0 h 45"/>
                  <a:gd name="T30" fmla="*/ 3 w 48"/>
                  <a:gd name="T31" fmla="*/ 1 h 45"/>
                  <a:gd name="T32" fmla="*/ 3 w 48"/>
                  <a:gd name="T33" fmla="*/ 1 h 45"/>
                  <a:gd name="T34" fmla="*/ 5 w 48"/>
                  <a:gd name="T35" fmla="*/ 2 h 45"/>
                  <a:gd name="T36" fmla="*/ 5 w 48"/>
                  <a:gd name="T37" fmla="*/ 3 h 45"/>
                  <a:gd name="T38" fmla="*/ 6 w 48"/>
                  <a:gd name="T39" fmla="*/ 3 h 45"/>
                  <a:gd name="T40" fmla="*/ 6 w 48"/>
                  <a:gd name="T41" fmla="*/ 4 h 45"/>
                  <a:gd name="T42" fmla="*/ 6 w 48"/>
                  <a:gd name="T43" fmla="*/ 5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45"/>
                  <a:gd name="T68" fmla="*/ 48 w 48"/>
                  <a:gd name="T69" fmla="*/ 45 h 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45">
                    <a:moveTo>
                      <a:pt x="47" y="44"/>
                    </a:moveTo>
                    <a:lnTo>
                      <a:pt x="42" y="41"/>
                    </a:lnTo>
                    <a:lnTo>
                      <a:pt x="38" y="37"/>
                    </a:lnTo>
                    <a:lnTo>
                      <a:pt x="33" y="32"/>
                    </a:lnTo>
                    <a:lnTo>
                      <a:pt x="29" y="27"/>
                    </a:lnTo>
                    <a:lnTo>
                      <a:pt x="24" y="22"/>
                    </a:lnTo>
                    <a:lnTo>
                      <a:pt x="19" y="16"/>
                    </a:lnTo>
                    <a:lnTo>
                      <a:pt x="15" y="11"/>
                    </a:lnTo>
                    <a:lnTo>
                      <a:pt x="10" y="6"/>
                    </a:lnTo>
                    <a:lnTo>
                      <a:pt x="5" y="3"/>
                    </a:lnTo>
                    <a:lnTo>
                      <a:pt x="0" y="0"/>
                    </a:lnTo>
                    <a:lnTo>
                      <a:pt x="7" y="1"/>
                    </a:lnTo>
                    <a:lnTo>
                      <a:pt x="13" y="3"/>
                    </a:lnTo>
                    <a:lnTo>
                      <a:pt x="19" y="6"/>
                    </a:lnTo>
                    <a:lnTo>
                      <a:pt x="25" y="9"/>
                    </a:lnTo>
                    <a:lnTo>
                      <a:pt x="30" y="13"/>
                    </a:lnTo>
                    <a:lnTo>
                      <a:pt x="34" y="18"/>
                    </a:lnTo>
                    <a:lnTo>
                      <a:pt x="39" y="24"/>
                    </a:lnTo>
                    <a:lnTo>
                      <a:pt x="42" y="30"/>
                    </a:lnTo>
                    <a:lnTo>
                      <a:pt x="45" y="37"/>
                    </a:lnTo>
                    <a:lnTo>
                      <a:pt x="47" y="44"/>
                    </a:lnTo>
                  </a:path>
                </a:pathLst>
              </a:custGeom>
              <a:solidFill>
                <a:srgbClr val="FFFFFF"/>
              </a:solidFill>
              <a:ln w="9525" cap="rnd">
                <a:noFill/>
                <a:round/>
                <a:headEnd/>
                <a:tailEnd/>
              </a:ln>
            </p:spPr>
            <p:txBody>
              <a:bodyPr/>
              <a:lstStyle/>
              <a:p>
                <a:endParaRPr lang="en-US"/>
              </a:p>
            </p:txBody>
          </p:sp>
          <p:sp>
            <p:nvSpPr>
              <p:cNvPr id="84467" name="Freeform 499"/>
              <p:cNvSpPr>
                <a:spLocks noChangeAspect="1"/>
              </p:cNvSpPr>
              <p:nvPr/>
            </p:nvSpPr>
            <p:spPr bwMode="auto">
              <a:xfrm>
                <a:off x="5427" y="846"/>
                <a:ext cx="22" cy="20"/>
              </a:xfrm>
              <a:custGeom>
                <a:avLst/>
                <a:gdLst>
                  <a:gd name="T0" fmla="*/ 5 w 45"/>
                  <a:gd name="T1" fmla="*/ 0 h 42"/>
                  <a:gd name="T2" fmla="*/ 4 w 45"/>
                  <a:gd name="T3" fmla="*/ 0 h 42"/>
                  <a:gd name="T4" fmla="*/ 3 w 45"/>
                  <a:gd name="T5" fmla="*/ 0 h 42"/>
                  <a:gd name="T6" fmla="*/ 3 w 45"/>
                  <a:gd name="T7" fmla="*/ 1 h 42"/>
                  <a:gd name="T8" fmla="*/ 2 w 45"/>
                  <a:gd name="T9" fmla="*/ 2 h 42"/>
                  <a:gd name="T10" fmla="*/ 2 w 45"/>
                  <a:gd name="T11" fmla="*/ 2 h 42"/>
                  <a:gd name="T12" fmla="*/ 1 w 45"/>
                  <a:gd name="T13" fmla="*/ 3 h 42"/>
                  <a:gd name="T14" fmla="*/ 1 w 45"/>
                  <a:gd name="T15" fmla="*/ 3 h 42"/>
                  <a:gd name="T16" fmla="*/ 1 w 45"/>
                  <a:gd name="T17" fmla="*/ 4 h 42"/>
                  <a:gd name="T18" fmla="*/ 0 w 45"/>
                  <a:gd name="T19" fmla="*/ 4 h 42"/>
                  <a:gd name="T20" fmla="*/ 0 w 45"/>
                  <a:gd name="T21" fmla="*/ 5 h 42"/>
                  <a:gd name="T22" fmla="*/ 0 w 45"/>
                  <a:gd name="T23" fmla="*/ 5 h 42"/>
                  <a:gd name="T24" fmla="*/ 0 w 45"/>
                  <a:gd name="T25" fmla="*/ 4 h 42"/>
                  <a:gd name="T26" fmla="*/ 0 w 45"/>
                  <a:gd name="T27" fmla="*/ 3 h 42"/>
                  <a:gd name="T28" fmla="*/ 0 w 45"/>
                  <a:gd name="T29" fmla="*/ 2 h 42"/>
                  <a:gd name="T30" fmla="*/ 1 w 45"/>
                  <a:gd name="T31" fmla="*/ 2 h 42"/>
                  <a:gd name="T32" fmla="*/ 1 w 45"/>
                  <a:gd name="T33" fmla="*/ 1 h 42"/>
                  <a:gd name="T34" fmla="*/ 2 w 45"/>
                  <a:gd name="T35" fmla="*/ 1 h 42"/>
                  <a:gd name="T36" fmla="*/ 2 w 45"/>
                  <a:gd name="T37" fmla="*/ 0 h 42"/>
                  <a:gd name="T38" fmla="*/ 3 w 45"/>
                  <a:gd name="T39" fmla="*/ 0 h 42"/>
                  <a:gd name="T40" fmla="*/ 4 w 45"/>
                  <a:gd name="T41" fmla="*/ 0 h 42"/>
                  <a:gd name="T42" fmla="*/ 5 w 45"/>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42"/>
                  <a:gd name="T68" fmla="*/ 45 w 45"/>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42">
                    <a:moveTo>
                      <a:pt x="44" y="0"/>
                    </a:moveTo>
                    <a:lnTo>
                      <a:pt x="37" y="3"/>
                    </a:lnTo>
                    <a:lnTo>
                      <a:pt x="31" y="7"/>
                    </a:lnTo>
                    <a:lnTo>
                      <a:pt x="25" y="12"/>
                    </a:lnTo>
                    <a:lnTo>
                      <a:pt x="21" y="17"/>
                    </a:lnTo>
                    <a:lnTo>
                      <a:pt x="18" y="22"/>
                    </a:lnTo>
                    <a:lnTo>
                      <a:pt x="14" y="27"/>
                    </a:lnTo>
                    <a:lnTo>
                      <a:pt x="11" y="31"/>
                    </a:lnTo>
                    <a:lnTo>
                      <a:pt x="8" y="35"/>
                    </a:lnTo>
                    <a:lnTo>
                      <a:pt x="4" y="38"/>
                    </a:lnTo>
                    <a:lnTo>
                      <a:pt x="0" y="41"/>
                    </a:lnTo>
                    <a:lnTo>
                      <a:pt x="0" y="35"/>
                    </a:lnTo>
                    <a:lnTo>
                      <a:pt x="2" y="30"/>
                    </a:lnTo>
                    <a:lnTo>
                      <a:pt x="4" y="24"/>
                    </a:lnTo>
                    <a:lnTo>
                      <a:pt x="8" y="19"/>
                    </a:lnTo>
                    <a:lnTo>
                      <a:pt x="12" y="13"/>
                    </a:lnTo>
                    <a:lnTo>
                      <a:pt x="17" y="9"/>
                    </a:lnTo>
                    <a:lnTo>
                      <a:pt x="22" y="4"/>
                    </a:lnTo>
                    <a:lnTo>
                      <a:pt x="29" y="2"/>
                    </a:lnTo>
                    <a:lnTo>
                      <a:pt x="36" y="0"/>
                    </a:lnTo>
                    <a:lnTo>
                      <a:pt x="44" y="0"/>
                    </a:lnTo>
                  </a:path>
                </a:pathLst>
              </a:custGeom>
              <a:solidFill>
                <a:srgbClr val="FFFFFF"/>
              </a:solidFill>
              <a:ln w="9525" cap="rnd">
                <a:noFill/>
                <a:round/>
                <a:headEnd/>
                <a:tailEnd/>
              </a:ln>
            </p:spPr>
            <p:txBody>
              <a:bodyPr/>
              <a:lstStyle/>
              <a:p>
                <a:endParaRPr lang="en-US"/>
              </a:p>
            </p:txBody>
          </p:sp>
          <p:sp>
            <p:nvSpPr>
              <p:cNvPr id="84468" name="Freeform 500"/>
              <p:cNvSpPr>
                <a:spLocks noChangeAspect="1"/>
              </p:cNvSpPr>
              <p:nvPr/>
            </p:nvSpPr>
            <p:spPr bwMode="auto">
              <a:xfrm>
                <a:off x="5414" y="860"/>
                <a:ext cx="10" cy="8"/>
              </a:xfrm>
              <a:custGeom>
                <a:avLst/>
                <a:gdLst>
                  <a:gd name="T0" fmla="*/ 3 w 20"/>
                  <a:gd name="T1" fmla="*/ 0 h 17"/>
                  <a:gd name="T2" fmla="*/ 3 w 20"/>
                  <a:gd name="T3" fmla="*/ 0 h 17"/>
                  <a:gd name="T4" fmla="*/ 3 w 20"/>
                  <a:gd name="T5" fmla="*/ 0 h 17"/>
                  <a:gd name="T6" fmla="*/ 2 w 20"/>
                  <a:gd name="T7" fmla="*/ 1 h 17"/>
                  <a:gd name="T8" fmla="*/ 1 w 20"/>
                  <a:gd name="T9" fmla="*/ 1 h 17"/>
                  <a:gd name="T10" fmla="*/ 1 w 20"/>
                  <a:gd name="T11" fmla="*/ 1 h 17"/>
                  <a:gd name="T12" fmla="*/ 1 w 20"/>
                  <a:gd name="T13" fmla="*/ 1 h 17"/>
                  <a:gd name="T14" fmla="*/ 1 w 20"/>
                  <a:gd name="T15" fmla="*/ 2 h 17"/>
                  <a:gd name="T16" fmla="*/ 1 w 20"/>
                  <a:gd name="T17" fmla="*/ 2 h 17"/>
                  <a:gd name="T18" fmla="*/ 1 w 20"/>
                  <a:gd name="T19" fmla="*/ 2 h 17"/>
                  <a:gd name="T20" fmla="*/ 0 w 20"/>
                  <a:gd name="T21" fmla="*/ 2 h 17"/>
                  <a:gd name="T22" fmla="*/ 0 w 20"/>
                  <a:gd name="T23" fmla="*/ 2 h 17"/>
                  <a:gd name="T24" fmla="*/ 1 w 20"/>
                  <a:gd name="T25" fmla="*/ 1 h 17"/>
                  <a:gd name="T26" fmla="*/ 1 w 20"/>
                  <a:gd name="T27" fmla="*/ 1 h 17"/>
                  <a:gd name="T28" fmla="*/ 1 w 20"/>
                  <a:gd name="T29" fmla="*/ 1 h 17"/>
                  <a:gd name="T30" fmla="*/ 1 w 20"/>
                  <a:gd name="T31" fmla="*/ 1 h 17"/>
                  <a:gd name="T32" fmla="*/ 1 w 20"/>
                  <a:gd name="T33" fmla="*/ 0 h 17"/>
                  <a:gd name="T34" fmla="*/ 1 w 20"/>
                  <a:gd name="T35" fmla="*/ 0 h 17"/>
                  <a:gd name="T36" fmla="*/ 1 w 20"/>
                  <a:gd name="T37" fmla="*/ 0 h 17"/>
                  <a:gd name="T38" fmla="*/ 1 w 20"/>
                  <a:gd name="T39" fmla="*/ 0 h 17"/>
                  <a:gd name="T40" fmla="*/ 2 w 20"/>
                  <a:gd name="T41" fmla="*/ 0 h 17"/>
                  <a:gd name="T42" fmla="*/ 3 w 20"/>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17"/>
                  <a:gd name="T68" fmla="*/ 20 w 20"/>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17">
                    <a:moveTo>
                      <a:pt x="19" y="0"/>
                    </a:moveTo>
                    <a:lnTo>
                      <a:pt x="18" y="3"/>
                    </a:lnTo>
                    <a:lnTo>
                      <a:pt x="17" y="7"/>
                    </a:lnTo>
                    <a:lnTo>
                      <a:pt x="16" y="9"/>
                    </a:lnTo>
                    <a:lnTo>
                      <a:pt x="14" y="11"/>
                    </a:lnTo>
                    <a:lnTo>
                      <a:pt x="13" y="13"/>
                    </a:lnTo>
                    <a:lnTo>
                      <a:pt x="11" y="14"/>
                    </a:lnTo>
                    <a:lnTo>
                      <a:pt x="9" y="16"/>
                    </a:lnTo>
                    <a:lnTo>
                      <a:pt x="7" y="16"/>
                    </a:lnTo>
                    <a:lnTo>
                      <a:pt x="4" y="16"/>
                    </a:lnTo>
                    <a:lnTo>
                      <a:pt x="0" y="16"/>
                    </a:lnTo>
                    <a:lnTo>
                      <a:pt x="1" y="14"/>
                    </a:lnTo>
                    <a:lnTo>
                      <a:pt x="3" y="12"/>
                    </a:lnTo>
                    <a:lnTo>
                      <a:pt x="4" y="10"/>
                    </a:lnTo>
                    <a:lnTo>
                      <a:pt x="6" y="8"/>
                    </a:lnTo>
                    <a:lnTo>
                      <a:pt x="7" y="7"/>
                    </a:lnTo>
                    <a:lnTo>
                      <a:pt x="10" y="5"/>
                    </a:lnTo>
                    <a:lnTo>
                      <a:pt x="12" y="3"/>
                    </a:lnTo>
                    <a:lnTo>
                      <a:pt x="14" y="3"/>
                    </a:lnTo>
                    <a:lnTo>
                      <a:pt x="16" y="1"/>
                    </a:lnTo>
                    <a:lnTo>
                      <a:pt x="19" y="0"/>
                    </a:lnTo>
                  </a:path>
                </a:pathLst>
              </a:custGeom>
              <a:solidFill>
                <a:srgbClr val="FFFFFF"/>
              </a:solidFill>
              <a:ln w="9525" cap="rnd">
                <a:noFill/>
                <a:round/>
                <a:headEnd/>
                <a:tailEnd/>
              </a:ln>
            </p:spPr>
            <p:txBody>
              <a:bodyPr/>
              <a:lstStyle/>
              <a:p>
                <a:endParaRPr lang="en-US"/>
              </a:p>
            </p:txBody>
          </p:sp>
          <p:sp>
            <p:nvSpPr>
              <p:cNvPr id="84469" name="Freeform 501"/>
              <p:cNvSpPr>
                <a:spLocks noChangeAspect="1"/>
              </p:cNvSpPr>
              <p:nvPr/>
            </p:nvSpPr>
            <p:spPr bwMode="auto">
              <a:xfrm>
                <a:off x="5224" y="1369"/>
                <a:ext cx="127" cy="95"/>
              </a:xfrm>
              <a:custGeom>
                <a:avLst/>
                <a:gdLst>
                  <a:gd name="T0" fmla="*/ 1 w 262"/>
                  <a:gd name="T1" fmla="*/ 1 h 194"/>
                  <a:gd name="T2" fmla="*/ 0 w 262"/>
                  <a:gd name="T3" fmla="*/ 4 h 194"/>
                  <a:gd name="T4" fmla="*/ 1 w 262"/>
                  <a:gd name="T5" fmla="*/ 6 h 194"/>
                  <a:gd name="T6" fmla="*/ 3 w 262"/>
                  <a:gd name="T7" fmla="*/ 9 h 194"/>
                  <a:gd name="T8" fmla="*/ 5 w 262"/>
                  <a:gd name="T9" fmla="*/ 10 h 194"/>
                  <a:gd name="T10" fmla="*/ 6 w 262"/>
                  <a:gd name="T11" fmla="*/ 11 h 194"/>
                  <a:gd name="T12" fmla="*/ 8 w 262"/>
                  <a:gd name="T13" fmla="*/ 11 h 194"/>
                  <a:gd name="T14" fmla="*/ 11 w 262"/>
                  <a:gd name="T15" fmla="*/ 11 h 194"/>
                  <a:gd name="T16" fmla="*/ 13 w 262"/>
                  <a:gd name="T17" fmla="*/ 10 h 194"/>
                  <a:gd name="T18" fmla="*/ 16 w 262"/>
                  <a:gd name="T19" fmla="*/ 10 h 194"/>
                  <a:gd name="T20" fmla="*/ 17 w 262"/>
                  <a:gd name="T21" fmla="*/ 9 h 194"/>
                  <a:gd name="T22" fmla="*/ 19 w 262"/>
                  <a:gd name="T23" fmla="*/ 9 h 194"/>
                  <a:gd name="T24" fmla="*/ 21 w 262"/>
                  <a:gd name="T25" fmla="*/ 9 h 194"/>
                  <a:gd name="T26" fmla="*/ 23 w 262"/>
                  <a:gd name="T27" fmla="*/ 8 h 194"/>
                  <a:gd name="T28" fmla="*/ 26 w 262"/>
                  <a:gd name="T29" fmla="*/ 8 h 194"/>
                  <a:gd name="T30" fmla="*/ 29 w 262"/>
                  <a:gd name="T31" fmla="*/ 8 h 194"/>
                  <a:gd name="T32" fmla="*/ 30 w 262"/>
                  <a:gd name="T33" fmla="*/ 8 h 194"/>
                  <a:gd name="T34" fmla="*/ 29 w 262"/>
                  <a:gd name="T35" fmla="*/ 9 h 194"/>
                  <a:gd name="T36" fmla="*/ 26 w 262"/>
                  <a:gd name="T37" fmla="*/ 9 h 194"/>
                  <a:gd name="T38" fmla="*/ 22 w 262"/>
                  <a:gd name="T39" fmla="*/ 10 h 194"/>
                  <a:gd name="T40" fmla="*/ 18 w 262"/>
                  <a:gd name="T41" fmla="*/ 11 h 194"/>
                  <a:gd name="T42" fmla="*/ 16 w 262"/>
                  <a:gd name="T43" fmla="*/ 12 h 194"/>
                  <a:gd name="T44" fmla="*/ 15 w 262"/>
                  <a:gd name="T45" fmla="*/ 12 h 194"/>
                  <a:gd name="T46" fmla="*/ 13 w 262"/>
                  <a:gd name="T47" fmla="*/ 14 h 194"/>
                  <a:gd name="T48" fmla="*/ 10 w 262"/>
                  <a:gd name="T49" fmla="*/ 16 h 194"/>
                  <a:gd name="T50" fmla="*/ 8 w 262"/>
                  <a:gd name="T51" fmla="*/ 19 h 194"/>
                  <a:gd name="T52" fmla="*/ 7 w 262"/>
                  <a:gd name="T53" fmla="*/ 20 h 194"/>
                  <a:gd name="T54" fmla="*/ 6 w 262"/>
                  <a:gd name="T55" fmla="*/ 21 h 194"/>
                  <a:gd name="T56" fmla="*/ 6 w 262"/>
                  <a:gd name="T57" fmla="*/ 21 h 194"/>
                  <a:gd name="T58" fmla="*/ 5 w 262"/>
                  <a:gd name="T59" fmla="*/ 22 h 194"/>
                  <a:gd name="T60" fmla="*/ 5 w 262"/>
                  <a:gd name="T61" fmla="*/ 23 h 194"/>
                  <a:gd name="T62" fmla="*/ 4 w 262"/>
                  <a:gd name="T63" fmla="*/ 23 h 194"/>
                  <a:gd name="T64" fmla="*/ 3 w 262"/>
                  <a:gd name="T65" fmla="*/ 23 h 194"/>
                  <a:gd name="T66" fmla="*/ 3 w 262"/>
                  <a:gd name="T67" fmla="*/ 22 h 194"/>
                  <a:gd name="T68" fmla="*/ 3 w 262"/>
                  <a:gd name="T69" fmla="*/ 21 h 194"/>
                  <a:gd name="T70" fmla="*/ 4 w 262"/>
                  <a:gd name="T71" fmla="*/ 21 h 194"/>
                  <a:gd name="T72" fmla="*/ 4 w 262"/>
                  <a:gd name="T73" fmla="*/ 20 h 194"/>
                  <a:gd name="T74" fmla="*/ 4 w 262"/>
                  <a:gd name="T75" fmla="*/ 19 h 194"/>
                  <a:gd name="T76" fmla="*/ 4 w 262"/>
                  <a:gd name="T77" fmla="*/ 19 h 194"/>
                  <a:gd name="T78" fmla="*/ 5 w 262"/>
                  <a:gd name="T79" fmla="*/ 19 h 194"/>
                  <a:gd name="T80" fmla="*/ 6 w 262"/>
                  <a:gd name="T81" fmla="*/ 17 h 194"/>
                  <a:gd name="T82" fmla="*/ 7 w 262"/>
                  <a:gd name="T83" fmla="*/ 15 h 194"/>
                  <a:gd name="T84" fmla="*/ 9 w 262"/>
                  <a:gd name="T85" fmla="*/ 14 h 194"/>
                  <a:gd name="T86" fmla="*/ 10 w 262"/>
                  <a:gd name="T87" fmla="*/ 13 h 194"/>
                  <a:gd name="T88" fmla="*/ 10 w 262"/>
                  <a:gd name="T89" fmla="*/ 13 h 194"/>
                  <a:gd name="T90" fmla="*/ 9 w 262"/>
                  <a:gd name="T91" fmla="*/ 13 h 194"/>
                  <a:gd name="T92" fmla="*/ 8 w 262"/>
                  <a:gd name="T93" fmla="*/ 13 h 194"/>
                  <a:gd name="T94" fmla="*/ 7 w 262"/>
                  <a:gd name="T95" fmla="*/ 13 h 194"/>
                  <a:gd name="T96" fmla="*/ 5 w 262"/>
                  <a:gd name="T97" fmla="*/ 12 h 194"/>
                  <a:gd name="T98" fmla="*/ 5 w 262"/>
                  <a:gd name="T99" fmla="*/ 12 h 194"/>
                  <a:gd name="T100" fmla="*/ 1 w 262"/>
                  <a:gd name="T101" fmla="*/ 9 h 194"/>
                  <a:gd name="T102" fmla="*/ 0 w 262"/>
                  <a:gd name="T103" fmla="*/ 6 h 194"/>
                  <a:gd name="T104" fmla="*/ 0 w 262"/>
                  <a:gd name="T105" fmla="*/ 3 h 194"/>
                  <a:gd name="T106" fmla="*/ 1 w 262"/>
                  <a:gd name="T107" fmla="*/ 0 h 194"/>
                  <a:gd name="T108" fmla="*/ 1 w 262"/>
                  <a:gd name="T109" fmla="*/ 0 h 1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2"/>
                  <a:gd name="T166" fmla="*/ 0 h 194"/>
                  <a:gd name="T167" fmla="*/ 262 w 262"/>
                  <a:gd name="T168" fmla="*/ 194 h 1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2" h="194">
                    <a:moveTo>
                      <a:pt x="13" y="0"/>
                    </a:moveTo>
                    <a:lnTo>
                      <a:pt x="9" y="11"/>
                    </a:lnTo>
                    <a:lnTo>
                      <a:pt x="7" y="22"/>
                    </a:lnTo>
                    <a:lnTo>
                      <a:pt x="7" y="34"/>
                    </a:lnTo>
                    <a:lnTo>
                      <a:pt x="8" y="45"/>
                    </a:lnTo>
                    <a:lnTo>
                      <a:pt x="12" y="56"/>
                    </a:lnTo>
                    <a:lnTo>
                      <a:pt x="17" y="66"/>
                    </a:lnTo>
                    <a:lnTo>
                      <a:pt x="24" y="74"/>
                    </a:lnTo>
                    <a:lnTo>
                      <a:pt x="33" y="82"/>
                    </a:lnTo>
                    <a:lnTo>
                      <a:pt x="43" y="87"/>
                    </a:lnTo>
                    <a:lnTo>
                      <a:pt x="55" y="90"/>
                    </a:lnTo>
                    <a:lnTo>
                      <a:pt x="65" y="92"/>
                    </a:lnTo>
                    <a:lnTo>
                      <a:pt x="75" y="92"/>
                    </a:lnTo>
                    <a:lnTo>
                      <a:pt x="86" y="92"/>
                    </a:lnTo>
                    <a:lnTo>
                      <a:pt x="96" y="90"/>
                    </a:lnTo>
                    <a:lnTo>
                      <a:pt x="105" y="89"/>
                    </a:lnTo>
                    <a:lnTo>
                      <a:pt x="115" y="87"/>
                    </a:lnTo>
                    <a:lnTo>
                      <a:pt x="124" y="85"/>
                    </a:lnTo>
                    <a:lnTo>
                      <a:pt x="134" y="82"/>
                    </a:lnTo>
                    <a:lnTo>
                      <a:pt x="144" y="79"/>
                    </a:lnTo>
                    <a:lnTo>
                      <a:pt x="154" y="77"/>
                    </a:lnTo>
                    <a:lnTo>
                      <a:pt x="165" y="75"/>
                    </a:lnTo>
                    <a:lnTo>
                      <a:pt x="175" y="73"/>
                    </a:lnTo>
                    <a:lnTo>
                      <a:pt x="186" y="73"/>
                    </a:lnTo>
                    <a:lnTo>
                      <a:pt x="197" y="72"/>
                    </a:lnTo>
                    <a:lnTo>
                      <a:pt x="207" y="71"/>
                    </a:lnTo>
                    <a:lnTo>
                      <a:pt x="218" y="71"/>
                    </a:lnTo>
                    <a:lnTo>
                      <a:pt x="229" y="71"/>
                    </a:lnTo>
                    <a:lnTo>
                      <a:pt x="239" y="71"/>
                    </a:lnTo>
                    <a:lnTo>
                      <a:pt x="249" y="72"/>
                    </a:lnTo>
                    <a:lnTo>
                      <a:pt x="261" y="72"/>
                    </a:lnTo>
                    <a:lnTo>
                      <a:pt x="257" y="72"/>
                    </a:lnTo>
                    <a:lnTo>
                      <a:pt x="251" y="73"/>
                    </a:lnTo>
                    <a:lnTo>
                      <a:pt x="240" y="75"/>
                    </a:lnTo>
                    <a:lnTo>
                      <a:pt x="226" y="77"/>
                    </a:lnTo>
                    <a:lnTo>
                      <a:pt x="211" y="80"/>
                    </a:lnTo>
                    <a:lnTo>
                      <a:pt x="195" y="83"/>
                    </a:lnTo>
                    <a:lnTo>
                      <a:pt x="179" y="86"/>
                    </a:lnTo>
                    <a:lnTo>
                      <a:pt x="164" y="90"/>
                    </a:lnTo>
                    <a:lnTo>
                      <a:pt x="150" y="94"/>
                    </a:lnTo>
                    <a:lnTo>
                      <a:pt x="140" y="98"/>
                    </a:lnTo>
                    <a:lnTo>
                      <a:pt x="131" y="103"/>
                    </a:lnTo>
                    <a:lnTo>
                      <a:pt x="120" y="111"/>
                    </a:lnTo>
                    <a:lnTo>
                      <a:pt x="109" y="119"/>
                    </a:lnTo>
                    <a:lnTo>
                      <a:pt x="99" y="129"/>
                    </a:lnTo>
                    <a:lnTo>
                      <a:pt x="88" y="139"/>
                    </a:lnTo>
                    <a:lnTo>
                      <a:pt x="79" y="149"/>
                    </a:lnTo>
                    <a:lnTo>
                      <a:pt x="70" y="158"/>
                    </a:lnTo>
                    <a:lnTo>
                      <a:pt x="64" y="165"/>
                    </a:lnTo>
                    <a:lnTo>
                      <a:pt x="58" y="171"/>
                    </a:lnTo>
                    <a:lnTo>
                      <a:pt x="56" y="174"/>
                    </a:lnTo>
                    <a:lnTo>
                      <a:pt x="55" y="177"/>
                    </a:lnTo>
                    <a:lnTo>
                      <a:pt x="52" y="179"/>
                    </a:lnTo>
                    <a:lnTo>
                      <a:pt x="50" y="182"/>
                    </a:lnTo>
                    <a:lnTo>
                      <a:pt x="48" y="185"/>
                    </a:lnTo>
                    <a:lnTo>
                      <a:pt x="45" y="188"/>
                    </a:lnTo>
                    <a:lnTo>
                      <a:pt x="42" y="190"/>
                    </a:lnTo>
                    <a:lnTo>
                      <a:pt x="39" y="192"/>
                    </a:lnTo>
                    <a:lnTo>
                      <a:pt x="36" y="193"/>
                    </a:lnTo>
                    <a:lnTo>
                      <a:pt x="34" y="193"/>
                    </a:lnTo>
                    <a:lnTo>
                      <a:pt x="31" y="190"/>
                    </a:lnTo>
                    <a:lnTo>
                      <a:pt x="29" y="188"/>
                    </a:lnTo>
                    <a:lnTo>
                      <a:pt x="29" y="184"/>
                    </a:lnTo>
                    <a:lnTo>
                      <a:pt x="29" y="180"/>
                    </a:lnTo>
                    <a:lnTo>
                      <a:pt x="30" y="177"/>
                    </a:lnTo>
                    <a:lnTo>
                      <a:pt x="32" y="174"/>
                    </a:lnTo>
                    <a:lnTo>
                      <a:pt x="34" y="171"/>
                    </a:lnTo>
                    <a:lnTo>
                      <a:pt x="36" y="168"/>
                    </a:lnTo>
                    <a:lnTo>
                      <a:pt x="38" y="165"/>
                    </a:lnTo>
                    <a:lnTo>
                      <a:pt x="39" y="164"/>
                    </a:lnTo>
                    <a:lnTo>
                      <a:pt x="40" y="163"/>
                    </a:lnTo>
                    <a:lnTo>
                      <a:pt x="41" y="161"/>
                    </a:lnTo>
                    <a:lnTo>
                      <a:pt x="43" y="158"/>
                    </a:lnTo>
                    <a:lnTo>
                      <a:pt x="47" y="152"/>
                    </a:lnTo>
                    <a:lnTo>
                      <a:pt x="52" y="146"/>
                    </a:lnTo>
                    <a:lnTo>
                      <a:pt x="58" y="138"/>
                    </a:lnTo>
                    <a:lnTo>
                      <a:pt x="64" y="130"/>
                    </a:lnTo>
                    <a:lnTo>
                      <a:pt x="70" y="123"/>
                    </a:lnTo>
                    <a:lnTo>
                      <a:pt x="77" y="116"/>
                    </a:lnTo>
                    <a:lnTo>
                      <a:pt x="83" y="111"/>
                    </a:lnTo>
                    <a:lnTo>
                      <a:pt x="88" y="108"/>
                    </a:lnTo>
                    <a:lnTo>
                      <a:pt x="87" y="108"/>
                    </a:lnTo>
                    <a:lnTo>
                      <a:pt x="85" y="109"/>
                    </a:lnTo>
                    <a:lnTo>
                      <a:pt x="82" y="109"/>
                    </a:lnTo>
                    <a:lnTo>
                      <a:pt x="78" y="109"/>
                    </a:lnTo>
                    <a:lnTo>
                      <a:pt x="73" y="110"/>
                    </a:lnTo>
                    <a:lnTo>
                      <a:pt x="67" y="109"/>
                    </a:lnTo>
                    <a:lnTo>
                      <a:pt x="61" y="108"/>
                    </a:lnTo>
                    <a:lnTo>
                      <a:pt x="55" y="107"/>
                    </a:lnTo>
                    <a:lnTo>
                      <a:pt x="48" y="104"/>
                    </a:lnTo>
                    <a:lnTo>
                      <a:pt x="41" y="101"/>
                    </a:lnTo>
                    <a:lnTo>
                      <a:pt x="23" y="89"/>
                    </a:lnTo>
                    <a:lnTo>
                      <a:pt x="10" y="76"/>
                    </a:lnTo>
                    <a:lnTo>
                      <a:pt x="3" y="63"/>
                    </a:lnTo>
                    <a:lnTo>
                      <a:pt x="0" y="49"/>
                    </a:lnTo>
                    <a:lnTo>
                      <a:pt x="0" y="36"/>
                    </a:lnTo>
                    <a:lnTo>
                      <a:pt x="2" y="25"/>
                    </a:lnTo>
                    <a:lnTo>
                      <a:pt x="5" y="14"/>
                    </a:lnTo>
                    <a:lnTo>
                      <a:pt x="9" y="6"/>
                    </a:lnTo>
                    <a:lnTo>
                      <a:pt x="12" y="1"/>
                    </a:lnTo>
                    <a:lnTo>
                      <a:pt x="13" y="0"/>
                    </a:lnTo>
                  </a:path>
                </a:pathLst>
              </a:custGeom>
              <a:solidFill>
                <a:srgbClr val="E498B1"/>
              </a:solidFill>
              <a:ln w="9525" cap="rnd">
                <a:noFill/>
                <a:round/>
                <a:headEnd/>
                <a:tailEnd/>
              </a:ln>
            </p:spPr>
            <p:txBody>
              <a:bodyPr/>
              <a:lstStyle/>
              <a:p>
                <a:endParaRPr lang="en-US"/>
              </a:p>
            </p:txBody>
          </p:sp>
          <p:sp>
            <p:nvSpPr>
              <p:cNvPr id="84470" name="Freeform 502"/>
              <p:cNvSpPr>
                <a:spLocks noChangeAspect="1"/>
              </p:cNvSpPr>
              <p:nvPr/>
            </p:nvSpPr>
            <p:spPr bwMode="auto">
              <a:xfrm>
                <a:off x="5246" y="1409"/>
                <a:ext cx="63" cy="44"/>
              </a:xfrm>
              <a:custGeom>
                <a:avLst/>
                <a:gdLst>
                  <a:gd name="T0" fmla="*/ 14 w 131"/>
                  <a:gd name="T1" fmla="*/ 0 h 90"/>
                  <a:gd name="T2" fmla="*/ 13 w 131"/>
                  <a:gd name="T3" fmla="*/ 0 h 90"/>
                  <a:gd name="T4" fmla="*/ 12 w 131"/>
                  <a:gd name="T5" fmla="*/ 0 h 90"/>
                  <a:gd name="T6" fmla="*/ 10 w 131"/>
                  <a:gd name="T7" fmla="*/ 1 h 90"/>
                  <a:gd name="T8" fmla="*/ 9 w 131"/>
                  <a:gd name="T9" fmla="*/ 2 h 90"/>
                  <a:gd name="T10" fmla="*/ 8 w 131"/>
                  <a:gd name="T11" fmla="*/ 2 h 90"/>
                  <a:gd name="T12" fmla="*/ 7 w 131"/>
                  <a:gd name="T13" fmla="*/ 3 h 90"/>
                  <a:gd name="T14" fmla="*/ 5 w 131"/>
                  <a:gd name="T15" fmla="*/ 5 h 90"/>
                  <a:gd name="T16" fmla="*/ 3 w 131"/>
                  <a:gd name="T17" fmla="*/ 7 h 90"/>
                  <a:gd name="T18" fmla="*/ 1 w 131"/>
                  <a:gd name="T19" fmla="*/ 9 h 90"/>
                  <a:gd name="T20" fmla="*/ 0 w 131"/>
                  <a:gd name="T21" fmla="*/ 11 h 90"/>
                  <a:gd name="T22" fmla="*/ 0 w 131"/>
                  <a:gd name="T23" fmla="*/ 10 h 90"/>
                  <a:gd name="T24" fmla="*/ 1 w 131"/>
                  <a:gd name="T25" fmla="*/ 9 h 90"/>
                  <a:gd name="T26" fmla="*/ 2 w 131"/>
                  <a:gd name="T27" fmla="*/ 7 h 90"/>
                  <a:gd name="T28" fmla="*/ 4 w 131"/>
                  <a:gd name="T29" fmla="*/ 5 h 90"/>
                  <a:gd name="T30" fmla="*/ 5 w 131"/>
                  <a:gd name="T31" fmla="*/ 4 h 90"/>
                  <a:gd name="T32" fmla="*/ 6 w 131"/>
                  <a:gd name="T33" fmla="*/ 3 h 90"/>
                  <a:gd name="T34" fmla="*/ 6 w 131"/>
                  <a:gd name="T35" fmla="*/ 3 h 90"/>
                  <a:gd name="T36" fmla="*/ 6 w 131"/>
                  <a:gd name="T37" fmla="*/ 2 h 90"/>
                  <a:gd name="T38" fmla="*/ 6 w 131"/>
                  <a:gd name="T39" fmla="*/ 2 h 90"/>
                  <a:gd name="T40" fmla="*/ 5 w 131"/>
                  <a:gd name="T41" fmla="*/ 2 h 90"/>
                  <a:gd name="T42" fmla="*/ 5 w 131"/>
                  <a:gd name="T43" fmla="*/ 2 h 90"/>
                  <a:gd name="T44" fmla="*/ 4 w 131"/>
                  <a:gd name="T45" fmla="*/ 2 h 90"/>
                  <a:gd name="T46" fmla="*/ 3 w 131"/>
                  <a:gd name="T47" fmla="*/ 2 h 90"/>
                  <a:gd name="T48" fmla="*/ 2 w 131"/>
                  <a:gd name="T49" fmla="*/ 2 h 90"/>
                  <a:gd name="T50" fmla="*/ 1 w 131"/>
                  <a:gd name="T51" fmla="*/ 2 h 90"/>
                  <a:gd name="T52" fmla="*/ 0 w 131"/>
                  <a:gd name="T53" fmla="*/ 1 h 90"/>
                  <a:gd name="T54" fmla="*/ 0 w 131"/>
                  <a:gd name="T55" fmla="*/ 1 h 90"/>
                  <a:gd name="T56" fmla="*/ 0 w 131"/>
                  <a:gd name="T57" fmla="*/ 1 h 90"/>
                  <a:gd name="T58" fmla="*/ 2 w 131"/>
                  <a:gd name="T59" fmla="*/ 1 h 90"/>
                  <a:gd name="T60" fmla="*/ 4 w 131"/>
                  <a:gd name="T61" fmla="*/ 1 h 90"/>
                  <a:gd name="T62" fmla="*/ 6 w 131"/>
                  <a:gd name="T63" fmla="*/ 1 h 90"/>
                  <a:gd name="T64" fmla="*/ 7 w 131"/>
                  <a:gd name="T65" fmla="*/ 1 h 90"/>
                  <a:gd name="T66" fmla="*/ 8 w 131"/>
                  <a:gd name="T67" fmla="*/ 1 h 90"/>
                  <a:gd name="T68" fmla="*/ 9 w 131"/>
                  <a:gd name="T69" fmla="*/ 1 h 90"/>
                  <a:gd name="T70" fmla="*/ 10 w 131"/>
                  <a:gd name="T71" fmla="*/ 0 h 90"/>
                  <a:gd name="T72" fmla="*/ 12 w 131"/>
                  <a:gd name="T73" fmla="*/ 0 h 90"/>
                  <a:gd name="T74" fmla="*/ 13 w 131"/>
                  <a:gd name="T75" fmla="*/ 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1"/>
                  <a:gd name="T115" fmla="*/ 0 h 90"/>
                  <a:gd name="T116" fmla="*/ 131 w 131"/>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1" h="90">
                    <a:moveTo>
                      <a:pt x="130" y="0"/>
                    </a:moveTo>
                    <a:lnTo>
                      <a:pt x="128" y="0"/>
                    </a:lnTo>
                    <a:lnTo>
                      <a:pt x="125" y="1"/>
                    </a:lnTo>
                    <a:lnTo>
                      <a:pt x="120" y="3"/>
                    </a:lnTo>
                    <a:lnTo>
                      <a:pt x="114" y="4"/>
                    </a:lnTo>
                    <a:lnTo>
                      <a:pt x="106" y="7"/>
                    </a:lnTo>
                    <a:lnTo>
                      <a:pt x="99" y="9"/>
                    </a:lnTo>
                    <a:lnTo>
                      <a:pt x="92" y="12"/>
                    </a:lnTo>
                    <a:lnTo>
                      <a:pt x="85" y="15"/>
                    </a:lnTo>
                    <a:lnTo>
                      <a:pt x="79" y="17"/>
                    </a:lnTo>
                    <a:lnTo>
                      <a:pt x="74" y="20"/>
                    </a:lnTo>
                    <a:lnTo>
                      <a:pt x="70" y="24"/>
                    </a:lnTo>
                    <a:lnTo>
                      <a:pt x="63" y="29"/>
                    </a:lnTo>
                    <a:lnTo>
                      <a:pt x="54" y="37"/>
                    </a:lnTo>
                    <a:lnTo>
                      <a:pt x="44" y="45"/>
                    </a:lnTo>
                    <a:lnTo>
                      <a:pt x="35" y="54"/>
                    </a:lnTo>
                    <a:lnTo>
                      <a:pt x="25" y="63"/>
                    </a:lnTo>
                    <a:lnTo>
                      <a:pt x="17" y="71"/>
                    </a:lnTo>
                    <a:lnTo>
                      <a:pt x="10" y="79"/>
                    </a:lnTo>
                    <a:lnTo>
                      <a:pt x="4" y="85"/>
                    </a:lnTo>
                    <a:lnTo>
                      <a:pt x="0" y="89"/>
                    </a:lnTo>
                    <a:lnTo>
                      <a:pt x="2" y="87"/>
                    </a:lnTo>
                    <a:lnTo>
                      <a:pt x="4" y="83"/>
                    </a:lnTo>
                    <a:lnTo>
                      <a:pt x="9" y="78"/>
                    </a:lnTo>
                    <a:lnTo>
                      <a:pt x="13" y="71"/>
                    </a:lnTo>
                    <a:lnTo>
                      <a:pt x="19" y="64"/>
                    </a:lnTo>
                    <a:lnTo>
                      <a:pt x="26" y="55"/>
                    </a:lnTo>
                    <a:lnTo>
                      <a:pt x="33" y="48"/>
                    </a:lnTo>
                    <a:lnTo>
                      <a:pt x="39" y="41"/>
                    </a:lnTo>
                    <a:lnTo>
                      <a:pt x="45" y="35"/>
                    </a:lnTo>
                    <a:lnTo>
                      <a:pt x="51" y="31"/>
                    </a:lnTo>
                    <a:lnTo>
                      <a:pt x="54" y="28"/>
                    </a:lnTo>
                    <a:lnTo>
                      <a:pt x="56" y="26"/>
                    </a:lnTo>
                    <a:lnTo>
                      <a:pt x="56" y="24"/>
                    </a:lnTo>
                    <a:lnTo>
                      <a:pt x="54" y="22"/>
                    </a:lnTo>
                    <a:lnTo>
                      <a:pt x="52" y="22"/>
                    </a:lnTo>
                    <a:lnTo>
                      <a:pt x="49" y="22"/>
                    </a:lnTo>
                    <a:lnTo>
                      <a:pt x="46" y="22"/>
                    </a:lnTo>
                    <a:lnTo>
                      <a:pt x="44" y="22"/>
                    </a:lnTo>
                    <a:lnTo>
                      <a:pt x="42" y="22"/>
                    </a:lnTo>
                    <a:lnTo>
                      <a:pt x="38" y="22"/>
                    </a:lnTo>
                    <a:lnTo>
                      <a:pt x="35" y="22"/>
                    </a:lnTo>
                    <a:lnTo>
                      <a:pt x="30" y="21"/>
                    </a:lnTo>
                    <a:lnTo>
                      <a:pt x="25" y="20"/>
                    </a:lnTo>
                    <a:lnTo>
                      <a:pt x="21" y="19"/>
                    </a:lnTo>
                    <a:lnTo>
                      <a:pt x="16" y="19"/>
                    </a:lnTo>
                    <a:lnTo>
                      <a:pt x="12" y="17"/>
                    </a:lnTo>
                    <a:lnTo>
                      <a:pt x="7" y="16"/>
                    </a:lnTo>
                    <a:lnTo>
                      <a:pt x="4" y="15"/>
                    </a:lnTo>
                    <a:lnTo>
                      <a:pt x="2" y="14"/>
                    </a:lnTo>
                    <a:lnTo>
                      <a:pt x="3" y="14"/>
                    </a:lnTo>
                    <a:lnTo>
                      <a:pt x="7" y="14"/>
                    </a:lnTo>
                    <a:lnTo>
                      <a:pt x="13" y="14"/>
                    </a:lnTo>
                    <a:lnTo>
                      <a:pt x="20" y="15"/>
                    </a:lnTo>
                    <a:lnTo>
                      <a:pt x="29" y="15"/>
                    </a:lnTo>
                    <a:lnTo>
                      <a:pt x="37" y="15"/>
                    </a:lnTo>
                    <a:lnTo>
                      <a:pt x="45" y="15"/>
                    </a:lnTo>
                    <a:lnTo>
                      <a:pt x="53" y="15"/>
                    </a:lnTo>
                    <a:lnTo>
                      <a:pt x="60" y="14"/>
                    </a:lnTo>
                    <a:lnTo>
                      <a:pt x="65" y="13"/>
                    </a:lnTo>
                    <a:lnTo>
                      <a:pt x="69" y="13"/>
                    </a:lnTo>
                    <a:lnTo>
                      <a:pt x="73" y="11"/>
                    </a:lnTo>
                    <a:lnTo>
                      <a:pt x="79" y="10"/>
                    </a:lnTo>
                    <a:lnTo>
                      <a:pt x="85" y="7"/>
                    </a:lnTo>
                    <a:lnTo>
                      <a:pt x="92" y="6"/>
                    </a:lnTo>
                    <a:lnTo>
                      <a:pt x="98" y="4"/>
                    </a:lnTo>
                    <a:lnTo>
                      <a:pt x="106" y="3"/>
                    </a:lnTo>
                    <a:lnTo>
                      <a:pt x="114" y="1"/>
                    </a:lnTo>
                    <a:lnTo>
                      <a:pt x="121" y="0"/>
                    </a:lnTo>
                    <a:lnTo>
                      <a:pt x="130" y="0"/>
                    </a:lnTo>
                  </a:path>
                </a:pathLst>
              </a:custGeom>
              <a:solidFill>
                <a:srgbClr val="B1327E"/>
              </a:solidFill>
              <a:ln w="9525" cap="rnd">
                <a:noFill/>
                <a:round/>
                <a:headEnd/>
                <a:tailEnd/>
              </a:ln>
            </p:spPr>
            <p:txBody>
              <a:bodyPr/>
              <a:lstStyle/>
              <a:p>
                <a:endParaRPr lang="en-US"/>
              </a:p>
            </p:txBody>
          </p:sp>
          <p:sp>
            <p:nvSpPr>
              <p:cNvPr id="84471" name="Freeform 503"/>
              <p:cNvSpPr>
                <a:spLocks noChangeAspect="1"/>
              </p:cNvSpPr>
              <p:nvPr/>
            </p:nvSpPr>
            <p:spPr bwMode="auto">
              <a:xfrm>
                <a:off x="5259" y="1411"/>
                <a:ext cx="41" cy="27"/>
              </a:xfrm>
              <a:custGeom>
                <a:avLst/>
                <a:gdLst>
                  <a:gd name="T0" fmla="*/ 10 w 84"/>
                  <a:gd name="T1" fmla="*/ 0 h 55"/>
                  <a:gd name="T2" fmla="*/ 9 w 84"/>
                  <a:gd name="T3" fmla="*/ 0 h 55"/>
                  <a:gd name="T4" fmla="*/ 9 w 84"/>
                  <a:gd name="T5" fmla="*/ 0 h 55"/>
                  <a:gd name="T6" fmla="*/ 9 w 84"/>
                  <a:gd name="T7" fmla="*/ 0 h 55"/>
                  <a:gd name="T8" fmla="*/ 8 w 84"/>
                  <a:gd name="T9" fmla="*/ 0 h 55"/>
                  <a:gd name="T10" fmla="*/ 8 w 84"/>
                  <a:gd name="T11" fmla="*/ 0 h 55"/>
                  <a:gd name="T12" fmla="*/ 8 w 84"/>
                  <a:gd name="T13" fmla="*/ 0 h 55"/>
                  <a:gd name="T14" fmla="*/ 7 w 84"/>
                  <a:gd name="T15" fmla="*/ 0 h 55"/>
                  <a:gd name="T16" fmla="*/ 7 w 84"/>
                  <a:gd name="T17" fmla="*/ 0 h 55"/>
                  <a:gd name="T18" fmla="*/ 7 w 84"/>
                  <a:gd name="T19" fmla="*/ 1 h 55"/>
                  <a:gd name="T20" fmla="*/ 6 w 84"/>
                  <a:gd name="T21" fmla="*/ 1 h 55"/>
                  <a:gd name="T22" fmla="*/ 6 w 84"/>
                  <a:gd name="T23" fmla="*/ 1 h 55"/>
                  <a:gd name="T24" fmla="*/ 5 w 84"/>
                  <a:gd name="T25" fmla="*/ 1 h 55"/>
                  <a:gd name="T26" fmla="*/ 5 w 84"/>
                  <a:gd name="T27" fmla="*/ 2 h 55"/>
                  <a:gd name="T28" fmla="*/ 4 w 84"/>
                  <a:gd name="T29" fmla="*/ 2 h 55"/>
                  <a:gd name="T30" fmla="*/ 3 w 84"/>
                  <a:gd name="T31" fmla="*/ 3 h 55"/>
                  <a:gd name="T32" fmla="*/ 3 w 84"/>
                  <a:gd name="T33" fmla="*/ 3 h 55"/>
                  <a:gd name="T34" fmla="*/ 2 w 84"/>
                  <a:gd name="T35" fmla="*/ 4 h 55"/>
                  <a:gd name="T36" fmla="*/ 1 w 84"/>
                  <a:gd name="T37" fmla="*/ 4 h 55"/>
                  <a:gd name="T38" fmla="*/ 1 w 84"/>
                  <a:gd name="T39" fmla="*/ 5 h 55"/>
                  <a:gd name="T40" fmla="*/ 0 w 84"/>
                  <a:gd name="T41" fmla="*/ 6 h 55"/>
                  <a:gd name="T42" fmla="*/ 0 w 84"/>
                  <a:gd name="T43" fmla="*/ 6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
                  <a:gd name="T67" fmla="*/ 0 h 55"/>
                  <a:gd name="T68" fmla="*/ 84 w 84"/>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 h="55">
                    <a:moveTo>
                      <a:pt x="83" y="0"/>
                    </a:moveTo>
                    <a:lnTo>
                      <a:pt x="80" y="1"/>
                    </a:lnTo>
                    <a:lnTo>
                      <a:pt x="77" y="2"/>
                    </a:lnTo>
                    <a:lnTo>
                      <a:pt x="73" y="3"/>
                    </a:lnTo>
                    <a:lnTo>
                      <a:pt x="71" y="4"/>
                    </a:lnTo>
                    <a:lnTo>
                      <a:pt x="68" y="4"/>
                    </a:lnTo>
                    <a:lnTo>
                      <a:pt x="65" y="5"/>
                    </a:lnTo>
                    <a:lnTo>
                      <a:pt x="63" y="6"/>
                    </a:lnTo>
                    <a:lnTo>
                      <a:pt x="60" y="7"/>
                    </a:lnTo>
                    <a:lnTo>
                      <a:pt x="58" y="8"/>
                    </a:lnTo>
                    <a:lnTo>
                      <a:pt x="55" y="9"/>
                    </a:lnTo>
                    <a:lnTo>
                      <a:pt x="48" y="13"/>
                    </a:lnTo>
                    <a:lnTo>
                      <a:pt x="42" y="16"/>
                    </a:lnTo>
                    <a:lnTo>
                      <a:pt x="36" y="20"/>
                    </a:lnTo>
                    <a:lnTo>
                      <a:pt x="30" y="25"/>
                    </a:lnTo>
                    <a:lnTo>
                      <a:pt x="25" y="29"/>
                    </a:lnTo>
                    <a:lnTo>
                      <a:pt x="20" y="34"/>
                    </a:lnTo>
                    <a:lnTo>
                      <a:pt x="15" y="38"/>
                    </a:lnTo>
                    <a:lnTo>
                      <a:pt x="10" y="44"/>
                    </a:lnTo>
                    <a:lnTo>
                      <a:pt x="5" y="49"/>
                    </a:lnTo>
                    <a:lnTo>
                      <a:pt x="0" y="54"/>
                    </a:lnTo>
                  </a:path>
                </a:pathLst>
              </a:custGeom>
              <a:noFill/>
              <a:ln w="12700" cap="rnd">
                <a:solidFill>
                  <a:srgbClr val="000000"/>
                </a:solidFill>
                <a:round/>
                <a:headEnd type="none" w="sm" len="sm"/>
                <a:tailEnd type="none" w="sm" len="sm"/>
              </a:ln>
            </p:spPr>
            <p:txBody>
              <a:bodyPr/>
              <a:lstStyle/>
              <a:p>
                <a:endParaRPr lang="en-US"/>
              </a:p>
            </p:txBody>
          </p:sp>
          <p:sp>
            <p:nvSpPr>
              <p:cNvPr id="84472" name="Freeform 504"/>
              <p:cNvSpPr>
                <a:spLocks noChangeAspect="1"/>
              </p:cNvSpPr>
              <p:nvPr/>
            </p:nvSpPr>
            <p:spPr bwMode="auto">
              <a:xfrm>
                <a:off x="5265" y="1409"/>
                <a:ext cx="44" cy="10"/>
              </a:xfrm>
              <a:custGeom>
                <a:avLst/>
                <a:gdLst>
                  <a:gd name="T0" fmla="*/ 10 w 92"/>
                  <a:gd name="T1" fmla="*/ 0 h 19"/>
                  <a:gd name="T2" fmla="*/ 10 w 92"/>
                  <a:gd name="T3" fmla="*/ 0 h 19"/>
                  <a:gd name="T4" fmla="*/ 9 w 92"/>
                  <a:gd name="T5" fmla="*/ 1 h 19"/>
                  <a:gd name="T6" fmla="*/ 8 w 92"/>
                  <a:gd name="T7" fmla="*/ 1 h 19"/>
                  <a:gd name="T8" fmla="*/ 6 w 92"/>
                  <a:gd name="T9" fmla="*/ 1 h 19"/>
                  <a:gd name="T10" fmla="*/ 5 w 92"/>
                  <a:gd name="T11" fmla="*/ 2 h 19"/>
                  <a:gd name="T12" fmla="*/ 4 w 92"/>
                  <a:gd name="T13" fmla="*/ 2 h 19"/>
                  <a:gd name="T14" fmla="*/ 2 w 92"/>
                  <a:gd name="T15" fmla="*/ 2 h 19"/>
                  <a:gd name="T16" fmla="*/ 1 w 92"/>
                  <a:gd name="T17" fmla="*/ 2 h 19"/>
                  <a:gd name="T18" fmla="*/ 0 w 92"/>
                  <a:gd name="T19" fmla="*/ 3 h 19"/>
                  <a:gd name="T20" fmla="*/ 0 w 92"/>
                  <a:gd name="T21" fmla="*/ 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19"/>
                  <a:gd name="T35" fmla="*/ 92 w 9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19">
                    <a:moveTo>
                      <a:pt x="91" y="0"/>
                    </a:moveTo>
                    <a:lnTo>
                      <a:pt x="87" y="0"/>
                    </a:lnTo>
                    <a:lnTo>
                      <a:pt x="80" y="2"/>
                    </a:lnTo>
                    <a:lnTo>
                      <a:pt x="70" y="4"/>
                    </a:lnTo>
                    <a:lnTo>
                      <a:pt x="59" y="7"/>
                    </a:lnTo>
                    <a:lnTo>
                      <a:pt x="47" y="10"/>
                    </a:lnTo>
                    <a:lnTo>
                      <a:pt x="34" y="13"/>
                    </a:lnTo>
                    <a:lnTo>
                      <a:pt x="23" y="15"/>
                    </a:lnTo>
                    <a:lnTo>
                      <a:pt x="13" y="16"/>
                    </a:lnTo>
                    <a:lnTo>
                      <a:pt x="5" y="18"/>
                    </a:lnTo>
                    <a:lnTo>
                      <a:pt x="0" y="17"/>
                    </a:lnTo>
                  </a:path>
                </a:pathLst>
              </a:custGeom>
              <a:noFill/>
              <a:ln w="12700" cap="rnd">
                <a:solidFill>
                  <a:srgbClr val="000000"/>
                </a:solidFill>
                <a:round/>
                <a:headEnd type="none" w="sm" len="sm"/>
                <a:tailEnd type="none" w="sm" len="sm"/>
              </a:ln>
            </p:spPr>
            <p:txBody>
              <a:bodyPr/>
              <a:lstStyle/>
              <a:p>
                <a:endParaRPr lang="en-US"/>
              </a:p>
            </p:txBody>
          </p:sp>
          <p:sp>
            <p:nvSpPr>
              <p:cNvPr id="84473" name="Freeform 505"/>
              <p:cNvSpPr>
                <a:spLocks noChangeAspect="1"/>
              </p:cNvSpPr>
              <p:nvPr/>
            </p:nvSpPr>
            <p:spPr bwMode="auto">
              <a:xfrm>
                <a:off x="5188" y="876"/>
                <a:ext cx="49" cy="25"/>
              </a:xfrm>
              <a:custGeom>
                <a:avLst/>
                <a:gdLst>
                  <a:gd name="T0" fmla="*/ 2 w 99"/>
                  <a:gd name="T1" fmla="*/ 3 h 51"/>
                  <a:gd name="T2" fmla="*/ 2 w 99"/>
                  <a:gd name="T3" fmla="*/ 2 h 51"/>
                  <a:gd name="T4" fmla="*/ 3 w 99"/>
                  <a:gd name="T5" fmla="*/ 1 h 51"/>
                  <a:gd name="T6" fmla="*/ 4 w 99"/>
                  <a:gd name="T7" fmla="*/ 1 h 51"/>
                  <a:gd name="T8" fmla="*/ 5 w 99"/>
                  <a:gd name="T9" fmla="*/ 0 h 51"/>
                  <a:gd name="T10" fmla="*/ 6 w 99"/>
                  <a:gd name="T11" fmla="*/ 0 h 51"/>
                  <a:gd name="T12" fmla="*/ 7 w 99"/>
                  <a:gd name="T13" fmla="*/ 0 h 51"/>
                  <a:gd name="T14" fmla="*/ 8 w 99"/>
                  <a:gd name="T15" fmla="*/ 0 h 51"/>
                  <a:gd name="T16" fmla="*/ 9 w 99"/>
                  <a:gd name="T17" fmla="*/ 0 h 51"/>
                  <a:gd name="T18" fmla="*/ 11 w 99"/>
                  <a:gd name="T19" fmla="*/ 0 h 51"/>
                  <a:gd name="T20" fmla="*/ 12 w 99"/>
                  <a:gd name="T21" fmla="*/ 0 h 51"/>
                  <a:gd name="T22" fmla="*/ 12 w 99"/>
                  <a:gd name="T23" fmla="*/ 0 h 51"/>
                  <a:gd name="T24" fmla="*/ 11 w 99"/>
                  <a:gd name="T25" fmla="*/ 1 h 51"/>
                  <a:gd name="T26" fmla="*/ 9 w 99"/>
                  <a:gd name="T27" fmla="*/ 2 h 51"/>
                  <a:gd name="T28" fmla="*/ 8 w 99"/>
                  <a:gd name="T29" fmla="*/ 2 h 51"/>
                  <a:gd name="T30" fmla="*/ 7 w 99"/>
                  <a:gd name="T31" fmla="*/ 3 h 51"/>
                  <a:gd name="T32" fmla="*/ 5 w 99"/>
                  <a:gd name="T33" fmla="*/ 3 h 51"/>
                  <a:gd name="T34" fmla="*/ 4 w 99"/>
                  <a:gd name="T35" fmla="*/ 3 h 51"/>
                  <a:gd name="T36" fmla="*/ 3 w 99"/>
                  <a:gd name="T37" fmla="*/ 4 h 51"/>
                  <a:gd name="T38" fmla="*/ 2 w 99"/>
                  <a:gd name="T39" fmla="*/ 4 h 51"/>
                  <a:gd name="T40" fmla="*/ 1 w 99"/>
                  <a:gd name="T41" fmla="*/ 5 h 51"/>
                  <a:gd name="T42" fmla="*/ 0 w 99"/>
                  <a:gd name="T43" fmla="*/ 6 h 51"/>
                  <a:gd name="T44" fmla="*/ 2 w 99"/>
                  <a:gd name="T45" fmla="*/ 3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9"/>
                  <a:gd name="T70" fmla="*/ 0 h 51"/>
                  <a:gd name="T71" fmla="*/ 99 w 99"/>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9" h="51">
                    <a:moveTo>
                      <a:pt x="16" y="30"/>
                    </a:moveTo>
                    <a:lnTo>
                      <a:pt x="20" y="20"/>
                    </a:lnTo>
                    <a:lnTo>
                      <a:pt x="26" y="14"/>
                    </a:lnTo>
                    <a:lnTo>
                      <a:pt x="33" y="8"/>
                    </a:lnTo>
                    <a:lnTo>
                      <a:pt x="41" y="4"/>
                    </a:lnTo>
                    <a:lnTo>
                      <a:pt x="51" y="1"/>
                    </a:lnTo>
                    <a:lnTo>
                      <a:pt x="60" y="0"/>
                    </a:lnTo>
                    <a:lnTo>
                      <a:pt x="70" y="0"/>
                    </a:lnTo>
                    <a:lnTo>
                      <a:pt x="79" y="1"/>
                    </a:lnTo>
                    <a:lnTo>
                      <a:pt x="89" y="3"/>
                    </a:lnTo>
                    <a:lnTo>
                      <a:pt x="98" y="7"/>
                    </a:lnTo>
                    <a:lnTo>
                      <a:pt x="89" y="14"/>
                    </a:lnTo>
                    <a:lnTo>
                      <a:pt x="79" y="18"/>
                    </a:lnTo>
                    <a:lnTo>
                      <a:pt x="69" y="22"/>
                    </a:lnTo>
                    <a:lnTo>
                      <a:pt x="58" y="24"/>
                    </a:lnTo>
                    <a:lnTo>
                      <a:pt x="47" y="27"/>
                    </a:lnTo>
                    <a:lnTo>
                      <a:pt x="37" y="30"/>
                    </a:lnTo>
                    <a:lnTo>
                      <a:pt x="27" y="33"/>
                    </a:lnTo>
                    <a:lnTo>
                      <a:pt x="17" y="36"/>
                    </a:lnTo>
                    <a:lnTo>
                      <a:pt x="9" y="42"/>
                    </a:lnTo>
                    <a:lnTo>
                      <a:pt x="0" y="50"/>
                    </a:lnTo>
                    <a:lnTo>
                      <a:pt x="16" y="30"/>
                    </a:lnTo>
                  </a:path>
                </a:pathLst>
              </a:custGeom>
              <a:solidFill>
                <a:srgbClr val="FFFFFF"/>
              </a:solidFill>
              <a:ln w="9525" cap="rnd">
                <a:noFill/>
                <a:round/>
                <a:headEnd/>
                <a:tailEnd/>
              </a:ln>
            </p:spPr>
            <p:txBody>
              <a:bodyPr/>
              <a:lstStyle/>
              <a:p>
                <a:endParaRPr lang="en-US"/>
              </a:p>
            </p:txBody>
          </p:sp>
          <p:sp>
            <p:nvSpPr>
              <p:cNvPr id="84474" name="Freeform 506"/>
              <p:cNvSpPr>
                <a:spLocks noChangeAspect="1"/>
              </p:cNvSpPr>
              <p:nvPr/>
            </p:nvSpPr>
            <p:spPr bwMode="auto">
              <a:xfrm>
                <a:off x="5172" y="910"/>
                <a:ext cx="23" cy="24"/>
              </a:xfrm>
              <a:custGeom>
                <a:avLst/>
                <a:gdLst>
                  <a:gd name="T0" fmla="*/ 2 w 47"/>
                  <a:gd name="T1" fmla="*/ 0 h 49"/>
                  <a:gd name="T2" fmla="*/ 1 w 47"/>
                  <a:gd name="T3" fmla="*/ 0 h 49"/>
                  <a:gd name="T4" fmla="*/ 1 w 47"/>
                  <a:gd name="T5" fmla="*/ 1 h 49"/>
                  <a:gd name="T6" fmla="*/ 1 w 47"/>
                  <a:gd name="T7" fmla="*/ 1 h 49"/>
                  <a:gd name="T8" fmla="*/ 0 w 47"/>
                  <a:gd name="T9" fmla="*/ 2 h 49"/>
                  <a:gd name="T10" fmla="*/ 0 w 47"/>
                  <a:gd name="T11" fmla="*/ 3 h 49"/>
                  <a:gd name="T12" fmla="*/ 0 w 47"/>
                  <a:gd name="T13" fmla="*/ 3 h 49"/>
                  <a:gd name="T14" fmla="*/ 0 w 47"/>
                  <a:gd name="T15" fmla="*/ 4 h 49"/>
                  <a:gd name="T16" fmla="*/ 0 w 47"/>
                  <a:gd name="T17" fmla="*/ 4 h 49"/>
                  <a:gd name="T18" fmla="*/ 0 w 47"/>
                  <a:gd name="T19" fmla="*/ 5 h 49"/>
                  <a:gd name="T20" fmla="*/ 0 w 47"/>
                  <a:gd name="T21" fmla="*/ 6 h 49"/>
                  <a:gd name="T22" fmla="*/ 0 w 47"/>
                  <a:gd name="T23" fmla="*/ 6 h 49"/>
                  <a:gd name="T24" fmla="*/ 0 w 47"/>
                  <a:gd name="T25" fmla="*/ 6 h 49"/>
                  <a:gd name="T26" fmla="*/ 0 w 47"/>
                  <a:gd name="T27" fmla="*/ 6 h 49"/>
                  <a:gd name="T28" fmla="*/ 0 w 47"/>
                  <a:gd name="T29" fmla="*/ 6 h 49"/>
                  <a:gd name="T30" fmla="*/ 0 w 47"/>
                  <a:gd name="T31" fmla="*/ 6 h 49"/>
                  <a:gd name="T32" fmla="*/ 1 w 47"/>
                  <a:gd name="T33" fmla="*/ 6 h 49"/>
                  <a:gd name="T34" fmla="*/ 1 w 47"/>
                  <a:gd name="T35" fmla="*/ 6 h 49"/>
                  <a:gd name="T36" fmla="*/ 1 w 47"/>
                  <a:gd name="T37" fmla="*/ 5 h 49"/>
                  <a:gd name="T38" fmla="*/ 1 w 47"/>
                  <a:gd name="T39" fmla="*/ 5 h 49"/>
                  <a:gd name="T40" fmla="*/ 1 w 47"/>
                  <a:gd name="T41" fmla="*/ 5 h 49"/>
                  <a:gd name="T42" fmla="*/ 1 w 47"/>
                  <a:gd name="T43" fmla="*/ 5 h 49"/>
                  <a:gd name="T44" fmla="*/ 1 w 47"/>
                  <a:gd name="T45" fmla="*/ 5 h 49"/>
                  <a:gd name="T46" fmla="*/ 2 w 47"/>
                  <a:gd name="T47" fmla="*/ 4 h 49"/>
                  <a:gd name="T48" fmla="*/ 2 w 47"/>
                  <a:gd name="T49" fmla="*/ 4 h 49"/>
                  <a:gd name="T50" fmla="*/ 2 w 47"/>
                  <a:gd name="T51" fmla="*/ 3 h 49"/>
                  <a:gd name="T52" fmla="*/ 3 w 47"/>
                  <a:gd name="T53" fmla="*/ 2 h 49"/>
                  <a:gd name="T54" fmla="*/ 3 w 47"/>
                  <a:gd name="T55" fmla="*/ 2 h 49"/>
                  <a:gd name="T56" fmla="*/ 3 w 47"/>
                  <a:gd name="T57" fmla="*/ 2 h 49"/>
                  <a:gd name="T58" fmla="*/ 4 w 47"/>
                  <a:gd name="T59" fmla="*/ 1 h 49"/>
                  <a:gd name="T60" fmla="*/ 4 w 47"/>
                  <a:gd name="T61" fmla="*/ 1 h 49"/>
                  <a:gd name="T62" fmla="*/ 5 w 47"/>
                  <a:gd name="T63" fmla="*/ 0 h 49"/>
                  <a:gd name="T64" fmla="*/ 5 w 47"/>
                  <a:gd name="T65" fmla="*/ 0 h 49"/>
                  <a:gd name="T66" fmla="*/ 5 w 47"/>
                  <a:gd name="T67" fmla="*/ 0 h 49"/>
                  <a:gd name="T68" fmla="*/ 5 w 47"/>
                  <a:gd name="T69" fmla="*/ 0 h 49"/>
                  <a:gd name="T70" fmla="*/ 5 w 47"/>
                  <a:gd name="T71" fmla="*/ 0 h 49"/>
                  <a:gd name="T72" fmla="*/ 5 w 47"/>
                  <a:gd name="T73" fmla="*/ 0 h 49"/>
                  <a:gd name="T74" fmla="*/ 5 w 47"/>
                  <a:gd name="T75" fmla="*/ 0 h 49"/>
                  <a:gd name="T76" fmla="*/ 5 w 47"/>
                  <a:gd name="T77" fmla="*/ 0 h 49"/>
                  <a:gd name="T78" fmla="*/ 4 w 47"/>
                  <a:gd name="T79" fmla="*/ 0 h 49"/>
                  <a:gd name="T80" fmla="*/ 4 w 47"/>
                  <a:gd name="T81" fmla="*/ 0 h 49"/>
                  <a:gd name="T82" fmla="*/ 4 w 47"/>
                  <a:gd name="T83" fmla="*/ 0 h 49"/>
                  <a:gd name="T84" fmla="*/ 4 w 47"/>
                  <a:gd name="T85" fmla="*/ 0 h 49"/>
                  <a:gd name="T86" fmla="*/ 4 w 47"/>
                  <a:gd name="T87" fmla="*/ 0 h 49"/>
                  <a:gd name="T88" fmla="*/ 2 w 47"/>
                  <a:gd name="T89" fmla="*/ 0 h 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
                  <a:gd name="T136" fmla="*/ 0 h 49"/>
                  <a:gd name="T137" fmla="*/ 47 w 47"/>
                  <a:gd name="T138" fmla="*/ 49 h 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 h="49">
                    <a:moveTo>
                      <a:pt x="19" y="3"/>
                    </a:moveTo>
                    <a:lnTo>
                      <a:pt x="15" y="7"/>
                    </a:lnTo>
                    <a:lnTo>
                      <a:pt x="12" y="10"/>
                    </a:lnTo>
                    <a:lnTo>
                      <a:pt x="8" y="14"/>
                    </a:lnTo>
                    <a:lnTo>
                      <a:pt x="5" y="19"/>
                    </a:lnTo>
                    <a:lnTo>
                      <a:pt x="3" y="24"/>
                    </a:lnTo>
                    <a:lnTo>
                      <a:pt x="2" y="29"/>
                    </a:lnTo>
                    <a:lnTo>
                      <a:pt x="0" y="33"/>
                    </a:lnTo>
                    <a:lnTo>
                      <a:pt x="0" y="39"/>
                    </a:lnTo>
                    <a:lnTo>
                      <a:pt x="0" y="43"/>
                    </a:lnTo>
                    <a:lnTo>
                      <a:pt x="2" y="48"/>
                    </a:lnTo>
                    <a:lnTo>
                      <a:pt x="3" y="48"/>
                    </a:lnTo>
                    <a:lnTo>
                      <a:pt x="5" y="48"/>
                    </a:lnTo>
                    <a:lnTo>
                      <a:pt x="6" y="48"/>
                    </a:lnTo>
                    <a:lnTo>
                      <a:pt x="8" y="48"/>
                    </a:lnTo>
                    <a:lnTo>
                      <a:pt x="10" y="48"/>
                    </a:lnTo>
                    <a:lnTo>
                      <a:pt x="12" y="47"/>
                    </a:lnTo>
                    <a:lnTo>
                      <a:pt x="13" y="45"/>
                    </a:lnTo>
                    <a:lnTo>
                      <a:pt x="14" y="44"/>
                    </a:lnTo>
                    <a:lnTo>
                      <a:pt x="15" y="42"/>
                    </a:lnTo>
                    <a:lnTo>
                      <a:pt x="17" y="38"/>
                    </a:lnTo>
                    <a:lnTo>
                      <a:pt x="19" y="32"/>
                    </a:lnTo>
                    <a:lnTo>
                      <a:pt x="21" y="28"/>
                    </a:lnTo>
                    <a:lnTo>
                      <a:pt x="24" y="23"/>
                    </a:lnTo>
                    <a:lnTo>
                      <a:pt x="27" y="20"/>
                    </a:lnTo>
                    <a:lnTo>
                      <a:pt x="31" y="16"/>
                    </a:lnTo>
                    <a:lnTo>
                      <a:pt x="34" y="12"/>
                    </a:lnTo>
                    <a:lnTo>
                      <a:pt x="38" y="8"/>
                    </a:lnTo>
                    <a:lnTo>
                      <a:pt x="42" y="4"/>
                    </a:lnTo>
                    <a:lnTo>
                      <a:pt x="46" y="1"/>
                    </a:lnTo>
                    <a:lnTo>
                      <a:pt x="44" y="0"/>
                    </a:lnTo>
                    <a:lnTo>
                      <a:pt x="43" y="0"/>
                    </a:lnTo>
                    <a:lnTo>
                      <a:pt x="42" y="0"/>
                    </a:lnTo>
                    <a:lnTo>
                      <a:pt x="40" y="0"/>
                    </a:lnTo>
                    <a:lnTo>
                      <a:pt x="38" y="1"/>
                    </a:lnTo>
                    <a:lnTo>
                      <a:pt x="37" y="1"/>
                    </a:lnTo>
                    <a:lnTo>
                      <a:pt x="35" y="1"/>
                    </a:lnTo>
                    <a:lnTo>
                      <a:pt x="34" y="1"/>
                    </a:lnTo>
                    <a:lnTo>
                      <a:pt x="33" y="1"/>
                    </a:lnTo>
                    <a:lnTo>
                      <a:pt x="19" y="3"/>
                    </a:lnTo>
                  </a:path>
                </a:pathLst>
              </a:custGeom>
              <a:solidFill>
                <a:srgbClr val="FFFFFF"/>
              </a:solidFill>
              <a:ln w="9525" cap="rnd">
                <a:noFill/>
                <a:round/>
                <a:headEnd/>
                <a:tailEnd/>
              </a:ln>
            </p:spPr>
            <p:txBody>
              <a:bodyPr/>
              <a:lstStyle/>
              <a:p>
                <a:endParaRPr lang="en-US"/>
              </a:p>
            </p:txBody>
          </p:sp>
          <p:sp>
            <p:nvSpPr>
              <p:cNvPr id="84475" name="Freeform 507"/>
              <p:cNvSpPr>
                <a:spLocks noChangeAspect="1"/>
              </p:cNvSpPr>
              <p:nvPr/>
            </p:nvSpPr>
            <p:spPr bwMode="auto">
              <a:xfrm>
                <a:off x="5551" y="869"/>
                <a:ext cx="68" cy="12"/>
              </a:xfrm>
              <a:custGeom>
                <a:avLst/>
                <a:gdLst>
                  <a:gd name="T0" fmla="*/ 16 w 140"/>
                  <a:gd name="T1" fmla="*/ 2 h 25"/>
                  <a:gd name="T2" fmla="*/ 15 w 140"/>
                  <a:gd name="T3" fmla="*/ 2 h 25"/>
                  <a:gd name="T4" fmla="*/ 13 w 140"/>
                  <a:gd name="T5" fmla="*/ 1 h 25"/>
                  <a:gd name="T6" fmla="*/ 11 w 140"/>
                  <a:gd name="T7" fmla="*/ 1 h 25"/>
                  <a:gd name="T8" fmla="*/ 10 w 140"/>
                  <a:gd name="T9" fmla="*/ 1 h 25"/>
                  <a:gd name="T10" fmla="*/ 8 w 140"/>
                  <a:gd name="T11" fmla="*/ 1 h 25"/>
                  <a:gd name="T12" fmla="*/ 6 w 140"/>
                  <a:gd name="T13" fmla="*/ 1 h 25"/>
                  <a:gd name="T14" fmla="*/ 5 w 140"/>
                  <a:gd name="T15" fmla="*/ 1 h 25"/>
                  <a:gd name="T16" fmla="*/ 3 w 140"/>
                  <a:gd name="T17" fmla="*/ 1 h 25"/>
                  <a:gd name="T18" fmla="*/ 1 w 140"/>
                  <a:gd name="T19" fmla="*/ 2 h 25"/>
                  <a:gd name="T20" fmla="*/ 0 w 140"/>
                  <a:gd name="T21" fmla="*/ 3 h 25"/>
                  <a:gd name="T22" fmla="*/ 0 w 140"/>
                  <a:gd name="T23" fmla="*/ 3 h 25"/>
                  <a:gd name="T24" fmla="*/ 0 w 140"/>
                  <a:gd name="T25" fmla="*/ 3 h 25"/>
                  <a:gd name="T26" fmla="*/ 0 w 140"/>
                  <a:gd name="T27" fmla="*/ 2 h 25"/>
                  <a:gd name="T28" fmla="*/ 0 w 140"/>
                  <a:gd name="T29" fmla="*/ 2 h 25"/>
                  <a:gd name="T30" fmla="*/ 0 w 140"/>
                  <a:gd name="T31" fmla="*/ 2 h 25"/>
                  <a:gd name="T32" fmla="*/ 0 w 140"/>
                  <a:gd name="T33" fmla="*/ 2 h 25"/>
                  <a:gd name="T34" fmla="*/ 0 w 140"/>
                  <a:gd name="T35" fmla="*/ 1 h 25"/>
                  <a:gd name="T36" fmla="*/ 1 w 140"/>
                  <a:gd name="T37" fmla="*/ 1 h 25"/>
                  <a:gd name="T38" fmla="*/ 1 w 140"/>
                  <a:gd name="T39" fmla="*/ 1 h 25"/>
                  <a:gd name="T40" fmla="*/ 2 w 140"/>
                  <a:gd name="T41" fmla="*/ 0 h 25"/>
                  <a:gd name="T42" fmla="*/ 2 w 140"/>
                  <a:gd name="T43" fmla="*/ 0 h 25"/>
                  <a:gd name="T44" fmla="*/ 2 w 140"/>
                  <a:gd name="T45" fmla="*/ 0 h 25"/>
                  <a:gd name="T46" fmla="*/ 3 w 140"/>
                  <a:gd name="T47" fmla="*/ 0 h 25"/>
                  <a:gd name="T48" fmla="*/ 4 w 140"/>
                  <a:gd name="T49" fmla="*/ 0 h 25"/>
                  <a:gd name="T50" fmla="*/ 6 w 140"/>
                  <a:gd name="T51" fmla="*/ 0 h 25"/>
                  <a:gd name="T52" fmla="*/ 7 w 140"/>
                  <a:gd name="T53" fmla="*/ 0 h 25"/>
                  <a:gd name="T54" fmla="*/ 8 w 140"/>
                  <a:gd name="T55" fmla="*/ 0 h 25"/>
                  <a:gd name="T56" fmla="*/ 9 w 140"/>
                  <a:gd name="T57" fmla="*/ 0 h 25"/>
                  <a:gd name="T58" fmla="*/ 10 w 140"/>
                  <a:gd name="T59" fmla="*/ 0 h 25"/>
                  <a:gd name="T60" fmla="*/ 12 w 140"/>
                  <a:gd name="T61" fmla="*/ 1 h 25"/>
                  <a:gd name="T62" fmla="*/ 13 w 140"/>
                  <a:gd name="T63" fmla="*/ 1 h 25"/>
                  <a:gd name="T64" fmla="*/ 14 w 140"/>
                  <a:gd name="T65" fmla="*/ 1 h 25"/>
                  <a:gd name="T66" fmla="*/ 16 w 140"/>
                  <a:gd name="T67" fmla="*/ 2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
                  <a:gd name="T103" fmla="*/ 0 h 25"/>
                  <a:gd name="T104" fmla="*/ 140 w 140"/>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 h="25">
                    <a:moveTo>
                      <a:pt x="139" y="19"/>
                    </a:moveTo>
                    <a:lnTo>
                      <a:pt x="126" y="17"/>
                    </a:lnTo>
                    <a:lnTo>
                      <a:pt x="112" y="15"/>
                    </a:lnTo>
                    <a:lnTo>
                      <a:pt x="98" y="13"/>
                    </a:lnTo>
                    <a:lnTo>
                      <a:pt x="84" y="12"/>
                    </a:lnTo>
                    <a:lnTo>
                      <a:pt x="69" y="11"/>
                    </a:lnTo>
                    <a:lnTo>
                      <a:pt x="55" y="11"/>
                    </a:lnTo>
                    <a:lnTo>
                      <a:pt x="41" y="13"/>
                    </a:lnTo>
                    <a:lnTo>
                      <a:pt x="27" y="15"/>
                    </a:lnTo>
                    <a:lnTo>
                      <a:pt x="14" y="19"/>
                    </a:lnTo>
                    <a:lnTo>
                      <a:pt x="2" y="24"/>
                    </a:lnTo>
                    <a:lnTo>
                      <a:pt x="0" y="24"/>
                    </a:lnTo>
                    <a:lnTo>
                      <a:pt x="0" y="23"/>
                    </a:lnTo>
                    <a:lnTo>
                      <a:pt x="1" y="22"/>
                    </a:lnTo>
                    <a:lnTo>
                      <a:pt x="3" y="19"/>
                    </a:lnTo>
                    <a:lnTo>
                      <a:pt x="5" y="16"/>
                    </a:lnTo>
                    <a:lnTo>
                      <a:pt x="7" y="13"/>
                    </a:lnTo>
                    <a:lnTo>
                      <a:pt x="10" y="11"/>
                    </a:lnTo>
                    <a:lnTo>
                      <a:pt x="13" y="8"/>
                    </a:lnTo>
                    <a:lnTo>
                      <a:pt x="16" y="7"/>
                    </a:lnTo>
                    <a:lnTo>
                      <a:pt x="18" y="5"/>
                    </a:lnTo>
                    <a:lnTo>
                      <a:pt x="29" y="2"/>
                    </a:lnTo>
                    <a:lnTo>
                      <a:pt x="39" y="0"/>
                    </a:lnTo>
                    <a:lnTo>
                      <a:pt x="50" y="0"/>
                    </a:lnTo>
                    <a:lnTo>
                      <a:pt x="60" y="1"/>
                    </a:lnTo>
                    <a:lnTo>
                      <a:pt x="70" y="3"/>
                    </a:lnTo>
                    <a:lnTo>
                      <a:pt x="80" y="4"/>
                    </a:lnTo>
                    <a:lnTo>
                      <a:pt x="91" y="7"/>
                    </a:lnTo>
                    <a:lnTo>
                      <a:pt x="101" y="9"/>
                    </a:lnTo>
                    <a:lnTo>
                      <a:pt x="111" y="10"/>
                    </a:lnTo>
                    <a:lnTo>
                      <a:pt x="121" y="12"/>
                    </a:lnTo>
                    <a:lnTo>
                      <a:pt x="139" y="19"/>
                    </a:lnTo>
                  </a:path>
                </a:pathLst>
              </a:custGeom>
              <a:solidFill>
                <a:srgbClr val="FFFFFF"/>
              </a:solidFill>
              <a:ln w="9525" cap="rnd">
                <a:noFill/>
                <a:round/>
                <a:headEnd/>
                <a:tailEnd/>
              </a:ln>
            </p:spPr>
            <p:txBody>
              <a:bodyPr/>
              <a:lstStyle/>
              <a:p>
                <a:endParaRPr lang="en-US"/>
              </a:p>
            </p:txBody>
          </p:sp>
          <p:sp>
            <p:nvSpPr>
              <p:cNvPr id="84476" name="Freeform 508"/>
              <p:cNvSpPr>
                <a:spLocks noChangeAspect="1"/>
              </p:cNvSpPr>
              <p:nvPr/>
            </p:nvSpPr>
            <p:spPr bwMode="auto">
              <a:xfrm>
                <a:off x="5147" y="1205"/>
                <a:ext cx="216" cy="73"/>
              </a:xfrm>
              <a:custGeom>
                <a:avLst/>
                <a:gdLst>
                  <a:gd name="T0" fmla="*/ 49 w 441"/>
                  <a:gd name="T1" fmla="*/ 4 h 149"/>
                  <a:gd name="T2" fmla="*/ 46 w 441"/>
                  <a:gd name="T3" fmla="*/ 3 h 149"/>
                  <a:gd name="T4" fmla="*/ 41 w 441"/>
                  <a:gd name="T5" fmla="*/ 1 h 149"/>
                  <a:gd name="T6" fmla="*/ 38 w 441"/>
                  <a:gd name="T7" fmla="*/ 0 h 149"/>
                  <a:gd name="T8" fmla="*/ 34 w 441"/>
                  <a:gd name="T9" fmla="*/ 0 h 149"/>
                  <a:gd name="T10" fmla="*/ 32 w 441"/>
                  <a:gd name="T11" fmla="*/ 0 h 149"/>
                  <a:gd name="T12" fmla="*/ 25 w 441"/>
                  <a:gd name="T13" fmla="*/ 0 h 149"/>
                  <a:gd name="T14" fmla="*/ 19 w 441"/>
                  <a:gd name="T15" fmla="*/ 0 h 149"/>
                  <a:gd name="T16" fmla="*/ 13 w 441"/>
                  <a:gd name="T17" fmla="*/ 0 h 149"/>
                  <a:gd name="T18" fmla="*/ 6 w 441"/>
                  <a:gd name="T19" fmla="*/ 0 h 149"/>
                  <a:gd name="T20" fmla="*/ 0 w 441"/>
                  <a:gd name="T21" fmla="*/ 0 h 149"/>
                  <a:gd name="T22" fmla="*/ 0 w 441"/>
                  <a:gd name="T23" fmla="*/ 0 h 149"/>
                  <a:gd name="T24" fmla="*/ 0 w 441"/>
                  <a:gd name="T25" fmla="*/ 0 h 149"/>
                  <a:gd name="T26" fmla="*/ 1 w 441"/>
                  <a:gd name="T27" fmla="*/ 0 h 149"/>
                  <a:gd name="T28" fmla="*/ 2 w 441"/>
                  <a:gd name="T29" fmla="*/ 0 h 149"/>
                  <a:gd name="T30" fmla="*/ 2 w 441"/>
                  <a:gd name="T31" fmla="*/ 0 h 149"/>
                  <a:gd name="T32" fmla="*/ 3 w 441"/>
                  <a:gd name="T33" fmla="*/ 0 h 149"/>
                  <a:gd name="T34" fmla="*/ 5 w 441"/>
                  <a:gd name="T35" fmla="*/ 1 h 149"/>
                  <a:gd name="T36" fmla="*/ 7 w 441"/>
                  <a:gd name="T37" fmla="*/ 2 h 149"/>
                  <a:gd name="T38" fmla="*/ 9 w 441"/>
                  <a:gd name="T39" fmla="*/ 2 h 149"/>
                  <a:gd name="T40" fmla="*/ 9 w 441"/>
                  <a:gd name="T41" fmla="*/ 3 h 149"/>
                  <a:gd name="T42" fmla="*/ 9 w 441"/>
                  <a:gd name="T43" fmla="*/ 5 h 149"/>
                  <a:gd name="T44" fmla="*/ 8 w 441"/>
                  <a:gd name="T45" fmla="*/ 5 h 149"/>
                  <a:gd name="T46" fmla="*/ 7 w 441"/>
                  <a:gd name="T47" fmla="*/ 7 h 149"/>
                  <a:gd name="T48" fmla="*/ 5 w 441"/>
                  <a:gd name="T49" fmla="*/ 8 h 149"/>
                  <a:gd name="T50" fmla="*/ 4 w 441"/>
                  <a:gd name="T51" fmla="*/ 9 h 149"/>
                  <a:gd name="T52" fmla="*/ 3 w 441"/>
                  <a:gd name="T53" fmla="*/ 11 h 149"/>
                  <a:gd name="T54" fmla="*/ 2 w 441"/>
                  <a:gd name="T55" fmla="*/ 12 h 149"/>
                  <a:gd name="T56" fmla="*/ 3 w 441"/>
                  <a:gd name="T57" fmla="*/ 12 h 149"/>
                  <a:gd name="T58" fmla="*/ 3 w 441"/>
                  <a:gd name="T59" fmla="*/ 11 h 149"/>
                  <a:gd name="T60" fmla="*/ 3 w 441"/>
                  <a:gd name="T61" fmla="*/ 11 h 149"/>
                  <a:gd name="T62" fmla="*/ 2 w 441"/>
                  <a:gd name="T63" fmla="*/ 10 h 149"/>
                  <a:gd name="T64" fmla="*/ 3 w 441"/>
                  <a:gd name="T65" fmla="*/ 10 h 149"/>
                  <a:gd name="T66" fmla="*/ 7 w 441"/>
                  <a:gd name="T67" fmla="*/ 8 h 149"/>
                  <a:gd name="T68" fmla="*/ 13 w 441"/>
                  <a:gd name="T69" fmla="*/ 5 h 149"/>
                  <a:gd name="T70" fmla="*/ 18 w 441"/>
                  <a:gd name="T71" fmla="*/ 3 h 149"/>
                  <a:gd name="T72" fmla="*/ 24 w 441"/>
                  <a:gd name="T73" fmla="*/ 3 h 149"/>
                  <a:gd name="T74" fmla="*/ 31 w 441"/>
                  <a:gd name="T75" fmla="*/ 3 h 149"/>
                  <a:gd name="T76" fmla="*/ 35 w 441"/>
                  <a:gd name="T77" fmla="*/ 4 h 149"/>
                  <a:gd name="T78" fmla="*/ 37 w 441"/>
                  <a:gd name="T79" fmla="*/ 5 h 149"/>
                  <a:gd name="T80" fmla="*/ 37 w 441"/>
                  <a:gd name="T81" fmla="*/ 6 h 149"/>
                  <a:gd name="T82" fmla="*/ 35 w 441"/>
                  <a:gd name="T83" fmla="*/ 9 h 149"/>
                  <a:gd name="T84" fmla="*/ 35 w 441"/>
                  <a:gd name="T85" fmla="*/ 13 h 149"/>
                  <a:gd name="T86" fmla="*/ 36 w 441"/>
                  <a:gd name="T87" fmla="*/ 18 h 149"/>
                  <a:gd name="T88" fmla="*/ 36 w 441"/>
                  <a:gd name="T89" fmla="*/ 17 h 149"/>
                  <a:gd name="T90" fmla="*/ 37 w 441"/>
                  <a:gd name="T91" fmla="*/ 16 h 149"/>
                  <a:gd name="T92" fmla="*/ 39 w 441"/>
                  <a:gd name="T93" fmla="*/ 13 h 149"/>
                  <a:gd name="T94" fmla="*/ 40 w 441"/>
                  <a:gd name="T95" fmla="*/ 10 h 149"/>
                  <a:gd name="T96" fmla="*/ 42 w 441"/>
                  <a:gd name="T97" fmla="*/ 8 h 149"/>
                  <a:gd name="T98" fmla="*/ 42 w 441"/>
                  <a:gd name="T99" fmla="*/ 7 h 149"/>
                  <a:gd name="T100" fmla="*/ 44 w 441"/>
                  <a:gd name="T101" fmla="*/ 6 h 149"/>
                  <a:gd name="T102" fmla="*/ 46 w 441"/>
                  <a:gd name="T103" fmla="*/ 6 h 149"/>
                  <a:gd name="T104" fmla="*/ 48 w 441"/>
                  <a:gd name="T105" fmla="*/ 6 h 149"/>
                  <a:gd name="T106" fmla="*/ 49 w 441"/>
                  <a:gd name="T107" fmla="*/ 6 h 149"/>
                  <a:gd name="T108" fmla="*/ 51 w 441"/>
                  <a:gd name="T109" fmla="*/ 6 h 1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1"/>
                  <a:gd name="T166" fmla="*/ 0 h 149"/>
                  <a:gd name="T167" fmla="*/ 441 w 441"/>
                  <a:gd name="T168" fmla="*/ 149 h 1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1" h="149">
                    <a:moveTo>
                      <a:pt x="440" y="41"/>
                    </a:moveTo>
                    <a:lnTo>
                      <a:pt x="420" y="35"/>
                    </a:lnTo>
                    <a:lnTo>
                      <a:pt x="402" y="30"/>
                    </a:lnTo>
                    <a:lnTo>
                      <a:pt x="385" y="25"/>
                    </a:lnTo>
                    <a:lnTo>
                      <a:pt x="369" y="19"/>
                    </a:lnTo>
                    <a:lnTo>
                      <a:pt x="352" y="14"/>
                    </a:lnTo>
                    <a:lnTo>
                      <a:pt x="336" y="10"/>
                    </a:lnTo>
                    <a:lnTo>
                      <a:pt x="320" y="7"/>
                    </a:lnTo>
                    <a:lnTo>
                      <a:pt x="303" y="4"/>
                    </a:lnTo>
                    <a:lnTo>
                      <a:pt x="287" y="1"/>
                    </a:lnTo>
                    <a:lnTo>
                      <a:pt x="269" y="0"/>
                    </a:lnTo>
                    <a:lnTo>
                      <a:pt x="242" y="0"/>
                    </a:lnTo>
                    <a:lnTo>
                      <a:pt x="215" y="1"/>
                    </a:lnTo>
                    <a:lnTo>
                      <a:pt x="188" y="3"/>
                    </a:lnTo>
                    <a:lnTo>
                      <a:pt x="162" y="4"/>
                    </a:lnTo>
                    <a:lnTo>
                      <a:pt x="135" y="6"/>
                    </a:lnTo>
                    <a:lnTo>
                      <a:pt x="108" y="7"/>
                    </a:lnTo>
                    <a:lnTo>
                      <a:pt x="81" y="7"/>
                    </a:lnTo>
                    <a:lnTo>
                      <a:pt x="54" y="7"/>
                    </a:lnTo>
                    <a:lnTo>
                      <a:pt x="27" y="6"/>
                    </a:lnTo>
                    <a:lnTo>
                      <a:pt x="0" y="4"/>
                    </a:lnTo>
                    <a:lnTo>
                      <a:pt x="1" y="4"/>
                    </a:lnTo>
                    <a:lnTo>
                      <a:pt x="4" y="4"/>
                    </a:lnTo>
                    <a:lnTo>
                      <a:pt x="7" y="4"/>
                    </a:lnTo>
                    <a:lnTo>
                      <a:pt x="11" y="4"/>
                    </a:lnTo>
                    <a:lnTo>
                      <a:pt x="14" y="4"/>
                    </a:lnTo>
                    <a:lnTo>
                      <a:pt x="17" y="5"/>
                    </a:lnTo>
                    <a:lnTo>
                      <a:pt x="20" y="6"/>
                    </a:lnTo>
                    <a:lnTo>
                      <a:pt x="22" y="6"/>
                    </a:lnTo>
                    <a:lnTo>
                      <a:pt x="24" y="7"/>
                    </a:lnTo>
                    <a:lnTo>
                      <a:pt x="32" y="11"/>
                    </a:lnTo>
                    <a:lnTo>
                      <a:pt x="41" y="14"/>
                    </a:lnTo>
                    <a:lnTo>
                      <a:pt x="50" y="16"/>
                    </a:lnTo>
                    <a:lnTo>
                      <a:pt x="59" y="18"/>
                    </a:lnTo>
                    <a:lnTo>
                      <a:pt x="67" y="20"/>
                    </a:lnTo>
                    <a:lnTo>
                      <a:pt x="74" y="22"/>
                    </a:lnTo>
                    <a:lnTo>
                      <a:pt x="78" y="25"/>
                    </a:lnTo>
                    <a:lnTo>
                      <a:pt x="80" y="28"/>
                    </a:lnTo>
                    <a:lnTo>
                      <a:pt x="79" y="33"/>
                    </a:lnTo>
                    <a:lnTo>
                      <a:pt x="74" y="40"/>
                    </a:lnTo>
                    <a:lnTo>
                      <a:pt x="68" y="46"/>
                    </a:lnTo>
                    <a:lnTo>
                      <a:pt x="62" y="52"/>
                    </a:lnTo>
                    <a:lnTo>
                      <a:pt x="57" y="57"/>
                    </a:lnTo>
                    <a:lnTo>
                      <a:pt x="52" y="62"/>
                    </a:lnTo>
                    <a:lnTo>
                      <a:pt x="47" y="67"/>
                    </a:lnTo>
                    <a:lnTo>
                      <a:pt x="43" y="71"/>
                    </a:lnTo>
                    <a:lnTo>
                      <a:pt x="39" y="76"/>
                    </a:lnTo>
                    <a:lnTo>
                      <a:pt x="33" y="83"/>
                    </a:lnTo>
                    <a:lnTo>
                      <a:pt x="29" y="89"/>
                    </a:lnTo>
                    <a:lnTo>
                      <a:pt x="23" y="98"/>
                    </a:lnTo>
                    <a:lnTo>
                      <a:pt x="26" y="98"/>
                    </a:lnTo>
                    <a:lnTo>
                      <a:pt x="27" y="97"/>
                    </a:lnTo>
                    <a:lnTo>
                      <a:pt x="27" y="95"/>
                    </a:lnTo>
                    <a:lnTo>
                      <a:pt x="27" y="94"/>
                    </a:lnTo>
                    <a:lnTo>
                      <a:pt x="25" y="92"/>
                    </a:lnTo>
                    <a:lnTo>
                      <a:pt x="24" y="89"/>
                    </a:lnTo>
                    <a:lnTo>
                      <a:pt x="23" y="87"/>
                    </a:lnTo>
                    <a:lnTo>
                      <a:pt x="23" y="85"/>
                    </a:lnTo>
                    <a:lnTo>
                      <a:pt x="24" y="83"/>
                    </a:lnTo>
                    <a:lnTo>
                      <a:pt x="26" y="81"/>
                    </a:lnTo>
                    <a:lnTo>
                      <a:pt x="57" y="67"/>
                    </a:lnTo>
                    <a:lnTo>
                      <a:pt x="84" y="54"/>
                    </a:lnTo>
                    <a:lnTo>
                      <a:pt x="109" y="45"/>
                    </a:lnTo>
                    <a:lnTo>
                      <a:pt x="132" y="37"/>
                    </a:lnTo>
                    <a:lnTo>
                      <a:pt x="155" y="31"/>
                    </a:lnTo>
                    <a:lnTo>
                      <a:pt x="178" y="27"/>
                    </a:lnTo>
                    <a:lnTo>
                      <a:pt x="203" y="26"/>
                    </a:lnTo>
                    <a:lnTo>
                      <a:pt x="231" y="26"/>
                    </a:lnTo>
                    <a:lnTo>
                      <a:pt x="263" y="28"/>
                    </a:lnTo>
                    <a:lnTo>
                      <a:pt x="300" y="32"/>
                    </a:lnTo>
                    <a:lnTo>
                      <a:pt x="310" y="35"/>
                    </a:lnTo>
                    <a:lnTo>
                      <a:pt x="315" y="40"/>
                    </a:lnTo>
                    <a:lnTo>
                      <a:pt x="315" y="47"/>
                    </a:lnTo>
                    <a:lnTo>
                      <a:pt x="312" y="56"/>
                    </a:lnTo>
                    <a:lnTo>
                      <a:pt x="307" y="67"/>
                    </a:lnTo>
                    <a:lnTo>
                      <a:pt x="302" y="80"/>
                    </a:lnTo>
                    <a:lnTo>
                      <a:pt x="297" y="94"/>
                    </a:lnTo>
                    <a:lnTo>
                      <a:pt x="296" y="111"/>
                    </a:lnTo>
                    <a:lnTo>
                      <a:pt x="297" y="128"/>
                    </a:lnTo>
                    <a:lnTo>
                      <a:pt x="304" y="148"/>
                    </a:lnTo>
                    <a:lnTo>
                      <a:pt x="306" y="147"/>
                    </a:lnTo>
                    <a:lnTo>
                      <a:pt x="310" y="143"/>
                    </a:lnTo>
                    <a:lnTo>
                      <a:pt x="315" y="134"/>
                    </a:lnTo>
                    <a:lnTo>
                      <a:pt x="321" y="124"/>
                    </a:lnTo>
                    <a:lnTo>
                      <a:pt x="328" y="111"/>
                    </a:lnTo>
                    <a:lnTo>
                      <a:pt x="334" y="98"/>
                    </a:lnTo>
                    <a:lnTo>
                      <a:pt x="341" y="86"/>
                    </a:lnTo>
                    <a:lnTo>
                      <a:pt x="347" y="75"/>
                    </a:lnTo>
                    <a:lnTo>
                      <a:pt x="353" y="66"/>
                    </a:lnTo>
                    <a:lnTo>
                      <a:pt x="356" y="61"/>
                    </a:lnTo>
                    <a:lnTo>
                      <a:pt x="364" y="57"/>
                    </a:lnTo>
                    <a:lnTo>
                      <a:pt x="372" y="54"/>
                    </a:lnTo>
                    <a:lnTo>
                      <a:pt x="381" y="53"/>
                    </a:lnTo>
                    <a:lnTo>
                      <a:pt x="389" y="53"/>
                    </a:lnTo>
                    <a:lnTo>
                      <a:pt x="398" y="54"/>
                    </a:lnTo>
                    <a:lnTo>
                      <a:pt x="407" y="55"/>
                    </a:lnTo>
                    <a:lnTo>
                      <a:pt x="415" y="56"/>
                    </a:lnTo>
                    <a:lnTo>
                      <a:pt x="423" y="56"/>
                    </a:lnTo>
                    <a:lnTo>
                      <a:pt x="429" y="54"/>
                    </a:lnTo>
                    <a:lnTo>
                      <a:pt x="433" y="51"/>
                    </a:lnTo>
                    <a:lnTo>
                      <a:pt x="440" y="41"/>
                    </a:lnTo>
                  </a:path>
                </a:pathLst>
              </a:custGeom>
              <a:solidFill>
                <a:srgbClr val="E498B1"/>
              </a:solidFill>
              <a:ln w="9525" cap="rnd">
                <a:noFill/>
                <a:round/>
                <a:headEnd/>
                <a:tailEnd/>
              </a:ln>
            </p:spPr>
            <p:txBody>
              <a:bodyPr/>
              <a:lstStyle/>
              <a:p>
                <a:endParaRPr lang="en-US"/>
              </a:p>
            </p:txBody>
          </p:sp>
          <p:sp>
            <p:nvSpPr>
              <p:cNvPr id="84477" name="Freeform 509"/>
              <p:cNvSpPr>
                <a:spLocks noChangeAspect="1"/>
              </p:cNvSpPr>
              <p:nvPr/>
            </p:nvSpPr>
            <p:spPr bwMode="auto">
              <a:xfrm>
                <a:off x="5145" y="1208"/>
                <a:ext cx="217" cy="61"/>
              </a:xfrm>
              <a:custGeom>
                <a:avLst/>
                <a:gdLst>
                  <a:gd name="T0" fmla="*/ 48 w 445"/>
                  <a:gd name="T1" fmla="*/ 4 h 124"/>
                  <a:gd name="T2" fmla="*/ 44 w 445"/>
                  <a:gd name="T3" fmla="*/ 2 h 124"/>
                  <a:gd name="T4" fmla="*/ 40 w 445"/>
                  <a:gd name="T5" fmla="*/ 1 h 124"/>
                  <a:gd name="T6" fmla="*/ 37 w 445"/>
                  <a:gd name="T7" fmla="*/ 0 h 124"/>
                  <a:gd name="T8" fmla="*/ 33 w 445"/>
                  <a:gd name="T9" fmla="*/ 0 h 124"/>
                  <a:gd name="T10" fmla="*/ 31 w 445"/>
                  <a:gd name="T11" fmla="*/ 0 h 124"/>
                  <a:gd name="T12" fmla="*/ 26 w 445"/>
                  <a:gd name="T13" fmla="*/ 0 h 124"/>
                  <a:gd name="T14" fmla="*/ 21 w 445"/>
                  <a:gd name="T15" fmla="*/ 0 h 124"/>
                  <a:gd name="T16" fmla="*/ 17 w 445"/>
                  <a:gd name="T17" fmla="*/ 1 h 124"/>
                  <a:gd name="T18" fmla="*/ 11 w 445"/>
                  <a:gd name="T19" fmla="*/ 1 h 124"/>
                  <a:gd name="T20" fmla="*/ 5 w 445"/>
                  <a:gd name="T21" fmla="*/ 0 h 124"/>
                  <a:gd name="T22" fmla="*/ 4 w 445"/>
                  <a:gd name="T23" fmla="*/ 0 h 124"/>
                  <a:gd name="T24" fmla="*/ 4 w 445"/>
                  <a:gd name="T25" fmla="*/ 0 h 124"/>
                  <a:gd name="T26" fmla="*/ 2 w 445"/>
                  <a:gd name="T27" fmla="*/ 0 h 124"/>
                  <a:gd name="T28" fmla="*/ 1 w 445"/>
                  <a:gd name="T29" fmla="*/ 0 h 124"/>
                  <a:gd name="T30" fmla="*/ 0 w 445"/>
                  <a:gd name="T31" fmla="*/ 0 h 124"/>
                  <a:gd name="T32" fmla="*/ 0 w 445"/>
                  <a:gd name="T33" fmla="*/ 0 h 124"/>
                  <a:gd name="T34" fmla="*/ 3 w 445"/>
                  <a:gd name="T35" fmla="*/ 1 h 124"/>
                  <a:gd name="T36" fmla="*/ 7 w 445"/>
                  <a:gd name="T37" fmla="*/ 1 h 124"/>
                  <a:gd name="T38" fmla="*/ 10 w 445"/>
                  <a:gd name="T39" fmla="*/ 2 h 124"/>
                  <a:gd name="T40" fmla="*/ 13 w 445"/>
                  <a:gd name="T41" fmla="*/ 2 h 124"/>
                  <a:gd name="T42" fmla="*/ 12 w 445"/>
                  <a:gd name="T43" fmla="*/ 3 h 124"/>
                  <a:gd name="T44" fmla="*/ 11 w 445"/>
                  <a:gd name="T45" fmla="*/ 3 h 124"/>
                  <a:gd name="T46" fmla="*/ 9 w 445"/>
                  <a:gd name="T47" fmla="*/ 5 h 124"/>
                  <a:gd name="T48" fmla="*/ 6 w 445"/>
                  <a:gd name="T49" fmla="*/ 6 h 124"/>
                  <a:gd name="T50" fmla="*/ 4 w 445"/>
                  <a:gd name="T51" fmla="*/ 8 h 124"/>
                  <a:gd name="T52" fmla="*/ 1 w 445"/>
                  <a:gd name="T53" fmla="*/ 9 h 124"/>
                  <a:gd name="T54" fmla="*/ 0 w 445"/>
                  <a:gd name="T55" fmla="*/ 10 h 124"/>
                  <a:gd name="T56" fmla="*/ 1 w 445"/>
                  <a:gd name="T57" fmla="*/ 10 h 124"/>
                  <a:gd name="T58" fmla="*/ 2 w 445"/>
                  <a:gd name="T59" fmla="*/ 9 h 124"/>
                  <a:gd name="T60" fmla="*/ 2 w 445"/>
                  <a:gd name="T61" fmla="*/ 9 h 124"/>
                  <a:gd name="T62" fmla="*/ 3 w 445"/>
                  <a:gd name="T63" fmla="*/ 8 h 124"/>
                  <a:gd name="T64" fmla="*/ 4 w 445"/>
                  <a:gd name="T65" fmla="*/ 8 h 124"/>
                  <a:gd name="T66" fmla="*/ 7 w 445"/>
                  <a:gd name="T67" fmla="*/ 6 h 124"/>
                  <a:gd name="T68" fmla="*/ 13 w 445"/>
                  <a:gd name="T69" fmla="*/ 4 h 124"/>
                  <a:gd name="T70" fmla="*/ 19 w 445"/>
                  <a:gd name="T71" fmla="*/ 2 h 124"/>
                  <a:gd name="T72" fmla="*/ 24 w 445"/>
                  <a:gd name="T73" fmla="*/ 1 h 124"/>
                  <a:gd name="T74" fmla="*/ 32 w 445"/>
                  <a:gd name="T75" fmla="*/ 1 h 124"/>
                  <a:gd name="T76" fmla="*/ 37 w 445"/>
                  <a:gd name="T77" fmla="*/ 2 h 124"/>
                  <a:gd name="T78" fmla="*/ 39 w 445"/>
                  <a:gd name="T79" fmla="*/ 2 h 124"/>
                  <a:gd name="T80" fmla="*/ 39 w 445"/>
                  <a:gd name="T81" fmla="*/ 4 h 124"/>
                  <a:gd name="T82" fmla="*/ 38 w 445"/>
                  <a:gd name="T83" fmla="*/ 6 h 124"/>
                  <a:gd name="T84" fmla="*/ 37 w 445"/>
                  <a:gd name="T85" fmla="*/ 10 h 124"/>
                  <a:gd name="T86" fmla="*/ 37 w 445"/>
                  <a:gd name="T87" fmla="*/ 15 h 124"/>
                  <a:gd name="T88" fmla="*/ 37 w 445"/>
                  <a:gd name="T89" fmla="*/ 15 h 124"/>
                  <a:gd name="T90" fmla="*/ 37 w 445"/>
                  <a:gd name="T91" fmla="*/ 14 h 124"/>
                  <a:gd name="T92" fmla="*/ 38 w 445"/>
                  <a:gd name="T93" fmla="*/ 11 h 124"/>
                  <a:gd name="T94" fmla="*/ 38 w 445"/>
                  <a:gd name="T95" fmla="*/ 9 h 124"/>
                  <a:gd name="T96" fmla="*/ 39 w 445"/>
                  <a:gd name="T97" fmla="*/ 6 h 124"/>
                  <a:gd name="T98" fmla="*/ 39 w 445"/>
                  <a:gd name="T99" fmla="*/ 5 h 124"/>
                  <a:gd name="T100" fmla="*/ 40 w 445"/>
                  <a:gd name="T101" fmla="*/ 4 h 124"/>
                  <a:gd name="T102" fmla="*/ 41 w 445"/>
                  <a:gd name="T103" fmla="*/ 4 h 124"/>
                  <a:gd name="T104" fmla="*/ 42 w 445"/>
                  <a:gd name="T105" fmla="*/ 4 h 124"/>
                  <a:gd name="T106" fmla="*/ 43 w 445"/>
                  <a:gd name="T107" fmla="*/ 4 h 124"/>
                  <a:gd name="T108" fmla="*/ 43 w 445"/>
                  <a:gd name="T109" fmla="*/ 4 h 124"/>
                  <a:gd name="T110" fmla="*/ 44 w 445"/>
                  <a:gd name="T111" fmla="*/ 3 h 124"/>
                  <a:gd name="T112" fmla="*/ 46 w 445"/>
                  <a:gd name="T113" fmla="*/ 4 h 124"/>
                  <a:gd name="T114" fmla="*/ 47 w 445"/>
                  <a:gd name="T115" fmla="*/ 4 h 124"/>
                  <a:gd name="T116" fmla="*/ 49 w 445"/>
                  <a:gd name="T117" fmla="*/ 5 h 124"/>
                  <a:gd name="T118" fmla="*/ 50 w 445"/>
                  <a:gd name="T119" fmla="*/ 5 h 124"/>
                  <a:gd name="T120" fmla="*/ 50 w 445"/>
                  <a:gd name="T121" fmla="*/ 4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5"/>
                  <a:gd name="T184" fmla="*/ 0 h 124"/>
                  <a:gd name="T185" fmla="*/ 445 w 445"/>
                  <a:gd name="T186" fmla="*/ 124 h 1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5" h="124">
                    <a:moveTo>
                      <a:pt x="434" y="37"/>
                    </a:moveTo>
                    <a:lnTo>
                      <a:pt x="415" y="32"/>
                    </a:lnTo>
                    <a:lnTo>
                      <a:pt x="398" y="26"/>
                    </a:lnTo>
                    <a:lnTo>
                      <a:pt x="381" y="21"/>
                    </a:lnTo>
                    <a:lnTo>
                      <a:pt x="365" y="16"/>
                    </a:lnTo>
                    <a:lnTo>
                      <a:pt x="350" y="11"/>
                    </a:lnTo>
                    <a:lnTo>
                      <a:pt x="335" y="7"/>
                    </a:lnTo>
                    <a:lnTo>
                      <a:pt x="319" y="4"/>
                    </a:lnTo>
                    <a:lnTo>
                      <a:pt x="303" y="1"/>
                    </a:lnTo>
                    <a:lnTo>
                      <a:pt x="286" y="0"/>
                    </a:lnTo>
                    <a:lnTo>
                      <a:pt x="268" y="0"/>
                    </a:lnTo>
                    <a:lnTo>
                      <a:pt x="245" y="1"/>
                    </a:lnTo>
                    <a:lnTo>
                      <a:pt x="224" y="3"/>
                    </a:lnTo>
                    <a:lnTo>
                      <a:pt x="204" y="5"/>
                    </a:lnTo>
                    <a:lnTo>
                      <a:pt x="184" y="7"/>
                    </a:lnTo>
                    <a:lnTo>
                      <a:pt x="164" y="9"/>
                    </a:lnTo>
                    <a:lnTo>
                      <a:pt x="143" y="10"/>
                    </a:lnTo>
                    <a:lnTo>
                      <a:pt x="121" y="10"/>
                    </a:lnTo>
                    <a:lnTo>
                      <a:pt x="96" y="10"/>
                    </a:lnTo>
                    <a:lnTo>
                      <a:pt x="70" y="8"/>
                    </a:lnTo>
                    <a:lnTo>
                      <a:pt x="40" y="5"/>
                    </a:lnTo>
                    <a:lnTo>
                      <a:pt x="38" y="4"/>
                    </a:lnTo>
                    <a:lnTo>
                      <a:pt x="35" y="4"/>
                    </a:lnTo>
                    <a:lnTo>
                      <a:pt x="32" y="4"/>
                    </a:lnTo>
                    <a:lnTo>
                      <a:pt x="26" y="4"/>
                    </a:lnTo>
                    <a:lnTo>
                      <a:pt x="21" y="4"/>
                    </a:lnTo>
                    <a:lnTo>
                      <a:pt x="16" y="3"/>
                    </a:lnTo>
                    <a:lnTo>
                      <a:pt x="11" y="3"/>
                    </a:lnTo>
                    <a:lnTo>
                      <a:pt x="7" y="3"/>
                    </a:lnTo>
                    <a:lnTo>
                      <a:pt x="6" y="3"/>
                    </a:lnTo>
                    <a:lnTo>
                      <a:pt x="5" y="3"/>
                    </a:lnTo>
                    <a:lnTo>
                      <a:pt x="16" y="7"/>
                    </a:lnTo>
                    <a:lnTo>
                      <a:pt x="29" y="9"/>
                    </a:lnTo>
                    <a:lnTo>
                      <a:pt x="44" y="11"/>
                    </a:lnTo>
                    <a:lnTo>
                      <a:pt x="60" y="13"/>
                    </a:lnTo>
                    <a:lnTo>
                      <a:pt x="76" y="14"/>
                    </a:lnTo>
                    <a:lnTo>
                      <a:pt x="90" y="16"/>
                    </a:lnTo>
                    <a:lnTo>
                      <a:pt x="101" y="17"/>
                    </a:lnTo>
                    <a:lnTo>
                      <a:pt x="108" y="20"/>
                    </a:lnTo>
                    <a:lnTo>
                      <a:pt x="111" y="23"/>
                    </a:lnTo>
                    <a:lnTo>
                      <a:pt x="106" y="26"/>
                    </a:lnTo>
                    <a:lnTo>
                      <a:pt x="97" y="31"/>
                    </a:lnTo>
                    <a:lnTo>
                      <a:pt x="88" y="36"/>
                    </a:lnTo>
                    <a:lnTo>
                      <a:pt x="77" y="42"/>
                    </a:lnTo>
                    <a:lnTo>
                      <a:pt x="67" y="47"/>
                    </a:lnTo>
                    <a:lnTo>
                      <a:pt x="56" y="52"/>
                    </a:lnTo>
                    <a:lnTo>
                      <a:pt x="44" y="58"/>
                    </a:lnTo>
                    <a:lnTo>
                      <a:pt x="33" y="65"/>
                    </a:lnTo>
                    <a:lnTo>
                      <a:pt x="22" y="72"/>
                    </a:lnTo>
                    <a:lnTo>
                      <a:pt x="10" y="80"/>
                    </a:lnTo>
                    <a:lnTo>
                      <a:pt x="0" y="88"/>
                    </a:lnTo>
                    <a:lnTo>
                      <a:pt x="4" y="86"/>
                    </a:lnTo>
                    <a:lnTo>
                      <a:pt x="9" y="83"/>
                    </a:lnTo>
                    <a:lnTo>
                      <a:pt x="13" y="81"/>
                    </a:lnTo>
                    <a:lnTo>
                      <a:pt x="16" y="79"/>
                    </a:lnTo>
                    <a:lnTo>
                      <a:pt x="19" y="77"/>
                    </a:lnTo>
                    <a:lnTo>
                      <a:pt x="22" y="75"/>
                    </a:lnTo>
                    <a:lnTo>
                      <a:pt x="25" y="74"/>
                    </a:lnTo>
                    <a:lnTo>
                      <a:pt x="28" y="72"/>
                    </a:lnTo>
                    <a:lnTo>
                      <a:pt x="31" y="70"/>
                    </a:lnTo>
                    <a:lnTo>
                      <a:pt x="34" y="69"/>
                    </a:lnTo>
                    <a:lnTo>
                      <a:pt x="60" y="55"/>
                    </a:lnTo>
                    <a:lnTo>
                      <a:pt x="86" y="42"/>
                    </a:lnTo>
                    <a:lnTo>
                      <a:pt x="110" y="32"/>
                    </a:lnTo>
                    <a:lnTo>
                      <a:pt x="133" y="24"/>
                    </a:lnTo>
                    <a:lnTo>
                      <a:pt x="158" y="18"/>
                    </a:lnTo>
                    <a:lnTo>
                      <a:pt x="184" y="13"/>
                    </a:lnTo>
                    <a:lnTo>
                      <a:pt x="211" y="12"/>
                    </a:lnTo>
                    <a:lnTo>
                      <a:pt x="241" y="12"/>
                    </a:lnTo>
                    <a:lnTo>
                      <a:pt x="275" y="13"/>
                    </a:lnTo>
                    <a:lnTo>
                      <a:pt x="313" y="17"/>
                    </a:lnTo>
                    <a:lnTo>
                      <a:pt x="323" y="20"/>
                    </a:lnTo>
                    <a:lnTo>
                      <a:pt x="330" y="23"/>
                    </a:lnTo>
                    <a:lnTo>
                      <a:pt x="332" y="28"/>
                    </a:lnTo>
                    <a:lnTo>
                      <a:pt x="331" y="34"/>
                    </a:lnTo>
                    <a:lnTo>
                      <a:pt x="328" y="42"/>
                    </a:lnTo>
                    <a:lnTo>
                      <a:pt x="325" y="53"/>
                    </a:lnTo>
                    <a:lnTo>
                      <a:pt x="321" y="66"/>
                    </a:lnTo>
                    <a:lnTo>
                      <a:pt x="318" y="82"/>
                    </a:lnTo>
                    <a:lnTo>
                      <a:pt x="317" y="101"/>
                    </a:lnTo>
                    <a:lnTo>
                      <a:pt x="318" y="123"/>
                    </a:lnTo>
                    <a:lnTo>
                      <a:pt x="318" y="122"/>
                    </a:lnTo>
                    <a:lnTo>
                      <a:pt x="319" y="119"/>
                    </a:lnTo>
                    <a:lnTo>
                      <a:pt x="320" y="113"/>
                    </a:lnTo>
                    <a:lnTo>
                      <a:pt x="321" y="105"/>
                    </a:lnTo>
                    <a:lnTo>
                      <a:pt x="323" y="95"/>
                    </a:lnTo>
                    <a:lnTo>
                      <a:pt x="326" y="84"/>
                    </a:lnTo>
                    <a:lnTo>
                      <a:pt x="328" y="73"/>
                    </a:lnTo>
                    <a:lnTo>
                      <a:pt x="332" y="62"/>
                    </a:lnTo>
                    <a:lnTo>
                      <a:pt x="336" y="52"/>
                    </a:lnTo>
                    <a:lnTo>
                      <a:pt x="340" y="43"/>
                    </a:lnTo>
                    <a:lnTo>
                      <a:pt x="343" y="40"/>
                    </a:lnTo>
                    <a:lnTo>
                      <a:pt x="347" y="37"/>
                    </a:lnTo>
                    <a:lnTo>
                      <a:pt x="351" y="35"/>
                    </a:lnTo>
                    <a:lnTo>
                      <a:pt x="355" y="34"/>
                    </a:lnTo>
                    <a:lnTo>
                      <a:pt x="358" y="32"/>
                    </a:lnTo>
                    <a:lnTo>
                      <a:pt x="362" y="32"/>
                    </a:lnTo>
                    <a:lnTo>
                      <a:pt x="366" y="32"/>
                    </a:lnTo>
                    <a:lnTo>
                      <a:pt x="369" y="32"/>
                    </a:lnTo>
                    <a:lnTo>
                      <a:pt x="372" y="32"/>
                    </a:lnTo>
                    <a:lnTo>
                      <a:pt x="374" y="32"/>
                    </a:lnTo>
                    <a:lnTo>
                      <a:pt x="381" y="30"/>
                    </a:lnTo>
                    <a:lnTo>
                      <a:pt x="388" y="30"/>
                    </a:lnTo>
                    <a:lnTo>
                      <a:pt x="394" y="32"/>
                    </a:lnTo>
                    <a:lnTo>
                      <a:pt x="401" y="34"/>
                    </a:lnTo>
                    <a:lnTo>
                      <a:pt x="407" y="36"/>
                    </a:lnTo>
                    <a:lnTo>
                      <a:pt x="414" y="39"/>
                    </a:lnTo>
                    <a:lnTo>
                      <a:pt x="421" y="41"/>
                    </a:lnTo>
                    <a:lnTo>
                      <a:pt x="428" y="42"/>
                    </a:lnTo>
                    <a:lnTo>
                      <a:pt x="435" y="42"/>
                    </a:lnTo>
                    <a:lnTo>
                      <a:pt x="444" y="42"/>
                    </a:lnTo>
                    <a:lnTo>
                      <a:pt x="434" y="37"/>
                    </a:lnTo>
                  </a:path>
                </a:pathLst>
              </a:custGeom>
              <a:solidFill>
                <a:srgbClr val="B1327E"/>
              </a:solidFill>
              <a:ln w="9525" cap="rnd">
                <a:noFill/>
                <a:round/>
                <a:headEnd/>
                <a:tailEnd/>
              </a:ln>
            </p:spPr>
            <p:txBody>
              <a:bodyPr/>
              <a:lstStyle/>
              <a:p>
                <a:endParaRPr lang="en-US"/>
              </a:p>
            </p:txBody>
          </p:sp>
          <p:sp>
            <p:nvSpPr>
              <p:cNvPr id="84478" name="Freeform 510"/>
              <p:cNvSpPr>
                <a:spLocks noChangeAspect="1"/>
              </p:cNvSpPr>
              <p:nvPr/>
            </p:nvSpPr>
            <p:spPr bwMode="auto">
              <a:xfrm>
                <a:off x="5049" y="1151"/>
                <a:ext cx="188" cy="380"/>
              </a:xfrm>
              <a:custGeom>
                <a:avLst/>
                <a:gdLst>
                  <a:gd name="T0" fmla="*/ 4 w 384"/>
                  <a:gd name="T1" fmla="*/ 1 h 778"/>
                  <a:gd name="T2" fmla="*/ 3 w 384"/>
                  <a:gd name="T3" fmla="*/ 3 h 778"/>
                  <a:gd name="T4" fmla="*/ 1 w 384"/>
                  <a:gd name="T5" fmla="*/ 5 h 778"/>
                  <a:gd name="T6" fmla="*/ 0 w 384"/>
                  <a:gd name="T7" fmla="*/ 7 h 778"/>
                  <a:gd name="T8" fmla="*/ 0 w 384"/>
                  <a:gd name="T9" fmla="*/ 9 h 778"/>
                  <a:gd name="T10" fmla="*/ 0 w 384"/>
                  <a:gd name="T11" fmla="*/ 10 h 778"/>
                  <a:gd name="T12" fmla="*/ 0 w 384"/>
                  <a:gd name="T13" fmla="*/ 14 h 778"/>
                  <a:gd name="T14" fmla="*/ 0 w 384"/>
                  <a:gd name="T15" fmla="*/ 18 h 778"/>
                  <a:gd name="T16" fmla="*/ 1 w 384"/>
                  <a:gd name="T17" fmla="*/ 21 h 778"/>
                  <a:gd name="T18" fmla="*/ 3 w 384"/>
                  <a:gd name="T19" fmla="*/ 24 h 778"/>
                  <a:gd name="T20" fmla="*/ 4 w 384"/>
                  <a:gd name="T21" fmla="*/ 28 h 778"/>
                  <a:gd name="T22" fmla="*/ 4 w 384"/>
                  <a:gd name="T23" fmla="*/ 30 h 778"/>
                  <a:gd name="T24" fmla="*/ 4 w 384"/>
                  <a:gd name="T25" fmla="*/ 33 h 778"/>
                  <a:gd name="T26" fmla="*/ 3 w 384"/>
                  <a:gd name="T27" fmla="*/ 37 h 778"/>
                  <a:gd name="T28" fmla="*/ 3 w 384"/>
                  <a:gd name="T29" fmla="*/ 41 h 778"/>
                  <a:gd name="T30" fmla="*/ 4 w 384"/>
                  <a:gd name="T31" fmla="*/ 44 h 778"/>
                  <a:gd name="T32" fmla="*/ 5 w 384"/>
                  <a:gd name="T33" fmla="*/ 46 h 778"/>
                  <a:gd name="T34" fmla="*/ 6 w 384"/>
                  <a:gd name="T35" fmla="*/ 49 h 778"/>
                  <a:gd name="T36" fmla="*/ 7 w 384"/>
                  <a:gd name="T37" fmla="*/ 50 h 778"/>
                  <a:gd name="T38" fmla="*/ 8 w 384"/>
                  <a:gd name="T39" fmla="*/ 51 h 778"/>
                  <a:gd name="T40" fmla="*/ 10 w 384"/>
                  <a:gd name="T41" fmla="*/ 52 h 778"/>
                  <a:gd name="T42" fmla="*/ 12 w 384"/>
                  <a:gd name="T43" fmla="*/ 53 h 778"/>
                  <a:gd name="T44" fmla="*/ 14 w 384"/>
                  <a:gd name="T45" fmla="*/ 54 h 778"/>
                  <a:gd name="T46" fmla="*/ 16 w 384"/>
                  <a:gd name="T47" fmla="*/ 57 h 778"/>
                  <a:gd name="T48" fmla="*/ 16 w 384"/>
                  <a:gd name="T49" fmla="*/ 61 h 778"/>
                  <a:gd name="T50" fmla="*/ 15 w 384"/>
                  <a:gd name="T51" fmla="*/ 63 h 778"/>
                  <a:gd name="T52" fmla="*/ 15 w 384"/>
                  <a:gd name="T53" fmla="*/ 65 h 778"/>
                  <a:gd name="T54" fmla="*/ 15 w 384"/>
                  <a:gd name="T55" fmla="*/ 65 h 778"/>
                  <a:gd name="T56" fmla="*/ 19 w 384"/>
                  <a:gd name="T57" fmla="*/ 71 h 778"/>
                  <a:gd name="T58" fmla="*/ 24 w 384"/>
                  <a:gd name="T59" fmla="*/ 78 h 778"/>
                  <a:gd name="T60" fmla="*/ 31 w 384"/>
                  <a:gd name="T61" fmla="*/ 84 h 778"/>
                  <a:gd name="T62" fmla="*/ 38 w 384"/>
                  <a:gd name="T63" fmla="*/ 88 h 778"/>
                  <a:gd name="T64" fmla="*/ 45 w 384"/>
                  <a:gd name="T65" fmla="*/ 91 h 778"/>
                  <a:gd name="T66" fmla="*/ 42 w 384"/>
                  <a:gd name="T67" fmla="*/ 88 h 778"/>
                  <a:gd name="T68" fmla="*/ 34 w 384"/>
                  <a:gd name="T69" fmla="*/ 83 h 778"/>
                  <a:gd name="T70" fmla="*/ 26 w 384"/>
                  <a:gd name="T71" fmla="*/ 76 h 778"/>
                  <a:gd name="T72" fmla="*/ 21 w 384"/>
                  <a:gd name="T73" fmla="*/ 68 h 778"/>
                  <a:gd name="T74" fmla="*/ 22 w 384"/>
                  <a:gd name="T75" fmla="*/ 60 h 778"/>
                  <a:gd name="T76" fmla="*/ 25 w 384"/>
                  <a:gd name="T77" fmla="*/ 56 h 778"/>
                  <a:gd name="T78" fmla="*/ 24 w 384"/>
                  <a:gd name="T79" fmla="*/ 55 h 778"/>
                  <a:gd name="T80" fmla="*/ 24 w 384"/>
                  <a:gd name="T81" fmla="*/ 55 h 778"/>
                  <a:gd name="T82" fmla="*/ 23 w 384"/>
                  <a:gd name="T83" fmla="*/ 55 h 778"/>
                  <a:gd name="T84" fmla="*/ 22 w 384"/>
                  <a:gd name="T85" fmla="*/ 55 h 778"/>
                  <a:gd name="T86" fmla="*/ 21 w 384"/>
                  <a:gd name="T87" fmla="*/ 54 h 778"/>
                  <a:gd name="T88" fmla="*/ 19 w 384"/>
                  <a:gd name="T89" fmla="*/ 54 h 778"/>
                  <a:gd name="T90" fmla="*/ 16 w 384"/>
                  <a:gd name="T91" fmla="*/ 52 h 778"/>
                  <a:gd name="T92" fmla="*/ 13 w 384"/>
                  <a:gd name="T93" fmla="*/ 50 h 778"/>
                  <a:gd name="T94" fmla="*/ 11 w 384"/>
                  <a:gd name="T95" fmla="*/ 48 h 778"/>
                  <a:gd name="T96" fmla="*/ 8 w 384"/>
                  <a:gd name="T97" fmla="*/ 45 h 778"/>
                  <a:gd name="T98" fmla="*/ 7 w 384"/>
                  <a:gd name="T99" fmla="*/ 43 h 778"/>
                  <a:gd name="T100" fmla="*/ 6 w 384"/>
                  <a:gd name="T101" fmla="*/ 40 h 778"/>
                  <a:gd name="T102" fmla="*/ 7 w 384"/>
                  <a:gd name="T103" fmla="*/ 36 h 778"/>
                  <a:gd name="T104" fmla="*/ 8 w 384"/>
                  <a:gd name="T105" fmla="*/ 33 h 778"/>
                  <a:gd name="T106" fmla="*/ 9 w 384"/>
                  <a:gd name="T107" fmla="*/ 30 h 778"/>
                  <a:gd name="T108" fmla="*/ 9 w 384"/>
                  <a:gd name="T109" fmla="*/ 28 h 778"/>
                  <a:gd name="T110" fmla="*/ 8 w 384"/>
                  <a:gd name="T111" fmla="*/ 25 h 778"/>
                  <a:gd name="T112" fmla="*/ 5 w 384"/>
                  <a:gd name="T113" fmla="*/ 20 h 778"/>
                  <a:gd name="T114" fmla="*/ 3 w 384"/>
                  <a:gd name="T115" fmla="*/ 14 h 778"/>
                  <a:gd name="T116" fmla="*/ 3 w 384"/>
                  <a:gd name="T117" fmla="*/ 8 h 778"/>
                  <a:gd name="T118" fmla="*/ 5 w 384"/>
                  <a:gd name="T119" fmla="*/ 2 h 778"/>
                  <a:gd name="T120" fmla="*/ 5 w 384"/>
                  <a:gd name="T121" fmla="*/ 1 h 7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4"/>
                  <a:gd name="T184" fmla="*/ 0 h 778"/>
                  <a:gd name="T185" fmla="*/ 384 w 384"/>
                  <a:gd name="T186" fmla="*/ 778 h 7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4" h="778">
                    <a:moveTo>
                      <a:pt x="47" y="10"/>
                    </a:moveTo>
                    <a:lnTo>
                      <a:pt x="39" y="13"/>
                    </a:lnTo>
                    <a:lnTo>
                      <a:pt x="31" y="19"/>
                    </a:lnTo>
                    <a:lnTo>
                      <a:pt x="25" y="26"/>
                    </a:lnTo>
                    <a:lnTo>
                      <a:pt x="20" y="32"/>
                    </a:lnTo>
                    <a:lnTo>
                      <a:pt x="15" y="41"/>
                    </a:lnTo>
                    <a:lnTo>
                      <a:pt x="11" y="49"/>
                    </a:lnTo>
                    <a:lnTo>
                      <a:pt x="7" y="58"/>
                    </a:lnTo>
                    <a:lnTo>
                      <a:pt x="5" y="67"/>
                    </a:lnTo>
                    <a:lnTo>
                      <a:pt x="3" y="77"/>
                    </a:lnTo>
                    <a:lnTo>
                      <a:pt x="1" y="86"/>
                    </a:lnTo>
                    <a:lnTo>
                      <a:pt x="0" y="102"/>
                    </a:lnTo>
                    <a:lnTo>
                      <a:pt x="0" y="118"/>
                    </a:lnTo>
                    <a:lnTo>
                      <a:pt x="3" y="134"/>
                    </a:lnTo>
                    <a:lnTo>
                      <a:pt x="6" y="149"/>
                    </a:lnTo>
                    <a:lnTo>
                      <a:pt x="9" y="165"/>
                    </a:lnTo>
                    <a:lnTo>
                      <a:pt x="14" y="180"/>
                    </a:lnTo>
                    <a:lnTo>
                      <a:pt x="19" y="194"/>
                    </a:lnTo>
                    <a:lnTo>
                      <a:pt x="24" y="210"/>
                    </a:lnTo>
                    <a:lnTo>
                      <a:pt x="28" y="224"/>
                    </a:lnTo>
                    <a:lnTo>
                      <a:pt x="33" y="238"/>
                    </a:lnTo>
                    <a:lnTo>
                      <a:pt x="36" y="253"/>
                    </a:lnTo>
                    <a:lnTo>
                      <a:pt x="36" y="268"/>
                    </a:lnTo>
                    <a:lnTo>
                      <a:pt x="34" y="284"/>
                    </a:lnTo>
                    <a:lnTo>
                      <a:pt x="32" y="300"/>
                    </a:lnTo>
                    <a:lnTo>
                      <a:pt x="29" y="317"/>
                    </a:lnTo>
                    <a:lnTo>
                      <a:pt x="28" y="333"/>
                    </a:lnTo>
                    <a:lnTo>
                      <a:pt x="27" y="349"/>
                    </a:lnTo>
                    <a:lnTo>
                      <a:pt x="28" y="366"/>
                    </a:lnTo>
                    <a:lnTo>
                      <a:pt x="33" y="383"/>
                    </a:lnTo>
                    <a:lnTo>
                      <a:pt x="41" y="399"/>
                    </a:lnTo>
                    <a:lnTo>
                      <a:pt x="47" y="409"/>
                    </a:lnTo>
                    <a:lnTo>
                      <a:pt x="53" y="418"/>
                    </a:lnTo>
                    <a:lnTo>
                      <a:pt x="57" y="425"/>
                    </a:lnTo>
                    <a:lnTo>
                      <a:pt x="62" y="431"/>
                    </a:lnTo>
                    <a:lnTo>
                      <a:pt x="66" y="437"/>
                    </a:lnTo>
                    <a:lnTo>
                      <a:pt x="70" y="441"/>
                    </a:lnTo>
                    <a:lnTo>
                      <a:pt x="76" y="445"/>
                    </a:lnTo>
                    <a:lnTo>
                      <a:pt x="83" y="449"/>
                    </a:lnTo>
                    <a:lnTo>
                      <a:pt x="92" y="453"/>
                    </a:lnTo>
                    <a:lnTo>
                      <a:pt x="102" y="457"/>
                    </a:lnTo>
                    <a:lnTo>
                      <a:pt x="119" y="466"/>
                    </a:lnTo>
                    <a:lnTo>
                      <a:pt x="130" y="478"/>
                    </a:lnTo>
                    <a:lnTo>
                      <a:pt x="136" y="491"/>
                    </a:lnTo>
                    <a:lnTo>
                      <a:pt x="138" y="504"/>
                    </a:lnTo>
                    <a:lnTo>
                      <a:pt x="137" y="517"/>
                    </a:lnTo>
                    <a:lnTo>
                      <a:pt x="135" y="530"/>
                    </a:lnTo>
                    <a:lnTo>
                      <a:pt x="131" y="542"/>
                    </a:lnTo>
                    <a:lnTo>
                      <a:pt x="128" y="552"/>
                    </a:lnTo>
                    <a:lnTo>
                      <a:pt x="126" y="559"/>
                    </a:lnTo>
                    <a:lnTo>
                      <a:pt x="125" y="562"/>
                    </a:lnTo>
                    <a:lnTo>
                      <a:pt x="139" y="586"/>
                    </a:lnTo>
                    <a:lnTo>
                      <a:pt x="158" y="612"/>
                    </a:lnTo>
                    <a:lnTo>
                      <a:pt x="180" y="639"/>
                    </a:lnTo>
                    <a:lnTo>
                      <a:pt x="206" y="667"/>
                    </a:lnTo>
                    <a:lnTo>
                      <a:pt x="233" y="694"/>
                    </a:lnTo>
                    <a:lnTo>
                      <a:pt x="263" y="719"/>
                    </a:lnTo>
                    <a:lnTo>
                      <a:pt x="293" y="741"/>
                    </a:lnTo>
                    <a:lnTo>
                      <a:pt x="323" y="759"/>
                    </a:lnTo>
                    <a:lnTo>
                      <a:pt x="354" y="771"/>
                    </a:lnTo>
                    <a:lnTo>
                      <a:pt x="383" y="777"/>
                    </a:lnTo>
                    <a:lnTo>
                      <a:pt x="355" y="760"/>
                    </a:lnTo>
                    <a:lnTo>
                      <a:pt x="323" y="738"/>
                    </a:lnTo>
                    <a:lnTo>
                      <a:pt x="287" y="714"/>
                    </a:lnTo>
                    <a:lnTo>
                      <a:pt x="252" y="686"/>
                    </a:lnTo>
                    <a:lnTo>
                      <a:pt x="221" y="656"/>
                    </a:lnTo>
                    <a:lnTo>
                      <a:pt x="196" y="623"/>
                    </a:lnTo>
                    <a:lnTo>
                      <a:pt x="179" y="588"/>
                    </a:lnTo>
                    <a:lnTo>
                      <a:pt x="174" y="552"/>
                    </a:lnTo>
                    <a:lnTo>
                      <a:pt x="184" y="515"/>
                    </a:lnTo>
                    <a:lnTo>
                      <a:pt x="212" y="477"/>
                    </a:lnTo>
                    <a:lnTo>
                      <a:pt x="212" y="475"/>
                    </a:lnTo>
                    <a:lnTo>
                      <a:pt x="211" y="475"/>
                    </a:lnTo>
                    <a:lnTo>
                      <a:pt x="209" y="473"/>
                    </a:lnTo>
                    <a:lnTo>
                      <a:pt x="206" y="472"/>
                    </a:lnTo>
                    <a:lnTo>
                      <a:pt x="202" y="472"/>
                    </a:lnTo>
                    <a:lnTo>
                      <a:pt x="196" y="471"/>
                    </a:lnTo>
                    <a:lnTo>
                      <a:pt x="192" y="470"/>
                    </a:lnTo>
                    <a:lnTo>
                      <a:pt x="187" y="469"/>
                    </a:lnTo>
                    <a:lnTo>
                      <a:pt x="182" y="469"/>
                    </a:lnTo>
                    <a:lnTo>
                      <a:pt x="178" y="467"/>
                    </a:lnTo>
                    <a:lnTo>
                      <a:pt x="164" y="463"/>
                    </a:lnTo>
                    <a:lnTo>
                      <a:pt x="149" y="457"/>
                    </a:lnTo>
                    <a:lnTo>
                      <a:pt x="136" y="450"/>
                    </a:lnTo>
                    <a:lnTo>
                      <a:pt x="123" y="442"/>
                    </a:lnTo>
                    <a:lnTo>
                      <a:pt x="112" y="433"/>
                    </a:lnTo>
                    <a:lnTo>
                      <a:pt x="101" y="422"/>
                    </a:lnTo>
                    <a:lnTo>
                      <a:pt x="90" y="412"/>
                    </a:lnTo>
                    <a:lnTo>
                      <a:pt x="81" y="399"/>
                    </a:lnTo>
                    <a:lnTo>
                      <a:pt x="72" y="386"/>
                    </a:lnTo>
                    <a:lnTo>
                      <a:pt x="63" y="371"/>
                    </a:lnTo>
                    <a:lnTo>
                      <a:pt x="57" y="354"/>
                    </a:lnTo>
                    <a:lnTo>
                      <a:pt x="55" y="337"/>
                    </a:lnTo>
                    <a:lnTo>
                      <a:pt x="56" y="322"/>
                    </a:lnTo>
                    <a:lnTo>
                      <a:pt x="59" y="308"/>
                    </a:lnTo>
                    <a:lnTo>
                      <a:pt x="64" y="295"/>
                    </a:lnTo>
                    <a:lnTo>
                      <a:pt x="69" y="282"/>
                    </a:lnTo>
                    <a:lnTo>
                      <a:pt x="74" y="270"/>
                    </a:lnTo>
                    <a:lnTo>
                      <a:pt x="78" y="260"/>
                    </a:lnTo>
                    <a:lnTo>
                      <a:pt x="79" y="251"/>
                    </a:lnTo>
                    <a:lnTo>
                      <a:pt x="79" y="243"/>
                    </a:lnTo>
                    <a:lnTo>
                      <a:pt x="68" y="220"/>
                    </a:lnTo>
                    <a:lnTo>
                      <a:pt x="57" y="196"/>
                    </a:lnTo>
                    <a:lnTo>
                      <a:pt x="47" y="171"/>
                    </a:lnTo>
                    <a:lnTo>
                      <a:pt x="38" y="145"/>
                    </a:lnTo>
                    <a:lnTo>
                      <a:pt x="31" y="119"/>
                    </a:lnTo>
                    <a:lnTo>
                      <a:pt x="28" y="93"/>
                    </a:lnTo>
                    <a:lnTo>
                      <a:pt x="28" y="67"/>
                    </a:lnTo>
                    <a:lnTo>
                      <a:pt x="35" y="44"/>
                    </a:lnTo>
                    <a:lnTo>
                      <a:pt x="47" y="21"/>
                    </a:lnTo>
                    <a:lnTo>
                      <a:pt x="68" y="0"/>
                    </a:lnTo>
                    <a:lnTo>
                      <a:pt x="47" y="10"/>
                    </a:lnTo>
                  </a:path>
                </a:pathLst>
              </a:custGeom>
              <a:solidFill>
                <a:srgbClr val="FFB1B1"/>
              </a:solidFill>
              <a:ln w="9525" cap="rnd">
                <a:noFill/>
                <a:round/>
                <a:headEnd/>
                <a:tailEnd/>
              </a:ln>
            </p:spPr>
            <p:txBody>
              <a:bodyPr/>
              <a:lstStyle/>
              <a:p>
                <a:endParaRPr lang="en-US"/>
              </a:p>
            </p:txBody>
          </p:sp>
          <p:sp>
            <p:nvSpPr>
              <p:cNvPr id="84479" name="Freeform 511"/>
              <p:cNvSpPr>
                <a:spLocks noChangeAspect="1"/>
              </p:cNvSpPr>
              <p:nvPr/>
            </p:nvSpPr>
            <p:spPr bwMode="auto">
              <a:xfrm>
                <a:off x="5130" y="954"/>
                <a:ext cx="71" cy="47"/>
              </a:xfrm>
              <a:custGeom>
                <a:avLst/>
                <a:gdLst>
                  <a:gd name="T0" fmla="*/ 0 w 146"/>
                  <a:gd name="T1" fmla="*/ 0 h 96"/>
                  <a:gd name="T2" fmla="*/ 1 w 146"/>
                  <a:gd name="T3" fmla="*/ 1 h 96"/>
                  <a:gd name="T4" fmla="*/ 3 w 146"/>
                  <a:gd name="T5" fmla="*/ 2 h 96"/>
                  <a:gd name="T6" fmla="*/ 5 w 146"/>
                  <a:gd name="T7" fmla="*/ 3 h 96"/>
                  <a:gd name="T8" fmla="*/ 6 w 146"/>
                  <a:gd name="T9" fmla="*/ 4 h 96"/>
                  <a:gd name="T10" fmla="*/ 6 w 146"/>
                  <a:gd name="T11" fmla="*/ 4 h 96"/>
                  <a:gd name="T12" fmla="*/ 8 w 146"/>
                  <a:gd name="T13" fmla="*/ 4 h 96"/>
                  <a:gd name="T14" fmla="*/ 9 w 146"/>
                  <a:gd name="T15" fmla="*/ 4 h 96"/>
                  <a:gd name="T16" fmla="*/ 9 w 146"/>
                  <a:gd name="T17" fmla="*/ 5 h 96"/>
                  <a:gd name="T18" fmla="*/ 10 w 146"/>
                  <a:gd name="T19" fmla="*/ 5 h 96"/>
                  <a:gd name="T20" fmla="*/ 11 w 146"/>
                  <a:gd name="T21" fmla="*/ 6 h 96"/>
                  <a:gd name="T22" fmla="*/ 12 w 146"/>
                  <a:gd name="T23" fmla="*/ 6 h 96"/>
                  <a:gd name="T24" fmla="*/ 12 w 146"/>
                  <a:gd name="T25" fmla="*/ 7 h 96"/>
                  <a:gd name="T26" fmla="*/ 12 w 146"/>
                  <a:gd name="T27" fmla="*/ 7 h 96"/>
                  <a:gd name="T28" fmla="*/ 13 w 146"/>
                  <a:gd name="T29" fmla="*/ 7 h 96"/>
                  <a:gd name="T30" fmla="*/ 13 w 146"/>
                  <a:gd name="T31" fmla="*/ 8 h 96"/>
                  <a:gd name="T32" fmla="*/ 13 w 146"/>
                  <a:gd name="T33" fmla="*/ 8 h 96"/>
                  <a:gd name="T34" fmla="*/ 13 w 146"/>
                  <a:gd name="T35" fmla="*/ 9 h 96"/>
                  <a:gd name="T36" fmla="*/ 12 w 146"/>
                  <a:gd name="T37" fmla="*/ 9 h 96"/>
                  <a:gd name="T38" fmla="*/ 11 w 146"/>
                  <a:gd name="T39" fmla="*/ 10 h 96"/>
                  <a:gd name="T40" fmla="*/ 10 w 146"/>
                  <a:gd name="T41" fmla="*/ 10 h 96"/>
                  <a:gd name="T42" fmla="*/ 9 w 146"/>
                  <a:gd name="T43" fmla="*/ 10 h 96"/>
                  <a:gd name="T44" fmla="*/ 9 w 146"/>
                  <a:gd name="T45" fmla="*/ 10 h 96"/>
                  <a:gd name="T46" fmla="*/ 9 w 146"/>
                  <a:gd name="T47" fmla="*/ 10 h 96"/>
                  <a:gd name="T48" fmla="*/ 10 w 146"/>
                  <a:gd name="T49" fmla="*/ 10 h 96"/>
                  <a:gd name="T50" fmla="*/ 12 w 146"/>
                  <a:gd name="T51" fmla="*/ 10 h 96"/>
                  <a:gd name="T52" fmla="*/ 13 w 146"/>
                  <a:gd name="T53" fmla="*/ 11 h 96"/>
                  <a:gd name="T54" fmla="*/ 14 w 146"/>
                  <a:gd name="T55" fmla="*/ 11 h 96"/>
                  <a:gd name="T56" fmla="*/ 15 w 146"/>
                  <a:gd name="T57" fmla="*/ 11 h 96"/>
                  <a:gd name="T58" fmla="*/ 16 w 146"/>
                  <a:gd name="T59" fmla="*/ 10 h 96"/>
                  <a:gd name="T60" fmla="*/ 17 w 146"/>
                  <a:gd name="T61" fmla="*/ 9 h 96"/>
                  <a:gd name="T62" fmla="*/ 17 w 146"/>
                  <a:gd name="T63" fmla="*/ 7 h 96"/>
                  <a:gd name="T64" fmla="*/ 14 w 146"/>
                  <a:gd name="T65" fmla="*/ 5 h 96"/>
                  <a:gd name="T66" fmla="*/ 13 w 146"/>
                  <a:gd name="T67" fmla="*/ 4 h 96"/>
                  <a:gd name="T68" fmla="*/ 10 w 146"/>
                  <a:gd name="T69" fmla="*/ 3 h 96"/>
                  <a:gd name="T70" fmla="*/ 8 w 146"/>
                  <a:gd name="T71" fmla="*/ 3 h 96"/>
                  <a:gd name="T72" fmla="*/ 6 w 146"/>
                  <a:gd name="T73" fmla="*/ 3 h 96"/>
                  <a:gd name="T74" fmla="*/ 4 w 146"/>
                  <a:gd name="T75" fmla="*/ 3 h 96"/>
                  <a:gd name="T76" fmla="*/ 3 w 146"/>
                  <a:gd name="T77" fmla="*/ 3 h 96"/>
                  <a:gd name="T78" fmla="*/ 2 w 146"/>
                  <a:gd name="T79" fmla="*/ 2 h 96"/>
                  <a:gd name="T80" fmla="*/ 1 w 146"/>
                  <a:gd name="T81" fmla="*/ 2 h 96"/>
                  <a:gd name="T82" fmla="*/ 0 w 146"/>
                  <a:gd name="T83" fmla="*/ 1 h 96"/>
                  <a:gd name="T84" fmla="*/ 0 w 146"/>
                  <a:gd name="T85" fmla="*/ 0 h 96"/>
                  <a:gd name="T86" fmla="*/ 0 w 146"/>
                  <a:gd name="T87" fmla="*/ 0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96"/>
                  <a:gd name="T134" fmla="*/ 146 w 146"/>
                  <a:gd name="T135" fmla="*/ 96 h 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96">
                    <a:moveTo>
                      <a:pt x="0" y="0"/>
                    </a:moveTo>
                    <a:lnTo>
                      <a:pt x="5" y="4"/>
                    </a:lnTo>
                    <a:lnTo>
                      <a:pt x="10" y="7"/>
                    </a:lnTo>
                    <a:lnTo>
                      <a:pt x="15" y="11"/>
                    </a:lnTo>
                    <a:lnTo>
                      <a:pt x="22" y="15"/>
                    </a:lnTo>
                    <a:lnTo>
                      <a:pt x="28" y="19"/>
                    </a:lnTo>
                    <a:lnTo>
                      <a:pt x="34" y="23"/>
                    </a:lnTo>
                    <a:lnTo>
                      <a:pt x="41" y="26"/>
                    </a:lnTo>
                    <a:lnTo>
                      <a:pt x="47" y="30"/>
                    </a:lnTo>
                    <a:lnTo>
                      <a:pt x="52" y="32"/>
                    </a:lnTo>
                    <a:lnTo>
                      <a:pt x="56" y="34"/>
                    </a:lnTo>
                    <a:lnTo>
                      <a:pt x="64" y="36"/>
                    </a:lnTo>
                    <a:lnTo>
                      <a:pt x="69" y="38"/>
                    </a:lnTo>
                    <a:lnTo>
                      <a:pt x="73" y="38"/>
                    </a:lnTo>
                    <a:lnTo>
                      <a:pt x="76" y="39"/>
                    </a:lnTo>
                    <a:lnTo>
                      <a:pt x="79" y="41"/>
                    </a:lnTo>
                    <a:lnTo>
                      <a:pt x="81" y="42"/>
                    </a:lnTo>
                    <a:lnTo>
                      <a:pt x="84" y="44"/>
                    </a:lnTo>
                    <a:lnTo>
                      <a:pt x="88" y="46"/>
                    </a:lnTo>
                    <a:lnTo>
                      <a:pt x="92" y="49"/>
                    </a:lnTo>
                    <a:lnTo>
                      <a:pt x="99" y="54"/>
                    </a:lnTo>
                    <a:lnTo>
                      <a:pt x="101" y="54"/>
                    </a:lnTo>
                    <a:lnTo>
                      <a:pt x="102" y="56"/>
                    </a:lnTo>
                    <a:lnTo>
                      <a:pt x="104" y="57"/>
                    </a:lnTo>
                    <a:lnTo>
                      <a:pt x="106" y="59"/>
                    </a:lnTo>
                    <a:lnTo>
                      <a:pt x="107" y="61"/>
                    </a:lnTo>
                    <a:lnTo>
                      <a:pt x="108" y="62"/>
                    </a:lnTo>
                    <a:lnTo>
                      <a:pt x="110" y="64"/>
                    </a:lnTo>
                    <a:lnTo>
                      <a:pt x="110" y="65"/>
                    </a:lnTo>
                    <a:lnTo>
                      <a:pt x="110" y="67"/>
                    </a:lnTo>
                    <a:lnTo>
                      <a:pt x="111" y="70"/>
                    </a:lnTo>
                    <a:lnTo>
                      <a:pt x="110" y="73"/>
                    </a:lnTo>
                    <a:lnTo>
                      <a:pt x="108" y="75"/>
                    </a:lnTo>
                    <a:lnTo>
                      <a:pt x="106" y="78"/>
                    </a:lnTo>
                    <a:lnTo>
                      <a:pt x="102" y="80"/>
                    </a:lnTo>
                    <a:lnTo>
                      <a:pt x="98" y="82"/>
                    </a:lnTo>
                    <a:lnTo>
                      <a:pt x="94" y="83"/>
                    </a:lnTo>
                    <a:lnTo>
                      <a:pt x="89" y="85"/>
                    </a:lnTo>
                    <a:lnTo>
                      <a:pt x="84" y="86"/>
                    </a:lnTo>
                    <a:lnTo>
                      <a:pt x="78" y="86"/>
                    </a:lnTo>
                    <a:lnTo>
                      <a:pt x="79" y="85"/>
                    </a:lnTo>
                    <a:lnTo>
                      <a:pt x="80" y="85"/>
                    </a:lnTo>
                    <a:lnTo>
                      <a:pt x="82" y="85"/>
                    </a:lnTo>
                    <a:lnTo>
                      <a:pt x="86" y="85"/>
                    </a:lnTo>
                    <a:lnTo>
                      <a:pt x="90" y="85"/>
                    </a:lnTo>
                    <a:lnTo>
                      <a:pt x="95" y="86"/>
                    </a:lnTo>
                    <a:lnTo>
                      <a:pt x="101" y="86"/>
                    </a:lnTo>
                    <a:lnTo>
                      <a:pt x="107" y="89"/>
                    </a:lnTo>
                    <a:lnTo>
                      <a:pt x="114" y="92"/>
                    </a:lnTo>
                    <a:lnTo>
                      <a:pt x="122" y="95"/>
                    </a:lnTo>
                    <a:lnTo>
                      <a:pt x="123" y="95"/>
                    </a:lnTo>
                    <a:lnTo>
                      <a:pt x="126" y="93"/>
                    </a:lnTo>
                    <a:lnTo>
                      <a:pt x="132" y="91"/>
                    </a:lnTo>
                    <a:lnTo>
                      <a:pt x="136" y="87"/>
                    </a:lnTo>
                    <a:lnTo>
                      <a:pt x="141" y="83"/>
                    </a:lnTo>
                    <a:lnTo>
                      <a:pt x="144" y="77"/>
                    </a:lnTo>
                    <a:lnTo>
                      <a:pt x="145" y="71"/>
                    </a:lnTo>
                    <a:lnTo>
                      <a:pt x="142" y="64"/>
                    </a:lnTo>
                    <a:lnTo>
                      <a:pt x="136" y="56"/>
                    </a:lnTo>
                    <a:lnTo>
                      <a:pt x="123" y="47"/>
                    </a:lnTo>
                    <a:lnTo>
                      <a:pt x="109" y="38"/>
                    </a:lnTo>
                    <a:lnTo>
                      <a:pt x="97" y="32"/>
                    </a:lnTo>
                    <a:lnTo>
                      <a:pt x="86" y="29"/>
                    </a:lnTo>
                    <a:lnTo>
                      <a:pt x="77" y="26"/>
                    </a:lnTo>
                    <a:lnTo>
                      <a:pt x="69" y="26"/>
                    </a:lnTo>
                    <a:lnTo>
                      <a:pt x="60" y="26"/>
                    </a:lnTo>
                    <a:lnTo>
                      <a:pt x="53" y="26"/>
                    </a:lnTo>
                    <a:lnTo>
                      <a:pt x="46" y="26"/>
                    </a:lnTo>
                    <a:lnTo>
                      <a:pt x="38" y="26"/>
                    </a:lnTo>
                    <a:lnTo>
                      <a:pt x="30" y="26"/>
                    </a:lnTo>
                    <a:lnTo>
                      <a:pt x="23" y="25"/>
                    </a:lnTo>
                    <a:lnTo>
                      <a:pt x="18" y="23"/>
                    </a:lnTo>
                    <a:lnTo>
                      <a:pt x="13" y="19"/>
                    </a:lnTo>
                    <a:lnTo>
                      <a:pt x="9" y="16"/>
                    </a:lnTo>
                    <a:lnTo>
                      <a:pt x="6" y="13"/>
                    </a:lnTo>
                    <a:lnTo>
                      <a:pt x="3" y="9"/>
                    </a:lnTo>
                    <a:lnTo>
                      <a:pt x="2" y="6"/>
                    </a:lnTo>
                    <a:lnTo>
                      <a:pt x="1" y="3"/>
                    </a:lnTo>
                    <a:lnTo>
                      <a:pt x="0" y="1"/>
                    </a:lnTo>
                    <a:lnTo>
                      <a:pt x="0" y="0"/>
                    </a:lnTo>
                  </a:path>
                </a:pathLst>
              </a:custGeom>
              <a:solidFill>
                <a:srgbClr val="E498B1"/>
              </a:solidFill>
              <a:ln w="9525" cap="rnd">
                <a:noFill/>
                <a:round/>
                <a:headEnd/>
                <a:tailEnd/>
              </a:ln>
            </p:spPr>
            <p:txBody>
              <a:bodyPr/>
              <a:lstStyle/>
              <a:p>
                <a:endParaRPr lang="en-US"/>
              </a:p>
            </p:txBody>
          </p:sp>
          <p:sp>
            <p:nvSpPr>
              <p:cNvPr id="84480" name="Freeform 512"/>
              <p:cNvSpPr>
                <a:spLocks noChangeAspect="1"/>
              </p:cNvSpPr>
              <p:nvPr/>
            </p:nvSpPr>
            <p:spPr bwMode="auto">
              <a:xfrm>
                <a:off x="5147" y="969"/>
                <a:ext cx="50" cy="27"/>
              </a:xfrm>
              <a:custGeom>
                <a:avLst/>
                <a:gdLst>
                  <a:gd name="T0" fmla="*/ 9 w 102"/>
                  <a:gd name="T1" fmla="*/ 6 h 55"/>
                  <a:gd name="T2" fmla="*/ 9 w 102"/>
                  <a:gd name="T3" fmla="*/ 6 h 55"/>
                  <a:gd name="T4" fmla="*/ 10 w 102"/>
                  <a:gd name="T5" fmla="*/ 5 h 55"/>
                  <a:gd name="T6" fmla="*/ 10 w 102"/>
                  <a:gd name="T7" fmla="*/ 5 h 55"/>
                  <a:gd name="T8" fmla="*/ 10 w 102"/>
                  <a:gd name="T9" fmla="*/ 4 h 55"/>
                  <a:gd name="T10" fmla="*/ 10 w 102"/>
                  <a:gd name="T11" fmla="*/ 4 h 55"/>
                  <a:gd name="T12" fmla="*/ 9 w 102"/>
                  <a:gd name="T13" fmla="*/ 3 h 55"/>
                  <a:gd name="T14" fmla="*/ 9 w 102"/>
                  <a:gd name="T15" fmla="*/ 2 h 55"/>
                  <a:gd name="T16" fmla="*/ 8 w 102"/>
                  <a:gd name="T17" fmla="*/ 2 h 55"/>
                  <a:gd name="T18" fmla="*/ 6 w 102"/>
                  <a:gd name="T19" fmla="*/ 1 h 55"/>
                  <a:gd name="T20" fmla="*/ 5 w 102"/>
                  <a:gd name="T21" fmla="*/ 0 h 55"/>
                  <a:gd name="T22" fmla="*/ 5 w 102"/>
                  <a:gd name="T23" fmla="*/ 0 h 55"/>
                  <a:gd name="T24" fmla="*/ 3 w 102"/>
                  <a:gd name="T25" fmla="*/ 0 h 55"/>
                  <a:gd name="T26" fmla="*/ 2 w 102"/>
                  <a:gd name="T27" fmla="*/ 0 h 55"/>
                  <a:gd name="T28" fmla="*/ 1 w 102"/>
                  <a:gd name="T29" fmla="*/ 0 h 55"/>
                  <a:gd name="T30" fmla="*/ 0 w 102"/>
                  <a:gd name="T31" fmla="*/ 0 h 55"/>
                  <a:gd name="T32" fmla="*/ 0 w 102"/>
                  <a:gd name="T33" fmla="*/ 0 h 55"/>
                  <a:gd name="T34" fmla="*/ 0 w 102"/>
                  <a:gd name="T35" fmla="*/ 0 h 55"/>
                  <a:gd name="T36" fmla="*/ 1 w 102"/>
                  <a:gd name="T37" fmla="*/ 0 h 55"/>
                  <a:gd name="T38" fmla="*/ 3 w 102"/>
                  <a:gd name="T39" fmla="*/ 0 h 55"/>
                  <a:gd name="T40" fmla="*/ 4 w 102"/>
                  <a:gd name="T41" fmla="*/ 0 h 55"/>
                  <a:gd name="T42" fmla="*/ 5 w 102"/>
                  <a:gd name="T43" fmla="*/ 0 h 55"/>
                  <a:gd name="T44" fmla="*/ 6 w 102"/>
                  <a:gd name="T45" fmla="*/ 0 h 55"/>
                  <a:gd name="T46" fmla="*/ 8 w 102"/>
                  <a:gd name="T47" fmla="*/ 1 h 55"/>
                  <a:gd name="T48" fmla="*/ 10 w 102"/>
                  <a:gd name="T49" fmla="*/ 2 h 55"/>
                  <a:gd name="T50" fmla="*/ 11 w 102"/>
                  <a:gd name="T51" fmla="*/ 3 h 55"/>
                  <a:gd name="T52" fmla="*/ 12 w 102"/>
                  <a:gd name="T53" fmla="*/ 4 h 55"/>
                  <a:gd name="T54" fmla="*/ 12 w 102"/>
                  <a:gd name="T55" fmla="*/ 5 h 55"/>
                  <a:gd name="T56" fmla="*/ 11 w 102"/>
                  <a:gd name="T57" fmla="*/ 6 h 55"/>
                  <a:gd name="T58" fmla="*/ 11 w 102"/>
                  <a:gd name="T59" fmla="*/ 6 h 55"/>
                  <a:gd name="T60" fmla="*/ 10 w 102"/>
                  <a:gd name="T61" fmla="*/ 6 h 55"/>
                  <a:gd name="T62" fmla="*/ 10 w 102"/>
                  <a:gd name="T63" fmla="*/ 6 h 55"/>
                  <a:gd name="T64" fmla="*/ 10 w 102"/>
                  <a:gd name="T65" fmla="*/ 6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55"/>
                  <a:gd name="T101" fmla="*/ 102 w 102"/>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55">
                    <a:moveTo>
                      <a:pt x="72" y="53"/>
                    </a:moveTo>
                    <a:lnTo>
                      <a:pt x="74" y="52"/>
                    </a:lnTo>
                    <a:lnTo>
                      <a:pt x="76" y="51"/>
                    </a:lnTo>
                    <a:lnTo>
                      <a:pt x="78" y="49"/>
                    </a:lnTo>
                    <a:lnTo>
                      <a:pt x="81" y="48"/>
                    </a:lnTo>
                    <a:lnTo>
                      <a:pt x="82" y="45"/>
                    </a:lnTo>
                    <a:lnTo>
                      <a:pt x="84" y="43"/>
                    </a:lnTo>
                    <a:lnTo>
                      <a:pt x="85" y="41"/>
                    </a:lnTo>
                    <a:lnTo>
                      <a:pt x="85" y="38"/>
                    </a:lnTo>
                    <a:lnTo>
                      <a:pt x="85" y="35"/>
                    </a:lnTo>
                    <a:lnTo>
                      <a:pt x="84" y="32"/>
                    </a:lnTo>
                    <a:lnTo>
                      <a:pt x="82" y="30"/>
                    </a:lnTo>
                    <a:lnTo>
                      <a:pt x="80" y="28"/>
                    </a:lnTo>
                    <a:lnTo>
                      <a:pt x="78" y="25"/>
                    </a:lnTo>
                    <a:lnTo>
                      <a:pt x="74" y="22"/>
                    </a:lnTo>
                    <a:lnTo>
                      <a:pt x="69" y="19"/>
                    </a:lnTo>
                    <a:lnTo>
                      <a:pt x="65" y="16"/>
                    </a:lnTo>
                    <a:lnTo>
                      <a:pt x="60" y="13"/>
                    </a:lnTo>
                    <a:lnTo>
                      <a:pt x="55" y="10"/>
                    </a:lnTo>
                    <a:lnTo>
                      <a:pt x="50" y="8"/>
                    </a:lnTo>
                    <a:lnTo>
                      <a:pt x="45" y="6"/>
                    </a:lnTo>
                    <a:lnTo>
                      <a:pt x="40" y="5"/>
                    </a:lnTo>
                    <a:lnTo>
                      <a:pt x="34" y="4"/>
                    </a:lnTo>
                    <a:lnTo>
                      <a:pt x="29" y="3"/>
                    </a:lnTo>
                    <a:lnTo>
                      <a:pt x="24" y="3"/>
                    </a:lnTo>
                    <a:lnTo>
                      <a:pt x="19" y="3"/>
                    </a:lnTo>
                    <a:lnTo>
                      <a:pt x="15" y="2"/>
                    </a:lnTo>
                    <a:lnTo>
                      <a:pt x="10" y="2"/>
                    </a:lnTo>
                    <a:lnTo>
                      <a:pt x="6" y="2"/>
                    </a:lnTo>
                    <a:lnTo>
                      <a:pt x="3" y="1"/>
                    </a:lnTo>
                    <a:lnTo>
                      <a:pt x="0" y="0"/>
                    </a:lnTo>
                    <a:lnTo>
                      <a:pt x="1" y="0"/>
                    </a:lnTo>
                    <a:lnTo>
                      <a:pt x="4" y="0"/>
                    </a:lnTo>
                    <a:lnTo>
                      <a:pt x="8" y="0"/>
                    </a:lnTo>
                    <a:lnTo>
                      <a:pt x="12" y="0"/>
                    </a:lnTo>
                    <a:lnTo>
                      <a:pt x="18" y="0"/>
                    </a:lnTo>
                    <a:lnTo>
                      <a:pt x="24" y="0"/>
                    </a:lnTo>
                    <a:lnTo>
                      <a:pt x="31" y="0"/>
                    </a:lnTo>
                    <a:lnTo>
                      <a:pt x="36" y="0"/>
                    </a:lnTo>
                    <a:lnTo>
                      <a:pt x="42" y="1"/>
                    </a:lnTo>
                    <a:lnTo>
                      <a:pt x="47" y="2"/>
                    </a:lnTo>
                    <a:lnTo>
                      <a:pt x="51" y="3"/>
                    </a:lnTo>
                    <a:lnTo>
                      <a:pt x="57" y="5"/>
                    </a:lnTo>
                    <a:lnTo>
                      <a:pt x="65" y="8"/>
                    </a:lnTo>
                    <a:lnTo>
                      <a:pt x="72" y="12"/>
                    </a:lnTo>
                    <a:lnTo>
                      <a:pt x="81" y="16"/>
                    </a:lnTo>
                    <a:lnTo>
                      <a:pt x="88" y="21"/>
                    </a:lnTo>
                    <a:lnTo>
                      <a:pt x="94" y="26"/>
                    </a:lnTo>
                    <a:lnTo>
                      <a:pt x="98" y="32"/>
                    </a:lnTo>
                    <a:lnTo>
                      <a:pt x="101" y="36"/>
                    </a:lnTo>
                    <a:lnTo>
                      <a:pt x="100" y="41"/>
                    </a:lnTo>
                    <a:lnTo>
                      <a:pt x="97" y="45"/>
                    </a:lnTo>
                    <a:lnTo>
                      <a:pt x="94" y="48"/>
                    </a:lnTo>
                    <a:lnTo>
                      <a:pt x="92" y="51"/>
                    </a:lnTo>
                    <a:lnTo>
                      <a:pt x="89" y="52"/>
                    </a:lnTo>
                    <a:lnTo>
                      <a:pt x="87" y="53"/>
                    </a:lnTo>
                    <a:lnTo>
                      <a:pt x="85" y="53"/>
                    </a:lnTo>
                    <a:lnTo>
                      <a:pt x="83" y="54"/>
                    </a:lnTo>
                    <a:lnTo>
                      <a:pt x="82" y="54"/>
                    </a:lnTo>
                    <a:lnTo>
                      <a:pt x="81" y="53"/>
                    </a:lnTo>
                    <a:lnTo>
                      <a:pt x="72" y="53"/>
                    </a:lnTo>
                  </a:path>
                </a:pathLst>
              </a:custGeom>
              <a:solidFill>
                <a:srgbClr val="B1327E"/>
              </a:solidFill>
              <a:ln w="9525" cap="rnd">
                <a:noFill/>
                <a:round/>
                <a:headEnd/>
                <a:tailEnd/>
              </a:ln>
            </p:spPr>
            <p:txBody>
              <a:bodyPr/>
              <a:lstStyle/>
              <a:p>
                <a:endParaRPr lang="en-US"/>
              </a:p>
            </p:txBody>
          </p:sp>
          <p:sp>
            <p:nvSpPr>
              <p:cNvPr id="84481" name="Freeform 513"/>
              <p:cNvSpPr>
                <a:spLocks noChangeAspect="1"/>
              </p:cNvSpPr>
              <p:nvPr/>
            </p:nvSpPr>
            <p:spPr bwMode="auto">
              <a:xfrm>
                <a:off x="5105" y="1383"/>
                <a:ext cx="98" cy="52"/>
              </a:xfrm>
              <a:custGeom>
                <a:avLst/>
                <a:gdLst>
                  <a:gd name="T0" fmla="*/ 17 w 200"/>
                  <a:gd name="T1" fmla="*/ 12 h 107"/>
                  <a:gd name="T2" fmla="*/ 17 w 200"/>
                  <a:gd name="T3" fmla="*/ 10 h 107"/>
                  <a:gd name="T4" fmla="*/ 15 w 200"/>
                  <a:gd name="T5" fmla="*/ 9 h 107"/>
                  <a:gd name="T6" fmla="*/ 14 w 200"/>
                  <a:gd name="T7" fmla="*/ 7 h 107"/>
                  <a:gd name="T8" fmla="*/ 12 w 200"/>
                  <a:gd name="T9" fmla="*/ 6 h 107"/>
                  <a:gd name="T10" fmla="*/ 12 w 200"/>
                  <a:gd name="T11" fmla="*/ 6 h 107"/>
                  <a:gd name="T12" fmla="*/ 10 w 200"/>
                  <a:gd name="T13" fmla="*/ 5 h 107"/>
                  <a:gd name="T14" fmla="*/ 8 w 200"/>
                  <a:gd name="T15" fmla="*/ 4 h 107"/>
                  <a:gd name="T16" fmla="*/ 5 w 200"/>
                  <a:gd name="T17" fmla="*/ 4 h 107"/>
                  <a:gd name="T18" fmla="*/ 2 w 200"/>
                  <a:gd name="T19" fmla="*/ 3 h 107"/>
                  <a:gd name="T20" fmla="*/ 0 w 200"/>
                  <a:gd name="T21" fmla="*/ 3 h 107"/>
                  <a:gd name="T22" fmla="*/ 1 w 200"/>
                  <a:gd name="T23" fmla="*/ 3 h 107"/>
                  <a:gd name="T24" fmla="*/ 3 w 200"/>
                  <a:gd name="T25" fmla="*/ 3 h 107"/>
                  <a:gd name="T26" fmla="*/ 6 w 200"/>
                  <a:gd name="T27" fmla="*/ 3 h 107"/>
                  <a:gd name="T28" fmla="*/ 8 w 200"/>
                  <a:gd name="T29" fmla="*/ 2 h 107"/>
                  <a:gd name="T30" fmla="*/ 10 w 200"/>
                  <a:gd name="T31" fmla="*/ 3 h 107"/>
                  <a:gd name="T32" fmla="*/ 12 w 200"/>
                  <a:gd name="T33" fmla="*/ 3 h 107"/>
                  <a:gd name="T34" fmla="*/ 13 w 200"/>
                  <a:gd name="T35" fmla="*/ 4 h 107"/>
                  <a:gd name="T36" fmla="*/ 14 w 200"/>
                  <a:gd name="T37" fmla="*/ 3 h 107"/>
                  <a:gd name="T38" fmla="*/ 14 w 200"/>
                  <a:gd name="T39" fmla="*/ 3 h 107"/>
                  <a:gd name="T40" fmla="*/ 15 w 200"/>
                  <a:gd name="T41" fmla="*/ 2 h 107"/>
                  <a:gd name="T42" fmla="*/ 16 w 200"/>
                  <a:gd name="T43" fmla="*/ 1 h 107"/>
                  <a:gd name="T44" fmla="*/ 17 w 200"/>
                  <a:gd name="T45" fmla="*/ 1 h 107"/>
                  <a:gd name="T46" fmla="*/ 18 w 200"/>
                  <a:gd name="T47" fmla="*/ 0 h 107"/>
                  <a:gd name="T48" fmla="*/ 20 w 200"/>
                  <a:gd name="T49" fmla="*/ 0 h 107"/>
                  <a:gd name="T50" fmla="*/ 21 w 200"/>
                  <a:gd name="T51" fmla="*/ 0 h 107"/>
                  <a:gd name="T52" fmla="*/ 23 w 200"/>
                  <a:gd name="T53" fmla="*/ 0 h 107"/>
                  <a:gd name="T54" fmla="*/ 24 w 200"/>
                  <a:gd name="T55" fmla="*/ 1 h 107"/>
                  <a:gd name="T56" fmla="*/ 23 w 200"/>
                  <a:gd name="T57" fmla="*/ 1 h 107"/>
                  <a:gd name="T58" fmla="*/ 23 w 200"/>
                  <a:gd name="T59" fmla="*/ 1 h 107"/>
                  <a:gd name="T60" fmla="*/ 23 w 200"/>
                  <a:gd name="T61" fmla="*/ 1 h 107"/>
                  <a:gd name="T62" fmla="*/ 22 w 200"/>
                  <a:gd name="T63" fmla="*/ 1 h 107"/>
                  <a:gd name="T64" fmla="*/ 22 w 200"/>
                  <a:gd name="T65" fmla="*/ 1 h 107"/>
                  <a:gd name="T66" fmla="*/ 20 w 200"/>
                  <a:gd name="T67" fmla="*/ 1 h 107"/>
                  <a:gd name="T68" fmla="*/ 18 w 200"/>
                  <a:gd name="T69" fmla="*/ 3 h 107"/>
                  <a:gd name="T70" fmla="*/ 16 w 200"/>
                  <a:gd name="T71" fmla="*/ 5 h 107"/>
                  <a:gd name="T72" fmla="*/ 15 w 200"/>
                  <a:gd name="T73" fmla="*/ 7 h 107"/>
                  <a:gd name="T74" fmla="*/ 15 w 200"/>
                  <a:gd name="T75" fmla="*/ 9 h 107"/>
                  <a:gd name="T76" fmla="*/ 15 w 200"/>
                  <a:gd name="T77" fmla="*/ 9 h 107"/>
                  <a:gd name="T78" fmla="*/ 16 w 200"/>
                  <a:gd name="T79" fmla="*/ 10 h 107"/>
                  <a:gd name="T80" fmla="*/ 17 w 200"/>
                  <a:gd name="T81" fmla="*/ 10 h 107"/>
                  <a:gd name="T82" fmla="*/ 17 w 200"/>
                  <a:gd name="T83" fmla="*/ 11 h 107"/>
                  <a:gd name="T84" fmla="*/ 17 w 200"/>
                  <a:gd name="T85" fmla="*/ 11 h 107"/>
                  <a:gd name="T86" fmla="*/ 18 w 200"/>
                  <a:gd name="T87" fmla="*/ 12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
                  <a:gd name="T133" fmla="*/ 0 h 107"/>
                  <a:gd name="T134" fmla="*/ 200 w 200"/>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 h="107">
                    <a:moveTo>
                      <a:pt x="149" y="106"/>
                    </a:moveTo>
                    <a:lnTo>
                      <a:pt x="147" y="101"/>
                    </a:lnTo>
                    <a:lnTo>
                      <a:pt x="145" y="96"/>
                    </a:lnTo>
                    <a:lnTo>
                      <a:pt x="140" y="90"/>
                    </a:lnTo>
                    <a:lnTo>
                      <a:pt x="135" y="83"/>
                    </a:lnTo>
                    <a:lnTo>
                      <a:pt x="129" y="76"/>
                    </a:lnTo>
                    <a:lnTo>
                      <a:pt x="123" y="69"/>
                    </a:lnTo>
                    <a:lnTo>
                      <a:pt x="117" y="63"/>
                    </a:lnTo>
                    <a:lnTo>
                      <a:pt x="110" y="57"/>
                    </a:lnTo>
                    <a:lnTo>
                      <a:pt x="104" y="52"/>
                    </a:lnTo>
                    <a:lnTo>
                      <a:pt x="99" y="49"/>
                    </a:lnTo>
                    <a:lnTo>
                      <a:pt x="93" y="47"/>
                    </a:lnTo>
                    <a:lnTo>
                      <a:pt x="85" y="45"/>
                    </a:lnTo>
                    <a:lnTo>
                      <a:pt x="76" y="42"/>
                    </a:lnTo>
                    <a:lnTo>
                      <a:pt x="66" y="39"/>
                    </a:lnTo>
                    <a:lnTo>
                      <a:pt x="54" y="36"/>
                    </a:lnTo>
                    <a:lnTo>
                      <a:pt x="43" y="34"/>
                    </a:lnTo>
                    <a:lnTo>
                      <a:pt x="31" y="32"/>
                    </a:lnTo>
                    <a:lnTo>
                      <a:pt x="20" y="30"/>
                    </a:lnTo>
                    <a:lnTo>
                      <a:pt x="9" y="30"/>
                    </a:lnTo>
                    <a:lnTo>
                      <a:pt x="0" y="30"/>
                    </a:lnTo>
                    <a:lnTo>
                      <a:pt x="9" y="29"/>
                    </a:lnTo>
                    <a:lnTo>
                      <a:pt x="20" y="27"/>
                    </a:lnTo>
                    <a:lnTo>
                      <a:pt x="30" y="27"/>
                    </a:lnTo>
                    <a:lnTo>
                      <a:pt x="40" y="25"/>
                    </a:lnTo>
                    <a:lnTo>
                      <a:pt x="49" y="24"/>
                    </a:lnTo>
                    <a:lnTo>
                      <a:pt x="59" y="23"/>
                    </a:lnTo>
                    <a:lnTo>
                      <a:pt x="69" y="23"/>
                    </a:lnTo>
                    <a:lnTo>
                      <a:pt x="79" y="24"/>
                    </a:lnTo>
                    <a:lnTo>
                      <a:pt x="88" y="26"/>
                    </a:lnTo>
                    <a:lnTo>
                      <a:pt x="98" y="30"/>
                    </a:lnTo>
                    <a:lnTo>
                      <a:pt x="105" y="31"/>
                    </a:lnTo>
                    <a:lnTo>
                      <a:pt x="111" y="32"/>
                    </a:lnTo>
                    <a:lnTo>
                      <a:pt x="114" y="31"/>
                    </a:lnTo>
                    <a:lnTo>
                      <a:pt x="117" y="30"/>
                    </a:lnTo>
                    <a:lnTo>
                      <a:pt x="120" y="27"/>
                    </a:lnTo>
                    <a:lnTo>
                      <a:pt x="122" y="24"/>
                    </a:lnTo>
                    <a:lnTo>
                      <a:pt x="125" y="20"/>
                    </a:lnTo>
                    <a:lnTo>
                      <a:pt x="129" y="17"/>
                    </a:lnTo>
                    <a:lnTo>
                      <a:pt x="133" y="14"/>
                    </a:lnTo>
                    <a:lnTo>
                      <a:pt x="139" y="11"/>
                    </a:lnTo>
                    <a:lnTo>
                      <a:pt x="145" y="9"/>
                    </a:lnTo>
                    <a:lnTo>
                      <a:pt x="151" y="6"/>
                    </a:lnTo>
                    <a:lnTo>
                      <a:pt x="156" y="4"/>
                    </a:lnTo>
                    <a:lnTo>
                      <a:pt x="161" y="1"/>
                    </a:lnTo>
                    <a:lnTo>
                      <a:pt x="168" y="0"/>
                    </a:lnTo>
                    <a:lnTo>
                      <a:pt x="173" y="0"/>
                    </a:lnTo>
                    <a:lnTo>
                      <a:pt x="179" y="0"/>
                    </a:lnTo>
                    <a:lnTo>
                      <a:pt x="185" y="2"/>
                    </a:lnTo>
                    <a:lnTo>
                      <a:pt x="191" y="7"/>
                    </a:lnTo>
                    <a:lnTo>
                      <a:pt x="199" y="13"/>
                    </a:lnTo>
                    <a:lnTo>
                      <a:pt x="197" y="11"/>
                    </a:lnTo>
                    <a:lnTo>
                      <a:pt x="196" y="11"/>
                    </a:lnTo>
                    <a:lnTo>
                      <a:pt x="194" y="11"/>
                    </a:lnTo>
                    <a:lnTo>
                      <a:pt x="193" y="10"/>
                    </a:lnTo>
                    <a:lnTo>
                      <a:pt x="191" y="10"/>
                    </a:lnTo>
                    <a:lnTo>
                      <a:pt x="190" y="10"/>
                    </a:lnTo>
                    <a:lnTo>
                      <a:pt x="187" y="11"/>
                    </a:lnTo>
                    <a:lnTo>
                      <a:pt x="186" y="11"/>
                    </a:lnTo>
                    <a:lnTo>
                      <a:pt x="184" y="11"/>
                    </a:lnTo>
                    <a:lnTo>
                      <a:pt x="183" y="11"/>
                    </a:lnTo>
                    <a:lnTo>
                      <a:pt x="171" y="14"/>
                    </a:lnTo>
                    <a:lnTo>
                      <a:pt x="161" y="19"/>
                    </a:lnTo>
                    <a:lnTo>
                      <a:pt x="152" y="26"/>
                    </a:lnTo>
                    <a:lnTo>
                      <a:pt x="143" y="34"/>
                    </a:lnTo>
                    <a:lnTo>
                      <a:pt x="136" y="44"/>
                    </a:lnTo>
                    <a:lnTo>
                      <a:pt x="131" y="53"/>
                    </a:lnTo>
                    <a:lnTo>
                      <a:pt x="127" y="62"/>
                    </a:lnTo>
                    <a:lnTo>
                      <a:pt x="126" y="71"/>
                    </a:lnTo>
                    <a:lnTo>
                      <a:pt x="126" y="77"/>
                    </a:lnTo>
                    <a:lnTo>
                      <a:pt x="129" y="81"/>
                    </a:lnTo>
                    <a:lnTo>
                      <a:pt x="133" y="84"/>
                    </a:lnTo>
                    <a:lnTo>
                      <a:pt x="136" y="85"/>
                    </a:lnTo>
                    <a:lnTo>
                      <a:pt x="138" y="87"/>
                    </a:lnTo>
                    <a:lnTo>
                      <a:pt x="140" y="88"/>
                    </a:lnTo>
                    <a:lnTo>
                      <a:pt x="142" y="90"/>
                    </a:lnTo>
                    <a:lnTo>
                      <a:pt x="144" y="92"/>
                    </a:lnTo>
                    <a:lnTo>
                      <a:pt x="145" y="94"/>
                    </a:lnTo>
                    <a:lnTo>
                      <a:pt x="147" y="97"/>
                    </a:lnTo>
                    <a:lnTo>
                      <a:pt x="148" y="101"/>
                    </a:lnTo>
                    <a:lnTo>
                      <a:pt x="149" y="106"/>
                    </a:lnTo>
                  </a:path>
                </a:pathLst>
              </a:custGeom>
              <a:solidFill>
                <a:srgbClr val="E498B1"/>
              </a:solidFill>
              <a:ln w="9525" cap="rnd">
                <a:noFill/>
                <a:round/>
                <a:headEnd/>
                <a:tailEnd/>
              </a:ln>
            </p:spPr>
            <p:txBody>
              <a:bodyPr/>
              <a:lstStyle/>
              <a:p>
                <a:endParaRPr lang="en-US"/>
              </a:p>
            </p:txBody>
          </p:sp>
          <p:sp>
            <p:nvSpPr>
              <p:cNvPr id="84482" name="Freeform 514"/>
              <p:cNvSpPr>
                <a:spLocks noChangeAspect="1"/>
              </p:cNvSpPr>
              <p:nvPr/>
            </p:nvSpPr>
            <p:spPr bwMode="auto">
              <a:xfrm>
                <a:off x="5132" y="1392"/>
                <a:ext cx="46" cy="30"/>
              </a:xfrm>
              <a:custGeom>
                <a:avLst/>
                <a:gdLst>
                  <a:gd name="T0" fmla="*/ 8 w 94"/>
                  <a:gd name="T1" fmla="*/ 7 h 60"/>
                  <a:gd name="T2" fmla="*/ 8 w 94"/>
                  <a:gd name="T3" fmla="*/ 6 h 60"/>
                  <a:gd name="T4" fmla="*/ 7 w 94"/>
                  <a:gd name="T5" fmla="*/ 5 h 60"/>
                  <a:gd name="T6" fmla="*/ 7 w 94"/>
                  <a:gd name="T7" fmla="*/ 4 h 60"/>
                  <a:gd name="T8" fmla="*/ 6 w 94"/>
                  <a:gd name="T9" fmla="*/ 4 h 60"/>
                  <a:gd name="T10" fmla="*/ 5 w 94"/>
                  <a:gd name="T11" fmla="*/ 3 h 60"/>
                  <a:gd name="T12" fmla="*/ 5 w 94"/>
                  <a:gd name="T13" fmla="*/ 3 h 60"/>
                  <a:gd name="T14" fmla="*/ 4 w 94"/>
                  <a:gd name="T15" fmla="*/ 2 h 60"/>
                  <a:gd name="T16" fmla="*/ 2 w 94"/>
                  <a:gd name="T17" fmla="*/ 2 h 60"/>
                  <a:gd name="T18" fmla="*/ 1 w 94"/>
                  <a:gd name="T19" fmla="*/ 2 h 60"/>
                  <a:gd name="T20" fmla="*/ 0 w 94"/>
                  <a:gd name="T21" fmla="*/ 2 h 60"/>
                  <a:gd name="T22" fmla="*/ 0 w 94"/>
                  <a:gd name="T23" fmla="*/ 2 h 60"/>
                  <a:gd name="T24" fmla="*/ 2 w 94"/>
                  <a:gd name="T25" fmla="*/ 2 h 60"/>
                  <a:gd name="T26" fmla="*/ 3 w 94"/>
                  <a:gd name="T27" fmla="*/ 2 h 60"/>
                  <a:gd name="T28" fmla="*/ 5 w 94"/>
                  <a:gd name="T29" fmla="*/ 2 h 60"/>
                  <a:gd name="T30" fmla="*/ 6 w 94"/>
                  <a:gd name="T31" fmla="*/ 2 h 60"/>
                  <a:gd name="T32" fmla="*/ 7 w 94"/>
                  <a:gd name="T33" fmla="*/ 2 h 60"/>
                  <a:gd name="T34" fmla="*/ 7 w 94"/>
                  <a:gd name="T35" fmla="*/ 1 h 60"/>
                  <a:gd name="T36" fmla="*/ 8 w 94"/>
                  <a:gd name="T37" fmla="*/ 1 h 60"/>
                  <a:gd name="T38" fmla="*/ 9 w 94"/>
                  <a:gd name="T39" fmla="*/ 1 h 60"/>
                  <a:gd name="T40" fmla="*/ 10 w 94"/>
                  <a:gd name="T41" fmla="*/ 1 h 60"/>
                  <a:gd name="T42" fmla="*/ 11 w 94"/>
                  <a:gd name="T43" fmla="*/ 1 h 60"/>
                  <a:gd name="T44" fmla="*/ 11 w 94"/>
                  <a:gd name="T45" fmla="*/ 1 h 60"/>
                  <a:gd name="T46" fmla="*/ 11 w 94"/>
                  <a:gd name="T47" fmla="*/ 1 h 60"/>
                  <a:gd name="T48" fmla="*/ 10 w 94"/>
                  <a:gd name="T49" fmla="*/ 1 h 60"/>
                  <a:gd name="T50" fmla="*/ 10 w 94"/>
                  <a:gd name="T51" fmla="*/ 1 h 60"/>
                  <a:gd name="T52" fmla="*/ 9 w 94"/>
                  <a:gd name="T53" fmla="*/ 1 h 60"/>
                  <a:gd name="T54" fmla="*/ 9 w 94"/>
                  <a:gd name="T55" fmla="*/ 1 h 60"/>
                  <a:gd name="T56" fmla="*/ 9 w 94"/>
                  <a:gd name="T57" fmla="*/ 2 h 60"/>
                  <a:gd name="T58" fmla="*/ 8 w 94"/>
                  <a:gd name="T59" fmla="*/ 3 h 60"/>
                  <a:gd name="T60" fmla="*/ 8 w 94"/>
                  <a:gd name="T61" fmla="*/ 5 h 60"/>
                  <a:gd name="T62" fmla="*/ 8 w 94"/>
                  <a:gd name="T63" fmla="*/ 7 h 60"/>
                  <a:gd name="T64" fmla="*/ 8 w 94"/>
                  <a:gd name="T65" fmla="*/ 8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60"/>
                  <a:gd name="T101" fmla="*/ 94 w 94"/>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60">
                    <a:moveTo>
                      <a:pt x="68" y="59"/>
                    </a:moveTo>
                    <a:lnTo>
                      <a:pt x="67" y="56"/>
                    </a:lnTo>
                    <a:lnTo>
                      <a:pt x="67" y="52"/>
                    </a:lnTo>
                    <a:lnTo>
                      <a:pt x="65" y="48"/>
                    </a:lnTo>
                    <a:lnTo>
                      <a:pt x="64" y="45"/>
                    </a:lnTo>
                    <a:lnTo>
                      <a:pt x="61" y="40"/>
                    </a:lnTo>
                    <a:lnTo>
                      <a:pt x="59" y="36"/>
                    </a:lnTo>
                    <a:lnTo>
                      <a:pt x="57" y="32"/>
                    </a:lnTo>
                    <a:lnTo>
                      <a:pt x="54" y="29"/>
                    </a:lnTo>
                    <a:lnTo>
                      <a:pt x="51" y="26"/>
                    </a:lnTo>
                    <a:lnTo>
                      <a:pt x="48" y="23"/>
                    </a:lnTo>
                    <a:lnTo>
                      <a:pt x="45" y="22"/>
                    </a:lnTo>
                    <a:lnTo>
                      <a:pt x="41" y="19"/>
                    </a:lnTo>
                    <a:lnTo>
                      <a:pt x="36" y="18"/>
                    </a:lnTo>
                    <a:lnTo>
                      <a:pt x="32" y="16"/>
                    </a:lnTo>
                    <a:lnTo>
                      <a:pt x="27" y="15"/>
                    </a:lnTo>
                    <a:lnTo>
                      <a:pt x="22" y="14"/>
                    </a:lnTo>
                    <a:lnTo>
                      <a:pt x="17" y="13"/>
                    </a:lnTo>
                    <a:lnTo>
                      <a:pt x="11" y="12"/>
                    </a:lnTo>
                    <a:lnTo>
                      <a:pt x="5" y="11"/>
                    </a:lnTo>
                    <a:lnTo>
                      <a:pt x="0" y="11"/>
                    </a:lnTo>
                    <a:lnTo>
                      <a:pt x="6" y="11"/>
                    </a:lnTo>
                    <a:lnTo>
                      <a:pt x="13" y="12"/>
                    </a:lnTo>
                    <a:lnTo>
                      <a:pt x="19" y="12"/>
                    </a:lnTo>
                    <a:lnTo>
                      <a:pt x="25" y="13"/>
                    </a:lnTo>
                    <a:lnTo>
                      <a:pt x="31" y="13"/>
                    </a:lnTo>
                    <a:lnTo>
                      <a:pt x="37" y="13"/>
                    </a:lnTo>
                    <a:lnTo>
                      <a:pt x="42" y="13"/>
                    </a:lnTo>
                    <a:lnTo>
                      <a:pt x="48" y="13"/>
                    </a:lnTo>
                    <a:lnTo>
                      <a:pt x="53" y="12"/>
                    </a:lnTo>
                    <a:lnTo>
                      <a:pt x="58" y="10"/>
                    </a:lnTo>
                    <a:lnTo>
                      <a:pt x="61" y="10"/>
                    </a:lnTo>
                    <a:lnTo>
                      <a:pt x="64" y="7"/>
                    </a:lnTo>
                    <a:lnTo>
                      <a:pt x="68" y="6"/>
                    </a:lnTo>
                    <a:lnTo>
                      <a:pt x="72" y="4"/>
                    </a:lnTo>
                    <a:lnTo>
                      <a:pt x="75" y="3"/>
                    </a:lnTo>
                    <a:lnTo>
                      <a:pt x="79" y="1"/>
                    </a:lnTo>
                    <a:lnTo>
                      <a:pt x="82" y="0"/>
                    </a:lnTo>
                    <a:lnTo>
                      <a:pt x="86" y="1"/>
                    </a:lnTo>
                    <a:lnTo>
                      <a:pt x="89" y="2"/>
                    </a:lnTo>
                    <a:lnTo>
                      <a:pt x="93" y="4"/>
                    </a:lnTo>
                    <a:lnTo>
                      <a:pt x="92" y="4"/>
                    </a:lnTo>
                    <a:lnTo>
                      <a:pt x="90" y="4"/>
                    </a:lnTo>
                    <a:lnTo>
                      <a:pt x="89" y="4"/>
                    </a:lnTo>
                    <a:lnTo>
                      <a:pt x="87" y="4"/>
                    </a:lnTo>
                    <a:lnTo>
                      <a:pt x="86" y="5"/>
                    </a:lnTo>
                    <a:lnTo>
                      <a:pt x="84" y="5"/>
                    </a:lnTo>
                    <a:lnTo>
                      <a:pt x="82" y="6"/>
                    </a:lnTo>
                    <a:lnTo>
                      <a:pt x="81" y="7"/>
                    </a:lnTo>
                    <a:lnTo>
                      <a:pt x="80" y="7"/>
                    </a:lnTo>
                    <a:lnTo>
                      <a:pt x="78" y="8"/>
                    </a:lnTo>
                    <a:lnTo>
                      <a:pt x="75" y="10"/>
                    </a:lnTo>
                    <a:lnTo>
                      <a:pt x="73" y="13"/>
                    </a:lnTo>
                    <a:lnTo>
                      <a:pt x="71" y="18"/>
                    </a:lnTo>
                    <a:lnTo>
                      <a:pt x="70" y="23"/>
                    </a:lnTo>
                    <a:lnTo>
                      <a:pt x="68" y="30"/>
                    </a:lnTo>
                    <a:lnTo>
                      <a:pt x="67" y="36"/>
                    </a:lnTo>
                    <a:lnTo>
                      <a:pt x="67" y="43"/>
                    </a:lnTo>
                    <a:lnTo>
                      <a:pt x="67" y="49"/>
                    </a:lnTo>
                    <a:lnTo>
                      <a:pt x="67" y="54"/>
                    </a:lnTo>
                    <a:lnTo>
                      <a:pt x="68" y="59"/>
                    </a:lnTo>
                  </a:path>
                </a:pathLst>
              </a:custGeom>
              <a:solidFill>
                <a:srgbClr val="B1327E"/>
              </a:solidFill>
              <a:ln w="9525" cap="rnd">
                <a:noFill/>
                <a:round/>
                <a:headEnd/>
                <a:tailEnd/>
              </a:ln>
            </p:spPr>
            <p:txBody>
              <a:bodyPr/>
              <a:lstStyle/>
              <a:p>
                <a:endParaRPr lang="en-US"/>
              </a:p>
            </p:txBody>
          </p:sp>
          <p:sp>
            <p:nvSpPr>
              <p:cNvPr id="84483" name="Freeform 515"/>
              <p:cNvSpPr>
                <a:spLocks noChangeAspect="1"/>
              </p:cNvSpPr>
              <p:nvPr/>
            </p:nvSpPr>
            <p:spPr bwMode="auto">
              <a:xfrm>
                <a:off x="5211" y="1498"/>
                <a:ext cx="116" cy="70"/>
              </a:xfrm>
              <a:custGeom>
                <a:avLst/>
                <a:gdLst>
                  <a:gd name="T0" fmla="*/ 22 w 237"/>
                  <a:gd name="T1" fmla="*/ 16 h 144"/>
                  <a:gd name="T2" fmla="*/ 19 w 237"/>
                  <a:gd name="T3" fmla="*/ 14 h 144"/>
                  <a:gd name="T4" fmla="*/ 17 w 237"/>
                  <a:gd name="T5" fmla="*/ 13 h 144"/>
                  <a:gd name="T6" fmla="*/ 15 w 237"/>
                  <a:gd name="T7" fmla="*/ 12 h 144"/>
                  <a:gd name="T8" fmla="*/ 15 w 237"/>
                  <a:gd name="T9" fmla="*/ 12 h 144"/>
                  <a:gd name="T10" fmla="*/ 13 w 237"/>
                  <a:gd name="T11" fmla="*/ 11 h 144"/>
                  <a:gd name="T12" fmla="*/ 12 w 237"/>
                  <a:gd name="T13" fmla="*/ 10 h 144"/>
                  <a:gd name="T14" fmla="*/ 11 w 237"/>
                  <a:gd name="T15" fmla="*/ 10 h 144"/>
                  <a:gd name="T16" fmla="*/ 8 w 237"/>
                  <a:gd name="T17" fmla="*/ 9 h 144"/>
                  <a:gd name="T18" fmla="*/ 3 w 237"/>
                  <a:gd name="T19" fmla="*/ 8 h 144"/>
                  <a:gd name="T20" fmla="*/ 0 w 237"/>
                  <a:gd name="T21" fmla="*/ 8 h 144"/>
                  <a:gd name="T22" fmla="*/ 2 w 237"/>
                  <a:gd name="T23" fmla="*/ 8 h 144"/>
                  <a:gd name="T24" fmla="*/ 6 w 237"/>
                  <a:gd name="T25" fmla="*/ 7 h 144"/>
                  <a:gd name="T26" fmla="*/ 9 w 237"/>
                  <a:gd name="T27" fmla="*/ 7 h 144"/>
                  <a:gd name="T28" fmla="*/ 11 w 237"/>
                  <a:gd name="T29" fmla="*/ 8 h 144"/>
                  <a:gd name="T30" fmla="*/ 14 w 237"/>
                  <a:gd name="T31" fmla="*/ 8 h 144"/>
                  <a:gd name="T32" fmla="*/ 16 w 237"/>
                  <a:gd name="T33" fmla="*/ 8 h 144"/>
                  <a:gd name="T34" fmla="*/ 18 w 237"/>
                  <a:gd name="T35" fmla="*/ 7 h 144"/>
                  <a:gd name="T36" fmla="*/ 19 w 237"/>
                  <a:gd name="T37" fmla="*/ 6 h 144"/>
                  <a:gd name="T38" fmla="*/ 20 w 237"/>
                  <a:gd name="T39" fmla="*/ 4 h 144"/>
                  <a:gd name="T40" fmla="*/ 20 w 237"/>
                  <a:gd name="T41" fmla="*/ 1 h 144"/>
                  <a:gd name="T42" fmla="*/ 21 w 237"/>
                  <a:gd name="T43" fmla="*/ 0 h 144"/>
                  <a:gd name="T44" fmla="*/ 21 w 237"/>
                  <a:gd name="T45" fmla="*/ 0 h 144"/>
                  <a:gd name="T46" fmla="*/ 21 w 237"/>
                  <a:gd name="T47" fmla="*/ 2 h 144"/>
                  <a:gd name="T48" fmla="*/ 21 w 237"/>
                  <a:gd name="T49" fmla="*/ 5 h 144"/>
                  <a:gd name="T50" fmla="*/ 21 w 237"/>
                  <a:gd name="T51" fmla="*/ 6 h 144"/>
                  <a:gd name="T52" fmla="*/ 23 w 237"/>
                  <a:gd name="T53" fmla="*/ 6 h 144"/>
                  <a:gd name="T54" fmla="*/ 25 w 237"/>
                  <a:gd name="T55" fmla="*/ 5 h 144"/>
                  <a:gd name="T56" fmla="*/ 27 w 237"/>
                  <a:gd name="T57" fmla="*/ 5 h 144"/>
                  <a:gd name="T58" fmla="*/ 27 w 237"/>
                  <a:gd name="T59" fmla="*/ 6 h 144"/>
                  <a:gd name="T60" fmla="*/ 27 w 237"/>
                  <a:gd name="T61" fmla="*/ 5 h 144"/>
                  <a:gd name="T62" fmla="*/ 26 w 237"/>
                  <a:gd name="T63" fmla="*/ 5 h 144"/>
                  <a:gd name="T64" fmla="*/ 26 w 237"/>
                  <a:gd name="T65" fmla="*/ 5 h 144"/>
                  <a:gd name="T66" fmla="*/ 24 w 237"/>
                  <a:gd name="T67" fmla="*/ 6 h 144"/>
                  <a:gd name="T68" fmla="*/ 23 w 237"/>
                  <a:gd name="T69" fmla="*/ 8 h 144"/>
                  <a:gd name="T70" fmla="*/ 20 w 237"/>
                  <a:gd name="T71" fmla="*/ 9 h 144"/>
                  <a:gd name="T72" fmla="*/ 17 w 237"/>
                  <a:gd name="T73" fmla="*/ 9 h 144"/>
                  <a:gd name="T74" fmla="*/ 17 w 237"/>
                  <a:gd name="T75" fmla="*/ 10 h 144"/>
                  <a:gd name="T76" fmla="*/ 17 w 237"/>
                  <a:gd name="T77" fmla="*/ 10 h 144"/>
                  <a:gd name="T78" fmla="*/ 18 w 237"/>
                  <a:gd name="T79" fmla="*/ 11 h 144"/>
                  <a:gd name="T80" fmla="*/ 18 w 237"/>
                  <a:gd name="T81" fmla="*/ 12 h 144"/>
                  <a:gd name="T82" fmla="*/ 20 w 237"/>
                  <a:gd name="T83" fmla="*/ 13 h 144"/>
                  <a:gd name="T84" fmla="*/ 21 w 237"/>
                  <a:gd name="T85" fmla="*/ 15 h 144"/>
                  <a:gd name="T86" fmla="*/ 22 w 237"/>
                  <a:gd name="T87" fmla="*/ 17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7"/>
                  <a:gd name="T133" fmla="*/ 0 h 144"/>
                  <a:gd name="T134" fmla="*/ 237 w 237"/>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7" h="144">
                    <a:moveTo>
                      <a:pt x="187" y="143"/>
                    </a:moveTo>
                    <a:lnTo>
                      <a:pt x="185" y="139"/>
                    </a:lnTo>
                    <a:lnTo>
                      <a:pt x="181" y="135"/>
                    </a:lnTo>
                    <a:lnTo>
                      <a:pt x="175" y="130"/>
                    </a:lnTo>
                    <a:lnTo>
                      <a:pt x="168" y="126"/>
                    </a:lnTo>
                    <a:lnTo>
                      <a:pt x="161" y="121"/>
                    </a:lnTo>
                    <a:lnTo>
                      <a:pt x="153" y="117"/>
                    </a:lnTo>
                    <a:lnTo>
                      <a:pt x="146" y="112"/>
                    </a:lnTo>
                    <a:lnTo>
                      <a:pt x="140" y="109"/>
                    </a:lnTo>
                    <a:lnTo>
                      <a:pt x="134" y="106"/>
                    </a:lnTo>
                    <a:lnTo>
                      <a:pt x="131" y="104"/>
                    </a:lnTo>
                    <a:lnTo>
                      <a:pt x="129" y="103"/>
                    </a:lnTo>
                    <a:lnTo>
                      <a:pt x="127" y="102"/>
                    </a:lnTo>
                    <a:lnTo>
                      <a:pt x="124" y="101"/>
                    </a:lnTo>
                    <a:lnTo>
                      <a:pt x="121" y="99"/>
                    </a:lnTo>
                    <a:lnTo>
                      <a:pt x="118" y="98"/>
                    </a:lnTo>
                    <a:lnTo>
                      <a:pt x="115" y="96"/>
                    </a:lnTo>
                    <a:lnTo>
                      <a:pt x="111" y="95"/>
                    </a:lnTo>
                    <a:lnTo>
                      <a:pt x="108" y="93"/>
                    </a:lnTo>
                    <a:lnTo>
                      <a:pt x="103" y="91"/>
                    </a:lnTo>
                    <a:lnTo>
                      <a:pt x="99" y="89"/>
                    </a:lnTo>
                    <a:lnTo>
                      <a:pt x="93" y="87"/>
                    </a:lnTo>
                    <a:lnTo>
                      <a:pt x="85" y="84"/>
                    </a:lnTo>
                    <a:lnTo>
                      <a:pt x="76" y="81"/>
                    </a:lnTo>
                    <a:lnTo>
                      <a:pt x="66" y="79"/>
                    </a:lnTo>
                    <a:lnTo>
                      <a:pt x="54" y="76"/>
                    </a:lnTo>
                    <a:lnTo>
                      <a:pt x="43" y="73"/>
                    </a:lnTo>
                    <a:lnTo>
                      <a:pt x="31" y="71"/>
                    </a:lnTo>
                    <a:lnTo>
                      <a:pt x="20" y="69"/>
                    </a:lnTo>
                    <a:lnTo>
                      <a:pt x="9" y="69"/>
                    </a:lnTo>
                    <a:lnTo>
                      <a:pt x="0" y="69"/>
                    </a:lnTo>
                    <a:lnTo>
                      <a:pt x="10" y="68"/>
                    </a:lnTo>
                    <a:lnTo>
                      <a:pt x="19" y="67"/>
                    </a:lnTo>
                    <a:lnTo>
                      <a:pt x="29" y="66"/>
                    </a:lnTo>
                    <a:lnTo>
                      <a:pt x="39" y="64"/>
                    </a:lnTo>
                    <a:lnTo>
                      <a:pt x="49" y="63"/>
                    </a:lnTo>
                    <a:lnTo>
                      <a:pt x="59" y="63"/>
                    </a:lnTo>
                    <a:lnTo>
                      <a:pt x="69" y="63"/>
                    </a:lnTo>
                    <a:lnTo>
                      <a:pt x="79" y="63"/>
                    </a:lnTo>
                    <a:lnTo>
                      <a:pt x="89" y="65"/>
                    </a:lnTo>
                    <a:lnTo>
                      <a:pt x="99" y="69"/>
                    </a:lnTo>
                    <a:lnTo>
                      <a:pt x="105" y="70"/>
                    </a:lnTo>
                    <a:lnTo>
                      <a:pt x="110" y="71"/>
                    </a:lnTo>
                    <a:lnTo>
                      <a:pt x="116" y="71"/>
                    </a:lnTo>
                    <a:lnTo>
                      <a:pt x="122" y="70"/>
                    </a:lnTo>
                    <a:lnTo>
                      <a:pt x="128" y="69"/>
                    </a:lnTo>
                    <a:lnTo>
                      <a:pt x="134" y="66"/>
                    </a:lnTo>
                    <a:lnTo>
                      <a:pt x="140" y="64"/>
                    </a:lnTo>
                    <a:lnTo>
                      <a:pt x="146" y="62"/>
                    </a:lnTo>
                    <a:lnTo>
                      <a:pt x="152" y="59"/>
                    </a:lnTo>
                    <a:lnTo>
                      <a:pt x="159" y="56"/>
                    </a:lnTo>
                    <a:lnTo>
                      <a:pt x="160" y="54"/>
                    </a:lnTo>
                    <a:lnTo>
                      <a:pt x="162" y="49"/>
                    </a:lnTo>
                    <a:lnTo>
                      <a:pt x="163" y="43"/>
                    </a:lnTo>
                    <a:lnTo>
                      <a:pt x="165" y="35"/>
                    </a:lnTo>
                    <a:lnTo>
                      <a:pt x="166" y="28"/>
                    </a:lnTo>
                    <a:lnTo>
                      <a:pt x="168" y="19"/>
                    </a:lnTo>
                    <a:lnTo>
                      <a:pt x="168" y="12"/>
                    </a:lnTo>
                    <a:lnTo>
                      <a:pt x="170" y="6"/>
                    </a:lnTo>
                    <a:lnTo>
                      <a:pt x="171" y="2"/>
                    </a:lnTo>
                    <a:lnTo>
                      <a:pt x="173" y="0"/>
                    </a:lnTo>
                    <a:lnTo>
                      <a:pt x="176" y="0"/>
                    </a:lnTo>
                    <a:lnTo>
                      <a:pt x="177" y="3"/>
                    </a:lnTo>
                    <a:lnTo>
                      <a:pt x="177" y="7"/>
                    </a:lnTo>
                    <a:lnTo>
                      <a:pt x="176" y="13"/>
                    </a:lnTo>
                    <a:lnTo>
                      <a:pt x="175" y="20"/>
                    </a:lnTo>
                    <a:lnTo>
                      <a:pt x="174" y="28"/>
                    </a:lnTo>
                    <a:lnTo>
                      <a:pt x="173" y="35"/>
                    </a:lnTo>
                    <a:lnTo>
                      <a:pt x="173" y="42"/>
                    </a:lnTo>
                    <a:lnTo>
                      <a:pt x="175" y="48"/>
                    </a:lnTo>
                    <a:lnTo>
                      <a:pt x="178" y="54"/>
                    </a:lnTo>
                    <a:lnTo>
                      <a:pt x="181" y="55"/>
                    </a:lnTo>
                    <a:lnTo>
                      <a:pt x="186" y="55"/>
                    </a:lnTo>
                    <a:lnTo>
                      <a:pt x="192" y="54"/>
                    </a:lnTo>
                    <a:lnTo>
                      <a:pt x="199" y="51"/>
                    </a:lnTo>
                    <a:lnTo>
                      <a:pt x="206" y="49"/>
                    </a:lnTo>
                    <a:lnTo>
                      <a:pt x="213" y="47"/>
                    </a:lnTo>
                    <a:lnTo>
                      <a:pt x="221" y="45"/>
                    </a:lnTo>
                    <a:lnTo>
                      <a:pt x="227" y="44"/>
                    </a:lnTo>
                    <a:lnTo>
                      <a:pt x="232" y="46"/>
                    </a:lnTo>
                    <a:lnTo>
                      <a:pt x="236" y="50"/>
                    </a:lnTo>
                    <a:lnTo>
                      <a:pt x="235" y="49"/>
                    </a:lnTo>
                    <a:lnTo>
                      <a:pt x="234" y="48"/>
                    </a:lnTo>
                    <a:lnTo>
                      <a:pt x="232" y="47"/>
                    </a:lnTo>
                    <a:lnTo>
                      <a:pt x="231" y="47"/>
                    </a:lnTo>
                    <a:lnTo>
                      <a:pt x="229" y="47"/>
                    </a:lnTo>
                    <a:lnTo>
                      <a:pt x="228" y="47"/>
                    </a:lnTo>
                    <a:lnTo>
                      <a:pt x="225" y="47"/>
                    </a:lnTo>
                    <a:lnTo>
                      <a:pt x="224" y="47"/>
                    </a:lnTo>
                    <a:lnTo>
                      <a:pt x="222" y="48"/>
                    </a:lnTo>
                    <a:lnTo>
                      <a:pt x="220" y="48"/>
                    </a:lnTo>
                    <a:lnTo>
                      <a:pt x="213" y="50"/>
                    </a:lnTo>
                    <a:lnTo>
                      <a:pt x="206" y="53"/>
                    </a:lnTo>
                    <a:lnTo>
                      <a:pt x="201" y="57"/>
                    </a:lnTo>
                    <a:lnTo>
                      <a:pt x="196" y="60"/>
                    </a:lnTo>
                    <a:lnTo>
                      <a:pt x="190" y="65"/>
                    </a:lnTo>
                    <a:lnTo>
                      <a:pt x="184" y="69"/>
                    </a:lnTo>
                    <a:lnTo>
                      <a:pt x="177" y="73"/>
                    </a:lnTo>
                    <a:lnTo>
                      <a:pt x="168" y="77"/>
                    </a:lnTo>
                    <a:lnTo>
                      <a:pt x="159" y="81"/>
                    </a:lnTo>
                    <a:lnTo>
                      <a:pt x="147" y="82"/>
                    </a:lnTo>
                    <a:lnTo>
                      <a:pt x="147" y="83"/>
                    </a:lnTo>
                    <a:lnTo>
                      <a:pt x="146" y="83"/>
                    </a:lnTo>
                    <a:lnTo>
                      <a:pt x="146" y="85"/>
                    </a:lnTo>
                    <a:lnTo>
                      <a:pt x="145" y="87"/>
                    </a:lnTo>
                    <a:lnTo>
                      <a:pt x="145" y="89"/>
                    </a:lnTo>
                    <a:lnTo>
                      <a:pt x="146" y="92"/>
                    </a:lnTo>
                    <a:lnTo>
                      <a:pt x="146" y="94"/>
                    </a:lnTo>
                    <a:lnTo>
                      <a:pt x="149" y="96"/>
                    </a:lnTo>
                    <a:lnTo>
                      <a:pt x="152" y="98"/>
                    </a:lnTo>
                    <a:lnTo>
                      <a:pt x="156" y="101"/>
                    </a:lnTo>
                    <a:lnTo>
                      <a:pt x="160" y="105"/>
                    </a:lnTo>
                    <a:lnTo>
                      <a:pt x="165" y="109"/>
                    </a:lnTo>
                    <a:lnTo>
                      <a:pt x="168" y="113"/>
                    </a:lnTo>
                    <a:lnTo>
                      <a:pt x="173" y="117"/>
                    </a:lnTo>
                    <a:lnTo>
                      <a:pt x="177" y="123"/>
                    </a:lnTo>
                    <a:lnTo>
                      <a:pt x="180" y="127"/>
                    </a:lnTo>
                    <a:lnTo>
                      <a:pt x="183" y="133"/>
                    </a:lnTo>
                    <a:lnTo>
                      <a:pt x="185" y="138"/>
                    </a:lnTo>
                    <a:lnTo>
                      <a:pt x="187" y="143"/>
                    </a:lnTo>
                  </a:path>
                </a:pathLst>
              </a:custGeom>
              <a:solidFill>
                <a:srgbClr val="E498B1"/>
              </a:solidFill>
              <a:ln w="9525" cap="rnd">
                <a:noFill/>
                <a:round/>
                <a:headEnd/>
                <a:tailEnd/>
              </a:ln>
            </p:spPr>
            <p:txBody>
              <a:bodyPr/>
              <a:lstStyle/>
              <a:p>
                <a:endParaRPr lang="en-US"/>
              </a:p>
            </p:txBody>
          </p:sp>
          <p:sp>
            <p:nvSpPr>
              <p:cNvPr id="84484" name="Freeform 516"/>
              <p:cNvSpPr>
                <a:spLocks noChangeAspect="1"/>
              </p:cNvSpPr>
              <p:nvPr/>
            </p:nvSpPr>
            <p:spPr bwMode="auto">
              <a:xfrm>
                <a:off x="5238" y="1506"/>
                <a:ext cx="65" cy="49"/>
              </a:xfrm>
              <a:custGeom>
                <a:avLst/>
                <a:gdLst>
                  <a:gd name="T0" fmla="*/ 12 w 133"/>
                  <a:gd name="T1" fmla="*/ 11 h 100"/>
                  <a:gd name="T2" fmla="*/ 10 w 133"/>
                  <a:gd name="T3" fmla="*/ 10 h 100"/>
                  <a:gd name="T4" fmla="*/ 8 w 133"/>
                  <a:gd name="T5" fmla="*/ 9 h 100"/>
                  <a:gd name="T6" fmla="*/ 8 w 133"/>
                  <a:gd name="T7" fmla="*/ 9 h 100"/>
                  <a:gd name="T8" fmla="*/ 7 w 133"/>
                  <a:gd name="T9" fmla="*/ 8 h 100"/>
                  <a:gd name="T10" fmla="*/ 7 w 133"/>
                  <a:gd name="T11" fmla="*/ 8 h 100"/>
                  <a:gd name="T12" fmla="*/ 6 w 133"/>
                  <a:gd name="T13" fmla="*/ 8 h 100"/>
                  <a:gd name="T14" fmla="*/ 5 w 133"/>
                  <a:gd name="T15" fmla="*/ 7 h 100"/>
                  <a:gd name="T16" fmla="*/ 4 w 133"/>
                  <a:gd name="T17" fmla="*/ 7 h 100"/>
                  <a:gd name="T18" fmla="*/ 2 w 133"/>
                  <a:gd name="T19" fmla="*/ 6 h 100"/>
                  <a:gd name="T20" fmla="*/ 0 w 133"/>
                  <a:gd name="T21" fmla="*/ 6 h 100"/>
                  <a:gd name="T22" fmla="*/ 1 w 133"/>
                  <a:gd name="T23" fmla="*/ 6 h 100"/>
                  <a:gd name="T24" fmla="*/ 3 w 133"/>
                  <a:gd name="T25" fmla="*/ 6 h 100"/>
                  <a:gd name="T26" fmla="*/ 5 w 133"/>
                  <a:gd name="T27" fmla="*/ 7 h 100"/>
                  <a:gd name="T28" fmla="*/ 6 w 133"/>
                  <a:gd name="T29" fmla="*/ 7 h 100"/>
                  <a:gd name="T30" fmla="*/ 8 w 133"/>
                  <a:gd name="T31" fmla="*/ 7 h 100"/>
                  <a:gd name="T32" fmla="*/ 9 w 133"/>
                  <a:gd name="T33" fmla="*/ 7 h 100"/>
                  <a:gd name="T34" fmla="*/ 11 w 133"/>
                  <a:gd name="T35" fmla="*/ 6 h 100"/>
                  <a:gd name="T36" fmla="*/ 11 w 133"/>
                  <a:gd name="T37" fmla="*/ 6 h 100"/>
                  <a:gd name="T38" fmla="*/ 12 w 133"/>
                  <a:gd name="T39" fmla="*/ 6 h 100"/>
                  <a:gd name="T40" fmla="*/ 12 w 133"/>
                  <a:gd name="T41" fmla="*/ 6 h 100"/>
                  <a:gd name="T42" fmla="*/ 12 w 133"/>
                  <a:gd name="T43" fmla="*/ 5 h 100"/>
                  <a:gd name="T44" fmla="*/ 13 w 133"/>
                  <a:gd name="T45" fmla="*/ 5 h 100"/>
                  <a:gd name="T46" fmla="*/ 13 w 133"/>
                  <a:gd name="T47" fmla="*/ 4 h 100"/>
                  <a:gd name="T48" fmla="*/ 13 w 133"/>
                  <a:gd name="T49" fmla="*/ 4 h 100"/>
                  <a:gd name="T50" fmla="*/ 13 w 133"/>
                  <a:gd name="T51" fmla="*/ 4 h 100"/>
                  <a:gd name="T52" fmla="*/ 13 w 133"/>
                  <a:gd name="T53" fmla="*/ 2 h 100"/>
                  <a:gd name="T54" fmla="*/ 14 w 133"/>
                  <a:gd name="T55" fmla="*/ 0 h 100"/>
                  <a:gd name="T56" fmla="*/ 14 w 133"/>
                  <a:gd name="T57" fmla="*/ 0 h 100"/>
                  <a:gd name="T58" fmla="*/ 14 w 133"/>
                  <a:gd name="T59" fmla="*/ 0 h 100"/>
                  <a:gd name="T60" fmla="*/ 13 w 133"/>
                  <a:gd name="T61" fmla="*/ 2 h 100"/>
                  <a:gd name="T62" fmla="*/ 13 w 133"/>
                  <a:gd name="T63" fmla="*/ 3 h 100"/>
                  <a:gd name="T64" fmla="*/ 13 w 133"/>
                  <a:gd name="T65" fmla="*/ 4 h 100"/>
                  <a:gd name="T66" fmla="*/ 14 w 133"/>
                  <a:gd name="T67" fmla="*/ 5 h 100"/>
                  <a:gd name="T68" fmla="*/ 14 w 133"/>
                  <a:gd name="T69" fmla="*/ 5 h 100"/>
                  <a:gd name="T70" fmla="*/ 15 w 133"/>
                  <a:gd name="T71" fmla="*/ 5 h 100"/>
                  <a:gd name="T72" fmla="*/ 16 w 133"/>
                  <a:gd name="T73" fmla="*/ 5 h 100"/>
                  <a:gd name="T74" fmla="*/ 15 w 133"/>
                  <a:gd name="T75" fmla="*/ 5 h 100"/>
                  <a:gd name="T76" fmla="*/ 14 w 133"/>
                  <a:gd name="T77" fmla="*/ 5 h 100"/>
                  <a:gd name="T78" fmla="*/ 14 w 133"/>
                  <a:gd name="T79" fmla="*/ 6 h 100"/>
                  <a:gd name="T80" fmla="*/ 13 w 133"/>
                  <a:gd name="T81" fmla="*/ 6 h 100"/>
                  <a:gd name="T82" fmla="*/ 12 w 133"/>
                  <a:gd name="T83" fmla="*/ 6 h 100"/>
                  <a:gd name="T84" fmla="*/ 11 w 133"/>
                  <a:gd name="T85" fmla="*/ 7 h 100"/>
                  <a:gd name="T86" fmla="*/ 9 w 133"/>
                  <a:gd name="T87" fmla="*/ 8 h 100"/>
                  <a:gd name="T88" fmla="*/ 9 w 133"/>
                  <a:gd name="T89" fmla="*/ 8 h 100"/>
                  <a:gd name="T90" fmla="*/ 9 w 133"/>
                  <a:gd name="T91" fmla="*/ 8 h 100"/>
                  <a:gd name="T92" fmla="*/ 9 w 133"/>
                  <a:gd name="T93" fmla="*/ 8 h 100"/>
                  <a:gd name="T94" fmla="*/ 9 w 133"/>
                  <a:gd name="T95" fmla="*/ 9 h 100"/>
                  <a:gd name="T96" fmla="*/ 10 w 133"/>
                  <a:gd name="T97" fmla="*/ 9 h 100"/>
                  <a:gd name="T98" fmla="*/ 11 w 133"/>
                  <a:gd name="T99" fmla="*/ 10 h 100"/>
                  <a:gd name="T100" fmla="*/ 12 w 133"/>
                  <a:gd name="T101" fmla="*/ 11 h 1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100"/>
                  <a:gd name="T155" fmla="*/ 133 w 133"/>
                  <a:gd name="T156" fmla="*/ 100 h 1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100">
                    <a:moveTo>
                      <a:pt x="107" y="99"/>
                    </a:moveTo>
                    <a:lnTo>
                      <a:pt x="106" y="97"/>
                    </a:lnTo>
                    <a:lnTo>
                      <a:pt x="103" y="94"/>
                    </a:lnTo>
                    <a:lnTo>
                      <a:pt x="99" y="90"/>
                    </a:lnTo>
                    <a:lnTo>
                      <a:pt x="94" y="87"/>
                    </a:lnTo>
                    <a:lnTo>
                      <a:pt x="88" y="84"/>
                    </a:lnTo>
                    <a:lnTo>
                      <a:pt x="83" y="81"/>
                    </a:lnTo>
                    <a:lnTo>
                      <a:pt x="78" y="78"/>
                    </a:lnTo>
                    <a:lnTo>
                      <a:pt x="72" y="76"/>
                    </a:lnTo>
                    <a:lnTo>
                      <a:pt x="69" y="75"/>
                    </a:lnTo>
                    <a:lnTo>
                      <a:pt x="66" y="73"/>
                    </a:lnTo>
                    <a:lnTo>
                      <a:pt x="66" y="72"/>
                    </a:lnTo>
                    <a:lnTo>
                      <a:pt x="64" y="71"/>
                    </a:lnTo>
                    <a:lnTo>
                      <a:pt x="63" y="71"/>
                    </a:lnTo>
                    <a:lnTo>
                      <a:pt x="62" y="71"/>
                    </a:lnTo>
                    <a:lnTo>
                      <a:pt x="60" y="71"/>
                    </a:lnTo>
                    <a:lnTo>
                      <a:pt x="59" y="70"/>
                    </a:lnTo>
                    <a:lnTo>
                      <a:pt x="56" y="69"/>
                    </a:lnTo>
                    <a:lnTo>
                      <a:pt x="54" y="68"/>
                    </a:lnTo>
                    <a:lnTo>
                      <a:pt x="52" y="67"/>
                    </a:lnTo>
                    <a:lnTo>
                      <a:pt x="49" y="65"/>
                    </a:lnTo>
                    <a:lnTo>
                      <a:pt x="46" y="64"/>
                    </a:lnTo>
                    <a:lnTo>
                      <a:pt x="42" y="62"/>
                    </a:lnTo>
                    <a:lnTo>
                      <a:pt x="37" y="60"/>
                    </a:lnTo>
                    <a:lnTo>
                      <a:pt x="33" y="59"/>
                    </a:lnTo>
                    <a:lnTo>
                      <a:pt x="28" y="58"/>
                    </a:lnTo>
                    <a:lnTo>
                      <a:pt x="23" y="56"/>
                    </a:lnTo>
                    <a:lnTo>
                      <a:pt x="17" y="55"/>
                    </a:lnTo>
                    <a:lnTo>
                      <a:pt x="12" y="54"/>
                    </a:lnTo>
                    <a:lnTo>
                      <a:pt x="6" y="53"/>
                    </a:lnTo>
                    <a:lnTo>
                      <a:pt x="0" y="53"/>
                    </a:lnTo>
                    <a:lnTo>
                      <a:pt x="6" y="53"/>
                    </a:lnTo>
                    <a:lnTo>
                      <a:pt x="12" y="53"/>
                    </a:lnTo>
                    <a:lnTo>
                      <a:pt x="18" y="54"/>
                    </a:lnTo>
                    <a:lnTo>
                      <a:pt x="23" y="54"/>
                    </a:lnTo>
                    <a:lnTo>
                      <a:pt x="28" y="54"/>
                    </a:lnTo>
                    <a:lnTo>
                      <a:pt x="32" y="55"/>
                    </a:lnTo>
                    <a:lnTo>
                      <a:pt x="37" y="56"/>
                    </a:lnTo>
                    <a:lnTo>
                      <a:pt x="43" y="57"/>
                    </a:lnTo>
                    <a:lnTo>
                      <a:pt x="48" y="58"/>
                    </a:lnTo>
                    <a:lnTo>
                      <a:pt x="54" y="60"/>
                    </a:lnTo>
                    <a:lnTo>
                      <a:pt x="59" y="61"/>
                    </a:lnTo>
                    <a:lnTo>
                      <a:pt x="63" y="62"/>
                    </a:lnTo>
                    <a:lnTo>
                      <a:pt x="68" y="61"/>
                    </a:lnTo>
                    <a:lnTo>
                      <a:pt x="72" y="60"/>
                    </a:lnTo>
                    <a:lnTo>
                      <a:pt x="76" y="59"/>
                    </a:lnTo>
                    <a:lnTo>
                      <a:pt x="80" y="58"/>
                    </a:lnTo>
                    <a:lnTo>
                      <a:pt x="84" y="56"/>
                    </a:lnTo>
                    <a:lnTo>
                      <a:pt x="88" y="54"/>
                    </a:lnTo>
                    <a:lnTo>
                      <a:pt x="92" y="52"/>
                    </a:lnTo>
                    <a:lnTo>
                      <a:pt x="96" y="51"/>
                    </a:lnTo>
                    <a:lnTo>
                      <a:pt x="97" y="51"/>
                    </a:lnTo>
                    <a:lnTo>
                      <a:pt x="98" y="51"/>
                    </a:lnTo>
                    <a:lnTo>
                      <a:pt x="99" y="51"/>
                    </a:lnTo>
                    <a:lnTo>
                      <a:pt x="101" y="50"/>
                    </a:lnTo>
                    <a:lnTo>
                      <a:pt x="103" y="49"/>
                    </a:lnTo>
                    <a:lnTo>
                      <a:pt x="104" y="48"/>
                    </a:lnTo>
                    <a:lnTo>
                      <a:pt x="105" y="46"/>
                    </a:lnTo>
                    <a:lnTo>
                      <a:pt x="107" y="45"/>
                    </a:lnTo>
                    <a:lnTo>
                      <a:pt x="107" y="42"/>
                    </a:lnTo>
                    <a:lnTo>
                      <a:pt x="108" y="41"/>
                    </a:lnTo>
                    <a:lnTo>
                      <a:pt x="108" y="40"/>
                    </a:lnTo>
                    <a:lnTo>
                      <a:pt x="109" y="39"/>
                    </a:lnTo>
                    <a:lnTo>
                      <a:pt x="109" y="38"/>
                    </a:lnTo>
                    <a:lnTo>
                      <a:pt x="110" y="37"/>
                    </a:lnTo>
                    <a:lnTo>
                      <a:pt x="110" y="36"/>
                    </a:lnTo>
                    <a:lnTo>
                      <a:pt x="111" y="30"/>
                    </a:lnTo>
                    <a:lnTo>
                      <a:pt x="113" y="26"/>
                    </a:lnTo>
                    <a:lnTo>
                      <a:pt x="114" y="21"/>
                    </a:lnTo>
                    <a:lnTo>
                      <a:pt x="115" y="15"/>
                    </a:lnTo>
                    <a:lnTo>
                      <a:pt x="116" y="11"/>
                    </a:lnTo>
                    <a:lnTo>
                      <a:pt x="116" y="7"/>
                    </a:lnTo>
                    <a:lnTo>
                      <a:pt x="116" y="4"/>
                    </a:lnTo>
                    <a:lnTo>
                      <a:pt x="117" y="2"/>
                    </a:lnTo>
                    <a:lnTo>
                      <a:pt x="117" y="0"/>
                    </a:lnTo>
                    <a:lnTo>
                      <a:pt x="117" y="1"/>
                    </a:lnTo>
                    <a:lnTo>
                      <a:pt x="116" y="6"/>
                    </a:lnTo>
                    <a:lnTo>
                      <a:pt x="116" y="11"/>
                    </a:lnTo>
                    <a:lnTo>
                      <a:pt x="115" y="16"/>
                    </a:lnTo>
                    <a:lnTo>
                      <a:pt x="115" y="21"/>
                    </a:lnTo>
                    <a:lnTo>
                      <a:pt x="114" y="24"/>
                    </a:lnTo>
                    <a:lnTo>
                      <a:pt x="114" y="28"/>
                    </a:lnTo>
                    <a:lnTo>
                      <a:pt x="114" y="31"/>
                    </a:lnTo>
                    <a:lnTo>
                      <a:pt x="114" y="34"/>
                    </a:lnTo>
                    <a:lnTo>
                      <a:pt x="114" y="37"/>
                    </a:lnTo>
                    <a:lnTo>
                      <a:pt x="115" y="39"/>
                    </a:lnTo>
                    <a:lnTo>
                      <a:pt x="116" y="40"/>
                    </a:lnTo>
                    <a:lnTo>
                      <a:pt x="118" y="42"/>
                    </a:lnTo>
                    <a:lnTo>
                      <a:pt x="120" y="43"/>
                    </a:lnTo>
                    <a:lnTo>
                      <a:pt x="121" y="43"/>
                    </a:lnTo>
                    <a:lnTo>
                      <a:pt x="123" y="43"/>
                    </a:lnTo>
                    <a:lnTo>
                      <a:pt x="125" y="43"/>
                    </a:lnTo>
                    <a:lnTo>
                      <a:pt x="127" y="43"/>
                    </a:lnTo>
                    <a:lnTo>
                      <a:pt x="129" y="43"/>
                    </a:lnTo>
                    <a:lnTo>
                      <a:pt x="130" y="44"/>
                    </a:lnTo>
                    <a:lnTo>
                      <a:pt x="132" y="45"/>
                    </a:lnTo>
                    <a:lnTo>
                      <a:pt x="130" y="44"/>
                    </a:lnTo>
                    <a:lnTo>
                      <a:pt x="129" y="44"/>
                    </a:lnTo>
                    <a:lnTo>
                      <a:pt x="128" y="44"/>
                    </a:lnTo>
                    <a:lnTo>
                      <a:pt x="126" y="44"/>
                    </a:lnTo>
                    <a:lnTo>
                      <a:pt x="124" y="45"/>
                    </a:lnTo>
                    <a:lnTo>
                      <a:pt x="123" y="46"/>
                    </a:lnTo>
                    <a:lnTo>
                      <a:pt x="121" y="46"/>
                    </a:lnTo>
                    <a:lnTo>
                      <a:pt x="120" y="47"/>
                    </a:lnTo>
                    <a:lnTo>
                      <a:pt x="118" y="48"/>
                    </a:lnTo>
                    <a:lnTo>
                      <a:pt x="117" y="48"/>
                    </a:lnTo>
                    <a:lnTo>
                      <a:pt x="114" y="49"/>
                    </a:lnTo>
                    <a:lnTo>
                      <a:pt x="111" y="51"/>
                    </a:lnTo>
                    <a:lnTo>
                      <a:pt x="108" y="52"/>
                    </a:lnTo>
                    <a:lnTo>
                      <a:pt x="105" y="54"/>
                    </a:lnTo>
                    <a:lnTo>
                      <a:pt x="102" y="56"/>
                    </a:lnTo>
                    <a:lnTo>
                      <a:pt x="99" y="58"/>
                    </a:lnTo>
                    <a:lnTo>
                      <a:pt x="94" y="60"/>
                    </a:lnTo>
                    <a:lnTo>
                      <a:pt x="90" y="62"/>
                    </a:lnTo>
                    <a:lnTo>
                      <a:pt x="85" y="64"/>
                    </a:lnTo>
                    <a:lnTo>
                      <a:pt x="78" y="65"/>
                    </a:lnTo>
                    <a:lnTo>
                      <a:pt x="78" y="66"/>
                    </a:lnTo>
                    <a:lnTo>
                      <a:pt x="77" y="66"/>
                    </a:lnTo>
                    <a:lnTo>
                      <a:pt x="76" y="67"/>
                    </a:lnTo>
                    <a:lnTo>
                      <a:pt x="76" y="68"/>
                    </a:lnTo>
                    <a:lnTo>
                      <a:pt x="77" y="70"/>
                    </a:lnTo>
                    <a:lnTo>
                      <a:pt x="78" y="71"/>
                    </a:lnTo>
                    <a:lnTo>
                      <a:pt x="80" y="74"/>
                    </a:lnTo>
                    <a:lnTo>
                      <a:pt x="83" y="75"/>
                    </a:lnTo>
                    <a:lnTo>
                      <a:pt x="86" y="78"/>
                    </a:lnTo>
                    <a:lnTo>
                      <a:pt x="89" y="80"/>
                    </a:lnTo>
                    <a:lnTo>
                      <a:pt x="92" y="82"/>
                    </a:lnTo>
                    <a:lnTo>
                      <a:pt x="96" y="84"/>
                    </a:lnTo>
                    <a:lnTo>
                      <a:pt x="99" y="87"/>
                    </a:lnTo>
                    <a:lnTo>
                      <a:pt x="102" y="90"/>
                    </a:lnTo>
                    <a:lnTo>
                      <a:pt x="104" y="92"/>
                    </a:lnTo>
                    <a:lnTo>
                      <a:pt x="106" y="96"/>
                    </a:lnTo>
                    <a:lnTo>
                      <a:pt x="107" y="99"/>
                    </a:lnTo>
                  </a:path>
                </a:pathLst>
              </a:custGeom>
              <a:solidFill>
                <a:srgbClr val="B1327E"/>
              </a:solidFill>
              <a:ln w="9525" cap="rnd">
                <a:noFill/>
                <a:round/>
                <a:headEnd/>
                <a:tailEnd/>
              </a:ln>
            </p:spPr>
            <p:txBody>
              <a:bodyPr/>
              <a:lstStyle/>
              <a:p>
                <a:endParaRPr lang="en-US"/>
              </a:p>
            </p:txBody>
          </p:sp>
          <p:sp>
            <p:nvSpPr>
              <p:cNvPr id="84485" name="Freeform 517"/>
              <p:cNvSpPr>
                <a:spLocks noChangeAspect="1"/>
              </p:cNvSpPr>
              <p:nvPr/>
            </p:nvSpPr>
            <p:spPr bwMode="auto">
              <a:xfrm>
                <a:off x="5270" y="1534"/>
                <a:ext cx="119" cy="68"/>
              </a:xfrm>
              <a:custGeom>
                <a:avLst/>
                <a:gdLst>
                  <a:gd name="T0" fmla="*/ 20 w 242"/>
                  <a:gd name="T1" fmla="*/ 8 h 140"/>
                  <a:gd name="T2" fmla="*/ 20 w 242"/>
                  <a:gd name="T3" fmla="*/ 8 h 140"/>
                  <a:gd name="T4" fmla="*/ 21 w 242"/>
                  <a:gd name="T5" fmla="*/ 9 h 140"/>
                  <a:gd name="T6" fmla="*/ 21 w 242"/>
                  <a:gd name="T7" fmla="*/ 9 h 140"/>
                  <a:gd name="T8" fmla="*/ 22 w 242"/>
                  <a:gd name="T9" fmla="*/ 10 h 140"/>
                  <a:gd name="T10" fmla="*/ 22 w 242"/>
                  <a:gd name="T11" fmla="*/ 10 h 140"/>
                  <a:gd name="T12" fmla="*/ 23 w 242"/>
                  <a:gd name="T13" fmla="*/ 11 h 140"/>
                  <a:gd name="T14" fmla="*/ 25 w 242"/>
                  <a:gd name="T15" fmla="*/ 12 h 140"/>
                  <a:gd name="T16" fmla="*/ 27 w 242"/>
                  <a:gd name="T17" fmla="*/ 13 h 140"/>
                  <a:gd name="T18" fmla="*/ 28 w 242"/>
                  <a:gd name="T19" fmla="*/ 15 h 140"/>
                  <a:gd name="T20" fmla="*/ 29 w 242"/>
                  <a:gd name="T21" fmla="*/ 16 h 140"/>
                  <a:gd name="T22" fmla="*/ 29 w 242"/>
                  <a:gd name="T23" fmla="*/ 16 h 140"/>
                  <a:gd name="T24" fmla="*/ 28 w 242"/>
                  <a:gd name="T25" fmla="*/ 16 h 140"/>
                  <a:gd name="T26" fmla="*/ 27 w 242"/>
                  <a:gd name="T27" fmla="*/ 16 h 140"/>
                  <a:gd name="T28" fmla="*/ 27 w 242"/>
                  <a:gd name="T29" fmla="*/ 16 h 140"/>
                  <a:gd name="T30" fmla="*/ 26 w 242"/>
                  <a:gd name="T31" fmla="*/ 16 h 140"/>
                  <a:gd name="T32" fmla="*/ 26 w 242"/>
                  <a:gd name="T33" fmla="*/ 16 h 140"/>
                  <a:gd name="T34" fmla="*/ 22 w 242"/>
                  <a:gd name="T35" fmla="*/ 14 h 140"/>
                  <a:gd name="T36" fmla="*/ 19 w 242"/>
                  <a:gd name="T37" fmla="*/ 13 h 140"/>
                  <a:gd name="T38" fmla="*/ 15 w 242"/>
                  <a:gd name="T39" fmla="*/ 13 h 140"/>
                  <a:gd name="T40" fmla="*/ 11 w 242"/>
                  <a:gd name="T41" fmla="*/ 12 h 140"/>
                  <a:gd name="T42" fmla="*/ 7 w 242"/>
                  <a:gd name="T43" fmla="*/ 12 h 140"/>
                  <a:gd name="T44" fmla="*/ 7 w 242"/>
                  <a:gd name="T45" fmla="*/ 11 h 140"/>
                  <a:gd name="T46" fmla="*/ 6 w 242"/>
                  <a:gd name="T47" fmla="*/ 11 h 140"/>
                  <a:gd name="T48" fmla="*/ 5 w 242"/>
                  <a:gd name="T49" fmla="*/ 10 h 140"/>
                  <a:gd name="T50" fmla="*/ 5 w 242"/>
                  <a:gd name="T51" fmla="*/ 10 h 140"/>
                  <a:gd name="T52" fmla="*/ 4 w 242"/>
                  <a:gd name="T53" fmla="*/ 9 h 140"/>
                  <a:gd name="T54" fmla="*/ 4 w 242"/>
                  <a:gd name="T55" fmla="*/ 9 h 140"/>
                  <a:gd name="T56" fmla="*/ 0 w 242"/>
                  <a:gd name="T57" fmla="*/ 7 h 140"/>
                  <a:gd name="T58" fmla="*/ 0 w 242"/>
                  <a:gd name="T59" fmla="*/ 7 h 140"/>
                  <a:gd name="T60" fmla="*/ 1 w 242"/>
                  <a:gd name="T61" fmla="*/ 7 h 140"/>
                  <a:gd name="T62" fmla="*/ 4 w 242"/>
                  <a:gd name="T63" fmla="*/ 8 h 140"/>
                  <a:gd name="T64" fmla="*/ 6 w 242"/>
                  <a:gd name="T65" fmla="*/ 9 h 140"/>
                  <a:gd name="T66" fmla="*/ 7 w 242"/>
                  <a:gd name="T67" fmla="*/ 9 h 140"/>
                  <a:gd name="T68" fmla="*/ 9 w 242"/>
                  <a:gd name="T69" fmla="*/ 9 h 140"/>
                  <a:gd name="T70" fmla="*/ 10 w 242"/>
                  <a:gd name="T71" fmla="*/ 9 h 140"/>
                  <a:gd name="T72" fmla="*/ 12 w 242"/>
                  <a:gd name="T73" fmla="*/ 9 h 140"/>
                  <a:gd name="T74" fmla="*/ 14 w 242"/>
                  <a:gd name="T75" fmla="*/ 8 h 140"/>
                  <a:gd name="T76" fmla="*/ 14 w 242"/>
                  <a:gd name="T77" fmla="*/ 8 h 140"/>
                  <a:gd name="T78" fmla="*/ 15 w 242"/>
                  <a:gd name="T79" fmla="*/ 6 h 140"/>
                  <a:gd name="T80" fmla="*/ 16 w 242"/>
                  <a:gd name="T81" fmla="*/ 5 h 140"/>
                  <a:gd name="T82" fmla="*/ 16 w 242"/>
                  <a:gd name="T83" fmla="*/ 3 h 140"/>
                  <a:gd name="T84" fmla="*/ 16 w 242"/>
                  <a:gd name="T85" fmla="*/ 1 h 140"/>
                  <a:gd name="T86" fmla="*/ 15 w 242"/>
                  <a:gd name="T87" fmla="*/ 0 h 1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2"/>
                  <a:gd name="T133" fmla="*/ 0 h 140"/>
                  <a:gd name="T134" fmla="*/ 242 w 242"/>
                  <a:gd name="T135" fmla="*/ 140 h 1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2" h="140">
                    <a:moveTo>
                      <a:pt x="165" y="62"/>
                    </a:moveTo>
                    <a:lnTo>
                      <a:pt x="167" y="65"/>
                    </a:lnTo>
                    <a:lnTo>
                      <a:pt x="168" y="68"/>
                    </a:lnTo>
                    <a:lnTo>
                      <a:pt x="170" y="71"/>
                    </a:lnTo>
                    <a:lnTo>
                      <a:pt x="171" y="75"/>
                    </a:lnTo>
                    <a:lnTo>
                      <a:pt x="174" y="78"/>
                    </a:lnTo>
                    <a:lnTo>
                      <a:pt x="175" y="81"/>
                    </a:lnTo>
                    <a:lnTo>
                      <a:pt x="177" y="83"/>
                    </a:lnTo>
                    <a:lnTo>
                      <a:pt x="180" y="86"/>
                    </a:lnTo>
                    <a:lnTo>
                      <a:pt x="182" y="88"/>
                    </a:lnTo>
                    <a:lnTo>
                      <a:pt x="184" y="90"/>
                    </a:lnTo>
                    <a:lnTo>
                      <a:pt x="190" y="95"/>
                    </a:lnTo>
                    <a:lnTo>
                      <a:pt x="196" y="99"/>
                    </a:lnTo>
                    <a:lnTo>
                      <a:pt x="203" y="103"/>
                    </a:lnTo>
                    <a:lnTo>
                      <a:pt x="209" y="107"/>
                    </a:lnTo>
                    <a:lnTo>
                      <a:pt x="215" y="111"/>
                    </a:lnTo>
                    <a:lnTo>
                      <a:pt x="222" y="115"/>
                    </a:lnTo>
                    <a:lnTo>
                      <a:pt x="228" y="119"/>
                    </a:lnTo>
                    <a:lnTo>
                      <a:pt x="232" y="125"/>
                    </a:lnTo>
                    <a:lnTo>
                      <a:pt x="237" y="130"/>
                    </a:lnTo>
                    <a:lnTo>
                      <a:pt x="241" y="137"/>
                    </a:lnTo>
                    <a:lnTo>
                      <a:pt x="239" y="138"/>
                    </a:lnTo>
                    <a:lnTo>
                      <a:pt x="236" y="138"/>
                    </a:lnTo>
                    <a:lnTo>
                      <a:pt x="234" y="138"/>
                    </a:lnTo>
                    <a:lnTo>
                      <a:pt x="231" y="139"/>
                    </a:lnTo>
                    <a:lnTo>
                      <a:pt x="228" y="139"/>
                    </a:lnTo>
                    <a:lnTo>
                      <a:pt x="226" y="139"/>
                    </a:lnTo>
                    <a:lnTo>
                      <a:pt x="224" y="139"/>
                    </a:lnTo>
                    <a:lnTo>
                      <a:pt x="222" y="139"/>
                    </a:lnTo>
                    <a:lnTo>
                      <a:pt x="219" y="138"/>
                    </a:lnTo>
                    <a:lnTo>
                      <a:pt x="217" y="138"/>
                    </a:lnTo>
                    <a:lnTo>
                      <a:pt x="202" y="130"/>
                    </a:lnTo>
                    <a:lnTo>
                      <a:pt x="187" y="124"/>
                    </a:lnTo>
                    <a:lnTo>
                      <a:pt x="171" y="119"/>
                    </a:lnTo>
                    <a:lnTo>
                      <a:pt x="156" y="116"/>
                    </a:lnTo>
                    <a:lnTo>
                      <a:pt x="141" y="113"/>
                    </a:lnTo>
                    <a:lnTo>
                      <a:pt x="125" y="109"/>
                    </a:lnTo>
                    <a:lnTo>
                      <a:pt x="109" y="108"/>
                    </a:lnTo>
                    <a:lnTo>
                      <a:pt x="93" y="106"/>
                    </a:lnTo>
                    <a:lnTo>
                      <a:pt x="77" y="103"/>
                    </a:lnTo>
                    <a:lnTo>
                      <a:pt x="61" y="100"/>
                    </a:lnTo>
                    <a:lnTo>
                      <a:pt x="57" y="99"/>
                    </a:lnTo>
                    <a:lnTo>
                      <a:pt x="54" y="97"/>
                    </a:lnTo>
                    <a:lnTo>
                      <a:pt x="51" y="95"/>
                    </a:lnTo>
                    <a:lnTo>
                      <a:pt x="49" y="94"/>
                    </a:lnTo>
                    <a:lnTo>
                      <a:pt x="47" y="91"/>
                    </a:lnTo>
                    <a:lnTo>
                      <a:pt x="44" y="89"/>
                    </a:lnTo>
                    <a:lnTo>
                      <a:pt x="41" y="87"/>
                    </a:lnTo>
                    <a:lnTo>
                      <a:pt x="39" y="84"/>
                    </a:lnTo>
                    <a:lnTo>
                      <a:pt x="37" y="82"/>
                    </a:lnTo>
                    <a:lnTo>
                      <a:pt x="35" y="81"/>
                    </a:lnTo>
                    <a:lnTo>
                      <a:pt x="15" y="70"/>
                    </a:lnTo>
                    <a:lnTo>
                      <a:pt x="3" y="64"/>
                    </a:lnTo>
                    <a:lnTo>
                      <a:pt x="0" y="60"/>
                    </a:lnTo>
                    <a:lnTo>
                      <a:pt x="6" y="62"/>
                    </a:lnTo>
                    <a:lnTo>
                      <a:pt x="15" y="64"/>
                    </a:lnTo>
                    <a:lnTo>
                      <a:pt x="25" y="68"/>
                    </a:lnTo>
                    <a:lnTo>
                      <a:pt x="35" y="71"/>
                    </a:lnTo>
                    <a:lnTo>
                      <a:pt x="44" y="75"/>
                    </a:lnTo>
                    <a:lnTo>
                      <a:pt x="51" y="77"/>
                    </a:lnTo>
                    <a:lnTo>
                      <a:pt x="58" y="78"/>
                    </a:lnTo>
                    <a:lnTo>
                      <a:pt x="66" y="78"/>
                    </a:lnTo>
                    <a:lnTo>
                      <a:pt x="73" y="79"/>
                    </a:lnTo>
                    <a:lnTo>
                      <a:pt x="80" y="79"/>
                    </a:lnTo>
                    <a:lnTo>
                      <a:pt x="87" y="79"/>
                    </a:lnTo>
                    <a:lnTo>
                      <a:pt x="94" y="78"/>
                    </a:lnTo>
                    <a:lnTo>
                      <a:pt x="101" y="76"/>
                    </a:lnTo>
                    <a:lnTo>
                      <a:pt x="108" y="74"/>
                    </a:lnTo>
                    <a:lnTo>
                      <a:pt x="114" y="71"/>
                    </a:lnTo>
                    <a:lnTo>
                      <a:pt x="120" y="67"/>
                    </a:lnTo>
                    <a:lnTo>
                      <a:pt x="127" y="62"/>
                    </a:lnTo>
                    <a:lnTo>
                      <a:pt x="131" y="56"/>
                    </a:lnTo>
                    <a:lnTo>
                      <a:pt x="135" y="50"/>
                    </a:lnTo>
                    <a:lnTo>
                      <a:pt x="137" y="43"/>
                    </a:lnTo>
                    <a:lnTo>
                      <a:pt x="139" y="36"/>
                    </a:lnTo>
                    <a:lnTo>
                      <a:pt x="139" y="28"/>
                    </a:lnTo>
                    <a:lnTo>
                      <a:pt x="139" y="21"/>
                    </a:lnTo>
                    <a:lnTo>
                      <a:pt x="137" y="13"/>
                    </a:lnTo>
                    <a:lnTo>
                      <a:pt x="135" y="6"/>
                    </a:lnTo>
                    <a:lnTo>
                      <a:pt x="131" y="0"/>
                    </a:lnTo>
                    <a:lnTo>
                      <a:pt x="165" y="62"/>
                    </a:lnTo>
                  </a:path>
                </a:pathLst>
              </a:custGeom>
              <a:solidFill>
                <a:srgbClr val="FFB1B1"/>
              </a:solidFill>
              <a:ln w="9525" cap="rnd">
                <a:noFill/>
                <a:round/>
                <a:headEnd/>
                <a:tailEnd/>
              </a:ln>
            </p:spPr>
            <p:txBody>
              <a:bodyPr/>
              <a:lstStyle/>
              <a:p>
                <a:endParaRPr lang="en-US"/>
              </a:p>
            </p:txBody>
          </p:sp>
          <p:sp>
            <p:nvSpPr>
              <p:cNvPr id="84486" name="Freeform 518"/>
              <p:cNvSpPr>
                <a:spLocks noChangeAspect="1"/>
              </p:cNvSpPr>
              <p:nvPr/>
            </p:nvSpPr>
            <p:spPr bwMode="auto">
              <a:xfrm>
                <a:off x="5286" y="1427"/>
                <a:ext cx="46" cy="45"/>
              </a:xfrm>
              <a:custGeom>
                <a:avLst/>
                <a:gdLst>
                  <a:gd name="T0" fmla="*/ 11 w 94"/>
                  <a:gd name="T1" fmla="*/ 1 h 93"/>
                  <a:gd name="T2" fmla="*/ 10 w 94"/>
                  <a:gd name="T3" fmla="*/ 2 h 93"/>
                  <a:gd name="T4" fmla="*/ 10 w 94"/>
                  <a:gd name="T5" fmla="*/ 3 h 93"/>
                  <a:gd name="T6" fmla="*/ 10 w 94"/>
                  <a:gd name="T7" fmla="*/ 3 h 93"/>
                  <a:gd name="T8" fmla="*/ 10 w 94"/>
                  <a:gd name="T9" fmla="*/ 4 h 93"/>
                  <a:gd name="T10" fmla="*/ 10 w 94"/>
                  <a:gd name="T11" fmla="*/ 5 h 93"/>
                  <a:gd name="T12" fmla="*/ 9 w 94"/>
                  <a:gd name="T13" fmla="*/ 6 h 93"/>
                  <a:gd name="T14" fmla="*/ 9 w 94"/>
                  <a:gd name="T15" fmla="*/ 7 h 93"/>
                  <a:gd name="T16" fmla="*/ 9 w 94"/>
                  <a:gd name="T17" fmla="*/ 8 h 93"/>
                  <a:gd name="T18" fmla="*/ 9 w 94"/>
                  <a:gd name="T19" fmla="*/ 9 h 93"/>
                  <a:gd name="T20" fmla="*/ 9 w 94"/>
                  <a:gd name="T21" fmla="*/ 10 h 93"/>
                  <a:gd name="T22" fmla="*/ 9 w 94"/>
                  <a:gd name="T23" fmla="*/ 10 h 93"/>
                  <a:gd name="T24" fmla="*/ 9 w 94"/>
                  <a:gd name="T25" fmla="*/ 10 h 93"/>
                  <a:gd name="T26" fmla="*/ 9 w 94"/>
                  <a:gd name="T27" fmla="*/ 10 h 93"/>
                  <a:gd name="T28" fmla="*/ 9 w 94"/>
                  <a:gd name="T29" fmla="*/ 10 h 93"/>
                  <a:gd name="T30" fmla="*/ 9 w 94"/>
                  <a:gd name="T31" fmla="*/ 10 h 93"/>
                  <a:gd name="T32" fmla="*/ 9 w 94"/>
                  <a:gd name="T33" fmla="*/ 10 h 93"/>
                  <a:gd name="T34" fmla="*/ 9 w 94"/>
                  <a:gd name="T35" fmla="*/ 10 h 93"/>
                  <a:gd name="T36" fmla="*/ 9 w 94"/>
                  <a:gd name="T37" fmla="*/ 11 h 93"/>
                  <a:gd name="T38" fmla="*/ 9 w 94"/>
                  <a:gd name="T39" fmla="*/ 11 h 93"/>
                  <a:gd name="T40" fmla="*/ 9 w 94"/>
                  <a:gd name="T41" fmla="*/ 10 h 93"/>
                  <a:gd name="T42" fmla="*/ 8 w 94"/>
                  <a:gd name="T43" fmla="*/ 10 h 93"/>
                  <a:gd name="T44" fmla="*/ 8 w 94"/>
                  <a:gd name="T45" fmla="*/ 10 h 93"/>
                  <a:gd name="T46" fmla="*/ 8 w 94"/>
                  <a:gd name="T47" fmla="*/ 10 h 93"/>
                  <a:gd name="T48" fmla="*/ 8 w 94"/>
                  <a:gd name="T49" fmla="*/ 10 h 93"/>
                  <a:gd name="T50" fmla="*/ 7 w 94"/>
                  <a:gd name="T51" fmla="*/ 9 h 93"/>
                  <a:gd name="T52" fmla="*/ 7 w 94"/>
                  <a:gd name="T53" fmla="*/ 9 h 93"/>
                  <a:gd name="T54" fmla="*/ 7 w 94"/>
                  <a:gd name="T55" fmla="*/ 8 h 93"/>
                  <a:gd name="T56" fmla="*/ 7 w 94"/>
                  <a:gd name="T57" fmla="*/ 8 h 93"/>
                  <a:gd name="T58" fmla="*/ 7 w 94"/>
                  <a:gd name="T59" fmla="*/ 7 h 93"/>
                  <a:gd name="T60" fmla="*/ 7 w 94"/>
                  <a:gd name="T61" fmla="*/ 7 h 93"/>
                  <a:gd name="T62" fmla="*/ 7 w 94"/>
                  <a:gd name="T63" fmla="*/ 6 h 93"/>
                  <a:gd name="T64" fmla="*/ 6 w 94"/>
                  <a:gd name="T65" fmla="*/ 6 h 93"/>
                  <a:gd name="T66" fmla="*/ 6 w 94"/>
                  <a:gd name="T67" fmla="*/ 6 h 93"/>
                  <a:gd name="T68" fmla="*/ 6 w 94"/>
                  <a:gd name="T69" fmla="*/ 5 h 93"/>
                  <a:gd name="T70" fmla="*/ 6 w 94"/>
                  <a:gd name="T71" fmla="*/ 5 h 93"/>
                  <a:gd name="T72" fmla="*/ 5 w 94"/>
                  <a:gd name="T73" fmla="*/ 4 h 93"/>
                  <a:gd name="T74" fmla="*/ 5 w 94"/>
                  <a:gd name="T75" fmla="*/ 4 h 93"/>
                  <a:gd name="T76" fmla="*/ 4 w 94"/>
                  <a:gd name="T77" fmla="*/ 3 h 93"/>
                  <a:gd name="T78" fmla="*/ 3 w 94"/>
                  <a:gd name="T79" fmla="*/ 3 h 93"/>
                  <a:gd name="T80" fmla="*/ 2 w 94"/>
                  <a:gd name="T81" fmla="*/ 3 h 93"/>
                  <a:gd name="T82" fmla="*/ 1 w 94"/>
                  <a:gd name="T83" fmla="*/ 3 h 93"/>
                  <a:gd name="T84" fmla="*/ 0 w 94"/>
                  <a:gd name="T85" fmla="*/ 3 h 93"/>
                  <a:gd name="T86" fmla="*/ 0 w 94"/>
                  <a:gd name="T87" fmla="*/ 3 h 93"/>
                  <a:gd name="T88" fmla="*/ 0 w 94"/>
                  <a:gd name="T89" fmla="*/ 3 h 93"/>
                  <a:gd name="T90" fmla="*/ 1 w 94"/>
                  <a:gd name="T91" fmla="*/ 2 h 93"/>
                  <a:gd name="T92" fmla="*/ 2 w 94"/>
                  <a:gd name="T93" fmla="*/ 2 h 93"/>
                  <a:gd name="T94" fmla="*/ 3 w 94"/>
                  <a:gd name="T95" fmla="*/ 1 h 93"/>
                  <a:gd name="T96" fmla="*/ 4 w 94"/>
                  <a:gd name="T97" fmla="*/ 1 h 93"/>
                  <a:gd name="T98" fmla="*/ 5 w 94"/>
                  <a:gd name="T99" fmla="*/ 1 h 93"/>
                  <a:gd name="T100" fmla="*/ 6 w 94"/>
                  <a:gd name="T101" fmla="*/ 1 h 93"/>
                  <a:gd name="T102" fmla="*/ 7 w 94"/>
                  <a:gd name="T103" fmla="*/ 0 h 93"/>
                  <a:gd name="T104" fmla="*/ 9 w 94"/>
                  <a:gd name="T105" fmla="*/ 0 h 93"/>
                  <a:gd name="T106" fmla="*/ 10 w 94"/>
                  <a:gd name="T107" fmla="*/ 0 h 93"/>
                  <a:gd name="T108" fmla="*/ 11 w 94"/>
                  <a:gd name="T109" fmla="*/ 0 h 93"/>
                  <a:gd name="T110" fmla="*/ 11 w 94"/>
                  <a:gd name="T111" fmla="*/ 1 h 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
                  <a:gd name="T169" fmla="*/ 0 h 93"/>
                  <a:gd name="T170" fmla="*/ 94 w 94"/>
                  <a:gd name="T171" fmla="*/ 93 h 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 h="93">
                    <a:moveTo>
                      <a:pt x="93" y="12"/>
                    </a:moveTo>
                    <a:lnTo>
                      <a:pt x="88" y="18"/>
                    </a:lnTo>
                    <a:lnTo>
                      <a:pt x="85" y="25"/>
                    </a:lnTo>
                    <a:lnTo>
                      <a:pt x="83" y="32"/>
                    </a:lnTo>
                    <a:lnTo>
                      <a:pt x="82" y="40"/>
                    </a:lnTo>
                    <a:lnTo>
                      <a:pt x="81" y="48"/>
                    </a:lnTo>
                    <a:lnTo>
                      <a:pt x="80" y="56"/>
                    </a:lnTo>
                    <a:lnTo>
                      <a:pt x="80" y="64"/>
                    </a:lnTo>
                    <a:lnTo>
                      <a:pt x="80" y="72"/>
                    </a:lnTo>
                    <a:lnTo>
                      <a:pt x="80" y="80"/>
                    </a:lnTo>
                    <a:lnTo>
                      <a:pt x="79" y="88"/>
                    </a:lnTo>
                    <a:lnTo>
                      <a:pt x="79" y="89"/>
                    </a:lnTo>
                    <a:lnTo>
                      <a:pt x="79" y="90"/>
                    </a:lnTo>
                    <a:lnTo>
                      <a:pt x="78" y="91"/>
                    </a:lnTo>
                    <a:lnTo>
                      <a:pt x="77" y="91"/>
                    </a:lnTo>
                    <a:lnTo>
                      <a:pt x="76" y="91"/>
                    </a:lnTo>
                    <a:lnTo>
                      <a:pt x="76" y="92"/>
                    </a:lnTo>
                    <a:lnTo>
                      <a:pt x="74" y="92"/>
                    </a:lnTo>
                    <a:lnTo>
                      <a:pt x="73" y="91"/>
                    </a:lnTo>
                    <a:lnTo>
                      <a:pt x="72" y="91"/>
                    </a:lnTo>
                    <a:lnTo>
                      <a:pt x="69" y="88"/>
                    </a:lnTo>
                    <a:lnTo>
                      <a:pt x="66" y="85"/>
                    </a:lnTo>
                    <a:lnTo>
                      <a:pt x="63" y="81"/>
                    </a:lnTo>
                    <a:lnTo>
                      <a:pt x="62" y="77"/>
                    </a:lnTo>
                    <a:lnTo>
                      <a:pt x="60" y="73"/>
                    </a:lnTo>
                    <a:lnTo>
                      <a:pt x="59" y="69"/>
                    </a:lnTo>
                    <a:lnTo>
                      <a:pt x="58" y="65"/>
                    </a:lnTo>
                    <a:lnTo>
                      <a:pt x="57" y="61"/>
                    </a:lnTo>
                    <a:lnTo>
                      <a:pt x="57" y="56"/>
                    </a:lnTo>
                    <a:lnTo>
                      <a:pt x="55" y="52"/>
                    </a:lnTo>
                    <a:lnTo>
                      <a:pt x="53" y="46"/>
                    </a:lnTo>
                    <a:lnTo>
                      <a:pt x="49" y="41"/>
                    </a:lnTo>
                    <a:lnTo>
                      <a:pt x="45" y="37"/>
                    </a:lnTo>
                    <a:lnTo>
                      <a:pt x="40" y="33"/>
                    </a:lnTo>
                    <a:lnTo>
                      <a:pt x="34" y="31"/>
                    </a:lnTo>
                    <a:lnTo>
                      <a:pt x="27" y="28"/>
                    </a:lnTo>
                    <a:lnTo>
                      <a:pt x="20" y="27"/>
                    </a:lnTo>
                    <a:lnTo>
                      <a:pt x="13" y="27"/>
                    </a:lnTo>
                    <a:lnTo>
                      <a:pt x="6" y="27"/>
                    </a:lnTo>
                    <a:lnTo>
                      <a:pt x="0" y="27"/>
                    </a:lnTo>
                    <a:lnTo>
                      <a:pt x="9" y="23"/>
                    </a:lnTo>
                    <a:lnTo>
                      <a:pt x="18" y="19"/>
                    </a:lnTo>
                    <a:lnTo>
                      <a:pt x="27" y="15"/>
                    </a:lnTo>
                    <a:lnTo>
                      <a:pt x="36" y="12"/>
                    </a:lnTo>
                    <a:lnTo>
                      <a:pt x="46" y="10"/>
                    </a:lnTo>
                    <a:lnTo>
                      <a:pt x="55" y="8"/>
                    </a:lnTo>
                    <a:lnTo>
                      <a:pt x="64" y="5"/>
                    </a:lnTo>
                    <a:lnTo>
                      <a:pt x="74" y="4"/>
                    </a:lnTo>
                    <a:lnTo>
                      <a:pt x="84" y="2"/>
                    </a:lnTo>
                    <a:lnTo>
                      <a:pt x="93" y="0"/>
                    </a:lnTo>
                    <a:lnTo>
                      <a:pt x="93" y="12"/>
                    </a:lnTo>
                  </a:path>
                </a:pathLst>
              </a:custGeom>
              <a:solidFill>
                <a:srgbClr val="FFB1B1"/>
              </a:solidFill>
              <a:ln w="9525" cap="rnd">
                <a:noFill/>
                <a:round/>
                <a:headEnd/>
                <a:tailEnd/>
              </a:ln>
            </p:spPr>
            <p:txBody>
              <a:bodyPr/>
              <a:lstStyle/>
              <a:p>
                <a:endParaRPr lang="en-US"/>
              </a:p>
            </p:txBody>
          </p:sp>
          <p:sp>
            <p:nvSpPr>
              <p:cNvPr id="84487" name="Freeform 519"/>
              <p:cNvSpPr>
                <a:spLocks noChangeAspect="1"/>
              </p:cNvSpPr>
              <p:nvPr/>
            </p:nvSpPr>
            <p:spPr bwMode="auto">
              <a:xfrm>
                <a:off x="5300" y="1270"/>
                <a:ext cx="30" cy="69"/>
              </a:xfrm>
              <a:custGeom>
                <a:avLst/>
                <a:gdLst>
                  <a:gd name="T0" fmla="*/ 7 w 63"/>
                  <a:gd name="T1" fmla="*/ 2 h 140"/>
                  <a:gd name="T2" fmla="*/ 7 w 63"/>
                  <a:gd name="T3" fmla="*/ 3 h 140"/>
                  <a:gd name="T4" fmla="*/ 7 w 63"/>
                  <a:gd name="T5" fmla="*/ 4 h 140"/>
                  <a:gd name="T6" fmla="*/ 7 w 63"/>
                  <a:gd name="T7" fmla="*/ 5 h 140"/>
                  <a:gd name="T8" fmla="*/ 7 w 63"/>
                  <a:gd name="T9" fmla="*/ 6 h 140"/>
                  <a:gd name="T10" fmla="*/ 7 w 63"/>
                  <a:gd name="T11" fmla="*/ 6 h 140"/>
                  <a:gd name="T12" fmla="*/ 6 w 63"/>
                  <a:gd name="T13" fmla="*/ 8 h 140"/>
                  <a:gd name="T14" fmla="*/ 5 w 63"/>
                  <a:gd name="T15" fmla="*/ 10 h 140"/>
                  <a:gd name="T16" fmla="*/ 5 w 63"/>
                  <a:gd name="T17" fmla="*/ 12 h 140"/>
                  <a:gd name="T18" fmla="*/ 5 w 63"/>
                  <a:gd name="T19" fmla="*/ 15 h 140"/>
                  <a:gd name="T20" fmla="*/ 5 w 63"/>
                  <a:gd name="T21" fmla="*/ 17 h 140"/>
                  <a:gd name="T22" fmla="*/ 5 w 63"/>
                  <a:gd name="T23" fmla="*/ 17 h 140"/>
                  <a:gd name="T24" fmla="*/ 5 w 63"/>
                  <a:gd name="T25" fmla="*/ 16 h 140"/>
                  <a:gd name="T26" fmla="*/ 4 w 63"/>
                  <a:gd name="T27" fmla="*/ 16 h 140"/>
                  <a:gd name="T28" fmla="*/ 4 w 63"/>
                  <a:gd name="T29" fmla="*/ 16 h 140"/>
                  <a:gd name="T30" fmla="*/ 4 w 63"/>
                  <a:gd name="T31" fmla="*/ 15 h 140"/>
                  <a:gd name="T32" fmla="*/ 4 w 63"/>
                  <a:gd name="T33" fmla="*/ 15 h 140"/>
                  <a:gd name="T34" fmla="*/ 3 w 63"/>
                  <a:gd name="T35" fmla="*/ 13 h 140"/>
                  <a:gd name="T36" fmla="*/ 2 w 63"/>
                  <a:gd name="T37" fmla="*/ 11 h 140"/>
                  <a:gd name="T38" fmla="*/ 2 w 63"/>
                  <a:gd name="T39" fmla="*/ 10 h 140"/>
                  <a:gd name="T40" fmla="*/ 1 w 63"/>
                  <a:gd name="T41" fmla="*/ 8 h 140"/>
                  <a:gd name="T42" fmla="*/ 0 w 63"/>
                  <a:gd name="T43" fmla="*/ 7 h 140"/>
                  <a:gd name="T44" fmla="*/ 0 w 63"/>
                  <a:gd name="T45" fmla="*/ 7 h 140"/>
                  <a:gd name="T46" fmla="*/ 0 w 63"/>
                  <a:gd name="T47" fmla="*/ 7 h 140"/>
                  <a:gd name="T48" fmla="*/ 0 w 63"/>
                  <a:gd name="T49" fmla="*/ 6 h 140"/>
                  <a:gd name="T50" fmla="*/ 0 w 63"/>
                  <a:gd name="T51" fmla="*/ 6 h 140"/>
                  <a:gd name="T52" fmla="*/ 0 w 63"/>
                  <a:gd name="T53" fmla="*/ 6 h 140"/>
                  <a:gd name="T54" fmla="*/ 0 w 63"/>
                  <a:gd name="T55" fmla="*/ 6 h 140"/>
                  <a:gd name="T56" fmla="*/ 2 w 63"/>
                  <a:gd name="T57" fmla="*/ 6 h 140"/>
                  <a:gd name="T58" fmla="*/ 4 w 63"/>
                  <a:gd name="T59" fmla="*/ 5 h 140"/>
                  <a:gd name="T60" fmla="*/ 5 w 63"/>
                  <a:gd name="T61" fmla="*/ 3 h 140"/>
                  <a:gd name="T62" fmla="*/ 6 w 63"/>
                  <a:gd name="T63" fmla="*/ 1 h 140"/>
                  <a:gd name="T64" fmla="*/ 7 w 63"/>
                  <a:gd name="T65" fmla="*/ 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40"/>
                  <a:gd name="T101" fmla="*/ 63 w 63"/>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40">
                    <a:moveTo>
                      <a:pt x="61" y="17"/>
                    </a:moveTo>
                    <a:lnTo>
                      <a:pt x="61" y="21"/>
                    </a:lnTo>
                    <a:lnTo>
                      <a:pt x="61" y="24"/>
                    </a:lnTo>
                    <a:lnTo>
                      <a:pt x="61" y="28"/>
                    </a:lnTo>
                    <a:lnTo>
                      <a:pt x="61" y="32"/>
                    </a:lnTo>
                    <a:lnTo>
                      <a:pt x="62" y="35"/>
                    </a:lnTo>
                    <a:lnTo>
                      <a:pt x="62" y="38"/>
                    </a:lnTo>
                    <a:lnTo>
                      <a:pt x="62" y="42"/>
                    </a:lnTo>
                    <a:lnTo>
                      <a:pt x="62" y="45"/>
                    </a:lnTo>
                    <a:lnTo>
                      <a:pt x="61" y="48"/>
                    </a:lnTo>
                    <a:lnTo>
                      <a:pt x="60" y="51"/>
                    </a:lnTo>
                    <a:lnTo>
                      <a:pt x="57" y="60"/>
                    </a:lnTo>
                    <a:lnTo>
                      <a:pt x="54" y="68"/>
                    </a:lnTo>
                    <a:lnTo>
                      <a:pt x="51" y="77"/>
                    </a:lnTo>
                    <a:lnTo>
                      <a:pt x="50" y="86"/>
                    </a:lnTo>
                    <a:lnTo>
                      <a:pt x="48" y="95"/>
                    </a:lnTo>
                    <a:lnTo>
                      <a:pt x="48" y="103"/>
                    </a:lnTo>
                    <a:lnTo>
                      <a:pt x="47" y="112"/>
                    </a:lnTo>
                    <a:lnTo>
                      <a:pt x="46" y="121"/>
                    </a:lnTo>
                    <a:lnTo>
                      <a:pt x="45" y="130"/>
                    </a:lnTo>
                    <a:lnTo>
                      <a:pt x="44" y="139"/>
                    </a:lnTo>
                    <a:lnTo>
                      <a:pt x="43" y="137"/>
                    </a:lnTo>
                    <a:lnTo>
                      <a:pt x="42" y="137"/>
                    </a:lnTo>
                    <a:lnTo>
                      <a:pt x="41" y="135"/>
                    </a:lnTo>
                    <a:lnTo>
                      <a:pt x="40" y="133"/>
                    </a:lnTo>
                    <a:lnTo>
                      <a:pt x="38" y="132"/>
                    </a:lnTo>
                    <a:lnTo>
                      <a:pt x="38" y="130"/>
                    </a:lnTo>
                    <a:lnTo>
                      <a:pt x="36" y="130"/>
                    </a:lnTo>
                    <a:lnTo>
                      <a:pt x="35" y="128"/>
                    </a:lnTo>
                    <a:lnTo>
                      <a:pt x="35" y="127"/>
                    </a:lnTo>
                    <a:lnTo>
                      <a:pt x="34" y="125"/>
                    </a:lnTo>
                    <a:lnTo>
                      <a:pt x="31" y="118"/>
                    </a:lnTo>
                    <a:lnTo>
                      <a:pt x="29" y="111"/>
                    </a:lnTo>
                    <a:lnTo>
                      <a:pt x="26" y="104"/>
                    </a:lnTo>
                    <a:lnTo>
                      <a:pt x="24" y="96"/>
                    </a:lnTo>
                    <a:lnTo>
                      <a:pt x="22" y="89"/>
                    </a:lnTo>
                    <a:lnTo>
                      <a:pt x="19" y="83"/>
                    </a:lnTo>
                    <a:lnTo>
                      <a:pt x="16" y="76"/>
                    </a:lnTo>
                    <a:lnTo>
                      <a:pt x="12" y="70"/>
                    </a:lnTo>
                    <a:lnTo>
                      <a:pt x="7" y="64"/>
                    </a:lnTo>
                    <a:lnTo>
                      <a:pt x="1" y="58"/>
                    </a:lnTo>
                    <a:lnTo>
                      <a:pt x="0" y="58"/>
                    </a:lnTo>
                    <a:lnTo>
                      <a:pt x="0" y="57"/>
                    </a:lnTo>
                    <a:lnTo>
                      <a:pt x="0" y="55"/>
                    </a:lnTo>
                    <a:lnTo>
                      <a:pt x="1" y="54"/>
                    </a:lnTo>
                    <a:lnTo>
                      <a:pt x="2" y="54"/>
                    </a:lnTo>
                    <a:lnTo>
                      <a:pt x="2" y="53"/>
                    </a:lnTo>
                    <a:lnTo>
                      <a:pt x="3" y="53"/>
                    </a:lnTo>
                    <a:lnTo>
                      <a:pt x="3" y="52"/>
                    </a:lnTo>
                    <a:lnTo>
                      <a:pt x="4" y="52"/>
                    </a:lnTo>
                    <a:lnTo>
                      <a:pt x="13" y="51"/>
                    </a:lnTo>
                    <a:lnTo>
                      <a:pt x="21" y="49"/>
                    </a:lnTo>
                    <a:lnTo>
                      <a:pt x="28" y="45"/>
                    </a:lnTo>
                    <a:lnTo>
                      <a:pt x="35" y="41"/>
                    </a:lnTo>
                    <a:lnTo>
                      <a:pt x="40" y="35"/>
                    </a:lnTo>
                    <a:lnTo>
                      <a:pt x="44" y="29"/>
                    </a:lnTo>
                    <a:lnTo>
                      <a:pt x="49" y="23"/>
                    </a:lnTo>
                    <a:lnTo>
                      <a:pt x="53" y="15"/>
                    </a:lnTo>
                    <a:lnTo>
                      <a:pt x="56" y="8"/>
                    </a:lnTo>
                    <a:lnTo>
                      <a:pt x="60" y="0"/>
                    </a:lnTo>
                    <a:lnTo>
                      <a:pt x="61" y="17"/>
                    </a:lnTo>
                  </a:path>
                </a:pathLst>
              </a:custGeom>
              <a:solidFill>
                <a:srgbClr val="FFB1B1"/>
              </a:solidFill>
              <a:ln w="9525" cap="rnd">
                <a:noFill/>
                <a:round/>
                <a:headEnd/>
                <a:tailEnd/>
              </a:ln>
            </p:spPr>
            <p:txBody>
              <a:bodyPr/>
              <a:lstStyle/>
              <a:p>
                <a:endParaRPr lang="en-US"/>
              </a:p>
            </p:txBody>
          </p:sp>
          <p:sp>
            <p:nvSpPr>
              <p:cNvPr id="84488" name="Freeform 520"/>
              <p:cNvSpPr>
                <a:spLocks noChangeAspect="1"/>
              </p:cNvSpPr>
              <p:nvPr/>
            </p:nvSpPr>
            <p:spPr bwMode="auto">
              <a:xfrm>
                <a:off x="5348" y="1102"/>
                <a:ext cx="37" cy="49"/>
              </a:xfrm>
              <a:custGeom>
                <a:avLst/>
                <a:gdLst>
                  <a:gd name="T0" fmla="*/ 5 w 77"/>
                  <a:gd name="T1" fmla="*/ 5 h 101"/>
                  <a:gd name="T2" fmla="*/ 5 w 77"/>
                  <a:gd name="T3" fmla="*/ 5 h 101"/>
                  <a:gd name="T4" fmla="*/ 4 w 77"/>
                  <a:gd name="T5" fmla="*/ 6 h 101"/>
                  <a:gd name="T6" fmla="*/ 3 w 77"/>
                  <a:gd name="T7" fmla="*/ 7 h 101"/>
                  <a:gd name="T8" fmla="*/ 3 w 77"/>
                  <a:gd name="T9" fmla="*/ 7 h 101"/>
                  <a:gd name="T10" fmla="*/ 3 w 77"/>
                  <a:gd name="T11" fmla="*/ 8 h 101"/>
                  <a:gd name="T12" fmla="*/ 2 w 77"/>
                  <a:gd name="T13" fmla="*/ 8 h 101"/>
                  <a:gd name="T14" fmla="*/ 2 w 77"/>
                  <a:gd name="T15" fmla="*/ 9 h 101"/>
                  <a:gd name="T16" fmla="*/ 2 w 77"/>
                  <a:gd name="T17" fmla="*/ 10 h 101"/>
                  <a:gd name="T18" fmla="*/ 2 w 77"/>
                  <a:gd name="T19" fmla="*/ 11 h 101"/>
                  <a:gd name="T20" fmla="*/ 2 w 77"/>
                  <a:gd name="T21" fmla="*/ 12 h 101"/>
                  <a:gd name="T22" fmla="*/ 2 w 77"/>
                  <a:gd name="T23" fmla="*/ 12 h 101"/>
                  <a:gd name="T24" fmla="*/ 1 w 77"/>
                  <a:gd name="T25" fmla="*/ 12 h 101"/>
                  <a:gd name="T26" fmla="*/ 1 w 77"/>
                  <a:gd name="T27" fmla="*/ 11 h 101"/>
                  <a:gd name="T28" fmla="*/ 0 w 77"/>
                  <a:gd name="T29" fmla="*/ 11 h 101"/>
                  <a:gd name="T30" fmla="*/ 0 w 77"/>
                  <a:gd name="T31" fmla="*/ 11 h 101"/>
                  <a:gd name="T32" fmla="*/ 0 w 77"/>
                  <a:gd name="T33" fmla="*/ 11 h 101"/>
                  <a:gd name="T34" fmla="*/ 0 w 77"/>
                  <a:gd name="T35" fmla="*/ 10 h 101"/>
                  <a:gd name="T36" fmla="*/ 0 w 77"/>
                  <a:gd name="T37" fmla="*/ 10 h 101"/>
                  <a:gd name="T38" fmla="*/ 0 w 77"/>
                  <a:gd name="T39" fmla="*/ 10 h 101"/>
                  <a:gd name="T40" fmla="*/ 0 w 77"/>
                  <a:gd name="T41" fmla="*/ 9 h 101"/>
                  <a:gd name="T42" fmla="*/ 0 w 77"/>
                  <a:gd name="T43" fmla="*/ 9 h 101"/>
                  <a:gd name="T44" fmla="*/ 0 w 77"/>
                  <a:gd name="T45" fmla="*/ 9 h 101"/>
                  <a:gd name="T46" fmla="*/ 0 w 77"/>
                  <a:gd name="T47" fmla="*/ 8 h 101"/>
                  <a:gd name="T48" fmla="*/ 0 w 77"/>
                  <a:gd name="T49" fmla="*/ 7 h 101"/>
                  <a:gd name="T50" fmla="*/ 1 w 77"/>
                  <a:gd name="T51" fmla="*/ 6 h 101"/>
                  <a:gd name="T52" fmla="*/ 2 w 77"/>
                  <a:gd name="T53" fmla="*/ 5 h 101"/>
                  <a:gd name="T54" fmla="*/ 3 w 77"/>
                  <a:gd name="T55" fmla="*/ 4 h 101"/>
                  <a:gd name="T56" fmla="*/ 4 w 77"/>
                  <a:gd name="T57" fmla="*/ 3 h 101"/>
                  <a:gd name="T58" fmla="*/ 5 w 77"/>
                  <a:gd name="T59" fmla="*/ 2 h 101"/>
                  <a:gd name="T60" fmla="*/ 6 w 77"/>
                  <a:gd name="T61" fmla="*/ 1 h 101"/>
                  <a:gd name="T62" fmla="*/ 7 w 77"/>
                  <a:gd name="T63" fmla="*/ 0 h 101"/>
                  <a:gd name="T64" fmla="*/ 9 w 77"/>
                  <a:gd name="T65" fmla="*/ 0 h 101"/>
                  <a:gd name="T66" fmla="*/ 5 w 77"/>
                  <a:gd name="T67" fmla="*/ 5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
                  <a:gd name="T103" fmla="*/ 0 h 101"/>
                  <a:gd name="T104" fmla="*/ 77 w 77"/>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 h="101">
                    <a:moveTo>
                      <a:pt x="45" y="43"/>
                    </a:moveTo>
                    <a:lnTo>
                      <a:pt x="41" y="48"/>
                    </a:lnTo>
                    <a:lnTo>
                      <a:pt x="36" y="53"/>
                    </a:lnTo>
                    <a:lnTo>
                      <a:pt x="32" y="58"/>
                    </a:lnTo>
                    <a:lnTo>
                      <a:pt x="29" y="64"/>
                    </a:lnTo>
                    <a:lnTo>
                      <a:pt x="25" y="69"/>
                    </a:lnTo>
                    <a:lnTo>
                      <a:pt x="22" y="75"/>
                    </a:lnTo>
                    <a:lnTo>
                      <a:pt x="19" y="81"/>
                    </a:lnTo>
                    <a:lnTo>
                      <a:pt x="18" y="87"/>
                    </a:lnTo>
                    <a:lnTo>
                      <a:pt x="17" y="94"/>
                    </a:lnTo>
                    <a:lnTo>
                      <a:pt x="16" y="100"/>
                    </a:lnTo>
                    <a:lnTo>
                      <a:pt x="13" y="100"/>
                    </a:lnTo>
                    <a:lnTo>
                      <a:pt x="10" y="99"/>
                    </a:lnTo>
                    <a:lnTo>
                      <a:pt x="7" y="98"/>
                    </a:lnTo>
                    <a:lnTo>
                      <a:pt x="5" y="95"/>
                    </a:lnTo>
                    <a:lnTo>
                      <a:pt x="3" y="93"/>
                    </a:lnTo>
                    <a:lnTo>
                      <a:pt x="2" y="91"/>
                    </a:lnTo>
                    <a:lnTo>
                      <a:pt x="1" y="89"/>
                    </a:lnTo>
                    <a:lnTo>
                      <a:pt x="0" y="86"/>
                    </a:lnTo>
                    <a:lnTo>
                      <a:pt x="0" y="83"/>
                    </a:lnTo>
                    <a:lnTo>
                      <a:pt x="0" y="81"/>
                    </a:lnTo>
                    <a:lnTo>
                      <a:pt x="0" y="69"/>
                    </a:lnTo>
                    <a:lnTo>
                      <a:pt x="4" y="58"/>
                    </a:lnTo>
                    <a:lnTo>
                      <a:pt x="10" y="49"/>
                    </a:lnTo>
                    <a:lnTo>
                      <a:pt x="18" y="41"/>
                    </a:lnTo>
                    <a:lnTo>
                      <a:pt x="27" y="35"/>
                    </a:lnTo>
                    <a:lnTo>
                      <a:pt x="37" y="28"/>
                    </a:lnTo>
                    <a:lnTo>
                      <a:pt x="48" y="22"/>
                    </a:lnTo>
                    <a:lnTo>
                      <a:pt x="57" y="15"/>
                    </a:lnTo>
                    <a:lnTo>
                      <a:pt x="67" y="7"/>
                    </a:lnTo>
                    <a:lnTo>
                      <a:pt x="76" y="0"/>
                    </a:lnTo>
                    <a:lnTo>
                      <a:pt x="45" y="43"/>
                    </a:lnTo>
                  </a:path>
                </a:pathLst>
              </a:custGeom>
              <a:solidFill>
                <a:srgbClr val="FFFFFF"/>
              </a:solidFill>
              <a:ln w="9525" cap="rnd">
                <a:noFill/>
                <a:round/>
                <a:headEnd/>
                <a:tailEnd/>
              </a:ln>
            </p:spPr>
            <p:txBody>
              <a:bodyPr/>
              <a:lstStyle/>
              <a:p>
                <a:endParaRPr lang="en-US"/>
              </a:p>
            </p:txBody>
          </p:sp>
          <p:sp>
            <p:nvSpPr>
              <p:cNvPr id="84489" name="Freeform 521"/>
              <p:cNvSpPr>
                <a:spLocks noChangeAspect="1"/>
              </p:cNvSpPr>
              <p:nvPr/>
            </p:nvSpPr>
            <p:spPr bwMode="auto">
              <a:xfrm>
                <a:off x="5052" y="1231"/>
                <a:ext cx="126" cy="132"/>
              </a:xfrm>
              <a:custGeom>
                <a:avLst/>
                <a:gdLst>
                  <a:gd name="T0" fmla="*/ 14 w 257"/>
                  <a:gd name="T1" fmla="*/ 16 h 269"/>
                  <a:gd name="T2" fmla="*/ 17 w 257"/>
                  <a:gd name="T3" fmla="*/ 15 h 269"/>
                  <a:gd name="T4" fmla="*/ 20 w 257"/>
                  <a:gd name="T5" fmla="*/ 16 h 269"/>
                  <a:gd name="T6" fmla="*/ 22 w 257"/>
                  <a:gd name="T7" fmla="*/ 16 h 269"/>
                  <a:gd name="T8" fmla="*/ 24 w 257"/>
                  <a:gd name="T9" fmla="*/ 18 h 269"/>
                  <a:gd name="T10" fmla="*/ 25 w 257"/>
                  <a:gd name="T11" fmla="*/ 22 h 269"/>
                  <a:gd name="T12" fmla="*/ 28 w 257"/>
                  <a:gd name="T13" fmla="*/ 28 h 269"/>
                  <a:gd name="T14" fmla="*/ 30 w 257"/>
                  <a:gd name="T15" fmla="*/ 31 h 269"/>
                  <a:gd name="T16" fmla="*/ 28 w 257"/>
                  <a:gd name="T17" fmla="*/ 28 h 269"/>
                  <a:gd name="T18" fmla="*/ 25 w 257"/>
                  <a:gd name="T19" fmla="*/ 24 h 269"/>
                  <a:gd name="T20" fmla="*/ 22 w 257"/>
                  <a:gd name="T21" fmla="*/ 19 h 269"/>
                  <a:gd name="T22" fmla="*/ 20 w 257"/>
                  <a:gd name="T23" fmla="*/ 17 h 269"/>
                  <a:gd name="T24" fmla="*/ 18 w 257"/>
                  <a:gd name="T25" fmla="*/ 16 h 269"/>
                  <a:gd name="T26" fmla="*/ 16 w 257"/>
                  <a:gd name="T27" fmla="*/ 15 h 269"/>
                  <a:gd name="T28" fmla="*/ 15 w 257"/>
                  <a:gd name="T29" fmla="*/ 14 h 269"/>
                  <a:gd name="T30" fmla="*/ 14 w 257"/>
                  <a:gd name="T31" fmla="*/ 14 h 269"/>
                  <a:gd name="T32" fmla="*/ 14 w 257"/>
                  <a:gd name="T33" fmla="*/ 13 h 269"/>
                  <a:gd name="T34" fmla="*/ 14 w 257"/>
                  <a:gd name="T35" fmla="*/ 12 h 269"/>
                  <a:gd name="T36" fmla="*/ 14 w 257"/>
                  <a:gd name="T37" fmla="*/ 12 h 269"/>
                  <a:gd name="T38" fmla="*/ 13 w 257"/>
                  <a:gd name="T39" fmla="*/ 11 h 269"/>
                  <a:gd name="T40" fmla="*/ 13 w 257"/>
                  <a:gd name="T41" fmla="*/ 10 h 269"/>
                  <a:gd name="T42" fmla="*/ 14 w 257"/>
                  <a:gd name="T43" fmla="*/ 9 h 269"/>
                  <a:gd name="T44" fmla="*/ 15 w 257"/>
                  <a:gd name="T45" fmla="*/ 7 h 269"/>
                  <a:gd name="T46" fmla="*/ 19 w 257"/>
                  <a:gd name="T47" fmla="*/ 3 h 269"/>
                  <a:gd name="T48" fmla="*/ 23 w 257"/>
                  <a:gd name="T49" fmla="*/ 0 h 269"/>
                  <a:gd name="T50" fmla="*/ 24 w 257"/>
                  <a:gd name="T51" fmla="*/ 0 h 269"/>
                  <a:gd name="T52" fmla="*/ 22 w 257"/>
                  <a:gd name="T53" fmla="*/ 1 h 269"/>
                  <a:gd name="T54" fmla="*/ 18 w 257"/>
                  <a:gd name="T55" fmla="*/ 4 h 269"/>
                  <a:gd name="T56" fmla="*/ 15 w 257"/>
                  <a:gd name="T57" fmla="*/ 6 h 269"/>
                  <a:gd name="T58" fmla="*/ 14 w 257"/>
                  <a:gd name="T59" fmla="*/ 6 h 269"/>
                  <a:gd name="T60" fmla="*/ 13 w 257"/>
                  <a:gd name="T61" fmla="*/ 7 h 269"/>
                  <a:gd name="T62" fmla="*/ 13 w 257"/>
                  <a:gd name="T63" fmla="*/ 7 h 269"/>
                  <a:gd name="T64" fmla="*/ 12 w 257"/>
                  <a:gd name="T65" fmla="*/ 8 h 269"/>
                  <a:gd name="T66" fmla="*/ 11 w 257"/>
                  <a:gd name="T67" fmla="*/ 8 h 269"/>
                  <a:gd name="T68" fmla="*/ 9 w 257"/>
                  <a:gd name="T69" fmla="*/ 6 h 269"/>
                  <a:gd name="T70" fmla="*/ 7 w 257"/>
                  <a:gd name="T71" fmla="*/ 5 h 269"/>
                  <a:gd name="T72" fmla="*/ 6 w 257"/>
                  <a:gd name="T73" fmla="*/ 3 h 269"/>
                  <a:gd name="T74" fmla="*/ 6 w 257"/>
                  <a:gd name="T75" fmla="*/ 4 h 269"/>
                  <a:gd name="T76" fmla="*/ 5 w 257"/>
                  <a:gd name="T77" fmla="*/ 5 h 269"/>
                  <a:gd name="T78" fmla="*/ 2 w 257"/>
                  <a:gd name="T79" fmla="*/ 5 h 269"/>
                  <a:gd name="T80" fmla="*/ 0 w 257"/>
                  <a:gd name="T81" fmla="*/ 5 h 269"/>
                  <a:gd name="T82" fmla="*/ 2 w 257"/>
                  <a:gd name="T83" fmla="*/ 5 h 269"/>
                  <a:gd name="T84" fmla="*/ 7 w 257"/>
                  <a:gd name="T85" fmla="*/ 6 h 269"/>
                  <a:gd name="T86" fmla="*/ 12 w 257"/>
                  <a:gd name="T87" fmla="*/ 9 h 269"/>
                  <a:gd name="T88" fmla="*/ 13 w 257"/>
                  <a:gd name="T89" fmla="*/ 11 h 269"/>
                  <a:gd name="T90" fmla="*/ 14 w 257"/>
                  <a:gd name="T91" fmla="*/ 13 h 269"/>
                  <a:gd name="T92" fmla="*/ 14 w 257"/>
                  <a:gd name="T93" fmla="*/ 15 h 2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7"/>
                  <a:gd name="T142" fmla="*/ 0 h 269"/>
                  <a:gd name="T143" fmla="*/ 257 w 257"/>
                  <a:gd name="T144" fmla="*/ 269 h 2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7" h="269">
                    <a:moveTo>
                      <a:pt x="117" y="134"/>
                    </a:moveTo>
                    <a:lnTo>
                      <a:pt x="118" y="134"/>
                    </a:lnTo>
                    <a:lnTo>
                      <a:pt x="121" y="134"/>
                    </a:lnTo>
                    <a:lnTo>
                      <a:pt x="127" y="133"/>
                    </a:lnTo>
                    <a:lnTo>
                      <a:pt x="133" y="132"/>
                    </a:lnTo>
                    <a:lnTo>
                      <a:pt x="141" y="131"/>
                    </a:lnTo>
                    <a:lnTo>
                      <a:pt x="149" y="131"/>
                    </a:lnTo>
                    <a:lnTo>
                      <a:pt x="158" y="131"/>
                    </a:lnTo>
                    <a:lnTo>
                      <a:pt x="168" y="133"/>
                    </a:lnTo>
                    <a:lnTo>
                      <a:pt x="177" y="134"/>
                    </a:lnTo>
                    <a:lnTo>
                      <a:pt x="184" y="138"/>
                    </a:lnTo>
                    <a:lnTo>
                      <a:pt x="192" y="143"/>
                    </a:lnTo>
                    <a:lnTo>
                      <a:pt x="198" y="148"/>
                    </a:lnTo>
                    <a:lnTo>
                      <a:pt x="203" y="154"/>
                    </a:lnTo>
                    <a:lnTo>
                      <a:pt x="206" y="162"/>
                    </a:lnTo>
                    <a:lnTo>
                      <a:pt x="211" y="172"/>
                    </a:lnTo>
                    <a:lnTo>
                      <a:pt x="215" y="184"/>
                    </a:lnTo>
                    <a:lnTo>
                      <a:pt x="222" y="199"/>
                    </a:lnTo>
                    <a:lnTo>
                      <a:pt x="231" y="218"/>
                    </a:lnTo>
                    <a:lnTo>
                      <a:pt x="241" y="241"/>
                    </a:lnTo>
                    <a:lnTo>
                      <a:pt x="256" y="268"/>
                    </a:lnTo>
                    <a:lnTo>
                      <a:pt x="255" y="266"/>
                    </a:lnTo>
                    <a:lnTo>
                      <a:pt x="252" y="260"/>
                    </a:lnTo>
                    <a:lnTo>
                      <a:pt x="247" y="251"/>
                    </a:lnTo>
                    <a:lnTo>
                      <a:pt x="241" y="239"/>
                    </a:lnTo>
                    <a:lnTo>
                      <a:pt x="234" y="226"/>
                    </a:lnTo>
                    <a:lnTo>
                      <a:pt x="225" y="211"/>
                    </a:lnTo>
                    <a:lnTo>
                      <a:pt x="216" y="197"/>
                    </a:lnTo>
                    <a:lnTo>
                      <a:pt x="206" y="182"/>
                    </a:lnTo>
                    <a:lnTo>
                      <a:pt x="195" y="169"/>
                    </a:lnTo>
                    <a:lnTo>
                      <a:pt x="184" y="159"/>
                    </a:lnTo>
                    <a:lnTo>
                      <a:pt x="174" y="150"/>
                    </a:lnTo>
                    <a:lnTo>
                      <a:pt x="166" y="144"/>
                    </a:lnTo>
                    <a:lnTo>
                      <a:pt x="159" y="139"/>
                    </a:lnTo>
                    <a:lnTo>
                      <a:pt x="154" y="135"/>
                    </a:lnTo>
                    <a:lnTo>
                      <a:pt x="149" y="133"/>
                    </a:lnTo>
                    <a:lnTo>
                      <a:pt x="145" y="131"/>
                    </a:lnTo>
                    <a:lnTo>
                      <a:pt x="141" y="129"/>
                    </a:lnTo>
                    <a:lnTo>
                      <a:pt x="137" y="128"/>
                    </a:lnTo>
                    <a:lnTo>
                      <a:pt x="133" y="126"/>
                    </a:lnTo>
                    <a:lnTo>
                      <a:pt x="128" y="123"/>
                    </a:lnTo>
                    <a:lnTo>
                      <a:pt x="125" y="121"/>
                    </a:lnTo>
                    <a:lnTo>
                      <a:pt x="123" y="119"/>
                    </a:lnTo>
                    <a:lnTo>
                      <a:pt x="121" y="117"/>
                    </a:lnTo>
                    <a:lnTo>
                      <a:pt x="120" y="115"/>
                    </a:lnTo>
                    <a:lnTo>
                      <a:pt x="119" y="112"/>
                    </a:lnTo>
                    <a:lnTo>
                      <a:pt x="118" y="110"/>
                    </a:lnTo>
                    <a:lnTo>
                      <a:pt x="118" y="108"/>
                    </a:lnTo>
                    <a:lnTo>
                      <a:pt x="117" y="106"/>
                    </a:lnTo>
                    <a:lnTo>
                      <a:pt x="117" y="103"/>
                    </a:lnTo>
                    <a:lnTo>
                      <a:pt x="117" y="100"/>
                    </a:lnTo>
                    <a:lnTo>
                      <a:pt x="116" y="98"/>
                    </a:lnTo>
                    <a:lnTo>
                      <a:pt x="116" y="96"/>
                    </a:lnTo>
                    <a:lnTo>
                      <a:pt x="115" y="93"/>
                    </a:lnTo>
                    <a:lnTo>
                      <a:pt x="115" y="91"/>
                    </a:lnTo>
                    <a:lnTo>
                      <a:pt x="114" y="89"/>
                    </a:lnTo>
                    <a:lnTo>
                      <a:pt x="114" y="87"/>
                    </a:lnTo>
                    <a:lnTo>
                      <a:pt x="114" y="84"/>
                    </a:lnTo>
                    <a:lnTo>
                      <a:pt x="115" y="81"/>
                    </a:lnTo>
                    <a:lnTo>
                      <a:pt x="115" y="79"/>
                    </a:lnTo>
                    <a:lnTo>
                      <a:pt x="116" y="76"/>
                    </a:lnTo>
                    <a:lnTo>
                      <a:pt x="120" y="68"/>
                    </a:lnTo>
                    <a:lnTo>
                      <a:pt x="127" y="59"/>
                    </a:lnTo>
                    <a:lnTo>
                      <a:pt x="136" y="49"/>
                    </a:lnTo>
                    <a:lnTo>
                      <a:pt x="147" y="39"/>
                    </a:lnTo>
                    <a:lnTo>
                      <a:pt x="159" y="30"/>
                    </a:lnTo>
                    <a:lnTo>
                      <a:pt x="171" y="20"/>
                    </a:lnTo>
                    <a:lnTo>
                      <a:pt x="181" y="12"/>
                    </a:lnTo>
                    <a:lnTo>
                      <a:pt x="190" y="6"/>
                    </a:lnTo>
                    <a:lnTo>
                      <a:pt x="196" y="1"/>
                    </a:lnTo>
                    <a:lnTo>
                      <a:pt x="198" y="0"/>
                    </a:lnTo>
                    <a:lnTo>
                      <a:pt x="196" y="1"/>
                    </a:lnTo>
                    <a:lnTo>
                      <a:pt x="190" y="5"/>
                    </a:lnTo>
                    <a:lnTo>
                      <a:pt x="183" y="11"/>
                    </a:lnTo>
                    <a:lnTo>
                      <a:pt x="173" y="17"/>
                    </a:lnTo>
                    <a:lnTo>
                      <a:pt x="163" y="24"/>
                    </a:lnTo>
                    <a:lnTo>
                      <a:pt x="152" y="32"/>
                    </a:lnTo>
                    <a:lnTo>
                      <a:pt x="142" y="39"/>
                    </a:lnTo>
                    <a:lnTo>
                      <a:pt x="133" y="46"/>
                    </a:lnTo>
                    <a:lnTo>
                      <a:pt x="127" y="50"/>
                    </a:lnTo>
                    <a:lnTo>
                      <a:pt x="123" y="53"/>
                    </a:lnTo>
                    <a:lnTo>
                      <a:pt x="120" y="55"/>
                    </a:lnTo>
                    <a:lnTo>
                      <a:pt x="119" y="56"/>
                    </a:lnTo>
                    <a:lnTo>
                      <a:pt x="117" y="58"/>
                    </a:lnTo>
                    <a:lnTo>
                      <a:pt x="115" y="60"/>
                    </a:lnTo>
                    <a:lnTo>
                      <a:pt x="114" y="61"/>
                    </a:lnTo>
                    <a:lnTo>
                      <a:pt x="111" y="62"/>
                    </a:lnTo>
                    <a:lnTo>
                      <a:pt x="109" y="64"/>
                    </a:lnTo>
                    <a:lnTo>
                      <a:pt x="107" y="65"/>
                    </a:lnTo>
                    <a:lnTo>
                      <a:pt x="104" y="65"/>
                    </a:lnTo>
                    <a:lnTo>
                      <a:pt x="101" y="66"/>
                    </a:lnTo>
                    <a:lnTo>
                      <a:pt x="97" y="66"/>
                    </a:lnTo>
                    <a:lnTo>
                      <a:pt x="92" y="65"/>
                    </a:lnTo>
                    <a:lnTo>
                      <a:pt x="87" y="61"/>
                    </a:lnTo>
                    <a:lnTo>
                      <a:pt x="81" y="58"/>
                    </a:lnTo>
                    <a:lnTo>
                      <a:pt x="75" y="54"/>
                    </a:lnTo>
                    <a:lnTo>
                      <a:pt x="70" y="49"/>
                    </a:lnTo>
                    <a:lnTo>
                      <a:pt x="64" y="45"/>
                    </a:lnTo>
                    <a:lnTo>
                      <a:pt x="60" y="40"/>
                    </a:lnTo>
                    <a:lnTo>
                      <a:pt x="56" y="36"/>
                    </a:lnTo>
                    <a:lnTo>
                      <a:pt x="54" y="31"/>
                    </a:lnTo>
                    <a:lnTo>
                      <a:pt x="54" y="32"/>
                    </a:lnTo>
                    <a:lnTo>
                      <a:pt x="54" y="33"/>
                    </a:lnTo>
                    <a:lnTo>
                      <a:pt x="54" y="35"/>
                    </a:lnTo>
                    <a:lnTo>
                      <a:pt x="53" y="37"/>
                    </a:lnTo>
                    <a:lnTo>
                      <a:pt x="51" y="39"/>
                    </a:lnTo>
                    <a:lnTo>
                      <a:pt x="46" y="42"/>
                    </a:lnTo>
                    <a:lnTo>
                      <a:pt x="39" y="42"/>
                    </a:lnTo>
                    <a:lnTo>
                      <a:pt x="29" y="43"/>
                    </a:lnTo>
                    <a:lnTo>
                      <a:pt x="16" y="43"/>
                    </a:lnTo>
                    <a:lnTo>
                      <a:pt x="0" y="41"/>
                    </a:lnTo>
                    <a:lnTo>
                      <a:pt x="1" y="41"/>
                    </a:lnTo>
                    <a:lnTo>
                      <a:pt x="6" y="41"/>
                    </a:lnTo>
                    <a:lnTo>
                      <a:pt x="13" y="42"/>
                    </a:lnTo>
                    <a:lnTo>
                      <a:pt x="22" y="42"/>
                    </a:lnTo>
                    <a:lnTo>
                      <a:pt x="32" y="45"/>
                    </a:lnTo>
                    <a:lnTo>
                      <a:pt x="44" y="48"/>
                    </a:lnTo>
                    <a:lnTo>
                      <a:pt x="57" y="52"/>
                    </a:lnTo>
                    <a:lnTo>
                      <a:pt x="72" y="58"/>
                    </a:lnTo>
                    <a:lnTo>
                      <a:pt x="86" y="67"/>
                    </a:lnTo>
                    <a:lnTo>
                      <a:pt x="100" y="77"/>
                    </a:lnTo>
                    <a:lnTo>
                      <a:pt x="106" y="84"/>
                    </a:lnTo>
                    <a:lnTo>
                      <a:pt x="111" y="91"/>
                    </a:lnTo>
                    <a:lnTo>
                      <a:pt x="114" y="98"/>
                    </a:lnTo>
                    <a:lnTo>
                      <a:pt x="116" y="106"/>
                    </a:lnTo>
                    <a:lnTo>
                      <a:pt x="117" y="113"/>
                    </a:lnTo>
                    <a:lnTo>
                      <a:pt x="117" y="120"/>
                    </a:lnTo>
                    <a:lnTo>
                      <a:pt x="117" y="126"/>
                    </a:lnTo>
                    <a:lnTo>
                      <a:pt x="117" y="131"/>
                    </a:lnTo>
                    <a:lnTo>
                      <a:pt x="117" y="134"/>
                    </a:lnTo>
                  </a:path>
                </a:pathLst>
              </a:custGeom>
              <a:solidFill>
                <a:srgbClr val="CB4B98"/>
              </a:solidFill>
              <a:ln w="9525" cap="rnd">
                <a:noFill/>
                <a:round/>
                <a:headEnd/>
                <a:tailEnd/>
              </a:ln>
            </p:spPr>
            <p:txBody>
              <a:bodyPr/>
              <a:lstStyle/>
              <a:p>
                <a:endParaRPr lang="en-US"/>
              </a:p>
            </p:txBody>
          </p:sp>
          <p:sp>
            <p:nvSpPr>
              <p:cNvPr id="84490" name="Freeform 522"/>
              <p:cNvSpPr>
                <a:spLocks noChangeAspect="1"/>
              </p:cNvSpPr>
              <p:nvPr/>
            </p:nvSpPr>
            <p:spPr bwMode="auto">
              <a:xfrm>
                <a:off x="5154" y="1420"/>
                <a:ext cx="30" cy="52"/>
              </a:xfrm>
              <a:custGeom>
                <a:avLst/>
                <a:gdLst>
                  <a:gd name="T0" fmla="*/ 0 w 62"/>
                  <a:gd name="T1" fmla="*/ 0 h 107"/>
                  <a:gd name="T2" fmla="*/ 0 w 62"/>
                  <a:gd name="T3" fmla="*/ 1 h 107"/>
                  <a:gd name="T4" fmla="*/ 0 w 62"/>
                  <a:gd name="T5" fmla="*/ 3 h 107"/>
                  <a:gd name="T6" fmla="*/ 0 w 62"/>
                  <a:gd name="T7" fmla="*/ 4 h 107"/>
                  <a:gd name="T8" fmla="*/ 1 w 62"/>
                  <a:gd name="T9" fmla="*/ 6 h 107"/>
                  <a:gd name="T10" fmla="*/ 1 w 62"/>
                  <a:gd name="T11" fmla="*/ 8 h 107"/>
                  <a:gd name="T12" fmla="*/ 2 w 62"/>
                  <a:gd name="T13" fmla="*/ 9 h 107"/>
                  <a:gd name="T14" fmla="*/ 3 w 62"/>
                  <a:gd name="T15" fmla="*/ 10 h 107"/>
                  <a:gd name="T16" fmla="*/ 4 w 62"/>
                  <a:gd name="T17" fmla="*/ 11 h 107"/>
                  <a:gd name="T18" fmla="*/ 5 w 62"/>
                  <a:gd name="T19" fmla="*/ 12 h 107"/>
                  <a:gd name="T20" fmla="*/ 7 w 62"/>
                  <a:gd name="T21" fmla="*/ 12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07"/>
                  <a:gd name="T35" fmla="*/ 62 w 62"/>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07">
                    <a:moveTo>
                      <a:pt x="0" y="0"/>
                    </a:moveTo>
                    <a:lnTo>
                      <a:pt x="3" y="14"/>
                    </a:lnTo>
                    <a:lnTo>
                      <a:pt x="5" y="27"/>
                    </a:lnTo>
                    <a:lnTo>
                      <a:pt x="7" y="40"/>
                    </a:lnTo>
                    <a:lnTo>
                      <a:pt x="10" y="53"/>
                    </a:lnTo>
                    <a:lnTo>
                      <a:pt x="15" y="65"/>
                    </a:lnTo>
                    <a:lnTo>
                      <a:pt x="19" y="77"/>
                    </a:lnTo>
                    <a:lnTo>
                      <a:pt x="26" y="87"/>
                    </a:lnTo>
                    <a:lnTo>
                      <a:pt x="35" y="95"/>
                    </a:lnTo>
                    <a:lnTo>
                      <a:pt x="47" y="102"/>
                    </a:lnTo>
                    <a:lnTo>
                      <a:pt x="61" y="106"/>
                    </a:lnTo>
                  </a:path>
                </a:pathLst>
              </a:custGeom>
              <a:noFill/>
              <a:ln w="12700" cap="rnd">
                <a:solidFill>
                  <a:srgbClr val="E498B1"/>
                </a:solidFill>
                <a:round/>
                <a:headEnd type="none" w="sm" len="sm"/>
                <a:tailEnd type="none" w="sm" len="sm"/>
              </a:ln>
            </p:spPr>
            <p:txBody>
              <a:bodyPr/>
              <a:lstStyle/>
              <a:p>
                <a:endParaRPr lang="en-US"/>
              </a:p>
            </p:txBody>
          </p:sp>
          <p:sp>
            <p:nvSpPr>
              <p:cNvPr id="84491" name="Freeform 523"/>
              <p:cNvSpPr>
                <a:spLocks noChangeAspect="1"/>
              </p:cNvSpPr>
              <p:nvPr/>
            </p:nvSpPr>
            <p:spPr bwMode="auto">
              <a:xfrm>
                <a:off x="5151" y="1317"/>
                <a:ext cx="84" cy="15"/>
              </a:xfrm>
              <a:custGeom>
                <a:avLst/>
                <a:gdLst>
                  <a:gd name="T0" fmla="*/ 0 w 172"/>
                  <a:gd name="T1" fmla="*/ 0 h 31"/>
                  <a:gd name="T2" fmla="*/ 1 w 172"/>
                  <a:gd name="T3" fmla="*/ 1 h 31"/>
                  <a:gd name="T4" fmla="*/ 3 w 172"/>
                  <a:gd name="T5" fmla="*/ 2 h 31"/>
                  <a:gd name="T6" fmla="*/ 5 w 172"/>
                  <a:gd name="T7" fmla="*/ 3 h 31"/>
                  <a:gd name="T8" fmla="*/ 7 w 172"/>
                  <a:gd name="T9" fmla="*/ 3 h 31"/>
                  <a:gd name="T10" fmla="*/ 9 w 172"/>
                  <a:gd name="T11" fmla="*/ 3 h 31"/>
                  <a:gd name="T12" fmla="*/ 11 w 172"/>
                  <a:gd name="T13" fmla="*/ 3 h 31"/>
                  <a:gd name="T14" fmla="*/ 14 w 172"/>
                  <a:gd name="T15" fmla="*/ 3 h 31"/>
                  <a:gd name="T16" fmla="*/ 16 w 172"/>
                  <a:gd name="T17" fmla="*/ 3 h 31"/>
                  <a:gd name="T18" fmla="*/ 18 w 172"/>
                  <a:gd name="T19" fmla="*/ 3 h 31"/>
                  <a:gd name="T20" fmla="*/ 20 w 172"/>
                  <a:gd name="T21" fmla="*/ 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31"/>
                  <a:gd name="T35" fmla="*/ 172 w 172"/>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31">
                    <a:moveTo>
                      <a:pt x="0" y="0"/>
                    </a:moveTo>
                    <a:lnTo>
                      <a:pt x="13" y="12"/>
                    </a:lnTo>
                    <a:lnTo>
                      <a:pt x="28" y="20"/>
                    </a:lnTo>
                    <a:lnTo>
                      <a:pt x="44" y="25"/>
                    </a:lnTo>
                    <a:lnTo>
                      <a:pt x="62" y="28"/>
                    </a:lnTo>
                    <a:lnTo>
                      <a:pt x="79" y="30"/>
                    </a:lnTo>
                    <a:lnTo>
                      <a:pt x="98" y="30"/>
                    </a:lnTo>
                    <a:lnTo>
                      <a:pt x="117" y="30"/>
                    </a:lnTo>
                    <a:lnTo>
                      <a:pt x="135" y="28"/>
                    </a:lnTo>
                    <a:lnTo>
                      <a:pt x="153" y="28"/>
                    </a:lnTo>
                    <a:lnTo>
                      <a:pt x="171" y="27"/>
                    </a:lnTo>
                  </a:path>
                </a:pathLst>
              </a:custGeom>
              <a:noFill/>
              <a:ln w="12700" cap="rnd">
                <a:solidFill>
                  <a:srgbClr val="E498B1"/>
                </a:solidFill>
                <a:round/>
                <a:headEnd type="none" w="sm" len="sm"/>
                <a:tailEnd type="none" w="sm" len="sm"/>
              </a:ln>
            </p:spPr>
            <p:txBody>
              <a:bodyPr/>
              <a:lstStyle/>
              <a:p>
                <a:endParaRPr lang="en-US"/>
              </a:p>
            </p:txBody>
          </p:sp>
          <p:sp>
            <p:nvSpPr>
              <p:cNvPr id="84492" name="Freeform 524"/>
              <p:cNvSpPr>
                <a:spLocks noChangeAspect="1"/>
              </p:cNvSpPr>
              <p:nvPr/>
            </p:nvSpPr>
            <p:spPr bwMode="auto">
              <a:xfrm>
                <a:off x="5196" y="1332"/>
                <a:ext cx="21" cy="15"/>
              </a:xfrm>
              <a:custGeom>
                <a:avLst/>
                <a:gdLst>
                  <a:gd name="T0" fmla="*/ 0 w 43"/>
                  <a:gd name="T1" fmla="*/ 0 h 31"/>
                  <a:gd name="T2" fmla="*/ 0 w 43"/>
                  <a:gd name="T3" fmla="*/ 0 h 31"/>
                  <a:gd name="T4" fmla="*/ 1 w 43"/>
                  <a:gd name="T5" fmla="*/ 0 h 31"/>
                  <a:gd name="T6" fmla="*/ 1 w 43"/>
                  <a:gd name="T7" fmla="*/ 0 h 31"/>
                  <a:gd name="T8" fmla="*/ 2 w 43"/>
                  <a:gd name="T9" fmla="*/ 1 h 31"/>
                  <a:gd name="T10" fmla="*/ 2 w 43"/>
                  <a:gd name="T11" fmla="*/ 1 h 31"/>
                  <a:gd name="T12" fmla="*/ 3 w 43"/>
                  <a:gd name="T13" fmla="*/ 1 h 31"/>
                  <a:gd name="T14" fmla="*/ 3 w 43"/>
                  <a:gd name="T15" fmla="*/ 2 h 31"/>
                  <a:gd name="T16" fmla="*/ 4 w 43"/>
                  <a:gd name="T17" fmla="*/ 2 h 31"/>
                  <a:gd name="T18" fmla="*/ 4 w 43"/>
                  <a:gd name="T19" fmla="*/ 3 h 31"/>
                  <a:gd name="T20" fmla="*/ 5 w 43"/>
                  <a:gd name="T21" fmla="*/ 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31"/>
                  <a:gd name="T35" fmla="*/ 43 w 4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31">
                    <a:moveTo>
                      <a:pt x="0" y="0"/>
                    </a:moveTo>
                    <a:lnTo>
                      <a:pt x="5" y="1"/>
                    </a:lnTo>
                    <a:lnTo>
                      <a:pt x="10" y="3"/>
                    </a:lnTo>
                    <a:lnTo>
                      <a:pt x="14" y="6"/>
                    </a:lnTo>
                    <a:lnTo>
                      <a:pt x="19" y="9"/>
                    </a:lnTo>
                    <a:lnTo>
                      <a:pt x="23" y="12"/>
                    </a:lnTo>
                    <a:lnTo>
                      <a:pt x="27" y="15"/>
                    </a:lnTo>
                    <a:lnTo>
                      <a:pt x="31" y="19"/>
                    </a:lnTo>
                    <a:lnTo>
                      <a:pt x="35" y="22"/>
                    </a:lnTo>
                    <a:lnTo>
                      <a:pt x="38" y="26"/>
                    </a:lnTo>
                    <a:lnTo>
                      <a:pt x="42" y="30"/>
                    </a:lnTo>
                  </a:path>
                </a:pathLst>
              </a:custGeom>
              <a:noFill/>
              <a:ln w="12700" cap="rnd">
                <a:solidFill>
                  <a:srgbClr val="E498B1"/>
                </a:solidFill>
                <a:round/>
                <a:headEnd type="none" w="sm" len="sm"/>
                <a:tailEnd type="none" w="sm" len="sm"/>
              </a:ln>
            </p:spPr>
            <p:txBody>
              <a:bodyPr/>
              <a:lstStyle/>
              <a:p>
                <a:endParaRPr lang="en-US"/>
              </a:p>
            </p:txBody>
          </p:sp>
          <p:sp>
            <p:nvSpPr>
              <p:cNvPr id="84493" name="Freeform 525"/>
              <p:cNvSpPr>
                <a:spLocks noChangeAspect="1"/>
              </p:cNvSpPr>
              <p:nvPr/>
            </p:nvSpPr>
            <p:spPr bwMode="auto">
              <a:xfrm>
                <a:off x="5082" y="990"/>
                <a:ext cx="39" cy="86"/>
              </a:xfrm>
              <a:custGeom>
                <a:avLst/>
                <a:gdLst>
                  <a:gd name="T0" fmla="*/ 6 w 79"/>
                  <a:gd name="T1" fmla="*/ 7 h 176"/>
                  <a:gd name="T2" fmla="*/ 5 w 79"/>
                  <a:gd name="T3" fmla="*/ 7 h 176"/>
                  <a:gd name="T4" fmla="*/ 5 w 79"/>
                  <a:gd name="T5" fmla="*/ 7 h 176"/>
                  <a:gd name="T6" fmla="*/ 5 w 79"/>
                  <a:gd name="T7" fmla="*/ 8 h 176"/>
                  <a:gd name="T8" fmla="*/ 5 w 79"/>
                  <a:gd name="T9" fmla="*/ 8 h 176"/>
                  <a:gd name="T10" fmla="*/ 5 w 79"/>
                  <a:gd name="T11" fmla="*/ 8 h 176"/>
                  <a:gd name="T12" fmla="*/ 6 w 79"/>
                  <a:gd name="T13" fmla="*/ 9 h 176"/>
                  <a:gd name="T14" fmla="*/ 6 w 79"/>
                  <a:gd name="T15" fmla="*/ 9 h 176"/>
                  <a:gd name="T16" fmla="*/ 6 w 79"/>
                  <a:gd name="T17" fmla="*/ 9 h 176"/>
                  <a:gd name="T18" fmla="*/ 6 w 79"/>
                  <a:gd name="T19" fmla="*/ 10 h 176"/>
                  <a:gd name="T20" fmla="*/ 6 w 79"/>
                  <a:gd name="T21" fmla="*/ 10 h 176"/>
                  <a:gd name="T22" fmla="*/ 6 w 79"/>
                  <a:gd name="T23" fmla="*/ 10 h 176"/>
                  <a:gd name="T24" fmla="*/ 5 w 79"/>
                  <a:gd name="T25" fmla="*/ 11 h 176"/>
                  <a:gd name="T26" fmla="*/ 4 w 79"/>
                  <a:gd name="T27" fmla="*/ 12 h 176"/>
                  <a:gd name="T28" fmla="*/ 4 w 79"/>
                  <a:gd name="T29" fmla="*/ 13 h 176"/>
                  <a:gd name="T30" fmla="*/ 3 w 79"/>
                  <a:gd name="T31" fmla="*/ 14 h 176"/>
                  <a:gd name="T32" fmla="*/ 2 w 79"/>
                  <a:gd name="T33" fmla="*/ 15 h 176"/>
                  <a:gd name="T34" fmla="*/ 1 w 79"/>
                  <a:gd name="T35" fmla="*/ 16 h 176"/>
                  <a:gd name="T36" fmla="*/ 0 w 79"/>
                  <a:gd name="T37" fmla="*/ 17 h 176"/>
                  <a:gd name="T38" fmla="*/ 0 w 79"/>
                  <a:gd name="T39" fmla="*/ 18 h 176"/>
                  <a:gd name="T40" fmla="*/ 0 w 79"/>
                  <a:gd name="T41" fmla="*/ 19 h 176"/>
                  <a:gd name="T42" fmla="*/ 0 w 79"/>
                  <a:gd name="T43" fmla="*/ 21 h 176"/>
                  <a:gd name="T44" fmla="*/ 0 w 79"/>
                  <a:gd name="T45" fmla="*/ 21 h 176"/>
                  <a:gd name="T46" fmla="*/ 1 w 79"/>
                  <a:gd name="T47" fmla="*/ 20 h 176"/>
                  <a:gd name="T48" fmla="*/ 2 w 79"/>
                  <a:gd name="T49" fmla="*/ 18 h 176"/>
                  <a:gd name="T50" fmla="*/ 4 w 79"/>
                  <a:gd name="T51" fmla="*/ 17 h 176"/>
                  <a:gd name="T52" fmla="*/ 5 w 79"/>
                  <a:gd name="T53" fmla="*/ 16 h 176"/>
                  <a:gd name="T54" fmla="*/ 7 w 79"/>
                  <a:gd name="T55" fmla="*/ 15 h 176"/>
                  <a:gd name="T56" fmla="*/ 8 w 79"/>
                  <a:gd name="T57" fmla="*/ 14 h 176"/>
                  <a:gd name="T58" fmla="*/ 9 w 79"/>
                  <a:gd name="T59" fmla="*/ 12 h 176"/>
                  <a:gd name="T60" fmla="*/ 9 w 79"/>
                  <a:gd name="T61" fmla="*/ 11 h 176"/>
                  <a:gd name="T62" fmla="*/ 9 w 79"/>
                  <a:gd name="T63" fmla="*/ 9 h 176"/>
                  <a:gd name="T64" fmla="*/ 8 w 79"/>
                  <a:gd name="T65" fmla="*/ 7 h 176"/>
                  <a:gd name="T66" fmla="*/ 8 w 79"/>
                  <a:gd name="T67" fmla="*/ 7 h 176"/>
                  <a:gd name="T68" fmla="*/ 8 w 79"/>
                  <a:gd name="T69" fmla="*/ 7 h 176"/>
                  <a:gd name="T70" fmla="*/ 8 w 79"/>
                  <a:gd name="T71" fmla="*/ 6 h 176"/>
                  <a:gd name="T72" fmla="*/ 7 w 79"/>
                  <a:gd name="T73" fmla="*/ 5 h 176"/>
                  <a:gd name="T74" fmla="*/ 7 w 79"/>
                  <a:gd name="T75" fmla="*/ 5 h 176"/>
                  <a:gd name="T76" fmla="*/ 7 w 79"/>
                  <a:gd name="T77" fmla="*/ 4 h 176"/>
                  <a:gd name="T78" fmla="*/ 7 w 79"/>
                  <a:gd name="T79" fmla="*/ 3 h 176"/>
                  <a:gd name="T80" fmla="*/ 7 w 79"/>
                  <a:gd name="T81" fmla="*/ 2 h 176"/>
                  <a:gd name="T82" fmla="*/ 7 w 79"/>
                  <a:gd name="T83" fmla="*/ 1 h 176"/>
                  <a:gd name="T84" fmla="*/ 7 w 79"/>
                  <a:gd name="T85" fmla="*/ 0 h 176"/>
                  <a:gd name="T86" fmla="*/ 7 w 79"/>
                  <a:gd name="T87" fmla="*/ 0 h 176"/>
                  <a:gd name="T88" fmla="*/ 6 w 79"/>
                  <a:gd name="T89" fmla="*/ 7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
                  <a:gd name="T136" fmla="*/ 0 h 176"/>
                  <a:gd name="T137" fmla="*/ 79 w 79"/>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 h="176">
                    <a:moveTo>
                      <a:pt x="49" y="57"/>
                    </a:moveTo>
                    <a:lnTo>
                      <a:pt x="47" y="60"/>
                    </a:lnTo>
                    <a:lnTo>
                      <a:pt x="46" y="63"/>
                    </a:lnTo>
                    <a:lnTo>
                      <a:pt x="46" y="66"/>
                    </a:lnTo>
                    <a:lnTo>
                      <a:pt x="46" y="69"/>
                    </a:lnTo>
                    <a:lnTo>
                      <a:pt x="47" y="71"/>
                    </a:lnTo>
                    <a:lnTo>
                      <a:pt x="48" y="74"/>
                    </a:lnTo>
                    <a:lnTo>
                      <a:pt x="49" y="76"/>
                    </a:lnTo>
                    <a:lnTo>
                      <a:pt x="49" y="78"/>
                    </a:lnTo>
                    <a:lnTo>
                      <a:pt x="49" y="82"/>
                    </a:lnTo>
                    <a:lnTo>
                      <a:pt x="49" y="84"/>
                    </a:lnTo>
                    <a:lnTo>
                      <a:pt x="45" y="94"/>
                    </a:lnTo>
                    <a:lnTo>
                      <a:pt x="39" y="104"/>
                    </a:lnTo>
                    <a:lnTo>
                      <a:pt x="33" y="112"/>
                    </a:lnTo>
                    <a:lnTo>
                      <a:pt x="26" y="120"/>
                    </a:lnTo>
                    <a:lnTo>
                      <a:pt x="18" y="128"/>
                    </a:lnTo>
                    <a:lnTo>
                      <a:pt x="12" y="136"/>
                    </a:lnTo>
                    <a:lnTo>
                      <a:pt x="6" y="145"/>
                    </a:lnTo>
                    <a:lnTo>
                      <a:pt x="2" y="154"/>
                    </a:lnTo>
                    <a:lnTo>
                      <a:pt x="0" y="164"/>
                    </a:lnTo>
                    <a:lnTo>
                      <a:pt x="0" y="175"/>
                    </a:lnTo>
                    <a:lnTo>
                      <a:pt x="9" y="165"/>
                    </a:lnTo>
                    <a:lnTo>
                      <a:pt x="21" y="156"/>
                    </a:lnTo>
                    <a:lnTo>
                      <a:pt x="33" y="147"/>
                    </a:lnTo>
                    <a:lnTo>
                      <a:pt x="46" y="138"/>
                    </a:lnTo>
                    <a:lnTo>
                      <a:pt x="58" y="128"/>
                    </a:lnTo>
                    <a:lnTo>
                      <a:pt x="68" y="118"/>
                    </a:lnTo>
                    <a:lnTo>
                      <a:pt x="75" y="107"/>
                    </a:lnTo>
                    <a:lnTo>
                      <a:pt x="78" y="94"/>
                    </a:lnTo>
                    <a:lnTo>
                      <a:pt x="76" y="79"/>
                    </a:lnTo>
                    <a:lnTo>
                      <a:pt x="68" y="63"/>
                    </a:lnTo>
                    <a:lnTo>
                      <a:pt x="66" y="58"/>
                    </a:lnTo>
                    <a:lnTo>
                      <a:pt x="64" y="53"/>
                    </a:lnTo>
                    <a:lnTo>
                      <a:pt x="62" y="47"/>
                    </a:lnTo>
                    <a:lnTo>
                      <a:pt x="61" y="40"/>
                    </a:lnTo>
                    <a:lnTo>
                      <a:pt x="60" y="34"/>
                    </a:lnTo>
                    <a:lnTo>
                      <a:pt x="59" y="28"/>
                    </a:lnTo>
                    <a:lnTo>
                      <a:pt x="59" y="21"/>
                    </a:lnTo>
                    <a:lnTo>
                      <a:pt x="59" y="14"/>
                    </a:lnTo>
                    <a:lnTo>
                      <a:pt x="60" y="7"/>
                    </a:lnTo>
                    <a:lnTo>
                      <a:pt x="61" y="0"/>
                    </a:lnTo>
                    <a:lnTo>
                      <a:pt x="49" y="57"/>
                    </a:lnTo>
                  </a:path>
                </a:pathLst>
              </a:custGeom>
              <a:solidFill>
                <a:srgbClr val="FFB1B1"/>
              </a:solidFill>
              <a:ln w="9525" cap="rnd">
                <a:noFill/>
                <a:round/>
                <a:headEnd/>
                <a:tailEnd/>
              </a:ln>
            </p:spPr>
            <p:txBody>
              <a:bodyPr/>
              <a:lstStyle/>
              <a:p>
                <a:endParaRPr lang="en-US"/>
              </a:p>
            </p:txBody>
          </p:sp>
          <p:sp>
            <p:nvSpPr>
              <p:cNvPr id="84494" name="Freeform 526"/>
              <p:cNvSpPr>
                <a:spLocks noChangeAspect="1"/>
              </p:cNvSpPr>
              <p:nvPr/>
            </p:nvSpPr>
            <p:spPr bwMode="auto">
              <a:xfrm>
                <a:off x="5558" y="734"/>
                <a:ext cx="72" cy="67"/>
              </a:xfrm>
              <a:custGeom>
                <a:avLst/>
                <a:gdLst>
                  <a:gd name="T0" fmla="*/ 17 w 146"/>
                  <a:gd name="T1" fmla="*/ 14 h 138"/>
                  <a:gd name="T2" fmla="*/ 16 w 146"/>
                  <a:gd name="T3" fmla="*/ 12 h 138"/>
                  <a:gd name="T4" fmla="*/ 15 w 146"/>
                  <a:gd name="T5" fmla="*/ 9 h 138"/>
                  <a:gd name="T6" fmla="*/ 12 w 146"/>
                  <a:gd name="T7" fmla="*/ 8 h 138"/>
                  <a:gd name="T8" fmla="*/ 10 w 146"/>
                  <a:gd name="T9" fmla="*/ 7 h 138"/>
                  <a:gd name="T10" fmla="*/ 8 w 146"/>
                  <a:gd name="T11" fmla="*/ 6 h 138"/>
                  <a:gd name="T12" fmla="*/ 7 w 146"/>
                  <a:gd name="T13" fmla="*/ 6 h 138"/>
                  <a:gd name="T14" fmla="*/ 6 w 146"/>
                  <a:gd name="T15" fmla="*/ 6 h 138"/>
                  <a:gd name="T16" fmla="*/ 3 w 146"/>
                  <a:gd name="T17" fmla="*/ 5 h 138"/>
                  <a:gd name="T18" fmla="*/ 1 w 146"/>
                  <a:gd name="T19" fmla="*/ 4 h 138"/>
                  <a:gd name="T20" fmla="*/ 0 w 146"/>
                  <a:gd name="T21" fmla="*/ 3 h 138"/>
                  <a:gd name="T22" fmla="*/ 0 w 146"/>
                  <a:gd name="T23" fmla="*/ 4 h 138"/>
                  <a:gd name="T24" fmla="*/ 3 w 146"/>
                  <a:gd name="T25" fmla="*/ 4 h 138"/>
                  <a:gd name="T26" fmla="*/ 7 w 146"/>
                  <a:gd name="T27" fmla="*/ 4 h 138"/>
                  <a:gd name="T28" fmla="*/ 11 w 146"/>
                  <a:gd name="T29" fmla="*/ 3 h 138"/>
                  <a:gd name="T30" fmla="*/ 14 w 146"/>
                  <a:gd name="T31" fmla="*/ 1 h 138"/>
                  <a:gd name="T32" fmla="*/ 15 w 146"/>
                  <a:gd name="T33" fmla="*/ 0 h 138"/>
                  <a:gd name="T34" fmla="*/ 15 w 146"/>
                  <a:gd name="T35" fmla="*/ 0 h 138"/>
                  <a:gd name="T36" fmla="*/ 15 w 146"/>
                  <a:gd name="T37" fmla="*/ 0 h 138"/>
                  <a:gd name="T38" fmla="*/ 15 w 146"/>
                  <a:gd name="T39" fmla="*/ 1 h 138"/>
                  <a:gd name="T40" fmla="*/ 14 w 146"/>
                  <a:gd name="T41" fmla="*/ 2 h 138"/>
                  <a:gd name="T42" fmla="*/ 13 w 146"/>
                  <a:gd name="T43" fmla="*/ 3 h 138"/>
                  <a:gd name="T44" fmla="*/ 13 w 146"/>
                  <a:gd name="T45" fmla="*/ 4 h 138"/>
                  <a:gd name="T46" fmla="*/ 12 w 146"/>
                  <a:gd name="T47" fmla="*/ 4 h 138"/>
                  <a:gd name="T48" fmla="*/ 12 w 146"/>
                  <a:gd name="T49" fmla="*/ 5 h 138"/>
                  <a:gd name="T50" fmla="*/ 12 w 146"/>
                  <a:gd name="T51" fmla="*/ 6 h 138"/>
                  <a:gd name="T52" fmla="*/ 13 w 146"/>
                  <a:gd name="T53" fmla="*/ 7 h 138"/>
                  <a:gd name="T54" fmla="*/ 13 w 146"/>
                  <a:gd name="T55" fmla="*/ 7 h 138"/>
                  <a:gd name="T56" fmla="*/ 16 w 146"/>
                  <a:gd name="T57" fmla="*/ 9 h 138"/>
                  <a:gd name="T58" fmla="*/ 17 w 146"/>
                  <a:gd name="T59" fmla="*/ 12 h 138"/>
                  <a:gd name="T60" fmla="*/ 18 w 146"/>
                  <a:gd name="T61" fmla="*/ 14 h 138"/>
                  <a:gd name="T62" fmla="*/ 17 w 146"/>
                  <a:gd name="T63" fmla="*/ 16 h 138"/>
                  <a:gd name="T64" fmla="*/ 17 w 146"/>
                  <a:gd name="T65" fmla="*/ 16 h 1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138"/>
                  <a:gd name="T101" fmla="*/ 146 w 146"/>
                  <a:gd name="T102" fmla="*/ 138 h 1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138">
                    <a:moveTo>
                      <a:pt x="142" y="137"/>
                    </a:moveTo>
                    <a:lnTo>
                      <a:pt x="142" y="124"/>
                    </a:lnTo>
                    <a:lnTo>
                      <a:pt x="140" y="112"/>
                    </a:lnTo>
                    <a:lnTo>
                      <a:pt x="136" y="101"/>
                    </a:lnTo>
                    <a:lnTo>
                      <a:pt x="130" y="90"/>
                    </a:lnTo>
                    <a:lnTo>
                      <a:pt x="123" y="81"/>
                    </a:lnTo>
                    <a:lnTo>
                      <a:pt x="113" y="74"/>
                    </a:lnTo>
                    <a:lnTo>
                      <a:pt x="104" y="67"/>
                    </a:lnTo>
                    <a:lnTo>
                      <a:pt x="92" y="61"/>
                    </a:lnTo>
                    <a:lnTo>
                      <a:pt x="81" y="57"/>
                    </a:lnTo>
                    <a:lnTo>
                      <a:pt x="69" y="53"/>
                    </a:lnTo>
                    <a:lnTo>
                      <a:pt x="66" y="53"/>
                    </a:lnTo>
                    <a:lnTo>
                      <a:pt x="63" y="52"/>
                    </a:lnTo>
                    <a:lnTo>
                      <a:pt x="56" y="52"/>
                    </a:lnTo>
                    <a:lnTo>
                      <a:pt x="48" y="49"/>
                    </a:lnTo>
                    <a:lnTo>
                      <a:pt x="39" y="47"/>
                    </a:lnTo>
                    <a:lnTo>
                      <a:pt x="29" y="45"/>
                    </a:lnTo>
                    <a:lnTo>
                      <a:pt x="20" y="41"/>
                    </a:lnTo>
                    <a:lnTo>
                      <a:pt x="12" y="37"/>
                    </a:lnTo>
                    <a:lnTo>
                      <a:pt x="5" y="33"/>
                    </a:lnTo>
                    <a:lnTo>
                      <a:pt x="0" y="26"/>
                    </a:lnTo>
                    <a:lnTo>
                      <a:pt x="6" y="33"/>
                    </a:lnTo>
                    <a:lnTo>
                      <a:pt x="16" y="38"/>
                    </a:lnTo>
                    <a:lnTo>
                      <a:pt x="29" y="40"/>
                    </a:lnTo>
                    <a:lnTo>
                      <a:pt x="43" y="41"/>
                    </a:lnTo>
                    <a:lnTo>
                      <a:pt x="59" y="39"/>
                    </a:lnTo>
                    <a:lnTo>
                      <a:pt x="75" y="36"/>
                    </a:lnTo>
                    <a:lnTo>
                      <a:pt x="90" y="31"/>
                    </a:lnTo>
                    <a:lnTo>
                      <a:pt x="104" y="23"/>
                    </a:lnTo>
                    <a:lnTo>
                      <a:pt x="117" y="13"/>
                    </a:lnTo>
                    <a:lnTo>
                      <a:pt x="127" y="0"/>
                    </a:lnTo>
                    <a:lnTo>
                      <a:pt x="127" y="1"/>
                    </a:lnTo>
                    <a:lnTo>
                      <a:pt x="126" y="2"/>
                    </a:lnTo>
                    <a:lnTo>
                      <a:pt x="126" y="4"/>
                    </a:lnTo>
                    <a:lnTo>
                      <a:pt x="124" y="7"/>
                    </a:lnTo>
                    <a:lnTo>
                      <a:pt x="123" y="11"/>
                    </a:lnTo>
                    <a:lnTo>
                      <a:pt x="121" y="15"/>
                    </a:lnTo>
                    <a:lnTo>
                      <a:pt x="119" y="19"/>
                    </a:lnTo>
                    <a:lnTo>
                      <a:pt x="116" y="23"/>
                    </a:lnTo>
                    <a:lnTo>
                      <a:pt x="113" y="26"/>
                    </a:lnTo>
                    <a:lnTo>
                      <a:pt x="111" y="29"/>
                    </a:lnTo>
                    <a:lnTo>
                      <a:pt x="108" y="32"/>
                    </a:lnTo>
                    <a:lnTo>
                      <a:pt x="106" y="35"/>
                    </a:lnTo>
                    <a:lnTo>
                      <a:pt x="104" y="38"/>
                    </a:lnTo>
                    <a:lnTo>
                      <a:pt x="103" y="42"/>
                    </a:lnTo>
                    <a:lnTo>
                      <a:pt x="102" y="45"/>
                    </a:lnTo>
                    <a:lnTo>
                      <a:pt x="102" y="48"/>
                    </a:lnTo>
                    <a:lnTo>
                      <a:pt x="103" y="52"/>
                    </a:lnTo>
                    <a:lnTo>
                      <a:pt x="104" y="56"/>
                    </a:lnTo>
                    <a:lnTo>
                      <a:pt x="107" y="59"/>
                    </a:lnTo>
                    <a:lnTo>
                      <a:pt x="110" y="62"/>
                    </a:lnTo>
                    <a:lnTo>
                      <a:pt x="123" y="73"/>
                    </a:lnTo>
                    <a:lnTo>
                      <a:pt x="132" y="83"/>
                    </a:lnTo>
                    <a:lnTo>
                      <a:pt x="139" y="93"/>
                    </a:lnTo>
                    <a:lnTo>
                      <a:pt x="143" y="103"/>
                    </a:lnTo>
                    <a:lnTo>
                      <a:pt x="145" y="112"/>
                    </a:lnTo>
                    <a:lnTo>
                      <a:pt x="145" y="121"/>
                    </a:lnTo>
                    <a:lnTo>
                      <a:pt x="144" y="128"/>
                    </a:lnTo>
                    <a:lnTo>
                      <a:pt x="143" y="133"/>
                    </a:lnTo>
                    <a:lnTo>
                      <a:pt x="142" y="136"/>
                    </a:lnTo>
                    <a:lnTo>
                      <a:pt x="142" y="137"/>
                    </a:lnTo>
                  </a:path>
                </a:pathLst>
              </a:custGeom>
              <a:solidFill>
                <a:srgbClr val="E498B1"/>
              </a:solidFill>
              <a:ln w="9525" cap="rnd">
                <a:noFill/>
                <a:round/>
                <a:headEnd/>
                <a:tailEnd/>
              </a:ln>
            </p:spPr>
            <p:txBody>
              <a:bodyPr/>
              <a:lstStyle/>
              <a:p>
                <a:endParaRPr lang="en-US"/>
              </a:p>
            </p:txBody>
          </p:sp>
          <p:sp>
            <p:nvSpPr>
              <p:cNvPr id="84495" name="Freeform 527"/>
              <p:cNvSpPr>
                <a:spLocks noChangeAspect="1"/>
              </p:cNvSpPr>
              <p:nvPr/>
            </p:nvSpPr>
            <p:spPr bwMode="auto">
              <a:xfrm>
                <a:off x="5578" y="751"/>
                <a:ext cx="36" cy="17"/>
              </a:xfrm>
              <a:custGeom>
                <a:avLst/>
                <a:gdLst>
                  <a:gd name="T0" fmla="*/ 0 w 72"/>
                  <a:gd name="T1" fmla="*/ 1 h 35"/>
                  <a:gd name="T2" fmla="*/ 1 w 72"/>
                  <a:gd name="T3" fmla="*/ 1 h 35"/>
                  <a:gd name="T4" fmla="*/ 1 w 72"/>
                  <a:gd name="T5" fmla="*/ 1 h 35"/>
                  <a:gd name="T6" fmla="*/ 1 w 72"/>
                  <a:gd name="T7" fmla="*/ 1 h 35"/>
                  <a:gd name="T8" fmla="*/ 2 w 72"/>
                  <a:gd name="T9" fmla="*/ 1 h 35"/>
                  <a:gd name="T10" fmla="*/ 3 w 72"/>
                  <a:gd name="T11" fmla="*/ 1 h 35"/>
                  <a:gd name="T12" fmla="*/ 5 w 72"/>
                  <a:gd name="T13" fmla="*/ 1 h 35"/>
                  <a:gd name="T14" fmla="*/ 5 w 72"/>
                  <a:gd name="T15" fmla="*/ 1 h 35"/>
                  <a:gd name="T16" fmla="*/ 6 w 72"/>
                  <a:gd name="T17" fmla="*/ 1 h 35"/>
                  <a:gd name="T18" fmla="*/ 6 w 72"/>
                  <a:gd name="T19" fmla="*/ 0 h 35"/>
                  <a:gd name="T20" fmla="*/ 7 w 72"/>
                  <a:gd name="T21" fmla="*/ 0 h 35"/>
                  <a:gd name="T22" fmla="*/ 7 w 72"/>
                  <a:gd name="T23" fmla="*/ 0 h 35"/>
                  <a:gd name="T24" fmla="*/ 7 w 72"/>
                  <a:gd name="T25" fmla="*/ 0 h 35"/>
                  <a:gd name="T26" fmla="*/ 7 w 72"/>
                  <a:gd name="T27" fmla="*/ 0 h 35"/>
                  <a:gd name="T28" fmla="*/ 7 w 72"/>
                  <a:gd name="T29" fmla="*/ 0 h 35"/>
                  <a:gd name="T30" fmla="*/ 7 w 72"/>
                  <a:gd name="T31" fmla="*/ 0 h 35"/>
                  <a:gd name="T32" fmla="*/ 7 w 72"/>
                  <a:gd name="T33" fmla="*/ 0 h 35"/>
                  <a:gd name="T34" fmla="*/ 7 w 72"/>
                  <a:gd name="T35" fmla="*/ 1 h 35"/>
                  <a:gd name="T36" fmla="*/ 7 w 72"/>
                  <a:gd name="T37" fmla="*/ 1 h 35"/>
                  <a:gd name="T38" fmla="*/ 6 w 72"/>
                  <a:gd name="T39" fmla="*/ 1 h 35"/>
                  <a:gd name="T40" fmla="*/ 6 w 72"/>
                  <a:gd name="T41" fmla="*/ 1 h 35"/>
                  <a:gd name="T42" fmla="*/ 6 w 72"/>
                  <a:gd name="T43" fmla="*/ 1 h 35"/>
                  <a:gd name="T44" fmla="*/ 6 w 72"/>
                  <a:gd name="T45" fmla="*/ 1 h 35"/>
                  <a:gd name="T46" fmla="*/ 7 w 72"/>
                  <a:gd name="T47" fmla="*/ 2 h 35"/>
                  <a:gd name="T48" fmla="*/ 7 w 72"/>
                  <a:gd name="T49" fmla="*/ 2 h 35"/>
                  <a:gd name="T50" fmla="*/ 7 w 72"/>
                  <a:gd name="T51" fmla="*/ 2 h 35"/>
                  <a:gd name="T52" fmla="*/ 7 w 72"/>
                  <a:gd name="T53" fmla="*/ 2 h 35"/>
                  <a:gd name="T54" fmla="*/ 7 w 72"/>
                  <a:gd name="T55" fmla="*/ 3 h 35"/>
                  <a:gd name="T56" fmla="*/ 7 w 72"/>
                  <a:gd name="T57" fmla="*/ 3 h 35"/>
                  <a:gd name="T58" fmla="*/ 8 w 72"/>
                  <a:gd name="T59" fmla="*/ 3 h 35"/>
                  <a:gd name="T60" fmla="*/ 9 w 72"/>
                  <a:gd name="T61" fmla="*/ 3 h 35"/>
                  <a:gd name="T62" fmla="*/ 9 w 72"/>
                  <a:gd name="T63" fmla="*/ 4 h 35"/>
                  <a:gd name="T64" fmla="*/ 9 w 72"/>
                  <a:gd name="T65" fmla="*/ 4 h 35"/>
                  <a:gd name="T66" fmla="*/ 9 w 72"/>
                  <a:gd name="T67" fmla="*/ 4 h 35"/>
                  <a:gd name="T68" fmla="*/ 9 w 72"/>
                  <a:gd name="T69" fmla="*/ 4 h 35"/>
                  <a:gd name="T70" fmla="*/ 9 w 72"/>
                  <a:gd name="T71" fmla="*/ 4 h 35"/>
                  <a:gd name="T72" fmla="*/ 9 w 72"/>
                  <a:gd name="T73" fmla="*/ 4 h 35"/>
                  <a:gd name="T74" fmla="*/ 9 w 72"/>
                  <a:gd name="T75" fmla="*/ 3 h 35"/>
                  <a:gd name="T76" fmla="*/ 7 w 72"/>
                  <a:gd name="T77" fmla="*/ 3 h 35"/>
                  <a:gd name="T78" fmla="*/ 7 w 72"/>
                  <a:gd name="T79" fmla="*/ 3 h 35"/>
                  <a:gd name="T80" fmla="*/ 6 w 72"/>
                  <a:gd name="T81" fmla="*/ 3 h 35"/>
                  <a:gd name="T82" fmla="*/ 6 w 72"/>
                  <a:gd name="T83" fmla="*/ 2 h 35"/>
                  <a:gd name="T84" fmla="*/ 5 w 72"/>
                  <a:gd name="T85" fmla="*/ 2 h 35"/>
                  <a:gd name="T86" fmla="*/ 5 w 72"/>
                  <a:gd name="T87" fmla="*/ 2 h 35"/>
                  <a:gd name="T88" fmla="*/ 5 w 72"/>
                  <a:gd name="T89" fmla="*/ 2 h 35"/>
                  <a:gd name="T90" fmla="*/ 5 w 72"/>
                  <a:gd name="T91" fmla="*/ 2 h 35"/>
                  <a:gd name="T92" fmla="*/ 5 w 72"/>
                  <a:gd name="T93" fmla="*/ 1 h 35"/>
                  <a:gd name="T94" fmla="*/ 3 w 72"/>
                  <a:gd name="T95" fmla="*/ 1 h 35"/>
                  <a:gd name="T96" fmla="*/ 2 w 72"/>
                  <a:gd name="T97" fmla="*/ 1 h 35"/>
                  <a:gd name="T98" fmla="*/ 2 w 72"/>
                  <a:gd name="T99" fmla="*/ 1 h 35"/>
                  <a:gd name="T100" fmla="*/ 1 w 72"/>
                  <a:gd name="T101" fmla="*/ 1 h 35"/>
                  <a:gd name="T102" fmla="*/ 1 w 72"/>
                  <a:gd name="T103" fmla="*/ 1 h 35"/>
                  <a:gd name="T104" fmla="*/ 1 w 72"/>
                  <a:gd name="T105" fmla="*/ 1 h 35"/>
                  <a:gd name="T106" fmla="*/ 1 w 72"/>
                  <a:gd name="T107" fmla="*/ 1 h 35"/>
                  <a:gd name="T108" fmla="*/ 0 w 72"/>
                  <a:gd name="T109" fmla="*/ 1 h 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
                  <a:gd name="T166" fmla="*/ 0 h 35"/>
                  <a:gd name="T167" fmla="*/ 72 w 72"/>
                  <a:gd name="T168" fmla="*/ 35 h 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 h="35">
                    <a:moveTo>
                      <a:pt x="0" y="9"/>
                    </a:moveTo>
                    <a:lnTo>
                      <a:pt x="3" y="10"/>
                    </a:lnTo>
                    <a:lnTo>
                      <a:pt x="8" y="11"/>
                    </a:lnTo>
                    <a:lnTo>
                      <a:pt x="13" y="11"/>
                    </a:lnTo>
                    <a:lnTo>
                      <a:pt x="20" y="12"/>
                    </a:lnTo>
                    <a:lnTo>
                      <a:pt x="27" y="12"/>
                    </a:lnTo>
                    <a:lnTo>
                      <a:pt x="34" y="11"/>
                    </a:lnTo>
                    <a:lnTo>
                      <a:pt x="41" y="10"/>
                    </a:lnTo>
                    <a:lnTo>
                      <a:pt x="48" y="8"/>
                    </a:lnTo>
                    <a:lnTo>
                      <a:pt x="54" y="5"/>
                    </a:lnTo>
                    <a:lnTo>
                      <a:pt x="60" y="0"/>
                    </a:lnTo>
                    <a:lnTo>
                      <a:pt x="60" y="1"/>
                    </a:lnTo>
                    <a:lnTo>
                      <a:pt x="59" y="2"/>
                    </a:lnTo>
                    <a:lnTo>
                      <a:pt x="58" y="4"/>
                    </a:lnTo>
                    <a:lnTo>
                      <a:pt x="56" y="5"/>
                    </a:lnTo>
                    <a:lnTo>
                      <a:pt x="56" y="8"/>
                    </a:lnTo>
                    <a:lnTo>
                      <a:pt x="56" y="9"/>
                    </a:lnTo>
                    <a:lnTo>
                      <a:pt x="55" y="11"/>
                    </a:lnTo>
                    <a:lnTo>
                      <a:pt x="55" y="13"/>
                    </a:lnTo>
                    <a:lnTo>
                      <a:pt x="55" y="15"/>
                    </a:lnTo>
                    <a:lnTo>
                      <a:pt x="56" y="17"/>
                    </a:lnTo>
                    <a:lnTo>
                      <a:pt x="56" y="19"/>
                    </a:lnTo>
                    <a:lnTo>
                      <a:pt x="57" y="21"/>
                    </a:lnTo>
                    <a:lnTo>
                      <a:pt x="59" y="23"/>
                    </a:lnTo>
                    <a:lnTo>
                      <a:pt x="60" y="25"/>
                    </a:lnTo>
                    <a:lnTo>
                      <a:pt x="63" y="27"/>
                    </a:lnTo>
                    <a:lnTo>
                      <a:pt x="64" y="30"/>
                    </a:lnTo>
                    <a:lnTo>
                      <a:pt x="66" y="31"/>
                    </a:lnTo>
                    <a:lnTo>
                      <a:pt x="69" y="33"/>
                    </a:lnTo>
                    <a:lnTo>
                      <a:pt x="71" y="34"/>
                    </a:lnTo>
                    <a:lnTo>
                      <a:pt x="69" y="33"/>
                    </a:lnTo>
                    <a:lnTo>
                      <a:pt x="68" y="32"/>
                    </a:lnTo>
                    <a:lnTo>
                      <a:pt x="66" y="30"/>
                    </a:lnTo>
                    <a:lnTo>
                      <a:pt x="63" y="28"/>
                    </a:lnTo>
                    <a:lnTo>
                      <a:pt x="59" y="26"/>
                    </a:lnTo>
                    <a:lnTo>
                      <a:pt x="55" y="24"/>
                    </a:lnTo>
                    <a:lnTo>
                      <a:pt x="51" y="21"/>
                    </a:lnTo>
                    <a:lnTo>
                      <a:pt x="47" y="20"/>
                    </a:lnTo>
                    <a:lnTo>
                      <a:pt x="43" y="18"/>
                    </a:lnTo>
                    <a:lnTo>
                      <a:pt x="39" y="17"/>
                    </a:lnTo>
                    <a:lnTo>
                      <a:pt x="34" y="15"/>
                    </a:lnTo>
                    <a:lnTo>
                      <a:pt x="29" y="14"/>
                    </a:lnTo>
                    <a:lnTo>
                      <a:pt x="23" y="13"/>
                    </a:lnTo>
                    <a:lnTo>
                      <a:pt x="18" y="12"/>
                    </a:lnTo>
                    <a:lnTo>
                      <a:pt x="12" y="11"/>
                    </a:lnTo>
                    <a:lnTo>
                      <a:pt x="7" y="11"/>
                    </a:lnTo>
                    <a:lnTo>
                      <a:pt x="3" y="10"/>
                    </a:lnTo>
                    <a:lnTo>
                      <a:pt x="1" y="9"/>
                    </a:lnTo>
                    <a:lnTo>
                      <a:pt x="0" y="9"/>
                    </a:lnTo>
                  </a:path>
                </a:pathLst>
              </a:custGeom>
              <a:solidFill>
                <a:srgbClr val="B1327E"/>
              </a:solidFill>
              <a:ln w="9525" cap="rnd">
                <a:noFill/>
                <a:round/>
                <a:headEnd/>
                <a:tailEnd/>
              </a:ln>
            </p:spPr>
            <p:txBody>
              <a:bodyPr/>
              <a:lstStyle/>
              <a:p>
                <a:endParaRPr lang="en-US"/>
              </a:p>
            </p:txBody>
          </p:sp>
          <p:sp>
            <p:nvSpPr>
              <p:cNvPr id="84496" name="Freeform 528"/>
              <p:cNvSpPr>
                <a:spLocks noChangeAspect="1"/>
              </p:cNvSpPr>
              <p:nvPr/>
            </p:nvSpPr>
            <p:spPr bwMode="auto">
              <a:xfrm>
                <a:off x="5908" y="863"/>
                <a:ext cx="96" cy="63"/>
              </a:xfrm>
              <a:custGeom>
                <a:avLst/>
                <a:gdLst>
                  <a:gd name="T0" fmla="*/ 22 w 197"/>
                  <a:gd name="T1" fmla="*/ 13 h 129"/>
                  <a:gd name="T2" fmla="*/ 20 w 197"/>
                  <a:gd name="T3" fmla="*/ 11 h 129"/>
                  <a:gd name="T4" fmla="*/ 17 w 197"/>
                  <a:gd name="T5" fmla="*/ 10 h 129"/>
                  <a:gd name="T6" fmla="*/ 14 w 197"/>
                  <a:gd name="T7" fmla="*/ 9 h 129"/>
                  <a:gd name="T8" fmla="*/ 11 w 197"/>
                  <a:gd name="T9" fmla="*/ 9 h 129"/>
                  <a:gd name="T10" fmla="*/ 9 w 197"/>
                  <a:gd name="T11" fmla="*/ 10 h 129"/>
                  <a:gd name="T12" fmla="*/ 9 w 197"/>
                  <a:gd name="T13" fmla="*/ 10 h 129"/>
                  <a:gd name="T14" fmla="*/ 7 w 197"/>
                  <a:gd name="T15" fmla="*/ 10 h 129"/>
                  <a:gd name="T16" fmla="*/ 4 w 197"/>
                  <a:gd name="T17" fmla="*/ 11 h 129"/>
                  <a:gd name="T18" fmla="*/ 2 w 197"/>
                  <a:gd name="T19" fmla="*/ 11 h 129"/>
                  <a:gd name="T20" fmla="*/ 0 w 197"/>
                  <a:gd name="T21" fmla="*/ 11 h 129"/>
                  <a:gd name="T22" fmla="*/ 1 w 197"/>
                  <a:gd name="T23" fmla="*/ 11 h 129"/>
                  <a:gd name="T24" fmla="*/ 4 w 197"/>
                  <a:gd name="T25" fmla="*/ 10 h 129"/>
                  <a:gd name="T26" fmla="*/ 7 w 197"/>
                  <a:gd name="T27" fmla="*/ 9 h 129"/>
                  <a:gd name="T28" fmla="*/ 10 w 197"/>
                  <a:gd name="T29" fmla="*/ 6 h 129"/>
                  <a:gd name="T30" fmla="*/ 12 w 197"/>
                  <a:gd name="T31" fmla="*/ 2 h 129"/>
                  <a:gd name="T32" fmla="*/ 13 w 197"/>
                  <a:gd name="T33" fmla="*/ 0 h 129"/>
                  <a:gd name="T34" fmla="*/ 13 w 197"/>
                  <a:gd name="T35" fmla="*/ 0 h 129"/>
                  <a:gd name="T36" fmla="*/ 13 w 197"/>
                  <a:gd name="T37" fmla="*/ 1 h 129"/>
                  <a:gd name="T38" fmla="*/ 13 w 197"/>
                  <a:gd name="T39" fmla="*/ 2 h 129"/>
                  <a:gd name="T40" fmla="*/ 13 w 197"/>
                  <a:gd name="T41" fmla="*/ 3 h 129"/>
                  <a:gd name="T42" fmla="*/ 13 w 197"/>
                  <a:gd name="T43" fmla="*/ 4 h 129"/>
                  <a:gd name="T44" fmla="*/ 12 w 197"/>
                  <a:gd name="T45" fmla="*/ 5 h 129"/>
                  <a:gd name="T46" fmla="*/ 12 w 197"/>
                  <a:gd name="T47" fmla="*/ 5 h 129"/>
                  <a:gd name="T48" fmla="*/ 13 w 197"/>
                  <a:gd name="T49" fmla="*/ 6 h 129"/>
                  <a:gd name="T50" fmla="*/ 13 w 197"/>
                  <a:gd name="T51" fmla="*/ 7 h 129"/>
                  <a:gd name="T52" fmla="*/ 14 w 197"/>
                  <a:gd name="T53" fmla="*/ 8 h 129"/>
                  <a:gd name="T54" fmla="*/ 15 w 197"/>
                  <a:gd name="T55" fmla="*/ 8 h 129"/>
                  <a:gd name="T56" fmla="*/ 19 w 197"/>
                  <a:gd name="T57" fmla="*/ 9 h 129"/>
                  <a:gd name="T58" fmla="*/ 21 w 197"/>
                  <a:gd name="T59" fmla="*/ 11 h 129"/>
                  <a:gd name="T60" fmla="*/ 22 w 197"/>
                  <a:gd name="T61" fmla="*/ 13 h 129"/>
                  <a:gd name="T62" fmla="*/ 23 w 197"/>
                  <a:gd name="T63" fmla="*/ 14 h 129"/>
                  <a:gd name="T64" fmla="*/ 23 w 197"/>
                  <a:gd name="T65" fmla="*/ 15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129"/>
                  <a:gd name="T101" fmla="*/ 197 w 197"/>
                  <a:gd name="T102" fmla="*/ 129 h 1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129">
                    <a:moveTo>
                      <a:pt x="196" y="128"/>
                    </a:moveTo>
                    <a:lnTo>
                      <a:pt x="190" y="115"/>
                    </a:lnTo>
                    <a:lnTo>
                      <a:pt x="182" y="104"/>
                    </a:lnTo>
                    <a:lnTo>
                      <a:pt x="172" y="95"/>
                    </a:lnTo>
                    <a:lnTo>
                      <a:pt x="161" y="88"/>
                    </a:lnTo>
                    <a:lnTo>
                      <a:pt x="148" y="82"/>
                    </a:lnTo>
                    <a:lnTo>
                      <a:pt x="136" y="79"/>
                    </a:lnTo>
                    <a:lnTo>
                      <a:pt x="122" y="77"/>
                    </a:lnTo>
                    <a:lnTo>
                      <a:pt x="108" y="77"/>
                    </a:lnTo>
                    <a:lnTo>
                      <a:pt x="94" y="79"/>
                    </a:lnTo>
                    <a:lnTo>
                      <a:pt x="81" y="82"/>
                    </a:lnTo>
                    <a:lnTo>
                      <a:pt x="79" y="82"/>
                    </a:lnTo>
                    <a:lnTo>
                      <a:pt x="74" y="84"/>
                    </a:lnTo>
                    <a:lnTo>
                      <a:pt x="67" y="86"/>
                    </a:lnTo>
                    <a:lnTo>
                      <a:pt x="59" y="89"/>
                    </a:lnTo>
                    <a:lnTo>
                      <a:pt x="49" y="91"/>
                    </a:lnTo>
                    <a:lnTo>
                      <a:pt x="38" y="94"/>
                    </a:lnTo>
                    <a:lnTo>
                      <a:pt x="28" y="95"/>
                    </a:lnTo>
                    <a:lnTo>
                      <a:pt x="17" y="96"/>
                    </a:lnTo>
                    <a:lnTo>
                      <a:pt x="8" y="95"/>
                    </a:lnTo>
                    <a:lnTo>
                      <a:pt x="0" y="92"/>
                    </a:lnTo>
                    <a:lnTo>
                      <a:pt x="10" y="95"/>
                    </a:lnTo>
                    <a:lnTo>
                      <a:pt x="22" y="95"/>
                    </a:lnTo>
                    <a:lnTo>
                      <a:pt x="35" y="90"/>
                    </a:lnTo>
                    <a:lnTo>
                      <a:pt x="50" y="83"/>
                    </a:lnTo>
                    <a:lnTo>
                      <a:pt x="64" y="74"/>
                    </a:lnTo>
                    <a:lnTo>
                      <a:pt x="78" y="63"/>
                    </a:lnTo>
                    <a:lnTo>
                      <a:pt x="89" y="49"/>
                    </a:lnTo>
                    <a:lnTo>
                      <a:pt x="99" y="34"/>
                    </a:lnTo>
                    <a:lnTo>
                      <a:pt x="106" y="17"/>
                    </a:lnTo>
                    <a:lnTo>
                      <a:pt x="109" y="0"/>
                    </a:lnTo>
                    <a:lnTo>
                      <a:pt x="110" y="0"/>
                    </a:lnTo>
                    <a:lnTo>
                      <a:pt x="110" y="2"/>
                    </a:lnTo>
                    <a:lnTo>
                      <a:pt x="110" y="5"/>
                    </a:lnTo>
                    <a:lnTo>
                      <a:pt x="110" y="9"/>
                    </a:lnTo>
                    <a:lnTo>
                      <a:pt x="110" y="12"/>
                    </a:lnTo>
                    <a:lnTo>
                      <a:pt x="111" y="17"/>
                    </a:lnTo>
                    <a:lnTo>
                      <a:pt x="111" y="22"/>
                    </a:lnTo>
                    <a:lnTo>
                      <a:pt x="110" y="27"/>
                    </a:lnTo>
                    <a:lnTo>
                      <a:pt x="110" y="31"/>
                    </a:lnTo>
                    <a:lnTo>
                      <a:pt x="109" y="35"/>
                    </a:lnTo>
                    <a:lnTo>
                      <a:pt x="107" y="40"/>
                    </a:lnTo>
                    <a:lnTo>
                      <a:pt x="107" y="44"/>
                    </a:lnTo>
                    <a:lnTo>
                      <a:pt x="107" y="48"/>
                    </a:lnTo>
                    <a:lnTo>
                      <a:pt x="107" y="52"/>
                    </a:lnTo>
                    <a:lnTo>
                      <a:pt x="109" y="56"/>
                    </a:lnTo>
                    <a:lnTo>
                      <a:pt x="110" y="60"/>
                    </a:lnTo>
                    <a:lnTo>
                      <a:pt x="114" y="63"/>
                    </a:lnTo>
                    <a:lnTo>
                      <a:pt x="117" y="66"/>
                    </a:lnTo>
                    <a:lnTo>
                      <a:pt x="120" y="67"/>
                    </a:lnTo>
                    <a:lnTo>
                      <a:pt x="126" y="68"/>
                    </a:lnTo>
                    <a:lnTo>
                      <a:pt x="144" y="72"/>
                    </a:lnTo>
                    <a:lnTo>
                      <a:pt x="158" y="77"/>
                    </a:lnTo>
                    <a:lnTo>
                      <a:pt x="171" y="85"/>
                    </a:lnTo>
                    <a:lnTo>
                      <a:pt x="180" y="92"/>
                    </a:lnTo>
                    <a:lnTo>
                      <a:pt x="186" y="101"/>
                    </a:lnTo>
                    <a:lnTo>
                      <a:pt x="191" y="109"/>
                    </a:lnTo>
                    <a:lnTo>
                      <a:pt x="194" y="117"/>
                    </a:lnTo>
                    <a:lnTo>
                      <a:pt x="196" y="123"/>
                    </a:lnTo>
                    <a:lnTo>
                      <a:pt x="196" y="126"/>
                    </a:lnTo>
                    <a:lnTo>
                      <a:pt x="196" y="128"/>
                    </a:lnTo>
                  </a:path>
                </a:pathLst>
              </a:custGeom>
              <a:solidFill>
                <a:srgbClr val="E498B1"/>
              </a:solidFill>
              <a:ln w="9525" cap="rnd">
                <a:noFill/>
                <a:round/>
                <a:headEnd/>
                <a:tailEnd/>
              </a:ln>
            </p:spPr>
            <p:txBody>
              <a:bodyPr/>
              <a:lstStyle/>
              <a:p>
                <a:endParaRPr lang="en-US"/>
              </a:p>
            </p:txBody>
          </p:sp>
          <p:sp>
            <p:nvSpPr>
              <p:cNvPr id="84497" name="Freeform 529"/>
              <p:cNvSpPr>
                <a:spLocks noChangeAspect="1"/>
              </p:cNvSpPr>
              <p:nvPr/>
            </p:nvSpPr>
            <p:spPr bwMode="auto">
              <a:xfrm>
                <a:off x="5932" y="886"/>
                <a:ext cx="40" cy="20"/>
              </a:xfrm>
              <a:custGeom>
                <a:avLst/>
                <a:gdLst>
                  <a:gd name="T0" fmla="*/ 0 w 83"/>
                  <a:gd name="T1" fmla="*/ 5 h 41"/>
                  <a:gd name="T2" fmla="*/ 0 w 83"/>
                  <a:gd name="T3" fmla="*/ 4 h 41"/>
                  <a:gd name="T4" fmla="*/ 1 w 83"/>
                  <a:gd name="T5" fmla="*/ 4 h 41"/>
                  <a:gd name="T6" fmla="*/ 1 w 83"/>
                  <a:gd name="T7" fmla="*/ 4 h 41"/>
                  <a:gd name="T8" fmla="*/ 2 w 83"/>
                  <a:gd name="T9" fmla="*/ 4 h 41"/>
                  <a:gd name="T10" fmla="*/ 3 w 83"/>
                  <a:gd name="T11" fmla="*/ 3 h 41"/>
                  <a:gd name="T12" fmla="*/ 4 w 83"/>
                  <a:gd name="T13" fmla="*/ 3 h 41"/>
                  <a:gd name="T14" fmla="*/ 4 w 83"/>
                  <a:gd name="T15" fmla="*/ 2 h 41"/>
                  <a:gd name="T16" fmla="*/ 5 w 83"/>
                  <a:gd name="T17" fmla="*/ 1 h 41"/>
                  <a:gd name="T18" fmla="*/ 6 w 83"/>
                  <a:gd name="T19" fmla="*/ 0 h 41"/>
                  <a:gd name="T20" fmla="*/ 6 w 83"/>
                  <a:gd name="T21" fmla="*/ 0 h 41"/>
                  <a:gd name="T22" fmla="*/ 6 w 83"/>
                  <a:gd name="T23" fmla="*/ 0 h 41"/>
                  <a:gd name="T24" fmla="*/ 6 w 83"/>
                  <a:gd name="T25" fmla="*/ 0 h 41"/>
                  <a:gd name="T26" fmla="*/ 6 w 83"/>
                  <a:gd name="T27" fmla="*/ 0 h 41"/>
                  <a:gd name="T28" fmla="*/ 6 w 83"/>
                  <a:gd name="T29" fmla="*/ 0 h 41"/>
                  <a:gd name="T30" fmla="*/ 6 w 83"/>
                  <a:gd name="T31" fmla="*/ 0 h 41"/>
                  <a:gd name="T32" fmla="*/ 6 w 83"/>
                  <a:gd name="T33" fmla="*/ 0 h 41"/>
                  <a:gd name="T34" fmla="*/ 6 w 83"/>
                  <a:gd name="T35" fmla="*/ 1 h 41"/>
                  <a:gd name="T36" fmla="*/ 6 w 83"/>
                  <a:gd name="T37" fmla="*/ 1 h 41"/>
                  <a:gd name="T38" fmla="*/ 6 w 83"/>
                  <a:gd name="T39" fmla="*/ 1 h 41"/>
                  <a:gd name="T40" fmla="*/ 6 w 83"/>
                  <a:gd name="T41" fmla="*/ 1 h 41"/>
                  <a:gd name="T42" fmla="*/ 6 w 83"/>
                  <a:gd name="T43" fmla="*/ 2 h 41"/>
                  <a:gd name="T44" fmla="*/ 6 w 83"/>
                  <a:gd name="T45" fmla="*/ 2 h 41"/>
                  <a:gd name="T46" fmla="*/ 6 w 83"/>
                  <a:gd name="T47" fmla="*/ 2 h 41"/>
                  <a:gd name="T48" fmla="*/ 6 w 83"/>
                  <a:gd name="T49" fmla="*/ 2 h 41"/>
                  <a:gd name="T50" fmla="*/ 7 w 83"/>
                  <a:gd name="T51" fmla="*/ 2 h 41"/>
                  <a:gd name="T52" fmla="*/ 7 w 83"/>
                  <a:gd name="T53" fmla="*/ 2 h 41"/>
                  <a:gd name="T54" fmla="*/ 7 w 83"/>
                  <a:gd name="T55" fmla="*/ 2 h 41"/>
                  <a:gd name="T56" fmla="*/ 8 w 83"/>
                  <a:gd name="T57" fmla="*/ 3 h 41"/>
                  <a:gd name="T58" fmla="*/ 8 w 83"/>
                  <a:gd name="T59" fmla="*/ 3 h 41"/>
                  <a:gd name="T60" fmla="*/ 9 w 83"/>
                  <a:gd name="T61" fmla="*/ 3 h 41"/>
                  <a:gd name="T62" fmla="*/ 9 w 83"/>
                  <a:gd name="T63" fmla="*/ 3 h 41"/>
                  <a:gd name="T64" fmla="*/ 9 w 83"/>
                  <a:gd name="T65" fmla="*/ 3 h 41"/>
                  <a:gd name="T66" fmla="*/ 9 w 83"/>
                  <a:gd name="T67" fmla="*/ 3 h 41"/>
                  <a:gd name="T68" fmla="*/ 9 w 83"/>
                  <a:gd name="T69" fmla="*/ 3 h 41"/>
                  <a:gd name="T70" fmla="*/ 9 w 83"/>
                  <a:gd name="T71" fmla="*/ 3 h 41"/>
                  <a:gd name="T72" fmla="*/ 9 w 83"/>
                  <a:gd name="T73" fmla="*/ 3 h 41"/>
                  <a:gd name="T74" fmla="*/ 8 w 83"/>
                  <a:gd name="T75" fmla="*/ 3 h 41"/>
                  <a:gd name="T76" fmla="*/ 8 w 83"/>
                  <a:gd name="T77" fmla="*/ 3 h 41"/>
                  <a:gd name="T78" fmla="*/ 7 w 83"/>
                  <a:gd name="T79" fmla="*/ 3 h 41"/>
                  <a:gd name="T80" fmla="*/ 7 w 83"/>
                  <a:gd name="T81" fmla="*/ 3 h 41"/>
                  <a:gd name="T82" fmla="*/ 6 w 83"/>
                  <a:gd name="T83" fmla="*/ 3 h 41"/>
                  <a:gd name="T84" fmla="*/ 6 w 83"/>
                  <a:gd name="T85" fmla="*/ 3 h 41"/>
                  <a:gd name="T86" fmla="*/ 5 w 83"/>
                  <a:gd name="T87" fmla="*/ 3 h 41"/>
                  <a:gd name="T88" fmla="*/ 5 w 83"/>
                  <a:gd name="T89" fmla="*/ 3 h 41"/>
                  <a:gd name="T90" fmla="*/ 5 w 83"/>
                  <a:gd name="T91" fmla="*/ 3 h 41"/>
                  <a:gd name="T92" fmla="*/ 4 w 83"/>
                  <a:gd name="T93" fmla="*/ 3 h 41"/>
                  <a:gd name="T94" fmla="*/ 3 w 83"/>
                  <a:gd name="T95" fmla="*/ 3 h 41"/>
                  <a:gd name="T96" fmla="*/ 3 w 83"/>
                  <a:gd name="T97" fmla="*/ 3 h 41"/>
                  <a:gd name="T98" fmla="*/ 2 w 83"/>
                  <a:gd name="T99" fmla="*/ 4 h 41"/>
                  <a:gd name="T100" fmla="*/ 1 w 83"/>
                  <a:gd name="T101" fmla="*/ 4 h 41"/>
                  <a:gd name="T102" fmla="*/ 0 w 83"/>
                  <a:gd name="T103" fmla="*/ 4 h 41"/>
                  <a:gd name="T104" fmla="*/ 0 w 83"/>
                  <a:gd name="T105" fmla="*/ 4 h 41"/>
                  <a:gd name="T106" fmla="*/ 0 w 83"/>
                  <a:gd name="T107" fmla="*/ 4 h 41"/>
                  <a:gd name="T108" fmla="*/ 0 w 83"/>
                  <a:gd name="T109" fmla="*/ 5 h 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3"/>
                  <a:gd name="T166" fmla="*/ 0 h 41"/>
                  <a:gd name="T167" fmla="*/ 83 w 83"/>
                  <a:gd name="T168" fmla="*/ 41 h 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3" h="41">
                    <a:moveTo>
                      <a:pt x="0" y="40"/>
                    </a:moveTo>
                    <a:lnTo>
                      <a:pt x="3" y="38"/>
                    </a:lnTo>
                    <a:lnTo>
                      <a:pt x="8" y="37"/>
                    </a:lnTo>
                    <a:lnTo>
                      <a:pt x="14" y="35"/>
                    </a:lnTo>
                    <a:lnTo>
                      <a:pt x="20" y="32"/>
                    </a:lnTo>
                    <a:lnTo>
                      <a:pt x="27" y="28"/>
                    </a:lnTo>
                    <a:lnTo>
                      <a:pt x="34" y="24"/>
                    </a:lnTo>
                    <a:lnTo>
                      <a:pt x="40" y="19"/>
                    </a:lnTo>
                    <a:lnTo>
                      <a:pt x="45" y="13"/>
                    </a:lnTo>
                    <a:lnTo>
                      <a:pt x="50" y="6"/>
                    </a:lnTo>
                    <a:lnTo>
                      <a:pt x="53" y="0"/>
                    </a:lnTo>
                    <a:lnTo>
                      <a:pt x="52" y="0"/>
                    </a:lnTo>
                    <a:lnTo>
                      <a:pt x="52" y="2"/>
                    </a:lnTo>
                    <a:lnTo>
                      <a:pt x="52" y="3"/>
                    </a:lnTo>
                    <a:lnTo>
                      <a:pt x="53" y="6"/>
                    </a:lnTo>
                    <a:lnTo>
                      <a:pt x="53" y="8"/>
                    </a:lnTo>
                    <a:lnTo>
                      <a:pt x="53" y="10"/>
                    </a:lnTo>
                    <a:lnTo>
                      <a:pt x="54" y="13"/>
                    </a:lnTo>
                    <a:lnTo>
                      <a:pt x="55" y="14"/>
                    </a:lnTo>
                    <a:lnTo>
                      <a:pt x="56" y="16"/>
                    </a:lnTo>
                    <a:lnTo>
                      <a:pt x="58" y="17"/>
                    </a:lnTo>
                    <a:lnTo>
                      <a:pt x="59" y="19"/>
                    </a:lnTo>
                    <a:lnTo>
                      <a:pt x="61" y="20"/>
                    </a:lnTo>
                    <a:lnTo>
                      <a:pt x="65" y="22"/>
                    </a:lnTo>
                    <a:lnTo>
                      <a:pt x="67" y="23"/>
                    </a:lnTo>
                    <a:lnTo>
                      <a:pt x="70" y="24"/>
                    </a:lnTo>
                    <a:lnTo>
                      <a:pt x="73" y="25"/>
                    </a:lnTo>
                    <a:lnTo>
                      <a:pt x="76" y="26"/>
                    </a:lnTo>
                    <a:lnTo>
                      <a:pt x="79" y="26"/>
                    </a:lnTo>
                    <a:lnTo>
                      <a:pt x="82" y="26"/>
                    </a:lnTo>
                    <a:lnTo>
                      <a:pt x="81" y="26"/>
                    </a:lnTo>
                    <a:lnTo>
                      <a:pt x="80" y="26"/>
                    </a:lnTo>
                    <a:lnTo>
                      <a:pt x="77" y="25"/>
                    </a:lnTo>
                    <a:lnTo>
                      <a:pt x="74" y="25"/>
                    </a:lnTo>
                    <a:lnTo>
                      <a:pt x="70" y="25"/>
                    </a:lnTo>
                    <a:lnTo>
                      <a:pt x="65" y="25"/>
                    </a:lnTo>
                    <a:lnTo>
                      <a:pt x="61" y="24"/>
                    </a:lnTo>
                    <a:lnTo>
                      <a:pt x="56" y="24"/>
                    </a:lnTo>
                    <a:lnTo>
                      <a:pt x="51" y="25"/>
                    </a:lnTo>
                    <a:lnTo>
                      <a:pt x="46" y="25"/>
                    </a:lnTo>
                    <a:lnTo>
                      <a:pt x="42" y="26"/>
                    </a:lnTo>
                    <a:lnTo>
                      <a:pt x="36" y="27"/>
                    </a:lnTo>
                    <a:lnTo>
                      <a:pt x="30" y="29"/>
                    </a:lnTo>
                    <a:lnTo>
                      <a:pt x="24" y="31"/>
                    </a:lnTo>
                    <a:lnTo>
                      <a:pt x="18" y="33"/>
                    </a:lnTo>
                    <a:lnTo>
                      <a:pt x="13" y="35"/>
                    </a:lnTo>
                    <a:lnTo>
                      <a:pt x="7" y="37"/>
                    </a:lnTo>
                    <a:lnTo>
                      <a:pt x="4" y="38"/>
                    </a:lnTo>
                    <a:lnTo>
                      <a:pt x="1" y="39"/>
                    </a:lnTo>
                    <a:lnTo>
                      <a:pt x="0" y="40"/>
                    </a:lnTo>
                  </a:path>
                </a:pathLst>
              </a:custGeom>
              <a:solidFill>
                <a:srgbClr val="B1327E"/>
              </a:solidFill>
              <a:ln w="9525" cap="rnd">
                <a:noFill/>
                <a:round/>
                <a:headEnd/>
                <a:tailEnd/>
              </a:ln>
            </p:spPr>
            <p:txBody>
              <a:bodyPr/>
              <a:lstStyle/>
              <a:p>
                <a:endParaRPr lang="en-US"/>
              </a:p>
            </p:txBody>
          </p:sp>
          <p:sp>
            <p:nvSpPr>
              <p:cNvPr id="84498" name="Freeform 530"/>
              <p:cNvSpPr>
                <a:spLocks noChangeAspect="1"/>
              </p:cNvSpPr>
              <p:nvPr/>
            </p:nvSpPr>
            <p:spPr bwMode="auto">
              <a:xfrm>
                <a:off x="5487" y="720"/>
                <a:ext cx="228" cy="61"/>
              </a:xfrm>
              <a:custGeom>
                <a:avLst/>
                <a:gdLst>
                  <a:gd name="T0" fmla="*/ 54 w 467"/>
                  <a:gd name="T1" fmla="*/ 4 h 125"/>
                  <a:gd name="T2" fmla="*/ 54 w 467"/>
                  <a:gd name="T3" fmla="*/ 4 h 125"/>
                  <a:gd name="T4" fmla="*/ 53 w 467"/>
                  <a:gd name="T5" fmla="*/ 4 h 125"/>
                  <a:gd name="T6" fmla="*/ 52 w 467"/>
                  <a:gd name="T7" fmla="*/ 4 h 125"/>
                  <a:gd name="T8" fmla="*/ 52 w 467"/>
                  <a:gd name="T9" fmla="*/ 4 h 125"/>
                  <a:gd name="T10" fmla="*/ 52 w 467"/>
                  <a:gd name="T11" fmla="*/ 4 h 125"/>
                  <a:gd name="T12" fmla="*/ 51 w 467"/>
                  <a:gd name="T13" fmla="*/ 3 h 125"/>
                  <a:gd name="T14" fmla="*/ 48 w 467"/>
                  <a:gd name="T15" fmla="*/ 2 h 125"/>
                  <a:gd name="T16" fmla="*/ 43 w 467"/>
                  <a:gd name="T17" fmla="*/ 2 h 125"/>
                  <a:gd name="T18" fmla="*/ 39 w 467"/>
                  <a:gd name="T19" fmla="*/ 0 h 125"/>
                  <a:gd name="T20" fmla="*/ 33 w 467"/>
                  <a:gd name="T21" fmla="*/ 0 h 125"/>
                  <a:gd name="T22" fmla="*/ 31 w 467"/>
                  <a:gd name="T23" fmla="*/ 0 h 125"/>
                  <a:gd name="T24" fmla="*/ 26 w 467"/>
                  <a:gd name="T25" fmla="*/ 0 h 125"/>
                  <a:gd name="T26" fmla="*/ 21 w 467"/>
                  <a:gd name="T27" fmla="*/ 0 h 125"/>
                  <a:gd name="T28" fmla="*/ 18 w 467"/>
                  <a:gd name="T29" fmla="*/ 0 h 125"/>
                  <a:gd name="T30" fmla="*/ 15 w 467"/>
                  <a:gd name="T31" fmla="*/ 0 h 125"/>
                  <a:gd name="T32" fmla="*/ 13 w 467"/>
                  <a:gd name="T33" fmla="*/ 0 h 125"/>
                  <a:gd name="T34" fmla="*/ 10 w 467"/>
                  <a:gd name="T35" fmla="*/ 0 h 125"/>
                  <a:gd name="T36" fmla="*/ 7 w 467"/>
                  <a:gd name="T37" fmla="*/ 1 h 125"/>
                  <a:gd name="T38" fmla="*/ 3 w 467"/>
                  <a:gd name="T39" fmla="*/ 2 h 125"/>
                  <a:gd name="T40" fmla="*/ 1 w 467"/>
                  <a:gd name="T41" fmla="*/ 3 h 125"/>
                  <a:gd name="T42" fmla="*/ 0 w 467"/>
                  <a:gd name="T43" fmla="*/ 4 h 125"/>
                  <a:gd name="T44" fmla="*/ 2 w 467"/>
                  <a:gd name="T45" fmla="*/ 4 h 125"/>
                  <a:gd name="T46" fmla="*/ 5 w 467"/>
                  <a:gd name="T47" fmla="*/ 5 h 125"/>
                  <a:gd name="T48" fmla="*/ 9 w 467"/>
                  <a:gd name="T49" fmla="*/ 8 h 125"/>
                  <a:gd name="T50" fmla="*/ 11 w 467"/>
                  <a:gd name="T51" fmla="*/ 10 h 125"/>
                  <a:gd name="T52" fmla="*/ 14 w 467"/>
                  <a:gd name="T53" fmla="*/ 13 h 125"/>
                  <a:gd name="T54" fmla="*/ 16 w 467"/>
                  <a:gd name="T55" fmla="*/ 14 h 125"/>
                  <a:gd name="T56" fmla="*/ 16 w 467"/>
                  <a:gd name="T57" fmla="*/ 14 h 125"/>
                  <a:gd name="T58" fmla="*/ 16 w 467"/>
                  <a:gd name="T59" fmla="*/ 14 h 125"/>
                  <a:gd name="T60" fmla="*/ 17 w 467"/>
                  <a:gd name="T61" fmla="*/ 14 h 125"/>
                  <a:gd name="T62" fmla="*/ 17 w 467"/>
                  <a:gd name="T63" fmla="*/ 15 h 125"/>
                  <a:gd name="T64" fmla="*/ 17 w 467"/>
                  <a:gd name="T65" fmla="*/ 15 h 125"/>
                  <a:gd name="T66" fmla="*/ 17 w 467"/>
                  <a:gd name="T67" fmla="*/ 14 h 125"/>
                  <a:gd name="T68" fmla="*/ 15 w 467"/>
                  <a:gd name="T69" fmla="*/ 12 h 125"/>
                  <a:gd name="T70" fmla="*/ 13 w 467"/>
                  <a:gd name="T71" fmla="*/ 10 h 125"/>
                  <a:gd name="T72" fmla="*/ 11 w 467"/>
                  <a:gd name="T73" fmla="*/ 7 h 125"/>
                  <a:gd name="T74" fmla="*/ 10 w 467"/>
                  <a:gd name="T75" fmla="*/ 5 h 125"/>
                  <a:gd name="T76" fmla="*/ 11 w 467"/>
                  <a:gd name="T77" fmla="*/ 4 h 125"/>
                  <a:gd name="T78" fmla="*/ 12 w 467"/>
                  <a:gd name="T79" fmla="*/ 3 h 125"/>
                  <a:gd name="T80" fmla="*/ 14 w 467"/>
                  <a:gd name="T81" fmla="*/ 3 h 125"/>
                  <a:gd name="T82" fmla="*/ 15 w 467"/>
                  <a:gd name="T83" fmla="*/ 2 h 125"/>
                  <a:gd name="T84" fmla="*/ 16 w 467"/>
                  <a:gd name="T85" fmla="*/ 2 h 125"/>
                  <a:gd name="T86" fmla="*/ 18 w 467"/>
                  <a:gd name="T87" fmla="*/ 2 h 125"/>
                  <a:gd name="T88" fmla="*/ 19 w 467"/>
                  <a:gd name="T89" fmla="*/ 2 h 125"/>
                  <a:gd name="T90" fmla="*/ 21 w 467"/>
                  <a:gd name="T91" fmla="*/ 2 h 125"/>
                  <a:gd name="T92" fmla="*/ 23 w 467"/>
                  <a:gd name="T93" fmla="*/ 2 h 125"/>
                  <a:gd name="T94" fmla="*/ 26 w 467"/>
                  <a:gd name="T95" fmla="*/ 2 h 125"/>
                  <a:gd name="T96" fmla="*/ 28 w 467"/>
                  <a:gd name="T97" fmla="*/ 2 h 125"/>
                  <a:gd name="T98" fmla="*/ 31 w 467"/>
                  <a:gd name="T99" fmla="*/ 2 h 125"/>
                  <a:gd name="T100" fmla="*/ 34 w 467"/>
                  <a:gd name="T101" fmla="*/ 2 h 125"/>
                  <a:gd name="T102" fmla="*/ 40 w 467"/>
                  <a:gd name="T103" fmla="*/ 2 h 125"/>
                  <a:gd name="T104" fmla="*/ 45 w 467"/>
                  <a:gd name="T105" fmla="*/ 3 h 125"/>
                  <a:gd name="T106" fmla="*/ 50 w 467"/>
                  <a:gd name="T107" fmla="*/ 4 h 125"/>
                  <a:gd name="T108" fmla="*/ 52 w 467"/>
                  <a:gd name="T109" fmla="*/ 4 h 125"/>
                  <a:gd name="T110" fmla="*/ 54 w 467"/>
                  <a:gd name="T111" fmla="*/ 4 h 1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7"/>
                  <a:gd name="T169" fmla="*/ 0 h 125"/>
                  <a:gd name="T170" fmla="*/ 467 w 467"/>
                  <a:gd name="T171" fmla="*/ 125 h 1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7" h="125">
                    <a:moveTo>
                      <a:pt x="466" y="38"/>
                    </a:moveTo>
                    <a:lnTo>
                      <a:pt x="464" y="38"/>
                    </a:lnTo>
                    <a:lnTo>
                      <a:pt x="463" y="38"/>
                    </a:lnTo>
                    <a:lnTo>
                      <a:pt x="460" y="37"/>
                    </a:lnTo>
                    <a:lnTo>
                      <a:pt x="457" y="36"/>
                    </a:lnTo>
                    <a:lnTo>
                      <a:pt x="454" y="35"/>
                    </a:lnTo>
                    <a:lnTo>
                      <a:pt x="450" y="34"/>
                    </a:lnTo>
                    <a:lnTo>
                      <a:pt x="447" y="33"/>
                    </a:lnTo>
                    <a:lnTo>
                      <a:pt x="445" y="32"/>
                    </a:lnTo>
                    <a:lnTo>
                      <a:pt x="444" y="32"/>
                    </a:lnTo>
                    <a:lnTo>
                      <a:pt x="441" y="32"/>
                    </a:lnTo>
                    <a:lnTo>
                      <a:pt x="434" y="29"/>
                    </a:lnTo>
                    <a:lnTo>
                      <a:pt x="422" y="27"/>
                    </a:lnTo>
                    <a:lnTo>
                      <a:pt x="409" y="23"/>
                    </a:lnTo>
                    <a:lnTo>
                      <a:pt x="391" y="19"/>
                    </a:lnTo>
                    <a:lnTo>
                      <a:pt x="372" y="16"/>
                    </a:lnTo>
                    <a:lnTo>
                      <a:pt x="352" y="11"/>
                    </a:lnTo>
                    <a:lnTo>
                      <a:pt x="330" y="7"/>
                    </a:lnTo>
                    <a:lnTo>
                      <a:pt x="308" y="4"/>
                    </a:lnTo>
                    <a:lnTo>
                      <a:pt x="286" y="1"/>
                    </a:lnTo>
                    <a:lnTo>
                      <a:pt x="265" y="0"/>
                    </a:lnTo>
                    <a:lnTo>
                      <a:pt x="244" y="0"/>
                    </a:lnTo>
                    <a:lnTo>
                      <a:pt x="223" y="0"/>
                    </a:lnTo>
                    <a:lnTo>
                      <a:pt x="203" y="0"/>
                    </a:lnTo>
                    <a:lnTo>
                      <a:pt x="184" y="2"/>
                    </a:lnTo>
                    <a:lnTo>
                      <a:pt x="167" y="4"/>
                    </a:lnTo>
                    <a:lnTo>
                      <a:pt x="151" y="4"/>
                    </a:lnTo>
                    <a:lnTo>
                      <a:pt x="137" y="5"/>
                    </a:lnTo>
                    <a:lnTo>
                      <a:pt x="124" y="5"/>
                    </a:lnTo>
                    <a:lnTo>
                      <a:pt x="114" y="4"/>
                    </a:lnTo>
                    <a:lnTo>
                      <a:pt x="102" y="3"/>
                    </a:lnTo>
                    <a:lnTo>
                      <a:pt x="88" y="4"/>
                    </a:lnTo>
                    <a:lnTo>
                      <a:pt x="73" y="7"/>
                    </a:lnTo>
                    <a:lnTo>
                      <a:pt x="57" y="11"/>
                    </a:lnTo>
                    <a:lnTo>
                      <a:pt x="43" y="16"/>
                    </a:lnTo>
                    <a:lnTo>
                      <a:pt x="29" y="21"/>
                    </a:lnTo>
                    <a:lnTo>
                      <a:pt x="17" y="26"/>
                    </a:lnTo>
                    <a:lnTo>
                      <a:pt x="8" y="30"/>
                    </a:lnTo>
                    <a:lnTo>
                      <a:pt x="2" y="33"/>
                    </a:lnTo>
                    <a:lnTo>
                      <a:pt x="0" y="34"/>
                    </a:lnTo>
                    <a:lnTo>
                      <a:pt x="17" y="36"/>
                    </a:lnTo>
                    <a:lnTo>
                      <a:pt x="33" y="41"/>
                    </a:lnTo>
                    <a:lnTo>
                      <a:pt x="48" y="48"/>
                    </a:lnTo>
                    <a:lnTo>
                      <a:pt x="61" y="57"/>
                    </a:lnTo>
                    <a:lnTo>
                      <a:pt x="74" y="68"/>
                    </a:lnTo>
                    <a:lnTo>
                      <a:pt x="86" y="80"/>
                    </a:lnTo>
                    <a:lnTo>
                      <a:pt x="99" y="91"/>
                    </a:lnTo>
                    <a:lnTo>
                      <a:pt x="111" y="102"/>
                    </a:lnTo>
                    <a:lnTo>
                      <a:pt x="123" y="111"/>
                    </a:lnTo>
                    <a:lnTo>
                      <a:pt x="136" y="119"/>
                    </a:lnTo>
                    <a:lnTo>
                      <a:pt x="137" y="120"/>
                    </a:lnTo>
                    <a:lnTo>
                      <a:pt x="138" y="121"/>
                    </a:lnTo>
                    <a:lnTo>
                      <a:pt x="139" y="121"/>
                    </a:lnTo>
                    <a:lnTo>
                      <a:pt x="140" y="121"/>
                    </a:lnTo>
                    <a:lnTo>
                      <a:pt x="141" y="122"/>
                    </a:lnTo>
                    <a:lnTo>
                      <a:pt x="142" y="122"/>
                    </a:lnTo>
                    <a:lnTo>
                      <a:pt x="143" y="123"/>
                    </a:lnTo>
                    <a:lnTo>
                      <a:pt x="144" y="124"/>
                    </a:lnTo>
                    <a:lnTo>
                      <a:pt x="145" y="124"/>
                    </a:lnTo>
                    <a:lnTo>
                      <a:pt x="146" y="124"/>
                    </a:lnTo>
                    <a:lnTo>
                      <a:pt x="144" y="118"/>
                    </a:lnTo>
                    <a:lnTo>
                      <a:pt x="137" y="110"/>
                    </a:lnTo>
                    <a:lnTo>
                      <a:pt x="127" y="102"/>
                    </a:lnTo>
                    <a:lnTo>
                      <a:pt x="118" y="92"/>
                    </a:lnTo>
                    <a:lnTo>
                      <a:pt x="108" y="82"/>
                    </a:lnTo>
                    <a:lnTo>
                      <a:pt x="100" y="72"/>
                    </a:lnTo>
                    <a:lnTo>
                      <a:pt x="93" y="63"/>
                    </a:lnTo>
                    <a:lnTo>
                      <a:pt x="89" y="54"/>
                    </a:lnTo>
                    <a:lnTo>
                      <a:pt x="88" y="46"/>
                    </a:lnTo>
                    <a:lnTo>
                      <a:pt x="89" y="39"/>
                    </a:lnTo>
                    <a:lnTo>
                      <a:pt x="96" y="35"/>
                    </a:lnTo>
                    <a:lnTo>
                      <a:pt x="105" y="31"/>
                    </a:lnTo>
                    <a:lnTo>
                      <a:pt x="113" y="29"/>
                    </a:lnTo>
                    <a:lnTo>
                      <a:pt x="118" y="26"/>
                    </a:lnTo>
                    <a:lnTo>
                      <a:pt x="123" y="25"/>
                    </a:lnTo>
                    <a:lnTo>
                      <a:pt x="127" y="23"/>
                    </a:lnTo>
                    <a:lnTo>
                      <a:pt x="131" y="23"/>
                    </a:lnTo>
                    <a:lnTo>
                      <a:pt x="137" y="22"/>
                    </a:lnTo>
                    <a:lnTo>
                      <a:pt x="143" y="21"/>
                    </a:lnTo>
                    <a:lnTo>
                      <a:pt x="151" y="19"/>
                    </a:lnTo>
                    <a:lnTo>
                      <a:pt x="162" y="18"/>
                    </a:lnTo>
                    <a:lnTo>
                      <a:pt x="172" y="16"/>
                    </a:lnTo>
                    <a:lnTo>
                      <a:pt x="183" y="16"/>
                    </a:lnTo>
                    <a:lnTo>
                      <a:pt x="192" y="16"/>
                    </a:lnTo>
                    <a:lnTo>
                      <a:pt x="202" y="17"/>
                    </a:lnTo>
                    <a:lnTo>
                      <a:pt x="212" y="18"/>
                    </a:lnTo>
                    <a:lnTo>
                      <a:pt x="222" y="19"/>
                    </a:lnTo>
                    <a:lnTo>
                      <a:pt x="233" y="20"/>
                    </a:lnTo>
                    <a:lnTo>
                      <a:pt x="244" y="21"/>
                    </a:lnTo>
                    <a:lnTo>
                      <a:pt x="257" y="21"/>
                    </a:lnTo>
                    <a:lnTo>
                      <a:pt x="271" y="21"/>
                    </a:lnTo>
                    <a:lnTo>
                      <a:pt x="289" y="18"/>
                    </a:lnTo>
                    <a:lnTo>
                      <a:pt x="312" y="18"/>
                    </a:lnTo>
                    <a:lnTo>
                      <a:pt x="338" y="21"/>
                    </a:lnTo>
                    <a:lnTo>
                      <a:pt x="364" y="25"/>
                    </a:lnTo>
                    <a:lnTo>
                      <a:pt x="389" y="29"/>
                    </a:lnTo>
                    <a:lnTo>
                      <a:pt x="412" y="34"/>
                    </a:lnTo>
                    <a:lnTo>
                      <a:pt x="430" y="37"/>
                    </a:lnTo>
                    <a:lnTo>
                      <a:pt x="443" y="38"/>
                    </a:lnTo>
                    <a:lnTo>
                      <a:pt x="447" y="38"/>
                    </a:lnTo>
                    <a:lnTo>
                      <a:pt x="444" y="33"/>
                    </a:lnTo>
                    <a:lnTo>
                      <a:pt x="466" y="38"/>
                    </a:lnTo>
                  </a:path>
                </a:pathLst>
              </a:custGeom>
              <a:solidFill>
                <a:srgbClr val="FFB1B1"/>
              </a:solidFill>
              <a:ln w="9525" cap="rnd">
                <a:noFill/>
                <a:round/>
                <a:headEnd/>
                <a:tailEnd/>
              </a:ln>
            </p:spPr>
            <p:txBody>
              <a:bodyPr/>
              <a:lstStyle/>
              <a:p>
                <a:endParaRPr lang="en-US"/>
              </a:p>
            </p:txBody>
          </p:sp>
          <p:sp>
            <p:nvSpPr>
              <p:cNvPr id="84499" name="Freeform 531"/>
              <p:cNvSpPr>
                <a:spLocks noChangeAspect="1"/>
              </p:cNvSpPr>
              <p:nvPr/>
            </p:nvSpPr>
            <p:spPr bwMode="auto">
              <a:xfrm>
                <a:off x="5416" y="744"/>
                <a:ext cx="118" cy="38"/>
              </a:xfrm>
              <a:custGeom>
                <a:avLst/>
                <a:gdLst>
                  <a:gd name="T0" fmla="*/ 26 w 241"/>
                  <a:gd name="T1" fmla="*/ 6 h 77"/>
                  <a:gd name="T2" fmla="*/ 24 w 241"/>
                  <a:gd name="T3" fmla="*/ 4 h 77"/>
                  <a:gd name="T4" fmla="*/ 22 w 241"/>
                  <a:gd name="T5" fmla="*/ 2 h 77"/>
                  <a:gd name="T6" fmla="*/ 19 w 241"/>
                  <a:gd name="T7" fmla="*/ 1 h 77"/>
                  <a:gd name="T8" fmla="*/ 17 w 241"/>
                  <a:gd name="T9" fmla="*/ 0 h 77"/>
                  <a:gd name="T10" fmla="*/ 14 w 241"/>
                  <a:gd name="T11" fmla="*/ 0 h 77"/>
                  <a:gd name="T12" fmla="*/ 11 w 241"/>
                  <a:gd name="T13" fmla="*/ 0 h 77"/>
                  <a:gd name="T14" fmla="*/ 8 w 241"/>
                  <a:gd name="T15" fmla="*/ 0 h 77"/>
                  <a:gd name="T16" fmla="*/ 5 w 241"/>
                  <a:gd name="T17" fmla="*/ 0 h 77"/>
                  <a:gd name="T18" fmla="*/ 2 w 241"/>
                  <a:gd name="T19" fmla="*/ 0 h 77"/>
                  <a:gd name="T20" fmla="*/ 0 w 241"/>
                  <a:gd name="T21" fmla="*/ 0 h 77"/>
                  <a:gd name="T22" fmla="*/ 0 w 241"/>
                  <a:gd name="T23" fmla="*/ 0 h 77"/>
                  <a:gd name="T24" fmla="*/ 1 w 241"/>
                  <a:gd name="T25" fmla="*/ 1 h 77"/>
                  <a:gd name="T26" fmla="*/ 3 w 241"/>
                  <a:gd name="T27" fmla="*/ 2 h 77"/>
                  <a:gd name="T28" fmla="*/ 5 w 241"/>
                  <a:gd name="T29" fmla="*/ 2 h 77"/>
                  <a:gd name="T30" fmla="*/ 7 w 241"/>
                  <a:gd name="T31" fmla="*/ 3 h 77"/>
                  <a:gd name="T32" fmla="*/ 10 w 241"/>
                  <a:gd name="T33" fmla="*/ 3 h 77"/>
                  <a:gd name="T34" fmla="*/ 12 w 241"/>
                  <a:gd name="T35" fmla="*/ 3 h 77"/>
                  <a:gd name="T36" fmla="*/ 14 w 241"/>
                  <a:gd name="T37" fmla="*/ 3 h 77"/>
                  <a:gd name="T38" fmla="*/ 16 w 241"/>
                  <a:gd name="T39" fmla="*/ 3 h 77"/>
                  <a:gd name="T40" fmla="*/ 18 w 241"/>
                  <a:gd name="T41" fmla="*/ 3 h 77"/>
                  <a:gd name="T42" fmla="*/ 20 w 241"/>
                  <a:gd name="T43" fmla="*/ 4 h 77"/>
                  <a:gd name="T44" fmla="*/ 20 w 241"/>
                  <a:gd name="T45" fmla="*/ 4 h 77"/>
                  <a:gd name="T46" fmla="*/ 21 w 241"/>
                  <a:gd name="T47" fmla="*/ 4 h 77"/>
                  <a:gd name="T48" fmla="*/ 22 w 241"/>
                  <a:gd name="T49" fmla="*/ 5 h 77"/>
                  <a:gd name="T50" fmla="*/ 23 w 241"/>
                  <a:gd name="T51" fmla="*/ 5 h 77"/>
                  <a:gd name="T52" fmla="*/ 23 w 241"/>
                  <a:gd name="T53" fmla="*/ 6 h 77"/>
                  <a:gd name="T54" fmla="*/ 24 w 241"/>
                  <a:gd name="T55" fmla="*/ 6 h 77"/>
                  <a:gd name="T56" fmla="*/ 24 w 241"/>
                  <a:gd name="T57" fmla="*/ 7 h 77"/>
                  <a:gd name="T58" fmla="*/ 25 w 241"/>
                  <a:gd name="T59" fmla="*/ 8 h 77"/>
                  <a:gd name="T60" fmla="*/ 26 w 241"/>
                  <a:gd name="T61" fmla="*/ 8 h 77"/>
                  <a:gd name="T62" fmla="*/ 27 w 241"/>
                  <a:gd name="T63" fmla="*/ 9 h 77"/>
                  <a:gd name="T64" fmla="*/ 28 w 241"/>
                  <a:gd name="T65" fmla="*/ 9 h 77"/>
                  <a:gd name="T66" fmla="*/ 26 w 241"/>
                  <a:gd name="T67" fmla="*/ 6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1"/>
                  <a:gd name="T103" fmla="*/ 0 h 77"/>
                  <a:gd name="T104" fmla="*/ 241 w 241"/>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1" h="77">
                    <a:moveTo>
                      <a:pt x="221" y="50"/>
                    </a:moveTo>
                    <a:lnTo>
                      <a:pt x="203" y="33"/>
                    </a:lnTo>
                    <a:lnTo>
                      <a:pt x="184" y="21"/>
                    </a:lnTo>
                    <a:lnTo>
                      <a:pt x="163" y="12"/>
                    </a:lnTo>
                    <a:lnTo>
                      <a:pt x="141" y="6"/>
                    </a:lnTo>
                    <a:lnTo>
                      <a:pt x="118" y="2"/>
                    </a:lnTo>
                    <a:lnTo>
                      <a:pt x="94" y="1"/>
                    </a:lnTo>
                    <a:lnTo>
                      <a:pt x="70" y="1"/>
                    </a:lnTo>
                    <a:lnTo>
                      <a:pt x="46" y="1"/>
                    </a:lnTo>
                    <a:lnTo>
                      <a:pt x="23" y="1"/>
                    </a:lnTo>
                    <a:lnTo>
                      <a:pt x="0" y="0"/>
                    </a:lnTo>
                    <a:lnTo>
                      <a:pt x="15" y="11"/>
                    </a:lnTo>
                    <a:lnTo>
                      <a:pt x="31" y="18"/>
                    </a:lnTo>
                    <a:lnTo>
                      <a:pt x="47" y="23"/>
                    </a:lnTo>
                    <a:lnTo>
                      <a:pt x="64" y="25"/>
                    </a:lnTo>
                    <a:lnTo>
                      <a:pt x="81" y="27"/>
                    </a:lnTo>
                    <a:lnTo>
                      <a:pt x="98" y="27"/>
                    </a:lnTo>
                    <a:lnTo>
                      <a:pt x="116" y="27"/>
                    </a:lnTo>
                    <a:lnTo>
                      <a:pt x="133" y="27"/>
                    </a:lnTo>
                    <a:lnTo>
                      <a:pt x="151" y="30"/>
                    </a:lnTo>
                    <a:lnTo>
                      <a:pt x="168" y="33"/>
                    </a:lnTo>
                    <a:lnTo>
                      <a:pt x="176" y="36"/>
                    </a:lnTo>
                    <a:lnTo>
                      <a:pt x="184" y="40"/>
                    </a:lnTo>
                    <a:lnTo>
                      <a:pt x="191" y="44"/>
                    </a:lnTo>
                    <a:lnTo>
                      <a:pt x="198" y="49"/>
                    </a:lnTo>
                    <a:lnTo>
                      <a:pt x="205" y="54"/>
                    </a:lnTo>
                    <a:lnTo>
                      <a:pt x="211" y="59"/>
                    </a:lnTo>
                    <a:lnTo>
                      <a:pt x="217" y="65"/>
                    </a:lnTo>
                    <a:lnTo>
                      <a:pt x="224" y="69"/>
                    </a:lnTo>
                    <a:lnTo>
                      <a:pt x="232" y="73"/>
                    </a:lnTo>
                    <a:lnTo>
                      <a:pt x="240" y="76"/>
                    </a:lnTo>
                    <a:lnTo>
                      <a:pt x="221" y="50"/>
                    </a:lnTo>
                  </a:path>
                </a:pathLst>
              </a:custGeom>
              <a:solidFill>
                <a:srgbClr val="FFFFFF"/>
              </a:solidFill>
              <a:ln w="9525" cap="rnd">
                <a:noFill/>
                <a:round/>
                <a:headEnd/>
                <a:tailEnd/>
              </a:ln>
            </p:spPr>
            <p:txBody>
              <a:bodyPr/>
              <a:lstStyle/>
              <a:p>
                <a:endParaRPr lang="en-US"/>
              </a:p>
            </p:txBody>
          </p:sp>
          <p:sp>
            <p:nvSpPr>
              <p:cNvPr id="84500" name="Freeform 532"/>
              <p:cNvSpPr>
                <a:spLocks noChangeAspect="1"/>
              </p:cNvSpPr>
              <p:nvPr/>
            </p:nvSpPr>
            <p:spPr bwMode="auto">
              <a:xfrm>
                <a:off x="5379" y="738"/>
                <a:ext cx="149" cy="103"/>
              </a:xfrm>
              <a:custGeom>
                <a:avLst/>
                <a:gdLst>
                  <a:gd name="T0" fmla="*/ 31 w 305"/>
                  <a:gd name="T1" fmla="*/ 19 h 211"/>
                  <a:gd name="T2" fmla="*/ 33 w 305"/>
                  <a:gd name="T3" fmla="*/ 19 h 211"/>
                  <a:gd name="T4" fmla="*/ 35 w 305"/>
                  <a:gd name="T5" fmla="*/ 19 h 211"/>
                  <a:gd name="T6" fmla="*/ 36 w 305"/>
                  <a:gd name="T7" fmla="*/ 19 h 211"/>
                  <a:gd name="T8" fmla="*/ 35 w 305"/>
                  <a:gd name="T9" fmla="*/ 19 h 211"/>
                  <a:gd name="T10" fmla="*/ 33 w 305"/>
                  <a:gd name="T11" fmla="*/ 20 h 211"/>
                  <a:gd name="T12" fmla="*/ 32 w 305"/>
                  <a:gd name="T13" fmla="*/ 20 h 211"/>
                  <a:gd name="T14" fmla="*/ 32 w 305"/>
                  <a:gd name="T15" fmla="*/ 21 h 211"/>
                  <a:gd name="T16" fmla="*/ 32 w 305"/>
                  <a:gd name="T17" fmla="*/ 21 h 211"/>
                  <a:gd name="T18" fmla="*/ 32 w 305"/>
                  <a:gd name="T19" fmla="*/ 23 h 211"/>
                  <a:gd name="T20" fmla="*/ 32 w 305"/>
                  <a:gd name="T21" fmla="*/ 24 h 211"/>
                  <a:gd name="T22" fmla="*/ 31 w 305"/>
                  <a:gd name="T23" fmla="*/ 21 h 211"/>
                  <a:gd name="T24" fmla="*/ 26 w 305"/>
                  <a:gd name="T25" fmla="*/ 19 h 211"/>
                  <a:gd name="T26" fmla="*/ 21 w 305"/>
                  <a:gd name="T27" fmla="*/ 16 h 211"/>
                  <a:gd name="T28" fmla="*/ 18 w 305"/>
                  <a:gd name="T29" fmla="*/ 16 h 211"/>
                  <a:gd name="T30" fmla="*/ 16 w 305"/>
                  <a:gd name="T31" fmla="*/ 15 h 211"/>
                  <a:gd name="T32" fmla="*/ 14 w 305"/>
                  <a:gd name="T33" fmla="*/ 14 h 211"/>
                  <a:gd name="T34" fmla="*/ 13 w 305"/>
                  <a:gd name="T35" fmla="*/ 13 h 211"/>
                  <a:gd name="T36" fmla="*/ 13 w 305"/>
                  <a:gd name="T37" fmla="*/ 11 h 211"/>
                  <a:gd name="T38" fmla="*/ 13 w 305"/>
                  <a:gd name="T39" fmla="*/ 10 h 211"/>
                  <a:gd name="T40" fmla="*/ 13 w 305"/>
                  <a:gd name="T41" fmla="*/ 9 h 211"/>
                  <a:gd name="T42" fmla="*/ 13 w 305"/>
                  <a:gd name="T43" fmla="*/ 8 h 211"/>
                  <a:gd name="T44" fmla="*/ 12 w 305"/>
                  <a:gd name="T45" fmla="*/ 9 h 211"/>
                  <a:gd name="T46" fmla="*/ 11 w 305"/>
                  <a:gd name="T47" fmla="*/ 9 h 211"/>
                  <a:gd name="T48" fmla="*/ 8 w 305"/>
                  <a:gd name="T49" fmla="*/ 8 h 211"/>
                  <a:gd name="T50" fmla="*/ 6 w 305"/>
                  <a:gd name="T51" fmla="*/ 7 h 211"/>
                  <a:gd name="T52" fmla="*/ 4 w 305"/>
                  <a:gd name="T53" fmla="*/ 5 h 211"/>
                  <a:gd name="T54" fmla="*/ 2 w 305"/>
                  <a:gd name="T55" fmla="*/ 3 h 211"/>
                  <a:gd name="T56" fmla="*/ 0 w 305"/>
                  <a:gd name="T57" fmla="*/ 0 h 211"/>
                  <a:gd name="T58" fmla="*/ 0 w 305"/>
                  <a:gd name="T59" fmla="*/ 0 h 211"/>
                  <a:gd name="T60" fmla="*/ 1 w 305"/>
                  <a:gd name="T61" fmla="*/ 1 h 211"/>
                  <a:gd name="T62" fmla="*/ 4 w 305"/>
                  <a:gd name="T63" fmla="*/ 4 h 211"/>
                  <a:gd name="T64" fmla="*/ 7 w 305"/>
                  <a:gd name="T65" fmla="*/ 5 h 211"/>
                  <a:gd name="T66" fmla="*/ 9 w 305"/>
                  <a:gd name="T67" fmla="*/ 6 h 211"/>
                  <a:gd name="T68" fmla="*/ 11 w 305"/>
                  <a:gd name="T69" fmla="*/ 7 h 211"/>
                  <a:gd name="T70" fmla="*/ 13 w 305"/>
                  <a:gd name="T71" fmla="*/ 7 h 211"/>
                  <a:gd name="T72" fmla="*/ 15 w 305"/>
                  <a:gd name="T73" fmla="*/ 6 h 211"/>
                  <a:gd name="T74" fmla="*/ 14 w 305"/>
                  <a:gd name="T75" fmla="*/ 8 h 211"/>
                  <a:gd name="T76" fmla="*/ 15 w 305"/>
                  <a:gd name="T77" fmla="*/ 10 h 211"/>
                  <a:gd name="T78" fmla="*/ 17 w 305"/>
                  <a:gd name="T79" fmla="*/ 14 h 211"/>
                  <a:gd name="T80" fmla="*/ 21 w 305"/>
                  <a:gd name="T81" fmla="*/ 15 h 211"/>
                  <a:gd name="T82" fmla="*/ 24 w 305"/>
                  <a:gd name="T83" fmla="*/ 17 h 211"/>
                  <a:gd name="T84" fmla="*/ 28 w 305"/>
                  <a:gd name="T85" fmla="*/ 18 h 211"/>
                  <a:gd name="T86" fmla="*/ 30 w 305"/>
                  <a:gd name="T87" fmla="*/ 19 h 2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5"/>
                  <a:gd name="T133" fmla="*/ 0 h 211"/>
                  <a:gd name="T134" fmla="*/ 305 w 305"/>
                  <a:gd name="T135" fmla="*/ 211 h 2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5" h="211">
                    <a:moveTo>
                      <a:pt x="258" y="160"/>
                    </a:moveTo>
                    <a:lnTo>
                      <a:pt x="263" y="162"/>
                    </a:lnTo>
                    <a:lnTo>
                      <a:pt x="269" y="162"/>
                    </a:lnTo>
                    <a:lnTo>
                      <a:pt x="275" y="163"/>
                    </a:lnTo>
                    <a:lnTo>
                      <a:pt x="281" y="163"/>
                    </a:lnTo>
                    <a:lnTo>
                      <a:pt x="287" y="163"/>
                    </a:lnTo>
                    <a:lnTo>
                      <a:pt x="292" y="163"/>
                    </a:lnTo>
                    <a:lnTo>
                      <a:pt x="298" y="163"/>
                    </a:lnTo>
                    <a:lnTo>
                      <a:pt x="301" y="163"/>
                    </a:lnTo>
                    <a:lnTo>
                      <a:pt x="304" y="163"/>
                    </a:lnTo>
                    <a:lnTo>
                      <a:pt x="302" y="163"/>
                    </a:lnTo>
                    <a:lnTo>
                      <a:pt x="299" y="164"/>
                    </a:lnTo>
                    <a:lnTo>
                      <a:pt x="295" y="165"/>
                    </a:lnTo>
                    <a:lnTo>
                      <a:pt x="291" y="165"/>
                    </a:lnTo>
                    <a:lnTo>
                      <a:pt x="287" y="167"/>
                    </a:lnTo>
                    <a:lnTo>
                      <a:pt x="283" y="168"/>
                    </a:lnTo>
                    <a:lnTo>
                      <a:pt x="279" y="170"/>
                    </a:lnTo>
                    <a:lnTo>
                      <a:pt x="275" y="172"/>
                    </a:lnTo>
                    <a:lnTo>
                      <a:pt x="273" y="175"/>
                    </a:lnTo>
                    <a:lnTo>
                      <a:pt x="272" y="177"/>
                    </a:lnTo>
                    <a:lnTo>
                      <a:pt x="272" y="180"/>
                    </a:lnTo>
                    <a:lnTo>
                      <a:pt x="272" y="184"/>
                    </a:lnTo>
                    <a:lnTo>
                      <a:pt x="272" y="187"/>
                    </a:lnTo>
                    <a:lnTo>
                      <a:pt x="273" y="192"/>
                    </a:lnTo>
                    <a:lnTo>
                      <a:pt x="274" y="196"/>
                    </a:lnTo>
                    <a:lnTo>
                      <a:pt x="275" y="200"/>
                    </a:lnTo>
                    <a:lnTo>
                      <a:pt x="275" y="204"/>
                    </a:lnTo>
                    <a:lnTo>
                      <a:pt x="275" y="208"/>
                    </a:lnTo>
                    <a:lnTo>
                      <a:pt x="275" y="210"/>
                    </a:lnTo>
                    <a:lnTo>
                      <a:pt x="273" y="198"/>
                    </a:lnTo>
                    <a:lnTo>
                      <a:pt x="266" y="186"/>
                    </a:lnTo>
                    <a:lnTo>
                      <a:pt x="253" y="175"/>
                    </a:lnTo>
                    <a:lnTo>
                      <a:pt x="239" y="165"/>
                    </a:lnTo>
                    <a:lnTo>
                      <a:pt x="222" y="157"/>
                    </a:lnTo>
                    <a:lnTo>
                      <a:pt x="206" y="149"/>
                    </a:lnTo>
                    <a:lnTo>
                      <a:pt x="189" y="144"/>
                    </a:lnTo>
                    <a:lnTo>
                      <a:pt x="174" y="139"/>
                    </a:lnTo>
                    <a:lnTo>
                      <a:pt x="161" y="136"/>
                    </a:lnTo>
                    <a:lnTo>
                      <a:pt x="154" y="134"/>
                    </a:lnTo>
                    <a:lnTo>
                      <a:pt x="149" y="133"/>
                    </a:lnTo>
                    <a:lnTo>
                      <a:pt x="143" y="131"/>
                    </a:lnTo>
                    <a:lnTo>
                      <a:pt x="138" y="130"/>
                    </a:lnTo>
                    <a:lnTo>
                      <a:pt x="133" y="127"/>
                    </a:lnTo>
                    <a:lnTo>
                      <a:pt x="128" y="124"/>
                    </a:lnTo>
                    <a:lnTo>
                      <a:pt x="123" y="121"/>
                    </a:lnTo>
                    <a:lnTo>
                      <a:pt x="120" y="116"/>
                    </a:lnTo>
                    <a:lnTo>
                      <a:pt x="117" y="112"/>
                    </a:lnTo>
                    <a:lnTo>
                      <a:pt x="114" y="108"/>
                    </a:lnTo>
                    <a:lnTo>
                      <a:pt x="112" y="102"/>
                    </a:lnTo>
                    <a:lnTo>
                      <a:pt x="111" y="98"/>
                    </a:lnTo>
                    <a:lnTo>
                      <a:pt x="110" y="95"/>
                    </a:lnTo>
                    <a:lnTo>
                      <a:pt x="110" y="90"/>
                    </a:lnTo>
                    <a:lnTo>
                      <a:pt x="109" y="86"/>
                    </a:lnTo>
                    <a:lnTo>
                      <a:pt x="109" y="83"/>
                    </a:lnTo>
                    <a:lnTo>
                      <a:pt x="109" y="79"/>
                    </a:lnTo>
                    <a:lnTo>
                      <a:pt x="109" y="76"/>
                    </a:lnTo>
                    <a:lnTo>
                      <a:pt x="109" y="73"/>
                    </a:lnTo>
                    <a:lnTo>
                      <a:pt x="110" y="72"/>
                    </a:lnTo>
                    <a:lnTo>
                      <a:pt x="110" y="71"/>
                    </a:lnTo>
                    <a:lnTo>
                      <a:pt x="109" y="72"/>
                    </a:lnTo>
                    <a:lnTo>
                      <a:pt x="107" y="73"/>
                    </a:lnTo>
                    <a:lnTo>
                      <a:pt x="103" y="73"/>
                    </a:lnTo>
                    <a:lnTo>
                      <a:pt x="98" y="74"/>
                    </a:lnTo>
                    <a:lnTo>
                      <a:pt x="92" y="74"/>
                    </a:lnTo>
                    <a:lnTo>
                      <a:pt x="85" y="73"/>
                    </a:lnTo>
                    <a:lnTo>
                      <a:pt x="79" y="73"/>
                    </a:lnTo>
                    <a:lnTo>
                      <a:pt x="71" y="70"/>
                    </a:lnTo>
                    <a:lnTo>
                      <a:pt x="63" y="66"/>
                    </a:lnTo>
                    <a:lnTo>
                      <a:pt x="54" y="60"/>
                    </a:lnTo>
                    <a:lnTo>
                      <a:pt x="47" y="54"/>
                    </a:lnTo>
                    <a:lnTo>
                      <a:pt x="39" y="48"/>
                    </a:lnTo>
                    <a:lnTo>
                      <a:pt x="32" y="41"/>
                    </a:lnTo>
                    <a:lnTo>
                      <a:pt x="27" y="36"/>
                    </a:lnTo>
                    <a:lnTo>
                      <a:pt x="21" y="30"/>
                    </a:lnTo>
                    <a:lnTo>
                      <a:pt x="16" y="24"/>
                    </a:lnTo>
                    <a:lnTo>
                      <a:pt x="12" y="19"/>
                    </a:lnTo>
                    <a:lnTo>
                      <a:pt x="8" y="13"/>
                    </a:lnTo>
                    <a:lnTo>
                      <a:pt x="4" y="7"/>
                    </a:lnTo>
                    <a:lnTo>
                      <a:pt x="0" y="0"/>
                    </a:lnTo>
                    <a:lnTo>
                      <a:pt x="2" y="1"/>
                    </a:lnTo>
                    <a:lnTo>
                      <a:pt x="5" y="4"/>
                    </a:lnTo>
                    <a:lnTo>
                      <a:pt x="9" y="9"/>
                    </a:lnTo>
                    <a:lnTo>
                      <a:pt x="15" y="14"/>
                    </a:lnTo>
                    <a:lnTo>
                      <a:pt x="22" y="20"/>
                    </a:lnTo>
                    <a:lnTo>
                      <a:pt x="29" y="27"/>
                    </a:lnTo>
                    <a:lnTo>
                      <a:pt x="37" y="33"/>
                    </a:lnTo>
                    <a:lnTo>
                      <a:pt x="44" y="39"/>
                    </a:lnTo>
                    <a:lnTo>
                      <a:pt x="52" y="44"/>
                    </a:lnTo>
                    <a:lnTo>
                      <a:pt x="60" y="48"/>
                    </a:lnTo>
                    <a:lnTo>
                      <a:pt x="66" y="50"/>
                    </a:lnTo>
                    <a:lnTo>
                      <a:pt x="73" y="53"/>
                    </a:lnTo>
                    <a:lnTo>
                      <a:pt x="79" y="56"/>
                    </a:lnTo>
                    <a:lnTo>
                      <a:pt x="86" y="58"/>
                    </a:lnTo>
                    <a:lnTo>
                      <a:pt x="93" y="60"/>
                    </a:lnTo>
                    <a:lnTo>
                      <a:pt x="100" y="61"/>
                    </a:lnTo>
                    <a:lnTo>
                      <a:pt x="106" y="61"/>
                    </a:lnTo>
                    <a:lnTo>
                      <a:pt x="113" y="60"/>
                    </a:lnTo>
                    <a:lnTo>
                      <a:pt x="119" y="59"/>
                    </a:lnTo>
                    <a:lnTo>
                      <a:pt x="125" y="56"/>
                    </a:lnTo>
                    <a:lnTo>
                      <a:pt x="125" y="57"/>
                    </a:lnTo>
                    <a:lnTo>
                      <a:pt x="124" y="61"/>
                    </a:lnTo>
                    <a:lnTo>
                      <a:pt x="123" y="67"/>
                    </a:lnTo>
                    <a:lnTo>
                      <a:pt x="123" y="74"/>
                    </a:lnTo>
                    <a:lnTo>
                      <a:pt x="124" y="82"/>
                    </a:lnTo>
                    <a:lnTo>
                      <a:pt x="126" y="91"/>
                    </a:lnTo>
                    <a:lnTo>
                      <a:pt x="130" y="100"/>
                    </a:lnTo>
                    <a:lnTo>
                      <a:pt x="137" y="108"/>
                    </a:lnTo>
                    <a:lnTo>
                      <a:pt x="146" y="116"/>
                    </a:lnTo>
                    <a:lnTo>
                      <a:pt x="159" y="123"/>
                    </a:lnTo>
                    <a:lnTo>
                      <a:pt x="174" y="128"/>
                    </a:lnTo>
                    <a:lnTo>
                      <a:pt x="187" y="133"/>
                    </a:lnTo>
                    <a:lnTo>
                      <a:pt x="199" y="138"/>
                    </a:lnTo>
                    <a:lnTo>
                      <a:pt x="211" y="143"/>
                    </a:lnTo>
                    <a:lnTo>
                      <a:pt x="221" y="146"/>
                    </a:lnTo>
                    <a:lnTo>
                      <a:pt x="231" y="150"/>
                    </a:lnTo>
                    <a:lnTo>
                      <a:pt x="240" y="153"/>
                    </a:lnTo>
                    <a:lnTo>
                      <a:pt x="247" y="155"/>
                    </a:lnTo>
                    <a:lnTo>
                      <a:pt x="253" y="158"/>
                    </a:lnTo>
                    <a:lnTo>
                      <a:pt x="258" y="160"/>
                    </a:lnTo>
                  </a:path>
                </a:pathLst>
              </a:custGeom>
              <a:solidFill>
                <a:srgbClr val="E498B1"/>
              </a:solidFill>
              <a:ln w="9525" cap="rnd">
                <a:noFill/>
                <a:round/>
                <a:headEnd/>
                <a:tailEnd/>
              </a:ln>
            </p:spPr>
            <p:txBody>
              <a:bodyPr/>
              <a:lstStyle/>
              <a:p>
                <a:endParaRPr lang="en-US"/>
              </a:p>
            </p:txBody>
          </p:sp>
          <p:sp>
            <p:nvSpPr>
              <p:cNvPr id="84501" name="Freeform 533"/>
              <p:cNvSpPr>
                <a:spLocks noChangeAspect="1"/>
              </p:cNvSpPr>
              <p:nvPr/>
            </p:nvSpPr>
            <p:spPr bwMode="auto">
              <a:xfrm>
                <a:off x="5477" y="807"/>
                <a:ext cx="37" cy="20"/>
              </a:xfrm>
              <a:custGeom>
                <a:avLst/>
                <a:gdLst>
                  <a:gd name="T0" fmla="*/ 9 w 74"/>
                  <a:gd name="T1" fmla="*/ 5 h 41"/>
                  <a:gd name="T2" fmla="*/ 9 w 74"/>
                  <a:gd name="T3" fmla="*/ 4 h 41"/>
                  <a:gd name="T4" fmla="*/ 8 w 74"/>
                  <a:gd name="T5" fmla="*/ 4 h 41"/>
                  <a:gd name="T6" fmla="*/ 8 w 74"/>
                  <a:gd name="T7" fmla="*/ 4 h 41"/>
                  <a:gd name="T8" fmla="*/ 8 w 74"/>
                  <a:gd name="T9" fmla="*/ 4 h 41"/>
                  <a:gd name="T10" fmla="*/ 8 w 74"/>
                  <a:gd name="T11" fmla="*/ 3 h 41"/>
                  <a:gd name="T12" fmla="*/ 8 w 74"/>
                  <a:gd name="T13" fmla="*/ 3 h 41"/>
                  <a:gd name="T14" fmla="*/ 9 w 74"/>
                  <a:gd name="T15" fmla="*/ 3 h 41"/>
                  <a:gd name="T16" fmla="*/ 9 w 74"/>
                  <a:gd name="T17" fmla="*/ 3 h 41"/>
                  <a:gd name="T18" fmla="*/ 9 w 74"/>
                  <a:gd name="T19" fmla="*/ 3 h 41"/>
                  <a:gd name="T20" fmla="*/ 9 w 74"/>
                  <a:gd name="T21" fmla="*/ 2 h 41"/>
                  <a:gd name="T22" fmla="*/ 9 w 74"/>
                  <a:gd name="T23" fmla="*/ 2 h 41"/>
                  <a:gd name="T24" fmla="*/ 9 w 74"/>
                  <a:gd name="T25" fmla="*/ 2 h 41"/>
                  <a:gd name="T26" fmla="*/ 9 w 74"/>
                  <a:gd name="T27" fmla="*/ 2 h 41"/>
                  <a:gd name="T28" fmla="*/ 9 w 74"/>
                  <a:gd name="T29" fmla="*/ 2 h 41"/>
                  <a:gd name="T30" fmla="*/ 7 w 74"/>
                  <a:gd name="T31" fmla="*/ 2 h 41"/>
                  <a:gd name="T32" fmla="*/ 7 w 74"/>
                  <a:gd name="T33" fmla="*/ 2 h 41"/>
                  <a:gd name="T34" fmla="*/ 6 w 74"/>
                  <a:gd name="T35" fmla="*/ 2 h 41"/>
                  <a:gd name="T36" fmla="*/ 6 w 74"/>
                  <a:gd name="T37" fmla="*/ 2 h 41"/>
                  <a:gd name="T38" fmla="*/ 5 w 74"/>
                  <a:gd name="T39" fmla="*/ 2 h 41"/>
                  <a:gd name="T40" fmla="*/ 5 w 74"/>
                  <a:gd name="T41" fmla="*/ 2 h 41"/>
                  <a:gd name="T42" fmla="*/ 5 w 74"/>
                  <a:gd name="T43" fmla="*/ 1 h 41"/>
                  <a:gd name="T44" fmla="*/ 5 w 74"/>
                  <a:gd name="T45" fmla="*/ 1 h 41"/>
                  <a:gd name="T46" fmla="*/ 5 w 74"/>
                  <a:gd name="T47" fmla="*/ 1 h 41"/>
                  <a:gd name="T48" fmla="*/ 3 w 74"/>
                  <a:gd name="T49" fmla="*/ 1 h 41"/>
                  <a:gd name="T50" fmla="*/ 3 w 74"/>
                  <a:gd name="T51" fmla="*/ 1 h 41"/>
                  <a:gd name="T52" fmla="*/ 2 w 74"/>
                  <a:gd name="T53" fmla="*/ 1 h 41"/>
                  <a:gd name="T54" fmla="*/ 1 w 74"/>
                  <a:gd name="T55" fmla="*/ 0 h 41"/>
                  <a:gd name="T56" fmla="*/ 1 w 74"/>
                  <a:gd name="T57" fmla="*/ 0 h 41"/>
                  <a:gd name="T58" fmla="*/ 1 w 74"/>
                  <a:gd name="T59" fmla="*/ 0 h 41"/>
                  <a:gd name="T60" fmla="*/ 1 w 74"/>
                  <a:gd name="T61" fmla="*/ 0 h 41"/>
                  <a:gd name="T62" fmla="*/ 1 w 74"/>
                  <a:gd name="T63" fmla="*/ 0 h 41"/>
                  <a:gd name="T64" fmla="*/ 0 w 74"/>
                  <a:gd name="T65" fmla="*/ 0 h 41"/>
                  <a:gd name="T66" fmla="*/ 0 w 74"/>
                  <a:gd name="T67" fmla="*/ 0 h 41"/>
                  <a:gd name="T68" fmla="*/ 1 w 74"/>
                  <a:gd name="T69" fmla="*/ 0 h 41"/>
                  <a:gd name="T70" fmla="*/ 1 w 74"/>
                  <a:gd name="T71" fmla="*/ 0 h 41"/>
                  <a:gd name="T72" fmla="*/ 1 w 74"/>
                  <a:gd name="T73" fmla="*/ 0 h 41"/>
                  <a:gd name="T74" fmla="*/ 2 w 74"/>
                  <a:gd name="T75" fmla="*/ 1 h 41"/>
                  <a:gd name="T76" fmla="*/ 2 w 74"/>
                  <a:gd name="T77" fmla="*/ 1 h 41"/>
                  <a:gd name="T78" fmla="*/ 3 w 74"/>
                  <a:gd name="T79" fmla="*/ 1 h 41"/>
                  <a:gd name="T80" fmla="*/ 5 w 74"/>
                  <a:gd name="T81" fmla="*/ 2 h 41"/>
                  <a:gd name="T82" fmla="*/ 5 w 74"/>
                  <a:gd name="T83" fmla="*/ 2 h 41"/>
                  <a:gd name="T84" fmla="*/ 6 w 74"/>
                  <a:gd name="T85" fmla="*/ 3 h 41"/>
                  <a:gd name="T86" fmla="*/ 6 w 74"/>
                  <a:gd name="T87" fmla="*/ 3 h 41"/>
                  <a:gd name="T88" fmla="*/ 6 w 74"/>
                  <a:gd name="T89" fmla="*/ 3 h 41"/>
                  <a:gd name="T90" fmla="*/ 6 w 74"/>
                  <a:gd name="T91" fmla="*/ 3 h 41"/>
                  <a:gd name="T92" fmla="*/ 7 w 74"/>
                  <a:gd name="T93" fmla="*/ 3 h 41"/>
                  <a:gd name="T94" fmla="*/ 7 w 74"/>
                  <a:gd name="T95" fmla="*/ 4 h 41"/>
                  <a:gd name="T96" fmla="*/ 7 w 74"/>
                  <a:gd name="T97" fmla="*/ 4 h 41"/>
                  <a:gd name="T98" fmla="*/ 7 w 74"/>
                  <a:gd name="T99" fmla="*/ 4 h 41"/>
                  <a:gd name="T100" fmla="*/ 8 w 74"/>
                  <a:gd name="T101" fmla="*/ 4 h 41"/>
                  <a:gd name="T102" fmla="*/ 8 w 74"/>
                  <a:gd name="T103" fmla="*/ 4 h 41"/>
                  <a:gd name="T104" fmla="*/ 9 w 74"/>
                  <a:gd name="T105" fmla="*/ 5 h 41"/>
                  <a:gd name="T106" fmla="*/ 9 w 74"/>
                  <a:gd name="T107" fmla="*/ 5 h 41"/>
                  <a:gd name="T108" fmla="*/ 9 w 74"/>
                  <a:gd name="T109" fmla="*/ 5 h 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
                  <a:gd name="T166" fmla="*/ 0 h 41"/>
                  <a:gd name="T167" fmla="*/ 74 w 74"/>
                  <a:gd name="T168" fmla="*/ 41 h 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 h="41">
                    <a:moveTo>
                      <a:pt x="65" y="40"/>
                    </a:moveTo>
                    <a:lnTo>
                      <a:pt x="65" y="39"/>
                    </a:lnTo>
                    <a:lnTo>
                      <a:pt x="64" y="38"/>
                    </a:lnTo>
                    <a:lnTo>
                      <a:pt x="64" y="36"/>
                    </a:lnTo>
                    <a:lnTo>
                      <a:pt x="64" y="34"/>
                    </a:lnTo>
                    <a:lnTo>
                      <a:pt x="64" y="31"/>
                    </a:lnTo>
                    <a:lnTo>
                      <a:pt x="64" y="30"/>
                    </a:lnTo>
                    <a:lnTo>
                      <a:pt x="66" y="28"/>
                    </a:lnTo>
                    <a:lnTo>
                      <a:pt x="67" y="26"/>
                    </a:lnTo>
                    <a:lnTo>
                      <a:pt x="70" y="25"/>
                    </a:lnTo>
                    <a:lnTo>
                      <a:pt x="73" y="23"/>
                    </a:lnTo>
                    <a:lnTo>
                      <a:pt x="72" y="23"/>
                    </a:lnTo>
                    <a:lnTo>
                      <a:pt x="70" y="23"/>
                    </a:lnTo>
                    <a:lnTo>
                      <a:pt x="67" y="22"/>
                    </a:lnTo>
                    <a:lnTo>
                      <a:pt x="63" y="21"/>
                    </a:lnTo>
                    <a:lnTo>
                      <a:pt x="59" y="20"/>
                    </a:lnTo>
                    <a:lnTo>
                      <a:pt x="54" y="19"/>
                    </a:lnTo>
                    <a:lnTo>
                      <a:pt x="49" y="18"/>
                    </a:lnTo>
                    <a:lnTo>
                      <a:pt x="45" y="16"/>
                    </a:lnTo>
                    <a:lnTo>
                      <a:pt x="41" y="16"/>
                    </a:lnTo>
                    <a:lnTo>
                      <a:pt x="37" y="14"/>
                    </a:lnTo>
                    <a:lnTo>
                      <a:pt x="34" y="13"/>
                    </a:lnTo>
                    <a:lnTo>
                      <a:pt x="29" y="12"/>
                    </a:lnTo>
                    <a:lnTo>
                      <a:pt x="25" y="10"/>
                    </a:lnTo>
                    <a:lnTo>
                      <a:pt x="19" y="8"/>
                    </a:lnTo>
                    <a:lnTo>
                      <a:pt x="15" y="6"/>
                    </a:lnTo>
                    <a:lnTo>
                      <a:pt x="10" y="4"/>
                    </a:lnTo>
                    <a:lnTo>
                      <a:pt x="7" y="3"/>
                    </a:lnTo>
                    <a:lnTo>
                      <a:pt x="4" y="2"/>
                    </a:lnTo>
                    <a:lnTo>
                      <a:pt x="1" y="1"/>
                    </a:lnTo>
                    <a:lnTo>
                      <a:pt x="0" y="0"/>
                    </a:lnTo>
                    <a:lnTo>
                      <a:pt x="2" y="1"/>
                    </a:lnTo>
                    <a:lnTo>
                      <a:pt x="5" y="3"/>
                    </a:lnTo>
                    <a:lnTo>
                      <a:pt x="10" y="5"/>
                    </a:lnTo>
                    <a:lnTo>
                      <a:pt x="16" y="8"/>
                    </a:lnTo>
                    <a:lnTo>
                      <a:pt x="23" y="12"/>
                    </a:lnTo>
                    <a:lnTo>
                      <a:pt x="30" y="15"/>
                    </a:lnTo>
                    <a:lnTo>
                      <a:pt x="38" y="19"/>
                    </a:lnTo>
                    <a:lnTo>
                      <a:pt x="44" y="22"/>
                    </a:lnTo>
                    <a:lnTo>
                      <a:pt x="49" y="25"/>
                    </a:lnTo>
                    <a:lnTo>
                      <a:pt x="53" y="28"/>
                    </a:lnTo>
                    <a:lnTo>
                      <a:pt x="55" y="30"/>
                    </a:lnTo>
                    <a:lnTo>
                      <a:pt x="57" y="31"/>
                    </a:lnTo>
                    <a:lnTo>
                      <a:pt x="60" y="34"/>
                    </a:lnTo>
                    <a:lnTo>
                      <a:pt x="61" y="35"/>
                    </a:lnTo>
                    <a:lnTo>
                      <a:pt x="63" y="37"/>
                    </a:lnTo>
                    <a:lnTo>
                      <a:pt x="64" y="38"/>
                    </a:lnTo>
                    <a:lnTo>
                      <a:pt x="64" y="39"/>
                    </a:lnTo>
                    <a:lnTo>
                      <a:pt x="65" y="40"/>
                    </a:lnTo>
                  </a:path>
                </a:pathLst>
              </a:custGeom>
              <a:solidFill>
                <a:srgbClr val="B1327E"/>
              </a:solidFill>
              <a:ln w="9525" cap="rnd">
                <a:noFill/>
                <a:round/>
                <a:headEnd/>
                <a:tailEnd/>
              </a:ln>
            </p:spPr>
            <p:txBody>
              <a:bodyPr/>
              <a:lstStyle/>
              <a:p>
                <a:endParaRPr lang="en-US"/>
              </a:p>
            </p:txBody>
          </p:sp>
          <p:sp>
            <p:nvSpPr>
              <p:cNvPr id="84502" name="Freeform 534"/>
              <p:cNvSpPr>
                <a:spLocks noChangeAspect="1"/>
              </p:cNvSpPr>
              <p:nvPr/>
            </p:nvSpPr>
            <p:spPr bwMode="auto">
              <a:xfrm>
                <a:off x="5395" y="756"/>
                <a:ext cx="76" cy="49"/>
              </a:xfrm>
              <a:custGeom>
                <a:avLst/>
                <a:gdLst>
                  <a:gd name="T0" fmla="*/ 18 w 155"/>
                  <a:gd name="T1" fmla="*/ 12 h 102"/>
                  <a:gd name="T2" fmla="*/ 17 w 155"/>
                  <a:gd name="T3" fmla="*/ 11 h 102"/>
                  <a:gd name="T4" fmla="*/ 16 w 155"/>
                  <a:gd name="T5" fmla="*/ 11 h 102"/>
                  <a:gd name="T6" fmla="*/ 14 w 155"/>
                  <a:gd name="T7" fmla="*/ 10 h 102"/>
                  <a:gd name="T8" fmla="*/ 13 w 155"/>
                  <a:gd name="T9" fmla="*/ 9 h 102"/>
                  <a:gd name="T10" fmla="*/ 12 w 155"/>
                  <a:gd name="T11" fmla="*/ 9 h 102"/>
                  <a:gd name="T12" fmla="*/ 11 w 155"/>
                  <a:gd name="T13" fmla="*/ 8 h 102"/>
                  <a:gd name="T14" fmla="*/ 10 w 155"/>
                  <a:gd name="T15" fmla="*/ 7 h 102"/>
                  <a:gd name="T16" fmla="*/ 10 w 155"/>
                  <a:gd name="T17" fmla="*/ 6 h 102"/>
                  <a:gd name="T18" fmla="*/ 10 w 155"/>
                  <a:gd name="T19" fmla="*/ 4 h 102"/>
                  <a:gd name="T20" fmla="*/ 10 w 155"/>
                  <a:gd name="T21" fmla="*/ 3 h 102"/>
                  <a:gd name="T22" fmla="*/ 10 w 155"/>
                  <a:gd name="T23" fmla="*/ 3 h 102"/>
                  <a:gd name="T24" fmla="*/ 9 w 155"/>
                  <a:gd name="T25" fmla="*/ 3 h 102"/>
                  <a:gd name="T26" fmla="*/ 7 w 155"/>
                  <a:gd name="T27" fmla="*/ 3 h 102"/>
                  <a:gd name="T28" fmla="*/ 4 w 155"/>
                  <a:gd name="T29" fmla="*/ 2 h 102"/>
                  <a:gd name="T30" fmla="*/ 1 w 155"/>
                  <a:gd name="T31" fmla="*/ 1 h 102"/>
                  <a:gd name="T32" fmla="*/ 0 w 155"/>
                  <a:gd name="T33" fmla="*/ 0 h 102"/>
                  <a:gd name="T34" fmla="*/ 0 w 155"/>
                  <a:gd name="T35" fmla="*/ 0 h 102"/>
                  <a:gd name="T36" fmla="*/ 2 w 155"/>
                  <a:gd name="T37" fmla="*/ 1 h 102"/>
                  <a:gd name="T38" fmla="*/ 4 w 155"/>
                  <a:gd name="T39" fmla="*/ 3 h 102"/>
                  <a:gd name="T40" fmla="*/ 7 w 155"/>
                  <a:gd name="T41" fmla="*/ 4 h 102"/>
                  <a:gd name="T42" fmla="*/ 9 w 155"/>
                  <a:gd name="T43" fmla="*/ 3 h 102"/>
                  <a:gd name="T44" fmla="*/ 9 w 155"/>
                  <a:gd name="T45" fmla="*/ 3 h 102"/>
                  <a:gd name="T46" fmla="*/ 9 w 155"/>
                  <a:gd name="T47" fmla="*/ 4 h 102"/>
                  <a:gd name="T48" fmla="*/ 9 w 155"/>
                  <a:gd name="T49" fmla="*/ 5 h 102"/>
                  <a:gd name="T50" fmla="*/ 10 w 155"/>
                  <a:gd name="T51" fmla="*/ 7 h 102"/>
                  <a:gd name="T52" fmla="*/ 10 w 155"/>
                  <a:gd name="T53" fmla="*/ 8 h 102"/>
                  <a:gd name="T54" fmla="*/ 11 w 155"/>
                  <a:gd name="T55" fmla="*/ 9 h 102"/>
                  <a:gd name="T56" fmla="*/ 12 w 155"/>
                  <a:gd name="T57" fmla="*/ 9 h 102"/>
                  <a:gd name="T58" fmla="*/ 13 w 155"/>
                  <a:gd name="T59" fmla="*/ 10 h 102"/>
                  <a:gd name="T60" fmla="*/ 14 w 155"/>
                  <a:gd name="T61" fmla="*/ 11 h 102"/>
                  <a:gd name="T62" fmla="*/ 16 w 155"/>
                  <a:gd name="T63" fmla="*/ 11 h 102"/>
                  <a:gd name="T64" fmla="*/ 18 w 155"/>
                  <a:gd name="T65" fmla="*/ 12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02"/>
                  <a:gd name="T101" fmla="*/ 155 w 155"/>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02">
                    <a:moveTo>
                      <a:pt x="154" y="101"/>
                    </a:moveTo>
                    <a:lnTo>
                      <a:pt x="153" y="101"/>
                    </a:lnTo>
                    <a:lnTo>
                      <a:pt x="150" y="100"/>
                    </a:lnTo>
                    <a:lnTo>
                      <a:pt x="146" y="99"/>
                    </a:lnTo>
                    <a:lnTo>
                      <a:pt x="140" y="96"/>
                    </a:lnTo>
                    <a:lnTo>
                      <a:pt x="134" y="94"/>
                    </a:lnTo>
                    <a:lnTo>
                      <a:pt x="127" y="91"/>
                    </a:lnTo>
                    <a:lnTo>
                      <a:pt x="121" y="88"/>
                    </a:lnTo>
                    <a:lnTo>
                      <a:pt x="114" y="85"/>
                    </a:lnTo>
                    <a:lnTo>
                      <a:pt x="108" y="82"/>
                    </a:lnTo>
                    <a:lnTo>
                      <a:pt x="102" y="78"/>
                    </a:lnTo>
                    <a:lnTo>
                      <a:pt x="99" y="75"/>
                    </a:lnTo>
                    <a:lnTo>
                      <a:pt x="95" y="71"/>
                    </a:lnTo>
                    <a:lnTo>
                      <a:pt x="92" y="66"/>
                    </a:lnTo>
                    <a:lnTo>
                      <a:pt x="88" y="61"/>
                    </a:lnTo>
                    <a:lnTo>
                      <a:pt x="86" y="55"/>
                    </a:lnTo>
                    <a:lnTo>
                      <a:pt x="83" y="49"/>
                    </a:lnTo>
                    <a:lnTo>
                      <a:pt x="82" y="43"/>
                    </a:lnTo>
                    <a:lnTo>
                      <a:pt x="82" y="37"/>
                    </a:lnTo>
                    <a:lnTo>
                      <a:pt x="82" y="32"/>
                    </a:lnTo>
                    <a:lnTo>
                      <a:pt x="84" y="27"/>
                    </a:lnTo>
                    <a:lnTo>
                      <a:pt x="83" y="27"/>
                    </a:lnTo>
                    <a:lnTo>
                      <a:pt x="80" y="27"/>
                    </a:lnTo>
                    <a:lnTo>
                      <a:pt x="75" y="28"/>
                    </a:lnTo>
                    <a:lnTo>
                      <a:pt x="68" y="29"/>
                    </a:lnTo>
                    <a:lnTo>
                      <a:pt x="61" y="29"/>
                    </a:lnTo>
                    <a:lnTo>
                      <a:pt x="51" y="27"/>
                    </a:lnTo>
                    <a:lnTo>
                      <a:pt x="39" y="23"/>
                    </a:lnTo>
                    <a:lnTo>
                      <a:pt x="27" y="18"/>
                    </a:lnTo>
                    <a:lnTo>
                      <a:pt x="14" y="11"/>
                    </a:lnTo>
                    <a:lnTo>
                      <a:pt x="0" y="0"/>
                    </a:lnTo>
                    <a:lnTo>
                      <a:pt x="1" y="1"/>
                    </a:lnTo>
                    <a:lnTo>
                      <a:pt x="5" y="4"/>
                    </a:lnTo>
                    <a:lnTo>
                      <a:pt x="10" y="9"/>
                    </a:lnTo>
                    <a:lnTo>
                      <a:pt x="18" y="15"/>
                    </a:lnTo>
                    <a:lnTo>
                      <a:pt x="26" y="20"/>
                    </a:lnTo>
                    <a:lnTo>
                      <a:pt x="36" y="26"/>
                    </a:lnTo>
                    <a:lnTo>
                      <a:pt x="47" y="30"/>
                    </a:lnTo>
                    <a:lnTo>
                      <a:pt x="58" y="33"/>
                    </a:lnTo>
                    <a:lnTo>
                      <a:pt x="70" y="33"/>
                    </a:lnTo>
                    <a:lnTo>
                      <a:pt x="80" y="30"/>
                    </a:lnTo>
                    <a:lnTo>
                      <a:pt x="80" y="33"/>
                    </a:lnTo>
                    <a:lnTo>
                      <a:pt x="80" y="37"/>
                    </a:lnTo>
                    <a:lnTo>
                      <a:pt x="80" y="42"/>
                    </a:lnTo>
                    <a:lnTo>
                      <a:pt x="80" y="48"/>
                    </a:lnTo>
                    <a:lnTo>
                      <a:pt x="81" y="54"/>
                    </a:lnTo>
                    <a:lnTo>
                      <a:pt x="82" y="60"/>
                    </a:lnTo>
                    <a:lnTo>
                      <a:pt x="84" y="66"/>
                    </a:lnTo>
                    <a:lnTo>
                      <a:pt x="87" y="72"/>
                    </a:lnTo>
                    <a:lnTo>
                      <a:pt x="91" y="77"/>
                    </a:lnTo>
                    <a:lnTo>
                      <a:pt x="94" y="80"/>
                    </a:lnTo>
                    <a:lnTo>
                      <a:pt x="98" y="83"/>
                    </a:lnTo>
                    <a:lnTo>
                      <a:pt x="102" y="85"/>
                    </a:lnTo>
                    <a:lnTo>
                      <a:pt x="108" y="88"/>
                    </a:lnTo>
                    <a:lnTo>
                      <a:pt x="114" y="90"/>
                    </a:lnTo>
                    <a:lnTo>
                      <a:pt x="121" y="93"/>
                    </a:lnTo>
                    <a:lnTo>
                      <a:pt x="128" y="95"/>
                    </a:lnTo>
                    <a:lnTo>
                      <a:pt x="136" y="97"/>
                    </a:lnTo>
                    <a:lnTo>
                      <a:pt x="145" y="99"/>
                    </a:lnTo>
                    <a:lnTo>
                      <a:pt x="154" y="101"/>
                    </a:lnTo>
                  </a:path>
                </a:pathLst>
              </a:custGeom>
              <a:solidFill>
                <a:srgbClr val="B1327E"/>
              </a:solidFill>
              <a:ln w="9525" cap="rnd">
                <a:noFill/>
                <a:round/>
                <a:headEnd/>
                <a:tailEnd/>
              </a:ln>
            </p:spPr>
            <p:txBody>
              <a:bodyPr/>
              <a:lstStyle/>
              <a:p>
                <a:endParaRPr lang="en-US"/>
              </a:p>
            </p:txBody>
          </p:sp>
          <p:sp>
            <p:nvSpPr>
              <p:cNvPr id="84503" name="Freeform 535"/>
              <p:cNvSpPr>
                <a:spLocks noChangeAspect="1"/>
              </p:cNvSpPr>
              <p:nvPr/>
            </p:nvSpPr>
            <p:spPr bwMode="auto">
              <a:xfrm>
                <a:off x="5117" y="972"/>
                <a:ext cx="29" cy="26"/>
              </a:xfrm>
              <a:custGeom>
                <a:avLst/>
                <a:gdLst>
                  <a:gd name="T0" fmla="*/ 0 w 60"/>
                  <a:gd name="T1" fmla="*/ 2 h 52"/>
                  <a:gd name="T2" fmla="*/ 1 w 60"/>
                  <a:gd name="T3" fmla="*/ 1 h 52"/>
                  <a:gd name="T4" fmla="*/ 2 w 60"/>
                  <a:gd name="T5" fmla="*/ 1 h 52"/>
                  <a:gd name="T6" fmla="*/ 3 w 60"/>
                  <a:gd name="T7" fmla="*/ 0 h 52"/>
                  <a:gd name="T8" fmla="*/ 3 w 60"/>
                  <a:gd name="T9" fmla="*/ 0 h 52"/>
                  <a:gd name="T10" fmla="*/ 4 w 60"/>
                  <a:gd name="T11" fmla="*/ 1 h 52"/>
                  <a:gd name="T12" fmla="*/ 4 w 60"/>
                  <a:gd name="T13" fmla="*/ 1 h 52"/>
                  <a:gd name="T14" fmla="*/ 5 w 60"/>
                  <a:gd name="T15" fmla="*/ 1 h 52"/>
                  <a:gd name="T16" fmla="*/ 5 w 60"/>
                  <a:gd name="T17" fmla="*/ 2 h 52"/>
                  <a:gd name="T18" fmla="*/ 6 w 60"/>
                  <a:gd name="T19" fmla="*/ 3 h 52"/>
                  <a:gd name="T20" fmla="*/ 7 w 60"/>
                  <a:gd name="T21" fmla="*/ 3 h 52"/>
                  <a:gd name="T22" fmla="*/ 7 w 60"/>
                  <a:gd name="T23" fmla="*/ 3 h 52"/>
                  <a:gd name="T24" fmla="*/ 6 w 60"/>
                  <a:gd name="T25" fmla="*/ 3 h 52"/>
                  <a:gd name="T26" fmla="*/ 5 w 60"/>
                  <a:gd name="T27" fmla="*/ 3 h 52"/>
                  <a:gd name="T28" fmla="*/ 4 w 60"/>
                  <a:gd name="T29" fmla="*/ 3 h 52"/>
                  <a:gd name="T30" fmla="*/ 3 w 60"/>
                  <a:gd name="T31" fmla="*/ 3 h 52"/>
                  <a:gd name="T32" fmla="*/ 2 w 60"/>
                  <a:gd name="T33" fmla="*/ 3 h 52"/>
                  <a:gd name="T34" fmla="*/ 2 w 60"/>
                  <a:gd name="T35" fmla="*/ 3 h 52"/>
                  <a:gd name="T36" fmla="*/ 1 w 60"/>
                  <a:gd name="T37" fmla="*/ 3 h 52"/>
                  <a:gd name="T38" fmla="*/ 1 w 60"/>
                  <a:gd name="T39" fmla="*/ 4 h 52"/>
                  <a:gd name="T40" fmla="*/ 0 w 60"/>
                  <a:gd name="T41" fmla="*/ 5 h 52"/>
                  <a:gd name="T42" fmla="*/ 0 w 60"/>
                  <a:gd name="T43" fmla="*/ 7 h 52"/>
                  <a:gd name="T44" fmla="*/ 0 w 60"/>
                  <a:gd name="T45" fmla="*/ 2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52"/>
                  <a:gd name="T71" fmla="*/ 60 w 60"/>
                  <a:gd name="T72" fmla="*/ 52 h 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52">
                    <a:moveTo>
                      <a:pt x="6" y="13"/>
                    </a:moveTo>
                    <a:lnTo>
                      <a:pt x="14" y="7"/>
                    </a:lnTo>
                    <a:lnTo>
                      <a:pt x="21" y="3"/>
                    </a:lnTo>
                    <a:lnTo>
                      <a:pt x="26" y="0"/>
                    </a:lnTo>
                    <a:lnTo>
                      <a:pt x="32" y="0"/>
                    </a:lnTo>
                    <a:lnTo>
                      <a:pt x="35" y="1"/>
                    </a:lnTo>
                    <a:lnTo>
                      <a:pt x="40" y="4"/>
                    </a:lnTo>
                    <a:lnTo>
                      <a:pt x="44" y="8"/>
                    </a:lnTo>
                    <a:lnTo>
                      <a:pt x="48" y="14"/>
                    </a:lnTo>
                    <a:lnTo>
                      <a:pt x="54" y="21"/>
                    </a:lnTo>
                    <a:lnTo>
                      <a:pt x="59" y="30"/>
                    </a:lnTo>
                    <a:lnTo>
                      <a:pt x="50" y="28"/>
                    </a:lnTo>
                    <a:lnTo>
                      <a:pt x="41" y="26"/>
                    </a:lnTo>
                    <a:lnTo>
                      <a:pt x="35" y="25"/>
                    </a:lnTo>
                    <a:lnTo>
                      <a:pt x="29" y="23"/>
                    </a:lnTo>
                    <a:lnTo>
                      <a:pt x="23" y="23"/>
                    </a:lnTo>
                    <a:lnTo>
                      <a:pt x="19" y="24"/>
                    </a:lnTo>
                    <a:lnTo>
                      <a:pt x="14" y="27"/>
                    </a:lnTo>
                    <a:lnTo>
                      <a:pt x="10" y="32"/>
                    </a:lnTo>
                    <a:lnTo>
                      <a:pt x="5" y="40"/>
                    </a:lnTo>
                    <a:lnTo>
                      <a:pt x="0" y="51"/>
                    </a:lnTo>
                    <a:lnTo>
                      <a:pt x="6" y="13"/>
                    </a:lnTo>
                  </a:path>
                </a:pathLst>
              </a:custGeom>
              <a:solidFill>
                <a:srgbClr val="FFFFFF"/>
              </a:solidFill>
              <a:ln w="9525" cap="rnd">
                <a:noFill/>
                <a:round/>
                <a:headEnd/>
                <a:tailEnd/>
              </a:ln>
            </p:spPr>
            <p:txBody>
              <a:bodyPr/>
              <a:lstStyle/>
              <a:p>
                <a:endParaRPr lang="en-US"/>
              </a:p>
            </p:txBody>
          </p:sp>
          <p:sp>
            <p:nvSpPr>
              <p:cNvPr id="84504" name="Freeform 536"/>
              <p:cNvSpPr>
                <a:spLocks noChangeAspect="1"/>
              </p:cNvSpPr>
              <p:nvPr/>
            </p:nvSpPr>
            <p:spPr bwMode="auto">
              <a:xfrm>
                <a:off x="5457" y="854"/>
                <a:ext cx="23" cy="29"/>
              </a:xfrm>
              <a:custGeom>
                <a:avLst/>
                <a:gdLst>
                  <a:gd name="T0" fmla="*/ 1 w 46"/>
                  <a:gd name="T1" fmla="*/ 4 h 60"/>
                  <a:gd name="T2" fmla="*/ 1 w 46"/>
                  <a:gd name="T3" fmla="*/ 4 h 60"/>
                  <a:gd name="T4" fmla="*/ 0 w 46"/>
                  <a:gd name="T5" fmla="*/ 5 h 60"/>
                  <a:gd name="T6" fmla="*/ 0 w 46"/>
                  <a:gd name="T7" fmla="*/ 5 h 60"/>
                  <a:gd name="T8" fmla="*/ 1 w 46"/>
                  <a:gd name="T9" fmla="*/ 5 h 60"/>
                  <a:gd name="T10" fmla="*/ 1 w 46"/>
                  <a:gd name="T11" fmla="*/ 5 h 60"/>
                  <a:gd name="T12" fmla="*/ 1 w 46"/>
                  <a:gd name="T13" fmla="*/ 6 h 60"/>
                  <a:gd name="T14" fmla="*/ 1 w 46"/>
                  <a:gd name="T15" fmla="*/ 6 h 60"/>
                  <a:gd name="T16" fmla="*/ 1 w 46"/>
                  <a:gd name="T17" fmla="*/ 6 h 60"/>
                  <a:gd name="T18" fmla="*/ 1 w 46"/>
                  <a:gd name="T19" fmla="*/ 6 h 60"/>
                  <a:gd name="T20" fmla="*/ 1 w 46"/>
                  <a:gd name="T21" fmla="*/ 6 h 60"/>
                  <a:gd name="T22" fmla="*/ 1 w 46"/>
                  <a:gd name="T23" fmla="*/ 6 h 60"/>
                  <a:gd name="T24" fmla="*/ 1 w 46"/>
                  <a:gd name="T25" fmla="*/ 6 h 60"/>
                  <a:gd name="T26" fmla="*/ 3 w 46"/>
                  <a:gd name="T27" fmla="*/ 7 h 60"/>
                  <a:gd name="T28" fmla="*/ 3 w 46"/>
                  <a:gd name="T29" fmla="*/ 7 h 60"/>
                  <a:gd name="T30" fmla="*/ 3 w 46"/>
                  <a:gd name="T31" fmla="*/ 7 h 60"/>
                  <a:gd name="T32" fmla="*/ 3 w 46"/>
                  <a:gd name="T33" fmla="*/ 7 h 60"/>
                  <a:gd name="T34" fmla="*/ 3 w 46"/>
                  <a:gd name="T35" fmla="*/ 7 h 60"/>
                  <a:gd name="T36" fmla="*/ 5 w 46"/>
                  <a:gd name="T37" fmla="*/ 7 h 60"/>
                  <a:gd name="T38" fmla="*/ 5 w 46"/>
                  <a:gd name="T39" fmla="*/ 7 h 60"/>
                  <a:gd name="T40" fmla="*/ 6 w 46"/>
                  <a:gd name="T41" fmla="*/ 7 h 60"/>
                  <a:gd name="T42" fmla="*/ 6 w 46"/>
                  <a:gd name="T43" fmla="*/ 6 h 60"/>
                  <a:gd name="T44" fmla="*/ 6 w 46"/>
                  <a:gd name="T45" fmla="*/ 6 h 60"/>
                  <a:gd name="T46" fmla="*/ 6 w 46"/>
                  <a:gd name="T47" fmla="*/ 6 h 60"/>
                  <a:gd name="T48" fmla="*/ 6 w 46"/>
                  <a:gd name="T49" fmla="*/ 6 h 60"/>
                  <a:gd name="T50" fmla="*/ 6 w 46"/>
                  <a:gd name="T51" fmla="*/ 6 h 60"/>
                  <a:gd name="T52" fmla="*/ 6 w 46"/>
                  <a:gd name="T53" fmla="*/ 6 h 60"/>
                  <a:gd name="T54" fmla="*/ 6 w 46"/>
                  <a:gd name="T55" fmla="*/ 6 h 60"/>
                  <a:gd name="T56" fmla="*/ 6 w 46"/>
                  <a:gd name="T57" fmla="*/ 6 h 60"/>
                  <a:gd name="T58" fmla="*/ 6 w 46"/>
                  <a:gd name="T59" fmla="*/ 6 h 60"/>
                  <a:gd name="T60" fmla="*/ 6 w 46"/>
                  <a:gd name="T61" fmla="*/ 6 h 60"/>
                  <a:gd name="T62" fmla="*/ 6 w 46"/>
                  <a:gd name="T63" fmla="*/ 6 h 60"/>
                  <a:gd name="T64" fmla="*/ 6 w 46"/>
                  <a:gd name="T65" fmla="*/ 6 h 60"/>
                  <a:gd name="T66" fmla="*/ 6 w 46"/>
                  <a:gd name="T67" fmla="*/ 6 h 60"/>
                  <a:gd name="T68" fmla="*/ 5 w 46"/>
                  <a:gd name="T69" fmla="*/ 5 h 60"/>
                  <a:gd name="T70" fmla="*/ 5 w 46"/>
                  <a:gd name="T71" fmla="*/ 5 h 60"/>
                  <a:gd name="T72" fmla="*/ 3 w 46"/>
                  <a:gd name="T73" fmla="*/ 4 h 60"/>
                  <a:gd name="T74" fmla="*/ 3 w 46"/>
                  <a:gd name="T75" fmla="*/ 4 h 60"/>
                  <a:gd name="T76" fmla="*/ 3 w 46"/>
                  <a:gd name="T77" fmla="*/ 3 h 60"/>
                  <a:gd name="T78" fmla="*/ 3 w 46"/>
                  <a:gd name="T79" fmla="*/ 2 h 60"/>
                  <a:gd name="T80" fmla="*/ 3 w 46"/>
                  <a:gd name="T81" fmla="*/ 2 h 60"/>
                  <a:gd name="T82" fmla="*/ 3 w 46"/>
                  <a:gd name="T83" fmla="*/ 1 h 60"/>
                  <a:gd name="T84" fmla="*/ 4 w 46"/>
                  <a:gd name="T85" fmla="*/ 0 h 60"/>
                  <a:gd name="T86" fmla="*/ 5 w 46"/>
                  <a:gd name="T87" fmla="*/ 0 h 60"/>
                  <a:gd name="T88" fmla="*/ 5 w 46"/>
                  <a:gd name="T89" fmla="*/ 0 h 60"/>
                  <a:gd name="T90" fmla="*/ 5 w 46"/>
                  <a:gd name="T91" fmla="*/ 0 h 60"/>
                  <a:gd name="T92" fmla="*/ 3 w 46"/>
                  <a:gd name="T93" fmla="*/ 0 h 60"/>
                  <a:gd name="T94" fmla="*/ 3 w 46"/>
                  <a:gd name="T95" fmla="*/ 0 h 60"/>
                  <a:gd name="T96" fmla="*/ 3 w 46"/>
                  <a:gd name="T97" fmla="*/ 0 h 60"/>
                  <a:gd name="T98" fmla="*/ 3 w 46"/>
                  <a:gd name="T99" fmla="*/ 0 h 60"/>
                  <a:gd name="T100" fmla="*/ 2 w 46"/>
                  <a:gd name="T101" fmla="*/ 1 h 60"/>
                  <a:gd name="T102" fmla="*/ 1 w 46"/>
                  <a:gd name="T103" fmla="*/ 1 h 60"/>
                  <a:gd name="T104" fmla="*/ 1 w 46"/>
                  <a:gd name="T105" fmla="*/ 1 h 60"/>
                  <a:gd name="T106" fmla="*/ 1 w 46"/>
                  <a:gd name="T107" fmla="*/ 2 h 60"/>
                  <a:gd name="T108" fmla="*/ 1 w 46"/>
                  <a:gd name="T109" fmla="*/ 2 h 60"/>
                  <a:gd name="T110" fmla="*/ 1 w 46"/>
                  <a:gd name="T111" fmla="*/ 4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
                  <a:gd name="T169" fmla="*/ 0 h 60"/>
                  <a:gd name="T170" fmla="*/ 46 w 4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 h="60">
                    <a:moveTo>
                      <a:pt x="3" y="38"/>
                    </a:moveTo>
                    <a:lnTo>
                      <a:pt x="1" y="40"/>
                    </a:lnTo>
                    <a:lnTo>
                      <a:pt x="0" y="43"/>
                    </a:lnTo>
                    <a:lnTo>
                      <a:pt x="0" y="45"/>
                    </a:lnTo>
                    <a:lnTo>
                      <a:pt x="1" y="46"/>
                    </a:lnTo>
                    <a:lnTo>
                      <a:pt x="2" y="48"/>
                    </a:lnTo>
                    <a:lnTo>
                      <a:pt x="3" y="49"/>
                    </a:lnTo>
                    <a:lnTo>
                      <a:pt x="5" y="51"/>
                    </a:lnTo>
                    <a:lnTo>
                      <a:pt x="7" y="52"/>
                    </a:lnTo>
                    <a:lnTo>
                      <a:pt x="9" y="53"/>
                    </a:lnTo>
                    <a:lnTo>
                      <a:pt x="10" y="55"/>
                    </a:lnTo>
                    <a:lnTo>
                      <a:pt x="13" y="56"/>
                    </a:lnTo>
                    <a:lnTo>
                      <a:pt x="17" y="57"/>
                    </a:lnTo>
                    <a:lnTo>
                      <a:pt x="20" y="58"/>
                    </a:lnTo>
                    <a:lnTo>
                      <a:pt x="24" y="59"/>
                    </a:lnTo>
                    <a:lnTo>
                      <a:pt x="27" y="59"/>
                    </a:lnTo>
                    <a:lnTo>
                      <a:pt x="31" y="59"/>
                    </a:lnTo>
                    <a:lnTo>
                      <a:pt x="34" y="59"/>
                    </a:lnTo>
                    <a:lnTo>
                      <a:pt x="38" y="59"/>
                    </a:lnTo>
                    <a:lnTo>
                      <a:pt x="41" y="58"/>
                    </a:lnTo>
                    <a:lnTo>
                      <a:pt x="44" y="56"/>
                    </a:lnTo>
                    <a:lnTo>
                      <a:pt x="45" y="56"/>
                    </a:lnTo>
                    <a:lnTo>
                      <a:pt x="45" y="55"/>
                    </a:lnTo>
                    <a:lnTo>
                      <a:pt x="45" y="53"/>
                    </a:lnTo>
                    <a:lnTo>
                      <a:pt x="45" y="52"/>
                    </a:lnTo>
                    <a:lnTo>
                      <a:pt x="45" y="51"/>
                    </a:lnTo>
                    <a:lnTo>
                      <a:pt x="45" y="50"/>
                    </a:lnTo>
                    <a:lnTo>
                      <a:pt x="45" y="49"/>
                    </a:lnTo>
                    <a:lnTo>
                      <a:pt x="44" y="49"/>
                    </a:lnTo>
                    <a:lnTo>
                      <a:pt x="38" y="46"/>
                    </a:lnTo>
                    <a:lnTo>
                      <a:pt x="33" y="43"/>
                    </a:lnTo>
                    <a:lnTo>
                      <a:pt x="29" y="38"/>
                    </a:lnTo>
                    <a:lnTo>
                      <a:pt x="26" y="33"/>
                    </a:lnTo>
                    <a:lnTo>
                      <a:pt x="25" y="27"/>
                    </a:lnTo>
                    <a:lnTo>
                      <a:pt x="25" y="22"/>
                    </a:lnTo>
                    <a:lnTo>
                      <a:pt x="26" y="16"/>
                    </a:lnTo>
                    <a:lnTo>
                      <a:pt x="29" y="11"/>
                    </a:lnTo>
                    <a:lnTo>
                      <a:pt x="32" y="5"/>
                    </a:lnTo>
                    <a:lnTo>
                      <a:pt x="38" y="0"/>
                    </a:lnTo>
                    <a:lnTo>
                      <a:pt x="35" y="1"/>
                    </a:lnTo>
                    <a:lnTo>
                      <a:pt x="31" y="2"/>
                    </a:lnTo>
                    <a:lnTo>
                      <a:pt x="27" y="3"/>
                    </a:lnTo>
                    <a:lnTo>
                      <a:pt x="23" y="5"/>
                    </a:lnTo>
                    <a:lnTo>
                      <a:pt x="19" y="6"/>
                    </a:lnTo>
                    <a:lnTo>
                      <a:pt x="16" y="8"/>
                    </a:lnTo>
                    <a:lnTo>
                      <a:pt x="13" y="11"/>
                    </a:lnTo>
                    <a:lnTo>
                      <a:pt x="10" y="13"/>
                    </a:lnTo>
                    <a:lnTo>
                      <a:pt x="7" y="16"/>
                    </a:lnTo>
                    <a:lnTo>
                      <a:pt x="4" y="19"/>
                    </a:lnTo>
                    <a:lnTo>
                      <a:pt x="3" y="38"/>
                    </a:lnTo>
                  </a:path>
                </a:pathLst>
              </a:custGeom>
              <a:solidFill>
                <a:srgbClr val="FFB1B1"/>
              </a:solidFill>
              <a:ln w="9525" cap="rnd">
                <a:noFill/>
                <a:round/>
                <a:headEnd/>
                <a:tailEnd/>
              </a:ln>
            </p:spPr>
            <p:txBody>
              <a:bodyPr/>
              <a:lstStyle/>
              <a:p>
                <a:endParaRPr lang="en-US"/>
              </a:p>
            </p:txBody>
          </p:sp>
          <p:sp>
            <p:nvSpPr>
              <p:cNvPr id="84505" name="Freeform 537"/>
              <p:cNvSpPr>
                <a:spLocks noChangeAspect="1"/>
              </p:cNvSpPr>
              <p:nvPr/>
            </p:nvSpPr>
            <p:spPr bwMode="auto">
              <a:xfrm>
                <a:off x="5325" y="951"/>
                <a:ext cx="49" cy="43"/>
              </a:xfrm>
              <a:custGeom>
                <a:avLst/>
                <a:gdLst>
                  <a:gd name="T0" fmla="*/ 8 w 101"/>
                  <a:gd name="T1" fmla="*/ 5 h 88"/>
                  <a:gd name="T2" fmla="*/ 8 w 101"/>
                  <a:gd name="T3" fmla="*/ 5 h 88"/>
                  <a:gd name="T4" fmla="*/ 8 w 101"/>
                  <a:gd name="T5" fmla="*/ 5 h 88"/>
                  <a:gd name="T6" fmla="*/ 8 w 101"/>
                  <a:gd name="T7" fmla="*/ 5 h 88"/>
                  <a:gd name="T8" fmla="*/ 8 w 101"/>
                  <a:gd name="T9" fmla="*/ 6 h 88"/>
                  <a:gd name="T10" fmla="*/ 8 w 101"/>
                  <a:gd name="T11" fmla="*/ 6 h 88"/>
                  <a:gd name="T12" fmla="*/ 8 w 101"/>
                  <a:gd name="T13" fmla="*/ 6 h 88"/>
                  <a:gd name="T14" fmla="*/ 8 w 101"/>
                  <a:gd name="T15" fmla="*/ 6 h 88"/>
                  <a:gd name="T16" fmla="*/ 8 w 101"/>
                  <a:gd name="T17" fmla="*/ 7 h 88"/>
                  <a:gd name="T18" fmla="*/ 7 w 101"/>
                  <a:gd name="T19" fmla="*/ 7 h 88"/>
                  <a:gd name="T20" fmla="*/ 7 w 101"/>
                  <a:gd name="T21" fmla="*/ 7 h 88"/>
                  <a:gd name="T22" fmla="*/ 7 w 101"/>
                  <a:gd name="T23" fmla="*/ 7 h 88"/>
                  <a:gd name="T24" fmla="*/ 6 w 101"/>
                  <a:gd name="T25" fmla="*/ 7 h 88"/>
                  <a:gd name="T26" fmla="*/ 6 w 101"/>
                  <a:gd name="T27" fmla="*/ 7 h 88"/>
                  <a:gd name="T28" fmla="*/ 5 w 101"/>
                  <a:gd name="T29" fmla="*/ 8 h 88"/>
                  <a:gd name="T30" fmla="*/ 4 w 101"/>
                  <a:gd name="T31" fmla="*/ 8 h 88"/>
                  <a:gd name="T32" fmla="*/ 3 w 101"/>
                  <a:gd name="T33" fmla="*/ 8 h 88"/>
                  <a:gd name="T34" fmla="*/ 2 w 101"/>
                  <a:gd name="T35" fmla="*/ 8 h 88"/>
                  <a:gd name="T36" fmla="*/ 1 w 101"/>
                  <a:gd name="T37" fmla="*/ 9 h 88"/>
                  <a:gd name="T38" fmla="*/ 1 w 101"/>
                  <a:gd name="T39" fmla="*/ 9 h 88"/>
                  <a:gd name="T40" fmla="*/ 0 w 101"/>
                  <a:gd name="T41" fmla="*/ 10 h 88"/>
                  <a:gd name="T42" fmla="*/ 0 w 101"/>
                  <a:gd name="T43" fmla="*/ 10 h 88"/>
                  <a:gd name="T44" fmla="*/ 0 w 101"/>
                  <a:gd name="T45" fmla="*/ 10 h 88"/>
                  <a:gd name="T46" fmla="*/ 0 w 101"/>
                  <a:gd name="T47" fmla="*/ 9 h 88"/>
                  <a:gd name="T48" fmla="*/ 0 w 101"/>
                  <a:gd name="T49" fmla="*/ 7 h 88"/>
                  <a:gd name="T50" fmla="*/ 1 w 101"/>
                  <a:gd name="T51" fmla="*/ 6 h 88"/>
                  <a:gd name="T52" fmla="*/ 2 w 101"/>
                  <a:gd name="T53" fmla="*/ 5 h 88"/>
                  <a:gd name="T54" fmla="*/ 3 w 101"/>
                  <a:gd name="T55" fmla="*/ 5 h 88"/>
                  <a:gd name="T56" fmla="*/ 4 w 101"/>
                  <a:gd name="T57" fmla="*/ 4 h 88"/>
                  <a:gd name="T58" fmla="*/ 6 w 101"/>
                  <a:gd name="T59" fmla="*/ 4 h 88"/>
                  <a:gd name="T60" fmla="*/ 7 w 101"/>
                  <a:gd name="T61" fmla="*/ 3 h 88"/>
                  <a:gd name="T62" fmla="*/ 8 w 101"/>
                  <a:gd name="T63" fmla="*/ 2 h 88"/>
                  <a:gd name="T64" fmla="*/ 9 w 101"/>
                  <a:gd name="T65" fmla="*/ 2 h 88"/>
                  <a:gd name="T66" fmla="*/ 9 w 101"/>
                  <a:gd name="T67" fmla="*/ 2 h 88"/>
                  <a:gd name="T68" fmla="*/ 10 w 101"/>
                  <a:gd name="T69" fmla="*/ 1 h 88"/>
                  <a:gd name="T70" fmla="*/ 10 w 101"/>
                  <a:gd name="T71" fmla="*/ 1 h 88"/>
                  <a:gd name="T72" fmla="*/ 10 w 101"/>
                  <a:gd name="T73" fmla="*/ 1 h 88"/>
                  <a:gd name="T74" fmla="*/ 10 w 101"/>
                  <a:gd name="T75" fmla="*/ 1 h 88"/>
                  <a:gd name="T76" fmla="*/ 11 w 101"/>
                  <a:gd name="T77" fmla="*/ 1 h 88"/>
                  <a:gd name="T78" fmla="*/ 11 w 101"/>
                  <a:gd name="T79" fmla="*/ 1 h 88"/>
                  <a:gd name="T80" fmla="*/ 11 w 101"/>
                  <a:gd name="T81" fmla="*/ 0 h 88"/>
                  <a:gd name="T82" fmla="*/ 11 w 101"/>
                  <a:gd name="T83" fmla="*/ 0 h 88"/>
                  <a:gd name="T84" fmla="*/ 12 w 101"/>
                  <a:gd name="T85" fmla="*/ 0 h 88"/>
                  <a:gd name="T86" fmla="*/ 12 w 101"/>
                  <a:gd name="T87" fmla="*/ 0 h 88"/>
                  <a:gd name="T88" fmla="*/ 8 w 101"/>
                  <a:gd name="T89" fmla="*/ 5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88"/>
                  <a:gd name="T137" fmla="*/ 101 w 101"/>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88">
                    <a:moveTo>
                      <a:pt x="72" y="41"/>
                    </a:moveTo>
                    <a:lnTo>
                      <a:pt x="71" y="43"/>
                    </a:lnTo>
                    <a:lnTo>
                      <a:pt x="69" y="45"/>
                    </a:lnTo>
                    <a:lnTo>
                      <a:pt x="68" y="48"/>
                    </a:lnTo>
                    <a:lnTo>
                      <a:pt x="68" y="49"/>
                    </a:lnTo>
                    <a:lnTo>
                      <a:pt x="67" y="51"/>
                    </a:lnTo>
                    <a:lnTo>
                      <a:pt x="66" y="54"/>
                    </a:lnTo>
                    <a:lnTo>
                      <a:pt x="65" y="55"/>
                    </a:lnTo>
                    <a:lnTo>
                      <a:pt x="65" y="57"/>
                    </a:lnTo>
                    <a:lnTo>
                      <a:pt x="63" y="58"/>
                    </a:lnTo>
                    <a:lnTo>
                      <a:pt x="62" y="60"/>
                    </a:lnTo>
                    <a:lnTo>
                      <a:pt x="56" y="62"/>
                    </a:lnTo>
                    <a:lnTo>
                      <a:pt x="49" y="63"/>
                    </a:lnTo>
                    <a:lnTo>
                      <a:pt x="42" y="65"/>
                    </a:lnTo>
                    <a:lnTo>
                      <a:pt x="35" y="67"/>
                    </a:lnTo>
                    <a:lnTo>
                      <a:pt x="28" y="68"/>
                    </a:lnTo>
                    <a:lnTo>
                      <a:pt x="21" y="70"/>
                    </a:lnTo>
                    <a:lnTo>
                      <a:pt x="15" y="73"/>
                    </a:lnTo>
                    <a:lnTo>
                      <a:pt x="9" y="76"/>
                    </a:lnTo>
                    <a:lnTo>
                      <a:pt x="4" y="81"/>
                    </a:lnTo>
                    <a:lnTo>
                      <a:pt x="0" y="87"/>
                    </a:lnTo>
                    <a:lnTo>
                      <a:pt x="1" y="74"/>
                    </a:lnTo>
                    <a:lnTo>
                      <a:pt x="5" y="64"/>
                    </a:lnTo>
                    <a:lnTo>
                      <a:pt x="11" y="56"/>
                    </a:lnTo>
                    <a:lnTo>
                      <a:pt x="20" y="48"/>
                    </a:lnTo>
                    <a:lnTo>
                      <a:pt x="30" y="43"/>
                    </a:lnTo>
                    <a:lnTo>
                      <a:pt x="40" y="38"/>
                    </a:lnTo>
                    <a:lnTo>
                      <a:pt x="52" y="33"/>
                    </a:lnTo>
                    <a:lnTo>
                      <a:pt x="63" y="28"/>
                    </a:lnTo>
                    <a:lnTo>
                      <a:pt x="74" y="22"/>
                    </a:lnTo>
                    <a:lnTo>
                      <a:pt x="83" y="16"/>
                    </a:lnTo>
                    <a:lnTo>
                      <a:pt x="85" y="15"/>
                    </a:lnTo>
                    <a:lnTo>
                      <a:pt x="87" y="13"/>
                    </a:lnTo>
                    <a:lnTo>
                      <a:pt x="89" y="13"/>
                    </a:lnTo>
                    <a:lnTo>
                      <a:pt x="91" y="11"/>
                    </a:lnTo>
                    <a:lnTo>
                      <a:pt x="94" y="10"/>
                    </a:lnTo>
                    <a:lnTo>
                      <a:pt x="96" y="9"/>
                    </a:lnTo>
                    <a:lnTo>
                      <a:pt x="97" y="7"/>
                    </a:lnTo>
                    <a:lnTo>
                      <a:pt x="99" y="5"/>
                    </a:lnTo>
                    <a:lnTo>
                      <a:pt x="100" y="3"/>
                    </a:lnTo>
                    <a:lnTo>
                      <a:pt x="100" y="0"/>
                    </a:lnTo>
                    <a:lnTo>
                      <a:pt x="72" y="41"/>
                    </a:lnTo>
                  </a:path>
                </a:pathLst>
              </a:custGeom>
              <a:solidFill>
                <a:srgbClr val="FFB1B1"/>
              </a:solidFill>
              <a:ln w="9525" cap="rnd">
                <a:noFill/>
                <a:round/>
                <a:headEnd/>
                <a:tailEnd/>
              </a:ln>
            </p:spPr>
            <p:txBody>
              <a:bodyPr/>
              <a:lstStyle/>
              <a:p>
                <a:endParaRPr lang="en-US"/>
              </a:p>
            </p:txBody>
          </p:sp>
          <p:sp>
            <p:nvSpPr>
              <p:cNvPr id="84506" name="Freeform 538"/>
              <p:cNvSpPr>
                <a:spLocks noChangeAspect="1"/>
              </p:cNvSpPr>
              <p:nvPr/>
            </p:nvSpPr>
            <p:spPr bwMode="auto">
              <a:xfrm>
                <a:off x="5370" y="982"/>
                <a:ext cx="26" cy="28"/>
              </a:xfrm>
              <a:custGeom>
                <a:avLst/>
                <a:gdLst>
                  <a:gd name="T0" fmla="*/ 6 w 54"/>
                  <a:gd name="T1" fmla="*/ 0 h 57"/>
                  <a:gd name="T2" fmla="*/ 6 w 54"/>
                  <a:gd name="T3" fmla="*/ 0 h 57"/>
                  <a:gd name="T4" fmla="*/ 6 w 54"/>
                  <a:gd name="T5" fmla="*/ 0 h 57"/>
                  <a:gd name="T6" fmla="*/ 6 w 54"/>
                  <a:gd name="T7" fmla="*/ 0 h 57"/>
                  <a:gd name="T8" fmla="*/ 5 w 54"/>
                  <a:gd name="T9" fmla="*/ 0 h 57"/>
                  <a:gd name="T10" fmla="*/ 5 w 54"/>
                  <a:gd name="T11" fmla="*/ 0 h 57"/>
                  <a:gd name="T12" fmla="*/ 5 w 54"/>
                  <a:gd name="T13" fmla="*/ 0 h 57"/>
                  <a:gd name="T14" fmla="*/ 5 w 54"/>
                  <a:gd name="T15" fmla="*/ 0 h 57"/>
                  <a:gd name="T16" fmla="*/ 5 w 54"/>
                  <a:gd name="T17" fmla="*/ 0 h 57"/>
                  <a:gd name="T18" fmla="*/ 5 w 54"/>
                  <a:gd name="T19" fmla="*/ 0 h 57"/>
                  <a:gd name="T20" fmla="*/ 5 w 54"/>
                  <a:gd name="T21" fmla="*/ 0 h 57"/>
                  <a:gd name="T22" fmla="*/ 5 w 54"/>
                  <a:gd name="T23" fmla="*/ 0 h 57"/>
                  <a:gd name="T24" fmla="*/ 4 w 54"/>
                  <a:gd name="T25" fmla="*/ 1 h 57"/>
                  <a:gd name="T26" fmla="*/ 4 w 54"/>
                  <a:gd name="T27" fmla="*/ 2 h 57"/>
                  <a:gd name="T28" fmla="*/ 4 w 54"/>
                  <a:gd name="T29" fmla="*/ 2 h 57"/>
                  <a:gd name="T30" fmla="*/ 3 w 54"/>
                  <a:gd name="T31" fmla="*/ 3 h 57"/>
                  <a:gd name="T32" fmla="*/ 3 w 54"/>
                  <a:gd name="T33" fmla="*/ 3 h 57"/>
                  <a:gd name="T34" fmla="*/ 3 w 54"/>
                  <a:gd name="T35" fmla="*/ 4 h 57"/>
                  <a:gd name="T36" fmla="*/ 2 w 54"/>
                  <a:gd name="T37" fmla="*/ 4 h 57"/>
                  <a:gd name="T38" fmla="*/ 2 w 54"/>
                  <a:gd name="T39" fmla="*/ 5 h 57"/>
                  <a:gd name="T40" fmla="*/ 1 w 54"/>
                  <a:gd name="T41" fmla="*/ 5 h 57"/>
                  <a:gd name="T42" fmla="*/ 0 w 54"/>
                  <a:gd name="T43" fmla="*/ 5 h 57"/>
                  <a:gd name="T44" fmla="*/ 0 w 54"/>
                  <a:gd name="T45" fmla="*/ 5 h 57"/>
                  <a:gd name="T46" fmla="*/ 0 w 54"/>
                  <a:gd name="T47" fmla="*/ 5 h 57"/>
                  <a:gd name="T48" fmla="*/ 0 w 54"/>
                  <a:gd name="T49" fmla="*/ 5 h 57"/>
                  <a:gd name="T50" fmla="*/ 0 w 54"/>
                  <a:gd name="T51" fmla="*/ 5 h 57"/>
                  <a:gd name="T52" fmla="*/ 0 w 54"/>
                  <a:gd name="T53" fmla="*/ 5 h 57"/>
                  <a:gd name="T54" fmla="*/ 0 w 54"/>
                  <a:gd name="T55" fmla="*/ 5 h 57"/>
                  <a:gd name="T56" fmla="*/ 0 w 54"/>
                  <a:gd name="T57" fmla="*/ 5 h 57"/>
                  <a:gd name="T58" fmla="*/ 0 w 54"/>
                  <a:gd name="T59" fmla="*/ 5 h 57"/>
                  <a:gd name="T60" fmla="*/ 0 w 54"/>
                  <a:gd name="T61" fmla="*/ 5 h 57"/>
                  <a:gd name="T62" fmla="*/ 0 w 54"/>
                  <a:gd name="T63" fmla="*/ 6 h 57"/>
                  <a:gd name="T64" fmla="*/ 0 w 54"/>
                  <a:gd name="T65" fmla="*/ 6 h 57"/>
                  <a:gd name="T66" fmla="*/ 0 w 54"/>
                  <a:gd name="T67" fmla="*/ 6 h 57"/>
                  <a:gd name="T68" fmla="*/ 1 w 54"/>
                  <a:gd name="T69" fmla="*/ 6 h 57"/>
                  <a:gd name="T70" fmla="*/ 2 w 54"/>
                  <a:gd name="T71" fmla="*/ 7 h 57"/>
                  <a:gd name="T72" fmla="*/ 3 w 54"/>
                  <a:gd name="T73" fmla="*/ 6 h 57"/>
                  <a:gd name="T74" fmla="*/ 4 w 54"/>
                  <a:gd name="T75" fmla="*/ 6 h 57"/>
                  <a:gd name="T76" fmla="*/ 4 w 54"/>
                  <a:gd name="T77" fmla="*/ 6 h 57"/>
                  <a:gd name="T78" fmla="*/ 5 w 54"/>
                  <a:gd name="T79" fmla="*/ 5 h 57"/>
                  <a:gd name="T80" fmla="*/ 6 w 54"/>
                  <a:gd name="T81" fmla="*/ 4 h 57"/>
                  <a:gd name="T82" fmla="*/ 6 w 54"/>
                  <a:gd name="T83" fmla="*/ 3 h 57"/>
                  <a:gd name="T84" fmla="*/ 6 w 54"/>
                  <a:gd name="T85" fmla="*/ 2 h 57"/>
                  <a:gd name="T86" fmla="*/ 6 w 54"/>
                  <a:gd name="T87" fmla="*/ 1 h 57"/>
                  <a:gd name="T88" fmla="*/ 6 w 54"/>
                  <a:gd name="T89" fmla="*/ 0 h 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
                  <a:gd name="T136" fmla="*/ 0 h 57"/>
                  <a:gd name="T137" fmla="*/ 54 w 54"/>
                  <a:gd name="T138" fmla="*/ 57 h 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 h="57">
                    <a:moveTo>
                      <a:pt x="53" y="0"/>
                    </a:moveTo>
                    <a:lnTo>
                      <a:pt x="52" y="1"/>
                    </a:lnTo>
                    <a:lnTo>
                      <a:pt x="51" y="2"/>
                    </a:lnTo>
                    <a:lnTo>
                      <a:pt x="50" y="2"/>
                    </a:lnTo>
                    <a:lnTo>
                      <a:pt x="48" y="3"/>
                    </a:lnTo>
                    <a:lnTo>
                      <a:pt x="47" y="3"/>
                    </a:lnTo>
                    <a:lnTo>
                      <a:pt x="46" y="3"/>
                    </a:lnTo>
                    <a:lnTo>
                      <a:pt x="45" y="4"/>
                    </a:lnTo>
                    <a:lnTo>
                      <a:pt x="44" y="5"/>
                    </a:lnTo>
                    <a:lnTo>
                      <a:pt x="44" y="6"/>
                    </a:lnTo>
                    <a:lnTo>
                      <a:pt x="43" y="6"/>
                    </a:lnTo>
                    <a:lnTo>
                      <a:pt x="40" y="12"/>
                    </a:lnTo>
                    <a:lnTo>
                      <a:pt x="37" y="16"/>
                    </a:lnTo>
                    <a:lnTo>
                      <a:pt x="34" y="22"/>
                    </a:lnTo>
                    <a:lnTo>
                      <a:pt x="32" y="26"/>
                    </a:lnTo>
                    <a:lnTo>
                      <a:pt x="29" y="31"/>
                    </a:lnTo>
                    <a:lnTo>
                      <a:pt x="26" y="34"/>
                    </a:lnTo>
                    <a:lnTo>
                      <a:pt x="22" y="37"/>
                    </a:lnTo>
                    <a:lnTo>
                      <a:pt x="18" y="40"/>
                    </a:lnTo>
                    <a:lnTo>
                      <a:pt x="12" y="41"/>
                    </a:lnTo>
                    <a:lnTo>
                      <a:pt x="6" y="41"/>
                    </a:lnTo>
                    <a:lnTo>
                      <a:pt x="5" y="41"/>
                    </a:lnTo>
                    <a:lnTo>
                      <a:pt x="4" y="42"/>
                    </a:lnTo>
                    <a:lnTo>
                      <a:pt x="3" y="43"/>
                    </a:lnTo>
                    <a:lnTo>
                      <a:pt x="3" y="44"/>
                    </a:lnTo>
                    <a:lnTo>
                      <a:pt x="2" y="44"/>
                    </a:lnTo>
                    <a:lnTo>
                      <a:pt x="1" y="46"/>
                    </a:lnTo>
                    <a:lnTo>
                      <a:pt x="1" y="47"/>
                    </a:lnTo>
                    <a:lnTo>
                      <a:pt x="0" y="47"/>
                    </a:lnTo>
                    <a:lnTo>
                      <a:pt x="0" y="48"/>
                    </a:lnTo>
                    <a:lnTo>
                      <a:pt x="1" y="49"/>
                    </a:lnTo>
                    <a:lnTo>
                      <a:pt x="10" y="53"/>
                    </a:lnTo>
                    <a:lnTo>
                      <a:pt x="19" y="56"/>
                    </a:lnTo>
                    <a:lnTo>
                      <a:pt x="27" y="55"/>
                    </a:lnTo>
                    <a:lnTo>
                      <a:pt x="34" y="53"/>
                    </a:lnTo>
                    <a:lnTo>
                      <a:pt x="40" y="49"/>
                    </a:lnTo>
                    <a:lnTo>
                      <a:pt x="45" y="43"/>
                    </a:lnTo>
                    <a:lnTo>
                      <a:pt x="49" y="36"/>
                    </a:lnTo>
                    <a:lnTo>
                      <a:pt x="51" y="28"/>
                    </a:lnTo>
                    <a:lnTo>
                      <a:pt x="53" y="19"/>
                    </a:lnTo>
                    <a:lnTo>
                      <a:pt x="53" y="10"/>
                    </a:lnTo>
                    <a:lnTo>
                      <a:pt x="53" y="0"/>
                    </a:lnTo>
                  </a:path>
                </a:pathLst>
              </a:custGeom>
              <a:solidFill>
                <a:srgbClr val="FFFFFF"/>
              </a:solidFill>
              <a:ln w="9525" cap="rnd">
                <a:noFill/>
                <a:round/>
                <a:headEnd/>
                <a:tailEnd/>
              </a:ln>
            </p:spPr>
            <p:txBody>
              <a:bodyPr/>
              <a:lstStyle/>
              <a:p>
                <a:endParaRPr lang="en-US"/>
              </a:p>
            </p:txBody>
          </p:sp>
          <p:sp>
            <p:nvSpPr>
              <p:cNvPr id="84507" name="Freeform 539"/>
              <p:cNvSpPr>
                <a:spLocks noChangeAspect="1"/>
              </p:cNvSpPr>
              <p:nvPr/>
            </p:nvSpPr>
            <p:spPr bwMode="auto">
              <a:xfrm>
                <a:off x="5851" y="792"/>
                <a:ext cx="63" cy="37"/>
              </a:xfrm>
              <a:custGeom>
                <a:avLst/>
                <a:gdLst>
                  <a:gd name="T0" fmla="*/ 15 w 129"/>
                  <a:gd name="T1" fmla="*/ 7 h 77"/>
                  <a:gd name="T2" fmla="*/ 15 w 129"/>
                  <a:gd name="T3" fmla="*/ 7 h 77"/>
                  <a:gd name="T4" fmla="*/ 15 w 129"/>
                  <a:gd name="T5" fmla="*/ 8 h 77"/>
                  <a:gd name="T6" fmla="*/ 15 w 129"/>
                  <a:gd name="T7" fmla="*/ 8 h 77"/>
                  <a:gd name="T8" fmla="*/ 15 w 129"/>
                  <a:gd name="T9" fmla="*/ 8 h 77"/>
                  <a:gd name="T10" fmla="*/ 15 w 129"/>
                  <a:gd name="T11" fmla="*/ 8 h 77"/>
                  <a:gd name="T12" fmla="*/ 15 w 129"/>
                  <a:gd name="T13" fmla="*/ 8 h 77"/>
                  <a:gd name="T14" fmla="*/ 14 w 129"/>
                  <a:gd name="T15" fmla="*/ 8 h 77"/>
                  <a:gd name="T16" fmla="*/ 14 w 129"/>
                  <a:gd name="T17" fmla="*/ 8 h 77"/>
                  <a:gd name="T18" fmla="*/ 14 w 129"/>
                  <a:gd name="T19" fmla="*/ 8 h 77"/>
                  <a:gd name="T20" fmla="*/ 14 w 129"/>
                  <a:gd name="T21" fmla="*/ 8 h 77"/>
                  <a:gd name="T22" fmla="*/ 14 w 129"/>
                  <a:gd name="T23" fmla="*/ 8 h 77"/>
                  <a:gd name="T24" fmla="*/ 13 w 129"/>
                  <a:gd name="T25" fmla="*/ 9 h 77"/>
                  <a:gd name="T26" fmla="*/ 12 w 129"/>
                  <a:gd name="T27" fmla="*/ 9 h 77"/>
                  <a:gd name="T28" fmla="*/ 12 w 129"/>
                  <a:gd name="T29" fmla="*/ 9 h 77"/>
                  <a:gd name="T30" fmla="*/ 11 w 129"/>
                  <a:gd name="T31" fmla="*/ 8 h 77"/>
                  <a:gd name="T32" fmla="*/ 10 w 129"/>
                  <a:gd name="T33" fmla="*/ 8 h 77"/>
                  <a:gd name="T34" fmla="*/ 10 w 129"/>
                  <a:gd name="T35" fmla="*/ 7 h 77"/>
                  <a:gd name="T36" fmla="*/ 9 w 129"/>
                  <a:gd name="T37" fmla="*/ 7 h 77"/>
                  <a:gd name="T38" fmla="*/ 8 w 129"/>
                  <a:gd name="T39" fmla="*/ 6 h 77"/>
                  <a:gd name="T40" fmla="*/ 8 w 129"/>
                  <a:gd name="T41" fmla="*/ 6 h 77"/>
                  <a:gd name="T42" fmla="*/ 7 w 129"/>
                  <a:gd name="T43" fmla="*/ 5 h 77"/>
                  <a:gd name="T44" fmla="*/ 7 w 129"/>
                  <a:gd name="T45" fmla="*/ 5 h 77"/>
                  <a:gd name="T46" fmla="*/ 7 w 129"/>
                  <a:gd name="T47" fmla="*/ 4 h 77"/>
                  <a:gd name="T48" fmla="*/ 6 w 129"/>
                  <a:gd name="T49" fmla="*/ 4 h 77"/>
                  <a:gd name="T50" fmla="*/ 5 w 129"/>
                  <a:gd name="T51" fmla="*/ 3 h 77"/>
                  <a:gd name="T52" fmla="*/ 5 w 129"/>
                  <a:gd name="T53" fmla="*/ 3 h 77"/>
                  <a:gd name="T54" fmla="*/ 4 w 129"/>
                  <a:gd name="T55" fmla="*/ 2 h 77"/>
                  <a:gd name="T56" fmla="*/ 3 w 129"/>
                  <a:gd name="T57" fmla="*/ 2 h 77"/>
                  <a:gd name="T58" fmla="*/ 2 w 129"/>
                  <a:gd name="T59" fmla="*/ 1 h 77"/>
                  <a:gd name="T60" fmla="*/ 1 w 129"/>
                  <a:gd name="T61" fmla="*/ 1 h 77"/>
                  <a:gd name="T62" fmla="*/ 0 w 129"/>
                  <a:gd name="T63" fmla="*/ 0 h 77"/>
                  <a:gd name="T64" fmla="*/ 0 w 129"/>
                  <a:gd name="T65" fmla="*/ 0 h 77"/>
                  <a:gd name="T66" fmla="*/ 15 w 129"/>
                  <a:gd name="T67" fmla="*/ 7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9"/>
                  <a:gd name="T103" fmla="*/ 0 h 77"/>
                  <a:gd name="T104" fmla="*/ 129 w 129"/>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9" h="77">
                    <a:moveTo>
                      <a:pt x="128" y="65"/>
                    </a:moveTo>
                    <a:lnTo>
                      <a:pt x="128" y="67"/>
                    </a:lnTo>
                    <a:lnTo>
                      <a:pt x="127" y="68"/>
                    </a:lnTo>
                    <a:lnTo>
                      <a:pt x="126" y="69"/>
                    </a:lnTo>
                    <a:lnTo>
                      <a:pt x="126" y="70"/>
                    </a:lnTo>
                    <a:lnTo>
                      <a:pt x="125" y="70"/>
                    </a:lnTo>
                    <a:lnTo>
                      <a:pt x="124" y="71"/>
                    </a:lnTo>
                    <a:lnTo>
                      <a:pt x="123" y="72"/>
                    </a:lnTo>
                    <a:lnTo>
                      <a:pt x="122" y="72"/>
                    </a:lnTo>
                    <a:lnTo>
                      <a:pt x="120" y="73"/>
                    </a:lnTo>
                    <a:lnTo>
                      <a:pt x="113" y="76"/>
                    </a:lnTo>
                    <a:lnTo>
                      <a:pt x="106" y="76"/>
                    </a:lnTo>
                    <a:lnTo>
                      <a:pt x="100" y="76"/>
                    </a:lnTo>
                    <a:lnTo>
                      <a:pt x="94" y="74"/>
                    </a:lnTo>
                    <a:lnTo>
                      <a:pt x="88" y="71"/>
                    </a:lnTo>
                    <a:lnTo>
                      <a:pt x="82" y="67"/>
                    </a:lnTo>
                    <a:lnTo>
                      <a:pt x="76" y="63"/>
                    </a:lnTo>
                    <a:lnTo>
                      <a:pt x="72" y="58"/>
                    </a:lnTo>
                    <a:lnTo>
                      <a:pt x="67" y="52"/>
                    </a:lnTo>
                    <a:lnTo>
                      <a:pt x="63" y="47"/>
                    </a:lnTo>
                    <a:lnTo>
                      <a:pt x="59" y="40"/>
                    </a:lnTo>
                    <a:lnTo>
                      <a:pt x="53" y="35"/>
                    </a:lnTo>
                    <a:lnTo>
                      <a:pt x="47" y="29"/>
                    </a:lnTo>
                    <a:lnTo>
                      <a:pt x="41" y="25"/>
                    </a:lnTo>
                    <a:lnTo>
                      <a:pt x="34" y="21"/>
                    </a:lnTo>
                    <a:lnTo>
                      <a:pt x="28" y="16"/>
                    </a:lnTo>
                    <a:lnTo>
                      <a:pt x="20" y="13"/>
                    </a:lnTo>
                    <a:lnTo>
                      <a:pt x="13" y="9"/>
                    </a:lnTo>
                    <a:lnTo>
                      <a:pt x="6" y="4"/>
                    </a:lnTo>
                    <a:lnTo>
                      <a:pt x="0" y="0"/>
                    </a:lnTo>
                    <a:lnTo>
                      <a:pt x="128" y="65"/>
                    </a:lnTo>
                  </a:path>
                </a:pathLst>
              </a:custGeom>
              <a:solidFill>
                <a:srgbClr val="FFB1B1"/>
              </a:solidFill>
              <a:ln w="9525" cap="rnd">
                <a:noFill/>
                <a:round/>
                <a:headEnd/>
                <a:tailEnd/>
              </a:ln>
            </p:spPr>
            <p:txBody>
              <a:bodyPr/>
              <a:lstStyle/>
              <a:p>
                <a:endParaRPr lang="en-US"/>
              </a:p>
            </p:txBody>
          </p:sp>
          <p:sp>
            <p:nvSpPr>
              <p:cNvPr id="84508" name="Freeform 540"/>
              <p:cNvSpPr>
                <a:spLocks noChangeAspect="1"/>
              </p:cNvSpPr>
              <p:nvPr/>
            </p:nvSpPr>
            <p:spPr bwMode="auto">
              <a:xfrm>
                <a:off x="5223" y="907"/>
                <a:ext cx="112" cy="41"/>
              </a:xfrm>
              <a:custGeom>
                <a:avLst/>
                <a:gdLst>
                  <a:gd name="T0" fmla="*/ 8 w 229"/>
                  <a:gd name="T1" fmla="*/ 7 h 83"/>
                  <a:gd name="T2" fmla="*/ 9 w 229"/>
                  <a:gd name="T3" fmla="*/ 9 h 83"/>
                  <a:gd name="T4" fmla="*/ 10 w 229"/>
                  <a:gd name="T5" fmla="*/ 9 h 83"/>
                  <a:gd name="T6" fmla="*/ 12 w 229"/>
                  <a:gd name="T7" fmla="*/ 10 h 83"/>
                  <a:gd name="T8" fmla="*/ 13 w 229"/>
                  <a:gd name="T9" fmla="*/ 10 h 83"/>
                  <a:gd name="T10" fmla="*/ 14 w 229"/>
                  <a:gd name="T11" fmla="*/ 9 h 83"/>
                  <a:gd name="T12" fmla="*/ 12 w 229"/>
                  <a:gd name="T13" fmla="*/ 10 h 83"/>
                  <a:gd name="T14" fmla="*/ 11 w 229"/>
                  <a:gd name="T15" fmla="*/ 10 h 83"/>
                  <a:gd name="T16" fmla="*/ 9 w 229"/>
                  <a:gd name="T17" fmla="*/ 10 h 83"/>
                  <a:gd name="T18" fmla="*/ 8 w 229"/>
                  <a:gd name="T19" fmla="*/ 9 h 83"/>
                  <a:gd name="T20" fmla="*/ 7 w 229"/>
                  <a:gd name="T21" fmla="*/ 8 h 83"/>
                  <a:gd name="T22" fmla="*/ 6 w 229"/>
                  <a:gd name="T23" fmla="*/ 7 h 83"/>
                  <a:gd name="T24" fmla="*/ 6 w 229"/>
                  <a:gd name="T25" fmla="*/ 5 h 83"/>
                  <a:gd name="T26" fmla="*/ 5 w 229"/>
                  <a:gd name="T27" fmla="*/ 3 h 83"/>
                  <a:gd name="T28" fmla="*/ 4 w 229"/>
                  <a:gd name="T29" fmla="*/ 2 h 83"/>
                  <a:gd name="T30" fmla="*/ 2 w 229"/>
                  <a:gd name="T31" fmla="*/ 1 h 83"/>
                  <a:gd name="T32" fmla="*/ 0 w 229"/>
                  <a:gd name="T33" fmla="*/ 0 h 83"/>
                  <a:gd name="T34" fmla="*/ 0 w 229"/>
                  <a:gd name="T35" fmla="*/ 0 h 83"/>
                  <a:gd name="T36" fmla="*/ 0 w 229"/>
                  <a:gd name="T37" fmla="*/ 0 h 83"/>
                  <a:gd name="T38" fmla="*/ 1 w 229"/>
                  <a:gd name="T39" fmla="*/ 0 h 83"/>
                  <a:gd name="T40" fmla="*/ 2 w 229"/>
                  <a:gd name="T41" fmla="*/ 0 h 83"/>
                  <a:gd name="T42" fmla="*/ 3 w 229"/>
                  <a:gd name="T43" fmla="*/ 0 h 83"/>
                  <a:gd name="T44" fmla="*/ 3 w 229"/>
                  <a:gd name="T45" fmla="*/ 0 h 83"/>
                  <a:gd name="T46" fmla="*/ 5 w 229"/>
                  <a:gd name="T47" fmla="*/ 0 h 83"/>
                  <a:gd name="T48" fmla="*/ 6 w 229"/>
                  <a:gd name="T49" fmla="*/ 0 h 83"/>
                  <a:gd name="T50" fmla="*/ 7 w 229"/>
                  <a:gd name="T51" fmla="*/ 1 h 83"/>
                  <a:gd name="T52" fmla="*/ 8 w 229"/>
                  <a:gd name="T53" fmla="*/ 2 h 83"/>
                  <a:gd name="T54" fmla="*/ 9 w 229"/>
                  <a:gd name="T55" fmla="*/ 3 h 83"/>
                  <a:gd name="T56" fmla="*/ 9 w 229"/>
                  <a:gd name="T57" fmla="*/ 3 h 83"/>
                  <a:gd name="T58" fmla="*/ 10 w 229"/>
                  <a:gd name="T59" fmla="*/ 4 h 83"/>
                  <a:gd name="T60" fmla="*/ 11 w 229"/>
                  <a:gd name="T61" fmla="*/ 4 h 83"/>
                  <a:gd name="T62" fmla="*/ 11 w 229"/>
                  <a:gd name="T63" fmla="*/ 4 h 83"/>
                  <a:gd name="T64" fmla="*/ 12 w 229"/>
                  <a:gd name="T65" fmla="*/ 4 h 83"/>
                  <a:gd name="T66" fmla="*/ 12 w 229"/>
                  <a:gd name="T67" fmla="*/ 4 h 83"/>
                  <a:gd name="T68" fmla="*/ 15 w 229"/>
                  <a:gd name="T69" fmla="*/ 4 h 83"/>
                  <a:gd name="T70" fmla="*/ 18 w 229"/>
                  <a:gd name="T71" fmla="*/ 3 h 83"/>
                  <a:gd name="T72" fmla="*/ 21 w 229"/>
                  <a:gd name="T73" fmla="*/ 2 h 83"/>
                  <a:gd name="T74" fmla="*/ 24 w 229"/>
                  <a:gd name="T75" fmla="*/ 1 h 83"/>
                  <a:gd name="T76" fmla="*/ 27 w 229"/>
                  <a:gd name="T77" fmla="*/ 2 h 83"/>
                  <a:gd name="T78" fmla="*/ 26 w 229"/>
                  <a:gd name="T79" fmla="*/ 2 h 83"/>
                  <a:gd name="T80" fmla="*/ 25 w 229"/>
                  <a:gd name="T81" fmla="*/ 2 h 83"/>
                  <a:gd name="T82" fmla="*/ 24 w 229"/>
                  <a:gd name="T83" fmla="*/ 2 h 83"/>
                  <a:gd name="T84" fmla="*/ 22 w 229"/>
                  <a:gd name="T85" fmla="*/ 2 h 83"/>
                  <a:gd name="T86" fmla="*/ 22 w 229"/>
                  <a:gd name="T87" fmla="*/ 3 h 83"/>
                  <a:gd name="T88" fmla="*/ 22 w 229"/>
                  <a:gd name="T89" fmla="*/ 3 h 83"/>
                  <a:gd name="T90" fmla="*/ 18 w 229"/>
                  <a:gd name="T91" fmla="*/ 4 h 83"/>
                  <a:gd name="T92" fmla="*/ 16 w 229"/>
                  <a:gd name="T93" fmla="*/ 5 h 83"/>
                  <a:gd name="T94" fmla="*/ 13 w 229"/>
                  <a:gd name="T95" fmla="*/ 5 h 83"/>
                  <a:gd name="T96" fmla="*/ 11 w 229"/>
                  <a:gd name="T97" fmla="*/ 5 h 83"/>
                  <a:gd name="T98" fmla="*/ 8 w 229"/>
                  <a:gd name="T99" fmla="*/ 5 h 83"/>
                  <a:gd name="T100" fmla="*/ 8 w 229"/>
                  <a:gd name="T101" fmla="*/ 5 h 83"/>
                  <a:gd name="T102" fmla="*/ 8 w 229"/>
                  <a:gd name="T103" fmla="*/ 5 h 83"/>
                  <a:gd name="T104" fmla="*/ 8 w 229"/>
                  <a:gd name="T105" fmla="*/ 5 h 83"/>
                  <a:gd name="T106" fmla="*/ 8 w 229"/>
                  <a:gd name="T107" fmla="*/ 6 h 83"/>
                  <a:gd name="T108" fmla="*/ 8 w 229"/>
                  <a:gd name="T109" fmla="*/ 7 h 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9"/>
                  <a:gd name="T166" fmla="*/ 0 h 83"/>
                  <a:gd name="T167" fmla="*/ 229 w 229"/>
                  <a:gd name="T168" fmla="*/ 83 h 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9" h="83">
                    <a:moveTo>
                      <a:pt x="68" y="58"/>
                    </a:moveTo>
                    <a:lnTo>
                      <a:pt x="69" y="63"/>
                    </a:lnTo>
                    <a:lnTo>
                      <a:pt x="72" y="67"/>
                    </a:lnTo>
                    <a:lnTo>
                      <a:pt x="76" y="72"/>
                    </a:lnTo>
                    <a:lnTo>
                      <a:pt x="81" y="75"/>
                    </a:lnTo>
                    <a:lnTo>
                      <a:pt x="87" y="78"/>
                    </a:lnTo>
                    <a:lnTo>
                      <a:pt x="94" y="80"/>
                    </a:lnTo>
                    <a:lnTo>
                      <a:pt x="100" y="81"/>
                    </a:lnTo>
                    <a:lnTo>
                      <a:pt x="107" y="81"/>
                    </a:lnTo>
                    <a:lnTo>
                      <a:pt x="114" y="80"/>
                    </a:lnTo>
                    <a:lnTo>
                      <a:pt x="122" y="77"/>
                    </a:lnTo>
                    <a:lnTo>
                      <a:pt x="114" y="80"/>
                    </a:lnTo>
                    <a:lnTo>
                      <a:pt x="106" y="81"/>
                    </a:lnTo>
                    <a:lnTo>
                      <a:pt x="99" y="82"/>
                    </a:lnTo>
                    <a:lnTo>
                      <a:pt x="91" y="82"/>
                    </a:lnTo>
                    <a:lnTo>
                      <a:pt x="84" y="81"/>
                    </a:lnTo>
                    <a:lnTo>
                      <a:pt x="78" y="80"/>
                    </a:lnTo>
                    <a:lnTo>
                      <a:pt x="71" y="77"/>
                    </a:lnTo>
                    <a:lnTo>
                      <a:pt x="66" y="74"/>
                    </a:lnTo>
                    <a:lnTo>
                      <a:pt x="62" y="70"/>
                    </a:lnTo>
                    <a:lnTo>
                      <a:pt x="58" y="64"/>
                    </a:lnTo>
                    <a:lnTo>
                      <a:pt x="55" y="57"/>
                    </a:lnTo>
                    <a:lnTo>
                      <a:pt x="52" y="49"/>
                    </a:lnTo>
                    <a:lnTo>
                      <a:pt x="49" y="42"/>
                    </a:lnTo>
                    <a:lnTo>
                      <a:pt x="45" y="35"/>
                    </a:lnTo>
                    <a:lnTo>
                      <a:pt x="41" y="29"/>
                    </a:lnTo>
                    <a:lnTo>
                      <a:pt x="37" y="23"/>
                    </a:lnTo>
                    <a:lnTo>
                      <a:pt x="32" y="16"/>
                    </a:lnTo>
                    <a:lnTo>
                      <a:pt x="27" y="12"/>
                    </a:lnTo>
                    <a:lnTo>
                      <a:pt x="21" y="8"/>
                    </a:lnTo>
                    <a:lnTo>
                      <a:pt x="14" y="5"/>
                    </a:lnTo>
                    <a:lnTo>
                      <a:pt x="0" y="1"/>
                    </a:lnTo>
                    <a:lnTo>
                      <a:pt x="1" y="0"/>
                    </a:lnTo>
                    <a:lnTo>
                      <a:pt x="3" y="0"/>
                    </a:lnTo>
                    <a:lnTo>
                      <a:pt x="6" y="0"/>
                    </a:lnTo>
                    <a:lnTo>
                      <a:pt x="10" y="0"/>
                    </a:lnTo>
                    <a:lnTo>
                      <a:pt x="14" y="1"/>
                    </a:lnTo>
                    <a:lnTo>
                      <a:pt x="18" y="3"/>
                    </a:lnTo>
                    <a:lnTo>
                      <a:pt x="21" y="4"/>
                    </a:lnTo>
                    <a:lnTo>
                      <a:pt x="25" y="4"/>
                    </a:lnTo>
                    <a:lnTo>
                      <a:pt x="27" y="4"/>
                    </a:lnTo>
                    <a:lnTo>
                      <a:pt x="28" y="4"/>
                    </a:lnTo>
                    <a:lnTo>
                      <a:pt x="35" y="4"/>
                    </a:lnTo>
                    <a:lnTo>
                      <a:pt x="41" y="5"/>
                    </a:lnTo>
                    <a:lnTo>
                      <a:pt x="46" y="6"/>
                    </a:lnTo>
                    <a:lnTo>
                      <a:pt x="51" y="7"/>
                    </a:lnTo>
                    <a:lnTo>
                      <a:pt x="56" y="10"/>
                    </a:lnTo>
                    <a:lnTo>
                      <a:pt x="59" y="13"/>
                    </a:lnTo>
                    <a:lnTo>
                      <a:pt x="64" y="16"/>
                    </a:lnTo>
                    <a:lnTo>
                      <a:pt x="68" y="19"/>
                    </a:lnTo>
                    <a:lnTo>
                      <a:pt x="72" y="24"/>
                    </a:lnTo>
                    <a:lnTo>
                      <a:pt x="77" y="29"/>
                    </a:lnTo>
                    <a:lnTo>
                      <a:pt x="79" y="31"/>
                    </a:lnTo>
                    <a:lnTo>
                      <a:pt x="81" y="32"/>
                    </a:lnTo>
                    <a:lnTo>
                      <a:pt x="84" y="33"/>
                    </a:lnTo>
                    <a:lnTo>
                      <a:pt x="87" y="34"/>
                    </a:lnTo>
                    <a:lnTo>
                      <a:pt x="90" y="34"/>
                    </a:lnTo>
                    <a:lnTo>
                      <a:pt x="93" y="35"/>
                    </a:lnTo>
                    <a:lnTo>
                      <a:pt x="96" y="35"/>
                    </a:lnTo>
                    <a:lnTo>
                      <a:pt x="99" y="35"/>
                    </a:lnTo>
                    <a:lnTo>
                      <a:pt x="101" y="35"/>
                    </a:lnTo>
                    <a:lnTo>
                      <a:pt x="104" y="35"/>
                    </a:lnTo>
                    <a:lnTo>
                      <a:pt x="117" y="34"/>
                    </a:lnTo>
                    <a:lnTo>
                      <a:pt x="129" y="32"/>
                    </a:lnTo>
                    <a:lnTo>
                      <a:pt x="141" y="28"/>
                    </a:lnTo>
                    <a:lnTo>
                      <a:pt x="154" y="24"/>
                    </a:lnTo>
                    <a:lnTo>
                      <a:pt x="167" y="20"/>
                    </a:lnTo>
                    <a:lnTo>
                      <a:pt x="179" y="17"/>
                    </a:lnTo>
                    <a:lnTo>
                      <a:pt x="192" y="16"/>
                    </a:lnTo>
                    <a:lnTo>
                      <a:pt x="204" y="15"/>
                    </a:lnTo>
                    <a:lnTo>
                      <a:pt x="216" y="17"/>
                    </a:lnTo>
                    <a:lnTo>
                      <a:pt x="228" y="23"/>
                    </a:lnTo>
                    <a:lnTo>
                      <a:pt x="223" y="22"/>
                    </a:lnTo>
                    <a:lnTo>
                      <a:pt x="218" y="21"/>
                    </a:lnTo>
                    <a:lnTo>
                      <a:pt x="214" y="21"/>
                    </a:lnTo>
                    <a:lnTo>
                      <a:pt x="209" y="21"/>
                    </a:lnTo>
                    <a:lnTo>
                      <a:pt x="204" y="21"/>
                    </a:lnTo>
                    <a:lnTo>
                      <a:pt x="199" y="22"/>
                    </a:lnTo>
                    <a:lnTo>
                      <a:pt x="195" y="23"/>
                    </a:lnTo>
                    <a:lnTo>
                      <a:pt x="190" y="23"/>
                    </a:lnTo>
                    <a:lnTo>
                      <a:pt x="186" y="25"/>
                    </a:lnTo>
                    <a:lnTo>
                      <a:pt x="181" y="26"/>
                    </a:lnTo>
                    <a:lnTo>
                      <a:pt x="167" y="29"/>
                    </a:lnTo>
                    <a:lnTo>
                      <a:pt x="154" y="33"/>
                    </a:lnTo>
                    <a:lnTo>
                      <a:pt x="144" y="37"/>
                    </a:lnTo>
                    <a:lnTo>
                      <a:pt x="134" y="41"/>
                    </a:lnTo>
                    <a:lnTo>
                      <a:pt x="124" y="44"/>
                    </a:lnTo>
                    <a:lnTo>
                      <a:pt x="115" y="46"/>
                    </a:lnTo>
                    <a:lnTo>
                      <a:pt x="104" y="48"/>
                    </a:lnTo>
                    <a:lnTo>
                      <a:pt x="94" y="47"/>
                    </a:lnTo>
                    <a:lnTo>
                      <a:pt x="81" y="45"/>
                    </a:lnTo>
                    <a:lnTo>
                      <a:pt x="66" y="42"/>
                    </a:lnTo>
                    <a:lnTo>
                      <a:pt x="66" y="43"/>
                    </a:lnTo>
                    <a:lnTo>
                      <a:pt x="66" y="45"/>
                    </a:lnTo>
                    <a:lnTo>
                      <a:pt x="66" y="46"/>
                    </a:lnTo>
                    <a:lnTo>
                      <a:pt x="66" y="48"/>
                    </a:lnTo>
                    <a:lnTo>
                      <a:pt x="66" y="51"/>
                    </a:lnTo>
                    <a:lnTo>
                      <a:pt x="66" y="53"/>
                    </a:lnTo>
                    <a:lnTo>
                      <a:pt x="67" y="56"/>
                    </a:lnTo>
                    <a:lnTo>
                      <a:pt x="68" y="58"/>
                    </a:lnTo>
                  </a:path>
                </a:pathLst>
              </a:custGeom>
              <a:solidFill>
                <a:srgbClr val="E498B1"/>
              </a:solidFill>
              <a:ln w="9525" cap="rnd">
                <a:noFill/>
                <a:round/>
                <a:headEnd/>
                <a:tailEnd/>
              </a:ln>
            </p:spPr>
            <p:txBody>
              <a:bodyPr/>
              <a:lstStyle/>
              <a:p>
                <a:endParaRPr lang="en-US"/>
              </a:p>
            </p:txBody>
          </p:sp>
          <p:sp>
            <p:nvSpPr>
              <p:cNvPr id="84509" name="Freeform 541"/>
              <p:cNvSpPr>
                <a:spLocks noChangeAspect="1"/>
              </p:cNvSpPr>
              <p:nvPr/>
            </p:nvSpPr>
            <p:spPr bwMode="auto">
              <a:xfrm>
                <a:off x="5251" y="905"/>
                <a:ext cx="51" cy="13"/>
              </a:xfrm>
              <a:custGeom>
                <a:avLst/>
                <a:gdLst>
                  <a:gd name="T0" fmla="*/ 4 w 105"/>
                  <a:gd name="T1" fmla="*/ 3 h 26"/>
                  <a:gd name="T2" fmla="*/ 4 w 105"/>
                  <a:gd name="T3" fmla="*/ 3 h 26"/>
                  <a:gd name="T4" fmla="*/ 5 w 105"/>
                  <a:gd name="T5" fmla="*/ 3 h 26"/>
                  <a:gd name="T6" fmla="*/ 6 w 105"/>
                  <a:gd name="T7" fmla="*/ 3 h 26"/>
                  <a:gd name="T8" fmla="*/ 7 w 105"/>
                  <a:gd name="T9" fmla="*/ 3 h 26"/>
                  <a:gd name="T10" fmla="*/ 8 w 105"/>
                  <a:gd name="T11" fmla="*/ 3 h 26"/>
                  <a:gd name="T12" fmla="*/ 8 w 105"/>
                  <a:gd name="T13" fmla="*/ 3 h 26"/>
                  <a:gd name="T14" fmla="*/ 9 w 105"/>
                  <a:gd name="T15" fmla="*/ 3 h 26"/>
                  <a:gd name="T16" fmla="*/ 10 w 105"/>
                  <a:gd name="T17" fmla="*/ 3 h 26"/>
                  <a:gd name="T18" fmla="*/ 11 w 105"/>
                  <a:gd name="T19" fmla="*/ 2 h 26"/>
                  <a:gd name="T20" fmla="*/ 12 w 105"/>
                  <a:gd name="T21" fmla="*/ 2 h 26"/>
                  <a:gd name="T22" fmla="*/ 12 w 105"/>
                  <a:gd name="T23" fmla="*/ 2 h 26"/>
                  <a:gd name="T24" fmla="*/ 11 w 105"/>
                  <a:gd name="T25" fmla="*/ 2 h 26"/>
                  <a:gd name="T26" fmla="*/ 9 w 105"/>
                  <a:gd name="T27" fmla="*/ 2 h 26"/>
                  <a:gd name="T28" fmla="*/ 8 w 105"/>
                  <a:gd name="T29" fmla="*/ 2 h 26"/>
                  <a:gd name="T30" fmla="*/ 7 w 105"/>
                  <a:gd name="T31" fmla="*/ 2 h 26"/>
                  <a:gd name="T32" fmla="*/ 6 w 105"/>
                  <a:gd name="T33" fmla="*/ 2 h 26"/>
                  <a:gd name="T34" fmla="*/ 5 w 105"/>
                  <a:gd name="T35" fmla="*/ 1 h 26"/>
                  <a:gd name="T36" fmla="*/ 3 w 105"/>
                  <a:gd name="T37" fmla="*/ 1 h 26"/>
                  <a:gd name="T38" fmla="*/ 2 w 105"/>
                  <a:gd name="T39" fmla="*/ 1 h 26"/>
                  <a:gd name="T40" fmla="*/ 1 w 105"/>
                  <a:gd name="T41" fmla="*/ 1 h 26"/>
                  <a:gd name="T42" fmla="*/ 0 w 105"/>
                  <a:gd name="T43" fmla="*/ 0 h 26"/>
                  <a:gd name="T44" fmla="*/ 4 w 105"/>
                  <a:gd name="T45" fmla="*/ 3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5"/>
                  <a:gd name="T70" fmla="*/ 0 h 26"/>
                  <a:gd name="T71" fmla="*/ 105 w 105"/>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5" h="26">
                    <a:moveTo>
                      <a:pt x="32" y="17"/>
                    </a:moveTo>
                    <a:lnTo>
                      <a:pt x="39" y="21"/>
                    </a:lnTo>
                    <a:lnTo>
                      <a:pt x="46" y="24"/>
                    </a:lnTo>
                    <a:lnTo>
                      <a:pt x="53" y="25"/>
                    </a:lnTo>
                    <a:lnTo>
                      <a:pt x="61" y="25"/>
                    </a:lnTo>
                    <a:lnTo>
                      <a:pt x="68" y="23"/>
                    </a:lnTo>
                    <a:lnTo>
                      <a:pt x="75" y="22"/>
                    </a:lnTo>
                    <a:lnTo>
                      <a:pt x="83" y="20"/>
                    </a:lnTo>
                    <a:lnTo>
                      <a:pt x="90" y="18"/>
                    </a:lnTo>
                    <a:lnTo>
                      <a:pt x="97" y="16"/>
                    </a:lnTo>
                    <a:lnTo>
                      <a:pt x="104" y="15"/>
                    </a:lnTo>
                    <a:lnTo>
                      <a:pt x="94" y="15"/>
                    </a:lnTo>
                    <a:lnTo>
                      <a:pt x="83" y="14"/>
                    </a:lnTo>
                    <a:lnTo>
                      <a:pt x="72" y="14"/>
                    </a:lnTo>
                    <a:lnTo>
                      <a:pt x="62" y="12"/>
                    </a:lnTo>
                    <a:lnTo>
                      <a:pt x="52" y="10"/>
                    </a:lnTo>
                    <a:lnTo>
                      <a:pt x="42" y="8"/>
                    </a:lnTo>
                    <a:lnTo>
                      <a:pt x="31" y="6"/>
                    </a:lnTo>
                    <a:lnTo>
                      <a:pt x="21" y="4"/>
                    </a:lnTo>
                    <a:lnTo>
                      <a:pt x="11" y="1"/>
                    </a:lnTo>
                    <a:lnTo>
                      <a:pt x="0" y="0"/>
                    </a:lnTo>
                    <a:lnTo>
                      <a:pt x="32" y="17"/>
                    </a:lnTo>
                  </a:path>
                </a:pathLst>
              </a:custGeom>
              <a:solidFill>
                <a:srgbClr val="FFFFFF"/>
              </a:solidFill>
              <a:ln w="9525" cap="rnd">
                <a:noFill/>
                <a:round/>
                <a:headEnd/>
                <a:tailEnd/>
              </a:ln>
            </p:spPr>
            <p:txBody>
              <a:bodyPr/>
              <a:lstStyle/>
              <a:p>
                <a:endParaRPr lang="en-US"/>
              </a:p>
            </p:txBody>
          </p:sp>
          <p:sp>
            <p:nvSpPr>
              <p:cNvPr id="84510" name="Freeform 542"/>
              <p:cNvSpPr>
                <a:spLocks noChangeAspect="1"/>
              </p:cNvSpPr>
              <p:nvPr/>
            </p:nvSpPr>
            <p:spPr bwMode="auto">
              <a:xfrm>
                <a:off x="5546" y="768"/>
                <a:ext cx="261" cy="131"/>
              </a:xfrm>
              <a:custGeom>
                <a:avLst/>
                <a:gdLst>
                  <a:gd name="T0" fmla="*/ 13 w 536"/>
                  <a:gd name="T1" fmla="*/ 5 h 267"/>
                  <a:gd name="T2" fmla="*/ 15 w 536"/>
                  <a:gd name="T3" fmla="*/ 6 h 267"/>
                  <a:gd name="T4" fmla="*/ 18 w 536"/>
                  <a:gd name="T5" fmla="*/ 8 h 267"/>
                  <a:gd name="T6" fmla="*/ 19 w 536"/>
                  <a:gd name="T7" fmla="*/ 9 h 267"/>
                  <a:gd name="T8" fmla="*/ 19 w 536"/>
                  <a:gd name="T9" fmla="*/ 9 h 267"/>
                  <a:gd name="T10" fmla="*/ 20 w 536"/>
                  <a:gd name="T11" fmla="*/ 9 h 267"/>
                  <a:gd name="T12" fmla="*/ 23 w 536"/>
                  <a:gd name="T13" fmla="*/ 10 h 267"/>
                  <a:gd name="T14" fmla="*/ 27 w 536"/>
                  <a:gd name="T15" fmla="*/ 11 h 267"/>
                  <a:gd name="T16" fmla="*/ 28 w 536"/>
                  <a:gd name="T17" fmla="*/ 11 h 267"/>
                  <a:gd name="T18" fmla="*/ 30 w 536"/>
                  <a:gd name="T19" fmla="*/ 13 h 267"/>
                  <a:gd name="T20" fmla="*/ 30 w 536"/>
                  <a:gd name="T21" fmla="*/ 13 h 267"/>
                  <a:gd name="T22" fmla="*/ 30 w 536"/>
                  <a:gd name="T23" fmla="*/ 14 h 267"/>
                  <a:gd name="T24" fmla="*/ 31 w 536"/>
                  <a:gd name="T25" fmla="*/ 14 h 267"/>
                  <a:gd name="T26" fmla="*/ 35 w 536"/>
                  <a:gd name="T27" fmla="*/ 15 h 267"/>
                  <a:gd name="T28" fmla="*/ 38 w 536"/>
                  <a:gd name="T29" fmla="*/ 18 h 267"/>
                  <a:gd name="T30" fmla="*/ 40 w 536"/>
                  <a:gd name="T31" fmla="*/ 21 h 267"/>
                  <a:gd name="T32" fmla="*/ 42 w 536"/>
                  <a:gd name="T33" fmla="*/ 22 h 267"/>
                  <a:gd name="T34" fmla="*/ 46 w 536"/>
                  <a:gd name="T35" fmla="*/ 23 h 267"/>
                  <a:gd name="T36" fmla="*/ 50 w 536"/>
                  <a:gd name="T37" fmla="*/ 25 h 267"/>
                  <a:gd name="T38" fmla="*/ 51 w 536"/>
                  <a:gd name="T39" fmla="*/ 26 h 267"/>
                  <a:gd name="T40" fmla="*/ 52 w 536"/>
                  <a:gd name="T41" fmla="*/ 27 h 267"/>
                  <a:gd name="T42" fmla="*/ 52 w 536"/>
                  <a:gd name="T43" fmla="*/ 29 h 267"/>
                  <a:gd name="T44" fmla="*/ 51 w 536"/>
                  <a:gd name="T45" fmla="*/ 31 h 267"/>
                  <a:gd name="T46" fmla="*/ 52 w 536"/>
                  <a:gd name="T47" fmla="*/ 31 h 267"/>
                  <a:gd name="T48" fmla="*/ 55 w 536"/>
                  <a:gd name="T49" fmla="*/ 29 h 267"/>
                  <a:gd name="T50" fmla="*/ 59 w 536"/>
                  <a:gd name="T51" fmla="*/ 27 h 267"/>
                  <a:gd name="T52" fmla="*/ 60 w 536"/>
                  <a:gd name="T53" fmla="*/ 27 h 267"/>
                  <a:gd name="T54" fmla="*/ 59 w 536"/>
                  <a:gd name="T55" fmla="*/ 27 h 267"/>
                  <a:gd name="T56" fmla="*/ 57 w 536"/>
                  <a:gd name="T57" fmla="*/ 26 h 267"/>
                  <a:gd name="T58" fmla="*/ 56 w 536"/>
                  <a:gd name="T59" fmla="*/ 26 h 267"/>
                  <a:gd name="T60" fmla="*/ 56 w 536"/>
                  <a:gd name="T61" fmla="*/ 26 h 267"/>
                  <a:gd name="T62" fmla="*/ 53 w 536"/>
                  <a:gd name="T63" fmla="*/ 25 h 267"/>
                  <a:gd name="T64" fmla="*/ 52 w 536"/>
                  <a:gd name="T65" fmla="*/ 23 h 267"/>
                  <a:gd name="T66" fmla="*/ 50 w 536"/>
                  <a:gd name="T67" fmla="*/ 23 h 267"/>
                  <a:gd name="T68" fmla="*/ 48 w 536"/>
                  <a:gd name="T69" fmla="*/ 22 h 267"/>
                  <a:gd name="T70" fmla="*/ 46 w 536"/>
                  <a:gd name="T71" fmla="*/ 20 h 267"/>
                  <a:gd name="T72" fmla="*/ 44 w 536"/>
                  <a:gd name="T73" fmla="*/ 18 h 267"/>
                  <a:gd name="T74" fmla="*/ 40 w 536"/>
                  <a:gd name="T75" fmla="*/ 18 h 267"/>
                  <a:gd name="T76" fmla="*/ 39 w 536"/>
                  <a:gd name="T77" fmla="*/ 17 h 267"/>
                  <a:gd name="T78" fmla="*/ 37 w 536"/>
                  <a:gd name="T79" fmla="*/ 13 h 267"/>
                  <a:gd name="T80" fmla="*/ 33 w 536"/>
                  <a:gd name="T81" fmla="*/ 10 h 267"/>
                  <a:gd name="T82" fmla="*/ 28 w 536"/>
                  <a:gd name="T83" fmla="*/ 8 h 267"/>
                  <a:gd name="T84" fmla="*/ 26 w 536"/>
                  <a:gd name="T85" fmla="*/ 7 h 267"/>
                  <a:gd name="T86" fmla="*/ 23 w 536"/>
                  <a:gd name="T87" fmla="*/ 7 h 267"/>
                  <a:gd name="T88" fmla="*/ 21 w 536"/>
                  <a:gd name="T89" fmla="*/ 7 h 267"/>
                  <a:gd name="T90" fmla="*/ 20 w 536"/>
                  <a:gd name="T91" fmla="*/ 7 h 267"/>
                  <a:gd name="T92" fmla="*/ 12 w 536"/>
                  <a:gd name="T93" fmla="*/ 1 h 267"/>
                  <a:gd name="T94" fmla="*/ 3 w 536"/>
                  <a:gd name="T95" fmla="*/ 0 h 267"/>
                  <a:gd name="T96" fmla="*/ 0 w 536"/>
                  <a:gd name="T97" fmla="*/ 1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6"/>
                  <a:gd name="T148" fmla="*/ 0 h 267"/>
                  <a:gd name="T149" fmla="*/ 536 w 536"/>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6" h="267">
                    <a:moveTo>
                      <a:pt x="27" y="26"/>
                    </a:moveTo>
                    <a:lnTo>
                      <a:pt x="85" y="33"/>
                    </a:lnTo>
                    <a:lnTo>
                      <a:pt x="111" y="43"/>
                    </a:lnTo>
                    <a:lnTo>
                      <a:pt x="122" y="48"/>
                    </a:lnTo>
                    <a:lnTo>
                      <a:pt x="132" y="53"/>
                    </a:lnTo>
                    <a:lnTo>
                      <a:pt x="139" y="58"/>
                    </a:lnTo>
                    <a:lnTo>
                      <a:pt x="147" y="63"/>
                    </a:lnTo>
                    <a:lnTo>
                      <a:pt x="152" y="67"/>
                    </a:lnTo>
                    <a:lnTo>
                      <a:pt x="157" y="70"/>
                    </a:lnTo>
                    <a:lnTo>
                      <a:pt x="160" y="73"/>
                    </a:lnTo>
                    <a:lnTo>
                      <a:pt x="162" y="76"/>
                    </a:lnTo>
                    <a:lnTo>
                      <a:pt x="163" y="77"/>
                    </a:lnTo>
                    <a:lnTo>
                      <a:pt x="164" y="78"/>
                    </a:lnTo>
                    <a:lnTo>
                      <a:pt x="165" y="78"/>
                    </a:lnTo>
                    <a:lnTo>
                      <a:pt x="169" y="78"/>
                    </a:lnTo>
                    <a:lnTo>
                      <a:pt x="174" y="79"/>
                    </a:lnTo>
                    <a:lnTo>
                      <a:pt x="182" y="80"/>
                    </a:lnTo>
                    <a:lnTo>
                      <a:pt x="190" y="80"/>
                    </a:lnTo>
                    <a:lnTo>
                      <a:pt x="200" y="82"/>
                    </a:lnTo>
                    <a:lnTo>
                      <a:pt x="210" y="84"/>
                    </a:lnTo>
                    <a:lnTo>
                      <a:pt x="219" y="86"/>
                    </a:lnTo>
                    <a:lnTo>
                      <a:pt x="229" y="89"/>
                    </a:lnTo>
                    <a:lnTo>
                      <a:pt x="238" y="93"/>
                    </a:lnTo>
                    <a:lnTo>
                      <a:pt x="244" y="96"/>
                    </a:lnTo>
                    <a:lnTo>
                      <a:pt x="250" y="100"/>
                    </a:lnTo>
                    <a:lnTo>
                      <a:pt x="254" y="103"/>
                    </a:lnTo>
                    <a:lnTo>
                      <a:pt x="257" y="106"/>
                    </a:lnTo>
                    <a:lnTo>
                      <a:pt x="259" y="109"/>
                    </a:lnTo>
                    <a:lnTo>
                      <a:pt x="260" y="111"/>
                    </a:lnTo>
                    <a:lnTo>
                      <a:pt x="261" y="113"/>
                    </a:lnTo>
                    <a:lnTo>
                      <a:pt x="262" y="115"/>
                    </a:lnTo>
                    <a:lnTo>
                      <a:pt x="262" y="116"/>
                    </a:lnTo>
                    <a:lnTo>
                      <a:pt x="264" y="117"/>
                    </a:lnTo>
                    <a:lnTo>
                      <a:pt x="269" y="118"/>
                    </a:lnTo>
                    <a:lnTo>
                      <a:pt x="279" y="121"/>
                    </a:lnTo>
                    <a:lnTo>
                      <a:pt x="289" y="126"/>
                    </a:lnTo>
                    <a:lnTo>
                      <a:pt x="301" y="131"/>
                    </a:lnTo>
                    <a:lnTo>
                      <a:pt x="313" y="138"/>
                    </a:lnTo>
                    <a:lnTo>
                      <a:pt x="325" y="146"/>
                    </a:lnTo>
                    <a:lnTo>
                      <a:pt x="335" y="154"/>
                    </a:lnTo>
                    <a:lnTo>
                      <a:pt x="342" y="164"/>
                    </a:lnTo>
                    <a:lnTo>
                      <a:pt x="346" y="175"/>
                    </a:lnTo>
                    <a:lnTo>
                      <a:pt x="349" y="177"/>
                    </a:lnTo>
                    <a:lnTo>
                      <a:pt x="355" y="178"/>
                    </a:lnTo>
                    <a:lnTo>
                      <a:pt x="364" y="181"/>
                    </a:lnTo>
                    <a:lnTo>
                      <a:pt x="374" y="184"/>
                    </a:lnTo>
                    <a:lnTo>
                      <a:pt x="386" y="187"/>
                    </a:lnTo>
                    <a:lnTo>
                      <a:pt x="398" y="190"/>
                    </a:lnTo>
                    <a:lnTo>
                      <a:pt x="410" y="194"/>
                    </a:lnTo>
                    <a:lnTo>
                      <a:pt x="421" y="200"/>
                    </a:lnTo>
                    <a:lnTo>
                      <a:pt x="430" y="205"/>
                    </a:lnTo>
                    <a:lnTo>
                      <a:pt x="436" y="212"/>
                    </a:lnTo>
                    <a:lnTo>
                      <a:pt x="439" y="217"/>
                    </a:lnTo>
                    <a:lnTo>
                      <a:pt x="441" y="222"/>
                    </a:lnTo>
                    <a:lnTo>
                      <a:pt x="444" y="228"/>
                    </a:lnTo>
                    <a:lnTo>
                      <a:pt x="446" y="233"/>
                    </a:lnTo>
                    <a:lnTo>
                      <a:pt x="447" y="238"/>
                    </a:lnTo>
                    <a:lnTo>
                      <a:pt x="447" y="244"/>
                    </a:lnTo>
                    <a:lnTo>
                      <a:pt x="447" y="250"/>
                    </a:lnTo>
                    <a:lnTo>
                      <a:pt x="446" y="255"/>
                    </a:lnTo>
                    <a:lnTo>
                      <a:pt x="444" y="261"/>
                    </a:lnTo>
                    <a:lnTo>
                      <a:pt x="442" y="266"/>
                    </a:lnTo>
                    <a:lnTo>
                      <a:pt x="444" y="266"/>
                    </a:lnTo>
                    <a:lnTo>
                      <a:pt x="448" y="263"/>
                    </a:lnTo>
                    <a:lnTo>
                      <a:pt x="455" y="259"/>
                    </a:lnTo>
                    <a:lnTo>
                      <a:pt x="464" y="254"/>
                    </a:lnTo>
                    <a:lnTo>
                      <a:pt x="475" y="249"/>
                    </a:lnTo>
                    <a:lnTo>
                      <a:pt x="487" y="244"/>
                    </a:lnTo>
                    <a:lnTo>
                      <a:pt x="499" y="239"/>
                    </a:lnTo>
                    <a:lnTo>
                      <a:pt x="511" y="235"/>
                    </a:lnTo>
                    <a:lnTo>
                      <a:pt x="523" y="232"/>
                    </a:lnTo>
                    <a:lnTo>
                      <a:pt x="535" y="230"/>
                    </a:lnTo>
                    <a:lnTo>
                      <a:pt x="517" y="229"/>
                    </a:lnTo>
                    <a:lnTo>
                      <a:pt x="514" y="229"/>
                    </a:lnTo>
                    <a:lnTo>
                      <a:pt x="511" y="228"/>
                    </a:lnTo>
                    <a:lnTo>
                      <a:pt x="507" y="228"/>
                    </a:lnTo>
                    <a:lnTo>
                      <a:pt x="503" y="227"/>
                    </a:lnTo>
                    <a:lnTo>
                      <a:pt x="499" y="226"/>
                    </a:lnTo>
                    <a:lnTo>
                      <a:pt x="494" y="225"/>
                    </a:lnTo>
                    <a:lnTo>
                      <a:pt x="491" y="224"/>
                    </a:lnTo>
                    <a:lnTo>
                      <a:pt x="487" y="223"/>
                    </a:lnTo>
                    <a:lnTo>
                      <a:pt x="484" y="222"/>
                    </a:lnTo>
                    <a:lnTo>
                      <a:pt x="482" y="222"/>
                    </a:lnTo>
                    <a:lnTo>
                      <a:pt x="472" y="217"/>
                    </a:lnTo>
                    <a:lnTo>
                      <a:pt x="465" y="213"/>
                    </a:lnTo>
                    <a:lnTo>
                      <a:pt x="459" y="208"/>
                    </a:lnTo>
                    <a:lnTo>
                      <a:pt x="453" y="203"/>
                    </a:lnTo>
                    <a:lnTo>
                      <a:pt x="450" y="200"/>
                    </a:lnTo>
                    <a:lnTo>
                      <a:pt x="446" y="196"/>
                    </a:lnTo>
                    <a:lnTo>
                      <a:pt x="441" y="193"/>
                    </a:lnTo>
                    <a:lnTo>
                      <a:pt x="436" y="190"/>
                    </a:lnTo>
                    <a:lnTo>
                      <a:pt x="430" y="190"/>
                    </a:lnTo>
                    <a:lnTo>
                      <a:pt x="422" y="190"/>
                    </a:lnTo>
                    <a:lnTo>
                      <a:pt x="414" y="188"/>
                    </a:lnTo>
                    <a:lnTo>
                      <a:pt x="409" y="181"/>
                    </a:lnTo>
                    <a:lnTo>
                      <a:pt x="405" y="173"/>
                    </a:lnTo>
                    <a:lnTo>
                      <a:pt x="399" y="166"/>
                    </a:lnTo>
                    <a:lnTo>
                      <a:pt x="394" y="161"/>
                    </a:lnTo>
                    <a:lnTo>
                      <a:pt x="387" y="156"/>
                    </a:lnTo>
                    <a:lnTo>
                      <a:pt x="380" y="153"/>
                    </a:lnTo>
                    <a:lnTo>
                      <a:pt x="371" y="149"/>
                    </a:lnTo>
                    <a:lnTo>
                      <a:pt x="361" y="149"/>
                    </a:lnTo>
                    <a:lnTo>
                      <a:pt x="351" y="149"/>
                    </a:lnTo>
                    <a:lnTo>
                      <a:pt x="339" y="149"/>
                    </a:lnTo>
                    <a:lnTo>
                      <a:pt x="339" y="140"/>
                    </a:lnTo>
                    <a:lnTo>
                      <a:pt x="335" y="130"/>
                    </a:lnTo>
                    <a:lnTo>
                      <a:pt x="329" y="121"/>
                    </a:lnTo>
                    <a:lnTo>
                      <a:pt x="321" y="111"/>
                    </a:lnTo>
                    <a:lnTo>
                      <a:pt x="311" y="102"/>
                    </a:lnTo>
                    <a:lnTo>
                      <a:pt x="300" y="94"/>
                    </a:lnTo>
                    <a:lnTo>
                      <a:pt x="287" y="86"/>
                    </a:lnTo>
                    <a:lnTo>
                      <a:pt x="274" y="79"/>
                    </a:lnTo>
                    <a:lnTo>
                      <a:pt x="260" y="73"/>
                    </a:lnTo>
                    <a:lnTo>
                      <a:pt x="246" y="67"/>
                    </a:lnTo>
                    <a:lnTo>
                      <a:pt x="237" y="65"/>
                    </a:lnTo>
                    <a:lnTo>
                      <a:pt x="228" y="64"/>
                    </a:lnTo>
                    <a:lnTo>
                      <a:pt x="220" y="64"/>
                    </a:lnTo>
                    <a:lnTo>
                      <a:pt x="212" y="64"/>
                    </a:lnTo>
                    <a:lnTo>
                      <a:pt x="204" y="64"/>
                    </a:lnTo>
                    <a:lnTo>
                      <a:pt x="197" y="64"/>
                    </a:lnTo>
                    <a:lnTo>
                      <a:pt x="191" y="64"/>
                    </a:lnTo>
                    <a:lnTo>
                      <a:pt x="186" y="64"/>
                    </a:lnTo>
                    <a:lnTo>
                      <a:pt x="182" y="62"/>
                    </a:lnTo>
                    <a:lnTo>
                      <a:pt x="179" y="60"/>
                    </a:lnTo>
                    <a:lnTo>
                      <a:pt x="160" y="40"/>
                    </a:lnTo>
                    <a:lnTo>
                      <a:pt x="134" y="24"/>
                    </a:lnTo>
                    <a:lnTo>
                      <a:pt x="105" y="13"/>
                    </a:lnTo>
                    <a:lnTo>
                      <a:pt x="76" y="5"/>
                    </a:lnTo>
                    <a:lnTo>
                      <a:pt x="47" y="1"/>
                    </a:lnTo>
                    <a:lnTo>
                      <a:pt x="24" y="0"/>
                    </a:lnTo>
                    <a:lnTo>
                      <a:pt x="7" y="2"/>
                    </a:lnTo>
                    <a:lnTo>
                      <a:pt x="0" y="7"/>
                    </a:lnTo>
                    <a:lnTo>
                      <a:pt x="5" y="14"/>
                    </a:lnTo>
                    <a:lnTo>
                      <a:pt x="25" y="24"/>
                    </a:lnTo>
                    <a:lnTo>
                      <a:pt x="27" y="26"/>
                    </a:lnTo>
                  </a:path>
                </a:pathLst>
              </a:custGeom>
              <a:solidFill>
                <a:srgbClr val="DAACA0"/>
              </a:solidFill>
              <a:ln w="9525" cap="rnd">
                <a:noFill/>
                <a:round/>
                <a:headEnd/>
                <a:tailEnd/>
              </a:ln>
            </p:spPr>
            <p:txBody>
              <a:bodyPr/>
              <a:lstStyle/>
              <a:p>
                <a:endParaRPr lang="en-US"/>
              </a:p>
            </p:txBody>
          </p:sp>
          <p:sp>
            <p:nvSpPr>
              <p:cNvPr id="84511" name="Freeform 543"/>
              <p:cNvSpPr>
                <a:spLocks noChangeAspect="1"/>
              </p:cNvSpPr>
              <p:nvPr/>
            </p:nvSpPr>
            <p:spPr bwMode="auto">
              <a:xfrm>
                <a:off x="5244" y="915"/>
                <a:ext cx="45" cy="13"/>
              </a:xfrm>
              <a:custGeom>
                <a:avLst/>
                <a:gdLst>
                  <a:gd name="T0" fmla="*/ 0 w 93"/>
                  <a:gd name="T1" fmla="*/ 0 h 28"/>
                  <a:gd name="T2" fmla="*/ 0 w 93"/>
                  <a:gd name="T3" fmla="*/ 0 h 28"/>
                  <a:gd name="T4" fmla="*/ 0 w 93"/>
                  <a:gd name="T5" fmla="*/ 0 h 28"/>
                  <a:gd name="T6" fmla="*/ 0 w 93"/>
                  <a:gd name="T7" fmla="*/ 0 h 28"/>
                  <a:gd name="T8" fmla="*/ 1 w 93"/>
                  <a:gd name="T9" fmla="*/ 1 h 28"/>
                  <a:gd name="T10" fmla="*/ 1 w 93"/>
                  <a:gd name="T11" fmla="*/ 1 h 28"/>
                  <a:gd name="T12" fmla="*/ 2 w 93"/>
                  <a:gd name="T13" fmla="*/ 2 h 28"/>
                  <a:gd name="T14" fmla="*/ 3 w 93"/>
                  <a:gd name="T15" fmla="*/ 2 h 28"/>
                  <a:gd name="T16" fmla="*/ 4 w 93"/>
                  <a:gd name="T17" fmla="*/ 2 h 28"/>
                  <a:gd name="T18" fmla="*/ 5 w 93"/>
                  <a:gd name="T19" fmla="*/ 3 h 28"/>
                  <a:gd name="T20" fmla="*/ 5 w 93"/>
                  <a:gd name="T21" fmla="*/ 3 h 28"/>
                  <a:gd name="T22" fmla="*/ 5 w 93"/>
                  <a:gd name="T23" fmla="*/ 3 h 28"/>
                  <a:gd name="T24" fmla="*/ 6 w 93"/>
                  <a:gd name="T25" fmla="*/ 3 h 28"/>
                  <a:gd name="T26" fmla="*/ 7 w 93"/>
                  <a:gd name="T27" fmla="*/ 3 h 28"/>
                  <a:gd name="T28" fmla="*/ 8 w 93"/>
                  <a:gd name="T29" fmla="*/ 3 h 28"/>
                  <a:gd name="T30" fmla="*/ 8 w 93"/>
                  <a:gd name="T31" fmla="*/ 3 h 28"/>
                  <a:gd name="T32" fmla="*/ 9 w 93"/>
                  <a:gd name="T33" fmla="*/ 2 h 28"/>
                  <a:gd name="T34" fmla="*/ 10 w 93"/>
                  <a:gd name="T35" fmla="*/ 2 h 28"/>
                  <a:gd name="T36" fmla="*/ 10 w 93"/>
                  <a:gd name="T37" fmla="*/ 2 h 28"/>
                  <a:gd name="T38" fmla="*/ 10 w 93"/>
                  <a:gd name="T39" fmla="*/ 2 h 28"/>
                  <a:gd name="T40" fmla="*/ 10 w 93"/>
                  <a:gd name="T41" fmla="*/ 2 h 28"/>
                  <a:gd name="T42" fmla="*/ 11 w 93"/>
                  <a:gd name="T43" fmla="*/ 2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28"/>
                  <a:gd name="T68" fmla="*/ 93 w 93"/>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28">
                    <a:moveTo>
                      <a:pt x="0" y="0"/>
                    </a:moveTo>
                    <a:lnTo>
                      <a:pt x="0" y="1"/>
                    </a:lnTo>
                    <a:lnTo>
                      <a:pt x="3" y="2"/>
                    </a:lnTo>
                    <a:lnTo>
                      <a:pt x="6" y="5"/>
                    </a:lnTo>
                    <a:lnTo>
                      <a:pt x="9" y="9"/>
                    </a:lnTo>
                    <a:lnTo>
                      <a:pt x="15" y="13"/>
                    </a:lnTo>
                    <a:lnTo>
                      <a:pt x="20" y="17"/>
                    </a:lnTo>
                    <a:lnTo>
                      <a:pt x="27" y="20"/>
                    </a:lnTo>
                    <a:lnTo>
                      <a:pt x="34" y="23"/>
                    </a:lnTo>
                    <a:lnTo>
                      <a:pt x="41" y="26"/>
                    </a:lnTo>
                    <a:lnTo>
                      <a:pt x="48" y="27"/>
                    </a:lnTo>
                    <a:lnTo>
                      <a:pt x="56" y="27"/>
                    </a:lnTo>
                    <a:lnTo>
                      <a:pt x="63" y="26"/>
                    </a:lnTo>
                    <a:lnTo>
                      <a:pt x="69" y="25"/>
                    </a:lnTo>
                    <a:lnTo>
                      <a:pt x="75" y="25"/>
                    </a:lnTo>
                    <a:lnTo>
                      <a:pt x="79" y="24"/>
                    </a:lnTo>
                    <a:lnTo>
                      <a:pt x="84" y="23"/>
                    </a:lnTo>
                    <a:lnTo>
                      <a:pt x="87" y="23"/>
                    </a:lnTo>
                    <a:lnTo>
                      <a:pt x="89" y="22"/>
                    </a:lnTo>
                    <a:lnTo>
                      <a:pt x="91" y="22"/>
                    </a:lnTo>
                    <a:lnTo>
                      <a:pt x="92" y="21"/>
                    </a:lnTo>
                  </a:path>
                </a:pathLst>
              </a:custGeom>
              <a:noFill/>
              <a:ln w="12700" cap="rnd">
                <a:solidFill>
                  <a:srgbClr val="000000"/>
                </a:solidFill>
                <a:round/>
                <a:headEnd type="none" w="sm" len="sm"/>
                <a:tailEnd type="none" w="sm" len="sm"/>
              </a:ln>
            </p:spPr>
            <p:txBody>
              <a:bodyPr/>
              <a:lstStyle/>
              <a:p>
                <a:endParaRPr lang="en-US"/>
              </a:p>
            </p:txBody>
          </p:sp>
          <p:sp>
            <p:nvSpPr>
              <p:cNvPr id="84512" name="Freeform 544"/>
              <p:cNvSpPr>
                <a:spLocks noChangeAspect="1"/>
              </p:cNvSpPr>
              <p:nvPr/>
            </p:nvSpPr>
            <p:spPr bwMode="auto">
              <a:xfrm>
                <a:off x="5250" y="920"/>
                <a:ext cx="9" cy="21"/>
              </a:xfrm>
              <a:custGeom>
                <a:avLst/>
                <a:gdLst>
                  <a:gd name="T0" fmla="*/ 0 w 17"/>
                  <a:gd name="T1" fmla="*/ 0 h 42"/>
                  <a:gd name="T2" fmla="*/ 0 w 17"/>
                  <a:gd name="T3" fmla="*/ 1 h 42"/>
                  <a:gd name="T4" fmla="*/ 0 w 17"/>
                  <a:gd name="T5" fmla="*/ 1 h 42"/>
                  <a:gd name="T6" fmla="*/ 1 w 17"/>
                  <a:gd name="T7" fmla="*/ 1 h 42"/>
                  <a:gd name="T8" fmla="*/ 1 w 17"/>
                  <a:gd name="T9" fmla="*/ 1 h 42"/>
                  <a:gd name="T10" fmla="*/ 1 w 17"/>
                  <a:gd name="T11" fmla="*/ 1 h 42"/>
                  <a:gd name="T12" fmla="*/ 1 w 17"/>
                  <a:gd name="T13" fmla="*/ 1 h 42"/>
                  <a:gd name="T14" fmla="*/ 1 w 17"/>
                  <a:gd name="T15" fmla="*/ 1 h 42"/>
                  <a:gd name="T16" fmla="*/ 1 w 17"/>
                  <a:gd name="T17" fmla="*/ 3 h 42"/>
                  <a:gd name="T18" fmla="*/ 1 w 17"/>
                  <a:gd name="T19" fmla="*/ 3 h 42"/>
                  <a:gd name="T20" fmla="*/ 1 w 17"/>
                  <a:gd name="T21" fmla="*/ 3 h 42"/>
                  <a:gd name="T22" fmla="*/ 1 w 17"/>
                  <a:gd name="T23" fmla="*/ 3 h 42"/>
                  <a:gd name="T24" fmla="*/ 1 w 17"/>
                  <a:gd name="T25" fmla="*/ 3 h 42"/>
                  <a:gd name="T26" fmla="*/ 1 w 17"/>
                  <a:gd name="T27" fmla="*/ 5 h 42"/>
                  <a:gd name="T28" fmla="*/ 1 w 17"/>
                  <a:gd name="T29" fmla="*/ 5 h 42"/>
                  <a:gd name="T30" fmla="*/ 1 w 17"/>
                  <a:gd name="T31" fmla="*/ 5 h 42"/>
                  <a:gd name="T32" fmla="*/ 2 w 17"/>
                  <a:gd name="T33" fmla="*/ 5 h 42"/>
                  <a:gd name="T34" fmla="*/ 2 w 17"/>
                  <a:gd name="T35" fmla="*/ 5 h 42"/>
                  <a:gd name="T36" fmla="*/ 2 w 17"/>
                  <a:gd name="T37" fmla="*/ 5 h 42"/>
                  <a:gd name="T38" fmla="*/ 2 w 17"/>
                  <a:gd name="T39" fmla="*/ 5 h 42"/>
                  <a:gd name="T40" fmla="*/ 2 w 17"/>
                  <a:gd name="T41" fmla="*/ 5 h 42"/>
                  <a:gd name="T42" fmla="*/ 2 w 17"/>
                  <a:gd name="T43" fmla="*/ 5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42"/>
                  <a:gd name="T68" fmla="*/ 17 w 17"/>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42">
                    <a:moveTo>
                      <a:pt x="0" y="0"/>
                    </a:moveTo>
                    <a:lnTo>
                      <a:pt x="0" y="1"/>
                    </a:lnTo>
                    <a:lnTo>
                      <a:pt x="0" y="2"/>
                    </a:lnTo>
                    <a:lnTo>
                      <a:pt x="1" y="3"/>
                    </a:lnTo>
                    <a:lnTo>
                      <a:pt x="1" y="6"/>
                    </a:lnTo>
                    <a:lnTo>
                      <a:pt x="2" y="8"/>
                    </a:lnTo>
                    <a:lnTo>
                      <a:pt x="4" y="12"/>
                    </a:lnTo>
                    <a:lnTo>
                      <a:pt x="4" y="15"/>
                    </a:lnTo>
                    <a:lnTo>
                      <a:pt x="5" y="19"/>
                    </a:lnTo>
                    <a:lnTo>
                      <a:pt x="5" y="24"/>
                    </a:lnTo>
                    <a:lnTo>
                      <a:pt x="5" y="28"/>
                    </a:lnTo>
                    <a:lnTo>
                      <a:pt x="5" y="31"/>
                    </a:lnTo>
                    <a:lnTo>
                      <a:pt x="7" y="33"/>
                    </a:lnTo>
                    <a:lnTo>
                      <a:pt x="8" y="35"/>
                    </a:lnTo>
                    <a:lnTo>
                      <a:pt x="8" y="36"/>
                    </a:lnTo>
                    <a:lnTo>
                      <a:pt x="11" y="38"/>
                    </a:lnTo>
                    <a:lnTo>
                      <a:pt x="13" y="38"/>
                    </a:lnTo>
                    <a:lnTo>
                      <a:pt x="13" y="39"/>
                    </a:lnTo>
                    <a:lnTo>
                      <a:pt x="14" y="40"/>
                    </a:lnTo>
                    <a:lnTo>
                      <a:pt x="16" y="41"/>
                    </a:lnTo>
                  </a:path>
                </a:pathLst>
              </a:custGeom>
              <a:noFill/>
              <a:ln w="12700" cap="rnd">
                <a:solidFill>
                  <a:srgbClr val="000000"/>
                </a:solidFill>
                <a:round/>
                <a:headEnd type="none" w="sm" len="sm"/>
                <a:tailEnd type="none" w="sm" len="sm"/>
              </a:ln>
            </p:spPr>
            <p:txBody>
              <a:bodyPr/>
              <a:lstStyle/>
              <a:p>
                <a:endParaRPr lang="en-US"/>
              </a:p>
            </p:txBody>
          </p:sp>
          <p:sp>
            <p:nvSpPr>
              <p:cNvPr id="84513" name="Freeform 545"/>
              <p:cNvSpPr>
                <a:spLocks noChangeAspect="1"/>
              </p:cNvSpPr>
              <p:nvPr/>
            </p:nvSpPr>
            <p:spPr bwMode="auto">
              <a:xfrm>
                <a:off x="5225" y="1079"/>
                <a:ext cx="79" cy="45"/>
              </a:xfrm>
              <a:custGeom>
                <a:avLst/>
                <a:gdLst>
                  <a:gd name="T0" fmla="*/ 14 w 163"/>
                  <a:gd name="T1" fmla="*/ 0 h 92"/>
                  <a:gd name="T2" fmla="*/ 13 w 163"/>
                  <a:gd name="T3" fmla="*/ 1 h 92"/>
                  <a:gd name="T4" fmla="*/ 12 w 163"/>
                  <a:gd name="T5" fmla="*/ 1 h 92"/>
                  <a:gd name="T6" fmla="*/ 11 w 163"/>
                  <a:gd name="T7" fmla="*/ 1 h 92"/>
                  <a:gd name="T8" fmla="*/ 10 w 163"/>
                  <a:gd name="T9" fmla="*/ 1 h 92"/>
                  <a:gd name="T10" fmla="*/ 8 w 163"/>
                  <a:gd name="T11" fmla="*/ 0 h 92"/>
                  <a:gd name="T12" fmla="*/ 8 w 163"/>
                  <a:gd name="T13" fmla="*/ 0 h 92"/>
                  <a:gd name="T14" fmla="*/ 6 w 163"/>
                  <a:gd name="T15" fmla="*/ 0 h 92"/>
                  <a:gd name="T16" fmla="*/ 5 w 163"/>
                  <a:gd name="T17" fmla="*/ 0 h 92"/>
                  <a:gd name="T18" fmla="*/ 4 w 163"/>
                  <a:gd name="T19" fmla="*/ 1 h 92"/>
                  <a:gd name="T20" fmla="*/ 3 w 163"/>
                  <a:gd name="T21" fmla="*/ 2 h 92"/>
                  <a:gd name="T22" fmla="*/ 3 w 163"/>
                  <a:gd name="T23" fmla="*/ 2 h 92"/>
                  <a:gd name="T24" fmla="*/ 3 w 163"/>
                  <a:gd name="T25" fmla="*/ 2 h 92"/>
                  <a:gd name="T26" fmla="*/ 2 w 163"/>
                  <a:gd name="T27" fmla="*/ 2 h 92"/>
                  <a:gd name="T28" fmla="*/ 2 w 163"/>
                  <a:gd name="T29" fmla="*/ 3 h 92"/>
                  <a:gd name="T30" fmla="*/ 2 w 163"/>
                  <a:gd name="T31" fmla="*/ 3 h 92"/>
                  <a:gd name="T32" fmla="*/ 1 w 163"/>
                  <a:gd name="T33" fmla="*/ 4 h 92"/>
                  <a:gd name="T34" fmla="*/ 1 w 163"/>
                  <a:gd name="T35" fmla="*/ 4 h 92"/>
                  <a:gd name="T36" fmla="*/ 1 w 163"/>
                  <a:gd name="T37" fmla="*/ 4 h 92"/>
                  <a:gd name="T38" fmla="*/ 0 w 163"/>
                  <a:gd name="T39" fmla="*/ 5 h 92"/>
                  <a:gd name="T40" fmla="*/ 0 w 163"/>
                  <a:gd name="T41" fmla="*/ 5 h 92"/>
                  <a:gd name="T42" fmla="*/ 0 w 163"/>
                  <a:gd name="T43" fmla="*/ 5 h 92"/>
                  <a:gd name="T44" fmla="*/ 0 w 163"/>
                  <a:gd name="T45" fmla="*/ 5 h 92"/>
                  <a:gd name="T46" fmla="*/ 0 w 163"/>
                  <a:gd name="T47" fmla="*/ 6 h 92"/>
                  <a:gd name="T48" fmla="*/ 0 w 163"/>
                  <a:gd name="T49" fmla="*/ 7 h 92"/>
                  <a:gd name="T50" fmla="*/ 0 w 163"/>
                  <a:gd name="T51" fmla="*/ 8 h 92"/>
                  <a:gd name="T52" fmla="*/ 0 w 163"/>
                  <a:gd name="T53" fmla="*/ 9 h 92"/>
                  <a:gd name="T54" fmla="*/ 1 w 163"/>
                  <a:gd name="T55" fmla="*/ 9 h 92"/>
                  <a:gd name="T56" fmla="*/ 1 w 163"/>
                  <a:gd name="T57" fmla="*/ 10 h 92"/>
                  <a:gd name="T58" fmla="*/ 2 w 163"/>
                  <a:gd name="T59" fmla="*/ 11 h 92"/>
                  <a:gd name="T60" fmla="*/ 3 w 163"/>
                  <a:gd name="T61" fmla="*/ 11 h 92"/>
                  <a:gd name="T62" fmla="*/ 3 w 163"/>
                  <a:gd name="T63" fmla="*/ 11 h 92"/>
                  <a:gd name="T64" fmla="*/ 4 w 163"/>
                  <a:gd name="T65" fmla="*/ 10 h 92"/>
                  <a:gd name="T66" fmla="*/ 4 w 163"/>
                  <a:gd name="T67" fmla="*/ 10 h 92"/>
                  <a:gd name="T68" fmla="*/ 4 w 163"/>
                  <a:gd name="T69" fmla="*/ 10 h 92"/>
                  <a:gd name="T70" fmla="*/ 4 w 163"/>
                  <a:gd name="T71" fmla="*/ 9 h 92"/>
                  <a:gd name="T72" fmla="*/ 4 w 163"/>
                  <a:gd name="T73" fmla="*/ 9 h 92"/>
                  <a:gd name="T74" fmla="*/ 4 w 163"/>
                  <a:gd name="T75" fmla="*/ 8 h 92"/>
                  <a:gd name="T76" fmla="*/ 5 w 163"/>
                  <a:gd name="T77" fmla="*/ 8 h 92"/>
                  <a:gd name="T78" fmla="*/ 5 w 163"/>
                  <a:gd name="T79" fmla="*/ 7 h 92"/>
                  <a:gd name="T80" fmla="*/ 5 w 163"/>
                  <a:gd name="T81" fmla="*/ 7 h 92"/>
                  <a:gd name="T82" fmla="*/ 5 w 163"/>
                  <a:gd name="T83" fmla="*/ 6 h 92"/>
                  <a:gd name="T84" fmla="*/ 6 w 163"/>
                  <a:gd name="T85" fmla="*/ 6 h 92"/>
                  <a:gd name="T86" fmla="*/ 6 w 163"/>
                  <a:gd name="T87" fmla="*/ 5 h 92"/>
                  <a:gd name="T88" fmla="*/ 6 w 163"/>
                  <a:gd name="T89" fmla="*/ 5 h 92"/>
                  <a:gd name="T90" fmla="*/ 8 w 163"/>
                  <a:gd name="T91" fmla="*/ 5 h 92"/>
                  <a:gd name="T92" fmla="*/ 9 w 163"/>
                  <a:gd name="T93" fmla="*/ 4 h 92"/>
                  <a:gd name="T94" fmla="*/ 10 w 163"/>
                  <a:gd name="T95" fmla="*/ 4 h 92"/>
                  <a:gd name="T96" fmla="*/ 11 w 163"/>
                  <a:gd name="T97" fmla="*/ 3 h 92"/>
                  <a:gd name="T98" fmla="*/ 13 w 163"/>
                  <a:gd name="T99" fmla="*/ 3 h 92"/>
                  <a:gd name="T100" fmla="*/ 14 w 163"/>
                  <a:gd name="T101" fmla="*/ 2 h 92"/>
                  <a:gd name="T102" fmla="*/ 15 w 163"/>
                  <a:gd name="T103" fmla="*/ 2 h 92"/>
                  <a:gd name="T104" fmla="*/ 16 w 163"/>
                  <a:gd name="T105" fmla="*/ 1 h 92"/>
                  <a:gd name="T106" fmla="*/ 17 w 163"/>
                  <a:gd name="T107" fmla="*/ 0 h 92"/>
                  <a:gd name="T108" fmla="*/ 18 w 163"/>
                  <a:gd name="T109" fmla="*/ 0 h 92"/>
                  <a:gd name="T110" fmla="*/ 14 w 163"/>
                  <a:gd name="T111" fmla="*/ 0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3"/>
                  <a:gd name="T169" fmla="*/ 0 h 92"/>
                  <a:gd name="T170" fmla="*/ 163 w 163"/>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3" h="92">
                    <a:moveTo>
                      <a:pt x="122" y="6"/>
                    </a:moveTo>
                    <a:lnTo>
                      <a:pt x="113" y="9"/>
                    </a:lnTo>
                    <a:lnTo>
                      <a:pt x="103" y="10"/>
                    </a:lnTo>
                    <a:lnTo>
                      <a:pt x="94" y="10"/>
                    </a:lnTo>
                    <a:lnTo>
                      <a:pt x="84" y="9"/>
                    </a:lnTo>
                    <a:lnTo>
                      <a:pt x="75" y="7"/>
                    </a:lnTo>
                    <a:lnTo>
                      <a:pt x="65" y="7"/>
                    </a:lnTo>
                    <a:lnTo>
                      <a:pt x="56" y="7"/>
                    </a:lnTo>
                    <a:lnTo>
                      <a:pt x="47" y="7"/>
                    </a:lnTo>
                    <a:lnTo>
                      <a:pt x="38" y="10"/>
                    </a:lnTo>
                    <a:lnTo>
                      <a:pt x="30" y="16"/>
                    </a:lnTo>
                    <a:lnTo>
                      <a:pt x="27" y="19"/>
                    </a:lnTo>
                    <a:lnTo>
                      <a:pt x="23" y="22"/>
                    </a:lnTo>
                    <a:lnTo>
                      <a:pt x="20" y="25"/>
                    </a:lnTo>
                    <a:lnTo>
                      <a:pt x="16" y="28"/>
                    </a:lnTo>
                    <a:lnTo>
                      <a:pt x="13" y="32"/>
                    </a:lnTo>
                    <a:lnTo>
                      <a:pt x="10" y="35"/>
                    </a:lnTo>
                    <a:lnTo>
                      <a:pt x="8" y="38"/>
                    </a:lnTo>
                    <a:lnTo>
                      <a:pt x="5" y="42"/>
                    </a:lnTo>
                    <a:lnTo>
                      <a:pt x="3" y="45"/>
                    </a:lnTo>
                    <a:lnTo>
                      <a:pt x="2" y="48"/>
                    </a:lnTo>
                    <a:lnTo>
                      <a:pt x="0" y="54"/>
                    </a:lnTo>
                    <a:lnTo>
                      <a:pt x="1" y="60"/>
                    </a:lnTo>
                    <a:lnTo>
                      <a:pt x="3" y="67"/>
                    </a:lnTo>
                    <a:lnTo>
                      <a:pt x="6" y="74"/>
                    </a:lnTo>
                    <a:lnTo>
                      <a:pt x="10" y="80"/>
                    </a:lnTo>
                    <a:lnTo>
                      <a:pt x="15" y="86"/>
                    </a:lnTo>
                    <a:lnTo>
                      <a:pt x="19" y="89"/>
                    </a:lnTo>
                    <a:lnTo>
                      <a:pt x="24" y="91"/>
                    </a:lnTo>
                    <a:lnTo>
                      <a:pt x="30" y="89"/>
                    </a:lnTo>
                    <a:lnTo>
                      <a:pt x="35" y="86"/>
                    </a:lnTo>
                    <a:lnTo>
                      <a:pt x="37" y="83"/>
                    </a:lnTo>
                    <a:lnTo>
                      <a:pt x="39" y="79"/>
                    </a:lnTo>
                    <a:lnTo>
                      <a:pt x="40" y="74"/>
                    </a:lnTo>
                    <a:lnTo>
                      <a:pt x="40" y="70"/>
                    </a:lnTo>
                    <a:lnTo>
                      <a:pt x="42" y="66"/>
                    </a:lnTo>
                    <a:lnTo>
                      <a:pt x="43" y="61"/>
                    </a:lnTo>
                    <a:lnTo>
                      <a:pt x="44" y="58"/>
                    </a:lnTo>
                    <a:lnTo>
                      <a:pt x="46" y="54"/>
                    </a:lnTo>
                    <a:lnTo>
                      <a:pt x="49" y="51"/>
                    </a:lnTo>
                    <a:lnTo>
                      <a:pt x="54" y="48"/>
                    </a:lnTo>
                    <a:lnTo>
                      <a:pt x="65" y="43"/>
                    </a:lnTo>
                    <a:lnTo>
                      <a:pt x="76" y="39"/>
                    </a:lnTo>
                    <a:lnTo>
                      <a:pt x="87" y="35"/>
                    </a:lnTo>
                    <a:lnTo>
                      <a:pt x="99" y="31"/>
                    </a:lnTo>
                    <a:lnTo>
                      <a:pt x="110" y="27"/>
                    </a:lnTo>
                    <a:lnTo>
                      <a:pt x="121" y="23"/>
                    </a:lnTo>
                    <a:lnTo>
                      <a:pt x="132" y="18"/>
                    </a:lnTo>
                    <a:lnTo>
                      <a:pt x="142" y="14"/>
                    </a:lnTo>
                    <a:lnTo>
                      <a:pt x="153" y="7"/>
                    </a:lnTo>
                    <a:lnTo>
                      <a:pt x="162" y="0"/>
                    </a:lnTo>
                    <a:lnTo>
                      <a:pt x="122" y="6"/>
                    </a:lnTo>
                  </a:path>
                </a:pathLst>
              </a:custGeom>
              <a:solidFill>
                <a:srgbClr val="FFB1B1"/>
              </a:solidFill>
              <a:ln w="9525" cap="rnd">
                <a:noFill/>
                <a:round/>
                <a:headEnd/>
                <a:tailEnd/>
              </a:ln>
            </p:spPr>
            <p:txBody>
              <a:bodyPr/>
              <a:lstStyle/>
              <a:p>
                <a:endParaRPr lang="en-US"/>
              </a:p>
            </p:txBody>
          </p:sp>
          <p:sp>
            <p:nvSpPr>
              <p:cNvPr id="84514" name="Freeform 546"/>
              <p:cNvSpPr>
                <a:spLocks noChangeAspect="1"/>
              </p:cNvSpPr>
              <p:nvPr/>
            </p:nvSpPr>
            <p:spPr bwMode="auto">
              <a:xfrm>
                <a:off x="5263" y="1169"/>
                <a:ext cx="93" cy="36"/>
              </a:xfrm>
              <a:custGeom>
                <a:avLst/>
                <a:gdLst>
                  <a:gd name="T0" fmla="*/ 21 w 191"/>
                  <a:gd name="T1" fmla="*/ 4 h 74"/>
                  <a:gd name="T2" fmla="*/ 21 w 191"/>
                  <a:gd name="T3" fmla="*/ 5 h 74"/>
                  <a:gd name="T4" fmla="*/ 20 w 191"/>
                  <a:gd name="T5" fmla="*/ 5 h 74"/>
                  <a:gd name="T6" fmla="*/ 20 w 191"/>
                  <a:gd name="T7" fmla="*/ 6 h 74"/>
                  <a:gd name="T8" fmla="*/ 20 w 191"/>
                  <a:gd name="T9" fmla="*/ 7 h 74"/>
                  <a:gd name="T10" fmla="*/ 20 w 191"/>
                  <a:gd name="T11" fmla="*/ 7 h 74"/>
                  <a:gd name="T12" fmla="*/ 19 w 191"/>
                  <a:gd name="T13" fmla="*/ 8 h 74"/>
                  <a:gd name="T14" fmla="*/ 19 w 191"/>
                  <a:gd name="T15" fmla="*/ 8 h 74"/>
                  <a:gd name="T16" fmla="*/ 19 w 191"/>
                  <a:gd name="T17" fmla="*/ 8 h 74"/>
                  <a:gd name="T18" fmla="*/ 18 w 191"/>
                  <a:gd name="T19" fmla="*/ 9 h 74"/>
                  <a:gd name="T20" fmla="*/ 18 w 191"/>
                  <a:gd name="T21" fmla="*/ 9 h 74"/>
                  <a:gd name="T22" fmla="*/ 18 w 191"/>
                  <a:gd name="T23" fmla="*/ 9 h 74"/>
                  <a:gd name="T24" fmla="*/ 17 w 191"/>
                  <a:gd name="T25" fmla="*/ 8 h 74"/>
                  <a:gd name="T26" fmla="*/ 16 w 191"/>
                  <a:gd name="T27" fmla="*/ 8 h 74"/>
                  <a:gd name="T28" fmla="*/ 15 w 191"/>
                  <a:gd name="T29" fmla="*/ 8 h 74"/>
                  <a:gd name="T30" fmla="*/ 14 w 191"/>
                  <a:gd name="T31" fmla="*/ 8 h 74"/>
                  <a:gd name="T32" fmla="*/ 14 w 191"/>
                  <a:gd name="T33" fmla="*/ 8 h 74"/>
                  <a:gd name="T34" fmla="*/ 13 w 191"/>
                  <a:gd name="T35" fmla="*/ 8 h 74"/>
                  <a:gd name="T36" fmla="*/ 12 w 191"/>
                  <a:gd name="T37" fmla="*/ 7 h 74"/>
                  <a:gd name="T38" fmla="*/ 11 w 191"/>
                  <a:gd name="T39" fmla="*/ 7 h 74"/>
                  <a:gd name="T40" fmla="*/ 10 w 191"/>
                  <a:gd name="T41" fmla="*/ 7 h 74"/>
                  <a:gd name="T42" fmla="*/ 9 w 191"/>
                  <a:gd name="T43" fmla="*/ 6 h 74"/>
                  <a:gd name="T44" fmla="*/ 9 w 191"/>
                  <a:gd name="T45" fmla="*/ 6 h 74"/>
                  <a:gd name="T46" fmla="*/ 9 w 191"/>
                  <a:gd name="T47" fmla="*/ 6 h 74"/>
                  <a:gd name="T48" fmla="*/ 8 w 191"/>
                  <a:gd name="T49" fmla="*/ 6 h 74"/>
                  <a:gd name="T50" fmla="*/ 7 w 191"/>
                  <a:gd name="T51" fmla="*/ 5 h 74"/>
                  <a:gd name="T52" fmla="*/ 6 w 191"/>
                  <a:gd name="T53" fmla="*/ 5 h 74"/>
                  <a:gd name="T54" fmla="*/ 5 w 191"/>
                  <a:gd name="T55" fmla="*/ 5 h 74"/>
                  <a:gd name="T56" fmla="*/ 4 w 191"/>
                  <a:gd name="T57" fmla="*/ 5 h 74"/>
                  <a:gd name="T58" fmla="*/ 4 w 191"/>
                  <a:gd name="T59" fmla="*/ 4 h 74"/>
                  <a:gd name="T60" fmla="*/ 2 w 191"/>
                  <a:gd name="T61" fmla="*/ 4 h 74"/>
                  <a:gd name="T62" fmla="*/ 1 w 191"/>
                  <a:gd name="T63" fmla="*/ 5 h 74"/>
                  <a:gd name="T64" fmla="*/ 0 w 191"/>
                  <a:gd name="T65" fmla="*/ 5 h 74"/>
                  <a:gd name="T66" fmla="*/ 0 w 191"/>
                  <a:gd name="T67" fmla="*/ 5 h 74"/>
                  <a:gd name="T68" fmla="*/ 2 w 191"/>
                  <a:gd name="T69" fmla="*/ 4 h 74"/>
                  <a:gd name="T70" fmla="*/ 4 w 191"/>
                  <a:gd name="T71" fmla="*/ 3 h 74"/>
                  <a:gd name="T72" fmla="*/ 5 w 191"/>
                  <a:gd name="T73" fmla="*/ 3 h 74"/>
                  <a:gd name="T74" fmla="*/ 7 w 191"/>
                  <a:gd name="T75" fmla="*/ 3 h 74"/>
                  <a:gd name="T76" fmla="*/ 9 w 191"/>
                  <a:gd name="T77" fmla="*/ 3 h 74"/>
                  <a:gd name="T78" fmla="*/ 11 w 191"/>
                  <a:gd name="T79" fmla="*/ 4 h 74"/>
                  <a:gd name="T80" fmla="*/ 13 w 191"/>
                  <a:gd name="T81" fmla="*/ 4 h 74"/>
                  <a:gd name="T82" fmla="*/ 15 w 191"/>
                  <a:gd name="T83" fmla="*/ 4 h 74"/>
                  <a:gd name="T84" fmla="*/ 17 w 191"/>
                  <a:gd name="T85" fmla="*/ 4 h 74"/>
                  <a:gd name="T86" fmla="*/ 19 w 191"/>
                  <a:gd name="T87" fmla="*/ 4 h 74"/>
                  <a:gd name="T88" fmla="*/ 19 w 191"/>
                  <a:gd name="T89" fmla="*/ 4 h 74"/>
                  <a:gd name="T90" fmla="*/ 19 w 191"/>
                  <a:gd name="T91" fmla="*/ 4 h 74"/>
                  <a:gd name="T92" fmla="*/ 19 w 191"/>
                  <a:gd name="T93" fmla="*/ 3 h 74"/>
                  <a:gd name="T94" fmla="*/ 20 w 191"/>
                  <a:gd name="T95" fmla="*/ 3 h 74"/>
                  <a:gd name="T96" fmla="*/ 20 w 191"/>
                  <a:gd name="T97" fmla="*/ 3 h 74"/>
                  <a:gd name="T98" fmla="*/ 21 w 191"/>
                  <a:gd name="T99" fmla="*/ 2 h 74"/>
                  <a:gd name="T100" fmla="*/ 21 w 191"/>
                  <a:gd name="T101" fmla="*/ 2 h 74"/>
                  <a:gd name="T102" fmla="*/ 21 w 191"/>
                  <a:gd name="T103" fmla="*/ 1 h 74"/>
                  <a:gd name="T104" fmla="*/ 21 w 191"/>
                  <a:gd name="T105" fmla="*/ 1 h 74"/>
                  <a:gd name="T106" fmla="*/ 22 w 191"/>
                  <a:gd name="T107" fmla="*/ 0 h 74"/>
                  <a:gd name="T108" fmla="*/ 22 w 191"/>
                  <a:gd name="T109" fmla="*/ 0 h 74"/>
                  <a:gd name="T110" fmla="*/ 21 w 191"/>
                  <a:gd name="T111" fmla="*/ 4 h 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74"/>
                  <a:gd name="T170" fmla="*/ 191 w 191"/>
                  <a:gd name="T171" fmla="*/ 74 h 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74">
                    <a:moveTo>
                      <a:pt x="181" y="38"/>
                    </a:moveTo>
                    <a:lnTo>
                      <a:pt x="180" y="43"/>
                    </a:lnTo>
                    <a:lnTo>
                      <a:pt x="178" y="48"/>
                    </a:lnTo>
                    <a:lnTo>
                      <a:pt x="176" y="53"/>
                    </a:lnTo>
                    <a:lnTo>
                      <a:pt x="174" y="58"/>
                    </a:lnTo>
                    <a:lnTo>
                      <a:pt x="172" y="62"/>
                    </a:lnTo>
                    <a:lnTo>
                      <a:pt x="170" y="66"/>
                    </a:lnTo>
                    <a:lnTo>
                      <a:pt x="167" y="69"/>
                    </a:lnTo>
                    <a:lnTo>
                      <a:pt x="163" y="71"/>
                    </a:lnTo>
                    <a:lnTo>
                      <a:pt x="158" y="73"/>
                    </a:lnTo>
                    <a:lnTo>
                      <a:pt x="152" y="73"/>
                    </a:lnTo>
                    <a:lnTo>
                      <a:pt x="146" y="72"/>
                    </a:lnTo>
                    <a:lnTo>
                      <a:pt x="138" y="71"/>
                    </a:lnTo>
                    <a:lnTo>
                      <a:pt x="131" y="70"/>
                    </a:lnTo>
                    <a:lnTo>
                      <a:pt x="124" y="68"/>
                    </a:lnTo>
                    <a:lnTo>
                      <a:pt x="117" y="68"/>
                    </a:lnTo>
                    <a:lnTo>
                      <a:pt x="110" y="65"/>
                    </a:lnTo>
                    <a:lnTo>
                      <a:pt x="103" y="64"/>
                    </a:lnTo>
                    <a:lnTo>
                      <a:pt x="96" y="62"/>
                    </a:lnTo>
                    <a:lnTo>
                      <a:pt x="89" y="59"/>
                    </a:lnTo>
                    <a:lnTo>
                      <a:pt x="82" y="55"/>
                    </a:lnTo>
                    <a:lnTo>
                      <a:pt x="75" y="52"/>
                    </a:lnTo>
                    <a:lnTo>
                      <a:pt x="68" y="49"/>
                    </a:lnTo>
                    <a:lnTo>
                      <a:pt x="61" y="46"/>
                    </a:lnTo>
                    <a:lnTo>
                      <a:pt x="54" y="43"/>
                    </a:lnTo>
                    <a:lnTo>
                      <a:pt x="47" y="42"/>
                    </a:lnTo>
                    <a:lnTo>
                      <a:pt x="40" y="41"/>
                    </a:lnTo>
                    <a:lnTo>
                      <a:pt x="32" y="40"/>
                    </a:lnTo>
                    <a:lnTo>
                      <a:pt x="23" y="40"/>
                    </a:lnTo>
                    <a:lnTo>
                      <a:pt x="13" y="41"/>
                    </a:lnTo>
                    <a:lnTo>
                      <a:pt x="0" y="42"/>
                    </a:lnTo>
                    <a:lnTo>
                      <a:pt x="16" y="36"/>
                    </a:lnTo>
                    <a:lnTo>
                      <a:pt x="32" y="31"/>
                    </a:lnTo>
                    <a:lnTo>
                      <a:pt x="47" y="30"/>
                    </a:lnTo>
                    <a:lnTo>
                      <a:pt x="63" y="30"/>
                    </a:lnTo>
                    <a:lnTo>
                      <a:pt x="80" y="30"/>
                    </a:lnTo>
                    <a:lnTo>
                      <a:pt x="96" y="32"/>
                    </a:lnTo>
                    <a:lnTo>
                      <a:pt x="113" y="33"/>
                    </a:lnTo>
                    <a:lnTo>
                      <a:pt x="130" y="34"/>
                    </a:lnTo>
                    <a:lnTo>
                      <a:pt x="146" y="35"/>
                    </a:lnTo>
                    <a:lnTo>
                      <a:pt x="162" y="33"/>
                    </a:lnTo>
                    <a:lnTo>
                      <a:pt x="167" y="33"/>
                    </a:lnTo>
                    <a:lnTo>
                      <a:pt x="171" y="31"/>
                    </a:lnTo>
                    <a:lnTo>
                      <a:pt x="175" y="29"/>
                    </a:lnTo>
                    <a:lnTo>
                      <a:pt x="179" y="26"/>
                    </a:lnTo>
                    <a:lnTo>
                      <a:pt x="181" y="22"/>
                    </a:lnTo>
                    <a:lnTo>
                      <a:pt x="184" y="18"/>
                    </a:lnTo>
                    <a:lnTo>
                      <a:pt x="186" y="14"/>
                    </a:lnTo>
                    <a:lnTo>
                      <a:pt x="187" y="9"/>
                    </a:lnTo>
                    <a:lnTo>
                      <a:pt x="189" y="5"/>
                    </a:lnTo>
                    <a:lnTo>
                      <a:pt x="190" y="0"/>
                    </a:lnTo>
                    <a:lnTo>
                      <a:pt x="181" y="38"/>
                    </a:lnTo>
                  </a:path>
                </a:pathLst>
              </a:custGeom>
              <a:solidFill>
                <a:srgbClr val="FFB1B1"/>
              </a:solidFill>
              <a:ln w="9525" cap="rnd">
                <a:noFill/>
                <a:round/>
                <a:headEnd/>
                <a:tailEnd/>
              </a:ln>
            </p:spPr>
            <p:txBody>
              <a:bodyPr/>
              <a:lstStyle/>
              <a:p>
                <a:endParaRPr lang="en-US"/>
              </a:p>
            </p:txBody>
          </p:sp>
          <p:sp>
            <p:nvSpPr>
              <p:cNvPr id="84515" name="Freeform 547"/>
              <p:cNvSpPr>
                <a:spLocks noChangeAspect="1"/>
              </p:cNvSpPr>
              <p:nvPr/>
            </p:nvSpPr>
            <p:spPr bwMode="auto">
              <a:xfrm>
                <a:off x="5223" y="801"/>
                <a:ext cx="57" cy="20"/>
              </a:xfrm>
              <a:custGeom>
                <a:avLst/>
                <a:gdLst>
                  <a:gd name="T0" fmla="*/ 2 w 118"/>
                  <a:gd name="T1" fmla="*/ 3 h 39"/>
                  <a:gd name="T2" fmla="*/ 3 w 118"/>
                  <a:gd name="T3" fmla="*/ 2 h 39"/>
                  <a:gd name="T4" fmla="*/ 4 w 118"/>
                  <a:gd name="T5" fmla="*/ 2 h 39"/>
                  <a:gd name="T6" fmla="*/ 5 w 118"/>
                  <a:gd name="T7" fmla="*/ 1 h 39"/>
                  <a:gd name="T8" fmla="*/ 7 w 118"/>
                  <a:gd name="T9" fmla="*/ 1 h 39"/>
                  <a:gd name="T10" fmla="*/ 7 w 118"/>
                  <a:gd name="T11" fmla="*/ 0 h 39"/>
                  <a:gd name="T12" fmla="*/ 9 w 118"/>
                  <a:gd name="T13" fmla="*/ 1 h 39"/>
                  <a:gd name="T14" fmla="*/ 10 w 118"/>
                  <a:gd name="T15" fmla="*/ 1 h 39"/>
                  <a:gd name="T16" fmla="*/ 11 w 118"/>
                  <a:gd name="T17" fmla="*/ 1 h 39"/>
                  <a:gd name="T18" fmla="*/ 12 w 118"/>
                  <a:gd name="T19" fmla="*/ 2 h 39"/>
                  <a:gd name="T20" fmla="*/ 14 w 118"/>
                  <a:gd name="T21" fmla="*/ 2 h 39"/>
                  <a:gd name="T22" fmla="*/ 14 w 118"/>
                  <a:gd name="T23" fmla="*/ 2 h 39"/>
                  <a:gd name="T24" fmla="*/ 12 w 118"/>
                  <a:gd name="T25" fmla="*/ 3 h 39"/>
                  <a:gd name="T26" fmla="*/ 11 w 118"/>
                  <a:gd name="T27" fmla="*/ 3 h 39"/>
                  <a:gd name="T28" fmla="*/ 10 w 118"/>
                  <a:gd name="T29" fmla="*/ 3 h 39"/>
                  <a:gd name="T30" fmla="*/ 9 w 118"/>
                  <a:gd name="T31" fmla="*/ 3 h 39"/>
                  <a:gd name="T32" fmla="*/ 7 w 118"/>
                  <a:gd name="T33" fmla="*/ 3 h 39"/>
                  <a:gd name="T34" fmla="*/ 6 w 118"/>
                  <a:gd name="T35" fmla="*/ 3 h 39"/>
                  <a:gd name="T36" fmla="*/ 5 w 118"/>
                  <a:gd name="T37" fmla="*/ 3 h 39"/>
                  <a:gd name="T38" fmla="*/ 4 w 118"/>
                  <a:gd name="T39" fmla="*/ 3 h 39"/>
                  <a:gd name="T40" fmla="*/ 3 w 118"/>
                  <a:gd name="T41" fmla="*/ 4 h 39"/>
                  <a:gd name="T42" fmla="*/ 2 w 118"/>
                  <a:gd name="T43" fmla="*/ 5 h 39"/>
                  <a:gd name="T44" fmla="*/ 2 w 118"/>
                  <a:gd name="T45" fmla="*/ 5 h 39"/>
                  <a:gd name="T46" fmla="*/ 1 w 118"/>
                  <a:gd name="T47" fmla="*/ 5 h 39"/>
                  <a:gd name="T48" fmla="*/ 1 w 118"/>
                  <a:gd name="T49" fmla="*/ 5 h 39"/>
                  <a:gd name="T50" fmla="*/ 1 w 118"/>
                  <a:gd name="T51" fmla="*/ 5 h 39"/>
                  <a:gd name="T52" fmla="*/ 1 w 118"/>
                  <a:gd name="T53" fmla="*/ 5 h 39"/>
                  <a:gd name="T54" fmla="*/ 1 w 118"/>
                  <a:gd name="T55" fmla="*/ 5 h 39"/>
                  <a:gd name="T56" fmla="*/ 0 w 118"/>
                  <a:gd name="T57" fmla="*/ 5 h 39"/>
                  <a:gd name="T58" fmla="*/ 0 w 118"/>
                  <a:gd name="T59" fmla="*/ 5 h 39"/>
                  <a:gd name="T60" fmla="*/ 0 w 118"/>
                  <a:gd name="T61" fmla="*/ 5 h 39"/>
                  <a:gd name="T62" fmla="*/ 0 w 118"/>
                  <a:gd name="T63" fmla="*/ 5 h 39"/>
                  <a:gd name="T64" fmla="*/ 0 w 118"/>
                  <a:gd name="T65" fmla="*/ 5 h 39"/>
                  <a:gd name="T66" fmla="*/ 2 w 118"/>
                  <a:gd name="T67" fmla="*/ 3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8"/>
                  <a:gd name="T103" fmla="*/ 0 h 39"/>
                  <a:gd name="T104" fmla="*/ 118 w 118"/>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8" h="39">
                    <a:moveTo>
                      <a:pt x="20" y="22"/>
                    </a:moveTo>
                    <a:lnTo>
                      <a:pt x="28" y="15"/>
                    </a:lnTo>
                    <a:lnTo>
                      <a:pt x="37" y="9"/>
                    </a:lnTo>
                    <a:lnTo>
                      <a:pt x="47" y="4"/>
                    </a:lnTo>
                    <a:lnTo>
                      <a:pt x="57" y="2"/>
                    </a:lnTo>
                    <a:lnTo>
                      <a:pt x="67" y="0"/>
                    </a:lnTo>
                    <a:lnTo>
                      <a:pt x="77" y="1"/>
                    </a:lnTo>
                    <a:lnTo>
                      <a:pt x="88" y="2"/>
                    </a:lnTo>
                    <a:lnTo>
                      <a:pt x="98" y="5"/>
                    </a:lnTo>
                    <a:lnTo>
                      <a:pt x="108" y="10"/>
                    </a:lnTo>
                    <a:lnTo>
                      <a:pt x="117" y="15"/>
                    </a:lnTo>
                    <a:lnTo>
                      <a:pt x="107" y="17"/>
                    </a:lnTo>
                    <a:lnTo>
                      <a:pt x="97" y="18"/>
                    </a:lnTo>
                    <a:lnTo>
                      <a:pt x="87" y="18"/>
                    </a:lnTo>
                    <a:lnTo>
                      <a:pt x="76" y="18"/>
                    </a:lnTo>
                    <a:lnTo>
                      <a:pt x="66" y="19"/>
                    </a:lnTo>
                    <a:lnTo>
                      <a:pt x="56" y="20"/>
                    </a:lnTo>
                    <a:lnTo>
                      <a:pt x="46" y="21"/>
                    </a:lnTo>
                    <a:lnTo>
                      <a:pt x="36" y="24"/>
                    </a:lnTo>
                    <a:lnTo>
                      <a:pt x="26" y="28"/>
                    </a:lnTo>
                    <a:lnTo>
                      <a:pt x="16" y="33"/>
                    </a:lnTo>
                    <a:lnTo>
                      <a:pt x="15" y="34"/>
                    </a:lnTo>
                    <a:lnTo>
                      <a:pt x="13" y="34"/>
                    </a:lnTo>
                    <a:lnTo>
                      <a:pt x="12" y="36"/>
                    </a:lnTo>
                    <a:lnTo>
                      <a:pt x="10" y="36"/>
                    </a:lnTo>
                    <a:lnTo>
                      <a:pt x="9" y="37"/>
                    </a:lnTo>
                    <a:lnTo>
                      <a:pt x="7" y="37"/>
                    </a:lnTo>
                    <a:lnTo>
                      <a:pt x="6" y="37"/>
                    </a:lnTo>
                    <a:lnTo>
                      <a:pt x="4" y="38"/>
                    </a:lnTo>
                    <a:lnTo>
                      <a:pt x="2" y="37"/>
                    </a:lnTo>
                    <a:lnTo>
                      <a:pt x="0" y="37"/>
                    </a:lnTo>
                    <a:lnTo>
                      <a:pt x="20" y="22"/>
                    </a:lnTo>
                  </a:path>
                </a:pathLst>
              </a:custGeom>
              <a:solidFill>
                <a:srgbClr val="FFB1B1"/>
              </a:solidFill>
              <a:ln w="9525" cap="rnd">
                <a:noFill/>
                <a:round/>
                <a:headEnd/>
                <a:tailEnd/>
              </a:ln>
            </p:spPr>
            <p:txBody>
              <a:bodyPr/>
              <a:lstStyle/>
              <a:p>
                <a:endParaRPr lang="en-US"/>
              </a:p>
            </p:txBody>
          </p:sp>
          <p:sp>
            <p:nvSpPr>
              <p:cNvPr id="84516" name="Freeform 548"/>
              <p:cNvSpPr>
                <a:spLocks noChangeAspect="1"/>
              </p:cNvSpPr>
              <p:nvPr/>
            </p:nvSpPr>
            <p:spPr bwMode="auto">
              <a:xfrm>
                <a:off x="5417" y="968"/>
                <a:ext cx="33" cy="42"/>
              </a:xfrm>
              <a:custGeom>
                <a:avLst/>
                <a:gdLst>
                  <a:gd name="T0" fmla="*/ 6 w 67"/>
                  <a:gd name="T1" fmla="*/ 2 h 86"/>
                  <a:gd name="T2" fmla="*/ 6 w 67"/>
                  <a:gd name="T3" fmla="*/ 2 h 86"/>
                  <a:gd name="T4" fmla="*/ 5 w 67"/>
                  <a:gd name="T5" fmla="*/ 3 h 86"/>
                  <a:gd name="T6" fmla="*/ 5 w 67"/>
                  <a:gd name="T7" fmla="*/ 4 h 86"/>
                  <a:gd name="T8" fmla="*/ 5 w 67"/>
                  <a:gd name="T9" fmla="*/ 4 h 86"/>
                  <a:gd name="T10" fmla="*/ 5 w 67"/>
                  <a:gd name="T11" fmla="*/ 5 h 86"/>
                  <a:gd name="T12" fmla="*/ 5 w 67"/>
                  <a:gd name="T13" fmla="*/ 5 h 86"/>
                  <a:gd name="T14" fmla="*/ 5 w 67"/>
                  <a:gd name="T15" fmla="*/ 6 h 86"/>
                  <a:gd name="T16" fmla="*/ 5 w 67"/>
                  <a:gd name="T17" fmla="*/ 6 h 86"/>
                  <a:gd name="T18" fmla="*/ 4 w 67"/>
                  <a:gd name="T19" fmla="*/ 7 h 86"/>
                  <a:gd name="T20" fmla="*/ 4 w 67"/>
                  <a:gd name="T21" fmla="*/ 7 h 86"/>
                  <a:gd name="T22" fmla="*/ 4 w 67"/>
                  <a:gd name="T23" fmla="*/ 7 h 86"/>
                  <a:gd name="T24" fmla="*/ 4 w 67"/>
                  <a:gd name="T25" fmla="*/ 8 h 86"/>
                  <a:gd name="T26" fmla="*/ 4 w 67"/>
                  <a:gd name="T27" fmla="*/ 8 h 86"/>
                  <a:gd name="T28" fmla="*/ 3 w 67"/>
                  <a:gd name="T29" fmla="*/ 8 h 86"/>
                  <a:gd name="T30" fmla="*/ 3 w 67"/>
                  <a:gd name="T31" fmla="*/ 9 h 86"/>
                  <a:gd name="T32" fmla="*/ 2 w 67"/>
                  <a:gd name="T33" fmla="*/ 9 h 86"/>
                  <a:gd name="T34" fmla="*/ 2 w 67"/>
                  <a:gd name="T35" fmla="*/ 9 h 86"/>
                  <a:gd name="T36" fmla="*/ 1 w 67"/>
                  <a:gd name="T37" fmla="*/ 9 h 86"/>
                  <a:gd name="T38" fmla="*/ 1 w 67"/>
                  <a:gd name="T39" fmla="*/ 10 h 86"/>
                  <a:gd name="T40" fmla="*/ 0 w 67"/>
                  <a:gd name="T41" fmla="*/ 10 h 86"/>
                  <a:gd name="T42" fmla="*/ 0 w 67"/>
                  <a:gd name="T43" fmla="*/ 10 h 86"/>
                  <a:gd name="T44" fmla="*/ 0 w 67"/>
                  <a:gd name="T45" fmla="*/ 10 h 86"/>
                  <a:gd name="T46" fmla="*/ 0 w 67"/>
                  <a:gd name="T47" fmla="*/ 10 h 86"/>
                  <a:gd name="T48" fmla="*/ 0 w 67"/>
                  <a:gd name="T49" fmla="*/ 9 h 86"/>
                  <a:gd name="T50" fmla="*/ 0 w 67"/>
                  <a:gd name="T51" fmla="*/ 8 h 86"/>
                  <a:gd name="T52" fmla="*/ 0 w 67"/>
                  <a:gd name="T53" fmla="*/ 8 h 86"/>
                  <a:gd name="T54" fmla="*/ 0 w 67"/>
                  <a:gd name="T55" fmla="*/ 8 h 86"/>
                  <a:gd name="T56" fmla="*/ 1 w 67"/>
                  <a:gd name="T57" fmla="*/ 7 h 86"/>
                  <a:gd name="T58" fmla="*/ 1 w 67"/>
                  <a:gd name="T59" fmla="*/ 7 h 86"/>
                  <a:gd name="T60" fmla="*/ 2 w 67"/>
                  <a:gd name="T61" fmla="*/ 6 h 86"/>
                  <a:gd name="T62" fmla="*/ 2 w 67"/>
                  <a:gd name="T63" fmla="*/ 6 h 86"/>
                  <a:gd name="T64" fmla="*/ 3 w 67"/>
                  <a:gd name="T65" fmla="*/ 6 h 86"/>
                  <a:gd name="T66" fmla="*/ 3 w 67"/>
                  <a:gd name="T67" fmla="*/ 6 h 86"/>
                  <a:gd name="T68" fmla="*/ 3 w 67"/>
                  <a:gd name="T69" fmla="*/ 5 h 86"/>
                  <a:gd name="T70" fmla="*/ 3 w 67"/>
                  <a:gd name="T71" fmla="*/ 5 h 86"/>
                  <a:gd name="T72" fmla="*/ 3 w 67"/>
                  <a:gd name="T73" fmla="*/ 5 h 86"/>
                  <a:gd name="T74" fmla="*/ 3 w 67"/>
                  <a:gd name="T75" fmla="*/ 5 h 86"/>
                  <a:gd name="T76" fmla="*/ 3 w 67"/>
                  <a:gd name="T77" fmla="*/ 5 h 86"/>
                  <a:gd name="T78" fmla="*/ 3 w 67"/>
                  <a:gd name="T79" fmla="*/ 5 h 86"/>
                  <a:gd name="T80" fmla="*/ 3 w 67"/>
                  <a:gd name="T81" fmla="*/ 5 h 86"/>
                  <a:gd name="T82" fmla="*/ 3 w 67"/>
                  <a:gd name="T83" fmla="*/ 5 h 86"/>
                  <a:gd name="T84" fmla="*/ 3 w 67"/>
                  <a:gd name="T85" fmla="*/ 4 h 86"/>
                  <a:gd name="T86" fmla="*/ 3 w 67"/>
                  <a:gd name="T87" fmla="*/ 4 h 86"/>
                  <a:gd name="T88" fmla="*/ 3 w 67"/>
                  <a:gd name="T89" fmla="*/ 4 h 86"/>
                  <a:gd name="T90" fmla="*/ 3 w 67"/>
                  <a:gd name="T91" fmla="*/ 4 h 86"/>
                  <a:gd name="T92" fmla="*/ 4 w 67"/>
                  <a:gd name="T93" fmla="*/ 3 h 86"/>
                  <a:gd name="T94" fmla="*/ 4 w 67"/>
                  <a:gd name="T95" fmla="*/ 3 h 86"/>
                  <a:gd name="T96" fmla="*/ 4 w 67"/>
                  <a:gd name="T97" fmla="*/ 2 h 86"/>
                  <a:gd name="T98" fmla="*/ 5 w 67"/>
                  <a:gd name="T99" fmla="*/ 2 h 86"/>
                  <a:gd name="T100" fmla="*/ 5 w 67"/>
                  <a:gd name="T101" fmla="*/ 1 h 86"/>
                  <a:gd name="T102" fmla="*/ 6 w 67"/>
                  <a:gd name="T103" fmla="*/ 1 h 86"/>
                  <a:gd name="T104" fmla="*/ 7 w 67"/>
                  <a:gd name="T105" fmla="*/ 0 h 86"/>
                  <a:gd name="T106" fmla="*/ 7 w 67"/>
                  <a:gd name="T107" fmla="*/ 0 h 86"/>
                  <a:gd name="T108" fmla="*/ 8 w 67"/>
                  <a:gd name="T109" fmla="*/ 0 h 86"/>
                  <a:gd name="T110" fmla="*/ 6 w 67"/>
                  <a:gd name="T111" fmla="*/ 2 h 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7"/>
                  <a:gd name="T169" fmla="*/ 0 h 86"/>
                  <a:gd name="T170" fmla="*/ 67 w 67"/>
                  <a:gd name="T171" fmla="*/ 86 h 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7" h="86">
                    <a:moveTo>
                      <a:pt x="54" y="16"/>
                    </a:moveTo>
                    <a:lnTo>
                      <a:pt x="50" y="22"/>
                    </a:lnTo>
                    <a:lnTo>
                      <a:pt x="47" y="27"/>
                    </a:lnTo>
                    <a:lnTo>
                      <a:pt x="45" y="33"/>
                    </a:lnTo>
                    <a:lnTo>
                      <a:pt x="44" y="38"/>
                    </a:lnTo>
                    <a:lnTo>
                      <a:pt x="43" y="43"/>
                    </a:lnTo>
                    <a:lnTo>
                      <a:pt x="42" y="46"/>
                    </a:lnTo>
                    <a:lnTo>
                      <a:pt x="41" y="50"/>
                    </a:lnTo>
                    <a:lnTo>
                      <a:pt x="41" y="54"/>
                    </a:lnTo>
                    <a:lnTo>
                      <a:pt x="39" y="58"/>
                    </a:lnTo>
                    <a:lnTo>
                      <a:pt x="37" y="62"/>
                    </a:lnTo>
                    <a:lnTo>
                      <a:pt x="35" y="65"/>
                    </a:lnTo>
                    <a:lnTo>
                      <a:pt x="32" y="68"/>
                    </a:lnTo>
                    <a:lnTo>
                      <a:pt x="28" y="71"/>
                    </a:lnTo>
                    <a:lnTo>
                      <a:pt x="25" y="73"/>
                    </a:lnTo>
                    <a:lnTo>
                      <a:pt x="21" y="75"/>
                    </a:lnTo>
                    <a:lnTo>
                      <a:pt x="17" y="78"/>
                    </a:lnTo>
                    <a:lnTo>
                      <a:pt x="13" y="79"/>
                    </a:lnTo>
                    <a:lnTo>
                      <a:pt x="9" y="81"/>
                    </a:lnTo>
                    <a:lnTo>
                      <a:pt x="5" y="84"/>
                    </a:lnTo>
                    <a:lnTo>
                      <a:pt x="1" y="85"/>
                    </a:lnTo>
                    <a:lnTo>
                      <a:pt x="0" y="81"/>
                    </a:lnTo>
                    <a:lnTo>
                      <a:pt x="0" y="76"/>
                    </a:lnTo>
                    <a:lnTo>
                      <a:pt x="1" y="72"/>
                    </a:lnTo>
                    <a:lnTo>
                      <a:pt x="3" y="69"/>
                    </a:lnTo>
                    <a:lnTo>
                      <a:pt x="6" y="65"/>
                    </a:lnTo>
                    <a:lnTo>
                      <a:pt x="10" y="62"/>
                    </a:lnTo>
                    <a:lnTo>
                      <a:pt x="14" y="59"/>
                    </a:lnTo>
                    <a:lnTo>
                      <a:pt x="18" y="56"/>
                    </a:lnTo>
                    <a:lnTo>
                      <a:pt x="22" y="52"/>
                    </a:lnTo>
                    <a:lnTo>
                      <a:pt x="25" y="49"/>
                    </a:lnTo>
                    <a:lnTo>
                      <a:pt x="25" y="48"/>
                    </a:lnTo>
                    <a:lnTo>
                      <a:pt x="25" y="47"/>
                    </a:lnTo>
                    <a:lnTo>
                      <a:pt x="25" y="46"/>
                    </a:lnTo>
                    <a:lnTo>
                      <a:pt x="25" y="45"/>
                    </a:lnTo>
                    <a:lnTo>
                      <a:pt x="25" y="43"/>
                    </a:lnTo>
                    <a:lnTo>
                      <a:pt x="25" y="41"/>
                    </a:lnTo>
                    <a:lnTo>
                      <a:pt x="25" y="40"/>
                    </a:lnTo>
                    <a:lnTo>
                      <a:pt x="25" y="39"/>
                    </a:lnTo>
                    <a:lnTo>
                      <a:pt x="26" y="38"/>
                    </a:lnTo>
                    <a:lnTo>
                      <a:pt x="28" y="33"/>
                    </a:lnTo>
                    <a:lnTo>
                      <a:pt x="32" y="28"/>
                    </a:lnTo>
                    <a:lnTo>
                      <a:pt x="35" y="24"/>
                    </a:lnTo>
                    <a:lnTo>
                      <a:pt x="39" y="21"/>
                    </a:lnTo>
                    <a:lnTo>
                      <a:pt x="44" y="17"/>
                    </a:lnTo>
                    <a:lnTo>
                      <a:pt x="47" y="13"/>
                    </a:lnTo>
                    <a:lnTo>
                      <a:pt x="52" y="10"/>
                    </a:lnTo>
                    <a:lnTo>
                      <a:pt x="57" y="7"/>
                    </a:lnTo>
                    <a:lnTo>
                      <a:pt x="61" y="3"/>
                    </a:lnTo>
                    <a:lnTo>
                      <a:pt x="66" y="0"/>
                    </a:lnTo>
                    <a:lnTo>
                      <a:pt x="54" y="16"/>
                    </a:lnTo>
                  </a:path>
                </a:pathLst>
              </a:custGeom>
              <a:solidFill>
                <a:srgbClr val="FFB1B1"/>
              </a:solidFill>
              <a:ln w="9525" cap="rnd">
                <a:noFill/>
                <a:round/>
                <a:headEnd/>
                <a:tailEnd/>
              </a:ln>
            </p:spPr>
            <p:txBody>
              <a:bodyPr/>
              <a:lstStyle/>
              <a:p>
                <a:endParaRPr lang="en-US"/>
              </a:p>
            </p:txBody>
          </p:sp>
          <p:sp>
            <p:nvSpPr>
              <p:cNvPr id="84517" name="Freeform 549"/>
              <p:cNvSpPr>
                <a:spLocks noChangeAspect="1"/>
              </p:cNvSpPr>
              <p:nvPr/>
            </p:nvSpPr>
            <p:spPr bwMode="auto">
              <a:xfrm>
                <a:off x="5706" y="849"/>
                <a:ext cx="16" cy="14"/>
              </a:xfrm>
              <a:custGeom>
                <a:avLst/>
                <a:gdLst>
                  <a:gd name="T0" fmla="*/ 1 w 32"/>
                  <a:gd name="T1" fmla="*/ 1 h 29"/>
                  <a:gd name="T2" fmla="*/ 1 w 32"/>
                  <a:gd name="T3" fmla="*/ 1 h 29"/>
                  <a:gd name="T4" fmla="*/ 1 w 32"/>
                  <a:gd name="T5" fmla="*/ 1 h 29"/>
                  <a:gd name="T6" fmla="*/ 1 w 32"/>
                  <a:gd name="T7" fmla="*/ 1 h 29"/>
                  <a:gd name="T8" fmla="*/ 1 w 32"/>
                  <a:gd name="T9" fmla="*/ 1 h 29"/>
                  <a:gd name="T10" fmla="*/ 1 w 32"/>
                  <a:gd name="T11" fmla="*/ 1 h 29"/>
                  <a:gd name="T12" fmla="*/ 1 w 32"/>
                  <a:gd name="T13" fmla="*/ 1 h 29"/>
                  <a:gd name="T14" fmla="*/ 1 w 32"/>
                  <a:gd name="T15" fmla="*/ 1 h 29"/>
                  <a:gd name="T16" fmla="*/ 1 w 32"/>
                  <a:gd name="T17" fmla="*/ 1 h 29"/>
                  <a:gd name="T18" fmla="*/ 1 w 32"/>
                  <a:gd name="T19" fmla="*/ 1 h 29"/>
                  <a:gd name="T20" fmla="*/ 1 w 32"/>
                  <a:gd name="T21" fmla="*/ 1 h 29"/>
                  <a:gd name="T22" fmla="*/ 1 w 32"/>
                  <a:gd name="T23" fmla="*/ 1 h 29"/>
                  <a:gd name="T24" fmla="*/ 1 w 32"/>
                  <a:gd name="T25" fmla="*/ 1 h 29"/>
                  <a:gd name="T26" fmla="*/ 1 w 32"/>
                  <a:gd name="T27" fmla="*/ 1 h 29"/>
                  <a:gd name="T28" fmla="*/ 1 w 32"/>
                  <a:gd name="T29" fmla="*/ 2 h 29"/>
                  <a:gd name="T30" fmla="*/ 1 w 32"/>
                  <a:gd name="T31" fmla="*/ 2 h 29"/>
                  <a:gd name="T32" fmla="*/ 2 w 32"/>
                  <a:gd name="T33" fmla="*/ 2 h 29"/>
                  <a:gd name="T34" fmla="*/ 2 w 32"/>
                  <a:gd name="T35" fmla="*/ 2 h 29"/>
                  <a:gd name="T36" fmla="*/ 2 w 32"/>
                  <a:gd name="T37" fmla="*/ 2 h 29"/>
                  <a:gd name="T38" fmla="*/ 3 w 32"/>
                  <a:gd name="T39" fmla="*/ 2 h 29"/>
                  <a:gd name="T40" fmla="*/ 3 w 32"/>
                  <a:gd name="T41" fmla="*/ 2 h 29"/>
                  <a:gd name="T42" fmla="*/ 3 w 32"/>
                  <a:gd name="T43" fmla="*/ 2 h 29"/>
                  <a:gd name="T44" fmla="*/ 3 w 32"/>
                  <a:gd name="T45" fmla="*/ 2 h 29"/>
                  <a:gd name="T46" fmla="*/ 3 w 32"/>
                  <a:gd name="T47" fmla="*/ 2 h 29"/>
                  <a:gd name="T48" fmla="*/ 3 w 32"/>
                  <a:gd name="T49" fmla="*/ 2 h 29"/>
                  <a:gd name="T50" fmla="*/ 3 w 32"/>
                  <a:gd name="T51" fmla="*/ 2 h 29"/>
                  <a:gd name="T52" fmla="*/ 3 w 32"/>
                  <a:gd name="T53" fmla="*/ 3 h 29"/>
                  <a:gd name="T54" fmla="*/ 3 w 32"/>
                  <a:gd name="T55" fmla="*/ 3 h 29"/>
                  <a:gd name="T56" fmla="*/ 3 w 32"/>
                  <a:gd name="T57" fmla="*/ 3 h 29"/>
                  <a:gd name="T58" fmla="*/ 3 w 32"/>
                  <a:gd name="T59" fmla="*/ 3 h 29"/>
                  <a:gd name="T60" fmla="*/ 3 w 32"/>
                  <a:gd name="T61" fmla="*/ 3 h 29"/>
                  <a:gd name="T62" fmla="*/ 3 w 32"/>
                  <a:gd name="T63" fmla="*/ 3 h 29"/>
                  <a:gd name="T64" fmla="*/ 3 w 32"/>
                  <a:gd name="T65" fmla="*/ 3 h 29"/>
                  <a:gd name="T66" fmla="*/ 3 w 32"/>
                  <a:gd name="T67" fmla="*/ 3 h 29"/>
                  <a:gd name="T68" fmla="*/ 3 w 32"/>
                  <a:gd name="T69" fmla="*/ 3 h 29"/>
                  <a:gd name="T70" fmla="*/ 3 w 32"/>
                  <a:gd name="T71" fmla="*/ 3 h 29"/>
                  <a:gd name="T72" fmla="*/ 3 w 32"/>
                  <a:gd name="T73" fmla="*/ 3 h 29"/>
                  <a:gd name="T74" fmla="*/ 2 w 32"/>
                  <a:gd name="T75" fmla="*/ 3 h 29"/>
                  <a:gd name="T76" fmla="*/ 2 w 32"/>
                  <a:gd name="T77" fmla="*/ 3 h 29"/>
                  <a:gd name="T78" fmla="*/ 2 w 32"/>
                  <a:gd name="T79" fmla="*/ 3 h 29"/>
                  <a:gd name="T80" fmla="*/ 1 w 32"/>
                  <a:gd name="T81" fmla="*/ 3 h 29"/>
                  <a:gd name="T82" fmla="*/ 1 w 32"/>
                  <a:gd name="T83" fmla="*/ 3 h 29"/>
                  <a:gd name="T84" fmla="*/ 1 w 32"/>
                  <a:gd name="T85" fmla="*/ 3 h 29"/>
                  <a:gd name="T86" fmla="*/ 1 w 32"/>
                  <a:gd name="T87" fmla="*/ 3 h 29"/>
                  <a:gd name="T88" fmla="*/ 1 w 32"/>
                  <a:gd name="T89" fmla="*/ 3 h 29"/>
                  <a:gd name="T90" fmla="*/ 1 w 32"/>
                  <a:gd name="T91" fmla="*/ 2 h 29"/>
                  <a:gd name="T92" fmla="*/ 1 w 32"/>
                  <a:gd name="T93" fmla="*/ 2 h 29"/>
                  <a:gd name="T94" fmla="*/ 1 w 32"/>
                  <a:gd name="T95" fmla="*/ 2 h 29"/>
                  <a:gd name="T96" fmla="*/ 1 w 32"/>
                  <a:gd name="T97" fmla="*/ 1 h 29"/>
                  <a:gd name="T98" fmla="*/ 1 w 32"/>
                  <a:gd name="T99" fmla="*/ 1 h 29"/>
                  <a:gd name="T100" fmla="*/ 1 w 32"/>
                  <a:gd name="T101" fmla="*/ 1 h 29"/>
                  <a:gd name="T102" fmla="*/ 1 w 32"/>
                  <a:gd name="T103" fmla="*/ 0 h 29"/>
                  <a:gd name="T104" fmla="*/ 1 w 32"/>
                  <a:gd name="T105" fmla="*/ 0 h 29"/>
                  <a:gd name="T106" fmla="*/ 1 w 32"/>
                  <a:gd name="T107" fmla="*/ 0 h 29"/>
                  <a:gd name="T108" fmla="*/ 0 w 32"/>
                  <a:gd name="T109" fmla="*/ 0 h 29"/>
                  <a:gd name="T110" fmla="*/ 1 w 32"/>
                  <a:gd name="T111" fmla="*/ 1 h 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
                  <a:gd name="T169" fmla="*/ 0 h 29"/>
                  <a:gd name="T170" fmla="*/ 32 w 32"/>
                  <a:gd name="T171" fmla="*/ 29 h 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 h="29">
                    <a:moveTo>
                      <a:pt x="7" y="9"/>
                    </a:moveTo>
                    <a:lnTo>
                      <a:pt x="7" y="9"/>
                    </a:lnTo>
                    <a:lnTo>
                      <a:pt x="7" y="8"/>
                    </a:lnTo>
                    <a:lnTo>
                      <a:pt x="7" y="11"/>
                    </a:lnTo>
                    <a:lnTo>
                      <a:pt x="9" y="13"/>
                    </a:lnTo>
                    <a:lnTo>
                      <a:pt x="10" y="16"/>
                    </a:lnTo>
                    <a:lnTo>
                      <a:pt x="13" y="17"/>
                    </a:lnTo>
                    <a:lnTo>
                      <a:pt x="16" y="19"/>
                    </a:lnTo>
                    <a:lnTo>
                      <a:pt x="18" y="19"/>
                    </a:lnTo>
                    <a:lnTo>
                      <a:pt x="21" y="20"/>
                    </a:lnTo>
                    <a:lnTo>
                      <a:pt x="24" y="21"/>
                    </a:lnTo>
                    <a:lnTo>
                      <a:pt x="27" y="22"/>
                    </a:lnTo>
                    <a:lnTo>
                      <a:pt x="30" y="22"/>
                    </a:lnTo>
                    <a:lnTo>
                      <a:pt x="30" y="23"/>
                    </a:lnTo>
                    <a:lnTo>
                      <a:pt x="30" y="24"/>
                    </a:lnTo>
                    <a:lnTo>
                      <a:pt x="31" y="24"/>
                    </a:lnTo>
                    <a:lnTo>
                      <a:pt x="31" y="25"/>
                    </a:lnTo>
                    <a:lnTo>
                      <a:pt x="29" y="26"/>
                    </a:lnTo>
                    <a:lnTo>
                      <a:pt x="26" y="27"/>
                    </a:lnTo>
                    <a:lnTo>
                      <a:pt x="24" y="28"/>
                    </a:lnTo>
                    <a:lnTo>
                      <a:pt x="21" y="28"/>
                    </a:lnTo>
                    <a:lnTo>
                      <a:pt x="19" y="28"/>
                    </a:lnTo>
                    <a:lnTo>
                      <a:pt x="16" y="28"/>
                    </a:lnTo>
                    <a:lnTo>
                      <a:pt x="14" y="28"/>
                    </a:lnTo>
                    <a:lnTo>
                      <a:pt x="12" y="27"/>
                    </a:lnTo>
                    <a:lnTo>
                      <a:pt x="10" y="26"/>
                    </a:lnTo>
                    <a:lnTo>
                      <a:pt x="9" y="25"/>
                    </a:lnTo>
                    <a:lnTo>
                      <a:pt x="7" y="22"/>
                    </a:lnTo>
                    <a:lnTo>
                      <a:pt x="6" y="20"/>
                    </a:lnTo>
                    <a:lnTo>
                      <a:pt x="6" y="17"/>
                    </a:lnTo>
                    <a:lnTo>
                      <a:pt x="6" y="15"/>
                    </a:lnTo>
                    <a:lnTo>
                      <a:pt x="5" y="12"/>
                    </a:lnTo>
                    <a:lnTo>
                      <a:pt x="5" y="10"/>
                    </a:lnTo>
                    <a:lnTo>
                      <a:pt x="4" y="6"/>
                    </a:lnTo>
                    <a:lnTo>
                      <a:pt x="4" y="4"/>
                    </a:lnTo>
                    <a:lnTo>
                      <a:pt x="2" y="2"/>
                    </a:lnTo>
                    <a:lnTo>
                      <a:pt x="0" y="0"/>
                    </a:lnTo>
                    <a:lnTo>
                      <a:pt x="7" y="9"/>
                    </a:lnTo>
                  </a:path>
                </a:pathLst>
              </a:custGeom>
              <a:solidFill>
                <a:srgbClr val="FFFFFF"/>
              </a:solidFill>
              <a:ln w="9525" cap="rnd">
                <a:noFill/>
                <a:round/>
                <a:headEnd/>
                <a:tailEnd/>
              </a:ln>
            </p:spPr>
            <p:txBody>
              <a:bodyPr/>
              <a:lstStyle/>
              <a:p>
                <a:endParaRPr lang="en-US"/>
              </a:p>
            </p:txBody>
          </p:sp>
          <p:sp>
            <p:nvSpPr>
              <p:cNvPr id="84518" name="Freeform 550"/>
              <p:cNvSpPr>
                <a:spLocks noChangeAspect="1"/>
              </p:cNvSpPr>
              <p:nvPr/>
            </p:nvSpPr>
            <p:spPr bwMode="auto">
              <a:xfrm>
                <a:off x="5666" y="820"/>
                <a:ext cx="13" cy="14"/>
              </a:xfrm>
              <a:custGeom>
                <a:avLst/>
                <a:gdLst>
                  <a:gd name="T0" fmla="*/ 0 w 28"/>
                  <a:gd name="T1" fmla="*/ 1 h 28"/>
                  <a:gd name="T2" fmla="*/ 0 w 28"/>
                  <a:gd name="T3" fmla="*/ 1 h 28"/>
                  <a:gd name="T4" fmla="*/ 0 w 28"/>
                  <a:gd name="T5" fmla="*/ 2 h 28"/>
                  <a:gd name="T6" fmla="*/ 0 w 28"/>
                  <a:gd name="T7" fmla="*/ 2 h 28"/>
                  <a:gd name="T8" fmla="*/ 0 w 28"/>
                  <a:gd name="T9" fmla="*/ 2 h 28"/>
                  <a:gd name="T10" fmla="*/ 0 w 28"/>
                  <a:gd name="T11" fmla="*/ 2 h 28"/>
                  <a:gd name="T12" fmla="*/ 0 w 28"/>
                  <a:gd name="T13" fmla="*/ 2 h 28"/>
                  <a:gd name="T14" fmla="*/ 1 w 28"/>
                  <a:gd name="T15" fmla="*/ 2 h 28"/>
                  <a:gd name="T16" fmla="*/ 1 w 28"/>
                  <a:gd name="T17" fmla="*/ 3 h 28"/>
                  <a:gd name="T18" fmla="*/ 1 w 28"/>
                  <a:gd name="T19" fmla="*/ 3 h 28"/>
                  <a:gd name="T20" fmla="*/ 1 w 28"/>
                  <a:gd name="T21" fmla="*/ 3 h 28"/>
                  <a:gd name="T22" fmla="*/ 1 w 28"/>
                  <a:gd name="T23" fmla="*/ 3 h 28"/>
                  <a:gd name="T24" fmla="*/ 1 w 28"/>
                  <a:gd name="T25" fmla="*/ 3 h 28"/>
                  <a:gd name="T26" fmla="*/ 1 w 28"/>
                  <a:gd name="T27" fmla="*/ 3 h 28"/>
                  <a:gd name="T28" fmla="*/ 1 w 28"/>
                  <a:gd name="T29" fmla="*/ 3 h 28"/>
                  <a:gd name="T30" fmla="*/ 1 w 28"/>
                  <a:gd name="T31" fmla="*/ 3 h 28"/>
                  <a:gd name="T32" fmla="*/ 1 w 28"/>
                  <a:gd name="T33" fmla="*/ 3 h 28"/>
                  <a:gd name="T34" fmla="*/ 2 w 28"/>
                  <a:gd name="T35" fmla="*/ 3 h 28"/>
                  <a:gd name="T36" fmla="*/ 2 w 28"/>
                  <a:gd name="T37" fmla="*/ 3 h 28"/>
                  <a:gd name="T38" fmla="*/ 2 w 28"/>
                  <a:gd name="T39" fmla="*/ 3 h 28"/>
                  <a:gd name="T40" fmla="*/ 2 w 28"/>
                  <a:gd name="T41" fmla="*/ 3 h 28"/>
                  <a:gd name="T42" fmla="*/ 2 w 28"/>
                  <a:gd name="T43" fmla="*/ 3 h 28"/>
                  <a:gd name="T44" fmla="*/ 2 w 28"/>
                  <a:gd name="T45" fmla="*/ 3 h 28"/>
                  <a:gd name="T46" fmla="*/ 2 w 28"/>
                  <a:gd name="T47" fmla="*/ 3 h 28"/>
                  <a:gd name="T48" fmla="*/ 2 w 28"/>
                  <a:gd name="T49" fmla="*/ 3 h 28"/>
                  <a:gd name="T50" fmla="*/ 3 w 28"/>
                  <a:gd name="T51" fmla="*/ 3 h 28"/>
                  <a:gd name="T52" fmla="*/ 3 w 28"/>
                  <a:gd name="T53" fmla="*/ 3 h 28"/>
                  <a:gd name="T54" fmla="*/ 3 w 28"/>
                  <a:gd name="T55" fmla="*/ 3 h 28"/>
                  <a:gd name="T56" fmla="*/ 3 w 28"/>
                  <a:gd name="T57" fmla="*/ 3 h 28"/>
                  <a:gd name="T58" fmla="*/ 3 w 28"/>
                  <a:gd name="T59" fmla="*/ 3 h 28"/>
                  <a:gd name="T60" fmla="*/ 3 w 28"/>
                  <a:gd name="T61" fmla="*/ 3 h 28"/>
                  <a:gd name="T62" fmla="*/ 3 w 28"/>
                  <a:gd name="T63" fmla="*/ 3 h 28"/>
                  <a:gd name="T64" fmla="*/ 3 w 28"/>
                  <a:gd name="T65" fmla="*/ 4 h 28"/>
                  <a:gd name="T66" fmla="*/ 3 w 28"/>
                  <a:gd name="T67" fmla="*/ 4 h 28"/>
                  <a:gd name="T68" fmla="*/ 2 w 28"/>
                  <a:gd name="T69" fmla="*/ 4 h 28"/>
                  <a:gd name="T70" fmla="*/ 2 w 28"/>
                  <a:gd name="T71" fmla="*/ 4 h 28"/>
                  <a:gd name="T72" fmla="*/ 2 w 28"/>
                  <a:gd name="T73" fmla="*/ 4 h 28"/>
                  <a:gd name="T74" fmla="*/ 1 w 28"/>
                  <a:gd name="T75" fmla="*/ 4 h 28"/>
                  <a:gd name="T76" fmla="*/ 1 w 28"/>
                  <a:gd name="T77" fmla="*/ 4 h 28"/>
                  <a:gd name="T78" fmla="*/ 1 w 28"/>
                  <a:gd name="T79" fmla="*/ 4 h 28"/>
                  <a:gd name="T80" fmla="*/ 0 w 28"/>
                  <a:gd name="T81" fmla="*/ 4 h 28"/>
                  <a:gd name="T82" fmla="*/ 0 w 28"/>
                  <a:gd name="T83" fmla="*/ 3 h 28"/>
                  <a:gd name="T84" fmla="*/ 0 w 28"/>
                  <a:gd name="T85" fmla="*/ 3 h 28"/>
                  <a:gd name="T86" fmla="*/ 0 w 28"/>
                  <a:gd name="T87" fmla="*/ 3 h 28"/>
                  <a:gd name="T88" fmla="*/ 0 w 28"/>
                  <a:gd name="T89" fmla="*/ 3 h 28"/>
                  <a:gd name="T90" fmla="*/ 0 w 28"/>
                  <a:gd name="T91" fmla="*/ 3 h 28"/>
                  <a:gd name="T92" fmla="*/ 0 w 28"/>
                  <a:gd name="T93" fmla="*/ 2 h 28"/>
                  <a:gd name="T94" fmla="*/ 0 w 28"/>
                  <a:gd name="T95" fmla="*/ 2 h 28"/>
                  <a:gd name="T96" fmla="*/ 0 w 28"/>
                  <a:gd name="T97" fmla="*/ 2 h 28"/>
                  <a:gd name="T98" fmla="*/ 0 w 28"/>
                  <a:gd name="T99" fmla="*/ 2 h 28"/>
                  <a:gd name="T100" fmla="*/ 0 w 28"/>
                  <a:gd name="T101" fmla="*/ 1 h 28"/>
                  <a:gd name="T102" fmla="*/ 0 w 28"/>
                  <a:gd name="T103" fmla="*/ 1 h 28"/>
                  <a:gd name="T104" fmla="*/ 0 w 28"/>
                  <a:gd name="T105" fmla="*/ 1 h 28"/>
                  <a:gd name="T106" fmla="*/ 0 w 28"/>
                  <a:gd name="T107" fmla="*/ 1 h 28"/>
                  <a:gd name="T108" fmla="*/ 0 w 28"/>
                  <a:gd name="T109" fmla="*/ 0 h 28"/>
                  <a:gd name="T110" fmla="*/ 0 w 28"/>
                  <a:gd name="T111" fmla="*/ 1 h 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
                  <a:gd name="T169" fmla="*/ 0 h 28"/>
                  <a:gd name="T170" fmla="*/ 28 w 28"/>
                  <a:gd name="T171" fmla="*/ 28 h 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 h="28">
                    <a:moveTo>
                      <a:pt x="7" y="6"/>
                    </a:moveTo>
                    <a:lnTo>
                      <a:pt x="6" y="8"/>
                    </a:lnTo>
                    <a:lnTo>
                      <a:pt x="6" y="9"/>
                    </a:lnTo>
                    <a:lnTo>
                      <a:pt x="6" y="11"/>
                    </a:lnTo>
                    <a:lnTo>
                      <a:pt x="6" y="12"/>
                    </a:lnTo>
                    <a:lnTo>
                      <a:pt x="7" y="14"/>
                    </a:lnTo>
                    <a:lnTo>
                      <a:pt x="7" y="15"/>
                    </a:lnTo>
                    <a:lnTo>
                      <a:pt x="8" y="16"/>
                    </a:lnTo>
                    <a:lnTo>
                      <a:pt x="8" y="17"/>
                    </a:lnTo>
                    <a:lnTo>
                      <a:pt x="9" y="18"/>
                    </a:lnTo>
                    <a:lnTo>
                      <a:pt x="10" y="18"/>
                    </a:lnTo>
                    <a:lnTo>
                      <a:pt x="11" y="19"/>
                    </a:lnTo>
                    <a:lnTo>
                      <a:pt x="12" y="20"/>
                    </a:lnTo>
                    <a:lnTo>
                      <a:pt x="13" y="21"/>
                    </a:lnTo>
                    <a:lnTo>
                      <a:pt x="14" y="21"/>
                    </a:lnTo>
                    <a:lnTo>
                      <a:pt x="16" y="22"/>
                    </a:lnTo>
                    <a:lnTo>
                      <a:pt x="17" y="22"/>
                    </a:lnTo>
                    <a:lnTo>
                      <a:pt x="19" y="22"/>
                    </a:lnTo>
                    <a:lnTo>
                      <a:pt x="20" y="22"/>
                    </a:lnTo>
                    <a:lnTo>
                      <a:pt x="22" y="22"/>
                    </a:lnTo>
                    <a:lnTo>
                      <a:pt x="23" y="23"/>
                    </a:lnTo>
                    <a:lnTo>
                      <a:pt x="24" y="23"/>
                    </a:lnTo>
                    <a:lnTo>
                      <a:pt x="25" y="23"/>
                    </a:lnTo>
                    <a:lnTo>
                      <a:pt x="26" y="24"/>
                    </a:lnTo>
                    <a:lnTo>
                      <a:pt x="27" y="24"/>
                    </a:lnTo>
                    <a:lnTo>
                      <a:pt x="27" y="25"/>
                    </a:lnTo>
                    <a:lnTo>
                      <a:pt x="24" y="25"/>
                    </a:lnTo>
                    <a:lnTo>
                      <a:pt x="22" y="26"/>
                    </a:lnTo>
                    <a:lnTo>
                      <a:pt x="18" y="27"/>
                    </a:lnTo>
                    <a:lnTo>
                      <a:pt x="15" y="27"/>
                    </a:lnTo>
                    <a:lnTo>
                      <a:pt x="12" y="27"/>
                    </a:lnTo>
                    <a:lnTo>
                      <a:pt x="10" y="26"/>
                    </a:lnTo>
                    <a:lnTo>
                      <a:pt x="7" y="25"/>
                    </a:lnTo>
                    <a:lnTo>
                      <a:pt x="4" y="24"/>
                    </a:lnTo>
                    <a:lnTo>
                      <a:pt x="3" y="22"/>
                    </a:lnTo>
                    <a:lnTo>
                      <a:pt x="1" y="19"/>
                    </a:lnTo>
                    <a:lnTo>
                      <a:pt x="1" y="17"/>
                    </a:lnTo>
                    <a:lnTo>
                      <a:pt x="1" y="15"/>
                    </a:lnTo>
                    <a:lnTo>
                      <a:pt x="1" y="13"/>
                    </a:lnTo>
                    <a:lnTo>
                      <a:pt x="1" y="11"/>
                    </a:lnTo>
                    <a:lnTo>
                      <a:pt x="2" y="9"/>
                    </a:lnTo>
                    <a:lnTo>
                      <a:pt x="3" y="7"/>
                    </a:lnTo>
                    <a:lnTo>
                      <a:pt x="3" y="5"/>
                    </a:lnTo>
                    <a:lnTo>
                      <a:pt x="2" y="3"/>
                    </a:lnTo>
                    <a:lnTo>
                      <a:pt x="1" y="2"/>
                    </a:lnTo>
                    <a:lnTo>
                      <a:pt x="0" y="0"/>
                    </a:lnTo>
                    <a:lnTo>
                      <a:pt x="7" y="6"/>
                    </a:lnTo>
                  </a:path>
                </a:pathLst>
              </a:custGeom>
              <a:solidFill>
                <a:srgbClr val="FFFFFF"/>
              </a:solidFill>
              <a:ln w="9525" cap="rnd">
                <a:noFill/>
                <a:round/>
                <a:headEnd/>
                <a:tailEnd/>
              </a:ln>
            </p:spPr>
            <p:txBody>
              <a:bodyPr/>
              <a:lstStyle/>
              <a:p>
                <a:endParaRPr lang="en-US"/>
              </a:p>
            </p:txBody>
          </p:sp>
          <p:sp>
            <p:nvSpPr>
              <p:cNvPr id="84519" name="Freeform 551"/>
              <p:cNvSpPr>
                <a:spLocks noChangeAspect="1"/>
              </p:cNvSpPr>
              <p:nvPr/>
            </p:nvSpPr>
            <p:spPr bwMode="auto">
              <a:xfrm>
                <a:off x="5465" y="921"/>
                <a:ext cx="44" cy="19"/>
              </a:xfrm>
              <a:custGeom>
                <a:avLst/>
                <a:gdLst>
                  <a:gd name="T0" fmla="*/ 6 w 90"/>
                  <a:gd name="T1" fmla="*/ 1 h 38"/>
                  <a:gd name="T2" fmla="*/ 5 w 90"/>
                  <a:gd name="T3" fmla="*/ 1 h 38"/>
                  <a:gd name="T4" fmla="*/ 4 w 90"/>
                  <a:gd name="T5" fmla="*/ 1 h 38"/>
                  <a:gd name="T6" fmla="*/ 4 w 90"/>
                  <a:gd name="T7" fmla="*/ 2 h 38"/>
                  <a:gd name="T8" fmla="*/ 3 w 90"/>
                  <a:gd name="T9" fmla="*/ 2 h 38"/>
                  <a:gd name="T10" fmla="*/ 3 w 90"/>
                  <a:gd name="T11" fmla="*/ 2 h 38"/>
                  <a:gd name="T12" fmla="*/ 2 w 90"/>
                  <a:gd name="T13" fmla="*/ 3 h 38"/>
                  <a:gd name="T14" fmla="*/ 2 w 90"/>
                  <a:gd name="T15" fmla="*/ 3 h 38"/>
                  <a:gd name="T16" fmla="*/ 1 w 90"/>
                  <a:gd name="T17" fmla="*/ 5 h 38"/>
                  <a:gd name="T18" fmla="*/ 0 w 90"/>
                  <a:gd name="T19" fmla="*/ 5 h 38"/>
                  <a:gd name="T20" fmla="*/ 0 w 90"/>
                  <a:gd name="T21" fmla="*/ 5 h 38"/>
                  <a:gd name="T22" fmla="*/ 0 w 90"/>
                  <a:gd name="T23" fmla="*/ 5 h 38"/>
                  <a:gd name="T24" fmla="*/ 0 w 90"/>
                  <a:gd name="T25" fmla="*/ 5 h 38"/>
                  <a:gd name="T26" fmla="*/ 0 w 90"/>
                  <a:gd name="T27" fmla="*/ 5 h 38"/>
                  <a:gd name="T28" fmla="*/ 0 w 90"/>
                  <a:gd name="T29" fmla="*/ 5 h 38"/>
                  <a:gd name="T30" fmla="*/ 0 w 90"/>
                  <a:gd name="T31" fmla="*/ 5 h 38"/>
                  <a:gd name="T32" fmla="*/ 0 w 90"/>
                  <a:gd name="T33" fmla="*/ 3 h 38"/>
                  <a:gd name="T34" fmla="*/ 0 w 90"/>
                  <a:gd name="T35" fmla="*/ 3 h 38"/>
                  <a:gd name="T36" fmla="*/ 0 w 90"/>
                  <a:gd name="T37" fmla="*/ 3 h 38"/>
                  <a:gd name="T38" fmla="*/ 0 w 90"/>
                  <a:gd name="T39" fmla="*/ 2 h 38"/>
                  <a:gd name="T40" fmla="*/ 1 w 90"/>
                  <a:gd name="T41" fmla="*/ 2 h 38"/>
                  <a:gd name="T42" fmla="*/ 1 w 90"/>
                  <a:gd name="T43" fmla="*/ 2 h 38"/>
                  <a:gd name="T44" fmla="*/ 1 w 90"/>
                  <a:gd name="T45" fmla="*/ 2 h 38"/>
                  <a:gd name="T46" fmla="*/ 2 w 90"/>
                  <a:gd name="T47" fmla="*/ 1 h 38"/>
                  <a:gd name="T48" fmla="*/ 3 w 90"/>
                  <a:gd name="T49" fmla="*/ 1 h 38"/>
                  <a:gd name="T50" fmla="*/ 4 w 90"/>
                  <a:gd name="T51" fmla="*/ 1 h 38"/>
                  <a:gd name="T52" fmla="*/ 4 w 90"/>
                  <a:gd name="T53" fmla="*/ 1 h 38"/>
                  <a:gd name="T54" fmla="*/ 5 w 90"/>
                  <a:gd name="T55" fmla="*/ 1 h 38"/>
                  <a:gd name="T56" fmla="*/ 6 w 90"/>
                  <a:gd name="T57" fmla="*/ 1 h 38"/>
                  <a:gd name="T58" fmla="*/ 7 w 90"/>
                  <a:gd name="T59" fmla="*/ 1 h 38"/>
                  <a:gd name="T60" fmla="*/ 9 w 90"/>
                  <a:gd name="T61" fmla="*/ 1 h 38"/>
                  <a:gd name="T62" fmla="*/ 10 w 90"/>
                  <a:gd name="T63" fmla="*/ 1 h 38"/>
                  <a:gd name="T64" fmla="*/ 11 w 90"/>
                  <a:gd name="T65" fmla="*/ 0 h 38"/>
                  <a:gd name="T66" fmla="*/ 6 w 90"/>
                  <a:gd name="T67" fmla="*/ 1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38"/>
                  <a:gd name="T104" fmla="*/ 90 w 90"/>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38">
                    <a:moveTo>
                      <a:pt x="51" y="11"/>
                    </a:moveTo>
                    <a:lnTo>
                      <a:pt x="45" y="12"/>
                    </a:lnTo>
                    <a:lnTo>
                      <a:pt x="39" y="14"/>
                    </a:lnTo>
                    <a:lnTo>
                      <a:pt x="34" y="16"/>
                    </a:lnTo>
                    <a:lnTo>
                      <a:pt x="29" y="20"/>
                    </a:lnTo>
                    <a:lnTo>
                      <a:pt x="25" y="23"/>
                    </a:lnTo>
                    <a:lnTo>
                      <a:pt x="20" y="27"/>
                    </a:lnTo>
                    <a:lnTo>
                      <a:pt x="16" y="30"/>
                    </a:lnTo>
                    <a:lnTo>
                      <a:pt x="11" y="33"/>
                    </a:lnTo>
                    <a:lnTo>
                      <a:pt x="6" y="36"/>
                    </a:lnTo>
                    <a:lnTo>
                      <a:pt x="1" y="37"/>
                    </a:lnTo>
                    <a:lnTo>
                      <a:pt x="0" y="36"/>
                    </a:lnTo>
                    <a:lnTo>
                      <a:pt x="0" y="34"/>
                    </a:lnTo>
                    <a:lnTo>
                      <a:pt x="1" y="33"/>
                    </a:lnTo>
                    <a:lnTo>
                      <a:pt x="2" y="30"/>
                    </a:lnTo>
                    <a:lnTo>
                      <a:pt x="3" y="28"/>
                    </a:lnTo>
                    <a:lnTo>
                      <a:pt x="5" y="26"/>
                    </a:lnTo>
                    <a:lnTo>
                      <a:pt x="7" y="23"/>
                    </a:lnTo>
                    <a:lnTo>
                      <a:pt x="9" y="22"/>
                    </a:lnTo>
                    <a:lnTo>
                      <a:pt x="10" y="20"/>
                    </a:lnTo>
                    <a:lnTo>
                      <a:pt x="17" y="15"/>
                    </a:lnTo>
                    <a:lnTo>
                      <a:pt x="24" y="10"/>
                    </a:lnTo>
                    <a:lnTo>
                      <a:pt x="32" y="7"/>
                    </a:lnTo>
                    <a:lnTo>
                      <a:pt x="39" y="5"/>
                    </a:lnTo>
                    <a:lnTo>
                      <a:pt x="48" y="3"/>
                    </a:lnTo>
                    <a:lnTo>
                      <a:pt x="56" y="2"/>
                    </a:lnTo>
                    <a:lnTo>
                      <a:pt x="64" y="1"/>
                    </a:lnTo>
                    <a:lnTo>
                      <a:pt x="73" y="1"/>
                    </a:lnTo>
                    <a:lnTo>
                      <a:pt x="81" y="1"/>
                    </a:lnTo>
                    <a:lnTo>
                      <a:pt x="89" y="0"/>
                    </a:lnTo>
                    <a:lnTo>
                      <a:pt x="51" y="11"/>
                    </a:lnTo>
                  </a:path>
                </a:pathLst>
              </a:custGeom>
              <a:solidFill>
                <a:srgbClr val="FFFFFF"/>
              </a:solidFill>
              <a:ln w="9525" cap="rnd">
                <a:noFill/>
                <a:round/>
                <a:headEnd/>
                <a:tailEnd/>
              </a:ln>
            </p:spPr>
            <p:txBody>
              <a:bodyPr/>
              <a:lstStyle/>
              <a:p>
                <a:endParaRPr lang="en-US"/>
              </a:p>
            </p:txBody>
          </p:sp>
          <p:sp>
            <p:nvSpPr>
              <p:cNvPr id="84520" name="Freeform 552"/>
              <p:cNvSpPr>
                <a:spLocks noChangeAspect="1"/>
              </p:cNvSpPr>
              <p:nvPr/>
            </p:nvSpPr>
            <p:spPr bwMode="auto">
              <a:xfrm>
                <a:off x="5239" y="1383"/>
                <a:ext cx="38" cy="23"/>
              </a:xfrm>
              <a:custGeom>
                <a:avLst/>
                <a:gdLst>
                  <a:gd name="T0" fmla="*/ 0 w 79"/>
                  <a:gd name="T1" fmla="*/ 3 h 47"/>
                  <a:gd name="T2" fmla="*/ 0 w 79"/>
                  <a:gd name="T3" fmla="*/ 4 h 47"/>
                  <a:gd name="T4" fmla="*/ 1 w 79"/>
                  <a:gd name="T5" fmla="*/ 4 h 47"/>
                  <a:gd name="T6" fmla="*/ 2 w 79"/>
                  <a:gd name="T7" fmla="*/ 5 h 47"/>
                  <a:gd name="T8" fmla="*/ 3 w 79"/>
                  <a:gd name="T9" fmla="*/ 5 h 47"/>
                  <a:gd name="T10" fmla="*/ 4 w 79"/>
                  <a:gd name="T11" fmla="*/ 5 h 47"/>
                  <a:gd name="T12" fmla="*/ 5 w 79"/>
                  <a:gd name="T13" fmla="*/ 5 h 47"/>
                  <a:gd name="T14" fmla="*/ 6 w 79"/>
                  <a:gd name="T15" fmla="*/ 5 h 47"/>
                  <a:gd name="T16" fmla="*/ 7 w 79"/>
                  <a:gd name="T17" fmla="*/ 5 h 47"/>
                  <a:gd name="T18" fmla="*/ 8 w 79"/>
                  <a:gd name="T19" fmla="*/ 5 h 47"/>
                  <a:gd name="T20" fmla="*/ 9 w 79"/>
                  <a:gd name="T21" fmla="*/ 4 h 47"/>
                  <a:gd name="T22" fmla="*/ 9 w 79"/>
                  <a:gd name="T23" fmla="*/ 4 h 47"/>
                  <a:gd name="T24" fmla="*/ 8 w 79"/>
                  <a:gd name="T25" fmla="*/ 4 h 47"/>
                  <a:gd name="T26" fmla="*/ 6 w 79"/>
                  <a:gd name="T27" fmla="*/ 4 h 47"/>
                  <a:gd name="T28" fmla="*/ 6 w 79"/>
                  <a:gd name="T29" fmla="*/ 4 h 47"/>
                  <a:gd name="T30" fmla="*/ 4 w 79"/>
                  <a:gd name="T31" fmla="*/ 4 h 47"/>
                  <a:gd name="T32" fmla="*/ 3 w 79"/>
                  <a:gd name="T33" fmla="*/ 4 h 47"/>
                  <a:gd name="T34" fmla="*/ 2 w 79"/>
                  <a:gd name="T35" fmla="*/ 4 h 47"/>
                  <a:gd name="T36" fmla="*/ 1 w 79"/>
                  <a:gd name="T37" fmla="*/ 3 h 47"/>
                  <a:gd name="T38" fmla="*/ 1 w 79"/>
                  <a:gd name="T39" fmla="*/ 2 h 47"/>
                  <a:gd name="T40" fmla="*/ 0 w 79"/>
                  <a:gd name="T41" fmla="*/ 1 h 47"/>
                  <a:gd name="T42" fmla="*/ 0 w 79"/>
                  <a:gd name="T43" fmla="*/ 0 h 47"/>
                  <a:gd name="T44" fmla="*/ 0 w 79"/>
                  <a:gd name="T45" fmla="*/ 3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9"/>
                  <a:gd name="T70" fmla="*/ 0 h 47"/>
                  <a:gd name="T71" fmla="*/ 79 w 79"/>
                  <a:gd name="T72" fmla="*/ 47 h 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9" h="47">
                    <a:moveTo>
                      <a:pt x="0" y="25"/>
                    </a:moveTo>
                    <a:lnTo>
                      <a:pt x="6" y="33"/>
                    </a:lnTo>
                    <a:lnTo>
                      <a:pt x="13" y="39"/>
                    </a:lnTo>
                    <a:lnTo>
                      <a:pt x="20" y="43"/>
                    </a:lnTo>
                    <a:lnTo>
                      <a:pt x="29" y="45"/>
                    </a:lnTo>
                    <a:lnTo>
                      <a:pt x="38" y="46"/>
                    </a:lnTo>
                    <a:lnTo>
                      <a:pt x="46" y="45"/>
                    </a:lnTo>
                    <a:lnTo>
                      <a:pt x="55" y="44"/>
                    </a:lnTo>
                    <a:lnTo>
                      <a:pt x="63" y="43"/>
                    </a:lnTo>
                    <a:lnTo>
                      <a:pt x="71" y="40"/>
                    </a:lnTo>
                    <a:lnTo>
                      <a:pt x="78" y="38"/>
                    </a:lnTo>
                    <a:lnTo>
                      <a:pt x="69" y="38"/>
                    </a:lnTo>
                    <a:lnTo>
                      <a:pt x="59" y="38"/>
                    </a:lnTo>
                    <a:lnTo>
                      <a:pt x="49" y="38"/>
                    </a:lnTo>
                    <a:lnTo>
                      <a:pt x="39" y="37"/>
                    </a:lnTo>
                    <a:lnTo>
                      <a:pt x="30" y="36"/>
                    </a:lnTo>
                    <a:lnTo>
                      <a:pt x="20" y="33"/>
                    </a:lnTo>
                    <a:lnTo>
                      <a:pt x="13" y="28"/>
                    </a:lnTo>
                    <a:lnTo>
                      <a:pt x="8" y="21"/>
                    </a:lnTo>
                    <a:lnTo>
                      <a:pt x="4" y="12"/>
                    </a:lnTo>
                    <a:lnTo>
                      <a:pt x="2" y="0"/>
                    </a:lnTo>
                    <a:lnTo>
                      <a:pt x="0" y="25"/>
                    </a:lnTo>
                  </a:path>
                </a:pathLst>
              </a:custGeom>
              <a:solidFill>
                <a:srgbClr val="FFFFFF"/>
              </a:solidFill>
              <a:ln w="9525" cap="rnd">
                <a:noFill/>
                <a:round/>
                <a:headEnd/>
                <a:tailEnd/>
              </a:ln>
            </p:spPr>
            <p:txBody>
              <a:bodyPr/>
              <a:lstStyle/>
              <a:p>
                <a:endParaRPr lang="en-US"/>
              </a:p>
            </p:txBody>
          </p:sp>
          <p:sp>
            <p:nvSpPr>
              <p:cNvPr id="84521" name="Freeform 553"/>
              <p:cNvSpPr>
                <a:spLocks noChangeAspect="1"/>
              </p:cNvSpPr>
              <p:nvPr/>
            </p:nvSpPr>
            <p:spPr bwMode="auto">
              <a:xfrm>
                <a:off x="5150" y="1195"/>
                <a:ext cx="60" cy="11"/>
              </a:xfrm>
              <a:custGeom>
                <a:avLst/>
                <a:gdLst>
                  <a:gd name="T0" fmla="*/ 4 w 123"/>
                  <a:gd name="T1" fmla="*/ 3 h 22"/>
                  <a:gd name="T2" fmla="*/ 5 w 123"/>
                  <a:gd name="T3" fmla="*/ 3 h 22"/>
                  <a:gd name="T4" fmla="*/ 7 w 123"/>
                  <a:gd name="T5" fmla="*/ 3 h 22"/>
                  <a:gd name="T6" fmla="*/ 8 w 123"/>
                  <a:gd name="T7" fmla="*/ 3 h 22"/>
                  <a:gd name="T8" fmla="*/ 9 w 123"/>
                  <a:gd name="T9" fmla="*/ 3 h 22"/>
                  <a:gd name="T10" fmla="*/ 10 w 123"/>
                  <a:gd name="T11" fmla="*/ 3 h 22"/>
                  <a:gd name="T12" fmla="*/ 11 w 123"/>
                  <a:gd name="T13" fmla="*/ 3 h 22"/>
                  <a:gd name="T14" fmla="*/ 12 w 123"/>
                  <a:gd name="T15" fmla="*/ 3 h 22"/>
                  <a:gd name="T16" fmla="*/ 13 w 123"/>
                  <a:gd name="T17" fmla="*/ 3 h 22"/>
                  <a:gd name="T18" fmla="*/ 14 w 123"/>
                  <a:gd name="T19" fmla="*/ 3 h 22"/>
                  <a:gd name="T20" fmla="*/ 14 w 123"/>
                  <a:gd name="T21" fmla="*/ 3 h 22"/>
                  <a:gd name="T22" fmla="*/ 14 w 123"/>
                  <a:gd name="T23" fmla="*/ 3 h 22"/>
                  <a:gd name="T24" fmla="*/ 11 w 123"/>
                  <a:gd name="T25" fmla="*/ 3 h 22"/>
                  <a:gd name="T26" fmla="*/ 9 w 123"/>
                  <a:gd name="T27" fmla="*/ 2 h 22"/>
                  <a:gd name="T28" fmla="*/ 7 w 123"/>
                  <a:gd name="T29" fmla="*/ 1 h 22"/>
                  <a:gd name="T30" fmla="*/ 5 w 123"/>
                  <a:gd name="T31" fmla="*/ 1 h 22"/>
                  <a:gd name="T32" fmla="*/ 4 w 123"/>
                  <a:gd name="T33" fmla="*/ 1 h 22"/>
                  <a:gd name="T34" fmla="*/ 3 w 123"/>
                  <a:gd name="T35" fmla="*/ 1 h 22"/>
                  <a:gd name="T36" fmla="*/ 2 w 123"/>
                  <a:gd name="T37" fmla="*/ 1 h 22"/>
                  <a:gd name="T38" fmla="*/ 1 w 123"/>
                  <a:gd name="T39" fmla="*/ 1 h 22"/>
                  <a:gd name="T40" fmla="*/ 1 w 123"/>
                  <a:gd name="T41" fmla="*/ 1 h 22"/>
                  <a:gd name="T42" fmla="*/ 0 w 123"/>
                  <a:gd name="T43" fmla="*/ 0 h 22"/>
                  <a:gd name="T44" fmla="*/ 0 w 123"/>
                  <a:gd name="T45" fmla="*/ 0 h 22"/>
                  <a:gd name="T46" fmla="*/ 0 w 123"/>
                  <a:gd name="T47" fmla="*/ 1 h 22"/>
                  <a:gd name="T48" fmla="*/ 0 w 123"/>
                  <a:gd name="T49" fmla="*/ 1 h 22"/>
                  <a:gd name="T50" fmla="*/ 0 w 123"/>
                  <a:gd name="T51" fmla="*/ 1 h 22"/>
                  <a:gd name="T52" fmla="*/ 0 w 123"/>
                  <a:gd name="T53" fmla="*/ 1 h 22"/>
                  <a:gd name="T54" fmla="*/ 1 w 123"/>
                  <a:gd name="T55" fmla="*/ 1 h 22"/>
                  <a:gd name="T56" fmla="*/ 1 w 123"/>
                  <a:gd name="T57" fmla="*/ 1 h 22"/>
                  <a:gd name="T58" fmla="*/ 2 w 123"/>
                  <a:gd name="T59" fmla="*/ 1 h 22"/>
                  <a:gd name="T60" fmla="*/ 3 w 123"/>
                  <a:gd name="T61" fmla="*/ 3 h 22"/>
                  <a:gd name="T62" fmla="*/ 3 w 123"/>
                  <a:gd name="T63" fmla="*/ 3 h 22"/>
                  <a:gd name="T64" fmla="*/ 4 w 123"/>
                  <a:gd name="T65" fmla="*/ 3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22"/>
                  <a:gd name="T101" fmla="*/ 123 w 123"/>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22">
                    <a:moveTo>
                      <a:pt x="39" y="20"/>
                    </a:moveTo>
                    <a:lnTo>
                      <a:pt x="48" y="21"/>
                    </a:lnTo>
                    <a:lnTo>
                      <a:pt x="58" y="21"/>
                    </a:lnTo>
                    <a:lnTo>
                      <a:pt x="67" y="21"/>
                    </a:lnTo>
                    <a:lnTo>
                      <a:pt x="77" y="21"/>
                    </a:lnTo>
                    <a:lnTo>
                      <a:pt x="86" y="21"/>
                    </a:lnTo>
                    <a:lnTo>
                      <a:pt x="95" y="21"/>
                    </a:lnTo>
                    <a:lnTo>
                      <a:pt x="103" y="20"/>
                    </a:lnTo>
                    <a:lnTo>
                      <a:pt x="111" y="19"/>
                    </a:lnTo>
                    <a:lnTo>
                      <a:pt x="117" y="18"/>
                    </a:lnTo>
                    <a:lnTo>
                      <a:pt x="122" y="17"/>
                    </a:lnTo>
                    <a:lnTo>
                      <a:pt x="95" y="17"/>
                    </a:lnTo>
                    <a:lnTo>
                      <a:pt x="74" y="16"/>
                    </a:lnTo>
                    <a:lnTo>
                      <a:pt x="57" y="15"/>
                    </a:lnTo>
                    <a:lnTo>
                      <a:pt x="45" y="12"/>
                    </a:lnTo>
                    <a:lnTo>
                      <a:pt x="35" y="10"/>
                    </a:lnTo>
                    <a:lnTo>
                      <a:pt x="28" y="8"/>
                    </a:lnTo>
                    <a:lnTo>
                      <a:pt x="21" y="5"/>
                    </a:lnTo>
                    <a:lnTo>
                      <a:pt x="15" y="3"/>
                    </a:lnTo>
                    <a:lnTo>
                      <a:pt x="8" y="1"/>
                    </a:lnTo>
                    <a:lnTo>
                      <a:pt x="0" y="0"/>
                    </a:lnTo>
                    <a:lnTo>
                      <a:pt x="0" y="1"/>
                    </a:lnTo>
                    <a:lnTo>
                      <a:pt x="1" y="2"/>
                    </a:lnTo>
                    <a:lnTo>
                      <a:pt x="3" y="4"/>
                    </a:lnTo>
                    <a:lnTo>
                      <a:pt x="5" y="6"/>
                    </a:lnTo>
                    <a:lnTo>
                      <a:pt x="9" y="9"/>
                    </a:lnTo>
                    <a:lnTo>
                      <a:pt x="12" y="12"/>
                    </a:lnTo>
                    <a:lnTo>
                      <a:pt x="18" y="15"/>
                    </a:lnTo>
                    <a:lnTo>
                      <a:pt x="24" y="17"/>
                    </a:lnTo>
                    <a:lnTo>
                      <a:pt x="31" y="18"/>
                    </a:lnTo>
                    <a:lnTo>
                      <a:pt x="39" y="20"/>
                    </a:lnTo>
                  </a:path>
                </a:pathLst>
              </a:custGeom>
              <a:solidFill>
                <a:srgbClr val="FFFFFF"/>
              </a:solidFill>
              <a:ln w="9525" cap="rnd">
                <a:noFill/>
                <a:round/>
                <a:headEnd/>
                <a:tailEnd/>
              </a:ln>
            </p:spPr>
            <p:txBody>
              <a:bodyPr/>
              <a:lstStyle/>
              <a:p>
                <a:endParaRPr lang="en-US"/>
              </a:p>
            </p:txBody>
          </p:sp>
          <p:sp>
            <p:nvSpPr>
              <p:cNvPr id="84522" name="Freeform 554"/>
              <p:cNvSpPr>
                <a:spLocks noChangeAspect="1"/>
              </p:cNvSpPr>
              <p:nvPr/>
            </p:nvSpPr>
            <p:spPr bwMode="auto">
              <a:xfrm>
                <a:off x="5146" y="1219"/>
                <a:ext cx="30" cy="14"/>
              </a:xfrm>
              <a:custGeom>
                <a:avLst/>
                <a:gdLst>
                  <a:gd name="T0" fmla="*/ 4 w 60"/>
                  <a:gd name="T1" fmla="*/ 0 h 29"/>
                  <a:gd name="T2" fmla="*/ 5 w 60"/>
                  <a:gd name="T3" fmla="*/ 0 h 29"/>
                  <a:gd name="T4" fmla="*/ 5 w 60"/>
                  <a:gd name="T5" fmla="*/ 0 h 29"/>
                  <a:gd name="T6" fmla="*/ 6 w 60"/>
                  <a:gd name="T7" fmla="*/ 0 h 29"/>
                  <a:gd name="T8" fmla="*/ 6 w 60"/>
                  <a:gd name="T9" fmla="*/ 0 h 29"/>
                  <a:gd name="T10" fmla="*/ 7 w 60"/>
                  <a:gd name="T11" fmla="*/ 0 h 29"/>
                  <a:gd name="T12" fmla="*/ 7 w 60"/>
                  <a:gd name="T13" fmla="*/ 0 h 29"/>
                  <a:gd name="T14" fmla="*/ 7 w 60"/>
                  <a:gd name="T15" fmla="*/ 0 h 29"/>
                  <a:gd name="T16" fmla="*/ 8 w 60"/>
                  <a:gd name="T17" fmla="*/ 0 h 29"/>
                  <a:gd name="T18" fmla="*/ 8 w 60"/>
                  <a:gd name="T19" fmla="*/ 0 h 29"/>
                  <a:gd name="T20" fmla="*/ 8 w 60"/>
                  <a:gd name="T21" fmla="*/ 0 h 29"/>
                  <a:gd name="T22" fmla="*/ 8 w 60"/>
                  <a:gd name="T23" fmla="*/ 0 h 29"/>
                  <a:gd name="T24" fmla="*/ 8 w 60"/>
                  <a:gd name="T25" fmla="*/ 1 h 29"/>
                  <a:gd name="T26" fmla="*/ 7 w 60"/>
                  <a:gd name="T27" fmla="*/ 1 h 29"/>
                  <a:gd name="T28" fmla="*/ 7 w 60"/>
                  <a:gd name="T29" fmla="*/ 1 h 29"/>
                  <a:gd name="T30" fmla="*/ 6 w 60"/>
                  <a:gd name="T31" fmla="*/ 2 h 29"/>
                  <a:gd name="T32" fmla="*/ 6 w 60"/>
                  <a:gd name="T33" fmla="*/ 2 h 29"/>
                  <a:gd name="T34" fmla="*/ 5 w 60"/>
                  <a:gd name="T35" fmla="*/ 2 h 29"/>
                  <a:gd name="T36" fmla="*/ 5 w 60"/>
                  <a:gd name="T37" fmla="*/ 2 h 29"/>
                  <a:gd name="T38" fmla="*/ 4 w 60"/>
                  <a:gd name="T39" fmla="*/ 3 h 29"/>
                  <a:gd name="T40" fmla="*/ 4 w 60"/>
                  <a:gd name="T41" fmla="*/ 3 h 29"/>
                  <a:gd name="T42" fmla="*/ 3 w 60"/>
                  <a:gd name="T43" fmla="*/ 3 h 29"/>
                  <a:gd name="T44" fmla="*/ 3 w 60"/>
                  <a:gd name="T45" fmla="*/ 3 h 29"/>
                  <a:gd name="T46" fmla="*/ 3 w 60"/>
                  <a:gd name="T47" fmla="*/ 3 h 29"/>
                  <a:gd name="T48" fmla="*/ 3 w 60"/>
                  <a:gd name="T49" fmla="*/ 3 h 29"/>
                  <a:gd name="T50" fmla="*/ 3 w 60"/>
                  <a:gd name="T51" fmla="*/ 3 h 29"/>
                  <a:gd name="T52" fmla="*/ 3 w 60"/>
                  <a:gd name="T53" fmla="*/ 3 h 29"/>
                  <a:gd name="T54" fmla="*/ 3 w 60"/>
                  <a:gd name="T55" fmla="*/ 3 h 29"/>
                  <a:gd name="T56" fmla="*/ 3 w 60"/>
                  <a:gd name="T57" fmla="*/ 3 h 29"/>
                  <a:gd name="T58" fmla="*/ 3 w 60"/>
                  <a:gd name="T59" fmla="*/ 3 h 29"/>
                  <a:gd name="T60" fmla="*/ 3 w 60"/>
                  <a:gd name="T61" fmla="*/ 3 h 29"/>
                  <a:gd name="T62" fmla="*/ 3 w 60"/>
                  <a:gd name="T63" fmla="*/ 3 h 29"/>
                  <a:gd name="T64" fmla="*/ 3 w 60"/>
                  <a:gd name="T65" fmla="*/ 3 h 29"/>
                  <a:gd name="T66" fmla="*/ 3 w 60"/>
                  <a:gd name="T67" fmla="*/ 3 h 29"/>
                  <a:gd name="T68" fmla="*/ 3 w 60"/>
                  <a:gd name="T69" fmla="*/ 2 h 29"/>
                  <a:gd name="T70" fmla="*/ 4 w 60"/>
                  <a:gd name="T71" fmla="*/ 2 h 29"/>
                  <a:gd name="T72" fmla="*/ 4 w 60"/>
                  <a:gd name="T73" fmla="*/ 2 h 29"/>
                  <a:gd name="T74" fmla="*/ 4 w 60"/>
                  <a:gd name="T75" fmla="*/ 2 h 29"/>
                  <a:gd name="T76" fmla="*/ 4 w 60"/>
                  <a:gd name="T77" fmla="*/ 2 h 29"/>
                  <a:gd name="T78" fmla="*/ 5 w 60"/>
                  <a:gd name="T79" fmla="*/ 2 h 29"/>
                  <a:gd name="T80" fmla="*/ 5 w 60"/>
                  <a:gd name="T81" fmla="*/ 1 h 29"/>
                  <a:gd name="T82" fmla="*/ 5 w 60"/>
                  <a:gd name="T83" fmla="*/ 1 h 29"/>
                  <a:gd name="T84" fmla="*/ 5 w 60"/>
                  <a:gd name="T85" fmla="*/ 1 h 29"/>
                  <a:gd name="T86" fmla="*/ 5 w 60"/>
                  <a:gd name="T87" fmla="*/ 1 h 29"/>
                  <a:gd name="T88" fmla="*/ 5 w 60"/>
                  <a:gd name="T89" fmla="*/ 1 h 29"/>
                  <a:gd name="T90" fmla="*/ 4 w 60"/>
                  <a:gd name="T91" fmla="*/ 1 h 29"/>
                  <a:gd name="T92" fmla="*/ 4 w 60"/>
                  <a:gd name="T93" fmla="*/ 1 h 29"/>
                  <a:gd name="T94" fmla="*/ 4 w 60"/>
                  <a:gd name="T95" fmla="*/ 0 h 29"/>
                  <a:gd name="T96" fmla="*/ 3 w 60"/>
                  <a:gd name="T97" fmla="*/ 0 h 29"/>
                  <a:gd name="T98" fmla="*/ 3 w 60"/>
                  <a:gd name="T99" fmla="*/ 0 h 29"/>
                  <a:gd name="T100" fmla="*/ 2 w 60"/>
                  <a:gd name="T101" fmla="*/ 0 h 29"/>
                  <a:gd name="T102" fmla="*/ 2 w 60"/>
                  <a:gd name="T103" fmla="*/ 0 h 29"/>
                  <a:gd name="T104" fmla="*/ 1 w 60"/>
                  <a:gd name="T105" fmla="*/ 0 h 29"/>
                  <a:gd name="T106" fmla="*/ 1 w 60"/>
                  <a:gd name="T107" fmla="*/ 0 h 29"/>
                  <a:gd name="T108" fmla="*/ 0 w 60"/>
                  <a:gd name="T109" fmla="*/ 0 h 29"/>
                  <a:gd name="T110" fmla="*/ 4 w 60"/>
                  <a:gd name="T111" fmla="*/ 0 h 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0"/>
                  <a:gd name="T169" fmla="*/ 0 h 29"/>
                  <a:gd name="T170" fmla="*/ 60 w 60"/>
                  <a:gd name="T171" fmla="*/ 29 h 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0" h="29">
                    <a:moveTo>
                      <a:pt x="30" y="4"/>
                    </a:moveTo>
                    <a:lnTo>
                      <a:pt x="33" y="5"/>
                    </a:lnTo>
                    <a:lnTo>
                      <a:pt x="37" y="5"/>
                    </a:lnTo>
                    <a:lnTo>
                      <a:pt x="41" y="5"/>
                    </a:lnTo>
                    <a:lnTo>
                      <a:pt x="45" y="5"/>
                    </a:lnTo>
                    <a:lnTo>
                      <a:pt x="49" y="4"/>
                    </a:lnTo>
                    <a:lnTo>
                      <a:pt x="53" y="4"/>
                    </a:lnTo>
                    <a:lnTo>
                      <a:pt x="56" y="4"/>
                    </a:lnTo>
                    <a:lnTo>
                      <a:pt x="57" y="4"/>
                    </a:lnTo>
                    <a:lnTo>
                      <a:pt x="59" y="5"/>
                    </a:lnTo>
                    <a:lnTo>
                      <a:pt x="59" y="7"/>
                    </a:lnTo>
                    <a:lnTo>
                      <a:pt x="57" y="10"/>
                    </a:lnTo>
                    <a:lnTo>
                      <a:pt x="54" y="12"/>
                    </a:lnTo>
                    <a:lnTo>
                      <a:pt x="51" y="15"/>
                    </a:lnTo>
                    <a:lnTo>
                      <a:pt x="48" y="18"/>
                    </a:lnTo>
                    <a:lnTo>
                      <a:pt x="44" y="19"/>
                    </a:lnTo>
                    <a:lnTo>
                      <a:pt x="40" y="21"/>
                    </a:lnTo>
                    <a:lnTo>
                      <a:pt x="35" y="23"/>
                    </a:lnTo>
                    <a:lnTo>
                      <a:pt x="32" y="25"/>
                    </a:lnTo>
                    <a:lnTo>
                      <a:pt x="27" y="27"/>
                    </a:lnTo>
                    <a:lnTo>
                      <a:pt x="23" y="28"/>
                    </a:lnTo>
                    <a:lnTo>
                      <a:pt x="22" y="28"/>
                    </a:lnTo>
                    <a:lnTo>
                      <a:pt x="22" y="27"/>
                    </a:lnTo>
                    <a:lnTo>
                      <a:pt x="22" y="26"/>
                    </a:lnTo>
                    <a:lnTo>
                      <a:pt x="22" y="25"/>
                    </a:lnTo>
                    <a:lnTo>
                      <a:pt x="22" y="24"/>
                    </a:lnTo>
                    <a:lnTo>
                      <a:pt x="24" y="23"/>
                    </a:lnTo>
                    <a:lnTo>
                      <a:pt x="26" y="21"/>
                    </a:lnTo>
                    <a:lnTo>
                      <a:pt x="29" y="21"/>
                    </a:lnTo>
                    <a:lnTo>
                      <a:pt x="30" y="19"/>
                    </a:lnTo>
                    <a:lnTo>
                      <a:pt x="32" y="18"/>
                    </a:lnTo>
                    <a:lnTo>
                      <a:pt x="34" y="16"/>
                    </a:lnTo>
                    <a:lnTo>
                      <a:pt x="35" y="15"/>
                    </a:lnTo>
                    <a:lnTo>
                      <a:pt x="35" y="14"/>
                    </a:lnTo>
                    <a:lnTo>
                      <a:pt x="35" y="12"/>
                    </a:lnTo>
                    <a:lnTo>
                      <a:pt x="35" y="11"/>
                    </a:lnTo>
                    <a:lnTo>
                      <a:pt x="32" y="9"/>
                    </a:lnTo>
                    <a:lnTo>
                      <a:pt x="29" y="8"/>
                    </a:lnTo>
                    <a:lnTo>
                      <a:pt x="26" y="7"/>
                    </a:lnTo>
                    <a:lnTo>
                      <a:pt x="22" y="5"/>
                    </a:lnTo>
                    <a:lnTo>
                      <a:pt x="18" y="5"/>
                    </a:lnTo>
                    <a:lnTo>
                      <a:pt x="14" y="4"/>
                    </a:lnTo>
                    <a:lnTo>
                      <a:pt x="10" y="3"/>
                    </a:lnTo>
                    <a:lnTo>
                      <a:pt x="7" y="2"/>
                    </a:lnTo>
                    <a:lnTo>
                      <a:pt x="3" y="2"/>
                    </a:lnTo>
                    <a:lnTo>
                      <a:pt x="0" y="0"/>
                    </a:lnTo>
                    <a:lnTo>
                      <a:pt x="30" y="4"/>
                    </a:lnTo>
                  </a:path>
                </a:pathLst>
              </a:custGeom>
              <a:solidFill>
                <a:srgbClr val="FFFFFF"/>
              </a:solidFill>
              <a:ln w="9525" cap="rnd">
                <a:noFill/>
                <a:round/>
                <a:headEnd/>
                <a:tailEnd/>
              </a:ln>
            </p:spPr>
            <p:txBody>
              <a:bodyPr/>
              <a:lstStyle/>
              <a:p>
                <a:endParaRPr lang="en-US"/>
              </a:p>
            </p:txBody>
          </p:sp>
          <p:sp>
            <p:nvSpPr>
              <p:cNvPr id="84523" name="Freeform 555"/>
              <p:cNvSpPr>
                <a:spLocks noChangeAspect="1"/>
              </p:cNvSpPr>
              <p:nvPr/>
            </p:nvSpPr>
            <p:spPr bwMode="auto">
              <a:xfrm>
                <a:off x="5077" y="1108"/>
                <a:ext cx="53" cy="15"/>
              </a:xfrm>
              <a:custGeom>
                <a:avLst/>
                <a:gdLst>
                  <a:gd name="T0" fmla="*/ 3 w 108"/>
                  <a:gd name="T1" fmla="*/ 3 h 30"/>
                  <a:gd name="T2" fmla="*/ 3 w 108"/>
                  <a:gd name="T3" fmla="*/ 3 h 30"/>
                  <a:gd name="T4" fmla="*/ 3 w 108"/>
                  <a:gd name="T5" fmla="*/ 3 h 30"/>
                  <a:gd name="T6" fmla="*/ 3 w 108"/>
                  <a:gd name="T7" fmla="*/ 3 h 30"/>
                  <a:gd name="T8" fmla="*/ 3 w 108"/>
                  <a:gd name="T9" fmla="*/ 3 h 30"/>
                  <a:gd name="T10" fmla="*/ 3 w 108"/>
                  <a:gd name="T11" fmla="*/ 3 h 30"/>
                  <a:gd name="T12" fmla="*/ 3 w 108"/>
                  <a:gd name="T13" fmla="*/ 3 h 30"/>
                  <a:gd name="T14" fmla="*/ 3 w 108"/>
                  <a:gd name="T15" fmla="*/ 3 h 30"/>
                  <a:gd name="T16" fmla="*/ 3 w 108"/>
                  <a:gd name="T17" fmla="*/ 3 h 30"/>
                  <a:gd name="T18" fmla="*/ 3 w 108"/>
                  <a:gd name="T19" fmla="*/ 3 h 30"/>
                  <a:gd name="T20" fmla="*/ 3 w 108"/>
                  <a:gd name="T21" fmla="*/ 3 h 30"/>
                  <a:gd name="T22" fmla="*/ 3 w 108"/>
                  <a:gd name="T23" fmla="*/ 3 h 30"/>
                  <a:gd name="T24" fmla="*/ 4 w 108"/>
                  <a:gd name="T25" fmla="*/ 4 h 30"/>
                  <a:gd name="T26" fmla="*/ 5 w 108"/>
                  <a:gd name="T27" fmla="*/ 4 h 30"/>
                  <a:gd name="T28" fmla="*/ 6 w 108"/>
                  <a:gd name="T29" fmla="*/ 4 h 30"/>
                  <a:gd name="T30" fmla="*/ 7 w 108"/>
                  <a:gd name="T31" fmla="*/ 4 h 30"/>
                  <a:gd name="T32" fmla="*/ 8 w 108"/>
                  <a:gd name="T33" fmla="*/ 4 h 30"/>
                  <a:gd name="T34" fmla="*/ 9 w 108"/>
                  <a:gd name="T35" fmla="*/ 4 h 30"/>
                  <a:gd name="T36" fmla="*/ 10 w 108"/>
                  <a:gd name="T37" fmla="*/ 3 h 30"/>
                  <a:gd name="T38" fmla="*/ 11 w 108"/>
                  <a:gd name="T39" fmla="*/ 2 h 30"/>
                  <a:gd name="T40" fmla="*/ 12 w 108"/>
                  <a:gd name="T41" fmla="*/ 1 h 30"/>
                  <a:gd name="T42" fmla="*/ 13 w 108"/>
                  <a:gd name="T43" fmla="*/ 0 h 30"/>
                  <a:gd name="T44" fmla="*/ 13 w 108"/>
                  <a:gd name="T45" fmla="*/ 0 h 30"/>
                  <a:gd name="T46" fmla="*/ 12 w 108"/>
                  <a:gd name="T47" fmla="*/ 1 h 30"/>
                  <a:gd name="T48" fmla="*/ 10 w 108"/>
                  <a:gd name="T49" fmla="*/ 2 h 30"/>
                  <a:gd name="T50" fmla="*/ 9 w 108"/>
                  <a:gd name="T51" fmla="*/ 2 h 30"/>
                  <a:gd name="T52" fmla="*/ 8 w 108"/>
                  <a:gd name="T53" fmla="*/ 3 h 30"/>
                  <a:gd name="T54" fmla="*/ 6 w 108"/>
                  <a:gd name="T55" fmla="*/ 3 h 30"/>
                  <a:gd name="T56" fmla="*/ 5 w 108"/>
                  <a:gd name="T57" fmla="*/ 3 h 30"/>
                  <a:gd name="T58" fmla="*/ 3 w 108"/>
                  <a:gd name="T59" fmla="*/ 3 h 30"/>
                  <a:gd name="T60" fmla="*/ 2 w 108"/>
                  <a:gd name="T61" fmla="*/ 2 h 30"/>
                  <a:gd name="T62" fmla="*/ 1 w 108"/>
                  <a:gd name="T63" fmla="*/ 2 h 30"/>
                  <a:gd name="T64" fmla="*/ 0 w 108"/>
                  <a:gd name="T65" fmla="*/ 1 h 30"/>
                  <a:gd name="T66" fmla="*/ 3 w 108"/>
                  <a:gd name="T67" fmla="*/ 3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
                  <a:gd name="T103" fmla="*/ 0 h 30"/>
                  <a:gd name="T104" fmla="*/ 108 w 108"/>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 h="30">
                    <a:moveTo>
                      <a:pt x="24" y="24"/>
                    </a:moveTo>
                    <a:lnTo>
                      <a:pt x="24" y="24"/>
                    </a:lnTo>
                    <a:lnTo>
                      <a:pt x="24" y="23"/>
                    </a:lnTo>
                    <a:lnTo>
                      <a:pt x="33" y="26"/>
                    </a:lnTo>
                    <a:lnTo>
                      <a:pt x="42" y="28"/>
                    </a:lnTo>
                    <a:lnTo>
                      <a:pt x="52" y="29"/>
                    </a:lnTo>
                    <a:lnTo>
                      <a:pt x="61" y="29"/>
                    </a:lnTo>
                    <a:lnTo>
                      <a:pt x="70" y="28"/>
                    </a:lnTo>
                    <a:lnTo>
                      <a:pt x="79" y="25"/>
                    </a:lnTo>
                    <a:lnTo>
                      <a:pt x="88" y="21"/>
                    </a:lnTo>
                    <a:lnTo>
                      <a:pt x="95" y="15"/>
                    </a:lnTo>
                    <a:lnTo>
                      <a:pt x="102" y="8"/>
                    </a:lnTo>
                    <a:lnTo>
                      <a:pt x="107" y="0"/>
                    </a:lnTo>
                    <a:lnTo>
                      <a:pt x="98" y="6"/>
                    </a:lnTo>
                    <a:lnTo>
                      <a:pt x="88" y="11"/>
                    </a:lnTo>
                    <a:lnTo>
                      <a:pt x="76" y="15"/>
                    </a:lnTo>
                    <a:lnTo>
                      <a:pt x="66" y="18"/>
                    </a:lnTo>
                    <a:lnTo>
                      <a:pt x="54" y="19"/>
                    </a:lnTo>
                    <a:lnTo>
                      <a:pt x="42" y="19"/>
                    </a:lnTo>
                    <a:lnTo>
                      <a:pt x="31" y="17"/>
                    </a:lnTo>
                    <a:lnTo>
                      <a:pt x="20" y="14"/>
                    </a:lnTo>
                    <a:lnTo>
                      <a:pt x="9" y="9"/>
                    </a:lnTo>
                    <a:lnTo>
                      <a:pt x="0" y="2"/>
                    </a:lnTo>
                    <a:lnTo>
                      <a:pt x="24" y="24"/>
                    </a:lnTo>
                  </a:path>
                </a:pathLst>
              </a:custGeom>
              <a:solidFill>
                <a:srgbClr val="FFFFFF"/>
              </a:solidFill>
              <a:ln w="9525" cap="rnd">
                <a:noFill/>
                <a:round/>
                <a:headEnd/>
                <a:tailEnd/>
              </a:ln>
            </p:spPr>
            <p:txBody>
              <a:bodyPr/>
              <a:lstStyle/>
              <a:p>
                <a:endParaRPr lang="en-US"/>
              </a:p>
            </p:txBody>
          </p:sp>
          <p:sp>
            <p:nvSpPr>
              <p:cNvPr id="84524" name="Freeform 556"/>
              <p:cNvSpPr>
                <a:spLocks noChangeAspect="1"/>
              </p:cNvSpPr>
              <p:nvPr/>
            </p:nvSpPr>
            <p:spPr bwMode="auto">
              <a:xfrm>
                <a:off x="5150" y="1086"/>
                <a:ext cx="44" cy="48"/>
              </a:xfrm>
              <a:custGeom>
                <a:avLst/>
                <a:gdLst>
                  <a:gd name="T0" fmla="*/ 2 w 90"/>
                  <a:gd name="T1" fmla="*/ 2 h 98"/>
                  <a:gd name="T2" fmla="*/ 3 w 90"/>
                  <a:gd name="T3" fmla="*/ 2 h 98"/>
                  <a:gd name="T4" fmla="*/ 4 w 90"/>
                  <a:gd name="T5" fmla="*/ 3 h 98"/>
                  <a:gd name="T6" fmla="*/ 4 w 90"/>
                  <a:gd name="T7" fmla="*/ 3 h 98"/>
                  <a:gd name="T8" fmla="*/ 5 w 90"/>
                  <a:gd name="T9" fmla="*/ 3 h 98"/>
                  <a:gd name="T10" fmla="*/ 5 w 90"/>
                  <a:gd name="T11" fmla="*/ 3 h 98"/>
                  <a:gd name="T12" fmla="*/ 6 w 90"/>
                  <a:gd name="T13" fmla="*/ 4 h 98"/>
                  <a:gd name="T14" fmla="*/ 6 w 90"/>
                  <a:gd name="T15" fmla="*/ 5 h 98"/>
                  <a:gd name="T16" fmla="*/ 6 w 90"/>
                  <a:gd name="T17" fmla="*/ 6 h 98"/>
                  <a:gd name="T18" fmla="*/ 5 w 90"/>
                  <a:gd name="T19" fmla="*/ 6 h 98"/>
                  <a:gd name="T20" fmla="*/ 5 w 90"/>
                  <a:gd name="T21" fmla="*/ 8 h 98"/>
                  <a:gd name="T22" fmla="*/ 5 w 90"/>
                  <a:gd name="T23" fmla="*/ 8 h 98"/>
                  <a:gd name="T24" fmla="*/ 6 w 90"/>
                  <a:gd name="T25" fmla="*/ 9 h 98"/>
                  <a:gd name="T26" fmla="*/ 8 w 90"/>
                  <a:gd name="T27" fmla="*/ 9 h 98"/>
                  <a:gd name="T28" fmla="*/ 9 w 90"/>
                  <a:gd name="T29" fmla="*/ 10 h 98"/>
                  <a:gd name="T30" fmla="*/ 10 w 90"/>
                  <a:gd name="T31" fmla="*/ 11 h 98"/>
                  <a:gd name="T32" fmla="*/ 10 w 90"/>
                  <a:gd name="T33" fmla="*/ 11 h 98"/>
                  <a:gd name="T34" fmla="*/ 11 w 90"/>
                  <a:gd name="T35" fmla="*/ 11 h 98"/>
                  <a:gd name="T36" fmla="*/ 11 w 90"/>
                  <a:gd name="T37" fmla="*/ 11 h 98"/>
                  <a:gd name="T38" fmla="*/ 10 w 90"/>
                  <a:gd name="T39" fmla="*/ 11 h 98"/>
                  <a:gd name="T40" fmla="*/ 10 w 90"/>
                  <a:gd name="T41" fmla="*/ 12 h 98"/>
                  <a:gd name="T42" fmla="*/ 10 w 90"/>
                  <a:gd name="T43" fmla="*/ 12 h 98"/>
                  <a:gd name="T44" fmla="*/ 9 w 90"/>
                  <a:gd name="T45" fmla="*/ 11 h 98"/>
                  <a:gd name="T46" fmla="*/ 8 w 90"/>
                  <a:gd name="T47" fmla="*/ 11 h 98"/>
                  <a:gd name="T48" fmla="*/ 7 w 90"/>
                  <a:gd name="T49" fmla="*/ 10 h 98"/>
                  <a:gd name="T50" fmla="*/ 5 w 90"/>
                  <a:gd name="T51" fmla="*/ 10 h 98"/>
                  <a:gd name="T52" fmla="*/ 4 w 90"/>
                  <a:gd name="T53" fmla="*/ 10 h 98"/>
                  <a:gd name="T54" fmla="*/ 4 w 90"/>
                  <a:gd name="T55" fmla="*/ 9 h 98"/>
                  <a:gd name="T56" fmla="*/ 3 w 90"/>
                  <a:gd name="T57" fmla="*/ 8 h 98"/>
                  <a:gd name="T58" fmla="*/ 2 w 90"/>
                  <a:gd name="T59" fmla="*/ 7 h 98"/>
                  <a:gd name="T60" fmla="*/ 2 w 90"/>
                  <a:gd name="T61" fmla="*/ 6 h 98"/>
                  <a:gd name="T62" fmla="*/ 2 w 90"/>
                  <a:gd name="T63" fmla="*/ 4 h 98"/>
                  <a:gd name="T64" fmla="*/ 2 w 90"/>
                  <a:gd name="T65" fmla="*/ 3 h 98"/>
                  <a:gd name="T66" fmla="*/ 2 w 90"/>
                  <a:gd name="T67" fmla="*/ 3 h 98"/>
                  <a:gd name="T68" fmla="*/ 1 w 90"/>
                  <a:gd name="T69" fmla="*/ 2 h 98"/>
                  <a:gd name="T70" fmla="*/ 1 w 90"/>
                  <a:gd name="T71" fmla="*/ 1 h 98"/>
                  <a:gd name="T72" fmla="*/ 0 w 90"/>
                  <a:gd name="T73" fmla="*/ 0 h 98"/>
                  <a:gd name="T74" fmla="*/ 0 w 90"/>
                  <a:gd name="T75" fmla="*/ 0 h 98"/>
                  <a:gd name="T76" fmla="*/ 2 w 90"/>
                  <a:gd name="T77" fmla="*/ 1 h 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
                  <a:gd name="T118" fmla="*/ 0 h 98"/>
                  <a:gd name="T119" fmla="*/ 90 w 90"/>
                  <a:gd name="T120" fmla="*/ 98 h 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 h="98">
                    <a:moveTo>
                      <a:pt x="19" y="14"/>
                    </a:moveTo>
                    <a:lnTo>
                      <a:pt x="22" y="18"/>
                    </a:lnTo>
                    <a:lnTo>
                      <a:pt x="26" y="21"/>
                    </a:lnTo>
                    <a:lnTo>
                      <a:pt x="28" y="22"/>
                    </a:lnTo>
                    <a:lnTo>
                      <a:pt x="31" y="24"/>
                    </a:lnTo>
                    <a:lnTo>
                      <a:pt x="34" y="24"/>
                    </a:lnTo>
                    <a:lnTo>
                      <a:pt x="35" y="26"/>
                    </a:lnTo>
                    <a:lnTo>
                      <a:pt x="38" y="27"/>
                    </a:lnTo>
                    <a:lnTo>
                      <a:pt x="41" y="27"/>
                    </a:lnTo>
                    <a:lnTo>
                      <a:pt x="43" y="29"/>
                    </a:lnTo>
                    <a:lnTo>
                      <a:pt x="46" y="30"/>
                    </a:lnTo>
                    <a:lnTo>
                      <a:pt x="49" y="33"/>
                    </a:lnTo>
                    <a:lnTo>
                      <a:pt x="50" y="36"/>
                    </a:lnTo>
                    <a:lnTo>
                      <a:pt x="51" y="39"/>
                    </a:lnTo>
                    <a:lnTo>
                      <a:pt x="51" y="42"/>
                    </a:lnTo>
                    <a:lnTo>
                      <a:pt x="50" y="45"/>
                    </a:lnTo>
                    <a:lnTo>
                      <a:pt x="49" y="49"/>
                    </a:lnTo>
                    <a:lnTo>
                      <a:pt x="47" y="52"/>
                    </a:lnTo>
                    <a:lnTo>
                      <a:pt x="47" y="56"/>
                    </a:lnTo>
                    <a:lnTo>
                      <a:pt x="47" y="61"/>
                    </a:lnTo>
                    <a:lnTo>
                      <a:pt x="47" y="65"/>
                    </a:lnTo>
                    <a:lnTo>
                      <a:pt x="48" y="68"/>
                    </a:lnTo>
                    <a:lnTo>
                      <a:pt x="51" y="71"/>
                    </a:lnTo>
                    <a:lnTo>
                      <a:pt x="55" y="74"/>
                    </a:lnTo>
                    <a:lnTo>
                      <a:pt x="60" y="77"/>
                    </a:lnTo>
                    <a:lnTo>
                      <a:pt x="66" y="80"/>
                    </a:lnTo>
                    <a:lnTo>
                      <a:pt x="71" y="82"/>
                    </a:lnTo>
                    <a:lnTo>
                      <a:pt x="76" y="85"/>
                    </a:lnTo>
                    <a:lnTo>
                      <a:pt x="82" y="87"/>
                    </a:lnTo>
                    <a:lnTo>
                      <a:pt x="85" y="90"/>
                    </a:lnTo>
                    <a:lnTo>
                      <a:pt x="88" y="92"/>
                    </a:lnTo>
                    <a:lnTo>
                      <a:pt x="89" y="92"/>
                    </a:lnTo>
                    <a:lnTo>
                      <a:pt x="89" y="93"/>
                    </a:lnTo>
                    <a:lnTo>
                      <a:pt x="89" y="94"/>
                    </a:lnTo>
                    <a:lnTo>
                      <a:pt x="89" y="95"/>
                    </a:lnTo>
                    <a:lnTo>
                      <a:pt x="88" y="96"/>
                    </a:lnTo>
                    <a:lnTo>
                      <a:pt x="88" y="97"/>
                    </a:lnTo>
                    <a:lnTo>
                      <a:pt x="87" y="97"/>
                    </a:lnTo>
                    <a:lnTo>
                      <a:pt x="79" y="94"/>
                    </a:lnTo>
                    <a:lnTo>
                      <a:pt x="72" y="92"/>
                    </a:lnTo>
                    <a:lnTo>
                      <a:pt x="66" y="90"/>
                    </a:lnTo>
                    <a:lnTo>
                      <a:pt x="61" y="89"/>
                    </a:lnTo>
                    <a:lnTo>
                      <a:pt x="57" y="88"/>
                    </a:lnTo>
                    <a:lnTo>
                      <a:pt x="52" y="87"/>
                    </a:lnTo>
                    <a:lnTo>
                      <a:pt x="47" y="85"/>
                    </a:lnTo>
                    <a:lnTo>
                      <a:pt x="43" y="84"/>
                    </a:lnTo>
                    <a:lnTo>
                      <a:pt x="38" y="81"/>
                    </a:lnTo>
                    <a:lnTo>
                      <a:pt x="33" y="78"/>
                    </a:lnTo>
                    <a:lnTo>
                      <a:pt x="28" y="74"/>
                    </a:lnTo>
                    <a:lnTo>
                      <a:pt x="25" y="70"/>
                    </a:lnTo>
                    <a:lnTo>
                      <a:pt x="22" y="65"/>
                    </a:lnTo>
                    <a:lnTo>
                      <a:pt x="20" y="61"/>
                    </a:lnTo>
                    <a:lnTo>
                      <a:pt x="19" y="55"/>
                    </a:lnTo>
                    <a:lnTo>
                      <a:pt x="19" y="50"/>
                    </a:lnTo>
                    <a:lnTo>
                      <a:pt x="19" y="45"/>
                    </a:lnTo>
                    <a:lnTo>
                      <a:pt x="19" y="39"/>
                    </a:lnTo>
                    <a:lnTo>
                      <a:pt x="18" y="33"/>
                    </a:lnTo>
                    <a:lnTo>
                      <a:pt x="18" y="27"/>
                    </a:lnTo>
                    <a:lnTo>
                      <a:pt x="17" y="24"/>
                    </a:lnTo>
                    <a:lnTo>
                      <a:pt x="16" y="21"/>
                    </a:lnTo>
                    <a:lnTo>
                      <a:pt x="15" y="18"/>
                    </a:lnTo>
                    <a:lnTo>
                      <a:pt x="13" y="15"/>
                    </a:lnTo>
                    <a:lnTo>
                      <a:pt x="12" y="12"/>
                    </a:lnTo>
                    <a:lnTo>
                      <a:pt x="9" y="10"/>
                    </a:lnTo>
                    <a:lnTo>
                      <a:pt x="7" y="7"/>
                    </a:lnTo>
                    <a:lnTo>
                      <a:pt x="5" y="5"/>
                    </a:lnTo>
                    <a:lnTo>
                      <a:pt x="3" y="2"/>
                    </a:lnTo>
                    <a:lnTo>
                      <a:pt x="0" y="0"/>
                    </a:lnTo>
                    <a:lnTo>
                      <a:pt x="19" y="14"/>
                    </a:lnTo>
                  </a:path>
                </a:pathLst>
              </a:custGeom>
              <a:solidFill>
                <a:srgbClr val="FFFFFF"/>
              </a:solidFill>
              <a:ln w="9525" cap="rnd">
                <a:noFill/>
                <a:round/>
                <a:headEnd/>
                <a:tailEnd/>
              </a:ln>
            </p:spPr>
            <p:txBody>
              <a:bodyPr/>
              <a:lstStyle/>
              <a:p>
                <a:endParaRPr lang="en-US"/>
              </a:p>
            </p:txBody>
          </p:sp>
          <p:sp>
            <p:nvSpPr>
              <p:cNvPr id="84525" name="Freeform 557"/>
              <p:cNvSpPr>
                <a:spLocks noChangeAspect="1"/>
              </p:cNvSpPr>
              <p:nvPr/>
            </p:nvSpPr>
            <p:spPr bwMode="auto">
              <a:xfrm>
                <a:off x="5277" y="745"/>
                <a:ext cx="91" cy="63"/>
              </a:xfrm>
              <a:custGeom>
                <a:avLst/>
                <a:gdLst>
                  <a:gd name="T0" fmla="*/ 13 w 187"/>
                  <a:gd name="T1" fmla="*/ 7 h 129"/>
                  <a:gd name="T2" fmla="*/ 15 w 187"/>
                  <a:gd name="T3" fmla="*/ 9 h 129"/>
                  <a:gd name="T4" fmla="*/ 16 w 187"/>
                  <a:gd name="T5" fmla="*/ 10 h 129"/>
                  <a:gd name="T6" fmla="*/ 17 w 187"/>
                  <a:gd name="T7" fmla="*/ 12 h 129"/>
                  <a:gd name="T8" fmla="*/ 17 w 187"/>
                  <a:gd name="T9" fmla="*/ 14 h 129"/>
                  <a:gd name="T10" fmla="*/ 17 w 187"/>
                  <a:gd name="T11" fmla="*/ 15 h 129"/>
                  <a:gd name="T12" fmla="*/ 15 w 187"/>
                  <a:gd name="T13" fmla="*/ 14 h 129"/>
                  <a:gd name="T14" fmla="*/ 12 w 187"/>
                  <a:gd name="T15" fmla="*/ 12 h 129"/>
                  <a:gd name="T16" fmla="*/ 10 w 187"/>
                  <a:gd name="T17" fmla="*/ 11 h 129"/>
                  <a:gd name="T18" fmla="*/ 8 w 187"/>
                  <a:gd name="T19" fmla="*/ 10 h 129"/>
                  <a:gd name="T20" fmla="*/ 5 w 187"/>
                  <a:gd name="T21" fmla="*/ 10 h 129"/>
                  <a:gd name="T22" fmla="*/ 0 w 187"/>
                  <a:gd name="T23" fmla="*/ 10 h 129"/>
                  <a:gd name="T24" fmla="*/ 1 w 187"/>
                  <a:gd name="T25" fmla="*/ 8 h 129"/>
                  <a:gd name="T26" fmla="*/ 2 w 187"/>
                  <a:gd name="T27" fmla="*/ 7 h 129"/>
                  <a:gd name="T28" fmla="*/ 4 w 187"/>
                  <a:gd name="T29" fmla="*/ 6 h 129"/>
                  <a:gd name="T30" fmla="*/ 7 w 187"/>
                  <a:gd name="T31" fmla="*/ 6 h 129"/>
                  <a:gd name="T32" fmla="*/ 9 w 187"/>
                  <a:gd name="T33" fmla="*/ 6 h 129"/>
                  <a:gd name="T34" fmla="*/ 9 w 187"/>
                  <a:gd name="T35" fmla="*/ 6 h 129"/>
                  <a:gd name="T36" fmla="*/ 9 w 187"/>
                  <a:gd name="T37" fmla="*/ 6 h 129"/>
                  <a:gd name="T38" fmla="*/ 9 w 187"/>
                  <a:gd name="T39" fmla="*/ 6 h 129"/>
                  <a:gd name="T40" fmla="*/ 8 w 187"/>
                  <a:gd name="T41" fmla="*/ 6 h 129"/>
                  <a:gd name="T42" fmla="*/ 8 w 187"/>
                  <a:gd name="T43" fmla="*/ 6 h 129"/>
                  <a:gd name="T44" fmla="*/ 9 w 187"/>
                  <a:gd name="T45" fmla="*/ 6 h 129"/>
                  <a:gd name="T46" fmla="*/ 9 w 187"/>
                  <a:gd name="T47" fmla="*/ 4 h 129"/>
                  <a:gd name="T48" fmla="*/ 11 w 187"/>
                  <a:gd name="T49" fmla="*/ 2 h 129"/>
                  <a:gd name="T50" fmla="*/ 14 w 187"/>
                  <a:gd name="T51" fmla="*/ 1 h 129"/>
                  <a:gd name="T52" fmla="*/ 17 w 187"/>
                  <a:gd name="T53" fmla="*/ 0 h 129"/>
                  <a:gd name="T54" fmla="*/ 19 w 187"/>
                  <a:gd name="T55" fmla="*/ 0 h 129"/>
                  <a:gd name="T56" fmla="*/ 21 w 187"/>
                  <a:gd name="T57" fmla="*/ 0 h 129"/>
                  <a:gd name="T58" fmla="*/ 20 w 187"/>
                  <a:gd name="T59" fmla="*/ 1 h 129"/>
                  <a:gd name="T60" fmla="*/ 18 w 187"/>
                  <a:gd name="T61" fmla="*/ 1 h 129"/>
                  <a:gd name="T62" fmla="*/ 17 w 187"/>
                  <a:gd name="T63" fmla="*/ 1 h 129"/>
                  <a:gd name="T64" fmla="*/ 15 w 187"/>
                  <a:gd name="T65" fmla="*/ 2 h 129"/>
                  <a:gd name="T66" fmla="*/ 14 w 187"/>
                  <a:gd name="T67" fmla="*/ 3 h 129"/>
                  <a:gd name="T68" fmla="*/ 13 w 187"/>
                  <a:gd name="T69" fmla="*/ 3 h 129"/>
                  <a:gd name="T70" fmla="*/ 13 w 187"/>
                  <a:gd name="T71" fmla="*/ 4 h 129"/>
                  <a:gd name="T72" fmla="*/ 12 w 187"/>
                  <a:gd name="T73" fmla="*/ 5 h 129"/>
                  <a:gd name="T74" fmla="*/ 12 w 187"/>
                  <a:gd name="T75" fmla="*/ 6 h 129"/>
                  <a:gd name="T76" fmla="*/ 12 w 187"/>
                  <a:gd name="T77" fmla="*/ 7 h 129"/>
                  <a:gd name="T78" fmla="*/ 12 w 187"/>
                  <a:gd name="T79" fmla="*/ 7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129"/>
                  <a:gd name="T122" fmla="*/ 187 w 187"/>
                  <a:gd name="T123" fmla="*/ 129 h 1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129">
                    <a:moveTo>
                      <a:pt x="105" y="59"/>
                    </a:moveTo>
                    <a:lnTo>
                      <a:pt x="113" y="63"/>
                    </a:lnTo>
                    <a:lnTo>
                      <a:pt x="120" y="68"/>
                    </a:lnTo>
                    <a:lnTo>
                      <a:pt x="126" y="73"/>
                    </a:lnTo>
                    <a:lnTo>
                      <a:pt x="133" y="78"/>
                    </a:lnTo>
                    <a:lnTo>
                      <a:pt x="138" y="85"/>
                    </a:lnTo>
                    <a:lnTo>
                      <a:pt x="142" y="92"/>
                    </a:lnTo>
                    <a:lnTo>
                      <a:pt x="145" y="100"/>
                    </a:lnTo>
                    <a:lnTo>
                      <a:pt x="147" y="109"/>
                    </a:lnTo>
                    <a:lnTo>
                      <a:pt x="148" y="118"/>
                    </a:lnTo>
                    <a:lnTo>
                      <a:pt x="148" y="128"/>
                    </a:lnTo>
                    <a:lnTo>
                      <a:pt x="136" y="123"/>
                    </a:lnTo>
                    <a:lnTo>
                      <a:pt x="125" y="117"/>
                    </a:lnTo>
                    <a:lnTo>
                      <a:pt x="115" y="111"/>
                    </a:lnTo>
                    <a:lnTo>
                      <a:pt x="106" y="104"/>
                    </a:lnTo>
                    <a:lnTo>
                      <a:pt x="97" y="97"/>
                    </a:lnTo>
                    <a:lnTo>
                      <a:pt x="88" y="92"/>
                    </a:lnTo>
                    <a:lnTo>
                      <a:pt x="78" y="87"/>
                    </a:lnTo>
                    <a:lnTo>
                      <a:pt x="67" y="83"/>
                    </a:lnTo>
                    <a:lnTo>
                      <a:pt x="56" y="83"/>
                    </a:lnTo>
                    <a:lnTo>
                      <a:pt x="42" y="83"/>
                    </a:lnTo>
                    <a:lnTo>
                      <a:pt x="0" y="83"/>
                    </a:lnTo>
                    <a:lnTo>
                      <a:pt x="3" y="77"/>
                    </a:lnTo>
                    <a:lnTo>
                      <a:pt x="9" y="71"/>
                    </a:lnTo>
                    <a:lnTo>
                      <a:pt x="15" y="66"/>
                    </a:lnTo>
                    <a:lnTo>
                      <a:pt x="23" y="61"/>
                    </a:lnTo>
                    <a:lnTo>
                      <a:pt x="31" y="58"/>
                    </a:lnTo>
                    <a:lnTo>
                      <a:pt x="40" y="54"/>
                    </a:lnTo>
                    <a:lnTo>
                      <a:pt x="49" y="52"/>
                    </a:lnTo>
                    <a:lnTo>
                      <a:pt x="57" y="50"/>
                    </a:lnTo>
                    <a:lnTo>
                      <a:pt x="66" y="50"/>
                    </a:lnTo>
                    <a:lnTo>
                      <a:pt x="73" y="50"/>
                    </a:lnTo>
                    <a:lnTo>
                      <a:pt x="72" y="50"/>
                    </a:lnTo>
                    <a:lnTo>
                      <a:pt x="73" y="50"/>
                    </a:lnTo>
                    <a:lnTo>
                      <a:pt x="79" y="39"/>
                    </a:lnTo>
                    <a:lnTo>
                      <a:pt x="85" y="30"/>
                    </a:lnTo>
                    <a:lnTo>
                      <a:pt x="95" y="21"/>
                    </a:lnTo>
                    <a:lnTo>
                      <a:pt x="105" y="14"/>
                    </a:lnTo>
                    <a:lnTo>
                      <a:pt x="117" y="8"/>
                    </a:lnTo>
                    <a:lnTo>
                      <a:pt x="129" y="4"/>
                    </a:lnTo>
                    <a:lnTo>
                      <a:pt x="142" y="1"/>
                    </a:lnTo>
                    <a:lnTo>
                      <a:pt x="157" y="0"/>
                    </a:lnTo>
                    <a:lnTo>
                      <a:pt x="171" y="1"/>
                    </a:lnTo>
                    <a:lnTo>
                      <a:pt x="186" y="4"/>
                    </a:lnTo>
                    <a:lnTo>
                      <a:pt x="180" y="6"/>
                    </a:lnTo>
                    <a:lnTo>
                      <a:pt x="173" y="8"/>
                    </a:lnTo>
                    <a:lnTo>
                      <a:pt x="165" y="10"/>
                    </a:lnTo>
                    <a:lnTo>
                      <a:pt x="158" y="11"/>
                    </a:lnTo>
                    <a:lnTo>
                      <a:pt x="152" y="13"/>
                    </a:lnTo>
                    <a:lnTo>
                      <a:pt x="145" y="14"/>
                    </a:lnTo>
                    <a:lnTo>
                      <a:pt x="138" y="16"/>
                    </a:lnTo>
                    <a:lnTo>
                      <a:pt x="131" y="19"/>
                    </a:lnTo>
                    <a:lnTo>
                      <a:pt x="125" y="22"/>
                    </a:lnTo>
                    <a:lnTo>
                      <a:pt x="119" y="26"/>
                    </a:lnTo>
                    <a:lnTo>
                      <a:pt x="116" y="28"/>
                    </a:lnTo>
                    <a:lnTo>
                      <a:pt x="113" y="31"/>
                    </a:lnTo>
                    <a:lnTo>
                      <a:pt x="110" y="35"/>
                    </a:lnTo>
                    <a:lnTo>
                      <a:pt x="107" y="38"/>
                    </a:lnTo>
                    <a:lnTo>
                      <a:pt x="104" y="42"/>
                    </a:lnTo>
                    <a:lnTo>
                      <a:pt x="102" y="46"/>
                    </a:lnTo>
                    <a:lnTo>
                      <a:pt x="101" y="50"/>
                    </a:lnTo>
                    <a:lnTo>
                      <a:pt x="101" y="54"/>
                    </a:lnTo>
                    <a:lnTo>
                      <a:pt x="102" y="57"/>
                    </a:lnTo>
                    <a:lnTo>
                      <a:pt x="105" y="59"/>
                    </a:lnTo>
                  </a:path>
                </a:pathLst>
              </a:custGeom>
              <a:solidFill>
                <a:srgbClr val="FFB1B1"/>
              </a:solidFill>
              <a:ln w="9525" cap="rnd">
                <a:noFill/>
                <a:round/>
                <a:headEnd/>
                <a:tailEnd/>
              </a:ln>
            </p:spPr>
            <p:txBody>
              <a:bodyPr/>
              <a:lstStyle/>
              <a:p>
                <a:endParaRPr lang="en-US"/>
              </a:p>
            </p:txBody>
          </p:sp>
          <p:sp>
            <p:nvSpPr>
              <p:cNvPr id="84526" name="Freeform 558"/>
              <p:cNvSpPr>
                <a:spLocks noChangeAspect="1"/>
              </p:cNvSpPr>
              <p:nvPr/>
            </p:nvSpPr>
            <p:spPr bwMode="auto">
              <a:xfrm>
                <a:off x="5267" y="778"/>
                <a:ext cx="81" cy="47"/>
              </a:xfrm>
              <a:custGeom>
                <a:avLst/>
                <a:gdLst>
                  <a:gd name="T0" fmla="*/ 1 w 164"/>
                  <a:gd name="T1" fmla="*/ 0 h 97"/>
                  <a:gd name="T2" fmla="*/ 1 w 164"/>
                  <a:gd name="T3" fmla="*/ 0 h 97"/>
                  <a:gd name="T4" fmla="*/ 0 w 164"/>
                  <a:gd name="T5" fmla="*/ 0 h 97"/>
                  <a:gd name="T6" fmla="*/ 0 w 164"/>
                  <a:gd name="T7" fmla="*/ 0 h 97"/>
                  <a:gd name="T8" fmla="*/ 0 w 164"/>
                  <a:gd name="T9" fmla="*/ 1 h 97"/>
                  <a:gd name="T10" fmla="*/ 0 w 164"/>
                  <a:gd name="T11" fmla="*/ 1 h 97"/>
                  <a:gd name="T12" fmla="*/ 0 w 164"/>
                  <a:gd name="T13" fmla="*/ 2 h 97"/>
                  <a:gd name="T14" fmla="*/ 0 w 164"/>
                  <a:gd name="T15" fmla="*/ 2 h 97"/>
                  <a:gd name="T16" fmla="*/ 0 w 164"/>
                  <a:gd name="T17" fmla="*/ 3 h 97"/>
                  <a:gd name="T18" fmla="*/ 0 w 164"/>
                  <a:gd name="T19" fmla="*/ 3 h 97"/>
                  <a:gd name="T20" fmla="*/ 1 w 164"/>
                  <a:gd name="T21" fmla="*/ 4 h 97"/>
                  <a:gd name="T22" fmla="*/ 1 w 164"/>
                  <a:gd name="T23" fmla="*/ 4 h 97"/>
                  <a:gd name="T24" fmla="*/ 1 w 164"/>
                  <a:gd name="T25" fmla="*/ 4 h 97"/>
                  <a:gd name="T26" fmla="*/ 1 w 164"/>
                  <a:gd name="T27" fmla="*/ 5 h 97"/>
                  <a:gd name="T28" fmla="*/ 2 w 164"/>
                  <a:gd name="T29" fmla="*/ 5 h 97"/>
                  <a:gd name="T30" fmla="*/ 3 w 164"/>
                  <a:gd name="T31" fmla="*/ 5 h 97"/>
                  <a:gd name="T32" fmla="*/ 3 w 164"/>
                  <a:gd name="T33" fmla="*/ 6 h 97"/>
                  <a:gd name="T34" fmla="*/ 4 w 164"/>
                  <a:gd name="T35" fmla="*/ 6 h 97"/>
                  <a:gd name="T36" fmla="*/ 5 w 164"/>
                  <a:gd name="T37" fmla="*/ 6 h 97"/>
                  <a:gd name="T38" fmla="*/ 5 w 164"/>
                  <a:gd name="T39" fmla="*/ 6 h 97"/>
                  <a:gd name="T40" fmla="*/ 6 w 164"/>
                  <a:gd name="T41" fmla="*/ 7 h 97"/>
                  <a:gd name="T42" fmla="*/ 7 w 164"/>
                  <a:gd name="T43" fmla="*/ 7 h 97"/>
                  <a:gd name="T44" fmla="*/ 7 w 164"/>
                  <a:gd name="T45" fmla="*/ 7 h 97"/>
                  <a:gd name="T46" fmla="*/ 10 w 164"/>
                  <a:gd name="T47" fmla="*/ 7 h 97"/>
                  <a:gd name="T48" fmla="*/ 13 w 164"/>
                  <a:gd name="T49" fmla="*/ 7 h 97"/>
                  <a:gd name="T50" fmla="*/ 15 w 164"/>
                  <a:gd name="T51" fmla="*/ 7 h 97"/>
                  <a:gd name="T52" fmla="*/ 17 w 164"/>
                  <a:gd name="T53" fmla="*/ 8 h 97"/>
                  <a:gd name="T54" fmla="*/ 18 w 164"/>
                  <a:gd name="T55" fmla="*/ 9 h 97"/>
                  <a:gd name="T56" fmla="*/ 19 w 164"/>
                  <a:gd name="T57" fmla="*/ 9 h 97"/>
                  <a:gd name="T58" fmla="*/ 19 w 164"/>
                  <a:gd name="T59" fmla="*/ 10 h 97"/>
                  <a:gd name="T60" fmla="*/ 20 w 164"/>
                  <a:gd name="T61" fmla="*/ 11 h 97"/>
                  <a:gd name="T62" fmla="*/ 20 w 164"/>
                  <a:gd name="T63" fmla="*/ 11 h 97"/>
                  <a:gd name="T64" fmla="*/ 20 w 164"/>
                  <a:gd name="T65" fmla="*/ 11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97"/>
                  <a:gd name="T101" fmla="*/ 164 w 164"/>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97">
                    <a:moveTo>
                      <a:pt x="10" y="0"/>
                    </a:moveTo>
                    <a:lnTo>
                      <a:pt x="8" y="2"/>
                    </a:lnTo>
                    <a:lnTo>
                      <a:pt x="6" y="5"/>
                    </a:lnTo>
                    <a:lnTo>
                      <a:pt x="4" y="7"/>
                    </a:lnTo>
                    <a:lnTo>
                      <a:pt x="3" y="10"/>
                    </a:lnTo>
                    <a:lnTo>
                      <a:pt x="1" y="14"/>
                    </a:lnTo>
                    <a:lnTo>
                      <a:pt x="0" y="18"/>
                    </a:lnTo>
                    <a:lnTo>
                      <a:pt x="0" y="22"/>
                    </a:lnTo>
                    <a:lnTo>
                      <a:pt x="2" y="26"/>
                    </a:lnTo>
                    <a:lnTo>
                      <a:pt x="4" y="31"/>
                    </a:lnTo>
                    <a:lnTo>
                      <a:pt x="8" y="35"/>
                    </a:lnTo>
                    <a:lnTo>
                      <a:pt x="11" y="38"/>
                    </a:lnTo>
                    <a:lnTo>
                      <a:pt x="15" y="41"/>
                    </a:lnTo>
                    <a:lnTo>
                      <a:pt x="19" y="44"/>
                    </a:lnTo>
                    <a:lnTo>
                      <a:pt x="25" y="47"/>
                    </a:lnTo>
                    <a:lnTo>
                      <a:pt x="30" y="49"/>
                    </a:lnTo>
                    <a:lnTo>
                      <a:pt x="36" y="52"/>
                    </a:lnTo>
                    <a:lnTo>
                      <a:pt x="41" y="54"/>
                    </a:lnTo>
                    <a:lnTo>
                      <a:pt x="47" y="56"/>
                    </a:lnTo>
                    <a:lnTo>
                      <a:pt x="53" y="57"/>
                    </a:lnTo>
                    <a:lnTo>
                      <a:pt x="60" y="57"/>
                    </a:lnTo>
                    <a:lnTo>
                      <a:pt x="85" y="58"/>
                    </a:lnTo>
                    <a:lnTo>
                      <a:pt x="107" y="61"/>
                    </a:lnTo>
                    <a:lnTo>
                      <a:pt x="124" y="65"/>
                    </a:lnTo>
                    <a:lnTo>
                      <a:pt x="137" y="70"/>
                    </a:lnTo>
                    <a:lnTo>
                      <a:pt x="147" y="76"/>
                    </a:lnTo>
                    <a:lnTo>
                      <a:pt x="154" y="82"/>
                    </a:lnTo>
                    <a:lnTo>
                      <a:pt x="158" y="88"/>
                    </a:lnTo>
                    <a:lnTo>
                      <a:pt x="161" y="92"/>
                    </a:lnTo>
                    <a:lnTo>
                      <a:pt x="162" y="95"/>
                    </a:lnTo>
                    <a:lnTo>
                      <a:pt x="163" y="96"/>
                    </a:lnTo>
                  </a:path>
                </a:pathLst>
              </a:custGeom>
              <a:noFill/>
              <a:ln w="12700" cap="rnd">
                <a:solidFill>
                  <a:srgbClr val="000000"/>
                </a:solidFill>
                <a:round/>
                <a:headEnd type="none" w="sm" len="sm"/>
                <a:tailEnd type="none" w="sm" len="sm"/>
              </a:ln>
            </p:spPr>
            <p:txBody>
              <a:bodyPr/>
              <a:lstStyle/>
              <a:p>
                <a:endParaRPr lang="en-US"/>
              </a:p>
            </p:txBody>
          </p:sp>
          <p:sp>
            <p:nvSpPr>
              <p:cNvPr id="84527" name="Freeform 559"/>
              <p:cNvSpPr>
                <a:spLocks noChangeAspect="1"/>
              </p:cNvSpPr>
              <p:nvPr/>
            </p:nvSpPr>
            <p:spPr bwMode="auto">
              <a:xfrm>
                <a:off x="5263" y="790"/>
                <a:ext cx="8" cy="9"/>
              </a:xfrm>
              <a:custGeom>
                <a:avLst/>
                <a:gdLst>
                  <a:gd name="T0" fmla="*/ 2 w 17"/>
                  <a:gd name="T1" fmla="*/ 0 h 17"/>
                  <a:gd name="T2" fmla="*/ 1 w 17"/>
                  <a:gd name="T3" fmla="*/ 0 h 17"/>
                  <a:gd name="T4" fmla="*/ 1 w 17"/>
                  <a:gd name="T5" fmla="*/ 0 h 17"/>
                  <a:gd name="T6" fmla="*/ 1 w 17"/>
                  <a:gd name="T7" fmla="*/ 0 h 17"/>
                  <a:gd name="T8" fmla="*/ 1 w 17"/>
                  <a:gd name="T9" fmla="*/ 0 h 17"/>
                  <a:gd name="T10" fmla="*/ 0 w 17"/>
                  <a:gd name="T11" fmla="*/ 0 h 17"/>
                  <a:gd name="T12" fmla="*/ 0 w 17"/>
                  <a:gd name="T13" fmla="*/ 0 h 17"/>
                  <a:gd name="T14" fmla="*/ 0 w 17"/>
                  <a:gd name="T15" fmla="*/ 1 h 17"/>
                  <a:gd name="T16" fmla="*/ 0 w 17"/>
                  <a:gd name="T17" fmla="*/ 2 h 17"/>
                  <a:gd name="T18" fmla="*/ 0 w 17"/>
                  <a:gd name="T19" fmla="*/ 2 h 17"/>
                  <a:gd name="T20" fmla="*/ 0 w 17"/>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3" y="0"/>
                    </a:lnTo>
                    <a:lnTo>
                      <a:pt x="10" y="0"/>
                    </a:lnTo>
                    <a:lnTo>
                      <a:pt x="8" y="0"/>
                    </a:lnTo>
                    <a:lnTo>
                      <a:pt x="7" y="0"/>
                    </a:lnTo>
                    <a:lnTo>
                      <a:pt x="5" y="0"/>
                    </a:lnTo>
                    <a:lnTo>
                      <a:pt x="4" y="5"/>
                    </a:lnTo>
                    <a:lnTo>
                      <a:pt x="2" y="10"/>
                    </a:lnTo>
                    <a:lnTo>
                      <a:pt x="0" y="16"/>
                    </a:lnTo>
                  </a:path>
                </a:pathLst>
              </a:custGeom>
              <a:noFill/>
              <a:ln w="12700" cap="rnd">
                <a:solidFill>
                  <a:srgbClr val="000000"/>
                </a:solidFill>
                <a:round/>
                <a:headEnd type="none" w="sm" len="sm"/>
                <a:tailEnd type="none" w="sm" len="sm"/>
              </a:ln>
            </p:spPr>
            <p:txBody>
              <a:bodyPr/>
              <a:lstStyle/>
              <a:p>
                <a:endParaRPr lang="en-US"/>
              </a:p>
            </p:txBody>
          </p:sp>
          <p:sp>
            <p:nvSpPr>
              <p:cNvPr id="84528" name="Freeform 560"/>
              <p:cNvSpPr>
                <a:spLocks noChangeAspect="1"/>
              </p:cNvSpPr>
              <p:nvPr/>
            </p:nvSpPr>
            <p:spPr bwMode="auto">
              <a:xfrm>
                <a:off x="5720" y="790"/>
                <a:ext cx="19" cy="25"/>
              </a:xfrm>
              <a:custGeom>
                <a:avLst/>
                <a:gdLst>
                  <a:gd name="T0" fmla="*/ 1 w 40"/>
                  <a:gd name="T1" fmla="*/ 0 h 52"/>
                  <a:gd name="T2" fmla="*/ 2 w 40"/>
                  <a:gd name="T3" fmla="*/ 1 h 52"/>
                  <a:gd name="T4" fmla="*/ 2 w 40"/>
                  <a:gd name="T5" fmla="*/ 2 h 52"/>
                  <a:gd name="T6" fmla="*/ 2 w 40"/>
                  <a:gd name="T7" fmla="*/ 2 h 52"/>
                  <a:gd name="T8" fmla="*/ 2 w 40"/>
                  <a:gd name="T9" fmla="*/ 2 h 52"/>
                  <a:gd name="T10" fmla="*/ 3 w 40"/>
                  <a:gd name="T11" fmla="*/ 3 h 52"/>
                  <a:gd name="T12" fmla="*/ 3 w 40"/>
                  <a:gd name="T13" fmla="*/ 3 h 52"/>
                  <a:gd name="T14" fmla="*/ 4 w 40"/>
                  <a:gd name="T15" fmla="*/ 3 h 52"/>
                  <a:gd name="T16" fmla="*/ 4 w 40"/>
                  <a:gd name="T17" fmla="*/ 4 h 52"/>
                  <a:gd name="T18" fmla="*/ 4 w 40"/>
                  <a:gd name="T19" fmla="*/ 4 h 52"/>
                  <a:gd name="T20" fmla="*/ 4 w 40"/>
                  <a:gd name="T21" fmla="*/ 5 h 52"/>
                  <a:gd name="T22" fmla="*/ 4 w 40"/>
                  <a:gd name="T23" fmla="*/ 5 h 52"/>
                  <a:gd name="T24" fmla="*/ 3 w 40"/>
                  <a:gd name="T25" fmla="*/ 5 h 52"/>
                  <a:gd name="T26" fmla="*/ 3 w 40"/>
                  <a:gd name="T27" fmla="*/ 6 h 52"/>
                  <a:gd name="T28" fmla="*/ 2 w 40"/>
                  <a:gd name="T29" fmla="*/ 6 h 52"/>
                  <a:gd name="T30" fmla="*/ 1 w 40"/>
                  <a:gd name="T31" fmla="*/ 6 h 52"/>
                  <a:gd name="T32" fmla="*/ 1 w 40"/>
                  <a:gd name="T33" fmla="*/ 6 h 52"/>
                  <a:gd name="T34" fmla="*/ 2 w 40"/>
                  <a:gd name="T35" fmla="*/ 4 h 52"/>
                  <a:gd name="T36" fmla="*/ 2 w 40"/>
                  <a:gd name="T37" fmla="*/ 3 h 52"/>
                  <a:gd name="T38" fmla="*/ 2 w 40"/>
                  <a:gd name="T39" fmla="*/ 2 h 52"/>
                  <a:gd name="T40" fmla="*/ 1 w 40"/>
                  <a:gd name="T41" fmla="*/ 0 h 52"/>
                  <a:gd name="T42" fmla="*/ 0 w 40"/>
                  <a:gd name="T43" fmla="*/ 0 h 52"/>
                  <a:gd name="T44" fmla="*/ 0 w 40"/>
                  <a:gd name="T45" fmla="*/ 0 h 52"/>
                  <a:gd name="T46" fmla="*/ 0 w 40"/>
                  <a:gd name="T47" fmla="*/ 0 h 52"/>
                  <a:gd name="T48" fmla="*/ 0 w 40"/>
                  <a:gd name="T49" fmla="*/ 0 h 52"/>
                  <a:gd name="T50" fmla="*/ 0 w 40"/>
                  <a:gd name="T51" fmla="*/ 0 h 52"/>
                  <a:gd name="T52" fmla="*/ 0 w 40"/>
                  <a:gd name="T53" fmla="*/ 0 h 52"/>
                  <a:gd name="T54" fmla="*/ 0 w 40"/>
                  <a:gd name="T55" fmla="*/ 0 h 52"/>
                  <a:gd name="T56" fmla="*/ 0 w 40"/>
                  <a:gd name="T57" fmla="*/ 0 h 52"/>
                  <a:gd name="T58" fmla="*/ 0 w 40"/>
                  <a:gd name="T59" fmla="*/ 0 h 52"/>
                  <a:gd name="T60" fmla="*/ 0 w 40"/>
                  <a:gd name="T61" fmla="*/ 0 h 52"/>
                  <a:gd name="T62" fmla="*/ 1 w 40"/>
                  <a:gd name="T63" fmla="*/ 0 h 52"/>
                  <a:gd name="T64" fmla="*/ 1 w 40"/>
                  <a:gd name="T65" fmla="*/ 0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52"/>
                  <a:gd name="T101" fmla="*/ 40 w 40"/>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52">
                    <a:moveTo>
                      <a:pt x="12" y="5"/>
                    </a:moveTo>
                    <a:lnTo>
                      <a:pt x="14" y="7"/>
                    </a:lnTo>
                    <a:lnTo>
                      <a:pt x="15" y="9"/>
                    </a:lnTo>
                    <a:lnTo>
                      <a:pt x="17" y="10"/>
                    </a:lnTo>
                    <a:lnTo>
                      <a:pt x="18" y="14"/>
                    </a:lnTo>
                    <a:lnTo>
                      <a:pt x="20" y="16"/>
                    </a:lnTo>
                    <a:lnTo>
                      <a:pt x="21" y="18"/>
                    </a:lnTo>
                    <a:lnTo>
                      <a:pt x="22" y="20"/>
                    </a:lnTo>
                    <a:lnTo>
                      <a:pt x="24" y="22"/>
                    </a:lnTo>
                    <a:lnTo>
                      <a:pt x="24" y="23"/>
                    </a:lnTo>
                    <a:lnTo>
                      <a:pt x="25" y="24"/>
                    </a:lnTo>
                    <a:lnTo>
                      <a:pt x="27" y="26"/>
                    </a:lnTo>
                    <a:lnTo>
                      <a:pt x="30" y="27"/>
                    </a:lnTo>
                    <a:lnTo>
                      <a:pt x="32" y="29"/>
                    </a:lnTo>
                    <a:lnTo>
                      <a:pt x="34" y="31"/>
                    </a:lnTo>
                    <a:lnTo>
                      <a:pt x="36" y="33"/>
                    </a:lnTo>
                    <a:lnTo>
                      <a:pt x="37" y="34"/>
                    </a:lnTo>
                    <a:lnTo>
                      <a:pt x="39" y="36"/>
                    </a:lnTo>
                    <a:lnTo>
                      <a:pt x="39" y="38"/>
                    </a:lnTo>
                    <a:lnTo>
                      <a:pt x="38" y="40"/>
                    </a:lnTo>
                    <a:lnTo>
                      <a:pt x="36" y="42"/>
                    </a:lnTo>
                    <a:lnTo>
                      <a:pt x="34" y="44"/>
                    </a:lnTo>
                    <a:lnTo>
                      <a:pt x="32" y="45"/>
                    </a:lnTo>
                    <a:lnTo>
                      <a:pt x="30" y="47"/>
                    </a:lnTo>
                    <a:lnTo>
                      <a:pt x="27" y="48"/>
                    </a:lnTo>
                    <a:lnTo>
                      <a:pt x="25" y="49"/>
                    </a:lnTo>
                    <a:lnTo>
                      <a:pt x="23" y="50"/>
                    </a:lnTo>
                    <a:lnTo>
                      <a:pt x="20" y="51"/>
                    </a:lnTo>
                    <a:lnTo>
                      <a:pt x="17" y="51"/>
                    </a:lnTo>
                    <a:lnTo>
                      <a:pt x="15" y="51"/>
                    </a:lnTo>
                    <a:lnTo>
                      <a:pt x="11" y="50"/>
                    </a:lnTo>
                    <a:lnTo>
                      <a:pt x="15" y="45"/>
                    </a:lnTo>
                    <a:lnTo>
                      <a:pt x="17" y="39"/>
                    </a:lnTo>
                    <a:lnTo>
                      <a:pt x="18" y="33"/>
                    </a:lnTo>
                    <a:lnTo>
                      <a:pt x="18" y="28"/>
                    </a:lnTo>
                    <a:lnTo>
                      <a:pt x="18" y="22"/>
                    </a:lnTo>
                    <a:lnTo>
                      <a:pt x="17" y="17"/>
                    </a:lnTo>
                    <a:lnTo>
                      <a:pt x="15" y="11"/>
                    </a:lnTo>
                    <a:lnTo>
                      <a:pt x="11" y="7"/>
                    </a:lnTo>
                    <a:lnTo>
                      <a:pt x="6" y="3"/>
                    </a:lnTo>
                    <a:lnTo>
                      <a:pt x="0" y="1"/>
                    </a:lnTo>
                    <a:lnTo>
                      <a:pt x="0" y="0"/>
                    </a:lnTo>
                    <a:lnTo>
                      <a:pt x="1" y="0"/>
                    </a:lnTo>
                    <a:lnTo>
                      <a:pt x="2" y="0"/>
                    </a:lnTo>
                    <a:lnTo>
                      <a:pt x="2" y="1"/>
                    </a:lnTo>
                    <a:lnTo>
                      <a:pt x="3" y="1"/>
                    </a:lnTo>
                    <a:lnTo>
                      <a:pt x="5" y="1"/>
                    </a:lnTo>
                    <a:lnTo>
                      <a:pt x="6" y="2"/>
                    </a:lnTo>
                    <a:lnTo>
                      <a:pt x="8" y="3"/>
                    </a:lnTo>
                    <a:lnTo>
                      <a:pt x="9" y="4"/>
                    </a:lnTo>
                    <a:lnTo>
                      <a:pt x="11" y="4"/>
                    </a:lnTo>
                    <a:lnTo>
                      <a:pt x="12" y="5"/>
                    </a:lnTo>
                  </a:path>
                </a:pathLst>
              </a:custGeom>
              <a:solidFill>
                <a:srgbClr val="FFFFFF"/>
              </a:solidFill>
              <a:ln w="9525" cap="rnd">
                <a:noFill/>
                <a:round/>
                <a:headEnd/>
                <a:tailEnd/>
              </a:ln>
            </p:spPr>
            <p:txBody>
              <a:bodyPr/>
              <a:lstStyle/>
              <a:p>
                <a:endParaRPr lang="en-US"/>
              </a:p>
            </p:txBody>
          </p:sp>
          <p:sp>
            <p:nvSpPr>
              <p:cNvPr id="84529" name="Freeform 561"/>
              <p:cNvSpPr>
                <a:spLocks noChangeAspect="1"/>
              </p:cNvSpPr>
              <p:nvPr/>
            </p:nvSpPr>
            <p:spPr bwMode="auto">
              <a:xfrm>
                <a:off x="5657" y="753"/>
                <a:ext cx="232" cy="142"/>
              </a:xfrm>
              <a:custGeom>
                <a:avLst/>
                <a:gdLst>
                  <a:gd name="T0" fmla="*/ 45 w 476"/>
                  <a:gd name="T1" fmla="*/ 33 h 290"/>
                  <a:gd name="T2" fmla="*/ 44 w 476"/>
                  <a:gd name="T3" fmla="*/ 33 h 290"/>
                  <a:gd name="T4" fmla="*/ 43 w 476"/>
                  <a:gd name="T5" fmla="*/ 31 h 290"/>
                  <a:gd name="T6" fmla="*/ 42 w 476"/>
                  <a:gd name="T7" fmla="*/ 28 h 290"/>
                  <a:gd name="T8" fmla="*/ 41 w 476"/>
                  <a:gd name="T9" fmla="*/ 25 h 290"/>
                  <a:gd name="T10" fmla="*/ 39 w 476"/>
                  <a:gd name="T11" fmla="*/ 23 h 290"/>
                  <a:gd name="T12" fmla="*/ 38 w 476"/>
                  <a:gd name="T13" fmla="*/ 23 h 290"/>
                  <a:gd name="T14" fmla="*/ 33 w 476"/>
                  <a:gd name="T15" fmla="*/ 23 h 290"/>
                  <a:gd name="T16" fmla="*/ 30 w 476"/>
                  <a:gd name="T17" fmla="*/ 23 h 290"/>
                  <a:gd name="T18" fmla="*/ 28 w 476"/>
                  <a:gd name="T19" fmla="*/ 23 h 290"/>
                  <a:gd name="T20" fmla="*/ 26 w 476"/>
                  <a:gd name="T21" fmla="*/ 21 h 290"/>
                  <a:gd name="T22" fmla="*/ 25 w 476"/>
                  <a:gd name="T23" fmla="*/ 21 h 290"/>
                  <a:gd name="T24" fmla="*/ 24 w 476"/>
                  <a:gd name="T25" fmla="*/ 18 h 290"/>
                  <a:gd name="T26" fmla="*/ 23 w 476"/>
                  <a:gd name="T27" fmla="*/ 17 h 290"/>
                  <a:gd name="T28" fmla="*/ 23 w 476"/>
                  <a:gd name="T29" fmla="*/ 16 h 290"/>
                  <a:gd name="T30" fmla="*/ 21 w 476"/>
                  <a:gd name="T31" fmla="*/ 16 h 290"/>
                  <a:gd name="T32" fmla="*/ 20 w 476"/>
                  <a:gd name="T33" fmla="*/ 16 h 290"/>
                  <a:gd name="T34" fmla="*/ 19 w 476"/>
                  <a:gd name="T35" fmla="*/ 17 h 290"/>
                  <a:gd name="T36" fmla="*/ 15 w 476"/>
                  <a:gd name="T37" fmla="*/ 19 h 290"/>
                  <a:gd name="T38" fmla="*/ 13 w 476"/>
                  <a:gd name="T39" fmla="*/ 22 h 290"/>
                  <a:gd name="T40" fmla="*/ 14 w 476"/>
                  <a:gd name="T41" fmla="*/ 20 h 290"/>
                  <a:gd name="T42" fmla="*/ 16 w 476"/>
                  <a:gd name="T43" fmla="*/ 17 h 290"/>
                  <a:gd name="T44" fmla="*/ 19 w 476"/>
                  <a:gd name="T45" fmla="*/ 15 h 290"/>
                  <a:gd name="T46" fmla="*/ 20 w 476"/>
                  <a:gd name="T47" fmla="*/ 13 h 290"/>
                  <a:gd name="T48" fmla="*/ 20 w 476"/>
                  <a:gd name="T49" fmla="*/ 13 h 290"/>
                  <a:gd name="T50" fmla="*/ 19 w 476"/>
                  <a:gd name="T51" fmla="*/ 12 h 290"/>
                  <a:gd name="T52" fmla="*/ 19 w 476"/>
                  <a:gd name="T53" fmla="*/ 12 h 290"/>
                  <a:gd name="T54" fmla="*/ 18 w 476"/>
                  <a:gd name="T55" fmla="*/ 11 h 290"/>
                  <a:gd name="T56" fmla="*/ 17 w 476"/>
                  <a:gd name="T57" fmla="*/ 8 h 290"/>
                  <a:gd name="T58" fmla="*/ 6 w 476"/>
                  <a:gd name="T59" fmla="*/ 1 h 290"/>
                  <a:gd name="T60" fmla="*/ 0 w 476"/>
                  <a:gd name="T61" fmla="*/ 0 h 290"/>
                  <a:gd name="T62" fmla="*/ 13 w 476"/>
                  <a:gd name="T63" fmla="*/ 4 h 290"/>
                  <a:gd name="T64" fmla="*/ 19 w 476"/>
                  <a:gd name="T65" fmla="*/ 8 h 290"/>
                  <a:gd name="T66" fmla="*/ 20 w 476"/>
                  <a:gd name="T67" fmla="*/ 9 h 290"/>
                  <a:gd name="T68" fmla="*/ 21 w 476"/>
                  <a:gd name="T69" fmla="*/ 9 h 290"/>
                  <a:gd name="T70" fmla="*/ 22 w 476"/>
                  <a:gd name="T71" fmla="*/ 5 h 290"/>
                  <a:gd name="T72" fmla="*/ 24 w 476"/>
                  <a:gd name="T73" fmla="*/ 3 h 290"/>
                  <a:gd name="T74" fmla="*/ 24 w 476"/>
                  <a:gd name="T75" fmla="*/ 4 h 290"/>
                  <a:gd name="T76" fmla="*/ 23 w 476"/>
                  <a:gd name="T77" fmla="*/ 6 h 290"/>
                  <a:gd name="T78" fmla="*/ 23 w 476"/>
                  <a:gd name="T79" fmla="*/ 9 h 290"/>
                  <a:gd name="T80" fmla="*/ 23 w 476"/>
                  <a:gd name="T81" fmla="*/ 11 h 290"/>
                  <a:gd name="T82" fmla="*/ 24 w 476"/>
                  <a:gd name="T83" fmla="*/ 12 h 290"/>
                  <a:gd name="T84" fmla="*/ 25 w 476"/>
                  <a:gd name="T85" fmla="*/ 14 h 290"/>
                  <a:gd name="T86" fmla="*/ 26 w 476"/>
                  <a:gd name="T87" fmla="*/ 16 h 290"/>
                  <a:gd name="T88" fmla="*/ 29 w 476"/>
                  <a:gd name="T89" fmla="*/ 20 h 290"/>
                  <a:gd name="T90" fmla="*/ 32 w 476"/>
                  <a:gd name="T91" fmla="*/ 20 h 290"/>
                  <a:gd name="T92" fmla="*/ 35 w 476"/>
                  <a:gd name="T93" fmla="*/ 20 h 290"/>
                  <a:gd name="T94" fmla="*/ 39 w 476"/>
                  <a:gd name="T95" fmla="*/ 20 h 290"/>
                  <a:gd name="T96" fmla="*/ 41 w 476"/>
                  <a:gd name="T97" fmla="*/ 20 h 290"/>
                  <a:gd name="T98" fmla="*/ 43 w 476"/>
                  <a:gd name="T99" fmla="*/ 22 h 290"/>
                  <a:gd name="T100" fmla="*/ 45 w 476"/>
                  <a:gd name="T101" fmla="*/ 24 h 290"/>
                  <a:gd name="T102" fmla="*/ 51 w 476"/>
                  <a:gd name="T103" fmla="*/ 30 h 290"/>
                  <a:gd name="T104" fmla="*/ 55 w 476"/>
                  <a:gd name="T105" fmla="*/ 34 h 290"/>
                  <a:gd name="T106" fmla="*/ 50 w 476"/>
                  <a:gd name="T107" fmla="*/ 30 h 290"/>
                  <a:gd name="T108" fmla="*/ 45 w 476"/>
                  <a:gd name="T109" fmla="*/ 27 h 290"/>
                  <a:gd name="T110" fmla="*/ 44 w 476"/>
                  <a:gd name="T111" fmla="*/ 30 h 290"/>
                  <a:gd name="T112" fmla="*/ 45 w 476"/>
                  <a:gd name="T113" fmla="*/ 32 h 290"/>
                  <a:gd name="T114" fmla="*/ 46 w 476"/>
                  <a:gd name="T115" fmla="*/ 32 h 290"/>
                  <a:gd name="T116" fmla="*/ 46 w 476"/>
                  <a:gd name="T117" fmla="*/ 33 h 2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6"/>
                  <a:gd name="T178" fmla="*/ 0 h 290"/>
                  <a:gd name="T179" fmla="*/ 476 w 476"/>
                  <a:gd name="T180" fmla="*/ 290 h 2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6" h="290">
                    <a:moveTo>
                      <a:pt x="392" y="282"/>
                    </a:moveTo>
                    <a:lnTo>
                      <a:pt x="390" y="282"/>
                    </a:lnTo>
                    <a:lnTo>
                      <a:pt x="389" y="281"/>
                    </a:lnTo>
                    <a:lnTo>
                      <a:pt x="388" y="280"/>
                    </a:lnTo>
                    <a:lnTo>
                      <a:pt x="387" y="279"/>
                    </a:lnTo>
                    <a:lnTo>
                      <a:pt x="387" y="278"/>
                    </a:lnTo>
                    <a:lnTo>
                      <a:pt x="386" y="278"/>
                    </a:lnTo>
                    <a:lnTo>
                      <a:pt x="385" y="278"/>
                    </a:lnTo>
                    <a:lnTo>
                      <a:pt x="384" y="278"/>
                    </a:lnTo>
                    <a:lnTo>
                      <a:pt x="384" y="277"/>
                    </a:lnTo>
                    <a:lnTo>
                      <a:pt x="383" y="277"/>
                    </a:lnTo>
                    <a:lnTo>
                      <a:pt x="380" y="274"/>
                    </a:lnTo>
                    <a:lnTo>
                      <a:pt x="377" y="271"/>
                    </a:lnTo>
                    <a:lnTo>
                      <a:pt x="374" y="266"/>
                    </a:lnTo>
                    <a:lnTo>
                      <a:pt x="372" y="263"/>
                    </a:lnTo>
                    <a:lnTo>
                      <a:pt x="370" y="258"/>
                    </a:lnTo>
                    <a:lnTo>
                      <a:pt x="368" y="253"/>
                    </a:lnTo>
                    <a:lnTo>
                      <a:pt x="366" y="247"/>
                    </a:lnTo>
                    <a:lnTo>
                      <a:pt x="364" y="241"/>
                    </a:lnTo>
                    <a:lnTo>
                      <a:pt x="363" y="234"/>
                    </a:lnTo>
                    <a:lnTo>
                      <a:pt x="361" y="228"/>
                    </a:lnTo>
                    <a:lnTo>
                      <a:pt x="360" y="221"/>
                    </a:lnTo>
                    <a:lnTo>
                      <a:pt x="358" y="216"/>
                    </a:lnTo>
                    <a:lnTo>
                      <a:pt x="356" y="211"/>
                    </a:lnTo>
                    <a:lnTo>
                      <a:pt x="353" y="206"/>
                    </a:lnTo>
                    <a:lnTo>
                      <a:pt x="351" y="202"/>
                    </a:lnTo>
                    <a:lnTo>
                      <a:pt x="347" y="199"/>
                    </a:lnTo>
                    <a:lnTo>
                      <a:pt x="343" y="196"/>
                    </a:lnTo>
                    <a:lnTo>
                      <a:pt x="339" y="193"/>
                    </a:lnTo>
                    <a:lnTo>
                      <a:pt x="335" y="192"/>
                    </a:lnTo>
                    <a:lnTo>
                      <a:pt x="330" y="191"/>
                    </a:lnTo>
                    <a:lnTo>
                      <a:pt x="323" y="191"/>
                    </a:lnTo>
                    <a:lnTo>
                      <a:pt x="315" y="191"/>
                    </a:lnTo>
                    <a:lnTo>
                      <a:pt x="308" y="192"/>
                    </a:lnTo>
                    <a:lnTo>
                      <a:pt x="301" y="193"/>
                    </a:lnTo>
                    <a:lnTo>
                      <a:pt x="295" y="194"/>
                    </a:lnTo>
                    <a:lnTo>
                      <a:pt x="288" y="196"/>
                    </a:lnTo>
                    <a:lnTo>
                      <a:pt x="282" y="196"/>
                    </a:lnTo>
                    <a:lnTo>
                      <a:pt x="275" y="197"/>
                    </a:lnTo>
                    <a:lnTo>
                      <a:pt x="268" y="198"/>
                    </a:lnTo>
                    <a:lnTo>
                      <a:pt x="260" y="198"/>
                    </a:lnTo>
                    <a:lnTo>
                      <a:pt x="255" y="197"/>
                    </a:lnTo>
                    <a:lnTo>
                      <a:pt x="250" y="196"/>
                    </a:lnTo>
                    <a:lnTo>
                      <a:pt x="246" y="194"/>
                    </a:lnTo>
                    <a:lnTo>
                      <a:pt x="241" y="193"/>
                    </a:lnTo>
                    <a:lnTo>
                      <a:pt x="237" y="190"/>
                    </a:lnTo>
                    <a:lnTo>
                      <a:pt x="234" y="187"/>
                    </a:lnTo>
                    <a:lnTo>
                      <a:pt x="230" y="185"/>
                    </a:lnTo>
                    <a:lnTo>
                      <a:pt x="227" y="182"/>
                    </a:lnTo>
                    <a:lnTo>
                      <a:pt x="225" y="179"/>
                    </a:lnTo>
                    <a:lnTo>
                      <a:pt x="222" y="175"/>
                    </a:lnTo>
                    <a:lnTo>
                      <a:pt x="222" y="174"/>
                    </a:lnTo>
                    <a:lnTo>
                      <a:pt x="220" y="174"/>
                    </a:lnTo>
                    <a:lnTo>
                      <a:pt x="219" y="174"/>
                    </a:lnTo>
                    <a:lnTo>
                      <a:pt x="216" y="173"/>
                    </a:lnTo>
                    <a:lnTo>
                      <a:pt x="215" y="171"/>
                    </a:lnTo>
                    <a:lnTo>
                      <a:pt x="212" y="169"/>
                    </a:lnTo>
                    <a:lnTo>
                      <a:pt x="210" y="165"/>
                    </a:lnTo>
                    <a:lnTo>
                      <a:pt x="208" y="160"/>
                    </a:lnTo>
                    <a:lnTo>
                      <a:pt x="206" y="153"/>
                    </a:lnTo>
                    <a:lnTo>
                      <a:pt x="204" y="145"/>
                    </a:lnTo>
                    <a:lnTo>
                      <a:pt x="203" y="143"/>
                    </a:lnTo>
                    <a:lnTo>
                      <a:pt x="203" y="142"/>
                    </a:lnTo>
                    <a:lnTo>
                      <a:pt x="203" y="141"/>
                    </a:lnTo>
                    <a:lnTo>
                      <a:pt x="201" y="139"/>
                    </a:lnTo>
                    <a:lnTo>
                      <a:pt x="200" y="138"/>
                    </a:lnTo>
                    <a:lnTo>
                      <a:pt x="199" y="136"/>
                    </a:lnTo>
                    <a:lnTo>
                      <a:pt x="198" y="135"/>
                    </a:lnTo>
                    <a:lnTo>
                      <a:pt x="197" y="134"/>
                    </a:lnTo>
                    <a:lnTo>
                      <a:pt x="194" y="133"/>
                    </a:lnTo>
                    <a:lnTo>
                      <a:pt x="193" y="133"/>
                    </a:lnTo>
                    <a:lnTo>
                      <a:pt x="190" y="132"/>
                    </a:lnTo>
                    <a:lnTo>
                      <a:pt x="187" y="132"/>
                    </a:lnTo>
                    <a:lnTo>
                      <a:pt x="184" y="132"/>
                    </a:lnTo>
                    <a:lnTo>
                      <a:pt x="182" y="133"/>
                    </a:lnTo>
                    <a:lnTo>
                      <a:pt x="180" y="134"/>
                    </a:lnTo>
                    <a:lnTo>
                      <a:pt x="178" y="136"/>
                    </a:lnTo>
                    <a:lnTo>
                      <a:pt x="175" y="137"/>
                    </a:lnTo>
                    <a:lnTo>
                      <a:pt x="172" y="139"/>
                    </a:lnTo>
                    <a:lnTo>
                      <a:pt x="170" y="142"/>
                    </a:lnTo>
                    <a:lnTo>
                      <a:pt x="167" y="143"/>
                    </a:lnTo>
                    <a:lnTo>
                      <a:pt x="161" y="148"/>
                    </a:lnTo>
                    <a:lnTo>
                      <a:pt x="155" y="151"/>
                    </a:lnTo>
                    <a:lnTo>
                      <a:pt x="149" y="154"/>
                    </a:lnTo>
                    <a:lnTo>
                      <a:pt x="143" y="157"/>
                    </a:lnTo>
                    <a:lnTo>
                      <a:pt x="136" y="160"/>
                    </a:lnTo>
                    <a:lnTo>
                      <a:pt x="130" y="163"/>
                    </a:lnTo>
                    <a:lnTo>
                      <a:pt x="125" y="167"/>
                    </a:lnTo>
                    <a:lnTo>
                      <a:pt x="120" y="171"/>
                    </a:lnTo>
                    <a:lnTo>
                      <a:pt x="114" y="175"/>
                    </a:lnTo>
                    <a:lnTo>
                      <a:pt x="110" y="181"/>
                    </a:lnTo>
                    <a:lnTo>
                      <a:pt x="111" y="180"/>
                    </a:lnTo>
                    <a:lnTo>
                      <a:pt x="111" y="178"/>
                    </a:lnTo>
                    <a:lnTo>
                      <a:pt x="113" y="174"/>
                    </a:lnTo>
                    <a:lnTo>
                      <a:pt x="115" y="170"/>
                    </a:lnTo>
                    <a:lnTo>
                      <a:pt x="118" y="165"/>
                    </a:lnTo>
                    <a:lnTo>
                      <a:pt x="122" y="160"/>
                    </a:lnTo>
                    <a:lnTo>
                      <a:pt x="126" y="155"/>
                    </a:lnTo>
                    <a:lnTo>
                      <a:pt x="130" y="149"/>
                    </a:lnTo>
                    <a:lnTo>
                      <a:pt x="136" y="145"/>
                    </a:lnTo>
                    <a:lnTo>
                      <a:pt x="140" y="141"/>
                    </a:lnTo>
                    <a:lnTo>
                      <a:pt x="146" y="138"/>
                    </a:lnTo>
                    <a:lnTo>
                      <a:pt x="151" y="135"/>
                    </a:lnTo>
                    <a:lnTo>
                      <a:pt x="155" y="131"/>
                    </a:lnTo>
                    <a:lnTo>
                      <a:pt x="160" y="127"/>
                    </a:lnTo>
                    <a:lnTo>
                      <a:pt x="164" y="124"/>
                    </a:lnTo>
                    <a:lnTo>
                      <a:pt x="167" y="121"/>
                    </a:lnTo>
                    <a:lnTo>
                      <a:pt x="170" y="118"/>
                    </a:lnTo>
                    <a:lnTo>
                      <a:pt x="172" y="116"/>
                    </a:lnTo>
                    <a:lnTo>
                      <a:pt x="173" y="115"/>
                    </a:lnTo>
                    <a:lnTo>
                      <a:pt x="174" y="114"/>
                    </a:lnTo>
                    <a:lnTo>
                      <a:pt x="174" y="113"/>
                    </a:lnTo>
                    <a:lnTo>
                      <a:pt x="174" y="111"/>
                    </a:lnTo>
                    <a:lnTo>
                      <a:pt x="175" y="110"/>
                    </a:lnTo>
                    <a:lnTo>
                      <a:pt x="175" y="109"/>
                    </a:lnTo>
                    <a:lnTo>
                      <a:pt x="174" y="108"/>
                    </a:lnTo>
                    <a:lnTo>
                      <a:pt x="173" y="107"/>
                    </a:lnTo>
                    <a:lnTo>
                      <a:pt x="171" y="106"/>
                    </a:lnTo>
                    <a:lnTo>
                      <a:pt x="170" y="105"/>
                    </a:lnTo>
                    <a:lnTo>
                      <a:pt x="168" y="104"/>
                    </a:lnTo>
                    <a:lnTo>
                      <a:pt x="165" y="104"/>
                    </a:lnTo>
                    <a:lnTo>
                      <a:pt x="162" y="102"/>
                    </a:lnTo>
                    <a:lnTo>
                      <a:pt x="160" y="100"/>
                    </a:lnTo>
                    <a:lnTo>
                      <a:pt x="158" y="98"/>
                    </a:lnTo>
                    <a:lnTo>
                      <a:pt x="156" y="95"/>
                    </a:lnTo>
                    <a:lnTo>
                      <a:pt x="155" y="93"/>
                    </a:lnTo>
                    <a:lnTo>
                      <a:pt x="153" y="91"/>
                    </a:lnTo>
                    <a:lnTo>
                      <a:pt x="152" y="89"/>
                    </a:lnTo>
                    <a:lnTo>
                      <a:pt x="152" y="88"/>
                    </a:lnTo>
                    <a:lnTo>
                      <a:pt x="144" y="71"/>
                    </a:lnTo>
                    <a:lnTo>
                      <a:pt x="131" y="56"/>
                    </a:lnTo>
                    <a:lnTo>
                      <a:pt x="114" y="43"/>
                    </a:lnTo>
                    <a:lnTo>
                      <a:pt x="93" y="32"/>
                    </a:lnTo>
                    <a:lnTo>
                      <a:pt x="71" y="22"/>
                    </a:lnTo>
                    <a:lnTo>
                      <a:pt x="50" y="14"/>
                    </a:lnTo>
                    <a:lnTo>
                      <a:pt x="31" y="8"/>
                    </a:lnTo>
                    <a:lnTo>
                      <a:pt x="15" y="4"/>
                    </a:lnTo>
                    <a:lnTo>
                      <a:pt x="4" y="2"/>
                    </a:lnTo>
                    <a:lnTo>
                      <a:pt x="0" y="0"/>
                    </a:lnTo>
                    <a:lnTo>
                      <a:pt x="27" y="3"/>
                    </a:lnTo>
                    <a:lnTo>
                      <a:pt x="52" y="8"/>
                    </a:lnTo>
                    <a:lnTo>
                      <a:pt x="75" y="16"/>
                    </a:lnTo>
                    <a:lnTo>
                      <a:pt x="95" y="24"/>
                    </a:lnTo>
                    <a:lnTo>
                      <a:pt x="114" y="33"/>
                    </a:lnTo>
                    <a:lnTo>
                      <a:pt x="130" y="42"/>
                    </a:lnTo>
                    <a:lnTo>
                      <a:pt x="143" y="51"/>
                    </a:lnTo>
                    <a:lnTo>
                      <a:pt x="153" y="60"/>
                    </a:lnTo>
                    <a:lnTo>
                      <a:pt x="160" y="66"/>
                    </a:lnTo>
                    <a:lnTo>
                      <a:pt x="165" y="70"/>
                    </a:lnTo>
                    <a:lnTo>
                      <a:pt x="167" y="72"/>
                    </a:lnTo>
                    <a:lnTo>
                      <a:pt x="170" y="74"/>
                    </a:lnTo>
                    <a:lnTo>
                      <a:pt x="173" y="76"/>
                    </a:lnTo>
                    <a:lnTo>
                      <a:pt x="175" y="78"/>
                    </a:lnTo>
                    <a:lnTo>
                      <a:pt x="178" y="79"/>
                    </a:lnTo>
                    <a:lnTo>
                      <a:pt x="181" y="79"/>
                    </a:lnTo>
                    <a:lnTo>
                      <a:pt x="183" y="79"/>
                    </a:lnTo>
                    <a:lnTo>
                      <a:pt x="184" y="77"/>
                    </a:lnTo>
                    <a:lnTo>
                      <a:pt x="185" y="75"/>
                    </a:lnTo>
                    <a:lnTo>
                      <a:pt x="185" y="71"/>
                    </a:lnTo>
                    <a:lnTo>
                      <a:pt x="185" y="63"/>
                    </a:lnTo>
                    <a:lnTo>
                      <a:pt x="187" y="54"/>
                    </a:lnTo>
                    <a:lnTo>
                      <a:pt x="189" y="47"/>
                    </a:lnTo>
                    <a:lnTo>
                      <a:pt x="193" y="41"/>
                    </a:lnTo>
                    <a:lnTo>
                      <a:pt x="197" y="37"/>
                    </a:lnTo>
                    <a:lnTo>
                      <a:pt x="200" y="33"/>
                    </a:lnTo>
                    <a:lnTo>
                      <a:pt x="204" y="29"/>
                    </a:lnTo>
                    <a:lnTo>
                      <a:pt x="207" y="28"/>
                    </a:lnTo>
                    <a:lnTo>
                      <a:pt x="209" y="26"/>
                    </a:lnTo>
                    <a:lnTo>
                      <a:pt x="210" y="25"/>
                    </a:lnTo>
                    <a:lnTo>
                      <a:pt x="207" y="28"/>
                    </a:lnTo>
                    <a:lnTo>
                      <a:pt x="206" y="32"/>
                    </a:lnTo>
                    <a:lnTo>
                      <a:pt x="203" y="36"/>
                    </a:lnTo>
                    <a:lnTo>
                      <a:pt x="202" y="40"/>
                    </a:lnTo>
                    <a:lnTo>
                      <a:pt x="200" y="44"/>
                    </a:lnTo>
                    <a:lnTo>
                      <a:pt x="200" y="48"/>
                    </a:lnTo>
                    <a:lnTo>
                      <a:pt x="198" y="54"/>
                    </a:lnTo>
                    <a:lnTo>
                      <a:pt x="197" y="58"/>
                    </a:lnTo>
                    <a:lnTo>
                      <a:pt x="197" y="63"/>
                    </a:lnTo>
                    <a:lnTo>
                      <a:pt x="197" y="70"/>
                    </a:lnTo>
                    <a:lnTo>
                      <a:pt x="197" y="74"/>
                    </a:lnTo>
                    <a:lnTo>
                      <a:pt x="197" y="79"/>
                    </a:lnTo>
                    <a:lnTo>
                      <a:pt x="197" y="82"/>
                    </a:lnTo>
                    <a:lnTo>
                      <a:pt x="198" y="86"/>
                    </a:lnTo>
                    <a:lnTo>
                      <a:pt x="199" y="89"/>
                    </a:lnTo>
                    <a:lnTo>
                      <a:pt x="200" y="92"/>
                    </a:lnTo>
                    <a:lnTo>
                      <a:pt x="202" y="95"/>
                    </a:lnTo>
                    <a:lnTo>
                      <a:pt x="204" y="98"/>
                    </a:lnTo>
                    <a:lnTo>
                      <a:pt x="206" y="101"/>
                    </a:lnTo>
                    <a:lnTo>
                      <a:pt x="209" y="103"/>
                    </a:lnTo>
                    <a:lnTo>
                      <a:pt x="214" y="107"/>
                    </a:lnTo>
                    <a:lnTo>
                      <a:pt x="216" y="110"/>
                    </a:lnTo>
                    <a:lnTo>
                      <a:pt x="219" y="113"/>
                    </a:lnTo>
                    <a:lnTo>
                      <a:pt x="219" y="116"/>
                    </a:lnTo>
                    <a:lnTo>
                      <a:pt x="220" y="119"/>
                    </a:lnTo>
                    <a:lnTo>
                      <a:pt x="220" y="122"/>
                    </a:lnTo>
                    <a:lnTo>
                      <a:pt x="220" y="124"/>
                    </a:lnTo>
                    <a:lnTo>
                      <a:pt x="221" y="127"/>
                    </a:lnTo>
                    <a:lnTo>
                      <a:pt x="222" y="131"/>
                    </a:lnTo>
                    <a:lnTo>
                      <a:pt x="222" y="134"/>
                    </a:lnTo>
                    <a:lnTo>
                      <a:pt x="230" y="147"/>
                    </a:lnTo>
                    <a:lnTo>
                      <a:pt x="238" y="157"/>
                    </a:lnTo>
                    <a:lnTo>
                      <a:pt x="244" y="163"/>
                    </a:lnTo>
                    <a:lnTo>
                      <a:pt x="251" y="168"/>
                    </a:lnTo>
                    <a:lnTo>
                      <a:pt x="258" y="169"/>
                    </a:lnTo>
                    <a:lnTo>
                      <a:pt x="264" y="170"/>
                    </a:lnTo>
                    <a:lnTo>
                      <a:pt x="269" y="170"/>
                    </a:lnTo>
                    <a:lnTo>
                      <a:pt x="275" y="168"/>
                    </a:lnTo>
                    <a:lnTo>
                      <a:pt x="279" y="168"/>
                    </a:lnTo>
                    <a:lnTo>
                      <a:pt x="283" y="167"/>
                    </a:lnTo>
                    <a:lnTo>
                      <a:pt x="287" y="167"/>
                    </a:lnTo>
                    <a:lnTo>
                      <a:pt x="292" y="167"/>
                    </a:lnTo>
                    <a:lnTo>
                      <a:pt x="298" y="166"/>
                    </a:lnTo>
                    <a:lnTo>
                      <a:pt x="304" y="166"/>
                    </a:lnTo>
                    <a:lnTo>
                      <a:pt x="311" y="166"/>
                    </a:lnTo>
                    <a:lnTo>
                      <a:pt x="318" y="165"/>
                    </a:lnTo>
                    <a:lnTo>
                      <a:pt x="325" y="165"/>
                    </a:lnTo>
                    <a:lnTo>
                      <a:pt x="332" y="165"/>
                    </a:lnTo>
                    <a:lnTo>
                      <a:pt x="338" y="165"/>
                    </a:lnTo>
                    <a:lnTo>
                      <a:pt x="343" y="165"/>
                    </a:lnTo>
                    <a:lnTo>
                      <a:pt x="348" y="165"/>
                    </a:lnTo>
                    <a:lnTo>
                      <a:pt x="352" y="167"/>
                    </a:lnTo>
                    <a:lnTo>
                      <a:pt x="357" y="168"/>
                    </a:lnTo>
                    <a:lnTo>
                      <a:pt x="361" y="171"/>
                    </a:lnTo>
                    <a:lnTo>
                      <a:pt x="364" y="174"/>
                    </a:lnTo>
                    <a:lnTo>
                      <a:pt x="368" y="177"/>
                    </a:lnTo>
                    <a:lnTo>
                      <a:pt x="372" y="182"/>
                    </a:lnTo>
                    <a:lnTo>
                      <a:pt x="375" y="187"/>
                    </a:lnTo>
                    <a:lnTo>
                      <a:pt x="379" y="193"/>
                    </a:lnTo>
                    <a:lnTo>
                      <a:pt x="382" y="198"/>
                    </a:lnTo>
                    <a:lnTo>
                      <a:pt x="385" y="202"/>
                    </a:lnTo>
                    <a:lnTo>
                      <a:pt x="393" y="209"/>
                    </a:lnTo>
                    <a:lnTo>
                      <a:pt x="403" y="218"/>
                    </a:lnTo>
                    <a:lnTo>
                      <a:pt x="415" y="231"/>
                    </a:lnTo>
                    <a:lnTo>
                      <a:pt x="429" y="244"/>
                    </a:lnTo>
                    <a:lnTo>
                      <a:pt x="442" y="256"/>
                    </a:lnTo>
                    <a:lnTo>
                      <a:pt x="455" y="269"/>
                    </a:lnTo>
                    <a:lnTo>
                      <a:pt x="465" y="278"/>
                    </a:lnTo>
                    <a:lnTo>
                      <a:pt x="472" y="286"/>
                    </a:lnTo>
                    <a:lnTo>
                      <a:pt x="475" y="289"/>
                    </a:lnTo>
                    <a:lnTo>
                      <a:pt x="472" y="288"/>
                    </a:lnTo>
                    <a:lnTo>
                      <a:pt x="466" y="285"/>
                    </a:lnTo>
                    <a:lnTo>
                      <a:pt x="456" y="278"/>
                    </a:lnTo>
                    <a:lnTo>
                      <a:pt x="444" y="269"/>
                    </a:lnTo>
                    <a:lnTo>
                      <a:pt x="430" y="260"/>
                    </a:lnTo>
                    <a:lnTo>
                      <a:pt x="416" y="252"/>
                    </a:lnTo>
                    <a:lnTo>
                      <a:pt x="404" y="244"/>
                    </a:lnTo>
                    <a:lnTo>
                      <a:pt x="394" y="237"/>
                    </a:lnTo>
                    <a:lnTo>
                      <a:pt x="387" y="233"/>
                    </a:lnTo>
                    <a:lnTo>
                      <a:pt x="385" y="232"/>
                    </a:lnTo>
                    <a:lnTo>
                      <a:pt x="385" y="238"/>
                    </a:lnTo>
                    <a:lnTo>
                      <a:pt x="385" y="244"/>
                    </a:lnTo>
                    <a:lnTo>
                      <a:pt x="385" y="249"/>
                    </a:lnTo>
                    <a:lnTo>
                      <a:pt x="384" y="253"/>
                    </a:lnTo>
                    <a:lnTo>
                      <a:pt x="384" y="257"/>
                    </a:lnTo>
                    <a:lnTo>
                      <a:pt x="384" y="261"/>
                    </a:lnTo>
                    <a:lnTo>
                      <a:pt x="385" y="265"/>
                    </a:lnTo>
                    <a:lnTo>
                      <a:pt x="386" y="268"/>
                    </a:lnTo>
                    <a:lnTo>
                      <a:pt x="389" y="271"/>
                    </a:lnTo>
                    <a:lnTo>
                      <a:pt x="392" y="274"/>
                    </a:lnTo>
                    <a:lnTo>
                      <a:pt x="393" y="275"/>
                    </a:lnTo>
                    <a:lnTo>
                      <a:pt x="394" y="275"/>
                    </a:lnTo>
                    <a:lnTo>
                      <a:pt x="395" y="276"/>
                    </a:lnTo>
                    <a:lnTo>
                      <a:pt x="396" y="277"/>
                    </a:lnTo>
                    <a:lnTo>
                      <a:pt x="397" y="278"/>
                    </a:lnTo>
                    <a:lnTo>
                      <a:pt x="398" y="278"/>
                    </a:lnTo>
                    <a:lnTo>
                      <a:pt x="399" y="278"/>
                    </a:lnTo>
                    <a:lnTo>
                      <a:pt x="400" y="279"/>
                    </a:lnTo>
                    <a:lnTo>
                      <a:pt x="401" y="280"/>
                    </a:lnTo>
                    <a:lnTo>
                      <a:pt x="402" y="280"/>
                    </a:lnTo>
                    <a:lnTo>
                      <a:pt x="392" y="282"/>
                    </a:lnTo>
                  </a:path>
                </a:pathLst>
              </a:custGeom>
              <a:solidFill>
                <a:srgbClr val="E498B1"/>
              </a:solidFill>
              <a:ln w="9525" cap="rnd">
                <a:noFill/>
                <a:round/>
                <a:headEnd/>
                <a:tailEnd/>
              </a:ln>
            </p:spPr>
            <p:txBody>
              <a:bodyPr/>
              <a:lstStyle/>
              <a:p>
                <a:endParaRPr lang="en-US"/>
              </a:p>
            </p:txBody>
          </p:sp>
          <p:sp>
            <p:nvSpPr>
              <p:cNvPr id="84530" name="Freeform 562"/>
              <p:cNvSpPr>
                <a:spLocks noChangeAspect="1"/>
              </p:cNvSpPr>
              <p:nvPr/>
            </p:nvSpPr>
            <p:spPr bwMode="auto">
              <a:xfrm>
                <a:off x="5657" y="753"/>
                <a:ext cx="228" cy="138"/>
              </a:xfrm>
              <a:custGeom>
                <a:avLst/>
                <a:gdLst>
                  <a:gd name="T0" fmla="*/ 45 w 467"/>
                  <a:gd name="T1" fmla="*/ 32 h 283"/>
                  <a:gd name="T2" fmla="*/ 44 w 467"/>
                  <a:gd name="T3" fmla="*/ 32 h 283"/>
                  <a:gd name="T4" fmla="*/ 44 w 467"/>
                  <a:gd name="T5" fmla="*/ 31 h 283"/>
                  <a:gd name="T6" fmla="*/ 43 w 467"/>
                  <a:gd name="T7" fmla="*/ 27 h 283"/>
                  <a:gd name="T8" fmla="*/ 42 w 467"/>
                  <a:gd name="T9" fmla="*/ 24 h 283"/>
                  <a:gd name="T10" fmla="*/ 41 w 467"/>
                  <a:gd name="T11" fmla="*/ 21 h 283"/>
                  <a:gd name="T12" fmla="*/ 39 w 467"/>
                  <a:gd name="T13" fmla="*/ 20 h 283"/>
                  <a:gd name="T14" fmla="*/ 34 w 467"/>
                  <a:gd name="T15" fmla="*/ 21 h 283"/>
                  <a:gd name="T16" fmla="*/ 31 w 467"/>
                  <a:gd name="T17" fmla="*/ 21 h 283"/>
                  <a:gd name="T18" fmla="*/ 28 w 467"/>
                  <a:gd name="T19" fmla="*/ 21 h 283"/>
                  <a:gd name="T20" fmla="*/ 26 w 467"/>
                  <a:gd name="T21" fmla="*/ 19 h 283"/>
                  <a:gd name="T22" fmla="*/ 25 w 467"/>
                  <a:gd name="T23" fmla="*/ 19 h 283"/>
                  <a:gd name="T24" fmla="*/ 24 w 467"/>
                  <a:gd name="T25" fmla="*/ 17 h 283"/>
                  <a:gd name="T26" fmla="*/ 24 w 467"/>
                  <a:gd name="T27" fmla="*/ 15 h 283"/>
                  <a:gd name="T28" fmla="*/ 23 w 467"/>
                  <a:gd name="T29" fmla="*/ 15 h 283"/>
                  <a:gd name="T30" fmla="*/ 22 w 467"/>
                  <a:gd name="T31" fmla="*/ 14 h 283"/>
                  <a:gd name="T32" fmla="*/ 21 w 467"/>
                  <a:gd name="T33" fmla="*/ 15 h 283"/>
                  <a:gd name="T34" fmla="*/ 19 w 467"/>
                  <a:gd name="T35" fmla="*/ 16 h 283"/>
                  <a:gd name="T36" fmla="*/ 15 w 467"/>
                  <a:gd name="T37" fmla="*/ 19 h 283"/>
                  <a:gd name="T38" fmla="*/ 13 w 467"/>
                  <a:gd name="T39" fmla="*/ 21 h 283"/>
                  <a:gd name="T40" fmla="*/ 14 w 467"/>
                  <a:gd name="T41" fmla="*/ 19 h 283"/>
                  <a:gd name="T42" fmla="*/ 18 w 467"/>
                  <a:gd name="T43" fmla="*/ 17 h 283"/>
                  <a:gd name="T44" fmla="*/ 20 w 467"/>
                  <a:gd name="T45" fmla="*/ 15 h 283"/>
                  <a:gd name="T46" fmla="*/ 21 w 467"/>
                  <a:gd name="T47" fmla="*/ 14 h 283"/>
                  <a:gd name="T48" fmla="*/ 21 w 467"/>
                  <a:gd name="T49" fmla="*/ 13 h 283"/>
                  <a:gd name="T50" fmla="*/ 21 w 467"/>
                  <a:gd name="T51" fmla="*/ 11 h 283"/>
                  <a:gd name="T52" fmla="*/ 20 w 467"/>
                  <a:gd name="T53" fmla="*/ 11 h 283"/>
                  <a:gd name="T54" fmla="*/ 19 w 467"/>
                  <a:gd name="T55" fmla="*/ 10 h 283"/>
                  <a:gd name="T56" fmla="*/ 18 w 467"/>
                  <a:gd name="T57" fmla="*/ 9 h 283"/>
                  <a:gd name="T58" fmla="*/ 6 w 467"/>
                  <a:gd name="T59" fmla="*/ 1 h 283"/>
                  <a:gd name="T60" fmla="*/ 0 w 467"/>
                  <a:gd name="T61" fmla="*/ 0 h 283"/>
                  <a:gd name="T62" fmla="*/ 16 w 467"/>
                  <a:gd name="T63" fmla="*/ 6 h 283"/>
                  <a:gd name="T64" fmla="*/ 20 w 467"/>
                  <a:gd name="T65" fmla="*/ 9 h 283"/>
                  <a:gd name="T66" fmla="*/ 21 w 467"/>
                  <a:gd name="T67" fmla="*/ 10 h 283"/>
                  <a:gd name="T68" fmla="*/ 21 w 467"/>
                  <a:gd name="T69" fmla="*/ 10 h 283"/>
                  <a:gd name="T70" fmla="*/ 22 w 467"/>
                  <a:gd name="T71" fmla="*/ 7 h 283"/>
                  <a:gd name="T72" fmla="*/ 23 w 467"/>
                  <a:gd name="T73" fmla="*/ 4 h 283"/>
                  <a:gd name="T74" fmla="*/ 23 w 467"/>
                  <a:gd name="T75" fmla="*/ 4 h 283"/>
                  <a:gd name="T76" fmla="*/ 22 w 467"/>
                  <a:gd name="T77" fmla="*/ 7 h 283"/>
                  <a:gd name="T78" fmla="*/ 22 w 467"/>
                  <a:gd name="T79" fmla="*/ 9 h 283"/>
                  <a:gd name="T80" fmla="*/ 22 w 467"/>
                  <a:gd name="T81" fmla="*/ 11 h 283"/>
                  <a:gd name="T82" fmla="*/ 23 w 467"/>
                  <a:gd name="T83" fmla="*/ 13 h 283"/>
                  <a:gd name="T84" fmla="*/ 24 w 467"/>
                  <a:gd name="T85" fmla="*/ 15 h 283"/>
                  <a:gd name="T86" fmla="*/ 24 w 467"/>
                  <a:gd name="T87" fmla="*/ 16 h 283"/>
                  <a:gd name="T88" fmla="*/ 28 w 467"/>
                  <a:gd name="T89" fmla="*/ 20 h 283"/>
                  <a:gd name="T90" fmla="*/ 31 w 467"/>
                  <a:gd name="T91" fmla="*/ 21 h 283"/>
                  <a:gd name="T92" fmla="*/ 33 w 467"/>
                  <a:gd name="T93" fmla="*/ 20 h 283"/>
                  <a:gd name="T94" fmla="*/ 37 w 467"/>
                  <a:gd name="T95" fmla="*/ 20 h 283"/>
                  <a:gd name="T96" fmla="*/ 40 w 467"/>
                  <a:gd name="T97" fmla="*/ 20 h 283"/>
                  <a:gd name="T98" fmla="*/ 42 w 467"/>
                  <a:gd name="T99" fmla="*/ 21 h 283"/>
                  <a:gd name="T100" fmla="*/ 44 w 467"/>
                  <a:gd name="T101" fmla="*/ 24 h 283"/>
                  <a:gd name="T102" fmla="*/ 51 w 467"/>
                  <a:gd name="T103" fmla="*/ 30 h 283"/>
                  <a:gd name="T104" fmla="*/ 54 w 467"/>
                  <a:gd name="T105" fmla="*/ 33 h 283"/>
                  <a:gd name="T106" fmla="*/ 49 w 467"/>
                  <a:gd name="T107" fmla="*/ 29 h 283"/>
                  <a:gd name="T108" fmla="*/ 44 w 467"/>
                  <a:gd name="T109" fmla="*/ 26 h 283"/>
                  <a:gd name="T110" fmla="*/ 44 w 467"/>
                  <a:gd name="T111" fmla="*/ 29 h 283"/>
                  <a:gd name="T112" fmla="*/ 45 w 467"/>
                  <a:gd name="T113" fmla="*/ 31 h 283"/>
                  <a:gd name="T114" fmla="*/ 46 w 467"/>
                  <a:gd name="T115" fmla="*/ 32 h 283"/>
                  <a:gd name="T116" fmla="*/ 46 w 467"/>
                  <a:gd name="T117" fmla="*/ 32 h 2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7"/>
                  <a:gd name="T178" fmla="*/ 0 h 283"/>
                  <a:gd name="T179" fmla="*/ 467 w 467"/>
                  <a:gd name="T180" fmla="*/ 283 h 2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7" h="283">
                    <a:moveTo>
                      <a:pt x="392" y="282"/>
                    </a:moveTo>
                    <a:lnTo>
                      <a:pt x="390" y="282"/>
                    </a:lnTo>
                    <a:lnTo>
                      <a:pt x="389" y="281"/>
                    </a:lnTo>
                    <a:lnTo>
                      <a:pt x="388" y="280"/>
                    </a:lnTo>
                    <a:lnTo>
                      <a:pt x="387" y="279"/>
                    </a:lnTo>
                    <a:lnTo>
                      <a:pt x="387" y="278"/>
                    </a:lnTo>
                    <a:lnTo>
                      <a:pt x="386" y="278"/>
                    </a:lnTo>
                    <a:lnTo>
                      <a:pt x="385" y="278"/>
                    </a:lnTo>
                    <a:lnTo>
                      <a:pt x="384" y="278"/>
                    </a:lnTo>
                    <a:lnTo>
                      <a:pt x="384" y="277"/>
                    </a:lnTo>
                    <a:lnTo>
                      <a:pt x="383" y="277"/>
                    </a:lnTo>
                    <a:lnTo>
                      <a:pt x="380" y="274"/>
                    </a:lnTo>
                    <a:lnTo>
                      <a:pt x="378" y="270"/>
                    </a:lnTo>
                    <a:lnTo>
                      <a:pt x="377" y="266"/>
                    </a:lnTo>
                    <a:lnTo>
                      <a:pt x="375" y="260"/>
                    </a:lnTo>
                    <a:lnTo>
                      <a:pt x="374" y="254"/>
                    </a:lnTo>
                    <a:lnTo>
                      <a:pt x="373" y="248"/>
                    </a:lnTo>
                    <a:lnTo>
                      <a:pt x="372" y="242"/>
                    </a:lnTo>
                    <a:lnTo>
                      <a:pt x="371" y="235"/>
                    </a:lnTo>
                    <a:lnTo>
                      <a:pt x="370" y="228"/>
                    </a:lnTo>
                    <a:lnTo>
                      <a:pt x="369" y="221"/>
                    </a:lnTo>
                    <a:lnTo>
                      <a:pt x="368" y="215"/>
                    </a:lnTo>
                    <a:lnTo>
                      <a:pt x="365" y="209"/>
                    </a:lnTo>
                    <a:lnTo>
                      <a:pt x="363" y="203"/>
                    </a:lnTo>
                    <a:lnTo>
                      <a:pt x="361" y="198"/>
                    </a:lnTo>
                    <a:lnTo>
                      <a:pt x="358" y="193"/>
                    </a:lnTo>
                    <a:lnTo>
                      <a:pt x="354" y="188"/>
                    </a:lnTo>
                    <a:lnTo>
                      <a:pt x="350" y="184"/>
                    </a:lnTo>
                    <a:lnTo>
                      <a:pt x="346" y="182"/>
                    </a:lnTo>
                    <a:lnTo>
                      <a:pt x="342" y="180"/>
                    </a:lnTo>
                    <a:lnTo>
                      <a:pt x="336" y="179"/>
                    </a:lnTo>
                    <a:lnTo>
                      <a:pt x="330" y="178"/>
                    </a:lnTo>
                    <a:lnTo>
                      <a:pt x="322" y="179"/>
                    </a:lnTo>
                    <a:lnTo>
                      <a:pt x="315" y="180"/>
                    </a:lnTo>
                    <a:lnTo>
                      <a:pt x="308" y="181"/>
                    </a:lnTo>
                    <a:lnTo>
                      <a:pt x="302" y="183"/>
                    </a:lnTo>
                    <a:lnTo>
                      <a:pt x="295" y="184"/>
                    </a:lnTo>
                    <a:lnTo>
                      <a:pt x="289" y="186"/>
                    </a:lnTo>
                    <a:lnTo>
                      <a:pt x="282" y="187"/>
                    </a:lnTo>
                    <a:lnTo>
                      <a:pt x="275" y="187"/>
                    </a:lnTo>
                    <a:lnTo>
                      <a:pt x="268" y="187"/>
                    </a:lnTo>
                    <a:lnTo>
                      <a:pt x="263" y="187"/>
                    </a:lnTo>
                    <a:lnTo>
                      <a:pt x="257" y="186"/>
                    </a:lnTo>
                    <a:lnTo>
                      <a:pt x="252" y="184"/>
                    </a:lnTo>
                    <a:lnTo>
                      <a:pt x="247" y="183"/>
                    </a:lnTo>
                    <a:lnTo>
                      <a:pt x="242" y="180"/>
                    </a:lnTo>
                    <a:lnTo>
                      <a:pt x="238" y="178"/>
                    </a:lnTo>
                    <a:lnTo>
                      <a:pt x="233" y="176"/>
                    </a:lnTo>
                    <a:lnTo>
                      <a:pt x="229" y="173"/>
                    </a:lnTo>
                    <a:lnTo>
                      <a:pt x="226" y="170"/>
                    </a:lnTo>
                    <a:lnTo>
                      <a:pt x="224" y="167"/>
                    </a:lnTo>
                    <a:lnTo>
                      <a:pt x="223" y="166"/>
                    </a:lnTo>
                    <a:lnTo>
                      <a:pt x="222" y="165"/>
                    </a:lnTo>
                    <a:lnTo>
                      <a:pt x="220" y="165"/>
                    </a:lnTo>
                    <a:lnTo>
                      <a:pt x="219" y="164"/>
                    </a:lnTo>
                    <a:lnTo>
                      <a:pt x="216" y="162"/>
                    </a:lnTo>
                    <a:lnTo>
                      <a:pt x="214" y="160"/>
                    </a:lnTo>
                    <a:lnTo>
                      <a:pt x="212" y="157"/>
                    </a:lnTo>
                    <a:lnTo>
                      <a:pt x="210" y="152"/>
                    </a:lnTo>
                    <a:lnTo>
                      <a:pt x="208" y="145"/>
                    </a:lnTo>
                    <a:lnTo>
                      <a:pt x="206" y="136"/>
                    </a:lnTo>
                    <a:lnTo>
                      <a:pt x="206" y="135"/>
                    </a:lnTo>
                    <a:lnTo>
                      <a:pt x="205" y="133"/>
                    </a:lnTo>
                    <a:lnTo>
                      <a:pt x="204" y="132"/>
                    </a:lnTo>
                    <a:lnTo>
                      <a:pt x="203" y="130"/>
                    </a:lnTo>
                    <a:lnTo>
                      <a:pt x="203" y="129"/>
                    </a:lnTo>
                    <a:lnTo>
                      <a:pt x="201" y="128"/>
                    </a:lnTo>
                    <a:lnTo>
                      <a:pt x="200" y="127"/>
                    </a:lnTo>
                    <a:lnTo>
                      <a:pt x="198" y="125"/>
                    </a:lnTo>
                    <a:lnTo>
                      <a:pt x="197" y="124"/>
                    </a:lnTo>
                    <a:lnTo>
                      <a:pt x="195" y="123"/>
                    </a:lnTo>
                    <a:lnTo>
                      <a:pt x="192" y="123"/>
                    </a:lnTo>
                    <a:lnTo>
                      <a:pt x="189" y="123"/>
                    </a:lnTo>
                    <a:lnTo>
                      <a:pt x="187" y="123"/>
                    </a:lnTo>
                    <a:lnTo>
                      <a:pt x="184" y="124"/>
                    </a:lnTo>
                    <a:lnTo>
                      <a:pt x="181" y="126"/>
                    </a:lnTo>
                    <a:lnTo>
                      <a:pt x="179" y="127"/>
                    </a:lnTo>
                    <a:lnTo>
                      <a:pt x="177" y="129"/>
                    </a:lnTo>
                    <a:lnTo>
                      <a:pt x="174" y="131"/>
                    </a:lnTo>
                    <a:lnTo>
                      <a:pt x="171" y="133"/>
                    </a:lnTo>
                    <a:lnTo>
                      <a:pt x="169" y="135"/>
                    </a:lnTo>
                    <a:lnTo>
                      <a:pt x="163" y="139"/>
                    </a:lnTo>
                    <a:lnTo>
                      <a:pt x="156" y="143"/>
                    </a:lnTo>
                    <a:lnTo>
                      <a:pt x="150" y="148"/>
                    </a:lnTo>
                    <a:lnTo>
                      <a:pt x="143" y="152"/>
                    </a:lnTo>
                    <a:lnTo>
                      <a:pt x="137" y="155"/>
                    </a:lnTo>
                    <a:lnTo>
                      <a:pt x="131" y="160"/>
                    </a:lnTo>
                    <a:lnTo>
                      <a:pt x="125" y="165"/>
                    </a:lnTo>
                    <a:lnTo>
                      <a:pt x="120" y="170"/>
                    </a:lnTo>
                    <a:lnTo>
                      <a:pt x="114" y="175"/>
                    </a:lnTo>
                    <a:lnTo>
                      <a:pt x="110" y="181"/>
                    </a:lnTo>
                    <a:lnTo>
                      <a:pt x="111" y="180"/>
                    </a:lnTo>
                    <a:lnTo>
                      <a:pt x="112" y="178"/>
                    </a:lnTo>
                    <a:lnTo>
                      <a:pt x="115" y="175"/>
                    </a:lnTo>
                    <a:lnTo>
                      <a:pt x="118" y="171"/>
                    </a:lnTo>
                    <a:lnTo>
                      <a:pt x="123" y="167"/>
                    </a:lnTo>
                    <a:lnTo>
                      <a:pt x="127" y="162"/>
                    </a:lnTo>
                    <a:lnTo>
                      <a:pt x="133" y="158"/>
                    </a:lnTo>
                    <a:lnTo>
                      <a:pt x="138" y="152"/>
                    </a:lnTo>
                    <a:lnTo>
                      <a:pt x="143" y="149"/>
                    </a:lnTo>
                    <a:lnTo>
                      <a:pt x="149" y="145"/>
                    </a:lnTo>
                    <a:lnTo>
                      <a:pt x="155" y="142"/>
                    </a:lnTo>
                    <a:lnTo>
                      <a:pt x="159" y="139"/>
                    </a:lnTo>
                    <a:lnTo>
                      <a:pt x="165" y="135"/>
                    </a:lnTo>
                    <a:lnTo>
                      <a:pt x="169" y="131"/>
                    </a:lnTo>
                    <a:lnTo>
                      <a:pt x="173" y="127"/>
                    </a:lnTo>
                    <a:lnTo>
                      <a:pt x="176" y="124"/>
                    </a:lnTo>
                    <a:lnTo>
                      <a:pt x="179" y="121"/>
                    </a:lnTo>
                    <a:lnTo>
                      <a:pt x="181" y="119"/>
                    </a:lnTo>
                    <a:lnTo>
                      <a:pt x="183" y="117"/>
                    </a:lnTo>
                    <a:lnTo>
                      <a:pt x="184" y="115"/>
                    </a:lnTo>
                    <a:lnTo>
                      <a:pt x="184" y="113"/>
                    </a:lnTo>
                    <a:lnTo>
                      <a:pt x="184" y="111"/>
                    </a:lnTo>
                    <a:lnTo>
                      <a:pt x="185" y="108"/>
                    </a:lnTo>
                    <a:lnTo>
                      <a:pt x="184" y="105"/>
                    </a:lnTo>
                    <a:lnTo>
                      <a:pt x="184" y="103"/>
                    </a:lnTo>
                    <a:lnTo>
                      <a:pt x="184" y="101"/>
                    </a:lnTo>
                    <a:lnTo>
                      <a:pt x="182" y="98"/>
                    </a:lnTo>
                    <a:lnTo>
                      <a:pt x="181" y="97"/>
                    </a:lnTo>
                    <a:lnTo>
                      <a:pt x="178" y="96"/>
                    </a:lnTo>
                    <a:lnTo>
                      <a:pt x="175" y="95"/>
                    </a:lnTo>
                    <a:lnTo>
                      <a:pt x="173" y="95"/>
                    </a:lnTo>
                    <a:lnTo>
                      <a:pt x="170" y="94"/>
                    </a:lnTo>
                    <a:lnTo>
                      <a:pt x="168" y="92"/>
                    </a:lnTo>
                    <a:lnTo>
                      <a:pt x="165" y="92"/>
                    </a:lnTo>
                    <a:lnTo>
                      <a:pt x="163" y="92"/>
                    </a:lnTo>
                    <a:lnTo>
                      <a:pt x="162" y="91"/>
                    </a:lnTo>
                    <a:lnTo>
                      <a:pt x="160" y="90"/>
                    </a:lnTo>
                    <a:lnTo>
                      <a:pt x="159" y="90"/>
                    </a:lnTo>
                    <a:lnTo>
                      <a:pt x="152" y="73"/>
                    </a:lnTo>
                    <a:lnTo>
                      <a:pt x="138" y="57"/>
                    </a:lnTo>
                    <a:lnTo>
                      <a:pt x="120" y="44"/>
                    </a:lnTo>
                    <a:lnTo>
                      <a:pt x="98" y="32"/>
                    </a:lnTo>
                    <a:lnTo>
                      <a:pt x="75" y="22"/>
                    </a:lnTo>
                    <a:lnTo>
                      <a:pt x="53" y="15"/>
                    </a:lnTo>
                    <a:lnTo>
                      <a:pt x="32" y="9"/>
                    </a:lnTo>
                    <a:lnTo>
                      <a:pt x="16" y="4"/>
                    </a:lnTo>
                    <a:lnTo>
                      <a:pt x="4" y="2"/>
                    </a:lnTo>
                    <a:lnTo>
                      <a:pt x="0" y="0"/>
                    </a:lnTo>
                    <a:lnTo>
                      <a:pt x="40" y="10"/>
                    </a:lnTo>
                    <a:lnTo>
                      <a:pt x="73" y="20"/>
                    </a:lnTo>
                    <a:lnTo>
                      <a:pt x="99" y="30"/>
                    </a:lnTo>
                    <a:lnTo>
                      <a:pt x="119" y="40"/>
                    </a:lnTo>
                    <a:lnTo>
                      <a:pt x="135" y="49"/>
                    </a:lnTo>
                    <a:lnTo>
                      <a:pt x="146" y="57"/>
                    </a:lnTo>
                    <a:lnTo>
                      <a:pt x="154" y="65"/>
                    </a:lnTo>
                    <a:lnTo>
                      <a:pt x="159" y="72"/>
                    </a:lnTo>
                    <a:lnTo>
                      <a:pt x="163" y="76"/>
                    </a:lnTo>
                    <a:lnTo>
                      <a:pt x="165" y="80"/>
                    </a:lnTo>
                    <a:lnTo>
                      <a:pt x="168" y="82"/>
                    </a:lnTo>
                    <a:lnTo>
                      <a:pt x="171" y="85"/>
                    </a:lnTo>
                    <a:lnTo>
                      <a:pt x="174" y="86"/>
                    </a:lnTo>
                    <a:lnTo>
                      <a:pt x="177" y="87"/>
                    </a:lnTo>
                    <a:lnTo>
                      <a:pt x="179" y="88"/>
                    </a:lnTo>
                    <a:lnTo>
                      <a:pt x="181" y="87"/>
                    </a:lnTo>
                    <a:lnTo>
                      <a:pt x="184" y="86"/>
                    </a:lnTo>
                    <a:lnTo>
                      <a:pt x="185" y="85"/>
                    </a:lnTo>
                    <a:lnTo>
                      <a:pt x="186" y="82"/>
                    </a:lnTo>
                    <a:lnTo>
                      <a:pt x="186" y="78"/>
                    </a:lnTo>
                    <a:lnTo>
                      <a:pt x="186" y="71"/>
                    </a:lnTo>
                    <a:lnTo>
                      <a:pt x="187" y="64"/>
                    </a:lnTo>
                    <a:lnTo>
                      <a:pt x="189" y="57"/>
                    </a:lnTo>
                    <a:lnTo>
                      <a:pt x="192" y="51"/>
                    </a:lnTo>
                    <a:lnTo>
                      <a:pt x="194" y="46"/>
                    </a:lnTo>
                    <a:lnTo>
                      <a:pt x="198" y="41"/>
                    </a:lnTo>
                    <a:lnTo>
                      <a:pt x="200" y="38"/>
                    </a:lnTo>
                    <a:lnTo>
                      <a:pt x="203" y="35"/>
                    </a:lnTo>
                    <a:lnTo>
                      <a:pt x="205" y="33"/>
                    </a:lnTo>
                    <a:lnTo>
                      <a:pt x="205" y="32"/>
                    </a:lnTo>
                    <a:lnTo>
                      <a:pt x="203" y="35"/>
                    </a:lnTo>
                    <a:lnTo>
                      <a:pt x="200" y="38"/>
                    </a:lnTo>
                    <a:lnTo>
                      <a:pt x="199" y="42"/>
                    </a:lnTo>
                    <a:lnTo>
                      <a:pt x="197" y="47"/>
                    </a:lnTo>
                    <a:lnTo>
                      <a:pt x="196" y="51"/>
                    </a:lnTo>
                    <a:lnTo>
                      <a:pt x="194" y="55"/>
                    </a:lnTo>
                    <a:lnTo>
                      <a:pt x="193" y="60"/>
                    </a:lnTo>
                    <a:lnTo>
                      <a:pt x="193" y="65"/>
                    </a:lnTo>
                    <a:lnTo>
                      <a:pt x="192" y="70"/>
                    </a:lnTo>
                    <a:lnTo>
                      <a:pt x="192" y="76"/>
                    </a:lnTo>
                    <a:lnTo>
                      <a:pt x="192" y="81"/>
                    </a:lnTo>
                    <a:lnTo>
                      <a:pt x="192" y="85"/>
                    </a:lnTo>
                    <a:lnTo>
                      <a:pt x="192" y="89"/>
                    </a:lnTo>
                    <a:lnTo>
                      <a:pt x="192" y="92"/>
                    </a:lnTo>
                    <a:lnTo>
                      <a:pt x="193" y="95"/>
                    </a:lnTo>
                    <a:lnTo>
                      <a:pt x="193" y="98"/>
                    </a:lnTo>
                    <a:lnTo>
                      <a:pt x="195" y="100"/>
                    </a:lnTo>
                    <a:lnTo>
                      <a:pt x="197" y="103"/>
                    </a:lnTo>
                    <a:lnTo>
                      <a:pt x="199" y="105"/>
                    </a:lnTo>
                    <a:lnTo>
                      <a:pt x="202" y="108"/>
                    </a:lnTo>
                    <a:lnTo>
                      <a:pt x="203" y="109"/>
                    </a:lnTo>
                    <a:lnTo>
                      <a:pt x="203" y="112"/>
                    </a:lnTo>
                    <a:lnTo>
                      <a:pt x="205" y="117"/>
                    </a:lnTo>
                    <a:lnTo>
                      <a:pt x="206" y="121"/>
                    </a:lnTo>
                    <a:lnTo>
                      <a:pt x="209" y="127"/>
                    </a:lnTo>
                    <a:lnTo>
                      <a:pt x="210" y="132"/>
                    </a:lnTo>
                    <a:lnTo>
                      <a:pt x="211" y="136"/>
                    </a:lnTo>
                    <a:lnTo>
                      <a:pt x="212" y="139"/>
                    </a:lnTo>
                    <a:lnTo>
                      <a:pt x="212" y="141"/>
                    </a:lnTo>
                    <a:lnTo>
                      <a:pt x="211" y="140"/>
                    </a:lnTo>
                    <a:lnTo>
                      <a:pt x="219" y="153"/>
                    </a:lnTo>
                    <a:lnTo>
                      <a:pt x="225" y="163"/>
                    </a:lnTo>
                    <a:lnTo>
                      <a:pt x="232" y="171"/>
                    </a:lnTo>
                    <a:lnTo>
                      <a:pt x="238" y="176"/>
                    </a:lnTo>
                    <a:lnTo>
                      <a:pt x="244" y="179"/>
                    </a:lnTo>
                    <a:lnTo>
                      <a:pt x="250" y="180"/>
                    </a:lnTo>
                    <a:lnTo>
                      <a:pt x="255" y="181"/>
                    </a:lnTo>
                    <a:lnTo>
                      <a:pt x="260" y="181"/>
                    </a:lnTo>
                    <a:lnTo>
                      <a:pt x="264" y="180"/>
                    </a:lnTo>
                    <a:lnTo>
                      <a:pt x="268" y="180"/>
                    </a:lnTo>
                    <a:lnTo>
                      <a:pt x="272" y="180"/>
                    </a:lnTo>
                    <a:lnTo>
                      <a:pt x="277" y="179"/>
                    </a:lnTo>
                    <a:lnTo>
                      <a:pt x="283" y="178"/>
                    </a:lnTo>
                    <a:lnTo>
                      <a:pt x="290" y="177"/>
                    </a:lnTo>
                    <a:lnTo>
                      <a:pt x="298" y="175"/>
                    </a:lnTo>
                    <a:lnTo>
                      <a:pt x="304" y="174"/>
                    </a:lnTo>
                    <a:lnTo>
                      <a:pt x="312" y="173"/>
                    </a:lnTo>
                    <a:lnTo>
                      <a:pt x="319" y="172"/>
                    </a:lnTo>
                    <a:lnTo>
                      <a:pt x="325" y="171"/>
                    </a:lnTo>
                    <a:lnTo>
                      <a:pt x="331" y="171"/>
                    </a:lnTo>
                    <a:lnTo>
                      <a:pt x="336" y="171"/>
                    </a:lnTo>
                    <a:lnTo>
                      <a:pt x="341" y="171"/>
                    </a:lnTo>
                    <a:lnTo>
                      <a:pt x="345" y="173"/>
                    </a:lnTo>
                    <a:lnTo>
                      <a:pt x="350" y="174"/>
                    </a:lnTo>
                    <a:lnTo>
                      <a:pt x="354" y="177"/>
                    </a:lnTo>
                    <a:lnTo>
                      <a:pt x="358" y="180"/>
                    </a:lnTo>
                    <a:lnTo>
                      <a:pt x="362" y="184"/>
                    </a:lnTo>
                    <a:lnTo>
                      <a:pt x="365" y="188"/>
                    </a:lnTo>
                    <a:lnTo>
                      <a:pt x="368" y="193"/>
                    </a:lnTo>
                    <a:lnTo>
                      <a:pt x="371" y="199"/>
                    </a:lnTo>
                    <a:lnTo>
                      <a:pt x="376" y="206"/>
                    </a:lnTo>
                    <a:lnTo>
                      <a:pt x="384" y="214"/>
                    </a:lnTo>
                    <a:lnTo>
                      <a:pt x="395" y="224"/>
                    </a:lnTo>
                    <a:lnTo>
                      <a:pt x="408" y="234"/>
                    </a:lnTo>
                    <a:lnTo>
                      <a:pt x="421" y="246"/>
                    </a:lnTo>
                    <a:lnTo>
                      <a:pt x="434" y="256"/>
                    </a:lnTo>
                    <a:lnTo>
                      <a:pt x="446" y="266"/>
                    </a:lnTo>
                    <a:lnTo>
                      <a:pt x="456" y="273"/>
                    </a:lnTo>
                    <a:lnTo>
                      <a:pt x="463" y="279"/>
                    </a:lnTo>
                    <a:lnTo>
                      <a:pt x="466" y="282"/>
                    </a:lnTo>
                    <a:lnTo>
                      <a:pt x="463" y="281"/>
                    </a:lnTo>
                    <a:lnTo>
                      <a:pt x="456" y="276"/>
                    </a:lnTo>
                    <a:lnTo>
                      <a:pt x="447" y="269"/>
                    </a:lnTo>
                    <a:lnTo>
                      <a:pt x="435" y="261"/>
                    </a:lnTo>
                    <a:lnTo>
                      <a:pt x="422" y="252"/>
                    </a:lnTo>
                    <a:lnTo>
                      <a:pt x="409" y="242"/>
                    </a:lnTo>
                    <a:lnTo>
                      <a:pt x="397" y="234"/>
                    </a:lnTo>
                    <a:lnTo>
                      <a:pt x="387" y="227"/>
                    </a:lnTo>
                    <a:lnTo>
                      <a:pt x="380" y="222"/>
                    </a:lnTo>
                    <a:lnTo>
                      <a:pt x="378" y="221"/>
                    </a:lnTo>
                    <a:lnTo>
                      <a:pt x="379" y="228"/>
                    </a:lnTo>
                    <a:lnTo>
                      <a:pt x="379" y="234"/>
                    </a:lnTo>
                    <a:lnTo>
                      <a:pt x="380" y="240"/>
                    </a:lnTo>
                    <a:lnTo>
                      <a:pt x="380" y="247"/>
                    </a:lnTo>
                    <a:lnTo>
                      <a:pt x="380" y="252"/>
                    </a:lnTo>
                    <a:lnTo>
                      <a:pt x="382" y="257"/>
                    </a:lnTo>
                    <a:lnTo>
                      <a:pt x="383" y="263"/>
                    </a:lnTo>
                    <a:lnTo>
                      <a:pt x="385" y="267"/>
                    </a:lnTo>
                    <a:lnTo>
                      <a:pt x="388" y="271"/>
                    </a:lnTo>
                    <a:lnTo>
                      <a:pt x="392" y="274"/>
                    </a:lnTo>
                    <a:lnTo>
                      <a:pt x="393" y="275"/>
                    </a:lnTo>
                    <a:lnTo>
                      <a:pt x="394" y="275"/>
                    </a:lnTo>
                    <a:lnTo>
                      <a:pt x="395" y="276"/>
                    </a:lnTo>
                    <a:lnTo>
                      <a:pt x="396" y="277"/>
                    </a:lnTo>
                    <a:lnTo>
                      <a:pt x="397" y="278"/>
                    </a:lnTo>
                    <a:lnTo>
                      <a:pt x="398" y="278"/>
                    </a:lnTo>
                    <a:lnTo>
                      <a:pt x="399" y="278"/>
                    </a:lnTo>
                    <a:lnTo>
                      <a:pt x="400" y="279"/>
                    </a:lnTo>
                    <a:lnTo>
                      <a:pt x="401" y="280"/>
                    </a:lnTo>
                    <a:lnTo>
                      <a:pt x="402" y="280"/>
                    </a:lnTo>
                    <a:lnTo>
                      <a:pt x="392" y="282"/>
                    </a:lnTo>
                  </a:path>
                </a:pathLst>
              </a:custGeom>
              <a:solidFill>
                <a:srgbClr val="CB4B98"/>
              </a:solidFill>
              <a:ln w="9525" cap="rnd">
                <a:noFill/>
                <a:round/>
                <a:headEnd/>
                <a:tailEnd/>
              </a:ln>
            </p:spPr>
            <p:txBody>
              <a:bodyPr/>
              <a:lstStyle/>
              <a:p>
                <a:endParaRPr lang="en-US"/>
              </a:p>
            </p:txBody>
          </p:sp>
          <p:sp>
            <p:nvSpPr>
              <p:cNvPr id="84531" name="Freeform 563"/>
              <p:cNvSpPr>
                <a:spLocks noChangeAspect="1"/>
              </p:cNvSpPr>
              <p:nvPr/>
            </p:nvSpPr>
            <p:spPr bwMode="auto">
              <a:xfrm>
                <a:off x="5330" y="879"/>
                <a:ext cx="781" cy="733"/>
              </a:xfrm>
              <a:custGeom>
                <a:avLst/>
                <a:gdLst>
                  <a:gd name="T0" fmla="*/ 69 w 1599"/>
                  <a:gd name="T1" fmla="*/ 129 h 1504"/>
                  <a:gd name="T2" fmla="*/ 63 w 1599"/>
                  <a:gd name="T3" fmla="*/ 122 h 1504"/>
                  <a:gd name="T4" fmla="*/ 52 w 1599"/>
                  <a:gd name="T5" fmla="*/ 117 h 1504"/>
                  <a:gd name="T6" fmla="*/ 56 w 1599"/>
                  <a:gd name="T7" fmla="*/ 126 h 1504"/>
                  <a:gd name="T8" fmla="*/ 55 w 1599"/>
                  <a:gd name="T9" fmla="*/ 144 h 1504"/>
                  <a:gd name="T10" fmla="*/ 50 w 1599"/>
                  <a:gd name="T11" fmla="*/ 148 h 1504"/>
                  <a:gd name="T12" fmla="*/ 50 w 1599"/>
                  <a:gd name="T13" fmla="*/ 161 h 1504"/>
                  <a:gd name="T14" fmla="*/ 38 w 1599"/>
                  <a:gd name="T15" fmla="*/ 173 h 1504"/>
                  <a:gd name="T16" fmla="*/ 29 w 1599"/>
                  <a:gd name="T17" fmla="*/ 174 h 1504"/>
                  <a:gd name="T18" fmla="*/ 3 w 1599"/>
                  <a:gd name="T19" fmla="*/ 155 h 1504"/>
                  <a:gd name="T20" fmla="*/ 1 w 1599"/>
                  <a:gd name="T21" fmla="*/ 135 h 1504"/>
                  <a:gd name="T22" fmla="*/ 4 w 1599"/>
                  <a:gd name="T23" fmla="*/ 125 h 1504"/>
                  <a:gd name="T24" fmla="*/ 1 w 1599"/>
                  <a:gd name="T25" fmla="*/ 119 h 1504"/>
                  <a:gd name="T26" fmla="*/ 1 w 1599"/>
                  <a:gd name="T27" fmla="*/ 102 h 1504"/>
                  <a:gd name="T28" fmla="*/ 5 w 1599"/>
                  <a:gd name="T29" fmla="*/ 85 h 1504"/>
                  <a:gd name="T30" fmla="*/ 7 w 1599"/>
                  <a:gd name="T31" fmla="*/ 78 h 1504"/>
                  <a:gd name="T32" fmla="*/ 10 w 1599"/>
                  <a:gd name="T33" fmla="*/ 59 h 1504"/>
                  <a:gd name="T34" fmla="*/ 18 w 1599"/>
                  <a:gd name="T35" fmla="*/ 49 h 1504"/>
                  <a:gd name="T36" fmla="*/ 18 w 1599"/>
                  <a:gd name="T37" fmla="*/ 39 h 1504"/>
                  <a:gd name="T38" fmla="*/ 27 w 1599"/>
                  <a:gd name="T39" fmla="*/ 29 h 1504"/>
                  <a:gd name="T40" fmla="*/ 33 w 1599"/>
                  <a:gd name="T41" fmla="*/ 16 h 1504"/>
                  <a:gd name="T42" fmla="*/ 44 w 1599"/>
                  <a:gd name="T43" fmla="*/ 11 h 1504"/>
                  <a:gd name="T44" fmla="*/ 54 w 1599"/>
                  <a:gd name="T45" fmla="*/ 3 h 1504"/>
                  <a:gd name="T46" fmla="*/ 74 w 1599"/>
                  <a:gd name="T47" fmla="*/ 2 h 1504"/>
                  <a:gd name="T48" fmla="*/ 79 w 1599"/>
                  <a:gd name="T49" fmla="*/ 1 h 1504"/>
                  <a:gd name="T50" fmla="*/ 90 w 1599"/>
                  <a:gd name="T51" fmla="*/ 1 h 1504"/>
                  <a:gd name="T52" fmla="*/ 105 w 1599"/>
                  <a:gd name="T53" fmla="*/ 4 h 1504"/>
                  <a:gd name="T54" fmla="*/ 117 w 1599"/>
                  <a:gd name="T55" fmla="*/ 1 h 1504"/>
                  <a:gd name="T56" fmla="*/ 122 w 1599"/>
                  <a:gd name="T57" fmla="*/ 3 h 1504"/>
                  <a:gd name="T58" fmla="*/ 130 w 1599"/>
                  <a:gd name="T59" fmla="*/ 2 h 1504"/>
                  <a:gd name="T60" fmla="*/ 142 w 1599"/>
                  <a:gd name="T61" fmla="*/ 9 h 1504"/>
                  <a:gd name="T62" fmla="*/ 151 w 1599"/>
                  <a:gd name="T63" fmla="*/ 6 h 1504"/>
                  <a:gd name="T64" fmla="*/ 164 w 1599"/>
                  <a:gd name="T65" fmla="*/ 15 h 1504"/>
                  <a:gd name="T66" fmla="*/ 172 w 1599"/>
                  <a:gd name="T67" fmla="*/ 17 h 1504"/>
                  <a:gd name="T68" fmla="*/ 179 w 1599"/>
                  <a:gd name="T69" fmla="*/ 23 h 1504"/>
                  <a:gd name="T70" fmla="*/ 179 w 1599"/>
                  <a:gd name="T71" fmla="*/ 35 h 1504"/>
                  <a:gd name="T72" fmla="*/ 181 w 1599"/>
                  <a:gd name="T73" fmla="*/ 43 h 1504"/>
                  <a:gd name="T74" fmla="*/ 186 w 1599"/>
                  <a:gd name="T75" fmla="*/ 58 h 1504"/>
                  <a:gd name="T76" fmla="*/ 184 w 1599"/>
                  <a:gd name="T77" fmla="*/ 66 h 1504"/>
                  <a:gd name="T78" fmla="*/ 186 w 1599"/>
                  <a:gd name="T79" fmla="*/ 77 h 1504"/>
                  <a:gd name="T80" fmla="*/ 186 w 1599"/>
                  <a:gd name="T81" fmla="*/ 95 h 1504"/>
                  <a:gd name="T82" fmla="*/ 185 w 1599"/>
                  <a:gd name="T83" fmla="*/ 104 h 1504"/>
                  <a:gd name="T84" fmla="*/ 178 w 1599"/>
                  <a:gd name="T85" fmla="*/ 117 h 1504"/>
                  <a:gd name="T86" fmla="*/ 180 w 1599"/>
                  <a:gd name="T87" fmla="*/ 125 h 1504"/>
                  <a:gd name="T88" fmla="*/ 176 w 1599"/>
                  <a:gd name="T89" fmla="*/ 135 h 1504"/>
                  <a:gd name="T90" fmla="*/ 175 w 1599"/>
                  <a:gd name="T91" fmla="*/ 140 h 1504"/>
                  <a:gd name="T92" fmla="*/ 167 w 1599"/>
                  <a:gd name="T93" fmla="*/ 152 h 1504"/>
                  <a:gd name="T94" fmla="*/ 138 w 1599"/>
                  <a:gd name="T95" fmla="*/ 156 h 1504"/>
                  <a:gd name="T96" fmla="*/ 135 w 1599"/>
                  <a:gd name="T97" fmla="*/ 143 h 1504"/>
                  <a:gd name="T98" fmla="*/ 127 w 1599"/>
                  <a:gd name="T99" fmla="*/ 141 h 1504"/>
                  <a:gd name="T100" fmla="*/ 126 w 1599"/>
                  <a:gd name="T101" fmla="*/ 136 h 1504"/>
                  <a:gd name="T102" fmla="*/ 122 w 1599"/>
                  <a:gd name="T103" fmla="*/ 136 h 1504"/>
                  <a:gd name="T104" fmla="*/ 117 w 1599"/>
                  <a:gd name="T105" fmla="*/ 131 h 1504"/>
                  <a:gd name="T106" fmla="*/ 121 w 1599"/>
                  <a:gd name="T107" fmla="*/ 116 h 1504"/>
                  <a:gd name="T108" fmla="*/ 113 w 1599"/>
                  <a:gd name="T109" fmla="*/ 117 h 1504"/>
                  <a:gd name="T110" fmla="*/ 104 w 1599"/>
                  <a:gd name="T111" fmla="*/ 127 h 1504"/>
                  <a:gd name="T112" fmla="*/ 99 w 1599"/>
                  <a:gd name="T113" fmla="*/ 134 h 1504"/>
                  <a:gd name="T114" fmla="*/ 83 w 1599"/>
                  <a:gd name="T115" fmla="*/ 139 h 15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99"/>
                  <a:gd name="T175" fmla="*/ 0 h 1504"/>
                  <a:gd name="T176" fmla="*/ 1599 w 1599"/>
                  <a:gd name="T177" fmla="*/ 1504 h 15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99" h="1504">
                    <a:moveTo>
                      <a:pt x="664" y="1155"/>
                    </a:moveTo>
                    <a:lnTo>
                      <a:pt x="653" y="1148"/>
                    </a:lnTo>
                    <a:lnTo>
                      <a:pt x="643" y="1142"/>
                    </a:lnTo>
                    <a:lnTo>
                      <a:pt x="633" y="1136"/>
                    </a:lnTo>
                    <a:lnTo>
                      <a:pt x="624" y="1131"/>
                    </a:lnTo>
                    <a:lnTo>
                      <a:pt x="615" y="1126"/>
                    </a:lnTo>
                    <a:lnTo>
                      <a:pt x="608" y="1123"/>
                    </a:lnTo>
                    <a:lnTo>
                      <a:pt x="602" y="1120"/>
                    </a:lnTo>
                    <a:lnTo>
                      <a:pt x="598" y="1117"/>
                    </a:lnTo>
                    <a:lnTo>
                      <a:pt x="595" y="1117"/>
                    </a:lnTo>
                    <a:lnTo>
                      <a:pt x="594" y="1116"/>
                    </a:lnTo>
                    <a:lnTo>
                      <a:pt x="593" y="1114"/>
                    </a:lnTo>
                    <a:lnTo>
                      <a:pt x="590" y="1110"/>
                    </a:lnTo>
                    <a:lnTo>
                      <a:pt x="585" y="1103"/>
                    </a:lnTo>
                    <a:lnTo>
                      <a:pt x="579" y="1095"/>
                    </a:lnTo>
                    <a:lnTo>
                      <a:pt x="571" y="1085"/>
                    </a:lnTo>
                    <a:lnTo>
                      <a:pt x="563" y="1076"/>
                    </a:lnTo>
                    <a:lnTo>
                      <a:pt x="555" y="1066"/>
                    </a:lnTo>
                    <a:lnTo>
                      <a:pt x="546" y="1057"/>
                    </a:lnTo>
                    <a:lnTo>
                      <a:pt x="537" y="1049"/>
                    </a:lnTo>
                    <a:lnTo>
                      <a:pt x="530" y="1044"/>
                    </a:lnTo>
                    <a:lnTo>
                      <a:pt x="515" y="1034"/>
                    </a:lnTo>
                    <a:lnTo>
                      <a:pt x="501" y="1027"/>
                    </a:lnTo>
                    <a:lnTo>
                      <a:pt x="488" y="1021"/>
                    </a:lnTo>
                    <a:lnTo>
                      <a:pt x="476" y="1016"/>
                    </a:lnTo>
                    <a:lnTo>
                      <a:pt x="464" y="1012"/>
                    </a:lnTo>
                    <a:lnTo>
                      <a:pt x="454" y="1010"/>
                    </a:lnTo>
                    <a:lnTo>
                      <a:pt x="445" y="1009"/>
                    </a:lnTo>
                    <a:lnTo>
                      <a:pt x="438" y="1010"/>
                    </a:lnTo>
                    <a:lnTo>
                      <a:pt x="431" y="1012"/>
                    </a:lnTo>
                    <a:lnTo>
                      <a:pt x="427" y="1015"/>
                    </a:lnTo>
                    <a:lnTo>
                      <a:pt x="422" y="1024"/>
                    </a:lnTo>
                    <a:lnTo>
                      <a:pt x="425" y="1034"/>
                    </a:lnTo>
                    <a:lnTo>
                      <a:pt x="435" y="1045"/>
                    </a:lnTo>
                    <a:lnTo>
                      <a:pt x="447" y="1057"/>
                    </a:lnTo>
                    <a:lnTo>
                      <a:pt x="463" y="1071"/>
                    </a:lnTo>
                    <a:lnTo>
                      <a:pt x="479" y="1087"/>
                    </a:lnTo>
                    <a:lnTo>
                      <a:pt x="494" y="1105"/>
                    </a:lnTo>
                    <a:lnTo>
                      <a:pt x="507" y="1126"/>
                    </a:lnTo>
                    <a:lnTo>
                      <a:pt x="516" y="1150"/>
                    </a:lnTo>
                    <a:lnTo>
                      <a:pt x="519" y="1177"/>
                    </a:lnTo>
                    <a:lnTo>
                      <a:pt x="516" y="1194"/>
                    </a:lnTo>
                    <a:lnTo>
                      <a:pt x="508" y="1209"/>
                    </a:lnTo>
                    <a:lnTo>
                      <a:pt x="498" y="1222"/>
                    </a:lnTo>
                    <a:lnTo>
                      <a:pt x="484" y="1234"/>
                    </a:lnTo>
                    <a:lnTo>
                      <a:pt x="469" y="1243"/>
                    </a:lnTo>
                    <a:lnTo>
                      <a:pt x="455" y="1250"/>
                    </a:lnTo>
                    <a:lnTo>
                      <a:pt x="442" y="1256"/>
                    </a:lnTo>
                    <a:lnTo>
                      <a:pt x="431" y="1259"/>
                    </a:lnTo>
                    <a:lnTo>
                      <a:pt x="424" y="1262"/>
                    </a:lnTo>
                    <a:lnTo>
                      <a:pt x="422" y="1262"/>
                    </a:lnTo>
                    <a:lnTo>
                      <a:pt x="422" y="1263"/>
                    </a:lnTo>
                    <a:lnTo>
                      <a:pt x="424" y="1267"/>
                    </a:lnTo>
                    <a:lnTo>
                      <a:pt x="426" y="1272"/>
                    </a:lnTo>
                    <a:lnTo>
                      <a:pt x="429" y="1280"/>
                    </a:lnTo>
                    <a:lnTo>
                      <a:pt x="432" y="1289"/>
                    </a:lnTo>
                    <a:lnTo>
                      <a:pt x="435" y="1299"/>
                    </a:lnTo>
                    <a:lnTo>
                      <a:pt x="438" y="1310"/>
                    </a:lnTo>
                    <a:lnTo>
                      <a:pt x="440" y="1322"/>
                    </a:lnTo>
                    <a:lnTo>
                      <a:pt x="441" y="1334"/>
                    </a:lnTo>
                    <a:lnTo>
                      <a:pt x="441" y="1345"/>
                    </a:lnTo>
                    <a:lnTo>
                      <a:pt x="438" y="1359"/>
                    </a:lnTo>
                    <a:lnTo>
                      <a:pt x="432" y="1374"/>
                    </a:lnTo>
                    <a:lnTo>
                      <a:pt x="425" y="1391"/>
                    </a:lnTo>
                    <a:lnTo>
                      <a:pt x="415" y="1408"/>
                    </a:lnTo>
                    <a:lnTo>
                      <a:pt x="403" y="1425"/>
                    </a:lnTo>
                    <a:lnTo>
                      <a:pt x="390" y="1442"/>
                    </a:lnTo>
                    <a:lnTo>
                      <a:pt x="377" y="1456"/>
                    </a:lnTo>
                    <a:lnTo>
                      <a:pt x="362" y="1469"/>
                    </a:lnTo>
                    <a:lnTo>
                      <a:pt x="348" y="1480"/>
                    </a:lnTo>
                    <a:lnTo>
                      <a:pt x="334" y="1486"/>
                    </a:lnTo>
                    <a:lnTo>
                      <a:pt x="329" y="1487"/>
                    </a:lnTo>
                    <a:lnTo>
                      <a:pt x="324" y="1490"/>
                    </a:lnTo>
                    <a:lnTo>
                      <a:pt x="317" y="1491"/>
                    </a:lnTo>
                    <a:lnTo>
                      <a:pt x="311" y="1493"/>
                    </a:lnTo>
                    <a:lnTo>
                      <a:pt x="304" y="1494"/>
                    </a:lnTo>
                    <a:lnTo>
                      <a:pt x="296" y="1496"/>
                    </a:lnTo>
                    <a:lnTo>
                      <a:pt x="288" y="1498"/>
                    </a:lnTo>
                    <a:lnTo>
                      <a:pt x="279" y="1500"/>
                    </a:lnTo>
                    <a:lnTo>
                      <a:pt x="271" y="1501"/>
                    </a:lnTo>
                    <a:lnTo>
                      <a:pt x="262" y="1503"/>
                    </a:lnTo>
                    <a:lnTo>
                      <a:pt x="252" y="1501"/>
                    </a:lnTo>
                    <a:lnTo>
                      <a:pt x="207" y="1499"/>
                    </a:lnTo>
                    <a:lnTo>
                      <a:pt x="168" y="1487"/>
                    </a:lnTo>
                    <a:lnTo>
                      <a:pt x="133" y="1470"/>
                    </a:lnTo>
                    <a:lnTo>
                      <a:pt x="104" y="1448"/>
                    </a:lnTo>
                    <a:lnTo>
                      <a:pt x="80" y="1424"/>
                    </a:lnTo>
                    <a:lnTo>
                      <a:pt x="61" y="1399"/>
                    </a:lnTo>
                    <a:lnTo>
                      <a:pt x="46" y="1376"/>
                    </a:lnTo>
                    <a:lnTo>
                      <a:pt x="36" y="1357"/>
                    </a:lnTo>
                    <a:lnTo>
                      <a:pt x="30" y="1345"/>
                    </a:lnTo>
                    <a:lnTo>
                      <a:pt x="28" y="1340"/>
                    </a:lnTo>
                    <a:lnTo>
                      <a:pt x="27" y="1335"/>
                    </a:lnTo>
                    <a:lnTo>
                      <a:pt x="26" y="1323"/>
                    </a:lnTo>
                    <a:lnTo>
                      <a:pt x="23" y="1306"/>
                    </a:lnTo>
                    <a:lnTo>
                      <a:pt x="19" y="1283"/>
                    </a:lnTo>
                    <a:lnTo>
                      <a:pt x="16" y="1258"/>
                    </a:lnTo>
                    <a:lnTo>
                      <a:pt x="13" y="1232"/>
                    </a:lnTo>
                    <a:lnTo>
                      <a:pt x="11" y="1207"/>
                    </a:lnTo>
                    <a:lnTo>
                      <a:pt x="10" y="1184"/>
                    </a:lnTo>
                    <a:lnTo>
                      <a:pt x="10" y="1165"/>
                    </a:lnTo>
                    <a:lnTo>
                      <a:pt x="11" y="1152"/>
                    </a:lnTo>
                    <a:lnTo>
                      <a:pt x="13" y="1142"/>
                    </a:lnTo>
                    <a:lnTo>
                      <a:pt x="17" y="1132"/>
                    </a:lnTo>
                    <a:lnTo>
                      <a:pt x="21" y="1122"/>
                    </a:lnTo>
                    <a:lnTo>
                      <a:pt x="25" y="1112"/>
                    </a:lnTo>
                    <a:lnTo>
                      <a:pt x="29" y="1103"/>
                    </a:lnTo>
                    <a:lnTo>
                      <a:pt x="32" y="1095"/>
                    </a:lnTo>
                    <a:lnTo>
                      <a:pt x="36" y="1088"/>
                    </a:lnTo>
                    <a:lnTo>
                      <a:pt x="38" y="1082"/>
                    </a:lnTo>
                    <a:lnTo>
                      <a:pt x="41" y="1079"/>
                    </a:lnTo>
                    <a:lnTo>
                      <a:pt x="42" y="1078"/>
                    </a:lnTo>
                    <a:lnTo>
                      <a:pt x="40" y="1076"/>
                    </a:lnTo>
                    <a:lnTo>
                      <a:pt x="38" y="1073"/>
                    </a:lnTo>
                    <a:lnTo>
                      <a:pt x="34" y="1067"/>
                    </a:lnTo>
                    <a:lnTo>
                      <a:pt x="29" y="1060"/>
                    </a:lnTo>
                    <a:lnTo>
                      <a:pt x="24" y="1051"/>
                    </a:lnTo>
                    <a:lnTo>
                      <a:pt x="18" y="1042"/>
                    </a:lnTo>
                    <a:lnTo>
                      <a:pt x="13" y="1031"/>
                    </a:lnTo>
                    <a:lnTo>
                      <a:pt x="8" y="1021"/>
                    </a:lnTo>
                    <a:lnTo>
                      <a:pt x="4" y="1010"/>
                    </a:lnTo>
                    <a:lnTo>
                      <a:pt x="1" y="1000"/>
                    </a:lnTo>
                    <a:lnTo>
                      <a:pt x="0" y="987"/>
                    </a:lnTo>
                    <a:lnTo>
                      <a:pt x="0" y="970"/>
                    </a:lnTo>
                    <a:lnTo>
                      <a:pt x="1" y="951"/>
                    </a:lnTo>
                    <a:lnTo>
                      <a:pt x="4" y="930"/>
                    </a:lnTo>
                    <a:lnTo>
                      <a:pt x="7" y="908"/>
                    </a:lnTo>
                    <a:lnTo>
                      <a:pt x="10" y="885"/>
                    </a:lnTo>
                    <a:lnTo>
                      <a:pt x="13" y="862"/>
                    </a:lnTo>
                    <a:lnTo>
                      <a:pt x="15" y="839"/>
                    </a:lnTo>
                    <a:lnTo>
                      <a:pt x="16" y="818"/>
                    </a:lnTo>
                    <a:lnTo>
                      <a:pt x="16" y="798"/>
                    </a:lnTo>
                    <a:lnTo>
                      <a:pt x="17" y="784"/>
                    </a:lnTo>
                    <a:lnTo>
                      <a:pt x="21" y="772"/>
                    </a:lnTo>
                    <a:lnTo>
                      <a:pt x="26" y="759"/>
                    </a:lnTo>
                    <a:lnTo>
                      <a:pt x="32" y="748"/>
                    </a:lnTo>
                    <a:lnTo>
                      <a:pt x="40" y="739"/>
                    </a:lnTo>
                    <a:lnTo>
                      <a:pt x="47" y="731"/>
                    </a:lnTo>
                    <a:lnTo>
                      <a:pt x="54" y="724"/>
                    </a:lnTo>
                    <a:lnTo>
                      <a:pt x="59" y="719"/>
                    </a:lnTo>
                    <a:lnTo>
                      <a:pt x="63" y="716"/>
                    </a:lnTo>
                    <a:lnTo>
                      <a:pt x="64" y="715"/>
                    </a:lnTo>
                    <a:lnTo>
                      <a:pt x="64" y="712"/>
                    </a:lnTo>
                    <a:lnTo>
                      <a:pt x="64" y="704"/>
                    </a:lnTo>
                    <a:lnTo>
                      <a:pt x="64" y="692"/>
                    </a:lnTo>
                    <a:lnTo>
                      <a:pt x="63" y="677"/>
                    </a:lnTo>
                    <a:lnTo>
                      <a:pt x="63" y="658"/>
                    </a:lnTo>
                    <a:lnTo>
                      <a:pt x="63" y="639"/>
                    </a:lnTo>
                    <a:lnTo>
                      <a:pt x="64" y="619"/>
                    </a:lnTo>
                    <a:lnTo>
                      <a:pt x="64" y="598"/>
                    </a:lnTo>
                    <a:lnTo>
                      <a:pt x="66" y="579"/>
                    </a:lnTo>
                    <a:lnTo>
                      <a:pt x="68" y="561"/>
                    </a:lnTo>
                    <a:lnTo>
                      <a:pt x="72" y="544"/>
                    </a:lnTo>
                    <a:lnTo>
                      <a:pt x="80" y="526"/>
                    </a:lnTo>
                    <a:lnTo>
                      <a:pt x="89" y="508"/>
                    </a:lnTo>
                    <a:lnTo>
                      <a:pt x="102" y="490"/>
                    </a:lnTo>
                    <a:lnTo>
                      <a:pt x="114" y="473"/>
                    </a:lnTo>
                    <a:lnTo>
                      <a:pt x="126" y="458"/>
                    </a:lnTo>
                    <a:lnTo>
                      <a:pt x="137" y="445"/>
                    </a:lnTo>
                    <a:lnTo>
                      <a:pt x="146" y="435"/>
                    </a:lnTo>
                    <a:lnTo>
                      <a:pt x="152" y="429"/>
                    </a:lnTo>
                    <a:lnTo>
                      <a:pt x="154" y="426"/>
                    </a:lnTo>
                    <a:lnTo>
                      <a:pt x="154" y="425"/>
                    </a:lnTo>
                    <a:lnTo>
                      <a:pt x="153" y="421"/>
                    </a:lnTo>
                    <a:lnTo>
                      <a:pt x="152" y="415"/>
                    </a:lnTo>
                    <a:lnTo>
                      <a:pt x="150" y="408"/>
                    </a:lnTo>
                    <a:lnTo>
                      <a:pt x="149" y="399"/>
                    </a:lnTo>
                    <a:lnTo>
                      <a:pt x="148" y="390"/>
                    </a:lnTo>
                    <a:lnTo>
                      <a:pt x="147" y="380"/>
                    </a:lnTo>
                    <a:lnTo>
                      <a:pt x="147" y="370"/>
                    </a:lnTo>
                    <a:lnTo>
                      <a:pt x="148" y="360"/>
                    </a:lnTo>
                    <a:lnTo>
                      <a:pt x="149" y="350"/>
                    </a:lnTo>
                    <a:lnTo>
                      <a:pt x="153" y="340"/>
                    </a:lnTo>
                    <a:lnTo>
                      <a:pt x="161" y="329"/>
                    </a:lnTo>
                    <a:lnTo>
                      <a:pt x="171" y="316"/>
                    </a:lnTo>
                    <a:lnTo>
                      <a:pt x="181" y="303"/>
                    </a:lnTo>
                    <a:lnTo>
                      <a:pt x="194" y="291"/>
                    </a:lnTo>
                    <a:lnTo>
                      <a:pt x="205" y="280"/>
                    </a:lnTo>
                    <a:lnTo>
                      <a:pt x="215" y="270"/>
                    </a:lnTo>
                    <a:lnTo>
                      <a:pt x="223" y="262"/>
                    </a:lnTo>
                    <a:lnTo>
                      <a:pt x="229" y="257"/>
                    </a:lnTo>
                    <a:lnTo>
                      <a:pt x="232" y="255"/>
                    </a:lnTo>
                    <a:lnTo>
                      <a:pt x="232" y="253"/>
                    </a:lnTo>
                    <a:lnTo>
                      <a:pt x="234" y="246"/>
                    </a:lnTo>
                    <a:lnTo>
                      <a:pt x="236" y="237"/>
                    </a:lnTo>
                    <a:lnTo>
                      <a:pt x="240" y="225"/>
                    </a:lnTo>
                    <a:lnTo>
                      <a:pt x="245" y="211"/>
                    </a:lnTo>
                    <a:lnTo>
                      <a:pt x="251" y="197"/>
                    </a:lnTo>
                    <a:lnTo>
                      <a:pt x="258" y="181"/>
                    </a:lnTo>
                    <a:lnTo>
                      <a:pt x="266" y="166"/>
                    </a:lnTo>
                    <a:lnTo>
                      <a:pt x="275" y="152"/>
                    </a:lnTo>
                    <a:lnTo>
                      <a:pt x="285" y="139"/>
                    </a:lnTo>
                    <a:lnTo>
                      <a:pt x="297" y="127"/>
                    </a:lnTo>
                    <a:lnTo>
                      <a:pt x="310" y="116"/>
                    </a:lnTo>
                    <a:lnTo>
                      <a:pt x="324" y="109"/>
                    </a:lnTo>
                    <a:lnTo>
                      <a:pt x="336" y="103"/>
                    </a:lnTo>
                    <a:lnTo>
                      <a:pt x="349" y="98"/>
                    </a:lnTo>
                    <a:lnTo>
                      <a:pt x="360" y="95"/>
                    </a:lnTo>
                    <a:lnTo>
                      <a:pt x="369" y="94"/>
                    </a:lnTo>
                    <a:lnTo>
                      <a:pt x="377" y="92"/>
                    </a:lnTo>
                    <a:lnTo>
                      <a:pt x="381" y="92"/>
                    </a:lnTo>
                    <a:lnTo>
                      <a:pt x="384" y="91"/>
                    </a:lnTo>
                    <a:lnTo>
                      <a:pt x="384" y="90"/>
                    </a:lnTo>
                    <a:lnTo>
                      <a:pt x="389" y="85"/>
                    </a:lnTo>
                    <a:lnTo>
                      <a:pt x="396" y="78"/>
                    </a:lnTo>
                    <a:lnTo>
                      <a:pt x="405" y="68"/>
                    </a:lnTo>
                    <a:lnTo>
                      <a:pt x="416" y="57"/>
                    </a:lnTo>
                    <a:lnTo>
                      <a:pt x="430" y="47"/>
                    </a:lnTo>
                    <a:lnTo>
                      <a:pt x="446" y="36"/>
                    </a:lnTo>
                    <a:lnTo>
                      <a:pt x="463" y="26"/>
                    </a:lnTo>
                    <a:lnTo>
                      <a:pt x="483" y="18"/>
                    </a:lnTo>
                    <a:lnTo>
                      <a:pt x="505" y="12"/>
                    </a:lnTo>
                    <a:lnTo>
                      <a:pt x="527" y="9"/>
                    </a:lnTo>
                    <a:lnTo>
                      <a:pt x="549" y="8"/>
                    </a:lnTo>
                    <a:lnTo>
                      <a:pt x="569" y="8"/>
                    </a:lnTo>
                    <a:lnTo>
                      <a:pt x="588" y="10"/>
                    </a:lnTo>
                    <a:lnTo>
                      <a:pt x="606" y="13"/>
                    </a:lnTo>
                    <a:lnTo>
                      <a:pt x="621" y="16"/>
                    </a:lnTo>
                    <a:lnTo>
                      <a:pt x="634" y="19"/>
                    </a:lnTo>
                    <a:lnTo>
                      <a:pt x="643" y="22"/>
                    </a:lnTo>
                    <a:lnTo>
                      <a:pt x="649" y="25"/>
                    </a:lnTo>
                    <a:lnTo>
                      <a:pt x="651" y="25"/>
                    </a:lnTo>
                    <a:lnTo>
                      <a:pt x="652" y="25"/>
                    </a:lnTo>
                    <a:lnTo>
                      <a:pt x="654" y="23"/>
                    </a:lnTo>
                    <a:lnTo>
                      <a:pt x="657" y="21"/>
                    </a:lnTo>
                    <a:lnTo>
                      <a:pt x="662" y="18"/>
                    </a:lnTo>
                    <a:lnTo>
                      <a:pt x="668" y="15"/>
                    </a:lnTo>
                    <a:lnTo>
                      <a:pt x="675" y="11"/>
                    </a:lnTo>
                    <a:lnTo>
                      <a:pt x="682" y="8"/>
                    </a:lnTo>
                    <a:lnTo>
                      <a:pt x="691" y="5"/>
                    </a:lnTo>
                    <a:lnTo>
                      <a:pt x="700" y="2"/>
                    </a:lnTo>
                    <a:lnTo>
                      <a:pt x="710" y="0"/>
                    </a:lnTo>
                    <a:lnTo>
                      <a:pt x="721" y="0"/>
                    </a:lnTo>
                    <a:lnTo>
                      <a:pt x="733" y="2"/>
                    </a:lnTo>
                    <a:lnTo>
                      <a:pt x="745" y="6"/>
                    </a:lnTo>
                    <a:lnTo>
                      <a:pt x="758" y="10"/>
                    </a:lnTo>
                    <a:lnTo>
                      <a:pt x="770" y="15"/>
                    </a:lnTo>
                    <a:lnTo>
                      <a:pt x="780" y="21"/>
                    </a:lnTo>
                    <a:lnTo>
                      <a:pt x="789" y="25"/>
                    </a:lnTo>
                    <a:lnTo>
                      <a:pt x="797" y="29"/>
                    </a:lnTo>
                    <a:lnTo>
                      <a:pt x="802" y="32"/>
                    </a:lnTo>
                    <a:lnTo>
                      <a:pt x="803" y="33"/>
                    </a:lnTo>
                    <a:lnTo>
                      <a:pt x="883" y="40"/>
                    </a:lnTo>
                    <a:lnTo>
                      <a:pt x="885" y="40"/>
                    </a:lnTo>
                    <a:lnTo>
                      <a:pt x="890" y="37"/>
                    </a:lnTo>
                    <a:lnTo>
                      <a:pt x="898" y="32"/>
                    </a:lnTo>
                    <a:lnTo>
                      <a:pt x="909" y="27"/>
                    </a:lnTo>
                    <a:lnTo>
                      <a:pt x="920" y="21"/>
                    </a:lnTo>
                    <a:lnTo>
                      <a:pt x="933" y="15"/>
                    </a:lnTo>
                    <a:lnTo>
                      <a:pt x="947" y="11"/>
                    </a:lnTo>
                    <a:lnTo>
                      <a:pt x="960" y="7"/>
                    </a:lnTo>
                    <a:lnTo>
                      <a:pt x="973" y="5"/>
                    </a:lnTo>
                    <a:lnTo>
                      <a:pt x="984" y="4"/>
                    </a:lnTo>
                    <a:lnTo>
                      <a:pt x="994" y="6"/>
                    </a:lnTo>
                    <a:lnTo>
                      <a:pt x="1003" y="9"/>
                    </a:lnTo>
                    <a:lnTo>
                      <a:pt x="1011" y="11"/>
                    </a:lnTo>
                    <a:lnTo>
                      <a:pt x="1018" y="14"/>
                    </a:lnTo>
                    <a:lnTo>
                      <a:pt x="1025" y="17"/>
                    </a:lnTo>
                    <a:lnTo>
                      <a:pt x="1030" y="20"/>
                    </a:lnTo>
                    <a:lnTo>
                      <a:pt x="1035" y="23"/>
                    </a:lnTo>
                    <a:lnTo>
                      <a:pt x="1038" y="25"/>
                    </a:lnTo>
                    <a:lnTo>
                      <a:pt x="1040" y="27"/>
                    </a:lnTo>
                    <a:lnTo>
                      <a:pt x="1041" y="27"/>
                    </a:lnTo>
                    <a:lnTo>
                      <a:pt x="1042" y="27"/>
                    </a:lnTo>
                    <a:lnTo>
                      <a:pt x="1046" y="26"/>
                    </a:lnTo>
                    <a:lnTo>
                      <a:pt x="1052" y="25"/>
                    </a:lnTo>
                    <a:lnTo>
                      <a:pt x="1059" y="24"/>
                    </a:lnTo>
                    <a:lnTo>
                      <a:pt x="1068" y="23"/>
                    </a:lnTo>
                    <a:lnTo>
                      <a:pt x="1078" y="21"/>
                    </a:lnTo>
                    <a:lnTo>
                      <a:pt x="1088" y="21"/>
                    </a:lnTo>
                    <a:lnTo>
                      <a:pt x="1099" y="20"/>
                    </a:lnTo>
                    <a:lnTo>
                      <a:pt x="1109" y="19"/>
                    </a:lnTo>
                    <a:lnTo>
                      <a:pt x="1119" y="19"/>
                    </a:lnTo>
                    <a:lnTo>
                      <a:pt x="1128" y="21"/>
                    </a:lnTo>
                    <a:lnTo>
                      <a:pt x="1138" y="26"/>
                    </a:lnTo>
                    <a:lnTo>
                      <a:pt x="1148" y="33"/>
                    </a:lnTo>
                    <a:lnTo>
                      <a:pt x="1158" y="41"/>
                    </a:lnTo>
                    <a:lnTo>
                      <a:pt x="1169" y="50"/>
                    </a:lnTo>
                    <a:lnTo>
                      <a:pt x="1179" y="58"/>
                    </a:lnTo>
                    <a:lnTo>
                      <a:pt x="1189" y="66"/>
                    </a:lnTo>
                    <a:lnTo>
                      <a:pt x="1199" y="72"/>
                    </a:lnTo>
                    <a:lnTo>
                      <a:pt x="1208" y="75"/>
                    </a:lnTo>
                    <a:lnTo>
                      <a:pt x="1217" y="76"/>
                    </a:lnTo>
                    <a:lnTo>
                      <a:pt x="1226" y="75"/>
                    </a:lnTo>
                    <a:lnTo>
                      <a:pt x="1234" y="73"/>
                    </a:lnTo>
                    <a:lnTo>
                      <a:pt x="1242" y="71"/>
                    </a:lnTo>
                    <a:lnTo>
                      <a:pt x="1250" y="67"/>
                    </a:lnTo>
                    <a:lnTo>
                      <a:pt x="1258" y="64"/>
                    </a:lnTo>
                    <a:lnTo>
                      <a:pt x="1267" y="61"/>
                    </a:lnTo>
                    <a:lnTo>
                      <a:pt x="1277" y="59"/>
                    </a:lnTo>
                    <a:lnTo>
                      <a:pt x="1287" y="57"/>
                    </a:lnTo>
                    <a:lnTo>
                      <a:pt x="1298" y="56"/>
                    </a:lnTo>
                    <a:lnTo>
                      <a:pt x="1311" y="57"/>
                    </a:lnTo>
                    <a:lnTo>
                      <a:pt x="1324" y="61"/>
                    </a:lnTo>
                    <a:lnTo>
                      <a:pt x="1338" y="68"/>
                    </a:lnTo>
                    <a:lnTo>
                      <a:pt x="1353" y="77"/>
                    </a:lnTo>
                    <a:lnTo>
                      <a:pt x="1366" y="88"/>
                    </a:lnTo>
                    <a:lnTo>
                      <a:pt x="1379" y="100"/>
                    </a:lnTo>
                    <a:lnTo>
                      <a:pt x="1391" y="111"/>
                    </a:lnTo>
                    <a:lnTo>
                      <a:pt x="1401" y="121"/>
                    </a:lnTo>
                    <a:lnTo>
                      <a:pt x="1408" y="129"/>
                    </a:lnTo>
                    <a:lnTo>
                      <a:pt x="1414" y="135"/>
                    </a:lnTo>
                    <a:lnTo>
                      <a:pt x="1415" y="137"/>
                    </a:lnTo>
                    <a:lnTo>
                      <a:pt x="1417" y="137"/>
                    </a:lnTo>
                    <a:lnTo>
                      <a:pt x="1423" y="137"/>
                    </a:lnTo>
                    <a:lnTo>
                      <a:pt x="1431" y="137"/>
                    </a:lnTo>
                    <a:lnTo>
                      <a:pt x="1442" y="137"/>
                    </a:lnTo>
                    <a:lnTo>
                      <a:pt x="1454" y="139"/>
                    </a:lnTo>
                    <a:lnTo>
                      <a:pt x="1467" y="142"/>
                    </a:lnTo>
                    <a:lnTo>
                      <a:pt x="1480" y="145"/>
                    </a:lnTo>
                    <a:lnTo>
                      <a:pt x="1493" y="151"/>
                    </a:lnTo>
                    <a:lnTo>
                      <a:pt x="1506" y="160"/>
                    </a:lnTo>
                    <a:lnTo>
                      <a:pt x="1516" y="171"/>
                    </a:lnTo>
                    <a:lnTo>
                      <a:pt x="1520" y="177"/>
                    </a:lnTo>
                    <a:lnTo>
                      <a:pt x="1523" y="181"/>
                    </a:lnTo>
                    <a:lnTo>
                      <a:pt x="1526" y="186"/>
                    </a:lnTo>
                    <a:lnTo>
                      <a:pt x="1528" y="191"/>
                    </a:lnTo>
                    <a:lnTo>
                      <a:pt x="1531" y="196"/>
                    </a:lnTo>
                    <a:lnTo>
                      <a:pt x="1534" y="200"/>
                    </a:lnTo>
                    <a:lnTo>
                      <a:pt x="1535" y="204"/>
                    </a:lnTo>
                    <a:lnTo>
                      <a:pt x="1537" y="208"/>
                    </a:lnTo>
                    <a:lnTo>
                      <a:pt x="1538" y="212"/>
                    </a:lnTo>
                    <a:lnTo>
                      <a:pt x="1539" y="216"/>
                    </a:lnTo>
                    <a:lnTo>
                      <a:pt x="1542" y="234"/>
                    </a:lnTo>
                    <a:lnTo>
                      <a:pt x="1543" y="253"/>
                    </a:lnTo>
                    <a:lnTo>
                      <a:pt x="1543" y="270"/>
                    </a:lnTo>
                    <a:lnTo>
                      <a:pt x="1541" y="287"/>
                    </a:lnTo>
                    <a:lnTo>
                      <a:pt x="1539" y="302"/>
                    </a:lnTo>
                    <a:lnTo>
                      <a:pt x="1536" y="315"/>
                    </a:lnTo>
                    <a:lnTo>
                      <a:pt x="1534" y="325"/>
                    </a:lnTo>
                    <a:lnTo>
                      <a:pt x="1531" y="334"/>
                    </a:lnTo>
                    <a:lnTo>
                      <a:pt x="1530" y="339"/>
                    </a:lnTo>
                    <a:lnTo>
                      <a:pt x="1529" y="341"/>
                    </a:lnTo>
                    <a:lnTo>
                      <a:pt x="1531" y="343"/>
                    </a:lnTo>
                    <a:lnTo>
                      <a:pt x="1535" y="349"/>
                    </a:lnTo>
                    <a:lnTo>
                      <a:pt x="1541" y="357"/>
                    </a:lnTo>
                    <a:lnTo>
                      <a:pt x="1549" y="370"/>
                    </a:lnTo>
                    <a:lnTo>
                      <a:pt x="1558" y="382"/>
                    </a:lnTo>
                    <a:lnTo>
                      <a:pt x="1567" y="398"/>
                    </a:lnTo>
                    <a:lnTo>
                      <a:pt x="1575" y="413"/>
                    </a:lnTo>
                    <a:lnTo>
                      <a:pt x="1584" y="427"/>
                    </a:lnTo>
                    <a:lnTo>
                      <a:pt x="1590" y="442"/>
                    </a:lnTo>
                    <a:lnTo>
                      <a:pt x="1594" y="455"/>
                    </a:lnTo>
                    <a:lnTo>
                      <a:pt x="1596" y="468"/>
                    </a:lnTo>
                    <a:lnTo>
                      <a:pt x="1596" y="482"/>
                    </a:lnTo>
                    <a:lnTo>
                      <a:pt x="1594" y="496"/>
                    </a:lnTo>
                    <a:lnTo>
                      <a:pt x="1592" y="512"/>
                    </a:lnTo>
                    <a:lnTo>
                      <a:pt x="1589" y="526"/>
                    </a:lnTo>
                    <a:lnTo>
                      <a:pt x="1585" y="539"/>
                    </a:lnTo>
                    <a:lnTo>
                      <a:pt x="1582" y="550"/>
                    </a:lnTo>
                    <a:lnTo>
                      <a:pt x="1579" y="559"/>
                    </a:lnTo>
                    <a:lnTo>
                      <a:pt x="1578" y="565"/>
                    </a:lnTo>
                    <a:lnTo>
                      <a:pt x="1577" y="566"/>
                    </a:lnTo>
                    <a:lnTo>
                      <a:pt x="1577" y="568"/>
                    </a:lnTo>
                    <a:lnTo>
                      <a:pt x="1579" y="572"/>
                    </a:lnTo>
                    <a:lnTo>
                      <a:pt x="1582" y="579"/>
                    </a:lnTo>
                    <a:lnTo>
                      <a:pt x="1585" y="588"/>
                    </a:lnTo>
                    <a:lnTo>
                      <a:pt x="1588" y="598"/>
                    </a:lnTo>
                    <a:lnTo>
                      <a:pt x="1592" y="609"/>
                    </a:lnTo>
                    <a:lnTo>
                      <a:pt x="1595" y="620"/>
                    </a:lnTo>
                    <a:lnTo>
                      <a:pt x="1598" y="633"/>
                    </a:lnTo>
                    <a:lnTo>
                      <a:pt x="1598" y="645"/>
                    </a:lnTo>
                    <a:lnTo>
                      <a:pt x="1598" y="658"/>
                    </a:lnTo>
                    <a:lnTo>
                      <a:pt x="1597" y="670"/>
                    </a:lnTo>
                    <a:lnTo>
                      <a:pt x="1594" y="683"/>
                    </a:lnTo>
                    <a:lnTo>
                      <a:pt x="1591" y="695"/>
                    </a:lnTo>
                    <a:lnTo>
                      <a:pt x="1587" y="706"/>
                    </a:lnTo>
                    <a:lnTo>
                      <a:pt x="1582" y="717"/>
                    </a:lnTo>
                    <a:lnTo>
                      <a:pt x="1579" y="726"/>
                    </a:lnTo>
                    <a:lnTo>
                      <a:pt x="1575" y="734"/>
                    </a:lnTo>
                    <a:lnTo>
                      <a:pt x="1572" y="740"/>
                    </a:lnTo>
                    <a:lnTo>
                      <a:pt x="1569" y="744"/>
                    </a:lnTo>
                    <a:lnTo>
                      <a:pt x="1569" y="745"/>
                    </a:lnTo>
                    <a:lnTo>
                      <a:pt x="1592" y="817"/>
                    </a:lnTo>
                    <a:lnTo>
                      <a:pt x="1592" y="819"/>
                    </a:lnTo>
                    <a:lnTo>
                      <a:pt x="1592" y="824"/>
                    </a:lnTo>
                    <a:lnTo>
                      <a:pt x="1592" y="831"/>
                    </a:lnTo>
                    <a:lnTo>
                      <a:pt x="1593" y="840"/>
                    </a:lnTo>
                    <a:lnTo>
                      <a:pt x="1593" y="851"/>
                    </a:lnTo>
                    <a:lnTo>
                      <a:pt x="1593" y="863"/>
                    </a:lnTo>
                    <a:lnTo>
                      <a:pt x="1592" y="875"/>
                    </a:lnTo>
                    <a:lnTo>
                      <a:pt x="1591" y="889"/>
                    </a:lnTo>
                    <a:lnTo>
                      <a:pt x="1589" y="902"/>
                    </a:lnTo>
                    <a:lnTo>
                      <a:pt x="1587" y="914"/>
                    </a:lnTo>
                    <a:lnTo>
                      <a:pt x="1582" y="931"/>
                    </a:lnTo>
                    <a:lnTo>
                      <a:pt x="1576" y="948"/>
                    </a:lnTo>
                    <a:lnTo>
                      <a:pt x="1569" y="962"/>
                    </a:lnTo>
                    <a:lnTo>
                      <a:pt x="1561" y="976"/>
                    </a:lnTo>
                    <a:lnTo>
                      <a:pt x="1553" y="988"/>
                    </a:lnTo>
                    <a:lnTo>
                      <a:pt x="1545" y="998"/>
                    </a:lnTo>
                    <a:lnTo>
                      <a:pt x="1537" y="1006"/>
                    </a:lnTo>
                    <a:lnTo>
                      <a:pt x="1532" y="1012"/>
                    </a:lnTo>
                    <a:lnTo>
                      <a:pt x="1528" y="1016"/>
                    </a:lnTo>
                    <a:lnTo>
                      <a:pt x="1528" y="1017"/>
                    </a:lnTo>
                    <a:lnTo>
                      <a:pt x="1528" y="1019"/>
                    </a:lnTo>
                    <a:lnTo>
                      <a:pt x="1531" y="1023"/>
                    </a:lnTo>
                    <a:lnTo>
                      <a:pt x="1534" y="1031"/>
                    </a:lnTo>
                    <a:lnTo>
                      <a:pt x="1537" y="1040"/>
                    </a:lnTo>
                    <a:lnTo>
                      <a:pt x="1541" y="1051"/>
                    </a:lnTo>
                    <a:lnTo>
                      <a:pt x="1544" y="1063"/>
                    </a:lnTo>
                    <a:lnTo>
                      <a:pt x="1546" y="1077"/>
                    </a:lnTo>
                    <a:lnTo>
                      <a:pt x="1547" y="1091"/>
                    </a:lnTo>
                    <a:lnTo>
                      <a:pt x="1546" y="1104"/>
                    </a:lnTo>
                    <a:lnTo>
                      <a:pt x="1543" y="1118"/>
                    </a:lnTo>
                    <a:lnTo>
                      <a:pt x="1539" y="1127"/>
                    </a:lnTo>
                    <a:lnTo>
                      <a:pt x="1534" y="1136"/>
                    </a:lnTo>
                    <a:lnTo>
                      <a:pt x="1528" y="1144"/>
                    </a:lnTo>
                    <a:lnTo>
                      <a:pt x="1522" y="1152"/>
                    </a:lnTo>
                    <a:lnTo>
                      <a:pt x="1516" y="1159"/>
                    </a:lnTo>
                    <a:lnTo>
                      <a:pt x="1510" y="1166"/>
                    </a:lnTo>
                    <a:lnTo>
                      <a:pt x="1505" y="1171"/>
                    </a:lnTo>
                    <a:lnTo>
                      <a:pt x="1501" y="1175"/>
                    </a:lnTo>
                    <a:lnTo>
                      <a:pt x="1498" y="1177"/>
                    </a:lnTo>
                    <a:lnTo>
                      <a:pt x="1497" y="1178"/>
                    </a:lnTo>
                    <a:lnTo>
                      <a:pt x="1497" y="1180"/>
                    </a:lnTo>
                    <a:lnTo>
                      <a:pt x="1497" y="1184"/>
                    </a:lnTo>
                    <a:lnTo>
                      <a:pt x="1498" y="1190"/>
                    </a:lnTo>
                    <a:lnTo>
                      <a:pt x="1499" y="1198"/>
                    </a:lnTo>
                    <a:lnTo>
                      <a:pt x="1499" y="1207"/>
                    </a:lnTo>
                    <a:lnTo>
                      <a:pt x="1499" y="1217"/>
                    </a:lnTo>
                    <a:lnTo>
                      <a:pt x="1498" y="1228"/>
                    </a:lnTo>
                    <a:lnTo>
                      <a:pt x="1496" y="1238"/>
                    </a:lnTo>
                    <a:lnTo>
                      <a:pt x="1493" y="1247"/>
                    </a:lnTo>
                    <a:lnTo>
                      <a:pt x="1490" y="1256"/>
                    </a:lnTo>
                    <a:lnTo>
                      <a:pt x="1483" y="1267"/>
                    </a:lnTo>
                    <a:lnTo>
                      <a:pt x="1471" y="1281"/>
                    </a:lnTo>
                    <a:lnTo>
                      <a:pt x="1454" y="1298"/>
                    </a:lnTo>
                    <a:lnTo>
                      <a:pt x="1433" y="1316"/>
                    </a:lnTo>
                    <a:lnTo>
                      <a:pt x="1410" y="1335"/>
                    </a:lnTo>
                    <a:lnTo>
                      <a:pt x="1384" y="1351"/>
                    </a:lnTo>
                    <a:lnTo>
                      <a:pt x="1357" y="1367"/>
                    </a:lnTo>
                    <a:lnTo>
                      <a:pt x="1328" y="1378"/>
                    </a:lnTo>
                    <a:lnTo>
                      <a:pt x="1300" y="1386"/>
                    </a:lnTo>
                    <a:lnTo>
                      <a:pt x="1273" y="1387"/>
                    </a:lnTo>
                    <a:lnTo>
                      <a:pt x="1234" y="1382"/>
                    </a:lnTo>
                    <a:lnTo>
                      <a:pt x="1205" y="1370"/>
                    </a:lnTo>
                    <a:lnTo>
                      <a:pt x="1184" y="1353"/>
                    </a:lnTo>
                    <a:lnTo>
                      <a:pt x="1170" y="1333"/>
                    </a:lnTo>
                    <a:lnTo>
                      <a:pt x="1162" y="1311"/>
                    </a:lnTo>
                    <a:lnTo>
                      <a:pt x="1157" y="1290"/>
                    </a:lnTo>
                    <a:lnTo>
                      <a:pt x="1157" y="1270"/>
                    </a:lnTo>
                    <a:lnTo>
                      <a:pt x="1158" y="1254"/>
                    </a:lnTo>
                    <a:lnTo>
                      <a:pt x="1160" y="1243"/>
                    </a:lnTo>
                    <a:lnTo>
                      <a:pt x="1160" y="1239"/>
                    </a:lnTo>
                    <a:lnTo>
                      <a:pt x="1159" y="1240"/>
                    </a:lnTo>
                    <a:lnTo>
                      <a:pt x="1156" y="1240"/>
                    </a:lnTo>
                    <a:lnTo>
                      <a:pt x="1150" y="1241"/>
                    </a:lnTo>
                    <a:lnTo>
                      <a:pt x="1143" y="1242"/>
                    </a:lnTo>
                    <a:lnTo>
                      <a:pt x="1135" y="1243"/>
                    </a:lnTo>
                    <a:lnTo>
                      <a:pt x="1127" y="1242"/>
                    </a:lnTo>
                    <a:lnTo>
                      <a:pt x="1119" y="1241"/>
                    </a:lnTo>
                    <a:lnTo>
                      <a:pt x="1110" y="1238"/>
                    </a:lnTo>
                    <a:lnTo>
                      <a:pt x="1103" y="1234"/>
                    </a:lnTo>
                    <a:lnTo>
                      <a:pt x="1097" y="1228"/>
                    </a:lnTo>
                    <a:lnTo>
                      <a:pt x="1093" y="1221"/>
                    </a:lnTo>
                    <a:lnTo>
                      <a:pt x="1091" y="1215"/>
                    </a:lnTo>
                    <a:lnTo>
                      <a:pt x="1090" y="1209"/>
                    </a:lnTo>
                    <a:lnTo>
                      <a:pt x="1090" y="1205"/>
                    </a:lnTo>
                    <a:lnTo>
                      <a:pt x="1091" y="1200"/>
                    </a:lnTo>
                    <a:lnTo>
                      <a:pt x="1091" y="1196"/>
                    </a:lnTo>
                    <a:lnTo>
                      <a:pt x="1091" y="1192"/>
                    </a:lnTo>
                    <a:lnTo>
                      <a:pt x="1089" y="1187"/>
                    </a:lnTo>
                    <a:lnTo>
                      <a:pt x="1086" y="1182"/>
                    </a:lnTo>
                    <a:lnTo>
                      <a:pt x="1081" y="1177"/>
                    </a:lnTo>
                    <a:lnTo>
                      <a:pt x="1079" y="1175"/>
                    </a:lnTo>
                    <a:lnTo>
                      <a:pt x="1078" y="1174"/>
                    </a:lnTo>
                    <a:lnTo>
                      <a:pt x="1076" y="1173"/>
                    </a:lnTo>
                    <a:lnTo>
                      <a:pt x="1074" y="1173"/>
                    </a:lnTo>
                    <a:lnTo>
                      <a:pt x="1072" y="1172"/>
                    </a:lnTo>
                    <a:lnTo>
                      <a:pt x="1068" y="1172"/>
                    </a:lnTo>
                    <a:lnTo>
                      <a:pt x="1065" y="1172"/>
                    </a:lnTo>
                    <a:lnTo>
                      <a:pt x="1061" y="1173"/>
                    </a:lnTo>
                    <a:lnTo>
                      <a:pt x="1056" y="1173"/>
                    </a:lnTo>
                    <a:lnTo>
                      <a:pt x="1049" y="1173"/>
                    </a:lnTo>
                    <a:lnTo>
                      <a:pt x="1041" y="1171"/>
                    </a:lnTo>
                    <a:lnTo>
                      <a:pt x="1035" y="1168"/>
                    </a:lnTo>
                    <a:lnTo>
                      <a:pt x="1029" y="1164"/>
                    </a:lnTo>
                    <a:lnTo>
                      <a:pt x="1023" y="1158"/>
                    </a:lnTo>
                    <a:lnTo>
                      <a:pt x="1018" y="1152"/>
                    </a:lnTo>
                    <a:lnTo>
                      <a:pt x="1014" y="1145"/>
                    </a:lnTo>
                    <a:lnTo>
                      <a:pt x="1010" y="1139"/>
                    </a:lnTo>
                    <a:lnTo>
                      <a:pt x="1007" y="1133"/>
                    </a:lnTo>
                    <a:lnTo>
                      <a:pt x="1005" y="1126"/>
                    </a:lnTo>
                    <a:lnTo>
                      <a:pt x="1003" y="1121"/>
                    </a:lnTo>
                    <a:lnTo>
                      <a:pt x="1002" y="1109"/>
                    </a:lnTo>
                    <a:lnTo>
                      <a:pt x="1004" y="1094"/>
                    </a:lnTo>
                    <a:lnTo>
                      <a:pt x="1008" y="1077"/>
                    </a:lnTo>
                    <a:lnTo>
                      <a:pt x="1014" y="1060"/>
                    </a:lnTo>
                    <a:lnTo>
                      <a:pt x="1021" y="1043"/>
                    </a:lnTo>
                    <a:lnTo>
                      <a:pt x="1027" y="1027"/>
                    </a:lnTo>
                    <a:lnTo>
                      <a:pt x="1033" y="1012"/>
                    </a:lnTo>
                    <a:lnTo>
                      <a:pt x="1037" y="1002"/>
                    </a:lnTo>
                    <a:lnTo>
                      <a:pt x="1037" y="994"/>
                    </a:lnTo>
                    <a:lnTo>
                      <a:pt x="1035" y="992"/>
                    </a:lnTo>
                    <a:lnTo>
                      <a:pt x="1031" y="993"/>
                    </a:lnTo>
                    <a:lnTo>
                      <a:pt x="1025" y="994"/>
                    </a:lnTo>
                    <a:lnTo>
                      <a:pt x="1018" y="997"/>
                    </a:lnTo>
                    <a:lnTo>
                      <a:pt x="1008" y="1000"/>
                    </a:lnTo>
                    <a:lnTo>
                      <a:pt x="996" y="1003"/>
                    </a:lnTo>
                    <a:lnTo>
                      <a:pt x="985" y="1007"/>
                    </a:lnTo>
                    <a:lnTo>
                      <a:pt x="973" y="1012"/>
                    </a:lnTo>
                    <a:lnTo>
                      <a:pt x="961" y="1017"/>
                    </a:lnTo>
                    <a:lnTo>
                      <a:pt x="951" y="1023"/>
                    </a:lnTo>
                    <a:lnTo>
                      <a:pt x="942" y="1030"/>
                    </a:lnTo>
                    <a:lnTo>
                      <a:pt x="931" y="1039"/>
                    </a:lnTo>
                    <a:lnTo>
                      <a:pt x="921" y="1050"/>
                    </a:lnTo>
                    <a:lnTo>
                      <a:pt x="912" y="1061"/>
                    </a:lnTo>
                    <a:lnTo>
                      <a:pt x="904" y="1072"/>
                    </a:lnTo>
                    <a:lnTo>
                      <a:pt x="897" y="1084"/>
                    </a:lnTo>
                    <a:lnTo>
                      <a:pt x="891" y="1095"/>
                    </a:lnTo>
                    <a:lnTo>
                      <a:pt x="887" y="1104"/>
                    </a:lnTo>
                    <a:lnTo>
                      <a:pt x="884" y="1111"/>
                    </a:lnTo>
                    <a:lnTo>
                      <a:pt x="881" y="1116"/>
                    </a:lnTo>
                    <a:lnTo>
                      <a:pt x="881" y="1117"/>
                    </a:lnTo>
                    <a:lnTo>
                      <a:pt x="880" y="1120"/>
                    </a:lnTo>
                    <a:lnTo>
                      <a:pt x="875" y="1126"/>
                    </a:lnTo>
                    <a:lnTo>
                      <a:pt x="869" y="1136"/>
                    </a:lnTo>
                    <a:lnTo>
                      <a:pt x="859" y="1147"/>
                    </a:lnTo>
                    <a:lnTo>
                      <a:pt x="847" y="1159"/>
                    </a:lnTo>
                    <a:lnTo>
                      <a:pt x="834" y="1173"/>
                    </a:lnTo>
                    <a:lnTo>
                      <a:pt x="817" y="1186"/>
                    </a:lnTo>
                    <a:lnTo>
                      <a:pt x="799" y="1197"/>
                    </a:lnTo>
                    <a:lnTo>
                      <a:pt x="778" y="1206"/>
                    </a:lnTo>
                    <a:lnTo>
                      <a:pt x="756" y="1212"/>
                    </a:lnTo>
                    <a:lnTo>
                      <a:pt x="743" y="1214"/>
                    </a:lnTo>
                    <a:lnTo>
                      <a:pt x="732" y="1212"/>
                    </a:lnTo>
                    <a:lnTo>
                      <a:pt x="723" y="1209"/>
                    </a:lnTo>
                    <a:lnTo>
                      <a:pt x="714" y="1202"/>
                    </a:lnTo>
                    <a:lnTo>
                      <a:pt x="707" y="1196"/>
                    </a:lnTo>
                    <a:lnTo>
                      <a:pt x="699" y="1187"/>
                    </a:lnTo>
                    <a:lnTo>
                      <a:pt x="691" y="1179"/>
                    </a:lnTo>
                    <a:lnTo>
                      <a:pt x="683" y="1171"/>
                    </a:lnTo>
                    <a:lnTo>
                      <a:pt x="674" y="1162"/>
                    </a:lnTo>
                    <a:lnTo>
                      <a:pt x="664" y="1155"/>
                    </a:lnTo>
                  </a:path>
                </a:pathLst>
              </a:custGeom>
              <a:solidFill>
                <a:srgbClr val="FFC8C8"/>
              </a:solidFill>
              <a:ln w="9525" cap="rnd">
                <a:noFill/>
                <a:round/>
                <a:headEnd/>
                <a:tailEnd/>
              </a:ln>
            </p:spPr>
            <p:txBody>
              <a:bodyPr/>
              <a:lstStyle/>
              <a:p>
                <a:endParaRPr lang="en-US"/>
              </a:p>
            </p:txBody>
          </p:sp>
          <p:sp>
            <p:nvSpPr>
              <p:cNvPr id="84532" name="Freeform 564"/>
              <p:cNvSpPr>
                <a:spLocks noChangeAspect="1"/>
              </p:cNvSpPr>
              <p:nvPr/>
            </p:nvSpPr>
            <p:spPr bwMode="auto">
              <a:xfrm>
                <a:off x="5330" y="879"/>
                <a:ext cx="781" cy="733"/>
              </a:xfrm>
              <a:custGeom>
                <a:avLst/>
                <a:gdLst>
                  <a:gd name="T0" fmla="*/ 69 w 1599"/>
                  <a:gd name="T1" fmla="*/ 129 h 1504"/>
                  <a:gd name="T2" fmla="*/ 63 w 1599"/>
                  <a:gd name="T3" fmla="*/ 122 h 1504"/>
                  <a:gd name="T4" fmla="*/ 52 w 1599"/>
                  <a:gd name="T5" fmla="*/ 117 h 1504"/>
                  <a:gd name="T6" fmla="*/ 56 w 1599"/>
                  <a:gd name="T7" fmla="*/ 126 h 1504"/>
                  <a:gd name="T8" fmla="*/ 55 w 1599"/>
                  <a:gd name="T9" fmla="*/ 144 h 1504"/>
                  <a:gd name="T10" fmla="*/ 50 w 1599"/>
                  <a:gd name="T11" fmla="*/ 148 h 1504"/>
                  <a:gd name="T12" fmla="*/ 50 w 1599"/>
                  <a:gd name="T13" fmla="*/ 161 h 1504"/>
                  <a:gd name="T14" fmla="*/ 38 w 1599"/>
                  <a:gd name="T15" fmla="*/ 173 h 1504"/>
                  <a:gd name="T16" fmla="*/ 29 w 1599"/>
                  <a:gd name="T17" fmla="*/ 174 h 1504"/>
                  <a:gd name="T18" fmla="*/ 3 w 1599"/>
                  <a:gd name="T19" fmla="*/ 155 h 1504"/>
                  <a:gd name="T20" fmla="*/ 1 w 1599"/>
                  <a:gd name="T21" fmla="*/ 135 h 1504"/>
                  <a:gd name="T22" fmla="*/ 4 w 1599"/>
                  <a:gd name="T23" fmla="*/ 125 h 1504"/>
                  <a:gd name="T24" fmla="*/ 1 w 1599"/>
                  <a:gd name="T25" fmla="*/ 119 h 1504"/>
                  <a:gd name="T26" fmla="*/ 1 w 1599"/>
                  <a:gd name="T27" fmla="*/ 102 h 1504"/>
                  <a:gd name="T28" fmla="*/ 5 w 1599"/>
                  <a:gd name="T29" fmla="*/ 85 h 1504"/>
                  <a:gd name="T30" fmla="*/ 7 w 1599"/>
                  <a:gd name="T31" fmla="*/ 78 h 1504"/>
                  <a:gd name="T32" fmla="*/ 10 w 1599"/>
                  <a:gd name="T33" fmla="*/ 59 h 1504"/>
                  <a:gd name="T34" fmla="*/ 18 w 1599"/>
                  <a:gd name="T35" fmla="*/ 49 h 1504"/>
                  <a:gd name="T36" fmla="*/ 18 w 1599"/>
                  <a:gd name="T37" fmla="*/ 39 h 1504"/>
                  <a:gd name="T38" fmla="*/ 27 w 1599"/>
                  <a:gd name="T39" fmla="*/ 29 h 1504"/>
                  <a:gd name="T40" fmla="*/ 33 w 1599"/>
                  <a:gd name="T41" fmla="*/ 16 h 1504"/>
                  <a:gd name="T42" fmla="*/ 44 w 1599"/>
                  <a:gd name="T43" fmla="*/ 11 h 1504"/>
                  <a:gd name="T44" fmla="*/ 54 w 1599"/>
                  <a:gd name="T45" fmla="*/ 3 h 1504"/>
                  <a:gd name="T46" fmla="*/ 74 w 1599"/>
                  <a:gd name="T47" fmla="*/ 2 h 1504"/>
                  <a:gd name="T48" fmla="*/ 79 w 1599"/>
                  <a:gd name="T49" fmla="*/ 1 h 1504"/>
                  <a:gd name="T50" fmla="*/ 90 w 1599"/>
                  <a:gd name="T51" fmla="*/ 1 h 1504"/>
                  <a:gd name="T52" fmla="*/ 105 w 1599"/>
                  <a:gd name="T53" fmla="*/ 4 h 1504"/>
                  <a:gd name="T54" fmla="*/ 117 w 1599"/>
                  <a:gd name="T55" fmla="*/ 1 h 1504"/>
                  <a:gd name="T56" fmla="*/ 122 w 1599"/>
                  <a:gd name="T57" fmla="*/ 3 h 1504"/>
                  <a:gd name="T58" fmla="*/ 130 w 1599"/>
                  <a:gd name="T59" fmla="*/ 2 h 1504"/>
                  <a:gd name="T60" fmla="*/ 142 w 1599"/>
                  <a:gd name="T61" fmla="*/ 9 h 1504"/>
                  <a:gd name="T62" fmla="*/ 151 w 1599"/>
                  <a:gd name="T63" fmla="*/ 6 h 1504"/>
                  <a:gd name="T64" fmla="*/ 164 w 1599"/>
                  <a:gd name="T65" fmla="*/ 15 h 1504"/>
                  <a:gd name="T66" fmla="*/ 172 w 1599"/>
                  <a:gd name="T67" fmla="*/ 17 h 1504"/>
                  <a:gd name="T68" fmla="*/ 179 w 1599"/>
                  <a:gd name="T69" fmla="*/ 23 h 1504"/>
                  <a:gd name="T70" fmla="*/ 179 w 1599"/>
                  <a:gd name="T71" fmla="*/ 35 h 1504"/>
                  <a:gd name="T72" fmla="*/ 181 w 1599"/>
                  <a:gd name="T73" fmla="*/ 43 h 1504"/>
                  <a:gd name="T74" fmla="*/ 186 w 1599"/>
                  <a:gd name="T75" fmla="*/ 58 h 1504"/>
                  <a:gd name="T76" fmla="*/ 184 w 1599"/>
                  <a:gd name="T77" fmla="*/ 66 h 1504"/>
                  <a:gd name="T78" fmla="*/ 186 w 1599"/>
                  <a:gd name="T79" fmla="*/ 77 h 1504"/>
                  <a:gd name="T80" fmla="*/ 186 w 1599"/>
                  <a:gd name="T81" fmla="*/ 95 h 1504"/>
                  <a:gd name="T82" fmla="*/ 185 w 1599"/>
                  <a:gd name="T83" fmla="*/ 104 h 1504"/>
                  <a:gd name="T84" fmla="*/ 178 w 1599"/>
                  <a:gd name="T85" fmla="*/ 117 h 1504"/>
                  <a:gd name="T86" fmla="*/ 180 w 1599"/>
                  <a:gd name="T87" fmla="*/ 125 h 1504"/>
                  <a:gd name="T88" fmla="*/ 176 w 1599"/>
                  <a:gd name="T89" fmla="*/ 135 h 1504"/>
                  <a:gd name="T90" fmla="*/ 175 w 1599"/>
                  <a:gd name="T91" fmla="*/ 140 h 1504"/>
                  <a:gd name="T92" fmla="*/ 167 w 1599"/>
                  <a:gd name="T93" fmla="*/ 152 h 1504"/>
                  <a:gd name="T94" fmla="*/ 138 w 1599"/>
                  <a:gd name="T95" fmla="*/ 156 h 1504"/>
                  <a:gd name="T96" fmla="*/ 135 w 1599"/>
                  <a:gd name="T97" fmla="*/ 143 h 1504"/>
                  <a:gd name="T98" fmla="*/ 127 w 1599"/>
                  <a:gd name="T99" fmla="*/ 141 h 1504"/>
                  <a:gd name="T100" fmla="*/ 126 w 1599"/>
                  <a:gd name="T101" fmla="*/ 136 h 1504"/>
                  <a:gd name="T102" fmla="*/ 122 w 1599"/>
                  <a:gd name="T103" fmla="*/ 136 h 1504"/>
                  <a:gd name="T104" fmla="*/ 117 w 1599"/>
                  <a:gd name="T105" fmla="*/ 131 h 1504"/>
                  <a:gd name="T106" fmla="*/ 121 w 1599"/>
                  <a:gd name="T107" fmla="*/ 116 h 1504"/>
                  <a:gd name="T108" fmla="*/ 113 w 1599"/>
                  <a:gd name="T109" fmla="*/ 117 h 1504"/>
                  <a:gd name="T110" fmla="*/ 104 w 1599"/>
                  <a:gd name="T111" fmla="*/ 127 h 1504"/>
                  <a:gd name="T112" fmla="*/ 99 w 1599"/>
                  <a:gd name="T113" fmla="*/ 134 h 1504"/>
                  <a:gd name="T114" fmla="*/ 83 w 1599"/>
                  <a:gd name="T115" fmla="*/ 139 h 15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99"/>
                  <a:gd name="T175" fmla="*/ 0 h 1504"/>
                  <a:gd name="T176" fmla="*/ 1599 w 1599"/>
                  <a:gd name="T177" fmla="*/ 1504 h 15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99" h="1504">
                    <a:moveTo>
                      <a:pt x="664" y="1155"/>
                    </a:moveTo>
                    <a:lnTo>
                      <a:pt x="653" y="1148"/>
                    </a:lnTo>
                    <a:lnTo>
                      <a:pt x="643" y="1142"/>
                    </a:lnTo>
                    <a:lnTo>
                      <a:pt x="633" y="1136"/>
                    </a:lnTo>
                    <a:lnTo>
                      <a:pt x="624" y="1131"/>
                    </a:lnTo>
                    <a:lnTo>
                      <a:pt x="615" y="1126"/>
                    </a:lnTo>
                    <a:lnTo>
                      <a:pt x="608" y="1123"/>
                    </a:lnTo>
                    <a:lnTo>
                      <a:pt x="602" y="1120"/>
                    </a:lnTo>
                    <a:lnTo>
                      <a:pt x="598" y="1117"/>
                    </a:lnTo>
                    <a:lnTo>
                      <a:pt x="595" y="1117"/>
                    </a:lnTo>
                    <a:lnTo>
                      <a:pt x="594" y="1116"/>
                    </a:lnTo>
                    <a:lnTo>
                      <a:pt x="593" y="1114"/>
                    </a:lnTo>
                    <a:lnTo>
                      <a:pt x="590" y="1110"/>
                    </a:lnTo>
                    <a:lnTo>
                      <a:pt x="585" y="1103"/>
                    </a:lnTo>
                    <a:lnTo>
                      <a:pt x="579" y="1095"/>
                    </a:lnTo>
                    <a:lnTo>
                      <a:pt x="571" y="1085"/>
                    </a:lnTo>
                    <a:lnTo>
                      <a:pt x="563" y="1076"/>
                    </a:lnTo>
                    <a:lnTo>
                      <a:pt x="555" y="1066"/>
                    </a:lnTo>
                    <a:lnTo>
                      <a:pt x="546" y="1057"/>
                    </a:lnTo>
                    <a:lnTo>
                      <a:pt x="537" y="1049"/>
                    </a:lnTo>
                    <a:lnTo>
                      <a:pt x="530" y="1044"/>
                    </a:lnTo>
                    <a:lnTo>
                      <a:pt x="515" y="1034"/>
                    </a:lnTo>
                    <a:lnTo>
                      <a:pt x="501" y="1027"/>
                    </a:lnTo>
                    <a:lnTo>
                      <a:pt x="488" y="1021"/>
                    </a:lnTo>
                    <a:lnTo>
                      <a:pt x="476" y="1016"/>
                    </a:lnTo>
                    <a:lnTo>
                      <a:pt x="464" y="1012"/>
                    </a:lnTo>
                    <a:lnTo>
                      <a:pt x="454" y="1010"/>
                    </a:lnTo>
                    <a:lnTo>
                      <a:pt x="445" y="1009"/>
                    </a:lnTo>
                    <a:lnTo>
                      <a:pt x="438" y="1010"/>
                    </a:lnTo>
                    <a:lnTo>
                      <a:pt x="431" y="1012"/>
                    </a:lnTo>
                    <a:lnTo>
                      <a:pt x="427" y="1015"/>
                    </a:lnTo>
                    <a:lnTo>
                      <a:pt x="422" y="1024"/>
                    </a:lnTo>
                    <a:lnTo>
                      <a:pt x="425" y="1034"/>
                    </a:lnTo>
                    <a:lnTo>
                      <a:pt x="435" y="1045"/>
                    </a:lnTo>
                    <a:lnTo>
                      <a:pt x="447" y="1057"/>
                    </a:lnTo>
                    <a:lnTo>
                      <a:pt x="463" y="1071"/>
                    </a:lnTo>
                    <a:lnTo>
                      <a:pt x="479" y="1087"/>
                    </a:lnTo>
                    <a:lnTo>
                      <a:pt x="494" y="1105"/>
                    </a:lnTo>
                    <a:lnTo>
                      <a:pt x="507" y="1126"/>
                    </a:lnTo>
                    <a:lnTo>
                      <a:pt x="516" y="1150"/>
                    </a:lnTo>
                    <a:lnTo>
                      <a:pt x="519" y="1177"/>
                    </a:lnTo>
                    <a:lnTo>
                      <a:pt x="516" y="1194"/>
                    </a:lnTo>
                    <a:lnTo>
                      <a:pt x="508" y="1209"/>
                    </a:lnTo>
                    <a:lnTo>
                      <a:pt x="498" y="1222"/>
                    </a:lnTo>
                    <a:lnTo>
                      <a:pt x="484" y="1234"/>
                    </a:lnTo>
                    <a:lnTo>
                      <a:pt x="469" y="1243"/>
                    </a:lnTo>
                    <a:lnTo>
                      <a:pt x="455" y="1250"/>
                    </a:lnTo>
                    <a:lnTo>
                      <a:pt x="442" y="1256"/>
                    </a:lnTo>
                    <a:lnTo>
                      <a:pt x="431" y="1259"/>
                    </a:lnTo>
                    <a:lnTo>
                      <a:pt x="424" y="1262"/>
                    </a:lnTo>
                    <a:lnTo>
                      <a:pt x="422" y="1262"/>
                    </a:lnTo>
                    <a:lnTo>
                      <a:pt x="422" y="1263"/>
                    </a:lnTo>
                    <a:lnTo>
                      <a:pt x="424" y="1267"/>
                    </a:lnTo>
                    <a:lnTo>
                      <a:pt x="426" y="1272"/>
                    </a:lnTo>
                    <a:lnTo>
                      <a:pt x="429" y="1280"/>
                    </a:lnTo>
                    <a:lnTo>
                      <a:pt x="432" y="1289"/>
                    </a:lnTo>
                    <a:lnTo>
                      <a:pt x="435" y="1299"/>
                    </a:lnTo>
                    <a:lnTo>
                      <a:pt x="438" y="1310"/>
                    </a:lnTo>
                    <a:lnTo>
                      <a:pt x="440" y="1322"/>
                    </a:lnTo>
                    <a:lnTo>
                      <a:pt x="441" y="1334"/>
                    </a:lnTo>
                    <a:lnTo>
                      <a:pt x="441" y="1345"/>
                    </a:lnTo>
                    <a:lnTo>
                      <a:pt x="438" y="1359"/>
                    </a:lnTo>
                    <a:lnTo>
                      <a:pt x="432" y="1374"/>
                    </a:lnTo>
                    <a:lnTo>
                      <a:pt x="425" y="1391"/>
                    </a:lnTo>
                    <a:lnTo>
                      <a:pt x="415" y="1408"/>
                    </a:lnTo>
                    <a:lnTo>
                      <a:pt x="403" y="1425"/>
                    </a:lnTo>
                    <a:lnTo>
                      <a:pt x="390" y="1442"/>
                    </a:lnTo>
                    <a:lnTo>
                      <a:pt x="377" y="1456"/>
                    </a:lnTo>
                    <a:lnTo>
                      <a:pt x="362" y="1469"/>
                    </a:lnTo>
                    <a:lnTo>
                      <a:pt x="348" y="1480"/>
                    </a:lnTo>
                    <a:lnTo>
                      <a:pt x="334" y="1486"/>
                    </a:lnTo>
                    <a:lnTo>
                      <a:pt x="329" y="1487"/>
                    </a:lnTo>
                    <a:lnTo>
                      <a:pt x="324" y="1490"/>
                    </a:lnTo>
                    <a:lnTo>
                      <a:pt x="317" y="1491"/>
                    </a:lnTo>
                    <a:lnTo>
                      <a:pt x="311" y="1493"/>
                    </a:lnTo>
                    <a:lnTo>
                      <a:pt x="304" y="1494"/>
                    </a:lnTo>
                    <a:lnTo>
                      <a:pt x="296" y="1496"/>
                    </a:lnTo>
                    <a:lnTo>
                      <a:pt x="288" y="1498"/>
                    </a:lnTo>
                    <a:lnTo>
                      <a:pt x="279" y="1500"/>
                    </a:lnTo>
                    <a:lnTo>
                      <a:pt x="271" y="1501"/>
                    </a:lnTo>
                    <a:lnTo>
                      <a:pt x="262" y="1503"/>
                    </a:lnTo>
                    <a:lnTo>
                      <a:pt x="252" y="1501"/>
                    </a:lnTo>
                    <a:lnTo>
                      <a:pt x="207" y="1499"/>
                    </a:lnTo>
                    <a:lnTo>
                      <a:pt x="168" y="1487"/>
                    </a:lnTo>
                    <a:lnTo>
                      <a:pt x="133" y="1470"/>
                    </a:lnTo>
                    <a:lnTo>
                      <a:pt x="104" y="1448"/>
                    </a:lnTo>
                    <a:lnTo>
                      <a:pt x="80" y="1424"/>
                    </a:lnTo>
                    <a:lnTo>
                      <a:pt x="61" y="1399"/>
                    </a:lnTo>
                    <a:lnTo>
                      <a:pt x="46" y="1376"/>
                    </a:lnTo>
                    <a:lnTo>
                      <a:pt x="36" y="1357"/>
                    </a:lnTo>
                    <a:lnTo>
                      <a:pt x="30" y="1345"/>
                    </a:lnTo>
                    <a:lnTo>
                      <a:pt x="28" y="1340"/>
                    </a:lnTo>
                    <a:lnTo>
                      <a:pt x="27" y="1335"/>
                    </a:lnTo>
                    <a:lnTo>
                      <a:pt x="26" y="1323"/>
                    </a:lnTo>
                    <a:lnTo>
                      <a:pt x="23" y="1306"/>
                    </a:lnTo>
                    <a:lnTo>
                      <a:pt x="19" y="1283"/>
                    </a:lnTo>
                    <a:lnTo>
                      <a:pt x="16" y="1258"/>
                    </a:lnTo>
                    <a:lnTo>
                      <a:pt x="13" y="1232"/>
                    </a:lnTo>
                    <a:lnTo>
                      <a:pt x="11" y="1207"/>
                    </a:lnTo>
                    <a:lnTo>
                      <a:pt x="10" y="1184"/>
                    </a:lnTo>
                    <a:lnTo>
                      <a:pt x="10" y="1165"/>
                    </a:lnTo>
                    <a:lnTo>
                      <a:pt x="11" y="1152"/>
                    </a:lnTo>
                    <a:lnTo>
                      <a:pt x="13" y="1142"/>
                    </a:lnTo>
                    <a:lnTo>
                      <a:pt x="17" y="1132"/>
                    </a:lnTo>
                    <a:lnTo>
                      <a:pt x="21" y="1122"/>
                    </a:lnTo>
                    <a:lnTo>
                      <a:pt x="25" y="1112"/>
                    </a:lnTo>
                    <a:lnTo>
                      <a:pt x="29" y="1103"/>
                    </a:lnTo>
                    <a:lnTo>
                      <a:pt x="32" y="1095"/>
                    </a:lnTo>
                    <a:lnTo>
                      <a:pt x="36" y="1088"/>
                    </a:lnTo>
                    <a:lnTo>
                      <a:pt x="38" y="1082"/>
                    </a:lnTo>
                    <a:lnTo>
                      <a:pt x="41" y="1079"/>
                    </a:lnTo>
                    <a:lnTo>
                      <a:pt x="42" y="1078"/>
                    </a:lnTo>
                    <a:lnTo>
                      <a:pt x="40" y="1076"/>
                    </a:lnTo>
                    <a:lnTo>
                      <a:pt x="38" y="1073"/>
                    </a:lnTo>
                    <a:lnTo>
                      <a:pt x="34" y="1067"/>
                    </a:lnTo>
                    <a:lnTo>
                      <a:pt x="29" y="1060"/>
                    </a:lnTo>
                    <a:lnTo>
                      <a:pt x="24" y="1051"/>
                    </a:lnTo>
                    <a:lnTo>
                      <a:pt x="18" y="1042"/>
                    </a:lnTo>
                    <a:lnTo>
                      <a:pt x="13" y="1031"/>
                    </a:lnTo>
                    <a:lnTo>
                      <a:pt x="8" y="1021"/>
                    </a:lnTo>
                    <a:lnTo>
                      <a:pt x="4" y="1010"/>
                    </a:lnTo>
                    <a:lnTo>
                      <a:pt x="1" y="1000"/>
                    </a:lnTo>
                    <a:lnTo>
                      <a:pt x="0" y="987"/>
                    </a:lnTo>
                    <a:lnTo>
                      <a:pt x="0" y="970"/>
                    </a:lnTo>
                    <a:lnTo>
                      <a:pt x="1" y="951"/>
                    </a:lnTo>
                    <a:lnTo>
                      <a:pt x="4" y="930"/>
                    </a:lnTo>
                    <a:lnTo>
                      <a:pt x="7" y="908"/>
                    </a:lnTo>
                    <a:lnTo>
                      <a:pt x="10" y="885"/>
                    </a:lnTo>
                    <a:lnTo>
                      <a:pt x="13" y="862"/>
                    </a:lnTo>
                    <a:lnTo>
                      <a:pt x="15" y="839"/>
                    </a:lnTo>
                    <a:lnTo>
                      <a:pt x="16" y="818"/>
                    </a:lnTo>
                    <a:lnTo>
                      <a:pt x="16" y="798"/>
                    </a:lnTo>
                    <a:lnTo>
                      <a:pt x="17" y="784"/>
                    </a:lnTo>
                    <a:lnTo>
                      <a:pt x="21" y="772"/>
                    </a:lnTo>
                    <a:lnTo>
                      <a:pt x="26" y="759"/>
                    </a:lnTo>
                    <a:lnTo>
                      <a:pt x="32" y="748"/>
                    </a:lnTo>
                    <a:lnTo>
                      <a:pt x="40" y="739"/>
                    </a:lnTo>
                    <a:lnTo>
                      <a:pt x="47" y="731"/>
                    </a:lnTo>
                    <a:lnTo>
                      <a:pt x="54" y="724"/>
                    </a:lnTo>
                    <a:lnTo>
                      <a:pt x="59" y="719"/>
                    </a:lnTo>
                    <a:lnTo>
                      <a:pt x="63" y="716"/>
                    </a:lnTo>
                    <a:lnTo>
                      <a:pt x="64" y="715"/>
                    </a:lnTo>
                    <a:lnTo>
                      <a:pt x="64" y="712"/>
                    </a:lnTo>
                    <a:lnTo>
                      <a:pt x="64" y="704"/>
                    </a:lnTo>
                    <a:lnTo>
                      <a:pt x="64" y="692"/>
                    </a:lnTo>
                    <a:lnTo>
                      <a:pt x="63" y="677"/>
                    </a:lnTo>
                    <a:lnTo>
                      <a:pt x="63" y="658"/>
                    </a:lnTo>
                    <a:lnTo>
                      <a:pt x="63" y="639"/>
                    </a:lnTo>
                    <a:lnTo>
                      <a:pt x="64" y="619"/>
                    </a:lnTo>
                    <a:lnTo>
                      <a:pt x="64" y="598"/>
                    </a:lnTo>
                    <a:lnTo>
                      <a:pt x="66" y="579"/>
                    </a:lnTo>
                    <a:lnTo>
                      <a:pt x="68" y="561"/>
                    </a:lnTo>
                    <a:lnTo>
                      <a:pt x="72" y="544"/>
                    </a:lnTo>
                    <a:lnTo>
                      <a:pt x="80" y="526"/>
                    </a:lnTo>
                    <a:lnTo>
                      <a:pt x="89" y="508"/>
                    </a:lnTo>
                    <a:lnTo>
                      <a:pt x="102" y="490"/>
                    </a:lnTo>
                    <a:lnTo>
                      <a:pt x="114" y="473"/>
                    </a:lnTo>
                    <a:lnTo>
                      <a:pt x="126" y="458"/>
                    </a:lnTo>
                    <a:lnTo>
                      <a:pt x="137" y="445"/>
                    </a:lnTo>
                    <a:lnTo>
                      <a:pt x="146" y="435"/>
                    </a:lnTo>
                    <a:lnTo>
                      <a:pt x="152" y="429"/>
                    </a:lnTo>
                    <a:lnTo>
                      <a:pt x="154" y="426"/>
                    </a:lnTo>
                    <a:lnTo>
                      <a:pt x="154" y="425"/>
                    </a:lnTo>
                    <a:lnTo>
                      <a:pt x="153" y="421"/>
                    </a:lnTo>
                    <a:lnTo>
                      <a:pt x="152" y="415"/>
                    </a:lnTo>
                    <a:lnTo>
                      <a:pt x="150" y="408"/>
                    </a:lnTo>
                    <a:lnTo>
                      <a:pt x="149" y="399"/>
                    </a:lnTo>
                    <a:lnTo>
                      <a:pt x="148" y="390"/>
                    </a:lnTo>
                    <a:lnTo>
                      <a:pt x="147" y="380"/>
                    </a:lnTo>
                    <a:lnTo>
                      <a:pt x="147" y="370"/>
                    </a:lnTo>
                    <a:lnTo>
                      <a:pt x="148" y="360"/>
                    </a:lnTo>
                    <a:lnTo>
                      <a:pt x="149" y="350"/>
                    </a:lnTo>
                    <a:lnTo>
                      <a:pt x="153" y="340"/>
                    </a:lnTo>
                    <a:lnTo>
                      <a:pt x="161" y="329"/>
                    </a:lnTo>
                    <a:lnTo>
                      <a:pt x="171" y="316"/>
                    </a:lnTo>
                    <a:lnTo>
                      <a:pt x="181" y="303"/>
                    </a:lnTo>
                    <a:lnTo>
                      <a:pt x="194" y="291"/>
                    </a:lnTo>
                    <a:lnTo>
                      <a:pt x="205" y="280"/>
                    </a:lnTo>
                    <a:lnTo>
                      <a:pt x="215" y="270"/>
                    </a:lnTo>
                    <a:lnTo>
                      <a:pt x="223" y="262"/>
                    </a:lnTo>
                    <a:lnTo>
                      <a:pt x="229" y="257"/>
                    </a:lnTo>
                    <a:lnTo>
                      <a:pt x="232" y="255"/>
                    </a:lnTo>
                    <a:lnTo>
                      <a:pt x="232" y="253"/>
                    </a:lnTo>
                    <a:lnTo>
                      <a:pt x="234" y="246"/>
                    </a:lnTo>
                    <a:lnTo>
                      <a:pt x="236" y="237"/>
                    </a:lnTo>
                    <a:lnTo>
                      <a:pt x="240" y="225"/>
                    </a:lnTo>
                    <a:lnTo>
                      <a:pt x="245" y="211"/>
                    </a:lnTo>
                    <a:lnTo>
                      <a:pt x="251" y="197"/>
                    </a:lnTo>
                    <a:lnTo>
                      <a:pt x="258" y="181"/>
                    </a:lnTo>
                    <a:lnTo>
                      <a:pt x="266" y="166"/>
                    </a:lnTo>
                    <a:lnTo>
                      <a:pt x="275" y="152"/>
                    </a:lnTo>
                    <a:lnTo>
                      <a:pt x="285" y="139"/>
                    </a:lnTo>
                    <a:lnTo>
                      <a:pt x="297" y="127"/>
                    </a:lnTo>
                    <a:lnTo>
                      <a:pt x="310" y="116"/>
                    </a:lnTo>
                    <a:lnTo>
                      <a:pt x="324" y="109"/>
                    </a:lnTo>
                    <a:lnTo>
                      <a:pt x="336" y="103"/>
                    </a:lnTo>
                    <a:lnTo>
                      <a:pt x="349" y="98"/>
                    </a:lnTo>
                    <a:lnTo>
                      <a:pt x="360" y="95"/>
                    </a:lnTo>
                    <a:lnTo>
                      <a:pt x="369" y="94"/>
                    </a:lnTo>
                    <a:lnTo>
                      <a:pt x="377" y="92"/>
                    </a:lnTo>
                    <a:lnTo>
                      <a:pt x="381" y="92"/>
                    </a:lnTo>
                    <a:lnTo>
                      <a:pt x="384" y="91"/>
                    </a:lnTo>
                    <a:lnTo>
                      <a:pt x="384" y="90"/>
                    </a:lnTo>
                    <a:lnTo>
                      <a:pt x="389" y="85"/>
                    </a:lnTo>
                    <a:lnTo>
                      <a:pt x="396" y="78"/>
                    </a:lnTo>
                    <a:lnTo>
                      <a:pt x="405" y="68"/>
                    </a:lnTo>
                    <a:lnTo>
                      <a:pt x="416" y="57"/>
                    </a:lnTo>
                    <a:lnTo>
                      <a:pt x="430" y="47"/>
                    </a:lnTo>
                    <a:lnTo>
                      <a:pt x="446" y="36"/>
                    </a:lnTo>
                    <a:lnTo>
                      <a:pt x="463" y="26"/>
                    </a:lnTo>
                    <a:lnTo>
                      <a:pt x="483" y="18"/>
                    </a:lnTo>
                    <a:lnTo>
                      <a:pt x="505" y="12"/>
                    </a:lnTo>
                    <a:lnTo>
                      <a:pt x="527" y="9"/>
                    </a:lnTo>
                    <a:lnTo>
                      <a:pt x="549" y="8"/>
                    </a:lnTo>
                    <a:lnTo>
                      <a:pt x="569" y="8"/>
                    </a:lnTo>
                    <a:lnTo>
                      <a:pt x="588" y="10"/>
                    </a:lnTo>
                    <a:lnTo>
                      <a:pt x="606" y="13"/>
                    </a:lnTo>
                    <a:lnTo>
                      <a:pt x="621" y="16"/>
                    </a:lnTo>
                    <a:lnTo>
                      <a:pt x="634" y="19"/>
                    </a:lnTo>
                    <a:lnTo>
                      <a:pt x="643" y="22"/>
                    </a:lnTo>
                    <a:lnTo>
                      <a:pt x="649" y="25"/>
                    </a:lnTo>
                    <a:lnTo>
                      <a:pt x="651" y="25"/>
                    </a:lnTo>
                    <a:lnTo>
                      <a:pt x="652" y="25"/>
                    </a:lnTo>
                    <a:lnTo>
                      <a:pt x="654" y="23"/>
                    </a:lnTo>
                    <a:lnTo>
                      <a:pt x="657" y="21"/>
                    </a:lnTo>
                    <a:lnTo>
                      <a:pt x="662" y="18"/>
                    </a:lnTo>
                    <a:lnTo>
                      <a:pt x="668" y="15"/>
                    </a:lnTo>
                    <a:lnTo>
                      <a:pt x="675" y="11"/>
                    </a:lnTo>
                    <a:lnTo>
                      <a:pt x="682" y="8"/>
                    </a:lnTo>
                    <a:lnTo>
                      <a:pt x="691" y="5"/>
                    </a:lnTo>
                    <a:lnTo>
                      <a:pt x="700" y="2"/>
                    </a:lnTo>
                    <a:lnTo>
                      <a:pt x="710" y="0"/>
                    </a:lnTo>
                    <a:lnTo>
                      <a:pt x="721" y="0"/>
                    </a:lnTo>
                    <a:lnTo>
                      <a:pt x="733" y="2"/>
                    </a:lnTo>
                    <a:lnTo>
                      <a:pt x="745" y="6"/>
                    </a:lnTo>
                    <a:lnTo>
                      <a:pt x="758" y="10"/>
                    </a:lnTo>
                    <a:lnTo>
                      <a:pt x="770" y="15"/>
                    </a:lnTo>
                    <a:lnTo>
                      <a:pt x="780" y="21"/>
                    </a:lnTo>
                    <a:lnTo>
                      <a:pt x="789" y="25"/>
                    </a:lnTo>
                    <a:lnTo>
                      <a:pt x="797" y="29"/>
                    </a:lnTo>
                    <a:lnTo>
                      <a:pt x="802" y="32"/>
                    </a:lnTo>
                    <a:lnTo>
                      <a:pt x="803" y="33"/>
                    </a:lnTo>
                    <a:lnTo>
                      <a:pt x="883" y="40"/>
                    </a:lnTo>
                    <a:lnTo>
                      <a:pt x="885" y="40"/>
                    </a:lnTo>
                    <a:lnTo>
                      <a:pt x="890" y="37"/>
                    </a:lnTo>
                    <a:lnTo>
                      <a:pt x="898" y="32"/>
                    </a:lnTo>
                    <a:lnTo>
                      <a:pt x="909" y="27"/>
                    </a:lnTo>
                    <a:lnTo>
                      <a:pt x="920" y="21"/>
                    </a:lnTo>
                    <a:lnTo>
                      <a:pt x="933" y="15"/>
                    </a:lnTo>
                    <a:lnTo>
                      <a:pt x="947" y="11"/>
                    </a:lnTo>
                    <a:lnTo>
                      <a:pt x="960" y="7"/>
                    </a:lnTo>
                    <a:lnTo>
                      <a:pt x="973" y="5"/>
                    </a:lnTo>
                    <a:lnTo>
                      <a:pt x="984" y="4"/>
                    </a:lnTo>
                    <a:lnTo>
                      <a:pt x="994" y="6"/>
                    </a:lnTo>
                    <a:lnTo>
                      <a:pt x="1003" y="9"/>
                    </a:lnTo>
                    <a:lnTo>
                      <a:pt x="1011" y="11"/>
                    </a:lnTo>
                    <a:lnTo>
                      <a:pt x="1018" y="14"/>
                    </a:lnTo>
                    <a:lnTo>
                      <a:pt x="1025" y="17"/>
                    </a:lnTo>
                    <a:lnTo>
                      <a:pt x="1030" y="20"/>
                    </a:lnTo>
                    <a:lnTo>
                      <a:pt x="1035" y="23"/>
                    </a:lnTo>
                    <a:lnTo>
                      <a:pt x="1038" y="25"/>
                    </a:lnTo>
                    <a:lnTo>
                      <a:pt x="1040" y="27"/>
                    </a:lnTo>
                    <a:lnTo>
                      <a:pt x="1041" y="27"/>
                    </a:lnTo>
                    <a:lnTo>
                      <a:pt x="1042" y="27"/>
                    </a:lnTo>
                    <a:lnTo>
                      <a:pt x="1046" y="26"/>
                    </a:lnTo>
                    <a:lnTo>
                      <a:pt x="1052" y="25"/>
                    </a:lnTo>
                    <a:lnTo>
                      <a:pt x="1059" y="24"/>
                    </a:lnTo>
                    <a:lnTo>
                      <a:pt x="1068" y="23"/>
                    </a:lnTo>
                    <a:lnTo>
                      <a:pt x="1078" y="21"/>
                    </a:lnTo>
                    <a:lnTo>
                      <a:pt x="1088" y="21"/>
                    </a:lnTo>
                    <a:lnTo>
                      <a:pt x="1099" y="20"/>
                    </a:lnTo>
                    <a:lnTo>
                      <a:pt x="1109" y="19"/>
                    </a:lnTo>
                    <a:lnTo>
                      <a:pt x="1119" y="19"/>
                    </a:lnTo>
                    <a:lnTo>
                      <a:pt x="1128" y="21"/>
                    </a:lnTo>
                    <a:lnTo>
                      <a:pt x="1138" y="26"/>
                    </a:lnTo>
                    <a:lnTo>
                      <a:pt x="1148" y="33"/>
                    </a:lnTo>
                    <a:lnTo>
                      <a:pt x="1158" y="41"/>
                    </a:lnTo>
                    <a:lnTo>
                      <a:pt x="1169" y="50"/>
                    </a:lnTo>
                    <a:lnTo>
                      <a:pt x="1179" y="58"/>
                    </a:lnTo>
                    <a:lnTo>
                      <a:pt x="1189" y="66"/>
                    </a:lnTo>
                    <a:lnTo>
                      <a:pt x="1199" y="72"/>
                    </a:lnTo>
                    <a:lnTo>
                      <a:pt x="1208" y="75"/>
                    </a:lnTo>
                    <a:lnTo>
                      <a:pt x="1217" y="76"/>
                    </a:lnTo>
                    <a:lnTo>
                      <a:pt x="1226" y="75"/>
                    </a:lnTo>
                    <a:lnTo>
                      <a:pt x="1234" y="73"/>
                    </a:lnTo>
                    <a:lnTo>
                      <a:pt x="1242" y="71"/>
                    </a:lnTo>
                    <a:lnTo>
                      <a:pt x="1250" y="67"/>
                    </a:lnTo>
                    <a:lnTo>
                      <a:pt x="1258" y="64"/>
                    </a:lnTo>
                    <a:lnTo>
                      <a:pt x="1267" y="61"/>
                    </a:lnTo>
                    <a:lnTo>
                      <a:pt x="1277" y="59"/>
                    </a:lnTo>
                    <a:lnTo>
                      <a:pt x="1287" y="57"/>
                    </a:lnTo>
                    <a:lnTo>
                      <a:pt x="1298" y="56"/>
                    </a:lnTo>
                    <a:lnTo>
                      <a:pt x="1311" y="57"/>
                    </a:lnTo>
                    <a:lnTo>
                      <a:pt x="1324" y="61"/>
                    </a:lnTo>
                    <a:lnTo>
                      <a:pt x="1338" y="68"/>
                    </a:lnTo>
                    <a:lnTo>
                      <a:pt x="1353" y="77"/>
                    </a:lnTo>
                    <a:lnTo>
                      <a:pt x="1366" y="88"/>
                    </a:lnTo>
                    <a:lnTo>
                      <a:pt x="1379" y="100"/>
                    </a:lnTo>
                    <a:lnTo>
                      <a:pt x="1391" y="111"/>
                    </a:lnTo>
                    <a:lnTo>
                      <a:pt x="1401" y="121"/>
                    </a:lnTo>
                    <a:lnTo>
                      <a:pt x="1408" y="129"/>
                    </a:lnTo>
                    <a:lnTo>
                      <a:pt x="1414" y="135"/>
                    </a:lnTo>
                    <a:lnTo>
                      <a:pt x="1415" y="137"/>
                    </a:lnTo>
                    <a:lnTo>
                      <a:pt x="1417" y="137"/>
                    </a:lnTo>
                    <a:lnTo>
                      <a:pt x="1423" y="137"/>
                    </a:lnTo>
                    <a:lnTo>
                      <a:pt x="1431" y="137"/>
                    </a:lnTo>
                    <a:lnTo>
                      <a:pt x="1442" y="137"/>
                    </a:lnTo>
                    <a:lnTo>
                      <a:pt x="1454" y="139"/>
                    </a:lnTo>
                    <a:lnTo>
                      <a:pt x="1467" y="142"/>
                    </a:lnTo>
                    <a:lnTo>
                      <a:pt x="1480" y="145"/>
                    </a:lnTo>
                    <a:lnTo>
                      <a:pt x="1493" y="151"/>
                    </a:lnTo>
                    <a:lnTo>
                      <a:pt x="1506" y="160"/>
                    </a:lnTo>
                    <a:lnTo>
                      <a:pt x="1516" y="171"/>
                    </a:lnTo>
                    <a:lnTo>
                      <a:pt x="1520" y="177"/>
                    </a:lnTo>
                    <a:lnTo>
                      <a:pt x="1523" y="181"/>
                    </a:lnTo>
                    <a:lnTo>
                      <a:pt x="1526" y="186"/>
                    </a:lnTo>
                    <a:lnTo>
                      <a:pt x="1528" y="191"/>
                    </a:lnTo>
                    <a:lnTo>
                      <a:pt x="1531" y="196"/>
                    </a:lnTo>
                    <a:lnTo>
                      <a:pt x="1534" y="200"/>
                    </a:lnTo>
                    <a:lnTo>
                      <a:pt x="1535" y="204"/>
                    </a:lnTo>
                    <a:lnTo>
                      <a:pt x="1537" y="208"/>
                    </a:lnTo>
                    <a:lnTo>
                      <a:pt x="1538" y="212"/>
                    </a:lnTo>
                    <a:lnTo>
                      <a:pt x="1539" y="216"/>
                    </a:lnTo>
                    <a:lnTo>
                      <a:pt x="1542" y="234"/>
                    </a:lnTo>
                    <a:lnTo>
                      <a:pt x="1543" y="253"/>
                    </a:lnTo>
                    <a:lnTo>
                      <a:pt x="1543" y="270"/>
                    </a:lnTo>
                    <a:lnTo>
                      <a:pt x="1541" y="287"/>
                    </a:lnTo>
                    <a:lnTo>
                      <a:pt x="1539" y="302"/>
                    </a:lnTo>
                    <a:lnTo>
                      <a:pt x="1536" y="315"/>
                    </a:lnTo>
                    <a:lnTo>
                      <a:pt x="1534" y="325"/>
                    </a:lnTo>
                    <a:lnTo>
                      <a:pt x="1531" y="334"/>
                    </a:lnTo>
                    <a:lnTo>
                      <a:pt x="1530" y="339"/>
                    </a:lnTo>
                    <a:lnTo>
                      <a:pt x="1529" y="341"/>
                    </a:lnTo>
                    <a:lnTo>
                      <a:pt x="1531" y="343"/>
                    </a:lnTo>
                    <a:lnTo>
                      <a:pt x="1535" y="349"/>
                    </a:lnTo>
                    <a:lnTo>
                      <a:pt x="1541" y="357"/>
                    </a:lnTo>
                    <a:lnTo>
                      <a:pt x="1549" y="370"/>
                    </a:lnTo>
                    <a:lnTo>
                      <a:pt x="1558" y="382"/>
                    </a:lnTo>
                    <a:lnTo>
                      <a:pt x="1567" y="398"/>
                    </a:lnTo>
                    <a:lnTo>
                      <a:pt x="1575" y="413"/>
                    </a:lnTo>
                    <a:lnTo>
                      <a:pt x="1584" y="427"/>
                    </a:lnTo>
                    <a:lnTo>
                      <a:pt x="1590" y="442"/>
                    </a:lnTo>
                    <a:lnTo>
                      <a:pt x="1594" y="455"/>
                    </a:lnTo>
                    <a:lnTo>
                      <a:pt x="1596" y="468"/>
                    </a:lnTo>
                    <a:lnTo>
                      <a:pt x="1596" y="482"/>
                    </a:lnTo>
                    <a:lnTo>
                      <a:pt x="1594" y="496"/>
                    </a:lnTo>
                    <a:lnTo>
                      <a:pt x="1592" y="512"/>
                    </a:lnTo>
                    <a:lnTo>
                      <a:pt x="1589" y="526"/>
                    </a:lnTo>
                    <a:lnTo>
                      <a:pt x="1585" y="539"/>
                    </a:lnTo>
                    <a:lnTo>
                      <a:pt x="1582" y="550"/>
                    </a:lnTo>
                    <a:lnTo>
                      <a:pt x="1579" y="559"/>
                    </a:lnTo>
                    <a:lnTo>
                      <a:pt x="1578" y="565"/>
                    </a:lnTo>
                    <a:lnTo>
                      <a:pt x="1577" y="566"/>
                    </a:lnTo>
                    <a:lnTo>
                      <a:pt x="1577" y="568"/>
                    </a:lnTo>
                    <a:lnTo>
                      <a:pt x="1579" y="572"/>
                    </a:lnTo>
                    <a:lnTo>
                      <a:pt x="1582" y="579"/>
                    </a:lnTo>
                    <a:lnTo>
                      <a:pt x="1585" y="588"/>
                    </a:lnTo>
                    <a:lnTo>
                      <a:pt x="1588" y="598"/>
                    </a:lnTo>
                    <a:lnTo>
                      <a:pt x="1592" y="609"/>
                    </a:lnTo>
                    <a:lnTo>
                      <a:pt x="1595" y="620"/>
                    </a:lnTo>
                    <a:lnTo>
                      <a:pt x="1598" y="633"/>
                    </a:lnTo>
                    <a:lnTo>
                      <a:pt x="1598" y="645"/>
                    </a:lnTo>
                    <a:lnTo>
                      <a:pt x="1598" y="658"/>
                    </a:lnTo>
                    <a:lnTo>
                      <a:pt x="1597" y="670"/>
                    </a:lnTo>
                    <a:lnTo>
                      <a:pt x="1594" y="683"/>
                    </a:lnTo>
                    <a:lnTo>
                      <a:pt x="1591" y="695"/>
                    </a:lnTo>
                    <a:lnTo>
                      <a:pt x="1587" y="706"/>
                    </a:lnTo>
                    <a:lnTo>
                      <a:pt x="1582" y="717"/>
                    </a:lnTo>
                    <a:lnTo>
                      <a:pt x="1579" y="726"/>
                    </a:lnTo>
                    <a:lnTo>
                      <a:pt x="1575" y="734"/>
                    </a:lnTo>
                    <a:lnTo>
                      <a:pt x="1572" y="740"/>
                    </a:lnTo>
                    <a:lnTo>
                      <a:pt x="1569" y="744"/>
                    </a:lnTo>
                    <a:lnTo>
                      <a:pt x="1569" y="745"/>
                    </a:lnTo>
                    <a:lnTo>
                      <a:pt x="1592" y="817"/>
                    </a:lnTo>
                    <a:lnTo>
                      <a:pt x="1592" y="819"/>
                    </a:lnTo>
                    <a:lnTo>
                      <a:pt x="1592" y="824"/>
                    </a:lnTo>
                    <a:lnTo>
                      <a:pt x="1592" y="831"/>
                    </a:lnTo>
                    <a:lnTo>
                      <a:pt x="1593" y="840"/>
                    </a:lnTo>
                    <a:lnTo>
                      <a:pt x="1593" y="851"/>
                    </a:lnTo>
                    <a:lnTo>
                      <a:pt x="1593" y="863"/>
                    </a:lnTo>
                    <a:lnTo>
                      <a:pt x="1592" y="875"/>
                    </a:lnTo>
                    <a:lnTo>
                      <a:pt x="1591" y="889"/>
                    </a:lnTo>
                    <a:lnTo>
                      <a:pt x="1589" y="902"/>
                    </a:lnTo>
                    <a:lnTo>
                      <a:pt x="1587" y="914"/>
                    </a:lnTo>
                    <a:lnTo>
                      <a:pt x="1582" y="931"/>
                    </a:lnTo>
                    <a:lnTo>
                      <a:pt x="1576" y="948"/>
                    </a:lnTo>
                    <a:lnTo>
                      <a:pt x="1569" y="962"/>
                    </a:lnTo>
                    <a:lnTo>
                      <a:pt x="1561" y="976"/>
                    </a:lnTo>
                    <a:lnTo>
                      <a:pt x="1553" y="988"/>
                    </a:lnTo>
                    <a:lnTo>
                      <a:pt x="1545" y="998"/>
                    </a:lnTo>
                    <a:lnTo>
                      <a:pt x="1537" y="1006"/>
                    </a:lnTo>
                    <a:lnTo>
                      <a:pt x="1532" y="1012"/>
                    </a:lnTo>
                    <a:lnTo>
                      <a:pt x="1528" y="1016"/>
                    </a:lnTo>
                    <a:lnTo>
                      <a:pt x="1528" y="1017"/>
                    </a:lnTo>
                    <a:lnTo>
                      <a:pt x="1528" y="1019"/>
                    </a:lnTo>
                    <a:lnTo>
                      <a:pt x="1531" y="1023"/>
                    </a:lnTo>
                    <a:lnTo>
                      <a:pt x="1534" y="1031"/>
                    </a:lnTo>
                    <a:lnTo>
                      <a:pt x="1537" y="1040"/>
                    </a:lnTo>
                    <a:lnTo>
                      <a:pt x="1541" y="1051"/>
                    </a:lnTo>
                    <a:lnTo>
                      <a:pt x="1544" y="1063"/>
                    </a:lnTo>
                    <a:lnTo>
                      <a:pt x="1546" y="1077"/>
                    </a:lnTo>
                    <a:lnTo>
                      <a:pt x="1547" y="1091"/>
                    </a:lnTo>
                    <a:lnTo>
                      <a:pt x="1546" y="1104"/>
                    </a:lnTo>
                    <a:lnTo>
                      <a:pt x="1543" y="1118"/>
                    </a:lnTo>
                    <a:lnTo>
                      <a:pt x="1539" y="1127"/>
                    </a:lnTo>
                    <a:lnTo>
                      <a:pt x="1534" y="1136"/>
                    </a:lnTo>
                    <a:lnTo>
                      <a:pt x="1528" y="1144"/>
                    </a:lnTo>
                    <a:lnTo>
                      <a:pt x="1522" y="1152"/>
                    </a:lnTo>
                    <a:lnTo>
                      <a:pt x="1516" y="1159"/>
                    </a:lnTo>
                    <a:lnTo>
                      <a:pt x="1510" y="1166"/>
                    </a:lnTo>
                    <a:lnTo>
                      <a:pt x="1505" y="1171"/>
                    </a:lnTo>
                    <a:lnTo>
                      <a:pt x="1501" y="1175"/>
                    </a:lnTo>
                    <a:lnTo>
                      <a:pt x="1498" y="1177"/>
                    </a:lnTo>
                    <a:lnTo>
                      <a:pt x="1497" y="1178"/>
                    </a:lnTo>
                    <a:lnTo>
                      <a:pt x="1497" y="1180"/>
                    </a:lnTo>
                    <a:lnTo>
                      <a:pt x="1497" y="1184"/>
                    </a:lnTo>
                    <a:lnTo>
                      <a:pt x="1498" y="1190"/>
                    </a:lnTo>
                    <a:lnTo>
                      <a:pt x="1499" y="1198"/>
                    </a:lnTo>
                    <a:lnTo>
                      <a:pt x="1499" y="1207"/>
                    </a:lnTo>
                    <a:lnTo>
                      <a:pt x="1499" y="1217"/>
                    </a:lnTo>
                    <a:lnTo>
                      <a:pt x="1498" y="1228"/>
                    </a:lnTo>
                    <a:lnTo>
                      <a:pt x="1496" y="1238"/>
                    </a:lnTo>
                    <a:lnTo>
                      <a:pt x="1493" y="1247"/>
                    </a:lnTo>
                    <a:lnTo>
                      <a:pt x="1490" y="1256"/>
                    </a:lnTo>
                    <a:lnTo>
                      <a:pt x="1483" y="1267"/>
                    </a:lnTo>
                    <a:lnTo>
                      <a:pt x="1471" y="1281"/>
                    </a:lnTo>
                    <a:lnTo>
                      <a:pt x="1454" y="1298"/>
                    </a:lnTo>
                    <a:lnTo>
                      <a:pt x="1433" y="1316"/>
                    </a:lnTo>
                    <a:lnTo>
                      <a:pt x="1410" y="1335"/>
                    </a:lnTo>
                    <a:lnTo>
                      <a:pt x="1384" y="1351"/>
                    </a:lnTo>
                    <a:lnTo>
                      <a:pt x="1357" y="1367"/>
                    </a:lnTo>
                    <a:lnTo>
                      <a:pt x="1328" y="1378"/>
                    </a:lnTo>
                    <a:lnTo>
                      <a:pt x="1300" y="1386"/>
                    </a:lnTo>
                    <a:lnTo>
                      <a:pt x="1273" y="1387"/>
                    </a:lnTo>
                    <a:lnTo>
                      <a:pt x="1234" y="1382"/>
                    </a:lnTo>
                    <a:lnTo>
                      <a:pt x="1205" y="1370"/>
                    </a:lnTo>
                    <a:lnTo>
                      <a:pt x="1184" y="1353"/>
                    </a:lnTo>
                    <a:lnTo>
                      <a:pt x="1170" y="1333"/>
                    </a:lnTo>
                    <a:lnTo>
                      <a:pt x="1162" y="1311"/>
                    </a:lnTo>
                    <a:lnTo>
                      <a:pt x="1157" y="1290"/>
                    </a:lnTo>
                    <a:lnTo>
                      <a:pt x="1157" y="1270"/>
                    </a:lnTo>
                    <a:lnTo>
                      <a:pt x="1158" y="1254"/>
                    </a:lnTo>
                    <a:lnTo>
                      <a:pt x="1160" y="1243"/>
                    </a:lnTo>
                    <a:lnTo>
                      <a:pt x="1160" y="1239"/>
                    </a:lnTo>
                    <a:lnTo>
                      <a:pt x="1159" y="1240"/>
                    </a:lnTo>
                    <a:lnTo>
                      <a:pt x="1156" y="1240"/>
                    </a:lnTo>
                    <a:lnTo>
                      <a:pt x="1150" y="1241"/>
                    </a:lnTo>
                    <a:lnTo>
                      <a:pt x="1143" y="1242"/>
                    </a:lnTo>
                    <a:lnTo>
                      <a:pt x="1135" y="1243"/>
                    </a:lnTo>
                    <a:lnTo>
                      <a:pt x="1127" y="1242"/>
                    </a:lnTo>
                    <a:lnTo>
                      <a:pt x="1119" y="1241"/>
                    </a:lnTo>
                    <a:lnTo>
                      <a:pt x="1110" y="1238"/>
                    </a:lnTo>
                    <a:lnTo>
                      <a:pt x="1103" y="1234"/>
                    </a:lnTo>
                    <a:lnTo>
                      <a:pt x="1097" y="1228"/>
                    </a:lnTo>
                    <a:lnTo>
                      <a:pt x="1093" y="1221"/>
                    </a:lnTo>
                    <a:lnTo>
                      <a:pt x="1091" y="1215"/>
                    </a:lnTo>
                    <a:lnTo>
                      <a:pt x="1090" y="1209"/>
                    </a:lnTo>
                    <a:lnTo>
                      <a:pt x="1090" y="1205"/>
                    </a:lnTo>
                    <a:lnTo>
                      <a:pt x="1091" y="1200"/>
                    </a:lnTo>
                    <a:lnTo>
                      <a:pt x="1091" y="1196"/>
                    </a:lnTo>
                    <a:lnTo>
                      <a:pt x="1091" y="1192"/>
                    </a:lnTo>
                    <a:lnTo>
                      <a:pt x="1089" y="1187"/>
                    </a:lnTo>
                    <a:lnTo>
                      <a:pt x="1086" y="1182"/>
                    </a:lnTo>
                    <a:lnTo>
                      <a:pt x="1081" y="1177"/>
                    </a:lnTo>
                    <a:lnTo>
                      <a:pt x="1079" y="1175"/>
                    </a:lnTo>
                    <a:lnTo>
                      <a:pt x="1078" y="1174"/>
                    </a:lnTo>
                    <a:lnTo>
                      <a:pt x="1076" y="1173"/>
                    </a:lnTo>
                    <a:lnTo>
                      <a:pt x="1074" y="1173"/>
                    </a:lnTo>
                    <a:lnTo>
                      <a:pt x="1072" y="1172"/>
                    </a:lnTo>
                    <a:lnTo>
                      <a:pt x="1068" y="1172"/>
                    </a:lnTo>
                    <a:lnTo>
                      <a:pt x="1065" y="1172"/>
                    </a:lnTo>
                    <a:lnTo>
                      <a:pt x="1061" y="1173"/>
                    </a:lnTo>
                    <a:lnTo>
                      <a:pt x="1056" y="1173"/>
                    </a:lnTo>
                    <a:lnTo>
                      <a:pt x="1049" y="1173"/>
                    </a:lnTo>
                    <a:lnTo>
                      <a:pt x="1041" y="1171"/>
                    </a:lnTo>
                    <a:lnTo>
                      <a:pt x="1035" y="1168"/>
                    </a:lnTo>
                    <a:lnTo>
                      <a:pt x="1029" y="1164"/>
                    </a:lnTo>
                    <a:lnTo>
                      <a:pt x="1023" y="1158"/>
                    </a:lnTo>
                    <a:lnTo>
                      <a:pt x="1018" y="1152"/>
                    </a:lnTo>
                    <a:lnTo>
                      <a:pt x="1014" y="1145"/>
                    </a:lnTo>
                    <a:lnTo>
                      <a:pt x="1010" y="1139"/>
                    </a:lnTo>
                    <a:lnTo>
                      <a:pt x="1007" y="1133"/>
                    </a:lnTo>
                    <a:lnTo>
                      <a:pt x="1005" y="1126"/>
                    </a:lnTo>
                    <a:lnTo>
                      <a:pt x="1003" y="1121"/>
                    </a:lnTo>
                    <a:lnTo>
                      <a:pt x="1002" y="1109"/>
                    </a:lnTo>
                    <a:lnTo>
                      <a:pt x="1004" y="1094"/>
                    </a:lnTo>
                    <a:lnTo>
                      <a:pt x="1008" y="1077"/>
                    </a:lnTo>
                    <a:lnTo>
                      <a:pt x="1014" y="1060"/>
                    </a:lnTo>
                    <a:lnTo>
                      <a:pt x="1021" y="1043"/>
                    </a:lnTo>
                    <a:lnTo>
                      <a:pt x="1027" y="1027"/>
                    </a:lnTo>
                    <a:lnTo>
                      <a:pt x="1033" y="1012"/>
                    </a:lnTo>
                    <a:lnTo>
                      <a:pt x="1037" y="1002"/>
                    </a:lnTo>
                    <a:lnTo>
                      <a:pt x="1037" y="994"/>
                    </a:lnTo>
                    <a:lnTo>
                      <a:pt x="1035" y="992"/>
                    </a:lnTo>
                    <a:lnTo>
                      <a:pt x="1031" y="993"/>
                    </a:lnTo>
                    <a:lnTo>
                      <a:pt x="1025" y="994"/>
                    </a:lnTo>
                    <a:lnTo>
                      <a:pt x="1018" y="997"/>
                    </a:lnTo>
                    <a:lnTo>
                      <a:pt x="1008" y="1000"/>
                    </a:lnTo>
                    <a:lnTo>
                      <a:pt x="996" y="1003"/>
                    </a:lnTo>
                    <a:lnTo>
                      <a:pt x="985" y="1007"/>
                    </a:lnTo>
                    <a:lnTo>
                      <a:pt x="973" y="1012"/>
                    </a:lnTo>
                    <a:lnTo>
                      <a:pt x="961" y="1017"/>
                    </a:lnTo>
                    <a:lnTo>
                      <a:pt x="951" y="1023"/>
                    </a:lnTo>
                    <a:lnTo>
                      <a:pt x="942" y="1030"/>
                    </a:lnTo>
                    <a:lnTo>
                      <a:pt x="931" y="1039"/>
                    </a:lnTo>
                    <a:lnTo>
                      <a:pt x="921" y="1050"/>
                    </a:lnTo>
                    <a:lnTo>
                      <a:pt x="912" y="1061"/>
                    </a:lnTo>
                    <a:lnTo>
                      <a:pt x="904" y="1072"/>
                    </a:lnTo>
                    <a:lnTo>
                      <a:pt x="897" y="1084"/>
                    </a:lnTo>
                    <a:lnTo>
                      <a:pt x="891" y="1095"/>
                    </a:lnTo>
                    <a:lnTo>
                      <a:pt x="887" y="1104"/>
                    </a:lnTo>
                    <a:lnTo>
                      <a:pt x="884" y="1111"/>
                    </a:lnTo>
                    <a:lnTo>
                      <a:pt x="881" y="1116"/>
                    </a:lnTo>
                    <a:lnTo>
                      <a:pt x="881" y="1117"/>
                    </a:lnTo>
                    <a:lnTo>
                      <a:pt x="880" y="1120"/>
                    </a:lnTo>
                    <a:lnTo>
                      <a:pt x="875" y="1126"/>
                    </a:lnTo>
                    <a:lnTo>
                      <a:pt x="869" y="1136"/>
                    </a:lnTo>
                    <a:lnTo>
                      <a:pt x="859" y="1147"/>
                    </a:lnTo>
                    <a:lnTo>
                      <a:pt x="847" y="1159"/>
                    </a:lnTo>
                    <a:lnTo>
                      <a:pt x="834" y="1173"/>
                    </a:lnTo>
                    <a:lnTo>
                      <a:pt x="817" y="1186"/>
                    </a:lnTo>
                    <a:lnTo>
                      <a:pt x="799" y="1197"/>
                    </a:lnTo>
                    <a:lnTo>
                      <a:pt x="778" y="1206"/>
                    </a:lnTo>
                    <a:lnTo>
                      <a:pt x="756" y="1212"/>
                    </a:lnTo>
                    <a:lnTo>
                      <a:pt x="743" y="1214"/>
                    </a:lnTo>
                    <a:lnTo>
                      <a:pt x="732" y="1212"/>
                    </a:lnTo>
                    <a:lnTo>
                      <a:pt x="723" y="1209"/>
                    </a:lnTo>
                    <a:lnTo>
                      <a:pt x="714" y="1202"/>
                    </a:lnTo>
                    <a:lnTo>
                      <a:pt x="707" y="1196"/>
                    </a:lnTo>
                    <a:lnTo>
                      <a:pt x="699" y="1187"/>
                    </a:lnTo>
                    <a:lnTo>
                      <a:pt x="691" y="1179"/>
                    </a:lnTo>
                    <a:lnTo>
                      <a:pt x="683" y="1171"/>
                    </a:lnTo>
                    <a:lnTo>
                      <a:pt x="674" y="1162"/>
                    </a:lnTo>
                    <a:lnTo>
                      <a:pt x="664" y="1155"/>
                    </a:lnTo>
                  </a:path>
                </a:pathLst>
              </a:custGeom>
              <a:noFill/>
              <a:ln w="12700" cap="rnd">
                <a:solidFill>
                  <a:srgbClr val="000000"/>
                </a:solidFill>
                <a:round/>
                <a:headEnd type="none" w="sm" len="sm"/>
                <a:tailEnd type="none" w="sm" len="sm"/>
              </a:ln>
            </p:spPr>
            <p:txBody>
              <a:bodyPr/>
              <a:lstStyle/>
              <a:p>
                <a:endParaRPr lang="en-US"/>
              </a:p>
            </p:txBody>
          </p:sp>
          <p:sp>
            <p:nvSpPr>
              <p:cNvPr id="84533" name="Freeform 565"/>
              <p:cNvSpPr>
                <a:spLocks noChangeAspect="1"/>
              </p:cNvSpPr>
              <p:nvPr/>
            </p:nvSpPr>
            <p:spPr bwMode="auto">
              <a:xfrm>
                <a:off x="5794" y="854"/>
                <a:ext cx="38" cy="18"/>
              </a:xfrm>
              <a:custGeom>
                <a:avLst/>
                <a:gdLst>
                  <a:gd name="T0" fmla="*/ 8 w 78"/>
                  <a:gd name="T1" fmla="*/ 1 h 37"/>
                  <a:gd name="T2" fmla="*/ 8 w 78"/>
                  <a:gd name="T3" fmla="*/ 1 h 37"/>
                  <a:gd name="T4" fmla="*/ 7 w 78"/>
                  <a:gd name="T5" fmla="*/ 0 h 37"/>
                  <a:gd name="T6" fmla="*/ 6 w 78"/>
                  <a:gd name="T7" fmla="*/ 0 h 37"/>
                  <a:gd name="T8" fmla="*/ 5 w 78"/>
                  <a:gd name="T9" fmla="*/ 0 h 37"/>
                  <a:gd name="T10" fmla="*/ 4 w 78"/>
                  <a:gd name="T11" fmla="*/ 0 h 37"/>
                  <a:gd name="T12" fmla="*/ 3 w 78"/>
                  <a:gd name="T13" fmla="*/ 0 h 37"/>
                  <a:gd name="T14" fmla="*/ 2 w 78"/>
                  <a:gd name="T15" fmla="*/ 0 h 37"/>
                  <a:gd name="T16" fmla="*/ 1 w 78"/>
                  <a:gd name="T17" fmla="*/ 0 h 37"/>
                  <a:gd name="T18" fmla="*/ 0 w 78"/>
                  <a:gd name="T19" fmla="*/ 0 h 37"/>
                  <a:gd name="T20" fmla="*/ 0 w 78"/>
                  <a:gd name="T21" fmla="*/ 0 h 37"/>
                  <a:gd name="T22" fmla="*/ 0 w 78"/>
                  <a:gd name="T23" fmla="*/ 0 h 37"/>
                  <a:gd name="T24" fmla="*/ 0 w 78"/>
                  <a:gd name="T25" fmla="*/ 0 h 37"/>
                  <a:gd name="T26" fmla="*/ 1 w 78"/>
                  <a:gd name="T27" fmla="*/ 1 h 37"/>
                  <a:gd name="T28" fmla="*/ 3 w 78"/>
                  <a:gd name="T29" fmla="*/ 1 h 37"/>
                  <a:gd name="T30" fmla="*/ 4 w 78"/>
                  <a:gd name="T31" fmla="*/ 1 h 37"/>
                  <a:gd name="T32" fmla="*/ 5 w 78"/>
                  <a:gd name="T33" fmla="*/ 1 h 37"/>
                  <a:gd name="T34" fmla="*/ 6 w 78"/>
                  <a:gd name="T35" fmla="*/ 1 h 37"/>
                  <a:gd name="T36" fmla="*/ 7 w 78"/>
                  <a:gd name="T37" fmla="*/ 2 h 37"/>
                  <a:gd name="T38" fmla="*/ 8 w 78"/>
                  <a:gd name="T39" fmla="*/ 2 h 37"/>
                  <a:gd name="T40" fmla="*/ 8 w 78"/>
                  <a:gd name="T41" fmla="*/ 3 h 37"/>
                  <a:gd name="T42" fmla="*/ 9 w 78"/>
                  <a:gd name="T43" fmla="*/ 4 h 37"/>
                  <a:gd name="T44" fmla="*/ 8 w 78"/>
                  <a:gd name="T45" fmla="*/ 1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37"/>
                  <a:gd name="T71" fmla="*/ 78 w 78"/>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37">
                    <a:moveTo>
                      <a:pt x="70" y="15"/>
                    </a:moveTo>
                    <a:lnTo>
                      <a:pt x="65" y="9"/>
                    </a:lnTo>
                    <a:lnTo>
                      <a:pt x="60" y="4"/>
                    </a:lnTo>
                    <a:lnTo>
                      <a:pt x="53" y="2"/>
                    </a:lnTo>
                    <a:lnTo>
                      <a:pt x="46" y="0"/>
                    </a:lnTo>
                    <a:lnTo>
                      <a:pt x="38" y="0"/>
                    </a:lnTo>
                    <a:lnTo>
                      <a:pt x="30" y="0"/>
                    </a:lnTo>
                    <a:lnTo>
                      <a:pt x="22" y="1"/>
                    </a:lnTo>
                    <a:lnTo>
                      <a:pt x="14" y="2"/>
                    </a:lnTo>
                    <a:lnTo>
                      <a:pt x="7" y="3"/>
                    </a:lnTo>
                    <a:lnTo>
                      <a:pt x="0" y="3"/>
                    </a:lnTo>
                    <a:lnTo>
                      <a:pt x="7" y="6"/>
                    </a:lnTo>
                    <a:lnTo>
                      <a:pt x="15" y="9"/>
                    </a:lnTo>
                    <a:lnTo>
                      <a:pt x="24" y="10"/>
                    </a:lnTo>
                    <a:lnTo>
                      <a:pt x="33" y="11"/>
                    </a:lnTo>
                    <a:lnTo>
                      <a:pt x="42" y="12"/>
                    </a:lnTo>
                    <a:lnTo>
                      <a:pt x="51" y="15"/>
                    </a:lnTo>
                    <a:lnTo>
                      <a:pt x="59" y="17"/>
                    </a:lnTo>
                    <a:lnTo>
                      <a:pt x="66" y="22"/>
                    </a:lnTo>
                    <a:lnTo>
                      <a:pt x="72" y="28"/>
                    </a:lnTo>
                    <a:lnTo>
                      <a:pt x="77" y="36"/>
                    </a:lnTo>
                    <a:lnTo>
                      <a:pt x="70" y="15"/>
                    </a:lnTo>
                  </a:path>
                </a:pathLst>
              </a:custGeom>
              <a:solidFill>
                <a:srgbClr val="FFFFFF"/>
              </a:solidFill>
              <a:ln w="9525" cap="rnd">
                <a:noFill/>
                <a:round/>
                <a:headEnd/>
                <a:tailEnd/>
              </a:ln>
            </p:spPr>
            <p:txBody>
              <a:bodyPr/>
              <a:lstStyle/>
              <a:p>
                <a:endParaRPr lang="en-US"/>
              </a:p>
            </p:txBody>
          </p:sp>
          <p:sp>
            <p:nvSpPr>
              <p:cNvPr id="84534" name="Freeform 566"/>
              <p:cNvSpPr>
                <a:spLocks noChangeAspect="1"/>
              </p:cNvSpPr>
              <p:nvPr/>
            </p:nvSpPr>
            <p:spPr bwMode="auto">
              <a:xfrm>
                <a:off x="5772" y="813"/>
                <a:ext cx="26" cy="20"/>
              </a:xfrm>
              <a:custGeom>
                <a:avLst/>
                <a:gdLst>
                  <a:gd name="T0" fmla="*/ 0 w 54"/>
                  <a:gd name="T1" fmla="*/ 3 h 40"/>
                  <a:gd name="T2" fmla="*/ 0 w 54"/>
                  <a:gd name="T3" fmla="*/ 3 h 40"/>
                  <a:gd name="T4" fmla="*/ 0 w 54"/>
                  <a:gd name="T5" fmla="*/ 3 h 40"/>
                  <a:gd name="T6" fmla="*/ 0 w 54"/>
                  <a:gd name="T7" fmla="*/ 3 h 40"/>
                  <a:gd name="T8" fmla="*/ 0 w 54"/>
                  <a:gd name="T9" fmla="*/ 3 h 40"/>
                  <a:gd name="T10" fmla="*/ 0 w 54"/>
                  <a:gd name="T11" fmla="*/ 3 h 40"/>
                  <a:gd name="T12" fmla="*/ 0 w 54"/>
                  <a:gd name="T13" fmla="*/ 3 h 40"/>
                  <a:gd name="T14" fmla="*/ 0 w 54"/>
                  <a:gd name="T15" fmla="*/ 3 h 40"/>
                  <a:gd name="T16" fmla="*/ 0 w 54"/>
                  <a:gd name="T17" fmla="*/ 4 h 40"/>
                  <a:gd name="T18" fmla="*/ 1 w 54"/>
                  <a:gd name="T19" fmla="*/ 5 h 40"/>
                  <a:gd name="T20" fmla="*/ 1 w 54"/>
                  <a:gd name="T21" fmla="*/ 5 h 40"/>
                  <a:gd name="T22" fmla="*/ 1 w 54"/>
                  <a:gd name="T23" fmla="*/ 5 h 40"/>
                  <a:gd name="T24" fmla="*/ 1 w 54"/>
                  <a:gd name="T25" fmla="*/ 5 h 40"/>
                  <a:gd name="T26" fmla="*/ 2 w 54"/>
                  <a:gd name="T27" fmla="*/ 5 h 40"/>
                  <a:gd name="T28" fmla="*/ 2 w 54"/>
                  <a:gd name="T29" fmla="*/ 5 h 40"/>
                  <a:gd name="T30" fmla="*/ 3 w 54"/>
                  <a:gd name="T31" fmla="*/ 5 h 40"/>
                  <a:gd name="T32" fmla="*/ 3 w 54"/>
                  <a:gd name="T33" fmla="*/ 5 h 40"/>
                  <a:gd name="T34" fmla="*/ 4 w 54"/>
                  <a:gd name="T35" fmla="*/ 5 h 40"/>
                  <a:gd name="T36" fmla="*/ 5 w 54"/>
                  <a:gd name="T37" fmla="*/ 5 h 40"/>
                  <a:gd name="T38" fmla="*/ 5 w 54"/>
                  <a:gd name="T39" fmla="*/ 5 h 40"/>
                  <a:gd name="T40" fmla="*/ 6 w 54"/>
                  <a:gd name="T41" fmla="*/ 5 h 40"/>
                  <a:gd name="T42" fmla="*/ 6 w 54"/>
                  <a:gd name="T43" fmla="*/ 5 h 40"/>
                  <a:gd name="T44" fmla="*/ 6 w 54"/>
                  <a:gd name="T45" fmla="*/ 5 h 40"/>
                  <a:gd name="T46" fmla="*/ 5 w 54"/>
                  <a:gd name="T47" fmla="*/ 5 h 40"/>
                  <a:gd name="T48" fmla="*/ 3 w 54"/>
                  <a:gd name="T49" fmla="*/ 5 h 40"/>
                  <a:gd name="T50" fmla="*/ 3 w 54"/>
                  <a:gd name="T51" fmla="*/ 4 h 40"/>
                  <a:gd name="T52" fmla="*/ 2 w 54"/>
                  <a:gd name="T53" fmla="*/ 3 h 40"/>
                  <a:gd name="T54" fmla="*/ 1 w 54"/>
                  <a:gd name="T55" fmla="*/ 3 h 40"/>
                  <a:gd name="T56" fmla="*/ 1 w 54"/>
                  <a:gd name="T57" fmla="*/ 3 h 40"/>
                  <a:gd name="T58" fmla="*/ 1 w 54"/>
                  <a:gd name="T59" fmla="*/ 3 h 40"/>
                  <a:gd name="T60" fmla="*/ 0 w 54"/>
                  <a:gd name="T61" fmla="*/ 1 h 40"/>
                  <a:gd name="T62" fmla="*/ 0 w 54"/>
                  <a:gd name="T63" fmla="*/ 1 h 40"/>
                  <a:gd name="T64" fmla="*/ 0 w 54"/>
                  <a:gd name="T65" fmla="*/ 0 h 40"/>
                  <a:gd name="T66" fmla="*/ 0 w 54"/>
                  <a:gd name="T67" fmla="*/ 3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40"/>
                  <a:gd name="T104" fmla="*/ 54 w 54"/>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40">
                    <a:moveTo>
                      <a:pt x="3" y="19"/>
                    </a:moveTo>
                    <a:lnTo>
                      <a:pt x="3" y="21"/>
                    </a:lnTo>
                    <a:lnTo>
                      <a:pt x="3" y="23"/>
                    </a:lnTo>
                    <a:lnTo>
                      <a:pt x="3" y="25"/>
                    </a:lnTo>
                    <a:lnTo>
                      <a:pt x="3" y="26"/>
                    </a:lnTo>
                    <a:lnTo>
                      <a:pt x="4" y="28"/>
                    </a:lnTo>
                    <a:lnTo>
                      <a:pt x="5" y="29"/>
                    </a:lnTo>
                    <a:lnTo>
                      <a:pt x="6" y="31"/>
                    </a:lnTo>
                    <a:lnTo>
                      <a:pt x="6" y="32"/>
                    </a:lnTo>
                    <a:lnTo>
                      <a:pt x="8" y="33"/>
                    </a:lnTo>
                    <a:lnTo>
                      <a:pt x="9" y="34"/>
                    </a:lnTo>
                    <a:lnTo>
                      <a:pt x="13" y="36"/>
                    </a:lnTo>
                    <a:lnTo>
                      <a:pt x="18" y="38"/>
                    </a:lnTo>
                    <a:lnTo>
                      <a:pt x="22" y="38"/>
                    </a:lnTo>
                    <a:lnTo>
                      <a:pt x="27" y="39"/>
                    </a:lnTo>
                    <a:lnTo>
                      <a:pt x="31" y="38"/>
                    </a:lnTo>
                    <a:lnTo>
                      <a:pt x="36" y="38"/>
                    </a:lnTo>
                    <a:lnTo>
                      <a:pt x="41" y="38"/>
                    </a:lnTo>
                    <a:lnTo>
                      <a:pt x="44" y="37"/>
                    </a:lnTo>
                    <a:lnTo>
                      <a:pt x="49" y="36"/>
                    </a:lnTo>
                    <a:lnTo>
                      <a:pt x="53" y="35"/>
                    </a:lnTo>
                    <a:lnTo>
                      <a:pt x="41" y="35"/>
                    </a:lnTo>
                    <a:lnTo>
                      <a:pt x="31" y="34"/>
                    </a:lnTo>
                    <a:lnTo>
                      <a:pt x="24" y="32"/>
                    </a:lnTo>
                    <a:lnTo>
                      <a:pt x="18" y="29"/>
                    </a:lnTo>
                    <a:lnTo>
                      <a:pt x="13" y="26"/>
                    </a:lnTo>
                    <a:lnTo>
                      <a:pt x="10" y="22"/>
                    </a:lnTo>
                    <a:lnTo>
                      <a:pt x="8" y="17"/>
                    </a:lnTo>
                    <a:lnTo>
                      <a:pt x="5" y="12"/>
                    </a:lnTo>
                    <a:lnTo>
                      <a:pt x="3" y="7"/>
                    </a:lnTo>
                    <a:lnTo>
                      <a:pt x="0" y="0"/>
                    </a:lnTo>
                    <a:lnTo>
                      <a:pt x="3" y="19"/>
                    </a:lnTo>
                  </a:path>
                </a:pathLst>
              </a:custGeom>
              <a:solidFill>
                <a:srgbClr val="FFFFFF"/>
              </a:solidFill>
              <a:ln w="9525" cap="rnd">
                <a:noFill/>
                <a:round/>
                <a:headEnd/>
                <a:tailEnd/>
              </a:ln>
            </p:spPr>
            <p:txBody>
              <a:bodyPr/>
              <a:lstStyle/>
              <a:p>
                <a:endParaRPr lang="en-US"/>
              </a:p>
            </p:txBody>
          </p:sp>
          <p:sp>
            <p:nvSpPr>
              <p:cNvPr id="84535" name="Freeform 567"/>
              <p:cNvSpPr>
                <a:spLocks noChangeAspect="1"/>
              </p:cNvSpPr>
              <p:nvPr/>
            </p:nvSpPr>
            <p:spPr bwMode="auto">
              <a:xfrm>
                <a:off x="5743" y="821"/>
                <a:ext cx="11" cy="9"/>
              </a:xfrm>
              <a:custGeom>
                <a:avLst/>
                <a:gdLst>
                  <a:gd name="T0" fmla="*/ 2 w 23"/>
                  <a:gd name="T1" fmla="*/ 1 h 17"/>
                  <a:gd name="T2" fmla="*/ 2 w 23"/>
                  <a:gd name="T3" fmla="*/ 1 h 17"/>
                  <a:gd name="T4" fmla="*/ 2 w 23"/>
                  <a:gd name="T5" fmla="*/ 1 h 17"/>
                  <a:gd name="T6" fmla="*/ 2 w 23"/>
                  <a:gd name="T7" fmla="*/ 1 h 17"/>
                  <a:gd name="T8" fmla="*/ 2 w 23"/>
                  <a:gd name="T9" fmla="*/ 1 h 17"/>
                  <a:gd name="T10" fmla="*/ 2 w 23"/>
                  <a:gd name="T11" fmla="*/ 1 h 17"/>
                  <a:gd name="T12" fmla="*/ 2 w 23"/>
                  <a:gd name="T13" fmla="*/ 1 h 17"/>
                  <a:gd name="T14" fmla="*/ 2 w 23"/>
                  <a:gd name="T15" fmla="*/ 1 h 17"/>
                  <a:gd name="T16" fmla="*/ 2 w 23"/>
                  <a:gd name="T17" fmla="*/ 1 h 17"/>
                  <a:gd name="T18" fmla="*/ 2 w 23"/>
                  <a:gd name="T19" fmla="*/ 1 h 17"/>
                  <a:gd name="T20" fmla="*/ 2 w 23"/>
                  <a:gd name="T21" fmla="*/ 1 h 17"/>
                  <a:gd name="T22" fmla="*/ 2 w 23"/>
                  <a:gd name="T23" fmla="*/ 1 h 17"/>
                  <a:gd name="T24" fmla="*/ 2 w 23"/>
                  <a:gd name="T25" fmla="*/ 1 h 17"/>
                  <a:gd name="T26" fmla="*/ 1 w 23"/>
                  <a:gd name="T27" fmla="*/ 1 h 17"/>
                  <a:gd name="T28" fmla="*/ 1 w 23"/>
                  <a:gd name="T29" fmla="*/ 0 h 17"/>
                  <a:gd name="T30" fmla="*/ 1 w 23"/>
                  <a:gd name="T31" fmla="*/ 0 h 17"/>
                  <a:gd name="T32" fmla="*/ 1 w 23"/>
                  <a:gd name="T33" fmla="*/ 1 h 17"/>
                  <a:gd name="T34" fmla="*/ 0 w 23"/>
                  <a:gd name="T35" fmla="*/ 1 h 17"/>
                  <a:gd name="T36" fmla="*/ 0 w 23"/>
                  <a:gd name="T37" fmla="*/ 1 h 17"/>
                  <a:gd name="T38" fmla="*/ 0 w 23"/>
                  <a:gd name="T39" fmla="*/ 1 h 17"/>
                  <a:gd name="T40" fmla="*/ 0 w 23"/>
                  <a:gd name="T41" fmla="*/ 1 h 17"/>
                  <a:gd name="T42" fmla="*/ 0 w 23"/>
                  <a:gd name="T43" fmla="*/ 2 h 17"/>
                  <a:gd name="T44" fmla="*/ 0 w 23"/>
                  <a:gd name="T45" fmla="*/ 2 h 17"/>
                  <a:gd name="T46" fmla="*/ 0 w 23"/>
                  <a:gd name="T47" fmla="*/ 1 h 17"/>
                  <a:gd name="T48" fmla="*/ 0 w 23"/>
                  <a:gd name="T49" fmla="*/ 1 h 17"/>
                  <a:gd name="T50" fmla="*/ 0 w 23"/>
                  <a:gd name="T51" fmla="*/ 1 h 17"/>
                  <a:gd name="T52" fmla="*/ 1 w 23"/>
                  <a:gd name="T53" fmla="*/ 1 h 17"/>
                  <a:gd name="T54" fmla="*/ 1 w 23"/>
                  <a:gd name="T55" fmla="*/ 1 h 17"/>
                  <a:gd name="T56" fmla="*/ 1 w 23"/>
                  <a:gd name="T57" fmla="*/ 1 h 17"/>
                  <a:gd name="T58" fmla="*/ 2 w 23"/>
                  <a:gd name="T59" fmla="*/ 2 h 17"/>
                  <a:gd name="T60" fmla="*/ 2 w 23"/>
                  <a:gd name="T61" fmla="*/ 2 h 17"/>
                  <a:gd name="T62" fmla="*/ 2 w 23"/>
                  <a:gd name="T63" fmla="*/ 2 h 17"/>
                  <a:gd name="T64" fmla="*/ 2 w 23"/>
                  <a:gd name="T65" fmla="*/ 2 h 17"/>
                  <a:gd name="T66" fmla="*/ 2 w 23"/>
                  <a:gd name="T67" fmla="*/ 1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17"/>
                  <a:gd name="T104" fmla="*/ 23 w 23"/>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17">
                    <a:moveTo>
                      <a:pt x="19" y="8"/>
                    </a:moveTo>
                    <a:lnTo>
                      <a:pt x="19" y="6"/>
                    </a:lnTo>
                    <a:lnTo>
                      <a:pt x="19" y="5"/>
                    </a:lnTo>
                    <a:lnTo>
                      <a:pt x="18" y="4"/>
                    </a:lnTo>
                    <a:lnTo>
                      <a:pt x="17" y="2"/>
                    </a:lnTo>
                    <a:lnTo>
                      <a:pt x="16" y="2"/>
                    </a:lnTo>
                    <a:lnTo>
                      <a:pt x="14" y="1"/>
                    </a:lnTo>
                    <a:lnTo>
                      <a:pt x="12" y="0"/>
                    </a:lnTo>
                    <a:lnTo>
                      <a:pt x="10" y="0"/>
                    </a:lnTo>
                    <a:lnTo>
                      <a:pt x="8" y="1"/>
                    </a:lnTo>
                    <a:lnTo>
                      <a:pt x="6" y="1"/>
                    </a:lnTo>
                    <a:lnTo>
                      <a:pt x="4" y="2"/>
                    </a:lnTo>
                    <a:lnTo>
                      <a:pt x="2" y="4"/>
                    </a:lnTo>
                    <a:lnTo>
                      <a:pt x="1" y="6"/>
                    </a:lnTo>
                    <a:lnTo>
                      <a:pt x="0" y="9"/>
                    </a:lnTo>
                    <a:lnTo>
                      <a:pt x="2" y="8"/>
                    </a:lnTo>
                    <a:lnTo>
                      <a:pt x="5" y="8"/>
                    </a:lnTo>
                    <a:lnTo>
                      <a:pt x="7" y="8"/>
                    </a:lnTo>
                    <a:lnTo>
                      <a:pt x="9" y="8"/>
                    </a:lnTo>
                    <a:lnTo>
                      <a:pt x="12" y="8"/>
                    </a:lnTo>
                    <a:lnTo>
                      <a:pt x="14" y="8"/>
                    </a:lnTo>
                    <a:lnTo>
                      <a:pt x="17" y="9"/>
                    </a:lnTo>
                    <a:lnTo>
                      <a:pt x="19" y="10"/>
                    </a:lnTo>
                    <a:lnTo>
                      <a:pt x="21" y="12"/>
                    </a:lnTo>
                    <a:lnTo>
                      <a:pt x="22" y="16"/>
                    </a:lnTo>
                    <a:lnTo>
                      <a:pt x="19" y="8"/>
                    </a:lnTo>
                  </a:path>
                </a:pathLst>
              </a:custGeom>
              <a:solidFill>
                <a:srgbClr val="FFFFFF"/>
              </a:solidFill>
              <a:ln w="9525" cap="rnd">
                <a:noFill/>
                <a:round/>
                <a:headEnd/>
                <a:tailEnd/>
              </a:ln>
            </p:spPr>
            <p:txBody>
              <a:bodyPr/>
              <a:lstStyle/>
              <a:p>
                <a:endParaRPr lang="en-US"/>
              </a:p>
            </p:txBody>
          </p:sp>
          <p:sp>
            <p:nvSpPr>
              <p:cNvPr id="84536" name="Freeform 568"/>
              <p:cNvSpPr>
                <a:spLocks noChangeAspect="1"/>
              </p:cNvSpPr>
              <p:nvPr/>
            </p:nvSpPr>
            <p:spPr bwMode="auto">
              <a:xfrm>
                <a:off x="5923" y="869"/>
                <a:ext cx="23" cy="29"/>
              </a:xfrm>
              <a:custGeom>
                <a:avLst/>
                <a:gdLst>
                  <a:gd name="T0" fmla="*/ 5 w 47"/>
                  <a:gd name="T1" fmla="*/ 3 h 60"/>
                  <a:gd name="T2" fmla="*/ 5 w 47"/>
                  <a:gd name="T3" fmla="*/ 4 h 60"/>
                  <a:gd name="T4" fmla="*/ 5 w 47"/>
                  <a:gd name="T5" fmla="*/ 4 h 60"/>
                  <a:gd name="T6" fmla="*/ 4 w 47"/>
                  <a:gd name="T7" fmla="*/ 5 h 60"/>
                  <a:gd name="T8" fmla="*/ 4 w 47"/>
                  <a:gd name="T9" fmla="*/ 5 h 60"/>
                  <a:gd name="T10" fmla="*/ 3 w 47"/>
                  <a:gd name="T11" fmla="*/ 6 h 60"/>
                  <a:gd name="T12" fmla="*/ 3 w 47"/>
                  <a:gd name="T13" fmla="*/ 6 h 60"/>
                  <a:gd name="T14" fmla="*/ 2 w 47"/>
                  <a:gd name="T15" fmla="*/ 6 h 60"/>
                  <a:gd name="T16" fmla="*/ 1 w 47"/>
                  <a:gd name="T17" fmla="*/ 7 h 60"/>
                  <a:gd name="T18" fmla="*/ 1 w 47"/>
                  <a:gd name="T19" fmla="*/ 7 h 60"/>
                  <a:gd name="T20" fmla="*/ 0 w 47"/>
                  <a:gd name="T21" fmla="*/ 7 h 60"/>
                  <a:gd name="T22" fmla="*/ 0 w 47"/>
                  <a:gd name="T23" fmla="*/ 7 h 60"/>
                  <a:gd name="T24" fmla="*/ 0 w 47"/>
                  <a:gd name="T25" fmla="*/ 7 h 60"/>
                  <a:gd name="T26" fmla="*/ 0 w 47"/>
                  <a:gd name="T27" fmla="*/ 7 h 60"/>
                  <a:gd name="T28" fmla="*/ 0 w 47"/>
                  <a:gd name="T29" fmla="*/ 7 h 60"/>
                  <a:gd name="T30" fmla="*/ 0 w 47"/>
                  <a:gd name="T31" fmla="*/ 7 h 60"/>
                  <a:gd name="T32" fmla="*/ 0 w 47"/>
                  <a:gd name="T33" fmla="*/ 7 h 60"/>
                  <a:gd name="T34" fmla="*/ 0 w 47"/>
                  <a:gd name="T35" fmla="*/ 7 h 60"/>
                  <a:gd name="T36" fmla="*/ 0 w 47"/>
                  <a:gd name="T37" fmla="*/ 6 h 60"/>
                  <a:gd name="T38" fmla="*/ 0 w 47"/>
                  <a:gd name="T39" fmla="*/ 6 h 60"/>
                  <a:gd name="T40" fmla="*/ 0 w 47"/>
                  <a:gd name="T41" fmla="*/ 6 h 60"/>
                  <a:gd name="T42" fmla="*/ 0 w 47"/>
                  <a:gd name="T43" fmla="*/ 6 h 60"/>
                  <a:gd name="T44" fmla="*/ 0 w 47"/>
                  <a:gd name="T45" fmla="*/ 6 h 60"/>
                  <a:gd name="T46" fmla="*/ 0 w 47"/>
                  <a:gd name="T47" fmla="*/ 6 h 60"/>
                  <a:gd name="T48" fmla="*/ 1 w 47"/>
                  <a:gd name="T49" fmla="*/ 5 h 60"/>
                  <a:gd name="T50" fmla="*/ 2 w 47"/>
                  <a:gd name="T51" fmla="*/ 5 h 60"/>
                  <a:gd name="T52" fmla="*/ 3 w 47"/>
                  <a:gd name="T53" fmla="*/ 4 h 60"/>
                  <a:gd name="T54" fmla="*/ 3 w 47"/>
                  <a:gd name="T55" fmla="*/ 4 h 60"/>
                  <a:gd name="T56" fmla="*/ 4 w 47"/>
                  <a:gd name="T57" fmla="*/ 3 h 60"/>
                  <a:gd name="T58" fmla="*/ 4 w 47"/>
                  <a:gd name="T59" fmla="*/ 2 h 60"/>
                  <a:gd name="T60" fmla="*/ 5 w 47"/>
                  <a:gd name="T61" fmla="*/ 1 h 60"/>
                  <a:gd name="T62" fmla="*/ 5 w 47"/>
                  <a:gd name="T63" fmla="*/ 1 h 60"/>
                  <a:gd name="T64" fmla="*/ 5 w 47"/>
                  <a:gd name="T65" fmla="*/ 0 h 60"/>
                  <a:gd name="T66" fmla="*/ 5 w 47"/>
                  <a:gd name="T67" fmla="*/ 3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60"/>
                  <a:gd name="T104" fmla="*/ 47 w 47"/>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60">
                    <a:moveTo>
                      <a:pt x="46" y="27"/>
                    </a:moveTo>
                    <a:lnTo>
                      <a:pt x="44" y="33"/>
                    </a:lnTo>
                    <a:lnTo>
                      <a:pt x="42" y="38"/>
                    </a:lnTo>
                    <a:lnTo>
                      <a:pt x="38" y="42"/>
                    </a:lnTo>
                    <a:lnTo>
                      <a:pt x="35" y="46"/>
                    </a:lnTo>
                    <a:lnTo>
                      <a:pt x="30" y="50"/>
                    </a:lnTo>
                    <a:lnTo>
                      <a:pt x="25" y="53"/>
                    </a:lnTo>
                    <a:lnTo>
                      <a:pt x="19" y="55"/>
                    </a:lnTo>
                    <a:lnTo>
                      <a:pt x="14" y="57"/>
                    </a:lnTo>
                    <a:lnTo>
                      <a:pt x="8" y="58"/>
                    </a:lnTo>
                    <a:lnTo>
                      <a:pt x="3" y="59"/>
                    </a:lnTo>
                    <a:lnTo>
                      <a:pt x="2" y="59"/>
                    </a:lnTo>
                    <a:lnTo>
                      <a:pt x="1" y="59"/>
                    </a:lnTo>
                    <a:lnTo>
                      <a:pt x="1" y="58"/>
                    </a:lnTo>
                    <a:lnTo>
                      <a:pt x="0" y="57"/>
                    </a:lnTo>
                    <a:lnTo>
                      <a:pt x="0" y="56"/>
                    </a:lnTo>
                    <a:lnTo>
                      <a:pt x="0" y="55"/>
                    </a:lnTo>
                    <a:lnTo>
                      <a:pt x="0" y="54"/>
                    </a:lnTo>
                    <a:lnTo>
                      <a:pt x="1" y="54"/>
                    </a:lnTo>
                    <a:lnTo>
                      <a:pt x="7" y="51"/>
                    </a:lnTo>
                    <a:lnTo>
                      <a:pt x="13" y="47"/>
                    </a:lnTo>
                    <a:lnTo>
                      <a:pt x="19" y="42"/>
                    </a:lnTo>
                    <a:lnTo>
                      <a:pt x="25" y="38"/>
                    </a:lnTo>
                    <a:lnTo>
                      <a:pt x="30" y="33"/>
                    </a:lnTo>
                    <a:lnTo>
                      <a:pt x="34" y="27"/>
                    </a:lnTo>
                    <a:lnTo>
                      <a:pt x="38" y="22"/>
                    </a:lnTo>
                    <a:lnTo>
                      <a:pt x="40" y="15"/>
                    </a:lnTo>
                    <a:lnTo>
                      <a:pt x="41" y="8"/>
                    </a:lnTo>
                    <a:lnTo>
                      <a:pt x="41" y="0"/>
                    </a:lnTo>
                    <a:lnTo>
                      <a:pt x="46" y="27"/>
                    </a:lnTo>
                  </a:path>
                </a:pathLst>
              </a:custGeom>
              <a:solidFill>
                <a:srgbClr val="FFFFFF"/>
              </a:solidFill>
              <a:ln w="9525" cap="rnd">
                <a:noFill/>
                <a:round/>
                <a:headEnd/>
                <a:tailEnd/>
              </a:ln>
            </p:spPr>
            <p:txBody>
              <a:bodyPr/>
              <a:lstStyle/>
              <a:p>
                <a:endParaRPr lang="en-US"/>
              </a:p>
            </p:txBody>
          </p:sp>
          <p:sp>
            <p:nvSpPr>
              <p:cNvPr id="84537" name="Freeform 569"/>
              <p:cNvSpPr>
                <a:spLocks noChangeAspect="1"/>
              </p:cNvSpPr>
              <p:nvPr/>
            </p:nvSpPr>
            <p:spPr bwMode="auto">
              <a:xfrm>
                <a:off x="5646" y="758"/>
                <a:ext cx="48" cy="22"/>
              </a:xfrm>
              <a:custGeom>
                <a:avLst/>
                <a:gdLst>
                  <a:gd name="T0" fmla="*/ 9 w 98"/>
                  <a:gd name="T1" fmla="*/ 3 h 45"/>
                  <a:gd name="T2" fmla="*/ 9 w 98"/>
                  <a:gd name="T3" fmla="*/ 3 h 45"/>
                  <a:gd name="T4" fmla="*/ 9 w 98"/>
                  <a:gd name="T5" fmla="*/ 3 h 45"/>
                  <a:gd name="T6" fmla="*/ 9 w 98"/>
                  <a:gd name="T7" fmla="*/ 3 h 45"/>
                  <a:gd name="T8" fmla="*/ 9 w 98"/>
                  <a:gd name="T9" fmla="*/ 3 h 45"/>
                  <a:gd name="T10" fmla="*/ 9 w 98"/>
                  <a:gd name="T11" fmla="*/ 2 h 45"/>
                  <a:gd name="T12" fmla="*/ 9 w 98"/>
                  <a:gd name="T13" fmla="*/ 2 h 45"/>
                  <a:gd name="T14" fmla="*/ 9 w 98"/>
                  <a:gd name="T15" fmla="*/ 2 h 45"/>
                  <a:gd name="T16" fmla="*/ 9 w 98"/>
                  <a:gd name="T17" fmla="*/ 2 h 45"/>
                  <a:gd name="T18" fmla="*/ 9 w 98"/>
                  <a:gd name="T19" fmla="*/ 2 h 45"/>
                  <a:gd name="T20" fmla="*/ 9 w 98"/>
                  <a:gd name="T21" fmla="*/ 2 h 45"/>
                  <a:gd name="T22" fmla="*/ 9 w 98"/>
                  <a:gd name="T23" fmla="*/ 2 h 45"/>
                  <a:gd name="T24" fmla="*/ 8 w 98"/>
                  <a:gd name="T25" fmla="*/ 2 h 45"/>
                  <a:gd name="T26" fmla="*/ 7 w 98"/>
                  <a:gd name="T27" fmla="*/ 2 h 45"/>
                  <a:gd name="T28" fmla="*/ 6 w 98"/>
                  <a:gd name="T29" fmla="*/ 1 h 45"/>
                  <a:gd name="T30" fmla="*/ 5 w 98"/>
                  <a:gd name="T31" fmla="*/ 1 h 45"/>
                  <a:gd name="T32" fmla="*/ 4 w 98"/>
                  <a:gd name="T33" fmla="*/ 1 h 45"/>
                  <a:gd name="T34" fmla="*/ 3 w 98"/>
                  <a:gd name="T35" fmla="*/ 1 h 45"/>
                  <a:gd name="T36" fmla="*/ 2 w 98"/>
                  <a:gd name="T37" fmla="*/ 1 h 45"/>
                  <a:gd name="T38" fmla="*/ 1 w 98"/>
                  <a:gd name="T39" fmla="*/ 1 h 45"/>
                  <a:gd name="T40" fmla="*/ 0 w 98"/>
                  <a:gd name="T41" fmla="*/ 0 h 45"/>
                  <a:gd name="T42" fmla="*/ 0 w 98"/>
                  <a:gd name="T43" fmla="*/ 0 h 45"/>
                  <a:gd name="T44" fmla="*/ 0 w 98"/>
                  <a:gd name="T45" fmla="*/ 0 h 45"/>
                  <a:gd name="T46" fmla="*/ 0 w 98"/>
                  <a:gd name="T47" fmla="*/ 0 h 45"/>
                  <a:gd name="T48" fmla="*/ 0 w 98"/>
                  <a:gd name="T49" fmla="*/ 0 h 45"/>
                  <a:gd name="T50" fmla="*/ 0 w 98"/>
                  <a:gd name="T51" fmla="*/ 1 h 45"/>
                  <a:gd name="T52" fmla="*/ 0 w 98"/>
                  <a:gd name="T53" fmla="*/ 1 h 45"/>
                  <a:gd name="T54" fmla="*/ 0 w 98"/>
                  <a:gd name="T55" fmla="*/ 1 h 45"/>
                  <a:gd name="T56" fmla="*/ 0 w 98"/>
                  <a:gd name="T57" fmla="*/ 2 h 45"/>
                  <a:gd name="T58" fmla="*/ 1 w 98"/>
                  <a:gd name="T59" fmla="*/ 2 h 45"/>
                  <a:gd name="T60" fmla="*/ 1 w 98"/>
                  <a:gd name="T61" fmla="*/ 2 h 45"/>
                  <a:gd name="T62" fmla="*/ 1 w 98"/>
                  <a:gd name="T63" fmla="*/ 2 h 45"/>
                  <a:gd name="T64" fmla="*/ 2 w 98"/>
                  <a:gd name="T65" fmla="*/ 2 h 45"/>
                  <a:gd name="T66" fmla="*/ 2 w 98"/>
                  <a:gd name="T67" fmla="*/ 2 h 45"/>
                  <a:gd name="T68" fmla="*/ 2 w 98"/>
                  <a:gd name="T69" fmla="*/ 3 h 45"/>
                  <a:gd name="T70" fmla="*/ 3 w 98"/>
                  <a:gd name="T71" fmla="*/ 3 h 45"/>
                  <a:gd name="T72" fmla="*/ 4 w 98"/>
                  <a:gd name="T73" fmla="*/ 4 h 45"/>
                  <a:gd name="T74" fmla="*/ 6 w 98"/>
                  <a:gd name="T75" fmla="*/ 4 h 45"/>
                  <a:gd name="T76" fmla="*/ 7 w 98"/>
                  <a:gd name="T77" fmla="*/ 4 h 45"/>
                  <a:gd name="T78" fmla="*/ 8 w 98"/>
                  <a:gd name="T79" fmla="*/ 4 h 45"/>
                  <a:gd name="T80" fmla="*/ 9 w 98"/>
                  <a:gd name="T81" fmla="*/ 4 h 45"/>
                  <a:gd name="T82" fmla="*/ 10 w 98"/>
                  <a:gd name="T83" fmla="*/ 4 h 45"/>
                  <a:gd name="T84" fmla="*/ 11 w 98"/>
                  <a:gd name="T85" fmla="*/ 4 h 45"/>
                  <a:gd name="T86" fmla="*/ 12 w 98"/>
                  <a:gd name="T87" fmla="*/ 5 h 45"/>
                  <a:gd name="T88" fmla="*/ 9 w 98"/>
                  <a:gd name="T89" fmla="*/ 3 h 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45"/>
                  <a:gd name="T137" fmla="*/ 98 w 98"/>
                  <a:gd name="T138" fmla="*/ 45 h 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45">
                    <a:moveTo>
                      <a:pt x="79" y="29"/>
                    </a:moveTo>
                    <a:lnTo>
                      <a:pt x="79" y="28"/>
                    </a:lnTo>
                    <a:lnTo>
                      <a:pt x="78" y="27"/>
                    </a:lnTo>
                    <a:lnTo>
                      <a:pt x="77" y="26"/>
                    </a:lnTo>
                    <a:lnTo>
                      <a:pt x="77" y="25"/>
                    </a:lnTo>
                    <a:lnTo>
                      <a:pt x="76" y="23"/>
                    </a:lnTo>
                    <a:lnTo>
                      <a:pt x="75" y="22"/>
                    </a:lnTo>
                    <a:lnTo>
                      <a:pt x="74" y="20"/>
                    </a:lnTo>
                    <a:lnTo>
                      <a:pt x="73" y="19"/>
                    </a:lnTo>
                    <a:lnTo>
                      <a:pt x="65" y="17"/>
                    </a:lnTo>
                    <a:lnTo>
                      <a:pt x="58" y="16"/>
                    </a:lnTo>
                    <a:lnTo>
                      <a:pt x="51" y="15"/>
                    </a:lnTo>
                    <a:lnTo>
                      <a:pt x="43" y="14"/>
                    </a:lnTo>
                    <a:lnTo>
                      <a:pt x="35" y="14"/>
                    </a:lnTo>
                    <a:lnTo>
                      <a:pt x="28" y="13"/>
                    </a:lnTo>
                    <a:lnTo>
                      <a:pt x="21" y="12"/>
                    </a:lnTo>
                    <a:lnTo>
                      <a:pt x="13" y="10"/>
                    </a:lnTo>
                    <a:lnTo>
                      <a:pt x="7" y="6"/>
                    </a:lnTo>
                    <a:lnTo>
                      <a:pt x="1" y="0"/>
                    </a:lnTo>
                    <a:lnTo>
                      <a:pt x="0" y="4"/>
                    </a:lnTo>
                    <a:lnTo>
                      <a:pt x="0" y="7"/>
                    </a:lnTo>
                    <a:lnTo>
                      <a:pt x="0" y="10"/>
                    </a:lnTo>
                    <a:lnTo>
                      <a:pt x="2" y="13"/>
                    </a:lnTo>
                    <a:lnTo>
                      <a:pt x="3" y="15"/>
                    </a:lnTo>
                    <a:lnTo>
                      <a:pt x="6" y="16"/>
                    </a:lnTo>
                    <a:lnTo>
                      <a:pt x="8" y="18"/>
                    </a:lnTo>
                    <a:lnTo>
                      <a:pt x="11" y="19"/>
                    </a:lnTo>
                    <a:lnTo>
                      <a:pt x="13" y="21"/>
                    </a:lnTo>
                    <a:lnTo>
                      <a:pt x="16" y="23"/>
                    </a:lnTo>
                    <a:lnTo>
                      <a:pt x="23" y="27"/>
                    </a:lnTo>
                    <a:lnTo>
                      <a:pt x="31" y="30"/>
                    </a:lnTo>
                    <a:lnTo>
                      <a:pt x="39" y="32"/>
                    </a:lnTo>
                    <a:lnTo>
                      <a:pt x="48" y="32"/>
                    </a:lnTo>
                    <a:lnTo>
                      <a:pt x="57" y="33"/>
                    </a:lnTo>
                    <a:lnTo>
                      <a:pt x="65" y="34"/>
                    </a:lnTo>
                    <a:lnTo>
                      <a:pt x="73" y="35"/>
                    </a:lnTo>
                    <a:lnTo>
                      <a:pt x="82" y="36"/>
                    </a:lnTo>
                    <a:lnTo>
                      <a:pt x="89" y="39"/>
                    </a:lnTo>
                    <a:lnTo>
                      <a:pt x="97" y="44"/>
                    </a:lnTo>
                    <a:lnTo>
                      <a:pt x="79" y="29"/>
                    </a:lnTo>
                  </a:path>
                </a:pathLst>
              </a:custGeom>
              <a:solidFill>
                <a:srgbClr val="FFB1B1"/>
              </a:solidFill>
              <a:ln w="9525" cap="rnd">
                <a:noFill/>
                <a:round/>
                <a:headEnd/>
                <a:tailEnd/>
              </a:ln>
            </p:spPr>
            <p:txBody>
              <a:bodyPr/>
              <a:lstStyle/>
              <a:p>
                <a:endParaRPr lang="en-US"/>
              </a:p>
            </p:txBody>
          </p:sp>
          <p:sp>
            <p:nvSpPr>
              <p:cNvPr id="84538" name="Freeform 570"/>
              <p:cNvSpPr>
                <a:spLocks noChangeAspect="1"/>
              </p:cNvSpPr>
              <p:nvPr/>
            </p:nvSpPr>
            <p:spPr bwMode="auto">
              <a:xfrm>
                <a:off x="5392" y="764"/>
                <a:ext cx="46" cy="42"/>
              </a:xfrm>
              <a:custGeom>
                <a:avLst/>
                <a:gdLst>
                  <a:gd name="T0" fmla="*/ 2 w 95"/>
                  <a:gd name="T1" fmla="*/ 2 h 86"/>
                  <a:gd name="T2" fmla="*/ 2 w 95"/>
                  <a:gd name="T3" fmla="*/ 2 h 86"/>
                  <a:gd name="T4" fmla="*/ 3 w 95"/>
                  <a:gd name="T5" fmla="*/ 3 h 86"/>
                  <a:gd name="T6" fmla="*/ 4 w 95"/>
                  <a:gd name="T7" fmla="*/ 3 h 86"/>
                  <a:gd name="T8" fmla="*/ 6 w 95"/>
                  <a:gd name="T9" fmla="*/ 3 h 86"/>
                  <a:gd name="T10" fmla="*/ 6 w 95"/>
                  <a:gd name="T11" fmla="*/ 3 h 86"/>
                  <a:gd name="T12" fmla="*/ 6 w 95"/>
                  <a:gd name="T13" fmla="*/ 3 h 86"/>
                  <a:gd name="T14" fmla="*/ 7 w 95"/>
                  <a:gd name="T15" fmla="*/ 3 h 86"/>
                  <a:gd name="T16" fmla="*/ 7 w 95"/>
                  <a:gd name="T17" fmla="*/ 4 h 86"/>
                  <a:gd name="T18" fmla="*/ 7 w 95"/>
                  <a:gd name="T19" fmla="*/ 4 h 86"/>
                  <a:gd name="T20" fmla="*/ 7 w 95"/>
                  <a:gd name="T21" fmla="*/ 4 h 86"/>
                  <a:gd name="T22" fmla="*/ 7 w 95"/>
                  <a:gd name="T23" fmla="*/ 5 h 86"/>
                  <a:gd name="T24" fmla="*/ 7 w 95"/>
                  <a:gd name="T25" fmla="*/ 6 h 86"/>
                  <a:gd name="T26" fmla="*/ 8 w 95"/>
                  <a:gd name="T27" fmla="*/ 8 h 86"/>
                  <a:gd name="T28" fmla="*/ 9 w 95"/>
                  <a:gd name="T29" fmla="*/ 9 h 86"/>
                  <a:gd name="T30" fmla="*/ 10 w 95"/>
                  <a:gd name="T31" fmla="*/ 10 h 86"/>
                  <a:gd name="T32" fmla="*/ 11 w 95"/>
                  <a:gd name="T33" fmla="*/ 10 h 86"/>
                  <a:gd name="T34" fmla="*/ 9 w 95"/>
                  <a:gd name="T35" fmla="*/ 10 h 86"/>
                  <a:gd name="T36" fmla="*/ 8 w 95"/>
                  <a:gd name="T37" fmla="*/ 10 h 86"/>
                  <a:gd name="T38" fmla="*/ 7 w 95"/>
                  <a:gd name="T39" fmla="*/ 10 h 86"/>
                  <a:gd name="T40" fmla="*/ 6 w 95"/>
                  <a:gd name="T41" fmla="*/ 9 h 86"/>
                  <a:gd name="T42" fmla="*/ 5 w 95"/>
                  <a:gd name="T43" fmla="*/ 8 h 86"/>
                  <a:gd name="T44" fmla="*/ 4 w 95"/>
                  <a:gd name="T45" fmla="*/ 8 h 86"/>
                  <a:gd name="T46" fmla="*/ 4 w 95"/>
                  <a:gd name="T47" fmla="*/ 6 h 86"/>
                  <a:gd name="T48" fmla="*/ 3 w 95"/>
                  <a:gd name="T49" fmla="*/ 5 h 86"/>
                  <a:gd name="T50" fmla="*/ 3 w 95"/>
                  <a:gd name="T51" fmla="*/ 5 h 86"/>
                  <a:gd name="T52" fmla="*/ 2 w 95"/>
                  <a:gd name="T53" fmla="*/ 4 h 86"/>
                  <a:gd name="T54" fmla="*/ 1 w 95"/>
                  <a:gd name="T55" fmla="*/ 3 h 86"/>
                  <a:gd name="T56" fmla="*/ 1 w 95"/>
                  <a:gd name="T57" fmla="*/ 3 h 86"/>
                  <a:gd name="T58" fmla="*/ 0 w 95"/>
                  <a:gd name="T59" fmla="*/ 2 h 86"/>
                  <a:gd name="T60" fmla="*/ 0 w 95"/>
                  <a:gd name="T61" fmla="*/ 1 h 86"/>
                  <a:gd name="T62" fmla="*/ 0 w 95"/>
                  <a:gd name="T63" fmla="*/ 0 h 86"/>
                  <a:gd name="T64" fmla="*/ 0 w 95"/>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86"/>
                  <a:gd name="T101" fmla="*/ 95 w 95"/>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86">
                    <a:moveTo>
                      <a:pt x="14" y="13"/>
                    </a:moveTo>
                    <a:lnTo>
                      <a:pt x="16" y="17"/>
                    </a:lnTo>
                    <a:lnTo>
                      <a:pt x="19" y="21"/>
                    </a:lnTo>
                    <a:lnTo>
                      <a:pt x="23" y="23"/>
                    </a:lnTo>
                    <a:lnTo>
                      <a:pt x="26" y="25"/>
                    </a:lnTo>
                    <a:lnTo>
                      <a:pt x="31" y="27"/>
                    </a:lnTo>
                    <a:lnTo>
                      <a:pt x="36" y="28"/>
                    </a:lnTo>
                    <a:lnTo>
                      <a:pt x="40" y="28"/>
                    </a:lnTo>
                    <a:lnTo>
                      <a:pt x="45" y="29"/>
                    </a:lnTo>
                    <a:lnTo>
                      <a:pt x="50" y="29"/>
                    </a:lnTo>
                    <a:lnTo>
                      <a:pt x="55" y="30"/>
                    </a:lnTo>
                    <a:lnTo>
                      <a:pt x="56" y="30"/>
                    </a:lnTo>
                    <a:lnTo>
                      <a:pt x="56" y="31"/>
                    </a:lnTo>
                    <a:lnTo>
                      <a:pt x="57" y="31"/>
                    </a:lnTo>
                    <a:lnTo>
                      <a:pt x="58" y="32"/>
                    </a:lnTo>
                    <a:lnTo>
                      <a:pt x="58" y="33"/>
                    </a:lnTo>
                    <a:lnTo>
                      <a:pt x="58" y="34"/>
                    </a:lnTo>
                    <a:lnTo>
                      <a:pt x="58" y="35"/>
                    </a:lnTo>
                    <a:lnTo>
                      <a:pt x="58" y="36"/>
                    </a:lnTo>
                    <a:lnTo>
                      <a:pt x="58" y="37"/>
                    </a:lnTo>
                    <a:lnTo>
                      <a:pt x="59" y="43"/>
                    </a:lnTo>
                    <a:lnTo>
                      <a:pt x="60" y="49"/>
                    </a:lnTo>
                    <a:lnTo>
                      <a:pt x="62" y="55"/>
                    </a:lnTo>
                    <a:lnTo>
                      <a:pt x="65" y="60"/>
                    </a:lnTo>
                    <a:lnTo>
                      <a:pt x="68" y="66"/>
                    </a:lnTo>
                    <a:lnTo>
                      <a:pt x="73" y="70"/>
                    </a:lnTo>
                    <a:lnTo>
                      <a:pt x="77" y="75"/>
                    </a:lnTo>
                    <a:lnTo>
                      <a:pt x="83" y="78"/>
                    </a:lnTo>
                    <a:lnTo>
                      <a:pt x="88" y="81"/>
                    </a:lnTo>
                    <a:lnTo>
                      <a:pt x="94" y="82"/>
                    </a:lnTo>
                    <a:lnTo>
                      <a:pt x="88" y="84"/>
                    </a:lnTo>
                    <a:lnTo>
                      <a:pt x="83" y="85"/>
                    </a:lnTo>
                    <a:lnTo>
                      <a:pt x="77" y="85"/>
                    </a:lnTo>
                    <a:lnTo>
                      <a:pt x="71" y="85"/>
                    </a:lnTo>
                    <a:lnTo>
                      <a:pt x="65" y="84"/>
                    </a:lnTo>
                    <a:lnTo>
                      <a:pt x="60" y="81"/>
                    </a:lnTo>
                    <a:lnTo>
                      <a:pt x="55" y="79"/>
                    </a:lnTo>
                    <a:lnTo>
                      <a:pt x="50" y="76"/>
                    </a:lnTo>
                    <a:lnTo>
                      <a:pt x="46" y="73"/>
                    </a:lnTo>
                    <a:lnTo>
                      <a:pt x="42" y="69"/>
                    </a:lnTo>
                    <a:lnTo>
                      <a:pt x="39" y="65"/>
                    </a:lnTo>
                    <a:lnTo>
                      <a:pt x="36" y="61"/>
                    </a:lnTo>
                    <a:lnTo>
                      <a:pt x="33" y="56"/>
                    </a:lnTo>
                    <a:lnTo>
                      <a:pt x="32" y="53"/>
                    </a:lnTo>
                    <a:lnTo>
                      <a:pt x="30" y="48"/>
                    </a:lnTo>
                    <a:lnTo>
                      <a:pt x="27" y="43"/>
                    </a:lnTo>
                    <a:lnTo>
                      <a:pt x="24" y="40"/>
                    </a:lnTo>
                    <a:lnTo>
                      <a:pt x="21" y="36"/>
                    </a:lnTo>
                    <a:lnTo>
                      <a:pt x="17" y="32"/>
                    </a:lnTo>
                    <a:lnTo>
                      <a:pt x="14" y="29"/>
                    </a:lnTo>
                    <a:lnTo>
                      <a:pt x="11" y="27"/>
                    </a:lnTo>
                    <a:lnTo>
                      <a:pt x="8" y="24"/>
                    </a:lnTo>
                    <a:lnTo>
                      <a:pt x="6" y="22"/>
                    </a:lnTo>
                    <a:lnTo>
                      <a:pt x="4" y="19"/>
                    </a:lnTo>
                    <a:lnTo>
                      <a:pt x="3" y="17"/>
                    </a:lnTo>
                    <a:lnTo>
                      <a:pt x="1" y="13"/>
                    </a:lnTo>
                    <a:lnTo>
                      <a:pt x="1" y="10"/>
                    </a:lnTo>
                    <a:lnTo>
                      <a:pt x="0" y="7"/>
                    </a:lnTo>
                    <a:lnTo>
                      <a:pt x="0" y="4"/>
                    </a:lnTo>
                    <a:lnTo>
                      <a:pt x="0" y="0"/>
                    </a:lnTo>
                    <a:lnTo>
                      <a:pt x="14" y="13"/>
                    </a:lnTo>
                  </a:path>
                </a:pathLst>
              </a:custGeom>
              <a:solidFill>
                <a:srgbClr val="FFB1B1"/>
              </a:solidFill>
              <a:ln w="9525" cap="rnd">
                <a:noFill/>
                <a:round/>
                <a:headEnd/>
                <a:tailEnd/>
              </a:ln>
            </p:spPr>
            <p:txBody>
              <a:bodyPr/>
              <a:lstStyle/>
              <a:p>
                <a:endParaRPr lang="en-US"/>
              </a:p>
            </p:txBody>
          </p:sp>
          <p:sp>
            <p:nvSpPr>
              <p:cNvPr id="84539" name="Freeform 571"/>
              <p:cNvSpPr>
                <a:spLocks noChangeAspect="1"/>
              </p:cNvSpPr>
              <p:nvPr/>
            </p:nvSpPr>
            <p:spPr bwMode="auto">
              <a:xfrm>
                <a:off x="5578" y="731"/>
                <a:ext cx="33" cy="16"/>
              </a:xfrm>
              <a:custGeom>
                <a:avLst/>
                <a:gdLst>
                  <a:gd name="T0" fmla="*/ 1 w 67"/>
                  <a:gd name="T1" fmla="*/ 3 h 33"/>
                  <a:gd name="T2" fmla="*/ 2 w 67"/>
                  <a:gd name="T3" fmla="*/ 3 h 33"/>
                  <a:gd name="T4" fmla="*/ 3 w 67"/>
                  <a:gd name="T5" fmla="*/ 3 h 33"/>
                  <a:gd name="T6" fmla="*/ 3 w 67"/>
                  <a:gd name="T7" fmla="*/ 3 h 33"/>
                  <a:gd name="T8" fmla="*/ 4 w 67"/>
                  <a:gd name="T9" fmla="*/ 2 h 33"/>
                  <a:gd name="T10" fmla="*/ 5 w 67"/>
                  <a:gd name="T11" fmla="*/ 2 h 33"/>
                  <a:gd name="T12" fmla="*/ 5 w 67"/>
                  <a:gd name="T13" fmla="*/ 1 h 33"/>
                  <a:gd name="T14" fmla="*/ 6 w 67"/>
                  <a:gd name="T15" fmla="*/ 1 h 33"/>
                  <a:gd name="T16" fmla="*/ 7 w 67"/>
                  <a:gd name="T17" fmla="*/ 1 h 33"/>
                  <a:gd name="T18" fmla="*/ 7 w 67"/>
                  <a:gd name="T19" fmla="*/ 0 h 33"/>
                  <a:gd name="T20" fmla="*/ 8 w 67"/>
                  <a:gd name="T21" fmla="*/ 0 h 33"/>
                  <a:gd name="T22" fmla="*/ 8 w 67"/>
                  <a:gd name="T23" fmla="*/ 0 h 33"/>
                  <a:gd name="T24" fmla="*/ 7 w 67"/>
                  <a:gd name="T25" fmla="*/ 0 h 33"/>
                  <a:gd name="T26" fmla="*/ 7 w 67"/>
                  <a:gd name="T27" fmla="*/ 0 h 33"/>
                  <a:gd name="T28" fmla="*/ 7 w 67"/>
                  <a:gd name="T29" fmla="*/ 1 h 33"/>
                  <a:gd name="T30" fmla="*/ 7 w 67"/>
                  <a:gd name="T31" fmla="*/ 1 h 33"/>
                  <a:gd name="T32" fmla="*/ 6 w 67"/>
                  <a:gd name="T33" fmla="*/ 1 h 33"/>
                  <a:gd name="T34" fmla="*/ 6 w 67"/>
                  <a:gd name="T35" fmla="*/ 2 h 33"/>
                  <a:gd name="T36" fmla="*/ 6 w 67"/>
                  <a:gd name="T37" fmla="*/ 2 h 33"/>
                  <a:gd name="T38" fmla="*/ 5 w 67"/>
                  <a:gd name="T39" fmla="*/ 3 h 33"/>
                  <a:gd name="T40" fmla="*/ 5 w 67"/>
                  <a:gd name="T41" fmla="*/ 3 h 33"/>
                  <a:gd name="T42" fmla="*/ 5 w 67"/>
                  <a:gd name="T43" fmla="*/ 3 h 33"/>
                  <a:gd name="T44" fmla="*/ 5 w 67"/>
                  <a:gd name="T45" fmla="*/ 3 h 33"/>
                  <a:gd name="T46" fmla="*/ 4 w 67"/>
                  <a:gd name="T47" fmla="*/ 3 h 33"/>
                  <a:gd name="T48" fmla="*/ 4 w 67"/>
                  <a:gd name="T49" fmla="*/ 3 h 33"/>
                  <a:gd name="T50" fmla="*/ 3 w 67"/>
                  <a:gd name="T51" fmla="*/ 3 h 33"/>
                  <a:gd name="T52" fmla="*/ 3 w 67"/>
                  <a:gd name="T53" fmla="*/ 4 h 33"/>
                  <a:gd name="T54" fmla="*/ 2 w 67"/>
                  <a:gd name="T55" fmla="*/ 4 h 33"/>
                  <a:gd name="T56" fmla="*/ 2 w 67"/>
                  <a:gd name="T57" fmla="*/ 4 h 33"/>
                  <a:gd name="T58" fmla="*/ 1 w 67"/>
                  <a:gd name="T59" fmla="*/ 3 h 33"/>
                  <a:gd name="T60" fmla="*/ 1 w 67"/>
                  <a:gd name="T61" fmla="*/ 3 h 33"/>
                  <a:gd name="T62" fmla="*/ 0 w 67"/>
                  <a:gd name="T63" fmla="*/ 3 h 33"/>
                  <a:gd name="T64" fmla="*/ 0 w 67"/>
                  <a:gd name="T65" fmla="*/ 3 h 33"/>
                  <a:gd name="T66" fmla="*/ 1 w 67"/>
                  <a:gd name="T67" fmla="*/ 3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
                  <a:gd name="T103" fmla="*/ 0 h 33"/>
                  <a:gd name="T104" fmla="*/ 67 w 67"/>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 h="33">
                    <a:moveTo>
                      <a:pt x="12" y="27"/>
                    </a:moveTo>
                    <a:lnTo>
                      <a:pt x="18" y="28"/>
                    </a:lnTo>
                    <a:lnTo>
                      <a:pt x="25" y="27"/>
                    </a:lnTo>
                    <a:lnTo>
                      <a:pt x="30" y="25"/>
                    </a:lnTo>
                    <a:lnTo>
                      <a:pt x="36" y="23"/>
                    </a:lnTo>
                    <a:lnTo>
                      <a:pt x="41" y="19"/>
                    </a:lnTo>
                    <a:lnTo>
                      <a:pt x="46" y="15"/>
                    </a:lnTo>
                    <a:lnTo>
                      <a:pt x="50" y="11"/>
                    </a:lnTo>
                    <a:lnTo>
                      <a:pt x="56" y="8"/>
                    </a:lnTo>
                    <a:lnTo>
                      <a:pt x="60" y="4"/>
                    </a:lnTo>
                    <a:lnTo>
                      <a:pt x="66" y="0"/>
                    </a:lnTo>
                    <a:lnTo>
                      <a:pt x="63" y="3"/>
                    </a:lnTo>
                    <a:lnTo>
                      <a:pt x="61" y="6"/>
                    </a:lnTo>
                    <a:lnTo>
                      <a:pt x="59" y="9"/>
                    </a:lnTo>
                    <a:lnTo>
                      <a:pt x="56" y="12"/>
                    </a:lnTo>
                    <a:lnTo>
                      <a:pt x="54" y="15"/>
                    </a:lnTo>
                    <a:lnTo>
                      <a:pt x="51" y="18"/>
                    </a:lnTo>
                    <a:lnTo>
                      <a:pt x="49" y="21"/>
                    </a:lnTo>
                    <a:lnTo>
                      <a:pt x="46" y="24"/>
                    </a:lnTo>
                    <a:lnTo>
                      <a:pt x="43" y="26"/>
                    </a:lnTo>
                    <a:lnTo>
                      <a:pt x="40" y="27"/>
                    </a:lnTo>
                    <a:lnTo>
                      <a:pt x="36" y="30"/>
                    </a:lnTo>
                    <a:lnTo>
                      <a:pt x="32" y="30"/>
                    </a:lnTo>
                    <a:lnTo>
                      <a:pt x="28" y="31"/>
                    </a:lnTo>
                    <a:lnTo>
                      <a:pt x="25" y="32"/>
                    </a:lnTo>
                    <a:lnTo>
                      <a:pt x="20" y="32"/>
                    </a:lnTo>
                    <a:lnTo>
                      <a:pt x="16" y="32"/>
                    </a:lnTo>
                    <a:lnTo>
                      <a:pt x="12" y="31"/>
                    </a:lnTo>
                    <a:lnTo>
                      <a:pt x="8" y="30"/>
                    </a:lnTo>
                    <a:lnTo>
                      <a:pt x="4" y="30"/>
                    </a:lnTo>
                    <a:lnTo>
                      <a:pt x="0" y="29"/>
                    </a:lnTo>
                    <a:lnTo>
                      <a:pt x="12" y="27"/>
                    </a:lnTo>
                  </a:path>
                </a:pathLst>
              </a:custGeom>
              <a:solidFill>
                <a:srgbClr val="FFB1B1"/>
              </a:solidFill>
              <a:ln w="9525" cap="rnd">
                <a:noFill/>
                <a:round/>
                <a:headEnd/>
                <a:tailEnd/>
              </a:ln>
            </p:spPr>
            <p:txBody>
              <a:bodyPr/>
              <a:lstStyle/>
              <a:p>
                <a:endParaRPr lang="en-US"/>
              </a:p>
            </p:txBody>
          </p:sp>
          <p:sp>
            <p:nvSpPr>
              <p:cNvPr id="84540" name="Freeform 572"/>
              <p:cNvSpPr>
                <a:spLocks noChangeAspect="1"/>
              </p:cNvSpPr>
              <p:nvPr/>
            </p:nvSpPr>
            <p:spPr bwMode="auto">
              <a:xfrm>
                <a:off x="5714" y="754"/>
                <a:ext cx="42" cy="18"/>
              </a:xfrm>
              <a:custGeom>
                <a:avLst/>
                <a:gdLst>
                  <a:gd name="T0" fmla="*/ 9 w 86"/>
                  <a:gd name="T1" fmla="*/ 2 h 37"/>
                  <a:gd name="T2" fmla="*/ 9 w 86"/>
                  <a:gd name="T3" fmla="*/ 2 h 37"/>
                  <a:gd name="T4" fmla="*/ 8 w 86"/>
                  <a:gd name="T5" fmla="*/ 2 h 37"/>
                  <a:gd name="T6" fmla="*/ 8 w 86"/>
                  <a:gd name="T7" fmla="*/ 2 h 37"/>
                  <a:gd name="T8" fmla="*/ 8 w 86"/>
                  <a:gd name="T9" fmla="*/ 3 h 37"/>
                  <a:gd name="T10" fmla="*/ 7 w 86"/>
                  <a:gd name="T11" fmla="*/ 3 h 37"/>
                  <a:gd name="T12" fmla="*/ 7 w 86"/>
                  <a:gd name="T13" fmla="*/ 3 h 37"/>
                  <a:gd name="T14" fmla="*/ 7 w 86"/>
                  <a:gd name="T15" fmla="*/ 3 h 37"/>
                  <a:gd name="T16" fmla="*/ 7 w 86"/>
                  <a:gd name="T17" fmla="*/ 4 h 37"/>
                  <a:gd name="T18" fmla="*/ 6 w 86"/>
                  <a:gd name="T19" fmla="*/ 4 h 37"/>
                  <a:gd name="T20" fmla="*/ 6 w 86"/>
                  <a:gd name="T21" fmla="*/ 4 h 37"/>
                  <a:gd name="T22" fmla="*/ 6 w 86"/>
                  <a:gd name="T23" fmla="*/ 4 h 37"/>
                  <a:gd name="T24" fmla="*/ 6 w 86"/>
                  <a:gd name="T25" fmla="*/ 4 h 37"/>
                  <a:gd name="T26" fmla="*/ 6 w 86"/>
                  <a:gd name="T27" fmla="*/ 4 h 37"/>
                  <a:gd name="T28" fmla="*/ 6 w 86"/>
                  <a:gd name="T29" fmla="*/ 4 h 37"/>
                  <a:gd name="T30" fmla="*/ 6 w 86"/>
                  <a:gd name="T31" fmla="*/ 4 h 37"/>
                  <a:gd name="T32" fmla="*/ 5 w 86"/>
                  <a:gd name="T33" fmla="*/ 4 h 37"/>
                  <a:gd name="T34" fmla="*/ 5 w 86"/>
                  <a:gd name="T35" fmla="*/ 4 h 37"/>
                  <a:gd name="T36" fmla="*/ 5 w 86"/>
                  <a:gd name="T37" fmla="*/ 4 h 37"/>
                  <a:gd name="T38" fmla="*/ 5 w 86"/>
                  <a:gd name="T39" fmla="*/ 4 h 37"/>
                  <a:gd name="T40" fmla="*/ 5 w 86"/>
                  <a:gd name="T41" fmla="*/ 4 h 37"/>
                  <a:gd name="T42" fmla="*/ 5 w 86"/>
                  <a:gd name="T43" fmla="*/ 4 h 37"/>
                  <a:gd name="T44" fmla="*/ 5 w 86"/>
                  <a:gd name="T45" fmla="*/ 4 h 37"/>
                  <a:gd name="T46" fmla="*/ 5 w 86"/>
                  <a:gd name="T47" fmla="*/ 3 h 37"/>
                  <a:gd name="T48" fmla="*/ 4 w 86"/>
                  <a:gd name="T49" fmla="*/ 3 h 37"/>
                  <a:gd name="T50" fmla="*/ 4 w 86"/>
                  <a:gd name="T51" fmla="*/ 2 h 37"/>
                  <a:gd name="T52" fmla="*/ 3 w 86"/>
                  <a:gd name="T53" fmla="*/ 2 h 37"/>
                  <a:gd name="T54" fmla="*/ 3 w 86"/>
                  <a:gd name="T55" fmla="*/ 1 h 37"/>
                  <a:gd name="T56" fmla="*/ 2 w 86"/>
                  <a:gd name="T57" fmla="*/ 1 h 37"/>
                  <a:gd name="T58" fmla="*/ 1 w 86"/>
                  <a:gd name="T59" fmla="*/ 1 h 37"/>
                  <a:gd name="T60" fmla="*/ 1 w 86"/>
                  <a:gd name="T61" fmla="*/ 0 h 37"/>
                  <a:gd name="T62" fmla="*/ 0 w 86"/>
                  <a:gd name="T63" fmla="*/ 0 h 37"/>
                  <a:gd name="T64" fmla="*/ 0 w 86"/>
                  <a:gd name="T65" fmla="*/ 0 h 37"/>
                  <a:gd name="T66" fmla="*/ 0 w 86"/>
                  <a:gd name="T67" fmla="*/ 0 h 37"/>
                  <a:gd name="T68" fmla="*/ 0 w 86"/>
                  <a:gd name="T69" fmla="*/ 0 h 37"/>
                  <a:gd name="T70" fmla="*/ 0 w 86"/>
                  <a:gd name="T71" fmla="*/ 0 h 37"/>
                  <a:gd name="T72" fmla="*/ 0 w 86"/>
                  <a:gd name="T73" fmla="*/ 0 h 37"/>
                  <a:gd name="T74" fmla="*/ 1 w 86"/>
                  <a:gd name="T75" fmla="*/ 0 h 37"/>
                  <a:gd name="T76" fmla="*/ 1 w 86"/>
                  <a:gd name="T77" fmla="*/ 0 h 37"/>
                  <a:gd name="T78" fmla="*/ 1 w 86"/>
                  <a:gd name="T79" fmla="*/ 0 h 37"/>
                  <a:gd name="T80" fmla="*/ 1 w 86"/>
                  <a:gd name="T81" fmla="*/ 0 h 37"/>
                  <a:gd name="T82" fmla="*/ 2 w 86"/>
                  <a:gd name="T83" fmla="*/ 0 h 37"/>
                  <a:gd name="T84" fmla="*/ 2 w 86"/>
                  <a:gd name="T85" fmla="*/ 0 h 37"/>
                  <a:gd name="T86" fmla="*/ 2 w 86"/>
                  <a:gd name="T87" fmla="*/ 0 h 37"/>
                  <a:gd name="T88" fmla="*/ 2 w 86"/>
                  <a:gd name="T89" fmla="*/ 0 h 37"/>
                  <a:gd name="T90" fmla="*/ 3 w 86"/>
                  <a:gd name="T91" fmla="*/ 0 h 37"/>
                  <a:gd name="T92" fmla="*/ 4 w 86"/>
                  <a:gd name="T93" fmla="*/ 0 h 37"/>
                  <a:gd name="T94" fmla="*/ 4 w 86"/>
                  <a:gd name="T95" fmla="*/ 0 h 37"/>
                  <a:gd name="T96" fmla="*/ 5 w 86"/>
                  <a:gd name="T97" fmla="*/ 1 h 37"/>
                  <a:gd name="T98" fmla="*/ 6 w 86"/>
                  <a:gd name="T99" fmla="*/ 1 h 37"/>
                  <a:gd name="T100" fmla="*/ 7 w 86"/>
                  <a:gd name="T101" fmla="*/ 1 h 37"/>
                  <a:gd name="T102" fmla="*/ 8 w 86"/>
                  <a:gd name="T103" fmla="*/ 1 h 37"/>
                  <a:gd name="T104" fmla="*/ 8 w 86"/>
                  <a:gd name="T105" fmla="*/ 1 h 37"/>
                  <a:gd name="T106" fmla="*/ 9 w 86"/>
                  <a:gd name="T107" fmla="*/ 1 h 37"/>
                  <a:gd name="T108" fmla="*/ 10 w 86"/>
                  <a:gd name="T109" fmla="*/ 0 h 37"/>
                  <a:gd name="T110" fmla="*/ 9 w 86"/>
                  <a:gd name="T111" fmla="*/ 2 h 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
                  <a:gd name="T169" fmla="*/ 0 h 37"/>
                  <a:gd name="T170" fmla="*/ 86 w 86"/>
                  <a:gd name="T171" fmla="*/ 37 h 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 h="37">
                    <a:moveTo>
                      <a:pt x="76" y="20"/>
                    </a:moveTo>
                    <a:lnTo>
                      <a:pt x="73" y="20"/>
                    </a:lnTo>
                    <a:lnTo>
                      <a:pt x="71" y="22"/>
                    </a:lnTo>
                    <a:lnTo>
                      <a:pt x="68" y="23"/>
                    </a:lnTo>
                    <a:lnTo>
                      <a:pt x="65" y="25"/>
                    </a:lnTo>
                    <a:lnTo>
                      <a:pt x="63" y="27"/>
                    </a:lnTo>
                    <a:lnTo>
                      <a:pt x="62" y="29"/>
                    </a:lnTo>
                    <a:lnTo>
                      <a:pt x="59" y="30"/>
                    </a:lnTo>
                    <a:lnTo>
                      <a:pt x="57" y="33"/>
                    </a:lnTo>
                    <a:lnTo>
                      <a:pt x="55" y="34"/>
                    </a:lnTo>
                    <a:lnTo>
                      <a:pt x="52" y="36"/>
                    </a:lnTo>
                    <a:lnTo>
                      <a:pt x="51" y="36"/>
                    </a:lnTo>
                    <a:lnTo>
                      <a:pt x="50" y="36"/>
                    </a:lnTo>
                    <a:lnTo>
                      <a:pt x="49" y="36"/>
                    </a:lnTo>
                    <a:lnTo>
                      <a:pt x="48" y="36"/>
                    </a:lnTo>
                    <a:lnTo>
                      <a:pt x="47" y="36"/>
                    </a:lnTo>
                    <a:lnTo>
                      <a:pt x="46" y="35"/>
                    </a:lnTo>
                    <a:lnTo>
                      <a:pt x="46" y="34"/>
                    </a:lnTo>
                    <a:lnTo>
                      <a:pt x="45" y="33"/>
                    </a:lnTo>
                    <a:lnTo>
                      <a:pt x="42" y="29"/>
                    </a:lnTo>
                    <a:lnTo>
                      <a:pt x="38" y="24"/>
                    </a:lnTo>
                    <a:lnTo>
                      <a:pt x="33" y="20"/>
                    </a:lnTo>
                    <a:lnTo>
                      <a:pt x="29" y="17"/>
                    </a:lnTo>
                    <a:lnTo>
                      <a:pt x="24" y="14"/>
                    </a:lnTo>
                    <a:lnTo>
                      <a:pt x="20" y="12"/>
                    </a:lnTo>
                    <a:lnTo>
                      <a:pt x="14" y="10"/>
                    </a:lnTo>
                    <a:lnTo>
                      <a:pt x="10" y="7"/>
                    </a:lnTo>
                    <a:lnTo>
                      <a:pt x="4" y="5"/>
                    </a:lnTo>
                    <a:lnTo>
                      <a:pt x="0" y="2"/>
                    </a:lnTo>
                    <a:lnTo>
                      <a:pt x="1" y="1"/>
                    </a:lnTo>
                    <a:lnTo>
                      <a:pt x="4" y="1"/>
                    </a:lnTo>
                    <a:lnTo>
                      <a:pt x="5" y="1"/>
                    </a:lnTo>
                    <a:lnTo>
                      <a:pt x="8" y="1"/>
                    </a:lnTo>
                    <a:lnTo>
                      <a:pt x="10" y="1"/>
                    </a:lnTo>
                    <a:lnTo>
                      <a:pt x="11" y="0"/>
                    </a:lnTo>
                    <a:lnTo>
                      <a:pt x="14" y="0"/>
                    </a:lnTo>
                    <a:lnTo>
                      <a:pt x="16" y="1"/>
                    </a:lnTo>
                    <a:lnTo>
                      <a:pt x="17" y="1"/>
                    </a:lnTo>
                    <a:lnTo>
                      <a:pt x="20" y="1"/>
                    </a:lnTo>
                    <a:lnTo>
                      <a:pt x="27" y="3"/>
                    </a:lnTo>
                    <a:lnTo>
                      <a:pt x="33" y="5"/>
                    </a:lnTo>
                    <a:lnTo>
                      <a:pt x="39" y="7"/>
                    </a:lnTo>
                    <a:lnTo>
                      <a:pt x="46" y="10"/>
                    </a:lnTo>
                    <a:lnTo>
                      <a:pt x="53" y="11"/>
                    </a:lnTo>
                    <a:lnTo>
                      <a:pt x="59" y="12"/>
                    </a:lnTo>
                    <a:lnTo>
                      <a:pt x="66" y="12"/>
                    </a:lnTo>
                    <a:lnTo>
                      <a:pt x="72" y="11"/>
                    </a:lnTo>
                    <a:lnTo>
                      <a:pt x="79" y="9"/>
                    </a:lnTo>
                    <a:lnTo>
                      <a:pt x="85" y="5"/>
                    </a:lnTo>
                    <a:lnTo>
                      <a:pt x="76" y="20"/>
                    </a:lnTo>
                  </a:path>
                </a:pathLst>
              </a:custGeom>
              <a:solidFill>
                <a:srgbClr val="FFB1B1"/>
              </a:solidFill>
              <a:ln w="9525" cap="rnd">
                <a:noFill/>
                <a:round/>
                <a:headEnd/>
                <a:tailEnd/>
              </a:ln>
            </p:spPr>
            <p:txBody>
              <a:bodyPr/>
              <a:lstStyle/>
              <a:p>
                <a:endParaRPr lang="en-US"/>
              </a:p>
            </p:txBody>
          </p:sp>
          <p:sp>
            <p:nvSpPr>
              <p:cNvPr id="84541" name="Freeform 573"/>
              <p:cNvSpPr>
                <a:spLocks noChangeAspect="1"/>
              </p:cNvSpPr>
              <p:nvPr/>
            </p:nvSpPr>
            <p:spPr bwMode="auto">
              <a:xfrm>
                <a:off x="5633" y="784"/>
                <a:ext cx="26" cy="10"/>
              </a:xfrm>
              <a:custGeom>
                <a:avLst/>
                <a:gdLst>
                  <a:gd name="T0" fmla="*/ 0 w 54"/>
                  <a:gd name="T1" fmla="*/ 0 h 21"/>
                  <a:gd name="T2" fmla="*/ 0 w 54"/>
                  <a:gd name="T3" fmla="*/ 1 h 21"/>
                  <a:gd name="T4" fmla="*/ 1 w 54"/>
                  <a:gd name="T5" fmla="*/ 2 h 21"/>
                  <a:gd name="T6" fmla="*/ 1 w 54"/>
                  <a:gd name="T7" fmla="*/ 2 h 21"/>
                  <a:gd name="T8" fmla="*/ 2 w 54"/>
                  <a:gd name="T9" fmla="*/ 2 h 21"/>
                  <a:gd name="T10" fmla="*/ 2 w 54"/>
                  <a:gd name="T11" fmla="*/ 2 h 21"/>
                  <a:gd name="T12" fmla="*/ 3 w 54"/>
                  <a:gd name="T13" fmla="*/ 2 h 21"/>
                  <a:gd name="T14" fmla="*/ 4 w 54"/>
                  <a:gd name="T15" fmla="*/ 2 h 21"/>
                  <a:gd name="T16" fmla="*/ 5 w 54"/>
                  <a:gd name="T17" fmla="*/ 2 h 21"/>
                  <a:gd name="T18" fmla="*/ 5 w 54"/>
                  <a:gd name="T19" fmla="*/ 2 h 21"/>
                  <a:gd name="T20" fmla="*/ 6 w 54"/>
                  <a:gd name="T21" fmla="*/ 2 h 21"/>
                  <a:gd name="T22" fmla="*/ 6 w 54"/>
                  <a:gd name="T23" fmla="*/ 2 h 21"/>
                  <a:gd name="T24" fmla="*/ 5 w 54"/>
                  <a:gd name="T25" fmla="*/ 2 h 21"/>
                  <a:gd name="T26" fmla="*/ 5 w 54"/>
                  <a:gd name="T27" fmla="*/ 2 h 21"/>
                  <a:gd name="T28" fmla="*/ 4 w 54"/>
                  <a:gd name="T29" fmla="*/ 1 h 21"/>
                  <a:gd name="T30" fmla="*/ 3 w 54"/>
                  <a:gd name="T31" fmla="*/ 1 h 21"/>
                  <a:gd name="T32" fmla="*/ 3 w 54"/>
                  <a:gd name="T33" fmla="*/ 1 h 21"/>
                  <a:gd name="T34" fmla="*/ 2 w 54"/>
                  <a:gd name="T35" fmla="*/ 1 h 21"/>
                  <a:gd name="T36" fmla="*/ 1 w 54"/>
                  <a:gd name="T37" fmla="*/ 1 h 21"/>
                  <a:gd name="T38" fmla="*/ 1 w 54"/>
                  <a:gd name="T39" fmla="*/ 1 h 21"/>
                  <a:gd name="T40" fmla="*/ 0 w 54"/>
                  <a:gd name="T41" fmla="*/ 0 h 21"/>
                  <a:gd name="T42" fmla="*/ 0 w 54"/>
                  <a:gd name="T43" fmla="*/ 0 h 21"/>
                  <a:gd name="T44" fmla="*/ 0 w 54"/>
                  <a:gd name="T45" fmla="*/ 0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21"/>
                  <a:gd name="T71" fmla="*/ 54 w 54"/>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21">
                    <a:moveTo>
                      <a:pt x="1" y="6"/>
                    </a:moveTo>
                    <a:lnTo>
                      <a:pt x="4" y="12"/>
                    </a:lnTo>
                    <a:lnTo>
                      <a:pt x="8" y="16"/>
                    </a:lnTo>
                    <a:lnTo>
                      <a:pt x="12" y="19"/>
                    </a:lnTo>
                    <a:lnTo>
                      <a:pt x="18" y="19"/>
                    </a:lnTo>
                    <a:lnTo>
                      <a:pt x="23" y="20"/>
                    </a:lnTo>
                    <a:lnTo>
                      <a:pt x="29" y="20"/>
                    </a:lnTo>
                    <a:lnTo>
                      <a:pt x="35" y="19"/>
                    </a:lnTo>
                    <a:lnTo>
                      <a:pt x="41" y="19"/>
                    </a:lnTo>
                    <a:lnTo>
                      <a:pt x="47" y="19"/>
                    </a:lnTo>
                    <a:lnTo>
                      <a:pt x="53" y="19"/>
                    </a:lnTo>
                    <a:lnTo>
                      <a:pt x="47" y="17"/>
                    </a:lnTo>
                    <a:lnTo>
                      <a:pt x="41" y="16"/>
                    </a:lnTo>
                    <a:lnTo>
                      <a:pt x="35" y="15"/>
                    </a:lnTo>
                    <a:lnTo>
                      <a:pt x="30" y="14"/>
                    </a:lnTo>
                    <a:lnTo>
                      <a:pt x="24" y="13"/>
                    </a:lnTo>
                    <a:lnTo>
                      <a:pt x="18" y="13"/>
                    </a:lnTo>
                    <a:lnTo>
                      <a:pt x="13" y="10"/>
                    </a:lnTo>
                    <a:lnTo>
                      <a:pt x="9" y="8"/>
                    </a:lnTo>
                    <a:lnTo>
                      <a:pt x="4" y="4"/>
                    </a:lnTo>
                    <a:lnTo>
                      <a:pt x="0" y="0"/>
                    </a:lnTo>
                    <a:lnTo>
                      <a:pt x="1" y="6"/>
                    </a:lnTo>
                  </a:path>
                </a:pathLst>
              </a:custGeom>
              <a:solidFill>
                <a:srgbClr val="FFFFFF"/>
              </a:solidFill>
              <a:ln w="9525" cap="rnd">
                <a:noFill/>
                <a:round/>
                <a:headEnd/>
                <a:tailEnd/>
              </a:ln>
            </p:spPr>
            <p:txBody>
              <a:bodyPr/>
              <a:lstStyle/>
              <a:p>
                <a:endParaRPr lang="en-US"/>
              </a:p>
            </p:txBody>
          </p:sp>
          <p:sp>
            <p:nvSpPr>
              <p:cNvPr id="84542" name="Freeform 574"/>
              <p:cNvSpPr>
                <a:spLocks noChangeAspect="1"/>
              </p:cNvSpPr>
              <p:nvPr/>
            </p:nvSpPr>
            <p:spPr bwMode="auto">
              <a:xfrm>
                <a:off x="5703" y="817"/>
                <a:ext cx="10" cy="15"/>
              </a:xfrm>
              <a:custGeom>
                <a:avLst/>
                <a:gdLst>
                  <a:gd name="T0" fmla="*/ 3 w 20"/>
                  <a:gd name="T1" fmla="*/ 4 h 30"/>
                  <a:gd name="T2" fmla="*/ 3 w 20"/>
                  <a:gd name="T3" fmla="*/ 3 h 30"/>
                  <a:gd name="T4" fmla="*/ 3 w 20"/>
                  <a:gd name="T5" fmla="*/ 3 h 30"/>
                  <a:gd name="T6" fmla="*/ 3 w 20"/>
                  <a:gd name="T7" fmla="*/ 2 h 30"/>
                  <a:gd name="T8" fmla="*/ 2 w 20"/>
                  <a:gd name="T9" fmla="*/ 2 h 30"/>
                  <a:gd name="T10" fmla="*/ 1 w 20"/>
                  <a:gd name="T11" fmla="*/ 2 h 30"/>
                  <a:gd name="T12" fmla="*/ 1 w 20"/>
                  <a:gd name="T13" fmla="*/ 1 h 30"/>
                  <a:gd name="T14" fmla="*/ 1 w 20"/>
                  <a:gd name="T15" fmla="*/ 1 h 30"/>
                  <a:gd name="T16" fmla="*/ 1 w 20"/>
                  <a:gd name="T17" fmla="*/ 1 h 30"/>
                  <a:gd name="T18" fmla="*/ 1 w 20"/>
                  <a:gd name="T19" fmla="*/ 1 h 30"/>
                  <a:gd name="T20" fmla="*/ 0 w 20"/>
                  <a:gd name="T21" fmla="*/ 0 h 30"/>
                  <a:gd name="T22" fmla="*/ 0 w 20"/>
                  <a:gd name="T23" fmla="*/ 0 h 30"/>
                  <a:gd name="T24" fmla="*/ 1 w 20"/>
                  <a:gd name="T25" fmla="*/ 1 h 30"/>
                  <a:gd name="T26" fmla="*/ 1 w 20"/>
                  <a:gd name="T27" fmla="*/ 1 h 30"/>
                  <a:gd name="T28" fmla="*/ 1 w 20"/>
                  <a:gd name="T29" fmla="*/ 1 h 30"/>
                  <a:gd name="T30" fmla="*/ 1 w 20"/>
                  <a:gd name="T31" fmla="*/ 1 h 30"/>
                  <a:gd name="T32" fmla="*/ 1 w 20"/>
                  <a:gd name="T33" fmla="*/ 2 h 30"/>
                  <a:gd name="T34" fmla="*/ 1 w 20"/>
                  <a:gd name="T35" fmla="*/ 2 h 30"/>
                  <a:gd name="T36" fmla="*/ 1 w 20"/>
                  <a:gd name="T37" fmla="*/ 3 h 30"/>
                  <a:gd name="T38" fmla="*/ 1 w 20"/>
                  <a:gd name="T39" fmla="*/ 3 h 30"/>
                  <a:gd name="T40" fmla="*/ 2 w 20"/>
                  <a:gd name="T41" fmla="*/ 4 h 30"/>
                  <a:gd name="T42" fmla="*/ 2 w 20"/>
                  <a:gd name="T43" fmla="*/ 4 h 30"/>
                  <a:gd name="T44" fmla="*/ 3 w 20"/>
                  <a:gd name="T45" fmla="*/ 4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30"/>
                  <a:gd name="T71" fmla="*/ 20 w 20"/>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30">
                    <a:moveTo>
                      <a:pt x="19" y="27"/>
                    </a:moveTo>
                    <a:lnTo>
                      <a:pt x="19" y="23"/>
                    </a:lnTo>
                    <a:lnTo>
                      <a:pt x="18" y="19"/>
                    </a:lnTo>
                    <a:lnTo>
                      <a:pt x="17" y="16"/>
                    </a:lnTo>
                    <a:lnTo>
                      <a:pt x="16" y="13"/>
                    </a:lnTo>
                    <a:lnTo>
                      <a:pt x="13" y="10"/>
                    </a:lnTo>
                    <a:lnTo>
                      <a:pt x="12" y="7"/>
                    </a:lnTo>
                    <a:lnTo>
                      <a:pt x="10" y="5"/>
                    </a:lnTo>
                    <a:lnTo>
                      <a:pt x="6" y="2"/>
                    </a:lnTo>
                    <a:lnTo>
                      <a:pt x="3" y="1"/>
                    </a:lnTo>
                    <a:lnTo>
                      <a:pt x="0" y="0"/>
                    </a:lnTo>
                    <a:lnTo>
                      <a:pt x="3" y="2"/>
                    </a:lnTo>
                    <a:lnTo>
                      <a:pt x="6" y="4"/>
                    </a:lnTo>
                    <a:lnTo>
                      <a:pt x="9" y="6"/>
                    </a:lnTo>
                    <a:lnTo>
                      <a:pt x="10" y="8"/>
                    </a:lnTo>
                    <a:lnTo>
                      <a:pt x="12" y="11"/>
                    </a:lnTo>
                    <a:lnTo>
                      <a:pt x="13" y="15"/>
                    </a:lnTo>
                    <a:lnTo>
                      <a:pt x="14" y="18"/>
                    </a:lnTo>
                    <a:lnTo>
                      <a:pt x="15" y="22"/>
                    </a:lnTo>
                    <a:lnTo>
                      <a:pt x="16" y="26"/>
                    </a:lnTo>
                    <a:lnTo>
                      <a:pt x="16" y="29"/>
                    </a:lnTo>
                    <a:lnTo>
                      <a:pt x="19" y="27"/>
                    </a:lnTo>
                  </a:path>
                </a:pathLst>
              </a:custGeom>
              <a:solidFill>
                <a:srgbClr val="FFFFFF"/>
              </a:solidFill>
              <a:ln w="9525" cap="rnd">
                <a:noFill/>
                <a:round/>
                <a:headEnd/>
                <a:tailEnd/>
              </a:ln>
            </p:spPr>
            <p:txBody>
              <a:bodyPr/>
              <a:lstStyle/>
              <a:p>
                <a:endParaRPr lang="en-US"/>
              </a:p>
            </p:txBody>
          </p:sp>
          <p:sp>
            <p:nvSpPr>
              <p:cNvPr id="84543" name="Freeform 575"/>
              <p:cNvSpPr>
                <a:spLocks noChangeAspect="1"/>
              </p:cNvSpPr>
              <p:nvPr/>
            </p:nvSpPr>
            <p:spPr bwMode="auto">
              <a:xfrm>
                <a:off x="5747" y="848"/>
                <a:ext cx="17" cy="11"/>
              </a:xfrm>
              <a:custGeom>
                <a:avLst/>
                <a:gdLst>
                  <a:gd name="T0" fmla="*/ 0 w 36"/>
                  <a:gd name="T1" fmla="*/ 1 h 23"/>
                  <a:gd name="T2" fmla="*/ 0 w 36"/>
                  <a:gd name="T3" fmla="*/ 1 h 23"/>
                  <a:gd name="T4" fmla="*/ 0 w 36"/>
                  <a:gd name="T5" fmla="*/ 2 h 23"/>
                  <a:gd name="T6" fmla="*/ 1 w 36"/>
                  <a:gd name="T7" fmla="*/ 2 h 23"/>
                  <a:gd name="T8" fmla="*/ 1 w 36"/>
                  <a:gd name="T9" fmla="*/ 2 h 23"/>
                  <a:gd name="T10" fmla="*/ 2 w 36"/>
                  <a:gd name="T11" fmla="*/ 2 h 23"/>
                  <a:gd name="T12" fmla="*/ 2 w 36"/>
                  <a:gd name="T13" fmla="*/ 2 h 23"/>
                  <a:gd name="T14" fmla="*/ 2 w 36"/>
                  <a:gd name="T15" fmla="*/ 2 h 23"/>
                  <a:gd name="T16" fmla="*/ 3 w 36"/>
                  <a:gd name="T17" fmla="*/ 2 h 23"/>
                  <a:gd name="T18" fmla="*/ 3 w 36"/>
                  <a:gd name="T19" fmla="*/ 2 h 23"/>
                  <a:gd name="T20" fmla="*/ 4 w 36"/>
                  <a:gd name="T21" fmla="*/ 2 h 23"/>
                  <a:gd name="T22" fmla="*/ 4 w 36"/>
                  <a:gd name="T23" fmla="*/ 2 h 23"/>
                  <a:gd name="T24" fmla="*/ 4 w 36"/>
                  <a:gd name="T25" fmla="*/ 2 h 23"/>
                  <a:gd name="T26" fmla="*/ 4 w 36"/>
                  <a:gd name="T27" fmla="*/ 2 h 23"/>
                  <a:gd name="T28" fmla="*/ 4 w 36"/>
                  <a:gd name="T29" fmla="*/ 2 h 23"/>
                  <a:gd name="T30" fmla="*/ 3 w 36"/>
                  <a:gd name="T31" fmla="*/ 2 h 23"/>
                  <a:gd name="T32" fmla="*/ 3 w 36"/>
                  <a:gd name="T33" fmla="*/ 2 h 23"/>
                  <a:gd name="T34" fmla="*/ 3 w 36"/>
                  <a:gd name="T35" fmla="*/ 2 h 23"/>
                  <a:gd name="T36" fmla="*/ 3 w 36"/>
                  <a:gd name="T37" fmla="*/ 2 h 23"/>
                  <a:gd name="T38" fmla="*/ 3 w 36"/>
                  <a:gd name="T39" fmla="*/ 2 h 23"/>
                  <a:gd name="T40" fmla="*/ 3 w 36"/>
                  <a:gd name="T41" fmla="*/ 2 h 23"/>
                  <a:gd name="T42" fmla="*/ 3 w 36"/>
                  <a:gd name="T43" fmla="*/ 2 h 23"/>
                  <a:gd name="T44" fmla="*/ 3 w 36"/>
                  <a:gd name="T45" fmla="*/ 2 h 23"/>
                  <a:gd name="T46" fmla="*/ 2 w 36"/>
                  <a:gd name="T47" fmla="*/ 2 h 23"/>
                  <a:gd name="T48" fmla="*/ 2 w 36"/>
                  <a:gd name="T49" fmla="*/ 1 h 23"/>
                  <a:gd name="T50" fmla="*/ 2 w 36"/>
                  <a:gd name="T51" fmla="*/ 1 h 23"/>
                  <a:gd name="T52" fmla="*/ 1 w 36"/>
                  <a:gd name="T53" fmla="*/ 1 h 23"/>
                  <a:gd name="T54" fmla="*/ 1 w 36"/>
                  <a:gd name="T55" fmla="*/ 1 h 23"/>
                  <a:gd name="T56" fmla="*/ 1 w 36"/>
                  <a:gd name="T57" fmla="*/ 1 h 23"/>
                  <a:gd name="T58" fmla="*/ 0 w 36"/>
                  <a:gd name="T59" fmla="*/ 1 h 23"/>
                  <a:gd name="T60" fmla="*/ 0 w 36"/>
                  <a:gd name="T61" fmla="*/ 0 h 23"/>
                  <a:gd name="T62" fmla="*/ 0 w 36"/>
                  <a:gd name="T63" fmla="*/ 0 h 23"/>
                  <a:gd name="T64" fmla="*/ 0 w 36"/>
                  <a:gd name="T65" fmla="*/ 0 h 23"/>
                  <a:gd name="T66" fmla="*/ 0 w 36"/>
                  <a:gd name="T67" fmla="*/ 1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23"/>
                  <a:gd name="T104" fmla="*/ 36 w 36"/>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23">
                    <a:moveTo>
                      <a:pt x="3" y="11"/>
                    </a:moveTo>
                    <a:lnTo>
                      <a:pt x="4" y="15"/>
                    </a:lnTo>
                    <a:lnTo>
                      <a:pt x="6" y="17"/>
                    </a:lnTo>
                    <a:lnTo>
                      <a:pt x="9" y="19"/>
                    </a:lnTo>
                    <a:lnTo>
                      <a:pt x="13" y="20"/>
                    </a:lnTo>
                    <a:lnTo>
                      <a:pt x="16" y="21"/>
                    </a:lnTo>
                    <a:lnTo>
                      <a:pt x="20" y="21"/>
                    </a:lnTo>
                    <a:lnTo>
                      <a:pt x="24" y="21"/>
                    </a:lnTo>
                    <a:lnTo>
                      <a:pt x="28" y="21"/>
                    </a:lnTo>
                    <a:lnTo>
                      <a:pt x="32" y="21"/>
                    </a:lnTo>
                    <a:lnTo>
                      <a:pt x="35" y="22"/>
                    </a:lnTo>
                    <a:lnTo>
                      <a:pt x="35" y="21"/>
                    </a:lnTo>
                    <a:lnTo>
                      <a:pt x="34" y="21"/>
                    </a:lnTo>
                    <a:lnTo>
                      <a:pt x="33" y="21"/>
                    </a:lnTo>
                    <a:lnTo>
                      <a:pt x="32" y="20"/>
                    </a:lnTo>
                    <a:lnTo>
                      <a:pt x="32" y="19"/>
                    </a:lnTo>
                    <a:lnTo>
                      <a:pt x="31" y="19"/>
                    </a:lnTo>
                    <a:lnTo>
                      <a:pt x="30" y="18"/>
                    </a:lnTo>
                    <a:lnTo>
                      <a:pt x="29" y="18"/>
                    </a:lnTo>
                    <a:lnTo>
                      <a:pt x="28" y="18"/>
                    </a:lnTo>
                    <a:lnTo>
                      <a:pt x="28" y="17"/>
                    </a:lnTo>
                    <a:lnTo>
                      <a:pt x="24" y="16"/>
                    </a:lnTo>
                    <a:lnTo>
                      <a:pt x="21" y="15"/>
                    </a:lnTo>
                    <a:lnTo>
                      <a:pt x="18" y="14"/>
                    </a:lnTo>
                    <a:lnTo>
                      <a:pt x="15" y="13"/>
                    </a:lnTo>
                    <a:lnTo>
                      <a:pt x="12" y="12"/>
                    </a:lnTo>
                    <a:lnTo>
                      <a:pt x="9" y="10"/>
                    </a:lnTo>
                    <a:lnTo>
                      <a:pt x="6" y="8"/>
                    </a:lnTo>
                    <a:lnTo>
                      <a:pt x="4" y="6"/>
                    </a:lnTo>
                    <a:lnTo>
                      <a:pt x="2" y="4"/>
                    </a:lnTo>
                    <a:lnTo>
                      <a:pt x="0" y="0"/>
                    </a:lnTo>
                    <a:lnTo>
                      <a:pt x="3" y="11"/>
                    </a:lnTo>
                  </a:path>
                </a:pathLst>
              </a:custGeom>
              <a:solidFill>
                <a:srgbClr val="FFFFFF"/>
              </a:solidFill>
              <a:ln w="9525" cap="rnd">
                <a:noFill/>
                <a:round/>
                <a:headEnd/>
                <a:tailEnd/>
              </a:ln>
            </p:spPr>
            <p:txBody>
              <a:bodyPr/>
              <a:lstStyle/>
              <a:p>
                <a:endParaRPr lang="en-US"/>
              </a:p>
            </p:txBody>
          </p:sp>
          <p:sp>
            <p:nvSpPr>
              <p:cNvPr id="84544" name="Freeform 576"/>
              <p:cNvSpPr>
                <a:spLocks noChangeAspect="1"/>
              </p:cNvSpPr>
              <p:nvPr/>
            </p:nvSpPr>
            <p:spPr bwMode="auto">
              <a:xfrm>
                <a:off x="5131" y="1283"/>
                <a:ext cx="46" cy="30"/>
              </a:xfrm>
              <a:custGeom>
                <a:avLst/>
                <a:gdLst>
                  <a:gd name="T0" fmla="*/ 4 w 94"/>
                  <a:gd name="T1" fmla="*/ 2 h 61"/>
                  <a:gd name="T2" fmla="*/ 4 w 94"/>
                  <a:gd name="T3" fmla="*/ 2 h 61"/>
                  <a:gd name="T4" fmla="*/ 5 w 94"/>
                  <a:gd name="T5" fmla="*/ 2 h 61"/>
                  <a:gd name="T6" fmla="*/ 5 w 94"/>
                  <a:gd name="T7" fmla="*/ 2 h 61"/>
                  <a:gd name="T8" fmla="*/ 6 w 94"/>
                  <a:gd name="T9" fmla="*/ 3 h 61"/>
                  <a:gd name="T10" fmla="*/ 6 w 94"/>
                  <a:gd name="T11" fmla="*/ 3 h 61"/>
                  <a:gd name="T12" fmla="*/ 6 w 94"/>
                  <a:gd name="T13" fmla="*/ 4 h 61"/>
                  <a:gd name="T14" fmla="*/ 6 w 94"/>
                  <a:gd name="T15" fmla="*/ 4 h 61"/>
                  <a:gd name="T16" fmla="*/ 6 w 94"/>
                  <a:gd name="T17" fmla="*/ 5 h 61"/>
                  <a:gd name="T18" fmla="*/ 6 w 94"/>
                  <a:gd name="T19" fmla="*/ 6 h 61"/>
                  <a:gd name="T20" fmla="*/ 7 w 94"/>
                  <a:gd name="T21" fmla="*/ 7 h 61"/>
                  <a:gd name="T22" fmla="*/ 7 w 94"/>
                  <a:gd name="T23" fmla="*/ 7 h 61"/>
                  <a:gd name="T24" fmla="*/ 7 w 94"/>
                  <a:gd name="T25" fmla="*/ 7 h 61"/>
                  <a:gd name="T26" fmla="*/ 8 w 94"/>
                  <a:gd name="T27" fmla="*/ 7 h 61"/>
                  <a:gd name="T28" fmla="*/ 8 w 94"/>
                  <a:gd name="T29" fmla="*/ 7 h 61"/>
                  <a:gd name="T30" fmla="*/ 8 w 94"/>
                  <a:gd name="T31" fmla="*/ 7 h 61"/>
                  <a:gd name="T32" fmla="*/ 9 w 94"/>
                  <a:gd name="T33" fmla="*/ 7 h 61"/>
                  <a:gd name="T34" fmla="*/ 9 w 94"/>
                  <a:gd name="T35" fmla="*/ 7 h 61"/>
                  <a:gd name="T36" fmla="*/ 10 w 94"/>
                  <a:gd name="T37" fmla="*/ 7 h 61"/>
                  <a:gd name="T38" fmla="*/ 10 w 94"/>
                  <a:gd name="T39" fmla="*/ 6 h 61"/>
                  <a:gd name="T40" fmla="*/ 11 w 94"/>
                  <a:gd name="T41" fmla="*/ 6 h 61"/>
                  <a:gd name="T42" fmla="*/ 11 w 94"/>
                  <a:gd name="T43" fmla="*/ 6 h 61"/>
                  <a:gd name="T44" fmla="*/ 11 w 94"/>
                  <a:gd name="T45" fmla="*/ 6 h 61"/>
                  <a:gd name="T46" fmla="*/ 11 w 94"/>
                  <a:gd name="T47" fmla="*/ 6 h 61"/>
                  <a:gd name="T48" fmla="*/ 10 w 94"/>
                  <a:gd name="T49" fmla="*/ 6 h 61"/>
                  <a:gd name="T50" fmla="*/ 10 w 94"/>
                  <a:gd name="T51" fmla="*/ 6 h 61"/>
                  <a:gd name="T52" fmla="*/ 10 w 94"/>
                  <a:gd name="T53" fmla="*/ 6 h 61"/>
                  <a:gd name="T54" fmla="*/ 9 w 94"/>
                  <a:gd name="T55" fmla="*/ 6 h 61"/>
                  <a:gd name="T56" fmla="*/ 9 w 94"/>
                  <a:gd name="T57" fmla="*/ 6 h 61"/>
                  <a:gd name="T58" fmla="*/ 9 w 94"/>
                  <a:gd name="T59" fmla="*/ 5 h 61"/>
                  <a:gd name="T60" fmla="*/ 8 w 94"/>
                  <a:gd name="T61" fmla="*/ 5 h 61"/>
                  <a:gd name="T62" fmla="*/ 8 w 94"/>
                  <a:gd name="T63" fmla="*/ 5 h 61"/>
                  <a:gd name="T64" fmla="*/ 8 w 94"/>
                  <a:gd name="T65" fmla="*/ 5 h 61"/>
                  <a:gd name="T66" fmla="*/ 8 w 94"/>
                  <a:gd name="T67" fmla="*/ 5 h 61"/>
                  <a:gd name="T68" fmla="*/ 7 w 94"/>
                  <a:gd name="T69" fmla="*/ 3 h 61"/>
                  <a:gd name="T70" fmla="*/ 6 w 94"/>
                  <a:gd name="T71" fmla="*/ 2 h 61"/>
                  <a:gd name="T72" fmla="*/ 6 w 94"/>
                  <a:gd name="T73" fmla="*/ 1 h 61"/>
                  <a:gd name="T74" fmla="*/ 5 w 94"/>
                  <a:gd name="T75" fmla="*/ 1 h 61"/>
                  <a:gd name="T76" fmla="*/ 5 w 94"/>
                  <a:gd name="T77" fmla="*/ 0 h 61"/>
                  <a:gd name="T78" fmla="*/ 4 w 94"/>
                  <a:gd name="T79" fmla="*/ 0 h 61"/>
                  <a:gd name="T80" fmla="*/ 3 w 94"/>
                  <a:gd name="T81" fmla="*/ 0 h 61"/>
                  <a:gd name="T82" fmla="*/ 2 w 94"/>
                  <a:gd name="T83" fmla="*/ 0 h 61"/>
                  <a:gd name="T84" fmla="*/ 1 w 94"/>
                  <a:gd name="T85" fmla="*/ 0 h 61"/>
                  <a:gd name="T86" fmla="*/ 0 w 94"/>
                  <a:gd name="T87" fmla="*/ 0 h 61"/>
                  <a:gd name="T88" fmla="*/ 4 w 94"/>
                  <a:gd name="T89" fmla="*/ 2 h 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
                  <a:gd name="T136" fmla="*/ 0 h 61"/>
                  <a:gd name="T137" fmla="*/ 94 w 94"/>
                  <a:gd name="T138" fmla="*/ 61 h 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 h="61">
                    <a:moveTo>
                      <a:pt x="32" y="16"/>
                    </a:moveTo>
                    <a:lnTo>
                      <a:pt x="39" y="16"/>
                    </a:lnTo>
                    <a:lnTo>
                      <a:pt x="44" y="18"/>
                    </a:lnTo>
                    <a:lnTo>
                      <a:pt x="47" y="21"/>
                    </a:lnTo>
                    <a:lnTo>
                      <a:pt x="49" y="25"/>
                    </a:lnTo>
                    <a:lnTo>
                      <a:pt x="50" y="28"/>
                    </a:lnTo>
                    <a:lnTo>
                      <a:pt x="50" y="34"/>
                    </a:lnTo>
                    <a:lnTo>
                      <a:pt x="51" y="39"/>
                    </a:lnTo>
                    <a:lnTo>
                      <a:pt x="53" y="45"/>
                    </a:lnTo>
                    <a:lnTo>
                      <a:pt x="55" y="51"/>
                    </a:lnTo>
                    <a:lnTo>
                      <a:pt x="60" y="57"/>
                    </a:lnTo>
                    <a:lnTo>
                      <a:pt x="63" y="59"/>
                    </a:lnTo>
                    <a:lnTo>
                      <a:pt x="66" y="60"/>
                    </a:lnTo>
                    <a:lnTo>
                      <a:pt x="69" y="60"/>
                    </a:lnTo>
                    <a:lnTo>
                      <a:pt x="72" y="60"/>
                    </a:lnTo>
                    <a:lnTo>
                      <a:pt x="76" y="60"/>
                    </a:lnTo>
                    <a:lnTo>
                      <a:pt x="79" y="58"/>
                    </a:lnTo>
                    <a:lnTo>
                      <a:pt x="83" y="57"/>
                    </a:lnTo>
                    <a:lnTo>
                      <a:pt x="87" y="55"/>
                    </a:lnTo>
                    <a:lnTo>
                      <a:pt x="90" y="53"/>
                    </a:lnTo>
                    <a:lnTo>
                      <a:pt x="93" y="50"/>
                    </a:lnTo>
                    <a:lnTo>
                      <a:pt x="90" y="50"/>
                    </a:lnTo>
                    <a:lnTo>
                      <a:pt x="87" y="50"/>
                    </a:lnTo>
                    <a:lnTo>
                      <a:pt x="84" y="49"/>
                    </a:lnTo>
                    <a:lnTo>
                      <a:pt x="82" y="49"/>
                    </a:lnTo>
                    <a:lnTo>
                      <a:pt x="79" y="48"/>
                    </a:lnTo>
                    <a:lnTo>
                      <a:pt x="76" y="48"/>
                    </a:lnTo>
                    <a:lnTo>
                      <a:pt x="73" y="47"/>
                    </a:lnTo>
                    <a:lnTo>
                      <a:pt x="71" y="46"/>
                    </a:lnTo>
                    <a:lnTo>
                      <a:pt x="69" y="44"/>
                    </a:lnTo>
                    <a:lnTo>
                      <a:pt x="67" y="42"/>
                    </a:lnTo>
                    <a:lnTo>
                      <a:pt x="61" y="31"/>
                    </a:lnTo>
                    <a:lnTo>
                      <a:pt x="55" y="22"/>
                    </a:lnTo>
                    <a:lnTo>
                      <a:pt x="50" y="15"/>
                    </a:lnTo>
                    <a:lnTo>
                      <a:pt x="45" y="9"/>
                    </a:lnTo>
                    <a:lnTo>
                      <a:pt x="40" y="4"/>
                    </a:lnTo>
                    <a:lnTo>
                      <a:pt x="34" y="1"/>
                    </a:lnTo>
                    <a:lnTo>
                      <a:pt x="28" y="0"/>
                    </a:lnTo>
                    <a:lnTo>
                      <a:pt x="20" y="0"/>
                    </a:lnTo>
                    <a:lnTo>
                      <a:pt x="11" y="2"/>
                    </a:lnTo>
                    <a:lnTo>
                      <a:pt x="0" y="5"/>
                    </a:lnTo>
                    <a:lnTo>
                      <a:pt x="32" y="16"/>
                    </a:lnTo>
                  </a:path>
                </a:pathLst>
              </a:custGeom>
              <a:solidFill>
                <a:srgbClr val="FFFFFF"/>
              </a:solidFill>
              <a:ln w="9525" cap="rnd">
                <a:noFill/>
                <a:round/>
                <a:headEnd/>
                <a:tailEnd/>
              </a:ln>
            </p:spPr>
            <p:txBody>
              <a:bodyPr/>
              <a:lstStyle/>
              <a:p>
                <a:endParaRPr lang="en-US"/>
              </a:p>
            </p:txBody>
          </p:sp>
          <p:sp>
            <p:nvSpPr>
              <p:cNvPr id="84545" name="Freeform 577"/>
              <p:cNvSpPr>
                <a:spLocks noChangeAspect="1"/>
              </p:cNvSpPr>
              <p:nvPr/>
            </p:nvSpPr>
            <p:spPr bwMode="auto">
              <a:xfrm>
                <a:off x="5077" y="1227"/>
                <a:ext cx="30" cy="24"/>
              </a:xfrm>
              <a:custGeom>
                <a:avLst/>
                <a:gdLst>
                  <a:gd name="T0" fmla="*/ 0 w 63"/>
                  <a:gd name="T1" fmla="*/ 1 h 49"/>
                  <a:gd name="T2" fmla="*/ 0 w 63"/>
                  <a:gd name="T3" fmla="*/ 1 h 49"/>
                  <a:gd name="T4" fmla="*/ 1 w 63"/>
                  <a:gd name="T5" fmla="*/ 2 h 49"/>
                  <a:gd name="T6" fmla="*/ 1 w 63"/>
                  <a:gd name="T7" fmla="*/ 2 h 49"/>
                  <a:gd name="T8" fmla="*/ 1 w 63"/>
                  <a:gd name="T9" fmla="*/ 2 h 49"/>
                  <a:gd name="T10" fmla="*/ 1 w 63"/>
                  <a:gd name="T11" fmla="*/ 2 h 49"/>
                  <a:gd name="T12" fmla="*/ 1 w 63"/>
                  <a:gd name="T13" fmla="*/ 2 h 49"/>
                  <a:gd name="T14" fmla="*/ 1 w 63"/>
                  <a:gd name="T15" fmla="*/ 3 h 49"/>
                  <a:gd name="T16" fmla="*/ 1 w 63"/>
                  <a:gd name="T17" fmla="*/ 3 h 49"/>
                  <a:gd name="T18" fmla="*/ 2 w 63"/>
                  <a:gd name="T19" fmla="*/ 3 h 49"/>
                  <a:gd name="T20" fmla="*/ 2 w 63"/>
                  <a:gd name="T21" fmla="*/ 3 h 49"/>
                  <a:gd name="T22" fmla="*/ 2 w 63"/>
                  <a:gd name="T23" fmla="*/ 3 h 49"/>
                  <a:gd name="T24" fmla="*/ 2 w 63"/>
                  <a:gd name="T25" fmla="*/ 3 h 49"/>
                  <a:gd name="T26" fmla="*/ 2 w 63"/>
                  <a:gd name="T27" fmla="*/ 4 h 49"/>
                  <a:gd name="T28" fmla="*/ 3 w 63"/>
                  <a:gd name="T29" fmla="*/ 4 h 49"/>
                  <a:gd name="T30" fmla="*/ 3 w 63"/>
                  <a:gd name="T31" fmla="*/ 5 h 49"/>
                  <a:gd name="T32" fmla="*/ 4 w 63"/>
                  <a:gd name="T33" fmla="*/ 5 h 49"/>
                  <a:gd name="T34" fmla="*/ 5 w 63"/>
                  <a:gd name="T35" fmla="*/ 5 h 49"/>
                  <a:gd name="T36" fmla="*/ 5 w 63"/>
                  <a:gd name="T37" fmla="*/ 6 h 49"/>
                  <a:gd name="T38" fmla="*/ 5 w 63"/>
                  <a:gd name="T39" fmla="*/ 6 h 49"/>
                  <a:gd name="T40" fmla="*/ 6 w 63"/>
                  <a:gd name="T41" fmla="*/ 6 h 49"/>
                  <a:gd name="T42" fmla="*/ 7 w 63"/>
                  <a:gd name="T43" fmla="*/ 6 h 49"/>
                  <a:gd name="T44" fmla="*/ 7 w 63"/>
                  <a:gd name="T45" fmla="*/ 6 h 49"/>
                  <a:gd name="T46" fmla="*/ 6 w 63"/>
                  <a:gd name="T47" fmla="*/ 5 h 49"/>
                  <a:gd name="T48" fmla="*/ 5 w 63"/>
                  <a:gd name="T49" fmla="*/ 4 h 49"/>
                  <a:gd name="T50" fmla="*/ 5 w 63"/>
                  <a:gd name="T51" fmla="*/ 4 h 49"/>
                  <a:gd name="T52" fmla="*/ 4 w 63"/>
                  <a:gd name="T53" fmla="*/ 4 h 49"/>
                  <a:gd name="T54" fmla="*/ 3 w 63"/>
                  <a:gd name="T55" fmla="*/ 3 h 49"/>
                  <a:gd name="T56" fmla="*/ 2 w 63"/>
                  <a:gd name="T57" fmla="*/ 3 h 49"/>
                  <a:gd name="T58" fmla="*/ 1 w 63"/>
                  <a:gd name="T59" fmla="*/ 2 h 49"/>
                  <a:gd name="T60" fmla="*/ 0 w 63"/>
                  <a:gd name="T61" fmla="*/ 1 h 49"/>
                  <a:gd name="T62" fmla="*/ 0 w 63"/>
                  <a:gd name="T63" fmla="*/ 0 h 49"/>
                  <a:gd name="T64" fmla="*/ 0 w 63"/>
                  <a:gd name="T65" fmla="*/ 0 h 49"/>
                  <a:gd name="T66" fmla="*/ 0 w 63"/>
                  <a:gd name="T67" fmla="*/ 1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49"/>
                  <a:gd name="T104" fmla="*/ 63 w 63"/>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49">
                    <a:moveTo>
                      <a:pt x="4" y="11"/>
                    </a:moveTo>
                    <a:lnTo>
                      <a:pt x="6" y="13"/>
                    </a:lnTo>
                    <a:lnTo>
                      <a:pt x="8" y="16"/>
                    </a:lnTo>
                    <a:lnTo>
                      <a:pt x="10" y="17"/>
                    </a:lnTo>
                    <a:lnTo>
                      <a:pt x="10" y="20"/>
                    </a:lnTo>
                    <a:lnTo>
                      <a:pt x="12" y="21"/>
                    </a:lnTo>
                    <a:lnTo>
                      <a:pt x="13" y="23"/>
                    </a:lnTo>
                    <a:lnTo>
                      <a:pt x="14" y="24"/>
                    </a:lnTo>
                    <a:lnTo>
                      <a:pt x="15" y="25"/>
                    </a:lnTo>
                    <a:lnTo>
                      <a:pt x="16" y="26"/>
                    </a:lnTo>
                    <a:lnTo>
                      <a:pt x="17" y="27"/>
                    </a:lnTo>
                    <a:lnTo>
                      <a:pt x="20" y="31"/>
                    </a:lnTo>
                    <a:lnTo>
                      <a:pt x="23" y="35"/>
                    </a:lnTo>
                    <a:lnTo>
                      <a:pt x="28" y="39"/>
                    </a:lnTo>
                    <a:lnTo>
                      <a:pt x="32" y="42"/>
                    </a:lnTo>
                    <a:lnTo>
                      <a:pt x="36" y="45"/>
                    </a:lnTo>
                    <a:lnTo>
                      <a:pt x="41" y="47"/>
                    </a:lnTo>
                    <a:lnTo>
                      <a:pt x="46" y="48"/>
                    </a:lnTo>
                    <a:lnTo>
                      <a:pt x="51" y="48"/>
                    </a:lnTo>
                    <a:lnTo>
                      <a:pt x="57" y="48"/>
                    </a:lnTo>
                    <a:lnTo>
                      <a:pt x="62" y="48"/>
                    </a:lnTo>
                    <a:lnTo>
                      <a:pt x="55" y="43"/>
                    </a:lnTo>
                    <a:lnTo>
                      <a:pt x="48" y="39"/>
                    </a:lnTo>
                    <a:lnTo>
                      <a:pt x="41" y="36"/>
                    </a:lnTo>
                    <a:lnTo>
                      <a:pt x="34" y="32"/>
                    </a:lnTo>
                    <a:lnTo>
                      <a:pt x="26" y="28"/>
                    </a:lnTo>
                    <a:lnTo>
                      <a:pt x="20" y="24"/>
                    </a:lnTo>
                    <a:lnTo>
                      <a:pt x="13" y="20"/>
                    </a:lnTo>
                    <a:lnTo>
                      <a:pt x="7" y="13"/>
                    </a:lnTo>
                    <a:lnTo>
                      <a:pt x="3" y="7"/>
                    </a:lnTo>
                    <a:lnTo>
                      <a:pt x="0" y="0"/>
                    </a:lnTo>
                    <a:lnTo>
                      <a:pt x="4" y="11"/>
                    </a:lnTo>
                  </a:path>
                </a:pathLst>
              </a:custGeom>
              <a:solidFill>
                <a:srgbClr val="FFFFFF"/>
              </a:solidFill>
              <a:ln w="9525" cap="rnd">
                <a:noFill/>
                <a:round/>
                <a:headEnd/>
                <a:tailEnd/>
              </a:ln>
            </p:spPr>
            <p:txBody>
              <a:bodyPr/>
              <a:lstStyle/>
              <a:p>
                <a:endParaRPr lang="en-US"/>
              </a:p>
            </p:txBody>
          </p:sp>
          <p:sp>
            <p:nvSpPr>
              <p:cNvPr id="84546" name="Freeform 578"/>
              <p:cNvSpPr>
                <a:spLocks noChangeAspect="1"/>
              </p:cNvSpPr>
              <p:nvPr/>
            </p:nvSpPr>
            <p:spPr bwMode="auto">
              <a:xfrm>
                <a:off x="5487" y="737"/>
                <a:ext cx="276" cy="162"/>
              </a:xfrm>
              <a:custGeom>
                <a:avLst/>
                <a:gdLst>
                  <a:gd name="T0" fmla="*/ 2 w 566"/>
                  <a:gd name="T1" fmla="*/ 0 h 331"/>
                  <a:gd name="T2" fmla="*/ 5 w 566"/>
                  <a:gd name="T3" fmla="*/ 1 h 331"/>
                  <a:gd name="T4" fmla="*/ 9 w 566"/>
                  <a:gd name="T5" fmla="*/ 4 h 331"/>
                  <a:gd name="T6" fmla="*/ 11 w 566"/>
                  <a:gd name="T7" fmla="*/ 7 h 331"/>
                  <a:gd name="T8" fmla="*/ 14 w 566"/>
                  <a:gd name="T9" fmla="*/ 9 h 331"/>
                  <a:gd name="T10" fmla="*/ 16 w 566"/>
                  <a:gd name="T11" fmla="*/ 10 h 331"/>
                  <a:gd name="T12" fmla="*/ 16 w 566"/>
                  <a:gd name="T13" fmla="*/ 10 h 331"/>
                  <a:gd name="T14" fmla="*/ 17 w 566"/>
                  <a:gd name="T15" fmla="*/ 10 h 331"/>
                  <a:gd name="T16" fmla="*/ 17 w 566"/>
                  <a:gd name="T17" fmla="*/ 11 h 331"/>
                  <a:gd name="T18" fmla="*/ 17 w 566"/>
                  <a:gd name="T19" fmla="*/ 11 h 331"/>
                  <a:gd name="T20" fmla="*/ 18 w 566"/>
                  <a:gd name="T21" fmla="*/ 11 h 331"/>
                  <a:gd name="T22" fmla="*/ 19 w 566"/>
                  <a:gd name="T23" fmla="*/ 11 h 331"/>
                  <a:gd name="T24" fmla="*/ 20 w 566"/>
                  <a:gd name="T25" fmla="*/ 11 h 331"/>
                  <a:gd name="T26" fmla="*/ 21 w 566"/>
                  <a:gd name="T27" fmla="*/ 11 h 331"/>
                  <a:gd name="T28" fmla="*/ 23 w 566"/>
                  <a:gd name="T29" fmla="*/ 11 h 331"/>
                  <a:gd name="T30" fmla="*/ 24 w 566"/>
                  <a:gd name="T31" fmla="*/ 11 h 331"/>
                  <a:gd name="T32" fmla="*/ 25 w 566"/>
                  <a:gd name="T33" fmla="*/ 12 h 331"/>
                  <a:gd name="T34" fmla="*/ 28 w 566"/>
                  <a:gd name="T35" fmla="*/ 13 h 331"/>
                  <a:gd name="T36" fmla="*/ 30 w 566"/>
                  <a:gd name="T37" fmla="*/ 14 h 331"/>
                  <a:gd name="T38" fmla="*/ 32 w 566"/>
                  <a:gd name="T39" fmla="*/ 16 h 331"/>
                  <a:gd name="T40" fmla="*/ 33 w 566"/>
                  <a:gd name="T41" fmla="*/ 16 h 331"/>
                  <a:gd name="T42" fmla="*/ 33 w 566"/>
                  <a:gd name="T43" fmla="*/ 17 h 331"/>
                  <a:gd name="T44" fmla="*/ 33 w 566"/>
                  <a:gd name="T45" fmla="*/ 17 h 331"/>
                  <a:gd name="T46" fmla="*/ 34 w 566"/>
                  <a:gd name="T47" fmla="*/ 17 h 331"/>
                  <a:gd name="T48" fmla="*/ 36 w 566"/>
                  <a:gd name="T49" fmla="*/ 17 h 331"/>
                  <a:gd name="T50" fmla="*/ 38 w 566"/>
                  <a:gd name="T51" fmla="*/ 17 h 331"/>
                  <a:gd name="T52" fmla="*/ 40 w 566"/>
                  <a:gd name="T53" fmla="*/ 18 h 331"/>
                  <a:gd name="T54" fmla="*/ 41 w 566"/>
                  <a:gd name="T55" fmla="*/ 18 h 331"/>
                  <a:gd name="T56" fmla="*/ 42 w 566"/>
                  <a:gd name="T57" fmla="*/ 19 h 331"/>
                  <a:gd name="T58" fmla="*/ 44 w 566"/>
                  <a:gd name="T59" fmla="*/ 20 h 331"/>
                  <a:gd name="T60" fmla="*/ 44 w 566"/>
                  <a:gd name="T61" fmla="*/ 21 h 331"/>
                  <a:gd name="T62" fmla="*/ 44 w 566"/>
                  <a:gd name="T63" fmla="*/ 21 h 331"/>
                  <a:gd name="T64" fmla="*/ 44 w 566"/>
                  <a:gd name="T65" fmla="*/ 21 h 331"/>
                  <a:gd name="T66" fmla="*/ 45 w 566"/>
                  <a:gd name="T67" fmla="*/ 22 h 331"/>
                  <a:gd name="T68" fmla="*/ 46 w 566"/>
                  <a:gd name="T69" fmla="*/ 22 h 331"/>
                  <a:gd name="T70" fmla="*/ 49 w 566"/>
                  <a:gd name="T71" fmla="*/ 23 h 331"/>
                  <a:gd name="T72" fmla="*/ 52 w 566"/>
                  <a:gd name="T73" fmla="*/ 24 h 331"/>
                  <a:gd name="T74" fmla="*/ 54 w 566"/>
                  <a:gd name="T75" fmla="*/ 27 h 331"/>
                  <a:gd name="T76" fmla="*/ 54 w 566"/>
                  <a:gd name="T77" fmla="*/ 28 h 331"/>
                  <a:gd name="T78" fmla="*/ 55 w 566"/>
                  <a:gd name="T79" fmla="*/ 28 h 331"/>
                  <a:gd name="T80" fmla="*/ 58 w 566"/>
                  <a:gd name="T81" fmla="*/ 29 h 331"/>
                  <a:gd name="T82" fmla="*/ 60 w 566"/>
                  <a:gd name="T83" fmla="*/ 30 h 331"/>
                  <a:gd name="T84" fmla="*/ 63 w 566"/>
                  <a:gd name="T85" fmla="*/ 31 h 331"/>
                  <a:gd name="T86" fmla="*/ 65 w 566"/>
                  <a:gd name="T87" fmla="*/ 32 h 331"/>
                  <a:gd name="T88" fmla="*/ 65 w 566"/>
                  <a:gd name="T89" fmla="*/ 33 h 331"/>
                  <a:gd name="T90" fmla="*/ 65 w 566"/>
                  <a:gd name="T91" fmla="*/ 34 h 331"/>
                  <a:gd name="T92" fmla="*/ 66 w 566"/>
                  <a:gd name="T93" fmla="*/ 35 h 331"/>
                  <a:gd name="T94" fmla="*/ 66 w 566"/>
                  <a:gd name="T95" fmla="*/ 37 h 331"/>
                  <a:gd name="T96" fmla="*/ 65 w 566"/>
                  <a:gd name="T97" fmla="*/ 38 h 3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6"/>
                  <a:gd name="T148" fmla="*/ 0 h 331"/>
                  <a:gd name="T149" fmla="*/ 566 w 566"/>
                  <a:gd name="T150" fmla="*/ 331 h 3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6" h="331">
                    <a:moveTo>
                      <a:pt x="0" y="0"/>
                    </a:moveTo>
                    <a:lnTo>
                      <a:pt x="18" y="2"/>
                    </a:lnTo>
                    <a:lnTo>
                      <a:pt x="33" y="7"/>
                    </a:lnTo>
                    <a:lnTo>
                      <a:pt x="48" y="14"/>
                    </a:lnTo>
                    <a:lnTo>
                      <a:pt x="61" y="23"/>
                    </a:lnTo>
                    <a:lnTo>
                      <a:pt x="74" y="34"/>
                    </a:lnTo>
                    <a:lnTo>
                      <a:pt x="86" y="46"/>
                    </a:lnTo>
                    <a:lnTo>
                      <a:pt x="99" y="57"/>
                    </a:lnTo>
                    <a:lnTo>
                      <a:pt x="111" y="68"/>
                    </a:lnTo>
                    <a:lnTo>
                      <a:pt x="124" y="77"/>
                    </a:lnTo>
                    <a:lnTo>
                      <a:pt x="137" y="85"/>
                    </a:lnTo>
                    <a:lnTo>
                      <a:pt x="138" y="86"/>
                    </a:lnTo>
                    <a:lnTo>
                      <a:pt x="139" y="87"/>
                    </a:lnTo>
                    <a:lnTo>
                      <a:pt x="140" y="87"/>
                    </a:lnTo>
                    <a:lnTo>
                      <a:pt x="142" y="88"/>
                    </a:lnTo>
                    <a:lnTo>
                      <a:pt x="143" y="89"/>
                    </a:lnTo>
                    <a:lnTo>
                      <a:pt x="145" y="90"/>
                    </a:lnTo>
                    <a:lnTo>
                      <a:pt x="146" y="90"/>
                    </a:lnTo>
                    <a:lnTo>
                      <a:pt x="148" y="90"/>
                    </a:lnTo>
                    <a:lnTo>
                      <a:pt x="149" y="91"/>
                    </a:lnTo>
                    <a:lnTo>
                      <a:pt x="152" y="91"/>
                    </a:lnTo>
                    <a:lnTo>
                      <a:pt x="157" y="93"/>
                    </a:lnTo>
                    <a:lnTo>
                      <a:pt x="163" y="93"/>
                    </a:lnTo>
                    <a:lnTo>
                      <a:pt x="169" y="93"/>
                    </a:lnTo>
                    <a:lnTo>
                      <a:pt x="176" y="94"/>
                    </a:lnTo>
                    <a:lnTo>
                      <a:pt x="183" y="95"/>
                    </a:lnTo>
                    <a:lnTo>
                      <a:pt x="190" y="95"/>
                    </a:lnTo>
                    <a:lnTo>
                      <a:pt x="197" y="96"/>
                    </a:lnTo>
                    <a:lnTo>
                      <a:pt x="203" y="97"/>
                    </a:lnTo>
                    <a:lnTo>
                      <a:pt x="210" y="99"/>
                    </a:lnTo>
                    <a:lnTo>
                      <a:pt x="216" y="101"/>
                    </a:lnTo>
                    <a:lnTo>
                      <a:pt x="231" y="106"/>
                    </a:lnTo>
                    <a:lnTo>
                      <a:pt x="243" y="112"/>
                    </a:lnTo>
                    <a:lnTo>
                      <a:pt x="254" y="118"/>
                    </a:lnTo>
                    <a:lnTo>
                      <a:pt x="263" y="123"/>
                    </a:lnTo>
                    <a:lnTo>
                      <a:pt x="270" y="128"/>
                    </a:lnTo>
                    <a:lnTo>
                      <a:pt x="276" y="133"/>
                    </a:lnTo>
                    <a:lnTo>
                      <a:pt x="279" y="137"/>
                    </a:lnTo>
                    <a:lnTo>
                      <a:pt x="282" y="139"/>
                    </a:lnTo>
                    <a:lnTo>
                      <a:pt x="284" y="141"/>
                    </a:lnTo>
                    <a:lnTo>
                      <a:pt x="285" y="142"/>
                    </a:lnTo>
                    <a:lnTo>
                      <a:pt x="286" y="142"/>
                    </a:lnTo>
                    <a:lnTo>
                      <a:pt x="289" y="142"/>
                    </a:lnTo>
                    <a:lnTo>
                      <a:pt x="295" y="143"/>
                    </a:lnTo>
                    <a:lnTo>
                      <a:pt x="302" y="143"/>
                    </a:lnTo>
                    <a:lnTo>
                      <a:pt x="311" y="144"/>
                    </a:lnTo>
                    <a:lnTo>
                      <a:pt x="320" y="146"/>
                    </a:lnTo>
                    <a:lnTo>
                      <a:pt x="329" y="147"/>
                    </a:lnTo>
                    <a:lnTo>
                      <a:pt x="339" y="150"/>
                    </a:lnTo>
                    <a:lnTo>
                      <a:pt x="348" y="153"/>
                    </a:lnTo>
                    <a:lnTo>
                      <a:pt x="356" y="156"/>
                    </a:lnTo>
                    <a:lnTo>
                      <a:pt x="363" y="160"/>
                    </a:lnTo>
                    <a:lnTo>
                      <a:pt x="368" y="163"/>
                    </a:lnTo>
                    <a:lnTo>
                      <a:pt x="373" y="166"/>
                    </a:lnTo>
                    <a:lnTo>
                      <a:pt x="377" y="169"/>
                    </a:lnTo>
                    <a:lnTo>
                      <a:pt x="379" y="172"/>
                    </a:lnTo>
                    <a:lnTo>
                      <a:pt x="381" y="175"/>
                    </a:lnTo>
                    <a:lnTo>
                      <a:pt x="382" y="177"/>
                    </a:lnTo>
                    <a:lnTo>
                      <a:pt x="382" y="179"/>
                    </a:lnTo>
                    <a:lnTo>
                      <a:pt x="383" y="179"/>
                    </a:lnTo>
                    <a:lnTo>
                      <a:pt x="383" y="180"/>
                    </a:lnTo>
                    <a:lnTo>
                      <a:pt x="385" y="181"/>
                    </a:lnTo>
                    <a:lnTo>
                      <a:pt x="390" y="182"/>
                    </a:lnTo>
                    <a:lnTo>
                      <a:pt x="400" y="185"/>
                    </a:lnTo>
                    <a:lnTo>
                      <a:pt x="410" y="190"/>
                    </a:lnTo>
                    <a:lnTo>
                      <a:pt x="422" y="195"/>
                    </a:lnTo>
                    <a:lnTo>
                      <a:pt x="434" y="202"/>
                    </a:lnTo>
                    <a:lnTo>
                      <a:pt x="446" y="210"/>
                    </a:lnTo>
                    <a:lnTo>
                      <a:pt x="456" y="218"/>
                    </a:lnTo>
                    <a:lnTo>
                      <a:pt x="463" y="228"/>
                    </a:lnTo>
                    <a:lnTo>
                      <a:pt x="467" y="239"/>
                    </a:lnTo>
                    <a:lnTo>
                      <a:pt x="470" y="241"/>
                    </a:lnTo>
                    <a:lnTo>
                      <a:pt x="476" y="242"/>
                    </a:lnTo>
                    <a:lnTo>
                      <a:pt x="485" y="245"/>
                    </a:lnTo>
                    <a:lnTo>
                      <a:pt x="495" y="248"/>
                    </a:lnTo>
                    <a:lnTo>
                      <a:pt x="507" y="251"/>
                    </a:lnTo>
                    <a:lnTo>
                      <a:pt x="519" y="254"/>
                    </a:lnTo>
                    <a:lnTo>
                      <a:pt x="531" y="258"/>
                    </a:lnTo>
                    <a:lnTo>
                      <a:pt x="542" y="264"/>
                    </a:lnTo>
                    <a:lnTo>
                      <a:pt x="551" y="269"/>
                    </a:lnTo>
                    <a:lnTo>
                      <a:pt x="557" y="276"/>
                    </a:lnTo>
                    <a:lnTo>
                      <a:pt x="560" y="281"/>
                    </a:lnTo>
                    <a:lnTo>
                      <a:pt x="561" y="286"/>
                    </a:lnTo>
                    <a:lnTo>
                      <a:pt x="563" y="291"/>
                    </a:lnTo>
                    <a:lnTo>
                      <a:pt x="564" y="296"/>
                    </a:lnTo>
                    <a:lnTo>
                      <a:pt x="565" y="302"/>
                    </a:lnTo>
                    <a:lnTo>
                      <a:pt x="565" y="307"/>
                    </a:lnTo>
                    <a:lnTo>
                      <a:pt x="565" y="313"/>
                    </a:lnTo>
                    <a:lnTo>
                      <a:pt x="564" y="318"/>
                    </a:lnTo>
                    <a:lnTo>
                      <a:pt x="563" y="324"/>
                    </a:lnTo>
                    <a:lnTo>
                      <a:pt x="563" y="330"/>
                    </a:lnTo>
                  </a:path>
                </a:pathLst>
              </a:custGeom>
              <a:noFill/>
              <a:ln w="12700" cap="rnd">
                <a:solidFill>
                  <a:srgbClr val="000000"/>
                </a:solidFill>
                <a:round/>
                <a:headEnd type="none" w="sm" len="sm"/>
                <a:tailEnd type="none" w="sm" len="sm"/>
              </a:ln>
            </p:spPr>
            <p:txBody>
              <a:bodyPr/>
              <a:lstStyle/>
              <a:p>
                <a:endParaRPr lang="en-US"/>
              </a:p>
            </p:txBody>
          </p:sp>
          <p:sp>
            <p:nvSpPr>
              <p:cNvPr id="84547" name="Freeform 579"/>
              <p:cNvSpPr>
                <a:spLocks noChangeAspect="1"/>
              </p:cNvSpPr>
              <p:nvPr/>
            </p:nvSpPr>
            <p:spPr bwMode="auto">
              <a:xfrm>
                <a:off x="5040" y="720"/>
                <a:ext cx="1071" cy="898"/>
              </a:xfrm>
              <a:custGeom>
                <a:avLst/>
                <a:gdLst>
                  <a:gd name="T0" fmla="*/ 156 w 2194"/>
                  <a:gd name="T1" fmla="*/ 179 h 1839"/>
                  <a:gd name="T2" fmla="*/ 171 w 2194"/>
                  <a:gd name="T3" fmla="*/ 169 h 1839"/>
                  <a:gd name="T4" fmla="*/ 175 w 2194"/>
                  <a:gd name="T5" fmla="*/ 161 h 1839"/>
                  <a:gd name="T6" fmla="*/ 186 w 2194"/>
                  <a:gd name="T7" fmla="*/ 154 h 1839"/>
                  <a:gd name="T8" fmla="*/ 188 w 2194"/>
                  <a:gd name="T9" fmla="*/ 159 h 1839"/>
                  <a:gd name="T10" fmla="*/ 187 w 2194"/>
                  <a:gd name="T11" fmla="*/ 171 h 1839"/>
                  <a:gd name="T12" fmla="*/ 193 w 2194"/>
                  <a:gd name="T13" fmla="*/ 174 h 1839"/>
                  <a:gd name="T14" fmla="*/ 196 w 2194"/>
                  <a:gd name="T15" fmla="*/ 176 h 1839"/>
                  <a:gd name="T16" fmla="*/ 198 w 2194"/>
                  <a:gd name="T17" fmla="*/ 182 h 1839"/>
                  <a:gd name="T18" fmla="*/ 204 w 2194"/>
                  <a:gd name="T19" fmla="*/ 182 h 1839"/>
                  <a:gd name="T20" fmla="*/ 217 w 2194"/>
                  <a:gd name="T21" fmla="*/ 199 h 1839"/>
                  <a:gd name="T22" fmla="*/ 242 w 2194"/>
                  <a:gd name="T23" fmla="*/ 185 h 1839"/>
                  <a:gd name="T24" fmla="*/ 243 w 2194"/>
                  <a:gd name="T25" fmla="*/ 175 h 1839"/>
                  <a:gd name="T26" fmla="*/ 247 w 2194"/>
                  <a:gd name="T27" fmla="*/ 171 h 1839"/>
                  <a:gd name="T28" fmla="*/ 248 w 2194"/>
                  <a:gd name="T29" fmla="*/ 159 h 1839"/>
                  <a:gd name="T30" fmla="*/ 250 w 2194"/>
                  <a:gd name="T31" fmla="*/ 153 h 1839"/>
                  <a:gd name="T32" fmla="*/ 254 w 2194"/>
                  <a:gd name="T33" fmla="*/ 138 h 1839"/>
                  <a:gd name="T34" fmla="*/ 252 w 2194"/>
                  <a:gd name="T35" fmla="*/ 124 h 1839"/>
                  <a:gd name="T36" fmla="*/ 255 w 2194"/>
                  <a:gd name="T37" fmla="*/ 113 h 1839"/>
                  <a:gd name="T38" fmla="*/ 252 w 2194"/>
                  <a:gd name="T39" fmla="*/ 104 h 1839"/>
                  <a:gd name="T40" fmla="*/ 255 w 2194"/>
                  <a:gd name="T41" fmla="*/ 91 h 1839"/>
                  <a:gd name="T42" fmla="*/ 247 w 2194"/>
                  <a:gd name="T43" fmla="*/ 78 h 1839"/>
                  <a:gd name="T44" fmla="*/ 249 w 2194"/>
                  <a:gd name="T45" fmla="*/ 67 h 1839"/>
                  <a:gd name="T46" fmla="*/ 238 w 2194"/>
                  <a:gd name="T47" fmla="*/ 48 h 1839"/>
                  <a:gd name="T48" fmla="*/ 228 w 2194"/>
                  <a:gd name="T49" fmla="*/ 40 h 1839"/>
                  <a:gd name="T50" fmla="*/ 216 w 2194"/>
                  <a:gd name="T51" fmla="*/ 31 h 1839"/>
                  <a:gd name="T52" fmla="*/ 211 w 2194"/>
                  <a:gd name="T53" fmla="*/ 29 h 1839"/>
                  <a:gd name="T54" fmla="*/ 203 w 2194"/>
                  <a:gd name="T55" fmla="*/ 20 h 1839"/>
                  <a:gd name="T56" fmla="*/ 185 w 2194"/>
                  <a:gd name="T57" fmla="*/ 12 h 1839"/>
                  <a:gd name="T58" fmla="*/ 171 w 2194"/>
                  <a:gd name="T59" fmla="*/ 7 h 1839"/>
                  <a:gd name="T60" fmla="*/ 158 w 2194"/>
                  <a:gd name="T61" fmla="*/ 4 h 1839"/>
                  <a:gd name="T62" fmla="*/ 140 w 2194"/>
                  <a:gd name="T63" fmla="*/ 0 h 1839"/>
                  <a:gd name="T64" fmla="*/ 121 w 2194"/>
                  <a:gd name="T65" fmla="*/ 0 h 1839"/>
                  <a:gd name="T66" fmla="*/ 107 w 2194"/>
                  <a:gd name="T67" fmla="*/ 3 h 1839"/>
                  <a:gd name="T68" fmla="*/ 94 w 2194"/>
                  <a:gd name="T69" fmla="*/ 3 h 1839"/>
                  <a:gd name="T70" fmla="*/ 57 w 2194"/>
                  <a:gd name="T71" fmla="*/ 12 h 1839"/>
                  <a:gd name="T72" fmla="*/ 46 w 2194"/>
                  <a:gd name="T73" fmla="*/ 20 h 1839"/>
                  <a:gd name="T74" fmla="*/ 23 w 2194"/>
                  <a:gd name="T75" fmla="*/ 43 h 1839"/>
                  <a:gd name="T76" fmla="*/ 20 w 2194"/>
                  <a:gd name="T77" fmla="*/ 56 h 1839"/>
                  <a:gd name="T78" fmla="*/ 12 w 2194"/>
                  <a:gd name="T79" fmla="*/ 68 h 1839"/>
                  <a:gd name="T80" fmla="*/ 12 w 2194"/>
                  <a:gd name="T81" fmla="*/ 75 h 1839"/>
                  <a:gd name="T82" fmla="*/ 6 w 2194"/>
                  <a:gd name="T83" fmla="*/ 84 h 1839"/>
                  <a:gd name="T84" fmla="*/ 9 w 2194"/>
                  <a:gd name="T85" fmla="*/ 97 h 1839"/>
                  <a:gd name="T86" fmla="*/ 0 w 2194"/>
                  <a:gd name="T87" fmla="*/ 114 h 1839"/>
                  <a:gd name="T88" fmla="*/ 3 w 2194"/>
                  <a:gd name="T89" fmla="*/ 126 h 1839"/>
                  <a:gd name="T90" fmla="*/ 6 w 2194"/>
                  <a:gd name="T91" fmla="*/ 154 h 1839"/>
                  <a:gd name="T92" fmla="*/ 14 w 2194"/>
                  <a:gd name="T93" fmla="*/ 169 h 1839"/>
                  <a:gd name="T94" fmla="*/ 32 w 2194"/>
                  <a:gd name="T95" fmla="*/ 189 h 1839"/>
                  <a:gd name="T96" fmla="*/ 43 w 2194"/>
                  <a:gd name="T97" fmla="*/ 197 h 1839"/>
                  <a:gd name="T98" fmla="*/ 61 w 2194"/>
                  <a:gd name="T99" fmla="*/ 208 h 1839"/>
                  <a:gd name="T100" fmla="*/ 72 w 2194"/>
                  <a:gd name="T101" fmla="*/ 210 h 1839"/>
                  <a:gd name="T102" fmla="*/ 85 w 2194"/>
                  <a:gd name="T103" fmla="*/ 214 h 1839"/>
                  <a:gd name="T104" fmla="*/ 108 w 2194"/>
                  <a:gd name="T105" fmla="*/ 211 h 1839"/>
                  <a:gd name="T106" fmla="*/ 121 w 2194"/>
                  <a:gd name="T107" fmla="*/ 194 h 1839"/>
                  <a:gd name="T108" fmla="*/ 118 w 2194"/>
                  <a:gd name="T109" fmla="*/ 185 h 1839"/>
                  <a:gd name="T110" fmla="*/ 128 w 2194"/>
                  <a:gd name="T111" fmla="*/ 179 h 1839"/>
                  <a:gd name="T112" fmla="*/ 120 w 2194"/>
                  <a:gd name="T113" fmla="*/ 159 h 1839"/>
                  <a:gd name="T114" fmla="*/ 124 w 2194"/>
                  <a:gd name="T115" fmla="*/ 156 h 1839"/>
                  <a:gd name="T116" fmla="*/ 136 w 2194"/>
                  <a:gd name="T117" fmla="*/ 164 h 1839"/>
                  <a:gd name="T118" fmla="*/ 140 w 2194"/>
                  <a:gd name="T119" fmla="*/ 168 h 18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94"/>
                  <a:gd name="T181" fmla="*/ 0 h 1839"/>
                  <a:gd name="T182" fmla="*/ 2194 w 2194"/>
                  <a:gd name="T183" fmla="*/ 1839 h 18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94" h="1839">
                    <a:moveTo>
                      <a:pt x="1259" y="1479"/>
                    </a:moveTo>
                    <a:lnTo>
                      <a:pt x="1269" y="1486"/>
                    </a:lnTo>
                    <a:lnTo>
                      <a:pt x="1277" y="1495"/>
                    </a:lnTo>
                    <a:lnTo>
                      <a:pt x="1286" y="1503"/>
                    </a:lnTo>
                    <a:lnTo>
                      <a:pt x="1293" y="1511"/>
                    </a:lnTo>
                    <a:lnTo>
                      <a:pt x="1301" y="1520"/>
                    </a:lnTo>
                    <a:lnTo>
                      <a:pt x="1308" y="1526"/>
                    </a:lnTo>
                    <a:lnTo>
                      <a:pt x="1318" y="1533"/>
                    </a:lnTo>
                    <a:lnTo>
                      <a:pt x="1327" y="1536"/>
                    </a:lnTo>
                    <a:lnTo>
                      <a:pt x="1337" y="1538"/>
                    </a:lnTo>
                    <a:lnTo>
                      <a:pt x="1350" y="1537"/>
                    </a:lnTo>
                    <a:lnTo>
                      <a:pt x="1372" y="1530"/>
                    </a:lnTo>
                    <a:lnTo>
                      <a:pt x="1393" y="1521"/>
                    </a:lnTo>
                    <a:lnTo>
                      <a:pt x="1412" y="1510"/>
                    </a:lnTo>
                    <a:lnTo>
                      <a:pt x="1428" y="1497"/>
                    </a:lnTo>
                    <a:lnTo>
                      <a:pt x="1442" y="1484"/>
                    </a:lnTo>
                    <a:lnTo>
                      <a:pt x="1454" y="1471"/>
                    </a:lnTo>
                    <a:lnTo>
                      <a:pt x="1464" y="1460"/>
                    </a:lnTo>
                    <a:lnTo>
                      <a:pt x="1470" y="1450"/>
                    </a:lnTo>
                    <a:lnTo>
                      <a:pt x="1474" y="1444"/>
                    </a:lnTo>
                    <a:lnTo>
                      <a:pt x="1476" y="1442"/>
                    </a:lnTo>
                    <a:lnTo>
                      <a:pt x="1476" y="1440"/>
                    </a:lnTo>
                    <a:lnTo>
                      <a:pt x="1478" y="1435"/>
                    </a:lnTo>
                    <a:lnTo>
                      <a:pt x="1482" y="1428"/>
                    </a:lnTo>
                    <a:lnTo>
                      <a:pt x="1486" y="1419"/>
                    </a:lnTo>
                    <a:lnTo>
                      <a:pt x="1492" y="1408"/>
                    </a:lnTo>
                    <a:lnTo>
                      <a:pt x="1499" y="1396"/>
                    </a:lnTo>
                    <a:lnTo>
                      <a:pt x="1507" y="1385"/>
                    </a:lnTo>
                    <a:lnTo>
                      <a:pt x="1515" y="1374"/>
                    </a:lnTo>
                    <a:lnTo>
                      <a:pt x="1525" y="1363"/>
                    </a:lnTo>
                    <a:lnTo>
                      <a:pt x="1536" y="1354"/>
                    </a:lnTo>
                    <a:lnTo>
                      <a:pt x="1546" y="1347"/>
                    </a:lnTo>
                    <a:lnTo>
                      <a:pt x="1556" y="1341"/>
                    </a:lnTo>
                    <a:lnTo>
                      <a:pt x="1568" y="1336"/>
                    </a:lnTo>
                    <a:lnTo>
                      <a:pt x="1579" y="1331"/>
                    </a:lnTo>
                    <a:lnTo>
                      <a:pt x="1591" y="1327"/>
                    </a:lnTo>
                    <a:lnTo>
                      <a:pt x="1602" y="1324"/>
                    </a:lnTo>
                    <a:lnTo>
                      <a:pt x="1612" y="1321"/>
                    </a:lnTo>
                    <a:lnTo>
                      <a:pt x="1620" y="1318"/>
                    </a:lnTo>
                    <a:lnTo>
                      <a:pt x="1626" y="1317"/>
                    </a:lnTo>
                    <a:lnTo>
                      <a:pt x="1629" y="1317"/>
                    </a:lnTo>
                    <a:lnTo>
                      <a:pt x="1632" y="1318"/>
                    </a:lnTo>
                    <a:lnTo>
                      <a:pt x="1631" y="1326"/>
                    </a:lnTo>
                    <a:lnTo>
                      <a:pt x="1628" y="1336"/>
                    </a:lnTo>
                    <a:lnTo>
                      <a:pt x="1622" y="1351"/>
                    </a:lnTo>
                    <a:lnTo>
                      <a:pt x="1616" y="1367"/>
                    </a:lnTo>
                    <a:lnTo>
                      <a:pt x="1609" y="1384"/>
                    </a:lnTo>
                    <a:lnTo>
                      <a:pt x="1603" y="1401"/>
                    </a:lnTo>
                    <a:lnTo>
                      <a:pt x="1598" y="1418"/>
                    </a:lnTo>
                    <a:lnTo>
                      <a:pt x="1597" y="1433"/>
                    </a:lnTo>
                    <a:lnTo>
                      <a:pt x="1597" y="1446"/>
                    </a:lnTo>
                    <a:lnTo>
                      <a:pt x="1599" y="1450"/>
                    </a:lnTo>
                    <a:lnTo>
                      <a:pt x="1601" y="1457"/>
                    </a:lnTo>
                    <a:lnTo>
                      <a:pt x="1604" y="1463"/>
                    </a:lnTo>
                    <a:lnTo>
                      <a:pt x="1608" y="1469"/>
                    </a:lnTo>
                    <a:lnTo>
                      <a:pt x="1613" y="1476"/>
                    </a:lnTo>
                    <a:lnTo>
                      <a:pt x="1617" y="1482"/>
                    </a:lnTo>
                    <a:lnTo>
                      <a:pt x="1623" y="1488"/>
                    </a:lnTo>
                    <a:lnTo>
                      <a:pt x="1629" y="1493"/>
                    </a:lnTo>
                    <a:lnTo>
                      <a:pt x="1636" y="1495"/>
                    </a:lnTo>
                    <a:lnTo>
                      <a:pt x="1643" y="1497"/>
                    </a:lnTo>
                    <a:lnTo>
                      <a:pt x="1650" y="1497"/>
                    </a:lnTo>
                    <a:lnTo>
                      <a:pt x="1655" y="1497"/>
                    </a:lnTo>
                    <a:lnTo>
                      <a:pt x="1660" y="1497"/>
                    </a:lnTo>
                    <a:lnTo>
                      <a:pt x="1663" y="1496"/>
                    </a:lnTo>
                    <a:lnTo>
                      <a:pt x="1666" y="1496"/>
                    </a:lnTo>
                    <a:lnTo>
                      <a:pt x="1669" y="1497"/>
                    </a:lnTo>
                    <a:lnTo>
                      <a:pt x="1670" y="1497"/>
                    </a:lnTo>
                    <a:lnTo>
                      <a:pt x="1672" y="1498"/>
                    </a:lnTo>
                    <a:lnTo>
                      <a:pt x="1673" y="1499"/>
                    </a:lnTo>
                    <a:lnTo>
                      <a:pt x="1676" y="1501"/>
                    </a:lnTo>
                    <a:lnTo>
                      <a:pt x="1681" y="1506"/>
                    </a:lnTo>
                    <a:lnTo>
                      <a:pt x="1684" y="1511"/>
                    </a:lnTo>
                    <a:lnTo>
                      <a:pt x="1686" y="1516"/>
                    </a:lnTo>
                    <a:lnTo>
                      <a:pt x="1686" y="1520"/>
                    </a:lnTo>
                    <a:lnTo>
                      <a:pt x="1685" y="1525"/>
                    </a:lnTo>
                    <a:lnTo>
                      <a:pt x="1685" y="1529"/>
                    </a:lnTo>
                    <a:lnTo>
                      <a:pt x="1685" y="1533"/>
                    </a:lnTo>
                    <a:lnTo>
                      <a:pt x="1686" y="1539"/>
                    </a:lnTo>
                    <a:lnTo>
                      <a:pt x="1688" y="1545"/>
                    </a:lnTo>
                    <a:lnTo>
                      <a:pt x="1692" y="1552"/>
                    </a:lnTo>
                    <a:lnTo>
                      <a:pt x="1698" y="1558"/>
                    </a:lnTo>
                    <a:lnTo>
                      <a:pt x="1705" y="1562"/>
                    </a:lnTo>
                    <a:lnTo>
                      <a:pt x="1713" y="1565"/>
                    </a:lnTo>
                    <a:lnTo>
                      <a:pt x="1721" y="1566"/>
                    </a:lnTo>
                    <a:lnTo>
                      <a:pt x="1730" y="1567"/>
                    </a:lnTo>
                    <a:lnTo>
                      <a:pt x="1738" y="1566"/>
                    </a:lnTo>
                    <a:lnTo>
                      <a:pt x="1745" y="1565"/>
                    </a:lnTo>
                    <a:lnTo>
                      <a:pt x="1750" y="1564"/>
                    </a:lnTo>
                    <a:lnTo>
                      <a:pt x="1754" y="1564"/>
                    </a:lnTo>
                    <a:lnTo>
                      <a:pt x="1755" y="1564"/>
                    </a:lnTo>
                    <a:lnTo>
                      <a:pt x="1754" y="1567"/>
                    </a:lnTo>
                    <a:lnTo>
                      <a:pt x="1752" y="1578"/>
                    </a:lnTo>
                    <a:lnTo>
                      <a:pt x="1752" y="1594"/>
                    </a:lnTo>
                    <a:lnTo>
                      <a:pt x="1752" y="1614"/>
                    </a:lnTo>
                    <a:lnTo>
                      <a:pt x="1756" y="1635"/>
                    </a:lnTo>
                    <a:lnTo>
                      <a:pt x="1765" y="1657"/>
                    </a:lnTo>
                    <a:lnTo>
                      <a:pt x="1778" y="1677"/>
                    </a:lnTo>
                    <a:lnTo>
                      <a:pt x="1800" y="1694"/>
                    </a:lnTo>
                    <a:lnTo>
                      <a:pt x="1828" y="1706"/>
                    </a:lnTo>
                    <a:lnTo>
                      <a:pt x="1867" y="1712"/>
                    </a:lnTo>
                    <a:lnTo>
                      <a:pt x="1895" y="1710"/>
                    </a:lnTo>
                    <a:lnTo>
                      <a:pt x="1923" y="1702"/>
                    </a:lnTo>
                    <a:lnTo>
                      <a:pt x="1951" y="1691"/>
                    </a:lnTo>
                    <a:lnTo>
                      <a:pt x="1978" y="1675"/>
                    </a:lnTo>
                    <a:lnTo>
                      <a:pt x="2004" y="1659"/>
                    </a:lnTo>
                    <a:lnTo>
                      <a:pt x="2028" y="1640"/>
                    </a:lnTo>
                    <a:lnTo>
                      <a:pt x="2048" y="1622"/>
                    </a:lnTo>
                    <a:lnTo>
                      <a:pt x="2065" y="1605"/>
                    </a:lnTo>
                    <a:lnTo>
                      <a:pt x="2077" y="1591"/>
                    </a:lnTo>
                    <a:lnTo>
                      <a:pt x="2085" y="1580"/>
                    </a:lnTo>
                    <a:lnTo>
                      <a:pt x="2088" y="1572"/>
                    </a:lnTo>
                    <a:lnTo>
                      <a:pt x="2091" y="1562"/>
                    </a:lnTo>
                    <a:lnTo>
                      <a:pt x="2092" y="1552"/>
                    </a:lnTo>
                    <a:lnTo>
                      <a:pt x="2093" y="1542"/>
                    </a:lnTo>
                    <a:lnTo>
                      <a:pt x="2093" y="1531"/>
                    </a:lnTo>
                    <a:lnTo>
                      <a:pt x="2093" y="1522"/>
                    </a:lnTo>
                    <a:lnTo>
                      <a:pt x="2092" y="1514"/>
                    </a:lnTo>
                    <a:lnTo>
                      <a:pt x="2092" y="1508"/>
                    </a:lnTo>
                    <a:lnTo>
                      <a:pt x="2091" y="1504"/>
                    </a:lnTo>
                    <a:lnTo>
                      <a:pt x="2091" y="1503"/>
                    </a:lnTo>
                    <a:lnTo>
                      <a:pt x="2092" y="1501"/>
                    </a:lnTo>
                    <a:lnTo>
                      <a:pt x="2095" y="1499"/>
                    </a:lnTo>
                    <a:lnTo>
                      <a:pt x="2099" y="1495"/>
                    </a:lnTo>
                    <a:lnTo>
                      <a:pt x="2104" y="1490"/>
                    </a:lnTo>
                    <a:lnTo>
                      <a:pt x="2110" y="1484"/>
                    </a:lnTo>
                    <a:lnTo>
                      <a:pt x="2117" y="1476"/>
                    </a:lnTo>
                    <a:lnTo>
                      <a:pt x="2123" y="1469"/>
                    </a:lnTo>
                    <a:lnTo>
                      <a:pt x="2129" y="1460"/>
                    </a:lnTo>
                    <a:lnTo>
                      <a:pt x="2133" y="1451"/>
                    </a:lnTo>
                    <a:lnTo>
                      <a:pt x="2137" y="1442"/>
                    </a:lnTo>
                    <a:lnTo>
                      <a:pt x="2141" y="1428"/>
                    </a:lnTo>
                    <a:lnTo>
                      <a:pt x="2142" y="1415"/>
                    </a:lnTo>
                    <a:lnTo>
                      <a:pt x="2141" y="1401"/>
                    </a:lnTo>
                    <a:lnTo>
                      <a:pt x="2139" y="1387"/>
                    </a:lnTo>
                    <a:lnTo>
                      <a:pt x="2135" y="1375"/>
                    </a:lnTo>
                    <a:lnTo>
                      <a:pt x="2132" y="1364"/>
                    </a:lnTo>
                    <a:lnTo>
                      <a:pt x="2128" y="1355"/>
                    </a:lnTo>
                    <a:lnTo>
                      <a:pt x="2125" y="1347"/>
                    </a:lnTo>
                    <a:lnTo>
                      <a:pt x="2123" y="1343"/>
                    </a:lnTo>
                    <a:lnTo>
                      <a:pt x="2122" y="1341"/>
                    </a:lnTo>
                    <a:lnTo>
                      <a:pt x="2123" y="1340"/>
                    </a:lnTo>
                    <a:lnTo>
                      <a:pt x="2126" y="1336"/>
                    </a:lnTo>
                    <a:lnTo>
                      <a:pt x="2132" y="1330"/>
                    </a:lnTo>
                    <a:lnTo>
                      <a:pt x="2139" y="1322"/>
                    </a:lnTo>
                    <a:lnTo>
                      <a:pt x="2147" y="1312"/>
                    </a:lnTo>
                    <a:lnTo>
                      <a:pt x="2155" y="1300"/>
                    </a:lnTo>
                    <a:lnTo>
                      <a:pt x="2163" y="1286"/>
                    </a:lnTo>
                    <a:lnTo>
                      <a:pt x="2170" y="1272"/>
                    </a:lnTo>
                    <a:lnTo>
                      <a:pt x="2177" y="1256"/>
                    </a:lnTo>
                    <a:lnTo>
                      <a:pt x="2182" y="1238"/>
                    </a:lnTo>
                    <a:lnTo>
                      <a:pt x="2184" y="1226"/>
                    </a:lnTo>
                    <a:lnTo>
                      <a:pt x="2186" y="1213"/>
                    </a:lnTo>
                    <a:lnTo>
                      <a:pt x="2186" y="1199"/>
                    </a:lnTo>
                    <a:lnTo>
                      <a:pt x="2187" y="1187"/>
                    </a:lnTo>
                    <a:lnTo>
                      <a:pt x="2187" y="1175"/>
                    </a:lnTo>
                    <a:lnTo>
                      <a:pt x="2187" y="1164"/>
                    </a:lnTo>
                    <a:lnTo>
                      <a:pt x="2187" y="1155"/>
                    </a:lnTo>
                    <a:lnTo>
                      <a:pt x="2186" y="1148"/>
                    </a:lnTo>
                    <a:lnTo>
                      <a:pt x="2186" y="1143"/>
                    </a:lnTo>
                    <a:lnTo>
                      <a:pt x="2186" y="1142"/>
                    </a:lnTo>
                    <a:lnTo>
                      <a:pt x="2164" y="1070"/>
                    </a:lnTo>
                    <a:lnTo>
                      <a:pt x="2164" y="1068"/>
                    </a:lnTo>
                    <a:lnTo>
                      <a:pt x="2167" y="1064"/>
                    </a:lnTo>
                    <a:lnTo>
                      <a:pt x="2170" y="1058"/>
                    </a:lnTo>
                    <a:lnTo>
                      <a:pt x="2173" y="1050"/>
                    </a:lnTo>
                    <a:lnTo>
                      <a:pt x="2177" y="1041"/>
                    </a:lnTo>
                    <a:lnTo>
                      <a:pt x="2181" y="1030"/>
                    </a:lnTo>
                    <a:lnTo>
                      <a:pt x="2186" y="1019"/>
                    </a:lnTo>
                    <a:lnTo>
                      <a:pt x="2189" y="1007"/>
                    </a:lnTo>
                    <a:lnTo>
                      <a:pt x="2192" y="994"/>
                    </a:lnTo>
                    <a:lnTo>
                      <a:pt x="2193" y="982"/>
                    </a:lnTo>
                    <a:lnTo>
                      <a:pt x="2193" y="970"/>
                    </a:lnTo>
                    <a:lnTo>
                      <a:pt x="2192" y="957"/>
                    </a:lnTo>
                    <a:lnTo>
                      <a:pt x="2189" y="945"/>
                    </a:lnTo>
                    <a:lnTo>
                      <a:pt x="2186" y="933"/>
                    </a:lnTo>
                    <a:lnTo>
                      <a:pt x="2183" y="922"/>
                    </a:lnTo>
                    <a:lnTo>
                      <a:pt x="2180" y="912"/>
                    </a:lnTo>
                    <a:lnTo>
                      <a:pt x="2177" y="903"/>
                    </a:lnTo>
                    <a:lnTo>
                      <a:pt x="2174" y="896"/>
                    </a:lnTo>
                    <a:lnTo>
                      <a:pt x="2172" y="893"/>
                    </a:lnTo>
                    <a:lnTo>
                      <a:pt x="2171" y="891"/>
                    </a:lnTo>
                    <a:lnTo>
                      <a:pt x="2172" y="889"/>
                    </a:lnTo>
                    <a:lnTo>
                      <a:pt x="2174" y="883"/>
                    </a:lnTo>
                    <a:lnTo>
                      <a:pt x="2177" y="874"/>
                    </a:lnTo>
                    <a:lnTo>
                      <a:pt x="2180" y="863"/>
                    </a:lnTo>
                    <a:lnTo>
                      <a:pt x="2183" y="850"/>
                    </a:lnTo>
                    <a:lnTo>
                      <a:pt x="2187" y="836"/>
                    </a:lnTo>
                    <a:lnTo>
                      <a:pt x="2189" y="820"/>
                    </a:lnTo>
                    <a:lnTo>
                      <a:pt x="2191" y="806"/>
                    </a:lnTo>
                    <a:lnTo>
                      <a:pt x="2191" y="792"/>
                    </a:lnTo>
                    <a:lnTo>
                      <a:pt x="2189" y="779"/>
                    </a:lnTo>
                    <a:lnTo>
                      <a:pt x="2184" y="766"/>
                    </a:lnTo>
                    <a:lnTo>
                      <a:pt x="2178" y="751"/>
                    </a:lnTo>
                    <a:lnTo>
                      <a:pt x="2170" y="737"/>
                    </a:lnTo>
                    <a:lnTo>
                      <a:pt x="2161" y="722"/>
                    </a:lnTo>
                    <a:lnTo>
                      <a:pt x="2152" y="706"/>
                    </a:lnTo>
                    <a:lnTo>
                      <a:pt x="2144" y="694"/>
                    </a:lnTo>
                    <a:lnTo>
                      <a:pt x="2136" y="682"/>
                    </a:lnTo>
                    <a:lnTo>
                      <a:pt x="2129" y="673"/>
                    </a:lnTo>
                    <a:lnTo>
                      <a:pt x="2125" y="667"/>
                    </a:lnTo>
                    <a:lnTo>
                      <a:pt x="2123" y="665"/>
                    </a:lnTo>
                    <a:lnTo>
                      <a:pt x="2124" y="663"/>
                    </a:lnTo>
                    <a:lnTo>
                      <a:pt x="2126" y="658"/>
                    </a:lnTo>
                    <a:lnTo>
                      <a:pt x="2128" y="649"/>
                    </a:lnTo>
                    <a:lnTo>
                      <a:pt x="2131" y="639"/>
                    </a:lnTo>
                    <a:lnTo>
                      <a:pt x="2133" y="626"/>
                    </a:lnTo>
                    <a:lnTo>
                      <a:pt x="2136" y="611"/>
                    </a:lnTo>
                    <a:lnTo>
                      <a:pt x="2137" y="594"/>
                    </a:lnTo>
                    <a:lnTo>
                      <a:pt x="2138" y="577"/>
                    </a:lnTo>
                    <a:lnTo>
                      <a:pt x="2136" y="558"/>
                    </a:lnTo>
                    <a:lnTo>
                      <a:pt x="2134" y="540"/>
                    </a:lnTo>
                    <a:lnTo>
                      <a:pt x="2129" y="525"/>
                    </a:lnTo>
                    <a:lnTo>
                      <a:pt x="2119" y="507"/>
                    </a:lnTo>
                    <a:lnTo>
                      <a:pt x="2106" y="488"/>
                    </a:lnTo>
                    <a:lnTo>
                      <a:pt x="2091" y="469"/>
                    </a:lnTo>
                    <a:lnTo>
                      <a:pt x="2076" y="450"/>
                    </a:lnTo>
                    <a:lnTo>
                      <a:pt x="2060" y="432"/>
                    </a:lnTo>
                    <a:lnTo>
                      <a:pt x="2047" y="416"/>
                    </a:lnTo>
                    <a:lnTo>
                      <a:pt x="2035" y="404"/>
                    </a:lnTo>
                    <a:lnTo>
                      <a:pt x="2028" y="396"/>
                    </a:lnTo>
                    <a:lnTo>
                      <a:pt x="2025" y="393"/>
                    </a:lnTo>
                    <a:lnTo>
                      <a:pt x="2022" y="391"/>
                    </a:lnTo>
                    <a:lnTo>
                      <a:pt x="2015" y="385"/>
                    </a:lnTo>
                    <a:lnTo>
                      <a:pt x="2006" y="377"/>
                    </a:lnTo>
                    <a:lnTo>
                      <a:pt x="1993" y="366"/>
                    </a:lnTo>
                    <a:lnTo>
                      <a:pt x="1978" y="355"/>
                    </a:lnTo>
                    <a:lnTo>
                      <a:pt x="1963" y="342"/>
                    </a:lnTo>
                    <a:lnTo>
                      <a:pt x="1948" y="330"/>
                    </a:lnTo>
                    <a:lnTo>
                      <a:pt x="1933" y="318"/>
                    </a:lnTo>
                    <a:lnTo>
                      <a:pt x="1921" y="308"/>
                    </a:lnTo>
                    <a:lnTo>
                      <a:pt x="1911" y="301"/>
                    </a:lnTo>
                    <a:lnTo>
                      <a:pt x="1901" y="295"/>
                    </a:lnTo>
                    <a:lnTo>
                      <a:pt x="1890" y="288"/>
                    </a:lnTo>
                    <a:lnTo>
                      <a:pt x="1878" y="282"/>
                    </a:lnTo>
                    <a:lnTo>
                      <a:pt x="1866" y="276"/>
                    </a:lnTo>
                    <a:lnTo>
                      <a:pt x="1853" y="271"/>
                    </a:lnTo>
                    <a:lnTo>
                      <a:pt x="1842" y="266"/>
                    </a:lnTo>
                    <a:lnTo>
                      <a:pt x="1832" y="262"/>
                    </a:lnTo>
                    <a:lnTo>
                      <a:pt x="1825" y="259"/>
                    </a:lnTo>
                    <a:lnTo>
                      <a:pt x="1819" y="257"/>
                    </a:lnTo>
                    <a:lnTo>
                      <a:pt x="1818" y="257"/>
                    </a:lnTo>
                    <a:lnTo>
                      <a:pt x="1818" y="256"/>
                    </a:lnTo>
                    <a:lnTo>
                      <a:pt x="1819" y="254"/>
                    </a:lnTo>
                    <a:lnTo>
                      <a:pt x="1819" y="251"/>
                    </a:lnTo>
                    <a:lnTo>
                      <a:pt x="1819" y="246"/>
                    </a:lnTo>
                    <a:lnTo>
                      <a:pt x="1818" y="241"/>
                    </a:lnTo>
                    <a:lnTo>
                      <a:pt x="1816" y="235"/>
                    </a:lnTo>
                    <a:lnTo>
                      <a:pt x="1814" y="228"/>
                    </a:lnTo>
                    <a:lnTo>
                      <a:pt x="1810" y="220"/>
                    </a:lnTo>
                    <a:lnTo>
                      <a:pt x="1804" y="212"/>
                    </a:lnTo>
                    <a:lnTo>
                      <a:pt x="1796" y="203"/>
                    </a:lnTo>
                    <a:lnTo>
                      <a:pt x="1785" y="193"/>
                    </a:lnTo>
                    <a:lnTo>
                      <a:pt x="1768" y="181"/>
                    </a:lnTo>
                    <a:lnTo>
                      <a:pt x="1748" y="169"/>
                    </a:lnTo>
                    <a:lnTo>
                      <a:pt x="1725" y="156"/>
                    </a:lnTo>
                    <a:lnTo>
                      <a:pt x="1701" y="144"/>
                    </a:lnTo>
                    <a:lnTo>
                      <a:pt x="1678" y="133"/>
                    </a:lnTo>
                    <a:lnTo>
                      <a:pt x="1657" y="123"/>
                    </a:lnTo>
                    <a:lnTo>
                      <a:pt x="1638" y="115"/>
                    </a:lnTo>
                    <a:lnTo>
                      <a:pt x="1624" y="110"/>
                    </a:lnTo>
                    <a:lnTo>
                      <a:pt x="1616" y="108"/>
                    </a:lnTo>
                    <a:lnTo>
                      <a:pt x="1606" y="107"/>
                    </a:lnTo>
                    <a:lnTo>
                      <a:pt x="1595" y="105"/>
                    </a:lnTo>
                    <a:lnTo>
                      <a:pt x="1582" y="101"/>
                    </a:lnTo>
                    <a:lnTo>
                      <a:pt x="1568" y="96"/>
                    </a:lnTo>
                    <a:lnTo>
                      <a:pt x="1553" y="92"/>
                    </a:lnTo>
                    <a:lnTo>
                      <a:pt x="1538" y="86"/>
                    </a:lnTo>
                    <a:lnTo>
                      <a:pt x="1524" y="80"/>
                    </a:lnTo>
                    <a:lnTo>
                      <a:pt x="1509" y="76"/>
                    </a:lnTo>
                    <a:lnTo>
                      <a:pt x="1497" y="71"/>
                    </a:lnTo>
                    <a:lnTo>
                      <a:pt x="1486" y="67"/>
                    </a:lnTo>
                    <a:lnTo>
                      <a:pt x="1473" y="64"/>
                    </a:lnTo>
                    <a:lnTo>
                      <a:pt x="1459" y="61"/>
                    </a:lnTo>
                    <a:lnTo>
                      <a:pt x="1443" y="56"/>
                    </a:lnTo>
                    <a:lnTo>
                      <a:pt x="1426" y="51"/>
                    </a:lnTo>
                    <a:lnTo>
                      <a:pt x="1409" y="46"/>
                    </a:lnTo>
                    <a:lnTo>
                      <a:pt x="1393" y="42"/>
                    </a:lnTo>
                    <a:lnTo>
                      <a:pt x="1379" y="38"/>
                    </a:lnTo>
                    <a:lnTo>
                      <a:pt x="1369" y="35"/>
                    </a:lnTo>
                    <a:lnTo>
                      <a:pt x="1361" y="32"/>
                    </a:lnTo>
                    <a:lnTo>
                      <a:pt x="1359" y="32"/>
                    </a:lnTo>
                    <a:lnTo>
                      <a:pt x="1356" y="32"/>
                    </a:lnTo>
                    <a:lnTo>
                      <a:pt x="1349" y="29"/>
                    </a:lnTo>
                    <a:lnTo>
                      <a:pt x="1337" y="27"/>
                    </a:lnTo>
                    <a:lnTo>
                      <a:pt x="1324" y="23"/>
                    </a:lnTo>
                    <a:lnTo>
                      <a:pt x="1306" y="19"/>
                    </a:lnTo>
                    <a:lnTo>
                      <a:pt x="1287" y="16"/>
                    </a:lnTo>
                    <a:lnTo>
                      <a:pt x="1267" y="11"/>
                    </a:lnTo>
                    <a:lnTo>
                      <a:pt x="1245" y="7"/>
                    </a:lnTo>
                    <a:lnTo>
                      <a:pt x="1223" y="4"/>
                    </a:lnTo>
                    <a:lnTo>
                      <a:pt x="1201" y="1"/>
                    </a:lnTo>
                    <a:lnTo>
                      <a:pt x="1180" y="0"/>
                    </a:lnTo>
                    <a:lnTo>
                      <a:pt x="1159" y="0"/>
                    </a:lnTo>
                    <a:lnTo>
                      <a:pt x="1138" y="0"/>
                    </a:lnTo>
                    <a:lnTo>
                      <a:pt x="1118" y="0"/>
                    </a:lnTo>
                    <a:lnTo>
                      <a:pt x="1099" y="2"/>
                    </a:lnTo>
                    <a:lnTo>
                      <a:pt x="1082" y="4"/>
                    </a:lnTo>
                    <a:lnTo>
                      <a:pt x="1066" y="4"/>
                    </a:lnTo>
                    <a:lnTo>
                      <a:pt x="1052" y="5"/>
                    </a:lnTo>
                    <a:lnTo>
                      <a:pt x="1039" y="5"/>
                    </a:lnTo>
                    <a:lnTo>
                      <a:pt x="1029" y="4"/>
                    </a:lnTo>
                    <a:lnTo>
                      <a:pt x="1017" y="3"/>
                    </a:lnTo>
                    <a:lnTo>
                      <a:pt x="1003" y="4"/>
                    </a:lnTo>
                    <a:lnTo>
                      <a:pt x="988" y="7"/>
                    </a:lnTo>
                    <a:lnTo>
                      <a:pt x="972" y="11"/>
                    </a:lnTo>
                    <a:lnTo>
                      <a:pt x="958" y="16"/>
                    </a:lnTo>
                    <a:lnTo>
                      <a:pt x="944" y="21"/>
                    </a:lnTo>
                    <a:lnTo>
                      <a:pt x="932" y="26"/>
                    </a:lnTo>
                    <a:lnTo>
                      <a:pt x="923" y="30"/>
                    </a:lnTo>
                    <a:lnTo>
                      <a:pt x="917" y="33"/>
                    </a:lnTo>
                    <a:lnTo>
                      <a:pt x="915" y="34"/>
                    </a:lnTo>
                    <a:lnTo>
                      <a:pt x="913" y="34"/>
                    </a:lnTo>
                    <a:lnTo>
                      <a:pt x="907" y="33"/>
                    </a:lnTo>
                    <a:lnTo>
                      <a:pt x="896" y="32"/>
                    </a:lnTo>
                    <a:lnTo>
                      <a:pt x="882" y="30"/>
                    </a:lnTo>
                    <a:lnTo>
                      <a:pt x="862" y="29"/>
                    </a:lnTo>
                    <a:lnTo>
                      <a:pt x="837" y="28"/>
                    </a:lnTo>
                    <a:lnTo>
                      <a:pt x="807" y="27"/>
                    </a:lnTo>
                    <a:lnTo>
                      <a:pt x="771" y="27"/>
                    </a:lnTo>
                    <a:lnTo>
                      <a:pt x="729" y="27"/>
                    </a:lnTo>
                    <a:lnTo>
                      <a:pt x="681" y="29"/>
                    </a:lnTo>
                    <a:lnTo>
                      <a:pt x="633" y="33"/>
                    </a:lnTo>
                    <a:lnTo>
                      <a:pt x="592" y="43"/>
                    </a:lnTo>
                    <a:lnTo>
                      <a:pt x="557" y="56"/>
                    </a:lnTo>
                    <a:lnTo>
                      <a:pt x="528" y="72"/>
                    </a:lnTo>
                    <a:lnTo>
                      <a:pt x="504" y="89"/>
                    </a:lnTo>
                    <a:lnTo>
                      <a:pt x="485" y="106"/>
                    </a:lnTo>
                    <a:lnTo>
                      <a:pt x="472" y="122"/>
                    </a:lnTo>
                    <a:lnTo>
                      <a:pt x="462" y="134"/>
                    </a:lnTo>
                    <a:lnTo>
                      <a:pt x="457" y="143"/>
                    </a:lnTo>
                    <a:lnTo>
                      <a:pt x="455" y="146"/>
                    </a:lnTo>
                    <a:lnTo>
                      <a:pt x="452" y="147"/>
                    </a:lnTo>
                    <a:lnTo>
                      <a:pt x="443" y="150"/>
                    </a:lnTo>
                    <a:lnTo>
                      <a:pt x="431" y="156"/>
                    </a:lnTo>
                    <a:lnTo>
                      <a:pt x="414" y="162"/>
                    </a:lnTo>
                    <a:lnTo>
                      <a:pt x="393" y="172"/>
                    </a:lnTo>
                    <a:lnTo>
                      <a:pt x="370" y="184"/>
                    </a:lnTo>
                    <a:lnTo>
                      <a:pt x="346" y="199"/>
                    </a:lnTo>
                    <a:lnTo>
                      <a:pt x="320" y="216"/>
                    </a:lnTo>
                    <a:lnTo>
                      <a:pt x="294" y="235"/>
                    </a:lnTo>
                    <a:lnTo>
                      <a:pt x="269" y="258"/>
                    </a:lnTo>
                    <a:lnTo>
                      <a:pt x="246" y="284"/>
                    </a:lnTo>
                    <a:lnTo>
                      <a:pt x="228" y="312"/>
                    </a:lnTo>
                    <a:lnTo>
                      <a:pt x="214" y="341"/>
                    </a:lnTo>
                    <a:lnTo>
                      <a:pt x="202" y="371"/>
                    </a:lnTo>
                    <a:lnTo>
                      <a:pt x="195" y="398"/>
                    </a:lnTo>
                    <a:lnTo>
                      <a:pt x="190" y="424"/>
                    </a:lnTo>
                    <a:lnTo>
                      <a:pt x="186" y="446"/>
                    </a:lnTo>
                    <a:lnTo>
                      <a:pt x="184" y="463"/>
                    </a:lnTo>
                    <a:lnTo>
                      <a:pt x="183" y="475"/>
                    </a:lnTo>
                    <a:lnTo>
                      <a:pt x="183" y="478"/>
                    </a:lnTo>
                    <a:lnTo>
                      <a:pt x="182" y="479"/>
                    </a:lnTo>
                    <a:lnTo>
                      <a:pt x="179" y="481"/>
                    </a:lnTo>
                    <a:lnTo>
                      <a:pt x="174" y="483"/>
                    </a:lnTo>
                    <a:lnTo>
                      <a:pt x="168" y="488"/>
                    </a:lnTo>
                    <a:lnTo>
                      <a:pt x="159" y="494"/>
                    </a:lnTo>
                    <a:lnTo>
                      <a:pt x="151" y="502"/>
                    </a:lnTo>
                    <a:lnTo>
                      <a:pt x="141" y="512"/>
                    </a:lnTo>
                    <a:lnTo>
                      <a:pt x="132" y="525"/>
                    </a:lnTo>
                    <a:lnTo>
                      <a:pt x="122" y="541"/>
                    </a:lnTo>
                    <a:lnTo>
                      <a:pt x="112" y="559"/>
                    </a:lnTo>
                    <a:lnTo>
                      <a:pt x="107" y="573"/>
                    </a:lnTo>
                    <a:lnTo>
                      <a:pt x="104" y="586"/>
                    </a:lnTo>
                    <a:lnTo>
                      <a:pt x="102" y="596"/>
                    </a:lnTo>
                    <a:lnTo>
                      <a:pt x="103" y="603"/>
                    </a:lnTo>
                    <a:lnTo>
                      <a:pt x="104" y="610"/>
                    </a:lnTo>
                    <a:lnTo>
                      <a:pt x="106" y="616"/>
                    </a:lnTo>
                    <a:lnTo>
                      <a:pt x="107" y="621"/>
                    </a:lnTo>
                    <a:lnTo>
                      <a:pt x="109" y="627"/>
                    </a:lnTo>
                    <a:lnTo>
                      <a:pt x="109" y="632"/>
                    </a:lnTo>
                    <a:lnTo>
                      <a:pt x="107" y="638"/>
                    </a:lnTo>
                    <a:lnTo>
                      <a:pt x="104" y="646"/>
                    </a:lnTo>
                    <a:lnTo>
                      <a:pt x="98" y="654"/>
                    </a:lnTo>
                    <a:lnTo>
                      <a:pt x="92" y="662"/>
                    </a:lnTo>
                    <a:lnTo>
                      <a:pt x="85" y="672"/>
                    </a:lnTo>
                    <a:lnTo>
                      <a:pt x="78" y="681"/>
                    </a:lnTo>
                    <a:lnTo>
                      <a:pt x="71" y="690"/>
                    </a:lnTo>
                    <a:lnTo>
                      <a:pt x="64" y="700"/>
                    </a:lnTo>
                    <a:lnTo>
                      <a:pt x="59" y="709"/>
                    </a:lnTo>
                    <a:lnTo>
                      <a:pt x="54" y="717"/>
                    </a:lnTo>
                    <a:lnTo>
                      <a:pt x="52" y="725"/>
                    </a:lnTo>
                    <a:lnTo>
                      <a:pt x="50" y="743"/>
                    </a:lnTo>
                    <a:lnTo>
                      <a:pt x="50" y="760"/>
                    </a:lnTo>
                    <a:lnTo>
                      <a:pt x="53" y="775"/>
                    </a:lnTo>
                    <a:lnTo>
                      <a:pt x="56" y="789"/>
                    </a:lnTo>
                    <a:lnTo>
                      <a:pt x="60" y="801"/>
                    </a:lnTo>
                    <a:lnTo>
                      <a:pt x="64" y="811"/>
                    </a:lnTo>
                    <a:lnTo>
                      <a:pt x="68" y="820"/>
                    </a:lnTo>
                    <a:lnTo>
                      <a:pt x="72" y="827"/>
                    </a:lnTo>
                    <a:lnTo>
                      <a:pt x="74" y="830"/>
                    </a:lnTo>
                    <a:lnTo>
                      <a:pt x="75" y="832"/>
                    </a:lnTo>
                    <a:lnTo>
                      <a:pt x="72" y="833"/>
                    </a:lnTo>
                    <a:lnTo>
                      <a:pt x="66" y="838"/>
                    </a:lnTo>
                    <a:lnTo>
                      <a:pt x="57" y="846"/>
                    </a:lnTo>
                    <a:lnTo>
                      <a:pt x="45" y="857"/>
                    </a:lnTo>
                    <a:lnTo>
                      <a:pt x="32" y="872"/>
                    </a:lnTo>
                    <a:lnTo>
                      <a:pt x="21" y="893"/>
                    </a:lnTo>
                    <a:lnTo>
                      <a:pt x="11" y="917"/>
                    </a:lnTo>
                    <a:lnTo>
                      <a:pt x="3" y="947"/>
                    </a:lnTo>
                    <a:lnTo>
                      <a:pt x="0" y="982"/>
                    </a:lnTo>
                    <a:lnTo>
                      <a:pt x="2" y="1023"/>
                    </a:lnTo>
                    <a:lnTo>
                      <a:pt x="3" y="1036"/>
                    </a:lnTo>
                    <a:lnTo>
                      <a:pt x="6" y="1045"/>
                    </a:lnTo>
                    <a:lnTo>
                      <a:pt x="9" y="1055"/>
                    </a:lnTo>
                    <a:lnTo>
                      <a:pt x="12" y="1062"/>
                    </a:lnTo>
                    <a:lnTo>
                      <a:pt x="16" y="1068"/>
                    </a:lnTo>
                    <a:lnTo>
                      <a:pt x="19" y="1074"/>
                    </a:lnTo>
                    <a:lnTo>
                      <a:pt x="22" y="1078"/>
                    </a:lnTo>
                    <a:lnTo>
                      <a:pt x="24" y="1082"/>
                    </a:lnTo>
                    <a:lnTo>
                      <a:pt x="25" y="1086"/>
                    </a:lnTo>
                    <a:lnTo>
                      <a:pt x="25" y="1088"/>
                    </a:lnTo>
                    <a:lnTo>
                      <a:pt x="16" y="1112"/>
                    </a:lnTo>
                    <a:lnTo>
                      <a:pt x="12" y="1142"/>
                    </a:lnTo>
                    <a:lnTo>
                      <a:pt x="12" y="1176"/>
                    </a:lnTo>
                    <a:lnTo>
                      <a:pt x="16" y="1213"/>
                    </a:lnTo>
                    <a:lnTo>
                      <a:pt x="25" y="1252"/>
                    </a:lnTo>
                    <a:lnTo>
                      <a:pt x="38" y="1289"/>
                    </a:lnTo>
                    <a:lnTo>
                      <a:pt x="54" y="1323"/>
                    </a:lnTo>
                    <a:lnTo>
                      <a:pt x="76" y="1352"/>
                    </a:lnTo>
                    <a:lnTo>
                      <a:pt x="102" y="1374"/>
                    </a:lnTo>
                    <a:lnTo>
                      <a:pt x="132" y="1387"/>
                    </a:lnTo>
                    <a:lnTo>
                      <a:pt x="134" y="1390"/>
                    </a:lnTo>
                    <a:lnTo>
                      <a:pt x="132" y="1396"/>
                    </a:lnTo>
                    <a:lnTo>
                      <a:pt x="128" y="1405"/>
                    </a:lnTo>
                    <a:lnTo>
                      <a:pt x="123" y="1417"/>
                    </a:lnTo>
                    <a:lnTo>
                      <a:pt x="120" y="1431"/>
                    </a:lnTo>
                    <a:lnTo>
                      <a:pt x="118" y="1449"/>
                    </a:lnTo>
                    <a:lnTo>
                      <a:pt x="120" y="1469"/>
                    </a:lnTo>
                    <a:lnTo>
                      <a:pt x="127" y="1490"/>
                    </a:lnTo>
                    <a:lnTo>
                      <a:pt x="140" y="1514"/>
                    </a:lnTo>
                    <a:lnTo>
                      <a:pt x="161" y="1539"/>
                    </a:lnTo>
                    <a:lnTo>
                      <a:pt x="183" y="1560"/>
                    </a:lnTo>
                    <a:lnTo>
                      <a:pt x="208" y="1580"/>
                    </a:lnTo>
                    <a:lnTo>
                      <a:pt x="232" y="1597"/>
                    </a:lnTo>
                    <a:lnTo>
                      <a:pt x="256" y="1612"/>
                    </a:lnTo>
                    <a:lnTo>
                      <a:pt x="279" y="1626"/>
                    </a:lnTo>
                    <a:lnTo>
                      <a:pt x="300" y="1637"/>
                    </a:lnTo>
                    <a:lnTo>
                      <a:pt x="317" y="1645"/>
                    </a:lnTo>
                    <a:lnTo>
                      <a:pt x="331" y="1651"/>
                    </a:lnTo>
                    <a:lnTo>
                      <a:pt x="340" y="1655"/>
                    </a:lnTo>
                    <a:lnTo>
                      <a:pt x="343" y="1656"/>
                    </a:lnTo>
                    <a:lnTo>
                      <a:pt x="345" y="1659"/>
                    </a:lnTo>
                    <a:lnTo>
                      <a:pt x="351" y="1666"/>
                    </a:lnTo>
                    <a:lnTo>
                      <a:pt x="361" y="1678"/>
                    </a:lnTo>
                    <a:lnTo>
                      <a:pt x="374" y="1691"/>
                    </a:lnTo>
                    <a:lnTo>
                      <a:pt x="389" y="1707"/>
                    </a:lnTo>
                    <a:lnTo>
                      <a:pt x="405" y="1722"/>
                    </a:lnTo>
                    <a:lnTo>
                      <a:pt x="422" y="1737"/>
                    </a:lnTo>
                    <a:lnTo>
                      <a:pt x="439" y="1751"/>
                    </a:lnTo>
                    <a:lnTo>
                      <a:pt x="456" y="1763"/>
                    </a:lnTo>
                    <a:lnTo>
                      <a:pt x="470" y="1770"/>
                    </a:lnTo>
                    <a:lnTo>
                      <a:pt x="486" y="1776"/>
                    </a:lnTo>
                    <a:lnTo>
                      <a:pt x="503" y="1781"/>
                    </a:lnTo>
                    <a:lnTo>
                      <a:pt x="522" y="1786"/>
                    </a:lnTo>
                    <a:lnTo>
                      <a:pt x="540" y="1789"/>
                    </a:lnTo>
                    <a:lnTo>
                      <a:pt x="558" y="1793"/>
                    </a:lnTo>
                    <a:lnTo>
                      <a:pt x="575" y="1795"/>
                    </a:lnTo>
                    <a:lnTo>
                      <a:pt x="589" y="1798"/>
                    </a:lnTo>
                    <a:lnTo>
                      <a:pt x="600" y="1800"/>
                    </a:lnTo>
                    <a:lnTo>
                      <a:pt x="608" y="1801"/>
                    </a:lnTo>
                    <a:lnTo>
                      <a:pt x="610" y="1801"/>
                    </a:lnTo>
                    <a:lnTo>
                      <a:pt x="612" y="1802"/>
                    </a:lnTo>
                    <a:lnTo>
                      <a:pt x="618" y="1804"/>
                    </a:lnTo>
                    <a:lnTo>
                      <a:pt x="627" y="1806"/>
                    </a:lnTo>
                    <a:lnTo>
                      <a:pt x="637" y="1810"/>
                    </a:lnTo>
                    <a:lnTo>
                      <a:pt x="650" y="1814"/>
                    </a:lnTo>
                    <a:lnTo>
                      <a:pt x="665" y="1818"/>
                    </a:lnTo>
                    <a:lnTo>
                      <a:pt x="679" y="1823"/>
                    </a:lnTo>
                    <a:lnTo>
                      <a:pt x="694" y="1827"/>
                    </a:lnTo>
                    <a:lnTo>
                      <a:pt x="707" y="1831"/>
                    </a:lnTo>
                    <a:lnTo>
                      <a:pt x="719" y="1835"/>
                    </a:lnTo>
                    <a:lnTo>
                      <a:pt x="733" y="1837"/>
                    </a:lnTo>
                    <a:lnTo>
                      <a:pt x="752" y="1838"/>
                    </a:lnTo>
                    <a:lnTo>
                      <a:pt x="773" y="1837"/>
                    </a:lnTo>
                    <a:lnTo>
                      <a:pt x="798" y="1835"/>
                    </a:lnTo>
                    <a:lnTo>
                      <a:pt x="823" y="1832"/>
                    </a:lnTo>
                    <a:lnTo>
                      <a:pt x="849" y="1828"/>
                    </a:lnTo>
                    <a:lnTo>
                      <a:pt x="873" y="1824"/>
                    </a:lnTo>
                    <a:lnTo>
                      <a:pt x="895" y="1819"/>
                    </a:lnTo>
                    <a:lnTo>
                      <a:pt x="914" y="1814"/>
                    </a:lnTo>
                    <a:lnTo>
                      <a:pt x="928" y="1811"/>
                    </a:lnTo>
                    <a:lnTo>
                      <a:pt x="943" y="1804"/>
                    </a:lnTo>
                    <a:lnTo>
                      <a:pt x="957" y="1794"/>
                    </a:lnTo>
                    <a:lnTo>
                      <a:pt x="971" y="1781"/>
                    </a:lnTo>
                    <a:lnTo>
                      <a:pt x="985" y="1766"/>
                    </a:lnTo>
                    <a:lnTo>
                      <a:pt x="998" y="1749"/>
                    </a:lnTo>
                    <a:lnTo>
                      <a:pt x="1009" y="1732"/>
                    </a:lnTo>
                    <a:lnTo>
                      <a:pt x="1019" y="1715"/>
                    </a:lnTo>
                    <a:lnTo>
                      <a:pt x="1026" y="1698"/>
                    </a:lnTo>
                    <a:lnTo>
                      <a:pt x="1032" y="1683"/>
                    </a:lnTo>
                    <a:lnTo>
                      <a:pt x="1035" y="1670"/>
                    </a:lnTo>
                    <a:lnTo>
                      <a:pt x="1035" y="1658"/>
                    </a:lnTo>
                    <a:lnTo>
                      <a:pt x="1034" y="1646"/>
                    </a:lnTo>
                    <a:lnTo>
                      <a:pt x="1033" y="1634"/>
                    </a:lnTo>
                    <a:lnTo>
                      <a:pt x="1030" y="1623"/>
                    </a:lnTo>
                    <a:lnTo>
                      <a:pt x="1026" y="1613"/>
                    </a:lnTo>
                    <a:lnTo>
                      <a:pt x="1023" y="1604"/>
                    </a:lnTo>
                    <a:lnTo>
                      <a:pt x="1020" y="1596"/>
                    </a:lnTo>
                    <a:lnTo>
                      <a:pt x="1018" y="1591"/>
                    </a:lnTo>
                    <a:lnTo>
                      <a:pt x="1017" y="1587"/>
                    </a:lnTo>
                    <a:lnTo>
                      <a:pt x="1016" y="1586"/>
                    </a:lnTo>
                    <a:lnTo>
                      <a:pt x="1018" y="1586"/>
                    </a:lnTo>
                    <a:lnTo>
                      <a:pt x="1026" y="1583"/>
                    </a:lnTo>
                    <a:lnTo>
                      <a:pt x="1036" y="1580"/>
                    </a:lnTo>
                    <a:lnTo>
                      <a:pt x="1050" y="1574"/>
                    </a:lnTo>
                    <a:lnTo>
                      <a:pt x="1064" y="1567"/>
                    </a:lnTo>
                    <a:lnTo>
                      <a:pt x="1079" y="1558"/>
                    </a:lnTo>
                    <a:lnTo>
                      <a:pt x="1092" y="1546"/>
                    </a:lnTo>
                    <a:lnTo>
                      <a:pt x="1102" y="1533"/>
                    </a:lnTo>
                    <a:lnTo>
                      <a:pt x="1110" y="1518"/>
                    </a:lnTo>
                    <a:lnTo>
                      <a:pt x="1113" y="1501"/>
                    </a:lnTo>
                    <a:lnTo>
                      <a:pt x="1110" y="1474"/>
                    </a:lnTo>
                    <a:lnTo>
                      <a:pt x="1102" y="1450"/>
                    </a:lnTo>
                    <a:lnTo>
                      <a:pt x="1089" y="1429"/>
                    </a:lnTo>
                    <a:lnTo>
                      <a:pt x="1074" y="1411"/>
                    </a:lnTo>
                    <a:lnTo>
                      <a:pt x="1057" y="1395"/>
                    </a:lnTo>
                    <a:lnTo>
                      <a:pt x="1042" y="1381"/>
                    </a:lnTo>
                    <a:lnTo>
                      <a:pt x="1029" y="1369"/>
                    </a:lnTo>
                    <a:lnTo>
                      <a:pt x="1020" y="1358"/>
                    </a:lnTo>
                    <a:lnTo>
                      <a:pt x="1017" y="1348"/>
                    </a:lnTo>
                    <a:lnTo>
                      <a:pt x="1021" y="1340"/>
                    </a:lnTo>
                    <a:lnTo>
                      <a:pt x="1026" y="1336"/>
                    </a:lnTo>
                    <a:lnTo>
                      <a:pt x="1033" y="1334"/>
                    </a:lnTo>
                    <a:lnTo>
                      <a:pt x="1040" y="1333"/>
                    </a:lnTo>
                    <a:lnTo>
                      <a:pt x="1049" y="1334"/>
                    </a:lnTo>
                    <a:lnTo>
                      <a:pt x="1058" y="1336"/>
                    </a:lnTo>
                    <a:lnTo>
                      <a:pt x="1070" y="1340"/>
                    </a:lnTo>
                    <a:lnTo>
                      <a:pt x="1082" y="1345"/>
                    </a:lnTo>
                    <a:lnTo>
                      <a:pt x="1095" y="1351"/>
                    </a:lnTo>
                    <a:lnTo>
                      <a:pt x="1109" y="1358"/>
                    </a:lnTo>
                    <a:lnTo>
                      <a:pt x="1124" y="1368"/>
                    </a:lnTo>
                    <a:lnTo>
                      <a:pt x="1132" y="1373"/>
                    </a:lnTo>
                    <a:lnTo>
                      <a:pt x="1140" y="1381"/>
                    </a:lnTo>
                    <a:lnTo>
                      <a:pt x="1149" y="1390"/>
                    </a:lnTo>
                    <a:lnTo>
                      <a:pt x="1157" y="1400"/>
                    </a:lnTo>
                    <a:lnTo>
                      <a:pt x="1166" y="1409"/>
                    </a:lnTo>
                    <a:lnTo>
                      <a:pt x="1173" y="1419"/>
                    </a:lnTo>
                    <a:lnTo>
                      <a:pt x="1179" y="1427"/>
                    </a:lnTo>
                    <a:lnTo>
                      <a:pt x="1185" y="1434"/>
                    </a:lnTo>
                    <a:lnTo>
                      <a:pt x="1188" y="1438"/>
                    </a:lnTo>
                    <a:lnTo>
                      <a:pt x="1188" y="1440"/>
                    </a:lnTo>
                    <a:lnTo>
                      <a:pt x="1190" y="1441"/>
                    </a:lnTo>
                    <a:lnTo>
                      <a:pt x="1192" y="1441"/>
                    </a:lnTo>
                    <a:lnTo>
                      <a:pt x="1197" y="1444"/>
                    </a:lnTo>
                    <a:lnTo>
                      <a:pt x="1203" y="1447"/>
                    </a:lnTo>
                    <a:lnTo>
                      <a:pt x="1210" y="1450"/>
                    </a:lnTo>
                    <a:lnTo>
                      <a:pt x="1218" y="1455"/>
                    </a:lnTo>
                    <a:lnTo>
                      <a:pt x="1227" y="1460"/>
                    </a:lnTo>
                    <a:lnTo>
                      <a:pt x="1237" y="1466"/>
                    </a:lnTo>
                    <a:lnTo>
                      <a:pt x="1248" y="1472"/>
                    </a:lnTo>
                    <a:lnTo>
                      <a:pt x="1259" y="1479"/>
                    </a:lnTo>
                  </a:path>
                </a:pathLst>
              </a:custGeom>
              <a:noFill/>
              <a:ln w="12700" cap="rnd">
                <a:solidFill>
                  <a:srgbClr val="000000"/>
                </a:solidFill>
                <a:round/>
                <a:headEnd type="none" w="sm" len="sm"/>
                <a:tailEnd type="none" w="sm" len="sm"/>
              </a:ln>
            </p:spPr>
            <p:txBody>
              <a:bodyPr/>
              <a:lstStyle/>
              <a:p>
                <a:endParaRPr lang="en-US"/>
              </a:p>
            </p:txBody>
          </p:sp>
          <p:sp>
            <p:nvSpPr>
              <p:cNvPr id="84548" name="Freeform 580"/>
              <p:cNvSpPr>
                <a:spLocks noChangeAspect="1"/>
              </p:cNvSpPr>
              <p:nvPr/>
            </p:nvSpPr>
            <p:spPr bwMode="auto">
              <a:xfrm>
                <a:off x="5618" y="1071"/>
                <a:ext cx="260" cy="81"/>
              </a:xfrm>
              <a:custGeom>
                <a:avLst/>
                <a:gdLst>
                  <a:gd name="T0" fmla="*/ 1 w 532"/>
                  <a:gd name="T1" fmla="*/ 16 h 165"/>
                  <a:gd name="T2" fmla="*/ 1 w 532"/>
                  <a:gd name="T3" fmla="*/ 16 h 165"/>
                  <a:gd name="T4" fmla="*/ 1 w 532"/>
                  <a:gd name="T5" fmla="*/ 16 h 165"/>
                  <a:gd name="T6" fmla="*/ 2 w 532"/>
                  <a:gd name="T7" fmla="*/ 16 h 165"/>
                  <a:gd name="T8" fmla="*/ 4 w 532"/>
                  <a:gd name="T9" fmla="*/ 16 h 165"/>
                  <a:gd name="T10" fmla="*/ 5 w 532"/>
                  <a:gd name="T11" fmla="*/ 16 h 165"/>
                  <a:gd name="T12" fmla="*/ 8 w 532"/>
                  <a:gd name="T13" fmla="*/ 16 h 165"/>
                  <a:gd name="T14" fmla="*/ 10 w 532"/>
                  <a:gd name="T15" fmla="*/ 16 h 165"/>
                  <a:gd name="T16" fmla="*/ 13 w 532"/>
                  <a:gd name="T17" fmla="*/ 16 h 165"/>
                  <a:gd name="T18" fmla="*/ 17 w 532"/>
                  <a:gd name="T19" fmla="*/ 17 h 165"/>
                  <a:gd name="T20" fmla="*/ 21 w 532"/>
                  <a:gd name="T21" fmla="*/ 18 h 165"/>
                  <a:gd name="T22" fmla="*/ 21 w 532"/>
                  <a:gd name="T23" fmla="*/ 18 h 165"/>
                  <a:gd name="T24" fmla="*/ 23 w 532"/>
                  <a:gd name="T25" fmla="*/ 18 h 165"/>
                  <a:gd name="T26" fmla="*/ 25 w 532"/>
                  <a:gd name="T27" fmla="*/ 19 h 165"/>
                  <a:gd name="T28" fmla="*/ 27 w 532"/>
                  <a:gd name="T29" fmla="*/ 19 h 165"/>
                  <a:gd name="T30" fmla="*/ 29 w 532"/>
                  <a:gd name="T31" fmla="*/ 19 h 165"/>
                  <a:gd name="T32" fmla="*/ 30 w 532"/>
                  <a:gd name="T33" fmla="*/ 20 h 165"/>
                  <a:gd name="T34" fmla="*/ 32 w 532"/>
                  <a:gd name="T35" fmla="*/ 20 h 165"/>
                  <a:gd name="T36" fmla="*/ 33 w 532"/>
                  <a:gd name="T37" fmla="*/ 20 h 165"/>
                  <a:gd name="T38" fmla="*/ 35 w 532"/>
                  <a:gd name="T39" fmla="*/ 19 h 165"/>
                  <a:gd name="T40" fmla="*/ 37 w 532"/>
                  <a:gd name="T41" fmla="*/ 19 h 165"/>
                  <a:gd name="T42" fmla="*/ 39 w 532"/>
                  <a:gd name="T43" fmla="*/ 19 h 165"/>
                  <a:gd name="T44" fmla="*/ 39 w 532"/>
                  <a:gd name="T45" fmla="*/ 19 h 165"/>
                  <a:gd name="T46" fmla="*/ 42 w 532"/>
                  <a:gd name="T47" fmla="*/ 18 h 165"/>
                  <a:gd name="T48" fmla="*/ 45 w 532"/>
                  <a:gd name="T49" fmla="*/ 18 h 165"/>
                  <a:gd name="T50" fmla="*/ 47 w 532"/>
                  <a:gd name="T51" fmla="*/ 17 h 165"/>
                  <a:gd name="T52" fmla="*/ 50 w 532"/>
                  <a:gd name="T53" fmla="*/ 16 h 165"/>
                  <a:gd name="T54" fmla="*/ 52 w 532"/>
                  <a:gd name="T55" fmla="*/ 16 h 165"/>
                  <a:gd name="T56" fmla="*/ 53 w 532"/>
                  <a:gd name="T57" fmla="*/ 15 h 165"/>
                  <a:gd name="T58" fmla="*/ 55 w 532"/>
                  <a:gd name="T59" fmla="*/ 15 h 165"/>
                  <a:gd name="T60" fmla="*/ 57 w 532"/>
                  <a:gd name="T61" fmla="*/ 15 h 165"/>
                  <a:gd name="T62" fmla="*/ 59 w 532"/>
                  <a:gd name="T63" fmla="*/ 15 h 165"/>
                  <a:gd name="T64" fmla="*/ 60 w 532"/>
                  <a:gd name="T65" fmla="*/ 16 h 165"/>
                  <a:gd name="T66" fmla="*/ 62 w 532"/>
                  <a:gd name="T67" fmla="*/ 0 h 165"/>
                  <a:gd name="T68" fmla="*/ 62 w 532"/>
                  <a:gd name="T69" fmla="*/ 0 h 165"/>
                  <a:gd name="T70" fmla="*/ 62 w 532"/>
                  <a:gd name="T71" fmla="*/ 0 h 165"/>
                  <a:gd name="T72" fmla="*/ 61 w 532"/>
                  <a:gd name="T73" fmla="*/ 0 h 165"/>
                  <a:gd name="T74" fmla="*/ 61 w 532"/>
                  <a:gd name="T75" fmla="*/ 0 h 165"/>
                  <a:gd name="T76" fmla="*/ 60 w 532"/>
                  <a:gd name="T77" fmla="*/ 1 h 165"/>
                  <a:gd name="T78" fmla="*/ 59 w 532"/>
                  <a:gd name="T79" fmla="*/ 2 h 165"/>
                  <a:gd name="T80" fmla="*/ 58 w 532"/>
                  <a:gd name="T81" fmla="*/ 2 h 165"/>
                  <a:gd name="T82" fmla="*/ 56 w 532"/>
                  <a:gd name="T83" fmla="*/ 3 h 165"/>
                  <a:gd name="T84" fmla="*/ 54 w 532"/>
                  <a:gd name="T85" fmla="*/ 4 h 165"/>
                  <a:gd name="T86" fmla="*/ 51 w 532"/>
                  <a:gd name="T87" fmla="*/ 5 h 165"/>
                  <a:gd name="T88" fmla="*/ 47 w 532"/>
                  <a:gd name="T89" fmla="*/ 6 h 165"/>
                  <a:gd name="T90" fmla="*/ 47 w 532"/>
                  <a:gd name="T91" fmla="*/ 6 h 165"/>
                  <a:gd name="T92" fmla="*/ 40 w 532"/>
                  <a:gd name="T93" fmla="*/ 7 h 165"/>
                  <a:gd name="T94" fmla="*/ 33 w 532"/>
                  <a:gd name="T95" fmla="*/ 8 h 165"/>
                  <a:gd name="T96" fmla="*/ 26 w 532"/>
                  <a:gd name="T97" fmla="*/ 8 h 165"/>
                  <a:gd name="T98" fmla="*/ 20 w 532"/>
                  <a:gd name="T99" fmla="*/ 7 h 165"/>
                  <a:gd name="T100" fmla="*/ 14 w 532"/>
                  <a:gd name="T101" fmla="*/ 6 h 165"/>
                  <a:gd name="T102" fmla="*/ 9 w 532"/>
                  <a:gd name="T103" fmla="*/ 5 h 165"/>
                  <a:gd name="T104" fmla="*/ 5 w 532"/>
                  <a:gd name="T105" fmla="*/ 4 h 165"/>
                  <a:gd name="T106" fmla="*/ 2 w 532"/>
                  <a:gd name="T107" fmla="*/ 2 h 165"/>
                  <a:gd name="T108" fmla="*/ 0 w 532"/>
                  <a:gd name="T109" fmla="*/ 2 h 165"/>
                  <a:gd name="T110" fmla="*/ 0 w 532"/>
                  <a:gd name="T111" fmla="*/ 1 h 165"/>
                  <a:gd name="T112" fmla="*/ 1 w 532"/>
                  <a:gd name="T113" fmla="*/ 16 h 1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165"/>
                  <a:gd name="T173" fmla="*/ 532 w 532"/>
                  <a:gd name="T174" fmla="*/ 165 h 1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165">
                    <a:moveTo>
                      <a:pt x="9" y="136"/>
                    </a:moveTo>
                    <a:lnTo>
                      <a:pt x="10" y="136"/>
                    </a:lnTo>
                    <a:lnTo>
                      <a:pt x="15" y="135"/>
                    </a:lnTo>
                    <a:lnTo>
                      <a:pt x="22" y="133"/>
                    </a:lnTo>
                    <a:lnTo>
                      <a:pt x="34" y="133"/>
                    </a:lnTo>
                    <a:lnTo>
                      <a:pt x="48" y="132"/>
                    </a:lnTo>
                    <a:lnTo>
                      <a:pt x="66" y="132"/>
                    </a:lnTo>
                    <a:lnTo>
                      <a:pt x="88" y="133"/>
                    </a:lnTo>
                    <a:lnTo>
                      <a:pt x="114" y="136"/>
                    </a:lnTo>
                    <a:lnTo>
                      <a:pt x="143" y="141"/>
                    </a:lnTo>
                    <a:lnTo>
                      <a:pt x="177" y="149"/>
                    </a:lnTo>
                    <a:lnTo>
                      <a:pt x="198" y="154"/>
                    </a:lnTo>
                    <a:lnTo>
                      <a:pt x="216" y="158"/>
                    </a:lnTo>
                    <a:lnTo>
                      <a:pt x="233" y="161"/>
                    </a:lnTo>
                    <a:lnTo>
                      <a:pt x="247" y="162"/>
                    </a:lnTo>
                    <a:lnTo>
                      <a:pt x="260" y="164"/>
                    </a:lnTo>
                    <a:lnTo>
                      <a:pt x="273" y="164"/>
                    </a:lnTo>
                    <a:lnTo>
                      <a:pt x="286" y="164"/>
                    </a:lnTo>
                    <a:lnTo>
                      <a:pt x="300" y="162"/>
                    </a:lnTo>
                    <a:lnTo>
                      <a:pt x="315" y="161"/>
                    </a:lnTo>
                    <a:lnTo>
                      <a:pt x="333" y="158"/>
                    </a:lnTo>
                    <a:lnTo>
                      <a:pt x="361" y="155"/>
                    </a:lnTo>
                    <a:lnTo>
                      <a:pt x="385" y="149"/>
                    </a:lnTo>
                    <a:lnTo>
                      <a:pt x="406" y="143"/>
                    </a:lnTo>
                    <a:lnTo>
                      <a:pt x="425" y="137"/>
                    </a:lnTo>
                    <a:lnTo>
                      <a:pt x="442" y="133"/>
                    </a:lnTo>
                    <a:lnTo>
                      <a:pt x="457" y="129"/>
                    </a:lnTo>
                    <a:lnTo>
                      <a:pt x="472" y="127"/>
                    </a:lnTo>
                    <a:lnTo>
                      <a:pt x="485" y="127"/>
                    </a:lnTo>
                    <a:lnTo>
                      <a:pt x="501" y="131"/>
                    </a:lnTo>
                    <a:lnTo>
                      <a:pt x="516" y="139"/>
                    </a:lnTo>
                    <a:lnTo>
                      <a:pt x="531" y="0"/>
                    </a:lnTo>
                    <a:lnTo>
                      <a:pt x="526" y="3"/>
                    </a:lnTo>
                    <a:lnTo>
                      <a:pt x="523" y="5"/>
                    </a:lnTo>
                    <a:lnTo>
                      <a:pt x="520" y="7"/>
                    </a:lnTo>
                    <a:lnTo>
                      <a:pt x="514" y="11"/>
                    </a:lnTo>
                    <a:lnTo>
                      <a:pt x="507" y="16"/>
                    </a:lnTo>
                    <a:lnTo>
                      <a:pt x="497" y="21"/>
                    </a:lnTo>
                    <a:lnTo>
                      <a:pt x="482" y="27"/>
                    </a:lnTo>
                    <a:lnTo>
                      <a:pt x="463" y="34"/>
                    </a:lnTo>
                    <a:lnTo>
                      <a:pt x="438" y="41"/>
                    </a:lnTo>
                    <a:lnTo>
                      <a:pt x="407" y="51"/>
                    </a:lnTo>
                    <a:lnTo>
                      <a:pt x="342" y="63"/>
                    </a:lnTo>
                    <a:lnTo>
                      <a:pt x="281" y="69"/>
                    </a:lnTo>
                    <a:lnTo>
                      <a:pt x="222" y="68"/>
                    </a:lnTo>
                    <a:lnTo>
                      <a:pt x="169" y="62"/>
                    </a:lnTo>
                    <a:lnTo>
                      <a:pt x="121" y="54"/>
                    </a:lnTo>
                    <a:lnTo>
                      <a:pt x="80" y="43"/>
                    </a:lnTo>
                    <a:lnTo>
                      <a:pt x="47" y="32"/>
                    </a:lnTo>
                    <a:lnTo>
                      <a:pt x="22" y="23"/>
                    </a:lnTo>
                    <a:lnTo>
                      <a:pt x="6" y="16"/>
                    </a:lnTo>
                    <a:lnTo>
                      <a:pt x="0" y="13"/>
                    </a:lnTo>
                    <a:lnTo>
                      <a:pt x="9" y="136"/>
                    </a:lnTo>
                  </a:path>
                </a:pathLst>
              </a:custGeom>
              <a:solidFill>
                <a:srgbClr val="E4A5A5"/>
              </a:solidFill>
              <a:ln w="9525" cap="rnd">
                <a:noFill/>
                <a:round/>
                <a:headEnd/>
                <a:tailEnd/>
              </a:ln>
            </p:spPr>
            <p:txBody>
              <a:bodyPr/>
              <a:lstStyle/>
              <a:p>
                <a:endParaRPr lang="en-US"/>
              </a:p>
            </p:txBody>
          </p:sp>
          <p:sp>
            <p:nvSpPr>
              <p:cNvPr id="84549" name="Freeform 581"/>
              <p:cNvSpPr>
                <a:spLocks noChangeAspect="1"/>
              </p:cNvSpPr>
              <p:nvPr/>
            </p:nvSpPr>
            <p:spPr bwMode="auto">
              <a:xfrm>
                <a:off x="5330" y="879"/>
                <a:ext cx="781" cy="733"/>
              </a:xfrm>
              <a:custGeom>
                <a:avLst/>
                <a:gdLst>
                  <a:gd name="T0" fmla="*/ 125 w 1599"/>
                  <a:gd name="T1" fmla="*/ 136 h 1504"/>
                  <a:gd name="T2" fmla="*/ 135 w 1599"/>
                  <a:gd name="T3" fmla="*/ 145 h 1504"/>
                  <a:gd name="T4" fmla="*/ 174 w 1599"/>
                  <a:gd name="T5" fmla="*/ 136 h 1504"/>
                  <a:gd name="T6" fmla="*/ 181 w 1599"/>
                  <a:gd name="T7" fmla="*/ 115 h 1504"/>
                  <a:gd name="T8" fmla="*/ 186 w 1599"/>
                  <a:gd name="T9" fmla="*/ 76 h 1504"/>
                  <a:gd name="T10" fmla="*/ 180 w 1599"/>
                  <a:gd name="T11" fmla="*/ 41 h 1504"/>
                  <a:gd name="T12" fmla="*/ 172 w 1599"/>
                  <a:gd name="T13" fmla="*/ 17 h 1504"/>
                  <a:gd name="T14" fmla="*/ 142 w 1599"/>
                  <a:gd name="T15" fmla="*/ 9 h 1504"/>
                  <a:gd name="T16" fmla="*/ 119 w 1599"/>
                  <a:gd name="T17" fmla="*/ 1 h 1504"/>
                  <a:gd name="T18" fmla="*/ 82 w 1599"/>
                  <a:gd name="T19" fmla="*/ 0 h 1504"/>
                  <a:gd name="T20" fmla="*/ 45 w 1599"/>
                  <a:gd name="T21" fmla="*/ 10 h 1504"/>
                  <a:gd name="T22" fmla="*/ 24 w 1599"/>
                  <a:gd name="T23" fmla="*/ 32 h 1504"/>
                  <a:gd name="T24" fmla="*/ 8 w 1599"/>
                  <a:gd name="T25" fmla="*/ 65 h 1504"/>
                  <a:gd name="T26" fmla="*/ 0 w 1599"/>
                  <a:gd name="T27" fmla="*/ 110 h 1504"/>
                  <a:gd name="T28" fmla="*/ 1 w 1599"/>
                  <a:gd name="T29" fmla="*/ 140 h 1504"/>
                  <a:gd name="T30" fmla="*/ 39 w 1599"/>
                  <a:gd name="T31" fmla="*/ 172 h 1504"/>
                  <a:gd name="T32" fmla="*/ 55 w 1599"/>
                  <a:gd name="T33" fmla="*/ 144 h 1504"/>
                  <a:gd name="T34" fmla="*/ 45 w 1599"/>
                  <a:gd name="T35" fmla="*/ 118 h 1504"/>
                  <a:gd name="T36" fmla="*/ 47 w 1599"/>
                  <a:gd name="T37" fmla="*/ 141 h 1504"/>
                  <a:gd name="T38" fmla="*/ 43 w 1599"/>
                  <a:gd name="T39" fmla="*/ 161 h 1504"/>
                  <a:gd name="T40" fmla="*/ 32 w 1599"/>
                  <a:gd name="T41" fmla="*/ 151 h 1504"/>
                  <a:gd name="T42" fmla="*/ 25 w 1599"/>
                  <a:gd name="T43" fmla="*/ 160 h 1504"/>
                  <a:gd name="T44" fmla="*/ 10 w 1599"/>
                  <a:gd name="T45" fmla="*/ 153 h 1504"/>
                  <a:gd name="T46" fmla="*/ 20 w 1599"/>
                  <a:gd name="T47" fmla="*/ 127 h 1504"/>
                  <a:gd name="T48" fmla="*/ 13 w 1599"/>
                  <a:gd name="T49" fmla="*/ 119 h 1504"/>
                  <a:gd name="T50" fmla="*/ 12 w 1599"/>
                  <a:gd name="T51" fmla="*/ 89 h 1504"/>
                  <a:gd name="T52" fmla="*/ 25 w 1599"/>
                  <a:gd name="T53" fmla="*/ 92 h 1504"/>
                  <a:gd name="T54" fmla="*/ 39 w 1599"/>
                  <a:gd name="T55" fmla="*/ 98 h 1504"/>
                  <a:gd name="T56" fmla="*/ 44 w 1599"/>
                  <a:gd name="T57" fmla="*/ 80 h 1504"/>
                  <a:gd name="T58" fmla="*/ 44 w 1599"/>
                  <a:gd name="T59" fmla="*/ 57 h 1504"/>
                  <a:gd name="T60" fmla="*/ 36 w 1599"/>
                  <a:gd name="T61" fmla="*/ 76 h 1504"/>
                  <a:gd name="T62" fmla="*/ 20 w 1599"/>
                  <a:gd name="T63" fmla="*/ 81 h 1504"/>
                  <a:gd name="T64" fmla="*/ 25 w 1599"/>
                  <a:gd name="T65" fmla="*/ 58 h 1504"/>
                  <a:gd name="T66" fmla="*/ 41 w 1599"/>
                  <a:gd name="T67" fmla="*/ 48 h 1504"/>
                  <a:gd name="T68" fmla="*/ 31 w 1599"/>
                  <a:gd name="T69" fmla="*/ 36 h 1504"/>
                  <a:gd name="T70" fmla="*/ 47 w 1599"/>
                  <a:gd name="T71" fmla="*/ 18 h 1504"/>
                  <a:gd name="T72" fmla="*/ 57 w 1599"/>
                  <a:gd name="T73" fmla="*/ 29 h 1504"/>
                  <a:gd name="T74" fmla="*/ 52 w 1599"/>
                  <a:gd name="T75" fmla="*/ 13 h 1504"/>
                  <a:gd name="T76" fmla="*/ 83 w 1599"/>
                  <a:gd name="T77" fmla="*/ 9 h 1504"/>
                  <a:gd name="T78" fmla="*/ 99 w 1599"/>
                  <a:gd name="T79" fmla="*/ 16 h 1504"/>
                  <a:gd name="T80" fmla="*/ 96 w 1599"/>
                  <a:gd name="T81" fmla="*/ 36 h 1504"/>
                  <a:gd name="T82" fmla="*/ 111 w 1599"/>
                  <a:gd name="T83" fmla="*/ 55 h 1504"/>
                  <a:gd name="T84" fmla="*/ 114 w 1599"/>
                  <a:gd name="T85" fmla="*/ 35 h 1504"/>
                  <a:gd name="T86" fmla="*/ 110 w 1599"/>
                  <a:gd name="T87" fmla="*/ 12 h 1504"/>
                  <a:gd name="T88" fmla="*/ 124 w 1599"/>
                  <a:gd name="T89" fmla="*/ 8 h 1504"/>
                  <a:gd name="T90" fmla="*/ 147 w 1599"/>
                  <a:gd name="T91" fmla="*/ 14 h 1504"/>
                  <a:gd name="T92" fmla="*/ 173 w 1599"/>
                  <a:gd name="T93" fmla="*/ 36 h 1504"/>
                  <a:gd name="T94" fmla="*/ 153 w 1599"/>
                  <a:gd name="T95" fmla="*/ 35 h 1504"/>
                  <a:gd name="T96" fmla="*/ 168 w 1599"/>
                  <a:gd name="T97" fmla="*/ 48 h 1504"/>
                  <a:gd name="T98" fmla="*/ 180 w 1599"/>
                  <a:gd name="T99" fmla="*/ 49 h 1504"/>
                  <a:gd name="T100" fmla="*/ 180 w 1599"/>
                  <a:gd name="T101" fmla="*/ 78 h 1504"/>
                  <a:gd name="T102" fmla="*/ 166 w 1599"/>
                  <a:gd name="T103" fmla="*/ 64 h 1504"/>
                  <a:gd name="T104" fmla="*/ 159 w 1599"/>
                  <a:gd name="T105" fmla="*/ 54 h 1504"/>
                  <a:gd name="T106" fmla="*/ 159 w 1599"/>
                  <a:gd name="T107" fmla="*/ 64 h 1504"/>
                  <a:gd name="T108" fmla="*/ 158 w 1599"/>
                  <a:gd name="T109" fmla="*/ 104 h 1504"/>
                  <a:gd name="T110" fmla="*/ 169 w 1599"/>
                  <a:gd name="T111" fmla="*/ 103 h 1504"/>
                  <a:gd name="T112" fmla="*/ 181 w 1599"/>
                  <a:gd name="T113" fmla="*/ 97 h 1504"/>
                  <a:gd name="T114" fmla="*/ 168 w 1599"/>
                  <a:gd name="T115" fmla="*/ 115 h 1504"/>
                  <a:gd name="T116" fmla="*/ 169 w 1599"/>
                  <a:gd name="T117" fmla="*/ 129 h 1504"/>
                  <a:gd name="T118" fmla="*/ 151 w 1599"/>
                  <a:gd name="T119" fmla="*/ 155 h 1504"/>
                  <a:gd name="T120" fmla="*/ 133 w 1599"/>
                  <a:gd name="T121" fmla="*/ 139 h 1504"/>
                  <a:gd name="T122" fmla="*/ 120 w 1599"/>
                  <a:gd name="T123" fmla="*/ 125 h 1504"/>
                  <a:gd name="T124" fmla="*/ 122 w 1599"/>
                  <a:gd name="T125" fmla="*/ 114 h 1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99"/>
                  <a:gd name="T190" fmla="*/ 0 h 1504"/>
                  <a:gd name="T191" fmla="*/ 1599 w 1599"/>
                  <a:gd name="T192" fmla="*/ 1504 h 1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99" h="1504">
                    <a:moveTo>
                      <a:pt x="1035" y="992"/>
                    </a:moveTo>
                    <a:lnTo>
                      <a:pt x="1037" y="994"/>
                    </a:lnTo>
                    <a:lnTo>
                      <a:pt x="1037" y="1002"/>
                    </a:lnTo>
                    <a:lnTo>
                      <a:pt x="1033" y="1012"/>
                    </a:lnTo>
                    <a:lnTo>
                      <a:pt x="1027" y="1027"/>
                    </a:lnTo>
                    <a:lnTo>
                      <a:pt x="1021" y="1043"/>
                    </a:lnTo>
                    <a:lnTo>
                      <a:pt x="1014" y="1060"/>
                    </a:lnTo>
                    <a:lnTo>
                      <a:pt x="1008" y="1077"/>
                    </a:lnTo>
                    <a:lnTo>
                      <a:pt x="1004" y="1094"/>
                    </a:lnTo>
                    <a:lnTo>
                      <a:pt x="1002" y="1109"/>
                    </a:lnTo>
                    <a:lnTo>
                      <a:pt x="1003" y="1121"/>
                    </a:lnTo>
                    <a:lnTo>
                      <a:pt x="1005" y="1126"/>
                    </a:lnTo>
                    <a:lnTo>
                      <a:pt x="1007" y="1133"/>
                    </a:lnTo>
                    <a:lnTo>
                      <a:pt x="1010" y="1139"/>
                    </a:lnTo>
                    <a:lnTo>
                      <a:pt x="1014" y="1145"/>
                    </a:lnTo>
                    <a:lnTo>
                      <a:pt x="1018" y="1152"/>
                    </a:lnTo>
                    <a:lnTo>
                      <a:pt x="1023" y="1158"/>
                    </a:lnTo>
                    <a:lnTo>
                      <a:pt x="1029" y="1164"/>
                    </a:lnTo>
                    <a:lnTo>
                      <a:pt x="1035" y="1168"/>
                    </a:lnTo>
                    <a:lnTo>
                      <a:pt x="1041" y="1171"/>
                    </a:lnTo>
                    <a:lnTo>
                      <a:pt x="1049" y="1173"/>
                    </a:lnTo>
                    <a:lnTo>
                      <a:pt x="1056" y="1173"/>
                    </a:lnTo>
                    <a:lnTo>
                      <a:pt x="1061" y="1173"/>
                    </a:lnTo>
                    <a:lnTo>
                      <a:pt x="1065" y="1172"/>
                    </a:lnTo>
                    <a:lnTo>
                      <a:pt x="1068" y="1172"/>
                    </a:lnTo>
                    <a:lnTo>
                      <a:pt x="1072" y="1172"/>
                    </a:lnTo>
                    <a:lnTo>
                      <a:pt x="1074" y="1173"/>
                    </a:lnTo>
                    <a:lnTo>
                      <a:pt x="1076" y="1173"/>
                    </a:lnTo>
                    <a:lnTo>
                      <a:pt x="1078" y="1174"/>
                    </a:lnTo>
                    <a:lnTo>
                      <a:pt x="1079" y="1175"/>
                    </a:lnTo>
                    <a:lnTo>
                      <a:pt x="1081" y="1177"/>
                    </a:lnTo>
                    <a:lnTo>
                      <a:pt x="1086" y="1182"/>
                    </a:lnTo>
                    <a:lnTo>
                      <a:pt x="1089" y="1187"/>
                    </a:lnTo>
                    <a:lnTo>
                      <a:pt x="1091" y="1192"/>
                    </a:lnTo>
                    <a:lnTo>
                      <a:pt x="1091" y="1196"/>
                    </a:lnTo>
                    <a:lnTo>
                      <a:pt x="1091" y="1200"/>
                    </a:lnTo>
                    <a:lnTo>
                      <a:pt x="1090" y="1205"/>
                    </a:lnTo>
                    <a:lnTo>
                      <a:pt x="1090" y="1209"/>
                    </a:lnTo>
                    <a:lnTo>
                      <a:pt x="1091" y="1215"/>
                    </a:lnTo>
                    <a:lnTo>
                      <a:pt x="1093" y="1221"/>
                    </a:lnTo>
                    <a:lnTo>
                      <a:pt x="1097" y="1228"/>
                    </a:lnTo>
                    <a:lnTo>
                      <a:pt x="1103" y="1234"/>
                    </a:lnTo>
                    <a:lnTo>
                      <a:pt x="1110" y="1238"/>
                    </a:lnTo>
                    <a:lnTo>
                      <a:pt x="1119" y="1241"/>
                    </a:lnTo>
                    <a:lnTo>
                      <a:pt x="1127" y="1242"/>
                    </a:lnTo>
                    <a:lnTo>
                      <a:pt x="1135" y="1243"/>
                    </a:lnTo>
                    <a:lnTo>
                      <a:pt x="1143" y="1242"/>
                    </a:lnTo>
                    <a:lnTo>
                      <a:pt x="1150" y="1241"/>
                    </a:lnTo>
                    <a:lnTo>
                      <a:pt x="1156" y="1240"/>
                    </a:lnTo>
                    <a:lnTo>
                      <a:pt x="1159" y="1240"/>
                    </a:lnTo>
                    <a:lnTo>
                      <a:pt x="1160" y="1239"/>
                    </a:lnTo>
                    <a:lnTo>
                      <a:pt x="1160" y="1243"/>
                    </a:lnTo>
                    <a:lnTo>
                      <a:pt x="1158" y="1254"/>
                    </a:lnTo>
                    <a:lnTo>
                      <a:pt x="1157" y="1270"/>
                    </a:lnTo>
                    <a:lnTo>
                      <a:pt x="1157" y="1290"/>
                    </a:lnTo>
                    <a:lnTo>
                      <a:pt x="1162" y="1311"/>
                    </a:lnTo>
                    <a:lnTo>
                      <a:pt x="1170" y="1333"/>
                    </a:lnTo>
                    <a:lnTo>
                      <a:pt x="1184" y="1353"/>
                    </a:lnTo>
                    <a:lnTo>
                      <a:pt x="1205" y="1370"/>
                    </a:lnTo>
                    <a:lnTo>
                      <a:pt x="1234" y="1382"/>
                    </a:lnTo>
                    <a:lnTo>
                      <a:pt x="1273" y="1387"/>
                    </a:lnTo>
                    <a:lnTo>
                      <a:pt x="1300" y="1386"/>
                    </a:lnTo>
                    <a:lnTo>
                      <a:pt x="1328" y="1378"/>
                    </a:lnTo>
                    <a:lnTo>
                      <a:pt x="1357" y="1367"/>
                    </a:lnTo>
                    <a:lnTo>
                      <a:pt x="1384" y="1351"/>
                    </a:lnTo>
                    <a:lnTo>
                      <a:pt x="1410" y="1335"/>
                    </a:lnTo>
                    <a:lnTo>
                      <a:pt x="1433" y="1316"/>
                    </a:lnTo>
                    <a:lnTo>
                      <a:pt x="1454" y="1298"/>
                    </a:lnTo>
                    <a:lnTo>
                      <a:pt x="1471" y="1281"/>
                    </a:lnTo>
                    <a:lnTo>
                      <a:pt x="1483" y="1267"/>
                    </a:lnTo>
                    <a:lnTo>
                      <a:pt x="1490" y="1256"/>
                    </a:lnTo>
                    <a:lnTo>
                      <a:pt x="1493" y="1247"/>
                    </a:lnTo>
                    <a:lnTo>
                      <a:pt x="1496" y="1238"/>
                    </a:lnTo>
                    <a:lnTo>
                      <a:pt x="1498" y="1228"/>
                    </a:lnTo>
                    <a:lnTo>
                      <a:pt x="1499" y="1217"/>
                    </a:lnTo>
                    <a:lnTo>
                      <a:pt x="1499" y="1207"/>
                    </a:lnTo>
                    <a:lnTo>
                      <a:pt x="1499" y="1198"/>
                    </a:lnTo>
                    <a:lnTo>
                      <a:pt x="1498" y="1190"/>
                    </a:lnTo>
                    <a:lnTo>
                      <a:pt x="1497" y="1184"/>
                    </a:lnTo>
                    <a:lnTo>
                      <a:pt x="1497" y="1180"/>
                    </a:lnTo>
                    <a:lnTo>
                      <a:pt x="1497" y="1178"/>
                    </a:lnTo>
                    <a:lnTo>
                      <a:pt x="1498" y="1177"/>
                    </a:lnTo>
                    <a:lnTo>
                      <a:pt x="1501" y="1175"/>
                    </a:lnTo>
                    <a:lnTo>
                      <a:pt x="1505" y="1171"/>
                    </a:lnTo>
                    <a:lnTo>
                      <a:pt x="1510" y="1166"/>
                    </a:lnTo>
                    <a:lnTo>
                      <a:pt x="1516" y="1159"/>
                    </a:lnTo>
                    <a:lnTo>
                      <a:pt x="1522" y="1152"/>
                    </a:lnTo>
                    <a:lnTo>
                      <a:pt x="1528" y="1144"/>
                    </a:lnTo>
                    <a:lnTo>
                      <a:pt x="1534" y="1136"/>
                    </a:lnTo>
                    <a:lnTo>
                      <a:pt x="1539" y="1127"/>
                    </a:lnTo>
                    <a:lnTo>
                      <a:pt x="1543" y="1118"/>
                    </a:lnTo>
                    <a:lnTo>
                      <a:pt x="1546" y="1104"/>
                    </a:lnTo>
                    <a:lnTo>
                      <a:pt x="1547" y="1091"/>
                    </a:lnTo>
                    <a:lnTo>
                      <a:pt x="1546" y="1077"/>
                    </a:lnTo>
                    <a:lnTo>
                      <a:pt x="1544" y="1063"/>
                    </a:lnTo>
                    <a:lnTo>
                      <a:pt x="1541" y="1051"/>
                    </a:lnTo>
                    <a:lnTo>
                      <a:pt x="1537" y="1040"/>
                    </a:lnTo>
                    <a:lnTo>
                      <a:pt x="1534" y="1031"/>
                    </a:lnTo>
                    <a:lnTo>
                      <a:pt x="1531" y="1023"/>
                    </a:lnTo>
                    <a:lnTo>
                      <a:pt x="1528" y="1019"/>
                    </a:lnTo>
                    <a:lnTo>
                      <a:pt x="1528" y="1017"/>
                    </a:lnTo>
                    <a:lnTo>
                      <a:pt x="1528" y="1016"/>
                    </a:lnTo>
                    <a:lnTo>
                      <a:pt x="1532" y="1012"/>
                    </a:lnTo>
                    <a:lnTo>
                      <a:pt x="1537" y="1006"/>
                    </a:lnTo>
                    <a:lnTo>
                      <a:pt x="1545" y="998"/>
                    </a:lnTo>
                    <a:lnTo>
                      <a:pt x="1553" y="988"/>
                    </a:lnTo>
                    <a:lnTo>
                      <a:pt x="1561" y="976"/>
                    </a:lnTo>
                    <a:lnTo>
                      <a:pt x="1569" y="962"/>
                    </a:lnTo>
                    <a:lnTo>
                      <a:pt x="1576" y="948"/>
                    </a:lnTo>
                    <a:lnTo>
                      <a:pt x="1582" y="931"/>
                    </a:lnTo>
                    <a:lnTo>
                      <a:pt x="1587" y="914"/>
                    </a:lnTo>
                    <a:lnTo>
                      <a:pt x="1589" y="902"/>
                    </a:lnTo>
                    <a:lnTo>
                      <a:pt x="1591" y="889"/>
                    </a:lnTo>
                    <a:lnTo>
                      <a:pt x="1592" y="875"/>
                    </a:lnTo>
                    <a:lnTo>
                      <a:pt x="1593" y="863"/>
                    </a:lnTo>
                    <a:lnTo>
                      <a:pt x="1593" y="851"/>
                    </a:lnTo>
                    <a:lnTo>
                      <a:pt x="1593" y="840"/>
                    </a:lnTo>
                    <a:lnTo>
                      <a:pt x="1592" y="831"/>
                    </a:lnTo>
                    <a:lnTo>
                      <a:pt x="1592" y="824"/>
                    </a:lnTo>
                    <a:lnTo>
                      <a:pt x="1592" y="819"/>
                    </a:lnTo>
                    <a:lnTo>
                      <a:pt x="1592" y="817"/>
                    </a:lnTo>
                    <a:lnTo>
                      <a:pt x="1569" y="745"/>
                    </a:lnTo>
                    <a:lnTo>
                      <a:pt x="1569" y="744"/>
                    </a:lnTo>
                    <a:lnTo>
                      <a:pt x="1572" y="740"/>
                    </a:lnTo>
                    <a:lnTo>
                      <a:pt x="1575" y="734"/>
                    </a:lnTo>
                    <a:lnTo>
                      <a:pt x="1579" y="726"/>
                    </a:lnTo>
                    <a:lnTo>
                      <a:pt x="1582" y="717"/>
                    </a:lnTo>
                    <a:lnTo>
                      <a:pt x="1587" y="706"/>
                    </a:lnTo>
                    <a:lnTo>
                      <a:pt x="1591" y="695"/>
                    </a:lnTo>
                    <a:lnTo>
                      <a:pt x="1594" y="683"/>
                    </a:lnTo>
                    <a:lnTo>
                      <a:pt x="1597" y="670"/>
                    </a:lnTo>
                    <a:lnTo>
                      <a:pt x="1598" y="658"/>
                    </a:lnTo>
                    <a:lnTo>
                      <a:pt x="1598" y="645"/>
                    </a:lnTo>
                    <a:lnTo>
                      <a:pt x="1598" y="633"/>
                    </a:lnTo>
                    <a:lnTo>
                      <a:pt x="1595" y="620"/>
                    </a:lnTo>
                    <a:lnTo>
                      <a:pt x="1592" y="609"/>
                    </a:lnTo>
                    <a:lnTo>
                      <a:pt x="1588" y="598"/>
                    </a:lnTo>
                    <a:lnTo>
                      <a:pt x="1585" y="588"/>
                    </a:lnTo>
                    <a:lnTo>
                      <a:pt x="1582" y="579"/>
                    </a:lnTo>
                    <a:lnTo>
                      <a:pt x="1579" y="572"/>
                    </a:lnTo>
                    <a:lnTo>
                      <a:pt x="1577" y="568"/>
                    </a:lnTo>
                    <a:lnTo>
                      <a:pt x="1577" y="566"/>
                    </a:lnTo>
                    <a:lnTo>
                      <a:pt x="1578" y="565"/>
                    </a:lnTo>
                    <a:lnTo>
                      <a:pt x="1579" y="559"/>
                    </a:lnTo>
                    <a:lnTo>
                      <a:pt x="1582" y="550"/>
                    </a:lnTo>
                    <a:lnTo>
                      <a:pt x="1585" y="539"/>
                    </a:lnTo>
                    <a:lnTo>
                      <a:pt x="1589" y="526"/>
                    </a:lnTo>
                    <a:lnTo>
                      <a:pt x="1592" y="512"/>
                    </a:lnTo>
                    <a:lnTo>
                      <a:pt x="1594" y="496"/>
                    </a:lnTo>
                    <a:lnTo>
                      <a:pt x="1596" y="482"/>
                    </a:lnTo>
                    <a:lnTo>
                      <a:pt x="1596" y="468"/>
                    </a:lnTo>
                    <a:lnTo>
                      <a:pt x="1594" y="455"/>
                    </a:lnTo>
                    <a:lnTo>
                      <a:pt x="1590" y="442"/>
                    </a:lnTo>
                    <a:lnTo>
                      <a:pt x="1584" y="427"/>
                    </a:lnTo>
                    <a:lnTo>
                      <a:pt x="1575" y="413"/>
                    </a:lnTo>
                    <a:lnTo>
                      <a:pt x="1567" y="398"/>
                    </a:lnTo>
                    <a:lnTo>
                      <a:pt x="1558" y="382"/>
                    </a:lnTo>
                    <a:lnTo>
                      <a:pt x="1549" y="370"/>
                    </a:lnTo>
                    <a:lnTo>
                      <a:pt x="1541" y="357"/>
                    </a:lnTo>
                    <a:lnTo>
                      <a:pt x="1535" y="349"/>
                    </a:lnTo>
                    <a:lnTo>
                      <a:pt x="1531" y="343"/>
                    </a:lnTo>
                    <a:lnTo>
                      <a:pt x="1529" y="341"/>
                    </a:lnTo>
                    <a:lnTo>
                      <a:pt x="1530" y="339"/>
                    </a:lnTo>
                    <a:lnTo>
                      <a:pt x="1531" y="334"/>
                    </a:lnTo>
                    <a:lnTo>
                      <a:pt x="1534" y="325"/>
                    </a:lnTo>
                    <a:lnTo>
                      <a:pt x="1536" y="315"/>
                    </a:lnTo>
                    <a:lnTo>
                      <a:pt x="1539" y="302"/>
                    </a:lnTo>
                    <a:lnTo>
                      <a:pt x="1541" y="287"/>
                    </a:lnTo>
                    <a:lnTo>
                      <a:pt x="1543" y="270"/>
                    </a:lnTo>
                    <a:lnTo>
                      <a:pt x="1543" y="253"/>
                    </a:lnTo>
                    <a:lnTo>
                      <a:pt x="1542" y="234"/>
                    </a:lnTo>
                    <a:lnTo>
                      <a:pt x="1539" y="216"/>
                    </a:lnTo>
                    <a:lnTo>
                      <a:pt x="1538" y="212"/>
                    </a:lnTo>
                    <a:lnTo>
                      <a:pt x="1537" y="208"/>
                    </a:lnTo>
                    <a:lnTo>
                      <a:pt x="1535" y="204"/>
                    </a:lnTo>
                    <a:lnTo>
                      <a:pt x="1534" y="200"/>
                    </a:lnTo>
                    <a:lnTo>
                      <a:pt x="1531" y="196"/>
                    </a:lnTo>
                    <a:lnTo>
                      <a:pt x="1528" y="191"/>
                    </a:lnTo>
                    <a:lnTo>
                      <a:pt x="1526" y="186"/>
                    </a:lnTo>
                    <a:lnTo>
                      <a:pt x="1523" y="181"/>
                    </a:lnTo>
                    <a:lnTo>
                      <a:pt x="1520" y="177"/>
                    </a:lnTo>
                    <a:lnTo>
                      <a:pt x="1516" y="171"/>
                    </a:lnTo>
                    <a:lnTo>
                      <a:pt x="1506" y="160"/>
                    </a:lnTo>
                    <a:lnTo>
                      <a:pt x="1493" y="151"/>
                    </a:lnTo>
                    <a:lnTo>
                      <a:pt x="1480" y="145"/>
                    </a:lnTo>
                    <a:lnTo>
                      <a:pt x="1467" y="142"/>
                    </a:lnTo>
                    <a:lnTo>
                      <a:pt x="1454" y="139"/>
                    </a:lnTo>
                    <a:lnTo>
                      <a:pt x="1442" y="137"/>
                    </a:lnTo>
                    <a:lnTo>
                      <a:pt x="1431" y="137"/>
                    </a:lnTo>
                    <a:lnTo>
                      <a:pt x="1423" y="137"/>
                    </a:lnTo>
                    <a:lnTo>
                      <a:pt x="1417" y="137"/>
                    </a:lnTo>
                    <a:lnTo>
                      <a:pt x="1415" y="137"/>
                    </a:lnTo>
                    <a:lnTo>
                      <a:pt x="1414" y="135"/>
                    </a:lnTo>
                    <a:lnTo>
                      <a:pt x="1408" y="129"/>
                    </a:lnTo>
                    <a:lnTo>
                      <a:pt x="1401" y="121"/>
                    </a:lnTo>
                    <a:lnTo>
                      <a:pt x="1391" y="111"/>
                    </a:lnTo>
                    <a:lnTo>
                      <a:pt x="1379" y="100"/>
                    </a:lnTo>
                    <a:lnTo>
                      <a:pt x="1366" y="88"/>
                    </a:lnTo>
                    <a:lnTo>
                      <a:pt x="1353" y="77"/>
                    </a:lnTo>
                    <a:lnTo>
                      <a:pt x="1338" y="68"/>
                    </a:lnTo>
                    <a:lnTo>
                      <a:pt x="1324" y="61"/>
                    </a:lnTo>
                    <a:lnTo>
                      <a:pt x="1311" y="57"/>
                    </a:lnTo>
                    <a:lnTo>
                      <a:pt x="1298" y="56"/>
                    </a:lnTo>
                    <a:lnTo>
                      <a:pt x="1287" y="57"/>
                    </a:lnTo>
                    <a:lnTo>
                      <a:pt x="1277" y="59"/>
                    </a:lnTo>
                    <a:lnTo>
                      <a:pt x="1267" y="61"/>
                    </a:lnTo>
                    <a:lnTo>
                      <a:pt x="1258" y="64"/>
                    </a:lnTo>
                    <a:lnTo>
                      <a:pt x="1250" y="67"/>
                    </a:lnTo>
                    <a:lnTo>
                      <a:pt x="1242" y="71"/>
                    </a:lnTo>
                    <a:lnTo>
                      <a:pt x="1234" y="73"/>
                    </a:lnTo>
                    <a:lnTo>
                      <a:pt x="1226" y="75"/>
                    </a:lnTo>
                    <a:lnTo>
                      <a:pt x="1217" y="76"/>
                    </a:lnTo>
                    <a:lnTo>
                      <a:pt x="1208" y="75"/>
                    </a:lnTo>
                    <a:lnTo>
                      <a:pt x="1199" y="72"/>
                    </a:lnTo>
                    <a:lnTo>
                      <a:pt x="1189" y="66"/>
                    </a:lnTo>
                    <a:lnTo>
                      <a:pt x="1179" y="58"/>
                    </a:lnTo>
                    <a:lnTo>
                      <a:pt x="1169" y="50"/>
                    </a:lnTo>
                    <a:lnTo>
                      <a:pt x="1158" y="41"/>
                    </a:lnTo>
                    <a:lnTo>
                      <a:pt x="1148" y="33"/>
                    </a:lnTo>
                    <a:lnTo>
                      <a:pt x="1138" y="26"/>
                    </a:lnTo>
                    <a:lnTo>
                      <a:pt x="1128" y="21"/>
                    </a:lnTo>
                    <a:lnTo>
                      <a:pt x="1119" y="19"/>
                    </a:lnTo>
                    <a:lnTo>
                      <a:pt x="1109" y="19"/>
                    </a:lnTo>
                    <a:lnTo>
                      <a:pt x="1099" y="20"/>
                    </a:lnTo>
                    <a:lnTo>
                      <a:pt x="1088" y="21"/>
                    </a:lnTo>
                    <a:lnTo>
                      <a:pt x="1078" y="21"/>
                    </a:lnTo>
                    <a:lnTo>
                      <a:pt x="1068" y="23"/>
                    </a:lnTo>
                    <a:lnTo>
                      <a:pt x="1059" y="24"/>
                    </a:lnTo>
                    <a:lnTo>
                      <a:pt x="1052" y="25"/>
                    </a:lnTo>
                    <a:lnTo>
                      <a:pt x="1046" y="26"/>
                    </a:lnTo>
                    <a:lnTo>
                      <a:pt x="1042" y="27"/>
                    </a:lnTo>
                    <a:lnTo>
                      <a:pt x="1041" y="27"/>
                    </a:lnTo>
                    <a:lnTo>
                      <a:pt x="1040" y="27"/>
                    </a:lnTo>
                    <a:lnTo>
                      <a:pt x="1038" y="25"/>
                    </a:lnTo>
                    <a:lnTo>
                      <a:pt x="1035" y="23"/>
                    </a:lnTo>
                    <a:lnTo>
                      <a:pt x="1030" y="20"/>
                    </a:lnTo>
                    <a:lnTo>
                      <a:pt x="1025" y="17"/>
                    </a:lnTo>
                    <a:lnTo>
                      <a:pt x="1018" y="14"/>
                    </a:lnTo>
                    <a:lnTo>
                      <a:pt x="1011" y="11"/>
                    </a:lnTo>
                    <a:lnTo>
                      <a:pt x="1003" y="9"/>
                    </a:lnTo>
                    <a:lnTo>
                      <a:pt x="994" y="6"/>
                    </a:lnTo>
                    <a:lnTo>
                      <a:pt x="984" y="4"/>
                    </a:lnTo>
                    <a:lnTo>
                      <a:pt x="973" y="5"/>
                    </a:lnTo>
                    <a:lnTo>
                      <a:pt x="960" y="7"/>
                    </a:lnTo>
                    <a:lnTo>
                      <a:pt x="947" y="11"/>
                    </a:lnTo>
                    <a:lnTo>
                      <a:pt x="933" y="15"/>
                    </a:lnTo>
                    <a:lnTo>
                      <a:pt x="920" y="21"/>
                    </a:lnTo>
                    <a:lnTo>
                      <a:pt x="909" y="27"/>
                    </a:lnTo>
                    <a:lnTo>
                      <a:pt x="898" y="32"/>
                    </a:lnTo>
                    <a:lnTo>
                      <a:pt x="890" y="37"/>
                    </a:lnTo>
                    <a:lnTo>
                      <a:pt x="885" y="40"/>
                    </a:lnTo>
                    <a:lnTo>
                      <a:pt x="883" y="40"/>
                    </a:lnTo>
                    <a:lnTo>
                      <a:pt x="803" y="33"/>
                    </a:lnTo>
                    <a:lnTo>
                      <a:pt x="802" y="32"/>
                    </a:lnTo>
                    <a:lnTo>
                      <a:pt x="797" y="29"/>
                    </a:lnTo>
                    <a:lnTo>
                      <a:pt x="789" y="25"/>
                    </a:lnTo>
                    <a:lnTo>
                      <a:pt x="780" y="21"/>
                    </a:lnTo>
                    <a:lnTo>
                      <a:pt x="770" y="15"/>
                    </a:lnTo>
                    <a:lnTo>
                      <a:pt x="758" y="10"/>
                    </a:lnTo>
                    <a:lnTo>
                      <a:pt x="745" y="6"/>
                    </a:lnTo>
                    <a:lnTo>
                      <a:pt x="733" y="2"/>
                    </a:lnTo>
                    <a:lnTo>
                      <a:pt x="721" y="0"/>
                    </a:lnTo>
                    <a:lnTo>
                      <a:pt x="710" y="0"/>
                    </a:lnTo>
                    <a:lnTo>
                      <a:pt x="700" y="2"/>
                    </a:lnTo>
                    <a:lnTo>
                      <a:pt x="691" y="5"/>
                    </a:lnTo>
                    <a:lnTo>
                      <a:pt x="682" y="8"/>
                    </a:lnTo>
                    <a:lnTo>
                      <a:pt x="675" y="11"/>
                    </a:lnTo>
                    <a:lnTo>
                      <a:pt x="668" y="15"/>
                    </a:lnTo>
                    <a:lnTo>
                      <a:pt x="662" y="18"/>
                    </a:lnTo>
                    <a:lnTo>
                      <a:pt x="657" y="21"/>
                    </a:lnTo>
                    <a:lnTo>
                      <a:pt x="654" y="23"/>
                    </a:lnTo>
                    <a:lnTo>
                      <a:pt x="652" y="25"/>
                    </a:lnTo>
                    <a:lnTo>
                      <a:pt x="651" y="25"/>
                    </a:lnTo>
                    <a:lnTo>
                      <a:pt x="649" y="25"/>
                    </a:lnTo>
                    <a:lnTo>
                      <a:pt x="643" y="22"/>
                    </a:lnTo>
                    <a:lnTo>
                      <a:pt x="634" y="19"/>
                    </a:lnTo>
                    <a:lnTo>
                      <a:pt x="621" y="16"/>
                    </a:lnTo>
                    <a:lnTo>
                      <a:pt x="606" y="13"/>
                    </a:lnTo>
                    <a:lnTo>
                      <a:pt x="588" y="10"/>
                    </a:lnTo>
                    <a:lnTo>
                      <a:pt x="569" y="8"/>
                    </a:lnTo>
                    <a:lnTo>
                      <a:pt x="549" y="8"/>
                    </a:lnTo>
                    <a:lnTo>
                      <a:pt x="527" y="9"/>
                    </a:lnTo>
                    <a:lnTo>
                      <a:pt x="505" y="12"/>
                    </a:lnTo>
                    <a:lnTo>
                      <a:pt x="483" y="18"/>
                    </a:lnTo>
                    <a:lnTo>
                      <a:pt x="463" y="26"/>
                    </a:lnTo>
                    <a:lnTo>
                      <a:pt x="446" y="36"/>
                    </a:lnTo>
                    <a:lnTo>
                      <a:pt x="430" y="47"/>
                    </a:lnTo>
                    <a:lnTo>
                      <a:pt x="416" y="57"/>
                    </a:lnTo>
                    <a:lnTo>
                      <a:pt x="405" y="68"/>
                    </a:lnTo>
                    <a:lnTo>
                      <a:pt x="396" y="78"/>
                    </a:lnTo>
                    <a:lnTo>
                      <a:pt x="389" y="85"/>
                    </a:lnTo>
                    <a:lnTo>
                      <a:pt x="384" y="90"/>
                    </a:lnTo>
                    <a:lnTo>
                      <a:pt x="384" y="91"/>
                    </a:lnTo>
                    <a:lnTo>
                      <a:pt x="381" y="92"/>
                    </a:lnTo>
                    <a:lnTo>
                      <a:pt x="377" y="92"/>
                    </a:lnTo>
                    <a:lnTo>
                      <a:pt x="369" y="94"/>
                    </a:lnTo>
                    <a:lnTo>
                      <a:pt x="360" y="95"/>
                    </a:lnTo>
                    <a:lnTo>
                      <a:pt x="349" y="98"/>
                    </a:lnTo>
                    <a:lnTo>
                      <a:pt x="336" y="103"/>
                    </a:lnTo>
                    <a:lnTo>
                      <a:pt x="324" y="109"/>
                    </a:lnTo>
                    <a:lnTo>
                      <a:pt x="310" y="116"/>
                    </a:lnTo>
                    <a:lnTo>
                      <a:pt x="297" y="127"/>
                    </a:lnTo>
                    <a:lnTo>
                      <a:pt x="285" y="139"/>
                    </a:lnTo>
                    <a:lnTo>
                      <a:pt x="275" y="152"/>
                    </a:lnTo>
                    <a:lnTo>
                      <a:pt x="266" y="166"/>
                    </a:lnTo>
                    <a:lnTo>
                      <a:pt x="258" y="181"/>
                    </a:lnTo>
                    <a:lnTo>
                      <a:pt x="251" y="197"/>
                    </a:lnTo>
                    <a:lnTo>
                      <a:pt x="245" y="211"/>
                    </a:lnTo>
                    <a:lnTo>
                      <a:pt x="240" y="225"/>
                    </a:lnTo>
                    <a:lnTo>
                      <a:pt x="236" y="237"/>
                    </a:lnTo>
                    <a:lnTo>
                      <a:pt x="234" y="246"/>
                    </a:lnTo>
                    <a:lnTo>
                      <a:pt x="232" y="253"/>
                    </a:lnTo>
                    <a:lnTo>
                      <a:pt x="232" y="255"/>
                    </a:lnTo>
                    <a:lnTo>
                      <a:pt x="229" y="257"/>
                    </a:lnTo>
                    <a:lnTo>
                      <a:pt x="223" y="262"/>
                    </a:lnTo>
                    <a:lnTo>
                      <a:pt x="215" y="270"/>
                    </a:lnTo>
                    <a:lnTo>
                      <a:pt x="205" y="280"/>
                    </a:lnTo>
                    <a:lnTo>
                      <a:pt x="194" y="291"/>
                    </a:lnTo>
                    <a:lnTo>
                      <a:pt x="181" y="303"/>
                    </a:lnTo>
                    <a:lnTo>
                      <a:pt x="171" y="316"/>
                    </a:lnTo>
                    <a:lnTo>
                      <a:pt x="161" y="329"/>
                    </a:lnTo>
                    <a:lnTo>
                      <a:pt x="153" y="340"/>
                    </a:lnTo>
                    <a:lnTo>
                      <a:pt x="149" y="350"/>
                    </a:lnTo>
                    <a:lnTo>
                      <a:pt x="148" y="360"/>
                    </a:lnTo>
                    <a:lnTo>
                      <a:pt x="147" y="370"/>
                    </a:lnTo>
                    <a:lnTo>
                      <a:pt x="147" y="380"/>
                    </a:lnTo>
                    <a:lnTo>
                      <a:pt x="148" y="390"/>
                    </a:lnTo>
                    <a:lnTo>
                      <a:pt x="149" y="399"/>
                    </a:lnTo>
                    <a:lnTo>
                      <a:pt x="150" y="408"/>
                    </a:lnTo>
                    <a:lnTo>
                      <a:pt x="152" y="415"/>
                    </a:lnTo>
                    <a:lnTo>
                      <a:pt x="153" y="421"/>
                    </a:lnTo>
                    <a:lnTo>
                      <a:pt x="154" y="425"/>
                    </a:lnTo>
                    <a:lnTo>
                      <a:pt x="154" y="426"/>
                    </a:lnTo>
                    <a:lnTo>
                      <a:pt x="152" y="429"/>
                    </a:lnTo>
                    <a:lnTo>
                      <a:pt x="146" y="435"/>
                    </a:lnTo>
                    <a:lnTo>
                      <a:pt x="137" y="445"/>
                    </a:lnTo>
                    <a:lnTo>
                      <a:pt x="126" y="458"/>
                    </a:lnTo>
                    <a:lnTo>
                      <a:pt x="114" y="473"/>
                    </a:lnTo>
                    <a:lnTo>
                      <a:pt x="102" y="490"/>
                    </a:lnTo>
                    <a:lnTo>
                      <a:pt x="89" y="508"/>
                    </a:lnTo>
                    <a:lnTo>
                      <a:pt x="80" y="526"/>
                    </a:lnTo>
                    <a:lnTo>
                      <a:pt x="72" y="544"/>
                    </a:lnTo>
                    <a:lnTo>
                      <a:pt x="68" y="561"/>
                    </a:lnTo>
                    <a:lnTo>
                      <a:pt x="66" y="579"/>
                    </a:lnTo>
                    <a:lnTo>
                      <a:pt x="64" y="598"/>
                    </a:lnTo>
                    <a:lnTo>
                      <a:pt x="64" y="619"/>
                    </a:lnTo>
                    <a:lnTo>
                      <a:pt x="63" y="639"/>
                    </a:lnTo>
                    <a:lnTo>
                      <a:pt x="63" y="658"/>
                    </a:lnTo>
                    <a:lnTo>
                      <a:pt x="63" y="677"/>
                    </a:lnTo>
                    <a:lnTo>
                      <a:pt x="64" y="692"/>
                    </a:lnTo>
                    <a:lnTo>
                      <a:pt x="64" y="704"/>
                    </a:lnTo>
                    <a:lnTo>
                      <a:pt x="64" y="712"/>
                    </a:lnTo>
                    <a:lnTo>
                      <a:pt x="64" y="715"/>
                    </a:lnTo>
                    <a:lnTo>
                      <a:pt x="63" y="716"/>
                    </a:lnTo>
                    <a:lnTo>
                      <a:pt x="59" y="719"/>
                    </a:lnTo>
                    <a:lnTo>
                      <a:pt x="54" y="724"/>
                    </a:lnTo>
                    <a:lnTo>
                      <a:pt x="47" y="731"/>
                    </a:lnTo>
                    <a:lnTo>
                      <a:pt x="40" y="739"/>
                    </a:lnTo>
                    <a:lnTo>
                      <a:pt x="32" y="748"/>
                    </a:lnTo>
                    <a:lnTo>
                      <a:pt x="26" y="759"/>
                    </a:lnTo>
                    <a:lnTo>
                      <a:pt x="21" y="772"/>
                    </a:lnTo>
                    <a:lnTo>
                      <a:pt x="17" y="784"/>
                    </a:lnTo>
                    <a:lnTo>
                      <a:pt x="16" y="798"/>
                    </a:lnTo>
                    <a:lnTo>
                      <a:pt x="16" y="818"/>
                    </a:lnTo>
                    <a:lnTo>
                      <a:pt x="15" y="839"/>
                    </a:lnTo>
                    <a:lnTo>
                      <a:pt x="13" y="862"/>
                    </a:lnTo>
                    <a:lnTo>
                      <a:pt x="10" y="885"/>
                    </a:lnTo>
                    <a:lnTo>
                      <a:pt x="7" y="908"/>
                    </a:lnTo>
                    <a:lnTo>
                      <a:pt x="4" y="930"/>
                    </a:lnTo>
                    <a:lnTo>
                      <a:pt x="1" y="951"/>
                    </a:lnTo>
                    <a:lnTo>
                      <a:pt x="0" y="970"/>
                    </a:lnTo>
                    <a:lnTo>
                      <a:pt x="0" y="987"/>
                    </a:lnTo>
                    <a:lnTo>
                      <a:pt x="1" y="1000"/>
                    </a:lnTo>
                    <a:lnTo>
                      <a:pt x="4" y="1010"/>
                    </a:lnTo>
                    <a:lnTo>
                      <a:pt x="8" y="1021"/>
                    </a:lnTo>
                    <a:lnTo>
                      <a:pt x="13" y="1031"/>
                    </a:lnTo>
                    <a:lnTo>
                      <a:pt x="18" y="1042"/>
                    </a:lnTo>
                    <a:lnTo>
                      <a:pt x="24" y="1051"/>
                    </a:lnTo>
                    <a:lnTo>
                      <a:pt x="29" y="1060"/>
                    </a:lnTo>
                    <a:lnTo>
                      <a:pt x="34" y="1067"/>
                    </a:lnTo>
                    <a:lnTo>
                      <a:pt x="38" y="1073"/>
                    </a:lnTo>
                    <a:lnTo>
                      <a:pt x="40" y="1076"/>
                    </a:lnTo>
                    <a:lnTo>
                      <a:pt x="42" y="1078"/>
                    </a:lnTo>
                    <a:lnTo>
                      <a:pt x="41" y="1079"/>
                    </a:lnTo>
                    <a:lnTo>
                      <a:pt x="38" y="1082"/>
                    </a:lnTo>
                    <a:lnTo>
                      <a:pt x="36" y="1088"/>
                    </a:lnTo>
                    <a:lnTo>
                      <a:pt x="32" y="1095"/>
                    </a:lnTo>
                    <a:lnTo>
                      <a:pt x="29" y="1103"/>
                    </a:lnTo>
                    <a:lnTo>
                      <a:pt x="25" y="1112"/>
                    </a:lnTo>
                    <a:lnTo>
                      <a:pt x="21" y="1122"/>
                    </a:lnTo>
                    <a:lnTo>
                      <a:pt x="17" y="1132"/>
                    </a:lnTo>
                    <a:lnTo>
                      <a:pt x="13" y="1142"/>
                    </a:lnTo>
                    <a:lnTo>
                      <a:pt x="11" y="1152"/>
                    </a:lnTo>
                    <a:lnTo>
                      <a:pt x="10" y="1165"/>
                    </a:lnTo>
                    <a:lnTo>
                      <a:pt x="10" y="1184"/>
                    </a:lnTo>
                    <a:lnTo>
                      <a:pt x="11" y="1207"/>
                    </a:lnTo>
                    <a:lnTo>
                      <a:pt x="13" y="1232"/>
                    </a:lnTo>
                    <a:lnTo>
                      <a:pt x="16" y="1258"/>
                    </a:lnTo>
                    <a:lnTo>
                      <a:pt x="19" y="1283"/>
                    </a:lnTo>
                    <a:lnTo>
                      <a:pt x="23" y="1306"/>
                    </a:lnTo>
                    <a:lnTo>
                      <a:pt x="26" y="1323"/>
                    </a:lnTo>
                    <a:lnTo>
                      <a:pt x="27" y="1335"/>
                    </a:lnTo>
                    <a:lnTo>
                      <a:pt x="28" y="1340"/>
                    </a:lnTo>
                    <a:lnTo>
                      <a:pt x="30" y="1345"/>
                    </a:lnTo>
                    <a:lnTo>
                      <a:pt x="36" y="1357"/>
                    </a:lnTo>
                    <a:lnTo>
                      <a:pt x="46" y="1376"/>
                    </a:lnTo>
                    <a:lnTo>
                      <a:pt x="61" y="1399"/>
                    </a:lnTo>
                    <a:lnTo>
                      <a:pt x="80" y="1424"/>
                    </a:lnTo>
                    <a:lnTo>
                      <a:pt x="104" y="1448"/>
                    </a:lnTo>
                    <a:lnTo>
                      <a:pt x="133" y="1470"/>
                    </a:lnTo>
                    <a:lnTo>
                      <a:pt x="168" y="1487"/>
                    </a:lnTo>
                    <a:lnTo>
                      <a:pt x="207" y="1499"/>
                    </a:lnTo>
                    <a:lnTo>
                      <a:pt x="252" y="1501"/>
                    </a:lnTo>
                    <a:lnTo>
                      <a:pt x="262" y="1503"/>
                    </a:lnTo>
                    <a:lnTo>
                      <a:pt x="271" y="1501"/>
                    </a:lnTo>
                    <a:lnTo>
                      <a:pt x="279" y="1500"/>
                    </a:lnTo>
                    <a:lnTo>
                      <a:pt x="288" y="1498"/>
                    </a:lnTo>
                    <a:lnTo>
                      <a:pt x="296" y="1496"/>
                    </a:lnTo>
                    <a:lnTo>
                      <a:pt x="304" y="1494"/>
                    </a:lnTo>
                    <a:lnTo>
                      <a:pt x="311" y="1493"/>
                    </a:lnTo>
                    <a:lnTo>
                      <a:pt x="317" y="1491"/>
                    </a:lnTo>
                    <a:lnTo>
                      <a:pt x="324" y="1490"/>
                    </a:lnTo>
                    <a:lnTo>
                      <a:pt x="329" y="1487"/>
                    </a:lnTo>
                    <a:lnTo>
                      <a:pt x="334" y="1486"/>
                    </a:lnTo>
                    <a:lnTo>
                      <a:pt x="348" y="1480"/>
                    </a:lnTo>
                    <a:lnTo>
                      <a:pt x="362" y="1469"/>
                    </a:lnTo>
                    <a:lnTo>
                      <a:pt x="377" y="1456"/>
                    </a:lnTo>
                    <a:lnTo>
                      <a:pt x="390" y="1442"/>
                    </a:lnTo>
                    <a:lnTo>
                      <a:pt x="403" y="1425"/>
                    </a:lnTo>
                    <a:lnTo>
                      <a:pt x="415" y="1408"/>
                    </a:lnTo>
                    <a:lnTo>
                      <a:pt x="425" y="1391"/>
                    </a:lnTo>
                    <a:lnTo>
                      <a:pt x="432" y="1374"/>
                    </a:lnTo>
                    <a:lnTo>
                      <a:pt x="438" y="1359"/>
                    </a:lnTo>
                    <a:lnTo>
                      <a:pt x="441" y="1345"/>
                    </a:lnTo>
                    <a:lnTo>
                      <a:pt x="441" y="1334"/>
                    </a:lnTo>
                    <a:lnTo>
                      <a:pt x="440" y="1322"/>
                    </a:lnTo>
                    <a:lnTo>
                      <a:pt x="438" y="1310"/>
                    </a:lnTo>
                    <a:lnTo>
                      <a:pt x="435" y="1299"/>
                    </a:lnTo>
                    <a:lnTo>
                      <a:pt x="432" y="1289"/>
                    </a:lnTo>
                    <a:lnTo>
                      <a:pt x="429" y="1280"/>
                    </a:lnTo>
                    <a:lnTo>
                      <a:pt x="426" y="1272"/>
                    </a:lnTo>
                    <a:lnTo>
                      <a:pt x="424" y="1267"/>
                    </a:lnTo>
                    <a:lnTo>
                      <a:pt x="422" y="1263"/>
                    </a:lnTo>
                    <a:lnTo>
                      <a:pt x="422" y="1262"/>
                    </a:lnTo>
                    <a:lnTo>
                      <a:pt x="424" y="1262"/>
                    </a:lnTo>
                    <a:lnTo>
                      <a:pt x="431" y="1259"/>
                    </a:lnTo>
                    <a:lnTo>
                      <a:pt x="442" y="1256"/>
                    </a:lnTo>
                    <a:lnTo>
                      <a:pt x="455" y="1250"/>
                    </a:lnTo>
                    <a:lnTo>
                      <a:pt x="469" y="1243"/>
                    </a:lnTo>
                    <a:lnTo>
                      <a:pt x="484" y="1234"/>
                    </a:lnTo>
                    <a:lnTo>
                      <a:pt x="498" y="1222"/>
                    </a:lnTo>
                    <a:lnTo>
                      <a:pt x="508" y="1209"/>
                    </a:lnTo>
                    <a:lnTo>
                      <a:pt x="516" y="1194"/>
                    </a:lnTo>
                    <a:lnTo>
                      <a:pt x="519" y="1177"/>
                    </a:lnTo>
                    <a:lnTo>
                      <a:pt x="516" y="1152"/>
                    </a:lnTo>
                    <a:lnTo>
                      <a:pt x="508" y="1129"/>
                    </a:lnTo>
                    <a:lnTo>
                      <a:pt x="497" y="1109"/>
                    </a:lnTo>
                    <a:lnTo>
                      <a:pt x="482" y="1091"/>
                    </a:lnTo>
                    <a:lnTo>
                      <a:pt x="468" y="1076"/>
                    </a:lnTo>
                    <a:lnTo>
                      <a:pt x="453" y="1062"/>
                    </a:lnTo>
                    <a:lnTo>
                      <a:pt x="440" y="1050"/>
                    </a:lnTo>
                    <a:lnTo>
                      <a:pt x="429" y="1039"/>
                    </a:lnTo>
                    <a:lnTo>
                      <a:pt x="423" y="1029"/>
                    </a:lnTo>
                    <a:lnTo>
                      <a:pt x="423" y="1021"/>
                    </a:lnTo>
                    <a:lnTo>
                      <a:pt x="426" y="1022"/>
                    </a:lnTo>
                    <a:lnTo>
                      <a:pt x="422" y="1019"/>
                    </a:lnTo>
                    <a:lnTo>
                      <a:pt x="419" y="1018"/>
                    </a:lnTo>
                    <a:lnTo>
                      <a:pt x="415" y="1016"/>
                    </a:lnTo>
                    <a:lnTo>
                      <a:pt x="410" y="1014"/>
                    </a:lnTo>
                    <a:lnTo>
                      <a:pt x="406" y="1013"/>
                    </a:lnTo>
                    <a:lnTo>
                      <a:pt x="402" y="1012"/>
                    </a:lnTo>
                    <a:lnTo>
                      <a:pt x="398" y="1012"/>
                    </a:lnTo>
                    <a:lnTo>
                      <a:pt x="394" y="1014"/>
                    </a:lnTo>
                    <a:lnTo>
                      <a:pt x="390" y="1016"/>
                    </a:lnTo>
                    <a:lnTo>
                      <a:pt x="387" y="1019"/>
                    </a:lnTo>
                    <a:lnTo>
                      <a:pt x="385" y="1020"/>
                    </a:lnTo>
                    <a:lnTo>
                      <a:pt x="384" y="1021"/>
                    </a:lnTo>
                    <a:lnTo>
                      <a:pt x="382" y="1022"/>
                    </a:lnTo>
                    <a:lnTo>
                      <a:pt x="381" y="1024"/>
                    </a:lnTo>
                    <a:lnTo>
                      <a:pt x="381" y="1026"/>
                    </a:lnTo>
                    <a:lnTo>
                      <a:pt x="380" y="1028"/>
                    </a:lnTo>
                    <a:lnTo>
                      <a:pt x="380" y="1029"/>
                    </a:lnTo>
                    <a:lnTo>
                      <a:pt x="380" y="1031"/>
                    </a:lnTo>
                    <a:lnTo>
                      <a:pt x="380" y="1033"/>
                    </a:lnTo>
                    <a:lnTo>
                      <a:pt x="381" y="1034"/>
                    </a:lnTo>
                    <a:lnTo>
                      <a:pt x="387" y="1047"/>
                    </a:lnTo>
                    <a:lnTo>
                      <a:pt x="397" y="1060"/>
                    </a:lnTo>
                    <a:lnTo>
                      <a:pt x="406" y="1071"/>
                    </a:lnTo>
                    <a:lnTo>
                      <a:pt x="416" y="1082"/>
                    </a:lnTo>
                    <a:lnTo>
                      <a:pt x="426" y="1093"/>
                    </a:lnTo>
                    <a:lnTo>
                      <a:pt x="435" y="1104"/>
                    </a:lnTo>
                    <a:lnTo>
                      <a:pt x="442" y="1117"/>
                    </a:lnTo>
                    <a:lnTo>
                      <a:pt x="447" y="1129"/>
                    </a:lnTo>
                    <a:lnTo>
                      <a:pt x="450" y="1143"/>
                    </a:lnTo>
                    <a:lnTo>
                      <a:pt x="449" y="1158"/>
                    </a:lnTo>
                    <a:lnTo>
                      <a:pt x="447" y="1170"/>
                    </a:lnTo>
                    <a:lnTo>
                      <a:pt x="442" y="1180"/>
                    </a:lnTo>
                    <a:lnTo>
                      <a:pt x="438" y="1190"/>
                    </a:lnTo>
                    <a:lnTo>
                      <a:pt x="431" y="1199"/>
                    </a:lnTo>
                    <a:lnTo>
                      <a:pt x="424" y="1206"/>
                    </a:lnTo>
                    <a:lnTo>
                      <a:pt x="416" y="1214"/>
                    </a:lnTo>
                    <a:lnTo>
                      <a:pt x="406" y="1220"/>
                    </a:lnTo>
                    <a:lnTo>
                      <a:pt x="396" y="1225"/>
                    </a:lnTo>
                    <a:lnTo>
                      <a:pt x="385" y="1230"/>
                    </a:lnTo>
                    <a:lnTo>
                      <a:pt x="373" y="1233"/>
                    </a:lnTo>
                    <a:lnTo>
                      <a:pt x="370" y="1234"/>
                    </a:lnTo>
                    <a:lnTo>
                      <a:pt x="367" y="1236"/>
                    </a:lnTo>
                    <a:lnTo>
                      <a:pt x="365" y="1239"/>
                    </a:lnTo>
                    <a:lnTo>
                      <a:pt x="362" y="1242"/>
                    </a:lnTo>
                    <a:lnTo>
                      <a:pt x="361" y="1246"/>
                    </a:lnTo>
                    <a:lnTo>
                      <a:pt x="360" y="1250"/>
                    </a:lnTo>
                    <a:lnTo>
                      <a:pt x="359" y="1253"/>
                    </a:lnTo>
                    <a:lnTo>
                      <a:pt x="360" y="1257"/>
                    </a:lnTo>
                    <a:lnTo>
                      <a:pt x="360" y="1260"/>
                    </a:lnTo>
                    <a:lnTo>
                      <a:pt x="362" y="1263"/>
                    </a:lnTo>
                    <a:lnTo>
                      <a:pt x="368" y="1274"/>
                    </a:lnTo>
                    <a:lnTo>
                      <a:pt x="374" y="1284"/>
                    </a:lnTo>
                    <a:lnTo>
                      <a:pt x="380" y="1294"/>
                    </a:lnTo>
                    <a:lnTo>
                      <a:pt x="384" y="1305"/>
                    </a:lnTo>
                    <a:lnTo>
                      <a:pt x="388" y="1315"/>
                    </a:lnTo>
                    <a:lnTo>
                      <a:pt x="391" y="1326"/>
                    </a:lnTo>
                    <a:lnTo>
                      <a:pt x="392" y="1336"/>
                    </a:lnTo>
                    <a:lnTo>
                      <a:pt x="392" y="1347"/>
                    </a:lnTo>
                    <a:lnTo>
                      <a:pt x="390" y="1357"/>
                    </a:lnTo>
                    <a:lnTo>
                      <a:pt x="386" y="1369"/>
                    </a:lnTo>
                    <a:lnTo>
                      <a:pt x="381" y="1377"/>
                    </a:lnTo>
                    <a:lnTo>
                      <a:pt x="377" y="1386"/>
                    </a:lnTo>
                    <a:lnTo>
                      <a:pt x="371" y="1393"/>
                    </a:lnTo>
                    <a:lnTo>
                      <a:pt x="365" y="1400"/>
                    </a:lnTo>
                    <a:lnTo>
                      <a:pt x="359" y="1405"/>
                    </a:lnTo>
                    <a:lnTo>
                      <a:pt x="352" y="1408"/>
                    </a:lnTo>
                    <a:lnTo>
                      <a:pt x="345" y="1411"/>
                    </a:lnTo>
                    <a:lnTo>
                      <a:pt x="336" y="1410"/>
                    </a:lnTo>
                    <a:lnTo>
                      <a:pt x="328" y="1408"/>
                    </a:lnTo>
                    <a:lnTo>
                      <a:pt x="318" y="1402"/>
                    </a:lnTo>
                    <a:lnTo>
                      <a:pt x="314" y="1399"/>
                    </a:lnTo>
                    <a:lnTo>
                      <a:pt x="309" y="1393"/>
                    </a:lnTo>
                    <a:lnTo>
                      <a:pt x="305" y="1388"/>
                    </a:lnTo>
                    <a:lnTo>
                      <a:pt x="302" y="1383"/>
                    </a:lnTo>
                    <a:lnTo>
                      <a:pt x="299" y="1376"/>
                    </a:lnTo>
                    <a:lnTo>
                      <a:pt x="297" y="1370"/>
                    </a:lnTo>
                    <a:lnTo>
                      <a:pt x="295" y="1364"/>
                    </a:lnTo>
                    <a:lnTo>
                      <a:pt x="295" y="1358"/>
                    </a:lnTo>
                    <a:lnTo>
                      <a:pt x="294" y="1352"/>
                    </a:lnTo>
                    <a:lnTo>
                      <a:pt x="294" y="1347"/>
                    </a:lnTo>
                    <a:lnTo>
                      <a:pt x="295" y="1342"/>
                    </a:lnTo>
                    <a:lnTo>
                      <a:pt x="294" y="1336"/>
                    </a:lnTo>
                    <a:lnTo>
                      <a:pt x="294" y="1332"/>
                    </a:lnTo>
                    <a:lnTo>
                      <a:pt x="292" y="1327"/>
                    </a:lnTo>
                    <a:lnTo>
                      <a:pt x="292" y="1323"/>
                    </a:lnTo>
                    <a:lnTo>
                      <a:pt x="289" y="1319"/>
                    </a:lnTo>
                    <a:lnTo>
                      <a:pt x="287" y="1315"/>
                    </a:lnTo>
                    <a:lnTo>
                      <a:pt x="283" y="1312"/>
                    </a:lnTo>
                    <a:lnTo>
                      <a:pt x="279" y="1310"/>
                    </a:lnTo>
                    <a:lnTo>
                      <a:pt x="275" y="1307"/>
                    </a:lnTo>
                    <a:lnTo>
                      <a:pt x="273" y="1307"/>
                    </a:lnTo>
                    <a:lnTo>
                      <a:pt x="270" y="1307"/>
                    </a:lnTo>
                    <a:lnTo>
                      <a:pt x="267" y="1306"/>
                    </a:lnTo>
                    <a:lnTo>
                      <a:pt x="263" y="1307"/>
                    </a:lnTo>
                    <a:lnTo>
                      <a:pt x="260" y="1307"/>
                    </a:lnTo>
                    <a:lnTo>
                      <a:pt x="256" y="1307"/>
                    </a:lnTo>
                    <a:lnTo>
                      <a:pt x="251" y="1307"/>
                    </a:lnTo>
                    <a:lnTo>
                      <a:pt x="248" y="1307"/>
                    </a:lnTo>
                    <a:lnTo>
                      <a:pt x="244" y="1308"/>
                    </a:lnTo>
                    <a:lnTo>
                      <a:pt x="239" y="1308"/>
                    </a:lnTo>
                    <a:lnTo>
                      <a:pt x="231" y="1308"/>
                    </a:lnTo>
                    <a:lnTo>
                      <a:pt x="222" y="1310"/>
                    </a:lnTo>
                    <a:lnTo>
                      <a:pt x="214" y="1311"/>
                    </a:lnTo>
                    <a:lnTo>
                      <a:pt x="207" y="1313"/>
                    </a:lnTo>
                    <a:lnTo>
                      <a:pt x="202" y="1316"/>
                    </a:lnTo>
                    <a:lnTo>
                      <a:pt x="197" y="1321"/>
                    </a:lnTo>
                    <a:lnTo>
                      <a:pt x="194" y="1326"/>
                    </a:lnTo>
                    <a:lnTo>
                      <a:pt x="191" y="1332"/>
                    </a:lnTo>
                    <a:lnTo>
                      <a:pt x="190" y="1338"/>
                    </a:lnTo>
                    <a:lnTo>
                      <a:pt x="191" y="1346"/>
                    </a:lnTo>
                    <a:lnTo>
                      <a:pt x="192" y="1354"/>
                    </a:lnTo>
                    <a:lnTo>
                      <a:pt x="195" y="1362"/>
                    </a:lnTo>
                    <a:lnTo>
                      <a:pt x="199" y="1368"/>
                    </a:lnTo>
                    <a:lnTo>
                      <a:pt x="203" y="1374"/>
                    </a:lnTo>
                    <a:lnTo>
                      <a:pt x="207" y="1380"/>
                    </a:lnTo>
                    <a:lnTo>
                      <a:pt x="213" y="1385"/>
                    </a:lnTo>
                    <a:lnTo>
                      <a:pt x="217" y="1389"/>
                    </a:lnTo>
                    <a:lnTo>
                      <a:pt x="222" y="1394"/>
                    </a:lnTo>
                    <a:lnTo>
                      <a:pt x="226" y="1399"/>
                    </a:lnTo>
                    <a:lnTo>
                      <a:pt x="231" y="1403"/>
                    </a:lnTo>
                    <a:lnTo>
                      <a:pt x="235" y="1411"/>
                    </a:lnTo>
                    <a:lnTo>
                      <a:pt x="238" y="1417"/>
                    </a:lnTo>
                    <a:lnTo>
                      <a:pt x="237" y="1422"/>
                    </a:lnTo>
                    <a:lnTo>
                      <a:pt x="235" y="1426"/>
                    </a:lnTo>
                    <a:lnTo>
                      <a:pt x="231" y="1429"/>
                    </a:lnTo>
                    <a:lnTo>
                      <a:pt x="226" y="1432"/>
                    </a:lnTo>
                    <a:lnTo>
                      <a:pt x="222" y="1433"/>
                    </a:lnTo>
                    <a:lnTo>
                      <a:pt x="218" y="1434"/>
                    </a:lnTo>
                    <a:lnTo>
                      <a:pt x="215" y="1435"/>
                    </a:lnTo>
                    <a:lnTo>
                      <a:pt x="214" y="1435"/>
                    </a:lnTo>
                    <a:lnTo>
                      <a:pt x="190" y="1435"/>
                    </a:lnTo>
                    <a:lnTo>
                      <a:pt x="168" y="1429"/>
                    </a:lnTo>
                    <a:lnTo>
                      <a:pt x="149" y="1418"/>
                    </a:lnTo>
                    <a:lnTo>
                      <a:pt x="133" y="1404"/>
                    </a:lnTo>
                    <a:lnTo>
                      <a:pt x="119" y="1388"/>
                    </a:lnTo>
                    <a:lnTo>
                      <a:pt x="108" y="1372"/>
                    </a:lnTo>
                    <a:lnTo>
                      <a:pt x="99" y="1357"/>
                    </a:lnTo>
                    <a:lnTo>
                      <a:pt x="93" y="1344"/>
                    </a:lnTo>
                    <a:lnTo>
                      <a:pt x="90" y="1335"/>
                    </a:lnTo>
                    <a:lnTo>
                      <a:pt x="89" y="1332"/>
                    </a:lnTo>
                    <a:lnTo>
                      <a:pt x="88" y="1329"/>
                    </a:lnTo>
                    <a:lnTo>
                      <a:pt x="86" y="1318"/>
                    </a:lnTo>
                    <a:lnTo>
                      <a:pt x="83" y="1302"/>
                    </a:lnTo>
                    <a:lnTo>
                      <a:pt x="79" y="1282"/>
                    </a:lnTo>
                    <a:lnTo>
                      <a:pt x="74" y="1260"/>
                    </a:lnTo>
                    <a:lnTo>
                      <a:pt x="70" y="1237"/>
                    </a:lnTo>
                    <a:lnTo>
                      <a:pt x="67" y="1214"/>
                    </a:lnTo>
                    <a:lnTo>
                      <a:pt x="65" y="1193"/>
                    </a:lnTo>
                    <a:lnTo>
                      <a:pt x="64" y="1176"/>
                    </a:lnTo>
                    <a:lnTo>
                      <a:pt x="66" y="1163"/>
                    </a:lnTo>
                    <a:lnTo>
                      <a:pt x="67" y="1160"/>
                    </a:lnTo>
                    <a:lnTo>
                      <a:pt x="69" y="1155"/>
                    </a:lnTo>
                    <a:lnTo>
                      <a:pt x="71" y="1148"/>
                    </a:lnTo>
                    <a:lnTo>
                      <a:pt x="74" y="1141"/>
                    </a:lnTo>
                    <a:lnTo>
                      <a:pt x="77" y="1133"/>
                    </a:lnTo>
                    <a:lnTo>
                      <a:pt x="82" y="1126"/>
                    </a:lnTo>
                    <a:lnTo>
                      <a:pt x="86" y="1119"/>
                    </a:lnTo>
                    <a:lnTo>
                      <a:pt x="92" y="1112"/>
                    </a:lnTo>
                    <a:lnTo>
                      <a:pt x="98" y="1106"/>
                    </a:lnTo>
                    <a:lnTo>
                      <a:pt x="104" y="1101"/>
                    </a:lnTo>
                    <a:lnTo>
                      <a:pt x="114" y="1097"/>
                    </a:lnTo>
                    <a:lnTo>
                      <a:pt x="122" y="1095"/>
                    </a:lnTo>
                    <a:lnTo>
                      <a:pt x="130" y="1094"/>
                    </a:lnTo>
                    <a:lnTo>
                      <a:pt x="138" y="1094"/>
                    </a:lnTo>
                    <a:lnTo>
                      <a:pt x="145" y="1095"/>
                    </a:lnTo>
                    <a:lnTo>
                      <a:pt x="151" y="1096"/>
                    </a:lnTo>
                    <a:lnTo>
                      <a:pt x="157" y="1096"/>
                    </a:lnTo>
                    <a:lnTo>
                      <a:pt x="162" y="1095"/>
                    </a:lnTo>
                    <a:lnTo>
                      <a:pt x="168" y="1093"/>
                    </a:lnTo>
                    <a:lnTo>
                      <a:pt x="172" y="1088"/>
                    </a:lnTo>
                    <a:lnTo>
                      <a:pt x="174" y="1084"/>
                    </a:lnTo>
                    <a:lnTo>
                      <a:pt x="175" y="1080"/>
                    </a:lnTo>
                    <a:lnTo>
                      <a:pt x="175" y="1076"/>
                    </a:lnTo>
                    <a:lnTo>
                      <a:pt x="175" y="1072"/>
                    </a:lnTo>
                    <a:lnTo>
                      <a:pt x="174" y="1068"/>
                    </a:lnTo>
                    <a:lnTo>
                      <a:pt x="173" y="1064"/>
                    </a:lnTo>
                    <a:lnTo>
                      <a:pt x="172" y="1060"/>
                    </a:lnTo>
                    <a:lnTo>
                      <a:pt x="171" y="1057"/>
                    </a:lnTo>
                    <a:lnTo>
                      <a:pt x="171" y="1053"/>
                    </a:lnTo>
                    <a:lnTo>
                      <a:pt x="171" y="1049"/>
                    </a:lnTo>
                    <a:lnTo>
                      <a:pt x="172" y="1037"/>
                    </a:lnTo>
                    <a:lnTo>
                      <a:pt x="172" y="1027"/>
                    </a:lnTo>
                    <a:lnTo>
                      <a:pt x="171" y="1019"/>
                    </a:lnTo>
                    <a:lnTo>
                      <a:pt x="168" y="1014"/>
                    </a:lnTo>
                    <a:lnTo>
                      <a:pt x="165" y="1010"/>
                    </a:lnTo>
                    <a:lnTo>
                      <a:pt x="162" y="1008"/>
                    </a:lnTo>
                    <a:lnTo>
                      <a:pt x="160" y="1006"/>
                    </a:lnTo>
                    <a:lnTo>
                      <a:pt x="158" y="1006"/>
                    </a:lnTo>
                    <a:lnTo>
                      <a:pt x="156" y="1006"/>
                    </a:lnTo>
                    <a:lnTo>
                      <a:pt x="152" y="1007"/>
                    </a:lnTo>
                    <a:lnTo>
                      <a:pt x="146" y="1010"/>
                    </a:lnTo>
                    <a:lnTo>
                      <a:pt x="135" y="1015"/>
                    </a:lnTo>
                    <a:lnTo>
                      <a:pt x="121" y="1020"/>
                    </a:lnTo>
                    <a:lnTo>
                      <a:pt x="108" y="1025"/>
                    </a:lnTo>
                    <a:lnTo>
                      <a:pt x="92" y="1029"/>
                    </a:lnTo>
                    <a:lnTo>
                      <a:pt x="80" y="1031"/>
                    </a:lnTo>
                    <a:lnTo>
                      <a:pt x="67" y="1031"/>
                    </a:lnTo>
                    <a:lnTo>
                      <a:pt x="59" y="1027"/>
                    </a:lnTo>
                    <a:lnTo>
                      <a:pt x="54" y="1019"/>
                    </a:lnTo>
                    <a:lnTo>
                      <a:pt x="54" y="1006"/>
                    </a:lnTo>
                    <a:lnTo>
                      <a:pt x="55" y="990"/>
                    </a:lnTo>
                    <a:lnTo>
                      <a:pt x="58" y="973"/>
                    </a:lnTo>
                    <a:lnTo>
                      <a:pt x="62" y="953"/>
                    </a:lnTo>
                    <a:lnTo>
                      <a:pt x="67" y="932"/>
                    </a:lnTo>
                    <a:lnTo>
                      <a:pt x="73" y="909"/>
                    </a:lnTo>
                    <a:lnTo>
                      <a:pt x="77" y="886"/>
                    </a:lnTo>
                    <a:lnTo>
                      <a:pt x="81" y="860"/>
                    </a:lnTo>
                    <a:lnTo>
                      <a:pt x="83" y="835"/>
                    </a:lnTo>
                    <a:lnTo>
                      <a:pt x="83" y="810"/>
                    </a:lnTo>
                    <a:lnTo>
                      <a:pt x="83" y="809"/>
                    </a:lnTo>
                    <a:lnTo>
                      <a:pt x="84" y="807"/>
                    </a:lnTo>
                    <a:lnTo>
                      <a:pt x="86" y="803"/>
                    </a:lnTo>
                    <a:lnTo>
                      <a:pt x="87" y="800"/>
                    </a:lnTo>
                    <a:lnTo>
                      <a:pt x="89" y="794"/>
                    </a:lnTo>
                    <a:lnTo>
                      <a:pt x="92" y="790"/>
                    </a:lnTo>
                    <a:lnTo>
                      <a:pt x="94" y="785"/>
                    </a:lnTo>
                    <a:lnTo>
                      <a:pt x="96" y="781"/>
                    </a:lnTo>
                    <a:lnTo>
                      <a:pt x="99" y="777"/>
                    </a:lnTo>
                    <a:lnTo>
                      <a:pt x="102" y="774"/>
                    </a:lnTo>
                    <a:lnTo>
                      <a:pt x="105" y="772"/>
                    </a:lnTo>
                    <a:lnTo>
                      <a:pt x="108" y="769"/>
                    </a:lnTo>
                    <a:lnTo>
                      <a:pt x="111" y="768"/>
                    </a:lnTo>
                    <a:lnTo>
                      <a:pt x="114" y="766"/>
                    </a:lnTo>
                    <a:lnTo>
                      <a:pt x="119" y="765"/>
                    </a:lnTo>
                    <a:lnTo>
                      <a:pt x="124" y="764"/>
                    </a:lnTo>
                    <a:lnTo>
                      <a:pt x="128" y="764"/>
                    </a:lnTo>
                    <a:lnTo>
                      <a:pt x="133" y="764"/>
                    </a:lnTo>
                    <a:lnTo>
                      <a:pt x="140" y="765"/>
                    </a:lnTo>
                    <a:lnTo>
                      <a:pt x="146" y="766"/>
                    </a:lnTo>
                    <a:lnTo>
                      <a:pt x="149" y="767"/>
                    </a:lnTo>
                    <a:lnTo>
                      <a:pt x="154" y="769"/>
                    </a:lnTo>
                    <a:lnTo>
                      <a:pt x="157" y="771"/>
                    </a:lnTo>
                    <a:lnTo>
                      <a:pt x="161" y="773"/>
                    </a:lnTo>
                    <a:lnTo>
                      <a:pt x="164" y="775"/>
                    </a:lnTo>
                    <a:lnTo>
                      <a:pt x="168" y="778"/>
                    </a:lnTo>
                    <a:lnTo>
                      <a:pt x="171" y="780"/>
                    </a:lnTo>
                    <a:lnTo>
                      <a:pt x="175" y="782"/>
                    </a:lnTo>
                    <a:lnTo>
                      <a:pt x="178" y="784"/>
                    </a:lnTo>
                    <a:lnTo>
                      <a:pt x="181" y="786"/>
                    </a:lnTo>
                    <a:lnTo>
                      <a:pt x="187" y="788"/>
                    </a:lnTo>
                    <a:lnTo>
                      <a:pt x="193" y="791"/>
                    </a:lnTo>
                    <a:lnTo>
                      <a:pt x="198" y="792"/>
                    </a:lnTo>
                    <a:lnTo>
                      <a:pt x="203" y="794"/>
                    </a:lnTo>
                    <a:lnTo>
                      <a:pt x="207" y="795"/>
                    </a:lnTo>
                    <a:lnTo>
                      <a:pt x="211" y="796"/>
                    </a:lnTo>
                    <a:lnTo>
                      <a:pt x="215" y="797"/>
                    </a:lnTo>
                    <a:lnTo>
                      <a:pt x="217" y="797"/>
                    </a:lnTo>
                    <a:lnTo>
                      <a:pt x="219" y="797"/>
                    </a:lnTo>
                    <a:lnTo>
                      <a:pt x="230" y="803"/>
                    </a:lnTo>
                    <a:lnTo>
                      <a:pt x="235" y="818"/>
                    </a:lnTo>
                    <a:lnTo>
                      <a:pt x="237" y="838"/>
                    </a:lnTo>
                    <a:lnTo>
                      <a:pt x="235" y="860"/>
                    </a:lnTo>
                    <a:lnTo>
                      <a:pt x="234" y="886"/>
                    </a:lnTo>
                    <a:lnTo>
                      <a:pt x="234" y="911"/>
                    </a:lnTo>
                    <a:lnTo>
                      <a:pt x="236" y="933"/>
                    </a:lnTo>
                    <a:lnTo>
                      <a:pt x="243" y="949"/>
                    </a:lnTo>
                    <a:lnTo>
                      <a:pt x="257" y="960"/>
                    </a:lnTo>
                    <a:lnTo>
                      <a:pt x="277" y="962"/>
                    </a:lnTo>
                    <a:lnTo>
                      <a:pt x="285" y="960"/>
                    </a:lnTo>
                    <a:lnTo>
                      <a:pt x="292" y="955"/>
                    </a:lnTo>
                    <a:lnTo>
                      <a:pt x="298" y="949"/>
                    </a:lnTo>
                    <a:lnTo>
                      <a:pt x="303" y="940"/>
                    </a:lnTo>
                    <a:lnTo>
                      <a:pt x="308" y="931"/>
                    </a:lnTo>
                    <a:lnTo>
                      <a:pt x="311" y="921"/>
                    </a:lnTo>
                    <a:lnTo>
                      <a:pt x="314" y="911"/>
                    </a:lnTo>
                    <a:lnTo>
                      <a:pt x="317" y="902"/>
                    </a:lnTo>
                    <a:lnTo>
                      <a:pt x="318" y="893"/>
                    </a:lnTo>
                    <a:lnTo>
                      <a:pt x="319" y="885"/>
                    </a:lnTo>
                    <a:lnTo>
                      <a:pt x="320" y="874"/>
                    </a:lnTo>
                    <a:lnTo>
                      <a:pt x="322" y="864"/>
                    </a:lnTo>
                    <a:lnTo>
                      <a:pt x="326" y="854"/>
                    </a:lnTo>
                    <a:lnTo>
                      <a:pt x="330" y="845"/>
                    </a:lnTo>
                    <a:lnTo>
                      <a:pt x="336" y="835"/>
                    </a:lnTo>
                    <a:lnTo>
                      <a:pt x="342" y="826"/>
                    </a:lnTo>
                    <a:lnTo>
                      <a:pt x="349" y="818"/>
                    </a:lnTo>
                    <a:lnTo>
                      <a:pt x="355" y="810"/>
                    </a:lnTo>
                    <a:lnTo>
                      <a:pt x="361" y="800"/>
                    </a:lnTo>
                    <a:lnTo>
                      <a:pt x="366" y="791"/>
                    </a:lnTo>
                    <a:lnTo>
                      <a:pt x="369" y="784"/>
                    </a:lnTo>
                    <a:lnTo>
                      <a:pt x="371" y="778"/>
                    </a:lnTo>
                    <a:lnTo>
                      <a:pt x="371" y="772"/>
                    </a:lnTo>
                    <a:lnTo>
                      <a:pt x="371" y="766"/>
                    </a:lnTo>
                    <a:lnTo>
                      <a:pt x="371" y="760"/>
                    </a:lnTo>
                    <a:lnTo>
                      <a:pt x="370" y="754"/>
                    </a:lnTo>
                    <a:lnTo>
                      <a:pt x="369" y="748"/>
                    </a:lnTo>
                    <a:lnTo>
                      <a:pt x="368" y="741"/>
                    </a:lnTo>
                    <a:lnTo>
                      <a:pt x="368" y="734"/>
                    </a:lnTo>
                    <a:lnTo>
                      <a:pt x="367" y="727"/>
                    </a:lnTo>
                    <a:lnTo>
                      <a:pt x="368" y="724"/>
                    </a:lnTo>
                    <a:lnTo>
                      <a:pt x="368" y="721"/>
                    </a:lnTo>
                    <a:lnTo>
                      <a:pt x="368" y="717"/>
                    </a:lnTo>
                    <a:lnTo>
                      <a:pt x="369" y="713"/>
                    </a:lnTo>
                    <a:lnTo>
                      <a:pt x="370" y="708"/>
                    </a:lnTo>
                    <a:lnTo>
                      <a:pt x="371" y="705"/>
                    </a:lnTo>
                    <a:lnTo>
                      <a:pt x="372" y="701"/>
                    </a:lnTo>
                    <a:lnTo>
                      <a:pt x="374" y="698"/>
                    </a:lnTo>
                    <a:lnTo>
                      <a:pt x="375" y="695"/>
                    </a:lnTo>
                    <a:lnTo>
                      <a:pt x="377" y="692"/>
                    </a:lnTo>
                    <a:lnTo>
                      <a:pt x="386" y="682"/>
                    </a:lnTo>
                    <a:lnTo>
                      <a:pt x="393" y="671"/>
                    </a:lnTo>
                    <a:lnTo>
                      <a:pt x="398" y="660"/>
                    </a:lnTo>
                    <a:lnTo>
                      <a:pt x="403" y="648"/>
                    </a:lnTo>
                    <a:lnTo>
                      <a:pt x="406" y="636"/>
                    </a:lnTo>
                    <a:lnTo>
                      <a:pt x="409" y="624"/>
                    </a:lnTo>
                    <a:lnTo>
                      <a:pt x="411" y="612"/>
                    </a:lnTo>
                    <a:lnTo>
                      <a:pt x="412" y="599"/>
                    </a:lnTo>
                    <a:lnTo>
                      <a:pt x="411" y="586"/>
                    </a:lnTo>
                    <a:lnTo>
                      <a:pt x="410" y="573"/>
                    </a:lnTo>
                    <a:lnTo>
                      <a:pt x="409" y="568"/>
                    </a:lnTo>
                    <a:lnTo>
                      <a:pt x="410" y="564"/>
                    </a:lnTo>
                    <a:lnTo>
                      <a:pt x="411" y="560"/>
                    </a:lnTo>
                    <a:lnTo>
                      <a:pt x="412" y="555"/>
                    </a:lnTo>
                    <a:lnTo>
                      <a:pt x="415" y="550"/>
                    </a:lnTo>
                    <a:lnTo>
                      <a:pt x="417" y="544"/>
                    </a:lnTo>
                    <a:lnTo>
                      <a:pt x="419" y="539"/>
                    </a:lnTo>
                    <a:lnTo>
                      <a:pt x="422" y="531"/>
                    </a:lnTo>
                    <a:lnTo>
                      <a:pt x="424" y="524"/>
                    </a:lnTo>
                    <a:lnTo>
                      <a:pt x="426" y="515"/>
                    </a:lnTo>
                    <a:lnTo>
                      <a:pt x="420" y="486"/>
                    </a:lnTo>
                    <a:lnTo>
                      <a:pt x="415" y="481"/>
                    </a:lnTo>
                    <a:lnTo>
                      <a:pt x="408" y="480"/>
                    </a:lnTo>
                    <a:lnTo>
                      <a:pt x="402" y="479"/>
                    </a:lnTo>
                    <a:lnTo>
                      <a:pt x="396" y="480"/>
                    </a:lnTo>
                    <a:lnTo>
                      <a:pt x="389" y="484"/>
                    </a:lnTo>
                    <a:lnTo>
                      <a:pt x="383" y="487"/>
                    </a:lnTo>
                    <a:lnTo>
                      <a:pt x="377" y="492"/>
                    </a:lnTo>
                    <a:lnTo>
                      <a:pt x="371" y="496"/>
                    </a:lnTo>
                    <a:lnTo>
                      <a:pt x="366" y="502"/>
                    </a:lnTo>
                    <a:lnTo>
                      <a:pt x="362" y="507"/>
                    </a:lnTo>
                    <a:lnTo>
                      <a:pt x="358" y="512"/>
                    </a:lnTo>
                    <a:lnTo>
                      <a:pt x="356" y="517"/>
                    </a:lnTo>
                    <a:lnTo>
                      <a:pt x="353" y="523"/>
                    </a:lnTo>
                    <a:lnTo>
                      <a:pt x="352" y="530"/>
                    </a:lnTo>
                    <a:lnTo>
                      <a:pt x="349" y="537"/>
                    </a:lnTo>
                    <a:lnTo>
                      <a:pt x="347" y="544"/>
                    </a:lnTo>
                    <a:lnTo>
                      <a:pt x="346" y="550"/>
                    </a:lnTo>
                    <a:lnTo>
                      <a:pt x="343" y="556"/>
                    </a:lnTo>
                    <a:lnTo>
                      <a:pt x="342" y="562"/>
                    </a:lnTo>
                    <a:lnTo>
                      <a:pt x="339" y="566"/>
                    </a:lnTo>
                    <a:lnTo>
                      <a:pt x="333" y="575"/>
                    </a:lnTo>
                    <a:lnTo>
                      <a:pt x="328" y="582"/>
                    </a:lnTo>
                    <a:lnTo>
                      <a:pt x="324" y="588"/>
                    </a:lnTo>
                    <a:lnTo>
                      <a:pt x="320" y="594"/>
                    </a:lnTo>
                    <a:lnTo>
                      <a:pt x="317" y="601"/>
                    </a:lnTo>
                    <a:lnTo>
                      <a:pt x="315" y="607"/>
                    </a:lnTo>
                    <a:lnTo>
                      <a:pt x="314" y="615"/>
                    </a:lnTo>
                    <a:lnTo>
                      <a:pt x="312" y="625"/>
                    </a:lnTo>
                    <a:lnTo>
                      <a:pt x="310" y="638"/>
                    </a:lnTo>
                    <a:lnTo>
                      <a:pt x="308" y="654"/>
                    </a:lnTo>
                    <a:lnTo>
                      <a:pt x="308" y="655"/>
                    </a:lnTo>
                    <a:lnTo>
                      <a:pt x="307" y="658"/>
                    </a:lnTo>
                    <a:lnTo>
                      <a:pt x="305" y="661"/>
                    </a:lnTo>
                    <a:lnTo>
                      <a:pt x="304" y="664"/>
                    </a:lnTo>
                    <a:lnTo>
                      <a:pt x="301" y="667"/>
                    </a:lnTo>
                    <a:lnTo>
                      <a:pt x="299" y="670"/>
                    </a:lnTo>
                    <a:lnTo>
                      <a:pt x="296" y="672"/>
                    </a:lnTo>
                    <a:lnTo>
                      <a:pt x="294" y="674"/>
                    </a:lnTo>
                    <a:lnTo>
                      <a:pt x="292" y="677"/>
                    </a:lnTo>
                    <a:lnTo>
                      <a:pt x="289" y="678"/>
                    </a:lnTo>
                    <a:lnTo>
                      <a:pt x="282" y="680"/>
                    </a:lnTo>
                    <a:lnTo>
                      <a:pt x="276" y="683"/>
                    </a:lnTo>
                    <a:lnTo>
                      <a:pt x="270" y="683"/>
                    </a:lnTo>
                    <a:lnTo>
                      <a:pt x="266" y="684"/>
                    </a:lnTo>
                    <a:lnTo>
                      <a:pt x="260" y="686"/>
                    </a:lnTo>
                    <a:lnTo>
                      <a:pt x="255" y="687"/>
                    </a:lnTo>
                    <a:lnTo>
                      <a:pt x="249" y="689"/>
                    </a:lnTo>
                    <a:lnTo>
                      <a:pt x="241" y="693"/>
                    </a:lnTo>
                    <a:lnTo>
                      <a:pt x="233" y="699"/>
                    </a:lnTo>
                    <a:lnTo>
                      <a:pt x="222" y="705"/>
                    </a:lnTo>
                    <a:lnTo>
                      <a:pt x="218" y="708"/>
                    </a:lnTo>
                    <a:lnTo>
                      <a:pt x="213" y="708"/>
                    </a:lnTo>
                    <a:lnTo>
                      <a:pt x="206" y="708"/>
                    </a:lnTo>
                    <a:lnTo>
                      <a:pt x="198" y="708"/>
                    </a:lnTo>
                    <a:lnTo>
                      <a:pt x="191" y="708"/>
                    </a:lnTo>
                    <a:lnTo>
                      <a:pt x="183" y="707"/>
                    </a:lnTo>
                    <a:lnTo>
                      <a:pt x="177" y="705"/>
                    </a:lnTo>
                    <a:lnTo>
                      <a:pt x="172" y="705"/>
                    </a:lnTo>
                    <a:lnTo>
                      <a:pt x="168" y="704"/>
                    </a:lnTo>
                    <a:lnTo>
                      <a:pt x="167" y="703"/>
                    </a:lnTo>
                    <a:lnTo>
                      <a:pt x="165" y="703"/>
                    </a:lnTo>
                    <a:lnTo>
                      <a:pt x="162" y="702"/>
                    </a:lnTo>
                    <a:lnTo>
                      <a:pt x="157" y="701"/>
                    </a:lnTo>
                    <a:lnTo>
                      <a:pt x="152" y="697"/>
                    </a:lnTo>
                    <a:lnTo>
                      <a:pt x="145" y="692"/>
                    </a:lnTo>
                    <a:lnTo>
                      <a:pt x="139" y="684"/>
                    </a:lnTo>
                    <a:lnTo>
                      <a:pt x="133" y="674"/>
                    </a:lnTo>
                    <a:lnTo>
                      <a:pt x="130" y="659"/>
                    </a:lnTo>
                    <a:lnTo>
                      <a:pt x="127" y="642"/>
                    </a:lnTo>
                    <a:lnTo>
                      <a:pt x="127" y="620"/>
                    </a:lnTo>
                    <a:lnTo>
                      <a:pt x="129" y="595"/>
                    </a:lnTo>
                    <a:lnTo>
                      <a:pt x="132" y="573"/>
                    </a:lnTo>
                    <a:lnTo>
                      <a:pt x="137" y="554"/>
                    </a:lnTo>
                    <a:lnTo>
                      <a:pt x="143" y="537"/>
                    </a:lnTo>
                    <a:lnTo>
                      <a:pt x="149" y="524"/>
                    </a:lnTo>
                    <a:lnTo>
                      <a:pt x="156" y="512"/>
                    </a:lnTo>
                    <a:lnTo>
                      <a:pt x="163" y="503"/>
                    </a:lnTo>
                    <a:lnTo>
                      <a:pt x="170" y="496"/>
                    </a:lnTo>
                    <a:lnTo>
                      <a:pt x="177" y="492"/>
                    </a:lnTo>
                    <a:lnTo>
                      <a:pt x="184" y="490"/>
                    </a:lnTo>
                    <a:lnTo>
                      <a:pt x="190" y="490"/>
                    </a:lnTo>
                    <a:lnTo>
                      <a:pt x="197" y="491"/>
                    </a:lnTo>
                    <a:lnTo>
                      <a:pt x="203" y="493"/>
                    </a:lnTo>
                    <a:lnTo>
                      <a:pt x="210" y="496"/>
                    </a:lnTo>
                    <a:lnTo>
                      <a:pt x="217" y="500"/>
                    </a:lnTo>
                    <a:lnTo>
                      <a:pt x="224" y="504"/>
                    </a:lnTo>
                    <a:lnTo>
                      <a:pt x="232" y="507"/>
                    </a:lnTo>
                    <a:lnTo>
                      <a:pt x="239" y="509"/>
                    </a:lnTo>
                    <a:lnTo>
                      <a:pt x="248" y="509"/>
                    </a:lnTo>
                    <a:lnTo>
                      <a:pt x="257" y="509"/>
                    </a:lnTo>
                    <a:lnTo>
                      <a:pt x="262" y="507"/>
                    </a:lnTo>
                    <a:lnTo>
                      <a:pt x="267" y="505"/>
                    </a:lnTo>
                    <a:lnTo>
                      <a:pt x="272" y="502"/>
                    </a:lnTo>
                    <a:lnTo>
                      <a:pt x="277" y="499"/>
                    </a:lnTo>
                    <a:lnTo>
                      <a:pt x="282" y="495"/>
                    </a:lnTo>
                    <a:lnTo>
                      <a:pt x="286" y="491"/>
                    </a:lnTo>
                    <a:lnTo>
                      <a:pt x="291" y="488"/>
                    </a:lnTo>
                    <a:lnTo>
                      <a:pt x="295" y="485"/>
                    </a:lnTo>
                    <a:lnTo>
                      <a:pt x="300" y="482"/>
                    </a:lnTo>
                    <a:lnTo>
                      <a:pt x="305" y="480"/>
                    </a:lnTo>
                    <a:lnTo>
                      <a:pt x="316" y="474"/>
                    </a:lnTo>
                    <a:lnTo>
                      <a:pt x="326" y="468"/>
                    </a:lnTo>
                    <a:lnTo>
                      <a:pt x="333" y="462"/>
                    </a:lnTo>
                    <a:lnTo>
                      <a:pt x="339" y="455"/>
                    </a:lnTo>
                    <a:lnTo>
                      <a:pt x="345" y="449"/>
                    </a:lnTo>
                    <a:lnTo>
                      <a:pt x="348" y="442"/>
                    </a:lnTo>
                    <a:lnTo>
                      <a:pt x="351" y="436"/>
                    </a:lnTo>
                    <a:lnTo>
                      <a:pt x="352" y="430"/>
                    </a:lnTo>
                    <a:lnTo>
                      <a:pt x="354" y="425"/>
                    </a:lnTo>
                    <a:lnTo>
                      <a:pt x="355" y="420"/>
                    </a:lnTo>
                    <a:lnTo>
                      <a:pt x="354" y="417"/>
                    </a:lnTo>
                    <a:lnTo>
                      <a:pt x="350" y="416"/>
                    </a:lnTo>
                    <a:lnTo>
                      <a:pt x="343" y="417"/>
                    </a:lnTo>
                    <a:lnTo>
                      <a:pt x="334" y="419"/>
                    </a:lnTo>
                    <a:lnTo>
                      <a:pt x="322" y="423"/>
                    </a:lnTo>
                    <a:lnTo>
                      <a:pt x="309" y="426"/>
                    </a:lnTo>
                    <a:lnTo>
                      <a:pt x="293" y="430"/>
                    </a:lnTo>
                    <a:lnTo>
                      <a:pt x="277" y="432"/>
                    </a:lnTo>
                    <a:lnTo>
                      <a:pt x="259" y="433"/>
                    </a:lnTo>
                    <a:lnTo>
                      <a:pt x="241" y="432"/>
                    </a:lnTo>
                    <a:lnTo>
                      <a:pt x="232" y="430"/>
                    </a:lnTo>
                    <a:lnTo>
                      <a:pt x="225" y="425"/>
                    </a:lnTo>
                    <a:lnTo>
                      <a:pt x="220" y="419"/>
                    </a:lnTo>
                    <a:lnTo>
                      <a:pt x="216" y="411"/>
                    </a:lnTo>
                    <a:lnTo>
                      <a:pt x="213" y="404"/>
                    </a:lnTo>
                    <a:lnTo>
                      <a:pt x="210" y="395"/>
                    </a:lnTo>
                    <a:lnTo>
                      <a:pt x="209" y="388"/>
                    </a:lnTo>
                    <a:lnTo>
                      <a:pt x="208" y="382"/>
                    </a:lnTo>
                    <a:lnTo>
                      <a:pt x="208" y="376"/>
                    </a:lnTo>
                    <a:lnTo>
                      <a:pt x="209" y="373"/>
                    </a:lnTo>
                    <a:lnTo>
                      <a:pt x="212" y="364"/>
                    </a:lnTo>
                    <a:lnTo>
                      <a:pt x="217" y="355"/>
                    </a:lnTo>
                    <a:lnTo>
                      <a:pt x="224" y="347"/>
                    </a:lnTo>
                    <a:lnTo>
                      <a:pt x="232" y="338"/>
                    </a:lnTo>
                    <a:lnTo>
                      <a:pt x="239" y="331"/>
                    </a:lnTo>
                    <a:lnTo>
                      <a:pt x="248" y="323"/>
                    </a:lnTo>
                    <a:lnTo>
                      <a:pt x="256" y="316"/>
                    </a:lnTo>
                    <a:lnTo>
                      <a:pt x="263" y="310"/>
                    </a:lnTo>
                    <a:lnTo>
                      <a:pt x="270" y="303"/>
                    </a:lnTo>
                    <a:lnTo>
                      <a:pt x="275" y="297"/>
                    </a:lnTo>
                    <a:lnTo>
                      <a:pt x="279" y="291"/>
                    </a:lnTo>
                    <a:lnTo>
                      <a:pt x="282" y="283"/>
                    </a:lnTo>
                    <a:lnTo>
                      <a:pt x="285" y="274"/>
                    </a:lnTo>
                    <a:lnTo>
                      <a:pt x="288" y="265"/>
                    </a:lnTo>
                    <a:lnTo>
                      <a:pt x="291" y="254"/>
                    </a:lnTo>
                    <a:lnTo>
                      <a:pt x="295" y="243"/>
                    </a:lnTo>
                    <a:lnTo>
                      <a:pt x="300" y="231"/>
                    </a:lnTo>
                    <a:lnTo>
                      <a:pt x="306" y="220"/>
                    </a:lnTo>
                    <a:lnTo>
                      <a:pt x="313" y="208"/>
                    </a:lnTo>
                    <a:lnTo>
                      <a:pt x="323" y="196"/>
                    </a:lnTo>
                    <a:lnTo>
                      <a:pt x="330" y="188"/>
                    </a:lnTo>
                    <a:lnTo>
                      <a:pt x="338" y="180"/>
                    </a:lnTo>
                    <a:lnTo>
                      <a:pt x="346" y="173"/>
                    </a:lnTo>
                    <a:lnTo>
                      <a:pt x="354" y="167"/>
                    </a:lnTo>
                    <a:lnTo>
                      <a:pt x="362" y="162"/>
                    </a:lnTo>
                    <a:lnTo>
                      <a:pt x="369" y="158"/>
                    </a:lnTo>
                    <a:lnTo>
                      <a:pt x="376" y="154"/>
                    </a:lnTo>
                    <a:lnTo>
                      <a:pt x="383" y="151"/>
                    </a:lnTo>
                    <a:lnTo>
                      <a:pt x="390" y="149"/>
                    </a:lnTo>
                    <a:lnTo>
                      <a:pt x="397" y="148"/>
                    </a:lnTo>
                    <a:lnTo>
                      <a:pt x="398" y="148"/>
                    </a:lnTo>
                    <a:lnTo>
                      <a:pt x="400" y="148"/>
                    </a:lnTo>
                    <a:lnTo>
                      <a:pt x="403" y="149"/>
                    </a:lnTo>
                    <a:lnTo>
                      <a:pt x="407" y="151"/>
                    </a:lnTo>
                    <a:lnTo>
                      <a:pt x="411" y="155"/>
                    </a:lnTo>
                    <a:lnTo>
                      <a:pt x="416" y="160"/>
                    </a:lnTo>
                    <a:lnTo>
                      <a:pt x="419" y="166"/>
                    </a:lnTo>
                    <a:lnTo>
                      <a:pt x="422" y="173"/>
                    </a:lnTo>
                    <a:lnTo>
                      <a:pt x="425" y="183"/>
                    </a:lnTo>
                    <a:lnTo>
                      <a:pt x="426" y="195"/>
                    </a:lnTo>
                    <a:lnTo>
                      <a:pt x="427" y="205"/>
                    </a:lnTo>
                    <a:lnTo>
                      <a:pt x="427" y="216"/>
                    </a:lnTo>
                    <a:lnTo>
                      <a:pt x="427" y="227"/>
                    </a:lnTo>
                    <a:lnTo>
                      <a:pt x="427" y="237"/>
                    </a:lnTo>
                    <a:lnTo>
                      <a:pt x="428" y="247"/>
                    </a:lnTo>
                    <a:lnTo>
                      <a:pt x="428" y="256"/>
                    </a:lnTo>
                    <a:lnTo>
                      <a:pt x="429" y="265"/>
                    </a:lnTo>
                    <a:lnTo>
                      <a:pt x="431" y="273"/>
                    </a:lnTo>
                    <a:lnTo>
                      <a:pt x="433" y="280"/>
                    </a:lnTo>
                    <a:lnTo>
                      <a:pt x="437" y="284"/>
                    </a:lnTo>
                    <a:lnTo>
                      <a:pt x="442" y="289"/>
                    </a:lnTo>
                    <a:lnTo>
                      <a:pt x="448" y="290"/>
                    </a:lnTo>
                    <a:lnTo>
                      <a:pt x="454" y="287"/>
                    </a:lnTo>
                    <a:lnTo>
                      <a:pt x="459" y="284"/>
                    </a:lnTo>
                    <a:lnTo>
                      <a:pt x="464" y="278"/>
                    </a:lnTo>
                    <a:lnTo>
                      <a:pt x="469" y="272"/>
                    </a:lnTo>
                    <a:lnTo>
                      <a:pt x="475" y="265"/>
                    </a:lnTo>
                    <a:lnTo>
                      <a:pt x="480" y="259"/>
                    </a:lnTo>
                    <a:lnTo>
                      <a:pt x="485" y="253"/>
                    </a:lnTo>
                    <a:lnTo>
                      <a:pt x="491" y="249"/>
                    </a:lnTo>
                    <a:lnTo>
                      <a:pt x="497" y="247"/>
                    </a:lnTo>
                    <a:lnTo>
                      <a:pt x="504" y="247"/>
                    </a:lnTo>
                    <a:lnTo>
                      <a:pt x="512" y="247"/>
                    </a:lnTo>
                    <a:lnTo>
                      <a:pt x="520" y="248"/>
                    </a:lnTo>
                    <a:lnTo>
                      <a:pt x="528" y="249"/>
                    </a:lnTo>
                    <a:lnTo>
                      <a:pt x="536" y="249"/>
                    </a:lnTo>
                    <a:lnTo>
                      <a:pt x="541" y="247"/>
                    </a:lnTo>
                    <a:lnTo>
                      <a:pt x="545" y="244"/>
                    </a:lnTo>
                    <a:lnTo>
                      <a:pt x="546" y="239"/>
                    </a:lnTo>
                    <a:lnTo>
                      <a:pt x="544" y="230"/>
                    </a:lnTo>
                    <a:lnTo>
                      <a:pt x="538" y="218"/>
                    </a:lnTo>
                    <a:lnTo>
                      <a:pt x="531" y="206"/>
                    </a:lnTo>
                    <a:lnTo>
                      <a:pt x="523" y="198"/>
                    </a:lnTo>
                    <a:lnTo>
                      <a:pt x="515" y="190"/>
                    </a:lnTo>
                    <a:lnTo>
                      <a:pt x="506" y="184"/>
                    </a:lnTo>
                    <a:lnTo>
                      <a:pt x="498" y="179"/>
                    </a:lnTo>
                    <a:lnTo>
                      <a:pt x="488" y="173"/>
                    </a:lnTo>
                    <a:lnTo>
                      <a:pt x="480" y="167"/>
                    </a:lnTo>
                    <a:lnTo>
                      <a:pt x="472" y="161"/>
                    </a:lnTo>
                    <a:lnTo>
                      <a:pt x="464" y="153"/>
                    </a:lnTo>
                    <a:lnTo>
                      <a:pt x="460" y="148"/>
                    </a:lnTo>
                    <a:lnTo>
                      <a:pt x="457" y="142"/>
                    </a:lnTo>
                    <a:lnTo>
                      <a:pt x="454" y="135"/>
                    </a:lnTo>
                    <a:lnTo>
                      <a:pt x="453" y="130"/>
                    </a:lnTo>
                    <a:lnTo>
                      <a:pt x="451" y="124"/>
                    </a:lnTo>
                    <a:lnTo>
                      <a:pt x="450" y="119"/>
                    </a:lnTo>
                    <a:lnTo>
                      <a:pt x="450" y="114"/>
                    </a:lnTo>
                    <a:lnTo>
                      <a:pt x="451" y="110"/>
                    </a:lnTo>
                    <a:lnTo>
                      <a:pt x="452" y="107"/>
                    </a:lnTo>
                    <a:lnTo>
                      <a:pt x="454" y="105"/>
                    </a:lnTo>
                    <a:lnTo>
                      <a:pt x="460" y="100"/>
                    </a:lnTo>
                    <a:lnTo>
                      <a:pt x="467" y="95"/>
                    </a:lnTo>
                    <a:lnTo>
                      <a:pt x="474" y="91"/>
                    </a:lnTo>
                    <a:lnTo>
                      <a:pt x="482" y="86"/>
                    </a:lnTo>
                    <a:lnTo>
                      <a:pt x="490" y="82"/>
                    </a:lnTo>
                    <a:lnTo>
                      <a:pt x="498" y="78"/>
                    </a:lnTo>
                    <a:lnTo>
                      <a:pt x="507" y="74"/>
                    </a:lnTo>
                    <a:lnTo>
                      <a:pt x="516" y="70"/>
                    </a:lnTo>
                    <a:lnTo>
                      <a:pt x="526" y="68"/>
                    </a:lnTo>
                    <a:lnTo>
                      <a:pt x="536" y="65"/>
                    </a:lnTo>
                    <a:lnTo>
                      <a:pt x="556" y="62"/>
                    </a:lnTo>
                    <a:lnTo>
                      <a:pt x="574" y="61"/>
                    </a:lnTo>
                    <a:lnTo>
                      <a:pt x="589" y="62"/>
                    </a:lnTo>
                    <a:lnTo>
                      <a:pt x="602" y="64"/>
                    </a:lnTo>
                    <a:lnTo>
                      <a:pt x="615" y="67"/>
                    </a:lnTo>
                    <a:lnTo>
                      <a:pt x="628" y="71"/>
                    </a:lnTo>
                    <a:lnTo>
                      <a:pt x="639" y="74"/>
                    </a:lnTo>
                    <a:lnTo>
                      <a:pt x="652" y="77"/>
                    </a:lnTo>
                    <a:lnTo>
                      <a:pt x="666" y="78"/>
                    </a:lnTo>
                    <a:lnTo>
                      <a:pt x="682" y="78"/>
                    </a:lnTo>
                    <a:lnTo>
                      <a:pt x="691" y="78"/>
                    </a:lnTo>
                    <a:lnTo>
                      <a:pt x="700" y="77"/>
                    </a:lnTo>
                    <a:lnTo>
                      <a:pt x="707" y="76"/>
                    </a:lnTo>
                    <a:lnTo>
                      <a:pt x="713" y="75"/>
                    </a:lnTo>
                    <a:lnTo>
                      <a:pt x="718" y="75"/>
                    </a:lnTo>
                    <a:lnTo>
                      <a:pt x="723" y="74"/>
                    </a:lnTo>
                    <a:lnTo>
                      <a:pt x="726" y="73"/>
                    </a:lnTo>
                    <a:lnTo>
                      <a:pt x="730" y="72"/>
                    </a:lnTo>
                    <a:lnTo>
                      <a:pt x="732" y="72"/>
                    </a:lnTo>
                    <a:lnTo>
                      <a:pt x="736" y="71"/>
                    </a:lnTo>
                    <a:lnTo>
                      <a:pt x="753" y="68"/>
                    </a:lnTo>
                    <a:lnTo>
                      <a:pt x="761" y="67"/>
                    </a:lnTo>
                    <a:lnTo>
                      <a:pt x="770" y="66"/>
                    </a:lnTo>
                    <a:lnTo>
                      <a:pt x="780" y="67"/>
                    </a:lnTo>
                    <a:lnTo>
                      <a:pt x="789" y="68"/>
                    </a:lnTo>
                    <a:lnTo>
                      <a:pt x="799" y="69"/>
                    </a:lnTo>
                    <a:lnTo>
                      <a:pt x="808" y="72"/>
                    </a:lnTo>
                    <a:lnTo>
                      <a:pt x="818" y="75"/>
                    </a:lnTo>
                    <a:lnTo>
                      <a:pt x="825" y="78"/>
                    </a:lnTo>
                    <a:lnTo>
                      <a:pt x="832" y="83"/>
                    </a:lnTo>
                    <a:lnTo>
                      <a:pt x="837" y="88"/>
                    </a:lnTo>
                    <a:lnTo>
                      <a:pt x="840" y="94"/>
                    </a:lnTo>
                    <a:lnTo>
                      <a:pt x="844" y="100"/>
                    </a:lnTo>
                    <a:lnTo>
                      <a:pt x="847" y="106"/>
                    </a:lnTo>
                    <a:lnTo>
                      <a:pt x="850" y="111"/>
                    </a:lnTo>
                    <a:lnTo>
                      <a:pt x="851" y="116"/>
                    </a:lnTo>
                    <a:lnTo>
                      <a:pt x="852" y="122"/>
                    </a:lnTo>
                    <a:lnTo>
                      <a:pt x="851" y="127"/>
                    </a:lnTo>
                    <a:lnTo>
                      <a:pt x="850" y="133"/>
                    </a:lnTo>
                    <a:lnTo>
                      <a:pt x="847" y="139"/>
                    </a:lnTo>
                    <a:lnTo>
                      <a:pt x="841" y="145"/>
                    </a:lnTo>
                    <a:lnTo>
                      <a:pt x="837" y="151"/>
                    </a:lnTo>
                    <a:lnTo>
                      <a:pt x="831" y="154"/>
                    </a:lnTo>
                    <a:lnTo>
                      <a:pt x="827" y="158"/>
                    </a:lnTo>
                    <a:lnTo>
                      <a:pt x="822" y="160"/>
                    </a:lnTo>
                    <a:lnTo>
                      <a:pt x="818" y="163"/>
                    </a:lnTo>
                    <a:lnTo>
                      <a:pt x="814" y="167"/>
                    </a:lnTo>
                    <a:lnTo>
                      <a:pt x="810" y="172"/>
                    </a:lnTo>
                    <a:lnTo>
                      <a:pt x="806" y="178"/>
                    </a:lnTo>
                    <a:lnTo>
                      <a:pt x="803" y="186"/>
                    </a:lnTo>
                    <a:lnTo>
                      <a:pt x="800" y="198"/>
                    </a:lnTo>
                    <a:lnTo>
                      <a:pt x="799" y="207"/>
                    </a:lnTo>
                    <a:lnTo>
                      <a:pt x="801" y="215"/>
                    </a:lnTo>
                    <a:lnTo>
                      <a:pt x="804" y="224"/>
                    </a:lnTo>
                    <a:lnTo>
                      <a:pt x="808" y="230"/>
                    </a:lnTo>
                    <a:lnTo>
                      <a:pt x="815" y="237"/>
                    </a:lnTo>
                    <a:lnTo>
                      <a:pt x="820" y="244"/>
                    </a:lnTo>
                    <a:lnTo>
                      <a:pt x="825" y="251"/>
                    </a:lnTo>
                    <a:lnTo>
                      <a:pt x="831" y="259"/>
                    </a:lnTo>
                    <a:lnTo>
                      <a:pt x="834" y="266"/>
                    </a:lnTo>
                    <a:lnTo>
                      <a:pt x="836" y="275"/>
                    </a:lnTo>
                    <a:lnTo>
                      <a:pt x="836" y="287"/>
                    </a:lnTo>
                    <a:lnTo>
                      <a:pt x="835" y="296"/>
                    </a:lnTo>
                    <a:lnTo>
                      <a:pt x="833" y="303"/>
                    </a:lnTo>
                    <a:lnTo>
                      <a:pt x="829" y="306"/>
                    </a:lnTo>
                    <a:lnTo>
                      <a:pt x="825" y="310"/>
                    </a:lnTo>
                    <a:lnTo>
                      <a:pt x="820" y="312"/>
                    </a:lnTo>
                    <a:lnTo>
                      <a:pt x="815" y="314"/>
                    </a:lnTo>
                    <a:lnTo>
                      <a:pt x="808" y="316"/>
                    </a:lnTo>
                    <a:lnTo>
                      <a:pt x="803" y="320"/>
                    </a:lnTo>
                    <a:lnTo>
                      <a:pt x="797" y="325"/>
                    </a:lnTo>
                    <a:lnTo>
                      <a:pt x="796" y="326"/>
                    </a:lnTo>
                    <a:lnTo>
                      <a:pt x="795" y="329"/>
                    </a:lnTo>
                    <a:lnTo>
                      <a:pt x="793" y="332"/>
                    </a:lnTo>
                    <a:lnTo>
                      <a:pt x="790" y="338"/>
                    </a:lnTo>
                    <a:lnTo>
                      <a:pt x="789" y="343"/>
                    </a:lnTo>
                    <a:lnTo>
                      <a:pt x="787" y="349"/>
                    </a:lnTo>
                    <a:lnTo>
                      <a:pt x="787" y="356"/>
                    </a:lnTo>
                    <a:lnTo>
                      <a:pt x="789" y="362"/>
                    </a:lnTo>
                    <a:lnTo>
                      <a:pt x="792" y="369"/>
                    </a:lnTo>
                    <a:lnTo>
                      <a:pt x="797" y="375"/>
                    </a:lnTo>
                    <a:lnTo>
                      <a:pt x="806" y="385"/>
                    </a:lnTo>
                    <a:lnTo>
                      <a:pt x="813" y="394"/>
                    </a:lnTo>
                    <a:lnTo>
                      <a:pt x="818" y="404"/>
                    </a:lnTo>
                    <a:lnTo>
                      <a:pt x="822" y="414"/>
                    </a:lnTo>
                    <a:lnTo>
                      <a:pt x="824" y="425"/>
                    </a:lnTo>
                    <a:lnTo>
                      <a:pt x="824" y="436"/>
                    </a:lnTo>
                    <a:lnTo>
                      <a:pt x="824" y="446"/>
                    </a:lnTo>
                    <a:lnTo>
                      <a:pt x="822" y="457"/>
                    </a:lnTo>
                    <a:lnTo>
                      <a:pt x="819" y="468"/>
                    </a:lnTo>
                    <a:lnTo>
                      <a:pt x="815" y="478"/>
                    </a:lnTo>
                    <a:lnTo>
                      <a:pt x="954" y="473"/>
                    </a:lnTo>
                    <a:lnTo>
                      <a:pt x="959" y="469"/>
                    </a:lnTo>
                    <a:lnTo>
                      <a:pt x="964" y="462"/>
                    </a:lnTo>
                    <a:lnTo>
                      <a:pt x="968" y="453"/>
                    </a:lnTo>
                    <a:lnTo>
                      <a:pt x="971" y="442"/>
                    </a:lnTo>
                    <a:lnTo>
                      <a:pt x="973" y="430"/>
                    </a:lnTo>
                    <a:lnTo>
                      <a:pt x="973" y="417"/>
                    </a:lnTo>
                    <a:lnTo>
                      <a:pt x="970" y="405"/>
                    </a:lnTo>
                    <a:lnTo>
                      <a:pt x="965" y="394"/>
                    </a:lnTo>
                    <a:lnTo>
                      <a:pt x="957" y="383"/>
                    </a:lnTo>
                    <a:lnTo>
                      <a:pt x="947" y="374"/>
                    </a:lnTo>
                    <a:lnTo>
                      <a:pt x="944" y="371"/>
                    </a:lnTo>
                    <a:lnTo>
                      <a:pt x="942" y="367"/>
                    </a:lnTo>
                    <a:lnTo>
                      <a:pt x="943" y="362"/>
                    </a:lnTo>
                    <a:lnTo>
                      <a:pt x="945" y="356"/>
                    </a:lnTo>
                    <a:lnTo>
                      <a:pt x="948" y="350"/>
                    </a:lnTo>
                    <a:lnTo>
                      <a:pt x="952" y="344"/>
                    </a:lnTo>
                    <a:lnTo>
                      <a:pt x="957" y="337"/>
                    </a:lnTo>
                    <a:lnTo>
                      <a:pt x="961" y="331"/>
                    </a:lnTo>
                    <a:lnTo>
                      <a:pt x="967" y="325"/>
                    </a:lnTo>
                    <a:lnTo>
                      <a:pt x="970" y="320"/>
                    </a:lnTo>
                    <a:lnTo>
                      <a:pt x="973" y="317"/>
                    </a:lnTo>
                    <a:lnTo>
                      <a:pt x="974" y="314"/>
                    </a:lnTo>
                    <a:lnTo>
                      <a:pt x="976" y="311"/>
                    </a:lnTo>
                    <a:lnTo>
                      <a:pt x="976" y="308"/>
                    </a:lnTo>
                    <a:lnTo>
                      <a:pt x="976" y="305"/>
                    </a:lnTo>
                    <a:lnTo>
                      <a:pt x="976" y="301"/>
                    </a:lnTo>
                    <a:lnTo>
                      <a:pt x="976" y="298"/>
                    </a:lnTo>
                    <a:lnTo>
                      <a:pt x="975" y="295"/>
                    </a:lnTo>
                    <a:lnTo>
                      <a:pt x="973" y="292"/>
                    </a:lnTo>
                    <a:lnTo>
                      <a:pt x="973" y="289"/>
                    </a:lnTo>
                    <a:lnTo>
                      <a:pt x="968" y="282"/>
                    </a:lnTo>
                    <a:lnTo>
                      <a:pt x="963" y="276"/>
                    </a:lnTo>
                    <a:lnTo>
                      <a:pt x="956" y="271"/>
                    </a:lnTo>
                    <a:lnTo>
                      <a:pt x="950" y="265"/>
                    </a:lnTo>
                    <a:lnTo>
                      <a:pt x="945" y="260"/>
                    </a:lnTo>
                    <a:lnTo>
                      <a:pt x="942" y="254"/>
                    </a:lnTo>
                    <a:lnTo>
                      <a:pt x="940" y="247"/>
                    </a:lnTo>
                    <a:lnTo>
                      <a:pt x="942" y="238"/>
                    </a:lnTo>
                    <a:lnTo>
                      <a:pt x="949" y="228"/>
                    </a:lnTo>
                    <a:lnTo>
                      <a:pt x="961" y="216"/>
                    </a:lnTo>
                    <a:lnTo>
                      <a:pt x="969" y="205"/>
                    </a:lnTo>
                    <a:lnTo>
                      <a:pt x="973" y="194"/>
                    </a:lnTo>
                    <a:lnTo>
                      <a:pt x="975" y="182"/>
                    </a:lnTo>
                    <a:lnTo>
                      <a:pt x="973" y="170"/>
                    </a:lnTo>
                    <a:lnTo>
                      <a:pt x="970" y="158"/>
                    </a:lnTo>
                    <a:lnTo>
                      <a:pt x="966" y="147"/>
                    </a:lnTo>
                    <a:lnTo>
                      <a:pt x="961" y="136"/>
                    </a:lnTo>
                    <a:lnTo>
                      <a:pt x="954" y="126"/>
                    </a:lnTo>
                    <a:lnTo>
                      <a:pt x="949" y="118"/>
                    </a:lnTo>
                    <a:lnTo>
                      <a:pt x="945" y="111"/>
                    </a:lnTo>
                    <a:lnTo>
                      <a:pt x="944" y="109"/>
                    </a:lnTo>
                    <a:lnTo>
                      <a:pt x="944" y="106"/>
                    </a:lnTo>
                    <a:lnTo>
                      <a:pt x="944" y="102"/>
                    </a:lnTo>
                    <a:lnTo>
                      <a:pt x="944" y="98"/>
                    </a:lnTo>
                    <a:lnTo>
                      <a:pt x="945" y="93"/>
                    </a:lnTo>
                    <a:lnTo>
                      <a:pt x="948" y="88"/>
                    </a:lnTo>
                    <a:lnTo>
                      <a:pt x="951" y="84"/>
                    </a:lnTo>
                    <a:lnTo>
                      <a:pt x="956" y="79"/>
                    </a:lnTo>
                    <a:lnTo>
                      <a:pt x="962" y="75"/>
                    </a:lnTo>
                    <a:lnTo>
                      <a:pt x="970" y="72"/>
                    </a:lnTo>
                    <a:lnTo>
                      <a:pt x="973" y="68"/>
                    </a:lnTo>
                    <a:lnTo>
                      <a:pt x="979" y="66"/>
                    </a:lnTo>
                    <a:lnTo>
                      <a:pt x="984" y="63"/>
                    </a:lnTo>
                    <a:lnTo>
                      <a:pt x="989" y="61"/>
                    </a:lnTo>
                    <a:lnTo>
                      <a:pt x="995" y="59"/>
                    </a:lnTo>
                    <a:lnTo>
                      <a:pt x="1002" y="57"/>
                    </a:lnTo>
                    <a:lnTo>
                      <a:pt x="1008" y="56"/>
                    </a:lnTo>
                    <a:lnTo>
                      <a:pt x="1014" y="54"/>
                    </a:lnTo>
                    <a:lnTo>
                      <a:pt x="1020" y="53"/>
                    </a:lnTo>
                    <a:lnTo>
                      <a:pt x="1025" y="53"/>
                    </a:lnTo>
                    <a:lnTo>
                      <a:pt x="1031" y="53"/>
                    </a:lnTo>
                    <a:lnTo>
                      <a:pt x="1040" y="55"/>
                    </a:lnTo>
                    <a:lnTo>
                      <a:pt x="1046" y="57"/>
                    </a:lnTo>
                    <a:lnTo>
                      <a:pt x="1049" y="59"/>
                    </a:lnTo>
                    <a:lnTo>
                      <a:pt x="1051" y="62"/>
                    </a:lnTo>
                    <a:lnTo>
                      <a:pt x="1052" y="64"/>
                    </a:lnTo>
                    <a:lnTo>
                      <a:pt x="1054" y="66"/>
                    </a:lnTo>
                    <a:lnTo>
                      <a:pt x="1056" y="67"/>
                    </a:lnTo>
                    <a:lnTo>
                      <a:pt x="1059" y="69"/>
                    </a:lnTo>
                    <a:lnTo>
                      <a:pt x="1064" y="68"/>
                    </a:lnTo>
                    <a:lnTo>
                      <a:pt x="1072" y="67"/>
                    </a:lnTo>
                    <a:lnTo>
                      <a:pt x="1079" y="66"/>
                    </a:lnTo>
                    <a:lnTo>
                      <a:pt x="1084" y="64"/>
                    </a:lnTo>
                    <a:lnTo>
                      <a:pt x="1088" y="63"/>
                    </a:lnTo>
                    <a:lnTo>
                      <a:pt x="1091" y="62"/>
                    </a:lnTo>
                    <a:lnTo>
                      <a:pt x="1093" y="61"/>
                    </a:lnTo>
                    <a:lnTo>
                      <a:pt x="1095" y="61"/>
                    </a:lnTo>
                    <a:lnTo>
                      <a:pt x="1098" y="61"/>
                    </a:lnTo>
                    <a:lnTo>
                      <a:pt x="1102" y="61"/>
                    </a:lnTo>
                    <a:lnTo>
                      <a:pt x="1107" y="61"/>
                    </a:lnTo>
                    <a:lnTo>
                      <a:pt x="1115" y="61"/>
                    </a:lnTo>
                    <a:lnTo>
                      <a:pt x="1123" y="63"/>
                    </a:lnTo>
                    <a:lnTo>
                      <a:pt x="1132" y="66"/>
                    </a:lnTo>
                    <a:lnTo>
                      <a:pt x="1138" y="72"/>
                    </a:lnTo>
                    <a:lnTo>
                      <a:pt x="1145" y="77"/>
                    </a:lnTo>
                    <a:lnTo>
                      <a:pt x="1151" y="84"/>
                    </a:lnTo>
                    <a:lnTo>
                      <a:pt x="1157" y="91"/>
                    </a:lnTo>
                    <a:lnTo>
                      <a:pt x="1164" y="97"/>
                    </a:lnTo>
                    <a:lnTo>
                      <a:pt x="1170" y="104"/>
                    </a:lnTo>
                    <a:lnTo>
                      <a:pt x="1177" y="109"/>
                    </a:lnTo>
                    <a:lnTo>
                      <a:pt x="1186" y="113"/>
                    </a:lnTo>
                    <a:lnTo>
                      <a:pt x="1204" y="119"/>
                    </a:lnTo>
                    <a:lnTo>
                      <a:pt x="1220" y="122"/>
                    </a:lnTo>
                    <a:lnTo>
                      <a:pt x="1234" y="123"/>
                    </a:lnTo>
                    <a:lnTo>
                      <a:pt x="1247" y="123"/>
                    </a:lnTo>
                    <a:lnTo>
                      <a:pt x="1259" y="121"/>
                    </a:lnTo>
                    <a:lnTo>
                      <a:pt x="1271" y="119"/>
                    </a:lnTo>
                    <a:lnTo>
                      <a:pt x="1282" y="116"/>
                    </a:lnTo>
                    <a:lnTo>
                      <a:pt x="1293" y="114"/>
                    </a:lnTo>
                    <a:lnTo>
                      <a:pt x="1306" y="113"/>
                    </a:lnTo>
                    <a:lnTo>
                      <a:pt x="1319" y="114"/>
                    </a:lnTo>
                    <a:lnTo>
                      <a:pt x="1331" y="118"/>
                    </a:lnTo>
                    <a:lnTo>
                      <a:pt x="1341" y="125"/>
                    </a:lnTo>
                    <a:lnTo>
                      <a:pt x="1350" y="133"/>
                    </a:lnTo>
                    <a:lnTo>
                      <a:pt x="1359" y="144"/>
                    </a:lnTo>
                    <a:lnTo>
                      <a:pt x="1366" y="154"/>
                    </a:lnTo>
                    <a:lnTo>
                      <a:pt x="1373" y="164"/>
                    </a:lnTo>
                    <a:lnTo>
                      <a:pt x="1379" y="174"/>
                    </a:lnTo>
                    <a:lnTo>
                      <a:pt x="1386" y="181"/>
                    </a:lnTo>
                    <a:lnTo>
                      <a:pt x="1393" y="186"/>
                    </a:lnTo>
                    <a:lnTo>
                      <a:pt x="1400" y="186"/>
                    </a:lnTo>
                    <a:lnTo>
                      <a:pt x="1409" y="187"/>
                    </a:lnTo>
                    <a:lnTo>
                      <a:pt x="1420" y="190"/>
                    </a:lnTo>
                    <a:lnTo>
                      <a:pt x="1434" y="196"/>
                    </a:lnTo>
                    <a:lnTo>
                      <a:pt x="1448" y="205"/>
                    </a:lnTo>
                    <a:lnTo>
                      <a:pt x="1461" y="216"/>
                    </a:lnTo>
                    <a:lnTo>
                      <a:pt x="1474" y="229"/>
                    </a:lnTo>
                    <a:lnTo>
                      <a:pt x="1483" y="244"/>
                    </a:lnTo>
                    <a:lnTo>
                      <a:pt x="1490" y="261"/>
                    </a:lnTo>
                    <a:lnTo>
                      <a:pt x="1491" y="279"/>
                    </a:lnTo>
                    <a:lnTo>
                      <a:pt x="1487" y="299"/>
                    </a:lnTo>
                    <a:lnTo>
                      <a:pt x="1483" y="307"/>
                    </a:lnTo>
                    <a:lnTo>
                      <a:pt x="1481" y="307"/>
                    </a:lnTo>
                    <a:lnTo>
                      <a:pt x="1480" y="308"/>
                    </a:lnTo>
                    <a:lnTo>
                      <a:pt x="1478" y="308"/>
                    </a:lnTo>
                    <a:lnTo>
                      <a:pt x="1477" y="309"/>
                    </a:lnTo>
                    <a:lnTo>
                      <a:pt x="1475" y="309"/>
                    </a:lnTo>
                    <a:lnTo>
                      <a:pt x="1474" y="310"/>
                    </a:lnTo>
                    <a:lnTo>
                      <a:pt x="1472" y="310"/>
                    </a:lnTo>
                    <a:lnTo>
                      <a:pt x="1471" y="310"/>
                    </a:lnTo>
                    <a:lnTo>
                      <a:pt x="1469" y="310"/>
                    </a:lnTo>
                    <a:lnTo>
                      <a:pt x="1468" y="309"/>
                    </a:lnTo>
                    <a:lnTo>
                      <a:pt x="1454" y="302"/>
                    </a:lnTo>
                    <a:lnTo>
                      <a:pt x="1441" y="295"/>
                    </a:lnTo>
                    <a:lnTo>
                      <a:pt x="1427" y="287"/>
                    </a:lnTo>
                    <a:lnTo>
                      <a:pt x="1414" y="281"/>
                    </a:lnTo>
                    <a:lnTo>
                      <a:pt x="1400" y="275"/>
                    </a:lnTo>
                    <a:lnTo>
                      <a:pt x="1386" y="270"/>
                    </a:lnTo>
                    <a:lnTo>
                      <a:pt x="1372" y="267"/>
                    </a:lnTo>
                    <a:lnTo>
                      <a:pt x="1357" y="266"/>
                    </a:lnTo>
                    <a:lnTo>
                      <a:pt x="1342" y="268"/>
                    </a:lnTo>
                    <a:lnTo>
                      <a:pt x="1327" y="272"/>
                    </a:lnTo>
                    <a:lnTo>
                      <a:pt x="1324" y="275"/>
                    </a:lnTo>
                    <a:lnTo>
                      <a:pt x="1321" y="278"/>
                    </a:lnTo>
                    <a:lnTo>
                      <a:pt x="1318" y="282"/>
                    </a:lnTo>
                    <a:lnTo>
                      <a:pt x="1316" y="287"/>
                    </a:lnTo>
                    <a:lnTo>
                      <a:pt x="1315" y="292"/>
                    </a:lnTo>
                    <a:lnTo>
                      <a:pt x="1314" y="297"/>
                    </a:lnTo>
                    <a:lnTo>
                      <a:pt x="1314" y="303"/>
                    </a:lnTo>
                    <a:lnTo>
                      <a:pt x="1314" y="307"/>
                    </a:lnTo>
                    <a:lnTo>
                      <a:pt x="1316" y="311"/>
                    </a:lnTo>
                    <a:lnTo>
                      <a:pt x="1317" y="314"/>
                    </a:lnTo>
                    <a:lnTo>
                      <a:pt x="1325" y="323"/>
                    </a:lnTo>
                    <a:lnTo>
                      <a:pt x="1335" y="329"/>
                    </a:lnTo>
                    <a:lnTo>
                      <a:pt x="1347" y="334"/>
                    </a:lnTo>
                    <a:lnTo>
                      <a:pt x="1358" y="337"/>
                    </a:lnTo>
                    <a:lnTo>
                      <a:pt x="1369" y="338"/>
                    </a:lnTo>
                    <a:lnTo>
                      <a:pt x="1382" y="341"/>
                    </a:lnTo>
                    <a:lnTo>
                      <a:pt x="1394" y="342"/>
                    </a:lnTo>
                    <a:lnTo>
                      <a:pt x="1405" y="345"/>
                    </a:lnTo>
                    <a:lnTo>
                      <a:pt x="1417" y="350"/>
                    </a:lnTo>
                    <a:lnTo>
                      <a:pt x="1428" y="357"/>
                    </a:lnTo>
                    <a:lnTo>
                      <a:pt x="1432" y="360"/>
                    </a:lnTo>
                    <a:lnTo>
                      <a:pt x="1433" y="363"/>
                    </a:lnTo>
                    <a:lnTo>
                      <a:pt x="1433" y="368"/>
                    </a:lnTo>
                    <a:lnTo>
                      <a:pt x="1433" y="372"/>
                    </a:lnTo>
                    <a:lnTo>
                      <a:pt x="1431" y="376"/>
                    </a:lnTo>
                    <a:lnTo>
                      <a:pt x="1430" y="381"/>
                    </a:lnTo>
                    <a:lnTo>
                      <a:pt x="1428" y="386"/>
                    </a:lnTo>
                    <a:lnTo>
                      <a:pt x="1426" y="391"/>
                    </a:lnTo>
                    <a:lnTo>
                      <a:pt x="1426" y="395"/>
                    </a:lnTo>
                    <a:lnTo>
                      <a:pt x="1427" y="401"/>
                    </a:lnTo>
                    <a:lnTo>
                      <a:pt x="1430" y="407"/>
                    </a:lnTo>
                    <a:lnTo>
                      <a:pt x="1435" y="413"/>
                    </a:lnTo>
                    <a:lnTo>
                      <a:pt x="1439" y="417"/>
                    </a:lnTo>
                    <a:lnTo>
                      <a:pt x="1445" y="421"/>
                    </a:lnTo>
                    <a:lnTo>
                      <a:pt x="1452" y="424"/>
                    </a:lnTo>
                    <a:lnTo>
                      <a:pt x="1458" y="425"/>
                    </a:lnTo>
                    <a:lnTo>
                      <a:pt x="1465" y="427"/>
                    </a:lnTo>
                    <a:lnTo>
                      <a:pt x="1472" y="427"/>
                    </a:lnTo>
                    <a:lnTo>
                      <a:pt x="1480" y="426"/>
                    </a:lnTo>
                    <a:lnTo>
                      <a:pt x="1487" y="425"/>
                    </a:lnTo>
                    <a:lnTo>
                      <a:pt x="1490" y="424"/>
                    </a:lnTo>
                    <a:lnTo>
                      <a:pt x="1492" y="423"/>
                    </a:lnTo>
                    <a:lnTo>
                      <a:pt x="1494" y="420"/>
                    </a:lnTo>
                    <a:lnTo>
                      <a:pt x="1496" y="419"/>
                    </a:lnTo>
                    <a:lnTo>
                      <a:pt x="1498" y="417"/>
                    </a:lnTo>
                    <a:lnTo>
                      <a:pt x="1499" y="414"/>
                    </a:lnTo>
                    <a:lnTo>
                      <a:pt x="1501" y="411"/>
                    </a:lnTo>
                    <a:lnTo>
                      <a:pt x="1502" y="409"/>
                    </a:lnTo>
                    <a:lnTo>
                      <a:pt x="1504" y="406"/>
                    </a:lnTo>
                    <a:lnTo>
                      <a:pt x="1506" y="404"/>
                    </a:lnTo>
                    <a:lnTo>
                      <a:pt x="1509" y="400"/>
                    </a:lnTo>
                    <a:lnTo>
                      <a:pt x="1513" y="398"/>
                    </a:lnTo>
                    <a:lnTo>
                      <a:pt x="1518" y="398"/>
                    </a:lnTo>
                    <a:lnTo>
                      <a:pt x="1523" y="398"/>
                    </a:lnTo>
                    <a:lnTo>
                      <a:pt x="1528" y="400"/>
                    </a:lnTo>
                    <a:lnTo>
                      <a:pt x="1533" y="402"/>
                    </a:lnTo>
                    <a:lnTo>
                      <a:pt x="1537" y="406"/>
                    </a:lnTo>
                    <a:lnTo>
                      <a:pt x="1541" y="410"/>
                    </a:lnTo>
                    <a:lnTo>
                      <a:pt x="1544" y="414"/>
                    </a:lnTo>
                    <a:lnTo>
                      <a:pt x="1547" y="420"/>
                    </a:lnTo>
                    <a:lnTo>
                      <a:pt x="1550" y="427"/>
                    </a:lnTo>
                    <a:lnTo>
                      <a:pt x="1553" y="436"/>
                    </a:lnTo>
                    <a:lnTo>
                      <a:pt x="1556" y="446"/>
                    </a:lnTo>
                    <a:lnTo>
                      <a:pt x="1557" y="456"/>
                    </a:lnTo>
                    <a:lnTo>
                      <a:pt x="1558" y="467"/>
                    </a:lnTo>
                    <a:lnTo>
                      <a:pt x="1558" y="477"/>
                    </a:lnTo>
                    <a:lnTo>
                      <a:pt x="1556" y="489"/>
                    </a:lnTo>
                    <a:lnTo>
                      <a:pt x="1551" y="500"/>
                    </a:lnTo>
                    <a:lnTo>
                      <a:pt x="1545" y="512"/>
                    </a:lnTo>
                    <a:lnTo>
                      <a:pt x="1536" y="522"/>
                    </a:lnTo>
                    <a:lnTo>
                      <a:pt x="1528" y="530"/>
                    </a:lnTo>
                    <a:lnTo>
                      <a:pt x="1524" y="537"/>
                    </a:lnTo>
                    <a:lnTo>
                      <a:pt x="1522" y="546"/>
                    </a:lnTo>
                    <a:lnTo>
                      <a:pt x="1523" y="553"/>
                    </a:lnTo>
                    <a:lnTo>
                      <a:pt x="1525" y="562"/>
                    </a:lnTo>
                    <a:lnTo>
                      <a:pt x="1530" y="569"/>
                    </a:lnTo>
                    <a:lnTo>
                      <a:pt x="1535" y="577"/>
                    </a:lnTo>
                    <a:lnTo>
                      <a:pt x="1541" y="585"/>
                    </a:lnTo>
                    <a:lnTo>
                      <a:pt x="1546" y="592"/>
                    </a:lnTo>
                    <a:lnTo>
                      <a:pt x="1550" y="600"/>
                    </a:lnTo>
                    <a:lnTo>
                      <a:pt x="1554" y="607"/>
                    </a:lnTo>
                    <a:lnTo>
                      <a:pt x="1558" y="623"/>
                    </a:lnTo>
                    <a:lnTo>
                      <a:pt x="1558" y="638"/>
                    </a:lnTo>
                    <a:lnTo>
                      <a:pt x="1555" y="652"/>
                    </a:lnTo>
                    <a:lnTo>
                      <a:pt x="1549" y="665"/>
                    </a:lnTo>
                    <a:lnTo>
                      <a:pt x="1541" y="677"/>
                    </a:lnTo>
                    <a:lnTo>
                      <a:pt x="1530" y="687"/>
                    </a:lnTo>
                    <a:lnTo>
                      <a:pt x="1518" y="695"/>
                    </a:lnTo>
                    <a:lnTo>
                      <a:pt x="1504" y="699"/>
                    </a:lnTo>
                    <a:lnTo>
                      <a:pt x="1489" y="702"/>
                    </a:lnTo>
                    <a:lnTo>
                      <a:pt x="1473" y="700"/>
                    </a:lnTo>
                    <a:lnTo>
                      <a:pt x="1469" y="699"/>
                    </a:lnTo>
                    <a:lnTo>
                      <a:pt x="1464" y="697"/>
                    </a:lnTo>
                    <a:lnTo>
                      <a:pt x="1460" y="695"/>
                    </a:lnTo>
                    <a:lnTo>
                      <a:pt x="1456" y="692"/>
                    </a:lnTo>
                    <a:lnTo>
                      <a:pt x="1452" y="688"/>
                    </a:lnTo>
                    <a:lnTo>
                      <a:pt x="1448" y="684"/>
                    </a:lnTo>
                    <a:lnTo>
                      <a:pt x="1444" y="680"/>
                    </a:lnTo>
                    <a:lnTo>
                      <a:pt x="1442" y="676"/>
                    </a:lnTo>
                    <a:lnTo>
                      <a:pt x="1440" y="672"/>
                    </a:lnTo>
                    <a:lnTo>
                      <a:pt x="1440" y="669"/>
                    </a:lnTo>
                    <a:lnTo>
                      <a:pt x="1442" y="656"/>
                    </a:lnTo>
                    <a:lnTo>
                      <a:pt x="1445" y="643"/>
                    </a:lnTo>
                    <a:lnTo>
                      <a:pt x="1447" y="632"/>
                    </a:lnTo>
                    <a:lnTo>
                      <a:pt x="1449" y="620"/>
                    </a:lnTo>
                    <a:lnTo>
                      <a:pt x="1449" y="608"/>
                    </a:lnTo>
                    <a:lnTo>
                      <a:pt x="1448" y="598"/>
                    </a:lnTo>
                    <a:lnTo>
                      <a:pt x="1445" y="587"/>
                    </a:lnTo>
                    <a:lnTo>
                      <a:pt x="1440" y="576"/>
                    </a:lnTo>
                    <a:lnTo>
                      <a:pt x="1433" y="566"/>
                    </a:lnTo>
                    <a:lnTo>
                      <a:pt x="1423" y="557"/>
                    </a:lnTo>
                    <a:lnTo>
                      <a:pt x="1420" y="554"/>
                    </a:lnTo>
                    <a:lnTo>
                      <a:pt x="1418" y="552"/>
                    </a:lnTo>
                    <a:lnTo>
                      <a:pt x="1416" y="549"/>
                    </a:lnTo>
                    <a:lnTo>
                      <a:pt x="1414" y="546"/>
                    </a:lnTo>
                    <a:lnTo>
                      <a:pt x="1414" y="543"/>
                    </a:lnTo>
                    <a:lnTo>
                      <a:pt x="1413" y="540"/>
                    </a:lnTo>
                    <a:lnTo>
                      <a:pt x="1412" y="537"/>
                    </a:lnTo>
                    <a:lnTo>
                      <a:pt x="1411" y="533"/>
                    </a:lnTo>
                    <a:lnTo>
                      <a:pt x="1411" y="530"/>
                    </a:lnTo>
                    <a:lnTo>
                      <a:pt x="1410" y="526"/>
                    </a:lnTo>
                    <a:lnTo>
                      <a:pt x="1409" y="522"/>
                    </a:lnTo>
                    <a:lnTo>
                      <a:pt x="1408" y="518"/>
                    </a:lnTo>
                    <a:lnTo>
                      <a:pt x="1408" y="514"/>
                    </a:lnTo>
                    <a:lnTo>
                      <a:pt x="1408" y="509"/>
                    </a:lnTo>
                    <a:lnTo>
                      <a:pt x="1408" y="506"/>
                    </a:lnTo>
                    <a:lnTo>
                      <a:pt x="1408" y="503"/>
                    </a:lnTo>
                    <a:lnTo>
                      <a:pt x="1407" y="499"/>
                    </a:lnTo>
                    <a:lnTo>
                      <a:pt x="1406" y="496"/>
                    </a:lnTo>
                    <a:lnTo>
                      <a:pt x="1404" y="493"/>
                    </a:lnTo>
                    <a:lnTo>
                      <a:pt x="1401" y="490"/>
                    </a:lnTo>
                    <a:lnTo>
                      <a:pt x="1396" y="488"/>
                    </a:lnTo>
                    <a:lnTo>
                      <a:pt x="1392" y="485"/>
                    </a:lnTo>
                    <a:lnTo>
                      <a:pt x="1388" y="481"/>
                    </a:lnTo>
                    <a:lnTo>
                      <a:pt x="1384" y="478"/>
                    </a:lnTo>
                    <a:lnTo>
                      <a:pt x="1379" y="474"/>
                    </a:lnTo>
                    <a:lnTo>
                      <a:pt x="1375" y="471"/>
                    </a:lnTo>
                    <a:lnTo>
                      <a:pt x="1371" y="468"/>
                    </a:lnTo>
                    <a:lnTo>
                      <a:pt x="1366" y="464"/>
                    </a:lnTo>
                    <a:lnTo>
                      <a:pt x="1363" y="461"/>
                    </a:lnTo>
                    <a:lnTo>
                      <a:pt x="1359" y="458"/>
                    </a:lnTo>
                    <a:lnTo>
                      <a:pt x="1352" y="456"/>
                    </a:lnTo>
                    <a:lnTo>
                      <a:pt x="1345" y="455"/>
                    </a:lnTo>
                    <a:lnTo>
                      <a:pt x="1338" y="456"/>
                    </a:lnTo>
                    <a:lnTo>
                      <a:pt x="1330" y="458"/>
                    </a:lnTo>
                    <a:lnTo>
                      <a:pt x="1322" y="462"/>
                    </a:lnTo>
                    <a:lnTo>
                      <a:pt x="1316" y="465"/>
                    </a:lnTo>
                    <a:lnTo>
                      <a:pt x="1310" y="471"/>
                    </a:lnTo>
                    <a:lnTo>
                      <a:pt x="1306" y="476"/>
                    </a:lnTo>
                    <a:lnTo>
                      <a:pt x="1305" y="482"/>
                    </a:lnTo>
                    <a:lnTo>
                      <a:pt x="1306" y="488"/>
                    </a:lnTo>
                    <a:lnTo>
                      <a:pt x="1308" y="494"/>
                    </a:lnTo>
                    <a:lnTo>
                      <a:pt x="1310" y="499"/>
                    </a:lnTo>
                    <a:lnTo>
                      <a:pt x="1312" y="503"/>
                    </a:lnTo>
                    <a:lnTo>
                      <a:pt x="1315" y="506"/>
                    </a:lnTo>
                    <a:lnTo>
                      <a:pt x="1318" y="509"/>
                    </a:lnTo>
                    <a:lnTo>
                      <a:pt x="1321" y="512"/>
                    </a:lnTo>
                    <a:lnTo>
                      <a:pt x="1323" y="514"/>
                    </a:lnTo>
                    <a:lnTo>
                      <a:pt x="1326" y="516"/>
                    </a:lnTo>
                    <a:lnTo>
                      <a:pt x="1329" y="518"/>
                    </a:lnTo>
                    <a:lnTo>
                      <a:pt x="1331" y="521"/>
                    </a:lnTo>
                    <a:lnTo>
                      <a:pt x="1340" y="528"/>
                    </a:lnTo>
                    <a:lnTo>
                      <a:pt x="1348" y="537"/>
                    </a:lnTo>
                    <a:lnTo>
                      <a:pt x="1356" y="544"/>
                    </a:lnTo>
                    <a:lnTo>
                      <a:pt x="1363" y="552"/>
                    </a:lnTo>
                    <a:lnTo>
                      <a:pt x="1369" y="560"/>
                    </a:lnTo>
                    <a:lnTo>
                      <a:pt x="1373" y="569"/>
                    </a:lnTo>
                    <a:lnTo>
                      <a:pt x="1377" y="578"/>
                    </a:lnTo>
                    <a:lnTo>
                      <a:pt x="1379" y="588"/>
                    </a:lnTo>
                    <a:lnTo>
                      <a:pt x="1380" y="598"/>
                    </a:lnTo>
                    <a:lnTo>
                      <a:pt x="1379" y="610"/>
                    </a:lnTo>
                    <a:lnTo>
                      <a:pt x="1377" y="619"/>
                    </a:lnTo>
                    <a:lnTo>
                      <a:pt x="1375" y="626"/>
                    </a:lnTo>
                    <a:lnTo>
                      <a:pt x="1373" y="634"/>
                    </a:lnTo>
                    <a:lnTo>
                      <a:pt x="1373" y="642"/>
                    </a:lnTo>
                    <a:lnTo>
                      <a:pt x="1371" y="650"/>
                    </a:lnTo>
                    <a:lnTo>
                      <a:pt x="1370" y="658"/>
                    </a:lnTo>
                    <a:lnTo>
                      <a:pt x="1370" y="664"/>
                    </a:lnTo>
                    <a:lnTo>
                      <a:pt x="1370" y="672"/>
                    </a:lnTo>
                    <a:lnTo>
                      <a:pt x="1371" y="680"/>
                    </a:lnTo>
                    <a:lnTo>
                      <a:pt x="1373" y="686"/>
                    </a:lnTo>
                    <a:lnTo>
                      <a:pt x="1378" y="709"/>
                    </a:lnTo>
                    <a:lnTo>
                      <a:pt x="1383" y="733"/>
                    </a:lnTo>
                    <a:lnTo>
                      <a:pt x="1388" y="759"/>
                    </a:lnTo>
                    <a:lnTo>
                      <a:pt x="1392" y="784"/>
                    </a:lnTo>
                    <a:lnTo>
                      <a:pt x="1393" y="809"/>
                    </a:lnTo>
                    <a:lnTo>
                      <a:pt x="1392" y="832"/>
                    </a:lnTo>
                    <a:lnTo>
                      <a:pt x="1388" y="854"/>
                    </a:lnTo>
                    <a:lnTo>
                      <a:pt x="1382" y="873"/>
                    </a:lnTo>
                    <a:lnTo>
                      <a:pt x="1372" y="889"/>
                    </a:lnTo>
                    <a:lnTo>
                      <a:pt x="1357" y="900"/>
                    </a:lnTo>
                    <a:lnTo>
                      <a:pt x="1355" y="902"/>
                    </a:lnTo>
                    <a:lnTo>
                      <a:pt x="1354" y="905"/>
                    </a:lnTo>
                    <a:lnTo>
                      <a:pt x="1353" y="908"/>
                    </a:lnTo>
                    <a:lnTo>
                      <a:pt x="1353" y="911"/>
                    </a:lnTo>
                    <a:lnTo>
                      <a:pt x="1353" y="914"/>
                    </a:lnTo>
                    <a:lnTo>
                      <a:pt x="1354" y="917"/>
                    </a:lnTo>
                    <a:lnTo>
                      <a:pt x="1356" y="921"/>
                    </a:lnTo>
                    <a:lnTo>
                      <a:pt x="1357" y="924"/>
                    </a:lnTo>
                    <a:lnTo>
                      <a:pt x="1360" y="927"/>
                    </a:lnTo>
                    <a:lnTo>
                      <a:pt x="1362" y="930"/>
                    </a:lnTo>
                    <a:lnTo>
                      <a:pt x="1366" y="935"/>
                    </a:lnTo>
                    <a:lnTo>
                      <a:pt x="1372" y="939"/>
                    </a:lnTo>
                    <a:lnTo>
                      <a:pt x="1378" y="942"/>
                    </a:lnTo>
                    <a:lnTo>
                      <a:pt x="1384" y="944"/>
                    </a:lnTo>
                    <a:lnTo>
                      <a:pt x="1390" y="946"/>
                    </a:lnTo>
                    <a:lnTo>
                      <a:pt x="1396" y="946"/>
                    </a:lnTo>
                    <a:lnTo>
                      <a:pt x="1403" y="946"/>
                    </a:lnTo>
                    <a:lnTo>
                      <a:pt x="1409" y="944"/>
                    </a:lnTo>
                    <a:lnTo>
                      <a:pt x="1415" y="943"/>
                    </a:lnTo>
                    <a:lnTo>
                      <a:pt x="1420" y="940"/>
                    </a:lnTo>
                    <a:lnTo>
                      <a:pt x="1429" y="935"/>
                    </a:lnTo>
                    <a:lnTo>
                      <a:pt x="1436" y="929"/>
                    </a:lnTo>
                    <a:lnTo>
                      <a:pt x="1442" y="922"/>
                    </a:lnTo>
                    <a:lnTo>
                      <a:pt x="1448" y="915"/>
                    </a:lnTo>
                    <a:lnTo>
                      <a:pt x="1452" y="907"/>
                    </a:lnTo>
                    <a:lnTo>
                      <a:pt x="1454" y="898"/>
                    </a:lnTo>
                    <a:lnTo>
                      <a:pt x="1455" y="887"/>
                    </a:lnTo>
                    <a:lnTo>
                      <a:pt x="1455" y="876"/>
                    </a:lnTo>
                    <a:lnTo>
                      <a:pt x="1455" y="864"/>
                    </a:lnTo>
                    <a:lnTo>
                      <a:pt x="1452" y="850"/>
                    </a:lnTo>
                    <a:lnTo>
                      <a:pt x="1452" y="847"/>
                    </a:lnTo>
                    <a:lnTo>
                      <a:pt x="1451" y="843"/>
                    </a:lnTo>
                    <a:lnTo>
                      <a:pt x="1451" y="839"/>
                    </a:lnTo>
                    <a:lnTo>
                      <a:pt x="1451" y="834"/>
                    </a:lnTo>
                    <a:lnTo>
                      <a:pt x="1451" y="829"/>
                    </a:lnTo>
                    <a:lnTo>
                      <a:pt x="1452" y="824"/>
                    </a:lnTo>
                    <a:lnTo>
                      <a:pt x="1453" y="819"/>
                    </a:lnTo>
                    <a:lnTo>
                      <a:pt x="1455" y="815"/>
                    </a:lnTo>
                    <a:lnTo>
                      <a:pt x="1457" y="812"/>
                    </a:lnTo>
                    <a:lnTo>
                      <a:pt x="1460" y="809"/>
                    </a:lnTo>
                    <a:lnTo>
                      <a:pt x="1475" y="781"/>
                    </a:lnTo>
                    <a:lnTo>
                      <a:pt x="1483" y="777"/>
                    </a:lnTo>
                    <a:lnTo>
                      <a:pt x="1492" y="775"/>
                    </a:lnTo>
                    <a:lnTo>
                      <a:pt x="1501" y="775"/>
                    </a:lnTo>
                    <a:lnTo>
                      <a:pt x="1509" y="778"/>
                    </a:lnTo>
                    <a:lnTo>
                      <a:pt x="1518" y="781"/>
                    </a:lnTo>
                    <a:lnTo>
                      <a:pt x="1526" y="787"/>
                    </a:lnTo>
                    <a:lnTo>
                      <a:pt x="1533" y="793"/>
                    </a:lnTo>
                    <a:lnTo>
                      <a:pt x="1539" y="800"/>
                    </a:lnTo>
                    <a:lnTo>
                      <a:pt x="1544" y="807"/>
                    </a:lnTo>
                    <a:lnTo>
                      <a:pt x="1547" y="815"/>
                    </a:lnTo>
                    <a:lnTo>
                      <a:pt x="1550" y="826"/>
                    </a:lnTo>
                    <a:lnTo>
                      <a:pt x="1553" y="838"/>
                    </a:lnTo>
                    <a:lnTo>
                      <a:pt x="1554" y="849"/>
                    </a:lnTo>
                    <a:lnTo>
                      <a:pt x="1555" y="860"/>
                    </a:lnTo>
                    <a:lnTo>
                      <a:pt x="1554" y="872"/>
                    </a:lnTo>
                    <a:lnTo>
                      <a:pt x="1553" y="883"/>
                    </a:lnTo>
                    <a:lnTo>
                      <a:pt x="1552" y="895"/>
                    </a:lnTo>
                    <a:lnTo>
                      <a:pt x="1549" y="906"/>
                    </a:lnTo>
                    <a:lnTo>
                      <a:pt x="1546" y="917"/>
                    </a:lnTo>
                    <a:lnTo>
                      <a:pt x="1542" y="928"/>
                    </a:lnTo>
                    <a:lnTo>
                      <a:pt x="1539" y="934"/>
                    </a:lnTo>
                    <a:lnTo>
                      <a:pt x="1536" y="940"/>
                    </a:lnTo>
                    <a:lnTo>
                      <a:pt x="1533" y="945"/>
                    </a:lnTo>
                    <a:lnTo>
                      <a:pt x="1529" y="950"/>
                    </a:lnTo>
                    <a:lnTo>
                      <a:pt x="1525" y="955"/>
                    </a:lnTo>
                    <a:lnTo>
                      <a:pt x="1521" y="960"/>
                    </a:lnTo>
                    <a:lnTo>
                      <a:pt x="1515" y="965"/>
                    </a:lnTo>
                    <a:lnTo>
                      <a:pt x="1511" y="970"/>
                    </a:lnTo>
                    <a:lnTo>
                      <a:pt x="1506" y="974"/>
                    </a:lnTo>
                    <a:lnTo>
                      <a:pt x="1499" y="978"/>
                    </a:lnTo>
                    <a:lnTo>
                      <a:pt x="1493" y="981"/>
                    </a:lnTo>
                    <a:lnTo>
                      <a:pt x="1485" y="984"/>
                    </a:lnTo>
                    <a:lnTo>
                      <a:pt x="1477" y="984"/>
                    </a:lnTo>
                    <a:lnTo>
                      <a:pt x="1470" y="984"/>
                    </a:lnTo>
                    <a:lnTo>
                      <a:pt x="1462" y="984"/>
                    </a:lnTo>
                    <a:lnTo>
                      <a:pt x="1455" y="984"/>
                    </a:lnTo>
                    <a:lnTo>
                      <a:pt x="1449" y="984"/>
                    </a:lnTo>
                    <a:lnTo>
                      <a:pt x="1443" y="987"/>
                    </a:lnTo>
                    <a:lnTo>
                      <a:pt x="1439" y="990"/>
                    </a:lnTo>
                    <a:lnTo>
                      <a:pt x="1436" y="995"/>
                    </a:lnTo>
                    <a:lnTo>
                      <a:pt x="1435" y="1003"/>
                    </a:lnTo>
                    <a:lnTo>
                      <a:pt x="1436" y="1011"/>
                    </a:lnTo>
                    <a:lnTo>
                      <a:pt x="1439" y="1019"/>
                    </a:lnTo>
                    <a:lnTo>
                      <a:pt x="1444" y="1025"/>
                    </a:lnTo>
                    <a:lnTo>
                      <a:pt x="1451" y="1031"/>
                    </a:lnTo>
                    <a:lnTo>
                      <a:pt x="1458" y="1036"/>
                    </a:lnTo>
                    <a:lnTo>
                      <a:pt x="1468" y="1041"/>
                    </a:lnTo>
                    <a:lnTo>
                      <a:pt x="1476" y="1047"/>
                    </a:lnTo>
                    <a:lnTo>
                      <a:pt x="1484" y="1052"/>
                    </a:lnTo>
                    <a:lnTo>
                      <a:pt x="1493" y="1058"/>
                    </a:lnTo>
                    <a:lnTo>
                      <a:pt x="1499" y="1063"/>
                    </a:lnTo>
                    <a:lnTo>
                      <a:pt x="1502" y="1069"/>
                    </a:lnTo>
                    <a:lnTo>
                      <a:pt x="1504" y="1074"/>
                    </a:lnTo>
                    <a:lnTo>
                      <a:pt x="1504" y="1080"/>
                    </a:lnTo>
                    <a:lnTo>
                      <a:pt x="1502" y="1085"/>
                    </a:lnTo>
                    <a:lnTo>
                      <a:pt x="1499" y="1091"/>
                    </a:lnTo>
                    <a:lnTo>
                      <a:pt x="1496" y="1096"/>
                    </a:lnTo>
                    <a:lnTo>
                      <a:pt x="1490" y="1100"/>
                    </a:lnTo>
                    <a:lnTo>
                      <a:pt x="1483" y="1103"/>
                    </a:lnTo>
                    <a:lnTo>
                      <a:pt x="1477" y="1105"/>
                    </a:lnTo>
                    <a:lnTo>
                      <a:pt x="1469" y="1109"/>
                    </a:lnTo>
                    <a:lnTo>
                      <a:pt x="1464" y="1110"/>
                    </a:lnTo>
                    <a:lnTo>
                      <a:pt x="1458" y="1112"/>
                    </a:lnTo>
                    <a:lnTo>
                      <a:pt x="1453" y="1114"/>
                    </a:lnTo>
                    <a:lnTo>
                      <a:pt x="1448" y="1117"/>
                    </a:lnTo>
                    <a:lnTo>
                      <a:pt x="1443" y="1121"/>
                    </a:lnTo>
                    <a:lnTo>
                      <a:pt x="1440" y="1125"/>
                    </a:lnTo>
                    <a:lnTo>
                      <a:pt x="1437" y="1129"/>
                    </a:lnTo>
                    <a:lnTo>
                      <a:pt x="1436" y="1134"/>
                    </a:lnTo>
                    <a:lnTo>
                      <a:pt x="1435" y="1139"/>
                    </a:lnTo>
                    <a:lnTo>
                      <a:pt x="1436" y="1145"/>
                    </a:lnTo>
                    <a:lnTo>
                      <a:pt x="1438" y="1152"/>
                    </a:lnTo>
                    <a:lnTo>
                      <a:pt x="1441" y="1158"/>
                    </a:lnTo>
                    <a:lnTo>
                      <a:pt x="1443" y="1164"/>
                    </a:lnTo>
                    <a:lnTo>
                      <a:pt x="1446" y="1169"/>
                    </a:lnTo>
                    <a:lnTo>
                      <a:pt x="1449" y="1175"/>
                    </a:lnTo>
                    <a:lnTo>
                      <a:pt x="1451" y="1181"/>
                    </a:lnTo>
                    <a:lnTo>
                      <a:pt x="1452" y="1187"/>
                    </a:lnTo>
                    <a:lnTo>
                      <a:pt x="1453" y="1193"/>
                    </a:lnTo>
                    <a:lnTo>
                      <a:pt x="1453" y="1199"/>
                    </a:lnTo>
                    <a:lnTo>
                      <a:pt x="1452" y="1205"/>
                    </a:lnTo>
                    <a:lnTo>
                      <a:pt x="1444" y="1225"/>
                    </a:lnTo>
                    <a:lnTo>
                      <a:pt x="1433" y="1243"/>
                    </a:lnTo>
                    <a:lnTo>
                      <a:pt x="1420" y="1260"/>
                    </a:lnTo>
                    <a:lnTo>
                      <a:pt x="1406" y="1276"/>
                    </a:lnTo>
                    <a:lnTo>
                      <a:pt x="1390" y="1290"/>
                    </a:lnTo>
                    <a:lnTo>
                      <a:pt x="1373" y="1303"/>
                    </a:lnTo>
                    <a:lnTo>
                      <a:pt x="1354" y="1314"/>
                    </a:lnTo>
                    <a:lnTo>
                      <a:pt x="1335" y="1324"/>
                    </a:lnTo>
                    <a:lnTo>
                      <a:pt x="1314" y="1332"/>
                    </a:lnTo>
                    <a:lnTo>
                      <a:pt x="1294" y="1340"/>
                    </a:lnTo>
                    <a:lnTo>
                      <a:pt x="1281" y="1344"/>
                    </a:lnTo>
                    <a:lnTo>
                      <a:pt x="1266" y="1346"/>
                    </a:lnTo>
                    <a:lnTo>
                      <a:pt x="1251" y="1346"/>
                    </a:lnTo>
                    <a:lnTo>
                      <a:pt x="1236" y="1345"/>
                    </a:lnTo>
                    <a:lnTo>
                      <a:pt x="1223" y="1341"/>
                    </a:lnTo>
                    <a:lnTo>
                      <a:pt x="1211" y="1335"/>
                    </a:lnTo>
                    <a:lnTo>
                      <a:pt x="1202" y="1327"/>
                    </a:lnTo>
                    <a:lnTo>
                      <a:pt x="1195" y="1316"/>
                    </a:lnTo>
                    <a:lnTo>
                      <a:pt x="1192" y="1303"/>
                    </a:lnTo>
                    <a:lnTo>
                      <a:pt x="1193" y="1287"/>
                    </a:lnTo>
                    <a:lnTo>
                      <a:pt x="1195" y="1278"/>
                    </a:lnTo>
                    <a:lnTo>
                      <a:pt x="1196" y="1270"/>
                    </a:lnTo>
                    <a:lnTo>
                      <a:pt x="1198" y="1262"/>
                    </a:lnTo>
                    <a:lnTo>
                      <a:pt x="1198" y="1254"/>
                    </a:lnTo>
                    <a:lnTo>
                      <a:pt x="1198" y="1247"/>
                    </a:lnTo>
                    <a:lnTo>
                      <a:pt x="1198" y="1240"/>
                    </a:lnTo>
                    <a:lnTo>
                      <a:pt x="1196" y="1232"/>
                    </a:lnTo>
                    <a:lnTo>
                      <a:pt x="1193" y="1226"/>
                    </a:lnTo>
                    <a:lnTo>
                      <a:pt x="1189" y="1220"/>
                    </a:lnTo>
                    <a:lnTo>
                      <a:pt x="1184" y="1214"/>
                    </a:lnTo>
                    <a:lnTo>
                      <a:pt x="1179" y="1212"/>
                    </a:lnTo>
                    <a:lnTo>
                      <a:pt x="1174" y="1209"/>
                    </a:lnTo>
                    <a:lnTo>
                      <a:pt x="1167" y="1208"/>
                    </a:lnTo>
                    <a:lnTo>
                      <a:pt x="1160" y="1207"/>
                    </a:lnTo>
                    <a:lnTo>
                      <a:pt x="1152" y="1206"/>
                    </a:lnTo>
                    <a:lnTo>
                      <a:pt x="1144" y="1205"/>
                    </a:lnTo>
                    <a:lnTo>
                      <a:pt x="1138" y="1204"/>
                    </a:lnTo>
                    <a:lnTo>
                      <a:pt x="1132" y="1202"/>
                    </a:lnTo>
                    <a:lnTo>
                      <a:pt x="1126" y="1200"/>
                    </a:lnTo>
                    <a:lnTo>
                      <a:pt x="1123" y="1197"/>
                    </a:lnTo>
                    <a:lnTo>
                      <a:pt x="1121" y="1191"/>
                    </a:lnTo>
                    <a:lnTo>
                      <a:pt x="1120" y="1185"/>
                    </a:lnTo>
                    <a:lnTo>
                      <a:pt x="1121" y="1179"/>
                    </a:lnTo>
                    <a:lnTo>
                      <a:pt x="1122" y="1172"/>
                    </a:lnTo>
                    <a:lnTo>
                      <a:pt x="1123" y="1166"/>
                    </a:lnTo>
                    <a:lnTo>
                      <a:pt x="1124" y="1159"/>
                    </a:lnTo>
                    <a:lnTo>
                      <a:pt x="1125" y="1153"/>
                    </a:lnTo>
                    <a:lnTo>
                      <a:pt x="1123" y="1147"/>
                    </a:lnTo>
                    <a:lnTo>
                      <a:pt x="1120" y="1142"/>
                    </a:lnTo>
                    <a:lnTo>
                      <a:pt x="1116" y="1136"/>
                    </a:lnTo>
                    <a:lnTo>
                      <a:pt x="1110" y="1133"/>
                    </a:lnTo>
                    <a:lnTo>
                      <a:pt x="1103" y="1130"/>
                    </a:lnTo>
                    <a:lnTo>
                      <a:pt x="1097" y="1128"/>
                    </a:lnTo>
                    <a:lnTo>
                      <a:pt x="1090" y="1126"/>
                    </a:lnTo>
                    <a:lnTo>
                      <a:pt x="1082" y="1124"/>
                    </a:lnTo>
                    <a:lnTo>
                      <a:pt x="1075" y="1123"/>
                    </a:lnTo>
                    <a:lnTo>
                      <a:pt x="1068" y="1120"/>
                    </a:lnTo>
                    <a:lnTo>
                      <a:pt x="1062" y="1118"/>
                    </a:lnTo>
                    <a:lnTo>
                      <a:pt x="1056" y="1115"/>
                    </a:lnTo>
                    <a:lnTo>
                      <a:pt x="1050" y="1112"/>
                    </a:lnTo>
                    <a:lnTo>
                      <a:pt x="1038" y="1100"/>
                    </a:lnTo>
                    <a:lnTo>
                      <a:pt x="1032" y="1089"/>
                    </a:lnTo>
                    <a:lnTo>
                      <a:pt x="1031" y="1079"/>
                    </a:lnTo>
                    <a:lnTo>
                      <a:pt x="1034" y="1069"/>
                    </a:lnTo>
                    <a:lnTo>
                      <a:pt x="1040" y="1059"/>
                    </a:lnTo>
                    <a:lnTo>
                      <a:pt x="1049" y="1049"/>
                    </a:lnTo>
                    <a:lnTo>
                      <a:pt x="1059" y="1039"/>
                    </a:lnTo>
                    <a:lnTo>
                      <a:pt x="1070" y="1030"/>
                    </a:lnTo>
                    <a:lnTo>
                      <a:pt x="1081" y="1020"/>
                    </a:lnTo>
                    <a:lnTo>
                      <a:pt x="1091" y="1010"/>
                    </a:lnTo>
                    <a:lnTo>
                      <a:pt x="1091" y="1009"/>
                    </a:lnTo>
                    <a:lnTo>
                      <a:pt x="1092" y="1006"/>
                    </a:lnTo>
                    <a:lnTo>
                      <a:pt x="1093" y="1003"/>
                    </a:lnTo>
                    <a:lnTo>
                      <a:pt x="1094" y="999"/>
                    </a:lnTo>
                    <a:lnTo>
                      <a:pt x="1094" y="994"/>
                    </a:lnTo>
                    <a:lnTo>
                      <a:pt x="1094" y="990"/>
                    </a:lnTo>
                    <a:lnTo>
                      <a:pt x="1095" y="986"/>
                    </a:lnTo>
                    <a:lnTo>
                      <a:pt x="1095" y="982"/>
                    </a:lnTo>
                    <a:lnTo>
                      <a:pt x="1094" y="980"/>
                    </a:lnTo>
                    <a:lnTo>
                      <a:pt x="1094" y="978"/>
                    </a:lnTo>
                    <a:lnTo>
                      <a:pt x="1089" y="975"/>
                    </a:lnTo>
                    <a:lnTo>
                      <a:pt x="1084" y="973"/>
                    </a:lnTo>
                    <a:lnTo>
                      <a:pt x="1079" y="972"/>
                    </a:lnTo>
                    <a:lnTo>
                      <a:pt x="1074" y="972"/>
                    </a:lnTo>
                    <a:lnTo>
                      <a:pt x="1068" y="973"/>
                    </a:lnTo>
                    <a:lnTo>
                      <a:pt x="1063" y="974"/>
                    </a:lnTo>
                    <a:lnTo>
                      <a:pt x="1058" y="976"/>
                    </a:lnTo>
                    <a:lnTo>
                      <a:pt x="1052" y="978"/>
                    </a:lnTo>
                    <a:lnTo>
                      <a:pt x="1046" y="980"/>
                    </a:lnTo>
                    <a:lnTo>
                      <a:pt x="1042" y="982"/>
                    </a:lnTo>
                    <a:lnTo>
                      <a:pt x="1035" y="992"/>
                    </a:lnTo>
                  </a:path>
                </a:pathLst>
              </a:custGeom>
              <a:solidFill>
                <a:srgbClr val="E4A5A5"/>
              </a:solidFill>
              <a:ln w="9525" cap="rnd">
                <a:noFill/>
                <a:round/>
                <a:headEnd/>
                <a:tailEnd/>
              </a:ln>
            </p:spPr>
            <p:txBody>
              <a:bodyPr/>
              <a:lstStyle/>
              <a:p>
                <a:endParaRPr lang="en-US"/>
              </a:p>
            </p:txBody>
          </p:sp>
          <p:sp>
            <p:nvSpPr>
              <p:cNvPr id="84550" name="Freeform 582"/>
              <p:cNvSpPr>
                <a:spLocks noChangeAspect="1"/>
              </p:cNvSpPr>
              <p:nvPr/>
            </p:nvSpPr>
            <p:spPr bwMode="auto">
              <a:xfrm>
                <a:off x="5330" y="879"/>
                <a:ext cx="781" cy="733"/>
              </a:xfrm>
              <a:custGeom>
                <a:avLst/>
                <a:gdLst>
                  <a:gd name="T0" fmla="*/ 125 w 1599"/>
                  <a:gd name="T1" fmla="*/ 136 h 1504"/>
                  <a:gd name="T2" fmla="*/ 135 w 1599"/>
                  <a:gd name="T3" fmla="*/ 145 h 1504"/>
                  <a:gd name="T4" fmla="*/ 174 w 1599"/>
                  <a:gd name="T5" fmla="*/ 136 h 1504"/>
                  <a:gd name="T6" fmla="*/ 181 w 1599"/>
                  <a:gd name="T7" fmla="*/ 115 h 1504"/>
                  <a:gd name="T8" fmla="*/ 186 w 1599"/>
                  <a:gd name="T9" fmla="*/ 76 h 1504"/>
                  <a:gd name="T10" fmla="*/ 180 w 1599"/>
                  <a:gd name="T11" fmla="*/ 41 h 1504"/>
                  <a:gd name="T12" fmla="*/ 172 w 1599"/>
                  <a:gd name="T13" fmla="*/ 17 h 1504"/>
                  <a:gd name="T14" fmla="*/ 142 w 1599"/>
                  <a:gd name="T15" fmla="*/ 9 h 1504"/>
                  <a:gd name="T16" fmla="*/ 119 w 1599"/>
                  <a:gd name="T17" fmla="*/ 1 h 1504"/>
                  <a:gd name="T18" fmla="*/ 82 w 1599"/>
                  <a:gd name="T19" fmla="*/ 0 h 1504"/>
                  <a:gd name="T20" fmla="*/ 45 w 1599"/>
                  <a:gd name="T21" fmla="*/ 10 h 1504"/>
                  <a:gd name="T22" fmla="*/ 24 w 1599"/>
                  <a:gd name="T23" fmla="*/ 32 h 1504"/>
                  <a:gd name="T24" fmla="*/ 8 w 1599"/>
                  <a:gd name="T25" fmla="*/ 65 h 1504"/>
                  <a:gd name="T26" fmla="*/ 0 w 1599"/>
                  <a:gd name="T27" fmla="*/ 110 h 1504"/>
                  <a:gd name="T28" fmla="*/ 1 w 1599"/>
                  <a:gd name="T29" fmla="*/ 140 h 1504"/>
                  <a:gd name="T30" fmla="*/ 39 w 1599"/>
                  <a:gd name="T31" fmla="*/ 172 h 1504"/>
                  <a:gd name="T32" fmla="*/ 55 w 1599"/>
                  <a:gd name="T33" fmla="*/ 144 h 1504"/>
                  <a:gd name="T34" fmla="*/ 45 w 1599"/>
                  <a:gd name="T35" fmla="*/ 118 h 1504"/>
                  <a:gd name="T36" fmla="*/ 47 w 1599"/>
                  <a:gd name="T37" fmla="*/ 141 h 1504"/>
                  <a:gd name="T38" fmla="*/ 43 w 1599"/>
                  <a:gd name="T39" fmla="*/ 161 h 1504"/>
                  <a:gd name="T40" fmla="*/ 32 w 1599"/>
                  <a:gd name="T41" fmla="*/ 151 h 1504"/>
                  <a:gd name="T42" fmla="*/ 25 w 1599"/>
                  <a:gd name="T43" fmla="*/ 160 h 1504"/>
                  <a:gd name="T44" fmla="*/ 10 w 1599"/>
                  <a:gd name="T45" fmla="*/ 153 h 1504"/>
                  <a:gd name="T46" fmla="*/ 20 w 1599"/>
                  <a:gd name="T47" fmla="*/ 127 h 1504"/>
                  <a:gd name="T48" fmla="*/ 13 w 1599"/>
                  <a:gd name="T49" fmla="*/ 119 h 1504"/>
                  <a:gd name="T50" fmla="*/ 12 w 1599"/>
                  <a:gd name="T51" fmla="*/ 89 h 1504"/>
                  <a:gd name="T52" fmla="*/ 25 w 1599"/>
                  <a:gd name="T53" fmla="*/ 92 h 1504"/>
                  <a:gd name="T54" fmla="*/ 39 w 1599"/>
                  <a:gd name="T55" fmla="*/ 98 h 1504"/>
                  <a:gd name="T56" fmla="*/ 44 w 1599"/>
                  <a:gd name="T57" fmla="*/ 80 h 1504"/>
                  <a:gd name="T58" fmla="*/ 44 w 1599"/>
                  <a:gd name="T59" fmla="*/ 57 h 1504"/>
                  <a:gd name="T60" fmla="*/ 36 w 1599"/>
                  <a:gd name="T61" fmla="*/ 76 h 1504"/>
                  <a:gd name="T62" fmla="*/ 20 w 1599"/>
                  <a:gd name="T63" fmla="*/ 81 h 1504"/>
                  <a:gd name="T64" fmla="*/ 25 w 1599"/>
                  <a:gd name="T65" fmla="*/ 58 h 1504"/>
                  <a:gd name="T66" fmla="*/ 41 w 1599"/>
                  <a:gd name="T67" fmla="*/ 48 h 1504"/>
                  <a:gd name="T68" fmla="*/ 31 w 1599"/>
                  <a:gd name="T69" fmla="*/ 36 h 1504"/>
                  <a:gd name="T70" fmla="*/ 47 w 1599"/>
                  <a:gd name="T71" fmla="*/ 18 h 1504"/>
                  <a:gd name="T72" fmla="*/ 57 w 1599"/>
                  <a:gd name="T73" fmla="*/ 29 h 1504"/>
                  <a:gd name="T74" fmla="*/ 52 w 1599"/>
                  <a:gd name="T75" fmla="*/ 13 h 1504"/>
                  <a:gd name="T76" fmla="*/ 83 w 1599"/>
                  <a:gd name="T77" fmla="*/ 9 h 1504"/>
                  <a:gd name="T78" fmla="*/ 99 w 1599"/>
                  <a:gd name="T79" fmla="*/ 16 h 1504"/>
                  <a:gd name="T80" fmla="*/ 96 w 1599"/>
                  <a:gd name="T81" fmla="*/ 36 h 1504"/>
                  <a:gd name="T82" fmla="*/ 111 w 1599"/>
                  <a:gd name="T83" fmla="*/ 55 h 1504"/>
                  <a:gd name="T84" fmla="*/ 114 w 1599"/>
                  <a:gd name="T85" fmla="*/ 35 h 1504"/>
                  <a:gd name="T86" fmla="*/ 110 w 1599"/>
                  <a:gd name="T87" fmla="*/ 12 h 1504"/>
                  <a:gd name="T88" fmla="*/ 124 w 1599"/>
                  <a:gd name="T89" fmla="*/ 8 h 1504"/>
                  <a:gd name="T90" fmla="*/ 147 w 1599"/>
                  <a:gd name="T91" fmla="*/ 14 h 1504"/>
                  <a:gd name="T92" fmla="*/ 173 w 1599"/>
                  <a:gd name="T93" fmla="*/ 36 h 1504"/>
                  <a:gd name="T94" fmla="*/ 153 w 1599"/>
                  <a:gd name="T95" fmla="*/ 35 h 1504"/>
                  <a:gd name="T96" fmla="*/ 168 w 1599"/>
                  <a:gd name="T97" fmla="*/ 48 h 1504"/>
                  <a:gd name="T98" fmla="*/ 180 w 1599"/>
                  <a:gd name="T99" fmla="*/ 49 h 1504"/>
                  <a:gd name="T100" fmla="*/ 180 w 1599"/>
                  <a:gd name="T101" fmla="*/ 78 h 1504"/>
                  <a:gd name="T102" fmla="*/ 166 w 1599"/>
                  <a:gd name="T103" fmla="*/ 64 h 1504"/>
                  <a:gd name="T104" fmla="*/ 159 w 1599"/>
                  <a:gd name="T105" fmla="*/ 54 h 1504"/>
                  <a:gd name="T106" fmla="*/ 159 w 1599"/>
                  <a:gd name="T107" fmla="*/ 64 h 1504"/>
                  <a:gd name="T108" fmla="*/ 158 w 1599"/>
                  <a:gd name="T109" fmla="*/ 104 h 1504"/>
                  <a:gd name="T110" fmla="*/ 169 w 1599"/>
                  <a:gd name="T111" fmla="*/ 103 h 1504"/>
                  <a:gd name="T112" fmla="*/ 181 w 1599"/>
                  <a:gd name="T113" fmla="*/ 97 h 1504"/>
                  <a:gd name="T114" fmla="*/ 168 w 1599"/>
                  <a:gd name="T115" fmla="*/ 115 h 1504"/>
                  <a:gd name="T116" fmla="*/ 169 w 1599"/>
                  <a:gd name="T117" fmla="*/ 129 h 1504"/>
                  <a:gd name="T118" fmla="*/ 151 w 1599"/>
                  <a:gd name="T119" fmla="*/ 155 h 1504"/>
                  <a:gd name="T120" fmla="*/ 133 w 1599"/>
                  <a:gd name="T121" fmla="*/ 139 h 1504"/>
                  <a:gd name="T122" fmla="*/ 120 w 1599"/>
                  <a:gd name="T123" fmla="*/ 125 h 1504"/>
                  <a:gd name="T124" fmla="*/ 122 w 1599"/>
                  <a:gd name="T125" fmla="*/ 114 h 1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99"/>
                  <a:gd name="T190" fmla="*/ 0 h 1504"/>
                  <a:gd name="T191" fmla="*/ 1599 w 1599"/>
                  <a:gd name="T192" fmla="*/ 1504 h 1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99" h="1504">
                    <a:moveTo>
                      <a:pt x="1035" y="992"/>
                    </a:moveTo>
                    <a:lnTo>
                      <a:pt x="1037" y="994"/>
                    </a:lnTo>
                    <a:lnTo>
                      <a:pt x="1037" y="1002"/>
                    </a:lnTo>
                    <a:lnTo>
                      <a:pt x="1033" y="1012"/>
                    </a:lnTo>
                    <a:lnTo>
                      <a:pt x="1027" y="1027"/>
                    </a:lnTo>
                    <a:lnTo>
                      <a:pt x="1021" y="1043"/>
                    </a:lnTo>
                    <a:lnTo>
                      <a:pt x="1014" y="1060"/>
                    </a:lnTo>
                    <a:lnTo>
                      <a:pt x="1008" y="1077"/>
                    </a:lnTo>
                    <a:lnTo>
                      <a:pt x="1004" y="1094"/>
                    </a:lnTo>
                    <a:lnTo>
                      <a:pt x="1002" y="1109"/>
                    </a:lnTo>
                    <a:lnTo>
                      <a:pt x="1003" y="1121"/>
                    </a:lnTo>
                    <a:lnTo>
                      <a:pt x="1005" y="1126"/>
                    </a:lnTo>
                    <a:lnTo>
                      <a:pt x="1007" y="1133"/>
                    </a:lnTo>
                    <a:lnTo>
                      <a:pt x="1010" y="1139"/>
                    </a:lnTo>
                    <a:lnTo>
                      <a:pt x="1014" y="1145"/>
                    </a:lnTo>
                    <a:lnTo>
                      <a:pt x="1018" y="1152"/>
                    </a:lnTo>
                    <a:lnTo>
                      <a:pt x="1023" y="1158"/>
                    </a:lnTo>
                    <a:lnTo>
                      <a:pt x="1029" y="1164"/>
                    </a:lnTo>
                    <a:lnTo>
                      <a:pt x="1035" y="1168"/>
                    </a:lnTo>
                    <a:lnTo>
                      <a:pt x="1041" y="1171"/>
                    </a:lnTo>
                    <a:lnTo>
                      <a:pt x="1049" y="1173"/>
                    </a:lnTo>
                    <a:lnTo>
                      <a:pt x="1056" y="1173"/>
                    </a:lnTo>
                    <a:lnTo>
                      <a:pt x="1061" y="1173"/>
                    </a:lnTo>
                    <a:lnTo>
                      <a:pt x="1065" y="1172"/>
                    </a:lnTo>
                    <a:lnTo>
                      <a:pt x="1068" y="1172"/>
                    </a:lnTo>
                    <a:lnTo>
                      <a:pt x="1072" y="1172"/>
                    </a:lnTo>
                    <a:lnTo>
                      <a:pt x="1074" y="1173"/>
                    </a:lnTo>
                    <a:lnTo>
                      <a:pt x="1076" y="1173"/>
                    </a:lnTo>
                    <a:lnTo>
                      <a:pt x="1078" y="1174"/>
                    </a:lnTo>
                    <a:lnTo>
                      <a:pt x="1079" y="1175"/>
                    </a:lnTo>
                    <a:lnTo>
                      <a:pt x="1081" y="1177"/>
                    </a:lnTo>
                    <a:lnTo>
                      <a:pt x="1086" y="1182"/>
                    </a:lnTo>
                    <a:lnTo>
                      <a:pt x="1089" y="1187"/>
                    </a:lnTo>
                    <a:lnTo>
                      <a:pt x="1091" y="1192"/>
                    </a:lnTo>
                    <a:lnTo>
                      <a:pt x="1091" y="1196"/>
                    </a:lnTo>
                    <a:lnTo>
                      <a:pt x="1091" y="1200"/>
                    </a:lnTo>
                    <a:lnTo>
                      <a:pt x="1090" y="1205"/>
                    </a:lnTo>
                    <a:lnTo>
                      <a:pt x="1090" y="1209"/>
                    </a:lnTo>
                    <a:lnTo>
                      <a:pt x="1091" y="1215"/>
                    </a:lnTo>
                    <a:lnTo>
                      <a:pt x="1093" y="1221"/>
                    </a:lnTo>
                    <a:lnTo>
                      <a:pt x="1097" y="1228"/>
                    </a:lnTo>
                    <a:lnTo>
                      <a:pt x="1103" y="1234"/>
                    </a:lnTo>
                    <a:lnTo>
                      <a:pt x="1110" y="1238"/>
                    </a:lnTo>
                    <a:lnTo>
                      <a:pt x="1119" y="1241"/>
                    </a:lnTo>
                    <a:lnTo>
                      <a:pt x="1127" y="1242"/>
                    </a:lnTo>
                    <a:lnTo>
                      <a:pt x="1135" y="1243"/>
                    </a:lnTo>
                    <a:lnTo>
                      <a:pt x="1143" y="1242"/>
                    </a:lnTo>
                    <a:lnTo>
                      <a:pt x="1150" y="1241"/>
                    </a:lnTo>
                    <a:lnTo>
                      <a:pt x="1156" y="1240"/>
                    </a:lnTo>
                    <a:lnTo>
                      <a:pt x="1159" y="1240"/>
                    </a:lnTo>
                    <a:lnTo>
                      <a:pt x="1160" y="1239"/>
                    </a:lnTo>
                    <a:lnTo>
                      <a:pt x="1160" y="1243"/>
                    </a:lnTo>
                    <a:lnTo>
                      <a:pt x="1158" y="1254"/>
                    </a:lnTo>
                    <a:lnTo>
                      <a:pt x="1157" y="1270"/>
                    </a:lnTo>
                    <a:lnTo>
                      <a:pt x="1157" y="1290"/>
                    </a:lnTo>
                    <a:lnTo>
                      <a:pt x="1162" y="1311"/>
                    </a:lnTo>
                    <a:lnTo>
                      <a:pt x="1170" y="1333"/>
                    </a:lnTo>
                    <a:lnTo>
                      <a:pt x="1184" y="1353"/>
                    </a:lnTo>
                    <a:lnTo>
                      <a:pt x="1205" y="1370"/>
                    </a:lnTo>
                    <a:lnTo>
                      <a:pt x="1234" y="1382"/>
                    </a:lnTo>
                    <a:lnTo>
                      <a:pt x="1273" y="1387"/>
                    </a:lnTo>
                    <a:lnTo>
                      <a:pt x="1300" y="1386"/>
                    </a:lnTo>
                    <a:lnTo>
                      <a:pt x="1328" y="1378"/>
                    </a:lnTo>
                    <a:lnTo>
                      <a:pt x="1357" y="1367"/>
                    </a:lnTo>
                    <a:lnTo>
                      <a:pt x="1384" y="1351"/>
                    </a:lnTo>
                    <a:lnTo>
                      <a:pt x="1410" y="1335"/>
                    </a:lnTo>
                    <a:lnTo>
                      <a:pt x="1433" y="1316"/>
                    </a:lnTo>
                    <a:lnTo>
                      <a:pt x="1454" y="1298"/>
                    </a:lnTo>
                    <a:lnTo>
                      <a:pt x="1471" y="1281"/>
                    </a:lnTo>
                    <a:lnTo>
                      <a:pt x="1483" y="1267"/>
                    </a:lnTo>
                    <a:lnTo>
                      <a:pt x="1490" y="1256"/>
                    </a:lnTo>
                    <a:lnTo>
                      <a:pt x="1493" y="1247"/>
                    </a:lnTo>
                    <a:lnTo>
                      <a:pt x="1496" y="1238"/>
                    </a:lnTo>
                    <a:lnTo>
                      <a:pt x="1498" y="1228"/>
                    </a:lnTo>
                    <a:lnTo>
                      <a:pt x="1499" y="1217"/>
                    </a:lnTo>
                    <a:lnTo>
                      <a:pt x="1499" y="1207"/>
                    </a:lnTo>
                    <a:lnTo>
                      <a:pt x="1499" y="1198"/>
                    </a:lnTo>
                    <a:lnTo>
                      <a:pt x="1498" y="1190"/>
                    </a:lnTo>
                    <a:lnTo>
                      <a:pt x="1497" y="1184"/>
                    </a:lnTo>
                    <a:lnTo>
                      <a:pt x="1497" y="1180"/>
                    </a:lnTo>
                    <a:lnTo>
                      <a:pt x="1497" y="1178"/>
                    </a:lnTo>
                    <a:lnTo>
                      <a:pt x="1498" y="1177"/>
                    </a:lnTo>
                    <a:lnTo>
                      <a:pt x="1501" y="1175"/>
                    </a:lnTo>
                    <a:lnTo>
                      <a:pt x="1505" y="1171"/>
                    </a:lnTo>
                    <a:lnTo>
                      <a:pt x="1510" y="1166"/>
                    </a:lnTo>
                    <a:lnTo>
                      <a:pt x="1516" y="1159"/>
                    </a:lnTo>
                    <a:lnTo>
                      <a:pt x="1522" y="1152"/>
                    </a:lnTo>
                    <a:lnTo>
                      <a:pt x="1528" y="1144"/>
                    </a:lnTo>
                    <a:lnTo>
                      <a:pt x="1534" y="1136"/>
                    </a:lnTo>
                    <a:lnTo>
                      <a:pt x="1539" y="1127"/>
                    </a:lnTo>
                    <a:lnTo>
                      <a:pt x="1543" y="1118"/>
                    </a:lnTo>
                    <a:lnTo>
                      <a:pt x="1546" y="1104"/>
                    </a:lnTo>
                    <a:lnTo>
                      <a:pt x="1547" y="1091"/>
                    </a:lnTo>
                    <a:lnTo>
                      <a:pt x="1546" y="1077"/>
                    </a:lnTo>
                    <a:lnTo>
                      <a:pt x="1544" y="1063"/>
                    </a:lnTo>
                    <a:lnTo>
                      <a:pt x="1541" y="1051"/>
                    </a:lnTo>
                    <a:lnTo>
                      <a:pt x="1537" y="1040"/>
                    </a:lnTo>
                    <a:lnTo>
                      <a:pt x="1534" y="1031"/>
                    </a:lnTo>
                    <a:lnTo>
                      <a:pt x="1531" y="1023"/>
                    </a:lnTo>
                    <a:lnTo>
                      <a:pt x="1528" y="1019"/>
                    </a:lnTo>
                    <a:lnTo>
                      <a:pt x="1528" y="1017"/>
                    </a:lnTo>
                    <a:lnTo>
                      <a:pt x="1528" y="1016"/>
                    </a:lnTo>
                    <a:lnTo>
                      <a:pt x="1532" y="1012"/>
                    </a:lnTo>
                    <a:lnTo>
                      <a:pt x="1537" y="1006"/>
                    </a:lnTo>
                    <a:lnTo>
                      <a:pt x="1545" y="998"/>
                    </a:lnTo>
                    <a:lnTo>
                      <a:pt x="1553" y="988"/>
                    </a:lnTo>
                    <a:lnTo>
                      <a:pt x="1561" y="976"/>
                    </a:lnTo>
                    <a:lnTo>
                      <a:pt x="1569" y="962"/>
                    </a:lnTo>
                    <a:lnTo>
                      <a:pt x="1576" y="948"/>
                    </a:lnTo>
                    <a:lnTo>
                      <a:pt x="1582" y="931"/>
                    </a:lnTo>
                    <a:lnTo>
                      <a:pt x="1587" y="914"/>
                    </a:lnTo>
                    <a:lnTo>
                      <a:pt x="1589" y="902"/>
                    </a:lnTo>
                    <a:lnTo>
                      <a:pt x="1591" y="889"/>
                    </a:lnTo>
                    <a:lnTo>
                      <a:pt x="1592" y="875"/>
                    </a:lnTo>
                    <a:lnTo>
                      <a:pt x="1593" y="863"/>
                    </a:lnTo>
                    <a:lnTo>
                      <a:pt x="1593" y="851"/>
                    </a:lnTo>
                    <a:lnTo>
                      <a:pt x="1593" y="840"/>
                    </a:lnTo>
                    <a:lnTo>
                      <a:pt x="1592" y="831"/>
                    </a:lnTo>
                    <a:lnTo>
                      <a:pt x="1592" y="824"/>
                    </a:lnTo>
                    <a:lnTo>
                      <a:pt x="1592" y="819"/>
                    </a:lnTo>
                    <a:lnTo>
                      <a:pt x="1592" y="817"/>
                    </a:lnTo>
                    <a:lnTo>
                      <a:pt x="1569" y="745"/>
                    </a:lnTo>
                    <a:lnTo>
                      <a:pt x="1569" y="744"/>
                    </a:lnTo>
                    <a:lnTo>
                      <a:pt x="1572" y="740"/>
                    </a:lnTo>
                    <a:lnTo>
                      <a:pt x="1575" y="734"/>
                    </a:lnTo>
                    <a:lnTo>
                      <a:pt x="1579" y="726"/>
                    </a:lnTo>
                    <a:lnTo>
                      <a:pt x="1582" y="717"/>
                    </a:lnTo>
                    <a:lnTo>
                      <a:pt x="1587" y="706"/>
                    </a:lnTo>
                    <a:lnTo>
                      <a:pt x="1591" y="695"/>
                    </a:lnTo>
                    <a:lnTo>
                      <a:pt x="1594" y="683"/>
                    </a:lnTo>
                    <a:lnTo>
                      <a:pt x="1597" y="670"/>
                    </a:lnTo>
                    <a:lnTo>
                      <a:pt x="1598" y="658"/>
                    </a:lnTo>
                    <a:lnTo>
                      <a:pt x="1598" y="645"/>
                    </a:lnTo>
                    <a:lnTo>
                      <a:pt x="1598" y="633"/>
                    </a:lnTo>
                    <a:lnTo>
                      <a:pt x="1595" y="620"/>
                    </a:lnTo>
                    <a:lnTo>
                      <a:pt x="1592" y="609"/>
                    </a:lnTo>
                    <a:lnTo>
                      <a:pt x="1588" y="598"/>
                    </a:lnTo>
                    <a:lnTo>
                      <a:pt x="1585" y="588"/>
                    </a:lnTo>
                    <a:lnTo>
                      <a:pt x="1582" y="579"/>
                    </a:lnTo>
                    <a:lnTo>
                      <a:pt x="1579" y="572"/>
                    </a:lnTo>
                    <a:lnTo>
                      <a:pt x="1577" y="568"/>
                    </a:lnTo>
                    <a:lnTo>
                      <a:pt x="1577" y="566"/>
                    </a:lnTo>
                    <a:lnTo>
                      <a:pt x="1578" y="565"/>
                    </a:lnTo>
                    <a:lnTo>
                      <a:pt x="1579" y="559"/>
                    </a:lnTo>
                    <a:lnTo>
                      <a:pt x="1582" y="550"/>
                    </a:lnTo>
                    <a:lnTo>
                      <a:pt x="1585" y="539"/>
                    </a:lnTo>
                    <a:lnTo>
                      <a:pt x="1589" y="526"/>
                    </a:lnTo>
                    <a:lnTo>
                      <a:pt x="1592" y="512"/>
                    </a:lnTo>
                    <a:lnTo>
                      <a:pt x="1594" y="496"/>
                    </a:lnTo>
                    <a:lnTo>
                      <a:pt x="1596" y="482"/>
                    </a:lnTo>
                    <a:lnTo>
                      <a:pt x="1596" y="468"/>
                    </a:lnTo>
                    <a:lnTo>
                      <a:pt x="1594" y="455"/>
                    </a:lnTo>
                    <a:lnTo>
                      <a:pt x="1590" y="442"/>
                    </a:lnTo>
                    <a:lnTo>
                      <a:pt x="1584" y="427"/>
                    </a:lnTo>
                    <a:lnTo>
                      <a:pt x="1575" y="413"/>
                    </a:lnTo>
                    <a:lnTo>
                      <a:pt x="1567" y="398"/>
                    </a:lnTo>
                    <a:lnTo>
                      <a:pt x="1558" y="382"/>
                    </a:lnTo>
                    <a:lnTo>
                      <a:pt x="1549" y="370"/>
                    </a:lnTo>
                    <a:lnTo>
                      <a:pt x="1541" y="357"/>
                    </a:lnTo>
                    <a:lnTo>
                      <a:pt x="1535" y="349"/>
                    </a:lnTo>
                    <a:lnTo>
                      <a:pt x="1531" y="343"/>
                    </a:lnTo>
                    <a:lnTo>
                      <a:pt x="1529" y="341"/>
                    </a:lnTo>
                    <a:lnTo>
                      <a:pt x="1530" y="339"/>
                    </a:lnTo>
                    <a:lnTo>
                      <a:pt x="1531" y="334"/>
                    </a:lnTo>
                    <a:lnTo>
                      <a:pt x="1534" y="325"/>
                    </a:lnTo>
                    <a:lnTo>
                      <a:pt x="1536" y="315"/>
                    </a:lnTo>
                    <a:lnTo>
                      <a:pt x="1539" y="302"/>
                    </a:lnTo>
                    <a:lnTo>
                      <a:pt x="1541" y="287"/>
                    </a:lnTo>
                    <a:lnTo>
                      <a:pt x="1543" y="270"/>
                    </a:lnTo>
                    <a:lnTo>
                      <a:pt x="1543" y="253"/>
                    </a:lnTo>
                    <a:lnTo>
                      <a:pt x="1542" y="234"/>
                    </a:lnTo>
                    <a:lnTo>
                      <a:pt x="1539" y="216"/>
                    </a:lnTo>
                    <a:lnTo>
                      <a:pt x="1538" y="212"/>
                    </a:lnTo>
                    <a:lnTo>
                      <a:pt x="1537" y="208"/>
                    </a:lnTo>
                    <a:lnTo>
                      <a:pt x="1535" y="204"/>
                    </a:lnTo>
                    <a:lnTo>
                      <a:pt x="1534" y="200"/>
                    </a:lnTo>
                    <a:lnTo>
                      <a:pt x="1531" y="196"/>
                    </a:lnTo>
                    <a:lnTo>
                      <a:pt x="1528" y="191"/>
                    </a:lnTo>
                    <a:lnTo>
                      <a:pt x="1526" y="186"/>
                    </a:lnTo>
                    <a:lnTo>
                      <a:pt x="1523" y="181"/>
                    </a:lnTo>
                    <a:lnTo>
                      <a:pt x="1520" y="177"/>
                    </a:lnTo>
                    <a:lnTo>
                      <a:pt x="1516" y="171"/>
                    </a:lnTo>
                    <a:lnTo>
                      <a:pt x="1506" y="160"/>
                    </a:lnTo>
                    <a:lnTo>
                      <a:pt x="1493" y="151"/>
                    </a:lnTo>
                    <a:lnTo>
                      <a:pt x="1480" y="145"/>
                    </a:lnTo>
                    <a:lnTo>
                      <a:pt x="1467" y="142"/>
                    </a:lnTo>
                    <a:lnTo>
                      <a:pt x="1454" y="139"/>
                    </a:lnTo>
                    <a:lnTo>
                      <a:pt x="1442" y="137"/>
                    </a:lnTo>
                    <a:lnTo>
                      <a:pt x="1431" y="137"/>
                    </a:lnTo>
                    <a:lnTo>
                      <a:pt x="1423" y="137"/>
                    </a:lnTo>
                    <a:lnTo>
                      <a:pt x="1417" y="137"/>
                    </a:lnTo>
                    <a:lnTo>
                      <a:pt x="1415" y="137"/>
                    </a:lnTo>
                    <a:lnTo>
                      <a:pt x="1414" y="135"/>
                    </a:lnTo>
                    <a:lnTo>
                      <a:pt x="1408" y="129"/>
                    </a:lnTo>
                    <a:lnTo>
                      <a:pt x="1401" y="121"/>
                    </a:lnTo>
                    <a:lnTo>
                      <a:pt x="1391" y="111"/>
                    </a:lnTo>
                    <a:lnTo>
                      <a:pt x="1379" y="100"/>
                    </a:lnTo>
                    <a:lnTo>
                      <a:pt x="1366" y="88"/>
                    </a:lnTo>
                    <a:lnTo>
                      <a:pt x="1353" y="77"/>
                    </a:lnTo>
                    <a:lnTo>
                      <a:pt x="1338" y="68"/>
                    </a:lnTo>
                    <a:lnTo>
                      <a:pt x="1324" y="61"/>
                    </a:lnTo>
                    <a:lnTo>
                      <a:pt x="1311" y="57"/>
                    </a:lnTo>
                    <a:lnTo>
                      <a:pt x="1298" y="56"/>
                    </a:lnTo>
                    <a:lnTo>
                      <a:pt x="1287" y="57"/>
                    </a:lnTo>
                    <a:lnTo>
                      <a:pt x="1277" y="59"/>
                    </a:lnTo>
                    <a:lnTo>
                      <a:pt x="1267" y="61"/>
                    </a:lnTo>
                    <a:lnTo>
                      <a:pt x="1258" y="64"/>
                    </a:lnTo>
                    <a:lnTo>
                      <a:pt x="1250" y="67"/>
                    </a:lnTo>
                    <a:lnTo>
                      <a:pt x="1242" y="71"/>
                    </a:lnTo>
                    <a:lnTo>
                      <a:pt x="1234" y="73"/>
                    </a:lnTo>
                    <a:lnTo>
                      <a:pt x="1226" y="75"/>
                    </a:lnTo>
                    <a:lnTo>
                      <a:pt x="1217" y="76"/>
                    </a:lnTo>
                    <a:lnTo>
                      <a:pt x="1208" y="75"/>
                    </a:lnTo>
                    <a:lnTo>
                      <a:pt x="1199" y="72"/>
                    </a:lnTo>
                    <a:lnTo>
                      <a:pt x="1189" y="66"/>
                    </a:lnTo>
                    <a:lnTo>
                      <a:pt x="1179" y="58"/>
                    </a:lnTo>
                    <a:lnTo>
                      <a:pt x="1169" y="50"/>
                    </a:lnTo>
                    <a:lnTo>
                      <a:pt x="1158" y="41"/>
                    </a:lnTo>
                    <a:lnTo>
                      <a:pt x="1148" y="33"/>
                    </a:lnTo>
                    <a:lnTo>
                      <a:pt x="1138" y="26"/>
                    </a:lnTo>
                    <a:lnTo>
                      <a:pt x="1128" y="21"/>
                    </a:lnTo>
                    <a:lnTo>
                      <a:pt x="1119" y="19"/>
                    </a:lnTo>
                    <a:lnTo>
                      <a:pt x="1109" y="19"/>
                    </a:lnTo>
                    <a:lnTo>
                      <a:pt x="1099" y="20"/>
                    </a:lnTo>
                    <a:lnTo>
                      <a:pt x="1088" y="21"/>
                    </a:lnTo>
                    <a:lnTo>
                      <a:pt x="1078" y="21"/>
                    </a:lnTo>
                    <a:lnTo>
                      <a:pt x="1068" y="23"/>
                    </a:lnTo>
                    <a:lnTo>
                      <a:pt x="1059" y="24"/>
                    </a:lnTo>
                    <a:lnTo>
                      <a:pt x="1052" y="25"/>
                    </a:lnTo>
                    <a:lnTo>
                      <a:pt x="1046" y="26"/>
                    </a:lnTo>
                    <a:lnTo>
                      <a:pt x="1042" y="27"/>
                    </a:lnTo>
                    <a:lnTo>
                      <a:pt x="1041" y="27"/>
                    </a:lnTo>
                    <a:lnTo>
                      <a:pt x="1040" y="27"/>
                    </a:lnTo>
                    <a:lnTo>
                      <a:pt x="1038" y="25"/>
                    </a:lnTo>
                    <a:lnTo>
                      <a:pt x="1035" y="23"/>
                    </a:lnTo>
                    <a:lnTo>
                      <a:pt x="1030" y="20"/>
                    </a:lnTo>
                    <a:lnTo>
                      <a:pt x="1025" y="17"/>
                    </a:lnTo>
                    <a:lnTo>
                      <a:pt x="1018" y="14"/>
                    </a:lnTo>
                    <a:lnTo>
                      <a:pt x="1011" y="11"/>
                    </a:lnTo>
                    <a:lnTo>
                      <a:pt x="1003" y="9"/>
                    </a:lnTo>
                    <a:lnTo>
                      <a:pt x="994" y="6"/>
                    </a:lnTo>
                    <a:lnTo>
                      <a:pt x="984" y="4"/>
                    </a:lnTo>
                    <a:lnTo>
                      <a:pt x="973" y="5"/>
                    </a:lnTo>
                    <a:lnTo>
                      <a:pt x="960" y="7"/>
                    </a:lnTo>
                    <a:lnTo>
                      <a:pt x="947" y="11"/>
                    </a:lnTo>
                    <a:lnTo>
                      <a:pt x="933" y="15"/>
                    </a:lnTo>
                    <a:lnTo>
                      <a:pt x="920" y="21"/>
                    </a:lnTo>
                    <a:lnTo>
                      <a:pt x="909" y="27"/>
                    </a:lnTo>
                    <a:lnTo>
                      <a:pt x="898" y="32"/>
                    </a:lnTo>
                    <a:lnTo>
                      <a:pt x="890" y="37"/>
                    </a:lnTo>
                    <a:lnTo>
                      <a:pt x="885" y="40"/>
                    </a:lnTo>
                    <a:lnTo>
                      <a:pt x="883" y="40"/>
                    </a:lnTo>
                    <a:lnTo>
                      <a:pt x="803" y="33"/>
                    </a:lnTo>
                    <a:lnTo>
                      <a:pt x="802" y="32"/>
                    </a:lnTo>
                    <a:lnTo>
                      <a:pt x="797" y="29"/>
                    </a:lnTo>
                    <a:lnTo>
                      <a:pt x="789" y="25"/>
                    </a:lnTo>
                    <a:lnTo>
                      <a:pt x="780" y="21"/>
                    </a:lnTo>
                    <a:lnTo>
                      <a:pt x="770" y="15"/>
                    </a:lnTo>
                    <a:lnTo>
                      <a:pt x="758" y="10"/>
                    </a:lnTo>
                    <a:lnTo>
                      <a:pt x="745" y="6"/>
                    </a:lnTo>
                    <a:lnTo>
                      <a:pt x="733" y="2"/>
                    </a:lnTo>
                    <a:lnTo>
                      <a:pt x="721" y="0"/>
                    </a:lnTo>
                    <a:lnTo>
                      <a:pt x="710" y="0"/>
                    </a:lnTo>
                    <a:lnTo>
                      <a:pt x="700" y="2"/>
                    </a:lnTo>
                    <a:lnTo>
                      <a:pt x="691" y="5"/>
                    </a:lnTo>
                    <a:lnTo>
                      <a:pt x="682" y="8"/>
                    </a:lnTo>
                    <a:lnTo>
                      <a:pt x="675" y="11"/>
                    </a:lnTo>
                    <a:lnTo>
                      <a:pt x="668" y="15"/>
                    </a:lnTo>
                    <a:lnTo>
                      <a:pt x="662" y="18"/>
                    </a:lnTo>
                    <a:lnTo>
                      <a:pt x="657" y="21"/>
                    </a:lnTo>
                    <a:lnTo>
                      <a:pt x="654" y="23"/>
                    </a:lnTo>
                    <a:lnTo>
                      <a:pt x="652" y="25"/>
                    </a:lnTo>
                    <a:lnTo>
                      <a:pt x="651" y="25"/>
                    </a:lnTo>
                    <a:lnTo>
                      <a:pt x="649" y="25"/>
                    </a:lnTo>
                    <a:lnTo>
                      <a:pt x="643" y="22"/>
                    </a:lnTo>
                    <a:lnTo>
                      <a:pt x="634" y="19"/>
                    </a:lnTo>
                    <a:lnTo>
                      <a:pt x="621" y="16"/>
                    </a:lnTo>
                    <a:lnTo>
                      <a:pt x="606" y="13"/>
                    </a:lnTo>
                    <a:lnTo>
                      <a:pt x="588" y="10"/>
                    </a:lnTo>
                    <a:lnTo>
                      <a:pt x="569" y="8"/>
                    </a:lnTo>
                    <a:lnTo>
                      <a:pt x="549" y="8"/>
                    </a:lnTo>
                    <a:lnTo>
                      <a:pt x="527" y="9"/>
                    </a:lnTo>
                    <a:lnTo>
                      <a:pt x="505" y="12"/>
                    </a:lnTo>
                    <a:lnTo>
                      <a:pt x="483" y="18"/>
                    </a:lnTo>
                    <a:lnTo>
                      <a:pt x="463" y="26"/>
                    </a:lnTo>
                    <a:lnTo>
                      <a:pt x="446" y="36"/>
                    </a:lnTo>
                    <a:lnTo>
                      <a:pt x="430" y="47"/>
                    </a:lnTo>
                    <a:lnTo>
                      <a:pt x="416" y="57"/>
                    </a:lnTo>
                    <a:lnTo>
                      <a:pt x="405" y="68"/>
                    </a:lnTo>
                    <a:lnTo>
                      <a:pt x="396" y="78"/>
                    </a:lnTo>
                    <a:lnTo>
                      <a:pt x="389" y="85"/>
                    </a:lnTo>
                    <a:lnTo>
                      <a:pt x="384" y="90"/>
                    </a:lnTo>
                    <a:lnTo>
                      <a:pt x="384" y="91"/>
                    </a:lnTo>
                    <a:lnTo>
                      <a:pt x="381" y="92"/>
                    </a:lnTo>
                    <a:lnTo>
                      <a:pt x="377" y="92"/>
                    </a:lnTo>
                    <a:lnTo>
                      <a:pt x="369" y="94"/>
                    </a:lnTo>
                    <a:lnTo>
                      <a:pt x="360" y="95"/>
                    </a:lnTo>
                    <a:lnTo>
                      <a:pt x="349" y="98"/>
                    </a:lnTo>
                    <a:lnTo>
                      <a:pt x="336" y="103"/>
                    </a:lnTo>
                    <a:lnTo>
                      <a:pt x="324" y="109"/>
                    </a:lnTo>
                    <a:lnTo>
                      <a:pt x="310" y="116"/>
                    </a:lnTo>
                    <a:lnTo>
                      <a:pt x="297" y="127"/>
                    </a:lnTo>
                    <a:lnTo>
                      <a:pt x="285" y="139"/>
                    </a:lnTo>
                    <a:lnTo>
                      <a:pt x="275" y="152"/>
                    </a:lnTo>
                    <a:lnTo>
                      <a:pt x="266" y="166"/>
                    </a:lnTo>
                    <a:lnTo>
                      <a:pt x="258" y="181"/>
                    </a:lnTo>
                    <a:lnTo>
                      <a:pt x="251" y="197"/>
                    </a:lnTo>
                    <a:lnTo>
                      <a:pt x="245" y="211"/>
                    </a:lnTo>
                    <a:lnTo>
                      <a:pt x="240" y="225"/>
                    </a:lnTo>
                    <a:lnTo>
                      <a:pt x="236" y="237"/>
                    </a:lnTo>
                    <a:lnTo>
                      <a:pt x="234" y="246"/>
                    </a:lnTo>
                    <a:lnTo>
                      <a:pt x="232" y="253"/>
                    </a:lnTo>
                    <a:lnTo>
                      <a:pt x="232" y="255"/>
                    </a:lnTo>
                    <a:lnTo>
                      <a:pt x="229" y="257"/>
                    </a:lnTo>
                    <a:lnTo>
                      <a:pt x="223" y="262"/>
                    </a:lnTo>
                    <a:lnTo>
                      <a:pt x="215" y="270"/>
                    </a:lnTo>
                    <a:lnTo>
                      <a:pt x="205" y="280"/>
                    </a:lnTo>
                    <a:lnTo>
                      <a:pt x="194" y="291"/>
                    </a:lnTo>
                    <a:lnTo>
                      <a:pt x="181" y="303"/>
                    </a:lnTo>
                    <a:lnTo>
                      <a:pt x="171" y="316"/>
                    </a:lnTo>
                    <a:lnTo>
                      <a:pt x="161" y="329"/>
                    </a:lnTo>
                    <a:lnTo>
                      <a:pt x="153" y="340"/>
                    </a:lnTo>
                    <a:lnTo>
                      <a:pt x="149" y="350"/>
                    </a:lnTo>
                    <a:lnTo>
                      <a:pt x="148" y="360"/>
                    </a:lnTo>
                    <a:lnTo>
                      <a:pt x="147" y="370"/>
                    </a:lnTo>
                    <a:lnTo>
                      <a:pt x="147" y="380"/>
                    </a:lnTo>
                    <a:lnTo>
                      <a:pt x="148" y="390"/>
                    </a:lnTo>
                    <a:lnTo>
                      <a:pt x="149" y="399"/>
                    </a:lnTo>
                    <a:lnTo>
                      <a:pt x="150" y="408"/>
                    </a:lnTo>
                    <a:lnTo>
                      <a:pt x="152" y="415"/>
                    </a:lnTo>
                    <a:lnTo>
                      <a:pt x="153" y="421"/>
                    </a:lnTo>
                    <a:lnTo>
                      <a:pt x="154" y="425"/>
                    </a:lnTo>
                    <a:lnTo>
                      <a:pt x="154" y="426"/>
                    </a:lnTo>
                    <a:lnTo>
                      <a:pt x="152" y="429"/>
                    </a:lnTo>
                    <a:lnTo>
                      <a:pt x="146" y="435"/>
                    </a:lnTo>
                    <a:lnTo>
                      <a:pt x="137" y="445"/>
                    </a:lnTo>
                    <a:lnTo>
                      <a:pt x="126" y="458"/>
                    </a:lnTo>
                    <a:lnTo>
                      <a:pt x="114" y="473"/>
                    </a:lnTo>
                    <a:lnTo>
                      <a:pt x="102" y="490"/>
                    </a:lnTo>
                    <a:lnTo>
                      <a:pt x="89" y="508"/>
                    </a:lnTo>
                    <a:lnTo>
                      <a:pt x="80" y="526"/>
                    </a:lnTo>
                    <a:lnTo>
                      <a:pt x="72" y="544"/>
                    </a:lnTo>
                    <a:lnTo>
                      <a:pt x="68" y="561"/>
                    </a:lnTo>
                    <a:lnTo>
                      <a:pt x="66" y="579"/>
                    </a:lnTo>
                    <a:lnTo>
                      <a:pt x="64" y="598"/>
                    </a:lnTo>
                    <a:lnTo>
                      <a:pt x="64" y="619"/>
                    </a:lnTo>
                    <a:lnTo>
                      <a:pt x="63" y="639"/>
                    </a:lnTo>
                    <a:lnTo>
                      <a:pt x="63" y="658"/>
                    </a:lnTo>
                    <a:lnTo>
                      <a:pt x="63" y="677"/>
                    </a:lnTo>
                    <a:lnTo>
                      <a:pt x="64" y="692"/>
                    </a:lnTo>
                    <a:lnTo>
                      <a:pt x="64" y="704"/>
                    </a:lnTo>
                    <a:lnTo>
                      <a:pt x="64" y="712"/>
                    </a:lnTo>
                    <a:lnTo>
                      <a:pt x="64" y="715"/>
                    </a:lnTo>
                    <a:lnTo>
                      <a:pt x="63" y="716"/>
                    </a:lnTo>
                    <a:lnTo>
                      <a:pt x="59" y="719"/>
                    </a:lnTo>
                    <a:lnTo>
                      <a:pt x="54" y="724"/>
                    </a:lnTo>
                    <a:lnTo>
                      <a:pt x="47" y="731"/>
                    </a:lnTo>
                    <a:lnTo>
                      <a:pt x="40" y="739"/>
                    </a:lnTo>
                    <a:lnTo>
                      <a:pt x="32" y="748"/>
                    </a:lnTo>
                    <a:lnTo>
                      <a:pt x="26" y="759"/>
                    </a:lnTo>
                    <a:lnTo>
                      <a:pt x="21" y="772"/>
                    </a:lnTo>
                    <a:lnTo>
                      <a:pt x="17" y="784"/>
                    </a:lnTo>
                    <a:lnTo>
                      <a:pt x="16" y="798"/>
                    </a:lnTo>
                    <a:lnTo>
                      <a:pt x="16" y="818"/>
                    </a:lnTo>
                    <a:lnTo>
                      <a:pt x="15" y="839"/>
                    </a:lnTo>
                    <a:lnTo>
                      <a:pt x="13" y="862"/>
                    </a:lnTo>
                    <a:lnTo>
                      <a:pt x="10" y="885"/>
                    </a:lnTo>
                    <a:lnTo>
                      <a:pt x="7" y="908"/>
                    </a:lnTo>
                    <a:lnTo>
                      <a:pt x="4" y="930"/>
                    </a:lnTo>
                    <a:lnTo>
                      <a:pt x="1" y="951"/>
                    </a:lnTo>
                    <a:lnTo>
                      <a:pt x="0" y="970"/>
                    </a:lnTo>
                    <a:lnTo>
                      <a:pt x="0" y="987"/>
                    </a:lnTo>
                    <a:lnTo>
                      <a:pt x="1" y="1000"/>
                    </a:lnTo>
                    <a:lnTo>
                      <a:pt x="4" y="1010"/>
                    </a:lnTo>
                    <a:lnTo>
                      <a:pt x="8" y="1021"/>
                    </a:lnTo>
                    <a:lnTo>
                      <a:pt x="13" y="1031"/>
                    </a:lnTo>
                    <a:lnTo>
                      <a:pt x="18" y="1042"/>
                    </a:lnTo>
                    <a:lnTo>
                      <a:pt x="24" y="1051"/>
                    </a:lnTo>
                    <a:lnTo>
                      <a:pt x="29" y="1060"/>
                    </a:lnTo>
                    <a:lnTo>
                      <a:pt x="34" y="1067"/>
                    </a:lnTo>
                    <a:lnTo>
                      <a:pt x="38" y="1073"/>
                    </a:lnTo>
                    <a:lnTo>
                      <a:pt x="40" y="1076"/>
                    </a:lnTo>
                    <a:lnTo>
                      <a:pt x="42" y="1078"/>
                    </a:lnTo>
                    <a:lnTo>
                      <a:pt x="41" y="1079"/>
                    </a:lnTo>
                    <a:lnTo>
                      <a:pt x="38" y="1082"/>
                    </a:lnTo>
                    <a:lnTo>
                      <a:pt x="36" y="1088"/>
                    </a:lnTo>
                    <a:lnTo>
                      <a:pt x="32" y="1095"/>
                    </a:lnTo>
                    <a:lnTo>
                      <a:pt x="29" y="1103"/>
                    </a:lnTo>
                    <a:lnTo>
                      <a:pt x="25" y="1112"/>
                    </a:lnTo>
                    <a:lnTo>
                      <a:pt x="21" y="1122"/>
                    </a:lnTo>
                    <a:lnTo>
                      <a:pt x="17" y="1132"/>
                    </a:lnTo>
                    <a:lnTo>
                      <a:pt x="13" y="1142"/>
                    </a:lnTo>
                    <a:lnTo>
                      <a:pt x="11" y="1152"/>
                    </a:lnTo>
                    <a:lnTo>
                      <a:pt x="10" y="1165"/>
                    </a:lnTo>
                    <a:lnTo>
                      <a:pt x="10" y="1184"/>
                    </a:lnTo>
                    <a:lnTo>
                      <a:pt x="11" y="1207"/>
                    </a:lnTo>
                    <a:lnTo>
                      <a:pt x="13" y="1232"/>
                    </a:lnTo>
                    <a:lnTo>
                      <a:pt x="16" y="1258"/>
                    </a:lnTo>
                    <a:lnTo>
                      <a:pt x="19" y="1283"/>
                    </a:lnTo>
                    <a:lnTo>
                      <a:pt x="23" y="1306"/>
                    </a:lnTo>
                    <a:lnTo>
                      <a:pt x="26" y="1323"/>
                    </a:lnTo>
                    <a:lnTo>
                      <a:pt x="27" y="1335"/>
                    </a:lnTo>
                    <a:lnTo>
                      <a:pt x="28" y="1340"/>
                    </a:lnTo>
                    <a:lnTo>
                      <a:pt x="30" y="1345"/>
                    </a:lnTo>
                    <a:lnTo>
                      <a:pt x="36" y="1357"/>
                    </a:lnTo>
                    <a:lnTo>
                      <a:pt x="46" y="1376"/>
                    </a:lnTo>
                    <a:lnTo>
                      <a:pt x="61" y="1399"/>
                    </a:lnTo>
                    <a:lnTo>
                      <a:pt x="80" y="1424"/>
                    </a:lnTo>
                    <a:lnTo>
                      <a:pt x="104" y="1448"/>
                    </a:lnTo>
                    <a:lnTo>
                      <a:pt x="133" y="1470"/>
                    </a:lnTo>
                    <a:lnTo>
                      <a:pt x="168" y="1487"/>
                    </a:lnTo>
                    <a:lnTo>
                      <a:pt x="207" y="1499"/>
                    </a:lnTo>
                    <a:lnTo>
                      <a:pt x="252" y="1501"/>
                    </a:lnTo>
                    <a:lnTo>
                      <a:pt x="262" y="1503"/>
                    </a:lnTo>
                    <a:lnTo>
                      <a:pt x="271" y="1501"/>
                    </a:lnTo>
                    <a:lnTo>
                      <a:pt x="279" y="1500"/>
                    </a:lnTo>
                    <a:lnTo>
                      <a:pt x="288" y="1498"/>
                    </a:lnTo>
                    <a:lnTo>
                      <a:pt x="296" y="1496"/>
                    </a:lnTo>
                    <a:lnTo>
                      <a:pt x="304" y="1494"/>
                    </a:lnTo>
                    <a:lnTo>
                      <a:pt x="311" y="1493"/>
                    </a:lnTo>
                    <a:lnTo>
                      <a:pt x="317" y="1491"/>
                    </a:lnTo>
                    <a:lnTo>
                      <a:pt x="324" y="1490"/>
                    </a:lnTo>
                    <a:lnTo>
                      <a:pt x="329" y="1487"/>
                    </a:lnTo>
                    <a:lnTo>
                      <a:pt x="334" y="1486"/>
                    </a:lnTo>
                    <a:lnTo>
                      <a:pt x="348" y="1480"/>
                    </a:lnTo>
                    <a:lnTo>
                      <a:pt x="362" y="1469"/>
                    </a:lnTo>
                    <a:lnTo>
                      <a:pt x="377" y="1456"/>
                    </a:lnTo>
                    <a:lnTo>
                      <a:pt x="390" y="1442"/>
                    </a:lnTo>
                    <a:lnTo>
                      <a:pt x="403" y="1425"/>
                    </a:lnTo>
                    <a:lnTo>
                      <a:pt x="415" y="1408"/>
                    </a:lnTo>
                    <a:lnTo>
                      <a:pt x="425" y="1391"/>
                    </a:lnTo>
                    <a:lnTo>
                      <a:pt x="432" y="1374"/>
                    </a:lnTo>
                    <a:lnTo>
                      <a:pt x="438" y="1359"/>
                    </a:lnTo>
                    <a:lnTo>
                      <a:pt x="441" y="1345"/>
                    </a:lnTo>
                    <a:lnTo>
                      <a:pt x="441" y="1334"/>
                    </a:lnTo>
                    <a:lnTo>
                      <a:pt x="440" y="1322"/>
                    </a:lnTo>
                    <a:lnTo>
                      <a:pt x="438" y="1310"/>
                    </a:lnTo>
                    <a:lnTo>
                      <a:pt x="435" y="1299"/>
                    </a:lnTo>
                    <a:lnTo>
                      <a:pt x="432" y="1289"/>
                    </a:lnTo>
                    <a:lnTo>
                      <a:pt x="429" y="1280"/>
                    </a:lnTo>
                    <a:lnTo>
                      <a:pt x="426" y="1272"/>
                    </a:lnTo>
                    <a:lnTo>
                      <a:pt x="424" y="1267"/>
                    </a:lnTo>
                    <a:lnTo>
                      <a:pt x="422" y="1263"/>
                    </a:lnTo>
                    <a:lnTo>
                      <a:pt x="422" y="1262"/>
                    </a:lnTo>
                    <a:lnTo>
                      <a:pt x="424" y="1262"/>
                    </a:lnTo>
                    <a:lnTo>
                      <a:pt x="431" y="1259"/>
                    </a:lnTo>
                    <a:lnTo>
                      <a:pt x="442" y="1256"/>
                    </a:lnTo>
                    <a:lnTo>
                      <a:pt x="455" y="1250"/>
                    </a:lnTo>
                    <a:lnTo>
                      <a:pt x="469" y="1243"/>
                    </a:lnTo>
                    <a:lnTo>
                      <a:pt x="484" y="1234"/>
                    </a:lnTo>
                    <a:lnTo>
                      <a:pt x="498" y="1222"/>
                    </a:lnTo>
                    <a:lnTo>
                      <a:pt x="508" y="1209"/>
                    </a:lnTo>
                    <a:lnTo>
                      <a:pt x="516" y="1194"/>
                    </a:lnTo>
                    <a:lnTo>
                      <a:pt x="519" y="1177"/>
                    </a:lnTo>
                    <a:lnTo>
                      <a:pt x="516" y="1152"/>
                    </a:lnTo>
                    <a:lnTo>
                      <a:pt x="508" y="1129"/>
                    </a:lnTo>
                    <a:lnTo>
                      <a:pt x="497" y="1109"/>
                    </a:lnTo>
                    <a:lnTo>
                      <a:pt x="482" y="1091"/>
                    </a:lnTo>
                    <a:lnTo>
                      <a:pt x="468" y="1076"/>
                    </a:lnTo>
                    <a:lnTo>
                      <a:pt x="453" y="1062"/>
                    </a:lnTo>
                    <a:lnTo>
                      <a:pt x="440" y="1050"/>
                    </a:lnTo>
                    <a:lnTo>
                      <a:pt x="429" y="1039"/>
                    </a:lnTo>
                    <a:lnTo>
                      <a:pt x="423" y="1029"/>
                    </a:lnTo>
                    <a:lnTo>
                      <a:pt x="423" y="1021"/>
                    </a:lnTo>
                    <a:lnTo>
                      <a:pt x="426" y="1022"/>
                    </a:lnTo>
                    <a:lnTo>
                      <a:pt x="422" y="1019"/>
                    </a:lnTo>
                    <a:lnTo>
                      <a:pt x="419" y="1018"/>
                    </a:lnTo>
                    <a:lnTo>
                      <a:pt x="415" y="1016"/>
                    </a:lnTo>
                    <a:lnTo>
                      <a:pt x="410" y="1014"/>
                    </a:lnTo>
                    <a:lnTo>
                      <a:pt x="406" y="1013"/>
                    </a:lnTo>
                    <a:lnTo>
                      <a:pt x="402" y="1012"/>
                    </a:lnTo>
                    <a:lnTo>
                      <a:pt x="398" y="1012"/>
                    </a:lnTo>
                    <a:lnTo>
                      <a:pt x="394" y="1014"/>
                    </a:lnTo>
                    <a:lnTo>
                      <a:pt x="390" y="1016"/>
                    </a:lnTo>
                    <a:lnTo>
                      <a:pt x="387" y="1019"/>
                    </a:lnTo>
                    <a:lnTo>
                      <a:pt x="385" y="1020"/>
                    </a:lnTo>
                    <a:lnTo>
                      <a:pt x="384" y="1021"/>
                    </a:lnTo>
                    <a:lnTo>
                      <a:pt x="382" y="1022"/>
                    </a:lnTo>
                    <a:lnTo>
                      <a:pt x="381" y="1024"/>
                    </a:lnTo>
                    <a:lnTo>
                      <a:pt x="381" y="1026"/>
                    </a:lnTo>
                    <a:lnTo>
                      <a:pt x="380" y="1028"/>
                    </a:lnTo>
                    <a:lnTo>
                      <a:pt x="380" y="1029"/>
                    </a:lnTo>
                    <a:lnTo>
                      <a:pt x="380" y="1031"/>
                    </a:lnTo>
                    <a:lnTo>
                      <a:pt x="380" y="1033"/>
                    </a:lnTo>
                    <a:lnTo>
                      <a:pt x="381" y="1034"/>
                    </a:lnTo>
                    <a:lnTo>
                      <a:pt x="387" y="1047"/>
                    </a:lnTo>
                    <a:lnTo>
                      <a:pt x="397" y="1060"/>
                    </a:lnTo>
                    <a:lnTo>
                      <a:pt x="406" y="1071"/>
                    </a:lnTo>
                    <a:lnTo>
                      <a:pt x="416" y="1082"/>
                    </a:lnTo>
                    <a:lnTo>
                      <a:pt x="426" y="1093"/>
                    </a:lnTo>
                    <a:lnTo>
                      <a:pt x="435" y="1104"/>
                    </a:lnTo>
                    <a:lnTo>
                      <a:pt x="442" y="1117"/>
                    </a:lnTo>
                    <a:lnTo>
                      <a:pt x="447" y="1129"/>
                    </a:lnTo>
                    <a:lnTo>
                      <a:pt x="450" y="1143"/>
                    </a:lnTo>
                    <a:lnTo>
                      <a:pt x="449" y="1158"/>
                    </a:lnTo>
                    <a:lnTo>
                      <a:pt x="447" y="1170"/>
                    </a:lnTo>
                    <a:lnTo>
                      <a:pt x="442" y="1180"/>
                    </a:lnTo>
                    <a:lnTo>
                      <a:pt x="438" y="1190"/>
                    </a:lnTo>
                    <a:lnTo>
                      <a:pt x="431" y="1199"/>
                    </a:lnTo>
                    <a:lnTo>
                      <a:pt x="424" y="1206"/>
                    </a:lnTo>
                    <a:lnTo>
                      <a:pt x="416" y="1214"/>
                    </a:lnTo>
                    <a:lnTo>
                      <a:pt x="406" y="1220"/>
                    </a:lnTo>
                    <a:lnTo>
                      <a:pt x="396" y="1225"/>
                    </a:lnTo>
                    <a:lnTo>
                      <a:pt x="385" y="1230"/>
                    </a:lnTo>
                    <a:lnTo>
                      <a:pt x="373" y="1233"/>
                    </a:lnTo>
                    <a:lnTo>
                      <a:pt x="370" y="1234"/>
                    </a:lnTo>
                    <a:lnTo>
                      <a:pt x="367" y="1236"/>
                    </a:lnTo>
                    <a:lnTo>
                      <a:pt x="365" y="1239"/>
                    </a:lnTo>
                    <a:lnTo>
                      <a:pt x="362" y="1242"/>
                    </a:lnTo>
                    <a:lnTo>
                      <a:pt x="361" y="1246"/>
                    </a:lnTo>
                    <a:lnTo>
                      <a:pt x="360" y="1250"/>
                    </a:lnTo>
                    <a:lnTo>
                      <a:pt x="359" y="1253"/>
                    </a:lnTo>
                    <a:lnTo>
                      <a:pt x="360" y="1257"/>
                    </a:lnTo>
                    <a:lnTo>
                      <a:pt x="360" y="1260"/>
                    </a:lnTo>
                    <a:lnTo>
                      <a:pt x="362" y="1263"/>
                    </a:lnTo>
                    <a:lnTo>
                      <a:pt x="368" y="1274"/>
                    </a:lnTo>
                    <a:lnTo>
                      <a:pt x="374" y="1284"/>
                    </a:lnTo>
                    <a:lnTo>
                      <a:pt x="380" y="1294"/>
                    </a:lnTo>
                    <a:lnTo>
                      <a:pt x="384" y="1305"/>
                    </a:lnTo>
                    <a:lnTo>
                      <a:pt x="388" y="1315"/>
                    </a:lnTo>
                    <a:lnTo>
                      <a:pt x="391" y="1326"/>
                    </a:lnTo>
                    <a:lnTo>
                      <a:pt x="392" y="1336"/>
                    </a:lnTo>
                    <a:lnTo>
                      <a:pt x="392" y="1347"/>
                    </a:lnTo>
                    <a:lnTo>
                      <a:pt x="390" y="1357"/>
                    </a:lnTo>
                    <a:lnTo>
                      <a:pt x="386" y="1369"/>
                    </a:lnTo>
                    <a:lnTo>
                      <a:pt x="381" y="1377"/>
                    </a:lnTo>
                    <a:lnTo>
                      <a:pt x="377" y="1386"/>
                    </a:lnTo>
                    <a:lnTo>
                      <a:pt x="371" y="1393"/>
                    </a:lnTo>
                    <a:lnTo>
                      <a:pt x="365" y="1400"/>
                    </a:lnTo>
                    <a:lnTo>
                      <a:pt x="359" y="1405"/>
                    </a:lnTo>
                    <a:lnTo>
                      <a:pt x="352" y="1408"/>
                    </a:lnTo>
                    <a:lnTo>
                      <a:pt x="345" y="1411"/>
                    </a:lnTo>
                    <a:lnTo>
                      <a:pt x="336" y="1410"/>
                    </a:lnTo>
                    <a:lnTo>
                      <a:pt x="328" y="1408"/>
                    </a:lnTo>
                    <a:lnTo>
                      <a:pt x="318" y="1402"/>
                    </a:lnTo>
                    <a:lnTo>
                      <a:pt x="314" y="1399"/>
                    </a:lnTo>
                    <a:lnTo>
                      <a:pt x="309" y="1393"/>
                    </a:lnTo>
                    <a:lnTo>
                      <a:pt x="305" y="1388"/>
                    </a:lnTo>
                    <a:lnTo>
                      <a:pt x="302" y="1383"/>
                    </a:lnTo>
                    <a:lnTo>
                      <a:pt x="299" y="1376"/>
                    </a:lnTo>
                    <a:lnTo>
                      <a:pt x="297" y="1370"/>
                    </a:lnTo>
                    <a:lnTo>
                      <a:pt x="295" y="1364"/>
                    </a:lnTo>
                    <a:lnTo>
                      <a:pt x="295" y="1358"/>
                    </a:lnTo>
                    <a:lnTo>
                      <a:pt x="294" y="1352"/>
                    </a:lnTo>
                    <a:lnTo>
                      <a:pt x="294" y="1347"/>
                    </a:lnTo>
                    <a:lnTo>
                      <a:pt x="295" y="1342"/>
                    </a:lnTo>
                    <a:lnTo>
                      <a:pt x="294" y="1336"/>
                    </a:lnTo>
                    <a:lnTo>
                      <a:pt x="294" y="1332"/>
                    </a:lnTo>
                    <a:lnTo>
                      <a:pt x="292" y="1327"/>
                    </a:lnTo>
                    <a:lnTo>
                      <a:pt x="292" y="1323"/>
                    </a:lnTo>
                    <a:lnTo>
                      <a:pt x="289" y="1319"/>
                    </a:lnTo>
                    <a:lnTo>
                      <a:pt x="287" y="1315"/>
                    </a:lnTo>
                    <a:lnTo>
                      <a:pt x="283" y="1312"/>
                    </a:lnTo>
                    <a:lnTo>
                      <a:pt x="279" y="1310"/>
                    </a:lnTo>
                    <a:lnTo>
                      <a:pt x="275" y="1307"/>
                    </a:lnTo>
                    <a:lnTo>
                      <a:pt x="273" y="1307"/>
                    </a:lnTo>
                    <a:lnTo>
                      <a:pt x="270" y="1307"/>
                    </a:lnTo>
                    <a:lnTo>
                      <a:pt x="267" y="1306"/>
                    </a:lnTo>
                    <a:lnTo>
                      <a:pt x="263" y="1307"/>
                    </a:lnTo>
                    <a:lnTo>
                      <a:pt x="260" y="1307"/>
                    </a:lnTo>
                    <a:lnTo>
                      <a:pt x="256" y="1307"/>
                    </a:lnTo>
                    <a:lnTo>
                      <a:pt x="251" y="1307"/>
                    </a:lnTo>
                    <a:lnTo>
                      <a:pt x="248" y="1307"/>
                    </a:lnTo>
                    <a:lnTo>
                      <a:pt x="244" y="1308"/>
                    </a:lnTo>
                    <a:lnTo>
                      <a:pt x="239" y="1308"/>
                    </a:lnTo>
                    <a:lnTo>
                      <a:pt x="231" y="1308"/>
                    </a:lnTo>
                    <a:lnTo>
                      <a:pt x="222" y="1310"/>
                    </a:lnTo>
                    <a:lnTo>
                      <a:pt x="214" y="1311"/>
                    </a:lnTo>
                    <a:lnTo>
                      <a:pt x="207" y="1313"/>
                    </a:lnTo>
                    <a:lnTo>
                      <a:pt x="202" y="1316"/>
                    </a:lnTo>
                    <a:lnTo>
                      <a:pt x="197" y="1321"/>
                    </a:lnTo>
                    <a:lnTo>
                      <a:pt x="194" y="1326"/>
                    </a:lnTo>
                    <a:lnTo>
                      <a:pt x="191" y="1332"/>
                    </a:lnTo>
                    <a:lnTo>
                      <a:pt x="190" y="1338"/>
                    </a:lnTo>
                    <a:lnTo>
                      <a:pt x="191" y="1346"/>
                    </a:lnTo>
                    <a:lnTo>
                      <a:pt x="192" y="1354"/>
                    </a:lnTo>
                    <a:lnTo>
                      <a:pt x="195" y="1362"/>
                    </a:lnTo>
                    <a:lnTo>
                      <a:pt x="199" y="1368"/>
                    </a:lnTo>
                    <a:lnTo>
                      <a:pt x="203" y="1374"/>
                    </a:lnTo>
                    <a:lnTo>
                      <a:pt x="207" y="1380"/>
                    </a:lnTo>
                    <a:lnTo>
                      <a:pt x="213" y="1385"/>
                    </a:lnTo>
                    <a:lnTo>
                      <a:pt x="217" y="1389"/>
                    </a:lnTo>
                    <a:lnTo>
                      <a:pt x="222" y="1394"/>
                    </a:lnTo>
                    <a:lnTo>
                      <a:pt x="226" y="1399"/>
                    </a:lnTo>
                    <a:lnTo>
                      <a:pt x="231" y="1403"/>
                    </a:lnTo>
                    <a:lnTo>
                      <a:pt x="235" y="1411"/>
                    </a:lnTo>
                    <a:lnTo>
                      <a:pt x="238" y="1417"/>
                    </a:lnTo>
                    <a:lnTo>
                      <a:pt x="237" y="1422"/>
                    </a:lnTo>
                    <a:lnTo>
                      <a:pt x="235" y="1426"/>
                    </a:lnTo>
                    <a:lnTo>
                      <a:pt x="231" y="1429"/>
                    </a:lnTo>
                    <a:lnTo>
                      <a:pt x="226" y="1432"/>
                    </a:lnTo>
                    <a:lnTo>
                      <a:pt x="222" y="1433"/>
                    </a:lnTo>
                    <a:lnTo>
                      <a:pt x="218" y="1434"/>
                    </a:lnTo>
                    <a:lnTo>
                      <a:pt x="215" y="1435"/>
                    </a:lnTo>
                    <a:lnTo>
                      <a:pt x="214" y="1435"/>
                    </a:lnTo>
                    <a:lnTo>
                      <a:pt x="190" y="1435"/>
                    </a:lnTo>
                    <a:lnTo>
                      <a:pt x="168" y="1429"/>
                    </a:lnTo>
                    <a:lnTo>
                      <a:pt x="149" y="1418"/>
                    </a:lnTo>
                    <a:lnTo>
                      <a:pt x="133" y="1404"/>
                    </a:lnTo>
                    <a:lnTo>
                      <a:pt x="119" y="1388"/>
                    </a:lnTo>
                    <a:lnTo>
                      <a:pt x="108" y="1372"/>
                    </a:lnTo>
                    <a:lnTo>
                      <a:pt x="99" y="1357"/>
                    </a:lnTo>
                    <a:lnTo>
                      <a:pt x="93" y="1344"/>
                    </a:lnTo>
                    <a:lnTo>
                      <a:pt x="90" y="1335"/>
                    </a:lnTo>
                    <a:lnTo>
                      <a:pt x="89" y="1332"/>
                    </a:lnTo>
                    <a:lnTo>
                      <a:pt x="88" y="1329"/>
                    </a:lnTo>
                    <a:lnTo>
                      <a:pt x="86" y="1318"/>
                    </a:lnTo>
                    <a:lnTo>
                      <a:pt x="83" y="1302"/>
                    </a:lnTo>
                    <a:lnTo>
                      <a:pt x="79" y="1282"/>
                    </a:lnTo>
                    <a:lnTo>
                      <a:pt x="74" y="1260"/>
                    </a:lnTo>
                    <a:lnTo>
                      <a:pt x="70" y="1237"/>
                    </a:lnTo>
                    <a:lnTo>
                      <a:pt x="67" y="1214"/>
                    </a:lnTo>
                    <a:lnTo>
                      <a:pt x="65" y="1193"/>
                    </a:lnTo>
                    <a:lnTo>
                      <a:pt x="64" y="1176"/>
                    </a:lnTo>
                    <a:lnTo>
                      <a:pt x="66" y="1163"/>
                    </a:lnTo>
                    <a:lnTo>
                      <a:pt x="67" y="1160"/>
                    </a:lnTo>
                    <a:lnTo>
                      <a:pt x="69" y="1155"/>
                    </a:lnTo>
                    <a:lnTo>
                      <a:pt x="71" y="1148"/>
                    </a:lnTo>
                    <a:lnTo>
                      <a:pt x="74" y="1141"/>
                    </a:lnTo>
                    <a:lnTo>
                      <a:pt x="77" y="1133"/>
                    </a:lnTo>
                    <a:lnTo>
                      <a:pt x="82" y="1126"/>
                    </a:lnTo>
                    <a:lnTo>
                      <a:pt x="86" y="1119"/>
                    </a:lnTo>
                    <a:lnTo>
                      <a:pt x="92" y="1112"/>
                    </a:lnTo>
                    <a:lnTo>
                      <a:pt x="98" y="1106"/>
                    </a:lnTo>
                    <a:lnTo>
                      <a:pt x="104" y="1101"/>
                    </a:lnTo>
                    <a:lnTo>
                      <a:pt x="114" y="1097"/>
                    </a:lnTo>
                    <a:lnTo>
                      <a:pt x="122" y="1095"/>
                    </a:lnTo>
                    <a:lnTo>
                      <a:pt x="130" y="1094"/>
                    </a:lnTo>
                    <a:lnTo>
                      <a:pt x="138" y="1094"/>
                    </a:lnTo>
                    <a:lnTo>
                      <a:pt x="145" y="1095"/>
                    </a:lnTo>
                    <a:lnTo>
                      <a:pt x="151" y="1096"/>
                    </a:lnTo>
                    <a:lnTo>
                      <a:pt x="157" y="1096"/>
                    </a:lnTo>
                    <a:lnTo>
                      <a:pt x="162" y="1095"/>
                    </a:lnTo>
                    <a:lnTo>
                      <a:pt x="168" y="1093"/>
                    </a:lnTo>
                    <a:lnTo>
                      <a:pt x="172" y="1088"/>
                    </a:lnTo>
                    <a:lnTo>
                      <a:pt x="174" y="1084"/>
                    </a:lnTo>
                    <a:lnTo>
                      <a:pt x="175" y="1080"/>
                    </a:lnTo>
                    <a:lnTo>
                      <a:pt x="175" y="1076"/>
                    </a:lnTo>
                    <a:lnTo>
                      <a:pt x="175" y="1072"/>
                    </a:lnTo>
                    <a:lnTo>
                      <a:pt x="174" y="1068"/>
                    </a:lnTo>
                    <a:lnTo>
                      <a:pt x="173" y="1064"/>
                    </a:lnTo>
                    <a:lnTo>
                      <a:pt x="172" y="1060"/>
                    </a:lnTo>
                    <a:lnTo>
                      <a:pt x="171" y="1057"/>
                    </a:lnTo>
                    <a:lnTo>
                      <a:pt x="171" y="1053"/>
                    </a:lnTo>
                    <a:lnTo>
                      <a:pt x="171" y="1049"/>
                    </a:lnTo>
                    <a:lnTo>
                      <a:pt x="172" y="1037"/>
                    </a:lnTo>
                    <a:lnTo>
                      <a:pt x="172" y="1027"/>
                    </a:lnTo>
                    <a:lnTo>
                      <a:pt x="171" y="1019"/>
                    </a:lnTo>
                    <a:lnTo>
                      <a:pt x="168" y="1014"/>
                    </a:lnTo>
                    <a:lnTo>
                      <a:pt x="165" y="1010"/>
                    </a:lnTo>
                    <a:lnTo>
                      <a:pt x="162" y="1008"/>
                    </a:lnTo>
                    <a:lnTo>
                      <a:pt x="160" y="1006"/>
                    </a:lnTo>
                    <a:lnTo>
                      <a:pt x="158" y="1006"/>
                    </a:lnTo>
                    <a:lnTo>
                      <a:pt x="156" y="1006"/>
                    </a:lnTo>
                    <a:lnTo>
                      <a:pt x="152" y="1007"/>
                    </a:lnTo>
                    <a:lnTo>
                      <a:pt x="146" y="1010"/>
                    </a:lnTo>
                    <a:lnTo>
                      <a:pt x="135" y="1015"/>
                    </a:lnTo>
                    <a:lnTo>
                      <a:pt x="121" y="1020"/>
                    </a:lnTo>
                    <a:lnTo>
                      <a:pt x="108" y="1025"/>
                    </a:lnTo>
                    <a:lnTo>
                      <a:pt x="92" y="1029"/>
                    </a:lnTo>
                    <a:lnTo>
                      <a:pt x="80" y="1031"/>
                    </a:lnTo>
                    <a:lnTo>
                      <a:pt x="67" y="1031"/>
                    </a:lnTo>
                    <a:lnTo>
                      <a:pt x="59" y="1027"/>
                    </a:lnTo>
                    <a:lnTo>
                      <a:pt x="54" y="1019"/>
                    </a:lnTo>
                    <a:lnTo>
                      <a:pt x="54" y="1006"/>
                    </a:lnTo>
                    <a:lnTo>
                      <a:pt x="55" y="990"/>
                    </a:lnTo>
                    <a:lnTo>
                      <a:pt x="58" y="973"/>
                    </a:lnTo>
                    <a:lnTo>
                      <a:pt x="62" y="953"/>
                    </a:lnTo>
                    <a:lnTo>
                      <a:pt x="67" y="932"/>
                    </a:lnTo>
                    <a:lnTo>
                      <a:pt x="73" y="909"/>
                    </a:lnTo>
                    <a:lnTo>
                      <a:pt x="77" y="886"/>
                    </a:lnTo>
                    <a:lnTo>
                      <a:pt x="81" y="860"/>
                    </a:lnTo>
                    <a:lnTo>
                      <a:pt x="83" y="835"/>
                    </a:lnTo>
                    <a:lnTo>
                      <a:pt x="83" y="810"/>
                    </a:lnTo>
                    <a:lnTo>
                      <a:pt x="83" y="809"/>
                    </a:lnTo>
                    <a:lnTo>
                      <a:pt x="84" y="807"/>
                    </a:lnTo>
                    <a:lnTo>
                      <a:pt x="86" y="803"/>
                    </a:lnTo>
                    <a:lnTo>
                      <a:pt x="87" y="800"/>
                    </a:lnTo>
                    <a:lnTo>
                      <a:pt x="89" y="794"/>
                    </a:lnTo>
                    <a:lnTo>
                      <a:pt x="92" y="790"/>
                    </a:lnTo>
                    <a:lnTo>
                      <a:pt x="94" y="785"/>
                    </a:lnTo>
                    <a:lnTo>
                      <a:pt x="96" y="781"/>
                    </a:lnTo>
                    <a:lnTo>
                      <a:pt x="99" y="777"/>
                    </a:lnTo>
                    <a:lnTo>
                      <a:pt x="102" y="774"/>
                    </a:lnTo>
                    <a:lnTo>
                      <a:pt x="105" y="772"/>
                    </a:lnTo>
                    <a:lnTo>
                      <a:pt x="108" y="769"/>
                    </a:lnTo>
                    <a:lnTo>
                      <a:pt x="111" y="768"/>
                    </a:lnTo>
                    <a:lnTo>
                      <a:pt x="114" y="766"/>
                    </a:lnTo>
                    <a:lnTo>
                      <a:pt x="119" y="765"/>
                    </a:lnTo>
                    <a:lnTo>
                      <a:pt x="124" y="764"/>
                    </a:lnTo>
                    <a:lnTo>
                      <a:pt x="128" y="764"/>
                    </a:lnTo>
                    <a:lnTo>
                      <a:pt x="133" y="764"/>
                    </a:lnTo>
                    <a:lnTo>
                      <a:pt x="140" y="765"/>
                    </a:lnTo>
                    <a:lnTo>
                      <a:pt x="146" y="766"/>
                    </a:lnTo>
                    <a:lnTo>
                      <a:pt x="149" y="767"/>
                    </a:lnTo>
                    <a:lnTo>
                      <a:pt x="154" y="769"/>
                    </a:lnTo>
                    <a:lnTo>
                      <a:pt x="157" y="771"/>
                    </a:lnTo>
                    <a:lnTo>
                      <a:pt x="161" y="773"/>
                    </a:lnTo>
                    <a:lnTo>
                      <a:pt x="164" y="775"/>
                    </a:lnTo>
                    <a:lnTo>
                      <a:pt x="168" y="778"/>
                    </a:lnTo>
                    <a:lnTo>
                      <a:pt x="171" y="780"/>
                    </a:lnTo>
                    <a:lnTo>
                      <a:pt x="175" y="782"/>
                    </a:lnTo>
                    <a:lnTo>
                      <a:pt x="178" y="784"/>
                    </a:lnTo>
                    <a:lnTo>
                      <a:pt x="181" y="786"/>
                    </a:lnTo>
                    <a:lnTo>
                      <a:pt x="187" y="788"/>
                    </a:lnTo>
                    <a:lnTo>
                      <a:pt x="193" y="791"/>
                    </a:lnTo>
                    <a:lnTo>
                      <a:pt x="198" y="792"/>
                    </a:lnTo>
                    <a:lnTo>
                      <a:pt x="203" y="794"/>
                    </a:lnTo>
                    <a:lnTo>
                      <a:pt x="207" y="795"/>
                    </a:lnTo>
                    <a:lnTo>
                      <a:pt x="211" y="796"/>
                    </a:lnTo>
                    <a:lnTo>
                      <a:pt x="215" y="797"/>
                    </a:lnTo>
                    <a:lnTo>
                      <a:pt x="217" y="797"/>
                    </a:lnTo>
                    <a:lnTo>
                      <a:pt x="219" y="797"/>
                    </a:lnTo>
                    <a:lnTo>
                      <a:pt x="230" y="803"/>
                    </a:lnTo>
                    <a:lnTo>
                      <a:pt x="235" y="818"/>
                    </a:lnTo>
                    <a:lnTo>
                      <a:pt x="237" y="838"/>
                    </a:lnTo>
                    <a:lnTo>
                      <a:pt x="235" y="860"/>
                    </a:lnTo>
                    <a:lnTo>
                      <a:pt x="234" y="886"/>
                    </a:lnTo>
                    <a:lnTo>
                      <a:pt x="234" y="911"/>
                    </a:lnTo>
                    <a:lnTo>
                      <a:pt x="236" y="933"/>
                    </a:lnTo>
                    <a:lnTo>
                      <a:pt x="243" y="949"/>
                    </a:lnTo>
                    <a:lnTo>
                      <a:pt x="257" y="960"/>
                    </a:lnTo>
                    <a:lnTo>
                      <a:pt x="277" y="962"/>
                    </a:lnTo>
                    <a:lnTo>
                      <a:pt x="285" y="960"/>
                    </a:lnTo>
                    <a:lnTo>
                      <a:pt x="292" y="955"/>
                    </a:lnTo>
                    <a:lnTo>
                      <a:pt x="298" y="949"/>
                    </a:lnTo>
                    <a:lnTo>
                      <a:pt x="303" y="940"/>
                    </a:lnTo>
                    <a:lnTo>
                      <a:pt x="308" y="931"/>
                    </a:lnTo>
                    <a:lnTo>
                      <a:pt x="311" y="921"/>
                    </a:lnTo>
                    <a:lnTo>
                      <a:pt x="314" y="911"/>
                    </a:lnTo>
                    <a:lnTo>
                      <a:pt x="317" y="902"/>
                    </a:lnTo>
                    <a:lnTo>
                      <a:pt x="318" y="893"/>
                    </a:lnTo>
                    <a:lnTo>
                      <a:pt x="319" y="885"/>
                    </a:lnTo>
                    <a:lnTo>
                      <a:pt x="320" y="874"/>
                    </a:lnTo>
                    <a:lnTo>
                      <a:pt x="322" y="864"/>
                    </a:lnTo>
                    <a:lnTo>
                      <a:pt x="326" y="854"/>
                    </a:lnTo>
                    <a:lnTo>
                      <a:pt x="330" y="845"/>
                    </a:lnTo>
                    <a:lnTo>
                      <a:pt x="336" y="835"/>
                    </a:lnTo>
                    <a:lnTo>
                      <a:pt x="342" y="826"/>
                    </a:lnTo>
                    <a:lnTo>
                      <a:pt x="349" y="818"/>
                    </a:lnTo>
                    <a:lnTo>
                      <a:pt x="355" y="810"/>
                    </a:lnTo>
                    <a:lnTo>
                      <a:pt x="361" y="800"/>
                    </a:lnTo>
                    <a:lnTo>
                      <a:pt x="366" y="791"/>
                    </a:lnTo>
                    <a:lnTo>
                      <a:pt x="369" y="784"/>
                    </a:lnTo>
                    <a:lnTo>
                      <a:pt x="371" y="778"/>
                    </a:lnTo>
                    <a:lnTo>
                      <a:pt x="371" y="772"/>
                    </a:lnTo>
                    <a:lnTo>
                      <a:pt x="371" y="766"/>
                    </a:lnTo>
                    <a:lnTo>
                      <a:pt x="371" y="760"/>
                    </a:lnTo>
                    <a:lnTo>
                      <a:pt x="370" y="754"/>
                    </a:lnTo>
                    <a:lnTo>
                      <a:pt x="369" y="748"/>
                    </a:lnTo>
                    <a:lnTo>
                      <a:pt x="368" y="741"/>
                    </a:lnTo>
                    <a:lnTo>
                      <a:pt x="368" y="734"/>
                    </a:lnTo>
                    <a:lnTo>
                      <a:pt x="367" y="727"/>
                    </a:lnTo>
                    <a:lnTo>
                      <a:pt x="368" y="724"/>
                    </a:lnTo>
                    <a:lnTo>
                      <a:pt x="368" y="721"/>
                    </a:lnTo>
                    <a:lnTo>
                      <a:pt x="368" y="717"/>
                    </a:lnTo>
                    <a:lnTo>
                      <a:pt x="369" y="713"/>
                    </a:lnTo>
                    <a:lnTo>
                      <a:pt x="370" y="708"/>
                    </a:lnTo>
                    <a:lnTo>
                      <a:pt x="371" y="705"/>
                    </a:lnTo>
                    <a:lnTo>
                      <a:pt x="372" y="701"/>
                    </a:lnTo>
                    <a:lnTo>
                      <a:pt x="374" y="698"/>
                    </a:lnTo>
                    <a:lnTo>
                      <a:pt x="375" y="695"/>
                    </a:lnTo>
                    <a:lnTo>
                      <a:pt x="377" y="692"/>
                    </a:lnTo>
                    <a:lnTo>
                      <a:pt x="386" y="682"/>
                    </a:lnTo>
                    <a:lnTo>
                      <a:pt x="393" y="671"/>
                    </a:lnTo>
                    <a:lnTo>
                      <a:pt x="398" y="660"/>
                    </a:lnTo>
                    <a:lnTo>
                      <a:pt x="403" y="648"/>
                    </a:lnTo>
                    <a:lnTo>
                      <a:pt x="406" y="636"/>
                    </a:lnTo>
                    <a:lnTo>
                      <a:pt x="409" y="624"/>
                    </a:lnTo>
                    <a:lnTo>
                      <a:pt x="411" y="612"/>
                    </a:lnTo>
                    <a:lnTo>
                      <a:pt x="412" y="599"/>
                    </a:lnTo>
                    <a:lnTo>
                      <a:pt x="411" y="586"/>
                    </a:lnTo>
                    <a:lnTo>
                      <a:pt x="410" y="573"/>
                    </a:lnTo>
                    <a:lnTo>
                      <a:pt x="409" y="568"/>
                    </a:lnTo>
                    <a:lnTo>
                      <a:pt x="410" y="564"/>
                    </a:lnTo>
                    <a:lnTo>
                      <a:pt x="411" y="560"/>
                    </a:lnTo>
                    <a:lnTo>
                      <a:pt x="412" y="555"/>
                    </a:lnTo>
                    <a:lnTo>
                      <a:pt x="415" y="550"/>
                    </a:lnTo>
                    <a:lnTo>
                      <a:pt x="417" y="544"/>
                    </a:lnTo>
                    <a:lnTo>
                      <a:pt x="419" y="539"/>
                    </a:lnTo>
                    <a:lnTo>
                      <a:pt x="422" y="531"/>
                    </a:lnTo>
                    <a:lnTo>
                      <a:pt x="424" y="524"/>
                    </a:lnTo>
                    <a:lnTo>
                      <a:pt x="426" y="515"/>
                    </a:lnTo>
                    <a:lnTo>
                      <a:pt x="420" y="486"/>
                    </a:lnTo>
                    <a:lnTo>
                      <a:pt x="415" y="481"/>
                    </a:lnTo>
                    <a:lnTo>
                      <a:pt x="408" y="480"/>
                    </a:lnTo>
                    <a:lnTo>
                      <a:pt x="402" y="479"/>
                    </a:lnTo>
                    <a:lnTo>
                      <a:pt x="396" y="480"/>
                    </a:lnTo>
                    <a:lnTo>
                      <a:pt x="389" y="484"/>
                    </a:lnTo>
                    <a:lnTo>
                      <a:pt x="383" y="487"/>
                    </a:lnTo>
                    <a:lnTo>
                      <a:pt x="377" y="492"/>
                    </a:lnTo>
                    <a:lnTo>
                      <a:pt x="371" y="496"/>
                    </a:lnTo>
                    <a:lnTo>
                      <a:pt x="366" y="502"/>
                    </a:lnTo>
                    <a:lnTo>
                      <a:pt x="362" y="507"/>
                    </a:lnTo>
                    <a:lnTo>
                      <a:pt x="358" y="512"/>
                    </a:lnTo>
                    <a:lnTo>
                      <a:pt x="356" y="517"/>
                    </a:lnTo>
                    <a:lnTo>
                      <a:pt x="353" y="523"/>
                    </a:lnTo>
                    <a:lnTo>
                      <a:pt x="352" y="530"/>
                    </a:lnTo>
                    <a:lnTo>
                      <a:pt x="349" y="537"/>
                    </a:lnTo>
                    <a:lnTo>
                      <a:pt x="347" y="544"/>
                    </a:lnTo>
                    <a:lnTo>
                      <a:pt x="346" y="550"/>
                    </a:lnTo>
                    <a:lnTo>
                      <a:pt x="343" y="556"/>
                    </a:lnTo>
                    <a:lnTo>
                      <a:pt x="342" y="562"/>
                    </a:lnTo>
                    <a:lnTo>
                      <a:pt x="339" y="566"/>
                    </a:lnTo>
                    <a:lnTo>
                      <a:pt x="333" y="575"/>
                    </a:lnTo>
                    <a:lnTo>
                      <a:pt x="328" y="582"/>
                    </a:lnTo>
                    <a:lnTo>
                      <a:pt x="324" y="588"/>
                    </a:lnTo>
                    <a:lnTo>
                      <a:pt x="320" y="594"/>
                    </a:lnTo>
                    <a:lnTo>
                      <a:pt x="317" y="601"/>
                    </a:lnTo>
                    <a:lnTo>
                      <a:pt x="315" y="607"/>
                    </a:lnTo>
                    <a:lnTo>
                      <a:pt x="314" y="615"/>
                    </a:lnTo>
                    <a:lnTo>
                      <a:pt x="312" y="625"/>
                    </a:lnTo>
                    <a:lnTo>
                      <a:pt x="310" y="638"/>
                    </a:lnTo>
                    <a:lnTo>
                      <a:pt x="308" y="654"/>
                    </a:lnTo>
                    <a:lnTo>
                      <a:pt x="308" y="655"/>
                    </a:lnTo>
                    <a:lnTo>
                      <a:pt x="307" y="658"/>
                    </a:lnTo>
                    <a:lnTo>
                      <a:pt x="305" y="661"/>
                    </a:lnTo>
                    <a:lnTo>
                      <a:pt x="304" y="664"/>
                    </a:lnTo>
                    <a:lnTo>
                      <a:pt x="301" y="667"/>
                    </a:lnTo>
                    <a:lnTo>
                      <a:pt x="299" y="670"/>
                    </a:lnTo>
                    <a:lnTo>
                      <a:pt x="296" y="672"/>
                    </a:lnTo>
                    <a:lnTo>
                      <a:pt x="294" y="674"/>
                    </a:lnTo>
                    <a:lnTo>
                      <a:pt x="292" y="677"/>
                    </a:lnTo>
                    <a:lnTo>
                      <a:pt x="289" y="678"/>
                    </a:lnTo>
                    <a:lnTo>
                      <a:pt x="282" y="680"/>
                    </a:lnTo>
                    <a:lnTo>
                      <a:pt x="276" y="683"/>
                    </a:lnTo>
                    <a:lnTo>
                      <a:pt x="270" y="683"/>
                    </a:lnTo>
                    <a:lnTo>
                      <a:pt x="266" y="684"/>
                    </a:lnTo>
                    <a:lnTo>
                      <a:pt x="260" y="686"/>
                    </a:lnTo>
                    <a:lnTo>
                      <a:pt x="255" y="687"/>
                    </a:lnTo>
                    <a:lnTo>
                      <a:pt x="249" y="689"/>
                    </a:lnTo>
                    <a:lnTo>
                      <a:pt x="241" y="693"/>
                    </a:lnTo>
                    <a:lnTo>
                      <a:pt x="233" y="699"/>
                    </a:lnTo>
                    <a:lnTo>
                      <a:pt x="222" y="705"/>
                    </a:lnTo>
                    <a:lnTo>
                      <a:pt x="218" y="708"/>
                    </a:lnTo>
                    <a:lnTo>
                      <a:pt x="213" y="708"/>
                    </a:lnTo>
                    <a:lnTo>
                      <a:pt x="206" y="708"/>
                    </a:lnTo>
                    <a:lnTo>
                      <a:pt x="198" y="708"/>
                    </a:lnTo>
                    <a:lnTo>
                      <a:pt x="191" y="708"/>
                    </a:lnTo>
                    <a:lnTo>
                      <a:pt x="183" y="707"/>
                    </a:lnTo>
                    <a:lnTo>
                      <a:pt x="177" y="705"/>
                    </a:lnTo>
                    <a:lnTo>
                      <a:pt x="172" y="705"/>
                    </a:lnTo>
                    <a:lnTo>
                      <a:pt x="168" y="704"/>
                    </a:lnTo>
                    <a:lnTo>
                      <a:pt x="167" y="703"/>
                    </a:lnTo>
                    <a:lnTo>
                      <a:pt x="165" y="703"/>
                    </a:lnTo>
                    <a:lnTo>
                      <a:pt x="162" y="702"/>
                    </a:lnTo>
                    <a:lnTo>
                      <a:pt x="157" y="701"/>
                    </a:lnTo>
                    <a:lnTo>
                      <a:pt x="152" y="697"/>
                    </a:lnTo>
                    <a:lnTo>
                      <a:pt x="145" y="692"/>
                    </a:lnTo>
                    <a:lnTo>
                      <a:pt x="139" y="684"/>
                    </a:lnTo>
                    <a:lnTo>
                      <a:pt x="133" y="674"/>
                    </a:lnTo>
                    <a:lnTo>
                      <a:pt x="130" y="659"/>
                    </a:lnTo>
                    <a:lnTo>
                      <a:pt x="127" y="642"/>
                    </a:lnTo>
                    <a:lnTo>
                      <a:pt x="127" y="620"/>
                    </a:lnTo>
                    <a:lnTo>
                      <a:pt x="129" y="595"/>
                    </a:lnTo>
                    <a:lnTo>
                      <a:pt x="132" y="573"/>
                    </a:lnTo>
                    <a:lnTo>
                      <a:pt x="137" y="554"/>
                    </a:lnTo>
                    <a:lnTo>
                      <a:pt x="143" y="537"/>
                    </a:lnTo>
                    <a:lnTo>
                      <a:pt x="149" y="524"/>
                    </a:lnTo>
                    <a:lnTo>
                      <a:pt x="156" y="512"/>
                    </a:lnTo>
                    <a:lnTo>
                      <a:pt x="163" y="503"/>
                    </a:lnTo>
                    <a:lnTo>
                      <a:pt x="170" y="496"/>
                    </a:lnTo>
                    <a:lnTo>
                      <a:pt x="177" y="492"/>
                    </a:lnTo>
                    <a:lnTo>
                      <a:pt x="184" y="490"/>
                    </a:lnTo>
                    <a:lnTo>
                      <a:pt x="190" y="490"/>
                    </a:lnTo>
                    <a:lnTo>
                      <a:pt x="197" y="491"/>
                    </a:lnTo>
                    <a:lnTo>
                      <a:pt x="203" y="493"/>
                    </a:lnTo>
                    <a:lnTo>
                      <a:pt x="210" y="496"/>
                    </a:lnTo>
                    <a:lnTo>
                      <a:pt x="217" y="500"/>
                    </a:lnTo>
                    <a:lnTo>
                      <a:pt x="224" y="504"/>
                    </a:lnTo>
                    <a:lnTo>
                      <a:pt x="232" y="507"/>
                    </a:lnTo>
                    <a:lnTo>
                      <a:pt x="239" y="509"/>
                    </a:lnTo>
                    <a:lnTo>
                      <a:pt x="248" y="509"/>
                    </a:lnTo>
                    <a:lnTo>
                      <a:pt x="257" y="509"/>
                    </a:lnTo>
                    <a:lnTo>
                      <a:pt x="262" y="507"/>
                    </a:lnTo>
                    <a:lnTo>
                      <a:pt x="267" y="505"/>
                    </a:lnTo>
                    <a:lnTo>
                      <a:pt x="272" y="502"/>
                    </a:lnTo>
                    <a:lnTo>
                      <a:pt x="277" y="499"/>
                    </a:lnTo>
                    <a:lnTo>
                      <a:pt x="282" y="495"/>
                    </a:lnTo>
                    <a:lnTo>
                      <a:pt x="286" y="491"/>
                    </a:lnTo>
                    <a:lnTo>
                      <a:pt x="291" y="488"/>
                    </a:lnTo>
                    <a:lnTo>
                      <a:pt x="295" y="485"/>
                    </a:lnTo>
                    <a:lnTo>
                      <a:pt x="300" y="482"/>
                    </a:lnTo>
                    <a:lnTo>
                      <a:pt x="305" y="480"/>
                    </a:lnTo>
                    <a:lnTo>
                      <a:pt x="316" y="474"/>
                    </a:lnTo>
                    <a:lnTo>
                      <a:pt x="326" y="468"/>
                    </a:lnTo>
                    <a:lnTo>
                      <a:pt x="333" y="462"/>
                    </a:lnTo>
                    <a:lnTo>
                      <a:pt x="339" y="455"/>
                    </a:lnTo>
                    <a:lnTo>
                      <a:pt x="345" y="449"/>
                    </a:lnTo>
                    <a:lnTo>
                      <a:pt x="348" y="442"/>
                    </a:lnTo>
                    <a:lnTo>
                      <a:pt x="351" y="436"/>
                    </a:lnTo>
                    <a:lnTo>
                      <a:pt x="352" y="430"/>
                    </a:lnTo>
                    <a:lnTo>
                      <a:pt x="354" y="425"/>
                    </a:lnTo>
                    <a:lnTo>
                      <a:pt x="355" y="420"/>
                    </a:lnTo>
                    <a:lnTo>
                      <a:pt x="354" y="417"/>
                    </a:lnTo>
                    <a:lnTo>
                      <a:pt x="350" y="416"/>
                    </a:lnTo>
                    <a:lnTo>
                      <a:pt x="343" y="417"/>
                    </a:lnTo>
                    <a:lnTo>
                      <a:pt x="334" y="419"/>
                    </a:lnTo>
                    <a:lnTo>
                      <a:pt x="322" y="423"/>
                    </a:lnTo>
                    <a:lnTo>
                      <a:pt x="309" y="426"/>
                    </a:lnTo>
                    <a:lnTo>
                      <a:pt x="293" y="430"/>
                    </a:lnTo>
                    <a:lnTo>
                      <a:pt x="277" y="432"/>
                    </a:lnTo>
                    <a:lnTo>
                      <a:pt x="259" y="433"/>
                    </a:lnTo>
                    <a:lnTo>
                      <a:pt x="241" y="432"/>
                    </a:lnTo>
                    <a:lnTo>
                      <a:pt x="232" y="430"/>
                    </a:lnTo>
                    <a:lnTo>
                      <a:pt x="225" y="425"/>
                    </a:lnTo>
                    <a:lnTo>
                      <a:pt x="220" y="419"/>
                    </a:lnTo>
                    <a:lnTo>
                      <a:pt x="216" y="411"/>
                    </a:lnTo>
                    <a:lnTo>
                      <a:pt x="213" y="404"/>
                    </a:lnTo>
                    <a:lnTo>
                      <a:pt x="210" y="395"/>
                    </a:lnTo>
                    <a:lnTo>
                      <a:pt x="209" y="388"/>
                    </a:lnTo>
                    <a:lnTo>
                      <a:pt x="208" y="382"/>
                    </a:lnTo>
                    <a:lnTo>
                      <a:pt x="208" y="376"/>
                    </a:lnTo>
                    <a:lnTo>
                      <a:pt x="209" y="373"/>
                    </a:lnTo>
                    <a:lnTo>
                      <a:pt x="212" y="364"/>
                    </a:lnTo>
                    <a:lnTo>
                      <a:pt x="217" y="355"/>
                    </a:lnTo>
                    <a:lnTo>
                      <a:pt x="224" y="347"/>
                    </a:lnTo>
                    <a:lnTo>
                      <a:pt x="232" y="338"/>
                    </a:lnTo>
                    <a:lnTo>
                      <a:pt x="239" y="331"/>
                    </a:lnTo>
                    <a:lnTo>
                      <a:pt x="248" y="323"/>
                    </a:lnTo>
                    <a:lnTo>
                      <a:pt x="256" y="316"/>
                    </a:lnTo>
                    <a:lnTo>
                      <a:pt x="263" y="310"/>
                    </a:lnTo>
                    <a:lnTo>
                      <a:pt x="270" y="303"/>
                    </a:lnTo>
                    <a:lnTo>
                      <a:pt x="275" y="297"/>
                    </a:lnTo>
                    <a:lnTo>
                      <a:pt x="279" y="291"/>
                    </a:lnTo>
                    <a:lnTo>
                      <a:pt x="282" y="283"/>
                    </a:lnTo>
                    <a:lnTo>
                      <a:pt x="285" y="274"/>
                    </a:lnTo>
                    <a:lnTo>
                      <a:pt x="288" y="265"/>
                    </a:lnTo>
                    <a:lnTo>
                      <a:pt x="291" y="254"/>
                    </a:lnTo>
                    <a:lnTo>
                      <a:pt x="295" y="243"/>
                    </a:lnTo>
                    <a:lnTo>
                      <a:pt x="300" y="231"/>
                    </a:lnTo>
                    <a:lnTo>
                      <a:pt x="306" y="220"/>
                    </a:lnTo>
                    <a:lnTo>
                      <a:pt x="313" y="208"/>
                    </a:lnTo>
                    <a:lnTo>
                      <a:pt x="323" y="196"/>
                    </a:lnTo>
                    <a:lnTo>
                      <a:pt x="330" y="188"/>
                    </a:lnTo>
                    <a:lnTo>
                      <a:pt x="338" y="180"/>
                    </a:lnTo>
                    <a:lnTo>
                      <a:pt x="346" y="173"/>
                    </a:lnTo>
                    <a:lnTo>
                      <a:pt x="354" y="167"/>
                    </a:lnTo>
                    <a:lnTo>
                      <a:pt x="362" y="162"/>
                    </a:lnTo>
                    <a:lnTo>
                      <a:pt x="369" y="158"/>
                    </a:lnTo>
                    <a:lnTo>
                      <a:pt x="376" y="154"/>
                    </a:lnTo>
                    <a:lnTo>
                      <a:pt x="383" y="151"/>
                    </a:lnTo>
                    <a:lnTo>
                      <a:pt x="390" y="149"/>
                    </a:lnTo>
                    <a:lnTo>
                      <a:pt x="397" y="148"/>
                    </a:lnTo>
                    <a:lnTo>
                      <a:pt x="398" y="148"/>
                    </a:lnTo>
                    <a:lnTo>
                      <a:pt x="400" y="148"/>
                    </a:lnTo>
                    <a:lnTo>
                      <a:pt x="403" y="149"/>
                    </a:lnTo>
                    <a:lnTo>
                      <a:pt x="407" y="151"/>
                    </a:lnTo>
                    <a:lnTo>
                      <a:pt x="411" y="155"/>
                    </a:lnTo>
                    <a:lnTo>
                      <a:pt x="416" y="160"/>
                    </a:lnTo>
                    <a:lnTo>
                      <a:pt x="419" y="166"/>
                    </a:lnTo>
                    <a:lnTo>
                      <a:pt x="422" y="173"/>
                    </a:lnTo>
                    <a:lnTo>
                      <a:pt x="425" y="183"/>
                    </a:lnTo>
                    <a:lnTo>
                      <a:pt x="426" y="195"/>
                    </a:lnTo>
                    <a:lnTo>
                      <a:pt x="427" y="205"/>
                    </a:lnTo>
                    <a:lnTo>
                      <a:pt x="427" y="216"/>
                    </a:lnTo>
                    <a:lnTo>
                      <a:pt x="427" y="227"/>
                    </a:lnTo>
                    <a:lnTo>
                      <a:pt x="427" y="237"/>
                    </a:lnTo>
                    <a:lnTo>
                      <a:pt x="428" y="247"/>
                    </a:lnTo>
                    <a:lnTo>
                      <a:pt x="428" y="256"/>
                    </a:lnTo>
                    <a:lnTo>
                      <a:pt x="429" y="265"/>
                    </a:lnTo>
                    <a:lnTo>
                      <a:pt x="431" y="273"/>
                    </a:lnTo>
                    <a:lnTo>
                      <a:pt x="433" y="280"/>
                    </a:lnTo>
                    <a:lnTo>
                      <a:pt x="437" y="284"/>
                    </a:lnTo>
                    <a:lnTo>
                      <a:pt x="442" y="289"/>
                    </a:lnTo>
                    <a:lnTo>
                      <a:pt x="448" y="290"/>
                    </a:lnTo>
                    <a:lnTo>
                      <a:pt x="454" y="287"/>
                    </a:lnTo>
                    <a:lnTo>
                      <a:pt x="459" y="284"/>
                    </a:lnTo>
                    <a:lnTo>
                      <a:pt x="464" y="278"/>
                    </a:lnTo>
                    <a:lnTo>
                      <a:pt x="469" y="272"/>
                    </a:lnTo>
                    <a:lnTo>
                      <a:pt x="475" y="265"/>
                    </a:lnTo>
                    <a:lnTo>
                      <a:pt x="480" y="259"/>
                    </a:lnTo>
                    <a:lnTo>
                      <a:pt x="485" y="253"/>
                    </a:lnTo>
                    <a:lnTo>
                      <a:pt x="491" y="249"/>
                    </a:lnTo>
                    <a:lnTo>
                      <a:pt x="497" y="247"/>
                    </a:lnTo>
                    <a:lnTo>
                      <a:pt x="504" y="247"/>
                    </a:lnTo>
                    <a:lnTo>
                      <a:pt x="512" y="247"/>
                    </a:lnTo>
                    <a:lnTo>
                      <a:pt x="520" y="248"/>
                    </a:lnTo>
                    <a:lnTo>
                      <a:pt x="528" y="249"/>
                    </a:lnTo>
                    <a:lnTo>
                      <a:pt x="536" y="249"/>
                    </a:lnTo>
                    <a:lnTo>
                      <a:pt x="541" y="247"/>
                    </a:lnTo>
                    <a:lnTo>
                      <a:pt x="545" y="244"/>
                    </a:lnTo>
                    <a:lnTo>
                      <a:pt x="546" y="239"/>
                    </a:lnTo>
                    <a:lnTo>
                      <a:pt x="544" y="230"/>
                    </a:lnTo>
                    <a:lnTo>
                      <a:pt x="538" y="218"/>
                    </a:lnTo>
                    <a:lnTo>
                      <a:pt x="531" y="206"/>
                    </a:lnTo>
                    <a:lnTo>
                      <a:pt x="523" y="198"/>
                    </a:lnTo>
                    <a:lnTo>
                      <a:pt x="515" y="190"/>
                    </a:lnTo>
                    <a:lnTo>
                      <a:pt x="506" y="184"/>
                    </a:lnTo>
                    <a:lnTo>
                      <a:pt x="498" y="179"/>
                    </a:lnTo>
                    <a:lnTo>
                      <a:pt x="488" y="173"/>
                    </a:lnTo>
                    <a:lnTo>
                      <a:pt x="480" y="167"/>
                    </a:lnTo>
                    <a:lnTo>
                      <a:pt x="472" y="161"/>
                    </a:lnTo>
                    <a:lnTo>
                      <a:pt x="464" y="153"/>
                    </a:lnTo>
                    <a:lnTo>
                      <a:pt x="460" y="148"/>
                    </a:lnTo>
                    <a:lnTo>
                      <a:pt x="457" y="142"/>
                    </a:lnTo>
                    <a:lnTo>
                      <a:pt x="454" y="135"/>
                    </a:lnTo>
                    <a:lnTo>
                      <a:pt x="453" y="130"/>
                    </a:lnTo>
                    <a:lnTo>
                      <a:pt x="451" y="124"/>
                    </a:lnTo>
                    <a:lnTo>
                      <a:pt x="450" y="119"/>
                    </a:lnTo>
                    <a:lnTo>
                      <a:pt x="450" y="114"/>
                    </a:lnTo>
                    <a:lnTo>
                      <a:pt x="451" y="110"/>
                    </a:lnTo>
                    <a:lnTo>
                      <a:pt x="452" y="107"/>
                    </a:lnTo>
                    <a:lnTo>
                      <a:pt x="454" y="105"/>
                    </a:lnTo>
                    <a:lnTo>
                      <a:pt x="460" y="100"/>
                    </a:lnTo>
                    <a:lnTo>
                      <a:pt x="467" y="95"/>
                    </a:lnTo>
                    <a:lnTo>
                      <a:pt x="474" y="91"/>
                    </a:lnTo>
                    <a:lnTo>
                      <a:pt x="482" y="86"/>
                    </a:lnTo>
                    <a:lnTo>
                      <a:pt x="490" y="82"/>
                    </a:lnTo>
                    <a:lnTo>
                      <a:pt x="498" y="78"/>
                    </a:lnTo>
                    <a:lnTo>
                      <a:pt x="507" y="74"/>
                    </a:lnTo>
                    <a:lnTo>
                      <a:pt x="516" y="70"/>
                    </a:lnTo>
                    <a:lnTo>
                      <a:pt x="526" y="68"/>
                    </a:lnTo>
                    <a:lnTo>
                      <a:pt x="536" y="65"/>
                    </a:lnTo>
                    <a:lnTo>
                      <a:pt x="556" y="62"/>
                    </a:lnTo>
                    <a:lnTo>
                      <a:pt x="574" y="61"/>
                    </a:lnTo>
                    <a:lnTo>
                      <a:pt x="589" y="62"/>
                    </a:lnTo>
                    <a:lnTo>
                      <a:pt x="602" y="64"/>
                    </a:lnTo>
                    <a:lnTo>
                      <a:pt x="615" y="67"/>
                    </a:lnTo>
                    <a:lnTo>
                      <a:pt x="628" y="71"/>
                    </a:lnTo>
                    <a:lnTo>
                      <a:pt x="639" y="74"/>
                    </a:lnTo>
                    <a:lnTo>
                      <a:pt x="652" y="77"/>
                    </a:lnTo>
                    <a:lnTo>
                      <a:pt x="666" y="78"/>
                    </a:lnTo>
                    <a:lnTo>
                      <a:pt x="682" y="78"/>
                    </a:lnTo>
                    <a:lnTo>
                      <a:pt x="691" y="78"/>
                    </a:lnTo>
                    <a:lnTo>
                      <a:pt x="700" y="77"/>
                    </a:lnTo>
                    <a:lnTo>
                      <a:pt x="707" y="76"/>
                    </a:lnTo>
                    <a:lnTo>
                      <a:pt x="713" y="75"/>
                    </a:lnTo>
                    <a:lnTo>
                      <a:pt x="718" y="75"/>
                    </a:lnTo>
                    <a:lnTo>
                      <a:pt x="723" y="74"/>
                    </a:lnTo>
                    <a:lnTo>
                      <a:pt x="726" y="73"/>
                    </a:lnTo>
                    <a:lnTo>
                      <a:pt x="730" y="72"/>
                    </a:lnTo>
                    <a:lnTo>
                      <a:pt x="732" y="72"/>
                    </a:lnTo>
                    <a:lnTo>
                      <a:pt x="736" y="71"/>
                    </a:lnTo>
                    <a:lnTo>
                      <a:pt x="753" y="68"/>
                    </a:lnTo>
                    <a:lnTo>
                      <a:pt x="761" y="67"/>
                    </a:lnTo>
                    <a:lnTo>
                      <a:pt x="770" y="66"/>
                    </a:lnTo>
                    <a:lnTo>
                      <a:pt x="780" y="67"/>
                    </a:lnTo>
                    <a:lnTo>
                      <a:pt x="789" y="68"/>
                    </a:lnTo>
                    <a:lnTo>
                      <a:pt x="799" y="69"/>
                    </a:lnTo>
                    <a:lnTo>
                      <a:pt x="808" y="72"/>
                    </a:lnTo>
                    <a:lnTo>
                      <a:pt x="818" y="75"/>
                    </a:lnTo>
                    <a:lnTo>
                      <a:pt x="825" y="78"/>
                    </a:lnTo>
                    <a:lnTo>
                      <a:pt x="832" y="83"/>
                    </a:lnTo>
                    <a:lnTo>
                      <a:pt x="837" y="88"/>
                    </a:lnTo>
                    <a:lnTo>
                      <a:pt x="840" y="94"/>
                    </a:lnTo>
                    <a:lnTo>
                      <a:pt x="844" y="100"/>
                    </a:lnTo>
                    <a:lnTo>
                      <a:pt x="847" y="106"/>
                    </a:lnTo>
                    <a:lnTo>
                      <a:pt x="850" y="111"/>
                    </a:lnTo>
                    <a:lnTo>
                      <a:pt x="851" y="116"/>
                    </a:lnTo>
                    <a:lnTo>
                      <a:pt x="852" y="122"/>
                    </a:lnTo>
                    <a:lnTo>
                      <a:pt x="851" y="127"/>
                    </a:lnTo>
                    <a:lnTo>
                      <a:pt x="850" y="133"/>
                    </a:lnTo>
                    <a:lnTo>
                      <a:pt x="847" y="139"/>
                    </a:lnTo>
                    <a:lnTo>
                      <a:pt x="841" y="145"/>
                    </a:lnTo>
                    <a:lnTo>
                      <a:pt x="837" y="151"/>
                    </a:lnTo>
                    <a:lnTo>
                      <a:pt x="831" y="154"/>
                    </a:lnTo>
                    <a:lnTo>
                      <a:pt x="827" y="158"/>
                    </a:lnTo>
                    <a:lnTo>
                      <a:pt x="822" y="160"/>
                    </a:lnTo>
                    <a:lnTo>
                      <a:pt x="818" y="163"/>
                    </a:lnTo>
                    <a:lnTo>
                      <a:pt x="814" y="167"/>
                    </a:lnTo>
                    <a:lnTo>
                      <a:pt x="810" y="172"/>
                    </a:lnTo>
                    <a:lnTo>
                      <a:pt x="806" y="178"/>
                    </a:lnTo>
                    <a:lnTo>
                      <a:pt x="803" y="186"/>
                    </a:lnTo>
                    <a:lnTo>
                      <a:pt x="800" y="198"/>
                    </a:lnTo>
                    <a:lnTo>
                      <a:pt x="799" y="207"/>
                    </a:lnTo>
                    <a:lnTo>
                      <a:pt x="801" y="215"/>
                    </a:lnTo>
                    <a:lnTo>
                      <a:pt x="804" y="224"/>
                    </a:lnTo>
                    <a:lnTo>
                      <a:pt x="808" y="230"/>
                    </a:lnTo>
                    <a:lnTo>
                      <a:pt x="815" y="237"/>
                    </a:lnTo>
                    <a:lnTo>
                      <a:pt x="820" y="244"/>
                    </a:lnTo>
                    <a:lnTo>
                      <a:pt x="825" y="251"/>
                    </a:lnTo>
                    <a:lnTo>
                      <a:pt x="831" y="259"/>
                    </a:lnTo>
                    <a:lnTo>
                      <a:pt x="834" y="266"/>
                    </a:lnTo>
                    <a:lnTo>
                      <a:pt x="836" y="275"/>
                    </a:lnTo>
                    <a:lnTo>
                      <a:pt x="836" y="287"/>
                    </a:lnTo>
                    <a:lnTo>
                      <a:pt x="835" y="296"/>
                    </a:lnTo>
                    <a:lnTo>
                      <a:pt x="833" y="303"/>
                    </a:lnTo>
                    <a:lnTo>
                      <a:pt x="829" y="306"/>
                    </a:lnTo>
                    <a:lnTo>
                      <a:pt x="825" y="310"/>
                    </a:lnTo>
                    <a:lnTo>
                      <a:pt x="820" y="312"/>
                    </a:lnTo>
                    <a:lnTo>
                      <a:pt x="815" y="314"/>
                    </a:lnTo>
                    <a:lnTo>
                      <a:pt x="808" y="316"/>
                    </a:lnTo>
                    <a:lnTo>
                      <a:pt x="803" y="320"/>
                    </a:lnTo>
                    <a:lnTo>
                      <a:pt x="797" y="325"/>
                    </a:lnTo>
                    <a:lnTo>
                      <a:pt x="796" y="326"/>
                    </a:lnTo>
                    <a:lnTo>
                      <a:pt x="795" y="329"/>
                    </a:lnTo>
                    <a:lnTo>
                      <a:pt x="793" y="332"/>
                    </a:lnTo>
                    <a:lnTo>
                      <a:pt x="790" y="338"/>
                    </a:lnTo>
                    <a:lnTo>
                      <a:pt x="789" y="343"/>
                    </a:lnTo>
                    <a:lnTo>
                      <a:pt x="787" y="349"/>
                    </a:lnTo>
                    <a:lnTo>
                      <a:pt x="787" y="356"/>
                    </a:lnTo>
                    <a:lnTo>
                      <a:pt x="789" y="362"/>
                    </a:lnTo>
                    <a:lnTo>
                      <a:pt x="792" y="369"/>
                    </a:lnTo>
                    <a:lnTo>
                      <a:pt x="797" y="375"/>
                    </a:lnTo>
                    <a:lnTo>
                      <a:pt x="806" y="385"/>
                    </a:lnTo>
                    <a:lnTo>
                      <a:pt x="813" y="394"/>
                    </a:lnTo>
                    <a:lnTo>
                      <a:pt x="818" y="404"/>
                    </a:lnTo>
                    <a:lnTo>
                      <a:pt x="822" y="414"/>
                    </a:lnTo>
                    <a:lnTo>
                      <a:pt x="824" y="425"/>
                    </a:lnTo>
                    <a:lnTo>
                      <a:pt x="824" y="436"/>
                    </a:lnTo>
                    <a:lnTo>
                      <a:pt x="824" y="446"/>
                    </a:lnTo>
                    <a:lnTo>
                      <a:pt x="822" y="457"/>
                    </a:lnTo>
                    <a:lnTo>
                      <a:pt x="819" y="468"/>
                    </a:lnTo>
                    <a:lnTo>
                      <a:pt x="815" y="478"/>
                    </a:lnTo>
                    <a:lnTo>
                      <a:pt x="954" y="473"/>
                    </a:lnTo>
                    <a:lnTo>
                      <a:pt x="959" y="469"/>
                    </a:lnTo>
                    <a:lnTo>
                      <a:pt x="964" y="462"/>
                    </a:lnTo>
                    <a:lnTo>
                      <a:pt x="968" y="453"/>
                    </a:lnTo>
                    <a:lnTo>
                      <a:pt x="971" y="442"/>
                    </a:lnTo>
                    <a:lnTo>
                      <a:pt x="973" y="430"/>
                    </a:lnTo>
                    <a:lnTo>
                      <a:pt x="973" y="417"/>
                    </a:lnTo>
                    <a:lnTo>
                      <a:pt x="970" y="405"/>
                    </a:lnTo>
                    <a:lnTo>
                      <a:pt x="965" y="394"/>
                    </a:lnTo>
                    <a:lnTo>
                      <a:pt x="957" y="383"/>
                    </a:lnTo>
                    <a:lnTo>
                      <a:pt x="947" y="374"/>
                    </a:lnTo>
                    <a:lnTo>
                      <a:pt x="944" y="371"/>
                    </a:lnTo>
                    <a:lnTo>
                      <a:pt x="942" y="367"/>
                    </a:lnTo>
                    <a:lnTo>
                      <a:pt x="943" y="362"/>
                    </a:lnTo>
                    <a:lnTo>
                      <a:pt x="945" y="356"/>
                    </a:lnTo>
                    <a:lnTo>
                      <a:pt x="948" y="350"/>
                    </a:lnTo>
                    <a:lnTo>
                      <a:pt x="952" y="344"/>
                    </a:lnTo>
                    <a:lnTo>
                      <a:pt x="957" y="337"/>
                    </a:lnTo>
                    <a:lnTo>
                      <a:pt x="961" y="331"/>
                    </a:lnTo>
                    <a:lnTo>
                      <a:pt x="967" y="325"/>
                    </a:lnTo>
                    <a:lnTo>
                      <a:pt x="970" y="320"/>
                    </a:lnTo>
                    <a:lnTo>
                      <a:pt x="973" y="317"/>
                    </a:lnTo>
                    <a:lnTo>
                      <a:pt x="974" y="314"/>
                    </a:lnTo>
                    <a:lnTo>
                      <a:pt x="976" y="311"/>
                    </a:lnTo>
                    <a:lnTo>
                      <a:pt x="976" y="308"/>
                    </a:lnTo>
                    <a:lnTo>
                      <a:pt x="976" y="305"/>
                    </a:lnTo>
                    <a:lnTo>
                      <a:pt x="976" y="301"/>
                    </a:lnTo>
                    <a:lnTo>
                      <a:pt x="976" y="298"/>
                    </a:lnTo>
                    <a:lnTo>
                      <a:pt x="975" y="295"/>
                    </a:lnTo>
                    <a:lnTo>
                      <a:pt x="973" y="292"/>
                    </a:lnTo>
                    <a:lnTo>
                      <a:pt x="973" y="289"/>
                    </a:lnTo>
                    <a:lnTo>
                      <a:pt x="968" y="282"/>
                    </a:lnTo>
                    <a:lnTo>
                      <a:pt x="963" y="276"/>
                    </a:lnTo>
                    <a:lnTo>
                      <a:pt x="956" y="271"/>
                    </a:lnTo>
                    <a:lnTo>
                      <a:pt x="950" y="265"/>
                    </a:lnTo>
                    <a:lnTo>
                      <a:pt x="945" y="260"/>
                    </a:lnTo>
                    <a:lnTo>
                      <a:pt x="942" y="254"/>
                    </a:lnTo>
                    <a:lnTo>
                      <a:pt x="940" y="247"/>
                    </a:lnTo>
                    <a:lnTo>
                      <a:pt x="942" y="238"/>
                    </a:lnTo>
                    <a:lnTo>
                      <a:pt x="949" y="228"/>
                    </a:lnTo>
                    <a:lnTo>
                      <a:pt x="961" y="216"/>
                    </a:lnTo>
                    <a:lnTo>
                      <a:pt x="969" y="205"/>
                    </a:lnTo>
                    <a:lnTo>
                      <a:pt x="973" y="194"/>
                    </a:lnTo>
                    <a:lnTo>
                      <a:pt x="975" y="182"/>
                    </a:lnTo>
                    <a:lnTo>
                      <a:pt x="973" y="170"/>
                    </a:lnTo>
                    <a:lnTo>
                      <a:pt x="970" y="158"/>
                    </a:lnTo>
                    <a:lnTo>
                      <a:pt x="966" y="147"/>
                    </a:lnTo>
                    <a:lnTo>
                      <a:pt x="961" y="136"/>
                    </a:lnTo>
                    <a:lnTo>
                      <a:pt x="954" y="126"/>
                    </a:lnTo>
                    <a:lnTo>
                      <a:pt x="949" y="118"/>
                    </a:lnTo>
                    <a:lnTo>
                      <a:pt x="945" y="111"/>
                    </a:lnTo>
                    <a:lnTo>
                      <a:pt x="944" y="109"/>
                    </a:lnTo>
                    <a:lnTo>
                      <a:pt x="944" y="106"/>
                    </a:lnTo>
                    <a:lnTo>
                      <a:pt x="944" y="102"/>
                    </a:lnTo>
                    <a:lnTo>
                      <a:pt x="944" y="98"/>
                    </a:lnTo>
                    <a:lnTo>
                      <a:pt x="945" y="93"/>
                    </a:lnTo>
                    <a:lnTo>
                      <a:pt x="948" y="88"/>
                    </a:lnTo>
                    <a:lnTo>
                      <a:pt x="951" y="84"/>
                    </a:lnTo>
                    <a:lnTo>
                      <a:pt x="956" y="79"/>
                    </a:lnTo>
                    <a:lnTo>
                      <a:pt x="962" y="75"/>
                    </a:lnTo>
                    <a:lnTo>
                      <a:pt x="970" y="72"/>
                    </a:lnTo>
                    <a:lnTo>
                      <a:pt x="973" y="68"/>
                    </a:lnTo>
                    <a:lnTo>
                      <a:pt x="979" y="66"/>
                    </a:lnTo>
                    <a:lnTo>
                      <a:pt x="984" y="63"/>
                    </a:lnTo>
                    <a:lnTo>
                      <a:pt x="989" y="61"/>
                    </a:lnTo>
                    <a:lnTo>
                      <a:pt x="995" y="59"/>
                    </a:lnTo>
                    <a:lnTo>
                      <a:pt x="1002" y="57"/>
                    </a:lnTo>
                    <a:lnTo>
                      <a:pt x="1008" y="56"/>
                    </a:lnTo>
                    <a:lnTo>
                      <a:pt x="1014" y="54"/>
                    </a:lnTo>
                    <a:lnTo>
                      <a:pt x="1020" y="53"/>
                    </a:lnTo>
                    <a:lnTo>
                      <a:pt x="1025" y="53"/>
                    </a:lnTo>
                    <a:lnTo>
                      <a:pt x="1031" y="53"/>
                    </a:lnTo>
                    <a:lnTo>
                      <a:pt x="1040" y="55"/>
                    </a:lnTo>
                    <a:lnTo>
                      <a:pt x="1046" y="57"/>
                    </a:lnTo>
                    <a:lnTo>
                      <a:pt x="1049" y="59"/>
                    </a:lnTo>
                    <a:lnTo>
                      <a:pt x="1051" y="62"/>
                    </a:lnTo>
                    <a:lnTo>
                      <a:pt x="1052" y="64"/>
                    </a:lnTo>
                    <a:lnTo>
                      <a:pt x="1054" y="66"/>
                    </a:lnTo>
                    <a:lnTo>
                      <a:pt x="1056" y="67"/>
                    </a:lnTo>
                    <a:lnTo>
                      <a:pt x="1059" y="69"/>
                    </a:lnTo>
                    <a:lnTo>
                      <a:pt x="1064" y="68"/>
                    </a:lnTo>
                    <a:lnTo>
                      <a:pt x="1072" y="67"/>
                    </a:lnTo>
                    <a:lnTo>
                      <a:pt x="1079" y="66"/>
                    </a:lnTo>
                    <a:lnTo>
                      <a:pt x="1084" y="64"/>
                    </a:lnTo>
                    <a:lnTo>
                      <a:pt x="1088" y="63"/>
                    </a:lnTo>
                    <a:lnTo>
                      <a:pt x="1091" y="62"/>
                    </a:lnTo>
                    <a:lnTo>
                      <a:pt x="1093" y="61"/>
                    </a:lnTo>
                    <a:lnTo>
                      <a:pt x="1095" y="61"/>
                    </a:lnTo>
                    <a:lnTo>
                      <a:pt x="1098" y="61"/>
                    </a:lnTo>
                    <a:lnTo>
                      <a:pt x="1102" y="61"/>
                    </a:lnTo>
                    <a:lnTo>
                      <a:pt x="1107" y="61"/>
                    </a:lnTo>
                    <a:lnTo>
                      <a:pt x="1115" y="61"/>
                    </a:lnTo>
                    <a:lnTo>
                      <a:pt x="1123" y="63"/>
                    </a:lnTo>
                    <a:lnTo>
                      <a:pt x="1132" y="66"/>
                    </a:lnTo>
                    <a:lnTo>
                      <a:pt x="1138" y="72"/>
                    </a:lnTo>
                    <a:lnTo>
                      <a:pt x="1145" y="77"/>
                    </a:lnTo>
                    <a:lnTo>
                      <a:pt x="1151" y="84"/>
                    </a:lnTo>
                    <a:lnTo>
                      <a:pt x="1157" y="91"/>
                    </a:lnTo>
                    <a:lnTo>
                      <a:pt x="1164" y="97"/>
                    </a:lnTo>
                    <a:lnTo>
                      <a:pt x="1170" y="104"/>
                    </a:lnTo>
                    <a:lnTo>
                      <a:pt x="1177" y="109"/>
                    </a:lnTo>
                    <a:lnTo>
                      <a:pt x="1186" y="113"/>
                    </a:lnTo>
                    <a:lnTo>
                      <a:pt x="1204" y="119"/>
                    </a:lnTo>
                    <a:lnTo>
                      <a:pt x="1220" y="122"/>
                    </a:lnTo>
                    <a:lnTo>
                      <a:pt x="1234" y="123"/>
                    </a:lnTo>
                    <a:lnTo>
                      <a:pt x="1247" y="123"/>
                    </a:lnTo>
                    <a:lnTo>
                      <a:pt x="1259" y="121"/>
                    </a:lnTo>
                    <a:lnTo>
                      <a:pt x="1271" y="119"/>
                    </a:lnTo>
                    <a:lnTo>
                      <a:pt x="1282" y="116"/>
                    </a:lnTo>
                    <a:lnTo>
                      <a:pt x="1293" y="114"/>
                    </a:lnTo>
                    <a:lnTo>
                      <a:pt x="1306" y="113"/>
                    </a:lnTo>
                    <a:lnTo>
                      <a:pt x="1319" y="114"/>
                    </a:lnTo>
                    <a:lnTo>
                      <a:pt x="1331" y="118"/>
                    </a:lnTo>
                    <a:lnTo>
                      <a:pt x="1341" y="125"/>
                    </a:lnTo>
                    <a:lnTo>
                      <a:pt x="1350" y="133"/>
                    </a:lnTo>
                    <a:lnTo>
                      <a:pt x="1359" y="144"/>
                    </a:lnTo>
                    <a:lnTo>
                      <a:pt x="1366" y="154"/>
                    </a:lnTo>
                    <a:lnTo>
                      <a:pt x="1373" y="164"/>
                    </a:lnTo>
                    <a:lnTo>
                      <a:pt x="1379" y="174"/>
                    </a:lnTo>
                    <a:lnTo>
                      <a:pt x="1386" y="181"/>
                    </a:lnTo>
                    <a:lnTo>
                      <a:pt x="1393" y="186"/>
                    </a:lnTo>
                    <a:lnTo>
                      <a:pt x="1400" y="186"/>
                    </a:lnTo>
                    <a:lnTo>
                      <a:pt x="1409" y="187"/>
                    </a:lnTo>
                    <a:lnTo>
                      <a:pt x="1420" y="190"/>
                    </a:lnTo>
                    <a:lnTo>
                      <a:pt x="1434" y="196"/>
                    </a:lnTo>
                    <a:lnTo>
                      <a:pt x="1448" y="205"/>
                    </a:lnTo>
                    <a:lnTo>
                      <a:pt x="1461" y="216"/>
                    </a:lnTo>
                    <a:lnTo>
                      <a:pt x="1474" y="229"/>
                    </a:lnTo>
                    <a:lnTo>
                      <a:pt x="1483" y="244"/>
                    </a:lnTo>
                    <a:lnTo>
                      <a:pt x="1490" y="261"/>
                    </a:lnTo>
                    <a:lnTo>
                      <a:pt x="1491" y="279"/>
                    </a:lnTo>
                    <a:lnTo>
                      <a:pt x="1487" y="299"/>
                    </a:lnTo>
                    <a:lnTo>
                      <a:pt x="1483" y="307"/>
                    </a:lnTo>
                    <a:lnTo>
                      <a:pt x="1481" y="307"/>
                    </a:lnTo>
                    <a:lnTo>
                      <a:pt x="1480" y="308"/>
                    </a:lnTo>
                    <a:lnTo>
                      <a:pt x="1478" y="308"/>
                    </a:lnTo>
                    <a:lnTo>
                      <a:pt x="1477" y="309"/>
                    </a:lnTo>
                    <a:lnTo>
                      <a:pt x="1475" y="309"/>
                    </a:lnTo>
                    <a:lnTo>
                      <a:pt x="1474" y="310"/>
                    </a:lnTo>
                    <a:lnTo>
                      <a:pt x="1472" y="310"/>
                    </a:lnTo>
                    <a:lnTo>
                      <a:pt x="1471" y="310"/>
                    </a:lnTo>
                    <a:lnTo>
                      <a:pt x="1469" y="310"/>
                    </a:lnTo>
                    <a:lnTo>
                      <a:pt x="1468" y="309"/>
                    </a:lnTo>
                    <a:lnTo>
                      <a:pt x="1454" y="302"/>
                    </a:lnTo>
                    <a:lnTo>
                      <a:pt x="1441" y="295"/>
                    </a:lnTo>
                    <a:lnTo>
                      <a:pt x="1427" y="287"/>
                    </a:lnTo>
                    <a:lnTo>
                      <a:pt x="1414" y="281"/>
                    </a:lnTo>
                    <a:lnTo>
                      <a:pt x="1400" y="275"/>
                    </a:lnTo>
                    <a:lnTo>
                      <a:pt x="1386" y="270"/>
                    </a:lnTo>
                    <a:lnTo>
                      <a:pt x="1372" y="267"/>
                    </a:lnTo>
                    <a:lnTo>
                      <a:pt x="1357" y="266"/>
                    </a:lnTo>
                    <a:lnTo>
                      <a:pt x="1342" y="268"/>
                    </a:lnTo>
                    <a:lnTo>
                      <a:pt x="1327" y="272"/>
                    </a:lnTo>
                    <a:lnTo>
                      <a:pt x="1324" y="275"/>
                    </a:lnTo>
                    <a:lnTo>
                      <a:pt x="1321" y="278"/>
                    </a:lnTo>
                    <a:lnTo>
                      <a:pt x="1318" y="282"/>
                    </a:lnTo>
                    <a:lnTo>
                      <a:pt x="1316" y="287"/>
                    </a:lnTo>
                    <a:lnTo>
                      <a:pt x="1315" y="292"/>
                    </a:lnTo>
                    <a:lnTo>
                      <a:pt x="1314" y="297"/>
                    </a:lnTo>
                    <a:lnTo>
                      <a:pt x="1314" y="303"/>
                    </a:lnTo>
                    <a:lnTo>
                      <a:pt x="1314" y="307"/>
                    </a:lnTo>
                    <a:lnTo>
                      <a:pt x="1316" y="311"/>
                    </a:lnTo>
                    <a:lnTo>
                      <a:pt x="1317" y="314"/>
                    </a:lnTo>
                    <a:lnTo>
                      <a:pt x="1325" y="323"/>
                    </a:lnTo>
                    <a:lnTo>
                      <a:pt x="1335" y="329"/>
                    </a:lnTo>
                    <a:lnTo>
                      <a:pt x="1347" y="334"/>
                    </a:lnTo>
                    <a:lnTo>
                      <a:pt x="1358" y="337"/>
                    </a:lnTo>
                    <a:lnTo>
                      <a:pt x="1369" y="338"/>
                    </a:lnTo>
                    <a:lnTo>
                      <a:pt x="1382" y="341"/>
                    </a:lnTo>
                    <a:lnTo>
                      <a:pt x="1394" y="342"/>
                    </a:lnTo>
                    <a:lnTo>
                      <a:pt x="1405" y="345"/>
                    </a:lnTo>
                    <a:lnTo>
                      <a:pt x="1417" y="350"/>
                    </a:lnTo>
                    <a:lnTo>
                      <a:pt x="1428" y="357"/>
                    </a:lnTo>
                    <a:lnTo>
                      <a:pt x="1432" y="360"/>
                    </a:lnTo>
                    <a:lnTo>
                      <a:pt x="1433" y="363"/>
                    </a:lnTo>
                    <a:lnTo>
                      <a:pt x="1433" y="368"/>
                    </a:lnTo>
                    <a:lnTo>
                      <a:pt x="1433" y="372"/>
                    </a:lnTo>
                    <a:lnTo>
                      <a:pt x="1431" y="376"/>
                    </a:lnTo>
                    <a:lnTo>
                      <a:pt x="1430" y="381"/>
                    </a:lnTo>
                    <a:lnTo>
                      <a:pt x="1428" y="386"/>
                    </a:lnTo>
                    <a:lnTo>
                      <a:pt x="1426" y="391"/>
                    </a:lnTo>
                    <a:lnTo>
                      <a:pt x="1426" y="395"/>
                    </a:lnTo>
                    <a:lnTo>
                      <a:pt x="1427" y="401"/>
                    </a:lnTo>
                    <a:lnTo>
                      <a:pt x="1430" y="407"/>
                    </a:lnTo>
                    <a:lnTo>
                      <a:pt x="1435" y="413"/>
                    </a:lnTo>
                    <a:lnTo>
                      <a:pt x="1439" y="417"/>
                    </a:lnTo>
                    <a:lnTo>
                      <a:pt x="1445" y="421"/>
                    </a:lnTo>
                    <a:lnTo>
                      <a:pt x="1452" y="424"/>
                    </a:lnTo>
                    <a:lnTo>
                      <a:pt x="1458" y="425"/>
                    </a:lnTo>
                    <a:lnTo>
                      <a:pt x="1465" y="427"/>
                    </a:lnTo>
                    <a:lnTo>
                      <a:pt x="1472" y="427"/>
                    </a:lnTo>
                    <a:lnTo>
                      <a:pt x="1480" y="426"/>
                    </a:lnTo>
                    <a:lnTo>
                      <a:pt x="1487" y="425"/>
                    </a:lnTo>
                    <a:lnTo>
                      <a:pt x="1490" y="424"/>
                    </a:lnTo>
                    <a:lnTo>
                      <a:pt x="1492" y="423"/>
                    </a:lnTo>
                    <a:lnTo>
                      <a:pt x="1494" y="420"/>
                    </a:lnTo>
                    <a:lnTo>
                      <a:pt x="1496" y="419"/>
                    </a:lnTo>
                    <a:lnTo>
                      <a:pt x="1498" y="417"/>
                    </a:lnTo>
                    <a:lnTo>
                      <a:pt x="1499" y="414"/>
                    </a:lnTo>
                    <a:lnTo>
                      <a:pt x="1501" y="411"/>
                    </a:lnTo>
                    <a:lnTo>
                      <a:pt x="1502" y="409"/>
                    </a:lnTo>
                    <a:lnTo>
                      <a:pt x="1504" y="406"/>
                    </a:lnTo>
                    <a:lnTo>
                      <a:pt x="1506" y="404"/>
                    </a:lnTo>
                    <a:lnTo>
                      <a:pt x="1509" y="400"/>
                    </a:lnTo>
                    <a:lnTo>
                      <a:pt x="1513" y="398"/>
                    </a:lnTo>
                    <a:lnTo>
                      <a:pt x="1518" y="398"/>
                    </a:lnTo>
                    <a:lnTo>
                      <a:pt x="1523" y="398"/>
                    </a:lnTo>
                    <a:lnTo>
                      <a:pt x="1528" y="400"/>
                    </a:lnTo>
                    <a:lnTo>
                      <a:pt x="1533" y="402"/>
                    </a:lnTo>
                    <a:lnTo>
                      <a:pt x="1537" y="406"/>
                    </a:lnTo>
                    <a:lnTo>
                      <a:pt x="1541" y="410"/>
                    </a:lnTo>
                    <a:lnTo>
                      <a:pt x="1544" y="414"/>
                    </a:lnTo>
                    <a:lnTo>
                      <a:pt x="1547" y="420"/>
                    </a:lnTo>
                    <a:lnTo>
                      <a:pt x="1550" y="427"/>
                    </a:lnTo>
                    <a:lnTo>
                      <a:pt x="1553" y="436"/>
                    </a:lnTo>
                    <a:lnTo>
                      <a:pt x="1556" y="446"/>
                    </a:lnTo>
                    <a:lnTo>
                      <a:pt x="1557" y="456"/>
                    </a:lnTo>
                    <a:lnTo>
                      <a:pt x="1558" y="467"/>
                    </a:lnTo>
                    <a:lnTo>
                      <a:pt x="1558" y="477"/>
                    </a:lnTo>
                    <a:lnTo>
                      <a:pt x="1556" y="489"/>
                    </a:lnTo>
                    <a:lnTo>
                      <a:pt x="1551" y="500"/>
                    </a:lnTo>
                    <a:lnTo>
                      <a:pt x="1545" y="512"/>
                    </a:lnTo>
                    <a:lnTo>
                      <a:pt x="1536" y="522"/>
                    </a:lnTo>
                    <a:lnTo>
                      <a:pt x="1528" y="530"/>
                    </a:lnTo>
                    <a:lnTo>
                      <a:pt x="1524" y="537"/>
                    </a:lnTo>
                    <a:lnTo>
                      <a:pt x="1522" y="546"/>
                    </a:lnTo>
                    <a:lnTo>
                      <a:pt x="1523" y="553"/>
                    </a:lnTo>
                    <a:lnTo>
                      <a:pt x="1525" y="562"/>
                    </a:lnTo>
                    <a:lnTo>
                      <a:pt x="1530" y="569"/>
                    </a:lnTo>
                    <a:lnTo>
                      <a:pt x="1535" y="577"/>
                    </a:lnTo>
                    <a:lnTo>
                      <a:pt x="1541" y="585"/>
                    </a:lnTo>
                    <a:lnTo>
                      <a:pt x="1546" y="592"/>
                    </a:lnTo>
                    <a:lnTo>
                      <a:pt x="1550" y="600"/>
                    </a:lnTo>
                    <a:lnTo>
                      <a:pt x="1554" y="607"/>
                    </a:lnTo>
                    <a:lnTo>
                      <a:pt x="1558" y="623"/>
                    </a:lnTo>
                    <a:lnTo>
                      <a:pt x="1558" y="638"/>
                    </a:lnTo>
                    <a:lnTo>
                      <a:pt x="1555" y="652"/>
                    </a:lnTo>
                    <a:lnTo>
                      <a:pt x="1549" y="665"/>
                    </a:lnTo>
                    <a:lnTo>
                      <a:pt x="1541" y="677"/>
                    </a:lnTo>
                    <a:lnTo>
                      <a:pt x="1530" y="687"/>
                    </a:lnTo>
                    <a:lnTo>
                      <a:pt x="1518" y="695"/>
                    </a:lnTo>
                    <a:lnTo>
                      <a:pt x="1504" y="699"/>
                    </a:lnTo>
                    <a:lnTo>
                      <a:pt x="1489" y="702"/>
                    </a:lnTo>
                    <a:lnTo>
                      <a:pt x="1473" y="700"/>
                    </a:lnTo>
                    <a:lnTo>
                      <a:pt x="1469" y="699"/>
                    </a:lnTo>
                    <a:lnTo>
                      <a:pt x="1464" y="697"/>
                    </a:lnTo>
                    <a:lnTo>
                      <a:pt x="1460" y="695"/>
                    </a:lnTo>
                    <a:lnTo>
                      <a:pt x="1456" y="692"/>
                    </a:lnTo>
                    <a:lnTo>
                      <a:pt x="1452" y="688"/>
                    </a:lnTo>
                    <a:lnTo>
                      <a:pt x="1448" y="684"/>
                    </a:lnTo>
                    <a:lnTo>
                      <a:pt x="1444" y="680"/>
                    </a:lnTo>
                    <a:lnTo>
                      <a:pt x="1442" y="676"/>
                    </a:lnTo>
                    <a:lnTo>
                      <a:pt x="1440" y="672"/>
                    </a:lnTo>
                    <a:lnTo>
                      <a:pt x="1440" y="669"/>
                    </a:lnTo>
                    <a:lnTo>
                      <a:pt x="1442" y="656"/>
                    </a:lnTo>
                    <a:lnTo>
                      <a:pt x="1445" y="643"/>
                    </a:lnTo>
                    <a:lnTo>
                      <a:pt x="1447" y="632"/>
                    </a:lnTo>
                    <a:lnTo>
                      <a:pt x="1449" y="620"/>
                    </a:lnTo>
                    <a:lnTo>
                      <a:pt x="1449" y="608"/>
                    </a:lnTo>
                    <a:lnTo>
                      <a:pt x="1448" y="598"/>
                    </a:lnTo>
                    <a:lnTo>
                      <a:pt x="1445" y="587"/>
                    </a:lnTo>
                    <a:lnTo>
                      <a:pt x="1440" y="576"/>
                    </a:lnTo>
                    <a:lnTo>
                      <a:pt x="1433" y="566"/>
                    </a:lnTo>
                    <a:lnTo>
                      <a:pt x="1423" y="557"/>
                    </a:lnTo>
                    <a:lnTo>
                      <a:pt x="1420" y="554"/>
                    </a:lnTo>
                    <a:lnTo>
                      <a:pt x="1418" y="552"/>
                    </a:lnTo>
                    <a:lnTo>
                      <a:pt x="1416" y="549"/>
                    </a:lnTo>
                    <a:lnTo>
                      <a:pt x="1414" y="546"/>
                    </a:lnTo>
                    <a:lnTo>
                      <a:pt x="1414" y="543"/>
                    </a:lnTo>
                    <a:lnTo>
                      <a:pt x="1413" y="540"/>
                    </a:lnTo>
                    <a:lnTo>
                      <a:pt x="1412" y="537"/>
                    </a:lnTo>
                    <a:lnTo>
                      <a:pt x="1411" y="533"/>
                    </a:lnTo>
                    <a:lnTo>
                      <a:pt x="1411" y="530"/>
                    </a:lnTo>
                    <a:lnTo>
                      <a:pt x="1410" y="526"/>
                    </a:lnTo>
                    <a:lnTo>
                      <a:pt x="1409" y="522"/>
                    </a:lnTo>
                    <a:lnTo>
                      <a:pt x="1408" y="518"/>
                    </a:lnTo>
                    <a:lnTo>
                      <a:pt x="1408" y="514"/>
                    </a:lnTo>
                    <a:lnTo>
                      <a:pt x="1408" y="509"/>
                    </a:lnTo>
                    <a:lnTo>
                      <a:pt x="1408" y="506"/>
                    </a:lnTo>
                    <a:lnTo>
                      <a:pt x="1408" y="503"/>
                    </a:lnTo>
                    <a:lnTo>
                      <a:pt x="1407" y="499"/>
                    </a:lnTo>
                    <a:lnTo>
                      <a:pt x="1406" y="496"/>
                    </a:lnTo>
                    <a:lnTo>
                      <a:pt x="1404" y="493"/>
                    </a:lnTo>
                    <a:lnTo>
                      <a:pt x="1401" y="490"/>
                    </a:lnTo>
                    <a:lnTo>
                      <a:pt x="1396" y="488"/>
                    </a:lnTo>
                    <a:lnTo>
                      <a:pt x="1392" y="485"/>
                    </a:lnTo>
                    <a:lnTo>
                      <a:pt x="1388" y="481"/>
                    </a:lnTo>
                    <a:lnTo>
                      <a:pt x="1384" y="478"/>
                    </a:lnTo>
                    <a:lnTo>
                      <a:pt x="1379" y="474"/>
                    </a:lnTo>
                    <a:lnTo>
                      <a:pt x="1375" y="471"/>
                    </a:lnTo>
                    <a:lnTo>
                      <a:pt x="1371" y="468"/>
                    </a:lnTo>
                    <a:lnTo>
                      <a:pt x="1366" y="464"/>
                    </a:lnTo>
                    <a:lnTo>
                      <a:pt x="1363" y="461"/>
                    </a:lnTo>
                    <a:lnTo>
                      <a:pt x="1359" y="458"/>
                    </a:lnTo>
                    <a:lnTo>
                      <a:pt x="1352" y="456"/>
                    </a:lnTo>
                    <a:lnTo>
                      <a:pt x="1345" y="455"/>
                    </a:lnTo>
                    <a:lnTo>
                      <a:pt x="1338" y="456"/>
                    </a:lnTo>
                    <a:lnTo>
                      <a:pt x="1330" y="458"/>
                    </a:lnTo>
                    <a:lnTo>
                      <a:pt x="1322" y="462"/>
                    </a:lnTo>
                    <a:lnTo>
                      <a:pt x="1316" y="465"/>
                    </a:lnTo>
                    <a:lnTo>
                      <a:pt x="1310" y="471"/>
                    </a:lnTo>
                    <a:lnTo>
                      <a:pt x="1306" y="476"/>
                    </a:lnTo>
                    <a:lnTo>
                      <a:pt x="1305" y="482"/>
                    </a:lnTo>
                    <a:lnTo>
                      <a:pt x="1306" y="488"/>
                    </a:lnTo>
                    <a:lnTo>
                      <a:pt x="1308" y="494"/>
                    </a:lnTo>
                    <a:lnTo>
                      <a:pt x="1310" y="499"/>
                    </a:lnTo>
                    <a:lnTo>
                      <a:pt x="1312" y="503"/>
                    </a:lnTo>
                    <a:lnTo>
                      <a:pt x="1315" y="506"/>
                    </a:lnTo>
                    <a:lnTo>
                      <a:pt x="1318" y="509"/>
                    </a:lnTo>
                    <a:lnTo>
                      <a:pt x="1321" y="512"/>
                    </a:lnTo>
                    <a:lnTo>
                      <a:pt x="1323" y="514"/>
                    </a:lnTo>
                    <a:lnTo>
                      <a:pt x="1326" y="516"/>
                    </a:lnTo>
                    <a:lnTo>
                      <a:pt x="1329" y="518"/>
                    </a:lnTo>
                    <a:lnTo>
                      <a:pt x="1331" y="521"/>
                    </a:lnTo>
                    <a:lnTo>
                      <a:pt x="1340" y="528"/>
                    </a:lnTo>
                    <a:lnTo>
                      <a:pt x="1348" y="537"/>
                    </a:lnTo>
                    <a:lnTo>
                      <a:pt x="1356" y="544"/>
                    </a:lnTo>
                    <a:lnTo>
                      <a:pt x="1363" y="552"/>
                    </a:lnTo>
                    <a:lnTo>
                      <a:pt x="1369" y="560"/>
                    </a:lnTo>
                    <a:lnTo>
                      <a:pt x="1373" y="569"/>
                    </a:lnTo>
                    <a:lnTo>
                      <a:pt x="1377" y="578"/>
                    </a:lnTo>
                    <a:lnTo>
                      <a:pt x="1379" y="588"/>
                    </a:lnTo>
                    <a:lnTo>
                      <a:pt x="1380" y="598"/>
                    </a:lnTo>
                    <a:lnTo>
                      <a:pt x="1379" y="610"/>
                    </a:lnTo>
                    <a:lnTo>
                      <a:pt x="1377" y="619"/>
                    </a:lnTo>
                    <a:lnTo>
                      <a:pt x="1375" y="626"/>
                    </a:lnTo>
                    <a:lnTo>
                      <a:pt x="1373" y="634"/>
                    </a:lnTo>
                    <a:lnTo>
                      <a:pt x="1373" y="642"/>
                    </a:lnTo>
                    <a:lnTo>
                      <a:pt x="1371" y="650"/>
                    </a:lnTo>
                    <a:lnTo>
                      <a:pt x="1370" y="658"/>
                    </a:lnTo>
                    <a:lnTo>
                      <a:pt x="1370" y="664"/>
                    </a:lnTo>
                    <a:lnTo>
                      <a:pt x="1370" y="672"/>
                    </a:lnTo>
                    <a:lnTo>
                      <a:pt x="1371" y="680"/>
                    </a:lnTo>
                    <a:lnTo>
                      <a:pt x="1373" y="686"/>
                    </a:lnTo>
                    <a:lnTo>
                      <a:pt x="1378" y="709"/>
                    </a:lnTo>
                    <a:lnTo>
                      <a:pt x="1383" y="733"/>
                    </a:lnTo>
                    <a:lnTo>
                      <a:pt x="1388" y="759"/>
                    </a:lnTo>
                    <a:lnTo>
                      <a:pt x="1392" y="784"/>
                    </a:lnTo>
                    <a:lnTo>
                      <a:pt x="1393" y="809"/>
                    </a:lnTo>
                    <a:lnTo>
                      <a:pt x="1392" y="832"/>
                    </a:lnTo>
                    <a:lnTo>
                      <a:pt x="1388" y="854"/>
                    </a:lnTo>
                    <a:lnTo>
                      <a:pt x="1382" y="873"/>
                    </a:lnTo>
                    <a:lnTo>
                      <a:pt x="1372" y="889"/>
                    </a:lnTo>
                    <a:lnTo>
                      <a:pt x="1357" y="900"/>
                    </a:lnTo>
                    <a:lnTo>
                      <a:pt x="1355" y="902"/>
                    </a:lnTo>
                    <a:lnTo>
                      <a:pt x="1354" y="905"/>
                    </a:lnTo>
                    <a:lnTo>
                      <a:pt x="1353" y="908"/>
                    </a:lnTo>
                    <a:lnTo>
                      <a:pt x="1353" y="911"/>
                    </a:lnTo>
                    <a:lnTo>
                      <a:pt x="1353" y="914"/>
                    </a:lnTo>
                    <a:lnTo>
                      <a:pt x="1354" y="917"/>
                    </a:lnTo>
                    <a:lnTo>
                      <a:pt x="1356" y="921"/>
                    </a:lnTo>
                    <a:lnTo>
                      <a:pt x="1357" y="924"/>
                    </a:lnTo>
                    <a:lnTo>
                      <a:pt x="1360" y="927"/>
                    </a:lnTo>
                    <a:lnTo>
                      <a:pt x="1362" y="930"/>
                    </a:lnTo>
                    <a:lnTo>
                      <a:pt x="1366" y="935"/>
                    </a:lnTo>
                    <a:lnTo>
                      <a:pt x="1372" y="939"/>
                    </a:lnTo>
                    <a:lnTo>
                      <a:pt x="1378" y="942"/>
                    </a:lnTo>
                    <a:lnTo>
                      <a:pt x="1384" y="944"/>
                    </a:lnTo>
                    <a:lnTo>
                      <a:pt x="1390" y="946"/>
                    </a:lnTo>
                    <a:lnTo>
                      <a:pt x="1396" y="946"/>
                    </a:lnTo>
                    <a:lnTo>
                      <a:pt x="1403" y="946"/>
                    </a:lnTo>
                    <a:lnTo>
                      <a:pt x="1409" y="944"/>
                    </a:lnTo>
                    <a:lnTo>
                      <a:pt x="1415" y="943"/>
                    </a:lnTo>
                    <a:lnTo>
                      <a:pt x="1420" y="940"/>
                    </a:lnTo>
                    <a:lnTo>
                      <a:pt x="1429" y="935"/>
                    </a:lnTo>
                    <a:lnTo>
                      <a:pt x="1436" y="929"/>
                    </a:lnTo>
                    <a:lnTo>
                      <a:pt x="1442" y="922"/>
                    </a:lnTo>
                    <a:lnTo>
                      <a:pt x="1448" y="915"/>
                    </a:lnTo>
                    <a:lnTo>
                      <a:pt x="1452" y="907"/>
                    </a:lnTo>
                    <a:lnTo>
                      <a:pt x="1454" y="898"/>
                    </a:lnTo>
                    <a:lnTo>
                      <a:pt x="1455" y="887"/>
                    </a:lnTo>
                    <a:lnTo>
                      <a:pt x="1455" y="876"/>
                    </a:lnTo>
                    <a:lnTo>
                      <a:pt x="1455" y="864"/>
                    </a:lnTo>
                    <a:lnTo>
                      <a:pt x="1452" y="850"/>
                    </a:lnTo>
                    <a:lnTo>
                      <a:pt x="1452" y="847"/>
                    </a:lnTo>
                    <a:lnTo>
                      <a:pt x="1451" y="843"/>
                    </a:lnTo>
                    <a:lnTo>
                      <a:pt x="1451" y="839"/>
                    </a:lnTo>
                    <a:lnTo>
                      <a:pt x="1451" y="834"/>
                    </a:lnTo>
                    <a:lnTo>
                      <a:pt x="1451" y="829"/>
                    </a:lnTo>
                    <a:lnTo>
                      <a:pt x="1452" y="824"/>
                    </a:lnTo>
                    <a:lnTo>
                      <a:pt x="1453" y="819"/>
                    </a:lnTo>
                    <a:lnTo>
                      <a:pt x="1455" y="815"/>
                    </a:lnTo>
                    <a:lnTo>
                      <a:pt x="1457" y="812"/>
                    </a:lnTo>
                    <a:lnTo>
                      <a:pt x="1460" y="809"/>
                    </a:lnTo>
                    <a:lnTo>
                      <a:pt x="1475" y="781"/>
                    </a:lnTo>
                    <a:lnTo>
                      <a:pt x="1483" y="777"/>
                    </a:lnTo>
                    <a:lnTo>
                      <a:pt x="1492" y="775"/>
                    </a:lnTo>
                    <a:lnTo>
                      <a:pt x="1501" y="775"/>
                    </a:lnTo>
                    <a:lnTo>
                      <a:pt x="1509" y="778"/>
                    </a:lnTo>
                    <a:lnTo>
                      <a:pt x="1518" y="781"/>
                    </a:lnTo>
                    <a:lnTo>
                      <a:pt x="1526" y="787"/>
                    </a:lnTo>
                    <a:lnTo>
                      <a:pt x="1533" y="793"/>
                    </a:lnTo>
                    <a:lnTo>
                      <a:pt x="1539" y="800"/>
                    </a:lnTo>
                    <a:lnTo>
                      <a:pt x="1544" y="807"/>
                    </a:lnTo>
                    <a:lnTo>
                      <a:pt x="1547" y="815"/>
                    </a:lnTo>
                    <a:lnTo>
                      <a:pt x="1550" y="826"/>
                    </a:lnTo>
                    <a:lnTo>
                      <a:pt x="1553" y="838"/>
                    </a:lnTo>
                    <a:lnTo>
                      <a:pt x="1554" y="849"/>
                    </a:lnTo>
                    <a:lnTo>
                      <a:pt x="1555" y="860"/>
                    </a:lnTo>
                    <a:lnTo>
                      <a:pt x="1554" y="872"/>
                    </a:lnTo>
                    <a:lnTo>
                      <a:pt x="1553" y="883"/>
                    </a:lnTo>
                    <a:lnTo>
                      <a:pt x="1552" y="895"/>
                    </a:lnTo>
                    <a:lnTo>
                      <a:pt x="1549" y="906"/>
                    </a:lnTo>
                    <a:lnTo>
                      <a:pt x="1546" y="917"/>
                    </a:lnTo>
                    <a:lnTo>
                      <a:pt x="1542" y="928"/>
                    </a:lnTo>
                    <a:lnTo>
                      <a:pt x="1539" y="934"/>
                    </a:lnTo>
                    <a:lnTo>
                      <a:pt x="1536" y="940"/>
                    </a:lnTo>
                    <a:lnTo>
                      <a:pt x="1533" y="945"/>
                    </a:lnTo>
                    <a:lnTo>
                      <a:pt x="1529" y="950"/>
                    </a:lnTo>
                    <a:lnTo>
                      <a:pt x="1525" y="955"/>
                    </a:lnTo>
                    <a:lnTo>
                      <a:pt x="1521" y="960"/>
                    </a:lnTo>
                    <a:lnTo>
                      <a:pt x="1515" y="965"/>
                    </a:lnTo>
                    <a:lnTo>
                      <a:pt x="1511" y="970"/>
                    </a:lnTo>
                    <a:lnTo>
                      <a:pt x="1506" y="974"/>
                    </a:lnTo>
                    <a:lnTo>
                      <a:pt x="1499" y="978"/>
                    </a:lnTo>
                    <a:lnTo>
                      <a:pt x="1493" y="981"/>
                    </a:lnTo>
                    <a:lnTo>
                      <a:pt x="1485" y="984"/>
                    </a:lnTo>
                    <a:lnTo>
                      <a:pt x="1477" y="984"/>
                    </a:lnTo>
                    <a:lnTo>
                      <a:pt x="1470" y="984"/>
                    </a:lnTo>
                    <a:lnTo>
                      <a:pt x="1462" y="984"/>
                    </a:lnTo>
                    <a:lnTo>
                      <a:pt x="1455" y="984"/>
                    </a:lnTo>
                    <a:lnTo>
                      <a:pt x="1449" y="984"/>
                    </a:lnTo>
                    <a:lnTo>
                      <a:pt x="1443" y="987"/>
                    </a:lnTo>
                    <a:lnTo>
                      <a:pt x="1439" y="990"/>
                    </a:lnTo>
                    <a:lnTo>
                      <a:pt x="1436" y="995"/>
                    </a:lnTo>
                    <a:lnTo>
                      <a:pt x="1435" y="1003"/>
                    </a:lnTo>
                    <a:lnTo>
                      <a:pt x="1436" y="1011"/>
                    </a:lnTo>
                    <a:lnTo>
                      <a:pt x="1439" y="1019"/>
                    </a:lnTo>
                    <a:lnTo>
                      <a:pt x="1444" y="1025"/>
                    </a:lnTo>
                    <a:lnTo>
                      <a:pt x="1451" y="1031"/>
                    </a:lnTo>
                    <a:lnTo>
                      <a:pt x="1458" y="1036"/>
                    </a:lnTo>
                    <a:lnTo>
                      <a:pt x="1468" y="1041"/>
                    </a:lnTo>
                    <a:lnTo>
                      <a:pt x="1476" y="1047"/>
                    </a:lnTo>
                    <a:lnTo>
                      <a:pt x="1484" y="1052"/>
                    </a:lnTo>
                    <a:lnTo>
                      <a:pt x="1493" y="1058"/>
                    </a:lnTo>
                    <a:lnTo>
                      <a:pt x="1499" y="1063"/>
                    </a:lnTo>
                    <a:lnTo>
                      <a:pt x="1502" y="1069"/>
                    </a:lnTo>
                    <a:lnTo>
                      <a:pt x="1504" y="1074"/>
                    </a:lnTo>
                    <a:lnTo>
                      <a:pt x="1504" y="1080"/>
                    </a:lnTo>
                    <a:lnTo>
                      <a:pt x="1502" y="1085"/>
                    </a:lnTo>
                    <a:lnTo>
                      <a:pt x="1499" y="1091"/>
                    </a:lnTo>
                    <a:lnTo>
                      <a:pt x="1496" y="1096"/>
                    </a:lnTo>
                    <a:lnTo>
                      <a:pt x="1490" y="1100"/>
                    </a:lnTo>
                    <a:lnTo>
                      <a:pt x="1483" y="1103"/>
                    </a:lnTo>
                    <a:lnTo>
                      <a:pt x="1477" y="1105"/>
                    </a:lnTo>
                    <a:lnTo>
                      <a:pt x="1469" y="1109"/>
                    </a:lnTo>
                    <a:lnTo>
                      <a:pt x="1464" y="1110"/>
                    </a:lnTo>
                    <a:lnTo>
                      <a:pt x="1458" y="1112"/>
                    </a:lnTo>
                    <a:lnTo>
                      <a:pt x="1453" y="1114"/>
                    </a:lnTo>
                    <a:lnTo>
                      <a:pt x="1448" y="1117"/>
                    </a:lnTo>
                    <a:lnTo>
                      <a:pt x="1443" y="1121"/>
                    </a:lnTo>
                    <a:lnTo>
                      <a:pt x="1440" y="1125"/>
                    </a:lnTo>
                    <a:lnTo>
                      <a:pt x="1437" y="1129"/>
                    </a:lnTo>
                    <a:lnTo>
                      <a:pt x="1436" y="1134"/>
                    </a:lnTo>
                    <a:lnTo>
                      <a:pt x="1435" y="1139"/>
                    </a:lnTo>
                    <a:lnTo>
                      <a:pt x="1436" y="1145"/>
                    </a:lnTo>
                    <a:lnTo>
                      <a:pt x="1438" y="1152"/>
                    </a:lnTo>
                    <a:lnTo>
                      <a:pt x="1441" y="1158"/>
                    </a:lnTo>
                    <a:lnTo>
                      <a:pt x="1443" y="1164"/>
                    </a:lnTo>
                    <a:lnTo>
                      <a:pt x="1446" y="1169"/>
                    </a:lnTo>
                    <a:lnTo>
                      <a:pt x="1449" y="1175"/>
                    </a:lnTo>
                    <a:lnTo>
                      <a:pt x="1451" y="1181"/>
                    </a:lnTo>
                    <a:lnTo>
                      <a:pt x="1452" y="1187"/>
                    </a:lnTo>
                    <a:lnTo>
                      <a:pt x="1453" y="1193"/>
                    </a:lnTo>
                    <a:lnTo>
                      <a:pt x="1453" y="1199"/>
                    </a:lnTo>
                    <a:lnTo>
                      <a:pt x="1452" y="1205"/>
                    </a:lnTo>
                    <a:lnTo>
                      <a:pt x="1444" y="1225"/>
                    </a:lnTo>
                    <a:lnTo>
                      <a:pt x="1433" y="1243"/>
                    </a:lnTo>
                    <a:lnTo>
                      <a:pt x="1420" y="1260"/>
                    </a:lnTo>
                    <a:lnTo>
                      <a:pt x="1406" y="1276"/>
                    </a:lnTo>
                    <a:lnTo>
                      <a:pt x="1390" y="1290"/>
                    </a:lnTo>
                    <a:lnTo>
                      <a:pt x="1373" y="1303"/>
                    </a:lnTo>
                    <a:lnTo>
                      <a:pt x="1354" y="1314"/>
                    </a:lnTo>
                    <a:lnTo>
                      <a:pt x="1335" y="1324"/>
                    </a:lnTo>
                    <a:lnTo>
                      <a:pt x="1314" y="1332"/>
                    </a:lnTo>
                    <a:lnTo>
                      <a:pt x="1294" y="1340"/>
                    </a:lnTo>
                    <a:lnTo>
                      <a:pt x="1281" y="1344"/>
                    </a:lnTo>
                    <a:lnTo>
                      <a:pt x="1266" y="1346"/>
                    </a:lnTo>
                    <a:lnTo>
                      <a:pt x="1251" y="1346"/>
                    </a:lnTo>
                    <a:lnTo>
                      <a:pt x="1236" y="1345"/>
                    </a:lnTo>
                    <a:lnTo>
                      <a:pt x="1223" y="1341"/>
                    </a:lnTo>
                    <a:lnTo>
                      <a:pt x="1211" y="1335"/>
                    </a:lnTo>
                    <a:lnTo>
                      <a:pt x="1202" y="1327"/>
                    </a:lnTo>
                    <a:lnTo>
                      <a:pt x="1195" y="1316"/>
                    </a:lnTo>
                    <a:lnTo>
                      <a:pt x="1192" y="1303"/>
                    </a:lnTo>
                    <a:lnTo>
                      <a:pt x="1193" y="1287"/>
                    </a:lnTo>
                    <a:lnTo>
                      <a:pt x="1195" y="1278"/>
                    </a:lnTo>
                    <a:lnTo>
                      <a:pt x="1196" y="1270"/>
                    </a:lnTo>
                    <a:lnTo>
                      <a:pt x="1198" y="1262"/>
                    </a:lnTo>
                    <a:lnTo>
                      <a:pt x="1198" y="1254"/>
                    </a:lnTo>
                    <a:lnTo>
                      <a:pt x="1198" y="1247"/>
                    </a:lnTo>
                    <a:lnTo>
                      <a:pt x="1198" y="1240"/>
                    </a:lnTo>
                    <a:lnTo>
                      <a:pt x="1196" y="1232"/>
                    </a:lnTo>
                    <a:lnTo>
                      <a:pt x="1193" y="1226"/>
                    </a:lnTo>
                    <a:lnTo>
                      <a:pt x="1189" y="1220"/>
                    </a:lnTo>
                    <a:lnTo>
                      <a:pt x="1184" y="1214"/>
                    </a:lnTo>
                    <a:lnTo>
                      <a:pt x="1179" y="1212"/>
                    </a:lnTo>
                    <a:lnTo>
                      <a:pt x="1174" y="1209"/>
                    </a:lnTo>
                    <a:lnTo>
                      <a:pt x="1167" y="1208"/>
                    </a:lnTo>
                    <a:lnTo>
                      <a:pt x="1160" y="1207"/>
                    </a:lnTo>
                    <a:lnTo>
                      <a:pt x="1152" y="1206"/>
                    </a:lnTo>
                    <a:lnTo>
                      <a:pt x="1144" y="1205"/>
                    </a:lnTo>
                    <a:lnTo>
                      <a:pt x="1138" y="1204"/>
                    </a:lnTo>
                    <a:lnTo>
                      <a:pt x="1132" y="1202"/>
                    </a:lnTo>
                    <a:lnTo>
                      <a:pt x="1126" y="1200"/>
                    </a:lnTo>
                    <a:lnTo>
                      <a:pt x="1123" y="1197"/>
                    </a:lnTo>
                    <a:lnTo>
                      <a:pt x="1121" y="1191"/>
                    </a:lnTo>
                    <a:lnTo>
                      <a:pt x="1120" y="1185"/>
                    </a:lnTo>
                    <a:lnTo>
                      <a:pt x="1121" y="1179"/>
                    </a:lnTo>
                    <a:lnTo>
                      <a:pt x="1122" y="1172"/>
                    </a:lnTo>
                    <a:lnTo>
                      <a:pt x="1123" y="1166"/>
                    </a:lnTo>
                    <a:lnTo>
                      <a:pt x="1124" y="1159"/>
                    </a:lnTo>
                    <a:lnTo>
                      <a:pt x="1125" y="1153"/>
                    </a:lnTo>
                    <a:lnTo>
                      <a:pt x="1123" y="1147"/>
                    </a:lnTo>
                    <a:lnTo>
                      <a:pt x="1120" y="1142"/>
                    </a:lnTo>
                    <a:lnTo>
                      <a:pt x="1116" y="1136"/>
                    </a:lnTo>
                    <a:lnTo>
                      <a:pt x="1110" y="1133"/>
                    </a:lnTo>
                    <a:lnTo>
                      <a:pt x="1103" y="1130"/>
                    </a:lnTo>
                    <a:lnTo>
                      <a:pt x="1097" y="1128"/>
                    </a:lnTo>
                    <a:lnTo>
                      <a:pt x="1090" y="1126"/>
                    </a:lnTo>
                    <a:lnTo>
                      <a:pt x="1082" y="1124"/>
                    </a:lnTo>
                    <a:lnTo>
                      <a:pt x="1075" y="1123"/>
                    </a:lnTo>
                    <a:lnTo>
                      <a:pt x="1068" y="1120"/>
                    </a:lnTo>
                    <a:lnTo>
                      <a:pt x="1062" y="1118"/>
                    </a:lnTo>
                    <a:lnTo>
                      <a:pt x="1056" y="1115"/>
                    </a:lnTo>
                    <a:lnTo>
                      <a:pt x="1050" y="1112"/>
                    </a:lnTo>
                    <a:lnTo>
                      <a:pt x="1038" y="1100"/>
                    </a:lnTo>
                    <a:lnTo>
                      <a:pt x="1032" y="1089"/>
                    </a:lnTo>
                    <a:lnTo>
                      <a:pt x="1031" y="1079"/>
                    </a:lnTo>
                    <a:lnTo>
                      <a:pt x="1034" y="1069"/>
                    </a:lnTo>
                    <a:lnTo>
                      <a:pt x="1040" y="1059"/>
                    </a:lnTo>
                    <a:lnTo>
                      <a:pt x="1049" y="1049"/>
                    </a:lnTo>
                    <a:lnTo>
                      <a:pt x="1059" y="1039"/>
                    </a:lnTo>
                    <a:lnTo>
                      <a:pt x="1070" y="1030"/>
                    </a:lnTo>
                    <a:lnTo>
                      <a:pt x="1081" y="1020"/>
                    </a:lnTo>
                    <a:lnTo>
                      <a:pt x="1091" y="1010"/>
                    </a:lnTo>
                    <a:lnTo>
                      <a:pt x="1091" y="1009"/>
                    </a:lnTo>
                    <a:lnTo>
                      <a:pt x="1092" y="1006"/>
                    </a:lnTo>
                    <a:lnTo>
                      <a:pt x="1093" y="1003"/>
                    </a:lnTo>
                    <a:lnTo>
                      <a:pt x="1094" y="999"/>
                    </a:lnTo>
                    <a:lnTo>
                      <a:pt x="1094" y="994"/>
                    </a:lnTo>
                    <a:lnTo>
                      <a:pt x="1094" y="990"/>
                    </a:lnTo>
                    <a:lnTo>
                      <a:pt x="1095" y="986"/>
                    </a:lnTo>
                    <a:lnTo>
                      <a:pt x="1095" y="982"/>
                    </a:lnTo>
                    <a:lnTo>
                      <a:pt x="1094" y="980"/>
                    </a:lnTo>
                    <a:lnTo>
                      <a:pt x="1094" y="978"/>
                    </a:lnTo>
                    <a:lnTo>
                      <a:pt x="1089" y="975"/>
                    </a:lnTo>
                    <a:lnTo>
                      <a:pt x="1084" y="973"/>
                    </a:lnTo>
                    <a:lnTo>
                      <a:pt x="1079" y="972"/>
                    </a:lnTo>
                    <a:lnTo>
                      <a:pt x="1074" y="972"/>
                    </a:lnTo>
                    <a:lnTo>
                      <a:pt x="1068" y="973"/>
                    </a:lnTo>
                    <a:lnTo>
                      <a:pt x="1063" y="974"/>
                    </a:lnTo>
                    <a:lnTo>
                      <a:pt x="1058" y="976"/>
                    </a:lnTo>
                    <a:lnTo>
                      <a:pt x="1052" y="978"/>
                    </a:lnTo>
                    <a:lnTo>
                      <a:pt x="1046" y="980"/>
                    </a:lnTo>
                    <a:lnTo>
                      <a:pt x="1042" y="982"/>
                    </a:lnTo>
                    <a:lnTo>
                      <a:pt x="1035" y="992"/>
                    </a:lnTo>
                  </a:path>
                </a:pathLst>
              </a:custGeom>
              <a:noFill/>
              <a:ln w="12700" cap="rnd">
                <a:solidFill>
                  <a:srgbClr val="E4A5A5"/>
                </a:solidFill>
                <a:round/>
                <a:headEnd type="none" w="sm" len="sm"/>
                <a:tailEnd type="none" w="sm" len="sm"/>
              </a:ln>
            </p:spPr>
            <p:txBody>
              <a:bodyPr/>
              <a:lstStyle/>
              <a:p>
                <a:endParaRPr lang="en-US"/>
              </a:p>
            </p:txBody>
          </p:sp>
          <p:sp>
            <p:nvSpPr>
              <p:cNvPr id="84551" name="Freeform 583"/>
              <p:cNvSpPr>
                <a:spLocks noChangeAspect="1"/>
              </p:cNvSpPr>
              <p:nvPr/>
            </p:nvSpPr>
            <p:spPr bwMode="auto">
              <a:xfrm>
                <a:off x="5991" y="1024"/>
                <a:ext cx="85" cy="24"/>
              </a:xfrm>
              <a:custGeom>
                <a:avLst/>
                <a:gdLst>
                  <a:gd name="T0" fmla="*/ 21 w 173"/>
                  <a:gd name="T1" fmla="*/ 5 h 50"/>
                  <a:gd name="T2" fmla="*/ 19 w 173"/>
                  <a:gd name="T3" fmla="*/ 5 h 50"/>
                  <a:gd name="T4" fmla="*/ 17 w 173"/>
                  <a:gd name="T5" fmla="*/ 6 h 50"/>
                  <a:gd name="T6" fmla="*/ 15 w 173"/>
                  <a:gd name="T7" fmla="*/ 5 h 50"/>
                  <a:gd name="T8" fmla="*/ 13 w 173"/>
                  <a:gd name="T9" fmla="*/ 5 h 50"/>
                  <a:gd name="T10" fmla="*/ 12 w 173"/>
                  <a:gd name="T11" fmla="*/ 4 h 50"/>
                  <a:gd name="T12" fmla="*/ 10 w 173"/>
                  <a:gd name="T13" fmla="*/ 4 h 50"/>
                  <a:gd name="T14" fmla="*/ 8 w 173"/>
                  <a:gd name="T15" fmla="*/ 3 h 50"/>
                  <a:gd name="T16" fmla="*/ 6 w 173"/>
                  <a:gd name="T17" fmla="*/ 2 h 50"/>
                  <a:gd name="T18" fmla="*/ 5 w 173"/>
                  <a:gd name="T19" fmla="*/ 1 h 50"/>
                  <a:gd name="T20" fmla="*/ 3 w 173"/>
                  <a:gd name="T21" fmla="*/ 0 h 50"/>
                  <a:gd name="T22" fmla="*/ 3 w 173"/>
                  <a:gd name="T23" fmla="*/ 0 h 50"/>
                  <a:gd name="T24" fmla="*/ 3 w 173"/>
                  <a:gd name="T25" fmla="*/ 0 h 50"/>
                  <a:gd name="T26" fmla="*/ 2 w 173"/>
                  <a:gd name="T27" fmla="*/ 0 h 50"/>
                  <a:gd name="T28" fmla="*/ 2 w 173"/>
                  <a:gd name="T29" fmla="*/ 0 h 50"/>
                  <a:gd name="T30" fmla="*/ 1 w 173"/>
                  <a:gd name="T31" fmla="*/ 0 h 50"/>
                  <a:gd name="T32" fmla="*/ 1 w 173"/>
                  <a:gd name="T33" fmla="*/ 0 h 50"/>
                  <a:gd name="T34" fmla="*/ 0 w 173"/>
                  <a:gd name="T35" fmla="*/ 0 h 50"/>
                  <a:gd name="T36" fmla="*/ 0 w 173"/>
                  <a:gd name="T37" fmla="*/ 0 h 50"/>
                  <a:gd name="T38" fmla="*/ 0 w 173"/>
                  <a:gd name="T39" fmla="*/ 0 h 50"/>
                  <a:gd name="T40" fmla="*/ 0 w 173"/>
                  <a:gd name="T41" fmla="*/ 0 h 50"/>
                  <a:gd name="T42" fmla="*/ 0 w 173"/>
                  <a:gd name="T43" fmla="*/ 1 h 50"/>
                  <a:gd name="T44" fmla="*/ 0 w 173"/>
                  <a:gd name="T45" fmla="*/ 1 h 50"/>
                  <a:gd name="T46" fmla="*/ 0 w 173"/>
                  <a:gd name="T47" fmla="*/ 1 h 50"/>
                  <a:gd name="T48" fmla="*/ 0 w 173"/>
                  <a:gd name="T49" fmla="*/ 1 h 50"/>
                  <a:gd name="T50" fmla="*/ 1 w 173"/>
                  <a:gd name="T51" fmla="*/ 1 h 50"/>
                  <a:gd name="T52" fmla="*/ 1 w 173"/>
                  <a:gd name="T53" fmla="*/ 1 h 50"/>
                  <a:gd name="T54" fmla="*/ 2 w 173"/>
                  <a:gd name="T55" fmla="*/ 1 h 50"/>
                  <a:gd name="T56" fmla="*/ 2 w 173"/>
                  <a:gd name="T57" fmla="*/ 1 h 50"/>
                  <a:gd name="T58" fmla="*/ 3 w 173"/>
                  <a:gd name="T59" fmla="*/ 1 h 50"/>
                  <a:gd name="T60" fmla="*/ 4 w 173"/>
                  <a:gd name="T61" fmla="*/ 1 h 50"/>
                  <a:gd name="T62" fmla="*/ 4 w 173"/>
                  <a:gd name="T63" fmla="*/ 1 h 50"/>
                  <a:gd name="T64" fmla="*/ 5 w 173"/>
                  <a:gd name="T65" fmla="*/ 1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50"/>
                  <a:gd name="T101" fmla="*/ 173 w 173"/>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50">
                    <a:moveTo>
                      <a:pt x="172" y="46"/>
                    </a:moveTo>
                    <a:lnTo>
                      <a:pt x="157" y="48"/>
                    </a:lnTo>
                    <a:lnTo>
                      <a:pt x="142" y="49"/>
                    </a:lnTo>
                    <a:lnTo>
                      <a:pt x="126" y="47"/>
                    </a:lnTo>
                    <a:lnTo>
                      <a:pt x="112" y="44"/>
                    </a:lnTo>
                    <a:lnTo>
                      <a:pt x="97" y="40"/>
                    </a:lnTo>
                    <a:lnTo>
                      <a:pt x="82" y="34"/>
                    </a:lnTo>
                    <a:lnTo>
                      <a:pt x="68" y="27"/>
                    </a:lnTo>
                    <a:lnTo>
                      <a:pt x="54" y="21"/>
                    </a:lnTo>
                    <a:lnTo>
                      <a:pt x="41" y="13"/>
                    </a:lnTo>
                    <a:lnTo>
                      <a:pt x="27" y="5"/>
                    </a:lnTo>
                    <a:lnTo>
                      <a:pt x="25" y="3"/>
                    </a:lnTo>
                    <a:lnTo>
                      <a:pt x="21" y="2"/>
                    </a:lnTo>
                    <a:lnTo>
                      <a:pt x="17" y="1"/>
                    </a:lnTo>
                    <a:lnTo>
                      <a:pt x="12" y="1"/>
                    </a:lnTo>
                    <a:lnTo>
                      <a:pt x="9" y="0"/>
                    </a:lnTo>
                    <a:lnTo>
                      <a:pt x="5" y="0"/>
                    </a:lnTo>
                    <a:lnTo>
                      <a:pt x="2" y="1"/>
                    </a:lnTo>
                    <a:lnTo>
                      <a:pt x="0" y="2"/>
                    </a:lnTo>
                    <a:lnTo>
                      <a:pt x="0" y="5"/>
                    </a:lnTo>
                    <a:lnTo>
                      <a:pt x="0" y="8"/>
                    </a:lnTo>
                    <a:lnTo>
                      <a:pt x="3" y="10"/>
                    </a:lnTo>
                    <a:lnTo>
                      <a:pt x="6" y="12"/>
                    </a:lnTo>
                    <a:lnTo>
                      <a:pt x="9" y="12"/>
                    </a:lnTo>
                    <a:lnTo>
                      <a:pt x="13" y="13"/>
                    </a:lnTo>
                    <a:lnTo>
                      <a:pt x="18" y="13"/>
                    </a:lnTo>
                    <a:lnTo>
                      <a:pt x="22" y="12"/>
                    </a:lnTo>
                    <a:lnTo>
                      <a:pt x="27" y="12"/>
                    </a:lnTo>
                    <a:lnTo>
                      <a:pt x="32" y="12"/>
                    </a:lnTo>
                    <a:lnTo>
                      <a:pt x="37" y="12"/>
                    </a:lnTo>
                    <a:lnTo>
                      <a:pt x="41" y="12"/>
                    </a:lnTo>
                  </a:path>
                </a:pathLst>
              </a:custGeom>
              <a:noFill/>
              <a:ln w="12700" cap="rnd">
                <a:solidFill>
                  <a:srgbClr val="000000"/>
                </a:solidFill>
                <a:round/>
                <a:headEnd type="none" w="sm" len="sm"/>
                <a:tailEnd type="none" w="sm" len="sm"/>
              </a:ln>
            </p:spPr>
            <p:txBody>
              <a:bodyPr/>
              <a:lstStyle/>
              <a:p>
                <a:endParaRPr lang="en-US"/>
              </a:p>
            </p:txBody>
          </p:sp>
          <p:sp>
            <p:nvSpPr>
              <p:cNvPr id="84552" name="Freeform 584"/>
              <p:cNvSpPr>
                <a:spLocks noChangeAspect="1"/>
              </p:cNvSpPr>
              <p:nvPr/>
            </p:nvSpPr>
            <p:spPr bwMode="auto">
              <a:xfrm>
                <a:off x="6040" y="1047"/>
                <a:ext cx="23" cy="25"/>
              </a:xfrm>
              <a:custGeom>
                <a:avLst/>
                <a:gdLst>
                  <a:gd name="T0" fmla="*/ 5 w 47"/>
                  <a:gd name="T1" fmla="*/ 0 h 51"/>
                  <a:gd name="T2" fmla="*/ 5 w 47"/>
                  <a:gd name="T3" fmla="*/ 0 h 51"/>
                  <a:gd name="T4" fmla="*/ 4 w 47"/>
                  <a:gd name="T5" fmla="*/ 0 h 51"/>
                  <a:gd name="T6" fmla="*/ 3 w 47"/>
                  <a:gd name="T7" fmla="*/ 1 h 51"/>
                  <a:gd name="T8" fmla="*/ 3 w 47"/>
                  <a:gd name="T9" fmla="*/ 1 h 51"/>
                  <a:gd name="T10" fmla="*/ 2 w 47"/>
                  <a:gd name="T11" fmla="*/ 2 h 51"/>
                  <a:gd name="T12" fmla="*/ 2 w 47"/>
                  <a:gd name="T13" fmla="*/ 3 h 51"/>
                  <a:gd name="T14" fmla="*/ 2 w 47"/>
                  <a:gd name="T15" fmla="*/ 4 h 51"/>
                  <a:gd name="T16" fmla="*/ 1 w 47"/>
                  <a:gd name="T17" fmla="*/ 4 h 51"/>
                  <a:gd name="T18" fmla="*/ 1 w 47"/>
                  <a:gd name="T19" fmla="*/ 5 h 51"/>
                  <a:gd name="T20" fmla="*/ 1 w 47"/>
                  <a:gd name="T21" fmla="*/ 5 h 51"/>
                  <a:gd name="T22" fmla="*/ 1 w 47"/>
                  <a:gd name="T23" fmla="*/ 5 h 51"/>
                  <a:gd name="T24" fmla="*/ 1 w 47"/>
                  <a:gd name="T25" fmla="*/ 6 h 51"/>
                  <a:gd name="T26" fmla="*/ 1 w 47"/>
                  <a:gd name="T27" fmla="*/ 6 h 51"/>
                  <a:gd name="T28" fmla="*/ 1 w 47"/>
                  <a:gd name="T29" fmla="*/ 6 h 51"/>
                  <a:gd name="T30" fmla="*/ 0 w 47"/>
                  <a:gd name="T31" fmla="*/ 6 h 51"/>
                  <a:gd name="T32" fmla="*/ 0 w 47"/>
                  <a:gd name="T33" fmla="*/ 6 h 51"/>
                  <a:gd name="T34" fmla="*/ 0 w 47"/>
                  <a:gd name="T35" fmla="*/ 6 h 51"/>
                  <a:gd name="T36" fmla="*/ 0 w 47"/>
                  <a:gd name="T37" fmla="*/ 6 h 51"/>
                  <a:gd name="T38" fmla="*/ 0 w 47"/>
                  <a:gd name="T39" fmla="*/ 6 h 51"/>
                  <a:gd name="T40" fmla="*/ 0 w 47"/>
                  <a:gd name="T41" fmla="*/ 5 h 51"/>
                  <a:gd name="T42" fmla="*/ 0 w 47"/>
                  <a:gd name="T43" fmla="*/ 5 h 51"/>
                  <a:gd name="T44" fmla="*/ 0 w 47"/>
                  <a:gd name="T45" fmla="*/ 5 h 51"/>
                  <a:gd name="T46" fmla="*/ 0 w 47"/>
                  <a:gd name="T47" fmla="*/ 5 h 51"/>
                  <a:gd name="T48" fmla="*/ 0 w 47"/>
                  <a:gd name="T49" fmla="*/ 5 h 51"/>
                  <a:gd name="T50" fmla="*/ 0 w 47"/>
                  <a:gd name="T51" fmla="*/ 5 h 51"/>
                  <a:gd name="T52" fmla="*/ 0 w 47"/>
                  <a:gd name="T53" fmla="*/ 4 h 51"/>
                  <a:gd name="T54" fmla="*/ 0 w 47"/>
                  <a:gd name="T55" fmla="*/ 4 h 51"/>
                  <a:gd name="T56" fmla="*/ 0 w 47"/>
                  <a:gd name="T57" fmla="*/ 4 h 51"/>
                  <a:gd name="T58" fmla="*/ 0 w 47"/>
                  <a:gd name="T59" fmla="*/ 4 h 51"/>
                  <a:gd name="T60" fmla="*/ 1 w 47"/>
                  <a:gd name="T61" fmla="*/ 4 h 51"/>
                  <a:gd name="T62" fmla="*/ 1 w 47"/>
                  <a:gd name="T63" fmla="*/ 4 h 51"/>
                  <a:gd name="T64" fmla="*/ 1 w 47"/>
                  <a:gd name="T65" fmla="*/ 4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51"/>
                  <a:gd name="T101" fmla="*/ 47 w 47"/>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51">
                    <a:moveTo>
                      <a:pt x="46" y="0"/>
                    </a:moveTo>
                    <a:lnTo>
                      <a:pt x="40" y="2"/>
                    </a:lnTo>
                    <a:lnTo>
                      <a:pt x="34" y="6"/>
                    </a:lnTo>
                    <a:lnTo>
                      <a:pt x="30" y="10"/>
                    </a:lnTo>
                    <a:lnTo>
                      <a:pt x="25" y="15"/>
                    </a:lnTo>
                    <a:lnTo>
                      <a:pt x="21" y="21"/>
                    </a:lnTo>
                    <a:lnTo>
                      <a:pt x="18" y="27"/>
                    </a:lnTo>
                    <a:lnTo>
                      <a:pt x="16" y="32"/>
                    </a:lnTo>
                    <a:lnTo>
                      <a:pt x="14" y="38"/>
                    </a:lnTo>
                    <a:lnTo>
                      <a:pt x="12" y="43"/>
                    </a:lnTo>
                    <a:lnTo>
                      <a:pt x="11" y="46"/>
                    </a:lnTo>
                    <a:lnTo>
                      <a:pt x="11" y="48"/>
                    </a:lnTo>
                    <a:lnTo>
                      <a:pt x="10" y="49"/>
                    </a:lnTo>
                    <a:lnTo>
                      <a:pt x="8" y="49"/>
                    </a:lnTo>
                    <a:lnTo>
                      <a:pt x="6" y="50"/>
                    </a:lnTo>
                    <a:lnTo>
                      <a:pt x="5" y="50"/>
                    </a:lnTo>
                    <a:lnTo>
                      <a:pt x="3" y="50"/>
                    </a:lnTo>
                    <a:lnTo>
                      <a:pt x="2" y="50"/>
                    </a:lnTo>
                    <a:lnTo>
                      <a:pt x="0" y="49"/>
                    </a:lnTo>
                    <a:lnTo>
                      <a:pt x="0" y="47"/>
                    </a:lnTo>
                    <a:lnTo>
                      <a:pt x="0" y="46"/>
                    </a:lnTo>
                    <a:lnTo>
                      <a:pt x="2" y="43"/>
                    </a:lnTo>
                    <a:lnTo>
                      <a:pt x="2" y="42"/>
                    </a:lnTo>
                    <a:lnTo>
                      <a:pt x="3" y="40"/>
                    </a:lnTo>
                    <a:lnTo>
                      <a:pt x="4" y="39"/>
                    </a:lnTo>
                    <a:lnTo>
                      <a:pt x="5" y="37"/>
                    </a:lnTo>
                    <a:lnTo>
                      <a:pt x="5" y="36"/>
                    </a:lnTo>
                    <a:lnTo>
                      <a:pt x="7" y="35"/>
                    </a:lnTo>
                    <a:lnTo>
                      <a:pt x="8" y="34"/>
                    </a:lnTo>
                    <a:lnTo>
                      <a:pt x="11" y="33"/>
                    </a:lnTo>
                    <a:lnTo>
                      <a:pt x="14" y="33"/>
                    </a:lnTo>
                  </a:path>
                </a:pathLst>
              </a:custGeom>
              <a:noFill/>
              <a:ln w="12700" cap="rnd">
                <a:solidFill>
                  <a:srgbClr val="000000"/>
                </a:solidFill>
                <a:round/>
                <a:headEnd type="none" w="sm" len="sm"/>
                <a:tailEnd type="none" w="sm" len="sm"/>
              </a:ln>
            </p:spPr>
            <p:txBody>
              <a:bodyPr/>
              <a:lstStyle/>
              <a:p>
                <a:endParaRPr lang="en-US"/>
              </a:p>
            </p:txBody>
          </p:sp>
          <p:sp>
            <p:nvSpPr>
              <p:cNvPr id="84553" name="Freeform 585"/>
              <p:cNvSpPr>
                <a:spLocks noChangeAspect="1"/>
              </p:cNvSpPr>
              <p:nvPr/>
            </p:nvSpPr>
            <p:spPr bwMode="auto">
              <a:xfrm>
                <a:off x="5987" y="1119"/>
                <a:ext cx="110" cy="124"/>
              </a:xfrm>
              <a:custGeom>
                <a:avLst/>
                <a:gdLst>
                  <a:gd name="T0" fmla="*/ 27 w 224"/>
                  <a:gd name="T1" fmla="*/ 29 h 254"/>
                  <a:gd name="T2" fmla="*/ 25 w 224"/>
                  <a:gd name="T3" fmla="*/ 30 h 254"/>
                  <a:gd name="T4" fmla="*/ 23 w 224"/>
                  <a:gd name="T5" fmla="*/ 30 h 254"/>
                  <a:gd name="T6" fmla="*/ 21 w 224"/>
                  <a:gd name="T7" fmla="*/ 30 h 254"/>
                  <a:gd name="T8" fmla="*/ 19 w 224"/>
                  <a:gd name="T9" fmla="*/ 30 h 254"/>
                  <a:gd name="T10" fmla="*/ 17 w 224"/>
                  <a:gd name="T11" fmla="*/ 29 h 254"/>
                  <a:gd name="T12" fmla="*/ 16 w 224"/>
                  <a:gd name="T13" fmla="*/ 29 h 254"/>
                  <a:gd name="T14" fmla="*/ 14 w 224"/>
                  <a:gd name="T15" fmla="*/ 28 h 254"/>
                  <a:gd name="T16" fmla="*/ 13 w 224"/>
                  <a:gd name="T17" fmla="*/ 28 h 254"/>
                  <a:gd name="T18" fmla="*/ 11 w 224"/>
                  <a:gd name="T19" fmla="*/ 26 h 254"/>
                  <a:gd name="T20" fmla="*/ 10 w 224"/>
                  <a:gd name="T21" fmla="*/ 25 h 254"/>
                  <a:gd name="T22" fmla="*/ 10 w 224"/>
                  <a:gd name="T23" fmla="*/ 25 h 254"/>
                  <a:gd name="T24" fmla="*/ 10 w 224"/>
                  <a:gd name="T25" fmla="*/ 24 h 254"/>
                  <a:gd name="T26" fmla="*/ 9 w 224"/>
                  <a:gd name="T27" fmla="*/ 23 h 254"/>
                  <a:gd name="T28" fmla="*/ 9 w 224"/>
                  <a:gd name="T29" fmla="*/ 23 h 254"/>
                  <a:gd name="T30" fmla="*/ 9 w 224"/>
                  <a:gd name="T31" fmla="*/ 21 h 254"/>
                  <a:gd name="T32" fmla="*/ 9 w 224"/>
                  <a:gd name="T33" fmla="*/ 21 h 254"/>
                  <a:gd name="T34" fmla="*/ 9 w 224"/>
                  <a:gd name="T35" fmla="*/ 20 h 254"/>
                  <a:gd name="T36" fmla="*/ 9 w 224"/>
                  <a:gd name="T37" fmla="*/ 19 h 254"/>
                  <a:gd name="T38" fmla="*/ 9 w 224"/>
                  <a:gd name="T39" fmla="*/ 18 h 254"/>
                  <a:gd name="T40" fmla="*/ 9 w 224"/>
                  <a:gd name="T41" fmla="*/ 17 h 254"/>
                  <a:gd name="T42" fmla="*/ 9 w 224"/>
                  <a:gd name="T43" fmla="*/ 17 h 254"/>
                  <a:gd name="T44" fmla="*/ 9 w 224"/>
                  <a:gd name="T45" fmla="*/ 17 h 254"/>
                  <a:gd name="T46" fmla="*/ 8 w 224"/>
                  <a:gd name="T47" fmla="*/ 15 h 254"/>
                  <a:gd name="T48" fmla="*/ 8 w 224"/>
                  <a:gd name="T49" fmla="*/ 14 h 254"/>
                  <a:gd name="T50" fmla="*/ 7 w 224"/>
                  <a:gd name="T51" fmla="*/ 12 h 254"/>
                  <a:gd name="T52" fmla="*/ 7 w 224"/>
                  <a:gd name="T53" fmla="*/ 11 h 254"/>
                  <a:gd name="T54" fmla="*/ 7 w 224"/>
                  <a:gd name="T55" fmla="*/ 10 h 254"/>
                  <a:gd name="T56" fmla="*/ 6 w 224"/>
                  <a:gd name="T57" fmla="*/ 8 h 254"/>
                  <a:gd name="T58" fmla="*/ 6 w 224"/>
                  <a:gd name="T59" fmla="*/ 7 h 254"/>
                  <a:gd name="T60" fmla="*/ 6 w 224"/>
                  <a:gd name="T61" fmla="*/ 5 h 254"/>
                  <a:gd name="T62" fmla="*/ 5 w 224"/>
                  <a:gd name="T63" fmla="*/ 4 h 254"/>
                  <a:gd name="T64" fmla="*/ 4 w 224"/>
                  <a:gd name="T65" fmla="*/ 2 h 254"/>
                  <a:gd name="T66" fmla="*/ 4 w 224"/>
                  <a:gd name="T67" fmla="*/ 2 h 254"/>
                  <a:gd name="T68" fmla="*/ 4 w 224"/>
                  <a:gd name="T69" fmla="*/ 2 h 254"/>
                  <a:gd name="T70" fmla="*/ 4 w 224"/>
                  <a:gd name="T71" fmla="*/ 2 h 254"/>
                  <a:gd name="T72" fmla="*/ 3 w 224"/>
                  <a:gd name="T73" fmla="*/ 1 h 254"/>
                  <a:gd name="T74" fmla="*/ 3 w 224"/>
                  <a:gd name="T75" fmla="*/ 0 h 254"/>
                  <a:gd name="T76" fmla="*/ 2 w 224"/>
                  <a:gd name="T77" fmla="*/ 0 h 254"/>
                  <a:gd name="T78" fmla="*/ 2 w 224"/>
                  <a:gd name="T79" fmla="*/ 0 h 254"/>
                  <a:gd name="T80" fmla="*/ 1 w 224"/>
                  <a:gd name="T81" fmla="*/ 0 h 254"/>
                  <a:gd name="T82" fmla="*/ 1 w 224"/>
                  <a:gd name="T83" fmla="*/ 0 h 254"/>
                  <a:gd name="T84" fmla="*/ 0 w 224"/>
                  <a:gd name="T85" fmla="*/ 0 h 254"/>
                  <a:gd name="T86" fmla="*/ 0 w 224"/>
                  <a:gd name="T87" fmla="*/ 0 h 254"/>
                  <a:gd name="T88" fmla="*/ 0 w 224"/>
                  <a:gd name="T89" fmla="*/ 0 h 254"/>
                  <a:gd name="T90" fmla="*/ 0 w 224"/>
                  <a:gd name="T91" fmla="*/ 0 h 254"/>
                  <a:gd name="T92" fmla="*/ 0 w 224"/>
                  <a:gd name="T93" fmla="*/ 1 h 254"/>
                  <a:gd name="T94" fmla="*/ 1 w 224"/>
                  <a:gd name="T95" fmla="*/ 1 h 254"/>
                  <a:gd name="T96" fmla="*/ 1 w 224"/>
                  <a:gd name="T97" fmla="*/ 1 h 254"/>
                  <a:gd name="T98" fmla="*/ 2 w 224"/>
                  <a:gd name="T99" fmla="*/ 1 h 254"/>
                  <a:gd name="T100" fmla="*/ 2 w 224"/>
                  <a:gd name="T101" fmla="*/ 1 h 254"/>
                  <a:gd name="T102" fmla="*/ 2 w 224"/>
                  <a:gd name="T103" fmla="*/ 1 h 254"/>
                  <a:gd name="T104" fmla="*/ 3 w 224"/>
                  <a:gd name="T105" fmla="*/ 1 h 254"/>
                  <a:gd name="T106" fmla="*/ 3 w 224"/>
                  <a:gd name="T107" fmla="*/ 1 h 254"/>
                  <a:gd name="T108" fmla="*/ 4 w 224"/>
                  <a:gd name="T109" fmla="*/ 2 h 2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4"/>
                  <a:gd name="T166" fmla="*/ 0 h 254"/>
                  <a:gd name="T167" fmla="*/ 224 w 224"/>
                  <a:gd name="T168" fmla="*/ 254 h 2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4" h="254">
                    <a:moveTo>
                      <a:pt x="223" y="252"/>
                    </a:moveTo>
                    <a:lnTo>
                      <a:pt x="208" y="253"/>
                    </a:lnTo>
                    <a:lnTo>
                      <a:pt x="192" y="253"/>
                    </a:lnTo>
                    <a:lnTo>
                      <a:pt x="177" y="253"/>
                    </a:lnTo>
                    <a:lnTo>
                      <a:pt x="162" y="253"/>
                    </a:lnTo>
                    <a:lnTo>
                      <a:pt x="147" y="252"/>
                    </a:lnTo>
                    <a:lnTo>
                      <a:pt x="132" y="249"/>
                    </a:lnTo>
                    <a:lnTo>
                      <a:pt x="118" y="244"/>
                    </a:lnTo>
                    <a:lnTo>
                      <a:pt x="106" y="238"/>
                    </a:lnTo>
                    <a:lnTo>
                      <a:pt x="95" y="228"/>
                    </a:lnTo>
                    <a:lnTo>
                      <a:pt x="85" y="217"/>
                    </a:lnTo>
                    <a:lnTo>
                      <a:pt x="82" y="210"/>
                    </a:lnTo>
                    <a:lnTo>
                      <a:pt x="80" y="203"/>
                    </a:lnTo>
                    <a:lnTo>
                      <a:pt x="78" y="196"/>
                    </a:lnTo>
                    <a:lnTo>
                      <a:pt x="78" y="187"/>
                    </a:lnTo>
                    <a:lnTo>
                      <a:pt x="77" y="180"/>
                    </a:lnTo>
                    <a:lnTo>
                      <a:pt x="77" y="171"/>
                    </a:lnTo>
                    <a:lnTo>
                      <a:pt x="77" y="163"/>
                    </a:lnTo>
                    <a:lnTo>
                      <a:pt x="77" y="155"/>
                    </a:lnTo>
                    <a:lnTo>
                      <a:pt x="75" y="148"/>
                    </a:lnTo>
                    <a:lnTo>
                      <a:pt x="73" y="141"/>
                    </a:lnTo>
                    <a:lnTo>
                      <a:pt x="68" y="129"/>
                    </a:lnTo>
                    <a:lnTo>
                      <a:pt x="65" y="117"/>
                    </a:lnTo>
                    <a:lnTo>
                      <a:pt x="61" y="105"/>
                    </a:lnTo>
                    <a:lnTo>
                      <a:pt x="59" y="93"/>
                    </a:lnTo>
                    <a:lnTo>
                      <a:pt x="57" y="81"/>
                    </a:lnTo>
                    <a:lnTo>
                      <a:pt x="55" y="69"/>
                    </a:lnTo>
                    <a:lnTo>
                      <a:pt x="52" y="57"/>
                    </a:lnTo>
                    <a:lnTo>
                      <a:pt x="49" y="45"/>
                    </a:lnTo>
                    <a:lnTo>
                      <a:pt x="45" y="34"/>
                    </a:lnTo>
                    <a:lnTo>
                      <a:pt x="39" y="22"/>
                    </a:lnTo>
                    <a:lnTo>
                      <a:pt x="37" y="19"/>
                    </a:lnTo>
                    <a:lnTo>
                      <a:pt x="34" y="16"/>
                    </a:lnTo>
                    <a:lnTo>
                      <a:pt x="31" y="11"/>
                    </a:lnTo>
                    <a:lnTo>
                      <a:pt x="27" y="7"/>
                    </a:lnTo>
                    <a:lnTo>
                      <a:pt x="23" y="4"/>
                    </a:lnTo>
                    <a:lnTo>
                      <a:pt x="19" y="2"/>
                    </a:lnTo>
                    <a:lnTo>
                      <a:pt x="14" y="0"/>
                    </a:lnTo>
                    <a:lnTo>
                      <a:pt x="10" y="0"/>
                    </a:lnTo>
                    <a:lnTo>
                      <a:pt x="4" y="1"/>
                    </a:lnTo>
                    <a:lnTo>
                      <a:pt x="0" y="4"/>
                    </a:lnTo>
                    <a:lnTo>
                      <a:pt x="3" y="6"/>
                    </a:lnTo>
                    <a:lnTo>
                      <a:pt x="6" y="8"/>
                    </a:lnTo>
                    <a:lnTo>
                      <a:pt x="9" y="9"/>
                    </a:lnTo>
                    <a:lnTo>
                      <a:pt x="13" y="10"/>
                    </a:lnTo>
                    <a:lnTo>
                      <a:pt x="16" y="10"/>
                    </a:lnTo>
                    <a:lnTo>
                      <a:pt x="20" y="10"/>
                    </a:lnTo>
                    <a:lnTo>
                      <a:pt x="23" y="11"/>
                    </a:lnTo>
                    <a:lnTo>
                      <a:pt x="26" y="13"/>
                    </a:lnTo>
                    <a:lnTo>
                      <a:pt x="29" y="14"/>
                    </a:lnTo>
                    <a:lnTo>
                      <a:pt x="32" y="16"/>
                    </a:lnTo>
                  </a:path>
                </a:pathLst>
              </a:custGeom>
              <a:noFill/>
              <a:ln w="12700" cap="rnd">
                <a:solidFill>
                  <a:srgbClr val="000000"/>
                </a:solidFill>
                <a:round/>
                <a:headEnd type="none" w="sm" len="sm"/>
                <a:tailEnd type="none" w="sm" len="sm"/>
              </a:ln>
            </p:spPr>
            <p:txBody>
              <a:bodyPr/>
              <a:lstStyle/>
              <a:p>
                <a:endParaRPr lang="en-US"/>
              </a:p>
            </p:txBody>
          </p:sp>
          <p:sp>
            <p:nvSpPr>
              <p:cNvPr id="84554" name="Freeform 586"/>
              <p:cNvSpPr>
                <a:spLocks noChangeAspect="1"/>
              </p:cNvSpPr>
              <p:nvPr/>
            </p:nvSpPr>
            <p:spPr bwMode="auto">
              <a:xfrm>
                <a:off x="6011" y="1237"/>
                <a:ext cx="35" cy="82"/>
              </a:xfrm>
              <a:custGeom>
                <a:avLst/>
                <a:gdLst>
                  <a:gd name="T0" fmla="*/ 8 w 71"/>
                  <a:gd name="T1" fmla="*/ 0 h 168"/>
                  <a:gd name="T2" fmla="*/ 8 w 71"/>
                  <a:gd name="T3" fmla="*/ 0 h 168"/>
                  <a:gd name="T4" fmla="*/ 7 w 71"/>
                  <a:gd name="T5" fmla="*/ 0 h 168"/>
                  <a:gd name="T6" fmla="*/ 7 w 71"/>
                  <a:gd name="T7" fmla="*/ 0 h 168"/>
                  <a:gd name="T8" fmla="*/ 6 w 71"/>
                  <a:gd name="T9" fmla="*/ 0 h 168"/>
                  <a:gd name="T10" fmla="*/ 5 w 71"/>
                  <a:gd name="T11" fmla="*/ 0 h 168"/>
                  <a:gd name="T12" fmla="*/ 5 w 71"/>
                  <a:gd name="T13" fmla="*/ 0 h 168"/>
                  <a:gd name="T14" fmla="*/ 5 w 71"/>
                  <a:gd name="T15" fmla="*/ 0 h 168"/>
                  <a:gd name="T16" fmla="*/ 4 w 71"/>
                  <a:gd name="T17" fmla="*/ 1 h 168"/>
                  <a:gd name="T18" fmla="*/ 4 w 71"/>
                  <a:gd name="T19" fmla="*/ 1 h 168"/>
                  <a:gd name="T20" fmla="*/ 3 w 71"/>
                  <a:gd name="T21" fmla="*/ 1 h 168"/>
                  <a:gd name="T22" fmla="*/ 3 w 71"/>
                  <a:gd name="T23" fmla="*/ 1 h 168"/>
                  <a:gd name="T24" fmla="*/ 3 w 71"/>
                  <a:gd name="T25" fmla="*/ 2 h 168"/>
                  <a:gd name="T26" fmla="*/ 2 w 71"/>
                  <a:gd name="T27" fmla="*/ 3 h 168"/>
                  <a:gd name="T28" fmla="*/ 2 w 71"/>
                  <a:gd name="T29" fmla="*/ 4 h 168"/>
                  <a:gd name="T30" fmla="*/ 2 w 71"/>
                  <a:gd name="T31" fmla="*/ 5 h 168"/>
                  <a:gd name="T32" fmla="*/ 2 w 71"/>
                  <a:gd name="T33" fmla="*/ 6 h 168"/>
                  <a:gd name="T34" fmla="*/ 2 w 71"/>
                  <a:gd name="T35" fmla="*/ 7 h 168"/>
                  <a:gd name="T36" fmla="*/ 3 w 71"/>
                  <a:gd name="T37" fmla="*/ 8 h 168"/>
                  <a:gd name="T38" fmla="*/ 3 w 71"/>
                  <a:gd name="T39" fmla="*/ 9 h 168"/>
                  <a:gd name="T40" fmla="*/ 3 w 71"/>
                  <a:gd name="T41" fmla="*/ 10 h 168"/>
                  <a:gd name="T42" fmla="*/ 3 w 71"/>
                  <a:gd name="T43" fmla="*/ 11 h 168"/>
                  <a:gd name="T44" fmla="*/ 3 w 71"/>
                  <a:gd name="T45" fmla="*/ 11 h 168"/>
                  <a:gd name="T46" fmla="*/ 3 w 71"/>
                  <a:gd name="T47" fmla="*/ 12 h 168"/>
                  <a:gd name="T48" fmla="*/ 3 w 71"/>
                  <a:gd name="T49" fmla="*/ 13 h 168"/>
                  <a:gd name="T50" fmla="*/ 3 w 71"/>
                  <a:gd name="T51" fmla="*/ 14 h 168"/>
                  <a:gd name="T52" fmla="*/ 3 w 71"/>
                  <a:gd name="T53" fmla="*/ 15 h 168"/>
                  <a:gd name="T54" fmla="*/ 3 w 71"/>
                  <a:gd name="T55" fmla="*/ 17 h 168"/>
                  <a:gd name="T56" fmla="*/ 3 w 71"/>
                  <a:gd name="T57" fmla="*/ 18 h 168"/>
                  <a:gd name="T58" fmla="*/ 2 w 71"/>
                  <a:gd name="T59" fmla="*/ 19 h 168"/>
                  <a:gd name="T60" fmla="*/ 2 w 71"/>
                  <a:gd name="T61" fmla="*/ 19 h 168"/>
                  <a:gd name="T62" fmla="*/ 1 w 71"/>
                  <a:gd name="T63" fmla="*/ 20 h 168"/>
                  <a:gd name="T64" fmla="*/ 0 w 71"/>
                  <a:gd name="T65" fmla="*/ 20 h 168"/>
                  <a:gd name="T66" fmla="*/ 0 w 71"/>
                  <a:gd name="T67" fmla="*/ 20 h 168"/>
                  <a:gd name="T68" fmla="*/ 0 w 71"/>
                  <a:gd name="T69" fmla="*/ 20 h 168"/>
                  <a:gd name="T70" fmla="*/ 0 w 71"/>
                  <a:gd name="T71" fmla="*/ 19 h 168"/>
                  <a:gd name="T72" fmla="*/ 0 w 71"/>
                  <a:gd name="T73" fmla="*/ 19 h 168"/>
                  <a:gd name="T74" fmla="*/ 0 w 71"/>
                  <a:gd name="T75" fmla="*/ 19 h 168"/>
                  <a:gd name="T76" fmla="*/ 0 w 71"/>
                  <a:gd name="T77" fmla="*/ 19 h 168"/>
                  <a:gd name="T78" fmla="*/ 1 w 71"/>
                  <a:gd name="T79" fmla="*/ 18 h 168"/>
                  <a:gd name="T80" fmla="*/ 1 w 71"/>
                  <a:gd name="T81" fmla="*/ 18 h 168"/>
                  <a:gd name="T82" fmla="*/ 2 w 71"/>
                  <a:gd name="T83" fmla="*/ 18 h 168"/>
                  <a:gd name="T84" fmla="*/ 2 w 71"/>
                  <a:gd name="T85" fmla="*/ 17 h 168"/>
                  <a:gd name="T86" fmla="*/ 3 w 71"/>
                  <a:gd name="T87" fmla="*/ 17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168"/>
                  <a:gd name="T134" fmla="*/ 71 w 71"/>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168">
                    <a:moveTo>
                      <a:pt x="70" y="4"/>
                    </a:moveTo>
                    <a:lnTo>
                      <a:pt x="66" y="2"/>
                    </a:lnTo>
                    <a:lnTo>
                      <a:pt x="61" y="0"/>
                    </a:lnTo>
                    <a:lnTo>
                      <a:pt x="57" y="0"/>
                    </a:lnTo>
                    <a:lnTo>
                      <a:pt x="52" y="0"/>
                    </a:lnTo>
                    <a:lnTo>
                      <a:pt x="47" y="2"/>
                    </a:lnTo>
                    <a:lnTo>
                      <a:pt x="44" y="3"/>
                    </a:lnTo>
                    <a:lnTo>
                      <a:pt x="40" y="5"/>
                    </a:lnTo>
                    <a:lnTo>
                      <a:pt x="36" y="8"/>
                    </a:lnTo>
                    <a:lnTo>
                      <a:pt x="33" y="11"/>
                    </a:lnTo>
                    <a:lnTo>
                      <a:pt x="30" y="14"/>
                    </a:lnTo>
                    <a:lnTo>
                      <a:pt x="25" y="21"/>
                    </a:lnTo>
                    <a:lnTo>
                      <a:pt x="23" y="29"/>
                    </a:lnTo>
                    <a:lnTo>
                      <a:pt x="22" y="37"/>
                    </a:lnTo>
                    <a:lnTo>
                      <a:pt x="22" y="45"/>
                    </a:lnTo>
                    <a:lnTo>
                      <a:pt x="22" y="53"/>
                    </a:lnTo>
                    <a:lnTo>
                      <a:pt x="23" y="61"/>
                    </a:lnTo>
                    <a:lnTo>
                      <a:pt x="25" y="69"/>
                    </a:lnTo>
                    <a:lnTo>
                      <a:pt x="27" y="78"/>
                    </a:lnTo>
                    <a:lnTo>
                      <a:pt x="28" y="85"/>
                    </a:lnTo>
                    <a:lnTo>
                      <a:pt x="29" y="94"/>
                    </a:lnTo>
                    <a:lnTo>
                      <a:pt x="30" y="102"/>
                    </a:lnTo>
                    <a:lnTo>
                      <a:pt x="31" y="111"/>
                    </a:lnTo>
                    <a:lnTo>
                      <a:pt x="30" y="121"/>
                    </a:lnTo>
                    <a:lnTo>
                      <a:pt x="29" y="131"/>
                    </a:lnTo>
                    <a:lnTo>
                      <a:pt x="28" y="141"/>
                    </a:lnTo>
                    <a:lnTo>
                      <a:pt x="25" y="150"/>
                    </a:lnTo>
                    <a:lnTo>
                      <a:pt x="21" y="157"/>
                    </a:lnTo>
                    <a:lnTo>
                      <a:pt x="16" y="163"/>
                    </a:lnTo>
                    <a:lnTo>
                      <a:pt x="10" y="166"/>
                    </a:lnTo>
                    <a:lnTo>
                      <a:pt x="3" y="167"/>
                    </a:lnTo>
                    <a:lnTo>
                      <a:pt x="0" y="166"/>
                    </a:lnTo>
                    <a:lnTo>
                      <a:pt x="0" y="164"/>
                    </a:lnTo>
                    <a:lnTo>
                      <a:pt x="1" y="163"/>
                    </a:lnTo>
                    <a:lnTo>
                      <a:pt x="3" y="160"/>
                    </a:lnTo>
                    <a:lnTo>
                      <a:pt x="6" y="157"/>
                    </a:lnTo>
                    <a:lnTo>
                      <a:pt x="10" y="155"/>
                    </a:lnTo>
                    <a:lnTo>
                      <a:pt x="14" y="152"/>
                    </a:lnTo>
                    <a:lnTo>
                      <a:pt x="18" y="150"/>
                    </a:lnTo>
                    <a:lnTo>
                      <a:pt x="22" y="148"/>
                    </a:lnTo>
                    <a:lnTo>
                      <a:pt x="25" y="146"/>
                    </a:lnTo>
                  </a:path>
                </a:pathLst>
              </a:custGeom>
              <a:noFill/>
              <a:ln w="12700" cap="rnd">
                <a:solidFill>
                  <a:srgbClr val="000000"/>
                </a:solidFill>
                <a:round/>
                <a:headEnd type="none" w="sm" len="sm"/>
                <a:tailEnd type="none" w="sm" len="sm"/>
              </a:ln>
            </p:spPr>
            <p:txBody>
              <a:bodyPr/>
              <a:lstStyle/>
              <a:p>
                <a:endParaRPr lang="en-US"/>
              </a:p>
            </p:txBody>
          </p:sp>
          <p:sp>
            <p:nvSpPr>
              <p:cNvPr id="84555" name="Freeform 587"/>
              <p:cNvSpPr>
                <a:spLocks noChangeAspect="1"/>
              </p:cNvSpPr>
              <p:nvPr/>
            </p:nvSpPr>
            <p:spPr bwMode="auto">
              <a:xfrm>
                <a:off x="5407" y="1087"/>
                <a:ext cx="79" cy="22"/>
              </a:xfrm>
              <a:custGeom>
                <a:avLst/>
                <a:gdLst>
                  <a:gd name="T0" fmla="*/ 0 w 161"/>
                  <a:gd name="T1" fmla="*/ 0 h 44"/>
                  <a:gd name="T2" fmla="*/ 0 w 161"/>
                  <a:gd name="T3" fmla="*/ 1 h 44"/>
                  <a:gd name="T4" fmla="*/ 0 w 161"/>
                  <a:gd name="T5" fmla="*/ 1 h 44"/>
                  <a:gd name="T6" fmla="*/ 1 w 161"/>
                  <a:gd name="T7" fmla="*/ 1 h 44"/>
                  <a:gd name="T8" fmla="*/ 2 w 161"/>
                  <a:gd name="T9" fmla="*/ 2 h 44"/>
                  <a:gd name="T10" fmla="*/ 3 w 161"/>
                  <a:gd name="T11" fmla="*/ 3 h 44"/>
                  <a:gd name="T12" fmla="*/ 4 w 161"/>
                  <a:gd name="T13" fmla="*/ 3 h 44"/>
                  <a:gd name="T14" fmla="*/ 5 w 161"/>
                  <a:gd name="T15" fmla="*/ 5 h 44"/>
                  <a:gd name="T16" fmla="*/ 7 w 161"/>
                  <a:gd name="T17" fmla="*/ 5 h 44"/>
                  <a:gd name="T18" fmla="*/ 8 w 161"/>
                  <a:gd name="T19" fmla="*/ 6 h 44"/>
                  <a:gd name="T20" fmla="*/ 10 w 161"/>
                  <a:gd name="T21" fmla="*/ 6 h 44"/>
                  <a:gd name="T22" fmla="*/ 10 w 161"/>
                  <a:gd name="T23" fmla="*/ 6 h 44"/>
                  <a:gd name="T24" fmla="*/ 12 w 161"/>
                  <a:gd name="T25" fmla="*/ 6 h 44"/>
                  <a:gd name="T26" fmla="*/ 13 w 161"/>
                  <a:gd name="T27" fmla="*/ 5 h 44"/>
                  <a:gd name="T28" fmla="*/ 14 w 161"/>
                  <a:gd name="T29" fmla="*/ 5 h 44"/>
                  <a:gd name="T30" fmla="*/ 15 w 161"/>
                  <a:gd name="T31" fmla="*/ 3 h 44"/>
                  <a:gd name="T32" fmla="*/ 16 w 161"/>
                  <a:gd name="T33" fmla="*/ 3 h 44"/>
                  <a:gd name="T34" fmla="*/ 17 w 161"/>
                  <a:gd name="T35" fmla="*/ 3 h 44"/>
                  <a:gd name="T36" fmla="*/ 18 w 161"/>
                  <a:gd name="T37" fmla="*/ 2 h 44"/>
                  <a:gd name="T38" fmla="*/ 18 w 161"/>
                  <a:gd name="T39" fmla="*/ 1 h 44"/>
                  <a:gd name="T40" fmla="*/ 19 w 161"/>
                  <a:gd name="T41" fmla="*/ 1 h 44"/>
                  <a:gd name="T42" fmla="*/ 19 w 161"/>
                  <a:gd name="T43" fmla="*/ 1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44"/>
                  <a:gd name="T68" fmla="*/ 161 w 161"/>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44">
                    <a:moveTo>
                      <a:pt x="0" y="0"/>
                    </a:moveTo>
                    <a:lnTo>
                      <a:pt x="2" y="2"/>
                    </a:lnTo>
                    <a:lnTo>
                      <a:pt x="5" y="5"/>
                    </a:lnTo>
                    <a:lnTo>
                      <a:pt x="10" y="10"/>
                    </a:lnTo>
                    <a:lnTo>
                      <a:pt x="18" y="16"/>
                    </a:lnTo>
                    <a:lnTo>
                      <a:pt x="26" y="22"/>
                    </a:lnTo>
                    <a:lnTo>
                      <a:pt x="37" y="29"/>
                    </a:lnTo>
                    <a:lnTo>
                      <a:pt x="47" y="35"/>
                    </a:lnTo>
                    <a:lnTo>
                      <a:pt x="59" y="40"/>
                    </a:lnTo>
                    <a:lnTo>
                      <a:pt x="72" y="43"/>
                    </a:lnTo>
                    <a:lnTo>
                      <a:pt x="86" y="43"/>
                    </a:lnTo>
                    <a:lnTo>
                      <a:pt x="97" y="43"/>
                    </a:lnTo>
                    <a:lnTo>
                      <a:pt x="108" y="40"/>
                    </a:lnTo>
                    <a:lnTo>
                      <a:pt x="118" y="36"/>
                    </a:lnTo>
                    <a:lnTo>
                      <a:pt x="127" y="31"/>
                    </a:lnTo>
                    <a:lnTo>
                      <a:pt x="135" y="26"/>
                    </a:lnTo>
                    <a:lnTo>
                      <a:pt x="143" y="21"/>
                    </a:lnTo>
                    <a:lnTo>
                      <a:pt x="149" y="16"/>
                    </a:lnTo>
                    <a:lnTo>
                      <a:pt x="154" y="11"/>
                    </a:lnTo>
                    <a:lnTo>
                      <a:pt x="157" y="8"/>
                    </a:lnTo>
                    <a:lnTo>
                      <a:pt x="160" y="7"/>
                    </a:lnTo>
                  </a:path>
                </a:pathLst>
              </a:custGeom>
              <a:noFill/>
              <a:ln w="12700" cap="rnd">
                <a:solidFill>
                  <a:srgbClr val="000000"/>
                </a:solidFill>
                <a:round/>
                <a:headEnd type="none" w="sm" len="sm"/>
                <a:tailEnd type="none" w="sm" len="sm"/>
              </a:ln>
            </p:spPr>
            <p:txBody>
              <a:bodyPr/>
              <a:lstStyle/>
              <a:p>
                <a:endParaRPr lang="en-US"/>
              </a:p>
            </p:txBody>
          </p:sp>
          <p:sp>
            <p:nvSpPr>
              <p:cNvPr id="84556" name="Freeform 588"/>
              <p:cNvSpPr>
                <a:spLocks noChangeAspect="1"/>
              </p:cNvSpPr>
              <p:nvPr/>
            </p:nvSpPr>
            <p:spPr bwMode="auto">
              <a:xfrm>
                <a:off x="5470" y="1098"/>
                <a:ext cx="20" cy="8"/>
              </a:xfrm>
              <a:custGeom>
                <a:avLst/>
                <a:gdLst>
                  <a:gd name="T0" fmla="*/ 0 w 41"/>
                  <a:gd name="T1" fmla="*/ 2 h 17"/>
                  <a:gd name="T2" fmla="*/ 0 w 41"/>
                  <a:gd name="T3" fmla="*/ 2 h 17"/>
                  <a:gd name="T4" fmla="*/ 0 w 41"/>
                  <a:gd name="T5" fmla="*/ 2 h 17"/>
                  <a:gd name="T6" fmla="*/ 0 w 41"/>
                  <a:gd name="T7" fmla="*/ 1 h 17"/>
                  <a:gd name="T8" fmla="*/ 1 w 41"/>
                  <a:gd name="T9" fmla="*/ 1 h 17"/>
                  <a:gd name="T10" fmla="*/ 2 w 41"/>
                  <a:gd name="T11" fmla="*/ 1 h 17"/>
                  <a:gd name="T12" fmla="*/ 2 w 41"/>
                  <a:gd name="T13" fmla="*/ 1 h 17"/>
                  <a:gd name="T14" fmla="*/ 3 w 41"/>
                  <a:gd name="T15" fmla="*/ 1 h 17"/>
                  <a:gd name="T16" fmla="*/ 4 w 41"/>
                  <a:gd name="T17" fmla="*/ 0 h 17"/>
                  <a:gd name="T18" fmla="*/ 4 w 41"/>
                  <a:gd name="T19" fmla="*/ 0 h 17"/>
                  <a:gd name="T20" fmla="*/ 5 w 41"/>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17"/>
                  <a:gd name="T35" fmla="*/ 41 w 4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17">
                    <a:moveTo>
                      <a:pt x="0" y="16"/>
                    </a:moveTo>
                    <a:lnTo>
                      <a:pt x="1" y="16"/>
                    </a:lnTo>
                    <a:lnTo>
                      <a:pt x="3" y="16"/>
                    </a:lnTo>
                    <a:lnTo>
                      <a:pt x="7" y="14"/>
                    </a:lnTo>
                    <a:lnTo>
                      <a:pt x="11" y="12"/>
                    </a:lnTo>
                    <a:lnTo>
                      <a:pt x="16" y="12"/>
                    </a:lnTo>
                    <a:lnTo>
                      <a:pt x="22" y="9"/>
                    </a:lnTo>
                    <a:lnTo>
                      <a:pt x="27" y="8"/>
                    </a:lnTo>
                    <a:lnTo>
                      <a:pt x="32" y="4"/>
                    </a:lnTo>
                    <a:lnTo>
                      <a:pt x="37" y="3"/>
                    </a:lnTo>
                    <a:lnTo>
                      <a:pt x="40" y="0"/>
                    </a:lnTo>
                  </a:path>
                </a:pathLst>
              </a:custGeom>
              <a:noFill/>
              <a:ln w="12700" cap="rnd">
                <a:solidFill>
                  <a:srgbClr val="000000"/>
                </a:solidFill>
                <a:round/>
                <a:headEnd type="none" w="sm" len="sm"/>
                <a:tailEnd type="none" w="sm" len="sm"/>
              </a:ln>
            </p:spPr>
            <p:txBody>
              <a:bodyPr/>
              <a:lstStyle/>
              <a:p>
                <a:endParaRPr lang="en-US"/>
              </a:p>
            </p:txBody>
          </p:sp>
          <p:sp>
            <p:nvSpPr>
              <p:cNvPr id="84557" name="Freeform 589"/>
              <p:cNvSpPr>
                <a:spLocks noChangeAspect="1"/>
              </p:cNvSpPr>
              <p:nvPr/>
            </p:nvSpPr>
            <p:spPr bwMode="auto">
              <a:xfrm>
                <a:off x="5518" y="923"/>
                <a:ext cx="71" cy="67"/>
              </a:xfrm>
              <a:custGeom>
                <a:avLst/>
                <a:gdLst>
                  <a:gd name="T0" fmla="*/ 13 w 146"/>
                  <a:gd name="T1" fmla="*/ 15 h 138"/>
                  <a:gd name="T2" fmla="*/ 14 w 146"/>
                  <a:gd name="T3" fmla="*/ 15 h 138"/>
                  <a:gd name="T4" fmla="*/ 15 w 146"/>
                  <a:gd name="T5" fmla="*/ 16 h 138"/>
                  <a:gd name="T6" fmla="*/ 15 w 146"/>
                  <a:gd name="T7" fmla="*/ 16 h 138"/>
                  <a:gd name="T8" fmla="*/ 16 w 146"/>
                  <a:gd name="T9" fmla="*/ 16 h 138"/>
                  <a:gd name="T10" fmla="*/ 16 w 146"/>
                  <a:gd name="T11" fmla="*/ 16 h 138"/>
                  <a:gd name="T12" fmla="*/ 17 w 146"/>
                  <a:gd name="T13" fmla="*/ 16 h 138"/>
                  <a:gd name="T14" fmla="*/ 17 w 146"/>
                  <a:gd name="T15" fmla="*/ 16 h 138"/>
                  <a:gd name="T16" fmla="*/ 17 w 146"/>
                  <a:gd name="T17" fmla="*/ 16 h 138"/>
                  <a:gd name="T18" fmla="*/ 17 w 146"/>
                  <a:gd name="T19" fmla="*/ 16 h 138"/>
                  <a:gd name="T20" fmla="*/ 16 w 146"/>
                  <a:gd name="T21" fmla="*/ 15 h 138"/>
                  <a:gd name="T22" fmla="*/ 16 w 146"/>
                  <a:gd name="T23" fmla="*/ 15 h 138"/>
                  <a:gd name="T24" fmla="*/ 15 w 146"/>
                  <a:gd name="T25" fmla="*/ 15 h 138"/>
                  <a:gd name="T26" fmla="*/ 14 w 146"/>
                  <a:gd name="T27" fmla="*/ 15 h 138"/>
                  <a:gd name="T28" fmla="*/ 13 w 146"/>
                  <a:gd name="T29" fmla="*/ 15 h 138"/>
                  <a:gd name="T30" fmla="*/ 12 w 146"/>
                  <a:gd name="T31" fmla="*/ 14 h 138"/>
                  <a:gd name="T32" fmla="*/ 11 w 146"/>
                  <a:gd name="T33" fmla="*/ 14 h 138"/>
                  <a:gd name="T34" fmla="*/ 10 w 146"/>
                  <a:gd name="T35" fmla="*/ 14 h 138"/>
                  <a:gd name="T36" fmla="*/ 9 w 146"/>
                  <a:gd name="T37" fmla="*/ 13 h 138"/>
                  <a:gd name="T38" fmla="*/ 9 w 146"/>
                  <a:gd name="T39" fmla="*/ 13 h 138"/>
                  <a:gd name="T40" fmla="*/ 8 w 146"/>
                  <a:gd name="T41" fmla="*/ 12 h 138"/>
                  <a:gd name="T42" fmla="*/ 8 w 146"/>
                  <a:gd name="T43" fmla="*/ 12 h 138"/>
                  <a:gd name="T44" fmla="*/ 8 w 146"/>
                  <a:gd name="T45" fmla="*/ 12 h 138"/>
                  <a:gd name="T46" fmla="*/ 8 w 146"/>
                  <a:gd name="T47" fmla="*/ 11 h 138"/>
                  <a:gd name="T48" fmla="*/ 7 w 146"/>
                  <a:gd name="T49" fmla="*/ 10 h 138"/>
                  <a:gd name="T50" fmla="*/ 7 w 146"/>
                  <a:gd name="T51" fmla="*/ 9 h 138"/>
                  <a:gd name="T52" fmla="*/ 7 w 146"/>
                  <a:gd name="T53" fmla="*/ 8 h 138"/>
                  <a:gd name="T54" fmla="*/ 6 w 146"/>
                  <a:gd name="T55" fmla="*/ 7 h 138"/>
                  <a:gd name="T56" fmla="*/ 6 w 146"/>
                  <a:gd name="T57" fmla="*/ 6 h 138"/>
                  <a:gd name="T58" fmla="*/ 5 w 146"/>
                  <a:gd name="T59" fmla="*/ 5 h 138"/>
                  <a:gd name="T60" fmla="*/ 5 w 146"/>
                  <a:gd name="T61" fmla="*/ 4 h 138"/>
                  <a:gd name="T62" fmla="*/ 5 w 146"/>
                  <a:gd name="T63" fmla="*/ 4 h 138"/>
                  <a:gd name="T64" fmla="*/ 4 w 146"/>
                  <a:gd name="T65" fmla="*/ 3 h 138"/>
                  <a:gd name="T66" fmla="*/ 4 w 146"/>
                  <a:gd name="T67" fmla="*/ 3 h 138"/>
                  <a:gd name="T68" fmla="*/ 4 w 146"/>
                  <a:gd name="T69" fmla="*/ 2 h 138"/>
                  <a:gd name="T70" fmla="*/ 3 w 146"/>
                  <a:gd name="T71" fmla="*/ 1 h 138"/>
                  <a:gd name="T72" fmla="*/ 2 w 146"/>
                  <a:gd name="T73" fmla="*/ 1 h 138"/>
                  <a:gd name="T74" fmla="*/ 2 w 146"/>
                  <a:gd name="T75" fmla="*/ 1 h 138"/>
                  <a:gd name="T76" fmla="*/ 1 w 146"/>
                  <a:gd name="T77" fmla="*/ 0 h 138"/>
                  <a:gd name="T78" fmla="*/ 1 w 146"/>
                  <a:gd name="T79" fmla="*/ 0 h 138"/>
                  <a:gd name="T80" fmla="*/ 0 w 146"/>
                  <a:gd name="T81" fmla="*/ 0 h 138"/>
                  <a:gd name="T82" fmla="*/ 0 w 146"/>
                  <a:gd name="T83" fmla="*/ 0 h 138"/>
                  <a:gd name="T84" fmla="*/ 0 w 146"/>
                  <a:gd name="T85" fmla="*/ 0 h 138"/>
                  <a:gd name="T86" fmla="*/ 0 w 146"/>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38"/>
                  <a:gd name="T134" fmla="*/ 146 w 146"/>
                  <a:gd name="T135" fmla="*/ 138 h 1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38">
                    <a:moveTo>
                      <a:pt x="116" y="127"/>
                    </a:moveTo>
                    <a:lnTo>
                      <a:pt x="120" y="130"/>
                    </a:lnTo>
                    <a:lnTo>
                      <a:pt x="125" y="133"/>
                    </a:lnTo>
                    <a:lnTo>
                      <a:pt x="130" y="135"/>
                    </a:lnTo>
                    <a:lnTo>
                      <a:pt x="136" y="136"/>
                    </a:lnTo>
                    <a:lnTo>
                      <a:pt x="140" y="137"/>
                    </a:lnTo>
                    <a:lnTo>
                      <a:pt x="143" y="137"/>
                    </a:lnTo>
                    <a:lnTo>
                      <a:pt x="145" y="136"/>
                    </a:lnTo>
                    <a:lnTo>
                      <a:pt x="145" y="135"/>
                    </a:lnTo>
                    <a:lnTo>
                      <a:pt x="142" y="133"/>
                    </a:lnTo>
                    <a:lnTo>
                      <a:pt x="136" y="131"/>
                    </a:lnTo>
                    <a:lnTo>
                      <a:pt x="130" y="129"/>
                    </a:lnTo>
                    <a:lnTo>
                      <a:pt x="121" y="127"/>
                    </a:lnTo>
                    <a:lnTo>
                      <a:pt x="113" y="125"/>
                    </a:lnTo>
                    <a:lnTo>
                      <a:pt x="104" y="124"/>
                    </a:lnTo>
                    <a:lnTo>
                      <a:pt x="96" y="121"/>
                    </a:lnTo>
                    <a:lnTo>
                      <a:pt x="88" y="118"/>
                    </a:lnTo>
                    <a:lnTo>
                      <a:pt x="80" y="115"/>
                    </a:lnTo>
                    <a:lnTo>
                      <a:pt x="74" y="111"/>
                    </a:lnTo>
                    <a:lnTo>
                      <a:pt x="70" y="106"/>
                    </a:lnTo>
                    <a:lnTo>
                      <a:pt x="66" y="101"/>
                    </a:lnTo>
                    <a:lnTo>
                      <a:pt x="65" y="93"/>
                    </a:lnTo>
                    <a:lnTo>
                      <a:pt x="63" y="86"/>
                    </a:lnTo>
                    <a:lnTo>
                      <a:pt x="60" y="78"/>
                    </a:lnTo>
                    <a:lnTo>
                      <a:pt x="57" y="70"/>
                    </a:lnTo>
                    <a:lnTo>
                      <a:pt x="54" y="62"/>
                    </a:lnTo>
                    <a:lnTo>
                      <a:pt x="51" y="54"/>
                    </a:lnTo>
                    <a:lnTo>
                      <a:pt x="48" y="47"/>
                    </a:lnTo>
                    <a:lnTo>
                      <a:pt x="44" y="39"/>
                    </a:lnTo>
                    <a:lnTo>
                      <a:pt x="41" y="32"/>
                    </a:lnTo>
                    <a:lnTo>
                      <a:pt x="36" y="25"/>
                    </a:lnTo>
                    <a:lnTo>
                      <a:pt x="32" y="19"/>
                    </a:lnTo>
                    <a:lnTo>
                      <a:pt x="27" y="15"/>
                    </a:lnTo>
                    <a:lnTo>
                      <a:pt x="22" y="11"/>
                    </a:lnTo>
                    <a:lnTo>
                      <a:pt x="17" y="8"/>
                    </a:lnTo>
                    <a:lnTo>
                      <a:pt x="13" y="5"/>
                    </a:lnTo>
                    <a:lnTo>
                      <a:pt x="8" y="3"/>
                    </a:lnTo>
                    <a:lnTo>
                      <a:pt x="4" y="2"/>
                    </a:lnTo>
                    <a:lnTo>
                      <a:pt x="2" y="1"/>
                    </a:lnTo>
                    <a:lnTo>
                      <a:pt x="0" y="1"/>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558" name="Freeform 590"/>
              <p:cNvSpPr>
                <a:spLocks noChangeAspect="1"/>
              </p:cNvSpPr>
              <p:nvPr/>
            </p:nvSpPr>
            <p:spPr bwMode="auto">
              <a:xfrm>
                <a:off x="5549" y="976"/>
                <a:ext cx="8" cy="27"/>
              </a:xfrm>
              <a:custGeom>
                <a:avLst/>
                <a:gdLst>
                  <a:gd name="T0" fmla="*/ 2 w 17"/>
                  <a:gd name="T1" fmla="*/ 0 h 56"/>
                  <a:gd name="T2" fmla="*/ 2 w 17"/>
                  <a:gd name="T3" fmla="*/ 0 h 56"/>
                  <a:gd name="T4" fmla="*/ 1 w 17"/>
                  <a:gd name="T5" fmla="*/ 0 h 56"/>
                  <a:gd name="T6" fmla="*/ 1 w 17"/>
                  <a:gd name="T7" fmla="*/ 1 h 56"/>
                  <a:gd name="T8" fmla="*/ 0 w 17"/>
                  <a:gd name="T9" fmla="*/ 1 h 56"/>
                  <a:gd name="T10" fmla="*/ 0 w 17"/>
                  <a:gd name="T11" fmla="*/ 2 h 56"/>
                  <a:gd name="T12" fmla="*/ 0 w 17"/>
                  <a:gd name="T13" fmla="*/ 3 h 56"/>
                  <a:gd name="T14" fmla="*/ 0 w 17"/>
                  <a:gd name="T15" fmla="*/ 4 h 56"/>
                  <a:gd name="T16" fmla="*/ 0 w 17"/>
                  <a:gd name="T17" fmla="*/ 4 h 56"/>
                  <a:gd name="T18" fmla="*/ 0 w 17"/>
                  <a:gd name="T19" fmla="*/ 5 h 56"/>
                  <a:gd name="T20" fmla="*/ 1 w 17"/>
                  <a:gd name="T21" fmla="*/ 6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56"/>
                  <a:gd name="T35" fmla="*/ 17 w 17"/>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56">
                    <a:moveTo>
                      <a:pt x="16" y="0"/>
                    </a:moveTo>
                    <a:lnTo>
                      <a:pt x="16" y="2"/>
                    </a:lnTo>
                    <a:lnTo>
                      <a:pt x="11" y="4"/>
                    </a:lnTo>
                    <a:lnTo>
                      <a:pt x="9" y="8"/>
                    </a:lnTo>
                    <a:lnTo>
                      <a:pt x="6" y="13"/>
                    </a:lnTo>
                    <a:lnTo>
                      <a:pt x="4" y="19"/>
                    </a:lnTo>
                    <a:lnTo>
                      <a:pt x="2" y="25"/>
                    </a:lnTo>
                    <a:lnTo>
                      <a:pt x="0" y="33"/>
                    </a:lnTo>
                    <a:lnTo>
                      <a:pt x="2" y="40"/>
                    </a:lnTo>
                    <a:lnTo>
                      <a:pt x="6" y="47"/>
                    </a:lnTo>
                    <a:lnTo>
                      <a:pt x="13" y="55"/>
                    </a:lnTo>
                  </a:path>
                </a:pathLst>
              </a:custGeom>
              <a:noFill/>
              <a:ln w="12700" cap="rnd">
                <a:solidFill>
                  <a:srgbClr val="000000"/>
                </a:solidFill>
                <a:round/>
                <a:headEnd type="none" w="sm" len="sm"/>
                <a:tailEnd type="none" w="sm" len="sm"/>
              </a:ln>
            </p:spPr>
            <p:txBody>
              <a:bodyPr/>
              <a:lstStyle/>
              <a:p>
                <a:endParaRPr lang="en-US"/>
              </a:p>
            </p:txBody>
          </p:sp>
          <p:sp>
            <p:nvSpPr>
              <p:cNvPr id="84559" name="Freeform 591"/>
              <p:cNvSpPr>
                <a:spLocks noChangeAspect="1"/>
              </p:cNvSpPr>
              <p:nvPr/>
            </p:nvSpPr>
            <p:spPr bwMode="auto">
              <a:xfrm>
                <a:off x="5309" y="1392"/>
                <a:ext cx="96" cy="18"/>
              </a:xfrm>
              <a:custGeom>
                <a:avLst/>
                <a:gdLst>
                  <a:gd name="T0" fmla="*/ 0 w 196"/>
                  <a:gd name="T1" fmla="*/ 4 h 37"/>
                  <a:gd name="T2" fmla="*/ 1 w 196"/>
                  <a:gd name="T3" fmla="*/ 4 h 37"/>
                  <a:gd name="T4" fmla="*/ 3 w 196"/>
                  <a:gd name="T5" fmla="*/ 3 h 37"/>
                  <a:gd name="T6" fmla="*/ 5 w 196"/>
                  <a:gd name="T7" fmla="*/ 3 h 37"/>
                  <a:gd name="T8" fmla="*/ 8 w 196"/>
                  <a:gd name="T9" fmla="*/ 2 h 37"/>
                  <a:gd name="T10" fmla="*/ 11 w 196"/>
                  <a:gd name="T11" fmla="*/ 2 h 37"/>
                  <a:gd name="T12" fmla="*/ 14 w 196"/>
                  <a:gd name="T13" fmla="*/ 1 h 37"/>
                  <a:gd name="T14" fmla="*/ 16 w 196"/>
                  <a:gd name="T15" fmla="*/ 1 h 37"/>
                  <a:gd name="T16" fmla="*/ 19 w 196"/>
                  <a:gd name="T17" fmla="*/ 0 h 37"/>
                  <a:gd name="T18" fmla="*/ 21 w 196"/>
                  <a:gd name="T19" fmla="*/ 0 h 37"/>
                  <a:gd name="T20" fmla="*/ 22 w 196"/>
                  <a:gd name="T21" fmla="*/ 0 h 37"/>
                  <a:gd name="T22" fmla="*/ 22 w 196"/>
                  <a:gd name="T23" fmla="*/ 0 h 37"/>
                  <a:gd name="T24" fmla="*/ 22 w 196"/>
                  <a:gd name="T25" fmla="*/ 0 h 37"/>
                  <a:gd name="T26" fmla="*/ 22 w 196"/>
                  <a:gd name="T27" fmla="*/ 0 h 37"/>
                  <a:gd name="T28" fmla="*/ 22 w 196"/>
                  <a:gd name="T29" fmla="*/ 0 h 37"/>
                  <a:gd name="T30" fmla="*/ 23 w 196"/>
                  <a:gd name="T31" fmla="*/ 0 h 37"/>
                  <a:gd name="T32" fmla="*/ 23 w 196"/>
                  <a:gd name="T33" fmla="*/ 0 h 37"/>
                  <a:gd name="T34" fmla="*/ 23 w 196"/>
                  <a:gd name="T35" fmla="*/ 0 h 37"/>
                  <a:gd name="T36" fmla="*/ 23 w 196"/>
                  <a:gd name="T37" fmla="*/ 0 h 37"/>
                  <a:gd name="T38" fmla="*/ 23 w 196"/>
                  <a:gd name="T39" fmla="*/ 0 h 37"/>
                  <a:gd name="T40" fmla="*/ 23 w 196"/>
                  <a:gd name="T41" fmla="*/ 0 h 37"/>
                  <a:gd name="T42" fmla="*/ 23 w 196"/>
                  <a:gd name="T43" fmla="*/ 0 h 37"/>
                  <a:gd name="T44" fmla="*/ 23 w 196"/>
                  <a:gd name="T45" fmla="*/ 0 h 37"/>
                  <a:gd name="T46" fmla="*/ 23 w 196"/>
                  <a:gd name="T47" fmla="*/ 0 h 37"/>
                  <a:gd name="T48" fmla="*/ 22 w 196"/>
                  <a:gd name="T49" fmla="*/ 1 h 37"/>
                  <a:gd name="T50" fmla="*/ 22 w 196"/>
                  <a:gd name="T51" fmla="*/ 1 h 37"/>
                  <a:gd name="T52" fmla="*/ 21 w 196"/>
                  <a:gd name="T53" fmla="*/ 1 h 37"/>
                  <a:gd name="T54" fmla="*/ 20 w 196"/>
                  <a:gd name="T55" fmla="*/ 1 h 37"/>
                  <a:gd name="T56" fmla="*/ 19 w 196"/>
                  <a:gd name="T57" fmla="*/ 1 h 37"/>
                  <a:gd name="T58" fmla="*/ 18 w 196"/>
                  <a:gd name="T59" fmla="*/ 1 h 37"/>
                  <a:gd name="T60" fmla="*/ 18 w 196"/>
                  <a:gd name="T61" fmla="*/ 1 h 37"/>
                  <a:gd name="T62" fmla="*/ 17 w 196"/>
                  <a:gd name="T63" fmla="*/ 1 h 37"/>
                  <a:gd name="T64" fmla="*/ 16 w 196"/>
                  <a:gd name="T65" fmla="*/ 1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
                  <a:gd name="T100" fmla="*/ 0 h 37"/>
                  <a:gd name="T101" fmla="*/ 196 w 196"/>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 h="37">
                    <a:moveTo>
                      <a:pt x="0" y="36"/>
                    </a:moveTo>
                    <a:lnTo>
                      <a:pt x="10" y="33"/>
                    </a:lnTo>
                    <a:lnTo>
                      <a:pt x="25" y="30"/>
                    </a:lnTo>
                    <a:lnTo>
                      <a:pt x="44" y="26"/>
                    </a:lnTo>
                    <a:lnTo>
                      <a:pt x="68" y="22"/>
                    </a:lnTo>
                    <a:lnTo>
                      <a:pt x="92" y="17"/>
                    </a:lnTo>
                    <a:lnTo>
                      <a:pt x="117" y="14"/>
                    </a:lnTo>
                    <a:lnTo>
                      <a:pt x="139" y="10"/>
                    </a:lnTo>
                    <a:lnTo>
                      <a:pt x="158" y="6"/>
                    </a:lnTo>
                    <a:lnTo>
                      <a:pt x="174" y="3"/>
                    </a:lnTo>
                    <a:lnTo>
                      <a:pt x="184" y="1"/>
                    </a:lnTo>
                    <a:lnTo>
                      <a:pt x="186" y="1"/>
                    </a:lnTo>
                    <a:lnTo>
                      <a:pt x="188" y="0"/>
                    </a:lnTo>
                    <a:lnTo>
                      <a:pt x="190" y="0"/>
                    </a:lnTo>
                    <a:lnTo>
                      <a:pt x="191" y="0"/>
                    </a:lnTo>
                    <a:lnTo>
                      <a:pt x="193" y="0"/>
                    </a:lnTo>
                    <a:lnTo>
                      <a:pt x="194" y="1"/>
                    </a:lnTo>
                    <a:lnTo>
                      <a:pt x="195" y="1"/>
                    </a:lnTo>
                    <a:lnTo>
                      <a:pt x="194" y="2"/>
                    </a:lnTo>
                    <a:lnTo>
                      <a:pt x="190" y="7"/>
                    </a:lnTo>
                    <a:lnTo>
                      <a:pt x="185" y="10"/>
                    </a:lnTo>
                    <a:lnTo>
                      <a:pt x="181" y="11"/>
                    </a:lnTo>
                    <a:lnTo>
                      <a:pt x="174" y="13"/>
                    </a:lnTo>
                    <a:lnTo>
                      <a:pt x="168" y="14"/>
                    </a:lnTo>
                    <a:lnTo>
                      <a:pt x="162" y="14"/>
                    </a:lnTo>
                    <a:lnTo>
                      <a:pt x="156" y="14"/>
                    </a:lnTo>
                    <a:lnTo>
                      <a:pt x="149" y="14"/>
                    </a:lnTo>
                    <a:lnTo>
                      <a:pt x="143" y="14"/>
                    </a:lnTo>
                    <a:lnTo>
                      <a:pt x="137" y="14"/>
                    </a:lnTo>
                  </a:path>
                </a:pathLst>
              </a:custGeom>
              <a:noFill/>
              <a:ln w="12700" cap="rnd">
                <a:solidFill>
                  <a:srgbClr val="000000"/>
                </a:solidFill>
                <a:round/>
                <a:headEnd type="none" w="sm" len="sm"/>
                <a:tailEnd type="none" w="sm" len="sm"/>
              </a:ln>
            </p:spPr>
            <p:txBody>
              <a:bodyPr/>
              <a:lstStyle/>
              <a:p>
                <a:endParaRPr lang="en-US"/>
              </a:p>
            </p:txBody>
          </p:sp>
          <p:sp>
            <p:nvSpPr>
              <p:cNvPr id="84560" name="Freeform 592"/>
              <p:cNvSpPr>
                <a:spLocks noChangeAspect="1"/>
              </p:cNvSpPr>
              <p:nvPr/>
            </p:nvSpPr>
            <p:spPr bwMode="auto">
              <a:xfrm>
                <a:off x="5727" y="897"/>
                <a:ext cx="62" cy="213"/>
              </a:xfrm>
              <a:custGeom>
                <a:avLst/>
                <a:gdLst>
                  <a:gd name="T0" fmla="*/ 5 w 126"/>
                  <a:gd name="T1" fmla="*/ 47 h 437"/>
                  <a:gd name="T2" fmla="*/ 7 w 126"/>
                  <a:gd name="T3" fmla="*/ 42 h 437"/>
                  <a:gd name="T4" fmla="*/ 7 w 126"/>
                  <a:gd name="T5" fmla="*/ 39 h 437"/>
                  <a:gd name="T6" fmla="*/ 5 w 126"/>
                  <a:gd name="T7" fmla="*/ 39 h 437"/>
                  <a:gd name="T8" fmla="*/ 2 w 126"/>
                  <a:gd name="T9" fmla="*/ 39 h 437"/>
                  <a:gd name="T10" fmla="*/ 1 w 126"/>
                  <a:gd name="T11" fmla="*/ 38 h 437"/>
                  <a:gd name="T12" fmla="*/ 0 w 126"/>
                  <a:gd name="T13" fmla="*/ 38 h 437"/>
                  <a:gd name="T14" fmla="*/ 0 w 126"/>
                  <a:gd name="T15" fmla="*/ 37 h 437"/>
                  <a:gd name="T16" fmla="*/ 1 w 126"/>
                  <a:gd name="T17" fmla="*/ 36 h 437"/>
                  <a:gd name="T18" fmla="*/ 3 w 126"/>
                  <a:gd name="T19" fmla="*/ 35 h 437"/>
                  <a:gd name="T20" fmla="*/ 5 w 126"/>
                  <a:gd name="T21" fmla="*/ 35 h 437"/>
                  <a:gd name="T22" fmla="*/ 7 w 126"/>
                  <a:gd name="T23" fmla="*/ 32 h 437"/>
                  <a:gd name="T24" fmla="*/ 7 w 126"/>
                  <a:gd name="T25" fmla="*/ 28 h 437"/>
                  <a:gd name="T26" fmla="*/ 7 w 126"/>
                  <a:gd name="T27" fmla="*/ 24 h 437"/>
                  <a:gd name="T28" fmla="*/ 7 w 126"/>
                  <a:gd name="T29" fmla="*/ 22 h 437"/>
                  <a:gd name="T30" fmla="*/ 4 w 126"/>
                  <a:gd name="T31" fmla="*/ 21 h 437"/>
                  <a:gd name="T32" fmla="*/ 2 w 126"/>
                  <a:gd name="T33" fmla="*/ 21 h 437"/>
                  <a:gd name="T34" fmla="*/ 2 w 126"/>
                  <a:gd name="T35" fmla="*/ 21 h 437"/>
                  <a:gd name="T36" fmla="*/ 2 w 126"/>
                  <a:gd name="T37" fmla="*/ 20 h 437"/>
                  <a:gd name="T38" fmla="*/ 2 w 126"/>
                  <a:gd name="T39" fmla="*/ 20 h 437"/>
                  <a:gd name="T40" fmla="*/ 3 w 126"/>
                  <a:gd name="T41" fmla="*/ 18 h 437"/>
                  <a:gd name="T42" fmla="*/ 4 w 126"/>
                  <a:gd name="T43" fmla="*/ 17 h 437"/>
                  <a:gd name="T44" fmla="*/ 6 w 126"/>
                  <a:gd name="T45" fmla="*/ 14 h 437"/>
                  <a:gd name="T46" fmla="*/ 8 w 126"/>
                  <a:gd name="T47" fmla="*/ 7 h 437"/>
                  <a:gd name="T48" fmla="*/ 8 w 126"/>
                  <a:gd name="T49" fmla="*/ 0 h 437"/>
                  <a:gd name="T50" fmla="*/ 8 w 126"/>
                  <a:gd name="T51" fmla="*/ 1 h 437"/>
                  <a:gd name="T52" fmla="*/ 9 w 126"/>
                  <a:gd name="T53" fmla="*/ 5 h 437"/>
                  <a:gd name="T54" fmla="*/ 10 w 126"/>
                  <a:gd name="T55" fmla="*/ 9 h 437"/>
                  <a:gd name="T56" fmla="*/ 11 w 126"/>
                  <a:gd name="T57" fmla="*/ 11 h 437"/>
                  <a:gd name="T58" fmla="*/ 13 w 126"/>
                  <a:gd name="T59" fmla="*/ 14 h 437"/>
                  <a:gd name="T60" fmla="*/ 15 w 126"/>
                  <a:gd name="T61" fmla="*/ 16 h 437"/>
                  <a:gd name="T62" fmla="*/ 15 w 126"/>
                  <a:gd name="T63" fmla="*/ 16 h 437"/>
                  <a:gd name="T64" fmla="*/ 15 w 126"/>
                  <a:gd name="T65" fmla="*/ 17 h 437"/>
                  <a:gd name="T66" fmla="*/ 14 w 126"/>
                  <a:gd name="T67" fmla="*/ 18 h 437"/>
                  <a:gd name="T68" fmla="*/ 10 w 126"/>
                  <a:gd name="T69" fmla="*/ 20 h 437"/>
                  <a:gd name="T70" fmla="*/ 8 w 126"/>
                  <a:gd name="T71" fmla="*/ 25 h 437"/>
                  <a:gd name="T72" fmla="*/ 9 w 126"/>
                  <a:gd name="T73" fmla="*/ 28 h 437"/>
                  <a:gd name="T74" fmla="*/ 10 w 126"/>
                  <a:gd name="T75" fmla="*/ 29 h 437"/>
                  <a:gd name="T76" fmla="*/ 10 w 126"/>
                  <a:gd name="T77" fmla="*/ 30 h 437"/>
                  <a:gd name="T78" fmla="*/ 11 w 126"/>
                  <a:gd name="T79" fmla="*/ 30 h 437"/>
                  <a:gd name="T80" fmla="*/ 13 w 126"/>
                  <a:gd name="T81" fmla="*/ 30 h 437"/>
                  <a:gd name="T82" fmla="*/ 14 w 126"/>
                  <a:gd name="T83" fmla="*/ 30 h 437"/>
                  <a:gd name="T84" fmla="*/ 15 w 126"/>
                  <a:gd name="T85" fmla="*/ 30 h 437"/>
                  <a:gd name="T86" fmla="*/ 15 w 126"/>
                  <a:gd name="T87" fmla="*/ 31 h 437"/>
                  <a:gd name="T88" fmla="*/ 15 w 126"/>
                  <a:gd name="T89" fmla="*/ 32 h 437"/>
                  <a:gd name="T90" fmla="*/ 13 w 126"/>
                  <a:gd name="T91" fmla="*/ 33 h 437"/>
                  <a:gd name="T92" fmla="*/ 10 w 126"/>
                  <a:gd name="T93" fmla="*/ 35 h 437"/>
                  <a:gd name="T94" fmla="*/ 9 w 126"/>
                  <a:gd name="T95" fmla="*/ 37 h 437"/>
                  <a:gd name="T96" fmla="*/ 9 w 126"/>
                  <a:gd name="T97" fmla="*/ 39 h 437"/>
                  <a:gd name="T98" fmla="*/ 9 w 126"/>
                  <a:gd name="T99" fmla="*/ 41 h 437"/>
                  <a:gd name="T100" fmla="*/ 10 w 126"/>
                  <a:gd name="T101" fmla="*/ 43 h 437"/>
                  <a:gd name="T102" fmla="*/ 12 w 126"/>
                  <a:gd name="T103" fmla="*/ 45 h 437"/>
                  <a:gd name="T104" fmla="*/ 14 w 126"/>
                  <a:gd name="T105" fmla="*/ 49 h 4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6"/>
                  <a:gd name="T160" fmla="*/ 0 h 437"/>
                  <a:gd name="T161" fmla="*/ 126 w 126"/>
                  <a:gd name="T162" fmla="*/ 437 h 4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6" h="437">
                    <a:moveTo>
                      <a:pt x="43" y="436"/>
                    </a:moveTo>
                    <a:lnTo>
                      <a:pt x="43" y="424"/>
                    </a:lnTo>
                    <a:lnTo>
                      <a:pt x="44" y="413"/>
                    </a:lnTo>
                    <a:lnTo>
                      <a:pt x="47" y="403"/>
                    </a:lnTo>
                    <a:lnTo>
                      <a:pt x="50" y="393"/>
                    </a:lnTo>
                    <a:lnTo>
                      <a:pt x="54" y="384"/>
                    </a:lnTo>
                    <a:lnTo>
                      <a:pt x="57" y="375"/>
                    </a:lnTo>
                    <a:lnTo>
                      <a:pt x="59" y="367"/>
                    </a:lnTo>
                    <a:lnTo>
                      <a:pt x="61" y="358"/>
                    </a:lnTo>
                    <a:lnTo>
                      <a:pt x="60" y="350"/>
                    </a:lnTo>
                    <a:lnTo>
                      <a:pt x="57" y="342"/>
                    </a:lnTo>
                    <a:lnTo>
                      <a:pt x="54" y="338"/>
                    </a:lnTo>
                    <a:lnTo>
                      <a:pt x="50" y="334"/>
                    </a:lnTo>
                    <a:lnTo>
                      <a:pt x="46" y="332"/>
                    </a:lnTo>
                    <a:lnTo>
                      <a:pt x="42" y="332"/>
                    </a:lnTo>
                    <a:lnTo>
                      <a:pt x="37" y="331"/>
                    </a:lnTo>
                    <a:lnTo>
                      <a:pt x="32" y="332"/>
                    </a:lnTo>
                    <a:lnTo>
                      <a:pt x="27" y="332"/>
                    </a:lnTo>
                    <a:lnTo>
                      <a:pt x="22" y="332"/>
                    </a:lnTo>
                    <a:lnTo>
                      <a:pt x="17" y="332"/>
                    </a:lnTo>
                    <a:lnTo>
                      <a:pt x="12" y="331"/>
                    </a:lnTo>
                    <a:lnTo>
                      <a:pt x="11" y="330"/>
                    </a:lnTo>
                    <a:lnTo>
                      <a:pt x="8" y="329"/>
                    </a:lnTo>
                    <a:lnTo>
                      <a:pt x="6" y="328"/>
                    </a:lnTo>
                    <a:lnTo>
                      <a:pt x="5" y="326"/>
                    </a:lnTo>
                    <a:lnTo>
                      <a:pt x="3" y="324"/>
                    </a:lnTo>
                    <a:lnTo>
                      <a:pt x="2" y="322"/>
                    </a:lnTo>
                    <a:lnTo>
                      <a:pt x="1" y="320"/>
                    </a:lnTo>
                    <a:lnTo>
                      <a:pt x="0" y="319"/>
                    </a:lnTo>
                    <a:lnTo>
                      <a:pt x="1" y="316"/>
                    </a:lnTo>
                    <a:lnTo>
                      <a:pt x="2" y="314"/>
                    </a:lnTo>
                    <a:lnTo>
                      <a:pt x="5" y="311"/>
                    </a:lnTo>
                    <a:lnTo>
                      <a:pt x="10" y="308"/>
                    </a:lnTo>
                    <a:lnTo>
                      <a:pt x="14" y="306"/>
                    </a:lnTo>
                    <a:lnTo>
                      <a:pt x="19" y="306"/>
                    </a:lnTo>
                    <a:lnTo>
                      <a:pt x="24" y="305"/>
                    </a:lnTo>
                    <a:lnTo>
                      <a:pt x="29" y="304"/>
                    </a:lnTo>
                    <a:lnTo>
                      <a:pt x="34" y="303"/>
                    </a:lnTo>
                    <a:lnTo>
                      <a:pt x="39" y="302"/>
                    </a:lnTo>
                    <a:lnTo>
                      <a:pt x="43" y="300"/>
                    </a:lnTo>
                    <a:lnTo>
                      <a:pt x="47" y="297"/>
                    </a:lnTo>
                    <a:lnTo>
                      <a:pt x="53" y="291"/>
                    </a:lnTo>
                    <a:lnTo>
                      <a:pt x="57" y="283"/>
                    </a:lnTo>
                    <a:lnTo>
                      <a:pt x="60" y="276"/>
                    </a:lnTo>
                    <a:lnTo>
                      <a:pt x="62" y="268"/>
                    </a:lnTo>
                    <a:lnTo>
                      <a:pt x="62" y="259"/>
                    </a:lnTo>
                    <a:lnTo>
                      <a:pt x="62" y="252"/>
                    </a:lnTo>
                    <a:lnTo>
                      <a:pt x="62" y="243"/>
                    </a:lnTo>
                    <a:lnTo>
                      <a:pt x="62" y="234"/>
                    </a:lnTo>
                    <a:lnTo>
                      <a:pt x="62" y="226"/>
                    </a:lnTo>
                    <a:lnTo>
                      <a:pt x="63" y="218"/>
                    </a:lnTo>
                    <a:lnTo>
                      <a:pt x="63" y="205"/>
                    </a:lnTo>
                    <a:lnTo>
                      <a:pt x="62" y="198"/>
                    </a:lnTo>
                    <a:lnTo>
                      <a:pt x="61" y="193"/>
                    </a:lnTo>
                    <a:lnTo>
                      <a:pt x="58" y="189"/>
                    </a:lnTo>
                    <a:lnTo>
                      <a:pt x="54" y="187"/>
                    </a:lnTo>
                    <a:lnTo>
                      <a:pt x="49" y="186"/>
                    </a:lnTo>
                    <a:lnTo>
                      <a:pt x="44" y="186"/>
                    </a:lnTo>
                    <a:lnTo>
                      <a:pt x="39" y="186"/>
                    </a:lnTo>
                    <a:lnTo>
                      <a:pt x="33" y="186"/>
                    </a:lnTo>
                    <a:lnTo>
                      <a:pt x="27" y="186"/>
                    </a:lnTo>
                    <a:lnTo>
                      <a:pt x="21" y="186"/>
                    </a:lnTo>
                    <a:lnTo>
                      <a:pt x="21" y="185"/>
                    </a:lnTo>
                    <a:lnTo>
                      <a:pt x="19" y="185"/>
                    </a:lnTo>
                    <a:lnTo>
                      <a:pt x="18" y="184"/>
                    </a:lnTo>
                    <a:lnTo>
                      <a:pt x="18" y="183"/>
                    </a:lnTo>
                    <a:lnTo>
                      <a:pt x="17" y="182"/>
                    </a:lnTo>
                    <a:lnTo>
                      <a:pt x="16" y="181"/>
                    </a:lnTo>
                    <a:lnTo>
                      <a:pt x="16" y="180"/>
                    </a:lnTo>
                    <a:lnTo>
                      <a:pt x="16" y="179"/>
                    </a:lnTo>
                    <a:lnTo>
                      <a:pt x="16" y="177"/>
                    </a:lnTo>
                    <a:lnTo>
                      <a:pt x="18" y="172"/>
                    </a:lnTo>
                    <a:lnTo>
                      <a:pt x="20" y="167"/>
                    </a:lnTo>
                    <a:lnTo>
                      <a:pt x="22" y="164"/>
                    </a:lnTo>
                    <a:lnTo>
                      <a:pt x="24" y="160"/>
                    </a:lnTo>
                    <a:lnTo>
                      <a:pt x="27" y="156"/>
                    </a:lnTo>
                    <a:lnTo>
                      <a:pt x="30" y="152"/>
                    </a:lnTo>
                    <a:lnTo>
                      <a:pt x="33" y="148"/>
                    </a:lnTo>
                    <a:lnTo>
                      <a:pt x="35" y="145"/>
                    </a:lnTo>
                    <a:lnTo>
                      <a:pt x="37" y="142"/>
                    </a:lnTo>
                    <a:lnTo>
                      <a:pt x="40" y="139"/>
                    </a:lnTo>
                    <a:lnTo>
                      <a:pt x="46" y="129"/>
                    </a:lnTo>
                    <a:lnTo>
                      <a:pt x="51" y="117"/>
                    </a:lnTo>
                    <a:lnTo>
                      <a:pt x="56" y="104"/>
                    </a:lnTo>
                    <a:lnTo>
                      <a:pt x="59" y="90"/>
                    </a:lnTo>
                    <a:lnTo>
                      <a:pt x="63" y="75"/>
                    </a:lnTo>
                    <a:lnTo>
                      <a:pt x="65" y="60"/>
                    </a:lnTo>
                    <a:lnTo>
                      <a:pt x="68" y="46"/>
                    </a:lnTo>
                    <a:lnTo>
                      <a:pt x="69" y="31"/>
                    </a:lnTo>
                    <a:lnTo>
                      <a:pt x="70" y="16"/>
                    </a:lnTo>
                    <a:lnTo>
                      <a:pt x="70" y="2"/>
                    </a:lnTo>
                    <a:lnTo>
                      <a:pt x="74" y="2"/>
                    </a:lnTo>
                    <a:lnTo>
                      <a:pt x="72" y="0"/>
                    </a:lnTo>
                    <a:lnTo>
                      <a:pt x="72" y="12"/>
                    </a:lnTo>
                    <a:lnTo>
                      <a:pt x="73" y="22"/>
                    </a:lnTo>
                    <a:lnTo>
                      <a:pt x="74" y="31"/>
                    </a:lnTo>
                    <a:lnTo>
                      <a:pt x="75" y="38"/>
                    </a:lnTo>
                    <a:lnTo>
                      <a:pt x="77" y="46"/>
                    </a:lnTo>
                    <a:lnTo>
                      <a:pt x="79" y="53"/>
                    </a:lnTo>
                    <a:lnTo>
                      <a:pt x="81" y="60"/>
                    </a:lnTo>
                    <a:lnTo>
                      <a:pt x="84" y="69"/>
                    </a:lnTo>
                    <a:lnTo>
                      <a:pt x="87" y="78"/>
                    </a:lnTo>
                    <a:lnTo>
                      <a:pt x="91" y="89"/>
                    </a:lnTo>
                    <a:lnTo>
                      <a:pt x="92" y="94"/>
                    </a:lnTo>
                    <a:lnTo>
                      <a:pt x="94" y="98"/>
                    </a:lnTo>
                    <a:lnTo>
                      <a:pt x="97" y="104"/>
                    </a:lnTo>
                    <a:lnTo>
                      <a:pt x="100" y="108"/>
                    </a:lnTo>
                    <a:lnTo>
                      <a:pt x="104" y="113"/>
                    </a:lnTo>
                    <a:lnTo>
                      <a:pt x="108" y="118"/>
                    </a:lnTo>
                    <a:lnTo>
                      <a:pt x="112" y="122"/>
                    </a:lnTo>
                    <a:lnTo>
                      <a:pt x="116" y="126"/>
                    </a:lnTo>
                    <a:lnTo>
                      <a:pt x="119" y="130"/>
                    </a:lnTo>
                    <a:lnTo>
                      <a:pt x="123" y="134"/>
                    </a:lnTo>
                    <a:lnTo>
                      <a:pt x="124" y="135"/>
                    </a:lnTo>
                    <a:lnTo>
                      <a:pt x="125" y="137"/>
                    </a:lnTo>
                    <a:lnTo>
                      <a:pt x="125" y="139"/>
                    </a:lnTo>
                    <a:lnTo>
                      <a:pt x="125" y="142"/>
                    </a:lnTo>
                    <a:lnTo>
                      <a:pt x="124" y="144"/>
                    </a:lnTo>
                    <a:lnTo>
                      <a:pt x="123" y="146"/>
                    </a:lnTo>
                    <a:lnTo>
                      <a:pt x="122" y="148"/>
                    </a:lnTo>
                    <a:lnTo>
                      <a:pt x="121" y="150"/>
                    </a:lnTo>
                    <a:lnTo>
                      <a:pt x="119" y="151"/>
                    </a:lnTo>
                    <a:lnTo>
                      <a:pt x="118" y="151"/>
                    </a:lnTo>
                    <a:lnTo>
                      <a:pt x="108" y="155"/>
                    </a:lnTo>
                    <a:lnTo>
                      <a:pt x="99" y="161"/>
                    </a:lnTo>
                    <a:lnTo>
                      <a:pt x="91" y="167"/>
                    </a:lnTo>
                    <a:lnTo>
                      <a:pt x="84" y="175"/>
                    </a:lnTo>
                    <a:lnTo>
                      <a:pt x="80" y="184"/>
                    </a:lnTo>
                    <a:lnTo>
                      <a:pt x="76" y="194"/>
                    </a:lnTo>
                    <a:lnTo>
                      <a:pt x="73" y="205"/>
                    </a:lnTo>
                    <a:lnTo>
                      <a:pt x="72" y="215"/>
                    </a:lnTo>
                    <a:lnTo>
                      <a:pt x="73" y="225"/>
                    </a:lnTo>
                    <a:lnTo>
                      <a:pt x="75" y="235"/>
                    </a:lnTo>
                    <a:lnTo>
                      <a:pt x="78" y="245"/>
                    </a:lnTo>
                    <a:lnTo>
                      <a:pt x="78" y="247"/>
                    </a:lnTo>
                    <a:lnTo>
                      <a:pt x="79" y="249"/>
                    </a:lnTo>
                    <a:lnTo>
                      <a:pt x="80" y="253"/>
                    </a:lnTo>
                    <a:lnTo>
                      <a:pt x="81" y="255"/>
                    </a:lnTo>
                    <a:lnTo>
                      <a:pt x="81" y="257"/>
                    </a:lnTo>
                    <a:lnTo>
                      <a:pt x="83" y="259"/>
                    </a:lnTo>
                    <a:lnTo>
                      <a:pt x="84" y="261"/>
                    </a:lnTo>
                    <a:lnTo>
                      <a:pt x="87" y="262"/>
                    </a:lnTo>
                    <a:lnTo>
                      <a:pt x="89" y="262"/>
                    </a:lnTo>
                    <a:lnTo>
                      <a:pt x="91" y="261"/>
                    </a:lnTo>
                    <a:lnTo>
                      <a:pt x="94" y="260"/>
                    </a:lnTo>
                    <a:lnTo>
                      <a:pt x="97" y="259"/>
                    </a:lnTo>
                    <a:lnTo>
                      <a:pt x="100" y="257"/>
                    </a:lnTo>
                    <a:lnTo>
                      <a:pt x="103" y="256"/>
                    </a:lnTo>
                    <a:lnTo>
                      <a:pt x="106" y="256"/>
                    </a:lnTo>
                    <a:lnTo>
                      <a:pt x="110" y="256"/>
                    </a:lnTo>
                    <a:lnTo>
                      <a:pt x="113" y="256"/>
                    </a:lnTo>
                    <a:lnTo>
                      <a:pt x="116" y="257"/>
                    </a:lnTo>
                    <a:lnTo>
                      <a:pt x="119" y="259"/>
                    </a:lnTo>
                    <a:lnTo>
                      <a:pt x="122" y="260"/>
                    </a:lnTo>
                    <a:lnTo>
                      <a:pt x="123" y="262"/>
                    </a:lnTo>
                    <a:lnTo>
                      <a:pt x="125" y="263"/>
                    </a:lnTo>
                    <a:lnTo>
                      <a:pt x="125" y="264"/>
                    </a:lnTo>
                    <a:lnTo>
                      <a:pt x="125" y="265"/>
                    </a:lnTo>
                    <a:lnTo>
                      <a:pt x="125" y="267"/>
                    </a:lnTo>
                    <a:lnTo>
                      <a:pt x="124" y="268"/>
                    </a:lnTo>
                    <a:lnTo>
                      <a:pt x="123" y="270"/>
                    </a:lnTo>
                    <a:lnTo>
                      <a:pt x="122" y="271"/>
                    </a:lnTo>
                    <a:lnTo>
                      <a:pt x="122" y="272"/>
                    </a:lnTo>
                    <a:lnTo>
                      <a:pt x="116" y="276"/>
                    </a:lnTo>
                    <a:lnTo>
                      <a:pt x="111" y="281"/>
                    </a:lnTo>
                    <a:lnTo>
                      <a:pt x="106" y="284"/>
                    </a:lnTo>
                    <a:lnTo>
                      <a:pt x="101" y="288"/>
                    </a:lnTo>
                    <a:lnTo>
                      <a:pt x="97" y="293"/>
                    </a:lnTo>
                    <a:lnTo>
                      <a:pt x="92" y="297"/>
                    </a:lnTo>
                    <a:lnTo>
                      <a:pt x="88" y="302"/>
                    </a:lnTo>
                    <a:lnTo>
                      <a:pt x="84" y="307"/>
                    </a:lnTo>
                    <a:lnTo>
                      <a:pt x="81" y="313"/>
                    </a:lnTo>
                    <a:lnTo>
                      <a:pt x="80" y="319"/>
                    </a:lnTo>
                    <a:lnTo>
                      <a:pt x="79" y="323"/>
                    </a:lnTo>
                    <a:lnTo>
                      <a:pt x="78" y="328"/>
                    </a:lnTo>
                    <a:lnTo>
                      <a:pt x="78" y="333"/>
                    </a:lnTo>
                    <a:lnTo>
                      <a:pt x="77" y="338"/>
                    </a:lnTo>
                    <a:lnTo>
                      <a:pt x="77" y="344"/>
                    </a:lnTo>
                    <a:lnTo>
                      <a:pt x="77" y="348"/>
                    </a:lnTo>
                    <a:lnTo>
                      <a:pt x="78" y="354"/>
                    </a:lnTo>
                    <a:lnTo>
                      <a:pt x="78" y="359"/>
                    </a:lnTo>
                    <a:lnTo>
                      <a:pt x="79" y="363"/>
                    </a:lnTo>
                    <a:lnTo>
                      <a:pt x="81" y="367"/>
                    </a:lnTo>
                    <a:lnTo>
                      <a:pt x="84" y="373"/>
                    </a:lnTo>
                    <a:lnTo>
                      <a:pt x="88" y="378"/>
                    </a:lnTo>
                    <a:lnTo>
                      <a:pt x="93" y="382"/>
                    </a:lnTo>
                    <a:lnTo>
                      <a:pt x="97" y="386"/>
                    </a:lnTo>
                    <a:lnTo>
                      <a:pt x="103" y="390"/>
                    </a:lnTo>
                    <a:lnTo>
                      <a:pt x="107" y="395"/>
                    </a:lnTo>
                    <a:lnTo>
                      <a:pt x="111" y="401"/>
                    </a:lnTo>
                    <a:lnTo>
                      <a:pt x="114" y="410"/>
                    </a:lnTo>
                    <a:lnTo>
                      <a:pt x="116" y="420"/>
                    </a:lnTo>
                    <a:lnTo>
                      <a:pt x="118" y="433"/>
                    </a:lnTo>
                    <a:lnTo>
                      <a:pt x="43" y="436"/>
                    </a:lnTo>
                  </a:path>
                </a:pathLst>
              </a:custGeom>
              <a:solidFill>
                <a:srgbClr val="98724B"/>
              </a:solidFill>
              <a:ln w="9525" cap="rnd">
                <a:noFill/>
                <a:round/>
                <a:headEnd/>
                <a:tailEnd/>
              </a:ln>
            </p:spPr>
            <p:txBody>
              <a:bodyPr/>
              <a:lstStyle/>
              <a:p>
                <a:endParaRPr lang="en-US"/>
              </a:p>
            </p:txBody>
          </p:sp>
          <p:sp>
            <p:nvSpPr>
              <p:cNvPr id="84561" name="Freeform 593"/>
              <p:cNvSpPr>
                <a:spLocks noChangeAspect="1"/>
              </p:cNvSpPr>
              <p:nvPr/>
            </p:nvSpPr>
            <p:spPr bwMode="auto">
              <a:xfrm>
                <a:off x="5727" y="897"/>
                <a:ext cx="62" cy="213"/>
              </a:xfrm>
              <a:custGeom>
                <a:avLst/>
                <a:gdLst>
                  <a:gd name="T0" fmla="*/ 5 w 126"/>
                  <a:gd name="T1" fmla="*/ 47 h 437"/>
                  <a:gd name="T2" fmla="*/ 7 w 126"/>
                  <a:gd name="T3" fmla="*/ 42 h 437"/>
                  <a:gd name="T4" fmla="*/ 7 w 126"/>
                  <a:gd name="T5" fmla="*/ 39 h 437"/>
                  <a:gd name="T6" fmla="*/ 5 w 126"/>
                  <a:gd name="T7" fmla="*/ 39 h 437"/>
                  <a:gd name="T8" fmla="*/ 2 w 126"/>
                  <a:gd name="T9" fmla="*/ 39 h 437"/>
                  <a:gd name="T10" fmla="*/ 1 w 126"/>
                  <a:gd name="T11" fmla="*/ 38 h 437"/>
                  <a:gd name="T12" fmla="*/ 0 w 126"/>
                  <a:gd name="T13" fmla="*/ 38 h 437"/>
                  <a:gd name="T14" fmla="*/ 0 w 126"/>
                  <a:gd name="T15" fmla="*/ 37 h 437"/>
                  <a:gd name="T16" fmla="*/ 1 w 126"/>
                  <a:gd name="T17" fmla="*/ 36 h 437"/>
                  <a:gd name="T18" fmla="*/ 3 w 126"/>
                  <a:gd name="T19" fmla="*/ 35 h 437"/>
                  <a:gd name="T20" fmla="*/ 5 w 126"/>
                  <a:gd name="T21" fmla="*/ 35 h 437"/>
                  <a:gd name="T22" fmla="*/ 7 w 126"/>
                  <a:gd name="T23" fmla="*/ 32 h 437"/>
                  <a:gd name="T24" fmla="*/ 7 w 126"/>
                  <a:gd name="T25" fmla="*/ 28 h 437"/>
                  <a:gd name="T26" fmla="*/ 7 w 126"/>
                  <a:gd name="T27" fmla="*/ 24 h 437"/>
                  <a:gd name="T28" fmla="*/ 7 w 126"/>
                  <a:gd name="T29" fmla="*/ 22 h 437"/>
                  <a:gd name="T30" fmla="*/ 4 w 126"/>
                  <a:gd name="T31" fmla="*/ 21 h 437"/>
                  <a:gd name="T32" fmla="*/ 2 w 126"/>
                  <a:gd name="T33" fmla="*/ 21 h 437"/>
                  <a:gd name="T34" fmla="*/ 2 w 126"/>
                  <a:gd name="T35" fmla="*/ 21 h 437"/>
                  <a:gd name="T36" fmla="*/ 2 w 126"/>
                  <a:gd name="T37" fmla="*/ 20 h 437"/>
                  <a:gd name="T38" fmla="*/ 2 w 126"/>
                  <a:gd name="T39" fmla="*/ 20 h 437"/>
                  <a:gd name="T40" fmla="*/ 3 w 126"/>
                  <a:gd name="T41" fmla="*/ 18 h 437"/>
                  <a:gd name="T42" fmla="*/ 4 w 126"/>
                  <a:gd name="T43" fmla="*/ 17 h 437"/>
                  <a:gd name="T44" fmla="*/ 6 w 126"/>
                  <a:gd name="T45" fmla="*/ 14 h 437"/>
                  <a:gd name="T46" fmla="*/ 8 w 126"/>
                  <a:gd name="T47" fmla="*/ 7 h 437"/>
                  <a:gd name="T48" fmla="*/ 8 w 126"/>
                  <a:gd name="T49" fmla="*/ 0 h 437"/>
                  <a:gd name="T50" fmla="*/ 8 w 126"/>
                  <a:gd name="T51" fmla="*/ 1 h 437"/>
                  <a:gd name="T52" fmla="*/ 9 w 126"/>
                  <a:gd name="T53" fmla="*/ 5 h 437"/>
                  <a:gd name="T54" fmla="*/ 10 w 126"/>
                  <a:gd name="T55" fmla="*/ 9 h 437"/>
                  <a:gd name="T56" fmla="*/ 11 w 126"/>
                  <a:gd name="T57" fmla="*/ 11 h 437"/>
                  <a:gd name="T58" fmla="*/ 13 w 126"/>
                  <a:gd name="T59" fmla="*/ 14 h 437"/>
                  <a:gd name="T60" fmla="*/ 15 w 126"/>
                  <a:gd name="T61" fmla="*/ 16 h 437"/>
                  <a:gd name="T62" fmla="*/ 15 w 126"/>
                  <a:gd name="T63" fmla="*/ 16 h 437"/>
                  <a:gd name="T64" fmla="*/ 15 w 126"/>
                  <a:gd name="T65" fmla="*/ 17 h 437"/>
                  <a:gd name="T66" fmla="*/ 14 w 126"/>
                  <a:gd name="T67" fmla="*/ 18 h 437"/>
                  <a:gd name="T68" fmla="*/ 10 w 126"/>
                  <a:gd name="T69" fmla="*/ 20 h 437"/>
                  <a:gd name="T70" fmla="*/ 8 w 126"/>
                  <a:gd name="T71" fmla="*/ 25 h 437"/>
                  <a:gd name="T72" fmla="*/ 9 w 126"/>
                  <a:gd name="T73" fmla="*/ 28 h 437"/>
                  <a:gd name="T74" fmla="*/ 10 w 126"/>
                  <a:gd name="T75" fmla="*/ 29 h 437"/>
                  <a:gd name="T76" fmla="*/ 10 w 126"/>
                  <a:gd name="T77" fmla="*/ 30 h 437"/>
                  <a:gd name="T78" fmla="*/ 11 w 126"/>
                  <a:gd name="T79" fmla="*/ 30 h 437"/>
                  <a:gd name="T80" fmla="*/ 13 w 126"/>
                  <a:gd name="T81" fmla="*/ 30 h 437"/>
                  <a:gd name="T82" fmla="*/ 14 w 126"/>
                  <a:gd name="T83" fmla="*/ 30 h 437"/>
                  <a:gd name="T84" fmla="*/ 15 w 126"/>
                  <a:gd name="T85" fmla="*/ 30 h 437"/>
                  <a:gd name="T86" fmla="*/ 15 w 126"/>
                  <a:gd name="T87" fmla="*/ 31 h 437"/>
                  <a:gd name="T88" fmla="*/ 15 w 126"/>
                  <a:gd name="T89" fmla="*/ 32 h 437"/>
                  <a:gd name="T90" fmla="*/ 13 w 126"/>
                  <a:gd name="T91" fmla="*/ 33 h 437"/>
                  <a:gd name="T92" fmla="*/ 10 w 126"/>
                  <a:gd name="T93" fmla="*/ 35 h 437"/>
                  <a:gd name="T94" fmla="*/ 9 w 126"/>
                  <a:gd name="T95" fmla="*/ 37 h 437"/>
                  <a:gd name="T96" fmla="*/ 9 w 126"/>
                  <a:gd name="T97" fmla="*/ 39 h 437"/>
                  <a:gd name="T98" fmla="*/ 9 w 126"/>
                  <a:gd name="T99" fmla="*/ 41 h 437"/>
                  <a:gd name="T100" fmla="*/ 10 w 126"/>
                  <a:gd name="T101" fmla="*/ 43 h 437"/>
                  <a:gd name="T102" fmla="*/ 12 w 126"/>
                  <a:gd name="T103" fmla="*/ 45 h 437"/>
                  <a:gd name="T104" fmla="*/ 14 w 126"/>
                  <a:gd name="T105" fmla="*/ 49 h 4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6"/>
                  <a:gd name="T160" fmla="*/ 0 h 437"/>
                  <a:gd name="T161" fmla="*/ 126 w 126"/>
                  <a:gd name="T162" fmla="*/ 437 h 4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6" h="437">
                    <a:moveTo>
                      <a:pt x="43" y="436"/>
                    </a:moveTo>
                    <a:lnTo>
                      <a:pt x="43" y="424"/>
                    </a:lnTo>
                    <a:lnTo>
                      <a:pt x="44" y="413"/>
                    </a:lnTo>
                    <a:lnTo>
                      <a:pt x="47" y="403"/>
                    </a:lnTo>
                    <a:lnTo>
                      <a:pt x="50" y="393"/>
                    </a:lnTo>
                    <a:lnTo>
                      <a:pt x="54" y="384"/>
                    </a:lnTo>
                    <a:lnTo>
                      <a:pt x="57" y="375"/>
                    </a:lnTo>
                    <a:lnTo>
                      <a:pt x="59" y="367"/>
                    </a:lnTo>
                    <a:lnTo>
                      <a:pt x="61" y="358"/>
                    </a:lnTo>
                    <a:lnTo>
                      <a:pt x="60" y="350"/>
                    </a:lnTo>
                    <a:lnTo>
                      <a:pt x="57" y="342"/>
                    </a:lnTo>
                    <a:lnTo>
                      <a:pt x="54" y="338"/>
                    </a:lnTo>
                    <a:lnTo>
                      <a:pt x="50" y="334"/>
                    </a:lnTo>
                    <a:lnTo>
                      <a:pt x="46" y="332"/>
                    </a:lnTo>
                    <a:lnTo>
                      <a:pt x="42" y="332"/>
                    </a:lnTo>
                    <a:lnTo>
                      <a:pt x="37" y="331"/>
                    </a:lnTo>
                    <a:lnTo>
                      <a:pt x="32" y="332"/>
                    </a:lnTo>
                    <a:lnTo>
                      <a:pt x="27" y="332"/>
                    </a:lnTo>
                    <a:lnTo>
                      <a:pt x="22" y="332"/>
                    </a:lnTo>
                    <a:lnTo>
                      <a:pt x="17" y="332"/>
                    </a:lnTo>
                    <a:lnTo>
                      <a:pt x="12" y="331"/>
                    </a:lnTo>
                    <a:lnTo>
                      <a:pt x="11" y="330"/>
                    </a:lnTo>
                    <a:lnTo>
                      <a:pt x="8" y="329"/>
                    </a:lnTo>
                    <a:lnTo>
                      <a:pt x="6" y="328"/>
                    </a:lnTo>
                    <a:lnTo>
                      <a:pt x="5" y="326"/>
                    </a:lnTo>
                    <a:lnTo>
                      <a:pt x="3" y="324"/>
                    </a:lnTo>
                    <a:lnTo>
                      <a:pt x="2" y="322"/>
                    </a:lnTo>
                    <a:lnTo>
                      <a:pt x="1" y="320"/>
                    </a:lnTo>
                    <a:lnTo>
                      <a:pt x="0" y="319"/>
                    </a:lnTo>
                    <a:lnTo>
                      <a:pt x="1" y="316"/>
                    </a:lnTo>
                    <a:lnTo>
                      <a:pt x="2" y="314"/>
                    </a:lnTo>
                    <a:lnTo>
                      <a:pt x="5" y="311"/>
                    </a:lnTo>
                    <a:lnTo>
                      <a:pt x="10" y="308"/>
                    </a:lnTo>
                    <a:lnTo>
                      <a:pt x="14" y="306"/>
                    </a:lnTo>
                    <a:lnTo>
                      <a:pt x="19" y="306"/>
                    </a:lnTo>
                    <a:lnTo>
                      <a:pt x="24" y="305"/>
                    </a:lnTo>
                    <a:lnTo>
                      <a:pt x="29" y="304"/>
                    </a:lnTo>
                    <a:lnTo>
                      <a:pt x="34" y="303"/>
                    </a:lnTo>
                    <a:lnTo>
                      <a:pt x="39" y="302"/>
                    </a:lnTo>
                    <a:lnTo>
                      <a:pt x="43" y="300"/>
                    </a:lnTo>
                    <a:lnTo>
                      <a:pt x="47" y="297"/>
                    </a:lnTo>
                    <a:lnTo>
                      <a:pt x="53" y="291"/>
                    </a:lnTo>
                    <a:lnTo>
                      <a:pt x="57" y="283"/>
                    </a:lnTo>
                    <a:lnTo>
                      <a:pt x="60" y="276"/>
                    </a:lnTo>
                    <a:lnTo>
                      <a:pt x="62" y="268"/>
                    </a:lnTo>
                    <a:lnTo>
                      <a:pt x="62" y="259"/>
                    </a:lnTo>
                    <a:lnTo>
                      <a:pt x="62" y="252"/>
                    </a:lnTo>
                    <a:lnTo>
                      <a:pt x="62" y="243"/>
                    </a:lnTo>
                    <a:lnTo>
                      <a:pt x="62" y="234"/>
                    </a:lnTo>
                    <a:lnTo>
                      <a:pt x="62" y="226"/>
                    </a:lnTo>
                    <a:lnTo>
                      <a:pt x="63" y="218"/>
                    </a:lnTo>
                    <a:lnTo>
                      <a:pt x="63" y="205"/>
                    </a:lnTo>
                    <a:lnTo>
                      <a:pt x="62" y="198"/>
                    </a:lnTo>
                    <a:lnTo>
                      <a:pt x="61" y="193"/>
                    </a:lnTo>
                    <a:lnTo>
                      <a:pt x="58" y="189"/>
                    </a:lnTo>
                    <a:lnTo>
                      <a:pt x="54" y="187"/>
                    </a:lnTo>
                    <a:lnTo>
                      <a:pt x="49" y="186"/>
                    </a:lnTo>
                    <a:lnTo>
                      <a:pt x="44" y="186"/>
                    </a:lnTo>
                    <a:lnTo>
                      <a:pt x="39" y="186"/>
                    </a:lnTo>
                    <a:lnTo>
                      <a:pt x="33" y="186"/>
                    </a:lnTo>
                    <a:lnTo>
                      <a:pt x="27" y="186"/>
                    </a:lnTo>
                    <a:lnTo>
                      <a:pt x="21" y="186"/>
                    </a:lnTo>
                    <a:lnTo>
                      <a:pt x="21" y="185"/>
                    </a:lnTo>
                    <a:lnTo>
                      <a:pt x="19" y="185"/>
                    </a:lnTo>
                    <a:lnTo>
                      <a:pt x="18" y="184"/>
                    </a:lnTo>
                    <a:lnTo>
                      <a:pt x="18" y="183"/>
                    </a:lnTo>
                    <a:lnTo>
                      <a:pt x="17" y="182"/>
                    </a:lnTo>
                    <a:lnTo>
                      <a:pt x="16" y="181"/>
                    </a:lnTo>
                    <a:lnTo>
                      <a:pt x="16" y="180"/>
                    </a:lnTo>
                    <a:lnTo>
                      <a:pt x="16" y="179"/>
                    </a:lnTo>
                    <a:lnTo>
                      <a:pt x="16" y="177"/>
                    </a:lnTo>
                    <a:lnTo>
                      <a:pt x="18" y="172"/>
                    </a:lnTo>
                    <a:lnTo>
                      <a:pt x="20" y="167"/>
                    </a:lnTo>
                    <a:lnTo>
                      <a:pt x="22" y="164"/>
                    </a:lnTo>
                    <a:lnTo>
                      <a:pt x="24" y="160"/>
                    </a:lnTo>
                    <a:lnTo>
                      <a:pt x="27" y="156"/>
                    </a:lnTo>
                    <a:lnTo>
                      <a:pt x="30" y="152"/>
                    </a:lnTo>
                    <a:lnTo>
                      <a:pt x="33" y="148"/>
                    </a:lnTo>
                    <a:lnTo>
                      <a:pt x="35" y="145"/>
                    </a:lnTo>
                    <a:lnTo>
                      <a:pt x="37" y="142"/>
                    </a:lnTo>
                    <a:lnTo>
                      <a:pt x="40" y="139"/>
                    </a:lnTo>
                    <a:lnTo>
                      <a:pt x="46" y="129"/>
                    </a:lnTo>
                    <a:lnTo>
                      <a:pt x="51" y="117"/>
                    </a:lnTo>
                    <a:lnTo>
                      <a:pt x="56" y="104"/>
                    </a:lnTo>
                    <a:lnTo>
                      <a:pt x="59" y="90"/>
                    </a:lnTo>
                    <a:lnTo>
                      <a:pt x="63" y="75"/>
                    </a:lnTo>
                    <a:lnTo>
                      <a:pt x="65" y="60"/>
                    </a:lnTo>
                    <a:lnTo>
                      <a:pt x="68" y="46"/>
                    </a:lnTo>
                    <a:lnTo>
                      <a:pt x="69" y="31"/>
                    </a:lnTo>
                    <a:lnTo>
                      <a:pt x="70" y="16"/>
                    </a:lnTo>
                    <a:lnTo>
                      <a:pt x="70" y="2"/>
                    </a:lnTo>
                    <a:lnTo>
                      <a:pt x="74" y="2"/>
                    </a:lnTo>
                    <a:lnTo>
                      <a:pt x="72" y="0"/>
                    </a:lnTo>
                    <a:lnTo>
                      <a:pt x="72" y="12"/>
                    </a:lnTo>
                    <a:lnTo>
                      <a:pt x="73" y="22"/>
                    </a:lnTo>
                    <a:lnTo>
                      <a:pt x="74" y="31"/>
                    </a:lnTo>
                    <a:lnTo>
                      <a:pt x="75" y="38"/>
                    </a:lnTo>
                    <a:lnTo>
                      <a:pt x="77" y="46"/>
                    </a:lnTo>
                    <a:lnTo>
                      <a:pt x="79" y="53"/>
                    </a:lnTo>
                    <a:lnTo>
                      <a:pt x="81" y="60"/>
                    </a:lnTo>
                    <a:lnTo>
                      <a:pt x="84" y="69"/>
                    </a:lnTo>
                    <a:lnTo>
                      <a:pt x="87" y="78"/>
                    </a:lnTo>
                    <a:lnTo>
                      <a:pt x="91" y="89"/>
                    </a:lnTo>
                    <a:lnTo>
                      <a:pt x="92" y="94"/>
                    </a:lnTo>
                    <a:lnTo>
                      <a:pt x="94" y="98"/>
                    </a:lnTo>
                    <a:lnTo>
                      <a:pt x="97" y="104"/>
                    </a:lnTo>
                    <a:lnTo>
                      <a:pt x="100" y="108"/>
                    </a:lnTo>
                    <a:lnTo>
                      <a:pt x="104" y="113"/>
                    </a:lnTo>
                    <a:lnTo>
                      <a:pt x="108" y="118"/>
                    </a:lnTo>
                    <a:lnTo>
                      <a:pt x="112" y="122"/>
                    </a:lnTo>
                    <a:lnTo>
                      <a:pt x="116" y="126"/>
                    </a:lnTo>
                    <a:lnTo>
                      <a:pt x="119" y="130"/>
                    </a:lnTo>
                    <a:lnTo>
                      <a:pt x="123" y="134"/>
                    </a:lnTo>
                    <a:lnTo>
                      <a:pt x="124" y="135"/>
                    </a:lnTo>
                    <a:lnTo>
                      <a:pt x="125" y="137"/>
                    </a:lnTo>
                    <a:lnTo>
                      <a:pt x="125" y="139"/>
                    </a:lnTo>
                    <a:lnTo>
                      <a:pt x="125" y="142"/>
                    </a:lnTo>
                    <a:lnTo>
                      <a:pt x="124" y="144"/>
                    </a:lnTo>
                    <a:lnTo>
                      <a:pt x="123" y="146"/>
                    </a:lnTo>
                    <a:lnTo>
                      <a:pt x="122" y="148"/>
                    </a:lnTo>
                    <a:lnTo>
                      <a:pt x="121" y="150"/>
                    </a:lnTo>
                    <a:lnTo>
                      <a:pt x="119" y="151"/>
                    </a:lnTo>
                    <a:lnTo>
                      <a:pt x="118" y="151"/>
                    </a:lnTo>
                    <a:lnTo>
                      <a:pt x="108" y="155"/>
                    </a:lnTo>
                    <a:lnTo>
                      <a:pt x="99" y="161"/>
                    </a:lnTo>
                    <a:lnTo>
                      <a:pt x="91" y="167"/>
                    </a:lnTo>
                    <a:lnTo>
                      <a:pt x="84" y="175"/>
                    </a:lnTo>
                    <a:lnTo>
                      <a:pt x="80" y="184"/>
                    </a:lnTo>
                    <a:lnTo>
                      <a:pt x="76" y="194"/>
                    </a:lnTo>
                    <a:lnTo>
                      <a:pt x="73" y="205"/>
                    </a:lnTo>
                    <a:lnTo>
                      <a:pt x="72" y="215"/>
                    </a:lnTo>
                    <a:lnTo>
                      <a:pt x="73" y="225"/>
                    </a:lnTo>
                    <a:lnTo>
                      <a:pt x="75" y="235"/>
                    </a:lnTo>
                    <a:lnTo>
                      <a:pt x="78" y="245"/>
                    </a:lnTo>
                    <a:lnTo>
                      <a:pt x="78" y="247"/>
                    </a:lnTo>
                    <a:lnTo>
                      <a:pt x="79" y="249"/>
                    </a:lnTo>
                    <a:lnTo>
                      <a:pt x="80" y="253"/>
                    </a:lnTo>
                    <a:lnTo>
                      <a:pt x="81" y="255"/>
                    </a:lnTo>
                    <a:lnTo>
                      <a:pt x="81" y="257"/>
                    </a:lnTo>
                    <a:lnTo>
                      <a:pt x="83" y="259"/>
                    </a:lnTo>
                    <a:lnTo>
                      <a:pt x="84" y="261"/>
                    </a:lnTo>
                    <a:lnTo>
                      <a:pt x="87" y="262"/>
                    </a:lnTo>
                    <a:lnTo>
                      <a:pt x="89" y="262"/>
                    </a:lnTo>
                    <a:lnTo>
                      <a:pt x="91" y="261"/>
                    </a:lnTo>
                    <a:lnTo>
                      <a:pt x="94" y="260"/>
                    </a:lnTo>
                    <a:lnTo>
                      <a:pt x="97" y="259"/>
                    </a:lnTo>
                    <a:lnTo>
                      <a:pt x="100" y="257"/>
                    </a:lnTo>
                    <a:lnTo>
                      <a:pt x="103" y="256"/>
                    </a:lnTo>
                    <a:lnTo>
                      <a:pt x="106" y="256"/>
                    </a:lnTo>
                    <a:lnTo>
                      <a:pt x="110" y="256"/>
                    </a:lnTo>
                    <a:lnTo>
                      <a:pt x="113" y="256"/>
                    </a:lnTo>
                    <a:lnTo>
                      <a:pt x="116" y="257"/>
                    </a:lnTo>
                    <a:lnTo>
                      <a:pt x="119" y="259"/>
                    </a:lnTo>
                    <a:lnTo>
                      <a:pt x="122" y="260"/>
                    </a:lnTo>
                    <a:lnTo>
                      <a:pt x="123" y="262"/>
                    </a:lnTo>
                    <a:lnTo>
                      <a:pt x="125" y="263"/>
                    </a:lnTo>
                    <a:lnTo>
                      <a:pt x="125" y="264"/>
                    </a:lnTo>
                    <a:lnTo>
                      <a:pt x="125" y="265"/>
                    </a:lnTo>
                    <a:lnTo>
                      <a:pt x="125" y="267"/>
                    </a:lnTo>
                    <a:lnTo>
                      <a:pt x="124" y="268"/>
                    </a:lnTo>
                    <a:lnTo>
                      <a:pt x="123" y="270"/>
                    </a:lnTo>
                    <a:lnTo>
                      <a:pt x="122" y="271"/>
                    </a:lnTo>
                    <a:lnTo>
                      <a:pt x="122" y="272"/>
                    </a:lnTo>
                    <a:lnTo>
                      <a:pt x="116" y="276"/>
                    </a:lnTo>
                    <a:lnTo>
                      <a:pt x="111" y="281"/>
                    </a:lnTo>
                    <a:lnTo>
                      <a:pt x="106" y="284"/>
                    </a:lnTo>
                    <a:lnTo>
                      <a:pt x="101" y="288"/>
                    </a:lnTo>
                    <a:lnTo>
                      <a:pt x="97" y="293"/>
                    </a:lnTo>
                    <a:lnTo>
                      <a:pt x="92" y="297"/>
                    </a:lnTo>
                    <a:lnTo>
                      <a:pt x="88" y="302"/>
                    </a:lnTo>
                    <a:lnTo>
                      <a:pt x="84" y="307"/>
                    </a:lnTo>
                    <a:lnTo>
                      <a:pt x="81" y="313"/>
                    </a:lnTo>
                    <a:lnTo>
                      <a:pt x="80" y="319"/>
                    </a:lnTo>
                    <a:lnTo>
                      <a:pt x="79" y="323"/>
                    </a:lnTo>
                    <a:lnTo>
                      <a:pt x="78" y="328"/>
                    </a:lnTo>
                    <a:lnTo>
                      <a:pt x="78" y="333"/>
                    </a:lnTo>
                    <a:lnTo>
                      <a:pt x="77" y="338"/>
                    </a:lnTo>
                    <a:lnTo>
                      <a:pt x="77" y="344"/>
                    </a:lnTo>
                    <a:lnTo>
                      <a:pt x="77" y="348"/>
                    </a:lnTo>
                    <a:lnTo>
                      <a:pt x="78" y="354"/>
                    </a:lnTo>
                    <a:lnTo>
                      <a:pt x="78" y="359"/>
                    </a:lnTo>
                    <a:lnTo>
                      <a:pt x="79" y="363"/>
                    </a:lnTo>
                    <a:lnTo>
                      <a:pt x="81" y="367"/>
                    </a:lnTo>
                    <a:lnTo>
                      <a:pt x="84" y="373"/>
                    </a:lnTo>
                    <a:lnTo>
                      <a:pt x="88" y="378"/>
                    </a:lnTo>
                    <a:lnTo>
                      <a:pt x="93" y="382"/>
                    </a:lnTo>
                    <a:lnTo>
                      <a:pt x="97" y="386"/>
                    </a:lnTo>
                    <a:lnTo>
                      <a:pt x="103" y="390"/>
                    </a:lnTo>
                    <a:lnTo>
                      <a:pt x="107" y="395"/>
                    </a:lnTo>
                    <a:lnTo>
                      <a:pt x="111" y="401"/>
                    </a:lnTo>
                    <a:lnTo>
                      <a:pt x="114" y="410"/>
                    </a:lnTo>
                    <a:lnTo>
                      <a:pt x="116" y="420"/>
                    </a:lnTo>
                    <a:lnTo>
                      <a:pt x="118" y="433"/>
                    </a:lnTo>
                    <a:lnTo>
                      <a:pt x="43" y="436"/>
                    </a:lnTo>
                  </a:path>
                </a:pathLst>
              </a:custGeom>
              <a:noFill/>
              <a:ln w="12700" cap="rnd">
                <a:solidFill>
                  <a:srgbClr val="000000"/>
                </a:solidFill>
                <a:round/>
                <a:headEnd type="none" w="sm" len="sm"/>
                <a:tailEnd type="none" w="sm" len="sm"/>
              </a:ln>
            </p:spPr>
            <p:txBody>
              <a:bodyPr/>
              <a:lstStyle/>
              <a:p>
                <a:endParaRPr lang="en-US"/>
              </a:p>
            </p:txBody>
          </p:sp>
          <p:sp>
            <p:nvSpPr>
              <p:cNvPr id="84562" name="Freeform 594"/>
              <p:cNvSpPr>
                <a:spLocks noChangeAspect="1"/>
              </p:cNvSpPr>
              <p:nvPr/>
            </p:nvSpPr>
            <p:spPr bwMode="auto">
              <a:xfrm>
                <a:off x="5759" y="1015"/>
                <a:ext cx="10" cy="10"/>
              </a:xfrm>
              <a:custGeom>
                <a:avLst/>
                <a:gdLst>
                  <a:gd name="T0" fmla="*/ 2 w 21"/>
                  <a:gd name="T1" fmla="*/ 2 h 21"/>
                  <a:gd name="T2" fmla="*/ 2 w 21"/>
                  <a:gd name="T3" fmla="*/ 2 h 21"/>
                  <a:gd name="T4" fmla="*/ 1 w 21"/>
                  <a:gd name="T5" fmla="*/ 2 h 21"/>
                  <a:gd name="T6" fmla="*/ 1 w 21"/>
                  <a:gd name="T7" fmla="*/ 2 h 21"/>
                  <a:gd name="T8" fmla="*/ 1 w 21"/>
                  <a:gd name="T9" fmla="*/ 1 h 21"/>
                  <a:gd name="T10" fmla="*/ 0 w 21"/>
                  <a:gd name="T11" fmla="*/ 1 h 21"/>
                  <a:gd name="T12" fmla="*/ 0 w 21"/>
                  <a:gd name="T13" fmla="*/ 1 h 21"/>
                  <a:gd name="T14" fmla="*/ 0 w 21"/>
                  <a:gd name="T15" fmla="*/ 0 h 21"/>
                  <a:gd name="T16" fmla="*/ 0 w 21"/>
                  <a:gd name="T17" fmla="*/ 0 h 21"/>
                  <a:gd name="T18" fmla="*/ 0 w 21"/>
                  <a:gd name="T19" fmla="*/ 0 h 21"/>
                  <a:gd name="T20" fmla="*/ 0 w 21"/>
                  <a:gd name="T21" fmla="*/ 0 h 21"/>
                  <a:gd name="T22" fmla="*/ 2 w 21"/>
                  <a:gd name="T23" fmla="*/ 2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1"/>
                  <a:gd name="T38" fmla="*/ 21 w 2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1">
                    <a:moveTo>
                      <a:pt x="20" y="20"/>
                    </a:moveTo>
                    <a:lnTo>
                      <a:pt x="17" y="19"/>
                    </a:lnTo>
                    <a:lnTo>
                      <a:pt x="15" y="17"/>
                    </a:lnTo>
                    <a:lnTo>
                      <a:pt x="12" y="16"/>
                    </a:lnTo>
                    <a:lnTo>
                      <a:pt x="10" y="14"/>
                    </a:lnTo>
                    <a:lnTo>
                      <a:pt x="7" y="12"/>
                    </a:lnTo>
                    <a:lnTo>
                      <a:pt x="6" y="10"/>
                    </a:lnTo>
                    <a:lnTo>
                      <a:pt x="3" y="7"/>
                    </a:lnTo>
                    <a:lnTo>
                      <a:pt x="2" y="4"/>
                    </a:lnTo>
                    <a:lnTo>
                      <a:pt x="0" y="2"/>
                    </a:lnTo>
                    <a:lnTo>
                      <a:pt x="0" y="0"/>
                    </a:lnTo>
                    <a:lnTo>
                      <a:pt x="20" y="20"/>
                    </a:lnTo>
                  </a:path>
                </a:pathLst>
              </a:custGeom>
              <a:solidFill>
                <a:srgbClr val="98724B"/>
              </a:solidFill>
              <a:ln w="9525" cap="rnd">
                <a:noFill/>
                <a:round/>
                <a:headEnd/>
                <a:tailEnd/>
              </a:ln>
            </p:spPr>
            <p:txBody>
              <a:bodyPr/>
              <a:lstStyle/>
              <a:p>
                <a:endParaRPr lang="en-US"/>
              </a:p>
            </p:txBody>
          </p:sp>
          <p:sp>
            <p:nvSpPr>
              <p:cNvPr id="84563" name="Freeform 595"/>
              <p:cNvSpPr>
                <a:spLocks noChangeAspect="1"/>
              </p:cNvSpPr>
              <p:nvPr/>
            </p:nvSpPr>
            <p:spPr bwMode="auto">
              <a:xfrm>
                <a:off x="5759" y="1015"/>
                <a:ext cx="10" cy="10"/>
              </a:xfrm>
              <a:custGeom>
                <a:avLst/>
                <a:gdLst>
                  <a:gd name="T0" fmla="*/ 2 w 21"/>
                  <a:gd name="T1" fmla="*/ 2 h 21"/>
                  <a:gd name="T2" fmla="*/ 2 w 21"/>
                  <a:gd name="T3" fmla="*/ 2 h 21"/>
                  <a:gd name="T4" fmla="*/ 1 w 21"/>
                  <a:gd name="T5" fmla="*/ 2 h 21"/>
                  <a:gd name="T6" fmla="*/ 1 w 21"/>
                  <a:gd name="T7" fmla="*/ 2 h 21"/>
                  <a:gd name="T8" fmla="*/ 1 w 21"/>
                  <a:gd name="T9" fmla="*/ 1 h 21"/>
                  <a:gd name="T10" fmla="*/ 0 w 21"/>
                  <a:gd name="T11" fmla="*/ 1 h 21"/>
                  <a:gd name="T12" fmla="*/ 0 w 21"/>
                  <a:gd name="T13" fmla="*/ 1 h 21"/>
                  <a:gd name="T14" fmla="*/ 0 w 21"/>
                  <a:gd name="T15" fmla="*/ 0 h 21"/>
                  <a:gd name="T16" fmla="*/ 0 w 21"/>
                  <a:gd name="T17" fmla="*/ 0 h 21"/>
                  <a:gd name="T18" fmla="*/ 0 w 21"/>
                  <a:gd name="T19" fmla="*/ 0 h 21"/>
                  <a:gd name="T20" fmla="*/ 0 w 21"/>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1"/>
                  <a:gd name="T35" fmla="*/ 21 w 2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1">
                    <a:moveTo>
                      <a:pt x="20" y="20"/>
                    </a:moveTo>
                    <a:lnTo>
                      <a:pt x="17" y="19"/>
                    </a:lnTo>
                    <a:lnTo>
                      <a:pt x="15" y="17"/>
                    </a:lnTo>
                    <a:lnTo>
                      <a:pt x="12" y="16"/>
                    </a:lnTo>
                    <a:lnTo>
                      <a:pt x="10" y="14"/>
                    </a:lnTo>
                    <a:lnTo>
                      <a:pt x="7" y="12"/>
                    </a:lnTo>
                    <a:lnTo>
                      <a:pt x="6" y="10"/>
                    </a:lnTo>
                    <a:lnTo>
                      <a:pt x="3" y="7"/>
                    </a:lnTo>
                    <a:lnTo>
                      <a:pt x="2" y="4"/>
                    </a:lnTo>
                    <a:lnTo>
                      <a:pt x="0" y="2"/>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564" name="Freeform 596"/>
              <p:cNvSpPr>
                <a:spLocks noChangeAspect="1"/>
              </p:cNvSpPr>
              <p:nvPr/>
            </p:nvSpPr>
            <p:spPr bwMode="auto">
              <a:xfrm>
                <a:off x="5742" y="1044"/>
                <a:ext cx="12" cy="19"/>
              </a:xfrm>
              <a:custGeom>
                <a:avLst/>
                <a:gdLst>
                  <a:gd name="T0" fmla="*/ 3 w 24"/>
                  <a:gd name="T1" fmla="*/ 5 h 38"/>
                  <a:gd name="T2" fmla="*/ 3 w 24"/>
                  <a:gd name="T3" fmla="*/ 5 h 38"/>
                  <a:gd name="T4" fmla="*/ 3 w 24"/>
                  <a:gd name="T5" fmla="*/ 3 h 38"/>
                  <a:gd name="T6" fmla="*/ 2 w 24"/>
                  <a:gd name="T7" fmla="*/ 3 h 38"/>
                  <a:gd name="T8" fmla="*/ 2 w 24"/>
                  <a:gd name="T9" fmla="*/ 3 h 38"/>
                  <a:gd name="T10" fmla="*/ 2 w 24"/>
                  <a:gd name="T11" fmla="*/ 2 h 38"/>
                  <a:gd name="T12" fmla="*/ 1 w 24"/>
                  <a:gd name="T13" fmla="*/ 2 h 38"/>
                  <a:gd name="T14" fmla="*/ 1 w 24"/>
                  <a:gd name="T15" fmla="*/ 1 h 38"/>
                  <a:gd name="T16" fmla="*/ 1 w 24"/>
                  <a:gd name="T17" fmla="*/ 1 h 38"/>
                  <a:gd name="T18" fmla="*/ 1 w 24"/>
                  <a:gd name="T19" fmla="*/ 1 h 38"/>
                  <a:gd name="T20" fmla="*/ 0 w 24"/>
                  <a:gd name="T21" fmla="*/ 0 h 38"/>
                  <a:gd name="T22" fmla="*/ 3 w 24"/>
                  <a:gd name="T23" fmla="*/ 5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8"/>
                  <a:gd name="T38" fmla="*/ 24 w 24"/>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8">
                    <a:moveTo>
                      <a:pt x="23" y="37"/>
                    </a:moveTo>
                    <a:lnTo>
                      <a:pt x="20" y="34"/>
                    </a:lnTo>
                    <a:lnTo>
                      <a:pt x="17" y="31"/>
                    </a:lnTo>
                    <a:lnTo>
                      <a:pt x="14" y="27"/>
                    </a:lnTo>
                    <a:lnTo>
                      <a:pt x="12" y="24"/>
                    </a:lnTo>
                    <a:lnTo>
                      <a:pt x="9" y="20"/>
                    </a:lnTo>
                    <a:lnTo>
                      <a:pt x="7" y="16"/>
                    </a:lnTo>
                    <a:lnTo>
                      <a:pt x="5" y="12"/>
                    </a:lnTo>
                    <a:lnTo>
                      <a:pt x="3" y="9"/>
                    </a:lnTo>
                    <a:lnTo>
                      <a:pt x="2" y="5"/>
                    </a:lnTo>
                    <a:lnTo>
                      <a:pt x="0" y="0"/>
                    </a:lnTo>
                    <a:lnTo>
                      <a:pt x="23" y="37"/>
                    </a:lnTo>
                  </a:path>
                </a:pathLst>
              </a:custGeom>
              <a:solidFill>
                <a:srgbClr val="98724B"/>
              </a:solidFill>
              <a:ln w="9525" cap="rnd">
                <a:noFill/>
                <a:round/>
                <a:headEnd/>
                <a:tailEnd/>
              </a:ln>
            </p:spPr>
            <p:txBody>
              <a:bodyPr/>
              <a:lstStyle/>
              <a:p>
                <a:endParaRPr lang="en-US"/>
              </a:p>
            </p:txBody>
          </p:sp>
          <p:sp>
            <p:nvSpPr>
              <p:cNvPr id="84565" name="Freeform 597"/>
              <p:cNvSpPr>
                <a:spLocks noChangeAspect="1"/>
              </p:cNvSpPr>
              <p:nvPr/>
            </p:nvSpPr>
            <p:spPr bwMode="auto">
              <a:xfrm>
                <a:off x="5742" y="1044"/>
                <a:ext cx="12" cy="19"/>
              </a:xfrm>
              <a:custGeom>
                <a:avLst/>
                <a:gdLst>
                  <a:gd name="T0" fmla="*/ 3 w 24"/>
                  <a:gd name="T1" fmla="*/ 5 h 38"/>
                  <a:gd name="T2" fmla="*/ 3 w 24"/>
                  <a:gd name="T3" fmla="*/ 5 h 38"/>
                  <a:gd name="T4" fmla="*/ 3 w 24"/>
                  <a:gd name="T5" fmla="*/ 3 h 38"/>
                  <a:gd name="T6" fmla="*/ 2 w 24"/>
                  <a:gd name="T7" fmla="*/ 3 h 38"/>
                  <a:gd name="T8" fmla="*/ 2 w 24"/>
                  <a:gd name="T9" fmla="*/ 3 h 38"/>
                  <a:gd name="T10" fmla="*/ 2 w 24"/>
                  <a:gd name="T11" fmla="*/ 2 h 38"/>
                  <a:gd name="T12" fmla="*/ 1 w 24"/>
                  <a:gd name="T13" fmla="*/ 2 h 38"/>
                  <a:gd name="T14" fmla="*/ 1 w 24"/>
                  <a:gd name="T15" fmla="*/ 1 h 38"/>
                  <a:gd name="T16" fmla="*/ 1 w 24"/>
                  <a:gd name="T17" fmla="*/ 1 h 38"/>
                  <a:gd name="T18" fmla="*/ 1 w 24"/>
                  <a:gd name="T19" fmla="*/ 1 h 38"/>
                  <a:gd name="T20" fmla="*/ 0 w 24"/>
                  <a:gd name="T21" fmla="*/ 0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38"/>
                  <a:gd name="T35" fmla="*/ 24 w 24"/>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38">
                    <a:moveTo>
                      <a:pt x="23" y="37"/>
                    </a:moveTo>
                    <a:lnTo>
                      <a:pt x="20" y="34"/>
                    </a:lnTo>
                    <a:lnTo>
                      <a:pt x="17" y="31"/>
                    </a:lnTo>
                    <a:lnTo>
                      <a:pt x="14" y="27"/>
                    </a:lnTo>
                    <a:lnTo>
                      <a:pt x="12" y="24"/>
                    </a:lnTo>
                    <a:lnTo>
                      <a:pt x="9" y="20"/>
                    </a:lnTo>
                    <a:lnTo>
                      <a:pt x="7" y="16"/>
                    </a:lnTo>
                    <a:lnTo>
                      <a:pt x="5" y="12"/>
                    </a:lnTo>
                    <a:lnTo>
                      <a:pt x="3" y="9"/>
                    </a:lnTo>
                    <a:lnTo>
                      <a:pt x="2" y="5"/>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566" name="Freeform 598"/>
              <p:cNvSpPr>
                <a:spLocks noChangeAspect="1"/>
              </p:cNvSpPr>
              <p:nvPr/>
            </p:nvSpPr>
            <p:spPr bwMode="auto">
              <a:xfrm>
                <a:off x="5756" y="942"/>
                <a:ext cx="30" cy="29"/>
              </a:xfrm>
              <a:custGeom>
                <a:avLst/>
                <a:gdLst>
                  <a:gd name="T0" fmla="*/ 7 w 61"/>
                  <a:gd name="T1" fmla="*/ 7 h 58"/>
                  <a:gd name="T2" fmla="*/ 7 w 61"/>
                  <a:gd name="T3" fmla="*/ 7 h 58"/>
                  <a:gd name="T4" fmla="*/ 6 w 61"/>
                  <a:gd name="T5" fmla="*/ 7 h 58"/>
                  <a:gd name="T6" fmla="*/ 6 w 61"/>
                  <a:gd name="T7" fmla="*/ 7 h 58"/>
                  <a:gd name="T8" fmla="*/ 5 w 61"/>
                  <a:gd name="T9" fmla="*/ 6 h 58"/>
                  <a:gd name="T10" fmla="*/ 5 w 61"/>
                  <a:gd name="T11" fmla="*/ 6 h 58"/>
                  <a:gd name="T12" fmla="*/ 4 w 61"/>
                  <a:gd name="T13" fmla="*/ 6 h 58"/>
                  <a:gd name="T14" fmla="*/ 4 w 61"/>
                  <a:gd name="T15" fmla="*/ 6 h 58"/>
                  <a:gd name="T16" fmla="*/ 4 w 61"/>
                  <a:gd name="T17" fmla="*/ 5 h 58"/>
                  <a:gd name="T18" fmla="*/ 3 w 61"/>
                  <a:gd name="T19" fmla="*/ 5 h 58"/>
                  <a:gd name="T20" fmla="*/ 3 w 61"/>
                  <a:gd name="T21" fmla="*/ 5 h 58"/>
                  <a:gd name="T22" fmla="*/ 3 w 61"/>
                  <a:gd name="T23" fmla="*/ 5 h 58"/>
                  <a:gd name="T24" fmla="*/ 2 w 61"/>
                  <a:gd name="T25" fmla="*/ 5 h 58"/>
                  <a:gd name="T26" fmla="*/ 2 w 61"/>
                  <a:gd name="T27" fmla="*/ 4 h 58"/>
                  <a:gd name="T28" fmla="*/ 2 w 61"/>
                  <a:gd name="T29" fmla="*/ 4 h 58"/>
                  <a:gd name="T30" fmla="*/ 1 w 61"/>
                  <a:gd name="T31" fmla="*/ 3 h 58"/>
                  <a:gd name="T32" fmla="*/ 1 w 61"/>
                  <a:gd name="T33" fmla="*/ 3 h 58"/>
                  <a:gd name="T34" fmla="*/ 1 w 61"/>
                  <a:gd name="T35" fmla="*/ 2 h 58"/>
                  <a:gd name="T36" fmla="*/ 0 w 61"/>
                  <a:gd name="T37" fmla="*/ 2 h 58"/>
                  <a:gd name="T38" fmla="*/ 0 w 61"/>
                  <a:gd name="T39" fmla="*/ 1 h 58"/>
                  <a:gd name="T40" fmla="*/ 0 w 61"/>
                  <a:gd name="T41" fmla="*/ 1 h 58"/>
                  <a:gd name="T42" fmla="*/ 0 w 61"/>
                  <a:gd name="T43" fmla="*/ 0 h 58"/>
                  <a:gd name="T44" fmla="*/ 7 w 61"/>
                  <a:gd name="T45" fmla="*/ 7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58"/>
                  <a:gd name="T71" fmla="*/ 61 w 61"/>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58">
                    <a:moveTo>
                      <a:pt x="60" y="57"/>
                    </a:moveTo>
                    <a:lnTo>
                      <a:pt x="57" y="55"/>
                    </a:lnTo>
                    <a:lnTo>
                      <a:pt x="54" y="52"/>
                    </a:lnTo>
                    <a:lnTo>
                      <a:pt x="50" y="50"/>
                    </a:lnTo>
                    <a:lnTo>
                      <a:pt x="46" y="48"/>
                    </a:lnTo>
                    <a:lnTo>
                      <a:pt x="42" y="46"/>
                    </a:lnTo>
                    <a:lnTo>
                      <a:pt x="38" y="44"/>
                    </a:lnTo>
                    <a:lnTo>
                      <a:pt x="35" y="42"/>
                    </a:lnTo>
                    <a:lnTo>
                      <a:pt x="32" y="40"/>
                    </a:lnTo>
                    <a:lnTo>
                      <a:pt x="28" y="38"/>
                    </a:lnTo>
                    <a:lnTo>
                      <a:pt x="25" y="36"/>
                    </a:lnTo>
                    <a:lnTo>
                      <a:pt x="22" y="33"/>
                    </a:lnTo>
                    <a:lnTo>
                      <a:pt x="19" y="30"/>
                    </a:lnTo>
                    <a:lnTo>
                      <a:pt x="16" y="27"/>
                    </a:lnTo>
                    <a:lnTo>
                      <a:pt x="14" y="23"/>
                    </a:lnTo>
                    <a:lnTo>
                      <a:pt x="12" y="19"/>
                    </a:lnTo>
                    <a:lnTo>
                      <a:pt x="9" y="14"/>
                    </a:lnTo>
                    <a:lnTo>
                      <a:pt x="7" y="11"/>
                    </a:lnTo>
                    <a:lnTo>
                      <a:pt x="5" y="7"/>
                    </a:lnTo>
                    <a:lnTo>
                      <a:pt x="3" y="3"/>
                    </a:lnTo>
                    <a:lnTo>
                      <a:pt x="0" y="0"/>
                    </a:lnTo>
                    <a:lnTo>
                      <a:pt x="60" y="57"/>
                    </a:lnTo>
                  </a:path>
                </a:pathLst>
              </a:custGeom>
              <a:solidFill>
                <a:srgbClr val="98724B"/>
              </a:solidFill>
              <a:ln w="9525" cap="rnd">
                <a:noFill/>
                <a:round/>
                <a:headEnd/>
                <a:tailEnd/>
              </a:ln>
            </p:spPr>
            <p:txBody>
              <a:bodyPr/>
              <a:lstStyle/>
              <a:p>
                <a:endParaRPr lang="en-US"/>
              </a:p>
            </p:txBody>
          </p:sp>
          <p:sp>
            <p:nvSpPr>
              <p:cNvPr id="84567" name="Freeform 599"/>
              <p:cNvSpPr>
                <a:spLocks noChangeAspect="1"/>
              </p:cNvSpPr>
              <p:nvPr/>
            </p:nvSpPr>
            <p:spPr bwMode="auto">
              <a:xfrm>
                <a:off x="5756" y="942"/>
                <a:ext cx="30" cy="29"/>
              </a:xfrm>
              <a:custGeom>
                <a:avLst/>
                <a:gdLst>
                  <a:gd name="T0" fmla="*/ 7 w 61"/>
                  <a:gd name="T1" fmla="*/ 7 h 58"/>
                  <a:gd name="T2" fmla="*/ 7 w 61"/>
                  <a:gd name="T3" fmla="*/ 7 h 58"/>
                  <a:gd name="T4" fmla="*/ 6 w 61"/>
                  <a:gd name="T5" fmla="*/ 7 h 58"/>
                  <a:gd name="T6" fmla="*/ 6 w 61"/>
                  <a:gd name="T7" fmla="*/ 7 h 58"/>
                  <a:gd name="T8" fmla="*/ 5 w 61"/>
                  <a:gd name="T9" fmla="*/ 6 h 58"/>
                  <a:gd name="T10" fmla="*/ 5 w 61"/>
                  <a:gd name="T11" fmla="*/ 6 h 58"/>
                  <a:gd name="T12" fmla="*/ 4 w 61"/>
                  <a:gd name="T13" fmla="*/ 6 h 58"/>
                  <a:gd name="T14" fmla="*/ 4 w 61"/>
                  <a:gd name="T15" fmla="*/ 6 h 58"/>
                  <a:gd name="T16" fmla="*/ 4 w 61"/>
                  <a:gd name="T17" fmla="*/ 5 h 58"/>
                  <a:gd name="T18" fmla="*/ 3 w 61"/>
                  <a:gd name="T19" fmla="*/ 5 h 58"/>
                  <a:gd name="T20" fmla="*/ 3 w 61"/>
                  <a:gd name="T21" fmla="*/ 5 h 58"/>
                  <a:gd name="T22" fmla="*/ 3 w 61"/>
                  <a:gd name="T23" fmla="*/ 5 h 58"/>
                  <a:gd name="T24" fmla="*/ 2 w 61"/>
                  <a:gd name="T25" fmla="*/ 5 h 58"/>
                  <a:gd name="T26" fmla="*/ 2 w 61"/>
                  <a:gd name="T27" fmla="*/ 4 h 58"/>
                  <a:gd name="T28" fmla="*/ 2 w 61"/>
                  <a:gd name="T29" fmla="*/ 4 h 58"/>
                  <a:gd name="T30" fmla="*/ 1 w 61"/>
                  <a:gd name="T31" fmla="*/ 3 h 58"/>
                  <a:gd name="T32" fmla="*/ 1 w 61"/>
                  <a:gd name="T33" fmla="*/ 3 h 58"/>
                  <a:gd name="T34" fmla="*/ 1 w 61"/>
                  <a:gd name="T35" fmla="*/ 2 h 58"/>
                  <a:gd name="T36" fmla="*/ 0 w 61"/>
                  <a:gd name="T37" fmla="*/ 2 h 58"/>
                  <a:gd name="T38" fmla="*/ 0 w 61"/>
                  <a:gd name="T39" fmla="*/ 1 h 58"/>
                  <a:gd name="T40" fmla="*/ 0 w 61"/>
                  <a:gd name="T41" fmla="*/ 1 h 58"/>
                  <a:gd name="T42" fmla="*/ 0 w 61"/>
                  <a:gd name="T43" fmla="*/ 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58"/>
                  <a:gd name="T68" fmla="*/ 61 w 61"/>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58">
                    <a:moveTo>
                      <a:pt x="60" y="57"/>
                    </a:moveTo>
                    <a:lnTo>
                      <a:pt x="57" y="55"/>
                    </a:lnTo>
                    <a:lnTo>
                      <a:pt x="54" y="52"/>
                    </a:lnTo>
                    <a:lnTo>
                      <a:pt x="50" y="50"/>
                    </a:lnTo>
                    <a:lnTo>
                      <a:pt x="46" y="48"/>
                    </a:lnTo>
                    <a:lnTo>
                      <a:pt x="42" y="46"/>
                    </a:lnTo>
                    <a:lnTo>
                      <a:pt x="38" y="44"/>
                    </a:lnTo>
                    <a:lnTo>
                      <a:pt x="35" y="42"/>
                    </a:lnTo>
                    <a:lnTo>
                      <a:pt x="32" y="40"/>
                    </a:lnTo>
                    <a:lnTo>
                      <a:pt x="28" y="38"/>
                    </a:lnTo>
                    <a:lnTo>
                      <a:pt x="25" y="36"/>
                    </a:lnTo>
                    <a:lnTo>
                      <a:pt x="22" y="33"/>
                    </a:lnTo>
                    <a:lnTo>
                      <a:pt x="19" y="30"/>
                    </a:lnTo>
                    <a:lnTo>
                      <a:pt x="16" y="27"/>
                    </a:lnTo>
                    <a:lnTo>
                      <a:pt x="14" y="23"/>
                    </a:lnTo>
                    <a:lnTo>
                      <a:pt x="12" y="19"/>
                    </a:lnTo>
                    <a:lnTo>
                      <a:pt x="9" y="14"/>
                    </a:lnTo>
                    <a:lnTo>
                      <a:pt x="7" y="11"/>
                    </a:lnTo>
                    <a:lnTo>
                      <a:pt x="5" y="7"/>
                    </a:lnTo>
                    <a:lnTo>
                      <a:pt x="3" y="3"/>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568" name="Freeform 600"/>
              <p:cNvSpPr>
                <a:spLocks noChangeAspect="1"/>
              </p:cNvSpPr>
              <p:nvPr/>
            </p:nvSpPr>
            <p:spPr bwMode="auto">
              <a:xfrm>
                <a:off x="5745" y="967"/>
                <a:ext cx="11" cy="23"/>
              </a:xfrm>
              <a:custGeom>
                <a:avLst/>
                <a:gdLst>
                  <a:gd name="T0" fmla="*/ 3 w 21"/>
                  <a:gd name="T1" fmla="*/ 5 h 47"/>
                  <a:gd name="T2" fmla="*/ 3 w 21"/>
                  <a:gd name="T3" fmla="*/ 5 h 47"/>
                  <a:gd name="T4" fmla="*/ 2 w 21"/>
                  <a:gd name="T5" fmla="*/ 4 h 47"/>
                  <a:gd name="T6" fmla="*/ 2 w 21"/>
                  <a:gd name="T7" fmla="*/ 4 h 47"/>
                  <a:gd name="T8" fmla="*/ 2 w 21"/>
                  <a:gd name="T9" fmla="*/ 3 h 47"/>
                  <a:gd name="T10" fmla="*/ 1 w 21"/>
                  <a:gd name="T11" fmla="*/ 3 h 47"/>
                  <a:gd name="T12" fmla="*/ 1 w 21"/>
                  <a:gd name="T13" fmla="*/ 2 h 47"/>
                  <a:gd name="T14" fmla="*/ 1 w 21"/>
                  <a:gd name="T15" fmla="*/ 1 h 47"/>
                  <a:gd name="T16" fmla="*/ 1 w 21"/>
                  <a:gd name="T17" fmla="*/ 1 h 47"/>
                  <a:gd name="T18" fmla="*/ 0 w 21"/>
                  <a:gd name="T19" fmla="*/ 0 h 47"/>
                  <a:gd name="T20" fmla="*/ 0 w 21"/>
                  <a:gd name="T21" fmla="*/ 0 h 47"/>
                  <a:gd name="T22" fmla="*/ 3 w 21"/>
                  <a:gd name="T23" fmla="*/ 5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47"/>
                  <a:gd name="T38" fmla="*/ 21 w 21"/>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47">
                    <a:moveTo>
                      <a:pt x="20" y="46"/>
                    </a:moveTo>
                    <a:lnTo>
                      <a:pt x="18" y="43"/>
                    </a:lnTo>
                    <a:lnTo>
                      <a:pt x="15" y="39"/>
                    </a:lnTo>
                    <a:lnTo>
                      <a:pt x="12" y="34"/>
                    </a:lnTo>
                    <a:lnTo>
                      <a:pt x="9" y="29"/>
                    </a:lnTo>
                    <a:lnTo>
                      <a:pt x="6" y="24"/>
                    </a:lnTo>
                    <a:lnTo>
                      <a:pt x="4" y="19"/>
                    </a:lnTo>
                    <a:lnTo>
                      <a:pt x="3" y="14"/>
                    </a:lnTo>
                    <a:lnTo>
                      <a:pt x="1" y="9"/>
                    </a:lnTo>
                    <a:lnTo>
                      <a:pt x="0" y="4"/>
                    </a:lnTo>
                    <a:lnTo>
                      <a:pt x="0" y="0"/>
                    </a:lnTo>
                    <a:lnTo>
                      <a:pt x="20" y="46"/>
                    </a:lnTo>
                  </a:path>
                </a:pathLst>
              </a:custGeom>
              <a:solidFill>
                <a:srgbClr val="98724B"/>
              </a:solidFill>
              <a:ln w="9525" cap="rnd">
                <a:noFill/>
                <a:round/>
                <a:headEnd/>
                <a:tailEnd/>
              </a:ln>
            </p:spPr>
            <p:txBody>
              <a:bodyPr/>
              <a:lstStyle/>
              <a:p>
                <a:endParaRPr lang="en-US"/>
              </a:p>
            </p:txBody>
          </p:sp>
          <p:sp>
            <p:nvSpPr>
              <p:cNvPr id="84569" name="Freeform 601"/>
              <p:cNvSpPr>
                <a:spLocks noChangeAspect="1"/>
              </p:cNvSpPr>
              <p:nvPr/>
            </p:nvSpPr>
            <p:spPr bwMode="auto">
              <a:xfrm>
                <a:off x="5745" y="967"/>
                <a:ext cx="11" cy="23"/>
              </a:xfrm>
              <a:custGeom>
                <a:avLst/>
                <a:gdLst>
                  <a:gd name="T0" fmla="*/ 3 w 21"/>
                  <a:gd name="T1" fmla="*/ 5 h 47"/>
                  <a:gd name="T2" fmla="*/ 3 w 21"/>
                  <a:gd name="T3" fmla="*/ 5 h 47"/>
                  <a:gd name="T4" fmla="*/ 2 w 21"/>
                  <a:gd name="T5" fmla="*/ 4 h 47"/>
                  <a:gd name="T6" fmla="*/ 2 w 21"/>
                  <a:gd name="T7" fmla="*/ 4 h 47"/>
                  <a:gd name="T8" fmla="*/ 2 w 21"/>
                  <a:gd name="T9" fmla="*/ 3 h 47"/>
                  <a:gd name="T10" fmla="*/ 1 w 21"/>
                  <a:gd name="T11" fmla="*/ 3 h 47"/>
                  <a:gd name="T12" fmla="*/ 1 w 21"/>
                  <a:gd name="T13" fmla="*/ 2 h 47"/>
                  <a:gd name="T14" fmla="*/ 1 w 21"/>
                  <a:gd name="T15" fmla="*/ 1 h 47"/>
                  <a:gd name="T16" fmla="*/ 1 w 21"/>
                  <a:gd name="T17" fmla="*/ 1 h 47"/>
                  <a:gd name="T18" fmla="*/ 0 w 21"/>
                  <a:gd name="T19" fmla="*/ 0 h 47"/>
                  <a:gd name="T20" fmla="*/ 0 w 21"/>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7"/>
                  <a:gd name="T35" fmla="*/ 21 w 21"/>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7">
                    <a:moveTo>
                      <a:pt x="20" y="46"/>
                    </a:moveTo>
                    <a:lnTo>
                      <a:pt x="18" y="43"/>
                    </a:lnTo>
                    <a:lnTo>
                      <a:pt x="15" y="39"/>
                    </a:lnTo>
                    <a:lnTo>
                      <a:pt x="12" y="34"/>
                    </a:lnTo>
                    <a:lnTo>
                      <a:pt x="9" y="29"/>
                    </a:lnTo>
                    <a:lnTo>
                      <a:pt x="6" y="24"/>
                    </a:lnTo>
                    <a:lnTo>
                      <a:pt x="4" y="19"/>
                    </a:lnTo>
                    <a:lnTo>
                      <a:pt x="3" y="14"/>
                    </a:lnTo>
                    <a:lnTo>
                      <a:pt x="1" y="9"/>
                    </a:lnTo>
                    <a:lnTo>
                      <a:pt x="0" y="4"/>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570" name="Freeform 602"/>
              <p:cNvSpPr>
                <a:spLocks noChangeAspect="1"/>
              </p:cNvSpPr>
              <p:nvPr/>
            </p:nvSpPr>
            <p:spPr bwMode="auto">
              <a:xfrm>
                <a:off x="5752" y="1039"/>
                <a:ext cx="15" cy="8"/>
              </a:xfrm>
              <a:custGeom>
                <a:avLst/>
                <a:gdLst>
                  <a:gd name="T0" fmla="*/ 3 w 32"/>
                  <a:gd name="T1" fmla="*/ 2 h 17"/>
                  <a:gd name="T2" fmla="*/ 3 w 32"/>
                  <a:gd name="T3" fmla="*/ 1 h 17"/>
                  <a:gd name="T4" fmla="*/ 3 w 32"/>
                  <a:gd name="T5" fmla="*/ 1 h 17"/>
                  <a:gd name="T6" fmla="*/ 2 w 32"/>
                  <a:gd name="T7" fmla="*/ 1 h 17"/>
                  <a:gd name="T8" fmla="*/ 2 w 32"/>
                  <a:gd name="T9" fmla="*/ 0 h 17"/>
                  <a:gd name="T10" fmla="*/ 2 w 32"/>
                  <a:gd name="T11" fmla="*/ 0 h 17"/>
                  <a:gd name="T12" fmla="*/ 1 w 32"/>
                  <a:gd name="T13" fmla="*/ 0 h 17"/>
                  <a:gd name="T14" fmla="*/ 1 w 32"/>
                  <a:gd name="T15" fmla="*/ 0 h 17"/>
                  <a:gd name="T16" fmla="*/ 0 w 32"/>
                  <a:gd name="T17" fmla="*/ 0 h 17"/>
                  <a:gd name="T18" fmla="*/ 0 w 32"/>
                  <a:gd name="T19" fmla="*/ 0 h 17"/>
                  <a:gd name="T20" fmla="*/ 0 w 32"/>
                  <a:gd name="T21" fmla="*/ 0 h 17"/>
                  <a:gd name="T22" fmla="*/ 3 w 32"/>
                  <a:gd name="T23" fmla="*/ 2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17"/>
                  <a:gd name="T38" fmla="*/ 32 w 3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17">
                    <a:moveTo>
                      <a:pt x="31" y="16"/>
                    </a:moveTo>
                    <a:lnTo>
                      <a:pt x="28" y="12"/>
                    </a:lnTo>
                    <a:lnTo>
                      <a:pt x="25" y="9"/>
                    </a:lnTo>
                    <a:lnTo>
                      <a:pt x="22" y="8"/>
                    </a:lnTo>
                    <a:lnTo>
                      <a:pt x="19" y="6"/>
                    </a:lnTo>
                    <a:lnTo>
                      <a:pt x="16" y="5"/>
                    </a:lnTo>
                    <a:lnTo>
                      <a:pt x="13" y="4"/>
                    </a:lnTo>
                    <a:lnTo>
                      <a:pt x="10" y="3"/>
                    </a:lnTo>
                    <a:lnTo>
                      <a:pt x="7" y="2"/>
                    </a:lnTo>
                    <a:lnTo>
                      <a:pt x="4" y="1"/>
                    </a:lnTo>
                    <a:lnTo>
                      <a:pt x="0" y="0"/>
                    </a:lnTo>
                    <a:lnTo>
                      <a:pt x="31" y="16"/>
                    </a:lnTo>
                  </a:path>
                </a:pathLst>
              </a:custGeom>
              <a:solidFill>
                <a:srgbClr val="98724B"/>
              </a:solidFill>
              <a:ln w="9525" cap="rnd">
                <a:noFill/>
                <a:round/>
                <a:headEnd/>
                <a:tailEnd/>
              </a:ln>
            </p:spPr>
            <p:txBody>
              <a:bodyPr/>
              <a:lstStyle/>
              <a:p>
                <a:endParaRPr lang="en-US"/>
              </a:p>
            </p:txBody>
          </p:sp>
          <p:sp>
            <p:nvSpPr>
              <p:cNvPr id="84571" name="Freeform 603"/>
              <p:cNvSpPr>
                <a:spLocks noChangeAspect="1"/>
              </p:cNvSpPr>
              <p:nvPr/>
            </p:nvSpPr>
            <p:spPr bwMode="auto">
              <a:xfrm>
                <a:off x="5752" y="1039"/>
                <a:ext cx="15" cy="8"/>
              </a:xfrm>
              <a:custGeom>
                <a:avLst/>
                <a:gdLst>
                  <a:gd name="T0" fmla="*/ 3 w 32"/>
                  <a:gd name="T1" fmla="*/ 2 h 17"/>
                  <a:gd name="T2" fmla="*/ 3 w 32"/>
                  <a:gd name="T3" fmla="*/ 1 h 17"/>
                  <a:gd name="T4" fmla="*/ 3 w 32"/>
                  <a:gd name="T5" fmla="*/ 1 h 17"/>
                  <a:gd name="T6" fmla="*/ 2 w 32"/>
                  <a:gd name="T7" fmla="*/ 1 h 17"/>
                  <a:gd name="T8" fmla="*/ 2 w 32"/>
                  <a:gd name="T9" fmla="*/ 0 h 17"/>
                  <a:gd name="T10" fmla="*/ 2 w 32"/>
                  <a:gd name="T11" fmla="*/ 0 h 17"/>
                  <a:gd name="T12" fmla="*/ 1 w 32"/>
                  <a:gd name="T13" fmla="*/ 0 h 17"/>
                  <a:gd name="T14" fmla="*/ 1 w 32"/>
                  <a:gd name="T15" fmla="*/ 0 h 17"/>
                  <a:gd name="T16" fmla="*/ 0 w 32"/>
                  <a:gd name="T17" fmla="*/ 0 h 17"/>
                  <a:gd name="T18" fmla="*/ 0 w 32"/>
                  <a:gd name="T19" fmla="*/ 0 h 17"/>
                  <a:gd name="T20" fmla="*/ 0 w 3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7"/>
                  <a:gd name="T35" fmla="*/ 32 w 3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7">
                    <a:moveTo>
                      <a:pt x="31" y="16"/>
                    </a:moveTo>
                    <a:lnTo>
                      <a:pt x="28" y="12"/>
                    </a:lnTo>
                    <a:lnTo>
                      <a:pt x="25" y="9"/>
                    </a:lnTo>
                    <a:lnTo>
                      <a:pt x="22" y="8"/>
                    </a:lnTo>
                    <a:lnTo>
                      <a:pt x="19" y="6"/>
                    </a:lnTo>
                    <a:lnTo>
                      <a:pt x="16" y="5"/>
                    </a:lnTo>
                    <a:lnTo>
                      <a:pt x="13" y="4"/>
                    </a:lnTo>
                    <a:lnTo>
                      <a:pt x="10" y="3"/>
                    </a:lnTo>
                    <a:lnTo>
                      <a:pt x="7" y="2"/>
                    </a:lnTo>
                    <a:lnTo>
                      <a:pt x="4" y="1"/>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572" name="Freeform 604"/>
              <p:cNvSpPr>
                <a:spLocks noChangeAspect="1"/>
              </p:cNvSpPr>
              <p:nvPr/>
            </p:nvSpPr>
            <p:spPr bwMode="auto">
              <a:xfrm>
                <a:off x="5758" y="1074"/>
                <a:ext cx="19" cy="13"/>
              </a:xfrm>
              <a:custGeom>
                <a:avLst/>
                <a:gdLst>
                  <a:gd name="T0" fmla="*/ 4 w 39"/>
                  <a:gd name="T1" fmla="*/ 3 h 27"/>
                  <a:gd name="T2" fmla="*/ 4 w 39"/>
                  <a:gd name="T3" fmla="*/ 3 h 27"/>
                  <a:gd name="T4" fmla="*/ 4 w 39"/>
                  <a:gd name="T5" fmla="*/ 2 h 27"/>
                  <a:gd name="T6" fmla="*/ 3 w 39"/>
                  <a:gd name="T7" fmla="*/ 2 h 27"/>
                  <a:gd name="T8" fmla="*/ 3 w 39"/>
                  <a:gd name="T9" fmla="*/ 2 h 27"/>
                  <a:gd name="T10" fmla="*/ 2 w 39"/>
                  <a:gd name="T11" fmla="*/ 2 h 27"/>
                  <a:gd name="T12" fmla="*/ 2 w 39"/>
                  <a:gd name="T13" fmla="*/ 1 h 27"/>
                  <a:gd name="T14" fmla="*/ 1 w 39"/>
                  <a:gd name="T15" fmla="*/ 1 h 27"/>
                  <a:gd name="T16" fmla="*/ 1 w 39"/>
                  <a:gd name="T17" fmla="*/ 0 h 27"/>
                  <a:gd name="T18" fmla="*/ 0 w 39"/>
                  <a:gd name="T19" fmla="*/ 0 h 27"/>
                  <a:gd name="T20" fmla="*/ 0 w 39"/>
                  <a:gd name="T21" fmla="*/ 0 h 27"/>
                  <a:gd name="T22" fmla="*/ 4 w 39"/>
                  <a:gd name="T23" fmla="*/ 3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27"/>
                  <a:gd name="T38" fmla="*/ 39 w 39"/>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27">
                    <a:moveTo>
                      <a:pt x="38" y="26"/>
                    </a:moveTo>
                    <a:lnTo>
                      <a:pt x="35" y="25"/>
                    </a:lnTo>
                    <a:lnTo>
                      <a:pt x="32" y="23"/>
                    </a:lnTo>
                    <a:lnTo>
                      <a:pt x="29" y="22"/>
                    </a:lnTo>
                    <a:lnTo>
                      <a:pt x="25" y="19"/>
                    </a:lnTo>
                    <a:lnTo>
                      <a:pt x="22" y="16"/>
                    </a:lnTo>
                    <a:lnTo>
                      <a:pt x="18" y="13"/>
                    </a:lnTo>
                    <a:lnTo>
                      <a:pt x="15" y="10"/>
                    </a:lnTo>
                    <a:lnTo>
                      <a:pt x="11" y="7"/>
                    </a:lnTo>
                    <a:lnTo>
                      <a:pt x="5" y="4"/>
                    </a:lnTo>
                    <a:lnTo>
                      <a:pt x="0" y="0"/>
                    </a:lnTo>
                    <a:lnTo>
                      <a:pt x="38" y="26"/>
                    </a:lnTo>
                  </a:path>
                </a:pathLst>
              </a:custGeom>
              <a:solidFill>
                <a:srgbClr val="98724B"/>
              </a:solidFill>
              <a:ln w="9525" cap="rnd">
                <a:noFill/>
                <a:round/>
                <a:headEnd/>
                <a:tailEnd/>
              </a:ln>
            </p:spPr>
            <p:txBody>
              <a:bodyPr/>
              <a:lstStyle/>
              <a:p>
                <a:endParaRPr lang="en-US"/>
              </a:p>
            </p:txBody>
          </p:sp>
          <p:sp>
            <p:nvSpPr>
              <p:cNvPr id="84573" name="Freeform 605"/>
              <p:cNvSpPr>
                <a:spLocks noChangeAspect="1"/>
              </p:cNvSpPr>
              <p:nvPr/>
            </p:nvSpPr>
            <p:spPr bwMode="auto">
              <a:xfrm>
                <a:off x="5758" y="1074"/>
                <a:ext cx="19" cy="13"/>
              </a:xfrm>
              <a:custGeom>
                <a:avLst/>
                <a:gdLst>
                  <a:gd name="T0" fmla="*/ 4 w 39"/>
                  <a:gd name="T1" fmla="*/ 3 h 27"/>
                  <a:gd name="T2" fmla="*/ 4 w 39"/>
                  <a:gd name="T3" fmla="*/ 3 h 27"/>
                  <a:gd name="T4" fmla="*/ 4 w 39"/>
                  <a:gd name="T5" fmla="*/ 2 h 27"/>
                  <a:gd name="T6" fmla="*/ 3 w 39"/>
                  <a:gd name="T7" fmla="*/ 2 h 27"/>
                  <a:gd name="T8" fmla="*/ 3 w 39"/>
                  <a:gd name="T9" fmla="*/ 2 h 27"/>
                  <a:gd name="T10" fmla="*/ 2 w 39"/>
                  <a:gd name="T11" fmla="*/ 2 h 27"/>
                  <a:gd name="T12" fmla="*/ 2 w 39"/>
                  <a:gd name="T13" fmla="*/ 1 h 27"/>
                  <a:gd name="T14" fmla="*/ 1 w 39"/>
                  <a:gd name="T15" fmla="*/ 1 h 27"/>
                  <a:gd name="T16" fmla="*/ 1 w 39"/>
                  <a:gd name="T17" fmla="*/ 0 h 27"/>
                  <a:gd name="T18" fmla="*/ 0 w 39"/>
                  <a:gd name="T19" fmla="*/ 0 h 27"/>
                  <a:gd name="T20" fmla="*/ 0 w 39"/>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27"/>
                  <a:gd name="T35" fmla="*/ 39 w 39"/>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27">
                    <a:moveTo>
                      <a:pt x="38" y="26"/>
                    </a:moveTo>
                    <a:lnTo>
                      <a:pt x="35" y="25"/>
                    </a:lnTo>
                    <a:lnTo>
                      <a:pt x="32" y="23"/>
                    </a:lnTo>
                    <a:lnTo>
                      <a:pt x="29" y="22"/>
                    </a:lnTo>
                    <a:lnTo>
                      <a:pt x="25" y="19"/>
                    </a:lnTo>
                    <a:lnTo>
                      <a:pt x="22" y="16"/>
                    </a:lnTo>
                    <a:lnTo>
                      <a:pt x="18" y="13"/>
                    </a:lnTo>
                    <a:lnTo>
                      <a:pt x="15" y="10"/>
                    </a:lnTo>
                    <a:lnTo>
                      <a:pt x="11" y="7"/>
                    </a:lnTo>
                    <a:lnTo>
                      <a:pt x="5" y="4"/>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574" name="Freeform 606"/>
              <p:cNvSpPr>
                <a:spLocks noChangeAspect="1"/>
              </p:cNvSpPr>
              <p:nvPr/>
            </p:nvSpPr>
            <p:spPr bwMode="auto">
              <a:xfrm>
                <a:off x="5330" y="879"/>
                <a:ext cx="781" cy="733"/>
              </a:xfrm>
              <a:custGeom>
                <a:avLst/>
                <a:gdLst>
                  <a:gd name="T0" fmla="*/ 118 w 1599"/>
                  <a:gd name="T1" fmla="*/ 123 h 1504"/>
                  <a:gd name="T2" fmla="*/ 118 w 1599"/>
                  <a:gd name="T3" fmla="*/ 133 h 1504"/>
                  <a:gd name="T4" fmla="*/ 124 w 1599"/>
                  <a:gd name="T5" fmla="*/ 136 h 1504"/>
                  <a:gd name="T6" fmla="*/ 126 w 1599"/>
                  <a:gd name="T7" fmla="*/ 136 h 1504"/>
                  <a:gd name="T8" fmla="*/ 127 w 1599"/>
                  <a:gd name="T9" fmla="*/ 141 h 1504"/>
                  <a:gd name="T10" fmla="*/ 134 w 1599"/>
                  <a:gd name="T11" fmla="*/ 144 h 1504"/>
                  <a:gd name="T12" fmla="*/ 135 w 1599"/>
                  <a:gd name="T13" fmla="*/ 152 h 1504"/>
                  <a:gd name="T14" fmla="*/ 158 w 1599"/>
                  <a:gd name="T15" fmla="*/ 158 h 1504"/>
                  <a:gd name="T16" fmla="*/ 174 w 1599"/>
                  <a:gd name="T17" fmla="*/ 144 h 1504"/>
                  <a:gd name="T18" fmla="*/ 174 w 1599"/>
                  <a:gd name="T19" fmla="*/ 136 h 1504"/>
                  <a:gd name="T20" fmla="*/ 179 w 1599"/>
                  <a:gd name="T21" fmla="*/ 132 h 1504"/>
                  <a:gd name="T22" fmla="*/ 179 w 1599"/>
                  <a:gd name="T23" fmla="*/ 120 h 1504"/>
                  <a:gd name="T24" fmla="*/ 180 w 1599"/>
                  <a:gd name="T25" fmla="*/ 116 h 1504"/>
                  <a:gd name="T26" fmla="*/ 186 w 1599"/>
                  <a:gd name="T27" fmla="*/ 103 h 1504"/>
                  <a:gd name="T28" fmla="*/ 183 w 1599"/>
                  <a:gd name="T29" fmla="*/ 86 h 1504"/>
                  <a:gd name="T30" fmla="*/ 186 w 1599"/>
                  <a:gd name="T31" fmla="*/ 79 h 1504"/>
                  <a:gd name="T32" fmla="*/ 185 w 1599"/>
                  <a:gd name="T33" fmla="*/ 68 h 1504"/>
                  <a:gd name="T34" fmla="*/ 185 w 1599"/>
                  <a:gd name="T35" fmla="*/ 62 h 1504"/>
                  <a:gd name="T36" fmla="*/ 185 w 1599"/>
                  <a:gd name="T37" fmla="*/ 49 h 1504"/>
                  <a:gd name="T38" fmla="*/ 178 w 1599"/>
                  <a:gd name="T39" fmla="*/ 39 h 1504"/>
                  <a:gd name="T40" fmla="*/ 180 w 1599"/>
                  <a:gd name="T41" fmla="*/ 27 h 1504"/>
                  <a:gd name="T42" fmla="*/ 178 w 1599"/>
                  <a:gd name="T43" fmla="*/ 21 h 1504"/>
                  <a:gd name="T44" fmla="*/ 169 w 1599"/>
                  <a:gd name="T45" fmla="*/ 16 h 1504"/>
                  <a:gd name="T46" fmla="*/ 163 w 1599"/>
                  <a:gd name="T47" fmla="*/ 14 h 1504"/>
                  <a:gd name="T48" fmla="*/ 151 w 1599"/>
                  <a:gd name="T49" fmla="*/ 6 h 1504"/>
                  <a:gd name="T50" fmla="*/ 142 w 1599"/>
                  <a:gd name="T51" fmla="*/ 9 h 1504"/>
                  <a:gd name="T52" fmla="*/ 133 w 1599"/>
                  <a:gd name="T53" fmla="*/ 3 h 1504"/>
                  <a:gd name="T54" fmla="*/ 124 w 1599"/>
                  <a:gd name="T55" fmla="*/ 3 h 1504"/>
                  <a:gd name="T56" fmla="*/ 120 w 1599"/>
                  <a:gd name="T57" fmla="*/ 2 h 1504"/>
                  <a:gd name="T58" fmla="*/ 112 w 1599"/>
                  <a:gd name="T59" fmla="*/ 0 h 1504"/>
                  <a:gd name="T60" fmla="*/ 93 w 1599"/>
                  <a:gd name="T61" fmla="*/ 4 h 1504"/>
                  <a:gd name="T62" fmla="*/ 85 w 1599"/>
                  <a:gd name="T63" fmla="*/ 0 h 1504"/>
                  <a:gd name="T64" fmla="*/ 77 w 1599"/>
                  <a:gd name="T65" fmla="*/ 2 h 1504"/>
                  <a:gd name="T66" fmla="*/ 72 w 1599"/>
                  <a:gd name="T67" fmla="*/ 2 h 1504"/>
                  <a:gd name="T68" fmla="*/ 54 w 1599"/>
                  <a:gd name="T69" fmla="*/ 3 h 1504"/>
                  <a:gd name="T70" fmla="*/ 45 w 1599"/>
                  <a:gd name="T71" fmla="*/ 10 h 1504"/>
                  <a:gd name="T72" fmla="*/ 35 w 1599"/>
                  <a:gd name="T73" fmla="*/ 15 h 1504"/>
                  <a:gd name="T74" fmla="*/ 27 w 1599"/>
                  <a:gd name="T75" fmla="*/ 28 h 1504"/>
                  <a:gd name="T76" fmla="*/ 22 w 1599"/>
                  <a:gd name="T77" fmla="*/ 34 h 1504"/>
                  <a:gd name="T78" fmla="*/ 17 w 1599"/>
                  <a:gd name="T79" fmla="*/ 44 h 1504"/>
                  <a:gd name="T80" fmla="*/ 18 w 1599"/>
                  <a:gd name="T81" fmla="*/ 50 h 1504"/>
                  <a:gd name="T82" fmla="*/ 8 w 1599"/>
                  <a:gd name="T83" fmla="*/ 65 h 1504"/>
                  <a:gd name="T84" fmla="*/ 7 w 1599"/>
                  <a:gd name="T85" fmla="*/ 81 h 1504"/>
                  <a:gd name="T86" fmla="*/ 4 w 1599"/>
                  <a:gd name="T87" fmla="*/ 87 h 1504"/>
                  <a:gd name="T88" fmla="*/ 1 w 1599"/>
                  <a:gd name="T89" fmla="*/ 102 h 1504"/>
                  <a:gd name="T90" fmla="*/ 1 w 1599"/>
                  <a:gd name="T91" fmla="*/ 118 h 1504"/>
                  <a:gd name="T92" fmla="*/ 5 w 1599"/>
                  <a:gd name="T93" fmla="*/ 125 h 1504"/>
                  <a:gd name="T94" fmla="*/ 1 w 1599"/>
                  <a:gd name="T95" fmla="*/ 132 h 1504"/>
                  <a:gd name="T96" fmla="*/ 2 w 1599"/>
                  <a:gd name="T97" fmla="*/ 151 h 1504"/>
                  <a:gd name="T98" fmla="*/ 9 w 1599"/>
                  <a:gd name="T99" fmla="*/ 165 h 1504"/>
                  <a:gd name="T100" fmla="*/ 32 w 1599"/>
                  <a:gd name="T101" fmla="*/ 174 h 1504"/>
                  <a:gd name="T102" fmla="*/ 39 w 1599"/>
                  <a:gd name="T103" fmla="*/ 172 h 1504"/>
                  <a:gd name="T104" fmla="*/ 51 w 1599"/>
                  <a:gd name="T105" fmla="*/ 157 h 1504"/>
                  <a:gd name="T106" fmla="*/ 50 w 1599"/>
                  <a:gd name="T107" fmla="*/ 147 h 1504"/>
                  <a:gd name="T108" fmla="*/ 55 w 1599"/>
                  <a:gd name="T109" fmla="*/ 144 h 1504"/>
                  <a:gd name="T110" fmla="*/ 58 w 1599"/>
                  <a:gd name="T111" fmla="*/ 128 h 15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99"/>
                  <a:gd name="T169" fmla="*/ 0 h 1504"/>
                  <a:gd name="T170" fmla="*/ 1599 w 1599"/>
                  <a:gd name="T171" fmla="*/ 1504 h 15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99" h="1504">
                    <a:moveTo>
                      <a:pt x="1042" y="982"/>
                    </a:moveTo>
                    <a:lnTo>
                      <a:pt x="1035" y="992"/>
                    </a:lnTo>
                    <a:lnTo>
                      <a:pt x="1037" y="994"/>
                    </a:lnTo>
                    <a:lnTo>
                      <a:pt x="1037" y="1002"/>
                    </a:lnTo>
                    <a:lnTo>
                      <a:pt x="1033" y="1012"/>
                    </a:lnTo>
                    <a:lnTo>
                      <a:pt x="1027" y="1027"/>
                    </a:lnTo>
                    <a:lnTo>
                      <a:pt x="1021" y="1043"/>
                    </a:lnTo>
                    <a:lnTo>
                      <a:pt x="1014" y="1060"/>
                    </a:lnTo>
                    <a:lnTo>
                      <a:pt x="1008" y="1077"/>
                    </a:lnTo>
                    <a:lnTo>
                      <a:pt x="1004" y="1094"/>
                    </a:lnTo>
                    <a:lnTo>
                      <a:pt x="1002" y="1109"/>
                    </a:lnTo>
                    <a:lnTo>
                      <a:pt x="1003" y="1121"/>
                    </a:lnTo>
                    <a:lnTo>
                      <a:pt x="1005" y="1126"/>
                    </a:lnTo>
                    <a:lnTo>
                      <a:pt x="1007" y="1133"/>
                    </a:lnTo>
                    <a:lnTo>
                      <a:pt x="1010" y="1139"/>
                    </a:lnTo>
                    <a:lnTo>
                      <a:pt x="1014" y="1145"/>
                    </a:lnTo>
                    <a:lnTo>
                      <a:pt x="1018" y="1152"/>
                    </a:lnTo>
                    <a:lnTo>
                      <a:pt x="1023" y="1158"/>
                    </a:lnTo>
                    <a:lnTo>
                      <a:pt x="1029" y="1164"/>
                    </a:lnTo>
                    <a:lnTo>
                      <a:pt x="1035" y="1168"/>
                    </a:lnTo>
                    <a:lnTo>
                      <a:pt x="1041" y="1171"/>
                    </a:lnTo>
                    <a:lnTo>
                      <a:pt x="1049" y="1173"/>
                    </a:lnTo>
                    <a:lnTo>
                      <a:pt x="1056" y="1173"/>
                    </a:lnTo>
                    <a:lnTo>
                      <a:pt x="1061" y="1173"/>
                    </a:lnTo>
                    <a:lnTo>
                      <a:pt x="1065" y="1172"/>
                    </a:lnTo>
                    <a:lnTo>
                      <a:pt x="1068" y="1172"/>
                    </a:lnTo>
                    <a:lnTo>
                      <a:pt x="1072" y="1172"/>
                    </a:lnTo>
                    <a:lnTo>
                      <a:pt x="1074" y="1173"/>
                    </a:lnTo>
                    <a:lnTo>
                      <a:pt x="1076" y="1173"/>
                    </a:lnTo>
                    <a:lnTo>
                      <a:pt x="1078" y="1174"/>
                    </a:lnTo>
                    <a:lnTo>
                      <a:pt x="1079" y="1175"/>
                    </a:lnTo>
                    <a:lnTo>
                      <a:pt x="1081" y="1177"/>
                    </a:lnTo>
                    <a:lnTo>
                      <a:pt x="1086" y="1182"/>
                    </a:lnTo>
                    <a:lnTo>
                      <a:pt x="1089" y="1187"/>
                    </a:lnTo>
                    <a:lnTo>
                      <a:pt x="1091" y="1192"/>
                    </a:lnTo>
                    <a:lnTo>
                      <a:pt x="1091" y="1196"/>
                    </a:lnTo>
                    <a:lnTo>
                      <a:pt x="1091" y="1200"/>
                    </a:lnTo>
                    <a:lnTo>
                      <a:pt x="1090" y="1205"/>
                    </a:lnTo>
                    <a:lnTo>
                      <a:pt x="1090" y="1209"/>
                    </a:lnTo>
                    <a:lnTo>
                      <a:pt x="1091" y="1215"/>
                    </a:lnTo>
                    <a:lnTo>
                      <a:pt x="1093" y="1221"/>
                    </a:lnTo>
                    <a:lnTo>
                      <a:pt x="1097" y="1228"/>
                    </a:lnTo>
                    <a:lnTo>
                      <a:pt x="1103" y="1234"/>
                    </a:lnTo>
                    <a:lnTo>
                      <a:pt x="1110" y="1238"/>
                    </a:lnTo>
                    <a:lnTo>
                      <a:pt x="1119" y="1241"/>
                    </a:lnTo>
                    <a:lnTo>
                      <a:pt x="1127" y="1242"/>
                    </a:lnTo>
                    <a:lnTo>
                      <a:pt x="1135" y="1243"/>
                    </a:lnTo>
                    <a:lnTo>
                      <a:pt x="1143" y="1242"/>
                    </a:lnTo>
                    <a:lnTo>
                      <a:pt x="1150" y="1241"/>
                    </a:lnTo>
                    <a:lnTo>
                      <a:pt x="1156" y="1240"/>
                    </a:lnTo>
                    <a:lnTo>
                      <a:pt x="1159" y="1240"/>
                    </a:lnTo>
                    <a:lnTo>
                      <a:pt x="1160" y="1239"/>
                    </a:lnTo>
                    <a:lnTo>
                      <a:pt x="1160" y="1243"/>
                    </a:lnTo>
                    <a:lnTo>
                      <a:pt x="1158" y="1254"/>
                    </a:lnTo>
                    <a:lnTo>
                      <a:pt x="1157" y="1270"/>
                    </a:lnTo>
                    <a:lnTo>
                      <a:pt x="1157" y="1290"/>
                    </a:lnTo>
                    <a:lnTo>
                      <a:pt x="1162" y="1311"/>
                    </a:lnTo>
                    <a:lnTo>
                      <a:pt x="1170" y="1333"/>
                    </a:lnTo>
                    <a:lnTo>
                      <a:pt x="1184" y="1353"/>
                    </a:lnTo>
                    <a:lnTo>
                      <a:pt x="1205" y="1370"/>
                    </a:lnTo>
                    <a:lnTo>
                      <a:pt x="1234" y="1382"/>
                    </a:lnTo>
                    <a:lnTo>
                      <a:pt x="1273" y="1387"/>
                    </a:lnTo>
                    <a:lnTo>
                      <a:pt x="1300" y="1386"/>
                    </a:lnTo>
                    <a:lnTo>
                      <a:pt x="1328" y="1378"/>
                    </a:lnTo>
                    <a:lnTo>
                      <a:pt x="1357" y="1367"/>
                    </a:lnTo>
                    <a:lnTo>
                      <a:pt x="1384" y="1351"/>
                    </a:lnTo>
                    <a:lnTo>
                      <a:pt x="1410" y="1335"/>
                    </a:lnTo>
                    <a:lnTo>
                      <a:pt x="1433" y="1316"/>
                    </a:lnTo>
                    <a:lnTo>
                      <a:pt x="1454" y="1298"/>
                    </a:lnTo>
                    <a:lnTo>
                      <a:pt x="1471" y="1281"/>
                    </a:lnTo>
                    <a:lnTo>
                      <a:pt x="1483" y="1267"/>
                    </a:lnTo>
                    <a:lnTo>
                      <a:pt x="1490" y="1256"/>
                    </a:lnTo>
                    <a:lnTo>
                      <a:pt x="1493" y="1247"/>
                    </a:lnTo>
                    <a:lnTo>
                      <a:pt x="1496" y="1238"/>
                    </a:lnTo>
                    <a:lnTo>
                      <a:pt x="1498" y="1228"/>
                    </a:lnTo>
                    <a:lnTo>
                      <a:pt x="1499" y="1217"/>
                    </a:lnTo>
                    <a:lnTo>
                      <a:pt x="1499" y="1207"/>
                    </a:lnTo>
                    <a:lnTo>
                      <a:pt x="1499" y="1198"/>
                    </a:lnTo>
                    <a:lnTo>
                      <a:pt x="1498" y="1190"/>
                    </a:lnTo>
                    <a:lnTo>
                      <a:pt x="1497" y="1184"/>
                    </a:lnTo>
                    <a:lnTo>
                      <a:pt x="1497" y="1180"/>
                    </a:lnTo>
                    <a:lnTo>
                      <a:pt x="1497" y="1178"/>
                    </a:lnTo>
                    <a:lnTo>
                      <a:pt x="1498" y="1177"/>
                    </a:lnTo>
                    <a:lnTo>
                      <a:pt x="1501" y="1175"/>
                    </a:lnTo>
                    <a:lnTo>
                      <a:pt x="1505" y="1171"/>
                    </a:lnTo>
                    <a:lnTo>
                      <a:pt x="1510" y="1166"/>
                    </a:lnTo>
                    <a:lnTo>
                      <a:pt x="1516" y="1159"/>
                    </a:lnTo>
                    <a:lnTo>
                      <a:pt x="1522" y="1152"/>
                    </a:lnTo>
                    <a:lnTo>
                      <a:pt x="1528" y="1144"/>
                    </a:lnTo>
                    <a:lnTo>
                      <a:pt x="1534" y="1136"/>
                    </a:lnTo>
                    <a:lnTo>
                      <a:pt x="1539" y="1127"/>
                    </a:lnTo>
                    <a:lnTo>
                      <a:pt x="1543" y="1118"/>
                    </a:lnTo>
                    <a:lnTo>
                      <a:pt x="1546" y="1104"/>
                    </a:lnTo>
                    <a:lnTo>
                      <a:pt x="1547" y="1091"/>
                    </a:lnTo>
                    <a:lnTo>
                      <a:pt x="1546" y="1077"/>
                    </a:lnTo>
                    <a:lnTo>
                      <a:pt x="1544" y="1063"/>
                    </a:lnTo>
                    <a:lnTo>
                      <a:pt x="1541" y="1051"/>
                    </a:lnTo>
                    <a:lnTo>
                      <a:pt x="1537" y="1040"/>
                    </a:lnTo>
                    <a:lnTo>
                      <a:pt x="1534" y="1031"/>
                    </a:lnTo>
                    <a:lnTo>
                      <a:pt x="1531" y="1023"/>
                    </a:lnTo>
                    <a:lnTo>
                      <a:pt x="1528" y="1019"/>
                    </a:lnTo>
                    <a:lnTo>
                      <a:pt x="1528" y="1017"/>
                    </a:lnTo>
                    <a:lnTo>
                      <a:pt x="1528" y="1016"/>
                    </a:lnTo>
                    <a:lnTo>
                      <a:pt x="1532" y="1012"/>
                    </a:lnTo>
                    <a:lnTo>
                      <a:pt x="1537" y="1006"/>
                    </a:lnTo>
                    <a:lnTo>
                      <a:pt x="1545" y="998"/>
                    </a:lnTo>
                    <a:lnTo>
                      <a:pt x="1553" y="988"/>
                    </a:lnTo>
                    <a:lnTo>
                      <a:pt x="1561" y="976"/>
                    </a:lnTo>
                    <a:lnTo>
                      <a:pt x="1569" y="962"/>
                    </a:lnTo>
                    <a:lnTo>
                      <a:pt x="1576" y="948"/>
                    </a:lnTo>
                    <a:lnTo>
                      <a:pt x="1582" y="931"/>
                    </a:lnTo>
                    <a:lnTo>
                      <a:pt x="1587" y="914"/>
                    </a:lnTo>
                    <a:lnTo>
                      <a:pt x="1589" y="902"/>
                    </a:lnTo>
                    <a:lnTo>
                      <a:pt x="1591" y="889"/>
                    </a:lnTo>
                    <a:lnTo>
                      <a:pt x="1592" y="875"/>
                    </a:lnTo>
                    <a:lnTo>
                      <a:pt x="1593" y="863"/>
                    </a:lnTo>
                    <a:lnTo>
                      <a:pt x="1593" y="851"/>
                    </a:lnTo>
                    <a:lnTo>
                      <a:pt x="1593" y="840"/>
                    </a:lnTo>
                    <a:lnTo>
                      <a:pt x="1592" y="831"/>
                    </a:lnTo>
                    <a:lnTo>
                      <a:pt x="1592" y="824"/>
                    </a:lnTo>
                    <a:lnTo>
                      <a:pt x="1592" y="819"/>
                    </a:lnTo>
                    <a:lnTo>
                      <a:pt x="1592" y="817"/>
                    </a:lnTo>
                    <a:lnTo>
                      <a:pt x="1569" y="745"/>
                    </a:lnTo>
                    <a:lnTo>
                      <a:pt x="1569" y="744"/>
                    </a:lnTo>
                    <a:lnTo>
                      <a:pt x="1572" y="740"/>
                    </a:lnTo>
                    <a:lnTo>
                      <a:pt x="1575" y="734"/>
                    </a:lnTo>
                    <a:lnTo>
                      <a:pt x="1579" y="726"/>
                    </a:lnTo>
                    <a:lnTo>
                      <a:pt x="1582" y="717"/>
                    </a:lnTo>
                    <a:lnTo>
                      <a:pt x="1587" y="706"/>
                    </a:lnTo>
                    <a:lnTo>
                      <a:pt x="1591" y="695"/>
                    </a:lnTo>
                    <a:lnTo>
                      <a:pt x="1594" y="683"/>
                    </a:lnTo>
                    <a:lnTo>
                      <a:pt x="1597" y="670"/>
                    </a:lnTo>
                    <a:lnTo>
                      <a:pt x="1598" y="658"/>
                    </a:lnTo>
                    <a:lnTo>
                      <a:pt x="1598" y="645"/>
                    </a:lnTo>
                    <a:lnTo>
                      <a:pt x="1598" y="633"/>
                    </a:lnTo>
                    <a:lnTo>
                      <a:pt x="1595" y="620"/>
                    </a:lnTo>
                    <a:lnTo>
                      <a:pt x="1592" y="609"/>
                    </a:lnTo>
                    <a:lnTo>
                      <a:pt x="1588" y="598"/>
                    </a:lnTo>
                    <a:lnTo>
                      <a:pt x="1585" y="588"/>
                    </a:lnTo>
                    <a:lnTo>
                      <a:pt x="1582" y="579"/>
                    </a:lnTo>
                    <a:lnTo>
                      <a:pt x="1579" y="572"/>
                    </a:lnTo>
                    <a:lnTo>
                      <a:pt x="1577" y="568"/>
                    </a:lnTo>
                    <a:lnTo>
                      <a:pt x="1577" y="566"/>
                    </a:lnTo>
                    <a:lnTo>
                      <a:pt x="1578" y="565"/>
                    </a:lnTo>
                    <a:lnTo>
                      <a:pt x="1579" y="559"/>
                    </a:lnTo>
                    <a:lnTo>
                      <a:pt x="1582" y="550"/>
                    </a:lnTo>
                    <a:lnTo>
                      <a:pt x="1585" y="539"/>
                    </a:lnTo>
                    <a:lnTo>
                      <a:pt x="1589" y="526"/>
                    </a:lnTo>
                    <a:lnTo>
                      <a:pt x="1592" y="512"/>
                    </a:lnTo>
                    <a:lnTo>
                      <a:pt x="1594" y="496"/>
                    </a:lnTo>
                    <a:lnTo>
                      <a:pt x="1596" y="482"/>
                    </a:lnTo>
                    <a:lnTo>
                      <a:pt x="1596" y="468"/>
                    </a:lnTo>
                    <a:lnTo>
                      <a:pt x="1594" y="455"/>
                    </a:lnTo>
                    <a:lnTo>
                      <a:pt x="1590" y="442"/>
                    </a:lnTo>
                    <a:lnTo>
                      <a:pt x="1584" y="427"/>
                    </a:lnTo>
                    <a:lnTo>
                      <a:pt x="1575" y="413"/>
                    </a:lnTo>
                    <a:lnTo>
                      <a:pt x="1567" y="398"/>
                    </a:lnTo>
                    <a:lnTo>
                      <a:pt x="1558" y="382"/>
                    </a:lnTo>
                    <a:lnTo>
                      <a:pt x="1549" y="370"/>
                    </a:lnTo>
                    <a:lnTo>
                      <a:pt x="1541" y="357"/>
                    </a:lnTo>
                    <a:lnTo>
                      <a:pt x="1535" y="349"/>
                    </a:lnTo>
                    <a:lnTo>
                      <a:pt x="1531" y="343"/>
                    </a:lnTo>
                    <a:lnTo>
                      <a:pt x="1529" y="341"/>
                    </a:lnTo>
                    <a:lnTo>
                      <a:pt x="1530" y="339"/>
                    </a:lnTo>
                    <a:lnTo>
                      <a:pt x="1531" y="334"/>
                    </a:lnTo>
                    <a:lnTo>
                      <a:pt x="1534" y="325"/>
                    </a:lnTo>
                    <a:lnTo>
                      <a:pt x="1536" y="315"/>
                    </a:lnTo>
                    <a:lnTo>
                      <a:pt x="1539" y="302"/>
                    </a:lnTo>
                    <a:lnTo>
                      <a:pt x="1541" y="287"/>
                    </a:lnTo>
                    <a:lnTo>
                      <a:pt x="1543" y="270"/>
                    </a:lnTo>
                    <a:lnTo>
                      <a:pt x="1543" y="253"/>
                    </a:lnTo>
                    <a:lnTo>
                      <a:pt x="1542" y="234"/>
                    </a:lnTo>
                    <a:lnTo>
                      <a:pt x="1539" y="216"/>
                    </a:lnTo>
                    <a:lnTo>
                      <a:pt x="1538" y="212"/>
                    </a:lnTo>
                    <a:lnTo>
                      <a:pt x="1537" y="208"/>
                    </a:lnTo>
                    <a:lnTo>
                      <a:pt x="1535" y="204"/>
                    </a:lnTo>
                    <a:lnTo>
                      <a:pt x="1534" y="200"/>
                    </a:lnTo>
                    <a:lnTo>
                      <a:pt x="1531" y="196"/>
                    </a:lnTo>
                    <a:lnTo>
                      <a:pt x="1528" y="191"/>
                    </a:lnTo>
                    <a:lnTo>
                      <a:pt x="1526" y="186"/>
                    </a:lnTo>
                    <a:lnTo>
                      <a:pt x="1523" y="181"/>
                    </a:lnTo>
                    <a:lnTo>
                      <a:pt x="1520" y="177"/>
                    </a:lnTo>
                    <a:lnTo>
                      <a:pt x="1516" y="171"/>
                    </a:lnTo>
                    <a:lnTo>
                      <a:pt x="1506" y="160"/>
                    </a:lnTo>
                    <a:lnTo>
                      <a:pt x="1493" y="151"/>
                    </a:lnTo>
                    <a:lnTo>
                      <a:pt x="1480" y="145"/>
                    </a:lnTo>
                    <a:lnTo>
                      <a:pt x="1467" y="142"/>
                    </a:lnTo>
                    <a:lnTo>
                      <a:pt x="1454" y="139"/>
                    </a:lnTo>
                    <a:lnTo>
                      <a:pt x="1442" y="137"/>
                    </a:lnTo>
                    <a:lnTo>
                      <a:pt x="1431" y="137"/>
                    </a:lnTo>
                    <a:lnTo>
                      <a:pt x="1423" y="137"/>
                    </a:lnTo>
                    <a:lnTo>
                      <a:pt x="1417" y="137"/>
                    </a:lnTo>
                    <a:lnTo>
                      <a:pt x="1415" y="137"/>
                    </a:lnTo>
                    <a:lnTo>
                      <a:pt x="1414" y="135"/>
                    </a:lnTo>
                    <a:lnTo>
                      <a:pt x="1408" y="129"/>
                    </a:lnTo>
                    <a:lnTo>
                      <a:pt x="1401" y="121"/>
                    </a:lnTo>
                    <a:lnTo>
                      <a:pt x="1391" y="111"/>
                    </a:lnTo>
                    <a:lnTo>
                      <a:pt x="1379" y="100"/>
                    </a:lnTo>
                    <a:lnTo>
                      <a:pt x="1366" y="88"/>
                    </a:lnTo>
                    <a:lnTo>
                      <a:pt x="1353" y="77"/>
                    </a:lnTo>
                    <a:lnTo>
                      <a:pt x="1338" y="68"/>
                    </a:lnTo>
                    <a:lnTo>
                      <a:pt x="1324" y="61"/>
                    </a:lnTo>
                    <a:lnTo>
                      <a:pt x="1311" y="57"/>
                    </a:lnTo>
                    <a:lnTo>
                      <a:pt x="1298" y="56"/>
                    </a:lnTo>
                    <a:lnTo>
                      <a:pt x="1287" y="57"/>
                    </a:lnTo>
                    <a:lnTo>
                      <a:pt x="1277" y="59"/>
                    </a:lnTo>
                    <a:lnTo>
                      <a:pt x="1267" y="61"/>
                    </a:lnTo>
                    <a:lnTo>
                      <a:pt x="1258" y="64"/>
                    </a:lnTo>
                    <a:lnTo>
                      <a:pt x="1250" y="67"/>
                    </a:lnTo>
                    <a:lnTo>
                      <a:pt x="1242" y="71"/>
                    </a:lnTo>
                    <a:lnTo>
                      <a:pt x="1234" y="73"/>
                    </a:lnTo>
                    <a:lnTo>
                      <a:pt x="1226" y="75"/>
                    </a:lnTo>
                    <a:lnTo>
                      <a:pt x="1217" y="76"/>
                    </a:lnTo>
                    <a:lnTo>
                      <a:pt x="1208" y="75"/>
                    </a:lnTo>
                    <a:lnTo>
                      <a:pt x="1199" y="72"/>
                    </a:lnTo>
                    <a:lnTo>
                      <a:pt x="1189" y="66"/>
                    </a:lnTo>
                    <a:lnTo>
                      <a:pt x="1179" y="58"/>
                    </a:lnTo>
                    <a:lnTo>
                      <a:pt x="1169" y="50"/>
                    </a:lnTo>
                    <a:lnTo>
                      <a:pt x="1158" y="41"/>
                    </a:lnTo>
                    <a:lnTo>
                      <a:pt x="1148" y="33"/>
                    </a:lnTo>
                    <a:lnTo>
                      <a:pt x="1138" y="26"/>
                    </a:lnTo>
                    <a:lnTo>
                      <a:pt x="1128" y="21"/>
                    </a:lnTo>
                    <a:lnTo>
                      <a:pt x="1119" y="19"/>
                    </a:lnTo>
                    <a:lnTo>
                      <a:pt x="1109" y="19"/>
                    </a:lnTo>
                    <a:lnTo>
                      <a:pt x="1099" y="20"/>
                    </a:lnTo>
                    <a:lnTo>
                      <a:pt x="1088" y="21"/>
                    </a:lnTo>
                    <a:lnTo>
                      <a:pt x="1078" y="21"/>
                    </a:lnTo>
                    <a:lnTo>
                      <a:pt x="1068" y="23"/>
                    </a:lnTo>
                    <a:lnTo>
                      <a:pt x="1059" y="24"/>
                    </a:lnTo>
                    <a:lnTo>
                      <a:pt x="1052" y="25"/>
                    </a:lnTo>
                    <a:lnTo>
                      <a:pt x="1046" y="26"/>
                    </a:lnTo>
                    <a:lnTo>
                      <a:pt x="1042" y="27"/>
                    </a:lnTo>
                    <a:lnTo>
                      <a:pt x="1041" y="27"/>
                    </a:lnTo>
                    <a:lnTo>
                      <a:pt x="1040" y="27"/>
                    </a:lnTo>
                    <a:lnTo>
                      <a:pt x="1038" y="25"/>
                    </a:lnTo>
                    <a:lnTo>
                      <a:pt x="1035" y="23"/>
                    </a:lnTo>
                    <a:lnTo>
                      <a:pt x="1030" y="20"/>
                    </a:lnTo>
                    <a:lnTo>
                      <a:pt x="1025" y="17"/>
                    </a:lnTo>
                    <a:lnTo>
                      <a:pt x="1018" y="14"/>
                    </a:lnTo>
                    <a:lnTo>
                      <a:pt x="1011" y="11"/>
                    </a:lnTo>
                    <a:lnTo>
                      <a:pt x="1003" y="9"/>
                    </a:lnTo>
                    <a:lnTo>
                      <a:pt x="994" y="6"/>
                    </a:lnTo>
                    <a:lnTo>
                      <a:pt x="984" y="4"/>
                    </a:lnTo>
                    <a:lnTo>
                      <a:pt x="973" y="5"/>
                    </a:lnTo>
                    <a:lnTo>
                      <a:pt x="960" y="7"/>
                    </a:lnTo>
                    <a:lnTo>
                      <a:pt x="947" y="11"/>
                    </a:lnTo>
                    <a:lnTo>
                      <a:pt x="933" y="15"/>
                    </a:lnTo>
                    <a:lnTo>
                      <a:pt x="920" y="21"/>
                    </a:lnTo>
                    <a:lnTo>
                      <a:pt x="909" y="27"/>
                    </a:lnTo>
                    <a:lnTo>
                      <a:pt x="898" y="32"/>
                    </a:lnTo>
                    <a:lnTo>
                      <a:pt x="890" y="37"/>
                    </a:lnTo>
                    <a:lnTo>
                      <a:pt x="885" y="40"/>
                    </a:lnTo>
                    <a:lnTo>
                      <a:pt x="883" y="40"/>
                    </a:lnTo>
                    <a:lnTo>
                      <a:pt x="803" y="33"/>
                    </a:lnTo>
                    <a:lnTo>
                      <a:pt x="802" y="32"/>
                    </a:lnTo>
                    <a:lnTo>
                      <a:pt x="797" y="29"/>
                    </a:lnTo>
                    <a:lnTo>
                      <a:pt x="789" y="25"/>
                    </a:lnTo>
                    <a:lnTo>
                      <a:pt x="780" y="21"/>
                    </a:lnTo>
                    <a:lnTo>
                      <a:pt x="770" y="15"/>
                    </a:lnTo>
                    <a:lnTo>
                      <a:pt x="758" y="10"/>
                    </a:lnTo>
                    <a:lnTo>
                      <a:pt x="745" y="6"/>
                    </a:lnTo>
                    <a:lnTo>
                      <a:pt x="733" y="2"/>
                    </a:lnTo>
                    <a:lnTo>
                      <a:pt x="721" y="0"/>
                    </a:lnTo>
                    <a:lnTo>
                      <a:pt x="710" y="0"/>
                    </a:lnTo>
                    <a:lnTo>
                      <a:pt x="700" y="2"/>
                    </a:lnTo>
                    <a:lnTo>
                      <a:pt x="691" y="5"/>
                    </a:lnTo>
                    <a:lnTo>
                      <a:pt x="682" y="8"/>
                    </a:lnTo>
                    <a:lnTo>
                      <a:pt x="675" y="11"/>
                    </a:lnTo>
                    <a:lnTo>
                      <a:pt x="668" y="15"/>
                    </a:lnTo>
                    <a:lnTo>
                      <a:pt x="662" y="18"/>
                    </a:lnTo>
                    <a:lnTo>
                      <a:pt x="657" y="21"/>
                    </a:lnTo>
                    <a:lnTo>
                      <a:pt x="654" y="23"/>
                    </a:lnTo>
                    <a:lnTo>
                      <a:pt x="652" y="25"/>
                    </a:lnTo>
                    <a:lnTo>
                      <a:pt x="651" y="25"/>
                    </a:lnTo>
                    <a:lnTo>
                      <a:pt x="649" y="25"/>
                    </a:lnTo>
                    <a:lnTo>
                      <a:pt x="643" y="22"/>
                    </a:lnTo>
                    <a:lnTo>
                      <a:pt x="634" y="19"/>
                    </a:lnTo>
                    <a:lnTo>
                      <a:pt x="621" y="16"/>
                    </a:lnTo>
                    <a:lnTo>
                      <a:pt x="606" y="13"/>
                    </a:lnTo>
                    <a:lnTo>
                      <a:pt x="588" y="10"/>
                    </a:lnTo>
                    <a:lnTo>
                      <a:pt x="569" y="8"/>
                    </a:lnTo>
                    <a:lnTo>
                      <a:pt x="549" y="8"/>
                    </a:lnTo>
                    <a:lnTo>
                      <a:pt x="527" y="9"/>
                    </a:lnTo>
                    <a:lnTo>
                      <a:pt x="505" y="12"/>
                    </a:lnTo>
                    <a:lnTo>
                      <a:pt x="483" y="18"/>
                    </a:lnTo>
                    <a:lnTo>
                      <a:pt x="463" y="26"/>
                    </a:lnTo>
                    <a:lnTo>
                      <a:pt x="446" y="36"/>
                    </a:lnTo>
                    <a:lnTo>
                      <a:pt x="430" y="47"/>
                    </a:lnTo>
                    <a:lnTo>
                      <a:pt x="416" y="57"/>
                    </a:lnTo>
                    <a:lnTo>
                      <a:pt x="405" y="68"/>
                    </a:lnTo>
                    <a:lnTo>
                      <a:pt x="396" y="78"/>
                    </a:lnTo>
                    <a:lnTo>
                      <a:pt x="389" y="85"/>
                    </a:lnTo>
                    <a:lnTo>
                      <a:pt x="384" y="90"/>
                    </a:lnTo>
                    <a:lnTo>
                      <a:pt x="384" y="91"/>
                    </a:lnTo>
                    <a:lnTo>
                      <a:pt x="381" y="92"/>
                    </a:lnTo>
                    <a:lnTo>
                      <a:pt x="377" y="92"/>
                    </a:lnTo>
                    <a:lnTo>
                      <a:pt x="369" y="94"/>
                    </a:lnTo>
                    <a:lnTo>
                      <a:pt x="360" y="95"/>
                    </a:lnTo>
                    <a:lnTo>
                      <a:pt x="349" y="98"/>
                    </a:lnTo>
                    <a:lnTo>
                      <a:pt x="336" y="103"/>
                    </a:lnTo>
                    <a:lnTo>
                      <a:pt x="324" y="109"/>
                    </a:lnTo>
                    <a:lnTo>
                      <a:pt x="310" y="116"/>
                    </a:lnTo>
                    <a:lnTo>
                      <a:pt x="297" y="127"/>
                    </a:lnTo>
                    <a:lnTo>
                      <a:pt x="285" y="139"/>
                    </a:lnTo>
                    <a:lnTo>
                      <a:pt x="275" y="152"/>
                    </a:lnTo>
                    <a:lnTo>
                      <a:pt x="266" y="166"/>
                    </a:lnTo>
                    <a:lnTo>
                      <a:pt x="258" y="181"/>
                    </a:lnTo>
                    <a:lnTo>
                      <a:pt x="251" y="197"/>
                    </a:lnTo>
                    <a:lnTo>
                      <a:pt x="245" y="211"/>
                    </a:lnTo>
                    <a:lnTo>
                      <a:pt x="240" y="225"/>
                    </a:lnTo>
                    <a:lnTo>
                      <a:pt x="236" y="237"/>
                    </a:lnTo>
                    <a:lnTo>
                      <a:pt x="234" y="246"/>
                    </a:lnTo>
                    <a:lnTo>
                      <a:pt x="232" y="253"/>
                    </a:lnTo>
                    <a:lnTo>
                      <a:pt x="232" y="255"/>
                    </a:lnTo>
                    <a:lnTo>
                      <a:pt x="229" y="257"/>
                    </a:lnTo>
                    <a:lnTo>
                      <a:pt x="223" y="262"/>
                    </a:lnTo>
                    <a:lnTo>
                      <a:pt x="215" y="270"/>
                    </a:lnTo>
                    <a:lnTo>
                      <a:pt x="205" y="280"/>
                    </a:lnTo>
                    <a:lnTo>
                      <a:pt x="194" y="291"/>
                    </a:lnTo>
                    <a:lnTo>
                      <a:pt x="181" y="303"/>
                    </a:lnTo>
                    <a:lnTo>
                      <a:pt x="171" y="316"/>
                    </a:lnTo>
                    <a:lnTo>
                      <a:pt x="161" y="329"/>
                    </a:lnTo>
                    <a:lnTo>
                      <a:pt x="153" y="340"/>
                    </a:lnTo>
                    <a:lnTo>
                      <a:pt x="149" y="350"/>
                    </a:lnTo>
                    <a:lnTo>
                      <a:pt x="148" y="360"/>
                    </a:lnTo>
                    <a:lnTo>
                      <a:pt x="147" y="370"/>
                    </a:lnTo>
                    <a:lnTo>
                      <a:pt x="147" y="380"/>
                    </a:lnTo>
                    <a:lnTo>
                      <a:pt x="148" y="390"/>
                    </a:lnTo>
                    <a:lnTo>
                      <a:pt x="149" y="399"/>
                    </a:lnTo>
                    <a:lnTo>
                      <a:pt x="150" y="408"/>
                    </a:lnTo>
                    <a:lnTo>
                      <a:pt x="152" y="415"/>
                    </a:lnTo>
                    <a:lnTo>
                      <a:pt x="153" y="421"/>
                    </a:lnTo>
                    <a:lnTo>
                      <a:pt x="154" y="425"/>
                    </a:lnTo>
                    <a:lnTo>
                      <a:pt x="154" y="426"/>
                    </a:lnTo>
                    <a:lnTo>
                      <a:pt x="152" y="429"/>
                    </a:lnTo>
                    <a:lnTo>
                      <a:pt x="146" y="435"/>
                    </a:lnTo>
                    <a:lnTo>
                      <a:pt x="137" y="445"/>
                    </a:lnTo>
                    <a:lnTo>
                      <a:pt x="126" y="458"/>
                    </a:lnTo>
                    <a:lnTo>
                      <a:pt x="114" y="473"/>
                    </a:lnTo>
                    <a:lnTo>
                      <a:pt x="102" y="490"/>
                    </a:lnTo>
                    <a:lnTo>
                      <a:pt x="89" y="508"/>
                    </a:lnTo>
                    <a:lnTo>
                      <a:pt x="80" y="526"/>
                    </a:lnTo>
                    <a:lnTo>
                      <a:pt x="72" y="544"/>
                    </a:lnTo>
                    <a:lnTo>
                      <a:pt x="68" y="561"/>
                    </a:lnTo>
                    <a:lnTo>
                      <a:pt x="66" y="579"/>
                    </a:lnTo>
                    <a:lnTo>
                      <a:pt x="64" y="598"/>
                    </a:lnTo>
                    <a:lnTo>
                      <a:pt x="64" y="619"/>
                    </a:lnTo>
                    <a:lnTo>
                      <a:pt x="63" y="639"/>
                    </a:lnTo>
                    <a:lnTo>
                      <a:pt x="63" y="658"/>
                    </a:lnTo>
                    <a:lnTo>
                      <a:pt x="63" y="677"/>
                    </a:lnTo>
                    <a:lnTo>
                      <a:pt x="64" y="692"/>
                    </a:lnTo>
                    <a:lnTo>
                      <a:pt x="64" y="704"/>
                    </a:lnTo>
                    <a:lnTo>
                      <a:pt x="64" y="712"/>
                    </a:lnTo>
                    <a:lnTo>
                      <a:pt x="64" y="715"/>
                    </a:lnTo>
                    <a:lnTo>
                      <a:pt x="63" y="716"/>
                    </a:lnTo>
                    <a:lnTo>
                      <a:pt x="59" y="719"/>
                    </a:lnTo>
                    <a:lnTo>
                      <a:pt x="54" y="724"/>
                    </a:lnTo>
                    <a:lnTo>
                      <a:pt x="47" y="731"/>
                    </a:lnTo>
                    <a:lnTo>
                      <a:pt x="40" y="739"/>
                    </a:lnTo>
                    <a:lnTo>
                      <a:pt x="32" y="748"/>
                    </a:lnTo>
                    <a:lnTo>
                      <a:pt x="26" y="759"/>
                    </a:lnTo>
                    <a:lnTo>
                      <a:pt x="21" y="772"/>
                    </a:lnTo>
                    <a:lnTo>
                      <a:pt x="17" y="784"/>
                    </a:lnTo>
                    <a:lnTo>
                      <a:pt x="16" y="798"/>
                    </a:lnTo>
                    <a:lnTo>
                      <a:pt x="16" y="818"/>
                    </a:lnTo>
                    <a:lnTo>
                      <a:pt x="15" y="839"/>
                    </a:lnTo>
                    <a:lnTo>
                      <a:pt x="13" y="862"/>
                    </a:lnTo>
                    <a:lnTo>
                      <a:pt x="10" y="885"/>
                    </a:lnTo>
                    <a:lnTo>
                      <a:pt x="7" y="908"/>
                    </a:lnTo>
                    <a:lnTo>
                      <a:pt x="4" y="930"/>
                    </a:lnTo>
                    <a:lnTo>
                      <a:pt x="1" y="951"/>
                    </a:lnTo>
                    <a:lnTo>
                      <a:pt x="0" y="970"/>
                    </a:lnTo>
                    <a:lnTo>
                      <a:pt x="0" y="987"/>
                    </a:lnTo>
                    <a:lnTo>
                      <a:pt x="1" y="1000"/>
                    </a:lnTo>
                    <a:lnTo>
                      <a:pt x="4" y="1010"/>
                    </a:lnTo>
                    <a:lnTo>
                      <a:pt x="8" y="1021"/>
                    </a:lnTo>
                    <a:lnTo>
                      <a:pt x="13" y="1031"/>
                    </a:lnTo>
                    <a:lnTo>
                      <a:pt x="18" y="1042"/>
                    </a:lnTo>
                    <a:lnTo>
                      <a:pt x="24" y="1051"/>
                    </a:lnTo>
                    <a:lnTo>
                      <a:pt x="29" y="1060"/>
                    </a:lnTo>
                    <a:lnTo>
                      <a:pt x="34" y="1067"/>
                    </a:lnTo>
                    <a:lnTo>
                      <a:pt x="38" y="1073"/>
                    </a:lnTo>
                    <a:lnTo>
                      <a:pt x="40" y="1076"/>
                    </a:lnTo>
                    <a:lnTo>
                      <a:pt x="42" y="1078"/>
                    </a:lnTo>
                    <a:lnTo>
                      <a:pt x="41" y="1079"/>
                    </a:lnTo>
                    <a:lnTo>
                      <a:pt x="38" y="1082"/>
                    </a:lnTo>
                    <a:lnTo>
                      <a:pt x="36" y="1088"/>
                    </a:lnTo>
                    <a:lnTo>
                      <a:pt x="32" y="1095"/>
                    </a:lnTo>
                    <a:lnTo>
                      <a:pt x="29" y="1103"/>
                    </a:lnTo>
                    <a:lnTo>
                      <a:pt x="25" y="1112"/>
                    </a:lnTo>
                    <a:lnTo>
                      <a:pt x="21" y="1122"/>
                    </a:lnTo>
                    <a:lnTo>
                      <a:pt x="17" y="1132"/>
                    </a:lnTo>
                    <a:lnTo>
                      <a:pt x="13" y="1142"/>
                    </a:lnTo>
                    <a:lnTo>
                      <a:pt x="11" y="1152"/>
                    </a:lnTo>
                    <a:lnTo>
                      <a:pt x="10" y="1165"/>
                    </a:lnTo>
                    <a:lnTo>
                      <a:pt x="10" y="1184"/>
                    </a:lnTo>
                    <a:lnTo>
                      <a:pt x="11" y="1207"/>
                    </a:lnTo>
                    <a:lnTo>
                      <a:pt x="13" y="1232"/>
                    </a:lnTo>
                    <a:lnTo>
                      <a:pt x="16" y="1258"/>
                    </a:lnTo>
                    <a:lnTo>
                      <a:pt x="19" y="1283"/>
                    </a:lnTo>
                    <a:lnTo>
                      <a:pt x="23" y="1306"/>
                    </a:lnTo>
                    <a:lnTo>
                      <a:pt x="26" y="1323"/>
                    </a:lnTo>
                    <a:lnTo>
                      <a:pt x="27" y="1335"/>
                    </a:lnTo>
                    <a:lnTo>
                      <a:pt x="28" y="1340"/>
                    </a:lnTo>
                    <a:lnTo>
                      <a:pt x="30" y="1345"/>
                    </a:lnTo>
                    <a:lnTo>
                      <a:pt x="36" y="1357"/>
                    </a:lnTo>
                    <a:lnTo>
                      <a:pt x="46" y="1376"/>
                    </a:lnTo>
                    <a:lnTo>
                      <a:pt x="61" y="1399"/>
                    </a:lnTo>
                    <a:lnTo>
                      <a:pt x="80" y="1424"/>
                    </a:lnTo>
                    <a:lnTo>
                      <a:pt x="104" y="1448"/>
                    </a:lnTo>
                    <a:lnTo>
                      <a:pt x="133" y="1470"/>
                    </a:lnTo>
                    <a:lnTo>
                      <a:pt x="168" y="1487"/>
                    </a:lnTo>
                    <a:lnTo>
                      <a:pt x="207" y="1499"/>
                    </a:lnTo>
                    <a:lnTo>
                      <a:pt x="252" y="1501"/>
                    </a:lnTo>
                    <a:lnTo>
                      <a:pt x="262" y="1503"/>
                    </a:lnTo>
                    <a:lnTo>
                      <a:pt x="271" y="1501"/>
                    </a:lnTo>
                    <a:lnTo>
                      <a:pt x="279" y="1500"/>
                    </a:lnTo>
                    <a:lnTo>
                      <a:pt x="288" y="1498"/>
                    </a:lnTo>
                    <a:lnTo>
                      <a:pt x="296" y="1496"/>
                    </a:lnTo>
                    <a:lnTo>
                      <a:pt x="304" y="1494"/>
                    </a:lnTo>
                    <a:lnTo>
                      <a:pt x="311" y="1493"/>
                    </a:lnTo>
                    <a:lnTo>
                      <a:pt x="317" y="1491"/>
                    </a:lnTo>
                    <a:lnTo>
                      <a:pt x="324" y="1490"/>
                    </a:lnTo>
                    <a:lnTo>
                      <a:pt x="329" y="1487"/>
                    </a:lnTo>
                    <a:lnTo>
                      <a:pt x="334" y="1486"/>
                    </a:lnTo>
                    <a:lnTo>
                      <a:pt x="348" y="1480"/>
                    </a:lnTo>
                    <a:lnTo>
                      <a:pt x="362" y="1469"/>
                    </a:lnTo>
                    <a:lnTo>
                      <a:pt x="377" y="1456"/>
                    </a:lnTo>
                    <a:lnTo>
                      <a:pt x="390" y="1442"/>
                    </a:lnTo>
                    <a:lnTo>
                      <a:pt x="403" y="1425"/>
                    </a:lnTo>
                    <a:lnTo>
                      <a:pt x="415" y="1408"/>
                    </a:lnTo>
                    <a:lnTo>
                      <a:pt x="425" y="1391"/>
                    </a:lnTo>
                    <a:lnTo>
                      <a:pt x="432" y="1374"/>
                    </a:lnTo>
                    <a:lnTo>
                      <a:pt x="438" y="1359"/>
                    </a:lnTo>
                    <a:lnTo>
                      <a:pt x="441" y="1345"/>
                    </a:lnTo>
                    <a:lnTo>
                      <a:pt x="441" y="1334"/>
                    </a:lnTo>
                    <a:lnTo>
                      <a:pt x="440" y="1322"/>
                    </a:lnTo>
                    <a:lnTo>
                      <a:pt x="438" y="1310"/>
                    </a:lnTo>
                    <a:lnTo>
                      <a:pt x="435" y="1299"/>
                    </a:lnTo>
                    <a:lnTo>
                      <a:pt x="432" y="1289"/>
                    </a:lnTo>
                    <a:lnTo>
                      <a:pt x="429" y="1280"/>
                    </a:lnTo>
                    <a:lnTo>
                      <a:pt x="426" y="1272"/>
                    </a:lnTo>
                    <a:lnTo>
                      <a:pt x="424" y="1267"/>
                    </a:lnTo>
                    <a:lnTo>
                      <a:pt x="422" y="1263"/>
                    </a:lnTo>
                    <a:lnTo>
                      <a:pt x="422" y="1262"/>
                    </a:lnTo>
                    <a:lnTo>
                      <a:pt x="424" y="1262"/>
                    </a:lnTo>
                    <a:lnTo>
                      <a:pt x="431" y="1259"/>
                    </a:lnTo>
                    <a:lnTo>
                      <a:pt x="442" y="1256"/>
                    </a:lnTo>
                    <a:lnTo>
                      <a:pt x="455" y="1250"/>
                    </a:lnTo>
                    <a:lnTo>
                      <a:pt x="469" y="1243"/>
                    </a:lnTo>
                    <a:lnTo>
                      <a:pt x="484" y="1234"/>
                    </a:lnTo>
                    <a:lnTo>
                      <a:pt x="498" y="1222"/>
                    </a:lnTo>
                    <a:lnTo>
                      <a:pt x="508" y="1209"/>
                    </a:lnTo>
                    <a:lnTo>
                      <a:pt x="516" y="1194"/>
                    </a:lnTo>
                    <a:lnTo>
                      <a:pt x="519" y="1177"/>
                    </a:lnTo>
                    <a:lnTo>
                      <a:pt x="516" y="1152"/>
                    </a:lnTo>
                    <a:lnTo>
                      <a:pt x="508" y="1129"/>
                    </a:lnTo>
                    <a:lnTo>
                      <a:pt x="497" y="1109"/>
                    </a:lnTo>
                    <a:lnTo>
                      <a:pt x="482" y="1091"/>
                    </a:lnTo>
                    <a:lnTo>
                      <a:pt x="468" y="1076"/>
                    </a:lnTo>
                    <a:lnTo>
                      <a:pt x="453" y="1062"/>
                    </a:lnTo>
                    <a:lnTo>
                      <a:pt x="440" y="1050"/>
                    </a:lnTo>
                    <a:lnTo>
                      <a:pt x="429" y="1039"/>
                    </a:lnTo>
                    <a:lnTo>
                      <a:pt x="423" y="1029"/>
                    </a:lnTo>
                    <a:lnTo>
                      <a:pt x="423" y="1021"/>
                    </a:lnTo>
                    <a:lnTo>
                      <a:pt x="426" y="1022"/>
                    </a:lnTo>
                  </a:path>
                </a:pathLst>
              </a:custGeom>
              <a:noFill/>
              <a:ln w="12700" cap="rnd">
                <a:solidFill>
                  <a:srgbClr val="000000"/>
                </a:solidFill>
                <a:round/>
                <a:headEnd type="none" w="sm" len="sm"/>
                <a:tailEnd type="none" w="sm" len="sm"/>
              </a:ln>
            </p:spPr>
            <p:txBody>
              <a:bodyPr/>
              <a:lstStyle/>
              <a:p>
                <a:endParaRPr lang="en-US"/>
              </a:p>
            </p:txBody>
          </p:sp>
          <p:sp>
            <p:nvSpPr>
              <p:cNvPr id="84575" name="Freeform 607"/>
              <p:cNvSpPr>
                <a:spLocks noChangeAspect="1"/>
              </p:cNvSpPr>
              <p:nvPr/>
            </p:nvSpPr>
            <p:spPr bwMode="auto">
              <a:xfrm>
                <a:off x="6023" y="1200"/>
                <a:ext cx="8" cy="54"/>
              </a:xfrm>
              <a:custGeom>
                <a:avLst/>
                <a:gdLst>
                  <a:gd name="T0" fmla="*/ 2 w 17"/>
                  <a:gd name="T1" fmla="*/ 0 h 111"/>
                  <a:gd name="T2" fmla="*/ 2 w 17"/>
                  <a:gd name="T3" fmla="*/ 1 h 111"/>
                  <a:gd name="T4" fmla="*/ 1 w 17"/>
                  <a:gd name="T5" fmla="*/ 3 h 111"/>
                  <a:gd name="T6" fmla="*/ 1 w 17"/>
                  <a:gd name="T7" fmla="*/ 4 h 111"/>
                  <a:gd name="T8" fmla="*/ 0 w 17"/>
                  <a:gd name="T9" fmla="*/ 5 h 111"/>
                  <a:gd name="T10" fmla="*/ 0 w 17"/>
                  <a:gd name="T11" fmla="*/ 6 h 111"/>
                  <a:gd name="T12" fmla="*/ 0 w 17"/>
                  <a:gd name="T13" fmla="*/ 8 h 111"/>
                  <a:gd name="T14" fmla="*/ 0 w 17"/>
                  <a:gd name="T15" fmla="*/ 9 h 111"/>
                  <a:gd name="T16" fmla="*/ 0 w 17"/>
                  <a:gd name="T17" fmla="*/ 10 h 111"/>
                  <a:gd name="T18" fmla="*/ 0 w 17"/>
                  <a:gd name="T19" fmla="*/ 12 h 111"/>
                  <a:gd name="T20" fmla="*/ 0 w 17"/>
                  <a:gd name="T21" fmla="*/ 13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11"/>
                  <a:gd name="T35" fmla="*/ 17 w 17"/>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11">
                    <a:moveTo>
                      <a:pt x="16" y="0"/>
                    </a:moveTo>
                    <a:lnTo>
                      <a:pt x="16" y="11"/>
                    </a:lnTo>
                    <a:lnTo>
                      <a:pt x="12" y="24"/>
                    </a:lnTo>
                    <a:lnTo>
                      <a:pt x="9" y="34"/>
                    </a:lnTo>
                    <a:lnTo>
                      <a:pt x="6" y="46"/>
                    </a:lnTo>
                    <a:lnTo>
                      <a:pt x="6" y="56"/>
                    </a:lnTo>
                    <a:lnTo>
                      <a:pt x="6" y="68"/>
                    </a:lnTo>
                    <a:lnTo>
                      <a:pt x="3" y="78"/>
                    </a:lnTo>
                    <a:lnTo>
                      <a:pt x="3" y="89"/>
                    </a:lnTo>
                    <a:lnTo>
                      <a:pt x="0" y="100"/>
                    </a:lnTo>
                    <a:lnTo>
                      <a:pt x="0" y="110"/>
                    </a:lnTo>
                  </a:path>
                </a:pathLst>
              </a:custGeom>
              <a:noFill/>
              <a:ln w="12700" cap="rnd">
                <a:solidFill>
                  <a:srgbClr val="000000"/>
                </a:solidFill>
                <a:round/>
                <a:headEnd type="none" w="sm" len="sm"/>
                <a:tailEnd type="none" w="sm" len="sm"/>
              </a:ln>
            </p:spPr>
            <p:txBody>
              <a:bodyPr/>
              <a:lstStyle/>
              <a:p>
                <a:endParaRPr lang="en-US"/>
              </a:p>
            </p:txBody>
          </p:sp>
          <p:sp>
            <p:nvSpPr>
              <p:cNvPr id="84576" name="Freeform 608"/>
              <p:cNvSpPr>
                <a:spLocks noChangeAspect="1"/>
              </p:cNvSpPr>
              <p:nvPr/>
            </p:nvSpPr>
            <p:spPr bwMode="auto">
              <a:xfrm>
                <a:off x="5435" y="1532"/>
                <a:ext cx="43" cy="76"/>
              </a:xfrm>
              <a:custGeom>
                <a:avLst/>
                <a:gdLst>
                  <a:gd name="T0" fmla="*/ 10 w 87"/>
                  <a:gd name="T1" fmla="*/ 17 h 156"/>
                  <a:gd name="T2" fmla="*/ 9 w 87"/>
                  <a:gd name="T3" fmla="*/ 15 h 156"/>
                  <a:gd name="T4" fmla="*/ 8 w 87"/>
                  <a:gd name="T5" fmla="*/ 13 h 156"/>
                  <a:gd name="T6" fmla="*/ 8 w 87"/>
                  <a:gd name="T7" fmla="*/ 11 h 156"/>
                  <a:gd name="T8" fmla="*/ 7 w 87"/>
                  <a:gd name="T9" fmla="*/ 9 h 156"/>
                  <a:gd name="T10" fmla="*/ 7 w 87"/>
                  <a:gd name="T11" fmla="*/ 8 h 156"/>
                  <a:gd name="T12" fmla="*/ 6 w 87"/>
                  <a:gd name="T13" fmla="*/ 6 h 156"/>
                  <a:gd name="T14" fmla="*/ 6 w 87"/>
                  <a:gd name="T15" fmla="*/ 4 h 156"/>
                  <a:gd name="T16" fmla="*/ 6 w 87"/>
                  <a:gd name="T17" fmla="*/ 3 h 156"/>
                  <a:gd name="T18" fmla="*/ 7 w 87"/>
                  <a:gd name="T19" fmla="*/ 1 h 156"/>
                  <a:gd name="T20" fmla="*/ 8 w 87"/>
                  <a:gd name="T21" fmla="*/ 1 h 156"/>
                  <a:gd name="T22" fmla="*/ 8 w 87"/>
                  <a:gd name="T23" fmla="*/ 1 h 156"/>
                  <a:gd name="T24" fmla="*/ 8 w 87"/>
                  <a:gd name="T25" fmla="*/ 0 h 156"/>
                  <a:gd name="T26" fmla="*/ 8 w 87"/>
                  <a:gd name="T27" fmla="*/ 0 h 156"/>
                  <a:gd name="T28" fmla="*/ 8 w 87"/>
                  <a:gd name="T29" fmla="*/ 0 h 156"/>
                  <a:gd name="T30" fmla="*/ 8 w 87"/>
                  <a:gd name="T31" fmla="*/ 0 h 156"/>
                  <a:gd name="T32" fmla="*/ 7 w 87"/>
                  <a:gd name="T33" fmla="*/ 0 h 156"/>
                  <a:gd name="T34" fmla="*/ 7 w 87"/>
                  <a:gd name="T35" fmla="*/ 0 h 156"/>
                  <a:gd name="T36" fmla="*/ 6 w 87"/>
                  <a:gd name="T37" fmla="*/ 1 h 156"/>
                  <a:gd name="T38" fmla="*/ 6 w 87"/>
                  <a:gd name="T39" fmla="*/ 1 h 156"/>
                  <a:gd name="T40" fmla="*/ 6 w 87"/>
                  <a:gd name="T41" fmla="*/ 2 h 156"/>
                  <a:gd name="T42" fmla="*/ 5 w 87"/>
                  <a:gd name="T43" fmla="*/ 3 h 156"/>
                  <a:gd name="T44" fmla="*/ 5 w 87"/>
                  <a:gd name="T45" fmla="*/ 3 h 156"/>
                  <a:gd name="T46" fmla="*/ 4 w 87"/>
                  <a:gd name="T47" fmla="*/ 2 h 156"/>
                  <a:gd name="T48" fmla="*/ 2 w 87"/>
                  <a:gd name="T49" fmla="*/ 2 h 156"/>
                  <a:gd name="T50" fmla="*/ 1 w 87"/>
                  <a:gd name="T51" fmla="*/ 1 h 156"/>
                  <a:gd name="T52" fmla="*/ 0 w 87"/>
                  <a:gd name="T53" fmla="*/ 1 h 156"/>
                  <a:gd name="T54" fmla="*/ 0 w 87"/>
                  <a:gd name="T55" fmla="*/ 1 h 156"/>
                  <a:gd name="T56" fmla="*/ 0 w 87"/>
                  <a:gd name="T57" fmla="*/ 1 h 156"/>
                  <a:gd name="T58" fmla="*/ 0 w 87"/>
                  <a:gd name="T59" fmla="*/ 1 h 156"/>
                  <a:gd name="T60" fmla="*/ 0 w 87"/>
                  <a:gd name="T61" fmla="*/ 2 h 156"/>
                  <a:gd name="T62" fmla="*/ 0 w 87"/>
                  <a:gd name="T63" fmla="*/ 2 h 156"/>
                  <a:gd name="T64" fmla="*/ 0 w 87"/>
                  <a:gd name="T65" fmla="*/ 2 h 156"/>
                  <a:gd name="T66" fmla="*/ 1 w 87"/>
                  <a:gd name="T67" fmla="*/ 2 h 156"/>
                  <a:gd name="T68" fmla="*/ 3 w 87"/>
                  <a:gd name="T69" fmla="*/ 2 h 156"/>
                  <a:gd name="T70" fmla="*/ 4 w 87"/>
                  <a:gd name="T71" fmla="*/ 3 h 156"/>
                  <a:gd name="T72" fmla="*/ 5 w 87"/>
                  <a:gd name="T73" fmla="*/ 4 h 156"/>
                  <a:gd name="T74" fmla="*/ 6 w 87"/>
                  <a:gd name="T75" fmla="*/ 6 h 1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7"/>
                  <a:gd name="T115" fmla="*/ 0 h 156"/>
                  <a:gd name="T116" fmla="*/ 87 w 87"/>
                  <a:gd name="T117" fmla="*/ 156 h 1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7" h="156">
                    <a:moveTo>
                      <a:pt x="86" y="155"/>
                    </a:moveTo>
                    <a:lnTo>
                      <a:pt x="81" y="147"/>
                    </a:lnTo>
                    <a:lnTo>
                      <a:pt x="77" y="138"/>
                    </a:lnTo>
                    <a:lnTo>
                      <a:pt x="74" y="129"/>
                    </a:lnTo>
                    <a:lnTo>
                      <a:pt x="71" y="120"/>
                    </a:lnTo>
                    <a:lnTo>
                      <a:pt x="68" y="111"/>
                    </a:lnTo>
                    <a:lnTo>
                      <a:pt x="66" y="102"/>
                    </a:lnTo>
                    <a:lnTo>
                      <a:pt x="64" y="93"/>
                    </a:lnTo>
                    <a:lnTo>
                      <a:pt x="61" y="84"/>
                    </a:lnTo>
                    <a:lnTo>
                      <a:pt x="59" y="75"/>
                    </a:lnTo>
                    <a:lnTo>
                      <a:pt x="58" y="66"/>
                    </a:lnTo>
                    <a:lnTo>
                      <a:pt x="55" y="59"/>
                    </a:lnTo>
                    <a:lnTo>
                      <a:pt x="55" y="52"/>
                    </a:lnTo>
                    <a:lnTo>
                      <a:pt x="53" y="45"/>
                    </a:lnTo>
                    <a:lnTo>
                      <a:pt x="53" y="38"/>
                    </a:lnTo>
                    <a:lnTo>
                      <a:pt x="53" y="31"/>
                    </a:lnTo>
                    <a:lnTo>
                      <a:pt x="54" y="25"/>
                    </a:lnTo>
                    <a:lnTo>
                      <a:pt x="55" y="20"/>
                    </a:lnTo>
                    <a:lnTo>
                      <a:pt x="58" y="15"/>
                    </a:lnTo>
                    <a:lnTo>
                      <a:pt x="62" y="12"/>
                    </a:lnTo>
                    <a:lnTo>
                      <a:pt x="67" y="9"/>
                    </a:lnTo>
                    <a:lnTo>
                      <a:pt x="68" y="9"/>
                    </a:lnTo>
                    <a:lnTo>
                      <a:pt x="70" y="8"/>
                    </a:lnTo>
                    <a:lnTo>
                      <a:pt x="70" y="6"/>
                    </a:lnTo>
                    <a:lnTo>
                      <a:pt x="71" y="5"/>
                    </a:lnTo>
                    <a:lnTo>
                      <a:pt x="70" y="4"/>
                    </a:lnTo>
                    <a:lnTo>
                      <a:pt x="70" y="3"/>
                    </a:lnTo>
                    <a:lnTo>
                      <a:pt x="68" y="2"/>
                    </a:lnTo>
                    <a:lnTo>
                      <a:pt x="67" y="1"/>
                    </a:lnTo>
                    <a:lnTo>
                      <a:pt x="64" y="0"/>
                    </a:lnTo>
                    <a:lnTo>
                      <a:pt x="62" y="1"/>
                    </a:lnTo>
                    <a:lnTo>
                      <a:pt x="59" y="2"/>
                    </a:lnTo>
                    <a:lnTo>
                      <a:pt x="57" y="3"/>
                    </a:lnTo>
                    <a:lnTo>
                      <a:pt x="55" y="6"/>
                    </a:lnTo>
                    <a:lnTo>
                      <a:pt x="55" y="9"/>
                    </a:lnTo>
                    <a:lnTo>
                      <a:pt x="54" y="12"/>
                    </a:lnTo>
                    <a:lnTo>
                      <a:pt x="53" y="15"/>
                    </a:lnTo>
                    <a:lnTo>
                      <a:pt x="52" y="18"/>
                    </a:lnTo>
                    <a:lnTo>
                      <a:pt x="51" y="21"/>
                    </a:lnTo>
                    <a:lnTo>
                      <a:pt x="49" y="23"/>
                    </a:lnTo>
                    <a:lnTo>
                      <a:pt x="46" y="24"/>
                    </a:lnTo>
                    <a:lnTo>
                      <a:pt x="42" y="24"/>
                    </a:lnTo>
                    <a:lnTo>
                      <a:pt x="38" y="22"/>
                    </a:lnTo>
                    <a:lnTo>
                      <a:pt x="33" y="21"/>
                    </a:lnTo>
                    <a:lnTo>
                      <a:pt x="29" y="18"/>
                    </a:lnTo>
                    <a:lnTo>
                      <a:pt x="23" y="16"/>
                    </a:lnTo>
                    <a:lnTo>
                      <a:pt x="19" y="15"/>
                    </a:lnTo>
                    <a:lnTo>
                      <a:pt x="14" y="13"/>
                    </a:lnTo>
                    <a:lnTo>
                      <a:pt x="9" y="12"/>
                    </a:lnTo>
                    <a:lnTo>
                      <a:pt x="4" y="12"/>
                    </a:lnTo>
                    <a:lnTo>
                      <a:pt x="1" y="14"/>
                    </a:lnTo>
                    <a:lnTo>
                      <a:pt x="0" y="14"/>
                    </a:lnTo>
                    <a:lnTo>
                      <a:pt x="0" y="15"/>
                    </a:lnTo>
                    <a:lnTo>
                      <a:pt x="0" y="16"/>
                    </a:lnTo>
                    <a:lnTo>
                      <a:pt x="0" y="17"/>
                    </a:lnTo>
                    <a:lnTo>
                      <a:pt x="0" y="18"/>
                    </a:lnTo>
                    <a:lnTo>
                      <a:pt x="9" y="20"/>
                    </a:lnTo>
                    <a:lnTo>
                      <a:pt x="17" y="21"/>
                    </a:lnTo>
                    <a:lnTo>
                      <a:pt x="25" y="22"/>
                    </a:lnTo>
                    <a:lnTo>
                      <a:pt x="31" y="24"/>
                    </a:lnTo>
                    <a:lnTo>
                      <a:pt x="37" y="27"/>
                    </a:lnTo>
                    <a:lnTo>
                      <a:pt x="42" y="31"/>
                    </a:lnTo>
                    <a:lnTo>
                      <a:pt x="47" y="36"/>
                    </a:lnTo>
                    <a:lnTo>
                      <a:pt x="51" y="44"/>
                    </a:lnTo>
                    <a:lnTo>
                      <a:pt x="54" y="53"/>
                    </a:lnTo>
                    <a:lnTo>
                      <a:pt x="58" y="66"/>
                    </a:lnTo>
                  </a:path>
                </a:pathLst>
              </a:custGeom>
              <a:noFill/>
              <a:ln w="12700" cap="rnd">
                <a:solidFill>
                  <a:srgbClr val="000000"/>
                </a:solidFill>
                <a:round/>
                <a:headEnd type="none" w="sm" len="sm"/>
                <a:tailEnd type="none" w="sm" len="sm"/>
              </a:ln>
            </p:spPr>
            <p:txBody>
              <a:bodyPr/>
              <a:lstStyle/>
              <a:p>
                <a:endParaRPr lang="en-US"/>
              </a:p>
            </p:txBody>
          </p:sp>
          <p:sp>
            <p:nvSpPr>
              <p:cNvPr id="84577" name="Freeform 609"/>
              <p:cNvSpPr>
                <a:spLocks noChangeAspect="1"/>
              </p:cNvSpPr>
              <p:nvPr/>
            </p:nvSpPr>
            <p:spPr bwMode="auto">
              <a:xfrm>
                <a:off x="5462" y="1596"/>
                <a:ext cx="11" cy="15"/>
              </a:xfrm>
              <a:custGeom>
                <a:avLst/>
                <a:gdLst>
                  <a:gd name="T0" fmla="*/ 2 w 23"/>
                  <a:gd name="T1" fmla="*/ 0 h 31"/>
                  <a:gd name="T2" fmla="*/ 2 w 23"/>
                  <a:gd name="T3" fmla="*/ 0 h 31"/>
                  <a:gd name="T4" fmla="*/ 2 w 23"/>
                  <a:gd name="T5" fmla="*/ 0 h 31"/>
                  <a:gd name="T6" fmla="*/ 2 w 23"/>
                  <a:gd name="T7" fmla="*/ 0 h 31"/>
                  <a:gd name="T8" fmla="*/ 2 w 23"/>
                  <a:gd name="T9" fmla="*/ 1 h 31"/>
                  <a:gd name="T10" fmla="*/ 2 w 23"/>
                  <a:gd name="T11" fmla="*/ 1 h 31"/>
                  <a:gd name="T12" fmla="*/ 2 w 23"/>
                  <a:gd name="T13" fmla="*/ 2 h 31"/>
                  <a:gd name="T14" fmla="*/ 2 w 23"/>
                  <a:gd name="T15" fmla="*/ 2 h 31"/>
                  <a:gd name="T16" fmla="*/ 1 w 23"/>
                  <a:gd name="T17" fmla="*/ 3 h 31"/>
                  <a:gd name="T18" fmla="*/ 1 w 23"/>
                  <a:gd name="T19" fmla="*/ 3 h 31"/>
                  <a:gd name="T20" fmla="*/ 0 w 23"/>
                  <a:gd name="T21" fmla="*/ 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31"/>
                  <a:gd name="T35" fmla="*/ 23 w 2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31">
                    <a:moveTo>
                      <a:pt x="19" y="0"/>
                    </a:moveTo>
                    <a:lnTo>
                      <a:pt x="19" y="0"/>
                    </a:lnTo>
                    <a:lnTo>
                      <a:pt x="20" y="3"/>
                    </a:lnTo>
                    <a:lnTo>
                      <a:pt x="21" y="5"/>
                    </a:lnTo>
                    <a:lnTo>
                      <a:pt x="22" y="9"/>
                    </a:lnTo>
                    <a:lnTo>
                      <a:pt x="22" y="13"/>
                    </a:lnTo>
                    <a:lnTo>
                      <a:pt x="20" y="16"/>
                    </a:lnTo>
                    <a:lnTo>
                      <a:pt x="18" y="20"/>
                    </a:lnTo>
                    <a:lnTo>
                      <a:pt x="14" y="25"/>
                    </a:lnTo>
                    <a:lnTo>
                      <a:pt x="8" y="28"/>
                    </a:lnTo>
                    <a:lnTo>
                      <a:pt x="0" y="30"/>
                    </a:lnTo>
                  </a:path>
                </a:pathLst>
              </a:custGeom>
              <a:noFill/>
              <a:ln w="12700" cap="rnd">
                <a:solidFill>
                  <a:srgbClr val="000000"/>
                </a:solidFill>
                <a:round/>
                <a:headEnd type="none" w="sm" len="sm"/>
                <a:tailEnd type="none" w="sm" len="sm"/>
              </a:ln>
            </p:spPr>
            <p:txBody>
              <a:bodyPr/>
              <a:lstStyle/>
              <a:p>
                <a:endParaRPr lang="en-US"/>
              </a:p>
            </p:txBody>
          </p:sp>
          <p:sp>
            <p:nvSpPr>
              <p:cNvPr id="84578" name="Freeform 610"/>
              <p:cNvSpPr>
                <a:spLocks noChangeAspect="1"/>
              </p:cNvSpPr>
              <p:nvPr/>
            </p:nvSpPr>
            <p:spPr bwMode="auto">
              <a:xfrm>
                <a:off x="5727" y="1141"/>
                <a:ext cx="31" cy="88"/>
              </a:xfrm>
              <a:custGeom>
                <a:avLst/>
                <a:gdLst>
                  <a:gd name="T0" fmla="*/ 7 w 63"/>
                  <a:gd name="T1" fmla="*/ 2 h 182"/>
                  <a:gd name="T2" fmla="*/ 6 w 63"/>
                  <a:gd name="T3" fmla="*/ 4 h 182"/>
                  <a:gd name="T4" fmla="*/ 5 w 63"/>
                  <a:gd name="T5" fmla="*/ 5 h 182"/>
                  <a:gd name="T6" fmla="*/ 4 w 63"/>
                  <a:gd name="T7" fmla="*/ 5 h 182"/>
                  <a:gd name="T8" fmla="*/ 3 w 63"/>
                  <a:gd name="T9" fmla="*/ 6 h 182"/>
                  <a:gd name="T10" fmla="*/ 3 w 63"/>
                  <a:gd name="T11" fmla="*/ 7 h 182"/>
                  <a:gd name="T12" fmla="*/ 2 w 63"/>
                  <a:gd name="T13" fmla="*/ 9 h 182"/>
                  <a:gd name="T14" fmla="*/ 2 w 63"/>
                  <a:gd name="T15" fmla="*/ 10 h 182"/>
                  <a:gd name="T16" fmla="*/ 2 w 63"/>
                  <a:gd name="T17" fmla="*/ 11 h 182"/>
                  <a:gd name="T18" fmla="*/ 2 w 63"/>
                  <a:gd name="T19" fmla="*/ 12 h 182"/>
                  <a:gd name="T20" fmla="*/ 1 w 63"/>
                  <a:gd name="T21" fmla="*/ 13 h 182"/>
                  <a:gd name="T22" fmla="*/ 1 w 63"/>
                  <a:gd name="T23" fmla="*/ 14 h 182"/>
                  <a:gd name="T24" fmla="*/ 1 w 63"/>
                  <a:gd name="T25" fmla="*/ 15 h 182"/>
                  <a:gd name="T26" fmla="*/ 1 w 63"/>
                  <a:gd name="T27" fmla="*/ 16 h 182"/>
                  <a:gd name="T28" fmla="*/ 1 w 63"/>
                  <a:gd name="T29" fmla="*/ 16 h 182"/>
                  <a:gd name="T30" fmla="*/ 1 w 63"/>
                  <a:gd name="T31" fmla="*/ 18 h 182"/>
                  <a:gd name="T32" fmla="*/ 0 w 63"/>
                  <a:gd name="T33" fmla="*/ 19 h 182"/>
                  <a:gd name="T34" fmla="*/ 0 w 63"/>
                  <a:gd name="T35" fmla="*/ 20 h 182"/>
                  <a:gd name="T36" fmla="*/ 0 w 63"/>
                  <a:gd name="T37" fmla="*/ 21 h 182"/>
                  <a:gd name="T38" fmla="*/ 0 w 63"/>
                  <a:gd name="T39" fmla="*/ 21 h 182"/>
                  <a:gd name="T40" fmla="*/ 0 w 63"/>
                  <a:gd name="T41" fmla="*/ 21 h 182"/>
                  <a:gd name="T42" fmla="*/ 0 w 63"/>
                  <a:gd name="T43" fmla="*/ 21 h 182"/>
                  <a:gd name="T44" fmla="*/ 0 w 63"/>
                  <a:gd name="T45" fmla="*/ 20 h 182"/>
                  <a:gd name="T46" fmla="*/ 0 w 63"/>
                  <a:gd name="T47" fmla="*/ 18 h 182"/>
                  <a:gd name="T48" fmla="*/ 0 w 63"/>
                  <a:gd name="T49" fmla="*/ 17 h 182"/>
                  <a:gd name="T50" fmla="*/ 0 w 63"/>
                  <a:gd name="T51" fmla="*/ 16 h 182"/>
                  <a:gd name="T52" fmla="*/ 0 w 63"/>
                  <a:gd name="T53" fmla="*/ 15 h 182"/>
                  <a:gd name="T54" fmla="*/ 1 w 63"/>
                  <a:gd name="T55" fmla="*/ 14 h 182"/>
                  <a:gd name="T56" fmla="*/ 1 w 63"/>
                  <a:gd name="T57" fmla="*/ 13 h 182"/>
                  <a:gd name="T58" fmla="*/ 1 w 63"/>
                  <a:gd name="T59" fmla="*/ 12 h 182"/>
                  <a:gd name="T60" fmla="*/ 1 w 63"/>
                  <a:gd name="T61" fmla="*/ 11 h 182"/>
                  <a:gd name="T62" fmla="*/ 2 w 63"/>
                  <a:gd name="T63" fmla="*/ 9 h 182"/>
                  <a:gd name="T64" fmla="*/ 2 w 63"/>
                  <a:gd name="T65" fmla="*/ 8 h 182"/>
                  <a:gd name="T66" fmla="*/ 2 w 63"/>
                  <a:gd name="T67" fmla="*/ 8 h 182"/>
                  <a:gd name="T68" fmla="*/ 2 w 63"/>
                  <a:gd name="T69" fmla="*/ 7 h 182"/>
                  <a:gd name="T70" fmla="*/ 2 w 63"/>
                  <a:gd name="T71" fmla="*/ 7 h 182"/>
                  <a:gd name="T72" fmla="*/ 2 w 63"/>
                  <a:gd name="T73" fmla="*/ 7 h 182"/>
                  <a:gd name="T74" fmla="*/ 2 w 63"/>
                  <a:gd name="T75" fmla="*/ 6 h 182"/>
                  <a:gd name="T76" fmla="*/ 2 w 63"/>
                  <a:gd name="T77" fmla="*/ 5 h 182"/>
                  <a:gd name="T78" fmla="*/ 2 w 63"/>
                  <a:gd name="T79" fmla="*/ 5 h 182"/>
                  <a:gd name="T80" fmla="*/ 1 w 63"/>
                  <a:gd name="T81" fmla="*/ 5 h 182"/>
                  <a:gd name="T82" fmla="*/ 1 w 63"/>
                  <a:gd name="T83" fmla="*/ 4 h 182"/>
                  <a:gd name="T84" fmla="*/ 1 w 63"/>
                  <a:gd name="T85" fmla="*/ 3 h 182"/>
                  <a:gd name="T86" fmla="*/ 1 w 63"/>
                  <a:gd name="T87" fmla="*/ 2 h 182"/>
                  <a:gd name="T88" fmla="*/ 1 w 63"/>
                  <a:gd name="T89" fmla="*/ 1 h 182"/>
                  <a:gd name="T90" fmla="*/ 2 w 63"/>
                  <a:gd name="T91" fmla="*/ 0 h 182"/>
                  <a:gd name="T92" fmla="*/ 3 w 63"/>
                  <a:gd name="T93" fmla="*/ 0 h 182"/>
                  <a:gd name="T94" fmla="*/ 4 w 63"/>
                  <a:gd name="T95" fmla="*/ 0 h 182"/>
                  <a:gd name="T96" fmla="*/ 6 w 63"/>
                  <a:gd name="T97" fmla="*/ 0 h 182"/>
                  <a:gd name="T98" fmla="*/ 7 w 63"/>
                  <a:gd name="T99" fmla="*/ 1 h 182"/>
                  <a:gd name="T100" fmla="*/ 7 w 63"/>
                  <a:gd name="T101" fmla="*/ 1 h 1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
                  <a:gd name="T154" fmla="*/ 0 h 182"/>
                  <a:gd name="T155" fmla="*/ 63 w 63"/>
                  <a:gd name="T156" fmla="*/ 182 h 1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 h="182">
                    <a:moveTo>
                      <a:pt x="62" y="13"/>
                    </a:moveTo>
                    <a:lnTo>
                      <a:pt x="62" y="18"/>
                    </a:lnTo>
                    <a:lnTo>
                      <a:pt x="61" y="23"/>
                    </a:lnTo>
                    <a:lnTo>
                      <a:pt x="59" y="28"/>
                    </a:lnTo>
                    <a:lnTo>
                      <a:pt x="56" y="32"/>
                    </a:lnTo>
                    <a:lnTo>
                      <a:pt x="52" y="36"/>
                    </a:lnTo>
                    <a:lnTo>
                      <a:pt x="48" y="39"/>
                    </a:lnTo>
                    <a:lnTo>
                      <a:pt x="44" y="42"/>
                    </a:lnTo>
                    <a:lnTo>
                      <a:pt x="41" y="45"/>
                    </a:lnTo>
                    <a:lnTo>
                      <a:pt x="38" y="47"/>
                    </a:lnTo>
                    <a:lnTo>
                      <a:pt x="35" y="48"/>
                    </a:lnTo>
                    <a:lnTo>
                      <a:pt x="35" y="50"/>
                    </a:lnTo>
                    <a:lnTo>
                      <a:pt x="33" y="52"/>
                    </a:lnTo>
                    <a:lnTo>
                      <a:pt x="31" y="55"/>
                    </a:lnTo>
                    <a:lnTo>
                      <a:pt x="30" y="58"/>
                    </a:lnTo>
                    <a:lnTo>
                      <a:pt x="28" y="62"/>
                    </a:lnTo>
                    <a:lnTo>
                      <a:pt x="27" y="67"/>
                    </a:lnTo>
                    <a:lnTo>
                      <a:pt x="25" y="72"/>
                    </a:lnTo>
                    <a:lnTo>
                      <a:pt x="25" y="77"/>
                    </a:lnTo>
                    <a:lnTo>
                      <a:pt x="23" y="83"/>
                    </a:lnTo>
                    <a:lnTo>
                      <a:pt x="22" y="89"/>
                    </a:lnTo>
                    <a:lnTo>
                      <a:pt x="22" y="90"/>
                    </a:lnTo>
                    <a:lnTo>
                      <a:pt x="21" y="92"/>
                    </a:lnTo>
                    <a:lnTo>
                      <a:pt x="20" y="94"/>
                    </a:lnTo>
                    <a:lnTo>
                      <a:pt x="19" y="96"/>
                    </a:lnTo>
                    <a:lnTo>
                      <a:pt x="18" y="99"/>
                    </a:lnTo>
                    <a:lnTo>
                      <a:pt x="17" y="101"/>
                    </a:lnTo>
                    <a:lnTo>
                      <a:pt x="16" y="104"/>
                    </a:lnTo>
                    <a:lnTo>
                      <a:pt x="15" y="108"/>
                    </a:lnTo>
                    <a:lnTo>
                      <a:pt x="14" y="111"/>
                    </a:lnTo>
                    <a:lnTo>
                      <a:pt x="13" y="115"/>
                    </a:lnTo>
                    <a:lnTo>
                      <a:pt x="12" y="118"/>
                    </a:lnTo>
                    <a:lnTo>
                      <a:pt x="12" y="121"/>
                    </a:lnTo>
                    <a:lnTo>
                      <a:pt x="12" y="124"/>
                    </a:lnTo>
                    <a:lnTo>
                      <a:pt x="12" y="127"/>
                    </a:lnTo>
                    <a:lnTo>
                      <a:pt x="12" y="130"/>
                    </a:lnTo>
                    <a:lnTo>
                      <a:pt x="12" y="133"/>
                    </a:lnTo>
                    <a:lnTo>
                      <a:pt x="12" y="137"/>
                    </a:lnTo>
                    <a:lnTo>
                      <a:pt x="12" y="140"/>
                    </a:lnTo>
                    <a:lnTo>
                      <a:pt x="11" y="143"/>
                    </a:lnTo>
                    <a:lnTo>
                      <a:pt x="10" y="146"/>
                    </a:lnTo>
                    <a:lnTo>
                      <a:pt x="9" y="149"/>
                    </a:lnTo>
                    <a:lnTo>
                      <a:pt x="9" y="153"/>
                    </a:lnTo>
                    <a:lnTo>
                      <a:pt x="8" y="157"/>
                    </a:lnTo>
                    <a:lnTo>
                      <a:pt x="7" y="161"/>
                    </a:lnTo>
                    <a:lnTo>
                      <a:pt x="6" y="164"/>
                    </a:lnTo>
                    <a:lnTo>
                      <a:pt x="6" y="168"/>
                    </a:lnTo>
                    <a:lnTo>
                      <a:pt x="5" y="171"/>
                    </a:lnTo>
                    <a:lnTo>
                      <a:pt x="4" y="175"/>
                    </a:lnTo>
                    <a:lnTo>
                      <a:pt x="3" y="178"/>
                    </a:lnTo>
                    <a:lnTo>
                      <a:pt x="3" y="181"/>
                    </a:lnTo>
                    <a:lnTo>
                      <a:pt x="3" y="180"/>
                    </a:lnTo>
                    <a:lnTo>
                      <a:pt x="2" y="181"/>
                    </a:lnTo>
                    <a:lnTo>
                      <a:pt x="1" y="181"/>
                    </a:lnTo>
                    <a:lnTo>
                      <a:pt x="0" y="181"/>
                    </a:lnTo>
                    <a:lnTo>
                      <a:pt x="0" y="177"/>
                    </a:lnTo>
                    <a:lnTo>
                      <a:pt x="0" y="173"/>
                    </a:lnTo>
                    <a:lnTo>
                      <a:pt x="1" y="169"/>
                    </a:lnTo>
                    <a:lnTo>
                      <a:pt x="2" y="165"/>
                    </a:lnTo>
                    <a:lnTo>
                      <a:pt x="3" y="162"/>
                    </a:lnTo>
                    <a:lnTo>
                      <a:pt x="3" y="158"/>
                    </a:lnTo>
                    <a:lnTo>
                      <a:pt x="4" y="154"/>
                    </a:lnTo>
                    <a:lnTo>
                      <a:pt x="5" y="150"/>
                    </a:lnTo>
                    <a:lnTo>
                      <a:pt x="6" y="146"/>
                    </a:lnTo>
                    <a:lnTo>
                      <a:pt x="6" y="142"/>
                    </a:lnTo>
                    <a:lnTo>
                      <a:pt x="7" y="139"/>
                    </a:lnTo>
                    <a:lnTo>
                      <a:pt x="7" y="136"/>
                    </a:lnTo>
                    <a:lnTo>
                      <a:pt x="7" y="132"/>
                    </a:lnTo>
                    <a:lnTo>
                      <a:pt x="7" y="129"/>
                    </a:lnTo>
                    <a:lnTo>
                      <a:pt x="8" y="126"/>
                    </a:lnTo>
                    <a:lnTo>
                      <a:pt x="8" y="122"/>
                    </a:lnTo>
                    <a:lnTo>
                      <a:pt x="8" y="119"/>
                    </a:lnTo>
                    <a:lnTo>
                      <a:pt x="9" y="116"/>
                    </a:lnTo>
                    <a:lnTo>
                      <a:pt x="9" y="113"/>
                    </a:lnTo>
                    <a:lnTo>
                      <a:pt x="9" y="109"/>
                    </a:lnTo>
                    <a:lnTo>
                      <a:pt x="11" y="105"/>
                    </a:lnTo>
                    <a:lnTo>
                      <a:pt x="12" y="102"/>
                    </a:lnTo>
                    <a:lnTo>
                      <a:pt x="13" y="98"/>
                    </a:lnTo>
                    <a:lnTo>
                      <a:pt x="14" y="94"/>
                    </a:lnTo>
                    <a:lnTo>
                      <a:pt x="15" y="91"/>
                    </a:lnTo>
                    <a:lnTo>
                      <a:pt x="16" y="87"/>
                    </a:lnTo>
                    <a:lnTo>
                      <a:pt x="18" y="83"/>
                    </a:lnTo>
                    <a:lnTo>
                      <a:pt x="19" y="80"/>
                    </a:lnTo>
                    <a:lnTo>
                      <a:pt x="19" y="76"/>
                    </a:lnTo>
                    <a:lnTo>
                      <a:pt x="20" y="73"/>
                    </a:lnTo>
                    <a:lnTo>
                      <a:pt x="20" y="70"/>
                    </a:lnTo>
                    <a:lnTo>
                      <a:pt x="20" y="69"/>
                    </a:lnTo>
                    <a:lnTo>
                      <a:pt x="20" y="67"/>
                    </a:lnTo>
                    <a:lnTo>
                      <a:pt x="20" y="66"/>
                    </a:lnTo>
                    <a:lnTo>
                      <a:pt x="20" y="64"/>
                    </a:lnTo>
                    <a:lnTo>
                      <a:pt x="20" y="63"/>
                    </a:lnTo>
                    <a:lnTo>
                      <a:pt x="19" y="61"/>
                    </a:lnTo>
                    <a:lnTo>
                      <a:pt x="19" y="60"/>
                    </a:lnTo>
                    <a:lnTo>
                      <a:pt x="19" y="58"/>
                    </a:lnTo>
                    <a:lnTo>
                      <a:pt x="19" y="57"/>
                    </a:lnTo>
                    <a:lnTo>
                      <a:pt x="20" y="55"/>
                    </a:lnTo>
                    <a:lnTo>
                      <a:pt x="20" y="54"/>
                    </a:lnTo>
                    <a:lnTo>
                      <a:pt x="21" y="52"/>
                    </a:lnTo>
                    <a:lnTo>
                      <a:pt x="21" y="51"/>
                    </a:lnTo>
                    <a:lnTo>
                      <a:pt x="21" y="49"/>
                    </a:lnTo>
                    <a:lnTo>
                      <a:pt x="21" y="48"/>
                    </a:lnTo>
                    <a:lnTo>
                      <a:pt x="21" y="46"/>
                    </a:lnTo>
                    <a:lnTo>
                      <a:pt x="20" y="45"/>
                    </a:lnTo>
                    <a:lnTo>
                      <a:pt x="19" y="45"/>
                    </a:lnTo>
                    <a:lnTo>
                      <a:pt x="18" y="44"/>
                    </a:lnTo>
                    <a:lnTo>
                      <a:pt x="15" y="42"/>
                    </a:lnTo>
                    <a:lnTo>
                      <a:pt x="13" y="41"/>
                    </a:lnTo>
                    <a:lnTo>
                      <a:pt x="12" y="38"/>
                    </a:lnTo>
                    <a:lnTo>
                      <a:pt x="10" y="35"/>
                    </a:lnTo>
                    <a:lnTo>
                      <a:pt x="9" y="32"/>
                    </a:lnTo>
                    <a:lnTo>
                      <a:pt x="9" y="29"/>
                    </a:lnTo>
                    <a:lnTo>
                      <a:pt x="9" y="26"/>
                    </a:lnTo>
                    <a:lnTo>
                      <a:pt x="9" y="23"/>
                    </a:lnTo>
                    <a:lnTo>
                      <a:pt x="9" y="20"/>
                    </a:lnTo>
                    <a:lnTo>
                      <a:pt x="10" y="18"/>
                    </a:lnTo>
                    <a:lnTo>
                      <a:pt x="11" y="16"/>
                    </a:lnTo>
                    <a:lnTo>
                      <a:pt x="12" y="13"/>
                    </a:lnTo>
                    <a:lnTo>
                      <a:pt x="14" y="10"/>
                    </a:lnTo>
                    <a:lnTo>
                      <a:pt x="15" y="8"/>
                    </a:lnTo>
                    <a:lnTo>
                      <a:pt x="18" y="6"/>
                    </a:lnTo>
                    <a:lnTo>
                      <a:pt x="20" y="4"/>
                    </a:lnTo>
                    <a:lnTo>
                      <a:pt x="23" y="2"/>
                    </a:lnTo>
                    <a:lnTo>
                      <a:pt x="27" y="1"/>
                    </a:lnTo>
                    <a:lnTo>
                      <a:pt x="31" y="0"/>
                    </a:lnTo>
                    <a:lnTo>
                      <a:pt x="37" y="0"/>
                    </a:lnTo>
                    <a:lnTo>
                      <a:pt x="42" y="1"/>
                    </a:lnTo>
                    <a:lnTo>
                      <a:pt x="47" y="2"/>
                    </a:lnTo>
                    <a:lnTo>
                      <a:pt x="50" y="4"/>
                    </a:lnTo>
                    <a:lnTo>
                      <a:pt x="54" y="5"/>
                    </a:lnTo>
                    <a:lnTo>
                      <a:pt x="57" y="7"/>
                    </a:lnTo>
                    <a:lnTo>
                      <a:pt x="58" y="9"/>
                    </a:lnTo>
                    <a:lnTo>
                      <a:pt x="60" y="10"/>
                    </a:lnTo>
                    <a:lnTo>
                      <a:pt x="61" y="11"/>
                    </a:lnTo>
                    <a:lnTo>
                      <a:pt x="61" y="13"/>
                    </a:lnTo>
                    <a:lnTo>
                      <a:pt x="62" y="13"/>
                    </a:lnTo>
                  </a:path>
                </a:pathLst>
              </a:custGeom>
              <a:solidFill>
                <a:srgbClr val="98724B"/>
              </a:solidFill>
              <a:ln w="9525" cap="rnd">
                <a:noFill/>
                <a:round/>
                <a:headEnd/>
                <a:tailEnd/>
              </a:ln>
            </p:spPr>
            <p:txBody>
              <a:bodyPr/>
              <a:lstStyle/>
              <a:p>
                <a:endParaRPr lang="en-US"/>
              </a:p>
            </p:txBody>
          </p:sp>
          <p:sp>
            <p:nvSpPr>
              <p:cNvPr id="84579" name="Freeform 611"/>
              <p:cNvSpPr>
                <a:spLocks noChangeAspect="1"/>
              </p:cNvSpPr>
              <p:nvPr/>
            </p:nvSpPr>
            <p:spPr bwMode="auto">
              <a:xfrm>
                <a:off x="5727" y="1141"/>
                <a:ext cx="31" cy="88"/>
              </a:xfrm>
              <a:custGeom>
                <a:avLst/>
                <a:gdLst>
                  <a:gd name="T0" fmla="*/ 7 w 63"/>
                  <a:gd name="T1" fmla="*/ 2 h 182"/>
                  <a:gd name="T2" fmla="*/ 6 w 63"/>
                  <a:gd name="T3" fmla="*/ 4 h 182"/>
                  <a:gd name="T4" fmla="*/ 5 w 63"/>
                  <a:gd name="T5" fmla="*/ 5 h 182"/>
                  <a:gd name="T6" fmla="*/ 4 w 63"/>
                  <a:gd name="T7" fmla="*/ 5 h 182"/>
                  <a:gd name="T8" fmla="*/ 3 w 63"/>
                  <a:gd name="T9" fmla="*/ 6 h 182"/>
                  <a:gd name="T10" fmla="*/ 3 w 63"/>
                  <a:gd name="T11" fmla="*/ 7 h 182"/>
                  <a:gd name="T12" fmla="*/ 2 w 63"/>
                  <a:gd name="T13" fmla="*/ 9 h 182"/>
                  <a:gd name="T14" fmla="*/ 2 w 63"/>
                  <a:gd name="T15" fmla="*/ 10 h 182"/>
                  <a:gd name="T16" fmla="*/ 2 w 63"/>
                  <a:gd name="T17" fmla="*/ 11 h 182"/>
                  <a:gd name="T18" fmla="*/ 2 w 63"/>
                  <a:gd name="T19" fmla="*/ 12 h 182"/>
                  <a:gd name="T20" fmla="*/ 1 w 63"/>
                  <a:gd name="T21" fmla="*/ 13 h 182"/>
                  <a:gd name="T22" fmla="*/ 1 w 63"/>
                  <a:gd name="T23" fmla="*/ 14 h 182"/>
                  <a:gd name="T24" fmla="*/ 1 w 63"/>
                  <a:gd name="T25" fmla="*/ 15 h 182"/>
                  <a:gd name="T26" fmla="*/ 1 w 63"/>
                  <a:gd name="T27" fmla="*/ 16 h 182"/>
                  <a:gd name="T28" fmla="*/ 1 w 63"/>
                  <a:gd name="T29" fmla="*/ 16 h 182"/>
                  <a:gd name="T30" fmla="*/ 1 w 63"/>
                  <a:gd name="T31" fmla="*/ 18 h 182"/>
                  <a:gd name="T32" fmla="*/ 0 w 63"/>
                  <a:gd name="T33" fmla="*/ 19 h 182"/>
                  <a:gd name="T34" fmla="*/ 0 w 63"/>
                  <a:gd name="T35" fmla="*/ 20 h 182"/>
                  <a:gd name="T36" fmla="*/ 0 w 63"/>
                  <a:gd name="T37" fmla="*/ 21 h 182"/>
                  <a:gd name="T38" fmla="*/ 0 w 63"/>
                  <a:gd name="T39" fmla="*/ 21 h 182"/>
                  <a:gd name="T40" fmla="*/ 0 w 63"/>
                  <a:gd name="T41" fmla="*/ 21 h 182"/>
                  <a:gd name="T42" fmla="*/ 0 w 63"/>
                  <a:gd name="T43" fmla="*/ 21 h 182"/>
                  <a:gd name="T44" fmla="*/ 0 w 63"/>
                  <a:gd name="T45" fmla="*/ 20 h 182"/>
                  <a:gd name="T46" fmla="*/ 0 w 63"/>
                  <a:gd name="T47" fmla="*/ 18 h 182"/>
                  <a:gd name="T48" fmla="*/ 0 w 63"/>
                  <a:gd name="T49" fmla="*/ 17 h 182"/>
                  <a:gd name="T50" fmla="*/ 0 w 63"/>
                  <a:gd name="T51" fmla="*/ 16 h 182"/>
                  <a:gd name="T52" fmla="*/ 0 w 63"/>
                  <a:gd name="T53" fmla="*/ 15 h 182"/>
                  <a:gd name="T54" fmla="*/ 1 w 63"/>
                  <a:gd name="T55" fmla="*/ 14 h 182"/>
                  <a:gd name="T56" fmla="*/ 1 w 63"/>
                  <a:gd name="T57" fmla="*/ 13 h 182"/>
                  <a:gd name="T58" fmla="*/ 1 w 63"/>
                  <a:gd name="T59" fmla="*/ 12 h 182"/>
                  <a:gd name="T60" fmla="*/ 1 w 63"/>
                  <a:gd name="T61" fmla="*/ 11 h 182"/>
                  <a:gd name="T62" fmla="*/ 2 w 63"/>
                  <a:gd name="T63" fmla="*/ 9 h 182"/>
                  <a:gd name="T64" fmla="*/ 2 w 63"/>
                  <a:gd name="T65" fmla="*/ 8 h 182"/>
                  <a:gd name="T66" fmla="*/ 2 w 63"/>
                  <a:gd name="T67" fmla="*/ 8 h 182"/>
                  <a:gd name="T68" fmla="*/ 2 w 63"/>
                  <a:gd name="T69" fmla="*/ 7 h 182"/>
                  <a:gd name="T70" fmla="*/ 2 w 63"/>
                  <a:gd name="T71" fmla="*/ 7 h 182"/>
                  <a:gd name="T72" fmla="*/ 2 w 63"/>
                  <a:gd name="T73" fmla="*/ 7 h 182"/>
                  <a:gd name="T74" fmla="*/ 2 w 63"/>
                  <a:gd name="T75" fmla="*/ 6 h 182"/>
                  <a:gd name="T76" fmla="*/ 2 w 63"/>
                  <a:gd name="T77" fmla="*/ 5 h 182"/>
                  <a:gd name="T78" fmla="*/ 2 w 63"/>
                  <a:gd name="T79" fmla="*/ 5 h 182"/>
                  <a:gd name="T80" fmla="*/ 1 w 63"/>
                  <a:gd name="T81" fmla="*/ 5 h 182"/>
                  <a:gd name="T82" fmla="*/ 1 w 63"/>
                  <a:gd name="T83" fmla="*/ 4 h 182"/>
                  <a:gd name="T84" fmla="*/ 1 w 63"/>
                  <a:gd name="T85" fmla="*/ 3 h 182"/>
                  <a:gd name="T86" fmla="*/ 1 w 63"/>
                  <a:gd name="T87" fmla="*/ 2 h 182"/>
                  <a:gd name="T88" fmla="*/ 1 w 63"/>
                  <a:gd name="T89" fmla="*/ 1 h 182"/>
                  <a:gd name="T90" fmla="*/ 2 w 63"/>
                  <a:gd name="T91" fmla="*/ 0 h 182"/>
                  <a:gd name="T92" fmla="*/ 3 w 63"/>
                  <a:gd name="T93" fmla="*/ 0 h 182"/>
                  <a:gd name="T94" fmla="*/ 4 w 63"/>
                  <a:gd name="T95" fmla="*/ 0 h 182"/>
                  <a:gd name="T96" fmla="*/ 6 w 63"/>
                  <a:gd name="T97" fmla="*/ 0 h 182"/>
                  <a:gd name="T98" fmla="*/ 7 w 63"/>
                  <a:gd name="T99" fmla="*/ 1 h 182"/>
                  <a:gd name="T100" fmla="*/ 7 w 63"/>
                  <a:gd name="T101" fmla="*/ 1 h 1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
                  <a:gd name="T154" fmla="*/ 0 h 182"/>
                  <a:gd name="T155" fmla="*/ 63 w 63"/>
                  <a:gd name="T156" fmla="*/ 182 h 1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 h="182">
                    <a:moveTo>
                      <a:pt x="62" y="13"/>
                    </a:moveTo>
                    <a:lnTo>
                      <a:pt x="62" y="18"/>
                    </a:lnTo>
                    <a:lnTo>
                      <a:pt x="61" y="23"/>
                    </a:lnTo>
                    <a:lnTo>
                      <a:pt x="59" y="28"/>
                    </a:lnTo>
                    <a:lnTo>
                      <a:pt x="56" y="32"/>
                    </a:lnTo>
                    <a:lnTo>
                      <a:pt x="52" y="36"/>
                    </a:lnTo>
                    <a:lnTo>
                      <a:pt x="48" y="39"/>
                    </a:lnTo>
                    <a:lnTo>
                      <a:pt x="44" y="42"/>
                    </a:lnTo>
                    <a:lnTo>
                      <a:pt x="41" y="45"/>
                    </a:lnTo>
                    <a:lnTo>
                      <a:pt x="38" y="47"/>
                    </a:lnTo>
                    <a:lnTo>
                      <a:pt x="35" y="48"/>
                    </a:lnTo>
                    <a:lnTo>
                      <a:pt x="35" y="50"/>
                    </a:lnTo>
                    <a:lnTo>
                      <a:pt x="33" y="52"/>
                    </a:lnTo>
                    <a:lnTo>
                      <a:pt x="31" y="55"/>
                    </a:lnTo>
                    <a:lnTo>
                      <a:pt x="30" y="58"/>
                    </a:lnTo>
                    <a:lnTo>
                      <a:pt x="28" y="62"/>
                    </a:lnTo>
                    <a:lnTo>
                      <a:pt x="27" y="67"/>
                    </a:lnTo>
                    <a:lnTo>
                      <a:pt x="25" y="72"/>
                    </a:lnTo>
                    <a:lnTo>
                      <a:pt x="25" y="77"/>
                    </a:lnTo>
                    <a:lnTo>
                      <a:pt x="23" y="83"/>
                    </a:lnTo>
                    <a:lnTo>
                      <a:pt x="22" y="89"/>
                    </a:lnTo>
                    <a:lnTo>
                      <a:pt x="22" y="90"/>
                    </a:lnTo>
                    <a:lnTo>
                      <a:pt x="21" y="92"/>
                    </a:lnTo>
                    <a:lnTo>
                      <a:pt x="20" y="94"/>
                    </a:lnTo>
                    <a:lnTo>
                      <a:pt x="19" y="96"/>
                    </a:lnTo>
                    <a:lnTo>
                      <a:pt x="18" y="99"/>
                    </a:lnTo>
                    <a:lnTo>
                      <a:pt x="17" y="101"/>
                    </a:lnTo>
                    <a:lnTo>
                      <a:pt x="16" y="104"/>
                    </a:lnTo>
                    <a:lnTo>
                      <a:pt x="15" y="108"/>
                    </a:lnTo>
                    <a:lnTo>
                      <a:pt x="14" y="111"/>
                    </a:lnTo>
                    <a:lnTo>
                      <a:pt x="13" y="115"/>
                    </a:lnTo>
                    <a:lnTo>
                      <a:pt x="12" y="118"/>
                    </a:lnTo>
                    <a:lnTo>
                      <a:pt x="12" y="121"/>
                    </a:lnTo>
                    <a:lnTo>
                      <a:pt x="12" y="124"/>
                    </a:lnTo>
                    <a:lnTo>
                      <a:pt x="12" y="127"/>
                    </a:lnTo>
                    <a:lnTo>
                      <a:pt x="12" y="130"/>
                    </a:lnTo>
                    <a:lnTo>
                      <a:pt x="12" y="133"/>
                    </a:lnTo>
                    <a:lnTo>
                      <a:pt x="12" y="137"/>
                    </a:lnTo>
                    <a:lnTo>
                      <a:pt x="12" y="140"/>
                    </a:lnTo>
                    <a:lnTo>
                      <a:pt x="11" y="143"/>
                    </a:lnTo>
                    <a:lnTo>
                      <a:pt x="10" y="146"/>
                    </a:lnTo>
                    <a:lnTo>
                      <a:pt x="9" y="149"/>
                    </a:lnTo>
                    <a:lnTo>
                      <a:pt x="9" y="153"/>
                    </a:lnTo>
                    <a:lnTo>
                      <a:pt x="8" y="157"/>
                    </a:lnTo>
                    <a:lnTo>
                      <a:pt x="7" y="161"/>
                    </a:lnTo>
                    <a:lnTo>
                      <a:pt x="6" y="164"/>
                    </a:lnTo>
                    <a:lnTo>
                      <a:pt x="6" y="168"/>
                    </a:lnTo>
                    <a:lnTo>
                      <a:pt x="5" y="171"/>
                    </a:lnTo>
                    <a:lnTo>
                      <a:pt x="4" y="175"/>
                    </a:lnTo>
                    <a:lnTo>
                      <a:pt x="3" y="178"/>
                    </a:lnTo>
                    <a:lnTo>
                      <a:pt x="3" y="181"/>
                    </a:lnTo>
                    <a:lnTo>
                      <a:pt x="3" y="180"/>
                    </a:lnTo>
                    <a:lnTo>
                      <a:pt x="2" y="181"/>
                    </a:lnTo>
                    <a:lnTo>
                      <a:pt x="1" y="181"/>
                    </a:lnTo>
                    <a:lnTo>
                      <a:pt x="0" y="181"/>
                    </a:lnTo>
                    <a:lnTo>
                      <a:pt x="0" y="177"/>
                    </a:lnTo>
                    <a:lnTo>
                      <a:pt x="0" y="173"/>
                    </a:lnTo>
                    <a:lnTo>
                      <a:pt x="1" y="169"/>
                    </a:lnTo>
                    <a:lnTo>
                      <a:pt x="2" y="165"/>
                    </a:lnTo>
                    <a:lnTo>
                      <a:pt x="3" y="162"/>
                    </a:lnTo>
                    <a:lnTo>
                      <a:pt x="3" y="158"/>
                    </a:lnTo>
                    <a:lnTo>
                      <a:pt x="4" y="154"/>
                    </a:lnTo>
                    <a:lnTo>
                      <a:pt x="5" y="150"/>
                    </a:lnTo>
                    <a:lnTo>
                      <a:pt x="6" y="146"/>
                    </a:lnTo>
                    <a:lnTo>
                      <a:pt x="6" y="142"/>
                    </a:lnTo>
                    <a:lnTo>
                      <a:pt x="7" y="139"/>
                    </a:lnTo>
                    <a:lnTo>
                      <a:pt x="7" y="136"/>
                    </a:lnTo>
                    <a:lnTo>
                      <a:pt x="7" y="132"/>
                    </a:lnTo>
                    <a:lnTo>
                      <a:pt x="7" y="129"/>
                    </a:lnTo>
                    <a:lnTo>
                      <a:pt x="8" y="126"/>
                    </a:lnTo>
                    <a:lnTo>
                      <a:pt x="8" y="122"/>
                    </a:lnTo>
                    <a:lnTo>
                      <a:pt x="8" y="119"/>
                    </a:lnTo>
                    <a:lnTo>
                      <a:pt x="9" y="116"/>
                    </a:lnTo>
                    <a:lnTo>
                      <a:pt x="9" y="113"/>
                    </a:lnTo>
                    <a:lnTo>
                      <a:pt x="9" y="109"/>
                    </a:lnTo>
                    <a:lnTo>
                      <a:pt x="11" y="105"/>
                    </a:lnTo>
                    <a:lnTo>
                      <a:pt x="12" y="102"/>
                    </a:lnTo>
                    <a:lnTo>
                      <a:pt x="13" y="98"/>
                    </a:lnTo>
                    <a:lnTo>
                      <a:pt x="14" y="94"/>
                    </a:lnTo>
                    <a:lnTo>
                      <a:pt x="15" y="91"/>
                    </a:lnTo>
                    <a:lnTo>
                      <a:pt x="16" y="87"/>
                    </a:lnTo>
                    <a:lnTo>
                      <a:pt x="18" y="83"/>
                    </a:lnTo>
                    <a:lnTo>
                      <a:pt x="19" y="80"/>
                    </a:lnTo>
                    <a:lnTo>
                      <a:pt x="19" y="76"/>
                    </a:lnTo>
                    <a:lnTo>
                      <a:pt x="20" y="73"/>
                    </a:lnTo>
                    <a:lnTo>
                      <a:pt x="20" y="70"/>
                    </a:lnTo>
                    <a:lnTo>
                      <a:pt x="20" y="69"/>
                    </a:lnTo>
                    <a:lnTo>
                      <a:pt x="20" y="67"/>
                    </a:lnTo>
                    <a:lnTo>
                      <a:pt x="20" y="66"/>
                    </a:lnTo>
                    <a:lnTo>
                      <a:pt x="20" y="64"/>
                    </a:lnTo>
                    <a:lnTo>
                      <a:pt x="20" y="63"/>
                    </a:lnTo>
                    <a:lnTo>
                      <a:pt x="19" y="61"/>
                    </a:lnTo>
                    <a:lnTo>
                      <a:pt x="19" y="60"/>
                    </a:lnTo>
                    <a:lnTo>
                      <a:pt x="19" y="58"/>
                    </a:lnTo>
                    <a:lnTo>
                      <a:pt x="19" y="57"/>
                    </a:lnTo>
                    <a:lnTo>
                      <a:pt x="20" y="55"/>
                    </a:lnTo>
                    <a:lnTo>
                      <a:pt x="20" y="54"/>
                    </a:lnTo>
                    <a:lnTo>
                      <a:pt x="21" y="52"/>
                    </a:lnTo>
                    <a:lnTo>
                      <a:pt x="21" y="51"/>
                    </a:lnTo>
                    <a:lnTo>
                      <a:pt x="21" y="49"/>
                    </a:lnTo>
                    <a:lnTo>
                      <a:pt x="21" y="48"/>
                    </a:lnTo>
                    <a:lnTo>
                      <a:pt x="21" y="46"/>
                    </a:lnTo>
                    <a:lnTo>
                      <a:pt x="20" y="45"/>
                    </a:lnTo>
                    <a:lnTo>
                      <a:pt x="19" y="45"/>
                    </a:lnTo>
                    <a:lnTo>
                      <a:pt x="18" y="44"/>
                    </a:lnTo>
                    <a:lnTo>
                      <a:pt x="15" y="42"/>
                    </a:lnTo>
                    <a:lnTo>
                      <a:pt x="13" y="41"/>
                    </a:lnTo>
                    <a:lnTo>
                      <a:pt x="12" y="38"/>
                    </a:lnTo>
                    <a:lnTo>
                      <a:pt x="10" y="35"/>
                    </a:lnTo>
                    <a:lnTo>
                      <a:pt x="9" y="32"/>
                    </a:lnTo>
                    <a:lnTo>
                      <a:pt x="9" y="29"/>
                    </a:lnTo>
                    <a:lnTo>
                      <a:pt x="9" y="26"/>
                    </a:lnTo>
                    <a:lnTo>
                      <a:pt x="9" y="23"/>
                    </a:lnTo>
                    <a:lnTo>
                      <a:pt x="9" y="20"/>
                    </a:lnTo>
                    <a:lnTo>
                      <a:pt x="10" y="18"/>
                    </a:lnTo>
                    <a:lnTo>
                      <a:pt x="11" y="16"/>
                    </a:lnTo>
                    <a:lnTo>
                      <a:pt x="12" y="13"/>
                    </a:lnTo>
                    <a:lnTo>
                      <a:pt x="14" y="10"/>
                    </a:lnTo>
                    <a:lnTo>
                      <a:pt x="15" y="8"/>
                    </a:lnTo>
                    <a:lnTo>
                      <a:pt x="18" y="6"/>
                    </a:lnTo>
                    <a:lnTo>
                      <a:pt x="20" y="4"/>
                    </a:lnTo>
                    <a:lnTo>
                      <a:pt x="23" y="2"/>
                    </a:lnTo>
                    <a:lnTo>
                      <a:pt x="27" y="1"/>
                    </a:lnTo>
                    <a:lnTo>
                      <a:pt x="31" y="0"/>
                    </a:lnTo>
                    <a:lnTo>
                      <a:pt x="37" y="0"/>
                    </a:lnTo>
                    <a:lnTo>
                      <a:pt x="42" y="1"/>
                    </a:lnTo>
                    <a:lnTo>
                      <a:pt x="47" y="2"/>
                    </a:lnTo>
                    <a:lnTo>
                      <a:pt x="50" y="4"/>
                    </a:lnTo>
                    <a:lnTo>
                      <a:pt x="54" y="5"/>
                    </a:lnTo>
                    <a:lnTo>
                      <a:pt x="57" y="7"/>
                    </a:lnTo>
                    <a:lnTo>
                      <a:pt x="58" y="9"/>
                    </a:lnTo>
                    <a:lnTo>
                      <a:pt x="60" y="10"/>
                    </a:lnTo>
                    <a:lnTo>
                      <a:pt x="61" y="11"/>
                    </a:lnTo>
                    <a:lnTo>
                      <a:pt x="61" y="13"/>
                    </a:lnTo>
                    <a:lnTo>
                      <a:pt x="62" y="13"/>
                    </a:lnTo>
                  </a:path>
                </a:pathLst>
              </a:custGeom>
              <a:noFill/>
              <a:ln w="12700" cap="rnd">
                <a:solidFill>
                  <a:srgbClr val="000000"/>
                </a:solidFill>
                <a:round/>
                <a:headEnd type="none" w="sm" len="sm"/>
                <a:tailEnd type="none" w="sm" len="sm"/>
              </a:ln>
            </p:spPr>
            <p:txBody>
              <a:bodyPr/>
              <a:lstStyle/>
              <a:p>
                <a:endParaRPr lang="en-US"/>
              </a:p>
            </p:txBody>
          </p:sp>
          <p:sp>
            <p:nvSpPr>
              <p:cNvPr id="84580" name="Freeform 612"/>
              <p:cNvSpPr>
                <a:spLocks noChangeAspect="1"/>
              </p:cNvSpPr>
              <p:nvPr/>
            </p:nvSpPr>
            <p:spPr bwMode="auto">
              <a:xfrm>
                <a:off x="5315" y="1357"/>
                <a:ext cx="24" cy="36"/>
              </a:xfrm>
              <a:custGeom>
                <a:avLst/>
                <a:gdLst>
                  <a:gd name="T0" fmla="*/ 3 w 48"/>
                  <a:gd name="T1" fmla="*/ 1 h 75"/>
                  <a:gd name="T2" fmla="*/ 3 w 48"/>
                  <a:gd name="T3" fmla="*/ 2 h 75"/>
                  <a:gd name="T4" fmla="*/ 3 w 48"/>
                  <a:gd name="T5" fmla="*/ 3 h 75"/>
                  <a:gd name="T6" fmla="*/ 3 w 48"/>
                  <a:gd name="T7" fmla="*/ 3 h 75"/>
                  <a:gd name="T8" fmla="*/ 3 w 48"/>
                  <a:gd name="T9" fmla="*/ 4 h 75"/>
                  <a:gd name="T10" fmla="*/ 3 w 48"/>
                  <a:gd name="T11" fmla="*/ 5 h 75"/>
                  <a:gd name="T12" fmla="*/ 3 w 48"/>
                  <a:gd name="T13" fmla="*/ 6 h 75"/>
                  <a:gd name="T14" fmla="*/ 4 w 48"/>
                  <a:gd name="T15" fmla="*/ 6 h 75"/>
                  <a:gd name="T16" fmla="*/ 5 w 48"/>
                  <a:gd name="T17" fmla="*/ 7 h 75"/>
                  <a:gd name="T18" fmla="*/ 6 w 48"/>
                  <a:gd name="T19" fmla="*/ 8 h 75"/>
                  <a:gd name="T20" fmla="*/ 6 w 48"/>
                  <a:gd name="T21" fmla="*/ 8 h 75"/>
                  <a:gd name="T22" fmla="*/ 6 w 48"/>
                  <a:gd name="T23" fmla="*/ 8 h 75"/>
                  <a:gd name="T24" fmla="*/ 6 w 48"/>
                  <a:gd name="T25" fmla="*/ 8 h 75"/>
                  <a:gd name="T26" fmla="*/ 5 w 48"/>
                  <a:gd name="T27" fmla="*/ 8 h 75"/>
                  <a:gd name="T28" fmla="*/ 3 w 48"/>
                  <a:gd name="T29" fmla="*/ 8 h 75"/>
                  <a:gd name="T30" fmla="*/ 3 w 48"/>
                  <a:gd name="T31" fmla="*/ 7 h 75"/>
                  <a:gd name="T32" fmla="*/ 3 w 48"/>
                  <a:gd name="T33" fmla="*/ 7 h 75"/>
                  <a:gd name="T34" fmla="*/ 2 w 48"/>
                  <a:gd name="T35" fmla="*/ 7 h 75"/>
                  <a:gd name="T36" fmla="*/ 1 w 48"/>
                  <a:gd name="T37" fmla="*/ 6 h 75"/>
                  <a:gd name="T38" fmla="*/ 1 w 48"/>
                  <a:gd name="T39" fmla="*/ 6 h 75"/>
                  <a:gd name="T40" fmla="*/ 1 w 48"/>
                  <a:gd name="T41" fmla="*/ 5 h 75"/>
                  <a:gd name="T42" fmla="*/ 1 w 48"/>
                  <a:gd name="T43" fmla="*/ 4 h 75"/>
                  <a:gd name="T44" fmla="*/ 1 w 48"/>
                  <a:gd name="T45" fmla="*/ 4 h 75"/>
                  <a:gd name="T46" fmla="*/ 0 w 48"/>
                  <a:gd name="T47" fmla="*/ 4 h 75"/>
                  <a:gd name="T48" fmla="*/ 1 w 48"/>
                  <a:gd name="T49" fmla="*/ 3 h 75"/>
                  <a:gd name="T50" fmla="*/ 1 w 48"/>
                  <a:gd name="T51" fmla="*/ 3 h 75"/>
                  <a:gd name="T52" fmla="*/ 1 w 48"/>
                  <a:gd name="T53" fmla="*/ 2 h 75"/>
                  <a:gd name="T54" fmla="*/ 1 w 48"/>
                  <a:gd name="T55" fmla="*/ 2 h 75"/>
                  <a:gd name="T56" fmla="*/ 1 w 48"/>
                  <a:gd name="T57" fmla="*/ 1 h 75"/>
                  <a:gd name="T58" fmla="*/ 2 w 48"/>
                  <a:gd name="T59" fmla="*/ 1 h 75"/>
                  <a:gd name="T60" fmla="*/ 2 w 48"/>
                  <a:gd name="T61" fmla="*/ 0 h 75"/>
                  <a:gd name="T62" fmla="*/ 2 w 48"/>
                  <a:gd name="T63" fmla="*/ 0 h 75"/>
                  <a:gd name="T64" fmla="*/ 3 w 48"/>
                  <a:gd name="T65" fmla="*/ 0 h 75"/>
                  <a:gd name="T66" fmla="*/ 3 w 48"/>
                  <a:gd name="T67" fmla="*/ 1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75"/>
                  <a:gd name="T104" fmla="*/ 48 w 48"/>
                  <a:gd name="T105" fmla="*/ 75 h 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75">
                    <a:moveTo>
                      <a:pt x="18" y="10"/>
                    </a:moveTo>
                    <a:lnTo>
                      <a:pt x="17" y="17"/>
                    </a:lnTo>
                    <a:lnTo>
                      <a:pt x="18" y="24"/>
                    </a:lnTo>
                    <a:lnTo>
                      <a:pt x="19" y="32"/>
                    </a:lnTo>
                    <a:lnTo>
                      <a:pt x="22" y="39"/>
                    </a:lnTo>
                    <a:lnTo>
                      <a:pt x="25" y="45"/>
                    </a:lnTo>
                    <a:lnTo>
                      <a:pt x="28" y="51"/>
                    </a:lnTo>
                    <a:lnTo>
                      <a:pt x="32" y="58"/>
                    </a:lnTo>
                    <a:lnTo>
                      <a:pt x="37" y="64"/>
                    </a:lnTo>
                    <a:lnTo>
                      <a:pt x="41" y="69"/>
                    </a:lnTo>
                    <a:lnTo>
                      <a:pt x="47" y="74"/>
                    </a:lnTo>
                    <a:lnTo>
                      <a:pt x="41" y="73"/>
                    </a:lnTo>
                    <a:lnTo>
                      <a:pt x="35" y="71"/>
                    </a:lnTo>
                    <a:lnTo>
                      <a:pt x="28" y="69"/>
                    </a:lnTo>
                    <a:lnTo>
                      <a:pt x="22" y="67"/>
                    </a:lnTo>
                    <a:lnTo>
                      <a:pt x="17" y="64"/>
                    </a:lnTo>
                    <a:lnTo>
                      <a:pt x="12" y="60"/>
                    </a:lnTo>
                    <a:lnTo>
                      <a:pt x="8" y="56"/>
                    </a:lnTo>
                    <a:lnTo>
                      <a:pt x="4" y="51"/>
                    </a:lnTo>
                    <a:lnTo>
                      <a:pt x="2" y="46"/>
                    </a:lnTo>
                    <a:lnTo>
                      <a:pt x="1" y="40"/>
                    </a:lnTo>
                    <a:lnTo>
                      <a:pt x="0" y="36"/>
                    </a:lnTo>
                    <a:lnTo>
                      <a:pt x="1" y="31"/>
                    </a:lnTo>
                    <a:lnTo>
                      <a:pt x="1" y="26"/>
                    </a:lnTo>
                    <a:lnTo>
                      <a:pt x="3" y="22"/>
                    </a:lnTo>
                    <a:lnTo>
                      <a:pt x="4" y="17"/>
                    </a:lnTo>
                    <a:lnTo>
                      <a:pt x="6" y="13"/>
                    </a:lnTo>
                    <a:lnTo>
                      <a:pt x="9" y="9"/>
                    </a:lnTo>
                    <a:lnTo>
                      <a:pt x="12" y="5"/>
                    </a:lnTo>
                    <a:lnTo>
                      <a:pt x="16" y="2"/>
                    </a:lnTo>
                    <a:lnTo>
                      <a:pt x="20" y="0"/>
                    </a:lnTo>
                    <a:lnTo>
                      <a:pt x="18" y="10"/>
                    </a:lnTo>
                  </a:path>
                </a:pathLst>
              </a:custGeom>
              <a:solidFill>
                <a:srgbClr val="FFFFFF"/>
              </a:solidFill>
              <a:ln w="9525" cap="rnd">
                <a:noFill/>
                <a:round/>
                <a:headEnd/>
                <a:tailEnd/>
              </a:ln>
            </p:spPr>
            <p:txBody>
              <a:bodyPr/>
              <a:lstStyle/>
              <a:p>
                <a:endParaRPr lang="en-US"/>
              </a:p>
            </p:txBody>
          </p:sp>
          <p:sp>
            <p:nvSpPr>
              <p:cNvPr id="84581" name="Freeform 613"/>
              <p:cNvSpPr>
                <a:spLocks noChangeAspect="1"/>
              </p:cNvSpPr>
              <p:nvPr/>
            </p:nvSpPr>
            <p:spPr bwMode="auto">
              <a:xfrm>
                <a:off x="5581" y="1161"/>
                <a:ext cx="111" cy="151"/>
              </a:xfrm>
              <a:custGeom>
                <a:avLst/>
                <a:gdLst>
                  <a:gd name="T0" fmla="*/ 26 w 226"/>
                  <a:gd name="T1" fmla="*/ 30 h 310"/>
                  <a:gd name="T2" fmla="*/ 27 w 226"/>
                  <a:gd name="T3" fmla="*/ 24 h 310"/>
                  <a:gd name="T4" fmla="*/ 26 w 226"/>
                  <a:gd name="T5" fmla="*/ 19 h 310"/>
                  <a:gd name="T6" fmla="*/ 24 w 226"/>
                  <a:gd name="T7" fmla="*/ 14 h 310"/>
                  <a:gd name="T8" fmla="*/ 21 w 226"/>
                  <a:gd name="T9" fmla="*/ 9 h 310"/>
                  <a:gd name="T10" fmla="*/ 19 w 226"/>
                  <a:gd name="T11" fmla="*/ 7 h 310"/>
                  <a:gd name="T12" fmla="*/ 16 w 226"/>
                  <a:gd name="T13" fmla="*/ 4 h 310"/>
                  <a:gd name="T14" fmla="*/ 13 w 226"/>
                  <a:gd name="T15" fmla="*/ 2 h 310"/>
                  <a:gd name="T16" fmla="*/ 9 w 226"/>
                  <a:gd name="T17" fmla="*/ 0 h 310"/>
                  <a:gd name="T18" fmla="*/ 5 w 226"/>
                  <a:gd name="T19" fmla="*/ 0 h 310"/>
                  <a:gd name="T20" fmla="*/ 1 w 226"/>
                  <a:gd name="T21" fmla="*/ 0 h 310"/>
                  <a:gd name="T22" fmla="*/ 0 w 226"/>
                  <a:gd name="T23" fmla="*/ 0 h 310"/>
                  <a:gd name="T24" fmla="*/ 0 w 226"/>
                  <a:gd name="T25" fmla="*/ 1 h 310"/>
                  <a:gd name="T26" fmla="*/ 0 w 226"/>
                  <a:gd name="T27" fmla="*/ 1 h 310"/>
                  <a:gd name="T28" fmla="*/ 0 w 226"/>
                  <a:gd name="T29" fmla="*/ 1 h 310"/>
                  <a:gd name="T30" fmla="*/ 0 w 226"/>
                  <a:gd name="T31" fmla="*/ 2 h 310"/>
                  <a:gd name="T32" fmla="*/ 0 w 226"/>
                  <a:gd name="T33" fmla="*/ 2 h 310"/>
                  <a:gd name="T34" fmla="*/ 1 w 226"/>
                  <a:gd name="T35" fmla="*/ 2 h 310"/>
                  <a:gd name="T36" fmla="*/ 2 w 226"/>
                  <a:gd name="T37" fmla="*/ 3 h 310"/>
                  <a:gd name="T38" fmla="*/ 3 w 226"/>
                  <a:gd name="T39" fmla="*/ 3 h 310"/>
                  <a:gd name="T40" fmla="*/ 3 w 226"/>
                  <a:gd name="T41" fmla="*/ 4 h 310"/>
                  <a:gd name="T42" fmla="*/ 4 w 226"/>
                  <a:gd name="T43" fmla="*/ 5 h 310"/>
                  <a:gd name="T44" fmla="*/ 5 w 226"/>
                  <a:gd name="T45" fmla="*/ 5 h 310"/>
                  <a:gd name="T46" fmla="*/ 6 w 226"/>
                  <a:gd name="T47" fmla="*/ 6 h 310"/>
                  <a:gd name="T48" fmla="*/ 7 w 226"/>
                  <a:gd name="T49" fmla="*/ 8 h 310"/>
                  <a:gd name="T50" fmla="*/ 7 w 226"/>
                  <a:gd name="T51" fmla="*/ 9 h 310"/>
                  <a:gd name="T52" fmla="*/ 8 w 226"/>
                  <a:gd name="T53" fmla="*/ 10 h 310"/>
                  <a:gd name="T54" fmla="*/ 8 w 226"/>
                  <a:gd name="T55" fmla="*/ 10 h 310"/>
                  <a:gd name="T56" fmla="*/ 9 w 226"/>
                  <a:gd name="T57" fmla="*/ 13 h 310"/>
                  <a:gd name="T58" fmla="*/ 11 w 226"/>
                  <a:gd name="T59" fmla="*/ 15 h 310"/>
                  <a:gd name="T60" fmla="*/ 13 w 226"/>
                  <a:gd name="T61" fmla="*/ 16 h 310"/>
                  <a:gd name="T62" fmla="*/ 15 w 226"/>
                  <a:gd name="T63" fmla="*/ 18 h 310"/>
                  <a:gd name="T64" fmla="*/ 17 w 226"/>
                  <a:gd name="T65" fmla="*/ 19 h 310"/>
                  <a:gd name="T66" fmla="*/ 18 w 226"/>
                  <a:gd name="T67" fmla="*/ 19 h 310"/>
                  <a:gd name="T68" fmla="*/ 20 w 226"/>
                  <a:gd name="T69" fmla="*/ 22 h 310"/>
                  <a:gd name="T70" fmla="*/ 20 w 226"/>
                  <a:gd name="T71" fmla="*/ 26 h 310"/>
                  <a:gd name="T72" fmla="*/ 21 w 226"/>
                  <a:gd name="T73" fmla="*/ 29 h 310"/>
                  <a:gd name="T74" fmla="*/ 21 w 226"/>
                  <a:gd name="T75" fmla="*/ 32 h 310"/>
                  <a:gd name="T76" fmla="*/ 21 w 226"/>
                  <a:gd name="T77" fmla="*/ 34 h 310"/>
                  <a:gd name="T78" fmla="*/ 22 w 226"/>
                  <a:gd name="T79" fmla="*/ 35 h 310"/>
                  <a:gd name="T80" fmla="*/ 22 w 226"/>
                  <a:gd name="T81" fmla="*/ 35 h 310"/>
                  <a:gd name="T82" fmla="*/ 23 w 226"/>
                  <a:gd name="T83" fmla="*/ 36 h 310"/>
                  <a:gd name="T84" fmla="*/ 24 w 226"/>
                  <a:gd name="T85" fmla="*/ 36 h 310"/>
                  <a:gd name="T86" fmla="*/ 25 w 226"/>
                  <a:gd name="T87" fmla="*/ 36 h 310"/>
                  <a:gd name="T88" fmla="*/ 26 w 226"/>
                  <a:gd name="T89" fmla="*/ 33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6"/>
                  <a:gd name="T136" fmla="*/ 0 h 310"/>
                  <a:gd name="T137" fmla="*/ 226 w 226"/>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6" h="310">
                    <a:moveTo>
                      <a:pt x="213" y="282"/>
                    </a:moveTo>
                    <a:lnTo>
                      <a:pt x="220" y="257"/>
                    </a:lnTo>
                    <a:lnTo>
                      <a:pt x="224" y="234"/>
                    </a:lnTo>
                    <a:lnTo>
                      <a:pt x="225" y="209"/>
                    </a:lnTo>
                    <a:lnTo>
                      <a:pt x="222" y="186"/>
                    </a:lnTo>
                    <a:lnTo>
                      <a:pt x="217" y="164"/>
                    </a:lnTo>
                    <a:lnTo>
                      <a:pt x="209" y="142"/>
                    </a:lnTo>
                    <a:lnTo>
                      <a:pt x="199" y="120"/>
                    </a:lnTo>
                    <a:lnTo>
                      <a:pt x="187" y="100"/>
                    </a:lnTo>
                    <a:lnTo>
                      <a:pt x="174" y="79"/>
                    </a:lnTo>
                    <a:lnTo>
                      <a:pt x="158" y="60"/>
                    </a:lnTo>
                    <a:lnTo>
                      <a:pt x="146" y="47"/>
                    </a:lnTo>
                    <a:lnTo>
                      <a:pt x="134" y="37"/>
                    </a:lnTo>
                    <a:lnTo>
                      <a:pt x="120" y="26"/>
                    </a:lnTo>
                    <a:lnTo>
                      <a:pt x="106" y="18"/>
                    </a:lnTo>
                    <a:lnTo>
                      <a:pt x="92" y="10"/>
                    </a:lnTo>
                    <a:lnTo>
                      <a:pt x="76" y="5"/>
                    </a:lnTo>
                    <a:lnTo>
                      <a:pt x="59" y="1"/>
                    </a:lnTo>
                    <a:lnTo>
                      <a:pt x="42" y="0"/>
                    </a:lnTo>
                    <a:lnTo>
                      <a:pt x="25" y="2"/>
                    </a:lnTo>
                    <a:lnTo>
                      <a:pt x="8" y="6"/>
                    </a:lnTo>
                    <a:lnTo>
                      <a:pt x="6" y="6"/>
                    </a:lnTo>
                    <a:lnTo>
                      <a:pt x="5" y="7"/>
                    </a:lnTo>
                    <a:lnTo>
                      <a:pt x="3" y="9"/>
                    </a:lnTo>
                    <a:lnTo>
                      <a:pt x="2" y="10"/>
                    </a:lnTo>
                    <a:lnTo>
                      <a:pt x="1" y="12"/>
                    </a:lnTo>
                    <a:lnTo>
                      <a:pt x="0" y="13"/>
                    </a:lnTo>
                    <a:lnTo>
                      <a:pt x="0" y="15"/>
                    </a:lnTo>
                    <a:lnTo>
                      <a:pt x="0" y="16"/>
                    </a:lnTo>
                    <a:lnTo>
                      <a:pt x="0" y="18"/>
                    </a:lnTo>
                    <a:lnTo>
                      <a:pt x="1" y="18"/>
                    </a:lnTo>
                    <a:lnTo>
                      <a:pt x="5" y="20"/>
                    </a:lnTo>
                    <a:lnTo>
                      <a:pt x="9" y="22"/>
                    </a:lnTo>
                    <a:lnTo>
                      <a:pt x="13" y="23"/>
                    </a:lnTo>
                    <a:lnTo>
                      <a:pt x="17" y="25"/>
                    </a:lnTo>
                    <a:lnTo>
                      <a:pt x="21" y="28"/>
                    </a:lnTo>
                    <a:lnTo>
                      <a:pt x="25" y="30"/>
                    </a:lnTo>
                    <a:lnTo>
                      <a:pt x="28" y="32"/>
                    </a:lnTo>
                    <a:lnTo>
                      <a:pt x="31" y="35"/>
                    </a:lnTo>
                    <a:lnTo>
                      <a:pt x="34" y="38"/>
                    </a:lnTo>
                    <a:lnTo>
                      <a:pt x="37" y="41"/>
                    </a:lnTo>
                    <a:lnTo>
                      <a:pt x="41" y="45"/>
                    </a:lnTo>
                    <a:lnTo>
                      <a:pt x="44" y="50"/>
                    </a:lnTo>
                    <a:lnTo>
                      <a:pt x="48" y="54"/>
                    </a:lnTo>
                    <a:lnTo>
                      <a:pt x="52" y="60"/>
                    </a:lnTo>
                    <a:lnTo>
                      <a:pt x="56" y="65"/>
                    </a:lnTo>
                    <a:lnTo>
                      <a:pt x="59" y="69"/>
                    </a:lnTo>
                    <a:lnTo>
                      <a:pt x="61" y="75"/>
                    </a:lnTo>
                    <a:lnTo>
                      <a:pt x="64" y="80"/>
                    </a:lnTo>
                    <a:lnTo>
                      <a:pt x="66" y="85"/>
                    </a:lnTo>
                    <a:lnTo>
                      <a:pt x="68" y="90"/>
                    </a:lnTo>
                    <a:lnTo>
                      <a:pt x="73" y="101"/>
                    </a:lnTo>
                    <a:lnTo>
                      <a:pt x="78" y="110"/>
                    </a:lnTo>
                    <a:lnTo>
                      <a:pt x="85" y="118"/>
                    </a:lnTo>
                    <a:lnTo>
                      <a:pt x="92" y="126"/>
                    </a:lnTo>
                    <a:lnTo>
                      <a:pt x="99" y="133"/>
                    </a:lnTo>
                    <a:lnTo>
                      <a:pt x="107" y="139"/>
                    </a:lnTo>
                    <a:lnTo>
                      <a:pt x="115" y="145"/>
                    </a:lnTo>
                    <a:lnTo>
                      <a:pt x="124" y="150"/>
                    </a:lnTo>
                    <a:lnTo>
                      <a:pt x="133" y="155"/>
                    </a:lnTo>
                    <a:lnTo>
                      <a:pt x="142" y="161"/>
                    </a:lnTo>
                    <a:lnTo>
                      <a:pt x="152" y="171"/>
                    </a:lnTo>
                    <a:lnTo>
                      <a:pt x="160" y="181"/>
                    </a:lnTo>
                    <a:lnTo>
                      <a:pt x="165" y="193"/>
                    </a:lnTo>
                    <a:lnTo>
                      <a:pt x="168" y="206"/>
                    </a:lnTo>
                    <a:lnTo>
                      <a:pt x="170" y="221"/>
                    </a:lnTo>
                    <a:lnTo>
                      <a:pt x="171" y="235"/>
                    </a:lnTo>
                    <a:lnTo>
                      <a:pt x="173" y="250"/>
                    </a:lnTo>
                    <a:lnTo>
                      <a:pt x="174" y="265"/>
                    </a:lnTo>
                    <a:lnTo>
                      <a:pt x="177" y="279"/>
                    </a:lnTo>
                    <a:lnTo>
                      <a:pt x="180" y="293"/>
                    </a:lnTo>
                    <a:lnTo>
                      <a:pt x="182" y="295"/>
                    </a:lnTo>
                    <a:lnTo>
                      <a:pt x="184" y="298"/>
                    </a:lnTo>
                    <a:lnTo>
                      <a:pt x="185" y="300"/>
                    </a:lnTo>
                    <a:lnTo>
                      <a:pt x="187" y="302"/>
                    </a:lnTo>
                    <a:lnTo>
                      <a:pt x="190" y="304"/>
                    </a:lnTo>
                    <a:lnTo>
                      <a:pt x="193" y="306"/>
                    </a:lnTo>
                    <a:lnTo>
                      <a:pt x="196" y="307"/>
                    </a:lnTo>
                    <a:lnTo>
                      <a:pt x="199" y="308"/>
                    </a:lnTo>
                    <a:lnTo>
                      <a:pt x="202" y="309"/>
                    </a:lnTo>
                    <a:lnTo>
                      <a:pt x="206" y="309"/>
                    </a:lnTo>
                    <a:lnTo>
                      <a:pt x="213" y="282"/>
                    </a:lnTo>
                  </a:path>
                </a:pathLst>
              </a:custGeom>
              <a:solidFill>
                <a:srgbClr val="FFB1B1"/>
              </a:solidFill>
              <a:ln w="9525" cap="rnd">
                <a:noFill/>
                <a:round/>
                <a:headEnd/>
                <a:tailEnd/>
              </a:ln>
            </p:spPr>
            <p:txBody>
              <a:bodyPr/>
              <a:lstStyle/>
              <a:p>
                <a:endParaRPr lang="en-US"/>
              </a:p>
            </p:txBody>
          </p:sp>
          <p:sp>
            <p:nvSpPr>
              <p:cNvPr id="84582" name="Freeform 614"/>
              <p:cNvSpPr>
                <a:spLocks noChangeAspect="1"/>
              </p:cNvSpPr>
              <p:nvPr/>
            </p:nvSpPr>
            <p:spPr bwMode="auto">
              <a:xfrm>
                <a:off x="5581" y="1161"/>
                <a:ext cx="111" cy="151"/>
              </a:xfrm>
              <a:custGeom>
                <a:avLst/>
                <a:gdLst>
                  <a:gd name="T0" fmla="*/ 26 w 226"/>
                  <a:gd name="T1" fmla="*/ 30 h 310"/>
                  <a:gd name="T2" fmla="*/ 27 w 226"/>
                  <a:gd name="T3" fmla="*/ 24 h 310"/>
                  <a:gd name="T4" fmla="*/ 26 w 226"/>
                  <a:gd name="T5" fmla="*/ 19 h 310"/>
                  <a:gd name="T6" fmla="*/ 24 w 226"/>
                  <a:gd name="T7" fmla="*/ 14 h 310"/>
                  <a:gd name="T8" fmla="*/ 21 w 226"/>
                  <a:gd name="T9" fmla="*/ 9 h 310"/>
                  <a:gd name="T10" fmla="*/ 19 w 226"/>
                  <a:gd name="T11" fmla="*/ 7 h 310"/>
                  <a:gd name="T12" fmla="*/ 16 w 226"/>
                  <a:gd name="T13" fmla="*/ 4 h 310"/>
                  <a:gd name="T14" fmla="*/ 13 w 226"/>
                  <a:gd name="T15" fmla="*/ 2 h 310"/>
                  <a:gd name="T16" fmla="*/ 9 w 226"/>
                  <a:gd name="T17" fmla="*/ 0 h 310"/>
                  <a:gd name="T18" fmla="*/ 5 w 226"/>
                  <a:gd name="T19" fmla="*/ 0 h 310"/>
                  <a:gd name="T20" fmla="*/ 1 w 226"/>
                  <a:gd name="T21" fmla="*/ 0 h 310"/>
                  <a:gd name="T22" fmla="*/ 0 w 226"/>
                  <a:gd name="T23" fmla="*/ 0 h 310"/>
                  <a:gd name="T24" fmla="*/ 0 w 226"/>
                  <a:gd name="T25" fmla="*/ 1 h 310"/>
                  <a:gd name="T26" fmla="*/ 0 w 226"/>
                  <a:gd name="T27" fmla="*/ 1 h 310"/>
                  <a:gd name="T28" fmla="*/ 0 w 226"/>
                  <a:gd name="T29" fmla="*/ 1 h 310"/>
                  <a:gd name="T30" fmla="*/ 0 w 226"/>
                  <a:gd name="T31" fmla="*/ 2 h 310"/>
                  <a:gd name="T32" fmla="*/ 0 w 226"/>
                  <a:gd name="T33" fmla="*/ 2 h 310"/>
                  <a:gd name="T34" fmla="*/ 1 w 226"/>
                  <a:gd name="T35" fmla="*/ 2 h 310"/>
                  <a:gd name="T36" fmla="*/ 2 w 226"/>
                  <a:gd name="T37" fmla="*/ 3 h 310"/>
                  <a:gd name="T38" fmla="*/ 3 w 226"/>
                  <a:gd name="T39" fmla="*/ 3 h 310"/>
                  <a:gd name="T40" fmla="*/ 3 w 226"/>
                  <a:gd name="T41" fmla="*/ 4 h 310"/>
                  <a:gd name="T42" fmla="*/ 4 w 226"/>
                  <a:gd name="T43" fmla="*/ 5 h 310"/>
                  <a:gd name="T44" fmla="*/ 5 w 226"/>
                  <a:gd name="T45" fmla="*/ 5 h 310"/>
                  <a:gd name="T46" fmla="*/ 6 w 226"/>
                  <a:gd name="T47" fmla="*/ 6 h 310"/>
                  <a:gd name="T48" fmla="*/ 7 w 226"/>
                  <a:gd name="T49" fmla="*/ 8 h 310"/>
                  <a:gd name="T50" fmla="*/ 7 w 226"/>
                  <a:gd name="T51" fmla="*/ 9 h 310"/>
                  <a:gd name="T52" fmla="*/ 8 w 226"/>
                  <a:gd name="T53" fmla="*/ 10 h 310"/>
                  <a:gd name="T54" fmla="*/ 8 w 226"/>
                  <a:gd name="T55" fmla="*/ 10 h 310"/>
                  <a:gd name="T56" fmla="*/ 9 w 226"/>
                  <a:gd name="T57" fmla="*/ 13 h 310"/>
                  <a:gd name="T58" fmla="*/ 11 w 226"/>
                  <a:gd name="T59" fmla="*/ 15 h 310"/>
                  <a:gd name="T60" fmla="*/ 13 w 226"/>
                  <a:gd name="T61" fmla="*/ 16 h 310"/>
                  <a:gd name="T62" fmla="*/ 15 w 226"/>
                  <a:gd name="T63" fmla="*/ 18 h 310"/>
                  <a:gd name="T64" fmla="*/ 17 w 226"/>
                  <a:gd name="T65" fmla="*/ 19 h 310"/>
                  <a:gd name="T66" fmla="*/ 18 w 226"/>
                  <a:gd name="T67" fmla="*/ 19 h 310"/>
                  <a:gd name="T68" fmla="*/ 20 w 226"/>
                  <a:gd name="T69" fmla="*/ 22 h 310"/>
                  <a:gd name="T70" fmla="*/ 20 w 226"/>
                  <a:gd name="T71" fmla="*/ 26 h 310"/>
                  <a:gd name="T72" fmla="*/ 21 w 226"/>
                  <a:gd name="T73" fmla="*/ 29 h 310"/>
                  <a:gd name="T74" fmla="*/ 21 w 226"/>
                  <a:gd name="T75" fmla="*/ 32 h 310"/>
                  <a:gd name="T76" fmla="*/ 21 w 226"/>
                  <a:gd name="T77" fmla="*/ 34 h 310"/>
                  <a:gd name="T78" fmla="*/ 22 w 226"/>
                  <a:gd name="T79" fmla="*/ 35 h 310"/>
                  <a:gd name="T80" fmla="*/ 22 w 226"/>
                  <a:gd name="T81" fmla="*/ 35 h 310"/>
                  <a:gd name="T82" fmla="*/ 23 w 226"/>
                  <a:gd name="T83" fmla="*/ 36 h 310"/>
                  <a:gd name="T84" fmla="*/ 24 w 226"/>
                  <a:gd name="T85" fmla="*/ 36 h 310"/>
                  <a:gd name="T86" fmla="*/ 25 w 226"/>
                  <a:gd name="T87" fmla="*/ 36 h 310"/>
                  <a:gd name="T88" fmla="*/ 26 w 226"/>
                  <a:gd name="T89" fmla="*/ 33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6"/>
                  <a:gd name="T136" fmla="*/ 0 h 310"/>
                  <a:gd name="T137" fmla="*/ 226 w 226"/>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6" h="310">
                    <a:moveTo>
                      <a:pt x="213" y="282"/>
                    </a:moveTo>
                    <a:lnTo>
                      <a:pt x="220" y="257"/>
                    </a:lnTo>
                    <a:lnTo>
                      <a:pt x="224" y="234"/>
                    </a:lnTo>
                    <a:lnTo>
                      <a:pt x="225" y="209"/>
                    </a:lnTo>
                    <a:lnTo>
                      <a:pt x="222" y="186"/>
                    </a:lnTo>
                    <a:lnTo>
                      <a:pt x="217" y="164"/>
                    </a:lnTo>
                    <a:lnTo>
                      <a:pt x="209" y="142"/>
                    </a:lnTo>
                    <a:lnTo>
                      <a:pt x="199" y="120"/>
                    </a:lnTo>
                    <a:lnTo>
                      <a:pt x="187" y="100"/>
                    </a:lnTo>
                    <a:lnTo>
                      <a:pt x="174" y="79"/>
                    </a:lnTo>
                    <a:lnTo>
                      <a:pt x="158" y="60"/>
                    </a:lnTo>
                    <a:lnTo>
                      <a:pt x="146" y="47"/>
                    </a:lnTo>
                    <a:lnTo>
                      <a:pt x="134" y="37"/>
                    </a:lnTo>
                    <a:lnTo>
                      <a:pt x="120" y="26"/>
                    </a:lnTo>
                    <a:lnTo>
                      <a:pt x="106" y="18"/>
                    </a:lnTo>
                    <a:lnTo>
                      <a:pt x="92" y="10"/>
                    </a:lnTo>
                    <a:lnTo>
                      <a:pt x="76" y="5"/>
                    </a:lnTo>
                    <a:lnTo>
                      <a:pt x="59" y="1"/>
                    </a:lnTo>
                    <a:lnTo>
                      <a:pt x="42" y="0"/>
                    </a:lnTo>
                    <a:lnTo>
                      <a:pt x="25" y="2"/>
                    </a:lnTo>
                    <a:lnTo>
                      <a:pt x="8" y="6"/>
                    </a:lnTo>
                    <a:lnTo>
                      <a:pt x="6" y="6"/>
                    </a:lnTo>
                    <a:lnTo>
                      <a:pt x="5" y="7"/>
                    </a:lnTo>
                    <a:lnTo>
                      <a:pt x="3" y="9"/>
                    </a:lnTo>
                    <a:lnTo>
                      <a:pt x="2" y="10"/>
                    </a:lnTo>
                    <a:lnTo>
                      <a:pt x="1" y="12"/>
                    </a:lnTo>
                    <a:lnTo>
                      <a:pt x="0" y="13"/>
                    </a:lnTo>
                    <a:lnTo>
                      <a:pt x="0" y="15"/>
                    </a:lnTo>
                    <a:lnTo>
                      <a:pt x="0" y="16"/>
                    </a:lnTo>
                    <a:lnTo>
                      <a:pt x="0" y="18"/>
                    </a:lnTo>
                    <a:lnTo>
                      <a:pt x="1" y="18"/>
                    </a:lnTo>
                    <a:lnTo>
                      <a:pt x="5" y="20"/>
                    </a:lnTo>
                    <a:lnTo>
                      <a:pt x="9" y="22"/>
                    </a:lnTo>
                    <a:lnTo>
                      <a:pt x="13" y="23"/>
                    </a:lnTo>
                    <a:lnTo>
                      <a:pt x="17" y="25"/>
                    </a:lnTo>
                    <a:lnTo>
                      <a:pt x="21" y="28"/>
                    </a:lnTo>
                    <a:lnTo>
                      <a:pt x="25" y="30"/>
                    </a:lnTo>
                    <a:lnTo>
                      <a:pt x="28" y="32"/>
                    </a:lnTo>
                    <a:lnTo>
                      <a:pt x="31" y="35"/>
                    </a:lnTo>
                    <a:lnTo>
                      <a:pt x="34" y="38"/>
                    </a:lnTo>
                    <a:lnTo>
                      <a:pt x="37" y="41"/>
                    </a:lnTo>
                    <a:lnTo>
                      <a:pt x="41" y="45"/>
                    </a:lnTo>
                    <a:lnTo>
                      <a:pt x="44" y="50"/>
                    </a:lnTo>
                    <a:lnTo>
                      <a:pt x="48" y="54"/>
                    </a:lnTo>
                    <a:lnTo>
                      <a:pt x="52" y="60"/>
                    </a:lnTo>
                    <a:lnTo>
                      <a:pt x="56" y="65"/>
                    </a:lnTo>
                    <a:lnTo>
                      <a:pt x="59" y="69"/>
                    </a:lnTo>
                    <a:lnTo>
                      <a:pt x="61" y="75"/>
                    </a:lnTo>
                    <a:lnTo>
                      <a:pt x="64" y="80"/>
                    </a:lnTo>
                    <a:lnTo>
                      <a:pt x="66" y="85"/>
                    </a:lnTo>
                    <a:lnTo>
                      <a:pt x="68" y="90"/>
                    </a:lnTo>
                    <a:lnTo>
                      <a:pt x="73" y="101"/>
                    </a:lnTo>
                    <a:lnTo>
                      <a:pt x="78" y="110"/>
                    </a:lnTo>
                    <a:lnTo>
                      <a:pt x="85" y="118"/>
                    </a:lnTo>
                    <a:lnTo>
                      <a:pt x="92" y="126"/>
                    </a:lnTo>
                    <a:lnTo>
                      <a:pt x="99" y="133"/>
                    </a:lnTo>
                    <a:lnTo>
                      <a:pt x="107" y="139"/>
                    </a:lnTo>
                    <a:lnTo>
                      <a:pt x="115" y="145"/>
                    </a:lnTo>
                    <a:lnTo>
                      <a:pt x="124" y="150"/>
                    </a:lnTo>
                    <a:lnTo>
                      <a:pt x="133" y="155"/>
                    </a:lnTo>
                    <a:lnTo>
                      <a:pt x="142" y="161"/>
                    </a:lnTo>
                    <a:lnTo>
                      <a:pt x="152" y="171"/>
                    </a:lnTo>
                    <a:lnTo>
                      <a:pt x="160" y="181"/>
                    </a:lnTo>
                    <a:lnTo>
                      <a:pt x="165" y="193"/>
                    </a:lnTo>
                    <a:lnTo>
                      <a:pt x="168" y="206"/>
                    </a:lnTo>
                    <a:lnTo>
                      <a:pt x="170" y="221"/>
                    </a:lnTo>
                    <a:lnTo>
                      <a:pt x="171" y="235"/>
                    </a:lnTo>
                    <a:lnTo>
                      <a:pt x="173" y="250"/>
                    </a:lnTo>
                    <a:lnTo>
                      <a:pt x="174" y="265"/>
                    </a:lnTo>
                    <a:lnTo>
                      <a:pt x="177" y="279"/>
                    </a:lnTo>
                    <a:lnTo>
                      <a:pt x="180" y="293"/>
                    </a:lnTo>
                    <a:lnTo>
                      <a:pt x="182" y="295"/>
                    </a:lnTo>
                    <a:lnTo>
                      <a:pt x="184" y="298"/>
                    </a:lnTo>
                    <a:lnTo>
                      <a:pt x="185" y="300"/>
                    </a:lnTo>
                    <a:lnTo>
                      <a:pt x="187" y="302"/>
                    </a:lnTo>
                    <a:lnTo>
                      <a:pt x="190" y="304"/>
                    </a:lnTo>
                    <a:lnTo>
                      <a:pt x="193" y="306"/>
                    </a:lnTo>
                    <a:lnTo>
                      <a:pt x="196" y="307"/>
                    </a:lnTo>
                    <a:lnTo>
                      <a:pt x="199" y="308"/>
                    </a:lnTo>
                    <a:lnTo>
                      <a:pt x="202" y="309"/>
                    </a:lnTo>
                    <a:lnTo>
                      <a:pt x="206" y="309"/>
                    </a:lnTo>
                    <a:lnTo>
                      <a:pt x="213" y="282"/>
                    </a:lnTo>
                  </a:path>
                </a:pathLst>
              </a:custGeom>
              <a:noFill/>
              <a:ln w="12700" cap="rnd">
                <a:solidFill>
                  <a:srgbClr val="FFB1B1"/>
                </a:solidFill>
                <a:round/>
                <a:headEnd type="none" w="sm" len="sm"/>
                <a:tailEnd type="none" w="sm" len="sm"/>
              </a:ln>
            </p:spPr>
            <p:txBody>
              <a:bodyPr/>
              <a:lstStyle/>
              <a:p>
                <a:endParaRPr lang="en-US"/>
              </a:p>
            </p:txBody>
          </p:sp>
          <p:sp>
            <p:nvSpPr>
              <p:cNvPr id="84583" name="Freeform 615"/>
              <p:cNvSpPr>
                <a:spLocks noChangeAspect="1"/>
              </p:cNvSpPr>
              <p:nvPr/>
            </p:nvSpPr>
            <p:spPr bwMode="auto">
              <a:xfrm>
                <a:off x="5747" y="1165"/>
                <a:ext cx="126" cy="140"/>
              </a:xfrm>
              <a:custGeom>
                <a:avLst/>
                <a:gdLst>
                  <a:gd name="T0" fmla="*/ 25 w 258"/>
                  <a:gd name="T1" fmla="*/ 0 h 287"/>
                  <a:gd name="T2" fmla="*/ 25 w 258"/>
                  <a:gd name="T3" fmla="*/ 0 h 287"/>
                  <a:gd name="T4" fmla="*/ 24 w 258"/>
                  <a:gd name="T5" fmla="*/ 0 h 287"/>
                  <a:gd name="T6" fmla="*/ 24 w 258"/>
                  <a:gd name="T7" fmla="*/ 0 h 287"/>
                  <a:gd name="T8" fmla="*/ 23 w 258"/>
                  <a:gd name="T9" fmla="*/ 0 h 287"/>
                  <a:gd name="T10" fmla="*/ 23 w 258"/>
                  <a:gd name="T11" fmla="*/ 0 h 287"/>
                  <a:gd name="T12" fmla="*/ 21 w 258"/>
                  <a:gd name="T13" fmla="*/ 1 h 287"/>
                  <a:gd name="T14" fmla="*/ 21 w 258"/>
                  <a:gd name="T15" fmla="*/ 3 h 287"/>
                  <a:gd name="T16" fmla="*/ 20 w 258"/>
                  <a:gd name="T17" fmla="*/ 4 h 287"/>
                  <a:gd name="T18" fmla="*/ 18 w 258"/>
                  <a:gd name="T19" fmla="*/ 5 h 287"/>
                  <a:gd name="T20" fmla="*/ 17 w 258"/>
                  <a:gd name="T21" fmla="*/ 6 h 287"/>
                  <a:gd name="T22" fmla="*/ 14 w 258"/>
                  <a:gd name="T23" fmla="*/ 8 h 287"/>
                  <a:gd name="T24" fmla="*/ 9 w 258"/>
                  <a:gd name="T25" fmla="*/ 12 h 287"/>
                  <a:gd name="T26" fmla="*/ 4 w 258"/>
                  <a:gd name="T27" fmla="*/ 17 h 287"/>
                  <a:gd name="T28" fmla="*/ 1 w 258"/>
                  <a:gd name="T29" fmla="*/ 22 h 287"/>
                  <a:gd name="T30" fmla="*/ 0 w 258"/>
                  <a:gd name="T31" fmla="*/ 29 h 287"/>
                  <a:gd name="T32" fmla="*/ 0 w 258"/>
                  <a:gd name="T33" fmla="*/ 32 h 287"/>
                  <a:gd name="T34" fmla="*/ 0 w 258"/>
                  <a:gd name="T35" fmla="*/ 33 h 287"/>
                  <a:gd name="T36" fmla="*/ 1 w 258"/>
                  <a:gd name="T37" fmla="*/ 33 h 287"/>
                  <a:gd name="T38" fmla="*/ 2 w 258"/>
                  <a:gd name="T39" fmla="*/ 33 h 287"/>
                  <a:gd name="T40" fmla="*/ 3 w 258"/>
                  <a:gd name="T41" fmla="*/ 32 h 287"/>
                  <a:gd name="T42" fmla="*/ 4 w 258"/>
                  <a:gd name="T43" fmla="*/ 31 h 287"/>
                  <a:gd name="T44" fmla="*/ 4 w 258"/>
                  <a:gd name="T45" fmla="*/ 30 h 287"/>
                  <a:gd name="T46" fmla="*/ 5 w 258"/>
                  <a:gd name="T47" fmla="*/ 29 h 287"/>
                  <a:gd name="T48" fmla="*/ 5 w 258"/>
                  <a:gd name="T49" fmla="*/ 29 h 287"/>
                  <a:gd name="T50" fmla="*/ 6 w 258"/>
                  <a:gd name="T51" fmla="*/ 28 h 287"/>
                  <a:gd name="T52" fmla="*/ 6 w 258"/>
                  <a:gd name="T53" fmla="*/ 27 h 287"/>
                  <a:gd name="T54" fmla="*/ 7 w 258"/>
                  <a:gd name="T55" fmla="*/ 27 h 287"/>
                  <a:gd name="T56" fmla="*/ 9 w 258"/>
                  <a:gd name="T57" fmla="*/ 24 h 287"/>
                  <a:gd name="T58" fmla="*/ 12 w 258"/>
                  <a:gd name="T59" fmla="*/ 22 h 287"/>
                  <a:gd name="T60" fmla="*/ 15 w 258"/>
                  <a:gd name="T61" fmla="*/ 20 h 287"/>
                  <a:gd name="T62" fmla="*/ 17 w 258"/>
                  <a:gd name="T63" fmla="*/ 19 h 287"/>
                  <a:gd name="T64" fmla="*/ 19 w 258"/>
                  <a:gd name="T65" fmla="*/ 16 h 287"/>
                  <a:gd name="T66" fmla="*/ 20 w 258"/>
                  <a:gd name="T67" fmla="*/ 14 h 287"/>
                  <a:gd name="T68" fmla="*/ 22 w 258"/>
                  <a:gd name="T69" fmla="*/ 10 h 287"/>
                  <a:gd name="T70" fmla="*/ 24 w 258"/>
                  <a:gd name="T71" fmla="*/ 8 h 287"/>
                  <a:gd name="T72" fmla="*/ 26 w 258"/>
                  <a:gd name="T73" fmla="*/ 5 h 287"/>
                  <a:gd name="T74" fmla="*/ 29 w 258"/>
                  <a:gd name="T75" fmla="*/ 3 h 287"/>
                  <a:gd name="T76" fmla="*/ 30 w 258"/>
                  <a:gd name="T77" fmla="*/ 2 h 287"/>
                  <a:gd name="T78" fmla="*/ 30 w 258"/>
                  <a:gd name="T79" fmla="*/ 1 h 287"/>
                  <a:gd name="T80" fmla="*/ 30 w 258"/>
                  <a:gd name="T81" fmla="*/ 1 h 287"/>
                  <a:gd name="T82" fmla="*/ 30 w 258"/>
                  <a:gd name="T83" fmla="*/ 0 h 287"/>
                  <a:gd name="T84" fmla="*/ 29 w 258"/>
                  <a:gd name="T85" fmla="*/ 0 h 287"/>
                  <a:gd name="T86" fmla="*/ 28 w 258"/>
                  <a:gd name="T87" fmla="*/ 0 h 287"/>
                  <a:gd name="T88" fmla="*/ 26 w 258"/>
                  <a:gd name="T89" fmla="*/ 0 h 2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8"/>
                  <a:gd name="T136" fmla="*/ 0 h 287"/>
                  <a:gd name="T137" fmla="*/ 258 w 258"/>
                  <a:gd name="T138" fmla="*/ 287 h 2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8" h="287">
                    <a:moveTo>
                      <a:pt x="223" y="0"/>
                    </a:moveTo>
                    <a:lnTo>
                      <a:pt x="220" y="1"/>
                    </a:lnTo>
                    <a:lnTo>
                      <a:pt x="218" y="1"/>
                    </a:lnTo>
                    <a:lnTo>
                      <a:pt x="215" y="2"/>
                    </a:lnTo>
                    <a:lnTo>
                      <a:pt x="212" y="3"/>
                    </a:lnTo>
                    <a:lnTo>
                      <a:pt x="209" y="3"/>
                    </a:lnTo>
                    <a:lnTo>
                      <a:pt x="207" y="3"/>
                    </a:lnTo>
                    <a:lnTo>
                      <a:pt x="204" y="4"/>
                    </a:lnTo>
                    <a:lnTo>
                      <a:pt x="202" y="5"/>
                    </a:lnTo>
                    <a:lnTo>
                      <a:pt x="199" y="6"/>
                    </a:lnTo>
                    <a:lnTo>
                      <a:pt x="196" y="6"/>
                    </a:lnTo>
                    <a:lnTo>
                      <a:pt x="190" y="10"/>
                    </a:lnTo>
                    <a:lnTo>
                      <a:pt x="184" y="14"/>
                    </a:lnTo>
                    <a:lnTo>
                      <a:pt x="179" y="19"/>
                    </a:lnTo>
                    <a:lnTo>
                      <a:pt x="174" y="25"/>
                    </a:lnTo>
                    <a:lnTo>
                      <a:pt x="170" y="30"/>
                    </a:lnTo>
                    <a:lnTo>
                      <a:pt x="165" y="36"/>
                    </a:lnTo>
                    <a:lnTo>
                      <a:pt x="161" y="41"/>
                    </a:lnTo>
                    <a:lnTo>
                      <a:pt x="156" y="47"/>
                    </a:lnTo>
                    <a:lnTo>
                      <a:pt x="151" y="51"/>
                    </a:lnTo>
                    <a:lnTo>
                      <a:pt x="145" y="54"/>
                    </a:lnTo>
                    <a:lnTo>
                      <a:pt x="119" y="68"/>
                    </a:lnTo>
                    <a:lnTo>
                      <a:pt x="95" y="84"/>
                    </a:lnTo>
                    <a:lnTo>
                      <a:pt x="73" y="102"/>
                    </a:lnTo>
                    <a:lnTo>
                      <a:pt x="54" y="122"/>
                    </a:lnTo>
                    <a:lnTo>
                      <a:pt x="36" y="144"/>
                    </a:lnTo>
                    <a:lnTo>
                      <a:pt x="22" y="168"/>
                    </a:lnTo>
                    <a:lnTo>
                      <a:pt x="11" y="193"/>
                    </a:lnTo>
                    <a:lnTo>
                      <a:pt x="3" y="220"/>
                    </a:lnTo>
                    <a:lnTo>
                      <a:pt x="0" y="247"/>
                    </a:lnTo>
                    <a:lnTo>
                      <a:pt x="1" y="276"/>
                    </a:lnTo>
                    <a:lnTo>
                      <a:pt x="3" y="282"/>
                    </a:lnTo>
                    <a:lnTo>
                      <a:pt x="5" y="285"/>
                    </a:lnTo>
                    <a:lnTo>
                      <a:pt x="8" y="286"/>
                    </a:lnTo>
                    <a:lnTo>
                      <a:pt x="12" y="285"/>
                    </a:lnTo>
                    <a:lnTo>
                      <a:pt x="16" y="283"/>
                    </a:lnTo>
                    <a:lnTo>
                      <a:pt x="20" y="280"/>
                    </a:lnTo>
                    <a:lnTo>
                      <a:pt x="25" y="277"/>
                    </a:lnTo>
                    <a:lnTo>
                      <a:pt x="28" y="273"/>
                    </a:lnTo>
                    <a:lnTo>
                      <a:pt x="32" y="269"/>
                    </a:lnTo>
                    <a:lnTo>
                      <a:pt x="34" y="266"/>
                    </a:lnTo>
                    <a:lnTo>
                      <a:pt x="36" y="263"/>
                    </a:lnTo>
                    <a:lnTo>
                      <a:pt x="39" y="259"/>
                    </a:lnTo>
                    <a:lnTo>
                      <a:pt x="41" y="255"/>
                    </a:lnTo>
                    <a:lnTo>
                      <a:pt x="43" y="251"/>
                    </a:lnTo>
                    <a:lnTo>
                      <a:pt x="45" y="247"/>
                    </a:lnTo>
                    <a:lnTo>
                      <a:pt x="47" y="244"/>
                    </a:lnTo>
                    <a:lnTo>
                      <a:pt x="50" y="240"/>
                    </a:lnTo>
                    <a:lnTo>
                      <a:pt x="52" y="237"/>
                    </a:lnTo>
                    <a:lnTo>
                      <a:pt x="55" y="234"/>
                    </a:lnTo>
                    <a:lnTo>
                      <a:pt x="57" y="231"/>
                    </a:lnTo>
                    <a:lnTo>
                      <a:pt x="68" y="221"/>
                    </a:lnTo>
                    <a:lnTo>
                      <a:pt x="79" y="212"/>
                    </a:lnTo>
                    <a:lnTo>
                      <a:pt x="92" y="203"/>
                    </a:lnTo>
                    <a:lnTo>
                      <a:pt x="104" y="195"/>
                    </a:lnTo>
                    <a:lnTo>
                      <a:pt x="116" y="187"/>
                    </a:lnTo>
                    <a:lnTo>
                      <a:pt x="127" y="178"/>
                    </a:lnTo>
                    <a:lnTo>
                      <a:pt x="138" y="169"/>
                    </a:lnTo>
                    <a:lnTo>
                      <a:pt x="148" y="159"/>
                    </a:lnTo>
                    <a:lnTo>
                      <a:pt x="155" y="149"/>
                    </a:lnTo>
                    <a:lnTo>
                      <a:pt x="161" y="138"/>
                    </a:lnTo>
                    <a:lnTo>
                      <a:pt x="171" y="117"/>
                    </a:lnTo>
                    <a:lnTo>
                      <a:pt x="180" y="101"/>
                    </a:lnTo>
                    <a:lnTo>
                      <a:pt x="189" y="87"/>
                    </a:lnTo>
                    <a:lnTo>
                      <a:pt x="199" y="76"/>
                    </a:lnTo>
                    <a:lnTo>
                      <a:pt x="209" y="66"/>
                    </a:lnTo>
                    <a:lnTo>
                      <a:pt x="218" y="57"/>
                    </a:lnTo>
                    <a:lnTo>
                      <a:pt x="228" y="48"/>
                    </a:lnTo>
                    <a:lnTo>
                      <a:pt x="238" y="38"/>
                    </a:lnTo>
                    <a:lnTo>
                      <a:pt x="247" y="28"/>
                    </a:lnTo>
                    <a:lnTo>
                      <a:pt x="257" y="16"/>
                    </a:lnTo>
                    <a:lnTo>
                      <a:pt x="257" y="14"/>
                    </a:lnTo>
                    <a:lnTo>
                      <a:pt x="257" y="13"/>
                    </a:lnTo>
                    <a:lnTo>
                      <a:pt x="256" y="11"/>
                    </a:lnTo>
                    <a:lnTo>
                      <a:pt x="254" y="9"/>
                    </a:lnTo>
                    <a:lnTo>
                      <a:pt x="253" y="7"/>
                    </a:lnTo>
                    <a:lnTo>
                      <a:pt x="250" y="5"/>
                    </a:lnTo>
                    <a:lnTo>
                      <a:pt x="247" y="3"/>
                    </a:lnTo>
                    <a:lnTo>
                      <a:pt x="243" y="2"/>
                    </a:lnTo>
                    <a:lnTo>
                      <a:pt x="238" y="0"/>
                    </a:lnTo>
                    <a:lnTo>
                      <a:pt x="223" y="0"/>
                    </a:lnTo>
                  </a:path>
                </a:pathLst>
              </a:custGeom>
              <a:solidFill>
                <a:srgbClr val="FFB1B1"/>
              </a:solidFill>
              <a:ln w="9525" cap="rnd">
                <a:noFill/>
                <a:round/>
                <a:headEnd/>
                <a:tailEnd/>
              </a:ln>
            </p:spPr>
            <p:txBody>
              <a:bodyPr/>
              <a:lstStyle/>
              <a:p>
                <a:endParaRPr lang="en-US"/>
              </a:p>
            </p:txBody>
          </p:sp>
          <p:sp>
            <p:nvSpPr>
              <p:cNvPr id="84584" name="Freeform 616"/>
              <p:cNvSpPr>
                <a:spLocks noChangeAspect="1"/>
              </p:cNvSpPr>
              <p:nvPr/>
            </p:nvSpPr>
            <p:spPr bwMode="auto">
              <a:xfrm>
                <a:off x="5747" y="1165"/>
                <a:ext cx="126" cy="140"/>
              </a:xfrm>
              <a:custGeom>
                <a:avLst/>
                <a:gdLst>
                  <a:gd name="T0" fmla="*/ 25 w 258"/>
                  <a:gd name="T1" fmla="*/ 0 h 287"/>
                  <a:gd name="T2" fmla="*/ 25 w 258"/>
                  <a:gd name="T3" fmla="*/ 0 h 287"/>
                  <a:gd name="T4" fmla="*/ 24 w 258"/>
                  <a:gd name="T5" fmla="*/ 0 h 287"/>
                  <a:gd name="T6" fmla="*/ 24 w 258"/>
                  <a:gd name="T7" fmla="*/ 0 h 287"/>
                  <a:gd name="T8" fmla="*/ 23 w 258"/>
                  <a:gd name="T9" fmla="*/ 0 h 287"/>
                  <a:gd name="T10" fmla="*/ 23 w 258"/>
                  <a:gd name="T11" fmla="*/ 0 h 287"/>
                  <a:gd name="T12" fmla="*/ 21 w 258"/>
                  <a:gd name="T13" fmla="*/ 1 h 287"/>
                  <a:gd name="T14" fmla="*/ 21 w 258"/>
                  <a:gd name="T15" fmla="*/ 3 h 287"/>
                  <a:gd name="T16" fmla="*/ 20 w 258"/>
                  <a:gd name="T17" fmla="*/ 4 h 287"/>
                  <a:gd name="T18" fmla="*/ 18 w 258"/>
                  <a:gd name="T19" fmla="*/ 5 h 287"/>
                  <a:gd name="T20" fmla="*/ 17 w 258"/>
                  <a:gd name="T21" fmla="*/ 6 h 287"/>
                  <a:gd name="T22" fmla="*/ 14 w 258"/>
                  <a:gd name="T23" fmla="*/ 8 h 287"/>
                  <a:gd name="T24" fmla="*/ 9 w 258"/>
                  <a:gd name="T25" fmla="*/ 12 h 287"/>
                  <a:gd name="T26" fmla="*/ 4 w 258"/>
                  <a:gd name="T27" fmla="*/ 17 h 287"/>
                  <a:gd name="T28" fmla="*/ 1 w 258"/>
                  <a:gd name="T29" fmla="*/ 22 h 287"/>
                  <a:gd name="T30" fmla="*/ 0 w 258"/>
                  <a:gd name="T31" fmla="*/ 29 h 287"/>
                  <a:gd name="T32" fmla="*/ 0 w 258"/>
                  <a:gd name="T33" fmla="*/ 32 h 287"/>
                  <a:gd name="T34" fmla="*/ 0 w 258"/>
                  <a:gd name="T35" fmla="*/ 33 h 287"/>
                  <a:gd name="T36" fmla="*/ 1 w 258"/>
                  <a:gd name="T37" fmla="*/ 33 h 287"/>
                  <a:gd name="T38" fmla="*/ 2 w 258"/>
                  <a:gd name="T39" fmla="*/ 33 h 287"/>
                  <a:gd name="T40" fmla="*/ 3 w 258"/>
                  <a:gd name="T41" fmla="*/ 32 h 287"/>
                  <a:gd name="T42" fmla="*/ 4 w 258"/>
                  <a:gd name="T43" fmla="*/ 31 h 287"/>
                  <a:gd name="T44" fmla="*/ 4 w 258"/>
                  <a:gd name="T45" fmla="*/ 30 h 287"/>
                  <a:gd name="T46" fmla="*/ 5 w 258"/>
                  <a:gd name="T47" fmla="*/ 29 h 287"/>
                  <a:gd name="T48" fmla="*/ 5 w 258"/>
                  <a:gd name="T49" fmla="*/ 29 h 287"/>
                  <a:gd name="T50" fmla="*/ 6 w 258"/>
                  <a:gd name="T51" fmla="*/ 28 h 287"/>
                  <a:gd name="T52" fmla="*/ 6 w 258"/>
                  <a:gd name="T53" fmla="*/ 27 h 287"/>
                  <a:gd name="T54" fmla="*/ 7 w 258"/>
                  <a:gd name="T55" fmla="*/ 27 h 287"/>
                  <a:gd name="T56" fmla="*/ 9 w 258"/>
                  <a:gd name="T57" fmla="*/ 24 h 287"/>
                  <a:gd name="T58" fmla="*/ 12 w 258"/>
                  <a:gd name="T59" fmla="*/ 22 h 287"/>
                  <a:gd name="T60" fmla="*/ 15 w 258"/>
                  <a:gd name="T61" fmla="*/ 20 h 287"/>
                  <a:gd name="T62" fmla="*/ 17 w 258"/>
                  <a:gd name="T63" fmla="*/ 19 h 287"/>
                  <a:gd name="T64" fmla="*/ 19 w 258"/>
                  <a:gd name="T65" fmla="*/ 16 h 287"/>
                  <a:gd name="T66" fmla="*/ 20 w 258"/>
                  <a:gd name="T67" fmla="*/ 14 h 287"/>
                  <a:gd name="T68" fmla="*/ 22 w 258"/>
                  <a:gd name="T69" fmla="*/ 10 h 287"/>
                  <a:gd name="T70" fmla="*/ 24 w 258"/>
                  <a:gd name="T71" fmla="*/ 8 h 287"/>
                  <a:gd name="T72" fmla="*/ 26 w 258"/>
                  <a:gd name="T73" fmla="*/ 5 h 287"/>
                  <a:gd name="T74" fmla="*/ 29 w 258"/>
                  <a:gd name="T75" fmla="*/ 3 h 287"/>
                  <a:gd name="T76" fmla="*/ 30 w 258"/>
                  <a:gd name="T77" fmla="*/ 2 h 287"/>
                  <a:gd name="T78" fmla="*/ 30 w 258"/>
                  <a:gd name="T79" fmla="*/ 1 h 287"/>
                  <a:gd name="T80" fmla="*/ 30 w 258"/>
                  <a:gd name="T81" fmla="*/ 1 h 287"/>
                  <a:gd name="T82" fmla="*/ 30 w 258"/>
                  <a:gd name="T83" fmla="*/ 0 h 287"/>
                  <a:gd name="T84" fmla="*/ 29 w 258"/>
                  <a:gd name="T85" fmla="*/ 0 h 287"/>
                  <a:gd name="T86" fmla="*/ 28 w 258"/>
                  <a:gd name="T87" fmla="*/ 0 h 287"/>
                  <a:gd name="T88" fmla="*/ 26 w 258"/>
                  <a:gd name="T89" fmla="*/ 0 h 2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8"/>
                  <a:gd name="T136" fmla="*/ 0 h 287"/>
                  <a:gd name="T137" fmla="*/ 258 w 258"/>
                  <a:gd name="T138" fmla="*/ 287 h 2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8" h="287">
                    <a:moveTo>
                      <a:pt x="223" y="0"/>
                    </a:moveTo>
                    <a:lnTo>
                      <a:pt x="220" y="1"/>
                    </a:lnTo>
                    <a:lnTo>
                      <a:pt x="218" y="1"/>
                    </a:lnTo>
                    <a:lnTo>
                      <a:pt x="215" y="2"/>
                    </a:lnTo>
                    <a:lnTo>
                      <a:pt x="212" y="3"/>
                    </a:lnTo>
                    <a:lnTo>
                      <a:pt x="209" y="3"/>
                    </a:lnTo>
                    <a:lnTo>
                      <a:pt x="207" y="3"/>
                    </a:lnTo>
                    <a:lnTo>
                      <a:pt x="204" y="4"/>
                    </a:lnTo>
                    <a:lnTo>
                      <a:pt x="202" y="5"/>
                    </a:lnTo>
                    <a:lnTo>
                      <a:pt x="199" y="6"/>
                    </a:lnTo>
                    <a:lnTo>
                      <a:pt x="196" y="6"/>
                    </a:lnTo>
                    <a:lnTo>
                      <a:pt x="190" y="10"/>
                    </a:lnTo>
                    <a:lnTo>
                      <a:pt x="184" y="14"/>
                    </a:lnTo>
                    <a:lnTo>
                      <a:pt x="179" y="19"/>
                    </a:lnTo>
                    <a:lnTo>
                      <a:pt x="174" y="25"/>
                    </a:lnTo>
                    <a:lnTo>
                      <a:pt x="170" y="30"/>
                    </a:lnTo>
                    <a:lnTo>
                      <a:pt x="165" y="36"/>
                    </a:lnTo>
                    <a:lnTo>
                      <a:pt x="161" y="41"/>
                    </a:lnTo>
                    <a:lnTo>
                      <a:pt x="156" y="47"/>
                    </a:lnTo>
                    <a:lnTo>
                      <a:pt x="151" y="51"/>
                    </a:lnTo>
                    <a:lnTo>
                      <a:pt x="145" y="54"/>
                    </a:lnTo>
                    <a:lnTo>
                      <a:pt x="119" y="68"/>
                    </a:lnTo>
                    <a:lnTo>
                      <a:pt x="95" y="84"/>
                    </a:lnTo>
                    <a:lnTo>
                      <a:pt x="73" y="102"/>
                    </a:lnTo>
                    <a:lnTo>
                      <a:pt x="54" y="122"/>
                    </a:lnTo>
                    <a:lnTo>
                      <a:pt x="36" y="144"/>
                    </a:lnTo>
                    <a:lnTo>
                      <a:pt x="22" y="168"/>
                    </a:lnTo>
                    <a:lnTo>
                      <a:pt x="11" y="193"/>
                    </a:lnTo>
                    <a:lnTo>
                      <a:pt x="3" y="220"/>
                    </a:lnTo>
                    <a:lnTo>
                      <a:pt x="0" y="247"/>
                    </a:lnTo>
                    <a:lnTo>
                      <a:pt x="1" y="276"/>
                    </a:lnTo>
                    <a:lnTo>
                      <a:pt x="3" y="282"/>
                    </a:lnTo>
                    <a:lnTo>
                      <a:pt x="5" y="285"/>
                    </a:lnTo>
                    <a:lnTo>
                      <a:pt x="8" y="286"/>
                    </a:lnTo>
                    <a:lnTo>
                      <a:pt x="12" y="285"/>
                    </a:lnTo>
                    <a:lnTo>
                      <a:pt x="16" y="283"/>
                    </a:lnTo>
                    <a:lnTo>
                      <a:pt x="20" y="280"/>
                    </a:lnTo>
                    <a:lnTo>
                      <a:pt x="25" y="277"/>
                    </a:lnTo>
                    <a:lnTo>
                      <a:pt x="28" y="273"/>
                    </a:lnTo>
                    <a:lnTo>
                      <a:pt x="32" y="269"/>
                    </a:lnTo>
                    <a:lnTo>
                      <a:pt x="34" y="266"/>
                    </a:lnTo>
                    <a:lnTo>
                      <a:pt x="36" y="263"/>
                    </a:lnTo>
                    <a:lnTo>
                      <a:pt x="39" y="259"/>
                    </a:lnTo>
                    <a:lnTo>
                      <a:pt x="41" y="255"/>
                    </a:lnTo>
                    <a:lnTo>
                      <a:pt x="43" y="251"/>
                    </a:lnTo>
                    <a:lnTo>
                      <a:pt x="45" y="247"/>
                    </a:lnTo>
                    <a:lnTo>
                      <a:pt x="47" y="244"/>
                    </a:lnTo>
                    <a:lnTo>
                      <a:pt x="50" y="240"/>
                    </a:lnTo>
                    <a:lnTo>
                      <a:pt x="52" y="237"/>
                    </a:lnTo>
                    <a:lnTo>
                      <a:pt x="55" y="234"/>
                    </a:lnTo>
                    <a:lnTo>
                      <a:pt x="57" y="231"/>
                    </a:lnTo>
                    <a:lnTo>
                      <a:pt x="68" y="221"/>
                    </a:lnTo>
                    <a:lnTo>
                      <a:pt x="79" y="212"/>
                    </a:lnTo>
                    <a:lnTo>
                      <a:pt x="92" y="203"/>
                    </a:lnTo>
                    <a:lnTo>
                      <a:pt x="104" y="195"/>
                    </a:lnTo>
                    <a:lnTo>
                      <a:pt x="116" y="187"/>
                    </a:lnTo>
                    <a:lnTo>
                      <a:pt x="127" y="178"/>
                    </a:lnTo>
                    <a:lnTo>
                      <a:pt x="138" y="169"/>
                    </a:lnTo>
                    <a:lnTo>
                      <a:pt x="148" y="159"/>
                    </a:lnTo>
                    <a:lnTo>
                      <a:pt x="155" y="149"/>
                    </a:lnTo>
                    <a:lnTo>
                      <a:pt x="161" y="138"/>
                    </a:lnTo>
                    <a:lnTo>
                      <a:pt x="171" y="117"/>
                    </a:lnTo>
                    <a:lnTo>
                      <a:pt x="180" y="101"/>
                    </a:lnTo>
                    <a:lnTo>
                      <a:pt x="189" y="87"/>
                    </a:lnTo>
                    <a:lnTo>
                      <a:pt x="199" y="76"/>
                    </a:lnTo>
                    <a:lnTo>
                      <a:pt x="209" y="66"/>
                    </a:lnTo>
                    <a:lnTo>
                      <a:pt x="218" y="57"/>
                    </a:lnTo>
                    <a:lnTo>
                      <a:pt x="228" y="48"/>
                    </a:lnTo>
                    <a:lnTo>
                      <a:pt x="238" y="38"/>
                    </a:lnTo>
                    <a:lnTo>
                      <a:pt x="247" y="28"/>
                    </a:lnTo>
                    <a:lnTo>
                      <a:pt x="257" y="16"/>
                    </a:lnTo>
                    <a:lnTo>
                      <a:pt x="257" y="14"/>
                    </a:lnTo>
                    <a:lnTo>
                      <a:pt x="257" y="13"/>
                    </a:lnTo>
                    <a:lnTo>
                      <a:pt x="256" y="11"/>
                    </a:lnTo>
                    <a:lnTo>
                      <a:pt x="254" y="9"/>
                    </a:lnTo>
                    <a:lnTo>
                      <a:pt x="253" y="7"/>
                    </a:lnTo>
                    <a:lnTo>
                      <a:pt x="250" y="5"/>
                    </a:lnTo>
                    <a:lnTo>
                      <a:pt x="247" y="3"/>
                    </a:lnTo>
                    <a:lnTo>
                      <a:pt x="243" y="2"/>
                    </a:lnTo>
                    <a:lnTo>
                      <a:pt x="238" y="0"/>
                    </a:lnTo>
                    <a:lnTo>
                      <a:pt x="223" y="0"/>
                    </a:lnTo>
                  </a:path>
                </a:pathLst>
              </a:custGeom>
              <a:noFill/>
              <a:ln w="12700" cap="rnd">
                <a:solidFill>
                  <a:srgbClr val="FFB1B1"/>
                </a:solidFill>
                <a:round/>
                <a:headEnd type="none" w="sm" len="sm"/>
                <a:tailEnd type="none" w="sm" len="sm"/>
              </a:ln>
            </p:spPr>
            <p:txBody>
              <a:bodyPr/>
              <a:lstStyle/>
              <a:p>
                <a:endParaRPr lang="en-US"/>
              </a:p>
            </p:txBody>
          </p:sp>
          <p:sp>
            <p:nvSpPr>
              <p:cNvPr id="84585" name="Freeform 617"/>
              <p:cNvSpPr>
                <a:spLocks noChangeAspect="1"/>
              </p:cNvSpPr>
              <p:nvPr/>
            </p:nvSpPr>
            <p:spPr bwMode="auto">
              <a:xfrm>
                <a:off x="5716" y="1129"/>
                <a:ext cx="148" cy="233"/>
              </a:xfrm>
              <a:custGeom>
                <a:avLst/>
                <a:gdLst>
                  <a:gd name="T0" fmla="*/ 24 w 302"/>
                  <a:gd name="T1" fmla="*/ 1 h 478"/>
                  <a:gd name="T2" fmla="*/ 27 w 302"/>
                  <a:gd name="T3" fmla="*/ 0 h 478"/>
                  <a:gd name="T4" fmla="*/ 31 w 302"/>
                  <a:gd name="T5" fmla="*/ 0 h 478"/>
                  <a:gd name="T6" fmla="*/ 34 w 302"/>
                  <a:gd name="T7" fmla="*/ 0 h 478"/>
                  <a:gd name="T8" fmla="*/ 36 w 302"/>
                  <a:gd name="T9" fmla="*/ 1 h 478"/>
                  <a:gd name="T10" fmla="*/ 35 w 302"/>
                  <a:gd name="T11" fmla="*/ 2 h 478"/>
                  <a:gd name="T12" fmla="*/ 34 w 302"/>
                  <a:gd name="T13" fmla="*/ 3 h 478"/>
                  <a:gd name="T14" fmla="*/ 32 w 302"/>
                  <a:gd name="T15" fmla="*/ 4 h 478"/>
                  <a:gd name="T16" fmla="*/ 29 w 302"/>
                  <a:gd name="T17" fmla="*/ 5 h 478"/>
                  <a:gd name="T18" fmla="*/ 27 w 302"/>
                  <a:gd name="T19" fmla="*/ 6 h 478"/>
                  <a:gd name="T20" fmla="*/ 25 w 302"/>
                  <a:gd name="T21" fmla="*/ 8 h 478"/>
                  <a:gd name="T22" fmla="*/ 24 w 302"/>
                  <a:gd name="T23" fmla="*/ 9 h 478"/>
                  <a:gd name="T24" fmla="*/ 22 w 302"/>
                  <a:gd name="T25" fmla="*/ 11 h 478"/>
                  <a:gd name="T26" fmla="*/ 20 w 302"/>
                  <a:gd name="T27" fmla="*/ 13 h 478"/>
                  <a:gd name="T28" fmla="*/ 19 w 302"/>
                  <a:gd name="T29" fmla="*/ 14 h 478"/>
                  <a:gd name="T30" fmla="*/ 18 w 302"/>
                  <a:gd name="T31" fmla="*/ 14 h 478"/>
                  <a:gd name="T32" fmla="*/ 18 w 302"/>
                  <a:gd name="T33" fmla="*/ 14 h 478"/>
                  <a:gd name="T34" fmla="*/ 14 w 302"/>
                  <a:gd name="T35" fmla="*/ 17 h 478"/>
                  <a:gd name="T36" fmla="*/ 10 w 302"/>
                  <a:gd name="T37" fmla="*/ 21 h 478"/>
                  <a:gd name="T38" fmla="*/ 6 w 302"/>
                  <a:gd name="T39" fmla="*/ 28 h 478"/>
                  <a:gd name="T40" fmla="*/ 3 w 302"/>
                  <a:gd name="T41" fmla="*/ 38 h 478"/>
                  <a:gd name="T42" fmla="*/ 2 w 302"/>
                  <a:gd name="T43" fmla="*/ 48 h 478"/>
                  <a:gd name="T44" fmla="*/ 2 w 302"/>
                  <a:gd name="T45" fmla="*/ 49 h 478"/>
                  <a:gd name="T46" fmla="*/ 3 w 302"/>
                  <a:gd name="T47" fmla="*/ 51 h 478"/>
                  <a:gd name="T48" fmla="*/ 4 w 302"/>
                  <a:gd name="T49" fmla="*/ 52 h 478"/>
                  <a:gd name="T50" fmla="*/ 5 w 302"/>
                  <a:gd name="T51" fmla="*/ 53 h 478"/>
                  <a:gd name="T52" fmla="*/ 5 w 302"/>
                  <a:gd name="T53" fmla="*/ 53 h 478"/>
                  <a:gd name="T54" fmla="*/ 5 w 302"/>
                  <a:gd name="T55" fmla="*/ 53 h 478"/>
                  <a:gd name="T56" fmla="*/ 5 w 302"/>
                  <a:gd name="T57" fmla="*/ 53 h 478"/>
                  <a:gd name="T58" fmla="*/ 5 w 302"/>
                  <a:gd name="T59" fmla="*/ 54 h 478"/>
                  <a:gd name="T60" fmla="*/ 4 w 302"/>
                  <a:gd name="T61" fmla="*/ 55 h 478"/>
                  <a:gd name="T62" fmla="*/ 3 w 302"/>
                  <a:gd name="T63" fmla="*/ 56 h 478"/>
                  <a:gd name="T64" fmla="*/ 1 w 302"/>
                  <a:gd name="T65" fmla="*/ 55 h 478"/>
                  <a:gd name="T66" fmla="*/ 1 w 302"/>
                  <a:gd name="T67" fmla="*/ 55 h 478"/>
                  <a:gd name="T68" fmla="*/ 0 w 302"/>
                  <a:gd name="T69" fmla="*/ 53 h 478"/>
                  <a:gd name="T70" fmla="*/ 0 w 302"/>
                  <a:gd name="T71" fmla="*/ 51 h 478"/>
                  <a:gd name="T72" fmla="*/ 0 w 302"/>
                  <a:gd name="T73" fmla="*/ 49 h 478"/>
                  <a:gd name="T74" fmla="*/ 0 w 302"/>
                  <a:gd name="T75" fmla="*/ 48 h 478"/>
                  <a:gd name="T76" fmla="*/ 0 w 302"/>
                  <a:gd name="T77" fmla="*/ 48 h 478"/>
                  <a:gd name="T78" fmla="*/ 0 w 302"/>
                  <a:gd name="T79" fmla="*/ 47 h 478"/>
                  <a:gd name="T80" fmla="*/ 0 w 302"/>
                  <a:gd name="T81" fmla="*/ 45 h 478"/>
                  <a:gd name="T82" fmla="*/ 1 w 302"/>
                  <a:gd name="T83" fmla="*/ 42 h 478"/>
                  <a:gd name="T84" fmla="*/ 1 w 302"/>
                  <a:gd name="T85" fmla="*/ 39 h 478"/>
                  <a:gd name="T86" fmla="*/ 2 w 302"/>
                  <a:gd name="T87" fmla="*/ 34 h 478"/>
                  <a:gd name="T88" fmla="*/ 2 w 302"/>
                  <a:gd name="T89" fmla="*/ 34 h 478"/>
                  <a:gd name="T90" fmla="*/ 3 w 302"/>
                  <a:gd name="T91" fmla="*/ 33 h 478"/>
                  <a:gd name="T92" fmla="*/ 3 w 302"/>
                  <a:gd name="T93" fmla="*/ 33 h 478"/>
                  <a:gd name="T94" fmla="*/ 4 w 302"/>
                  <a:gd name="T95" fmla="*/ 32 h 478"/>
                  <a:gd name="T96" fmla="*/ 5 w 302"/>
                  <a:gd name="T97" fmla="*/ 31 h 478"/>
                  <a:gd name="T98" fmla="*/ 5 w 302"/>
                  <a:gd name="T99" fmla="*/ 30 h 478"/>
                  <a:gd name="T100" fmla="*/ 5 w 302"/>
                  <a:gd name="T101" fmla="*/ 29 h 478"/>
                  <a:gd name="T102" fmla="*/ 4 w 302"/>
                  <a:gd name="T103" fmla="*/ 28 h 478"/>
                  <a:gd name="T104" fmla="*/ 4 w 302"/>
                  <a:gd name="T105" fmla="*/ 28 h 478"/>
                  <a:gd name="T106" fmla="*/ 3 w 302"/>
                  <a:gd name="T107" fmla="*/ 27 h 478"/>
                  <a:gd name="T108" fmla="*/ 3 w 302"/>
                  <a:gd name="T109" fmla="*/ 26 h 478"/>
                  <a:gd name="T110" fmla="*/ 4 w 302"/>
                  <a:gd name="T111" fmla="*/ 23 h 478"/>
                  <a:gd name="T112" fmla="*/ 6 w 302"/>
                  <a:gd name="T113" fmla="*/ 17 h 478"/>
                  <a:gd name="T114" fmla="*/ 10 w 302"/>
                  <a:gd name="T115" fmla="*/ 11 h 478"/>
                  <a:gd name="T116" fmla="*/ 13 w 302"/>
                  <a:gd name="T117" fmla="*/ 7 h 478"/>
                  <a:gd name="T118" fmla="*/ 16 w 302"/>
                  <a:gd name="T119" fmla="*/ 4 h 478"/>
                  <a:gd name="T120" fmla="*/ 24 w 302"/>
                  <a:gd name="T121" fmla="*/ 1 h 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2"/>
                  <a:gd name="T184" fmla="*/ 0 h 478"/>
                  <a:gd name="T185" fmla="*/ 302 w 302"/>
                  <a:gd name="T186" fmla="*/ 478 h 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2" h="478">
                    <a:moveTo>
                      <a:pt x="202" y="14"/>
                    </a:moveTo>
                    <a:lnTo>
                      <a:pt x="205" y="13"/>
                    </a:lnTo>
                    <a:lnTo>
                      <a:pt x="215" y="11"/>
                    </a:lnTo>
                    <a:lnTo>
                      <a:pt x="228" y="7"/>
                    </a:lnTo>
                    <a:lnTo>
                      <a:pt x="244" y="4"/>
                    </a:lnTo>
                    <a:lnTo>
                      <a:pt x="261" y="1"/>
                    </a:lnTo>
                    <a:lnTo>
                      <a:pt x="277" y="0"/>
                    </a:lnTo>
                    <a:lnTo>
                      <a:pt x="290" y="0"/>
                    </a:lnTo>
                    <a:lnTo>
                      <a:pt x="299" y="4"/>
                    </a:lnTo>
                    <a:lnTo>
                      <a:pt x="301" y="11"/>
                    </a:lnTo>
                    <a:lnTo>
                      <a:pt x="297" y="21"/>
                    </a:lnTo>
                    <a:lnTo>
                      <a:pt x="292" y="25"/>
                    </a:lnTo>
                    <a:lnTo>
                      <a:pt x="287" y="28"/>
                    </a:lnTo>
                    <a:lnTo>
                      <a:pt x="279" y="32"/>
                    </a:lnTo>
                    <a:lnTo>
                      <a:pt x="271" y="36"/>
                    </a:lnTo>
                    <a:lnTo>
                      <a:pt x="262" y="40"/>
                    </a:lnTo>
                    <a:lnTo>
                      <a:pt x="252" y="44"/>
                    </a:lnTo>
                    <a:lnTo>
                      <a:pt x="242" y="50"/>
                    </a:lnTo>
                    <a:lnTo>
                      <a:pt x="232" y="56"/>
                    </a:lnTo>
                    <a:lnTo>
                      <a:pt x="223" y="62"/>
                    </a:lnTo>
                    <a:lnTo>
                      <a:pt x="215" y="71"/>
                    </a:lnTo>
                    <a:lnTo>
                      <a:pt x="205" y="82"/>
                    </a:lnTo>
                    <a:lnTo>
                      <a:pt x="196" y="91"/>
                    </a:lnTo>
                    <a:lnTo>
                      <a:pt x="187" y="98"/>
                    </a:lnTo>
                    <a:lnTo>
                      <a:pt x="180" y="104"/>
                    </a:lnTo>
                    <a:lnTo>
                      <a:pt x="172" y="109"/>
                    </a:lnTo>
                    <a:lnTo>
                      <a:pt x="166" y="113"/>
                    </a:lnTo>
                    <a:lnTo>
                      <a:pt x="160" y="116"/>
                    </a:lnTo>
                    <a:lnTo>
                      <a:pt x="155" y="117"/>
                    </a:lnTo>
                    <a:lnTo>
                      <a:pt x="152" y="119"/>
                    </a:lnTo>
                    <a:lnTo>
                      <a:pt x="150" y="119"/>
                    </a:lnTo>
                    <a:lnTo>
                      <a:pt x="133" y="130"/>
                    </a:lnTo>
                    <a:lnTo>
                      <a:pt x="116" y="145"/>
                    </a:lnTo>
                    <a:lnTo>
                      <a:pt x="98" y="164"/>
                    </a:lnTo>
                    <a:lnTo>
                      <a:pt x="82" y="187"/>
                    </a:lnTo>
                    <a:lnTo>
                      <a:pt x="66" y="214"/>
                    </a:lnTo>
                    <a:lnTo>
                      <a:pt x="52" y="246"/>
                    </a:lnTo>
                    <a:lnTo>
                      <a:pt x="40" y="282"/>
                    </a:lnTo>
                    <a:lnTo>
                      <a:pt x="31" y="322"/>
                    </a:lnTo>
                    <a:lnTo>
                      <a:pt x="25" y="366"/>
                    </a:lnTo>
                    <a:lnTo>
                      <a:pt x="23" y="414"/>
                    </a:lnTo>
                    <a:lnTo>
                      <a:pt x="23" y="423"/>
                    </a:lnTo>
                    <a:lnTo>
                      <a:pt x="25" y="430"/>
                    </a:lnTo>
                    <a:lnTo>
                      <a:pt x="28" y="436"/>
                    </a:lnTo>
                    <a:lnTo>
                      <a:pt x="31" y="442"/>
                    </a:lnTo>
                    <a:lnTo>
                      <a:pt x="34" y="446"/>
                    </a:lnTo>
                    <a:lnTo>
                      <a:pt x="37" y="450"/>
                    </a:lnTo>
                    <a:lnTo>
                      <a:pt x="41" y="453"/>
                    </a:lnTo>
                    <a:lnTo>
                      <a:pt x="43" y="455"/>
                    </a:lnTo>
                    <a:lnTo>
                      <a:pt x="45" y="456"/>
                    </a:lnTo>
                    <a:lnTo>
                      <a:pt x="46" y="456"/>
                    </a:lnTo>
                    <a:lnTo>
                      <a:pt x="45" y="458"/>
                    </a:lnTo>
                    <a:lnTo>
                      <a:pt x="44" y="460"/>
                    </a:lnTo>
                    <a:lnTo>
                      <a:pt x="44" y="463"/>
                    </a:lnTo>
                    <a:lnTo>
                      <a:pt x="42" y="466"/>
                    </a:lnTo>
                    <a:lnTo>
                      <a:pt x="40" y="470"/>
                    </a:lnTo>
                    <a:lnTo>
                      <a:pt x="37" y="474"/>
                    </a:lnTo>
                    <a:lnTo>
                      <a:pt x="32" y="476"/>
                    </a:lnTo>
                    <a:lnTo>
                      <a:pt x="28" y="477"/>
                    </a:lnTo>
                    <a:lnTo>
                      <a:pt x="22" y="477"/>
                    </a:lnTo>
                    <a:lnTo>
                      <a:pt x="15" y="474"/>
                    </a:lnTo>
                    <a:lnTo>
                      <a:pt x="9" y="469"/>
                    </a:lnTo>
                    <a:lnTo>
                      <a:pt x="4" y="462"/>
                    </a:lnTo>
                    <a:lnTo>
                      <a:pt x="2" y="455"/>
                    </a:lnTo>
                    <a:lnTo>
                      <a:pt x="0" y="446"/>
                    </a:lnTo>
                    <a:lnTo>
                      <a:pt x="0" y="438"/>
                    </a:lnTo>
                    <a:lnTo>
                      <a:pt x="0" y="430"/>
                    </a:lnTo>
                    <a:lnTo>
                      <a:pt x="2" y="423"/>
                    </a:lnTo>
                    <a:lnTo>
                      <a:pt x="3" y="418"/>
                    </a:lnTo>
                    <a:lnTo>
                      <a:pt x="3" y="414"/>
                    </a:lnTo>
                    <a:lnTo>
                      <a:pt x="4" y="413"/>
                    </a:lnTo>
                    <a:lnTo>
                      <a:pt x="4" y="411"/>
                    </a:lnTo>
                    <a:lnTo>
                      <a:pt x="5" y="408"/>
                    </a:lnTo>
                    <a:lnTo>
                      <a:pt x="6" y="401"/>
                    </a:lnTo>
                    <a:lnTo>
                      <a:pt x="7" y="392"/>
                    </a:lnTo>
                    <a:lnTo>
                      <a:pt x="9" y="380"/>
                    </a:lnTo>
                    <a:lnTo>
                      <a:pt x="11" y="366"/>
                    </a:lnTo>
                    <a:lnTo>
                      <a:pt x="13" y="351"/>
                    </a:lnTo>
                    <a:lnTo>
                      <a:pt x="15" y="334"/>
                    </a:lnTo>
                    <a:lnTo>
                      <a:pt x="18" y="314"/>
                    </a:lnTo>
                    <a:lnTo>
                      <a:pt x="20" y="294"/>
                    </a:lnTo>
                    <a:lnTo>
                      <a:pt x="21" y="290"/>
                    </a:lnTo>
                    <a:lnTo>
                      <a:pt x="22" y="288"/>
                    </a:lnTo>
                    <a:lnTo>
                      <a:pt x="25" y="287"/>
                    </a:lnTo>
                    <a:lnTo>
                      <a:pt x="27" y="286"/>
                    </a:lnTo>
                    <a:lnTo>
                      <a:pt x="29" y="284"/>
                    </a:lnTo>
                    <a:lnTo>
                      <a:pt x="32" y="283"/>
                    </a:lnTo>
                    <a:lnTo>
                      <a:pt x="35" y="280"/>
                    </a:lnTo>
                    <a:lnTo>
                      <a:pt x="37" y="275"/>
                    </a:lnTo>
                    <a:lnTo>
                      <a:pt x="40" y="269"/>
                    </a:lnTo>
                    <a:lnTo>
                      <a:pt x="42" y="261"/>
                    </a:lnTo>
                    <a:lnTo>
                      <a:pt x="43" y="255"/>
                    </a:lnTo>
                    <a:lnTo>
                      <a:pt x="42" y="249"/>
                    </a:lnTo>
                    <a:lnTo>
                      <a:pt x="41" y="246"/>
                    </a:lnTo>
                    <a:lnTo>
                      <a:pt x="39" y="242"/>
                    </a:lnTo>
                    <a:lnTo>
                      <a:pt x="37" y="240"/>
                    </a:lnTo>
                    <a:lnTo>
                      <a:pt x="34" y="237"/>
                    </a:lnTo>
                    <a:lnTo>
                      <a:pt x="31" y="235"/>
                    </a:lnTo>
                    <a:lnTo>
                      <a:pt x="30" y="233"/>
                    </a:lnTo>
                    <a:lnTo>
                      <a:pt x="28" y="230"/>
                    </a:lnTo>
                    <a:lnTo>
                      <a:pt x="28" y="228"/>
                    </a:lnTo>
                    <a:lnTo>
                      <a:pt x="34" y="200"/>
                    </a:lnTo>
                    <a:lnTo>
                      <a:pt x="43" y="173"/>
                    </a:lnTo>
                    <a:lnTo>
                      <a:pt x="55" y="146"/>
                    </a:lnTo>
                    <a:lnTo>
                      <a:pt x="69" y="121"/>
                    </a:lnTo>
                    <a:lnTo>
                      <a:pt x="83" y="98"/>
                    </a:lnTo>
                    <a:lnTo>
                      <a:pt x="98" y="78"/>
                    </a:lnTo>
                    <a:lnTo>
                      <a:pt x="112" y="61"/>
                    </a:lnTo>
                    <a:lnTo>
                      <a:pt x="125" y="48"/>
                    </a:lnTo>
                    <a:lnTo>
                      <a:pt x="136" y="39"/>
                    </a:lnTo>
                    <a:lnTo>
                      <a:pt x="145" y="34"/>
                    </a:lnTo>
                    <a:lnTo>
                      <a:pt x="202" y="14"/>
                    </a:lnTo>
                  </a:path>
                </a:pathLst>
              </a:custGeom>
              <a:solidFill>
                <a:srgbClr val="98724B"/>
              </a:solidFill>
              <a:ln w="9525" cap="rnd">
                <a:noFill/>
                <a:round/>
                <a:headEnd/>
                <a:tailEnd/>
              </a:ln>
            </p:spPr>
            <p:txBody>
              <a:bodyPr/>
              <a:lstStyle/>
              <a:p>
                <a:endParaRPr lang="en-US"/>
              </a:p>
            </p:txBody>
          </p:sp>
          <p:sp>
            <p:nvSpPr>
              <p:cNvPr id="84586" name="Freeform 618"/>
              <p:cNvSpPr>
                <a:spLocks noChangeAspect="1"/>
              </p:cNvSpPr>
              <p:nvPr/>
            </p:nvSpPr>
            <p:spPr bwMode="auto">
              <a:xfrm>
                <a:off x="5716" y="1129"/>
                <a:ext cx="148" cy="233"/>
              </a:xfrm>
              <a:custGeom>
                <a:avLst/>
                <a:gdLst>
                  <a:gd name="T0" fmla="*/ 24 w 302"/>
                  <a:gd name="T1" fmla="*/ 1 h 478"/>
                  <a:gd name="T2" fmla="*/ 27 w 302"/>
                  <a:gd name="T3" fmla="*/ 0 h 478"/>
                  <a:gd name="T4" fmla="*/ 31 w 302"/>
                  <a:gd name="T5" fmla="*/ 0 h 478"/>
                  <a:gd name="T6" fmla="*/ 34 w 302"/>
                  <a:gd name="T7" fmla="*/ 0 h 478"/>
                  <a:gd name="T8" fmla="*/ 36 w 302"/>
                  <a:gd name="T9" fmla="*/ 1 h 478"/>
                  <a:gd name="T10" fmla="*/ 35 w 302"/>
                  <a:gd name="T11" fmla="*/ 2 h 478"/>
                  <a:gd name="T12" fmla="*/ 34 w 302"/>
                  <a:gd name="T13" fmla="*/ 3 h 478"/>
                  <a:gd name="T14" fmla="*/ 32 w 302"/>
                  <a:gd name="T15" fmla="*/ 4 h 478"/>
                  <a:gd name="T16" fmla="*/ 29 w 302"/>
                  <a:gd name="T17" fmla="*/ 5 h 478"/>
                  <a:gd name="T18" fmla="*/ 27 w 302"/>
                  <a:gd name="T19" fmla="*/ 6 h 478"/>
                  <a:gd name="T20" fmla="*/ 25 w 302"/>
                  <a:gd name="T21" fmla="*/ 8 h 478"/>
                  <a:gd name="T22" fmla="*/ 24 w 302"/>
                  <a:gd name="T23" fmla="*/ 9 h 478"/>
                  <a:gd name="T24" fmla="*/ 22 w 302"/>
                  <a:gd name="T25" fmla="*/ 11 h 478"/>
                  <a:gd name="T26" fmla="*/ 20 w 302"/>
                  <a:gd name="T27" fmla="*/ 13 h 478"/>
                  <a:gd name="T28" fmla="*/ 19 w 302"/>
                  <a:gd name="T29" fmla="*/ 14 h 478"/>
                  <a:gd name="T30" fmla="*/ 18 w 302"/>
                  <a:gd name="T31" fmla="*/ 14 h 478"/>
                  <a:gd name="T32" fmla="*/ 18 w 302"/>
                  <a:gd name="T33" fmla="*/ 14 h 478"/>
                  <a:gd name="T34" fmla="*/ 14 w 302"/>
                  <a:gd name="T35" fmla="*/ 17 h 478"/>
                  <a:gd name="T36" fmla="*/ 10 w 302"/>
                  <a:gd name="T37" fmla="*/ 21 h 478"/>
                  <a:gd name="T38" fmla="*/ 6 w 302"/>
                  <a:gd name="T39" fmla="*/ 28 h 478"/>
                  <a:gd name="T40" fmla="*/ 3 w 302"/>
                  <a:gd name="T41" fmla="*/ 38 h 478"/>
                  <a:gd name="T42" fmla="*/ 2 w 302"/>
                  <a:gd name="T43" fmla="*/ 48 h 478"/>
                  <a:gd name="T44" fmla="*/ 2 w 302"/>
                  <a:gd name="T45" fmla="*/ 49 h 478"/>
                  <a:gd name="T46" fmla="*/ 3 w 302"/>
                  <a:gd name="T47" fmla="*/ 51 h 478"/>
                  <a:gd name="T48" fmla="*/ 4 w 302"/>
                  <a:gd name="T49" fmla="*/ 52 h 478"/>
                  <a:gd name="T50" fmla="*/ 5 w 302"/>
                  <a:gd name="T51" fmla="*/ 53 h 478"/>
                  <a:gd name="T52" fmla="*/ 5 w 302"/>
                  <a:gd name="T53" fmla="*/ 53 h 478"/>
                  <a:gd name="T54" fmla="*/ 5 w 302"/>
                  <a:gd name="T55" fmla="*/ 53 h 478"/>
                  <a:gd name="T56" fmla="*/ 5 w 302"/>
                  <a:gd name="T57" fmla="*/ 53 h 478"/>
                  <a:gd name="T58" fmla="*/ 5 w 302"/>
                  <a:gd name="T59" fmla="*/ 54 h 478"/>
                  <a:gd name="T60" fmla="*/ 4 w 302"/>
                  <a:gd name="T61" fmla="*/ 55 h 478"/>
                  <a:gd name="T62" fmla="*/ 3 w 302"/>
                  <a:gd name="T63" fmla="*/ 56 h 478"/>
                  <a:gd name="T64" fmla="*/ 1 w 302"/>
                  <a:gd name="T65" fmla="*/ 55 h 478"/>
                  <a:gd name="T66" fmla="*/ 1 w 302"/>
                  <a:gd name="T67" fmla="*/ 55 h 478"/>
                  <a:gd name="T68" fmla="*/ 0 w 302"/>
                  <a:gd name="T69" fmla="*/ 53 h 478"/>
                  <a:gd name="T70" fmla="*/ 0 w 302"/>
                  <a:gd name="T71" fmla="*/ 51 h 478"/>
                  <a:gd name="T72" fmla="*/ 0 w 302"/>
                  <a:gd name="T73" fmla="*/ 49 h 478"/>
                  <a:gd name="T74" fmla="*/ 0 w 302"/>
                  <a:gd name="T75" fmla="*/ 48 h 478"/>
                  <a:gd name="T76" fmla="*/ 0 w 302"/>
                  <a:gd name="T77" fmla="*/ 48 h 478"/>
                  <a:gd name="T78" fmla="*/ 0 w 302"/>
                  <a:gd name="T79" fmla="*/ 47 h 478"/>
                  <a:gd name="T80" fmla="*/ 0 w 302"/>
                  <a:gd name="T81" fmla="*/ 45 h 478"/>
                  <a:gd name="T82" fmla="*/ 1 w 302"/>
                  <a:gd name="T83" fmla="*/ 42 h 478"/>
                  <a:gd name="T84" fmla="*/ 1 w 302"/>
                  <a:gd name="T85" fmla="*/ 39 h 478"/>
                  <a:gd name="T86" fmla="*/ 2 w 302"/>
                  <a:gd name="T87" fmla="*/ 34 h 478"/>
                  <a:gd name="T88" fmla="*/ 2 w 302"/>
                  <a:gd name="T89" fmla="*/ 34 h 478"/>
                  <a:gd name="T90" fmla="*/ 3 w 302"/>
                  <a:gd name="T91" fmla="*/ 33 h 478"/>
                  <a:gd name="T92" fmla="*/ 3 w 302"/>
                  <a:gd name="T93" fmla="*/ 33 h 478"/>
                  <a:gd name="T94" fmla="*/ 4 w 302"/>
                  <a:gd name="T95" fmla="*/ 32 h 478"/>
                  <a:gd name="T96" fmla="*/ 5 w 302"/>
                  <a:gd name="T97" fmla="*/ 31 h 478"/>
                  <a:gd name="T98" fmla="*/ 5 w 302"/>
                  <a:gd name="T99" fmla="*/ 30 h 478"/>
                  <a:gd name="T100" fmla="*/ 5 w 302"/>
                  <a:gd name="T101" fmla="*/ 29 h 478"/>
                  <a:gd name="T102" fmla="*/ 4 w 302"/>
                  <a:gd name="T103" fmla="*/ 28 h 478"/>
                  <a:gd name="T104" fmla="*/ 4 w 302"/>
                  <a:gd name="T105" fmla="*/ 28 h 478"/>
                  <a:gd name="T106" fmla="*/ 3 w 302"/>
                  <a:gd name="T107" fmla="*/ 27 h 478"/>
                  <a:gd name="T108" fmla="*/ 3 w 302"/>
                  <a:gd name="T109" fmla="*/ 26 h 478"/>
                  <a:gd name="T110" fmla="*/ 4 w 302"/>
                  <a:gd name="T111" fmla="*/ 23 h 478"/>
                  <a:gd name="T112" fmla="*/ 6 w 302"/>
                  <a:gd name="T113" fmla="*/ 17 h 478"/>
                  <a:gd name="T114" fmla="*/ 10 w 302"/>
                  <a:gd name="T115" fmla="*/ 11 h 478"/>
                  <a:gd name="T116" fmla="*/ 13 w 302"/>
                  <a:gd name="T117" fmla="*/ 7 h 478"/>
                  <a:gd name="T118" fmla="*/ 16 w 302"/>
                  <a:gd name="T119" fmla="*/ 4 h 478"/>
                  <a:gd name="T120" fmla="*/ 24 w 302"/>
                  <a:gd name="T121" fmla="*/ 1 h 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2"/>
                  <a:gd name="T184" fmla="*/ 0 h 478"/>
                  <a:gd name="T185" fmla="*/ 302 w 302"/>
                  <a:gd name="T186" fmla="*/ 478 h 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2" h="478">
                    <a:moveTo>
                      <a:pt x="202" y="14"/>
                    </a:moveTo>
                    <a:lnTo>
                      <a:pt x="205" y="13"/>
                    </a:lnTo>
                    <a:lnTo>
                      <a:pt x="215" y="11"/>
                    </a:lnTo>
                    <a:lnTo>
                      <a:pt x="228" y="7"/>
                    </a:lnTo>
                    <a:lnTo>
                      <a:pt x="244" y="4"/>
                    </a:lnTo>
                    <a:lnTo>
                      <a:pt x="261" y="1"/>
                    </a:lnTo>
                    <a:lnTo>
                      <a:pt x="277" y="0"/>
                    </a:lnTo>
                    <a:lnTo>
                      <a:pt x="290" y="0"/>
                    </a:lnTo>
                    <a:lnTo>
                      <a:pt x="299" y="4"/>
                    </a:lnTo>
                    <a:lnTo>
                      <a:pt x="301" y="11"/>
                    </a:lnTo>
                    <a:lnTo>
                      <a:pt x="297" y="21"/>
                    </a:lnTo>
                    <a:lnTo>
                      <a:pt x="292" y="25"/>
                    </a:lnTo>
                    <a:lnTo>
                      <a:pt x="287" y="28"/>
                    </a:lnTo>
                    <a:lnTo>
                      <a:pt x="279" y="32"/>
                    </a:lnTo>
                    <a:lnTo>
                      <a:pt x="271" y="36"/>
                    </a:lnTo>
                    <a:lnTo>
                      <a:pt x="262" y="40"/>
                    </a:lnTo>
                    <a:lnTo>
                      <a:pt x="252" y="44"/>
                    </a:lnTo>
                    <a:lnTo>
                      <a:pt x="242" y="50"/>
                    </a:lnTo>
                    <a:lnTo>
                      <a:pt x="232" y="56"/>
                    </a:lnTo>
                    <a:lnTo>
                      <a:pt x="223" y="62"/>
                    </a:lnTo>
                    <a:lnTo>
                      <a:pt x="215" y="71"/>
                    </a:lnTo>
                    <a:lnTo>
                      <a:pt x="205" y="82"/>
                    </a:lnTo>
                    <a:lnTo>
                      <a:pt x="196" y="91"/>
                    </a:lnTo>
                    <a:lnTo>
                      <a:pt x="187" y="98"/>
                    </a:lnTo>
                    <a:lnTo>
                      <a:pt x="180" y="104"/>
                    </a:lnTo>
                    <a:lnTo>
                      <a:pt x="172" y="109"/>
                    </a:lnTo>
                    <a:lnTo>
                      <a:pt x="166" y="113"/>
                    </a:lnTo>
                    <a:lnTo>
                      <a:pt x="160" y="116"/>
                    </a:lnTo>
                    <a:lnTo>
                      <a:pt x="155" y="117"/>
                    </a:lnTo>
                    <a:lnTo>
                      <a:pt x="152" y="119"/>
                    </a:lnTo>
                    <a:lnTo>
                      <a:pt x="150" y="119"/>
                    </a:lnTo>
                    <a:lnTo>
                      <a:pt x="133" y="130"/>
                    </a:lnTo>
                    <a:lnTo>
                      <a:pt x="116" y="145"/>
                    </a:lnTo>
                    <a:lnTo>
                      <a:pt x="98" y="164"/>
                    </a:lnTo>
                    <a:lnTo>
                      <a:pt x="82" y="187"/>
                    </a:lnTo>
                    <a:lnTo>
                      <a:pt x="66" y="214"/>
                    </a:lnTo>
                    <a:lnTo>
                      <a:pt x="52" y="246"/>
                    </a:lnTo>
                    <a:lnTo>
                      <a:pt x="40" y="282"/>
                    </a:lnTo>
                    <a:lnTo>
                      <a:pt x="31" y="322"/>
                    </a:lnTo>
                    <a:lnTo>
                      <a:pt x="25" y="366"/>
                    </a:lnTo>
                    <a:lnTo>
                      <a:pt x="23" y="414"/>
                    </a:lnTo>
                    <a:lnTo>
                      <a:pt x="23" y="423"/>
                    </a:lnTo>
                    <a:lnTo>
                      <a:pt x="25" y="430"/>
                    </a:lnTo>
                    <a:lnTo>
                      <a:pt x="28" y="436"/>
                    </a:lnTo>
                    <a:lnTo>
                      <a:pt x="31" y="442"/>
                    </a:lnTo>
                    <a:lnTo>
                      <a:pt x="34" y="446"/>
                    </a:lnTo>
                    <a:lnTo>
                      <a:pt x="37" y="450"/>
                    </a:lnTo>
                    <a:lnTo>
                      <a:pt x="41" y="453"/>
                    </a:lnTo>
                    <a:lnTo>
                      <a:pt x="43" y="455"/>
                    </a:lnTo>
                    <a:lnTo>
                      <a:pt x="45" y="456"/>
                    </a:lnTo>
                    <a:lnTo>
                      <a:pt x="46" y="456"/>
                    </a:lnTo>
                    <a:lnTo>
                      <a:pt x="45" y="458"/>
                    </a:lnTo>
                    <a:lnTo>
                      <a:pt x="44" y="460"/>
                    </a:lnTo>
                    <a:lnTo>
                      <a:pt x="44" y="463"/>
                    </a:lnTo>
                    <a:lnTo>
                      <a:pt x="42" y="466"/>
                    </a:lnTo>
                    <a:lnTo>
                      <a:pt x="40" y="470"/>
                    </a:lnTo>
                    <a:lnTo>
                      <a:pt x="37" y="474"/>
                    </a:lnTo>
                    <a:lnTo>
                      <a:pt x="32" y="476"/>
                    </a:lnTo>
                    <a:lnTo>
                      <a:pt x="28" y="477"/>
                    </a:lnTo>
                    <a:lnTo>
                      <a:pt x="22" y="477"/>
                    </a:lnTo>
                    <a:lnTo>
                      <a:pt x="15" y="474"/>
                    </a:lnTo>
                    <a:lnTo>
                      <a:pt x="9" y="469"/>
                    </a:lnTo>
                    <a:lnTo>
                      <a:pt x="4" y="462"/>
                    </a:lnTo>
                    <a:lnTo>
                      <a:pt x="2" y="455"/>
                    </a:lnTo>
                    <a:lnTo>
                      <a:pt x="0" y="446"/>
                    </a:lnTo>
                    <a:lnTo>
                      <a:pt x="0" y="438"/>
                    </a:lnTo>
                    <a:lnTo>
                      <a:pt x="0" y="430"/>
                    </a:lnTo>
                    <a:lnTo>
                      <a:pt x="2" y="423"/>
                    </a:lnTo>
                    <a:lnTo>
                      <a:pt x="3" y="418"/>
                    </a:lnTo>
                    <a:lnTo>
                      <a:pt x="3" y="414"/>
                    </a:lnTo>
                    <a:lnTo>
                      <a:pt x="4" y="413"/>
                    </a:lnTo>
                    <a:lnTo>
                      <a:pt x="4" y="411"/>
                    </a:lnTo>
                    <a:lnTo>
                      <a:pt x="5" y="408"/>
                    </a:lnTo>
                    <a:lnTo>
                      <a:pt x="6" y="401"/>
                    </a:lnTo>
                    <a:lnTo>
                      <a:pt x="7" y="392"/>
                    </a:lnTo>
                    <a:lnTo>
                      <a:pt x="9" y="380"/>
                    </a:lnTo>
                    <a:lnTo>
                      <a:pt x="11" y="366"/>
                    </a:lnTo>
                    <a:lnTo>
                      <a:pt x="13" y="351"/>
                    </a:lnTo>
                    <a:lnTo>
                      <a:pt x="15" y="334"/>
                    </a:lnTo>
                    <a:lnTo>
                      <a:pt x="18" y="314"/>
                    </a:lnTo>
                    <a:lnTo>
                      <a:pt x="20" y="294"/>
                    </a:lnTo>
                    <a:lnTo>
                      <a:pt x="21" y="290"/>
                    </a:lnTo>
                    <a:lnTo>
                      <a:pt x="22" y="288"/>
                    </a:lnTo>
                    <a:lnTo>
                      <a:pt x="25" y="287"/>
                    </a:lnTo>
                    <a:lnTo>
                      <a:pt x="27" y="286"/>
                    </a:lnTo>
                    <a:lnTo>
                      <a:pt x="29" y="284"/>
                    </a:lnTo>
                    <a:lnTo>
                      <a:pt x="32" y="283"/>
                    </a:lnTo>
                    <a:lnTo>
                      <a:pt x="35" y="280"/>
                    </a:lnTo>
                    <a:lnTo>
                      <a:pt x="37" y="275"/>
                    </a:lnTo>
                    <a:lnTo>
                      <a:pt x="40" y="269"/>
                    </a:lnTo>
                    <a:lnTo>
                      <a:pt x="42" y="261"/>
                    </a:lnTo>
                    <a:lnTo>
                      <a:pt x="43" y="255"/>
                    </a:lnTo>
                    <a:lnTo>
                      <a:pt x="42" y="249"/>
                    </a:lnTo>
                    <a:lnTo>
                      <a:pt x="41" y="246"/>
                    </a:lnTo>
                    <a:lnTo>
                      <a:pt x="39" y="242"/>
                    </a:lnTo>
                    <a:lnTo>
                      <a:pt x="37" y="240"/>
                    </a:lnTo>
                    <a:lnTo>
                      <a:pt x="34" y="237"/>
                    </a:lnTo>
                    <a:lnTo>
                      <a:pt x="31" y="235"/>
                    </a:lnTo>
                    <a:lnTo>
                      <a:pt x="30" y="233"/>
                    </a:lnTo>
                    <a:lnTo>
                      <a:pt x="28" y="230"/>
                    </a:lnTo>
                    <a:lnTo>
                      <a:pt x="28" y="228"/>
                    </a:lnTo>
                    <a:lnTo>
                      <a:pt x="34" y="200"/>
                    </a:lnTo>
                    <a:lnTo>
                      <a:pt x="43" y="173"/>
                    </a:lnTo>
                    <a:lnTo>
                      <a:pt x="55" y="146"/>
                    </a:lnTo>
                    <a:lnTo>
                      <a:pt x="69" y="121"/>
                    </a:lnTo>
                    <a:lnTo>
                      <a:pt x="83" y="98"/>
                    </a:lnTo>
                    <a:lnTo>
                      <a:pt x="98" y="78"/>
                    </a:lnTo>
                    <a:lnTo>
                      <a:pt x="112" y="61"/>
                    </a:lnTo>
                    <a:lnTo>
                      <a:pt x="125" y="48"/>
                    </a:lnTo>
                    <a:lnTo>
                      <a:pt x="136" y="39"/>
                    </a:lnTo>
                    <a:lnTo>
                      <a:pt x="145" y="34"/>
                    </a:lnTo>
                    <a:lnTo>
                      <a:pt x="202" y="14"/>
                    </a:lnTo>
                  </a:path>
                </a:pathLst>
              </a:custGeom>
              <a:noFill/>
              <a:ln w="12700" cap="rnd">
                <a:solidFill>
                  <a:srgbClr val="000000"/>
                </a:solidFill>
                <a:round/>
                <a:headEnd type="none" w="sm" len="sm"/>
                <a:tailEnd type="none" w="sm" len="sm"/>
              </a:ln>
            </p:spPr>
            <p:txBody>
              <a:bodyPr/>
              <a:lstStyle/>
              <a:p>
                <a:endParaRPr lang="en-US"/>
              </a:p>
            </p:txBody>
          </p:sp>
          <p:sp>
            <p:nvSpPr>
              <p:cNvPr id="84587" name="Freeform 619"/>
              <p:cNvSpPr>
                <a:spLocks noChangeAspect="1"/>
              </p:cNvSpPr>
              <p:nvPr/>
            </p:nvSpPr>
            <p:spPr bwMode="auto">
              <a:xfrm>
                <a:off x="5610" y="1107"/>
                <a:ext cx="112" cy="253"/>
              </a:xfrm>
              <a:custGeom>
                <a:avLst/>
                <a:gdLst>
                  <a:gd name="T0" fmla="*/ 11 w 230"/>
                  <a:gd name="T1" fmla="*/ 3 h 518"/>
                  <a:gd name="T2" fmla="*/ 9 w 230"/>
                  <a:gd name="T3" fmla="*/ 2 h 518"/>
                  <a:gd name="T4" fmla="*/ 5 w 230"/>
                  <a:gd name="T5" fmla="*/ 0 h 518"/>
                  <a:gd name="T6" fmla="*/ 1 w 230"/>
                  <a:gd name="T7" fmla="*/ 0 h 518"/>
                  <a:gd name="T8" fmla="*/ 0 w 230"/>
                  <a:gd name="T9" fmla="*/ 1 h 518"/>
                  <a:gd name="T10" fmla="*/ 0 w 230"/>
                  <a:gd name="T11" fmla="*/ 2 h 518"/>
                  <a:gd name="T12" fmla="*/ 1 w 230"/>
                  <a:gd name="T13" fmla="*/ 3 h 518"/>
                  <a:gd name="T14" fmla="*/ 3 w 230"/>
                  <a:gd name="T15" fmla="*/ 5 h 518"/>
                  <a:gd name="T16" fmla="*/ 5 w 230"/>
                  <a:gd name="T17" fmla="*/ 7 h 518"/>
                  <a:gd name="T18" fmla="*/ 7 w 230"/>
                  <a:gd name="T19" fmla="*/ 9 h 518"/>
                  <a:gd name="T20" fmla="*/ 10 w 230"/>
                  <a:gd name="T21" fmla="*/ 11 h 518"/>
                  <a:gd name="T22" fmla="*/ 11 w 230"/>
                  <a:gd name="T23" fmla="*/ 13 h 518"/>
                  <a:gd name="T24" fmla="*/ 13 w 230"/>
                  <a:gd name="T25" fmla="*/ 15 h 518"/>
                  <a:gd name="T26" fmla="*/ 14 w 230"/>
                  <a:gd name="T27" fmla="*/ 16 h 518"/>
                  <a:gd name="T28" fmla="*/ 15 w 230"/>
                  <a:gd name="T29" fmla="*/ 17 h 518"/>
                  <a:gd name="T30" fmla="*/ 16 w 230"/>
                  <a:gd name="T31" fmla="*/ 17 h 518"/>
                  <a:gd name="T32" fmla="*/ 17 w 230"/>
                  <a:gd name="T33" fmla="*/ 18 h 518"/>
                  <a:gd name="T34" fmla="*/ 19 w 230"/>
                  <a:gd name="T35" fmla="*/ 21 h 518"/>
                  <a:gd name="T36" fmla="*/ 21 w 230"/>
                  <a:gd name="T37" fmla="*/ 27 h 518"/>
                  <a:gd name="T38" fmla="*/ 22 w 230"/>
                  <a:gd name="T39" fmla="*/ 34 h 518"/>
                  <a:gd name="T40" fmla="*/ 22 w 230"/>
                  <a:gd name="T41" fmla="*/ 42 h 518"/>
                  <a:gd name="T42" fmla="*/ 21 w 230"/>
                  <a:gd name="T43" fmla="*/ 52 h 518"/>
                  <a:gd name="T44" fmla="*/ 21 w 230"/>
                  <a:gd name="T45" fmla="*/ 53 h 518"/>
                  <a:gd name="T46" fmla="*/ 20 w 230"/>
                  <a:gd name="T47" fmla="*/ 55 h 518"/>
                  <a:gd name="T48" fmla="*/ 19 w 230"/>
                  <a:gd name="T49" fmla="*/ 56 h 518"/>
                  <a:gd name="T50" fmla="*/ 19 w 230"/>
                  <a:gd name="T51" fmla="*/ 57 h 518"/>
                  <a:gd name="T52" fmla="*/ 19 w 230"/>
                  <a:gd name="T53" fmla="*/ 58 h 518"/>
                  <a:gd name="T54" fmla="*/ 18 w 230"/>
                  <a:gd name="T55" fmla="*/ 58 h 518"/>
                  <a:gd name="T56" fmla="*/ 18 w 230"/>
                  <a:gd name="T57" fmla="*/ 58 h 518"/>
                  <a:gd name="T58" fmla="*/ 19 w 230"/>
                  <a:gd name="T59" fmla="*/ 59 h 518"/>
                  <a:gd name="T60" fmla="*/ 19 w 230"/>
                  <a:gd name="T61" fmla="*/ 60 h 518"/>
                  <a:gd name="T62" fmla="*/ 20 w 230"/>
                  <a:gd name="T63" fmla="*/ 60 h 518"/>
                  <a:gd name="T64" fmla="*/ 21 w 230"/>
                  <a:gd name="T65" fmla="*/ 60 h 518"/>
                  <a:gd name="T66" fmla="*/ 22 w 230"/>
                  <a:gd name="T67" fmla="*/ 60 h 518"/>
                  <a:gd name="T68" fmla="*/ 23 w 230"/>
                  <a:gd name="T69" fmla="*/ 58 h 518"/>
                  <a:gd name="T70" fmla="*/ 24 w 230"/>
                  <a:gd name="T71" fmla="*/ 56 h 518"/>
                  <a:gd name="T72" fmla="*/ 24 w 230"/>
                  <a:gd name="T73" fmla="*/ 55 h 518"/>
                  <a:gd name="T74" fmla="*/ 24 w 230"/>
                  <a:gd name="T75" fmla="*/ 53 h 518"/>
                  <a:gd name="T76" fmla="*/ 24 w 230"/>
                  <a:gd name="T77" fmla="*/ 53 h 518"/>
                  <a:gd name="T78" fmla="*/ 24 w 230"/>
                  <a:gd name="T79" fmla="*/ 53 h 518"/>
                  <a:gd name="T80" fmla="*/ 24 w 230"/>
                  <a:gd name="T81" fmla="*/ 51 h 518"/>
                  <a:gd name="T82" fmla="*/ 25 w 230"/>
                  <a:gd name="T83" fmla="*/ 48 h 518"/>
                  <a:gd name="T84" fmla="*/ 25 w 230"/>
                  <a:gd name="T85" fmla="*/ 44 h 518"/>
                  <a:gd name="T86" fmla="*/ 26 w 230"/>
                  <a:gd name="T87" fmla="*/ 39 h 518"/>
                  <a:gd name="T88" fmla="*/ 26 w 230"/>
                  <a:gd name="T89" fmla="*/ 39 h 518"/>
                  <a:gd name="T90" fmla="*/ 25 w 230"/>
                  <a:gd name="T91" fmla="*/ 38 h 518"/>
                  <a:gd name="T92" fmla="*/ 25 w 230"/>
                  <a:gd name="T93" fmla="*/ 37 h 518"/>
                  <a:gd name="T94" fmla="*/ 24 w 230"/>
                  <a:gd name="T95" fmla="*/ 37 h 518"/>
                  <a:gd name="T96" fmla="*/ 24 w 230"/>
                  <a:gd name="T97" fmla="*/ 35 h 518"/>
                  <a:gd name="T98" fmla="*/ 24 w 230"/>
                  <a:gd name="T99" fmla="*/ 35 h 518"/>
                  <a:gd name="T100" fmla="*/ 24 w 230"/>
                  <a:gd name="T101" fmla="*/ 33 h 518"/>
                  <a:gd name="T102" fmla="*/ 25 w 230"/>
                  <a:gd name="T103" fmla="*/ 32 h 518"/>
                  <a:gd name="T104" fmla="*/ 26 w 230"/>
                  <a:gd name="T105" fmla="*/ 32 h 518"/>
                  <a:gd name="T106" fmla="*/ 26 w 230"/>
                  <a:gd name="T107" fmla="*/ 32 h 518"/>
                  <a:gd name="T108" fmla="*/ 27 w 230"/>
                  <a:gd name="T109" fmla="*/ 32 h 518"/>
                  <a:gd name="T110" fmla="*/ 26 w 230"/>
                  <a:gd name="T111" fmla="*/ 28 h 518"/>
                  <a:gd name="T112" fmla="*/ 25 w 230"/>
                  <a:gd name="T113" fmla="*/ 21 h 518"/>
                  <a:gd name="T114" fmla="*/ 23 w 230"/>
                  <a:gd name="T115" fmla="*/ 16 h 518"/>
                  <a:gd name="T116" fmla="*/ 21 w 230"/>
                  <a:gd name="T117" fmla="*/ 11 h 518"/>
                  <a:gd name="T118" fmla="*/ 19 w 230"/>
                  <a:gd name="T119" fmla="*/ 8 h 518"/>
                  <a:gd name="T120" fmla="*/ 11 w 230"/>
                  <a:gd name="T121" fmla="*/ 3 h 5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518"/>
                  <a:gd name="T185" fmla="*/ 230 w 230"/>
                  <a:gd name="T186" fmla="*/ 518 h 5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518">
                    <a:moveTo>
                      <a:pt x="98" y="30"/>
                    </a:moveTo>
                    <a:lnTo>
                      <a:pt x="95" y="28"/>
                    </a:lnTo>
                    <a:lnTo>
                      <a:pt x="86" y="24"/>
                    </a:lnTo>
                    <a:lnTo>
                      <a:pt x="73" y="19"/>
                    </a:lnTo>
                    <a:lnTo>
                      <a:pt x="58" y="12"/>
                    </a:lnTo>
                    <a:lnTo>
                      <a:pt x="42" y="6"/>
                    </a:lnTo>
                    <a:lnTo>
                      <a:pt x="27" y="3"/>
                    </a:lnTo>
                    <a:lnTo>
                      <a:pt x="14" y="0"/>
                    </a:lnTo>
                    <a:lnTo>
                      <a:pt x="4" y="2"/>
                    </a:lnTo>
                    <a:lnTo>
                      <a:pt x="0" y="8"/>
                    </a:lnTo>
                    <a:lnTo>
                      <a:pt x="3" y="20"/>
                    </a:lnTo>
                    <a:lnTo>
                      <a:pt x="7" y="25"/>
                    </a:lnTo>
                    <a:lnTo>
                      <a:pt x="11" y="31"/>
                    </a:lnTo>
                    <a:lnTo>
                      <a:pt x="18" y="38"/>
                    </a:lnTo>
                    <a:lnTo>
                      <a:pt x="25" y="45"/>
                    </a:lnTo>
                    <a:lnTo>
                      <a:pt x="34" y="53"/>
                    </a:lnTo>
                    <a:lnTo>
                      <a:pt x="43" y="61"/>
                    </a:lnTo>
                    <a:lnTo>
                      <a:pt x="53" y="69"/>
                    </a:lnTo>
                    <a:lnTo>
                      <a:pt x="63" y="79"/>
                    </a:lnTo>
                    <a:lnTo>
                      <a:pt x="74" y="88"/>
                    </a:lnTo>
                    <a:lnTo>
                      <a:pt x="84" y="99"/>
                    </a:lnTo>
                    <a:lnTo>
                      <a:pt x="95" y="110"/>
                    </a:lnTo>
                    <a:lnTo>
                      <a:pt x="104" y="118"/>
                    </a:lnTo>
                    <a:lnTo>
                      <a:pt x="112" y="125"/>
                    </a:lnTo>
                    <a:lnTo>
                      <a:pt x="119" y="130"/>
                    </a:lnTo>
                    <a:lnTo>
                      <a:pt x="124" y="135"/>
                    </a:lnTo>
                    <a:lnTo>
                      <a:pt x="129" y="139"/>
                    </a:lnTo>
                    <a:lnTo>
                      <a:pt x="132" y="142"/>
                    </a:lnTo>
                    <a:lnTo>
                      <a:pt x="136" y="145"/>
                    </a:lnTo>
                    <a:lnTo>
                      <a:pt x="139" y="148"/>
                    </a:lnTo>
                    <a:lnTo>
                      <a:pt x="142" y="152"/>
                    </a:lnTo>
                    <a:lnTo>
                      <a:pt x="154" y="168"/>
                    </a:lnTo>
                    <a:lnTo>
                      <a:pt x="165" y="187"/>
                    </a:lnTo>
                    <a:lnTo>
                      <a:pt x="175" y="209"/>
                    </a:lnTo>
                    <a:lnTo>
                      <a:pt x="183" y="234"/>
                    </a:lnTo>
                    <a:lnTo>
                      <a:pt x="189" y="261"/>
                    </a:lnTo>
                    <a:lnTo>
                      <a:pt x="194" y="292"/>
                    </a:lnTo>
                    <a:lnTo>
                      <a:pt x="195" y="326"/>
                    </a:lnTo>
                    <a:lnTo>
                      <a:pt x="195" y="364"/>
                    </a:lnTo>
                    <a:lnTo>
                      <a:pt x="191" y="405"/>
                    </a:lnTo>
                    <a:lnTo>
                      <a:pt x="183" y="450"/>
                    </a:lnTo>
                    <a:lnTo>
                      <a:pt x="182" y="459"/>
                    </a:lnTo>
                    <a:lnTo>
                      <a:pt x="179" y="465"/>
                    </a:lnTo>
                    <a:lnTo>
                      <a:pt x="176" y="472"/>
                    </a:lnTo>
                    <a:lnTo>
                      <a:pt x="173" y="478"/>
                    </a:lnTo>
                    <a:lnTo>
                      <a:pt x="170" y="482"/>
                    </a:lnTo>
                    <a:lnTo>
                      <a:pt x="167" y="486"/>
                    </a:lnTo>
                    <a:lnTo>
                      <a:pt x="164" y="489"/>
                    </a:lnTo>
                    <a:lnTo>
                      <a:pt x="161" y="491"/>
                    </a:lnTo>
                    <a:lnTo>
                      <a:pt x="160" y="493"/>
                    </a:lnTo>
                    <a:lnTo>
                      <a:pt x="159" y="493"/>
                    </a:lnTo>
                    <a:lnTo>
                      <a:pt x="159" y="494"/>
                    </a:lnTo>
                    <a:lnTo>
                      <a:pt x="159" y="496"/>
                    </a:lnTo>
                    <a:lnTo>
                      <a:pt x="160" y="500"/>
                    </a:lnTo>
                    <a:lnTo>
                      <a:pt x="160" y="503"/>
                    </a:lnTo>
                    <a:lnTo>
                      <a:pt x="163" y="507"/>
                    </a:lnTo>
                    <a:lnTo>
                      <a:pt x="165" y="511"/>
                    </a:lnTo>
                    <a:lnTo>
                      <a:pt x="168" y="514"/>
                    </a:lnTo>
                    <a:lnTo>
                      <a:pt x="173" y="516"/>
                    </a:lnTo>
                    <a:lnTo>
                      <a:pt x="179" y="517"/>
                    </a:lnTo>
                    <a:lnTo>
                      <a:pt x="186" y="516"/>
                    </a:lnTo>
                    <a:lnTo>
                      <a:pt x="193" y="512"/>
                    </a:lnTo>
                    <a:lnTo>
                      <a:pt x="198" y="506"/>
                    </a:lnTo>
                    <a:lnTo>
                      <a:pt x="202" y="499"/>
                    </a:lnTo>
                    <a:lnTo>
                      <a:pt x="205" y="491"/>
                    </a:lnTo>
                    <a:lnTo>
                      <a:pt x="207" y="484"/>
                    </a:lnTo>
                    <a:lnTo>
                      <a:pt x="208" y="475"/>
                    </a:lnTo>
                    <a:lnTo>
                      <a:pt x="208" y="468"/>
                    </a:lnTo>
                    <a:lnTo>
                      <a:pt x="208" y="463"/>
                    </a:lnTo>
                    <a:lnTo>
                      <a:pt x="208" y="459"/>
                    </a:lnTo>
                    <a:lnTo>
                      <a:pt x="208" y="458"/>
                    </a:lnTo>
                    <a:lnTo>
                      <a:pt x="208" y="456"/>
                    </a:lnTo>
                    <a:lnTo>
                      <a:pt x="209" y="453"/>
                    </a:lnTo>
                    <a:lnTo>
                      <a:pt x="211" y="446"/>
                    </a:lnTo>
                    <a:lnTo>
                      <a:pt x="212" y="436"/>
                    </a:lnTo>
                    <a:lnTo>
                      <a:pt x="214" y="424"/>
                    </a:lnTo>
                    <a:lnTo>
                      <a:pt x="215" y="410"/>
                    </a:lnTo>
                    <a:lnTo>
                      <a:pt x="217" y="394"/>
                    </a:lnTo>
                    <a:lnTo>
                      <a:pt x="219" y="376"/>
                    </a:lnTo>
                    <a:lnTo>
                      <a:pt x="221" y="355"/>
                    </a:lnTo>
                    <a:lnTo>
                      <a:pt x="223" y="333"/>
                    </a:lnTo>
                    <a:lnTo>
                      <a:pt x="223" y="330"/>
                    </a:lnTo>
                    <a:lnTo>
                      <a:pt x="221" y="328"/>
                    </a:lnTo>
                    <a:lnTo>
                      <a:pt x="219" y="326"/>
                    </a:lnTo>
                    <a:lnTo>
                      <a:pt x="217" y="323"/>
                    </a:lnTo>
                    <a:lnTo>
                      <a:pt x="214" y="320"/>
                    </a:lnTo>
                    <a:lnTo>
                      <a:pt x="211" y="318"/>
                    </a:lnTo>
                    <a:lnTo>
                      <a:pt x="208" y="314"/>
                    </a:lnTo>
                    <a:lnTo>
                      <a:pt x="207" y="310"/>
                    </a:lnTo>
                    <a:lnTo>
                      <a:pt x="207" y="304"/>
                    </a:lnTo>
                    <a:lnTo>
                      <a:pt x="207" y="297"/>
                    </a:lnTo>
                    <a:lnTo>
                      <a:pt x="208" y="289"/>
                    </a:lnTo>
                    <a:lnTo>
                      <a:pt x="210" y="284"/>
                    </a:lnTo>
                    <a:lnTo>
                      <a:pt x="213" y="280"/>
                    </a:lnTo>
                    <a:lnTo>
                      <a:pt x="215" y="278"/>
                    </a:lnTo>
                    <a:lnTo>
                      <a:pt x="218" y="276"/>
                    </a:lnTo>
                    <a:lnTo>
                      <a:pt x="221" y="275"/>
                    </a:lnTo>
                    <a:lnTo>
                      <a:pt x="224" y="275"/>
                    </a:lnTo>
                    <a:lnTo>
                      <a:pt x="227" y="275"/>
                    </a:lnTo>
                    <a:lnTo>
                      <a:pt x="228" y="274"/>
                    </a:lnTo>
                    <a:lnTo>
                      <a:pt x="229" y="272"/>
                    </a:lnTo>
                    <a:lnTo>
                      <a:pt x="228" y="244"/>
                    </a:lnTo>
                    <a:lnTo>
                      <a:pt x="225" y="215"/>
                    </a:lnTo>
                    <a:lnTo>
                      <a:pt x="220" y="187"/>
                    </a:lnTo>
                    <a:lnTo>
                      <a:pt x="212" y="160"/>
                    </a:lnTo>
                    <a:lnTo>
                      <a:pt x="204" y="135"/>
                    </a:lnTo>
                    <a:lnTo>
                      <a:pt x="194" y="112"/>
                    </a:lnTo>
                    <a:lnTo>
                      <a:pt x="185" y="93"/>
                    </a:lnTo>
                    <a:lnTo>
                      <a:pt x="175" y="78"/>
                    </a:lnTo>
                    <a:lnTo>
                      <a:pt x="167" y="67"/>
                    </a:lnTo>
                    <a:lnTo>
                      <a:pt x="160" y="62"/>
                    </a:lnTo>
                    <a:lnTo>
                      <a:pt x="98" y="30"/>
                    </a:lnTo>
                  </a:path>
                </a:pathLst>
              </a:custGeom>
              <a:solidFill>
                <a:srgbClr val="98724B"/>
              </a:solidFill>
              <a:ln w="9525" cap="rnd">
                <a:noFill/>
                <a:round/>
                <a:headEnd/>
                <a:tailEnd/>
              </a:ln>
            </p:spPr>
            <p:txBody>
              <a:bodyPr/>
              <a:lstStyle/>
              <a:p>
                <a:endParaRPr lang="en-US"/>
              </a:p>
            </p:txBody>
          </p:sp>
          <p:sp>
            <p:nvSpPr>
              <p:cNvPr id="84588" name="Freeform 620"/>
              <p:cNvSpPr>
                <a:spLocks noChangeAspect="1"/>
              </p:cNvSpPr>
              <p:nvPr/>
            </p:nvSpPr>
            <p:spPr bwMode="auto">
              <a:xfrm>
                <a:off x="5610" y="1107"/>
                <a:ext cx="112" cy="253"/>
              </a:xfrm>
              <a:custGeom>
                <a:avLst/>
                <a:gdLst>
                  <a:gd name="T0" fmla="*/ 11 w 230"/>
                  <a:gd name="T1" fmla="*/ 3 h 518"/>
                  <a:gd name="T2" fmla="*/ 9 w 230"/>
                  <a:gd name="T3" fmla="*/ 2 h 518"/>
                  <a:gd name="T4" fmla="*/ 5 w 230"/>
                  <a:gd name="T5" fmla="*/ 0 h 518"/>
                  <a:gd name="T6" fmla="*/ 1 w 230"/>
                  <a:gd name="T7" fmla="*/ 0 h 518"/>
                  <a:gd name="T8" fmla="*/ 0 w 230"/>
                  <a:gd name="T9" fmla="*/ 1 h 518"/>
                  <a:gd name="T10" fmla="*/ 0 w 230"/>
                  <a:gd name="T11" fmla="*/ 2 h 518"/>
                  <a:gd name="T12" fmla="*/ 1 w 230"/>
                  <a:gd name="T13" fmla="*/ 3 h 518"/>
                  <a:gd name="T14" fmla="*/ 3 w 230"/>
                  <a:gd name="T15" fmla="*/ 5 h 518"/>
                  <a:gd name="T16" fmla="*/ 5 w 230"/>
                  <a:gd name="T17" fmla="*/ 7 h 518"/>
                  <a:gd name="T18" fmla="*/ 7 w 230"/>
                  <a:gd name="T19" fmla="*/ 9 h 518"/>
                  <a:gd name="T20" fmla="*/ 10 w 230"/>
                  <a:gd name="T21" fmla="*/ 11 h 518"/>
                  <a:gd name="T22" fmla="*/ 11 w 230"/>
                  <a:gd name="T23" fmla="*/ 13 h 518"/>
                  <a:gd name="T24" fmla="*/ 13 w 230"/>
                  <a:gd name="T25" fmla="*/ 15 h 518"/>
                  <a:gd name="T26" fmla="*/ 14 w 230"/>
                  <a:gd name="T27" fmla="*/ 16 h 518"/>
                  <a:gd name="T28" fmla="*/ 15 w 230"/>
                  <a:gd name="T29" fmla="*/ 17 h 518"/>
                  <a:gd name="T30" fmla="*/ 16 w 230"/>
                  <a:gd name="T31" fmla="*/ 17 h 518"/>
                  <a:gd name="T32" fmla="*/ 17 w 230"/>
                  <a:gd name="T33" fmla="*/ 18 h 518"/>
                  <a:gd name="T34" fmla="*/ 19 w 230"/>
                  <a:gd name="T35" fmla="*/ 21 h 518"/>
                  <a:gd name="T36" fmla="*/ 21 w 230"/>
                  <a:gd name="T37" fmla="*/ 27 h 518"/>
                  <a:gd name="T38" fmla="*/ 22 w 230"/>
                  <a:gd name="T39" fmla="*/ 34 h 518"/>
                  <a:gd name="T40" fmla="*/ 22 w 230"/>
                  <a:gd name="T41" fmla="*/ 42 h 518"/>
                  <a:gd name="T42" fmla="*/ 21 w 230"/>
                  <a:gd name="T43" fmla="*/ 52 h 518"/>
                  <a:gd name="T44" fmla="*/ 21 w 230"/>
                  <a:gd name="T45" fmla="*/ 53 h 518"/>
                  <a:gd name="T46" fmla="*/ 20 w 230"/>
                  <a:gd name="T47" fmla="*/ 55 h 518"/>
                  <a:gd name="T48" fmla="*/ 19 w 230"/>
                  <a:gd name="T49" fmla="*/ 56 h 518"/>
                  <a:gd name="T50" fmla="*/ 19 w 230"/>
                  <a:gd name="T51" fmla="*/ 57 h 518"/>
                  <a:gd name="T52" fmla="*/ 19 w 230"/>
                  <a:gd name="T53" fmla="*/ 58 h 518"/>
                  <a:gd name="T54" fmla="*/ 18 w 230"/>
                  <a:gd name="T55" fmla="*/ 58 h 518"/>
                  <a:gd name="T56" fmla="*/ 18 w 230"/>
                  <a:gd name="T57" fmla="*/ 58 h 518"/>
                  <a:gd name="T58" fmla="*/ 19 w 230"/>
                  <a:gd name="T59" fmla="*/ 59 h 518"/>
                  <a:gd name="T60" fmla="*/ 19 w 230"/>
                  <a:gd name="T61" fmla="*/ 60 h 518"/>
                  <a:gd name="T62" fmla="*/ 20 w 230"/>
                  <a:gd name="T63" fmla="*/ 60 h 518"/>
                  <a:gd name="T64" fmla="*/ 21 w 230"/>
                  <a:gd name="T65" fmla="*/ 60 h 518"/>
                  <a:gd name="T66" fmla="*/ 22 w 230"/>
                  <a:gd name="T67" fmla="*/ 60 h 518"/>
                  <a:gd name="T68" fmla="*/ 23 w 230"/>
                  <a:gd name="T69" fmla="*/ 58 h 518"/>
                  <a:gd name="T70" fmla="*/ 24 w 230"/>
                  <a:gd name="T71" fmla="*/ 56 h 518"/>
                  <a:gd name="T72" fmla="*/ 24 w 230"/>
                  <a:gd name="T73" fmla="*/ 55 h 518"/>
                  <a:gd name="T74" fmla="*/ 24 w 230"/>
                  <a:gd name="T75" fmla="*/ 53 h 518"/>
                  <a:gd name="T76" fmla="*/ 24 w 230"/>
                  <a:gd name="T77" fmla="*/ 53 h 518"/>
                  <a:gd name="T78" fmla="*/ 24 w 230"/>
                  <a:gd name="T79" fmla="*/ 53 h 518"/>
                  <a:gd name="T80" fmla="*/ 24 w 230"/>
                  <a:gd name="T81" fmla="*/ 51 h 518"/>
                  <a:gd name="T82" fmla="*/ 25 w 230"/>
                  <a:gd name="T83" fmla="*/ 48 h 518"/>
                  <a:gd name="T84" fmla="*/ 25 w 230"/>
                  <a:gd name="T85" fmla="*/ 44 h 518"/>
                  <a:gd name="T86" fmla="*/ 26 w 230"/>
                  <a:gd name="T87" fmla="*/ 39 h 518"/>
                  <a:gd name="T88" fmla="*/ 26 w 230"/>
                  <a:gd name="T89" fmla="*/ 39 h 518"/>
                  <a:gd name="T90" fmla="*/ 25 w 230"/>
                  <a:gd name="T91" fmla="*/ 38 h 518"/>
                  <a:gd name="T92" fmla="*/ 25 w 230"/>
                  <a:gd name="T93" fmla="*/ 37 h 518"/>
                  <a:gd name="T94" fmla="*/ 24 w 230"/>
                  <a:gd name="T95" fmla="*/ 37 h 518"/>
                  <a:gd name="T96" fmla="*/ 24 w 230"/>
                  <a:gd name="T97" fmla="*/ 35 h 518"/>
                  <a:gd name="T98" fmla="*/ 24 w 230"/>
                  <a:gd name="T99" fmla="*/ 35 h 518"/>
                  <a:gd name="T100" fmla="*/ 24 w 230"/>
                  <a:gd name="T101" fmla="*/ 33 h 518"/>
                  <a:gd name="T102" fmla="*/ 25 w 230"/>
                  <a:gd name="T103" fmla="*/ 32 h 518"/>
                  <a:gd name="T104" fmla="*/ 26 w 230"/>
                  <a:gd name="T105" fmla="*/ 32 h 518"/>
                  <a:gd name="T106" fmla="*/ 26 w 230"/>
                  <a:gd name="T107" fmla="*/ 32 h 518"/>
                  <a:gd name="T108" fmla="*/ 27 w 230"/>
                  <a:gd name="T109" fmla="*/ 32 h 518"/>
                  <a:gd name="T110" fmla="*/ 26 w 230"/>
                  <a:gd name="T111" fmla="*/ 28 h 518"/>
                  <a:gd name="T112" fmla="*/ 25 w 230"/>
                  <a:gd name="T113" fmla="*/ 21 h 518"/>
                  <a:gd name="T114" fmla="*/ 23 w 230"/>
                  <a:gd name="T115" fmla="*/ 16 h 518"/>
                  <a:gd name="T116" fmla="*/ 21 w 230"/>
                  <a:gd name="T117" fmla="*/ 11 h 518"/>
                  <a:gd name="T118" fmla="*/ 19 w 230"/>
                  <a:gd name="T119" fmla="*/ 8 h 518"/>
                  <a:gd name="T120" fmla="*/ 11 w 230"/>
                  <a:gd name="T121" fmla="*/ 3 h 5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518"/>
                  <a:gd name="T185" fmla="*/ 230 w 230"/>
                  <a:gd name="T186" fmla="*/ 518 h 5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518">
                    <a:moveTo>
                      <a:pt x="98" y="30"/>
                    </a:moveTo>
                    <a:lnTo>
                      <a:pt x="95" y="28"/>
                    </a:lnTo>
                    <a:lnTo>
                      <a:pt x="86" y="24"/>
                    </a:lnTo>
                    <a:lnTo>
                      <a:pt x="73" y="19"/>
                    </a:lnTo>
                    <a:lnTo>
                      <a:pt x="58" y="12"/>
                    </a:lnTo>
                    <a:lnTo>
                      <a:pt x="42" y="6"/>
                    </a:lnTo>
                    <a:lnTo>
                      <a:pt x="27" y="3"/>
                    </a:lnTo>
                    <a:lnTo>
                      <a:pt x="14" y="0"/>
                    </a:lnTo>
                    <a:lnTo>
                      <a:pt x="4" y="2"/>
                    </a:lnTo>
                    <a:lnTo>
                      <a:pt x="0" y="8"/>
                    </a:lnTo>
                    <a:lnTo>
                      <a:pt x="3" y="20"/>
                    </a:lnTo>
                    <a:lnTo>
                      <a:pt x="7" y="25"/>
                    </a:lnTo>
                    <a:lnTo>
                      <a:pt x="11" y="31"/>
                    </a:lnTo>
                    <a:lnTo>
                      <a:pt x="18" y="38"/>
                    </a:lnTo>
                    <a:lnTo>
                      <a:pt x="25" y="45"/>
                    </a:lnTo>
                    <a:lnTo>
                      <a:pt x="34" y="53"/>
                    </a:lnTo>
                    <a:lnTo>
                      <a:pt x="43" y="61"/>
                    </a:lnTo>
                    <a:lnTo>
                      <a:pt x="53" y="69"/>
                    </a:lnTo>
                    <a:lnTo>
                      <a:pt x="63" y="79"/>
                    </a:lnTo>
                    <a:lnTo>
                      <a:pt x="74" y="88"/>
                    </a:lnTo>
                    <a:lnTo>
                      <a:pt x="84" y="99"/>
                    </a:lnTo>
                    <a:lnTo>
                      <a:pt x="95" y="110"/>
                    </a:lnTo>
                    <a:lnTo>
                      <a:pt x="104" y="118"/>
                    </a:lnTo>
                    <a:lnTo>
                      <a:pt x="112" y="125"/>
                    </a:lnTo>
                    <a:lnTo>
                      <a:pt x="119" y="130"/>
                    </a:lnTo>
                    <a:lnTo>
                      <a:pt x="124" y="135"/>
                    </a:lnTo>
                    <a:lnTo>
                      <a:pt x="129" y="139"/>
                    </a:lnTo>
                    <a:lnTo>
                      <a:pt x="132" y="142"/>
                    </a:lnTo>
                    <a:lnTo>
                      <a:pt x="136" y="145"/>
                    </a:lnTo>
                    <a:lnTo>
                      <a:pt x="139" y="148"/>
                    </a:lnTo>
                    <a:lnTo>
                      <a:pt x="142" y="152"/>
                    </a:lnTo>
                    <a:lnTo>
                      <a:pt x="154" y="168"/>
                    </a:lnTo>
                    <a:lnTo>
                      <a:pt x="165" y="187"/>
                    </a:lnTo>
                    <a:lnTo>
                      <a:pt x="175" y="209"/>
                    </a:lnTo>
                    <a:lnTo>
                      <a:pt x="183" y="234"/>
                    </a:lnTo>
                    <a:lnTo>
                      <a:pt x="189" y="261"/>
                    </a:lnTo>
                    <a:lnTo>
                      <a:pt x="194" y="292"/>
                    </a:lnTo>
                    <a:lnTo>
                      <a:pt x="195" y="326"/>
                    </a:lnTo>
                    <a:lnTo>
                      <a:pt x="195" y="364"/>
                    </a:lnTo>
                    <a:lnTo>
                      <a:pt x="191" y="405"/>
                    </a:lnTo>
                    <a:lnTo>
                      <a:pt x="183" y="450"/>
                    </a:lnTo>
                    <a:lnTo>
                      <a:pt x="182" y="459"/>
                    </a:lnTo>
                    <a:lnTo>
                      <a:pt x="179" y="465"/>
                    </a:lnTo>
                    <a:lnTo>
                      <a:pt x="176" y="472"/>
                    </a:lnTo>
                    <a:lnTo>
                      <a:pt x="173" y="478"/>
                    </a:lnTo>
                    <a:lnTo>
                      <a:pt x="170" y="482"/>
                    </a:lnTo>
                    <a:lnTo>
                      <a:pt x="167" y="486"/>
                    </a:lnTo>
                    <a:lnTo>
                      <a:pt x="164" y="489"/>
                    </a:lnTo>
                    <a:lnTo>
                      <a:pt x="161" y="491"/>
                    </a:lnTo>
                    <a:lnTo>
                      <a:pt x="160" y="493"/>
                    </a:lnTo>
                    <a:lnTo>
                      <a:pt x="159" y="493"/>
                    </a:lnTo>
                    <a:lnTo>
                      <a:pt x="159" y="494"/>
                    </a:lnTo>
                    <a:lnTo>
                      <a:pt x="159" y="496"/>
                    </a:lnTo>
                    <a:lnTo>
                      <a:pt x="160" y="500"/>
                    </a:lnTo>
                    <a:lnTo>
                      <a:pt x="160" y="503"/>
                    </a:lnTo>
                    <a:lnTo>
                      <a:pt x="163" y="507"/>
                    </a:lnTo>
                    <a:lnTo>
                      <a:pt x="165" y="511"/>
                    </a:lnTo>
                    <a:lnTo>
                      <a:pt x="168" y="514"/>
                    </a:lnTo>
                    <a:lnTo>
                      <a:pt x="173" y="516"/>
                    </a:lnTo>
                    <a:lnTo>
                      <a:pt x="179" y="517"/>
                    </a:lnTo>
                    <a:lnTo>
                      <a:pt x="186" y="516"/>
                    </a:lnTo>
                    <a:lnTo>
                      <a:pt x="193" y="512"/>
                    </a:lnTo>
                    <a:lnTo>
                      <a:pt x="198" y="506"/>
                    </a:lnTo>
                    <a:lnTo>
                      <a:pt x="202" y="499"/>
                    </a:lnTo>
                    <a:lnTo>
                      <a:pt x="205" y="491"/>
                    </a:lnTo>
                    <a:lnTo>
                      <a:pt x="207" y="484"/>
                    </a:lnTo>
                    <a:lnTo>
                      <a:pt x="208" y="475"/>
                    </a:lnTo>
                    <a:lnTo>
                      <a:pt x="208" y="468"/>
                    </a:lnTo>
                    <a:lnTo>
                      <a:pt x="208" y="463"/>
                    </a:lnTo>
                    <a:lnTo>
                      <a:pt x="208" y="459"/>
                    </a:lnTo>
                    <a:lnTo>
                      <a:pt x="208" y="458"/>
                    </a:lnTo>
                    <a:lnTo>
                      <a:pt x="208" y="456"/>
                    </a:lnTo>
                    <a:lnTo>
                      <a:pt x="209" y="453"/>
                    </a:lnTo>
                    <a:lnTo>
                      <a:pt x="211" y="446"/>
                    </a:lnTo>
                    <a:lnTo>
                      <a:pt x="212" y="436"/>
                    </a:lnTo>
                    <a:lnTo>
                      <a:pt x="214" y="424"/>
                    </a:lnTo>
                    <a:lnTo>
                      <a:pt x="215" y="410"/>
                    </a:lnTo>
                    <a:lnTo>
                      <a:pt x="217" y="394"/>
                    </a:lnTo>
                    <a:lnTo>
                      <a:pt x="219" y="376"/>
                    </a:lnTo>
                    <a:lnTo>
                      <a:pt x="221" y="355"/>
                    </a:lnTo>
                    <a:lnTo>
                      <a:pt x="223" y="333"/>
                    </a:lnTo>
                    <a:lnTo>
                      <a:pt x="223" y="330"/>
                    </a:lnTo>
                    <a:lnTo>
                      <a:pt x="221" y="328"/>
                    </a:lnTo>
                    <a:lnTo>
                      <a:pt x="219" y="326"/>
                    </a:lnTo>
                    <a:lnTo>
                      <a:pt x="217" y="323"/>
                    </a:lnTo>
                    <a:lnTo>
                      <a:pt x="214" y="320"/>
                    </a:lnTo>
                    <a:lnTo>
                      <a:pt x="211" y="318"/>
                    </a:lnTo>
                    <a:lnTo>
                      <a:pt x="208" y="314"/>
                    </a:lnTo>
                    <a:lnTo>
                      <a:pt x="207" y="310"/>
                    </a:lnTo>
                    <a:lnTo>
                      <a:pt x="207" y="304"/>
                    </a:lnTo>
                    <a:lnTo>
                      <a:pt x="207" y="297"/>
                    </a:lnTo>
                    <a:lnTo>
                      <a:pt x="208" y="289"/>
                    </a:lnTo>
                    <a:lnTo>
                      <a:pt x="210" y="284"/>
                    </a:lnTo>
                    <a:lnTo>
                      <a:pt x="213" y="280"/>
                    </a:lnTo>
                    <a:lnTo>
                      <a:pt x="215" y="278"/>
                    </a:lnTo>
                    <a:lnTo>
                      <a:pt x="218" y="276"/>
                    </a:lnTo>
                    <a:lnTo>
                      <a:pt x="221" y="275"/>
                    </a:lnTo>
                    <a:lnTo>
                      <a:pt x="224" y="275"/>
                    </a:lnTo>
                    <a:lnTo>
                      <a:pt x="227" y="275"/>
                    </a:lnTo>
                    <a:lnTo>
                      <a:pt x="228" y="274"/>
                    </a:lnTo>
                    <a:lnTo>
                      <a:pt x="229" y="272"/>
                    </a:lnTo>
                    <a:lnTo>
                      <a:pt x="228" y="244"/>
                    </a:lnTo>
                    <a:lnTo>
                      <a:pt x="225" y="215"/>
                    </a:lnTo>
                    <a:lnTo>
                      <a:pt x="220" y="187"/>
                    </a:lnTo>
                    <a:lnTo>
                      <a:pt x="212" y="160"/>
                    </a:lnTo>
                    <a:lnTo>
                      <a:pt x="204" y="135"/>
                    </a:lnTo>
                    <a:lnTo>
                      <a:pt x="194" y="112"/>
                    </a:lnTo>
                    <a:lnTo>
                      <a:pt x="185" y="93"/>
                    </a:lnTo>
                    <a:lnTo>
                      <a:pt x="175" y="78"/>
                    </a:lnTo>
                    <a:lnTo>
                      <a:pt x="167" y="67"/>
                    </a:lnTo>
                    <a:lnTo>
                      <a:pt x="160" y="62"/>
                    </a:lnTo>
                    <a:lnTo>
                      <a:pt x="98" y="30"/>
                    </a:lnTo>
                  </a:path>
                </a:pathLst>
              </a:custGeom>
              <a:noFill/>
              <a:ln w="12700" cap="rnd">
                <a:solidFill>
                  <a:srgbClr val="000000"/>
                </a:solidFill>
                <a:round/>
                <a:headEnd type="none" w="sm" len="sm"/>
                <a:tailEnd type="none" w="sm" len="sm"/>
              </a:ln>
            </p:spPr>
            <p:txBody>
              <a:bodyPr/>
              <a:lstStyle/>
              <a:p>
                <a:endParaRPr lang="en-US"/>
              </a:p>
            </p:txBody>
          </p:sp>
          <p:sp>
            <p:nvSpPr>
              <p:cNvPr id="84589" name="Freeform 621"/>
              <p:cNvSpPr>
                <a:spLocks noChangeAspect="1"/>
              </p:cNvSpPr>
              <p:nvPr/>
            </p:nvSpPr>
            <p:spPr bwMode="auto">
              <a:xfrm>
                <a:off x="5610" y="1107"/>
                <a:ext cx="111" cy="119"/>
              </a:xfrm>
              <a:custGeom>
                <a:avLst/>
                <a:gdLst>
                  <a:gd name="T0" fmla="*/ 26 w 229"/>
                  <a:gd name="T1" fmla="*/ 27 h 245"/>
                  <a:gd name="T2" fmla="*/ 25 w 229"/>
                  <a:gd name="T3" fmla="*/ 25 h 245"/>
                  <a:gd name="T4" fmla="*/ 24 w 229"/>
                  <a:gd name="T5" fmla="*/ 23 h 245"/>
                  <a:gd name="T6" fmla="*/ 22 w 229"/>
                  <a:gd name="T7" fmla="*/ 19 h 245"/>
                  <a:gd name="T8" fmla="*/ 20 w 229"/>
                  <a:gd name="T9" fmla="*/ 17 h 245"/>
                  <a:gd name="T10" fmla="*/ 17 w 229"/>
                  <a:gd name="T11" fmla="*/ 13 h 245"/>
                  <a:gd name="T12" fmla="*/ 15 w 229"/>
                  <a:gd name="T13" fmla="*/ 10 h 245"/>
                  <a:gd name="T14" fmla="*/ 11 w 229"/>
                  <a:gd name="T15" fmla="*/ 7 h 245"/>
                  <a:gd name="T16" fmla="*/ 8 w 229"/>
                  <a:gd name="T17" fmla="*/ 5 h 245"/>
                  <a:gd name="T18" fmla="*/ 4 w 229"/>
                  <a:gd name="T19" fmla="*/ 3 h 245"/>
                  <a:gd name="T20" fmla="*/ 0 w 229"/>
                  <a:gd name="T21" fmla="*/ 2 h 245"/>
                  <a:gd name="T22" fmla="*/ 0 w 229"/>
                  <a:gd name="T23" fmla="*/ 2 h 245"/>
                  <a:gd name="T24" fmla="*/ 0 w 229"/>
                  <a:gd name="T25" fmla="*/ 2 h 245"/>
                  <a:gd name="T26" fmla="*/ 0 w 229"/>
                  <a:gd name="T27" fmla="*/ 0 h 245"/>
                  <a:gd name="T28" fmla="*/ 0 w 229"/>
                  <a:gd name="T29" fmla="*/ 0 h 245"/>
                  <a:gd name="T30" fmla="*/ 1 w 229"/>
                  <a:gd name="T31" fmla="*/ 0 h 245"/>
                  <a:gd name="T32" fmla="*/ 3 w 229"/>
                  <a:gd name="T33" fmla="*/ 0 h 245"/>
                  <a:gd name="T34" fmla="*/ 5 w 229"/>
                  <a:gd name="T35" fmla="*/ 0 h 245"/>
                  <a:gd name="T36" fmla="*/ 7 w 229"/>
                  <a:gd name="T37" fmla="*/ 1 h 245"/>
                  <a:gd name="T38" fmla="*/ 8 w 229"/>
                  <a:gd name="T39" fmla="*/ 2 h 245"/>
                  <a:gd name="T40" fmla="*/ 10 w 229"/>
                  <a:gd name="T41" fmla="*/ 3 h 245"/>
                  <a:gd name="T42" fmla="*/ 11 w 229"/>
                  <a:gd name="T43" fmla="*/ 3 h 245"/>
                  <a:gd name="T44" fmla="*/ 11 w 229"/>
                  <a:gd name="T45" fmla="*/ 3 h 245"/>
                  <a:gd name="T46" fmla="*/ 18 w 229"/>
                  <a:gd name="T47" fmla="*/ 7 h 245"/>
                  <a:gd name="T48" fmla="*/ 18 w 229"/>
                  <a:gd name="T49" fmla="*/ 7 h 245"/>
                  <a:gd name="T50" fmla="*/ 19 w 229"/>
                  <a:gd name="T51" fmla="*/ 8 h 245"/>
                  <a:gd name="T52" fmla="*/ 20 w 229"/>
                  <a:gd name="T53" fmla="*/ 9 h 245"/>
                  <a:gd name="T54" fmla="*/ 21 w 229"/>
                  <a:gd name="T55" fmla="*/ 10 h 245"/>
                  <a:gd name="T56" fmla="*/ 22 w 229"/>
                  <a:gd name="T57" fmla="*/ 12 h 245"/>
                  <a:gd name="T58" fmla="*/ 23 w 229"/>
                  <a:gd name="T59" fmla="*/ 14 h 245"/>
                  <a:gd name="T60" fmla="*/ 23 w 229"/>
                  <a:gd name="T61" fmla="*/ 17 h 245"/>
                  <a:gd name="T62" fmla="*/ 24 w 229"/>
                  <a:gd name="T63" fmla="*/ 19 h 245"/>
                  <a:gd name="T64" fmla="*/ 25 w 229"/>
                  <a:gd name="T65" fmla="*/ 22 h 245"/>
                  <a:gd name="T66" fmla="*/ 26 w 229"/>
                  <a:gd name="T67" fmla="*/ 25 h 245"/>
                  <a:gd name="T68" fmla="*/ 26 w 229"/>
                  <a:gd name="T69" fmla="*/ 28 h 245"/>
                  <a:gd name="T70" fmla="*/ 26 w 229"/>
                  <a:gd name="T71" fmla="*/ 27 h 245"/>
                  <a:gd name="T72" fmla="*/ 26 w 229"/>
                  <a:gd name="T73" fmla="*/ 27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245"/>
                  <a:gd name="T113" fmla="*/ 229 w 229"/>
                  <a:gd name="T114" fmla="*/ 245 h 2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245">
                    <a:moveTo>
                      <a:pt x="227" y="238"/>
                    </a:moveTo>
                    <a:lnTo>
                      <a:pt x="221" y="220"/>
                    </a:lnTo>
                    <a:lnTo>
                      <a:pt x="209" y="197"/>
                    </a:lnTo>
                    <a:lnTo>
                      <a:pt x="194" y="171"/>
                    </a:lnTo>
                    <a:lnTo>
                      <a:pt x="174" y="143"/>
                    </a:lnTo>
                    <a:lnTo>
                      <a:pt x="151" y="115"/>
                    </a:lnTo>
                    <a:lnTo>
                      <a:pt x="126" y="88"/>
                    </a:lnTo>
                    <a:lnTo>
                      <a:pt x="97" y="64"/>
                    </a:lnTo>
                    <a:lnTo>
                      <a:pt x="68" y="43"/>
                    </a:lnTo>
                    <a:lnTo>
                      <a:pt x="37" y="28"/>
                    </a:lnTo>
                    <a:lnTo>
                      <a:pt x="7" y="19"/>
                    </a:lnTo>
                    <a:lnTo>
                      <a:pt x="3" y="19"/>
                    </a:lnTo>
                    <a:lnTo>
                      <a:pt x="0" y="7"/>
                    </a:lnTo>
                    <a:lnTo>
                      <a:pt x="5" y="2"/>
                    </a:lnTo>
                    <a:lnTo>
                      <a:pt x="15" y="0"/>
                    </a:lnTo>
                    <a:lnTo>
                      <a:pt x="27" y="3"/>
                    </a:lnTo>
                    <a:lnTo>
                      <a:pt x="43" y="6"/>
                    </a:lnTo>
                    <a:lnTo>
                      <a:pt x="59" y="12"/>
                    </a:lnTo>
                    <a:lnTo>
                      <a:pt x="74" y="19"/>
                    </a:lnTo>
                    <a:lnTo>
                      <a:pt x="86" y="25"/>
                    </a:lnTo>
                    <a:lnTo>
                      <a:pt x="95" y="28"/>
                    </a:lnTo>
                    <a:lnTo>
                      <a:pt x="98" y="30"/>
                    </a:lnTo>
                    <a:lnTo>
                      <a:pt x="160" y="62"/>
                    </a:lnTo>
                    <a:lnTo>
                      <a:pt x="166" y="66"/>
                    </a:lnTo>
                    <a:lnTo>
                      <a:pt x="173" y="76"/>
                    </a:lnTo>
                    <a:lnTo>
                      <a:pt x="182" y="88"/>
                    </a:lnTo>
                    <a:lnTo>
                      <a:pt x="190" y="104"/>
                    </a:lnTo>
                    <a:lnTo>
                      <a:pt x="199" y="123"/>
                    </a:lnTo>
                    <a:lnTo>
                      <a:pt x="207" y="145"/>
                    </a:lnTo>
                    <a:lnTo>
                      <a:pt x="214" y="168"/>
                    </a:lnTo>
                    <a:lnTo>
                      <a:pt x="221" y="193"/>
                    </a:lnTo>
                    <a:lnTo>
                      <a:pt x="226" y="218"/>
                    </a:lnTo>
                    <a:lnTo>
                      <a:pt x="228" y="244"/>
                    </a:lnTo>
                    <a:lnTo>
                      <a:pt x="227" y="238"/>
                    </a:lnTo>
                  </a:path>
                </a:pathLst>
              </a:custGeom>
              <a:solidFill>
                <a:srgbClr val="7E0000"/>
              </a:solidFill>
              <a:ln w="9525" cap="rnd">
                <a:noFill/>
                <a:round/>
                <a:headEnd/>
                <a:tailEnd/>
              </a:ln>
            </p:spPr>
            <p:txBody>
              <a:bodyPr/>
              <a:lstStyle/>
              <a:p>
                <a:endParaRPr lang="en-US"/>
              </a:p>
            </p:txBody>
          </p:sp>
          <p:sp>
            <p:nvSpPr>
              <p:cNvPr id="84590" name="Freeform 622"/>
              <p:cNvSpPr>
                <a:spLocks noChangeAspect="1"/>
              </p:cNvSpPr>
              <p:nvPr/>
            </p:nvSpPr>
            <p:spPr bwMode="auto">
              <a:xfrm>
                <a:off x="5610" y="1107"/>
                <a:ext cx="111" cy="119"/>
              </a:xfrm>
              <a:custGeom>
                <a:avLst/>
                <a:gdLst>
                  <a:gd name="T0" fmla="*/ 26 w 229"/>
                  <a:gd name="T1" fmla="*/ 27 h 245"/>
                  <a:gd name="T2" fmla="*/ 25 w 229"/>
                  <a:gd name="T3" fmla="*/ 25 h 245"/>
                  <a:gd name="T4" fmla="*/ 24 w 229"/>
                  <a:gd name="T5" fmla="*/ 23 h 245"/>
                  <a:gd name="T6" fmla="*/ 22 w 229"/>
                  <a:gd name="T7" fmla="*/ 19 h 245"/>
                  <a:gd name="T8" fmla="*/ 20 w 229"/>
                  <a:gd name="T9" fmla="*/ 17 h 245"/>
                  <a:gd name="T10" fmla="*/ 17 w 229"/>
                  <a:gd name="T11" fmla="*/ 13 h 245"/>
                  <a:gd name="T12" fmla="*/ 15 w 229"/>
                  <a:gd name="T13" fmla="*/ 10 h 245"/>
                  <a:gd name="T14" fmla="*/ 11 w 229"/>
                  <a:gd name="T15" fmla="*/ 7 h 245"/>
                  <a:gd name="T16" fmla="*/ 8 w 229"/>
                  <a:gd name="T17" fmla="*/ 5 h 245"/>
                  <a:gd name="T18" fmla="*/ 4 w 229"/>
                  <a:gd name="T19" fmla="*/ 3 h 245"/>
                  <a:gd name="T20" fmla="*/ 0 w 229"/>
                  <a:gd name="T21" fmla="*/ 2 h 245"/>
                  <a:gd name="T22" fmla="*/ 0 w 229"/>
                  <a:gd name="T23" fmla="*/ 2 h 245"/>
                  <a:gd name="T24" fmla="*/ 0 w 229"/>
                  <a:gd name="T25" fmla="*/ 2 h 245"/>
                  <a:gd name="T26" fmla="*/ 0 w 229"/>
                  <a:gd name="T27" fmla="*/ 0 h 245"/>
                  <a:gd name="T28" fmla="*/ 0 w 229"/>
                  <a:gd name="T29" fmla="*/ 0 h 245"/>
                  <a:gd name="T30" fmla="*/ 1 w 229"/>
                  <a:gd name="T31" fmla="*/ 0 h 245"/>
                  <a:gd name="T32" fmla="*/ 3 w 229"/>
                  <a:gd name="T33" fmla="*/ 0 h 245"/>
                  <a:gd name="T34" fmla="*/ 5 w 229"/>
                  <a:gd name="T35" fmla="*/ 0 h 245"/>
                  <a:gd name="T36" fmla="*/ 7 w 229"/>
                  <a:gd name="T37" fmla="*/ 1 h 245"/>
                  <a:gd name="T38" fmla="*/ 8 w 229"/>
                  <a:gd name="T39" fmla="*/ 2 h 245"/>
                  <a:gd name="T40" fmla="*/ 10 w 229"/>
                  <a:gd name="T41" fmla="*/ 3 h 245"/>
                  <a:gd name="T42" fmla="*/ 11 w 229"/>
                  <a:gd name="T43" fmla="*/ 3 h 245"/>
                  <a:gd name="T44" fmla="*/ 11 w 229"/>
                  <a:gd name="T45" fmla="*/ 3 h 245"/>
                  <a:gd name="T46" fmla="*/ 18 w 229"/>
                  <a:gd name="T47" fmla="*/ 7 h 245"/>
                  <a:gd name="T48" fmla="*/ 18 w 229"/>
                  <a:gd name="T49" fmla="*/ 7 h 245"/>
                  <a:gd name="T50" fmla="*/ 19 w 229"/>
                  <a:gd name="T51" fmla="*/ 8 h 245"/>
                  <a:gd name="T52" fmla="*/ 20 w 229"/>
                  <a:gd name="T53" fmla="*/ 9 h 245"/>
                  <a:gd name="T54" fmla="*/ 21 w 229"/>
                  <a:gd name="T55" fmla="*/ 10 h 245"/>
                  <a:gd name="T56" fmla="*/ 22 w 229"/>
                  <a:gd name="T57" fmla="*/ 12 h 245"/>
                  <a:gd name="T58" fmla="*/ 23 w 229"/>
                  <a:gd name="T59" fmla="*/ 14 h 245"/>
                  <a:gd name="T60" fmla="*/ 23 w 229"/>
                  <a:gd name="T61" fmla="*/ 17 h 245"/>
                  <a:gd name="T62" fmla="*/ 24 w 229"/>
                  <a:gd name="T63" fmla="*/ 19 h 245"/>
                  <a:gd name="T64" fmla="*/ 25 w 229"/>
                  <a:gd name="T65" fmla="*/ 22 h 245"/>
                  <a:gd name="T66" fmla="*/ 26 w 229"/>
                  <a:gd name="T67" fmla="*/ 25 h 245"/>
                  <a:gd name="T68" fmla="*/ 26 w 229"/>
                  <a:gd name="T69" fmla="*/ 28 h 245"/>
                  <a:gd name="T70" fmla="*/ 26 w 229"/>
                  <a:gd name="T71" fmla="*/ 27 h 245"/>
                  <a:gd name="T72" fmla="*/ 26 w 229"/>
                  <a:gd name="T73" fmla="*/ 27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245"/>
                  <a:gd name="T113" fmla="*/ 229 w 229"/>
                  <a:gd name="T114" fmla="*/ 245 h 2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245">
                    <a:moveTo>
                      <a:pt x="227" y="238"/>
                    </a:moveTo>
                    <a:lnTo>
                      <a:pt x="221" y="220"/>
                    </a:lnTo>
                    <a:lnTo>
                      <a:pt x="209" y="197"/>
                    </a:lnTo>
                    <a:lnTo>
                      <a:pt x="194" y="171"/>
                    </a:lnTo>
                    <a:lnTo>
                      <a:pt x="174" y="143"/>
                    </a:lnTo>
                    <a:lnTo>
                      <a:pt x="151" y="115"/>
                    </a:lnTo>
                    <a:lnTo>
                      <a:pt x="126" y="88"/>
                    </a:lnTo>
                    <a:lnTo>
                      <a:pt x="97" y="64"/>
                    </a:lnTo>
                    <a:lnTo>
                      <a:pt x="68" y="43"/>
                    </a:lnTo>
                    <a:lnTo>
                      <a:pt x="37" y="28"/>
                    </a:lnTo>
                    <a:lnTo>
                      <a:pt x="7" y="19"/>
                    </a:lnTo>
                    <a:lnTo>
                      <a:pt x="3" y="19"/>
                    </a:lnTo>
                    <a:lnTo>
                      <a:pt x="0" y="7"/>
                    </a:lnTo>
                    <a:lnTo>
                      <a:pt x="5" y="2"/>
                    </a:lnTo>
                    <a:lnTo>
                      <a:pt x="15" y="0"/>
                    </a:lnTo>
                    <a:lnTo>
                      <a:pt x="27" y="3"/>
                    </a:lnTo>
                    <a:lnTo>
                      <a:pt x="43" y="6"/>
                    </a:lnTo>
                    <a:lnTo>
                      <a:pt x="59" y="12"/>
                    </a:lnTo>
                    <a:lnTo>
                      <a:pt x="74" y="19"/>
                    </a:lnTo>
                    <a:lnTo>
                      <a:pt x="86" y="25"/>
                    </a:lnTo>
                    <a:lnTo>
                      <a:pt x="95" y="28"/>
                    </a:lnTo>
                    <a:lnTo>
                      <a:pt x="98" y="30"/>
                    </a:lnTo>
                    <a:lnTo>
                      <a:pt x="160" y="62"/>
                    </a:lnTo>
                    <a:lnTo>
                      <a:pt x="166" y="66"/>
                    </a:lnTo>
                    <a:lnTo>
                      <a:pt x="173" y="76"/>
                    </a:lnTo>
                    <a:lnTo>
                      <a:pt x="182" y="88"/>
                    </a:lnTo>
                    <a:lnTo>
                      <a:pt x="190" y="104"/>
                    </a:lnTo>
                    <a:lnTo>
                      <a:pt x="199" y="123"/>
                    </a:lnTo>
                    <a:lnTo>
                      <a:pt x="207" y="145"/>
                    </a:lnTo>
                    <a:lnTo>
                      <a:pt x="214" y="168"/>
                    </a:lnTo>
                    <a:lnTo>
                      <a:pt x="221" y="193"/>
                    </a:lnTo>
                    <a:lnTo>
                      <a:pt x="226" y="218"/>
                    </a:lnTo>
                    <a:lnTo>
                      <a:pt x="228" y="244"/>
                    </a:lnTo>
                    <a:lnTo>
                      <a:pt x="227" y="238"/>
                    </a:lnTo>
                  </a:path>
                </a:pathLst>
              </a:custGeom>
              <a:noFill/>
              <a:ln w="12700" cap="rnd">
                <a:solidFill>
                  <a:srgbClr val="7E0000"/>
                </a:solidFill>
                <a:round/>
                <a:headEnd type="none" w="sm" len="sm"/>
                <a:tailEnd type="none" w="sm" len="sm"/>
              </a:ln>
            </p:spPr>
            <p:txBody>
              <a:bodyPr/>
              <a:lstStyle/>
              <a:p>
                <a:endParaRPr lang="en-US"/>
              </a:p>
            </p:txBody>
          </p:sp>
          <p:sp>
            <p:nvSpPr>
              <p:cNvPr id="84591" name="Freeform 623"/>
              <p:cNvSpPr>
                <a:spLocks noChangeAspect="1"/>
              </p:cNvSpPr>
              <p:nvPr/>
            </p:nvSpPr>
            <p:spPr bwMode="auto">
              <a:xfrm>
                <a:off x="5742" y="1129"/>
                <a:ext cx="122" cy="76"/>
              </a:xfrm>
              <a:custGeom>
                <a:avLst/>
                <a:gdLst>
                  <a:gd name="T0" fmla="*/ 24 w 249"/>
                  <a:gd name="T1" fmla="*/ 4 h 156"/>
                  <a:gd name="T2" fmla="*/ 24 w 249"/>
                  <a:gd name="T3" fmla="*/ 5 h 156"/>
                  <a:gd name="T4" fmla="*/ 24 w 249"/>
                  <a:gd name="T5" fmla="*/ 5 h 156"/>
                  <a:gd name="T6" fmla="*/ 24 w 249"/>
                  <a:gd name="T7" fmla="*/ 5 h 156"/>
                  <a:gd name="T8" fmla="*/ 24 w 249"/>
                  <a:gd name="T9" fmla="*/ 5 h 156"/>
                  <a:gd name="T10" fmla="*/ 24 w 249"/>
                  <a:gd name="T11" fmla="*/ 5 h 156"/>
                  <a:gd name="T12" fmla="*/ 24 w 249"/>
                  <a:gd name="T13" fmla="*/ 5 h 156"/>
                  <a:gd name="T14" fmla="*/ 24 w 249"/>
                  <a:gd name="T15" fmla="*/ 5 h 156"/>
                  <a:gd name="T16" fmla="*/ 24 w 249"/>
                  <a:gd name="T17" fmla="*/ 5 h 156"/>
                  <a:gd name="T18" fmla="*/ 24 w 249"/>
                  <a:gd name="T19" fmla="*/ 5 h 156"/>
                  <a:gd name="T20" fmla="*/ 24 w 249"/>
                  <a:gd name="T21" fmla="*/ 5 h 156"/>
                  <a:gd name="T22" fmla="*/ 24 w 249"/>
                  <a:gd name="T23" fmla="*/ 5 h 156"/>
                  <a:gd name="T24" fmla="*/ 24 w 249"/>
                  <a:gd name="T25" fmla="*/ 5 h 156"/>
                  <a:gd name="T26" fmla="*/ 22 w 249"/>
                  <a:gd name="T27" fmla="*/ 5 h 156"/>
                  <a:gd name="T28" fmla="*/ 19 w 249"/>
                  <a:gd name="T29" fmla="*/ 5 h 156"/>
                  <a:gd name="T30" fmla="*/ 17 w 249"/>
                  <a:gd name="T31" fmla="*/ 6 h 156"/>
                  <a:gd name="T32" fmla="*/ 14 w 249"/>
                  <a:gd name="T33" fmla="*/ 7 h 156"/>
                  <a:gd name="T34" fmla="*/ 12 w 249"/>
                  <a:gd name="T35" fmla="*/ 9 h 156"/>
                  <a:gd name="T36" fmla="*/ 9 w 249"/>
                  <a:gd name="T37" fmla="*/ 10 h 156"/>
                  <a:gd name="T38" fmla="*/ 6 w 249"/>
                  <a:gd name="T39" fmla="*/ 12 h 156"/>
                  <a:gd name="T40" fmla="*/ 4 w 249"/>
                  <a:gd name="T41" fmla="*/ 14 h 156"/>
                  <a:gd name="T42" fmla="*/ 2 w 249"/>
                  <a:gd name="T43" fmla="*/ 16 h 156"/>
                  <a:gd name="T44" fmla="*/ 0 w 249"/>
                  <a:gd name="T45" fmla="*/ 18 h 156"/>
                  <a:gd name="T46" fmla="*/ 3 w 249"/>
                  <a:gd name="T47" fmla="*/ 12 h 156"/>
                  <a:gd name="T48" fmla="*/ 3 w 249"/>
                  <a:gd name="T49" fmla="*/ 12 h 156"/>
                  <a:gd name="T50" fmla="*/ 4 w 249"/>
                  <a:gd name="T51" fmla="*/ 11 h 156"/>
                  <a:gd name="T52" fmla="*/ 5 w 249"/>
                  <a:gd name="T53" fmla="*/ 9 h 156"/>
                  <a:gd name="T54" fmla="*/ 6 w 249"/>
                  <a:gd name="T55" fmla="*/ 8 h 156"/>
                  <a:gd name="T56" fmla="*/ 7 w 249"/>
                  <a:gd name="T57" fmla="*/ 7 h 156"/>
                  <a:gd name="T58" fmla="*/ 7 w 249"/>
                  <a:gd name="T59" fmla="*/ 6 h 156"/>
                  <a:gd name="T60" fmla="*/ 8 w 249"/>
                  <a:gd name="T61" fmla="*/ 6 h 156"/>
                  <a:gd name="T62" fmla="*/ 9 w 249"/>
                  <a:gd name="T63" fmla="*/ 5 h 156"/>
                  <a:gd name="T64" fmla="*/ 10 w 249"/>
                  <a:gd name="T65" fmla="*/ 4 h 156"/>
                  <a:gd name="T66" fmla="*/ 10 w 249"/>
                  <a:gd name="T67" fmla="*/ 4 h 156"/>
                  <a:gd name="T68" fmla="*/ 11 w 249"/>
                  <a:gd name="T69" fmla="*/ 4 h 156"/>
                  <a:gd name="T70" fmla="*/ 18 w 249"/>
                  <a:gd name="T71" fmla="*/ 1 h 156"/>
                  <a:gd name="T72" fmla="*/ 18 w 249"/>
                  <a:gd name="T73" fmla="*/ 1 h 156"/>
                  <a:gd name="T74" fmla="*/ 18 w 249"/>
                  <a:gd name="T75" fmla="*/ 1 h 156"/>
                  <a:gd name="T76" fmla="*/ 19 w 249"/>
                  <a:gd name="T77" fmla="*/ 1 h 156"/>
                  <a:gd name="T78" fmla="*/ 21 w 249"/>
                  <a:gd name="T79" fmla="*/ 0 h 156"/>
                  <a:gd name="T80" fmla="*/ 23 w 249"/>
                  <a:gd name="T81" fmla="*/ 0 h 156"/>
                  <a:gd name="T82" fmla="*/ 24 w 249"/>
                  <a:gd name="T83" fmla="*/ 0 h 156"/>
                  <a:gd name="T84" fmla="*/ 26 w 249"/>
                  <a:gd name="T85" fmla="*/ 0 h 156"/>
                  <a:gd name="T86" fmla="*/ 28 w 249"/>
                  <a:gd name="T87" fmla="*/ 0 h 156"/>
                  <a:gd name="T88" fmla="*/ 29 w 249"/>
                  <a:gd name="T89" fmla="*/ 0 h 156"/>
                  <a:gd name="T90" fmla="*/ 29 w 249"/>
                  <a:gd name="T91" fmla="*/ 1 h 156"/>
                  <a:gd name="T92" fmla="*/ 29 w 249"/>
                  <a:gd name="T93" fmla="*/ 2 h 156"/>
                  <a:gd name="T94" fmla="*/ 29 w 249"/>
                  <a:gd name="T95" fmla="*/ 2 h 156"/>
                  <a:gd name="T96" fmla="*/ 28 w 249"/>
                  <a:gd name="T97" fmla="*/ 3 h 156"/>
                  <a:gd name="T98" fmla="*/ 28 w 249"/>
                  <a:gd name="T99" fmla="*/ 3 h 156"/>
                  <a:gd name="T100" fmla="*/ 28 w 249"/>
                  <a:gd name="T101" fmla="*/ 3 h 156"/>
                  <a:gd name="T102" fmla="*/ 27 w 249"/>
                  <a:gd name="T103" fmla="*/ 3 h 156"/>
                  <a:gd name="T104" fmla="*/ 27 w 249"/>
                  <a:gd name="T105" fmla="*/ 3 h 156"/>
                  <a:gd name="T106" fmla="*/ 26 w 249"/>
                  <a:gd name="T107" fmla="*/ 4 h 156"/>
                  <a:gd name="T108" fmla="*/ 26 w 249"/>
                  <a:gd name="T109" fmla="*/ 4 h 156"/>
                  <a:gd name="T110" fmla="*/ 25 w 249"/>
                  <a:gd name="T111" fmla="*/ 4 h 156"/>
                  <a:gd name="T112" fmla="*/ 24 w 249"/>
                  <a:gd name="T113" fmla="*/ 4 h 156"/>
                  <a:gd name="T114" fmla="*/ 24 w 249"/>
                  <a:gd name="T115" fmla="*/ 4 h 1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9"/>
                  <a:gd name="T175" fmla="*/ 0 h 156"/>
                  <a:gd name="T176" fmla="*/ 249 w 249"/>
                  <a:gd name="T177" fmla="*/ 156 h 1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9" h="156">
                    <a:moveTo>
                      <a:pt x="206" y="40"/>
                    </a:moveTo>
                    <a:lnTo>
                      <a:pt x="206" y="41"/>
                    </a:lnTo>
                    <a:lnTo>
                      <a:pt x="205" y="41"/>
                    </a:lnTo>
                    <a:lnTo>
                      <a:pt x="204" y="42"/>
                    </a:lnTo>
                    <a:lnTo>
                      <a:pt x="203" y="42"/>
                    </a:lnTo>
                    <a:lnTo>
                      <a:pt x="203" y="43"/>
                    </a:lnTo>
                    <a:lnTo>
                      <a:pt x="202" y="43"/>
                    </a:lnTo>
                    <a:lnTo>
                      <a:pt x="201" y="43"/>
                    </a:lnTo>
                    <a:lnTo>
                      <a:pt x="200" y="43"/>
                    </a:lnTo>
                    <a:lnTo>
                      <a:pt x="182" y="43"/>
                    </a:lnTo>
                    <a:lnTo>
                      <a:pt x="163" y="47"/>
                    </a:lnTo>
                    <a:lnTo>
                      <a:pt x="143" y="53"/>
                    </a:lnTo>
                    <a:lnTo>
                      <a:pt x="121" y="62"/>
                    </a:lnTo>
                    <a:lnTo>
                      <a:pt x="99" y="74"/>
                    </a:lnTo>
                    <a:lnTo>
                      <a:pt x="77" y="87"/>
                    </a:lnTo>
                    <a:lnTo>
                      <a:pt x="56" y="102"/>
                    </a:lnTo>
                    <a:lnTo>
                      <a:pt x="36" y="119"/>
                    </a:lnTo>
                    <a:lnTo>
                      <a:pt x="17" y="136"/>
                    </a:lnTo>
                    <a:lnTo>
                      <a:pt x="0" y="155"/>
                    </a:lnTo>
                    <a:lnTo>
                      <a:pt x="26" y="104"/>
                    </a:lnTo>
                    <a:lnTo>
                      <a:pt x="34" y="93"/>
                    </a:lnTo>
                    <a:lnTo>
                      <a:pt x="42" y="82"/>
                    </a:lnTo>
                    <a:lnTo>
                      <a:pt x="50" y="72"/>
                    </a:lnTo>
                    <a:lnTo>
                      <a:pt x="57" y="63"/>
                    </a:lnTo>
                    <a:lnTo>
                      <a:pt x="64" y="56"/>
                    </a:lnTo>
                    <a:lnTo>
                      <a:pt x="71" y="49"/>
                    </a:lnTo>
                    <a:lnTo>
                      <a:pt x="77" y="43"/>
                    </a:lnTo>
                    <a:lnTo>
                      <a:pt x="83" y="39"/>
                    </a:lnTo>
                    <a:lnTo>
                      <a:pt x="87" y="36"/>
                    </a:lnTo>
                    <a:lnTo>
                      <a:pt x="92" y="34"/>
                    </a:lnTo>
                    <a:lnTo>
                      <a:pt x="149" y="14"/>
                    </a:lnTo>
                    <a:lnTo>
                      <a:pt x="152" y="13"/>
                    </a:lnTo>
                    <a:lnTo>
                      <a:pt x="162" y="11"/>
                    </a:lnTo>
                    <a:lnTo>
                      <a:pt x="175" y="7"/>
                    </a:lnTo>
                    <a:lnTo>
                      <a:pt x="191" y="4"/>
                    </a:lnTo>
                    <a:lnTo>
                      <a:pt x="208" y="1"/>
                    </a:lnTo>
                    <a:lnTo>
                      <a:pt x="224" y="0"/>
                    </a:lnTo>
                    <a:lnTo>
                      <a:pt x="237" y="0"/>
                    </a:lnTo>
                    <a:lnTo>
                      <a:pt x="246" y="4"/>
                    </a:lnTo>
                    <a:lnTo>
                      <a:pt x="248" y="11"/>
                    </a:lnTo>
                    <a:lnTo>
                      <a:pt x="244" y="21"/>
                    </a:lnTo>
                    <a:lnTo>
                      <a:pt x="241" y="24"/>
                    </a:lnTo>
                    <a:lnTo>
                      <a:pt x="239" y="25"/>
                    </a:lnTo>
                    <a:lnTo>
                      <a:pt x="236" y="28"/>
                    </a:lnTo>
                    <a:lnTo>
                      <a:pt x="233" y="29"/>
                    </a:lnTo>
                    <a:lnTo>
                      <a:pt x="229" y="31"/>
                    </a:lnTo>
                    <a:lnTo>
                      <a:pt x="225" y="33"/>
                    </a:lnTo>
                    <a:lnTo>
                      <a:pt x="221" y="34"/>
                    </a:lnTo>
                    <a:lnTo>
                      <a:pt x="216" y="37"/>
                    </a:lnTo>
                    <a:lnTo>
                      <a:pt x="211" y="39"/>
                    </a:lnTo>
                    <a:lnTo>
                      <a:pt x="206" y="40"/>
                    </a:lnTo>
                  </a:path>
                </a:pathLst>
              </a:custGeom>
              <a:solidFill>
                <a:srgbClr val="7E0000"/>
              </a:solidFill>
              <a:ln w="9525" cap="rnd">
                <a:noFill/>
                <a:round/>
                <a:headEnd/>
                <a:tailEnd/>
              </a:ln>
            </p:spPr>
            <p:txBody>
              <a:bodyPr/>
              <a:lstStyle/>
              <a:p>
                <a:endParaRPr lang="en-US"/>
              </a:p>
            </p:txBody>
          </p:sp>
          <p:sp>
            <p:nvSpPr>
              <p:cNvPr id="84592" name="Freeform 624"/>
              <p:cNvSpPr>
                <a:spLocks noChangeAspect="1"/>
              </p:cNvSpPr>
              <p:nvPr/>
            </p:nvSpPr>
            <p:spPr bwMode="auto">
              <a:xfrm>
                <a:off x="5742" y="1129"/>
                <a:ext cx="122" cy="76"/>
              </a:xfrm>
              <a:custGeom>
                <a:avLst/>
                <a:gdLst>
                  <a:gd name="T0" fmla="*/ 24 w 249"/>
                  <a:gd name="T1" fmla="*/ 4 h 156"/>
                  <a:gd name="T2" fmla="*/ 24 w 249"/>
                  <a:gd name="T3" fmla="*/ 5 h 156"/>
                  <a:gd name="T4" fmla="*/ 24 w 249"/>
                  <a:gd name="T5" fmla="*/ 5 h 156"/>
                  <a:gd name="T6" fmla="*/ 24 w 249"/>
                  <a:gd name="T7" fmla="*/ 5 h 156"/>
                  <a:gd name="T8" fmla="*/ 24 w 249"/>
                  <a:gd name="T9" fmla="*/ 5 h 156"/>
                  <a:gd name="T10" fmla="*/ 24 w 249"/>
                  <a:gd name="T11" fmla="*/ 5 h 156"/>
                  <a:gd name="T12" fmla="*/ 24 w 249"/>
                  <a:gd name="T13" fmla="*/ 5 h 156"/>
                  <a:gd name="T14" fmla="*/ 24 w 249"/>
                  <a:gd name="T15" fmla="*/ 5 h 156"/>
                  <a:gd name="T16" fmla="*/ 24 w 249"/>
                  <a:gd name="T17" fmla="*/ 5 h 156"/>
                  <a:gd name="T18" fmla="*/ 24 w 249"/>
                  <a:gd name="T19" fmla="*/ 5 h 156"/>
                  <a:gd name="T20" fmla="*/ 24 w 249"/>
                  <a:gd name="T21" fmla="*/ 5 h 156"/>
                  <a:gd name="T22" fmla="*/ 24 w 249"/>
                  <a:gd name="T23" fmla="*/ 5 h 156"/>
                  <a:gd name="T24" fmla="*/ 24 w 249"/>
                  <a:gd name="T25" fmla="*/ 5 h 156"/>
                  <a:gd name="T26" fmla="*/ 22 w 249"/>
                  <a:gd name="T27" fmla="*/ 5 h 156"/>
                  <a:gd name="T28" fmla="*/ 19 w 249"/>
                  <a:gd name="T29" fmla="*/ 5 h 156"/>
                  <a:gd name="T30" fmla="*/ 17 w 249"/>
                  <a:gd name="T31" fmla="*/ 6 h 156"/>
                  <a:gd name="T32" fmla="*/ 14 w 249"/>
                  <a:gd name="T33" fmla="*/ 7 h 156"/>
                  <a:gd name="T34" fmla="*/ 12 w 249"/>
                  <a:gd name="T35" fmla="*/ 9 h 156"/>
                  <a:gd name="T36" fmla="*/ 9 w 249"/>
                  <a:gd name="T37" fmla="*/ 10 h 156"/>
                  <a:gd name="T38" fmla="*/ 6 w 249"/>
                  <a:gd name="T39" fmla="*/ 12 h 156"/>
                  <a:gd name="T40" fmla="*/ 4 w 249"/>
                  <a:gd name="T41" fmla="*/ 14 h 156"/>
                  <a:gd name="T42" fmla="*/ 2 w 249"/>
                  <a:gd name="T43" fmla="*/ 16 h 156"/>
                  <a:gd name="T44" fmla="*/ 0 w 249"/>
                  <a:gd name="T45" fmla="*/ 18 h 156"/>
                  <a:gd name="T46" fmla="*/ 3 w 249"/>
                  <a:gd name="T47" fmla="*/ 12 h 156"/>
                  <a:gd name="T48" fmla="*/ 3 w 249"/>
                  <a:gd name="T49" fmla="*/ 12 h 156"/>
                  <a:gd name="T50" fmla="*/ 4 w 249"/>
                  <a:gd name="T51" fmla="*/ 11 h 156"/>
                  <a:gd name="T52" fmla="*/ 5 w 249"/>
                  <a:gd name="T53" fmla="*/ 9 h 156"/>
                  <a:gd name="T54" fmla="*/ 6 w 249"/>
                  <a:gd name="T55" fmla="*/ 8 h 156"/>
                  <a:gd name="T56" fmla="*/ 7 w 249"/>
                  <a:gd name="T57" fmla="*/ 7 h 156"/>
                  <a:gd name="T58" fmla="*/ 7 w 249"/>
                  <a:gd name="T59" fmla="*/ 6 h 156"/>
                  <a:gd name="T60" fmla="*/ 8 w 249"/>
                  <a:gd name="T61" fmla="*/ 6 h 156"/>
                  <a:gd name="T62" fmla="*/ 9 w 249"/>
                  <a:gd name="T63" fmla="*/ 5 h 156"/>
                  <a:gd name="T64" fmla="*/ 10 w 249"/>
                  <a:gd name="T65" fmla="*/ 4 h 156"/>
                  <a:gd name="T66" fmla="*/ 10 w 249"/>
                  <a:gd name="T67" fmla="*/ 4 h 156"/>
                  <a:gd name="T68" fmla="*/ 11 w 249"/>
                  <a:gd name="T69" fmla="*/ 4 h 156"/>
                  <a:gd name="T70" fmla="*/ 18 w 249"/>
                  <a:gd name="T71" fmla="*/ 1 h 156"/>
                  <a:gd name="T72" fmla="*/ 18 w 249"/>
                  <a:gd name="T73" fmla="*/ 1 h 156"/>
                  <a:gd name="T74" fmla="*/ 18 w 249"/>
                  <a:gd name="T75" fmla="*/ 1 h 156"/>
                  <a:gd name="T76" fmla="*/ 19 w 249"/>
                  <a:gd name="T77" fmla="*/ 1 h 156"/>
                  <a:gd name="T78" fmla="*/ 21 w 249"/>
                  <a:gd name="T79" fmla="*/ 0 h 156"/>
                  <a:gd name="T80" fmla="*/ 23 w 249"/>
                  <a:gd name="T81" fmla="*/ 0 h 156"/>
                  <a:gd name="T82" fmla="*/ 24 w 249"/>
                  <a:gd name="T83" fmla="*/ 0 h 156"/>
                  <a:gd name="T84" fmla="*/ 26 w 249"/>
                  <a:gd name="T85" fmla="*/ 0 h 156"/>
                  <a:gd name="T86" fmla="*/ 28 w 249"/>
                  <a:gd name="T87" fmla="*/ 0 h 156"/>
                  <a:gd name="T88" fmla="*/ 29 w 249"/>
                  <a:gd name="T89" fmla="*/ 0 h 156"/>
                  <a:gd name="T90" fmla="*/ 29 w 249"/>
                  <a:gd name="T91" fmla="*/ 1 h 156"/>
                  <a:gd name="T92" fmla="*/ 29 w 249"/>
                  <a:gd name="T93" fmla="*/ 2 h 156"/>
                  <a:gd name="T94" fmla="*/ 29 w 249"/>
                  <a:gd name="T95" fmla="*/ 2 h 156"/>
                  <a:gd name="T96" fmla="*/ 28 w 249"/>
                  <a:gd name="T97" fmla="*/ 3 h 156"/>
                  <a:gd name="T98" fmla="*/ 28 w 249"/>
                  <a:gd name="T99" fmla="*/ 3 h 156"/>
                  <a:gd name="T100" fmla="*/ 28 w 249"/>
                  <a:gd name="T101" fmla="*/ 3 h 156"/>
                  <a:gd name="T102" fmla="*/ 27 w 249"/>
                  <a:gd name="T103" fmla="*/ 3 h 156"/>
                  <a:gd name="T104" fmla="*/ 27 w 249"/>
                  <a:gd name="T105" fmla="*/ 3 h 156"/>
                  <a:gd name="T106" fmla="*/ 26 w 249"/>
                  <a:gd name="T107" fmla="*/ 4 h 156"/>
                  <a:gd name="T108" fmla="*/ 26 w 249"/>
                  <a:gd name="T109" fmla="*/ 4 h 156"/>
                  <a:gd name="T110" fmla="*/ 25 w 249"/>
                  <a:gd name="T111" fmla="*/ 4 h 156"/>
                  <a:gd name="T112" fmla="*/ 24 w 249"/>
                  <a:gd name="T113" fmla="*/ 4 h 156"/>
                  <a:gd name="T114" fmla="*/ 24 w 249"/>
                  <a:gd name="T115" fmla="*/ 4 h 1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9"/>
                  <a:gd name="T175" fmla="*/ 0 h 156"/>
                  <a:gd name="T176" fmla="*/ 249 w 249"/>
                  <a:gd name="T177" fmla="*/ 156 h 1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9" h="156">
                    <a:moveTo>
                      <a:pt x="206" y="40"/>
                    </a:moveTo>
                    <a:lnTo>
                      <a:pt x="206" y="41"/>
                    </a:lnTo>
                    <a:lnTo>
                      <a:pt x="205" y="41"/>
                    </a:lnTo>
                    <a:lnTo>
                      <a:pt x="204" y="42"/>
                    </a:lnTo>
                    <a:lnTo>
                      <a:pt x="203" y="42"/>
                    </a:lnTo>
                    <a:lnTo>
                      <a:pt x="203" y="43"/>
                    </a:lnTo>
                    <a:lnTo>
                      <a:pt x="202" y="43"/>
                    </a:lnTo>
                    <a:lnTo>
                      <a:pt x="201" y="43"/>
                    </a:lnTo>
                    <a:lnTo>
                      <a:pt x="200" y="43"/>
                    </a:lnTo>
                    <a:lnTo>
                      <a:pt x="182" y="43"/>
                    </a:lnTo>
                    <a:lnTo>
                      <a:pt x="163" y="47"/>
                    </a:lnTo>
                    <a:lnTo>
                      <a:pt x="143" y="53"/>
                    </a:lnTo>
                    <a:lnTo>
                      <a:pt x="121" y="62"/>
                    </a:lnTo>
                    <a:lnTo>
                      <a:pt x="99" y="74"/>
                    </a:lnTo>
                    <a:lnTo>
                      <a:pt x="77" y="87"/>
                    </a:lnTo>
                    <a:lnTo>
                      <a:pt x="56" y="102"/>
                    </a:lnTo>
                    <a:lnTo>
                      <a:pt x="36" y="119"/>
                    </a:lnTo>
                    <a:lnTo>
                      <a:pt x="17" y="136"/>
                    </a:lnTo>
                    <a:lnTo>
                      <a:pt x="0" y="155"/>
                    </a:lnTo>
                    <a:lnTo>
                      <a:pt x="26" y="104"/>
                    </a:lnTo>
                    <a:lnTo>
                      <a:pt x="34" y="93"/>
                    </a:lnTo>
                    <a:lnTo>
                      <a:pt x="42" y="82"/>
                    </a:lnTo>
                    <a:lnTo>
                      <a:pt x="50" y="72"/>
                    </a:lnTo>
                    <a:lnTo>
                      <a:pt x="57" y="63"/>
                    </a:lnTo>
                    <a:lnTo>
                      <a:pt x="64" y="56"/>
                    </a:lnTo>
                    <a:lnTo>
                      <a:pt x="71" y="49"/>
                    </a:lnTo>
                    <a:lnTo>
                      <a:pt x="77" y="43"/>
                    </a:lnTo>
                    <a:lnTo>
                      <a:pt x="83" y="39"/>
                    </a:lnTo>
                    <a:lnTo>
                      <a:pt x="87" y="36"/>
                    </a:lnTo>
                    <a:lnTo>
                      <a:pt x="92" y="34"/>
                    </a:lnTo>
                    <a:lnTo>
                      <a:pt x="149" y="14"/>
                    </a:lnTo>
                    <a:lnTo>
                      <a:pt x="152" y="13"/>
                    </a:lnTo>
                    <a:lnTo>
                      <a:pt x="162" y="11"/>
                    </a:lnTo>
                    <a:lnTo>
                      <a:pt x="175" y="7"/>
                    </a:lnTo>
                    <a:lnTo>
                      <a:pt x="191" y="4"/>
                    </a:lnTo>
                    <a:lnTo>
                      <a:pt x="208" y="1"/>
                    </a:lnTo>
                    <a:lnTo>
                      <a:pt x="224" y="0"/>
                    </a:lnTo>
                    <a:lnTo>
                      <a:pt x="237" y="0"/>
                    </a:lnTo>
                    <a:lnTo>
                      <a:pt x="246" y="4"/>
                    </a:lnTo>
                    <a:lnTo>
                      <a:pt x="248" y="11"/>
                    </a:lnTo>
                    <a:lnTo>
                      <a:pt x="244" y="21"/>
                    </a:lnTo>
                    <a:lnTo>
                      <a:pt x="241" y="24"/>
                    </a:lnTo>
                    <a:lnTo>
                      <a:pt x="239" y="25"/>
                    </a:lnTo>
                    <a:lnTo>
                      <a:pt x="236" y="28"/>
                    </a:lnTo>
                    <a:lnTo>
                      <a:pt x="233" y="29"/>
                    </a:lnTo>
                    <a:lnTo>
                      <a:pt x="229" y="31"/>
                    </a:lnTo>
                    <a:lnTo>
                      <a:pt x="225" y="33"/>
                    </a:lnTo>
                    <a:lnTo>
                      <a:pt x="221" y="34"/>
                    </a:lnTo>
                    <a:lnTo>
                      <a:pt x="216" y="37"/>
                    </a:lnTo>
                    <a:lnTo>
                      <a:pt x="211" y="39"/>
                    </a:lnTo>
                    <a:lnTo>
                      <a:pt x="206" y="40"/>
                    </a:lnTo>
                  </a:path>
                </a:pathLst>
              </a:custGeom>
              <a:noFill/>
              <a:ln w="12700" cap="rnd">
                <a:solidFill>
                  <a:srgbClr val="7E0000"/>
                </a:solidFill>
                <a:round/>
                <a:headEnd type="none" w="sm" len="sm"/>
                <a:tailEnd type="none" w="sm" len="sm"/>
              </a:ln>
            </p:spPr>
            <p:txBody>
              <a:bodyPr/>
              <a:lstStyle/>
              <a:p>
                <a:endParaRPr lang="en-US"/>
              </a:p>
            </p:txBody>
          </p:sp>
          <p:sp>
            <p:nvSpPr>
              <p:cNvPr id="84593" name="Freeform 625"/>
              <p:cNvSpPr>
                <a:spLocks noChangeAspect="1"/>
              </p:cNvSpPr>
              <p:nvPr/>
            </p:nvSpPr>
            <p:spPr bwMode="auto">
              <a:xfrm>
                <a:off x="5623" y="1076"/>
                <a:ext cx="253" cy="79"/>
              </a:xfrm>
              <a:custGeom>
                <a:avLst/>
                <a:gdLst>
                  <a:gd name="T0" fmla="*/ 0 w 517"/>
                  <a:gd name="T1" fmla="*/ 16 h 162"/>
                  <a:gd name="T2" fmla="*/ 0 w 517"/>
                  <a:gd name="T3" fmla="*/ 16 h 162"/>
                  <a:gd name="T4" fmla="*/ 0 w 517"/>
                  <a:gd name="T5" fmla="*/ 15 h 162"/>
                  <a:gd name="T6" fmla="*/ 1 w 517"/>
                  <a:gd name="T7" fmla="*/ 15 h 162"/>
                  <a:gd name="T8" fmla="*/ 3 w 517"/>
                  <a:gd name="T9" fmla="*/ 15 h 162"/>
                  <a:gd name="T10" fmla="*/ 4 w 517"/>
                  <a:gd name="T11" fmla="*/ 15 h 162"/>
                  <a:gd name="T12" fmla="*/ 7 w 517"/>
                  <a:gd name="T13" fmla="*/ 15 h 162"/>
                  <a:gd name="T14" fmla="*/ 9 w 517"/>
                  <a:gd name="T15" fmla="*/ 15 h 162"/>
                  <a:gd name="T16" fmla="*/ 12 w 517"/>
                  <a:gd name="T17" fmla="*/ 16 h 162"/>
                  <a:gd name="T18" fmla="*/ 16 w 517"/>
                  <a:gd name="T19" fmla="*/ 16 h 162"/>
                  <a:gd name="T20" fmla="*/ 20 w 517"/>
                  <a:gd name="T21" fmla="*/ 17 h 162"/>
                  <a:gd name="T22" fmla="*/ 20 w 517"/>
                  <a:gd name="T23" fmla="*/ 17 h 162"/>
                  <a:gd name="T24" fmla="*/ 22 w 517"/>
                  <a:gd name="T25" fmla="*/ 18 h 162"/>
                  <a:gd name="T26" fmla="*/ 24 w 517"/>
                  <a:gd name="T27" fmla="*/ 18 h 162"/>
                  <a:gd name="T28" fmla="*/ 26 w 517"/>
                  <a:gd name="T29" fmla="*/ 19 h 162"/>
                  <a:gd name="T30" fmla="*/ 28 w 517"/>
                  <a:gd name="T31" fmla="*/ 19 h 162"/>
                  <a:gd name="T32" fmla="*/ 29 w 517"/>
                  <a:gd name="T33" fmla="*/ 19 h 162"/>
                  <a:gd name="T34" fmla="*/ 31 w 517"/>
                  <a:gd name="T35" fmla="*/ 19 h 162"/>
                  <a:gd name="T36" fmla="*/ 33 w 517"/>
                  <a:gd name="T37" fmla="*/ 19 h 162"/>
                  <a:gd name="T38" fmla="*/ 34 w 517"/>
                  <a:gd name="T39" fmla="*/ 19 h 162"/>
                  <a:gd name="T40" fmla="*/ 36 w 517"/>
                  <a:gd name="T41" fmla="*/ 19 h 162"/>
                  <a:gd name="T42" fmla="*/ 38 w 517"/>
                  <a:gd name="T43" fmla="*/ 19 h 162"/>
                  <a:gd name="T44" fmla="*/ 38 w 517"/>
                  <a:gd name="T45" fmla="*/ 19 h 162"/>
                  <a:gd name="T46" fmla="*/ 41 w 517"/>
                  <a:gd name="T47" fmla="*/ 18 h 162"/>
                  <a:gd name="T48" fmla="*/ 44 w 517"/>
                  <a:gd name="T49" fmla="*/ 17 h 162"/>
                  <a:gd name="T50" fmla="*/ 46 w 517"/>
                  <a:gd name="T51" fmla="*/ 17 h 162"/>
                  <a:gd name="T52" fmla="*/ 49 w 517"/>
                  <a:gd name="T53" fmla="*/ 16 h 162"/>
                  <a:gd name="T54" fmla="*/ 51 w 517"/>
                  <a:gd name="T55" fmla="*/ 15 h 162"/>
                  <a:gd name="T56" fmla="*/ 52 w 517"/>
                  <a:gd name="T57" fmla="*/ 15 h 162"/>
                  <a:gd name="T58" fmla="*/ 54 w 517"/>
                  <a:gd name="T59" fmla="*/ 15 h 162"/>
                  <a:gd name="T60" fmla="*/ 56 w 517"/>
                  <a:gd name="T61" fmla="*/ 15 h 162"/>
                  <a:gd name="T62" fmla="*/ 57 w 517"/>
                  <a:gd name="T63" fmla="*/ 15 h 162"/>
                  <a:gd name="T64" fmla="*/ 59 w 517"/>
                  <a:gd name="T65" fmla="*/ 16 h 162"/>
                  <a:gd name="T66" fmla="*/ 61 w 517"/>
                  <a:gd name="T67" fmla="*/ 0 h 162"/>
                  <a:gd name="T68" fmla="*/ 61 w 517"/>
                  <a:gd name="T69" fmla="*/ 0 h 162"/>
                  <a:gd name="T70" fmla="*/ 60 w 517"/>
                  <a:gd name="T71" fmla="*/ 0 h 162"/>
                  <a:gd name="T72" fmla="*/ 60 w 517"/>
                  <a:gd name="T73" fmla="*/ 0 h 162"/>
                  <a:gd name="T74" fmla="*/ 59 w 517"/>
                  <a:gd name="T75" fmla="*/ 0 h 162"/>
                  <a:gd name="T76" fmla="*/ 59 w 517"/>
                  <a:gd name="T77" fmla="*/ 1 h 162"/>
                  <a:gd name="T78" fmla="*/ 58 w 517"/>
                  <a:gd name="T79" fmla="*/ 1 h 162"/>
                  <a:gd name="T80" fmla="*/ 57 w 517"/>
                  <a:gd name="T81" fmla="*/ 2 h 162"/>
                  <a:gd name="T82" fmla="*/ 55 w 517"/>
                  <a:gd name="T83" fmla="*/ 3 h 162"/>
                  <a:gd name="T84" fmla="*/ 53 w 517"/>
                  <a:gd name="T85" fmla="*/ 4 h 162"/>
                  <a:gd name="T86" fmla="*/ 50 w 517"/>
                  <a:gd name="T87" fmla="*/ 5 h 162"/>
                  <a:gd name="T88" fmla="*/ 46 w 517"/>
                  <a:gd name="T89" fmla="*/ 5 h 162"/>
                  <a:gd name="T90" fmla="*/ 46 w 517"/>
                  <a:gd name="T91" fmla="*/ 5 h 162"/>
                  <a:gd name="T92" fmla="*/ 39 w 517"/>
                  <a:gd name="T93" fmla="*/ 7 h 162"/>
                  <a:gd name="T94" fmla="*/ 32 w 517"/>
                  <a:gd name="T95" fmla="*/ 8 h 162"/>
                  <a:gd name="T96" fmla="*/ 25 w 517"/>
                  <a:gd name="T97" fmla="*/ 8 h 162"/>
                  <a:gd name="T98" fmla="*/ 20 w 517"/>
                  <a:gd name="T99" fmla="*/ 7 h 162"/>
                  <a:gd name="T100" fmla="*/ 14 w 517"/>
                  <a:gd name="T101" fmla="*/ 6 h 162"/>
                  <a:gd name="T102" fmla="*/ 10 w 517"/>
                  <a:gd name="T103" fmla="*/ 5 h 162"/>
                  <a:gd name="T104" fmla="*/ 6 w 517"/>
                  <a:gd name="T105" fmla="*/ 4 h 162"/>
                  <a:gd name="T106" fmla="*/ 3 w 517"/>
                  <a:gd name="T107" fmla="*/ 2 h 162"/>
                  <a:gd name="T108" fmla="*/ 1 w 517"/>
                  <a:gd name="T109" fmla="*/ 2 h 162"/>
                  <a:gd name="T110" fmla="*/ 1 w 517"/>
                  <a:gd name="T111" fmla="*/ 1 h 162"/>
                  <a:gd name="T112" fmla="*/ 0 w 517"/>
                  <a:gd name="T113" fmla="*/ 16 h 1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7"/>
                  <a:gd name="T172" fmla="*/ 0 h 162"/>
                  <a:gd name="T173" fmla="*/ 517 w 517"/>
                  <a:gd name="T174" fmla="*/ 162 h 1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7" h="162">
                    <a:moveTo>
                      <a:pt x="0" y="134"/>
                    </a:moveTo>
                    <a:lnTo>
                      <a:pt x="1" y="134"/>
                    </a:lnTo>
                    <a:lnTo>
                      <a:pt x="6" y="132"/>
                    </a:lnTo>
                    <a:lnTo>
                      <a:pt x="13" y="132"/>
                    </a:lnTo>
                    <a:lnTo>
                      <a:pt x="25" y="130"/>
                    </a:lnTo>
                    <a:lnTo>
                      <a:pt x="39" y="129"/>
                    </a:lnTo>
                    <a:lnTo>
                      <a:pt x="57" y="129"/>
                    </a:lnTo>
                    <a:lnTo>
                      <a:pt x="79" y="131"/>
                    </a:lnTo>
                    <a:lnTo>
                      <a:pt x="104" y="134"/>
                    </a:lnTo>
                    <a:lnTo>
                      <a:pt x="134" y="139"/>
                    </a:lnTo>
                    <a:lnTo>
                      <a:pt x="167" y="147"/>
                    </a:lnTo>
                    <a:lnTo>
                      <a:pt x="189" y="151"/>
                    </a:lnTo>
                    <a:lnTo>
                      <a:pt x="208" y="155"/>
                    </a:lnTo>
                    <a:lnTo>
                      <a:pt x="224" y="158"/>
                    </a:lnTo>
                    <a:lnTo>
                      <a:pt x="238" y="161"/>
                    </a:lnTo>
                    <a:lnTo>
                      <a:pt x="251" y="161"/>
                    </a:lnTo>
                    <a:lnTo>
                      <a:pt x="264" y="161"/>
                    </a:lnTo>
                    <a:lnTo>
                      <a:pt x="277" y="161"/>
                    </a:lnTo>
                    <a:lnTo>
                      <a:pt x="291" y="161"/>
                    </a:lnTo>
                    <a:lnTo>
                      <a:pt x="306" y="158"/>
                    </a:lnTo>
                    <a:lnTo>
                      <a:pt x="323" y="157"/>
                    </a:lnTo>
                    <a:lnTo>
                      <a:pt x="351" y="152"/>
                    </a:lnTo>
                    <a:lnTo>
                      <a:pt x="376" y="147"/>
                    </a:lnTo>
                    <a:lnTo>
                      <a:pt x="398" y="141"/>
                    </a:lnTo>
                    <a:lnTo>
                      <a:pt x="416" y="136"/>
                    </a:lnTo>
                    <a:lnTo>
                      <a:pt x="433" y="130"/>
                    </a:lnTo>
                    <a:lnTo>
                      <a:pt x="448" y="126"/>
                    </a:lnTo>
                    <a:lnTo>
                      <a:pt x="462" y="125"/>
                    </a:lnTo>
                    <a:lnTo>
                      <a:pt x="477" y="126"/>
                    </a:lnTo>
                    <a:lnTo>
                      <a:pt x="491" y="129"/>
                    </a:lnTo>
                    <a:lnTo>
                      <a:pt x="506" y="137"/>
                    </a:lnTo>
                    <a:lnTo>
                      <a:pt x="516" y="0"/>
                    </a:lnTo>
                    <a:lnTo>
                      <a:pt x="513" y="2"/>
                    </a:lnTo>
                    <a:lnTo>
                      <a:pt x="510" y="4"/>
                    </a:lnTo>
                    <a:lnTo>
                      <a:pt x="506" y="7"/>
                    </a:lnTo>
                    <a:lnTo>
                      <a:pt x="502" y="10"/>
                    </a:lnTo>
                    <a:lnTo>
                      <a:pt x="495" y="15"/>
                    </a:lnTo>
                    <a:lnTo>
                      <a:pt x="486" y="19"/>
                    </a:lnTo>
                    <a:lnTo>
                      <a:pt x="472" y="25"/>
                    </a:lnTo>
                    <a:lnTo>
                      <a:pt x="453" y="32"/>
                    </a:lnTo>
                    <a:lnTo>
                      <a:pt x="429" y="40"/>
                    </a:lnTo>
                    <a:lnTo>
                      <a:pt x="398" y="48"/>
                    </a:lnTo>
                    <a:lnTo>
                      <a:pt x="334" y="61"/>
                    </a:lnTo>
                    <a:lnTo>
                      <a:pt x="274" y="66"/>
                    </a:lnTo>
                    <a:lnTo>
                      <a:pt x="218" y="66"/>
                    </a:lnTo>
                    <a:lnTo>
                      <a:pt x="167" y="61"/>
                    </a:lnTo>
                    <a:lnTo>
                      <a:pt x="122" y="53"/>
                    </a:lnTo>
                    <a:lnTo>
                      <a:pt x="84" y="43"/>
                    </a:lnTo>
                    <a:lnTo>
                      <a:pt x="53" y="32"/>
                    </a:lnTo>
                    <a:lnTo>
                      <a:pt x="30" y="23"/>
                    </a:lnTo>
                    <a:lnTo>
                      <a:pt x="15" y="17"/>
                    </a:lnTo>
                    <a:lnTo>
                      <a:pt x="10" y="14"/>
                    </a:lnTo>
                    <a:lnTo>
                      <a:pt x="0" y="134"/>
                    </a:lnTo>
                  </a:path>
                </a:pathLst>
              </a:custGeom>
              <a:solidFill>
                <a:srgbClr val="F2FFFF"/>
              </a:solidFill>
              <a:ln w="9525" cap="rnd">
                <a:noFill/>
                <a:round/>
                <a:headEnd/>
                <a:tailEnd/>
              </a:ln>
            </p:spPr>
            <p:txBody>
              <a:bodyPr/>
              <a:lstStyle/>
              <a:p>
                <a:endParaRPr lang="en-US"/>
              </a:p>
            </p:txBody>
          </p:sp>
          <p:sp>
            <p:nvSpPr>
              <p:cNvPr id="84594" name="Freeform 626"/>
              <p:cNvSpPr>
                <a:spLocks noChangeAspect="1"/>
              </p:cNvSpPr>
              <p:nvPr/>
            </p:nvSpPr>
            <p:spPr bwMode="auto">
              <a:xfrm>
                <a:off x="5870" y="1072"/>
                <a:ext cx="13" cy="75"/>
              </a:xfrm>
              <a:custGeom>
                <a:avLst/>
                <a:gdLst>
                  <a:gd name="T0" fmla="*/ 3 w 26"/>
                  <a:gd name="T1" fmla="*/ 0 h 155"/>
                  <a:gd name="T2" fmla="*/ 3 w 26"/>
                  <a:gd name="T3" fmla="*/ 17 h 155"/>
                  <a:gd name="T4" fmla="*/ 0 w 26"/>
                  <a:gd name="T5" fmla="*/ 16 h 155"/>
                  <a:gd name="T6" fmla="*/ 1 w 26"/>
                  <a:gd name="T7" fmla="*/ 1 h 155"/>
                  <a:gd name="T8" fmla="*/ 3 w 26"/>
                  <a:gd name="T9" fmla="*/ 0 h 155"/>
                  <a:gd name="T10" fmla="*/ 0 60000 65536"/>
                  <a:gd name="T11" fmla="*/ 0 60000 65536"/>
                  <a:gd name="T12" fmla="*/ 0 60000 65536"/>
                  <a:gd name="T13" fmla="*/ 0 60000 65536"/>
                  <a:gd name="T14" fmla="*/ 0 60000 65536"/>
                  <a:gd name="T15" fmla="*/ 0 w 26"/>
                  <a:gd name="T16" fmla="*/ 0 h 155"/>
                  <a:gd name="T17" fmla="*/ 26 w 26"/>
                  <a:gd name="T18" fmla="*/ 155 h 155"/>
                </a:gdLst>
                <a:ahLst/>
                <a:cxnLst>
                  <a:cxn ang="T10">
                    <a:pos x="T0" y="T1"/>
                  </a:cxn>
                  <a:cxn ang="T11">
                    <a:pos x="T2" y="T3"/>
                  </a:cxn>
                  <a:cxn ang="T12">
                    <a:pos x="T4" y="T5"/>
                  </a:cxn>
                  <a:cxn ang="T13">
                    <a:pos x="T6" y="T7"/>
                  </a:cxn>
                  <a:cxn ang="T14">
                    <a:pos x="T8" y="T9"/>
                  </a:cxn>
                </a:cxnLst>
                <a:rect l="T15" t="T16" r="T17" b="T18"/>
                <a:pathLst>
                  <a:path w="26" h="155">
                    <a:moveTo>
                      <a:pt x="25" y="0"/>
                    </a:moveTo>
                    <a:lnTo>
                      <a:pt x="19" y="154"/>
                    </a:lnTo>
                    <a:lnTo>
                      <a:pt x="0" y="146"/>
                    </a:lnTo>
                    <a:lnTo>
                      <a:pt x="5" y="12"/>
                    </a:lnTo>
                    <a:lnTo>
                      <a:pt x="25" y="0"/>
                    </a:lnTo>
                  </a:path>
                </a:pathLst>
              </a:custGeom>
              <a:solidFill>
                <a:srgbClr val="F2FFFF"/>
              </a:solidFill>
              <a:ln w="9525" cap="rnd">
                <a:noFill/>
                <a:round/>
                <a:headEnd/>
                <a:tailEnd/>
              </a:ln>
            </p:spPr>
            <p:txBody>
              <a:bodyPr/>
              <a:lstStyle/>
              <a:p>
                <a:endParaRPr lang="en-US"/>
              </a:p>
            </p:txBody>
          </p:sp>
          <p:sp>
            <p:nvSpPr>
              <p:cNvPr id="84595" name="Freeform 627"/>
              <p:cNvSpPr>
                <a:spLocks noChangeAspect="1"/>
              </p:cNvSpPr>
              <p:nvPr/>
            </p:nvSpPr>
            <p:spPr bwMode="auto">
              <a:xfrm>
                <a:off x="5873" y="1070"/>
                <a:ext cx="12" cy="78"/>
              </a:xfrm>
              <a:custGeom>
                <a:avLst/>
                <a:gdLst>
                  <a:gd name="T0" fmla="*/ 3 w 24"/>
                  <a:gd name="T1" fmla="*/ 0 h 160"/>
                  <a:gd name="T2" fmla="*/ 3 w 24"/>
                  <a:gd name="T3" fmla="*/ 19 h 160"/>
                  <a:gd name="T4" fmla="*/ 1 w 24"/>
                  <a:gd name="T5" fmla="*/ 18 h 160"/>
                  <a:gd name="T6" fmla="*/ 0 w 24"/>
                  <a:gd name="T7" fmla="*/ 18 h 160"/>
                  <a:gd name="T8" fmla="*/ 1 w 24"/>
                  <a:gd name="T9" fmla="*/ 1 h 160"/>
                  <a:gd name="T10" fmla="*/ 1 w 24"/>
                  <a:gd name="T11" fmla="*/ 1 h 160"/>
                  <a:gd name="T12" fmla="*/ 3 w 24"/>
                  <a:gd name="T13" fmla="*/ 0 h 160"/>
                  <a:gd name="T14" fmla="*/ 0 60000 65536"/>
                  <a:gd name="T15" fmla="*/ 0 60000 65536"/>
                  <a:gd name="T16" fmla="*/ 0 60000 65536"/>
                  <a:gd name="T17" fmla="*/ 0 60000 65536"/>
                  <a:gd name="T18" fmla="*/ 0 60000 65536"/>
                  <a:gd name="T19" fmla="*/ 0 60000 65536"/>
                  <a:gd name="T20" fmla="*/ 0 60000 65536"/>
                  <a:gd name="T21" fmla="*/ 0 w 24"/>
                  <a:gd name="T22" fmla="*/ 0 h 160"/>
                  <a:gd name="T23" fmla="*/ 24 w 24"/>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0">
                    <a:moveTo>
                      <a:pt x="23" y="0"/>
                    </a:moveTo>
                    <a:lnTo>
                      <a:pt x="18" y="159"/>
                    </a:lnTo>
                    <a:lnTo>
                      <a:pt x="1" y="151"/>
                    </a:lnTo>
                    <a:lnTo>
                      <a:pt x="0" y="151"/>
                    </a:lnTo>
                    <a:lnTo>
                      <a:pt x="4" y="12"/>
                    </a:lnTo>
                    <a:lnTo>
                      <a:pt x="23" y="0"/>
                    </a:lnTo>
                  </a:path>
                </a:pathLst>
              </a:custGeom>
              <a:solidFill>
                <a:srgbClr val="F5F6F6"/>
              </a:solidFill>
              <a:ln w="9525" cap="rnd">
                <a:noFill/>
                <a:round/>
                <a:headEnd/>
                <a:tailEnd/>
              </a:ln>
            </p:spPr>
            <p:txBody>
              <a:bodyPr/>
              <a:lstStyle/>
              <a:p>
                <a:endParaRPr lang="en-US"/>
              </a:p>
            </p:txBody>
          </p:sp>
          <p:sp>
            <p:nvSpPr>
              <p:cNvPr id="84596" name="Freeform 628"/>
              <p:cNvSpPr>
                <a:spLocks noChangeAspect="1"/>
              </p:cNvSpPr>
              <p:nvPr/>
            </p:nvSpPr>
            <p:spPr bwMode="auto">
              <a:xfrm>
                <a:off x="5876" y="1069"/>
                <a:ext cx="12" cy="80"/>
              </a:xfrm>
              <a:custGeom>
                <a:avLst/>
                <a:gdLst>
                  <a:gd name="T0" fmla="*/ 3 w 25"/>
                  <a:gd name="T1" fmla="*/ 0 h 164"/>
                  <a:gd name="T2" fmla="*/ 2 w 25"/>
                  <a:gd name="T3" fmla="*/ 19 h 164"/>
                  <a:gd name="T4" fmla="*/ 0 w 25"/>
                  <a:gd name="T5" fmla="*/ 19 h 164"/>
                  <a:gd name="T6" fmla="*/ 0 w 25"/>
                  <a:gd name="T7" fmla="*/ 18 h 164"/>
                  <a:gd name="T8" fmla="*/ 0 w 25"/>
                  <a:gd name="T9" fmla="*/ 1 h 164"/>
                  <a:gd name="T10" fmla="*/ 0 w 25"/>
                  <a:gd name="T11" fmla="*/ 1 h 164"/>
                  <a:gd name="T12" fmla="*/ 3 w 25"/>
                  <a:gd name="T13" fmla="*/ 0 h 164"/>
                  <a:gd name="T14" fmla="*/ 0 60000 65536"/>
                  <a:gd name="T15" fmla="*/ 0 60000 65536"/>
                  <a:gd name="T16" fmla="*/ 0 60000 65536"/>
                  <a:gd name="T17" fmla="*/ 0 60000 65536"/>
                  <a:gd name="T18" fmla="*/ 0 60000 65536"/>
                  <a:gd name="T19" fmla="*/ 0 60000 65536"/>
                  <a:gd name="T20" fmla="*/ 0 60000 65536"/>
                  <a:gd name="T21" fmla="*/ 0 w 25"/>
                  <a:gd name="T22" fmla="*/ 0 h 164"/>
                  <a:gd name="T23" fmla="*/ 25 w 25"/>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64">
                    <a:moveTo>
                      <a:pt x="24" y="0"/>
                    </a:moveTo>
                    <a:lnTo>
                      <a:pt x="18" y="163"/>
                    </a:lnTo>
                    <a:lnTo>
                      <a:pt x="1" y="157"/>
                    </a:lnTo>
                    <a:lnTo>
                      <a:pt x="0" y="156"/>
                    </a:lnTo>
                    <a:lnTo>
                      <a:pt x="4" y="13"/>
                    </a:lnTo>
                    <a:lnTo>
                      <a:pt x="4" y="12"/>
                    </a:lnTo>
                    <a:lnTo>
                      <a:pt x="24" y="0"/>
                    </a:lnTo>
                  </a:path>
                </a:pathLst>
              </a:custGeom>
              <a:solidFill>
                <a:srgbClr val="F5EFEF"/>
              </a:solidFill>
              <a:ln w="9525" cap="rnd">
                <a:noFill/>
                <a:round/>
                <a:headEnd/>
                <a:tailEnd/>
              </a:ln>
            </p:spPr>
            <p:txBody>
              <a:bodyPr/>
              <a:lstStyle/>
              <a:p>
                <a:endParaRPr lang="en-US"/>
              </a:p>
            </p:txBody>
          </p:sp>
          <p:sp>
            <p:nvSpPr>
              <p:cNvPr id="84597" name="Freeform 629"/>
              <p:cNvSpPr>
                <a:spLocks noChangeAspect="1"/>
              </p:cNvSpPr>
              <p:nvPr/>
            </p:nvSpPr>
            <p:spPr bwMode="auto">
              <a:xfrm>
                <a:off x="5878" y="1067"/>
                <a:ext cx="12" cy="83"/>
              </a:xfrm>
              <a:custGeom>
                <a:avLst/>
                <a:gdLst>
                  <a:gd name="T0" fmla="*/ 3 w 24"/>
                  <a:gd name="T1" fmla="*/ 0 h 170"/>
                  <a:gd name="T2" fmla="*/ 3 w 24"/>
                  <a:gd name="T3" fmla="*/ 20 h 170"/>
                  <a:gd name="T4" fmla="*/ 0 w 24"/>
                  <a:gd name="T5" fmla="*/ 19 h 170"/>
                  <a:gd name="T6" fmla="*/ 0 w 24"/>
                  <a:gd name="T7" fmla="*/ 19 h 170"/>
                  <a:gd name="T8" fmla="*/ 1 w 24"/>
                  <a:gd name="T9" fmla="*/ 1 h 170"/>
                  <a:gd name="T10" fmla="*/ 1 w 24"/>
                  <a:gd name="T11" fmla="*/ 1 h 170"/>
                  <a:gd name="T12" fmla="*/ 3 w 24"/>
                  <a:gd name="T13" fmla="*/ 0 h 170"/>
                  <a:gd name="T14" fmla="*/ 0 60000 65536"/>
                  <a:gd name="T15" fmla="*/ 0 60000 65536"/>
                  <a:gd name="T16" fmla="*/ 0 60000 65536"/>
                  <a:gd name="T17" fmla="*/ 0 60000 65536"/>
                  <a:gd name="T18" fmla="*/ 0 60000 65536"/>
                  <a:gd name="T19" fmla="*/ 0 60000 65536"/>
                  <a:gd name="T20" fmla="*/ 0 60000 65536"/>
                  <a:gd name="T21" fmla="*/ 0 w 24"/>
                  <a:gd name="T22" fmla="*/ 0 h 170"/>
                  <a:gd name="T23" fmla="*/ 24 w 24"/>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70">
                    <a:moveTo>
                      <a:pt x="23" y="0"/>
                    </a:moveTo>
                    <a:lnTo>
                      <a:pt x="18" y="169"/>
                    </a:lnTo>
                    <a:lnTo>
                      <a:pt x="0" y="161"/>
                    </a:lnTo>
                    <a:lnTo>
                      <a:pt x="3" y="13"/>
                    </a:lnTo>
                    <a:lnTo>
                      <a:pt x="3" y="12"/>
                    </a:lnTo>
                    <a:lnTo>
                      <a:pt x="23" y="0"/>
                    </a:lnTo>
                  </a:path>
                </a:pathLst>
              </a:custGeom>
              <a:solidFill>
                <a:srgbClr val="F7E7E7"/>
              </a:solidFill>
              <a:ln w="9525" cap="rnd">
                <a:noFill/>
                <a:round/>
                <a:headEnd/>
                <a:tailEnd/>
              </a:ln>
            </p:spPr>
            <p:txBody>
              <a:bodyPr/>
              <a:lstStyle/>
              <a:p>
                <a:endParaRPr lang="en-US"/>
              </a:p>
            </p:txBody>
          </p:sp>
          <p:sp>
            <p:nvSpPr>
              <p:cNvPr id="84598" name="Freeform 630"/>
              <p:cNvSpPr>
                <a:spLocks noChangeAspect="1"/>
              </p:cNvSpPr>
              <p:nvPr/>
            </p:nvSpPr>
            <p:spPr bwMode="auto">
              <a:xfrm>
                <a:off x="5881" y="1066"/>
                <a:ext cx="12" cy="85"/>
              </a:xfrm>
              <a:custGeom>
                <a:avLst/>
                <a:gdLst>
                  <a:gd name="T0" fmla="*/ 3 w 25"/>
                  <a:gd name="T1" fmla="*/ 0 h 174"/>
                  <a:gd name="T2" fmla="*/ 2 w 25"/>
                  <a:gd name="T3" fmla="*/ 21 h 174"/>
                  <a:gd name="T4" fmla="*/ 0 w 25"/>
                  <a:gd name="T5" fmla="*/ 20 h 174"/>
                  <a:gd name="T6" fmla="*/ 0 w 25"/>
                  <a:gd name="T7" fmla="*/ 20 h 174"/>
                  <a:gd name="T8" fmla="*/ 0 w 25"/>
                  <a:gd name="T9" fmla="*/ 1 h 174"/>
                  <a:gd name="T10" fmla="*/ 0 w 25"/>
                  <a:gd name="T11" fmla="*/ 1 h 174"/>
                  <a:gd name="T12" fmla="*/ 3 w 25"/>
                  <a:gd name="T13" fmla="*/ 0 h 174"/>
                  <a:gd name="T14" fmla="*/ 0 60000 65536"/>
                  <a:gd name="T15" fmla="*/ 0 60000 65536"/>
                  <a:gd name="T16" fmla="*/ 0 60000 65536"/>
                  <a:gd name="T17" fmla="*/ 0 60000 65536"/>
                  <a:gd name="T18" fmla="*/ 0 60000 65536"/>
                  <a:gd name="T19" fmla="*/ 0 60000 65536"/>
                  <a:gd name="T20" fmla="*/ 0 60000 65536"/>
                  <a:gd name="T21" fmla="*/ 0 w 25"/>
                  <a:gd name="T22" fmla="*/ 0 h 174"/>
                  <a:gd name="T23" fmla="*/ 25 w 25"/>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4">
                    <a:moveTo>
                      <a:pt x="24" y="0"/>
                    </a:moveTo>
                    <a:lnTo>
                      <a:pt x="18" y="173"/>
                    </a:lnTo>
                    <a:lnTo>
                      <a:pt x="0" y="165"/>
                    </a:lnTo>
                    <a:lnTo>
                      <a:pt x="4" y="12"/>
                    </a:lnTo>
                    <a:lnTo>
                      <a:pt x="24" y="0"/>
                    </a:lnTo>
                  </a:path>
                </a:pathLst>
              </a:custGeom>
              <a:solidFill>
                <a:srgbClr val="FADFDF"/>
              </a:solidFill>
              <a:ln w="9525" cap="rnd">
                <a:noFill/>
                <a:round/>
                <a:headEnd/>
                <a:tailEnd/>
              </a:ln>
            </p:spPr>
            <p:txBody>
              <a:bodyPr/>
              <a:lstStyle/>
              <a:p>
                <a:endParaRPr lang="en-US"/>
              </a:p>
            </p:txBody>
          </p:sp>
          <p:sp>
            <p:nvSpPr>
              <p:cNvPr id="84599" name="Freeform 631"/>
              <p:cNvSpPr>
                <a:spLocks noChangeAspect="1"/>
              </p:cNvSpPr>
              <p:nvPr/>
            </p:nvSpPr>
            <p:spPr bwMode="auto">
              <a:xfrm>
                <a:off x="5883" y="1065"/>
                <a:ext cx="12" cy="87"/>
              </a:xfrm>
              <a:custGeom>
                <a:avLst/>
                <a:gdLst>
                  <a:gd name="T0" fmla="*/ 3 w 24"/>
                  <a:gd name="T1" fmla="*/ 0 h 179"/>
                  <a:gd name="T2" fmla="*/ 3 w 24"/>
                  <a:gd name="T3" fmla="*/ 20 h 179"/>
                  <a:gd name="T4" fmla="*/ 0 w 24"/>
                  <a:gd name="T5" fmla="*/ 19 h 179"/>
                  <a:gd name="T6" fmla="*/ 0 w 24"/>
                  <a:gd name="T7" fmla="*/ 19 h 179"/>
                  <a:gd name="T8" fmla="*/ 1 w 24"/>
                  <a:gd name="T9" fmla="*/ 1 h 179"/>
                  <a:gd name="T10" fmla="*/ 1 w 24"/>
                  <a:gd name="T11" fmla="*/ 1 h 179"/>
                  <a:gd name="T12" fmla="*/ 3 w 24"/>
                  <a:gd name="T13" fmla="*/ 0 h 179"/>
                  <a:gd name="T14" fmla="*/ 0 60000 65536"/>
                  <a:gd name="T15" fmla="*/ 0 60000 65536"/>
                  <a:gd name="T16" fmla="*/ 0 60000 65536"/>
                  <a:gd name="T17" fmla="*/ 0 60000 65536"/>
                  <a:gd name="T18" fmla="*/ 0 60000 65536"/>
                  <a:gd name="T19" fmla="*/ 0 60000 65536"/>
                  <a:gd name="T20" fmla="*/ 0 60000 65536"/>
                  <a:gd name="T21" fmla="*/ 0 w 24"/>
                  <a:gd name="T22" fmla="*/ 0 h 179"/>
                  <a:gd name="T23" fmla="*/ 24 w 24"/>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79">
                    <a:moveTo>
                      <a:pt x="23" y="0"/>
                    </a:moveTo>
                    <a:lnTo>
                      <a:pt x="18" y="178"/>
                    </a:lnTo>
                    <a:lnTo>
                      <a:pt x="0" y="171"/>
                    </a:lnTo>
                    <a:lnTo>
                      <a:pt x="0" y="170"/>
                    </a:lnTo>
                    <a:lnTo>
                      <a:pt x="3" y="12"/>
                    </a:lnTo>
                    <a:lnTo>
                      <a:pt x="23" y="0"/>
                    </a:lnTo>
                  </a:path>
                </a:pathLst>
              </a:custGeom>
              <a:solidFill>
                <a:srgbClr val="FAD8D8"/>
              </a:solidFill>
              <a:ln w="9525" cap="rnd">
                <a:noFill/>
                <a:round/>
                <a:headEnd/>
                <a:tailEnd/>
              </a:ln>
            </p:spPr>
            <p:txBody>
              <a:bodyPr/>
              <a:lstStyle/>
              <a:p>
                <a:endParaRPr lang="en-US"/>
              </a:p>
            </p:txBody>
          </p:sp>
          <p:sp>
            <p:nvSpPr>
              <p:cNvPr id="84600" name="Freeform 632"/>
              <p:cNvSpPr>
                <a:spLocks noChangeAspect="1"/>
              </p:cNvSpPr>
              <p:nvPr/>
            </p:nvSpPr>
            <p:spPr bwMode="auto">
              <a:xfrm>
                <a:off x="5885" y="1063"/>
                <a:ext cx="12" cy="91"/>
              </a:xfrm>
              <a:custGeom>
                <a:avLst/>
                <a:gdLst>
                  <a:gd name="T0" fmla="*/ 3 w 24"/>
                  <a:gd name="T1" fmla="*/ 0 h 185"/>
                  <a:gd name="T2" fmla="*/ 3 w 24"/>
                  <a:gd name="T3" fmla="*/ 22 h 185"/>
                  <a:gd name="T4" fmla="*/ 0 w 24"/>
                  <a:gd name="T5" fmla="*/ 21 h 185"/>
                  <a:gd name="T6" fmla="*/ 0 w 24"/>
                  <a:gd name="T7" fmla="*/ 21 h 185"/>
                  <a:gd name="T8" fmla="*/ 1 w 24"/>
                  <a:gd name="T9" fmla="*/ 1 h 185"/>
                  <a:gd name="T10" fmla="*/ 1 w 24"/>
                  <a:gd name="T11" fmla="*/ 1 h 185"/>
                  <a:gd name="T12" fmla="*/ 3 w 24"/>
                  <a:gd name="T13" fmla="*/ 0 h 185"/>
                  <a:gd name="T14" fmla="*/ 0 60000 65536"/>
                  <a:gd name="T15" fmla="*/ 0 60000 65536"/>
                  <a:gd name="T16" fmla="*/ 0 60000 65536"/>
                  <a:gd name="T17" fmla="*/ 0 60000 65536"/>
                  <a:gd name="T18" fmla="*/ 0 60000 65536"/>
                  <a:gd name="T19" fmla="*/ 0 60000 65536"/>
                  <a:gd name="T20" fmla="*/ 0 60000 65536"/>
                  <a:gd name="T21" fmla="*/ 0 w 24"/>
                  <a:gd name="T22" fmla="*/ 0 h 185"/>
                  <a:gd name="T23" fmla="*/ 24 w 24"/>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85">
                    <a:moveTo>
                      <a:pt x="23" y="0"/>
                    </a:moveTo>
                    <a:lnTo>
                      <a:pt x="18" y="184"/>
                    </a:lnTo>
                    <a:lnTo>
                      <a:pt x="0" y="175"/>
                    </a:lnTo>
                    <a:lnTo>
                      <a:pt x="4" y="12"/>
                    </a:lnTo>
                    <a:lnTo>
                      <a:pt x="23" y="0"/>
                    </a:lnTo>
                  </a:path>
                </a:pathLst>
              </a:custGeom>
              <a:solidFill>
                <a:srgbClr val="FDD0D0"/>
              </a:solidFill>
              <a:ln w="9525" cap="rnd">
                <a:noFill/>
                <a:round/>
                <a:headEnd/>
                <a:tailEnd/>
              </a:ln>
            </p:spPr>
            <p:txBody>
              <a:bodyPr/>
              <a:lstStyle/>
              <a:p>
                <a:endParaRPr lang="en-US"/>
              </a:p>
            </p:txBody>
          </p:sp>
          <p:sp>
            <p:nvSpPr>
              <p:cNvPr id="84601" name="Freeform 633"/>
              <p:cNvSpPr>
                <a:spLocks noChangeAspect="1"/>
              </p:cNvSpPr>
              <p:nvPr/>
            </p:nvSpPr>
            <p:spPr bwMode="auto">
              <a:xfrm>
                <a:off x="5887" y="1062"/>
                <a:ext cx="13" cy="92"/>
              </a:xfrm>
              <a:custGeom>
                <a:avLst/>
                <a:gdLst>
                  <a:gd name="T0" fmla="*/ 3 w 25"/>
                  <a:gd name="T1" fmla="*/ 0 h 189"/>
                  <a:gd name="T2" fmla="*/ 3 w 25"/>
                  <a:gd name="T3" fmla="*/ 22 h 189"/>
                  <a:gd name="T4" fmla="*/ 0 w 25"/>
                  <a:gd name="T5" fmla="*/ 21 h 189"/>
                  <a:gd name="T6" fmla="*/ 1 w 25"/>
                  <a:gd name="T7" fmla="*/ 1 h 189"/>
                  <a:gd name="T8" fmla="*/ 3 w 25"/>
                  <a:gd name="T9" fmla="*/ 0 h 189"/>
                  <a:gd name="T10" fmla="*/ 0 60000 65536"/>
                  <a:gd name="T11" fmla="*/ 0 60000 65536"/>
                  <a:gd name="T12" fmla="*/ 0 60000 65536"/>
                  <a:gd name="T13" fmla="*/ 0 60000 65536"/>
                  <a:gd name="T14" fmla="*/ 0 60000 65536"/>
                  <a:gd name="T15" fmla="*/ 0 w 25"/>
                  <a:gd name="T16" fmla="*/ 0 h 189"/>
                  <a:gd name="T17" fmla="*/ 25 w 25"/>
                  <a:gd name="T18" fmla="*/ 189 h 189"/>
                </a:gdLst>
                <a:ahLst/>
                <a:cxnLst>
                  <a:cxn ang="T10">
                    <a:pos x="T0" y="T1"/>
                  </a:cxn>
                  <a:cxn ang="T11">
                    <a:pos x="T2" y="T3"/>
                  </a:cxn>
                  <a:cxn ang="T12">
                    <a:pos x="T4" y="T5"/>
                  </a:cxn>
                  <a:cxn ang="T13">
                    <a:pos x="T6" y="T7"/>
                  </a:cxn>
                  <a:cxn ang="T14">
                    <a:pos x="T8" y="T9"/>
                  </a:cxn>
                </a:cxnLst>
                <a:rect l="T15" t="T16" r="T17" b="T18"/>
                <a:pathLst>
                  <a:path w="25" h="189">
                    <a:moveTo>
                      <a:pt x="24" y="0"/>
                    </a:moveTo>
                    <a:lnTo>
                      <a:pt x="19" y="188"/>
                    </a:lnTo>
                    <a:lnTo>
                      <a:pt x="0" y="180"/>
                    </a:lnTo>
                    <a:lnTo>
                      <a:pt x="4" y="12"/>
                    </a:lnTo>
                    <a:lnTo>
                      <a:pt x="24" y="0"/>
                    </a:lnTo>
                  </a:path>
                </a:pathLst>
              </a:custGeom>
              <a:solidFill>
                <a:srgbClr val="FFC8C8"/>
              </a:solidFill>
              <a:ln w="9525" cap="rnd">
                <a:noFill/>
                <a:round/>
                <a:headEnd/>
                <a:tailEnd/>
              </a:ln>
            </p:spPr>
            <p:txBody>
              <a:bodyPr/>
              <a:lstStyle/>
              <a:p>
                <a:endParaRPr lang="en-US"/>
              </a:p>
            </p:txBody>
          </p:sp>
          <p:sp>
            <p:nvSpPr>
              <p:cNvPr id="84602" name="Freeform 634"/>
              <p:cNvSpPr>
                <a:spLocks noChangeAspect="1"/>
              </p:cNvSpPr>
              <p:nvPr/>
            </p:nvSpPr>
            <p:spPr bwMode="auto">
              <a:xfrm>
                <a:off x="5615" y="1078"/>
                <a:ext cx="14" cy="69"/>
              </a:xfrm>
              <a:custGeom>
                <a:avLst/>
                <a:gdLst>
                  <a:gd name="T0" fmla="*/ 1 w 29"/>
                  <a:gd name="T1" fmla="*/ 0 h 142"/>
                  <a:gd name="T2" fmla="*/ 0 w 29"/>
                  <a:gd name="T3" fmla="*/ 17 h 142"/>
                  <a:gd name="T4" fmla="*/ 2 w 29"/>
                  <a:gd name="T5" fmla="*/ 15 h 142"/>
                  <a:gd name="T6" fmla="*/ 3 w 29"/>
                  <a:gd name="T7" fmla="*/ 1 h 142"/>
                  <a:gd name="T8" fmla="*/ 1 w 29"/>
                  <a:gd name="T9" fmla="*/ 0 h 142"/>
                  <a:gd name="T10" fmla="*/ 0 60000 65536"/>
                  <a:gd name="T11" fmla="*/ 0 60000 65536"/>
                  <a:gd name="T12" fmla="*/ 0 60000 65536"/>
                  <a:gd name="T13" fmla="*/ 0 60000 65536"/>
                  <a:gd name="T14" fmla="*/ 0 60000 65536"/>
                  <a:gd name="T15" fmla="*/ 0 w 29"/>
                  <a:gd name="T16" fmla="*/ 0 h 142"/>
                  <a:gd name="T17" fmla="*/ 29 w 29"/>
                  <a:gd name="T18" fmla="*/ 142 h 142"/>
                </a:gdLst>
                <a:ahLst/>
                <a:cxnLst>
                  <a:cxn ang="T10">
                    <a:pos x="T0" y="T1"/>
                  </a:cxn>
                  <a:cxn ang="T11">
                    <a:pos x="T2" y="T3"/>
                  </a:cxn>
                  <a:cxn ang="T12">
                    <a:pos x="T4" y="T5"/>
                  </a:cxn>
                  <a:cxn ang="T13">
                    <a:pos x="T6" y="T7"/>
                  </a:cxn>
                  <a:cxn ang="T14">
                    <a:pos x="T8" y="T9"/>
                  </a:cxn>
                </a:cxnLst>
                <a:rect l="T15" t="T16" r="T17" b="T18"/>
                <a:pathLst>
                  <a:path w="29" h="142">
                    <a:moveTo>
                      <a:pt x="8" y="0"/>
                    </a:moveTo>
                    <a:lnTo>
                      <a:pt x="0" y="141"/>
                    </a:lnTo>
                    <a:lnTo>
                      <a:pt x="18" y="131"/>
                    </a:lnTo>
                    <a:lnTo>
                      <a:pt x="28" y="11"/>
                    </a:lnTo>
                    <a:lnTo>
                      <a:pt x="8" y="0"/>
                    </a:lnTo>
                  </a:path>
                </a:pathLst>
              </a:custGeom>
              <a:solidFill>
                <a:srgbClr val="F2FFFF"/>
              </a:solidFill>
              <a:ln w="9525" cap="rnd">
                <a:noFill/>
                <a:round/>
                <a:headEnd/>
                <a:tailEnd/>
              </a:ln>
            </p:spPr>
            <p:txBody>
              <a:bodyPr/>
              <a:lstStyle/>
              <a:p>
                <a:endParaRPr lang="en-US"/>
              </a:p>
            </p:txBody>
          </p:sp>
          <p:sp>
            <p:nvSpPr>
              <p:cNvPr id="84603" name="Freeform 635"/>
              <p:cNvSpPr>
                <a:spLocks noChangeAspect="1"/>
              </p:cNvSpPr>
              <p:nvPr/>
            </p:nvSpPr>
            <p:spPr bwMode="auto">
              <a:xfrm>
                <a:off x="5614" y="1078"/>
                <a:ext cx="14" cy="69"/>
              </a:xfrm>
              <a:custGeom>
                <a:avLst/>
                <a:gdLst>
                  <a:gd name="T0" fmla="*/ 0 w 29"/>
                  <a:gd name="T1" fmla="*/ 16 h 143"/>
                  <a:gd name="T2" fmla="*/ 0 w 29"/>
                  <a:gd name="T3" fmla="*/ 0 h 143"/>
                  <a:gd name="T4" fmla="*/ 3 w 29"/>
                  <a:gd name="T5" fmla="*/ 1 h 143"/>
                  <a:gd name="T6" fmla="*/ 3 w 29"/>
                  <a:gd name="T7" fmla="*/ 1 h 143"/>
                  <a:gd name="T8" fmla="*/ 2 w 29"/>
                  <a:gd name="T9" fmla="*/ 15 h 143"/>
                  <a:gd name="T10" fmla="*/ 2 w 29"/>
                  <a:gd name="T11" fmla="*/ 15 h 143"/>
                  <a:gd name="T12" fmla="*/ 0 w 29"/>
                  <a:gd name="T13" fmla="*/ 16 h 143"/>
                  <a:gd name="T14" fmla="*/ 0 60000 65536"/>
                  <a:gd name="T15" fmla="*/ 0 60000 65536"/>
                  <a:gd name="T16" fmla="*/ 0 60000 65536"/>
                  <a:gd name="T17" fmla="*/ 0 60000 65536"/>
                  <a:gd name="T18" fmla="*/ 0 60000 65536"/>
                  <a:gd name="T19" fmla="*/ 0 60000 65536"/>
                  <a:gd name="T20" fmla="*/ 0 60000 65536"/>
                  <a:gd name="T21" fmla="*/ 0 w 29"/>
                  <a:gd name="T22" fmla="*/ 0 h 143"/>
                  <a:gd name="T23" fmla="*/ 29 w 29"/>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43">
                    <a:moveTo>
                      <a:pt x="0" y="142"/>
                    </a:moveTo>
                    <a:lnTo>
                      <a:pt x="7" y="0"/>
                    </a:lnTo>
                    <a:lnTo>
                      <a:pt x="27" y="9"/>
                    </a:lnTo>
                    <a:lnTo>
                      <a:pt x="28" y="10"/>
                    </a:lnTo>
                    <a:lnTo>
                      <a:pt x="17" y="133"/>
                    </a:lnTo>
                    <a:lnTo>
                      <a:pt x="0" y="142"/>
                    </a:lnTo>
                  </a:path>
                </a:pathLst>
              </a:custGeom>
              <a:solidFill>
                <a:srgbClr val="F4F9F9"/>
              </a:solidFill>
              <a:ln w="9525" cap="rnd">
                <a:noFill/>
                <a:round/>
                <a:headEnd/>
                <a:tailEnd/>
              </a:ln>
            </p:spPr>
            <p:txBody>
              <a:bodyPr/>
              <a:lstStyle/>
              <a:p>
                <a:endParaRPr lang="en-US"/>
              </a:p>
            </p:txBody>
          </p:sp>
          <p:sp>
            <p:nvSpPr>
              <p:cNvPr id="84604" name="Freeform 636"/>
              <p:cNvSpPr>
                <a:spLocks noChangeAspect="1"/>
              </p:cNvSpPr>
              <p:nvPr/>
            </p:nvSpPr>
            <p:spPr bwMode="auto">
              <a:xfrm>
                <a:off x="5612" y="1077"/>
                <a:ext cx="15" cy="71"/>
              </a:xfrm>
              <a:custGeom>
                <a:avLst/>
                <a:gdLst>
                  <a:gd name="T0" fmla="*/ 0 w 30"/>
                  <a:gd name="T1" fmla="*/ 17 h 146"/>
                  <a:gd name="T2" fmla="*/ 1 w 30"/>
                  <a:gd name="T3" fmla="*/ 0 h 146"/>
                  <a:gd name="T4" fmla="*/ 4 w 30"/>
                  <a:gd name="T5" fmla="*/ 1 h 146"/>
                  <a:gd name="T6" fmla="*/ 4 w 30"/>
                  <a:gd name="T7" fmla="*/ 1 h 146"/>
                  <a:gd name="T8" fmla="*/ 3 w 30"/>
                  <a:gd name="T9" fmla="*/ 16 h 146"/>
                  <a:gd name="T10" fmla="*/ 3 w 30"/>
                  <a:gd name="T11" fmla="*/ 16 h 146"/>
                  <a:gd name="T12" fmla="*/ 0 w 30"/>
                  <a:gd name="T13" fmla="*/ 17 h 146"/>
                  <a:gd name="T14" fmla="*/ 0 60000 65536"/>
                  <a:gd name="T15" fmla="*/ 0 60000 65536"/>
                  <a:gd name="T16" fmla="*/ 0 60000 65536"/>
                  <a:gd name="T17" fmla="*/ 0 60000 65536"/>
                  <a:gd name="T18" fmla="*/ 0 60000 65536"/>
                  <a:gd name="T19" fmla="*/ 0 60000 65536"/>
                  <a:gd name="T20" fmla="*/ 0 60000 65536"/>
                  <a:gd name="T21" fmla="*/ 0 w 30"/>
                  <a:gd name="T22" fmla="*/ 0 h 146"/>
                  <a:gd name="T23" fmla="*/ 30 w 30"/>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46">
                    <a:moveTo>
                      <a:pt x="0" y="145"/>
                    </a:moveTo>
                    <a:lnTo>
                      <a:pt x="8" y="0"/>
                    </a:lnTo>
                    <a:lnTo>
                      <a:pt x="28" y="11"/>
                    </a:lnTo>
                    <a:lnTo>
                      <a:pt x="29" y="11"/>
                    </a:lnTo>
                    <a:lnTo>
                      <a:pt x="18" y="136"/>
                    </a:lnTo>
                    <a:lnTo>
                      <a:pt x="0" y="145"/>
                    </a:lnTo>
                  </a:path>
                </a:pathLst>
              </a:custGeom>
              <a:solidFill>
                <a:srgbClr val="F5F4F4"/>
              </a:solidFill>
              <a:ln w="9525" cap="rnd">
                <a:noFill/>
                <a:round/>
                <a:headEnd/>
                <a:tailEnd/>
              </a:ln>
            </p:spPr>
            <p:txBody>
              <a:bodyPr/>
              <a:lstStyle/>
              <a:p>
                <a:endParaRPr lang="en-US"/>
              </a:p>
            </p:txBody>
          </p:sp>
          <p:sp>
            <p:nvSpPr>
              <p:cNvPr id="84605" name="Freeform 637"/>
              <p:cNvSpPr>
                <a:spLocks noChangeAspect="1"/>
              </p:cNvSpPr>
              <p:nvPr/>
            </p:nvSpPr>
            <p:spPr bwMode="auto">
              <a:xfrm>
                <a:off x="5611" y="1076"/>
                <a:ext cx="14" cy="73"/>
              </a:xfrm>
              <a:custGeom>
                <a:avLst/>
                <a:gdLst>
                  <a:gd name="T0" fmla="*/ 0 w 28"/>
                  <a:gd name="T1" fmla="*/ 18 h 149"/>
                  <a:gd name="T2" fmla="*/ 1 w 28"/>
                  <a:gd name="T3" fmla="*/ 0 h 149"/>
                  <a:gd name="T4" fmla="*/ 4 w 28"/>
                  <a:gd name="T5" fmla="*/ 1 h 149"/>
                  <a:gd name="T6" fmla="*/ 4 w 28"/>
                  <a:gd name="T7" fmla="*/ 1 h 149"/>
                  <a:gd name="T8" fmla="*/ 3 w 28"/>
                  <a:gd name="T9" fmla="*/ 16 h 149"/>
                  <a:gd name="T10" fmla="*/ 3 w 28"/>
                  <a:gd name="T11" fmla="*/ 16 h 149"/>
                  <a:gd name="T12" fmla="*/ 0 w 28"/>
                  <a:gd name="T13" fmla="*/ 18 h 149"/>
                  <a:gd name="T14" fmla="*/ 0 60000 65536"/>
                  <a:gd name="T15" fmla="*/ 0 60000 65536"/>
                  <a:gd name="T16" fmla="*/ 0 60000 65536"/>
                  <a:gd name="T17" fmla="*/ 0 60000 65536"/>
                  <a:gd name="T18" fmla="*/ 0 60000 65536"/>
                  <a:gd name="T19" fmla="*/ 0 60000 65536"/>
                  <a:gd name="T20" fmla="*/ 0 60000 65536"/>
                  <a:gd name="T21" fmla="*/ 0 w 28"/>
                  <a:gd name="T22" fmla="*/ 0 h 149"/>
                  <a:gd name="T23" fmla="*/ 28 w 28"/>
                  <a:gd name="T24" fmla="*/ 149 h 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49">
                    <a:moveTo>
                      <a:pt x="0" y="148"/>
                    </a:moveTo>
                    <a:lnTo>
                      <a:pt x="8" y="0"/>
                    </a:lnTo>
                    <a:lnTo>
                      <a:pt x="27" y="10"/>
                    </a:lnTo>
                    <a:lnTo>
                      <a:pt x="27" y="11"/>
                    </a:lnTo>
                    <a:lnTo>
                      <a:pt x="18" y="139"/>
                    </a:lnTo>
                    <a:lnTo>
                      <a:pt x="0" y="148"/>
                    </a:lnTo>
                  </a:path>
                </a:pathLst>
              </a:custGeom>
              <a:solidFill>
                <a:srgbClr val="F5EDED"/>
              </a:solidFill>
              <a:ln w="9525" cap="rnd">
                <a:noFill/>
                <a:round/>
                <a:headEnd/>
                <a:tailEnd/>
              </a:ln>
            </p:spPr>
            <p:txBody>
              <a:bodyPr/>
              <a:lstStyle/>
              <a:p>
                <a:endParaRPr lang="en-US"/>
              </a:p>
            </p:txBody>
          </p:sp>
          <p:sp>
            <p:nvSpPr>
              <p:cNvPr id="84606" name="Freeform 638"/>
              <p:cNvSpPr>
                <a:spLocks noChangeAspect="1"/>
              </p:cNvSpPr>
              <p:nvPr/>
            </p:nvSpPr>
            <p:spPr bwMode="auto">
              <a:xfrm>
                <a:off x="5610" y="1075"/>
                <a:ext cx="14" cy="74"/>
              </a:xfrm>
              <a:custGeom>
                <a:avLst/>
                <a:gdLst>
                  <a:gd name="T0" fmla="*/ 0 w 28"/>
                  <a:gd name="T1" fmla="*/ 18 h 152"/>
                  <a:gd name="T2" fmla="*/ 1 w 28"/>
                  <a:gd name="T3" fmla="*/ 0 h 152"/>
                  <a:gd name="T4" fmla="*/ 4 w 28"/>
                  <a:gd name="T5" fmla="*/ 1 h 152"/>
                  <a:gd name="T6" fmla="*/ 4 w 28"/>
                  <a:gd name="T7" fmla="*/ 1 h 152"/>
                  <a:gd name="T8" fmla="*/ 3 w 28"/>
                  <a:gd name="T9" fmla="*/ 17 h 152"/>
                  <a:gd name="T10" fmla="*/ 3 w 28"/>
                  <a:gd name="T11" fmla="*/ 17 h 152"/>
                  <a:gd name="T12" fmla="*/ 0 w 28"/>
                  <a:gd name="T13" fmla="*/ 18 h 152"/>
                  <a:gd name="T14" fmla="*/ 0 60000 65536"/>
                  <a:gd name="T15" fmla="*/ 0 60000 65536"/>
                  <a:gd name="T16" fmla="*/ 0 60000 65536"/>
                  <a:gd name="T17" fmla="*/ 0 60000 65536"/>
                  <a:gd name="T18" fmla="*/ 0 60000 65536"/>
                  <a:gd name="T19" fmla="*/ 0 60000 65536"/>
                  <a:gd name="T20" fmla="*/ 0 60000 65536"/>
                  <a:gd name="T21" fmla="*/ 0 w 28"/>
                  <a:gd name="T22" fmla="*/ 0 h 152"/>
                  <a:gd name="T23" fmla="*/ 28 w 28"/>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52">
                    <a:moveTo>
                      <a:pt x="0" y="151"/>
                    </a:moveTo>
                    <a:lnTo>
                      <a:pt x="7" y="0"/>
                    </a:lnTo>
                    <a:lnTo>
                      <a:pt x="27" y="11"/>
                    </a:lnTo>
                    <a:lnTo>
                      <a:pt x="17" y="141"/>
                    </a:lnTo>
                    <a:lnTo>
                      <a:pt x="0" y="151"/>
                    </a:lnTo>
                  </a:path>
                </a:pathLst>
              </a:custGeom>
              <a:solidFill>
                <a:srgbClr val="F7E8E8"/>
              </a:solidFill>
              <a:ln w="9525" cap="rnd">
                <a:noFill/>
                <a:round/>
                <a:headEnd/>
                <a:tailEnd/>
              </a:ln>
            </p:spPr>
            <p:txBody>
              <a:bodyPr/>
              <a:lstStyle/>
              <a:p>
                <a:endParaRPr lang="en-US"/>
              </a:p>
            </p:txBody>
          </p:sp>
          <p:sp>
            <p:nvSpPr>
              <p:cNvPr id="84607" name="Freeform 639"/>
              <p:cNvSpPr>
                <a:spLocks noChangeAspect="1"/>
              </p:cNvSpPr>
              <p:nvPr/>
            </p:nvSpPr>
            <p:spPr bwMode="auto">
              <a:xfrm>
                <a:off x="5609" y="1074"/>
                <a:ext cx="14" cy="76"/>
              </a:xfrm>
              <a:custGeom>
                <a:avLst/>
                <a:gdLst>
                  <a:gd name="T0" fmla="*/ 0 w 28"/>
                  <a:gd name="T1" fmla="*/ 18 h 156"/>
                  <a:gd name="T2" fmla="*/ 1 w 28"/>
                  <a:gd name="T3" fmla="*/ 0 h 156"/>
                  <a:gd name="T4" fmla="*/ 4 w 28"/>
                  <a:gd name="T5" fmla="*/ 1 h 156"/>
                  <a:gd name="T6" fmla="*/ 4 w 28"/>
                  <a:gd name="T7" fmla="*/ 1 h 156"/>
                  <a:gd name="T8" fmla="*/ 3 w 28"/>
                  <a:gd name="T9" fmla="*/ 17 h 156"/>
                  <a:gd name="T10" fmla="*/ 3 w 28"/>
                  <a:gd name="T11" fmla="*/ 17 h 156"/>
                  <a:gd name="T12" fmla="*/ 0 w 28"/>
                  <a:gd name="T13" fmla="*/ 18 h 156"/>
                  <a:gd name="T14" fmla="*/ 0 60000 65536"/>
                  <a:gd name="T15" fmla="*/ 0 60000 65536"/>
                  <a:gd name="T16" fmla="*/ 0 60000 65536"/>
                  <a:gd name="T17" fmla="*/ 0 60000 65536"/>
                  <a:gd name="T18" fmla="*/ 0 60000 65536"/>
                  <a:gd name="T19" fmla="*/ 0 60000 65536"/>
                  <a:gd name="T20" fmla="*/ 0 60000 65536"/>
                  <a:gd name="T21" fmla="*/ 0 w 28"/>
                  <a:gd name="T22" fmla="*/ 0 h 156"/>
                  <a:gd name="T23" fmla="*/ 28 w 28"/>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56">
                    <a:moveTo>
                      <a:pt x="0" y="155"/>
                    </a:moveTo>
                    <a:lnTo>
                      <a:pt x="6" y="0"/>
                    </a:lnTo>
                    <a:lnTo>
                      <a:pt x="26" y="12"/>
                    </a:lnTo>
                    <a:lnTo>
                      <a:pt x="27" y="12"/>
                    </a:lnTo>
                    <a:lnTo>
                      <a:pt x="17" y="145"/>
                    </a:lnTo>
                    <a:lnTo>
                      <a:pt x="0" y="155"/>
                    </a:lnTo>
                  </a:path>
                </a:pathLst>
              </a:custGeom>
              <a:solidFill>
                <a:srgbClr val="F9E3E3"/>
              </a:solidFill>
              <a:ln w="9525" cap="rnd">
                <a:noFill/>
                <a:round/>
                <a:headEnd/>
                <a:tailEnd/>
              </a:ln>
            </p:spPr>
            <p:txBody>
              <a:bodyPr/>
              <a:lstStyle/>
              <a:p>
                <a:endParaRPr lang="en-US"/>
              </a:p>
            </p:txBody>
          </p:sp>
          <p:sp>
            <p:nvSpPr>
              <p:cNvPr id="84608" name="Freeform 640"/>
              <p:cNvSpPr>
                <a:spLocks noChangeAspect="1"/>
              </p:cNvSpPr>
              <p:nvPr/>
            </p:nvSpPr>
            <p:spPr bwMode="auto">
              <a:xfrm>
                <a:off x="5608" y="1074"/>
                <a:ext cx="14" cy="77"/>
              </a:xfrm>
              <a:custGeom>
                <a:avLst/>
                <a:gdLst>
                  <a:gd name="T0" fmla="*/ 0 w 29"/>
                  <a:gd name="T1" fmla="*/ 19 h 157"/>
                  <a:gd name="T2" fmla="*/ 0 w 29"/>
                  <a:gd name="T3" fmla="*/ 0 h 157"/>
                  <a:gd name="T4" fmla="*/ 3 w 29"/>
                  <a:gd name="T5" fmla="*/ 1 h 157"/>
                  <a:gd name="T6" fmla="*/ 3 w 29"/>
                  <a:gd name="T7" fmla="*/ 1 h 157"/>
                  <a:gd name="T8" fmla="*/ 2 w 29"/>
                  <a:gd name="T9" fmla="*/ 17 h 157"/>
                  <a:gd name="T10" fmla="*/ 2 w 29"/>
                  <a:gd name="T11" fmla="*/ 17 h 157"/>
                  <a:gd name="T12" fmla="*/ 0 w 29"/>
                  <a:gd name="T13" fmla="*/ 19 h 157"/>
                  <a:gd name="T14" fmla="*/ 0 60000 65536"/>
                  <a:gd name="T15" fmla="*/ 0 60000 65536"/>
                  <a:gd name="T16" fmla="*/ 0 60000 65536"/>
                  <a:gd name="T17" fmla="*/ 0 60000 65536"/>
                  <a:gd name="T18" fmla="*/ 0 60000 65536"/>
                  <a:gd name="T19" fmla="*/ 0 60000 65536"/>
                  <a:gd name="T20" fmla="*/ 0 60000 65536"/>
                  <a:gd name="T21" fmla="*/ 0 w 29"/>
                  <a:gd name="T22" fmla="*/ 0 h 157"/>
                  <a:gd name="T23" fmla="*/ 29 w 29"/>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57">
                    <a:moveTo>
                      <a:pt x="0" y="156"/>
                    </a:moveTo>
                    <a:lnTo>
                      <a:pt x="7" y="0"/>
                    </a:lnTo>
                    <a:lnTo>
                      <a:pt x="27" y="11"/>
                    </a:lnTo>
                    <a:lnTo>
                      <a:pt x="28" y="11"/>
                    </a:lnTo>
                    <a:lnTo>
                      <a:pt x="18" y="146"/>
                    </a:lnTo>
                    <a:lnTo>
                      <a:pt x="0" y="156"/>
                    </a:lnTo>
                  </a:path>
                </a:pathLst>
              </a:custGeom>
              <a:solidFill>
                <a:srgbClr val="FADEDE"/>
              </a:solidFill>
              <a:ln w="9525" cap="rnd">
                <a:noFill/>
                <a:round/>
                <a:headEnd/>
                <a:tailEnd/>
              </a:ln>
            </p:spPr>
            <p:txBody>
              <a:bodyPr/>
              <a:lstStyle/>
              <a:p>
                <a:endParaRPr lang="en-US"/>
              </a:p>
            </p:txBody>
          </p:sp>
          <p:sp>
            <p:nvSpPr>
              <p:cNvPr id="84609" name="Freeform 641"/>
              <p:cNvSpPr>
                <a:spLocks noChangeAspect="1"/>
              </p:cNvSpPr>
              <p:nvPr/>
            </p:nvSpPr>
            <p:spPr bwMode="auto">
              <a:xfrm>
                <a:off x="5607" y="1073"/>
                <a:ext cx="13" cy="79"/>
              </a:xfrm>
              <a:custGeom>
                <a:avLst/>
                <a:gdLst>
                  <a:gd name="T0" fmla="*/ 0 w 28"/>
                  <a:gd name="T1" fmla="*/ 19 h 161"/>
                  <a:gd name="T2" fmla="*/ 0 w 28"/>
                  <a:gd name="T3" fmla="*/ 0 h 161"/>
                  <a:gd name="T4" fmla="*/ 3 w 28"/>
                  <a:gd name="T5" fmla="*/ 1 h 161"/>
                  <a:gd name="T6" fmla="*/ 3 w 28"/>
                  <a:gd name="T7" fmla="*/ 1 h 161"/>
                  <a:gd name="T8" fmla="*/ 2 w 28"/>
                  <a:gd name="T9" fmla="*/ 18 h 161"/>
                  <a:gd name="T10" fmla="*/ 2 w 28"/>
                  <a:gd name="T11" fmla="*/ 18 h 161"/>
                  <a:gd name="T12" fmla="*/ 0 w 28"/>
                  <a:gd name="T13" fmla="*/ 19 h 161"/>
                  <a:gd name="T14" fmla="*/ 0 60000 65536"/>
                  <a:gd name="T15" fmla="*/ 0 60000 65536"/>
                  <a:gd name="T16" fmla="*/ 0 60000 65536"/>
                  <a:gd name="T17" fmla="*/ 0 60000 65536"/>
                  <a:gd name="T18" fmla="*/ 0 60000 65536"/>
                  <a:gd name="T19" fmla="*/ 0 60000 65536"/>
                  <a:gd name="T20" fmla="*/ 0 60000 65536"/>
                  <a:gd name="T21" fmla="*/ 0 w 28"/>
                  <a:gd name="T22" fmla="*/ 0 h 161"/>
                  <a:gd name="T23" fmla="*/ 28 w 28"/>
                  <a:gd name="T24" fmla="*/ 161 h 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61">
                    <a:moveTo>
                      <a:pt x="0" y="160"/>
                    </a:moveTo>
                    <a:lnTo>
                      <a:pt x="7" y="0"/>
                    </a:lnTo>
                    <a:lnTo>
                      <a:pt x="27" y="12"/>
                    </a:lnTo>
                    <a:lnTo>
                      <a:pt x="17" y="149"/>
                    </a:lnTo>
                    <a:lnTo>
                      <a:pt x="17" y="150"/>
                    </a:lnTo>
                    <a:lnTo>
                      <a:pt x="0" y="160"/>
                    </a:lnTo>
                  </a:path>
                </a:pathLst>
              </a:custGeom>
              <a:solidFill>
                <a:srgbClr val="FAD9D9"/>
              </a:solidFill>
              <a:ln w="9525" cap="rnd">
                <a:noFill/>
                <a:round/>
                <a:headEnd/>
                <a:tailEnd/>
              </a:ln>
            </p:spPr>
            <p:txBody>
              <a:bodyPr/>
              <a:lstStyle/>
              <a:p>
                <a:endParaRPr lang="en-US"/>
              </a:p>
            </p:txBody>
          </p:sp>
          <p:sp>
            <p:nvSpPr>
              <p:cNvPr id="84610" name="Freeform 642"/>
              <p:cNvSpPr>
                <a:spLocks noChangeAspect="1"/>
              </p:cNvSpPr>
              <p:nvPr/>
            </p:nvSpPr>
            <p:spPr bwMode="auto">
              <a:xfrm>
                <a:off x="5606" y="1073"/>
                <a:ext cx="13" cy="79"/>
              </a:xfrm>
              <a:custGeom>
                <a:avLst/>
                <a:gdLst>
                  <a:gd name="T0" fmla="*/ 0 w 27"/>
                  <a:gd name="T1" fmla="*/ 18 h 163"/>
                  <a:gd name="T2" fmla="*/ 0 w 27"/>
                  <a:gd name="T3" fmla="*/ 0 h 163"/>
                  <a:gd name="T4" fmla="*/ 3 w 27"/>
                  <a:gd name="T5" fmla="*/ 1 h 163"/>
                  <a:gd name="T6" fmla="*/ 3 w 27"/>
                  <a:gd name="T7" fmla="*/ 1 h 163"/>
                  <a:gd name="T8" fmla="*/ 2 w 27"/>
                  <a:gd name="T9" fmla="*/ 17 h 163"/>
                  <a:gd name="T10" fmla="*/ 2 w 27"/>
                  <a:gd name="T11" fmla="*/ 17 h 163"/>
                  <a:gd name="T12" fmla="*/ 0 w 27"/>
                  <a:gd name="T13" fmla="*/ 18 h 163"/>
                  <a:gd name="T14" fmla="*/ 0 60000 65536"/>
                  <a:gd name="T15" fmla="*/ 0 60000 65536"/>
                  <a:gd name="T16" fmla="*/ 0 60000 65536"/>
                  <a:gd name="T17" fmla="*/ 0 60000 65536"/>
                  <a:gd name="T18" fmla="*/ 0 60000 65536"/>
                  <a:gd name="T19" fmla="*/ 0 60000 65536"/>
                  <a:gd name="T20" fmla="*/ 0 60000 65536"/>
                  <a:gd name="T21" fmla="*/ 0 w 27"/>
                  <a:gd name="T22" fmla="*/ 0 h 163"/>
                  <a:gd name="T23" fmla="*/ 27 w 27"/>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63">
                    <a:moveTo>
                      <a:pt x="0" y="162"/>
                    </a:moveTo>
                    <a:lnTo>
                      <a:pt x="7" y="0"/>
                    </a:lnTo>
                    <a:lnTo>
                      <a:pt x="26" y="12"/>
                    </a:lnTo>
                    <a:lnTo>
                      <a:pt x="16" y="152"/>
                    </a:lnTo>
                    <a:lnTo>
                      <a:pt x="0" y="162"/>
                    </a:lnTo>
                  </a:path>
                </a:pathLst>
              </a:custGeom>
              <a:solidFill>
                <a:srgbClr val="FBD4D4"/>
              </a:solidFill>
              <a:ln w="9525" cap="rnd">
                <a:noFill/>
                <a:round/>
                <a:headEnd/>
                <a:tailEnd/>
              </a:ln>
            </p:spPr>
            <p:txBody>
              <a:bodyPr/>
              <a:lstStyle/>
              <a:p>
                <a:endParaRPr lang="en-US"/>
              </a:p>
            </p:txBody>
          </p:sp>
          <p:sp>
            <p:nvSpPr>
              <p:cNvPr id="84611" name="Freeform 643"/>
              <p:cNvSpPr>
                <a:spLocks noChangeAspect="1"/>
              </p:cNvSpPr>
              <p:nvPr/>
            </p:nvSpPr>
            <p:spPr bwMode="auto">
              <a:xfrm>
                <a:off x="5604" y="1072"/>
                <a:ext cx="14" cy="81"/>
              </a:xfrm>
              <a:custGeom>
                <a:avLst/>
                <a:gdLst>
                  <a:gd name="T0" fmla="*/ 0 w 28"/>
                  <a:gd name="T1" fmla="*/ 19 h 167"/>
                  <a:gd name="T2" fmla="*/ 1 w 28"/>
                  <a:gd name="T3" fmla="*/ 0 h 167"/>
                  <a:gd name="T4" fmla="*/ 4 w 28"/>
                  <a:gd name="T5" fmla="*/ 1 h 167"/>
                  <a:gd name="T6" fmla="*/ 4 w 28"/>
                  <a:gd name="T7" fmla="*/ 1 h 167"/>
                  <a:gd name="T8" fmla="*/ 3 w 28"/>
                  <a:gd name="T9" fmla="*/ 17 h 167"/>
                  <a:gd name="T10" fmla="*/ 3 w 28"/>
                  <a:gd name="T11" fmla="*/ 17 h 167"/>
                  <a:gd name="T12" fmla="*/ 0 w 28"/>
                  <a:gd name="T13" fmla="*/ 19 h 167"/>
                  <a:gd name="T14" fmla="*/ 0 60000 65536"/>
                  <a:gd name="T15" fmla="*/ 0 60000 65536"/>
                  <a:gd name="T16" fmla="*/ 0 60000 65536"/>
                  <a:gd name="T17" fmla="*/ 0 60000 65536"/>
                  <a:gd name="T18" fmla="*/ 0 60000 65536"/>
                  <a:gd name="T19" fmla="*/ 0 60000 65536"/>
                  <a:gd name="T20" fmla="*/ 0 60000 65536"/>
                  <a:gd name="T21" fmla="*/ 0 w 28"/>
                  <a:gd name="T22" fmla="*/ 0 h 167"/>
                  <a:gd name="T23" fmla="*/ 28 w 28"/>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67">
                    <a:moveTo>
                      <a:pt x="0" y="166"/>
                    </a:moveTo>
                    <a:lnTo>
                      <a:pt x="7" y="0"/>
                    </a:lnTo>
                    <a:lnTo>
                      <a:pt x="27" y="12"/>
                    </a:lnTo>
                    <a:lnTo>
                      <a:pt x="17" y="155"/>
                    </a:lnTo>
                    <a:lnTo>
                      <a:pt x="0" y="166"/>
                    </a:lnTo>
                  </a:path>
                </a:pathLst>
              </a:custGeom>
              <a:solidFill>
                <a:srgbClr val="FDCDCD"/>
              </a:solidFill>
              <a:ln w="9525" cap="rnd">
                <a:noFill/>
                <a:round/>
                <a:headEnd/>
                <a:tailEnd/>
              </a:ln>
            </p:spPr>
            <p:txBody>
              <a:bodyPr/>
              <a:lstStyle/>
              <a:p>
                <a:endParaRPr lang="en-US"/>
              </a:p>
            </p:txBody>
          </p:sp>
          <p:sp>
            <p:nvSpPr>
              <p:cNvPr id="84612" name="Freeform 644"/>
              <p:cNvSpPr>
                <a:spLocks noChangeAspect="1"/>
              </p:cNvSpPr>
              <p:nvPr/>
            </p:nvSpPr>
            <p:spPr bwMode="auto">
              <a:xfrm>
                <a:off x="5603" y="1071"/>
                <a:ext cx="14" cy="83"/>
              </a:xfrm>
              <a:custGeom>
                <a:avLst/>
                <a:gdLst>
                  <a:gd name="T0" fmla="*/ 1 w 27"/>
                  <a:gd name="T1" fmla="*/ 0 h 169"/>
                  <a:gd name="T2" fmla="*/ 0 w 27"/>
                  <a:gd name="T3" fmla="*/ 20 h 169"/>
                  <a:gd name="T4" fmla="*/ 3 w 27"/>
                  <a:gd name="T5" fmla="*/ 19 h 169"/>
                  <a:gd name="T6" fmla="*/ 4 w 27"/>
                  <a:gd name="T7" fmla="*/ 1 h 169"/>
                  <a:gd name="T8" fmla="*/ 1 w 27"/>
                  <a:gd name="T9" fmla="*/ 0 h 169"/>
                  <a:gd name="T10" fmla="*/ 0 60000 65536"/>
                  <a:gd name="T11" fmla="*/ 0 60000 65536"/>
                  <a:gd name="T12" fmla="*/ 0 60000 65536"/>
                  <a:gd name="T13" fmla="*/ 0 60000 65536"/>
                  <a:gd name="T14" fmla="*/ 0 60000 65536"/>
                  <a:gd name="T15" fmla="*/ 0 w 27"/>
                  <a:gd name="T16" fmla="*/ 0 h 169"/>
                  <a:gd name="T17" fmla="*/ 27 w 27"/>
                  <a:gd name="T18" fmla="*/ 169 h 169"/>
                </a:gdLst>
                <a:ahLst/>
                <a:cxnLst>
                  <a:cxn ang="T10">
                    <a:pos x="T0" y="T1"/>
                  </a:cxn>
                  <a:cxn ang="T11">
                    <a:pos x="T2" y="T3"/>
                  </a:cxn>
                  <a:cxn ang="T12">
                    <a:pos x="T4" y="T5"/>
                  </a:cxn>
                  <a:cxn ang="T13">
                    <a:pos x="T6" y="T7"/>
                  </a:cxn>
                  <a:cxn ang="T14">
                    <a:pos x="T8" y="T9"/>
                  </a:cxn>
                </a:cxnLst>
                <a:rect l="T15" t="T16" r="T17" b="T18"/>
                <a:pathLst>
                  <a:path w="27" h="169">
                    <a:moveTo>
                      <a:pt x="6" y="0"/>
                    </a:moveTo>
                    <a:lnTo>
                      <a:pt x="0" y="168"/>
                    </a:lnTo>
                    <a:lnTo>
                      <a:pt x="17" y="158"/>
                    </a:lnTo>
                    <a:lnTo>
                      <a:pt x="26" y="13"/>
                    </a:lnTo>
                    <a:lnTo>
                      <a:pt x="6" y="0"/>
                    </a:lnTo>
                  </a:path>
                </a:pathLst>
              </a:custGeom>
              <a:solidFill>
                <a:srgbClr val="FFC8C8"/>
              </a:solidFill>
              <a:ln w="9525" cap="rnd">
                <a:noFill/>
                <a:round/>
                <a:headEnd/>
                <a:tailEnd/>
              </a:ln>
            </p:spPr>
            <p:txBody>
              <a:bodyPr/>
              <a:lstStyle/>
              <a:p>
                <a:endParaRPr lang="en-US"/>
              </a:p>
            </p:txBody>
          </p:sp>
          <p:sp>
            <p:nvSpPr>
              <p:cNvPr id="84613" name="Freeform 645"/>
              <p:cNvSpPr>
                <a:spLocks noChangeAspect="1"/>
              </p:cNvSpPr>
              <p:nvPr/>
            </p:nvSpPr>
            <p:spPr bwMode="auto">
              <a:xfrm>
                <a:off x="5808" y="1079"/>
                <a:ext cx="98" cy="30"/>
              </a:xfrm>
              <a:custGeom>
                <a:avLst/>
                <a:gdLst>
                  <a:gd name="T0" fmla="*/ 0 w 201"/>
                  <a:gd name="T1" fmla="*/ 7 h 62"/>
                  <a:gd name="T2" fmla="*/ 2 w 201"/>
                  <a:gd name="T3" fmla="*/ 7 h 62"/>
                  <a:gd name="T4" fmla="*/ 5 w 201"/>
                  <a:gd name="T5" fmla="*/ 6 h 62"/>
                  <a:gd name="T6" fmla="*/ 7 w 201"/>
                  <a:gd name="T7" fmla="*/ 6 h 62"/>
                  <a:gd name="T8" fmla="*/ 10 w 201"/>
                  <a:gd name="T9" fmla="*/ 5 h 62"/>
                  <a:gd name="T10" fmla="*/ 12 w 201"/>
                  <a:gd name="T11" fmla="*/ 4 h 62"/>
                  <a:gd name="T12" fmla="*/ 14 w 201"/>
                  <a:gd name="T13" fmla="*/ 4 h 62"/>
                  <a:gd name="T14" fmla="*/ 16 w 201"/>
                  <a:gd name="T15" fmla="*/ 3 h 62"/>
                  <a:gd name="T16" fmla="*/ 19 w 201"/>
                  <a:gd name="T17" fmla="*/ 2 h 62"/>
                  <a:gd name="T18" fmla="*/ 20 w 201"/>
                  <a:gd name="T19" fmla="*/ 1 h 62"/>
                  <a:gd name="T20" fmla="*/ 23 w 201"/>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62"/>
                  <a:gd name="T35" fmla="*/ 201 w 201"/>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62">
                    <a:moveTo>
                      <a:pt x="0" y="61"/>
                    </a:moveTo>
                    <a:lnTo>
                      <a:pt x="22" y="58"/>
                    </a:lnTo>
                    <a:lnTo>
                      <a:pt x="43" y="55"/>
                    </a:lnTo>
                    <a:lnTo>
                      <a:pt x="63" y="50"/>
                    </a:lnTo>
                    <a:lnTo>
                      <a:pt x="83" y="45"/>
                    </a:lnTo>
                    <a:lnTo>
                      <a:pt x="102" y="39"/>
                    </a:lnTo>
                    <a:lnTo>
                      <a:pt x="121" y="33"/>
                    </a:lnTo>
                    <a:lnTo>
                      <a:pt x="140" y="26"/>
                    </a:lnTo>
                    <a:lnTo>
                      <a:pt x="159" y="18"/>
                    </a:lnTo>
                    <a:lnTo>
                      <a:pt x="179" y="9"/>
                    </a:lnTo>
                    <a:lnTo>
                      <a:pt x="200" y="0"/>
                    </a:lnTo>
                  </a:path>
                </a:pathLst>
              </a:custGeom>
              <a:noFill/>
              <a:ln w="12700" cap="rnd">
                <a:solidFill>
                  <a:srgbClr val="FFC8C8"/>
                </a:solidFill>
                <a:round/>
                <a:headEnd type="none" w="sm" len="sm"/>
                <a:tailEnd type="none" w="sm" len="sm"/>
              </a:ln>
            </p:spPr>
            <p:txBody>
              <a:bodyPr/>
              <a:lstStyle/>
              <a:p>
                <a:endParaRPr lang="en-US"/>
              </a:p>
            </p:txBody>
          </p:sp>
          <p:sp>
            <p:nvSpPr>
              <p:cNvPr id="84614" name="Freeform 646"/>
              <p:cNvSpPr>
                <a:spLocks noChangeAspect="1"/>
              </p:cNvSpPr>
              <p:nvPr/>
            </p:nvSpPr>
            <p:spPr bwMode="auto">
              <a:xfrm>
                <a:off x="5862" y="1095"/>
                <a:ext cx="43" cy="9"/>
              </a:xfrm>
              <a:custGeom>
                <a:avLst/>
                <a:gdLst>
                  <a:gd name="T0" fmla="*/ 10 w 88"/>
                  <a:gd name="T1" fmla="*/ 0 h 20"/>
                  <a:gd name="T2" fmla="*/ 9 w 88"/>
                  <a:gd name="T3" fmla="*/ 0 h 20"/>
                  <a:gd name="T4" fmla="*/ 8 w 88"/>
                  <a:gd name="T5" fmla="*/ 0 h 20"/>
                  <a:gd name="T6" fmla="*/ 7 w 88"/>
                  <a:gd name="T7" fmla="*/ 1 h 20"/>
                  <a:gd name="T8" fmla="*/ 6 w 88"/>
                  <a:gd name="T9" fmla="*/ 1 h 20"/>
                  <a:gd name="T10" fmla="*/ 5 w 88"/>
                  <a:gd name="T11" fmla="*/ 1 h 20"/>
                  <a:gd name="T12" fmla="*/ 4 w 88"/>
                  <a:gd name="T13" fmla="*/ 1 h 20"/>
                  <a:gd name="T14" fmla="*/ 3 w 88"/>
                  <a:gd name="T15" fmla="*/ 1 h 20"/>
                  <a:gd name="T16" fmla="*/ 2 w 88"/>
                  <a:gd name="T17" fmla="*/ 1 h 20"/>
                  <a:gd name="T18" fmla="*/ 1 w 88"/>
                  <a:gd name="T19" fmla="*/ 2 h 20"/>
                  <a:gd name="T20" fmla="*/ 0 w 88"/>
                  <a:gd name="T21" fmla="*/ 2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0"/>
                  <a:gd name="T35" fmla="*/ 88 w 88"/>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0">
                    <a:moveTo>
                      <a:pt x="87" y="0"/>
                    </a:moveTo>
                    <a:lnTo>
                      <a:pt x="79" y="3"/>
                    </a:lnTo>
                    <a:lnTo>
                      <a:pt x="71" y="6"/>
                    </a:lnTo>
                    <a:lnTo>
                      <a:pt x="62" y="8"/>
                    </a:lnTo>
                    <a:lnTo>
                      <a:pt x="53" y="9"/>
                    </a:lnTo>
                    <a:lnTo>
                      <a:pt x="44" y="12"/>
                    </a:lnTo>
                    <a:lnTo>
                      <a:pt x="36" y="12"/>
                    </a:lnTo>
                    <a:lnTo>
                      <a:pt x="27" y="14"/>
                    </a:lnTo>
                    <a:lnTo>
                      <a:pt x="17" y="15"/>
                    </a:lnTo>
                    <a:lnTo>
                      <a:pt x="9" y="17"/>
                    </a:lnTo>
                    <a:lnTo>
                      <a:pt x="0" y="19"/>
                    </a:lnTo>
                  </a:path>
                </a:pathLst>
              </a:custGeom>
              <a:noFill/>
              <a:ln w="12700" cap="rnd">
                <a:solidFill>
                  <a:srgbClr val="FFC8C8"/>
                </a:solidFill>
                <a:round/>
                <a:headEnd type="none" w="sm" len="sm"/>
                <a:tailEnd type="none" w="sm" len="sm"/>
              </a:ln>
            </p:spPr>
            <p:txBody>
              <a:bodyPr/>
              <a:lstStyle/>
              <a:p>
                <a:endParaRPr lang="en-US"/>
              </a:p>
            </p:txBody>
          </p:sp>
          <p:sp>
            <p:nvSpPr>
              <p:cNvPr id="84615" name="Freeform 647"/>
              <p:cNvSpPr>
                <a:spLocks noChangeAspect="1"/>
              </p:cNvSpPr>
              <p:nvPr/>
            </p:nvSpPr>
            <p:spPr bwMode="auto">
              <a:xfrm>
                <a:off x="5840" y="1113"/>
                <a:ext cx="66" cy="8"/>
              </a:xfrm>
              <a:custGeom>
                <a:avLst/>
                <a:gdLst>
                  <a:gd name="T0" fmla="*/ 15 w 137"/>
                  <a:gd name="T1" fmla="*/ 0 h 17"/>
                  <a:gd name="T2" fmla="*/ 13 w 137"/>
                  <a:gd name="T3" fmla="*/ 0 h 17"/>
                  <a:gd name="T4" fmla="*/ 13 w 137"/>
                  <a:gd name="T5" fmla="*/ 0 h 17"/>
                  <a:gd name="T6" fmla="*/ 11 w 137"/>
                  <a:gd name="T7" fmla="*/ 1 h 17"/>
                  <a:gd name="T8" fmla="*/ 9 w 137"/>
                  <a:gd name="T9" fmla="*/ 1 h 17"/>
                  <a:gd name="T10" fmla="*/ 8 w 137"/>
                  <a:gd name="T11" fmla="*/ 1 h 17"/>
                  <a:gd name="T12" fmla="*/ 6 w 137"/>
                  <a:gd name="T13" fmla="*/ 1 h 17"/>
                  <a:gd name="T14" fmla="*/ 5 w 137"/>
                  <a:gd name="T15" fmla="*/ 1 h 17"/>
                  <a:gd name="T16" fmla="*/ 3 w 137"/>
                  <a:gd name="T17" fmla="*/ 1 h 17"/>
                  <a:gd name="T18" fmla="*/ 1 w 137"/>
                  <a:gd name="T19" fmla="*/ 1 h 17"/>
                  <a:gd name="T20" fmla="*/ 0 w 137"/>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17"/>
                  <a:gd name="T35" fmla="*/ 137 w 13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17">
                    <a:moveTo>
                      <a:pt x="136" y="0"/>
                    </a:moveTo>
                    <a:lnTo>
                      <a:pt x="122" y="4"/>
                    </a:lnTo>
                    <a:lnTo>
                      <a:pt x="109" y="6"/>
                    </a:lnTo>
                    <a:lnTo>
                      <a:pt x="95" y="9"/>
                    </a:lnTo>
                    <a:lnTo>
                      <a:pt x="82" y="9"/>
                    </a:lnTo>
                    <a:lnTo>
                      <a:pt x="68" y="12"/>
                    </a:lnTo>
                    <a:lnTo>
                      <a:pt x="54" y="12"/>
                    </a:lnTo>
                    <a:lnTo>
                      <a:pt x="41" y="13"/>
                    </a:lnTo>
                    <a:lnTo>
                      <a:pt x="28" y="13"/>
                    </a:lnTo>
                    <a:lnTo>
                      <a:pt x="14" y="14"/>
                    </a:lnTo>
                    <a:lnTo>
                      <a:pt x="0" y="16"/>
                    </a:lnTo>
                  </a:path>
                </a:pathLst>
              </a:custGeom>
              <a:noFill/>
              <a:ln w="12700" cap="rnd">
                <a:solidFill>
                  <a:srgbClr val="FFC8C8"/>
                </a:solidFill>
                <a:round/>
                <a:headEnd type="none" w="sm" len="sm"/>
                <a:tailEnd type="none" w="sm" len="sm"/>
              </a:ln>
            </p:spPr>
            <p:txBody>
              <a:bodyPr/>
              <a:lstStyle/>
              <a:p>
                <a:endParaRPr lang="en-US"/>
              </a:p>
            </p:txBody>
          </p:sp>
          <p:sp>
            <p:nvSpPr>
              <p:cNvPr id="84616" name="Freeform 648"/>
              <p:cNvSpPr>
                <a:spLocks noChangeAspect="1"/>
              </p:cNvSpPr>
              <p:nvPr/>
            </p:nvSpPr>
            <p:spPr bwMode="auto">
              <a:xfrm>
                <a:off x="5865" y="1124"/>
                <a:ext cx="45" cy="10"/>
              </a:xfrm>
              <a:custGeom>
                <a:avLst/>
                <a:gdLst>
                  <a:gd name="T0" fmla="*/ 11 w 92"/>
                  <a:gd name="T1" fmla="*/ 3 h 20"/>
                  <a:gd name="T2" fmla="*/ 10 w 92"/>
                  <a:gd name="T3" fmla="*/ 1 h 20"/>
                  <a:gd name="T4" fmla="*/ 9 w 92"/>
                  <a:gd name="T5" fmla="*/ 1 h 20"/>
                  <a:gd name="T6" fmla="*/ 8 w 92"/>
                  <a:gd name="T7" fmla="*/ 1 h 20"/>
                  <a:gd name="T8" fmla="*/ 6 w 92"/>
                  <a:gd name="T9" fmla="*/ 1 h 20"/>
                  <a:gd name="T10" fmla="*/ 5 w 92"/>
                  <a:gd name="T11" fmla="*/ 1 h 20"/>
                  <a:gd name="T12" fmla="*/ 4 w 92"/>
                  <a:gd name="T13" fmla="*/ 1 h 20"/>
                  <a:gd name="T14" fmla="*/ 3 w 92"/>
                  <a:gd name="T15" fmla="*/ 0 h 20"/>
                  <a:gd name="T16" fmla="*/ 2 w 92"/>
                  <a:gd name="T17" fmla="*/ 0 h 20"/>
                  <a:gd name="T18" fmla="*/ 1 w 92"/>
                  <a:gd name="T19" fmla="*/ 0 h 20"/>
                  <a:gd name="T20" fmla="*/ 0 w 92"/>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20"/>
                  <a:gd name="T35" fmla="*/ 92 w 9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20">
                    <a:moveTo>
                      <a:pt x="91" y="19"/>
                    </a:moveTo>
                    <a:lnTo>
                      <a:pt x="83" y="13"/>
                    </a:lnTo>
                    <a:lnTo>
                      <a:pt x="75" y="9"/>
                    </a:lnTo>
                    <a:lnTo>
                      <a:pt x="65" y="6"/>
                    </a:lnTo>
                    <a:lnTo>
                      <a:pt x="56" y="3"/>
                    </a:lnTo>
                    <a:lnTo>
                      <a:pt x="47" y="2"/>
                    </a:lnTo>
                    <a:lnTo>
                      <a:pt x="38" y="1"/>
                    </a:lnTo>
                    <a:lnTo>
                      <a:pt x="28" y="0"/>
                    </a:lnTo>
                    <a:lnTo>
                      <a:pt x="18" y="0"/>
                    </a:lnTo>
                    <a:lnTo>
                      <a:pt x="9" y="0"/>
                    </a:lnTo>
                    <a:lnTo>
                      <a:pt x="0" y="0"/>
                    </a:lnTo>
                  </a:path>
                </a:pathLst>
              </a:custGeom>
              <a:noFill/>
              <a:ln w="12700" cap="rnd">
                <a:solidFill>
                  <a:srgbClr val="FFC8C8"/>
                </a:solidFill>
                <a:round/>
                <a:headEnd type="none" w="sm" len="sm"/>
                <a:tailEnd type="none" w="sm" len="sm"/>
              </a:ln>
            </p:spPr>
            <p:txBody>
              <a:bodyPr/>
              <a:lstStyle/>
              <a:p>
                <a:endParaRPr lang="en-US"/>
              </a:p>
            </p:txBody>
          </p:sp>
          <p:sp>
            <p:nvSpPr>
              <p:cNvPr id="84617" name="Freeform 649"/>
              <p:cNvSpPr>
                <a:spLocks noChangeAspect="1"/>
              </p:cNvSpPr>
              <p:nvPr/>
            </p:nvSpPr>
            <p:spPr bwMode="auto">
              <a:xfrm>
                <a:off x="5836" y="1128"/>
                <a:ext cx="72" cy="26"/>
              </a:xfrm>
              <a:custGeom>
                <a:avLst/>
                <a:gdLst>
                  <a:gd name="T0" fmla="*/ 17 w 147"/>
                  <a:gd name="T1" fmla="*/ 6 h 53"/>
                  <a:gd name="T2" fmla="*/ 16 w 147"/>
                  <a:gd name="T3" fmla="*/ 5 h 53"/>
                  <a:gd name="T4" fmla="*/ 14 w 147"/>
                  <a:gd name="T5" fmla="*/ 4 h 53"/>
                  <a:gd name="T6" fmla="*/ 12 w 147"/>
                  <a:gd name="T7" fmla="*/ 3 h 53"/>
                  <a:gd name="T8" fmla="*/ 11 w 147"/>
                  <a:gd name="T9" fmla="*/ 2 h 53"/>
                  <a:gd name="T10" fmla="*/ 9 w 147"/>
                  <a:gd name="T11" fmla="*/ 1 h 53"/>
                  <a:gd name="T12" fmla="*/ 7 w 147"/>
                  <a:gd name="T13" fmla="*/ 1 h 53"/>
                  <a:gd name="T14" fmla="*/ 5 w 147"/>
                  <a:gd name="T15" fmla="*/ 0 h 53"/>
                  <a:gd name="T16" fmla="*/ 4 w 147"/>
                  <a:gd name="T17" fmla="*/ 0 h 53"/>
                  <a:gd name="T18" fmla="*/ 2 w 147"/>
                  <a:gd name="T19" fmla="*/ 0 h 53"/>
                  <a:gd name="T20" fmla="*/ 0 w 147"/>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7"/>
                  <a:gd name="T34" fmla="*/ 0 h 53"/>
                  <a:gd name="T35" fmla="*/ 147 w 147"/>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7" h="53">
                    <a:moveTo>
                      <a:pt x="146" y="52"/>
                    </a:moveTo>
                    <a:lnTo>
                      <a:pt x="133" y="44"/>
                    </a:lnTo>
                    <a:lnTo>
                      <a:pt x="119" y="35"/>
                    </a:lnTo>
                    <a:lnTo>
                      <a:pt x="105" y="28"/>
                    </a:lnTo>
                    <a:lnTo>
                      <a:pt x="92" y="20"/>
                    </a:lnTo>
                    <a:lnTo>
                      <a:pt x="77" y="13"/>
                    </a:lnTo>
                    <a:lnTo>
                      <a:pt x="62" y="8"/>
                    </a:lnTo>
                    <a:lnTo>
                      <a:pt x="47" y="3"/>
                    </a:lnTo>
                    <a:lnTo>
                      <a:pt x="32" y="0"/>
                    </a:lnTo>
                    <a:lnTo>
                      <a:pt x="16" y="0"/>
                    </a:lnTo>
                    <a:lnTo>
                      <a:pt x="0" y="0"/>
                    </a:lnTo>
                  </a:path>
                </a:pathLst>
              </a:custGeom>
              <a:noFill/>
              <a:ln w="12700" cap="rnd">
                <a:solidFill>
                  <a:srgbClr val="FFC8C8"/>
                </a:solidFill>
                <a:round/>
                <a:headEnd type="none" w="sm" len="sm"/>
                <a:tailEnd type="none" w="sm" len="sm"/>
              </a:ln>
            </p:spPr>
            <p:txBody>
              <a:bodyPr/>
              <a:lstStyle/>
              <a:p>
                <a:endParaRPr lang="en-US"/>
              </a:p>
            </p:txBody>
          </p:sp>
          <p:sp>
            <p:nvSpPr>
              <p:cNvPr id="84618" name="Freeform 650"/>
              <p:cNvSpPr>
                <a:spLocks noChangeAspect="1"/>
              </p:cNvSpPr>
              <p:nvPr/>
            </p:nvSpPr>
            <p:spPr bwMode="auto">
              <a:xfrm>
                <a:off x="5596" y="1133"/>
                <a:ext cx="85" cy="17"/>
              </a:xfrm>
              <a:custGeom>
                <a:avLst/>
                <a:gdLst>
                  <a:gd name="T0" fmla="*/ 0 w 174"/>
                  <a:gd name="T1" fmla="*/ 4 h 35"/>
                  <a:gd name="T2" fmla="*/ 1 w 174"/>
                  <a:gd name="T3" fmla="*/ 2 h 35"/>
                  <a:gd name="T4" fmla="*/ 4 w 174"/>
                  <a:gd name="T5" fmla="*/ 1 h 35"/>
                  <a:gd name="T6" fmla="*/ 5 w 174"/>
                  <a:gd name="T7" fmla="*/ 0 h 35"/>
                  <a:gd name="T8" fmla="*/ 8 w 174"/>
                  <a:gd name="T9" fmla="*/ 0 h 35"/>
                  <a:gd name="T10" fmla="*/ 10 w 174"/>
                  <a:gd name="T11" fmla="*/ 0 h 35"/>
                  <a:gd name="T12" fmla="*/ 11 w 174"/>
                  <a:gd name="T13" fmla="*/ 0 h 35"/>
                  <a:gd name="T14" fmla="*/ 14 w 174"/>
                  <a:gd name="T15" fmla="*/ 0 h 35"/>
                  <a:gd name="T16" fmla="*/ 16 w 174"/>
                  <a:gd name="T17" fmla="*/ 0 h 35"/>
                  <a:gd name="T18" fmla="*/ 18 w 174"/>
                  <a:gd name="T19" fmla="*/ 0 h 35"/>
                  <a:gd name="T20" fmla="*/ 21 w 174"/>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35"/>
                  <a:gd name="T35" fmla="*/ 174 w 174"/>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35">
                    <a:moveTo>
                      <a:pt x="0" y="34"/>
                    </a:moveTo>
                    <a:lnTo>
                      <a:pt x="15" y="21"/>
                    </a:lnTo>
                    <a:lnTo>
                      <a:pt x="32" y="12"/>
                    </a:lnTo>
                    <a:lnTo>
                      <a:pt x="48" y="5"/>
                    </a:lnTo>
                    <a:lnTo>
                      <a:pt x="65" y="1"/>
                    </a:lnTo>
                    <a:lnTo>
                      <a:pt x="81" y="0"/>
                    </a:lnTo>
                    <a:lnTo>
                      <a:pt x="99" y="0"/>
                    </a:lnTo>
                    <a:lnTo>
                      <a:pt x="116" y="1"/>
                    </a:lnTo>
                    <a:lnTo>
                      <a:pt x="135" y="2"/>
                    </a:lnTo>
                    <a:lnTo>
                      <a:pt x="154" y="3"/>
                    </a:lnTo>
                    <a:lnTo>
                      <a:pt x="173" y="4"/>
                    </a:lnTo>
                  </a:path>
                </a:pathLst>
              </a:custGeom>
              <a:noFill/>
              <a:ln w="12700" cap="rnd">
                <a:solidFill>
                  <a:srgbClr val="FFC8C8"/>
                </a:solidFill>
                <a:round/>
                <a:headEnd type="none" w="sm" len="sm"/>
                <a:tailEnd type="none" w="sm" len="sm"/>
              </a:ln>
            </p:spPr>
            <p:txBody>
              <a:bodyPr/>
              <a:lstStyle/>
              <a:p>
                <a:endParaRPr lang="en-US"/>
              </a:p>
            </p:txBody>
          </p:sp>
          <p:sp>
            <p:nvSpPr>
              <p:cNvPr id="84619" name="Freeform 651"/>
              <p:cNvSpPr>
                <a:spLocks noChangeAspect="1"/>
              </p:cNvSpPr>
              <p:nvPr/>
            </p:nvSpPr>
            <p:spPr bwMode="auto">
              <a:xfrm>
                <a:off x="5593" y="1125"/>
                <a:ext cx="60" cy="15"/>
              </a:xfrm>
              <a:custGeom>
                <a:avLst/>
                <a:gdLst>
                  <a:gd name="T0" fmla="*/ 0 w 123"/>
                  <a:gd name="T1" fmla="*/ 3 h 31"/>
                  <a:gd name="T2" fmla="*/ 1 w 123"/>
                  <a:gd name="T3" fmla="*/ 3 h 31"/>
                  <a:gd name="T4" fmla="*/ 2 w 123"/>
                  <a:gd name="T5" fmla="*/ 2 h 31"/>
                  <a:gd name="T6" fmla="*/ 4 w 123"/>
                  <a:gd name="T7" fmla="*/ 1 h 31"/>
                  <a:gd name="T8" fmla="*/ 5 w 123"/>
                  <a:gd name="T9" fmla="*/ 1 h 31"/>
                  <a:gd name="T10" fmla="*/ 7 w 123"/>
                  <a:gd name="T11" fmla="*/ 0 h 31"/>
                  <a:gd name="T12" fmla="*/ 8 w 123"/>
                  <a:gd name="T13" fmla="*/ 0 h 31"/>
                  <a:gd name="T14" fmla="*/ 10 w 123"/>
                  <a:gd name="T15" fmla="*/ 0 h 31"/>
                  <a:gd name="T16" fmla="*/ 11 w 123"/>
                  <a:gd name="T17" fmla="*/ 0 h 31"/>
                  <a:gd name="T18" fmla="*/ 13 w 123"/>
                  <a:gd name="T19" fmla="*/ 0 h 31"/>
                  <a:gd name="T20" fmla="*/ 14 w 123"/>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31"/>
                  <a:gd name="T35" fmla="*/ 123 w 12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31">
                    <a:moveTo>
                      <a:pt x="0" y="30"/>
                    </a:moveTo>
                    <a:lnTo>
                      <a:pt x="11" y="24"/>
                    </a:lnTo>
                    <a:lnTo>
                      <a:pt x="23" y="19"/>
                    </a:lnTo>
                    <a:lnTo>
                      <a:pt x="35" y="14"/>
                    </a:lnTo>
                    <a:lnTo>
                      <a:pt x="46" y="10"/>
                    </a:lnTo>
                    <a:lnTo>
                      <a:pt x="58" y="7"/>
                    </a:lnTo>
                    <a:lnTo>
                      <a:pt x="71" y="4"/>
                    </a:lnTo>
                    <a:lnTo>
                      <a:pt x="84" y="2"/>
                    </a:lnTo>
                    <a:lnTo>
                      <a:pt x="96" y="1"/>
                    </a:lnTo>
                    <a:lnTo>
                      <a:pt x="109" y="0"/>
                    </a:lnTo>
                    <a:lnTo>
                      <a:pt x="122" y="0"/>
                    </a:lnTo>
                  </a:path>
                </a:pathLst>
              </a:custGeom>
              <a:noFill/>
              <a:ln w="12700" cap="rnd">
                <a:solidFill>
                  <a:srgbClr val="FFC8C8"/>
                </a:solidFill>
                <a:round/>
                <a:headEnd type="none" w="sm" len="sm"/>
                <a:tailEnd type="none" w="sm" len="sm"/>
              </a:ln>
            </p:spPr>
            <p:txBody>
              <a:bodyPr/>
              <a:lstStyle/>
              <a:p>
                <a:endParaRPr lang="en-US"/>
              </a:p>
            </p:txBody>
          </p:sp>
          <p:sp>
            <p:nvSpPr>
              <p:cNvPr id="84620" name="Freeform 652"/>
              <p:cNvSpPr>
                <a:spLocks noChangeAspect="1"/>
              </p:cNvSpPr>
              <p:nvPr/>
            </p:nvSpPr>
            <p:spPr bwMode="auto">
              <a:xfrm>
                <a:off x="5594" y="1116"/>
                <a:ext cx="47" cy="8"/>
              </a:xfrm>
              <a:custGeom>
                <a:avLst/>
                <a:gdLst>
                  <a:gd name="T0" fmla="*/ 0 w 96"/>
                  <a:gd name="T1" fmla="*/ 2 h 17"/>
                  <a:gd name="T2" fmla="*/ 1 w 96"/>
                  <a:gd name="T3" fmla="*/ 1 h 17"/>
                  <a:gd name="T4" fmla="*/ 2 w 96"/>
                  <a:gd name="T5" fmla="*/ 0 h 17"/>
                  <a:gd name="T6" fmla="*/ 3 w 96"/>
                  <a:gd name="T7" fmla="*/ 0 h 17"/>
                  <a:gd name="T8" fmla="*/ 4 w 96"/>
                  <a:gd name="T9" fmla="*/ 0 h 17"/>
                  <a:gd name="T10" fmla="*/ 5 w 96"/>
                  <a:gd name="T11" fmla="*/ 0 h 17"/>
                  <a:gd name="T12" fmla="*/ 6 w 96"/>
                  <a:gd name="T13" fmla="*/ 0 h 17"/>
                  <a:gd name="T14" fmla="*/ 8 w 96"/>
                  <a:gd name="T15" fmla="*/ 0 h 17"/>
                  <a:gd name="T16" fmla="*/ 9 w 96"/>
                  <a:gd name="T17" fmla="*/ 0 h 17"/>
                  <a:gd name="T18" fmla="*/ 10 w 96"/>
                  <a:gd name="T19" fmla="*/ 0 h 17"/>
                  <a:gd name="T20" fmla="*/ 11 w 96"/>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7"/>
                  <a:gd name="T35" fmla="*/ 96 w 96"/>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7">
                    <a:moveTo>
                      <a:pt x="0" y="16"/>
                    </a:moveTo>
                    <a:lnTo>
                      <a:pt x="9" y="8"/>
                    </a:lnTo>
                    <a:lnTo>
                      <a:pt x="18" y="3"/>
                    </a:lnTo>
                    <a:lnTo>
                      <a:pt x="28" y="0"/>
                    </a:lnTo>
                    <a:lnTo>
                      <a:pt x="37" y="0"/>
                    </a:lnTo>
                    <a:lnTo>
                      <a:pt x="47" y="0"/>
                    </a:lnTo>
                    <a:lnTo>
                      <a:pt x="56" y="0"/>
                    </a:lnTo>
                    <a:lnTo>
                      <a:pt x="66" y="0"/>
                    </a:lnTo>
                    <a:lnTo>
                      <a:pt x="76" y="1"/>
                    </a:lnTo>
                    <a:lnTo>
                      <a:pt x="85" y="3"/>
                    </a:lnTo>
                    <a:lnTo>
                      <a:pt x="95" y="5"/>
                    </a:lnTo>
                  </a:path>
                </a:pathLst>
              </a:custGeom>
              <a:noFill/>
              <a:ln w="12700" cap="rnd">
                <a:solidFill>
                  <a:srgbClr val="FFC8C8"/>
                </a:solidFill>
                <a:round/>
                <a:headEnd type="none" w="sm" len="sm"/>
                <a:tailEnd type="none" w="sm" len="sm"/>
              </a:ln>
            </p:spPr>
            <p:txBody>
              <a:bodyPr/>
              <a:lstStyle/>
              <a:p>
                <a:endParaRPr lang="en-US"/>
              </a:p>
            </p:txBody>
          </p:sp>
          <p:sp>
            <p:nvSpPr>
              <p:cNvPr id="84621" name="Freeform 653"/>
              <p:cNvSpPr>
                <a:spLocks noChangeAspect="1"/>
              </p:cNvSpPr>
              <p:nvPr/>
            </p:nvSpPr>
            <p:spPr bwMode="auto">
              <a:xfrm>
                <a:off x="5596" y="1102"/>
                <a:ext cx="40" cy="8"/>
              </a:xfrm>
              <a:custGeom>
                <a:avLst/>
                <a:gdLst>
                  <a:gd name="T0" fmla="*/ 0 w 82"/>
                  <a:gd name="T1" fmla="*/ 0 h 17"/>
                  <a:gd name="T2" fmla="*/ 1 w 82"/>
                  <a:gd name="T3" fmla="*/ 0 h 17"/>
                  <a:gd name="T4" fmla="*/ 2 w 82"/>
                  <a:gd name="T5" fmla="*/ 0 h 17"/>
                  <a:gd name="T6" fmla="*/ 3 w 82"/>
                  <a:gd name="T7" fmla="*/ 0 h 17"/>
                  <a:gd name="T8" fmla="*/ 4 w 82"/>
                  <a:gd name="T9" fmla="*/ 1 h 17"/>
                  <a:gd name="T10" fmla="*/ 5 w 82"/>
                  <a:gd name="T11" fmla="*/ 1 h 17"/>
                  <a:gd name="T12" fmla="*/ 6 w 82"/>
                  <a:gd name="T13" fmla="*/ 1 h 17"/>
                  <a:gd name="T14" fmla="*/ 7 w 82"/>
                  <a:gd name="T15" fmla="*/ 1 h 17"/>
                  <a:gd name="T16" fmla="*/ 8 w 82"/>
                  <a:gd name="T17" fmla="*/ 1 h 17"/>
                  <a:gd name="T18" fmla="*/ 9 w 82"/>
                  <a:gd name="T19" fmla="*/ 1 h 17"/>
                  <a:gd name="T20" fmla="*/ 10 w 82"/>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7"/>
                  <a:gd name="T35" fmla="*/ 82 w 8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7">
                    <a:moveTo>
                      <a:pt x="0" y="0"/>
                    </a:moveTo>
                    <a:lnTo>
                      <a:pt x="8" y="2"/>
                    </a:lnTo>
                    <a:lnTo>
                      <a:pt x="16" y="4"/>
                    </a:lnTo>
                    <a:lnTo>
                      <a:pt x="24" y="6"/>
                    </a:lnTo>
                    <a:lnTo>
                      <a:pt x="32" y="8"/>
                    </a:lnTo>
                    <a:lnTo>
                      <a:pt x="40" y="10"/>
                    </a:lnTo>
                    <a:lnTo>
                      <a:pt x="49" y="10"/>
                    </a:lnTo>
                    <a:lnTo>
                      <a:pt x="57" y="12"/>
                    </a:lnTo>
                    <a:lnTo>
                      <a:pt x="65" y="13"/>
                    </a:lnTo>
                    <a:lnTo>
                      <a:pt x="73" y="14"/>
                    </a:lnTo>
                    <a:lnTo>
                      <a:pt x="81" y="16"/>
                    </a:lnTo>
                  </a:path>
                </a:pathLst>
              </a:custGeom>
              <a:noFill/>
              <a:ln w="12700" cap="rnd">
                <a:solidFill>
                  <a:srgbClr val="FFC8C8"/>
                </a:solidFill>
                <a:round/>
                <a:headEnd type="none" w="sm" len="sm"/>
                <a:tailEnd type="none" w="sm" len="sm"/>
              </a:ln>
            </p:spPr>
            <p:txBody>
              <a:bodyPr/>
              <a:lstStyle/>
              <a:p>
                <a:endParaRPr lang="en-US"/>
              </a:p>
            </p:txBody>
          </p:sp>
          <p:sp>
            <p:nvSpPr>
              <p:cNvPr id="84622" name="Freeform 654"/>
              <p:cNvSpPr>
                <a:spLocks noChangeAspect="1"/>
              </p:cNvSpPr>
              <p:nvPr/>
            </p:nvSpPr>
            <p:spPr bwMode="auto">
              <a:xfrm>
                <a:off x="5600" y="1089"/>
                <a:ext cx="50" cy="18"/>
              </a:xfrm>
              <a:custGeom>
                <a:avLst/>
                <a:gdLst>
                  <a:gd name="T0" fmla="*/ 0 w 103"/>
                  <a:gd name="T1" fmla="*/ 0 h 37"/>
                  <a:gd name="T2" fmla="*/ 1 w 103"/>
                  <a:gd name="T3" fmla="*/ 0 h 37"/>
                  <a:gd name="T4" fmla="*/ 2 w 103"/>
                  <a:gd name="T5" fmla="*/ 1 h 37"/>
                  <a:gd name="T6" fmla="*/ 3 w 103"/>
                  <a:gd name="T7" fmla="*/ 1 h 37"/>
                  <a:gd name="T8" fmla="*/ 4 w 103"/>
                  <a:gd name="T9" fmla="*/ 2 h 37"/>
                  <a:gd name="T10" fmla="*/ 6 w 103"/>
                  <a:gd name="T11" fmla="*/ 2 h 37"/>
                  <a:gd name="T12" fmla="*/ 7 w 103"/>
                  <a:gd name="T13" fmla="*/ 2 h 37"/>
                  <a:gd name="T14" fmla="*/ 8 w 103"/>
                  <a:gd name="T15" fmla="*/ 3 h 37"/>
                  <a:gd name="T16" fmla="*/ 9 w 103"/>
                  <a:gd name="T17" fmla="*/ 3 h 37"/>
                  <a:gd name="T18" fmla="*/ 11 w 103"/>
                  <a:gd name="T19" fmla="*/ 4 h 37"/>
                  <a:gd name="T20" fmla="*/ 12 w 103"/>
                  <a:gd name="T21" fmla="*/ 4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37"/>
                  <a:gd name="T35" fmla="*/ 103 w 103"/>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37">
                    <a:moveTo>
                      <a:pt x="0" y="0"/>
                    </a:moveTo>
                    <a:lnTo>
                      <a:pt x="9" y="5"/>
                    </a:lnTo>
                    <a:lnTo>
                      <a:pt x="19" y="9"/>
                    </a:lnTo>
                    <a:lnTo>
                      <a:pt x="29" y="13"/>
                    </a:lnTo>
                    <a:lnTo>
                      <a:pt x="40" y="16"/>
                    </a:lnTo>
                    <a:lnTo>
                      <a:pt x="50" y="19"/>
                    </a:lnTo>
                    <a:lnTo>
                      <a:pt x="60" y="22"/>
                    </a:lnTo>
                    <a:lnTo>
                      <a:pt x="71" y="25"/>
                    </a:lnTo>
                    <a:lnTo>
                      <a:pt x="82" y="28"/>
                    </a:lnTo>
                    <a:lnTo>
                      <a:pt x="92" y="32"/>
                    </a:lnTo>
                    <a:lnTo>
                      <a:pt x="102" y="36"/>
                    </a:lnTo>
                  </a:path>
                </a:pathLst>
              </a:custGeom>
              <a:noFill/>
              <a:ln w="12700" cap="rnd">
                <a:solidFill>
                  <a:srgbClr val="FFC8C8"/>
                </a:solidFill>
                <a:round/>
                <a:headEnd type="none" w="sm" len="sm"/>
                <a:tailEnd type="none" w="sm" len="sm"/>
              </a:ln>
            </p:spPr>
            <p:txBody>
              <a:bodyPr/>
              <a:lstStyle/>
              <a:p>
                <a:endParaRPr lang="en-US"/>
              </a:p>
            </p:txBody>
          </p:sp>
          <p:sp>
            <p:nvSpPr>
              <p:cNvPr id="84623" name="Freeform 655"/>
              <p:cNvSpPr>
                <a:spLocks noChangeAspect="1"/>
              </p:cNvSpPr>
              <p:nvPr/>
            </p:nvSpPr>
            <p:spPr bwMode="auto">
              <a:xfrm>
                <a:off x="5598" y="1072"/>
                <a:ext cx="52" cy="31"/>
              </a:xfrm>
              <a:custGeom>
                <a:avLst/>
                <a:gdLst>
                  <a:gd name="T0" fmla="*/ 0 w 107"/>
                  <a:gd name="T1" fmla="*/ 0 h 63"/>
                  <a:gd name="T2" fmla="*/ 0 w 107"/>
                  <a:gd name="T3" fmla="*/ 0 h 63"/>
                  <a:gd name="T4" fmla="*/ 0 w 107"/>
                  <a:gd name="T5" fmla="*/ 0 h 63"/>
                  <a:gd name="T6" fmla="*/ 0 w 107"/>
                  <a:gd name="T7" fmla="*/ 0 h 63"/>
                  <a:gd name="T8" fmla="*/ 0 w 107"/>
                  <a:gd name="T9" fmla="*/ 0 h 63"/>
                  <a:gd name="T10" fmla="*/ 0 w 107"/>
                  <a:gd name="T11" fmla="*/ 0 h 63"/>
                  <a:gd name="T12" fmla="*/ 0 w 107"/>
                  <a:gd name="T13" fmla="*/ 0 h 63"/>
                  <a:gd name="T14" fmla="*/ 0 w 107"/>
                  <a:gd name="T15" fmla="*/ 0 h 63"/>
                  <a:gd name="T16" fmla="*/ 0 w 107"/>
                  <a:gd name="T17" fmla="*/ 0 h 63"/>
                  <a:gd name="T18" fmla="*/ 0 w 107"/>
                  <a:gd name="T19" fmla="*/ 0 h 63"/>
                  <a:gd name="T20" fmla="*/ 0 w 107"/>
                  <a:gd name="T21" fmla="*/ 0 h 63"/>
                  <a:gd name="T22" fmla="*/ 0 w 107"/>
                  <a:gd name="T23" fmla="*/ 0 h 63"/>
                  <a:gd name="T24" fmla="*/ 1 w 107"/>
                  <a:gd name="T25" fmla="*/ 1 h 63"/>
                  <a:gd name="T26" fmla="*/ 2 w 107"/>
                  <a:gd name="T27" fmla="*/ 2 h 63"/>
                  <a:gd name="T28" fmla="*/ 3 w 107"/>
                  <a:gd name="T29" fmla="*/ 2 h 63"/>
                  <a:gd name="T30" fmla="*/ 4 w 107"/>
                  <a:gd name="T31" fmla="*/ 3 h 63"/>
                  <a:gd name="T32" fmla="*/ 6 w 107"/>
                  <a:gd name="T33" fmla="*/ 4 h 63"/>
                  <a:gd name="T34" fmla="*/ 7 w 107"/>
                  <a:gd name="T35" fmla="*/ 5 h 63"/>
                  <a:gd name="T36" fmla="*/ 8 w 107"/>
                  <a:gd name="T37" fmla="*/ 5 h 63"/>
                  <a:gd name="T38" fmla="*/ 10 w 107"/>
                  <a:gd name="T39" fmla="*/ 6 h 63"/>
                  <a:gd name="T40" fmla="*/ 11 w 107"/>
                  <a:gd name="T41" fmla="*/ 7 h 63"/>
                  <a:gd name="T42" fmla="*/ 12 w 107"/>
                  <a:gd name="T43" fmla="*/ 7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
                  <a:gd name="T67" fmla="*/ 0 h 63"/>
                  <a:gd name="T68" fmla="*/ 107 w 107"/>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 h="63">
                    <a:moveTo>
                      <a:pt x="1" y="0"/>
                    </a:moveTo>
                    <a:lnTo>
                      <a:pt x="1" y="0"/>
                    </a:lnTo>
                    <a:lnTo>
                      <a:pt x="0" y="0"/>
                    </a:lnTo>
                    <a:lnTo>
                      <a:pt x="8" y="9"/>
                    </a:lnTo>
                    <a:lnTo>
                      <a:pt x="18" y="17"/>
                    </a:lnTo>
                    <a:lnTo>
                      <a:pt x="28" y="23"/>
                    </a:lnTo>
                    <a:lnTo>
                      <a:pt x="39" y="30"/>
                    </a:lnTo>
                    <a:lnTo>
                      <a:pt x="50" y="36"/>
                    </a:lnTo>
                    <a:lnTo>
                      <a:pt x="61" y="41"/>
                    </a:lnTo>
                    <a:lnTo>
                      <a:pt x="73" y="46"/>
                    </a:lnTo>
                    <a:lnTo>
                      <a:pt x="84" y="51"/>
                    </a:lnTo>
                    <a:lnTo>
                      <a:pt x="96" y="56"/>
                    </a:lnTo>
                    <a:lnTo>
                      <a:pt x="106" y="62"/>
                    </a:lnTo>
                  </a:path>
                </a:pathLst>
              </a:custGeom>
              <a:noFill/>
              <a:ln w="12700" cap="rnd">
                <a:solidFill>
                  <a:srgbClr val="FFC8C8"/>
                </a:solidFill>
                <a:round/>
                <a:headEnd type="none" w="sm" len="sm"/>
                <a:tailEnd type="none" w="sm" len="sm"/>
              </a:ln>
            </p:spPr>
            <p:txBody>
              <a:bodyPr/>
              <a:lstStyle/>
              <a:p>
                <a:endParaRPr lang="en-US"/>
              </a:p>
            </p:txBody>
          </p:sp>
          <p:sp>
            <p:nvSpPr>
              <p:cNvPr id="84624" name="Freeform 656"/>
              <p:cNvSpPr>
                <a:spLocks noChangeAspect="1"/>
              </p:cNvSpPr>
              <p:nvPr/>
            </p:nvSpPr>
            <p:spPr bwMode="auto">
              <a:xfrm>
                <a:off x="5688" y="1127"/>
                <a:ext cx="143" cy="8"/>
              </a:xfrm>
              <a:custGeom>
                <a:avLst/>
                <a:gdLst>
                  <a:gd name="T0" fmla="*/ 0 w 293"/>
                  <a:gd name="T1" fmla="*/ 0 h 17"/>
                  <a:gd name="T2" fmla="*/ 3 w 293"/>
                  <a:gd name="T3" fmla="*/ 0 h 17"/>
                  <a:gd name="T4" fmla="*/ 7 w 293"/>
                  <a:gd name="T5" fmla="*/ 0 h 17"/>
                  <a:gd name="T6" fmla="*/ 10 w 293"/>
                  <a:gd name="T7" fmla="*/ 0 h 17"/>
                  <a:gd name="T8" fmla="*/ 14 w 293"/>
                  <a:gd name="T9" fmla="*/ 1 h 17"/>
                  <a:gd name="T10" fmla="*/ 17 w 293"/>
                  <a:gd name="T11" fmla="*/ 1 h 17"/>
                  <a:gd name="T12" fmla="*/ 20 w 293"/>
                  <a:gd name="T13" fmla="*/ 2 h 17"/>
                  <a:gd name="T14" fmla="*/ 24 w 293"/>
                  <a:gd name="T15" fmla="*/ 2 h 17"/>
                  <a:gd name="T16" fmla="*/ 27 w 293"/>
                  <a:gd name="T17" fmla="*/ 1 h 17"/>
                  <a:gd name="T18" fmla="*/ 30 w 293"/>
                  <a:gd name="T19" fmla="*/ 1 h 17"/>
                  <a:gd name="T20" fmla="*/ 34 w 293"/>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3"/>
                  <a:gd name="T34" fmla="*/ 0 h 17"/>
                  <a:gd name="T35" fmla="*/ 293 w 293"/>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3" h="17">
                    <a:moveTo>
                      <a:pt x="0" y="0"/>
                    </a:moveTo>
                    <a:lnTo>
                      <a:pt x="29" y="1"/>
                    </a:lnTo>
                    <a:lnTo>
                      <a:pt x="59" y="4"/>
                    </a:lnTo>
                    <a:lnTo>
                      <a:pt x="88" y="7"/>
                    </a:lnTo>
                    <a:lnTo>
                      <a:pt x="118" y="10"/>
                    </a:lnTo>
                    <a:lnTo>
                      <a:pt x="146" y="13"/>
                    </a:lnTo>
                    <a:lnTo>
                      <a:pt x="176" y="16"/>
                    </a:lnTo>
                    <a:lnTo>
                      <a:pt x="205" y="16"/>
                    </a:lnTo>
                    <a:lnTo>
                      <a:pt x="235" y="13"/>
                    </a:lnTo>
                    <a:lnTo>
                      <a:pt x="263" y="8"/>
                    </a:lnTo>
                    <a:lnTo>
                      <a:pt x="292" y="0"/>
                    </a:lnTo>
                  </a:path>
                </a:pathLst>
              </a:custGeom>
              <a:noFill/>
              <a:ln w="12700" cap="rnd">
                <a:solidFill>
                  <a:srgbClr val="FFC8C8"/>
                </a:solidFill>
                <a:round/>
                <a:headEnd type="none" w="sm" len="sm"/>
                <a:tailEnd type="none" w="sm" len="sm"/>
              </a:ln>
            </p:spPr>
            <p:txBody>
              <a:bodyPr/>
              <a:lstStyle/>
              <a:p>
                <a:endParaRPr lang="en-US"/>
              </a:p>
            </p:txBody>
          </p:sp>
          <p:sp>
            <p:nvSpPr>
              <p:cNvPr id="84625" name="Freeform 657"/>
              <p:cNvSpPr>
                <a:spLocks noChangeAspect="1"/>
              </p:cNvSpPr>
              <p:nvPr/>
            </p:nvSpPr>
            <p:spPr bwMode="auto">
              <a:xfrm>
                <a:off x="5713" y="1119"/>
                <a:ext cx="110" cy="8"/>
              </a:xfrm>
              <a:custGeom>
                <a:avLst/>
                <a:gdLst>
                  <a:gd name="T0" fmla="*/ 26 w 227"/>
                  <a:gd name="T1" fmla="*/ 0 h 17"/>
                  <a:gd name="T2" fmla="*/ 23 w 227"/>
                  <a:gd name="T3" fmla="*/ 0 h 17"/>
                  <a:gd name="T4" fmla="*/ 21 w 227"/>
                  <a:gd name="T5" fmla="*/ 0 h 17"/>
                  <a:gd name="T6" fmla="*/ 18 w 227"/>
                  <a:gd name="T7" fmla="*/ 1 h 17"/>
                  <a:gd name="T8" fmla="*/ 16 w 227"/>
                  <a:gd name="T9" fmla="*/ 1 h 17"/>
                  <a:gd name="T10" fmla="*/ 13 w 227"/>
                  <a:gd name="T11" fmla="*/ 1 h 17"/>
                  <a:gd name="T12" fmla="*/ 10 w 227"/>
                  <a:gd name="T13" fmla="*/ 2 h 17"/>
                  <a:gd name="T14" fmla="*/ 8 w 227"/>
                  <a:gd name="T15" fmla="*/ 2 h 17"/>
                  <a:gd name="T16" fmla="*/ 5 w 227"/>
                  <a:gd name="T17" fmla="*/ 2 h 17"/>
                  <a:gd name="T18" fmla="*/ 2 w 227"/>
                  <a:gd name="T19" fmla="*/ 2 h 17"/>
                  <a:gd name="T20" fmla="*/ 0 w 227"/>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
                  <a:gd name="T34" fmla="*/ 0 h 17"/>
                  <a:gd name="T35" fmla="*/ 227 w 22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 h="17">
                    <a:moveTo>
                      <a:pt x="226" y="0"/>
                    </a:moveTo>
                    <a:lnTo>
                      <a:pt x="203" y="3"/>
                    </a:lnTo>
                    <a:lnTo>
                      <a:pt x="181" y="4"/>
                    </a:lnTo>
                    <a:lnTo>
                      <a:pt x="159" y="8"/>
                    </a:lnTo>
                    <a:lnTo>
                      <a:pt x="136" y="11"/>
                    </a:lnTo>
                    <a:lnTo>
                      <a:pt x="114" y="14"/>
                    </a:lnTo>
                    <a:lnTo>
                      <a:pt x="91" y="16"/>
                    </a:lnTo>
                    <a:lnTo>
                      <a:pt x="68" y="16"/>
                    </a:lnTo>
                    <a:lnTo>
                      <a:pt x="45" y="16"/>
                    </a:lnTo>
                    <a:lnTo>
                      <a:pt x="23" y="16"/>
                    </a:lnTo>
                    <a:lnTo>
                      <a:pt x="0" y="12"/>
                    </a:lnTo>
                  </a:path>
                </a:pathLst>
              </a:custGeom>
              <a:noFill/>
              <a:ln w="12700" cap="rnd">
                <a:solidFill>
                  <a:srgbClr val="FFC8C8"/>
                </a:solidFill>
                <a:round/>
                <a:headEnd type="none" w="sm" len="sm"/>
                <a:tailEnd type="none" w="sm" len="sm"/>
              </a:ln>
            </p:spPr>
            <p:txBody>
              <a:bodyPr/>
              <a:lstStyle/>
              <a:p>
                <a:endParaRPr lang="en-US"/>
              </a:p>
            </p:txBody>
          </p:sp>
          <p:sp>
            <p:nvSpPr>
              <p:cNvPr id="84626" name="Freeform 658"/>
              <p:cNvSpPr>
                <a:spLocks noChangeAspect="1"/>
              </p:cNvSpPr>
              <p:nvPr/>
            </p:nvSpPr>
            <p:spPr bwMode="auto">
              <a:xfrm>
                <a:off x="5658" y="1106"/>
                <a:ext cx="42" cy="9"/>
              </a:xfrm>
              <a:custGeom>
                <a:avLst/>
                <a:gdLst>
                  <a:gd name="T0" fmla="*/ 0 w 87"/>
                  <a:gd name="T1" fmla="*/ 0 h 17"/>
                  <a:gd name="T2" fmla="*/ 1 w 87"/>
                  <a:gd name="T3" fmla="*/ 1 h 17"/>
                  <a:gd name="T4" fmla="*/ 2 w 87"/>
                  <a:gd name="T5" fmla="*/ 1 h 17"/>
                  <a:gd name="T6" fmla="*/ 3 w 87"/>
                  <a:gd name="T7" fmla="*/ 1 h 17"/>
                  <a:gd name="T8" fmla="*/ 4 w 87"/>
                  <a:gd name="T9" fmla="*/ 1 h 17"/>
                  <a:gd name="T10" fmla="*/ 5 w 87"/>
                  <a:gd name="T11" fmla="*/ 2 h 17"/>
                  <a:gd name="T12" fmla="*/ 6 w 87"/>
                  <a:gd name="T13" fmla="*/ 2 h 17"/>
                  <a:gd name="T14" fmla="*/ 7 w 87"/>
                  <a:gd name="T15" fmla="*/ 2 h 17"/>
                  <a:gd name="T16" fmla="*/ 8 w 87"/>
                  <a:gd name="T17" fmla="*/ 2 h 17"/>
                  <a:gd name="T18" fmla="*/ 9 w 87"/>
                  <a:gd name="T19" fmla="*/ 2 h 17"/>
                  <a:gd name="T20" fmla="*/ 10 w 87"/>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7"/>
                  <a:gd name="T35" fmla="*/ 87 w 8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7">
                    <a:moveTo>
                      <a:pt x="0" y="0"/>
                    </a:moveTo>
                    <a:lnTo>
                      <a:pt x="8" y="1"/>
                    </a:lnTo>
                    <a:lnTo>
                      <a:pt x="17" y="4"/>
                    </a:lnTo>
                    <a:lnTo>
                      <a:pt x="26" y="6"/>
                    </a:lnTo>
                    <a:lnTo>
                      <a:pt x="34" y="8"/>
                    </a:lnTo>
                    <a:lnTo>
                      <a:pt x="42" y="11"/>
                    </a:lnTo>
                    <a:lnTo>
                      <a:pt x="51" y="12"/>
                    </a:lnTo>
                    <a:lnTo>
                      <a:pt x="60" y="14"/>
                    </a:lnTo>
                    <a:lnTo>
                      <a:pt x="68" y="16"/>
                    </a:lnTo>
                    <a:lnTo>
                      <a:pt x="77" y="16"/>
                    </a:lnTo>
                    <a:lnTo>
                      <a:pt x="86" y="16"/>
                    </a:lnTo>
                  </a:path>
                </a:pathLst>
              </a:custGeom>
              <a:noFill/>
              <a:ln w="12700" cap="rnd">
                <a:solidFill>
                  <a:srgbClr val="FFC8C8"/>
                </a:solidFill>
                <a:round/>
                <a:headEnd type="none" w="sm" len="sm"/>
                <a:tailEnd type="none" w="sm" len="sm"/>
              </a:ln>
            </p:spPr>
            <p:txBody>
              <a:bodyPr/>
              <a:lstStyle/>
              <a:p>
                <a:endParaRPr lang="en-US"/>
              </a:p>
            </p:txBody>
          </p:sp>
          <p:sp>
            <p:nvSpPr>
              <p:cNvPr id="84627" name="Freeform 659"/>
              <p:cNvSpPr>
                <a:spLocks noChangeAspect="1"/>
              </p:cNvSpPr>
              <p:nvPr/>
            </p:nvSpPr>
            <p:spPr bwMode="auto">
              <a:xfrm>
                <a:off x="5662" y="1113"/>
                <a:ext cx="24" cy="8"/>
              </a:xfrm>
              <a:custGeom>
                <a:avLst/>
                <a:gdLst>
                  <a:gd name="T0" fmla="*/ 0 w 50"/>
                  <a:gd name="T1" fmla="*/ 0 h 17"/>
                  <a:gd name="T2" fmla="*/ 0 w 50"/>
                  <a:gd name="T3" fmla="*/ 0 h 17"/>
                  <a:gd name="T4" fmla="*/ 1 w 50"/>
                  <a:gd name="T5" fmla="*/ 0 h 17"/>
                  <a:gd name="T6" fmla="*/ 1 w 50"/>
                  <a:gd name="T7" fmla="*/ 0 h 17"/>
                  <a:gd name="T8" fmla="*/ 2 w 50"/>
                  <a:gd name="T9" fmla="*/ 1 h 17"/>
                  <a:gd name="T10" fmla="*/ 3 w 50"/>
                  <a:gd name="T11" fmla="*/ 1 h 17"/>
                  <a:gd name="T12" fmla="*/ 3 w 50"/>
                  <a:gd name="T13" fmla="*/ 1 h 17"/>
                  <a:gd name="T14" fmla="*/ 4 w 50"/>
                  <a:gd name="T15" fmla="*/ 1 h 17"/>
                  <a:gd name="T16" fmla="*/ 4 w 50"/>
                  <a:gd name="T17" fmla="*/ 1 h 17"/>
                  <a:gd name="T18" fmla="*/ 5 w 50"/>
                  <a:gd name="T19" fmla="*/ 1 h 17"/>
                  <a:gd name="T20" fmla="*/ 6 w 50"/>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7"/>
                  <a:gd name="T35" fmla="*/ 50 w 50"/>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7">
                    <a:moveTo>
                      <a:pt x="0" y="0"/>
                    </a:moveTo>
                    <a:lnTo>
                      <a:pt x="4" y="4"/>
                    </a:lnTo>
                    <a:lnTo>
                      <a:pt x="9" y="5"/>
                    </a:lnTo>
                    <a:lnTo>
                      <a:pt x="14" y="6"/>
                    </a:lnTo>
                    <a:lnTo>
                      <a:pt x="19" y="9"/>
                    </a:lnTo>
                    <a:lnTo>
                      <a:pt x="24" y="9"/>
                    </a:lnTo>
                    <a:lnTo>
                      <a:pt x="29" y="10"/>
                    </a:lnTo>
                    <a:lnTo>
                      <a:pt x="34" y="12"/>
                    </a:lnTo>
                    <a:lnTo>
                      <a:pt x="39" y="13"/>
                    </a:lnTo>
                    <a:lnTo>
                      <a:pt x="44" y="13"/>
                    </a:lnTo>
                    <a:lnTo>
                      <a:pt x="49" y="16"/>
                    </a:lnTo>
                  </a:path>
                </a:pathLst>
              </a:custGeom>
              <a:noFill/>
              <a:ln w="12700" cap="rnd">
                <a:solidFill>
                  <a:srgbClr val="FFC8C8"/>
                </a:solidFill>
                <a:round/>
                <a:headEnd type="none" w="sm" len="sm"/>
                <a:tailEnd type="none" w="sm" len="sm"/>
              </a:ln>
            </p:spPr>
            <p:txBody>
              <a:bodyPr/>
              <a:lstStyle/>
              <a:p>
                <a:endParaRPr lang="en-US"/>
              </a:p>
            </p:txBody>
          </p:sp>
          <p:sp>
            <p:nvSpPr>
              <p:cNvPr id="84628" name="Freeform 660"/>
              <p:cNvSpPr>
                <a:spLocks noChangeAspect="1"/>
              </p:cNvSpPr>
              <p:nvPr/>
            </p:nvSpPr>
            <p:spPr bwMode="auto">
              <a:xfrm>
                <a:off x="5660" y="1121"/>
                <a:ext cx="13" cy="8"/>
              </a:xfrm>
              <a:custGeom>
                <a:avLst/>
                <a:gdLst>
                  <a:gd name="T0" fmla="*/ 0 w 27"/>
                  <a:gd name="T1" fmla="*/ 0 h 17"/>
                  <a:gd name="T2" fmla="*/ 0 w 27"/>
                  <a:gd name="T3" fmla="*/ 0 h 17"/>
                  <a:gd name="T4" fmla="*/ 0 w 27"/>
                  <a:gd name="T5" fmla="*/ 0 h 17"/>
                  <a:gd name="T6" fmla="*/ 1 w 27"/>
                  <a:gd name="T7" fmla="*/ 0 h 17"/>
                  <a:gd name="T8" fmla="*/ 1 w 27"/>
                  <a:gd name="T9" fmla="*/ 1 h 17"/>
                  <a:gd name="T10" fmla="*/ 1 w 27"/>
                  <a:gd name="T11" fmla="*/ 2 h 17"/>
                  <a:gd name="T12" fmla="*/ 2 w 27"/>
                  <a:gd name="T13" fmla="*/ 2 h 17"/>
                  <a:gd name="T14" fmla="*/ 2 w 27"/>
                  <a:gd name="T15" fmla="*/ 2 h 17"/>
                  <a:gd name="T16" fmla="*/ 2 w 27"/>
                  <a:gd name="T17" fmla="*/ 2 h 17"/>
                  <a:gd name="T18" fmla="*/ 3 w 27"/>
                  <a:gd name="T19" fmla="*/ 2 h 17"/>
                  <a:gd name="T20" fmla="*/ 3 w 27"/>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7"/>
                  <a:gd name="T35" fmla="*/ 27 w 2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7">
                    <a:moveTo>
                      <a:pt x="0" y="0"/>
                    </a:moveTo>
                    <a:lnTo>
                      <a:pt x="3" y="0"/>
                    </a:lnTo>
                    <a:lnTo>
                      <a:pt x="5" y="0"/>
                    </a:lnTo>
                    <a:lnTo>
                      <a:pt x="8" y="5"/>
                    </a:lnTo>
                    <a:lnTo>
                      <a:pt x="10" y="10"/>
                    </a:lnTo>
                    <a:lnTo>
                      <a:pt x="13" y="16"/>
                    </a:lnTo>
                    <a:lnTo>
                      <a:pt x="16" y="16"/>
                    </a:lnTo>
                    <a:lnTo>
                      <a:pt x="19" y="16"/>
                    </a:lnTo>
                    <a:lnTo>
                      <a:pt x="21" y="16"/>
                    </a:lnTo>
                    <a:lnTo>
                      <a:pt x="24" y="16"/>
                    </a:lnTo>
                    <a:lnTo>
                      <a:pt x="26" y="16"/>
                    </a:lnTo>
                  </a:path>
                </a:pathLst>
              </a:custGeom>
              <a:noFill/>
              <a:ln w="12700" cap="rnd">
                <a:solidFill>
                  <a:srgbClr val="FFC8C8"/>
                </a:solidFill>
                <a:round/>
                <a:headEnd type="none" w="sm" len="sm"/>
                <a:tailEnd type="none" w="sm" len="sm"/>
              </a:ln>
            </p:spPr>
            <p:txBody>
              <a:bodyPr/>
              <a:lstStyle/>
              <a:p>
                <a:endParaRPr lang="en-US"/>
              </a:p>
            </p:txBody>
          </p:sp>
          <p:sp>
            <p:nvSpPr>
              <p:cNvPr id="84629" name="Freeform 661"/>
              <p:cNvSpPr>
                <a:spLocks noChangeAspect="1"/>
              </p:cNvSpPr>
              <p:nvPr/>
            </p:nvSpPr>
            <p:spPr bwMode="auto">
              <a:xfrm>
                <a:off x="5456" y="1398"/>
                <a:ext cx="88" cy="55"/>
              </a:xfrm>
              <a:custGeom>
                <a:avLst/>
                <a:gdLst>
                  <a:gd name="T0" fmla="*/ 17 w 181"/>
                  <a:gd name="T1" fmla="*/ 2 h 112"/>
                  <a:gd name="T2" fmla="*/ 16 w 181"/>
                  <a:gd name="T3" fmla="*/ 2 h 112"/>
                  <a:gd name="T4" fmla="*/ 16 w 181"/>
                  <a:gd name="T5" fmla="*/ 2 h 112"/>
                  <a:gd name="T6" fmla="*/ 16 w 181"/>
                  <a:gd name="T7" fmla="*/ 1 h 112"/>
                  <a:gd name="T8" fmla="*/ 15 w 181"/>
                  <a:gd name="T9" fmla="*/ 1 h 112"/>
                  <a:gd name="T10" fmla="*/ 15 w 181"/>
                  <a:gd name="T11" fmla="*/ 1 h 112"/>
                  <a:gd name="T12" fmla="*/ 13 w 181"/>
                  <a:gd name="T13" fmla="*/ 0 h 112"/>
                  <a:gd name="T14" fmla="*/ 10 w 181"/>
                  <a:gd name="T15" fmla="*/ 0 h 112"/>
                  <a:gd name="T16" fmla="*/ 8 w 181"/>
                  <a:gd name="T17" fmla="*/ 0 h 112"/>
                  <a:gd name="T18" fmla="*/ 6 w 181"/>
                  <a:gd name="T19" fmla="*/ 0 h 112"/>
                  <a:gd name="T20" fmla="*/ 3 w 181"/>
                  <a:gd name="T21" fmla="*/ 1 h 112"/>
                  <a:gd name="T22" fmla="*/ 2 w 181"/>
                  <a:gd name="T23" fmla="*/ 1 h 112"/>
                  <a:gd name="T24" fmla="*/ 1 w 181"/>
                  <a:gd name="T25" fmla="*/ 2 h 112"/>
                  <a:gd name="T26" fmla="*/ 0 w 181"/>
                  <a:gd name="T27" fmla="*/ 4 h 112"/>
                  <a:gd name="T28" fmla="*/ 0 w 181"/>
                  <a:gd name="T29" fmla="*/ 6 h 112"/>
                  <a:gd name="T30" fmla="*/ 0 w 181"/>
                  <a:gd name="T31" fmla="*/ 8 h 112"/>
                  <a:gd name="T32" fmla="*/ 0 w 181"/>
                  <a:gd name="T33" fmla="*/ 8 h 112"/>
                  <a:gd name="T34" fmla="*/ 0 w 181"/>
                  <a:gd name="T35" fmla="*/ 9 h 112"/>
                  <a:gd name="T36" fmla="*/ 1 w 181"/>
                  <a:gd name="T37" fmla="*/ 10 h 112"/>
                  <a:gd name="T38" fmla="*/ 2 w 181"/>
                  <a:gd name="T39" fmla="*/ 10 h 112"/>
                  <a:gd name="T40" fmla="*/ 3 w 181"/>
                  <a:gd name="T41" fmla="*/ 11 h 112"/>
                  <a:gd name="T42" fmla="*/ 3 w 181"/>
                  <a:gd name="T43" fmla="*/ 11 h 112"/>
                  <a:gd name="T44" fmla="*/ 4 w 181"/>
                  <a:gd name="T45" fmla="*/ 11 h 112"/>
                  <a:gd name="T46" fmla="*/ 6 w 181"/>
                  <a:gd name="T47" fmla="*/ 11 h 112"/>
                  <a:gd name="T48" fmla="*/ 8 w 181"/>
                  <a:gd name="T49" fmla="*/ 11 h 112"/>
                  <a:gd name="T50" fmla="*/ 10 w 181"/>
                  <a:gd name="T51" fmla="*/ 11 h 112"/>
                  <a:gd name="T52" fmla="*/ 12 w 181"/>
                  <a:gd name="T53" fmla="*/ 12 h 112"/>
                  <a:gd name="T54" fmla="*/ 13 w 181"/>
                  <a:gd name="T55" fmla="*/ 13 h 112"/>
                  <a:gd name="T56" fmla="*/ 15 w 181"/>
                  <a:gd name="T57" fmla="*/ 13 h 112"/>
                  <a:gd name="T58" fmla="*/ 17 w 181"/>
                  <a:gd name="T59" fmla="*/ 13 h 112"/>
                  <a:gd name="T60" fmla="*/ 18 w 181"/>
                  <a:gd name="T61" fmla="*/ 12 h 112"/>
                  <a:gd name="T62" fmla="*/ 20 w 181"/>
                  <a:gd name="T63" fmla="*/ 11 h 112"/>
                  <a:gd name="T64" fmla="*/ 20 w 181"/>
                  <a:gd name="T65" fmla="*/ 10 h 112"/>
                  <a:gd name="T66" fmla="*/ 21 w 181"/>
                  <a:gd name="T67" fmla="*/ 10 h 112"/>
                  <a:gd name="T68" fmla="*/ 20 w 181"/>
                  <a:gd name="T69" fmla="*/ 8 h 112"/>
                  <a:gd name="T70" fmla="*/ 20 w 181"/>
                  <a:gd name="T71" fmla="*/ 7 h 112"/>
                  <a:gd name="T72" fmla="*/ 19 w 181"/>
                  <a:gd name="T73" fmla="*/ 6 h 112"/>
                  <a:gd name="T74" fmla="*/ 18 w 181"/>
                  <a:gd name="T75" fmla="*/ 4 h 112"/>
                  <a:gd name="T76" fmla="*/ 17 w 181"/>
                  <a:gd name="T77" fmla="*/ 2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1"/>
                  <a:gd name="T118" fmla="*/ 0 h 112"/>
                  <a:gd name="T119" fmla="*/ 181 w 181"/>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1" h="112">
                    <a:moveTo>
                      <a:pt x="144" y="21"/>
                    </a:moveTo>
                    <a:lnTo>
                      <a:pt x="142" y="20"/>
                    </a:lnTo>
                    <a:lnTo>
                      <a:pt x="140" y="20"/>
                    </a:lnTo>
                    <a:lnTo>
                      <a:pt x="139" y="18"/>
                    </a:lnTo>
                    <a:lnTo>
                      <a:pt x="137" y="17"/>
                    </a:lnTo>
                    <a:lnTo>
                      <a:pt x="136" y="16"/>
                    </a:lnTo>
                    <a:lnTo>
                      <a:pt x="134" y="14"/>
                    </a:lnTo>
                    <a:lnTo>
                      <a:pt x="133" y="13"/>
                    </a:lnTo>
                    <a:lnTo>
                      <a:pt x="131" y="12"/>
                    </a:lnTo>
                    <a:lnTo>
                      <a:pt x="130" y="11"/>
                    </a:lnTo>
                    <a:lnTo>
                      <a:pt x="128" y="10"/>
                    </a:lnTo>
                    <a:lnTo>
                      <a:pt x="119" y="4"/>
                    </a:lnTo>
                    <a:lnTo>
                      <a:pt x="109" y="1"/>
                    </a:lnTo>
                    <a:lnTo>
                      <a:pt x="99" y="0"/>
                    </a:lnTo>
                    <a:lnTo>
                      <a:pt x="89" y="0"/>
                    </a:lnTo>
                    <a:lnTo>
                      <a:pt x="79" y="0"/>
                    </a:lnTo>
                    <a:lnTo>
                      <a:pt x="69" y="1"/>
                    </a:lnTo>
                    <a:lnTo>
                      <a:pt x="59" y="4"/>
                    </a:lnTo>
                    <a:lnTo>
                      <a:pt x="49" y="6"/>
                    </a:lnTo>
                    <a:lnTo>
                      <a:pt x="38" y="9"/>
                    </a:lnTo>
                    <a:lnTo>
                      <a:pt x="29" y="12"/>
                    </a:lnTo>
                    <a:lnTo>
                      <a:pt x="22" y="14"/>
                    </a:lnTo>
                    <a:lnTo>
                      <a:pt x="16" y="19"/>
                    </a:lnTo>
                    <a:lnTo>
                      <a:pt x="10" y="23"/>
                    </a:lnTo>
                    <a:lnTo>
                      <a:pt x="6" y="30"/>
                    </a:lnTo>
                    <a:lnTo>
                      <a:pt x="3" y="36"/>
                    </a:lnTo>
                    <a:lnTo>
                      <a:pt x="1" y="43"/>
                    </a:lnTo>
                    <a:lnTo>
                      <a:pt x="0" y="50"/>
                    </a:lnTo>
                    <a:lnTo>
                      <a:pt x="0" y="58"/>
                    </a:lnTo>
                    <a:lnTo>
                      <a:pt x="1" y="65"/>
                    </a:lnTo>
                    <a:lnTo>
                      <a:pt x="3" y="72"/>
                    </a:lnTo>
                    <a:lnTo>
                      <a:pt x="5" y="75"/>
                    </a:lnTo>
                    <a:lnTo>
                      <a:pt x="6" y="77"/>
                    </a:lnTo>
                    <a:lnTo>
                      <a:pt x="9" y="80"/>
                    </a:lnTo>
                    <a:lnTo>
                      <a:pt x="12" y="83"/>
                    </a:lnTo>
                    <a:lnTo>
                      <a:pt x="15" y="85"/>
                    </a:lnTo>
                    <a:lnTo>
                      <a:pt x="18" y="87"/>
                    </a:lnTo>
                    <a:lnTo>
                      <a:pt x="21" y="89"/>
                    </a:lnTo>
                    <a:lnTo>
                      <a:pt x="24" y="90"/>
                    </a:lnTo>
                    <a:lnTo>
                      <a:pt x="27" y="91"/>
                    </a:lnTo>
                    <a:lnTo>
                      <a:pt x="31" y="92"/>
                    </a:lnTo>
                    <a:lnTo>
                      <a:pt x="39" y="93"/>
                    </a:lnTo>
                    <a:lnTo>
                      <a:pt x="48" y="93"/>
                    </a:lnTo>
                    <a:lnTo>
                      <a:pt x="56" y="93"/>
                    </a:lnTo>
                    <a:lnTo>
                      <a:pt x="65" y="93"/>
                    </a:lnTo>
                    <a:lnTo>
                      <a:pt x="73" y="93"/>
                    </a:lnTo>
                    <a:lnTo>
                      <a:pt x="82" y="94"/>
                    </a:lnTo>
                    <a:lnTo>
                      <a:pt x="91" y="96"/>
                    </a:lnTo>
                    <a:lnTo>
                      <a:pt x="98" y="99"/>
                    </a:lnTo>
                    <a:lnTo>
                      <a:pt x="107" y="102"/>
                    </a:lnTo>
                    <a:lnTo>
                      <a:pt x="114" y="108"/>
                    </a:lnTo>
                    <a:lnTo>
                      <a:pt x="119" y="110"/>
                    </a:lnTo>
                    <a:lnTo>
                      <a:pt x="126" y="111"/>
                    </a:lnTo>
                    <a:lnTo>
                      <a:pt x="133" y="111"/>
                    </a:lnTo>
                    <a:lnTo>
                      <a:pt x="142" y="109"/>
                    </a:lnTo>
                    <a:lnTo>
                      <a:pt x="151" y="107"/>
                    </a:lnTo>
                    <a:lnTo>
                      <a:pt x="159" y="104"/>
                    </a:lnTo>
                    <a:lnTo>
                      <a:pt x="166" y="100"/>
                    </a:lnTo>
                    <a:lnTo>
                      <a:pt x="173" y="96"/>
                    </a:lnTo>
                    <a:lnTo>
                      <a:pt x="177" y="92"/>
                    </a:lnTo>
                    <a:lnTo>
                      <a:pt x="179" y="87"/>
                    </a:lnTo>
                    <a:lnTo>
                      <a:pt x="180" y="82"/>
                    </a:lnTo>
                    <a:lnTo>
                      <a:pt x="180" y="77"/>
                    </a:lnTo>
                    <a:lnTo>
                      <a:pt x="178" y="71"/>
                    </a:lnTo>
                    <a:lnTo>
                      <a:pt x="177" y="65"/>
                    </a:lnTo>
                    <a:lnTo>
                      <a:pt x="174" y="59"/>
                    </a:lnTo>
                    <a:lnTo>
                      <a:pt x="172" y="54"/>
                    </a:lnTo>
                    <a:lnTo>
                      <a:pt x="169" y="48"/>
                    </a:lnTo>
                    <a:lnTo>
                      <a:pt x="166" y="42"/>
                    </a:lnTo>
                    <a:lnTo>
                      <a:pt x="162" y="38"/>
                    </a:lnTo>
                    <a:lnTo>
                      <a:pt x="159" y="33"/>
                    </a:lnTo>
                    <a:lnTo>
                      <a:pt x="144" y="21"/>
                    </a:lnTo>
                  </a:path>
                </a:pathLst>
              </a:custGeom>
              <a:solidFill>
                <a:srgbClr val="FFB1B1"/>
              </a:solidFill>
              <a:ln w="9525" cap="rnd">
                <a:noFill/>
                <a:round/>
                <a:headEnd/>
                <a:tailEnd/>
              </a:ln>
            </p:spPr>
            <p:txBody>
              <a:bodyPr/>
              <a:lstStyle/>
              <a:p>
                <a:endParaRPr lang="en-US"/>
              </a:p>
            </p:txBody>
          </p:sp>
          <p:sp>
            <p:nvSpPr>
              <p:cNvPr id="84630" name="Freeform 662"/>
              <p:cNvSpPr>
                <a:spLocks noChangeAspect="1"/>
              </p:cNvSpPr>
              <p:nvPr/>
            </p:nvSpPr>
            <p:spPr bwMode="auto">
              <a:xfrm>
                <a:off x="5866" y="1368"/>
                <a:ext cx="96" cy="60"/>
              </a:xfrm>
              <a:custGeom>
                <a:avLst/>
                <a:gdLst>
                  <a:gd name="T0" fmla="*/ 6 w 195"/>
                  <a:gd name="T1" fmla="*/ 0 h 124"/>
                  <a:gd name="T2" fmla="*/ 5 w 195"/>
                  <a:gd name="T3" fmla="*/ 0 h 124"/>
                  <a:gd name="T4" fmla="*/ 4 w 195"/>
                  <a:gd name="T5" fmla="*/ 0 h 124"/>
                  <a:gd name="T6" fmla="*/ 3 w 195"/>
                  <a:gd name="T7" fmla="*/ 1 h 124"/>
                  <a:gd name="T8" fmla="*/ 3 w 195"/>
                  <a:gd name="T9" fmla="*/ 1 h 124"/>
                  <a:gd name="T10" fmla="*/ 2 w 195"/>
                  <a:gd name="T11" fmla="*/ 1 h 124"/>
                  <a:gd name="T12" fmla="*/ 1 w 195"/>
                  <a:gd name="T13" fmla="*/ 2 h 124"/>
                  <a:gd name="T14" fmla="*/ 0 w 195"/>
                  <a:gd name="T15" fmla="*/ 3 h 124"/>
                  <a:gd name="T16" fmla="*/ 0 w 195"/>
                  <a:gd name="T17" fmla="*/ 3 h 124"/>
                  <a:gd name="T18" fmla="*/ 0 w 195"/>
                  <a:gd name="T19" fmla="*/ 4 h 124"/>
                  <a:gd name="T20" fmla="*/ 0 w 195"/>
                  <a:gd name="T21" fmla="*/ 5 h 124"/>
                  <a:gd name="T22" fmla="*/ 0 w 195"/>
                  <a:gd name="T23" fmla="*/ 5 h 124"/>
                  <a:gd name="T24" fmla="*/ 0 w 195"/>
                  <a:gd name="T25" fmla="*/ 6 h 124"/>
                  <a:gd name="T26" fmla="*/ 0 w 195"/>
                  <a:gd name="T27" fmla="*/ 7 h 124"/>
                  <a:gd name="T28" fmla="*/ 0 w 195"/>
                  <a:gd name="T29" fmla="*/ 7 h 124"/>
                  <a:gd name="T30" fmla="*/ 0 w 195"/>
                  <a:gd name="T31" fmla="*/ 8 h 124"/>
                  <a:gd name="T32" fmla="*/ 1 w 195"/>
                  <a:gd name="T33" fmla="*/ 9 h 124"/>
                  <a:gd name="T34" fmla="*/ 1 w 195"/>
                  <a:gd name="T35" fmla="*/ 10 h 124"/>
                  <a:gd name="T36" fmla="*/ 1 w 195"/>
                  <a:gd name="T37" fmla="*/ 10 h 124"/>
                  <a:gd name="T38" fmla="*/ 2 w 195"/>
                  <a:gd name="T39" fmla="*/ 11 h 124"/>
                  <a:gd name="T40" fmla="*/ 3 w 195"/>
                  <a:gd name="T41" fmla="*/ 11 h 124"/>
                  <a:gd name="T42" fmla="*/ 4 w 195"/>
                  <a:gd name="T43" fmla="*/ 11 h 124"/>
                  <a:gd name="T44" fmla="*/ 4 w 195"/>
                  <a:gd name="T45" fmla="*/ 11 h 124"/>
                  <a:gd name="T46" fmla="*/ 5 w 195"/>
                  <a:gd name="T47" fmla="*/ 11 h 124"/>
                  <a:gd name="T48" fmla="*/ 6 w 195"/>
                  <a:gd name="T49" fmla="*/ 12 h 124"/>
                  <a:gd name="T50" fmla="*/ 7 w 195"/>
                  <a:gd name="T51" fmla="*/ 12 h 124"/>
                  <a:gd name="T52" fmla="*/ 8 w 195"/>
                  <a:gd name="T53" fmla="*/ 12 h 124"/>
                  <a:gd name="T54" fmla="*/ 9 w 195"/>
                  <a:gd name="T55" fmla="*/ 12 h 124"/>
                  <a:gd name="T56" fmla="*/ 10 w 195"/>
                  <a:gd name="T57" fmla="*/ 12 h 124"/>
                  <a:gd name="T58" fmla="*/ 12 w 195"/>
                  <a:gd name="T59" fmla="*/ 12 h 124"/>
                  <a:gd name="T60" fmla="*/ 13 w 195"/>
                  <a:gd name="T61" fmla="*/ 13 h 124"/>
                  <a:gd name="T62" fmla="*/ 14 w 195"/>
                  <a:gd name="T63" fmla="*/ 13 h 124"/>
                  <a:gd name="T64" fmla="*/ 15 w 195"/>
                  <a:gd name="T65" fmla="*/ 14 h 124"/>
                  <a:gd name="T66" fmla="*/ 15 w 195"/>
                  <a:gd name="T67" fmla="*/ 14 h 124"/>
                  <a:gd name="T68" fmla="*/ 16 w 195"/>
                  <a:gd name="T69" fmla="*/ 14 h 124"/>
                  <a:gd name="T70" fmla="*/ 17 w 195"/>
                  <a:gd name="T71" fmla="*/ 14 h 124"/>
                  <a:gd name="T72" fmla="*/ 19 w 195"/>
                  <a:gd name="T73" fmla="*/ 14 h 124"/>
                  <a:gd name="T74" fmla="*/ 20 w 195"/>
                  <a:gd name="T75" fmla="*/ 13 h 124"/>
                  <a:gd name="T76" fmla="*/ 21 w 195"/>
                  <a:gd name="T77" fmla="*/ 12 h 124"/>
                  <a:gd name="T78" fmla="*/ 22 w 195"/>
                  <a:gd name="T79" fmla="*/ 11 h 124"/>
                  <a:gd name="T80" fmla="*/ 23 w 195"/>
                  <a:gd name="T81" fmla="*/ 9 h 124"/>
                  <a:gd name="T82" fmla="*/ 23 w 195"/>
                  <a:gd name="T83" fmla="*/ 8 h 124"/>
                  <a:gd name="T84" fmla="*/ 23 w 195"/>
                  <a:gd name="T85" fmla="*/ 6 h 124"/>
                  <a:gd name="T86" fmla="*/ 23 w 195"/>
                  <a:gd name="T87" fmla="*/ 5 h 124"/>
                  <a:gd name="T88" fmla="*/ 23 w 195"/>
                  <a:gd name="T89" fmla="*/ 5 h 124"/>
                  <a:gd name="T90" fmla="*/ 22 w 195"/>
                  <a:gd name="T91" fmla="*/ 4 h 124"/>
                  <a:gd name="T92" fmla="*/ 21 w 195"/>
                  <a:gd name="T93" fmla="*/ 3 h 124"/>
                  <a:gd name="T94" fmla="*/ 20 w 195"/>
                  <a:gd name="T95" fmla="*/ 2 h 124"/>
                  <a:gd name="T96" fmla="*/ 19 w 195"/>
                  <a:gd name="T97" fmla="*/ 2 h 124"/>
                  <a:gd name="T98" fmla="*/ 18 w 195"/>
                  <a:gd name="T99" fmla="*/ 1 h 124"/>
                  <a:gd name="T100" fmla="*/ 17 w 195"/>
                  <a:gd name="T101" fmla="*/ 1 h 124"/>
                  <a:gd name="T102" fmla="*/ 16 w 195"/>
                  <a:gd name="T103" fmla="*/ 0 h 124"/>
                  <a:gd name="T104" fmla="*/ 15 w 195"/>
                  <a:gd name="T105" fmla="*/ 0 h 124"/>
                  <a:gd name="T106" fmla="*/ 13 w 195"/>
                  <a:gd name="T107" fmla="*/ 0 h 124"/>
                  <a:gd name="T108" fmla="*/ 12 w 195"/>
                  <a:gd name="T109" fmla="*/ 0 h 124"/>
                  <a:gd name="T110" fmla="*/ 6 w 195"/>
                  <a:gd name="T111" fmla="*/ 0 h 1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5"/>
                  <a:gd name="T169" fmla="*/ 0 h 124"/>
                  <a:gd name="T170" fmla="*/ 195 w 195"/>
                  <a:gd name="T171" fmla="*/ 124 h 1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5" h="124">
                    <a:moveTo>
                      <a:pt x="54" y="3"/>
                    </a:moveTo>
                    <a:lnTo>
                      <a:pt x="46" y="4"/>
                    </a:lnTo>
                    <a:lnTo>
                      <a:pt x="38" y="6"/>
                    </a:lnTo>
                    <a:lnTo>
                      <a:pt x="31" y="8"/>
                    </a:lnTo>
                    <a:lnTo>
                      <a:pt x="24" y="11"/>
                    </a:lnTo>
                    <a:lnTo>
                      <a:pt x="17" y="15"/>
                    </a:lnTo>
                    <a:lnTo>
                      <a:pt x="12" y="19"/>
                    </a:lnTo>
                    <a:lnTo>
                      <a:pt x="6" y="25"/>
                    </a:lnTo>
                    <a:lnTo>
                      <a:pt x="3" y="30"/>
                    </a:lnTo>
                    <a:lnTo>
                      <a:pt x="1" y="37"/>
                    </a:lnTo>
                    <a:lnTo>
                      <a:pt x="0" y="44"/>
                    </a:lnTo>
                    <a:lnTo>
                      <a:pt x="0" y="50"/>
                    </a:lnTo>
                    <a:lnTo>
                      <a:pt x="2" y="57"/>
                    </a:lnTo>
                    <a:lnTo>
                      <a:pt x="2" y="64"/>
                    </a:lnTo>
                    <a:lnTo>
                      <a:pt x="5" y="71"/>
                    </a:lnTo>
                    <a:lnTo>
                      <a:pt x="8" y="78"/>
                    </a:lnTo>
                    <a:lnTo>
                      <a:pt x="12" y="84"/>
                    </a:lnTo>
                    <a:lnTo>
                      <a:pt x="15" y="89"/>
                    </a:lnTo>
                    <a:lnTo>
                      <a:pt x="21" y="94"/>
                    </a:lnTo>
                    <a:lnTo>
                      <a:pt x="27" y="98"/>
                    </a:lnTo>
                    <a:lnTo>
                      <a:pt x="35" y="99"/>
                    </a:lnTo>
                    <a:lnTo>
                      <a:pt x="44" y="100"/>
                    </a:lnTo>
                    <a:lnTo>
                      <a:pt x="53" y="101"/>
                    </a:lnTo>
                    <a:lnTo>
                      <a:pt x="62" y="102"/>
                    </a:lnTo>
                    <a:lnTo>
                      <a:pt x="70" y="104"/>
                    </a:lnTo>
                    <a:lnTo>
                      <a:pt x="79" y="104"/>
                    </a:lnTo>
                    <a:lnTo>
                      <a:pt x="88" y="106"/>
                    </a:lnTo>
                    <a:lnTo>
                      <a:pt x="97" y="108"/>
                    </a:lnTo>
                    <a:lnTo>
                      <a:pt x="105" y="111"/>
                    </a:lnTo>
                    <a:lnTo>
                      <a:pt x="113" y="114"/>
                    </a:lnTo>
                    <a:lnTo>
                      <a:pt x="122" y="118"/>
                    </a:lnTo>
                    <a:lnTo>
                      <a:pt x="135" y="123"/>
                    </a:lnTo>
                    <a:lnTo>
                      <a:pt x="147" y="123"/>
                    </a:lnTo>
                    <a:lnTo>
                      <a:pt x="159" y="120"/>
                    </a:lnTo>
                    <a:lnTo>
                      <a:pt x="170" y="113"/>
                    </a:lnTo>
                    <a:lnTo>
                      <a:pt x="179" y="104"/>
                    </a:lnTo>
                    <a:lnTo>
                      <a:pt x="186" y="94"/>
                    </a:lnTo>
                    <a:lnTo>
                      <a:pt x="192" y="82"/>
                    </a:lnTo>
                    <a:lnTo>
                      <a:pt x="194" y="69"/>
                    </a:lnTo>
                    <a:lnTo>
                      <a:pt x="194" y="55"/>
                    </a:lnTo>
                    <a:lnTo>
                      <a:pt x="191" y="42"/>
                    </a:lnTo>
                    <a:lnTo>
                      <a:pt x="186" y="33"/>
                    </a:lnTo>
                    <a:lnTo>
                      <a:pt x="179" y="26"/>
                    </a:lnTo>
                    <a:lnTo>
                      <a:pt x="171" y="20"/>
                    </a:lnTo>
                    <a:lnTo>
                      <a:pt x="163" y="16"/>
                    </a:lnTo>
                    <a:lnTo>
                      <a:pt x="153" y="12"/>
                    </a:lnTo>
                    <a:lnTo>
                      <a:pt x="142" y="9"/>
                    </a:lnTo>
                    <a:lnTo>
                      <a:pt x="132" y="6"/>
                    </a:lnTo>
                    <a:lnTo>
                      <a:pt x="122" y="5"/>
                    </a:lnTo>
                    <a:lnTo>
                      <a:pt x="111" y="3"/>
                    </a:lnTo>
                    <a:lnTo>
                      <a:pt x="101" y="0"/>
                    </a:lnTo>
                    <a:lnTo>
                      <a:pt x="54" y="3"/>
                    </a:lnTo>
                  </a:path>
                </a:pathLst>
              </a:custGeom>
              <a:solidFill>
                <a:srgbClr val="FFB1B1"/>
              </a:solidFill>
              <a:ln w="9525" cap="rnd">
                <a:noFill/>
                <a:round/>
                <a:headEnd/>
                <a:tailEnd/>
              </a:ln>
            </p:spPr>
            <p:txBody>
              <a:bodyPr/>
              <a:lstStyle/>
              <a:p>
                <a:endParaRPr lang="en-US"/>
              </a:p>
            </p:txBody>
          </p:sp>
          <p:sp>
            <p:nvSpPr>
              <p:cNvPr id="84631" name="Freeform 663"/>
              <p:cNvSpPr>
                <a:spLocks noChangeAspect="1"/>
              </p:cNvSpPr>
              <p:nvPr/>
            </p:nvSpPr>
            <p:spPr bwMode="auto">
              <a:xfrm>
                <a:off x="5438" y="1647"/>
                <a:ext cx="75" cy="61"/>
              </a:xfrm>
              <a:custGeom>
                <a:avLst/>
                <a:gdLst>
                  <a:gd name="T0" fmla="*/ 18 w 153"/>
                  <a:gd name="T1" fmla="*/ 0 h 124"/>
                  <a:gd name="T2" fmla="*/ 17 w 153"/>
                  <a:gd name="T3" fmla="*/ 2 h 124"/>
                  <a:gd name="T4" fmla="*/ 16 w 153"/>
                  <a:gd name="T5" fmla="*/ 4 h 124"/>
                  <a:gd name="T6" fmla="*/ 14 w 153"/>
                  <a:gd name="T7" fmla="*/ 6 h 124"/>
                  <a:gd name="T8" fmla="*/ 12 w 153"/>
                  <a:gd name="T9" fmla="*/ 8 h 124"/>
                  <a:gd name="T10" fmla="*/ 11 w 153"/>
                  <a:gd name="T11" fmla="*/ 10 h 124"/>
                  <a:gd name="T12" fmla="*/ 9 w 153"/>
                  <a:gd name="T13" fmla="*/ 11 h 124"/>
                  <a:gd name="T14" fmla="*/ 7 w 153"/>
                  <a:gd name="T15" fmla="*/ 13 h 124"/>
                  <a:gd name="T16" fmla="*/ 4 w 153"/>
                  <a:gd name="T17" fmla="*/ 14 h 124"/>
                  <a:gd name="T18" fmla="*/ 2 w 153"/>
                  <a:gd name="T19" fmla="*/ 14 h 124"/>
                  <a:gd name="T20" fmla="*/ 0 w 153"/>
                  <a:gd name="T21" fmla="*/ 15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124"/>
                  <a:gd name="T35" fmla="*/ 153 w 153"/>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124">
                    <a:moveTo>
                      <a:pt x="152" y="0"/>
                    </a:moveTo>
                    <a:lnTo>
                      <a:pt x="143" y="18"/>
                    </a:lnTo>
                    <a:lnTo>
                      <a:pt x="132" y="36"/>
                    </a:lnTo>
                    <a:lnTo>
                      <a:pt x="121" y="52"/>
                    </a:lnTo>
                    <a:lnTo>
                      <a:pt x="107" y="68"/>
                    </a:lnTo>
                    <a:lnTo>
                      <a:pt x="92" y="82"/>
                    </a:lnTo>
                    <a:lnTo>
                      <a:pt x="76" y="95"/>
                    </a:lnTo>
                    <a:lnTo>
                      <a:pt x="58" y="105"/>
                    </a:lnTo>
                    <a:lnTo>
                      <a:pt x="39" y="113"/>
                    </a:lnTo>
                    <a:lnTo>
                      <a:pt x="20" y="120"/>
                    </a:lnTo>
                    <a:lnTo>
                      <a:pt x="0" y="123"/>
                    </a:lnTo>
                  </a:path>
                </a:pathLst>
              </a:custGeom>
              <a:noFill/>
              <a:ln w="12700" cap="rnd">
                <a:solidFill>
                  <a:srgbClr val="98724B"/>
                </a:solidFill>
                <a:round/>
                <a:headEnd type="none" w="sm" len="sm"/>
                <a:tailEnd type="none" w="sm" len="sm"/>
              </a:ln>
            </p:spPr>
            <p:txBody>
              <a:bodyPr/>
              <a:lstStyle/>
              <a:p>
                <a:endParaRPr lang="en-US"/>
              </a:p>
            </p:txBody>
          </p:sp>
          <p:sp>
            <p:nvSpPr>
              <p:cNvPr id="84632" name="Freeform 664"/>
              <p:cNvSpPr>
                <a:spLocks noChangeAspect="1"/>
              </p:cNvSpPr>
              <p:nvPr/>
            </p:nvSpPr>
            <p:spPr bwMode="auto">
              <a:xfrm>
                <a:off x="5474" y="1714"/>
                <a:ext cx="30" cy="45"/>
              </a:xfrm>
              <a:custGeom>
                <a:avLst/>
                <a:gdLst>
                  <a:gd name="T0" fmla="*/ 0 w 61"/>
                  <a:gd name="T1" fmla="*/ 11 h 93"/>
                  <a:gd name="T2" fmla="*/ 1 w 61"/>
                  <a:gd name="T3" fmla="*/ 10 h 93"/>
                  <a:gd name="T4" fmla="*/ 2 w 61"/>
                  <a:gd name="T5" fmla="*/ 9 h 93"/>
                  <a:gd name="T6" fmla="*/ 3 w 61"/>
                  <a:gd name="T7" fmla="*/ 8 h 93"/>
                  <a:gd name="T8" fmla="*/ 4 w 61"/>
                  <a:gd name="T9" fmla="*/ 7 h 93"/>
                  <a:gd name="T10" fmla="*/ 4 w 61"/>
                  <a:gd name="T11" fmla="*/ 6 h 93"/>
                  <a:gd name="T12" fmla="*/ 5 w 61"/>
                  <a:gd name="T13" fmla="*/ 5 h 93"/>
                  <a:gd name="T14" fmla="*/ 6 w 61"/>
                  <a:gd name="T15" fmla="*/ 3 h 93"/>
                  <a:gd name="T16" fmla="*/ 6 w 61"/>
                  <a:gd name="T17" fmla="*/ 2 h 93"/>
                  <a:gd name="T18" fmla="*/ 7 w 61"/>
                  <a:gd name="T19" fmla="*/ 1 h 93"/>
                  <a:gd name="T20" fmla="*/ 7 w 61"/>
                  <a:gd name="T21" fmla="*/ 0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93"/>
                  <a:gd name="T35" fmla="*/ 61 w 61"/>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93">
                    <a:moveTo>
                      <a:pt x="0" y="92"/>
                    </a:moveTo>
                    <a:lnTo>
                      <a:pt x="8" y="85"/>
                    </a:lnTo>
                    <a:lnTo>
                      <a:pt x="16" y="77"/>
                    </a:lnTo>
                    <a:lnTo>
                      <a:pt x="24" y="69"/>
                    </a:lnTo>
                    <a:lnTo>
                      <a:pt x="32" y="60"/>
                    </a:lnTo>
                    <a:lnTo>
                      <a:pt x="38" y="51"/>
                    </a:lnTo>
                    <a:lnTo>
                      <a:pt x="44" y="41"/>
                    </a:lnTo>
                    <a:lnTo>
                      <a:pt x="50" y="32"/>
                    </a:lnTo>
                    <a:lnTo>
                      <a:pt x="54" y="21"/>
                    </a:lnTo>
                    <a:lnTo>
                      <a:pt x="58" y="10"/>
                    </a:lnTo>
                    <a:lnTo>
                      <a:pt x="60" y="0"/>
                    </a:lnTo>
                  </a:path>
                </a:pathLst>
              </a:custGeom>
              <a:noFill/>
              <a:ln w="12700" cap="rnd">
                <a:solidFill>
                  <a:srgbClr val="98724B"/>
                </a:solidFill>
                <a:round/>
                <a:headEnd type="none" w="sm" len="sm"/>
                <a:tailEnd type="none" w="sm" len="sm"/>
              </a:ln>
            </p:spPr>
            <p:txBody>
              <a:bodyPr/>
              <a:lstStyle/>
              <a:p>
                <a:endParaRPr lang="en-US"/>
              </a:p>
            </p:txBody>
          </p:sp>
          <p:sp>
            <p:nvSpPr>
              <p:cNvPr id="84633" name="Freeform 665"/>
              <p:cNvSpPr>
                <a:spLocks noChangeAspect="1"/>
              </p:cNvSpPr>
              <p:nvPr/>
            </p:nvSpPr>
            <p:spPr bwMode="auto">
              <a:xfrm>
                <a:off x="5346" y="1700"/>
                <a:ext cx="157" cy="44"/>
              </a:xfrm>
              <a:custGeom>
                <a:avLst/>
                <a:gdLst>
                  <a:gd name="T0" fmla="*/ 0 w 322"/>
                  <a:gd name="T1" fmla="*/ 10 h 91"/>
                  <a:gd name="T2" fmla="*/ 2 w 322"/>
                  <a:gd name="T3" fmla="*/ 10 h 91"/>
                  <a:gd name="T4" fmla="*/ 4 w 322"/>
                  <a:gd name="T5" fmla="*/ 10 h 91"/>
                  <a:gd name="T6" fmla="*/ 6 w 322"/>
                  <a:gd name="T7" fmla="*/ 10 h 91"/>
                  <a:gd name="T8" fmla="*/ 8 w 322"/>
                  <a:gd name="T9" fmla="*/ 10 h 91"/>
                  <a:gd name="T10" fmla="*/ 10 w 322"/>
                  <a:gd name="T11" fmla="*/ 10 h 91"/>
                  <a:gd name="T12" fmla="*/ 11 w 322"/>
                  <a:gd name="T13" fmla="*/ 10 h 91"/>
                  <a:gd name="T14" fmla="*/ 14 w 322"/>
                  <a:gd name="T15" fmla="*/ 10 h 91"/>
                  <a:gd name="T16" fmla="*/ 16 w 322"/>
                  <a:gd name="T17" fmla="*/ 10 h 91"/>
                  <a:gd name="T18" fmla="*/ 18 w 322"/>
                  <a:gd name="T19" fmla="*/ 9 h 91"/>
                  <a:gd name="T20" fmla="*/ 19 w 322"/>
                  <a:gd name="T21" fmla="*/ 9 h 91"/>
                  <a:gd name="T22" fmla="*/ 19 w 322"/>
                  <a:gd name="T23" fmla="*/ 9 h 91"/>
                  <a:gd name="T24" fmla="*/ 21 w 322"/>
                  <a:gd name="T25" fmla="*/ 8 h 91"/>
                  <a:gd name="T26" fmla="*/ 23 w 322"/>
                  <a:gd name="T27" fmla="*/ 8 h 91"/>
                  <a:gd name="T28" fmla="*/ 25 w 322"/>
                  <a:gd name="T29" fmla="*/ 7 h 91"/>
                  <a:gd name="T30" fmla="*/ 27 w 322"/>
                  <a:gd name="T31" fmla="*/ 6 h 91"/>
                  <a:gd name="T32" fmla="*/ 29 w 322"/>
                  <a:gd name="T33" fmla="*/ 5 h 91"/>
                  <a:gd name="T34" fmla="*/ 31 w 322"/>
                  <a:gd name="T35" fmla="*/ 4 h 91"/>
                  <a:gd name="T36" fmla="*/ 33 w 322"/>
                  <a:gd name="T37" fmla="*/ 3 h 91"/>
                  <a:gd name="T38" fmla="*/ 34 w 322"/>
                  <a:gd name="T39" fmla="*/ 2 h 91"/>
                  <a:gd name="T40" fmla="*/ 36 w 322"/>
                  <a:gd name="T41" fmla="*/ 1 h 91"/>
                  <a:gd name="T42" fmla="*/ 38 w 322"/>
                  <a:gd name="T43" fmla="*/ 0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2"/>
                  <a:gd name="T67" fmla="*/ 0 h 91"/>
                  <a:gd name="T68" fmla="*/ 322 w 322"/>
                  <a:gd name="T69" fmla="*/ 91 h 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2" h="91">
                    <a:moveTo>
                      <a:pt x="0" y="89"/>
                    </a:moveTo>
                    <a:lnTo>
                      <a:pt x="17" y="89"/>
                    </a:lnTo>
                    <a:lnTo>
                      <a:pt x="33" y="90"/>
                    </a:lnTo>
                    <a:lnTo>
                      <a:pt x="50" y="90"/>
                    </a:lnTo>
                    <a:lnTo>
                      <a:pt x="67" y="90"/>
                    </a:lnTo>
                    <a:lnTo>
                      <a:pt x="83" y="90"/>
                    </a:lnTo>
                    <a:lnTo>
                      <a:pt x="99" y="89"/>
                    </a:lnTo>
                    <a:lnTo>
                      <a:pt x="116" y="89"/>
                    </a:lnTo>
                    <a:lnTo>
                      <a:pt x="133" y="86"/>
                    </a:lnTo>
                    <a:lnTo>
                      <a:pt x="150" y="83"/>
                    </a:lnTo>
                    <a:lnTo>
                      <a:pt x="166" y="80"/>
                    </a:lnTo>
                    <a:lnTo>
                      <a:pt x="185" y="75"/>
                    </a:lnTo>
                    <a:lnTo>
                      <a:pt x="204" y="69"/>
                    </a:lnTo>
                    <a:lnTo>
                      <a:pt x="220" y="63"/>
                    </a:lnTo>
                    <a:lnTo>
                      <a:pt x="236" y="56"/>
                    </a:lnTo>
                    <a:lnTo>
                      <a:pt x="251" y="48"/>
                    </a:lnTo>
                    <a:lnTo>
                      <a:pt x="266" y="40"/>
                    </a:lnTo>
                    <a:lnTo>
                      <a:pt x="280" y="31"/>
                    </a:lnTo>
                    <a:lnTo>
                      <a:pt x="294" y="22"/>
                    </a:lnTo>
                    <a:lnTo>
                      <a:pt x="308" y="11"/>
                    </a:lnTo>
                    <a:lnTo>
                      <a:pt x="321" y="0"/>
                    </a:lnTo>
                  </a:path>
                </a:pathLst>
              </a:custGeom>
              <a:noFill/>
              <a:ln w="12700" cap="rnd">
                <a:solidFill>
                  <a:srgbClr val="98724B"/>
                </a:solidFill>
                <a:round/>
                <a:headEnd type="none" w="sm" len="sm"/>
                <a:tailEnd type="none" w="sm" len="sm"/>
              </a:ln>
            </p:spPr>
            <p:txBody>
              <a:bodyPr/>
              <a:lstStyle/>
              <a:p>
                <a:endParaRPr lang="en-US"/>
              </a:p>
            </p:txBody>
          </p:sp>
          <p:sp>
            <p:nvSpPr>
              <p:cNvPr id="84634" name="Freeform 666"/>
              <p:cNvSpPr>
                <a:spLocks noChangeAspect="1"/>
              </p:cNvSpPr>
              <p:nvPr/>
            </p:nvSpPr>
            <p:spPr bwMode="auto">
              <a:xfrm>
                <a:off x="5326" y="1597"/>
                <a:ext cx="42" cy="62"/>
              </a:xfrm>
              <a:custGeom>
                <a:avLst/>
                <a:gdLst>
                  <a:gd name="T0" fmla="*/ 1 w 86"/>
                  <a:gd name="T1" fmla="*/ 0 h 128"/>
                  <a:gd name="T2" fmla="*/ 1 w 86"/>
                  <a:gd name="T3" fmla="*/ 0 h 128"/>
                  <a:gd name="T4" fmla="*/ 0 w 86"/>
                  <a:gd name="T5" fmla="*/ 1 h 128"/>
                  <a:gd name="T6" fmla="*/ 0 w 86"/>
                  <a:gd name="T7" fmla="*/ 2 h 128"/>
                  <a:gd name="T8" fmla="*/ 0 w 86"/>
                  <a:gd name="T9" fmla="*/ 3 h 128"/>
                  <a:gd name="T10" fmla="*/ 0 w 86"/>
                  <a:gd name="T11" fmla="*/ 4 h 128"/>
                  <a:gd name="T12" fmla="*/ 0 w 86"/>
                  <a:gd name="T13" fmla="*/ 5 h 128"/>
                  <a:gd name="T14" fmla="*/ 0 w 86"/>
                  <a:gd name="T15" fmla="*/ 6 h 128"/>
                  <a:gd name="T16" fmla="*/ 0 w 86"/>
                  <a:gd name="T17" fmla="*/ 7 h 128"/>
                  <a:gd name="T18" fmla="*/ 1 w 86"/>
                  <a:gd name="T19" fmla="*/ 8 h 128"/>
                  <a:gd name="T20" fmla="*/ 1 w 86"/>
                  <a:gd name="T21" fmla="*/ 8 h 128"/>
                  <a:gd name="T22" fmla="*/ 1 w 86"/>
                  <a:gd name="T23" fmla="*/ 8 h 128"/>
                  <a:gd name="T24" fmla="*/ 2 w 86"/>
                  <a:gd name="T25" fmla="*/ 9 h 128"/>
                  <a:gd name="T26" fmla="*/ 3 w 86"/>
                  <a:gd name="T27" fmla="*/ 10 h 128"/>
                  <a:gd name="T28" fmla="*/ 4 w 86"/>
                  <a:gd name="T29" fmla="*/ 11 h 128"/>
                  <a:gd name="T30" fmla="*/ 5 w 86"/>
                  <a:gd name="T31" fmla="*/ 11 h 128"/>
                  <a:gd name="T32" fmla="*/ 5 w 86"/>
                  <a:gd name="T33" fmla="*/ 12 h 128"/>
                  <a:gd name="T34" fmla="*/ 6 w 86"/>
                  <a:gd name="T35" fmla="*/ 13 h 128"/>
                  <a:gd name="T36" fmla="*/ 7 w 86"/>
                  <a:gd name="T37" fmla="*/ 13 h 128"/>
                  <a:gd name="T38" fmla="*/ 8 w 86"/>
                  <a:gd name="T39" fmla="*/ 14 h 128"/>
                  <a:gd name="T40" fmla="*/ 9 w 86"/>
                  <a:gd name="T41" fmla="*/ 14 h 128"/>
                  <a:gd name="T42" fmla="*/ 10 w 86"/>
                  <a:gd name="T43" fmla="*/ 15 h 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28"/>
                  <a:gd name="T68" fmla="*/ 86 w 86"/>
                  <a:gd name="T69" fmla="*/ 128 h 1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28">
                    <a:moveTo>
                      <a:pt x="13" y="0"/>
                    </a:moveTo>
                    <a:lnTo>
                      <a:pt x="8" y="6"/>
                    </a:lnTo>
                    <a:lnTo>
                      <a:pt x="4" y="12"/>
                    </a:lnTo>
                    <a:lnTo>
                      <a:pt x="2" y="20"/>
                    </a:lnTo>
                    <a:lnTo>
                      <a:pt x="0" y="28"/>
                    </a:lnTo>
                    <a:lnTo>
                      <a:pt x="0" y="36"/>
                    </a:lnTo>
                    <a:lnTo>
                      <a:pt x="2" y="44"/>
                    </a:lnTo>
                    <a:lnTo>
                      <a:pt x="3" y="52"/>
                    </a:lnTo>
                    <a:lnTo>
                      <a:pt x="6" y="60"/>
                    </a:lnTo>
                    <a:lnTo>
                      <a:pt x="10" y="67"/>
                    </a:lnTo>
                    <a:lnTo>
                      <a:pt x="15" y="74"/>
                    </a:lnTo>
                    <a:lnTo>
                      <a:pt x="21" y="82"/>
                    </a:lnTo>
                    <a:lnTo>
                      <a:pt x="27" y="88"/>
                    </a:lnTo>
                    <a:lnTo>
                      <a:pt x="34" y="94"/>
                    </a:lnTo>
                    <a:lnTo>
                      <a:pt x="41" y="100"/>
                    </a:lnTo>
                    <a:lnTo>
                      <a:pt x="47" y="105"/>
                    </a:lnTo>
                    <a:lnTo>
                      <a:pt x="54" y="110"/>
                    </a:lnTo>
                    <a:lnTo>
                      <a:pt x="62" y="115"/>
                    </a:lnTo>
                    <a:lnTo>
                      <a:pt x="70" y="119"/>
                    </a:lnTo>
                    <a:lnTo>
                      <a:pt x="77" y="123"/>
                    </a:lnTo>
                    <a:lnTo>
                      <a:pt x="85" y="127"/>
                    </a:lnTo>
                  </a:path>
                </a:pathLst>
              </a:custGeom>
              <a:noFill/>
              <a:ln w="12700" cap="rnd">
                <a:solidFill>
                  <a:srgbClr val="98724B"/>
                </a:solidFill>
                <a:round/>
                <a:headEnd type="none" w="sm" len="sm"/>
                <a:tailEnd type="none" w="sm" len="sm"/>
              </a:ln>
            </p:spPr>
            <p:txBody>
              <a:bodyPr/>
              <a:lstStyle/>
              <a:p>
                <a:endParaRPr lang="en-US"/>
              </a:p>
            </p:txBody>
          </p:sp>
          <p:sp>
            <p:nvSpPr>
              <p:cNvPr id="84635" name="Freeform 667"/>
              <p:cNvSpPr>
                <a:spLocks noChangeAspect="1"/>
              </p:cNvSpPr>
              <p:nvPr/>
            </p:nvSpPr>
            <p:spPr bwMode="auto">
              <a:xfrm>
                <a:off x="5366" y="1609"/>
                <a:ext cx="66" cy="51"/>
              </a:xfrm>
              <a:custGeom>
                <a:avLst/>
                <a:gdLst>
                  <a:gd name="T0" fmla="*/ 1 w 135"/>
                  <a:gd name="T1" fmla="*/ 0 h 105"/>
                  <a:gd name="T2" fmla="*/ 0 w 135"/>
                  <a:gd name="T3" fmla="*/ 0 h 105"/>
                  <a:gd name="T4" fmla="*/ 0 w 135"/>
                  <a:gd name="T5" fmla="*/ 1 h 105"/>
                  <a:gd name="T6" fmla="*/ 0 w 135"/>
                  <a:gd name="T7" fmla="*/ 2 h 105"/>
                  <a:gd name="T8" fmla="*/ 0 w 135"/>
                  <a:gd name="T9" fmla="*/ 3 h 105"/>
                  <a:gd name="T10" fmla="*/ 0 w 135"/>
                  <a:gd name="T11" fmla="*/ 4 h 105"/>
                  <a:gd name="T12" fmla="*/ 0 w 135"/>
                  <a:gd name="T13" fmla="*/ 5 h 105"/>
                  <a:gd name="T14" fmla="*/ 1 w 135"/>
                  <a:gd name="T15" fmla="*/ 6 h 105"/>
                  <a:gd name="T16" fmla="*/ 1 w 135"/>
                  <a:gd name="T17" fmla="*/ 7 h 105"/>
                  <a:gd name="T18" fmla="*/ 2 w 135"/>
                  <a:gd name="T19" fmla="*/ 7 h 105"/>
                  <a:gd name="T20" fmla="*/ 3 w 135"/>
                  <a:gd name="T21" fmla="*/ 8 h 105"/>
                  <a:gd name="T22" fmla="*/ 3 w 135"/>
                  <a:gd name="T23" fmla="*/ 8 h 105"/>
                  <a:gd name="T24" fmla="*/ 4 w 135"/>
                  <a:gd name="T25" fmla="*/ 8 h 105"/>
                  <a:gd name="T26" fmla="*/ 5 w 135"/>
                  <a:gd name="T27" fmla="*/ 9 h 105"/>
                  <a:gd name="T28" fmla="*/ 7 w 135"/>
                  <a:gd name="T29" fmla="*/ 10 h 105"/>
                  <a:gd name="T30" fmla="*/ 8 w 135"/>
                  <a:gd name="T31" fmla="*/ 10 h 105"/>
                  <a:gd name="T32" fmla="*/ 9 w 135"/>
                  <a:gd name="T33" fmla="*/ 11 h 105"/>
                  <a:gd name="T34" fmla="*/ 11 w 135"/>
                  <a:gd name="T35" fmla="*/ 11 h 105"/>
                  <a:gd name="T36" fmla="*/ 12 w 135"/>
                  <a:gd name="T37" fmla="*/ 12 h 105"/>
                  <a:gd name="T38" fmla="*/ 13 w 135"/>
                  <a:gd name="T39" fmla="*/ 12 h 105"/>
                  <a:gd name="T40" fmla="*/ 14 w 135"/>
                  <a:gd name="T41" fmla="*/ 12 h 105"/>
                  <a:gd name="T42" fmla="*/ 16 w 135"/>
                  <a:gd name="T43" fmla="*/ 12 h 1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5"/>
                  <a:gd name="T67" fmla="*/ 0 h 105"/>
                  <a:gd name="T68" fmla="*/ 135 w 135"/>
                  <a:gd name="T69" fmla="*/ 105 h 1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5" h="105">
                    <a:moveTo>
                      <a:pt x="9" y="0"/>
                    </a:moveTo>
                    <a:lnTo>
                      <a:pt x="5" y="7"/>
                    </a:lnTo>
                    <a:lnTo>
                      <a:pt x="2" y="15"/>
                    </a:lnTo>
                    <a:lnTo>
                      <a:pt x="0" y="23"/>
                    </a:lnTo>
                    <a:lnTo>
                      <a:pt x="1" y="31"/>
                    </a:lnTo>
                    <a:lnTo>
                      <a:pt x="3" y="38"/>
                    </a:lnTo>
                    <a:lnTo>
                      <a:pt x="5" y="45"/>
                    </a:lnTo>
                    <a:lnTo>
                      <a:pt x="10" y="52"/>
                    </a:lnTo>
                    <a:lnTo>
                      <a:pt x="14" y="58"/>
                    </a:lnTo>
                    <a:lnTo>
                      <a:pt x="20" y="64"/>
                    </a:lnTo>
                    <a:lnTo>
                      <a:pt x="27" y="69"/>
                    </a:lnTo>
                    <a:lnTo>
                      <a:pt x="37" y="75"/>
                    </a:lnTo>
                    <a:lnTo>
                      <a:pt x="47" y="80"/>
                    </a:lnTo>
                    <a:lnTo>
                      <a:pt x="57" y="85"/>
                    </a:lnTo>
                    <a:lnTo>
                      <a:pt x="68" y="90"/>
                    </a:lnTo>
                    <a:lnTo>
                      <a:pt x="79" y="94"/>
                    </a:lnTo>
                    <a:lnTo>
                      <a:pt x="89" y="97"/>
                    </a:lnTo>
                    <a:lnTo>
                      <a:pt x="101" y="100"/>
                    </a:lnTo>
                    <a:lnTo>
                      <a:pt x="111" y="102"/>
                    </a:lnTo>
                    <a:lnTo>
                      <a:pt x="123" y="104"/>
                    </a:lnTo>
                    <a:lnTo>
                      <a:pt x="134" y="104"/>
                    </a:lnTo>
                  </a:path>
                </a:pathLst>
              </a:custGeom>
              <a:noFill/>
              <a:ln w="12700" cap="rnd">
                <a:solidFill>
                  <a:srgbClr val="98724B"/>
                </a:solidFill>
                <a:round/>
                <a:headEnd type="none" w="sm" len="sm"/>
                <a:tailEnd type="none" w="sm" len="sm"/>
              </a:ln>
            </p:spPr>
            <p:txBody>
              <a:bodyPr/>
              <a:lstStyle/>
              <a:p>
                <a:endParaRPr lang="en-US"/>
              </a:p>
            </p:txBody>
          </p:sp>
          <p:sp>
            <p:nvSpPr>
              <p:cNvPr id="84636" name="Freeform 668"/>
              <p:cNvSpPr>
                <a:spLocks noChangeAspect="1"/>
              </p:cNvSpPr>
              <p:nvPr/>
            </p:nvSpPr>
            <p:spPr bwMode="auto">
              <a:xfrm>
                <a:off x="5272" y="1674"/>
                <a:ext cx="136" cy="20"/>
              </a:xfrm>
              <a:custGeom>
                <a:avLst/>
                <a:gdLst>
                  <a:gd name="T0" fmla="*/ 0 w 279"/>
                  <a:gd name="T1" fmla="*/ 0 h 42"/>
                  <a:gd name="T2" fmla="*/ 3 w 279"/>
                  <a:gd name="T3" fmla="*/ 1 h 42"/>
                  <a:gd name="T4" fmla="*/ 6 w 279"/>
                  <a:gd name="T5" fmla="*/ 2 h 42"/>
                  <a:gd name="T6" fmla="*/ 9 w 279"/>
                  <a:gd name="T7" fmla="*/ 3 h 42"/>
                  <a:gd name="T8" fmla="*/ 12 w 279"/>
                  <a:gd name="T9" fmla="*/ 4 h 42"/>
                  <a:gd name="T10" fmla="*/ 15 w 279"/>
                  <a:gd name="T11" fmla="*/ 5 h 42"/>
                  <a:gd name="T12" fmla="*/ 18 w 279"/>
                  <a:gd name="T13" fmla="*/ 5 h 42"/>
                  <a:gd name="T14" fmla="*/ 20 w 279"/>
                  <a:gd name="T15" fmla="*/ 4 h 42"/>
                  <a:gd name="T16" fmla="*/ 24 w 279"/>
                  <a:gd name="T17" fmla="*/ 4 h 42"/>
                  <a:gd name="T18" fmla="*/ 28 w 279"/>
                  <a:gd name="T19" fmla="*/ 3 h 42"/>
                  <a:gd name="T20" fmla="*/ 32 w 279"/>
                  <a:gd name="T21" fmla="*/ 2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9"/>
                  <a:gd name="T34" fmla="*/ 0 h 42"/>
                  <a:gd name="T35" fmla="*/ 279 w 27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9" h="42">
                    <a:moveTo>
                      <a:pt x="0" y="0"/>
                    </a:moveTo>
                    <a:lnTo>
                      <a:pt x="26" y="13"/>
                    </a:lnTo>
                    <a:lnTo>
                      <a:pt x="51" y="23"/>
                    </a:lnTo>
                    <a:lnTo>
                      <a:pt x="76" y="31"/>
                    </a:lnTo>
                    <a:lnTo>
                      <a:pt x="100" y="38"/>
                    </a:lnTo>
                    <a:lnTo>
                      <a:pt x="125" y="41"/>
                    </a:lnTo>
                    <a:lnTo>
                      <a:pt x="151" y="41"/>
                    </a:lnTo>
                    <a:lnTo>
                      <a:pt x="178" y="39"/>
                    </a:lnTo>
                    <a:lnTo>
                      <a:pt x="209" y="34"/>
                    </a:lnTo>
                    <a:lnTo>
                      <a:pt x="241" y="27"/>
                    </a:lnTo>
                    <a:lnTo>
                      <a:pt x="278" y="17"/>
                    </a:lnTo>
                  </a:path>
                </a:pathLst>
              </a:custGeom>
              <a:noFill/>
              <a:ln w="12700" cap="rnd">
                <a:solidFill>
                  <a:srgbClr val="98724B"/>
                </a:solidFill>
                <a:round/>
                <a:headEnd type="none" w="sm" len="sm"/>
                <a:tailEnd type="none" w="sm" len="sm"/>
              </a:ln>
            </p:spPr>
            <p:txBody>
              <a:bodyPr/>
              <a:lstStyle/>
              <a:p>
                <a:endParaRPr lang="en-US"/>
              </a:p>
            </p:txBody>
          </p:sp>
          <p:sp>
            <p:nvSpPr>
              <p:cNvPr id="84637" name="Freeform 669"/>
              <p:cNvSpPr>
                <a:spLocks noChangeAspect="1"/>
              </p:cNvSpPr>
              <p:nvPr/>
            </p:nvSpPr>
            <p:spPr bwMode="auto">
              <a:xfrm>
                <a:off x="5314" y="1716"/>
                <a:ext cx="99" cy="11"/>
              </a:xfrm>
              <a:custGeom>
                <a:avLst/>
                <a:gdLst>
                  <a:gd name="T0" fmla="*/ 0 w 203"/>
                  <a:gd name="T1" fmla="*/ 0 h 22"/>
                  <a:gd name="T2" fmla="*/ 2 w 203"/>
                  <a:gd name="T3" fmla="*/ 1 h 22"/>
                  <a:gd name="T4" fmla="*/ 4 w 203"/>
                  <a:gd name="T5" fmla="*/ 1 h 22"/>
                  <a:gd name="T6" fmla="*/ 7 w 203"/>
                  <a:gd name="T7" fmla="*/ 3 h 22"/>
                  <a:gd name="T8" fmla="*/ 9 w 203"/>
                  <a:gd name="T9" fmla="*/ 3 h 22"/>
                  <a:gd name="T10" fmla="*/ 11 w 203"/>
                  <a:gd name="T11" fmla="*/ 3 h 22"/>
                  <a:gd name="T12" fmla="*/ 14 w 203"/>
                  <a:gd name="T13" fmla="*/ 3 h 22"/>
                  <a:gd name="T14" fmla="*/ 17 w 203"/>
                  <a:gd name="T15" fmla="*/ 3 h 22"/>
                  <a:gd name="T16" fmla="*/ 19 w 203"/>
                  <a:gd name="T17" fmla="*/ 2 h 22"/>
                  <a:gd name="T18" fmla="*/ 21 w 203"/>
                  <a:gd name="T19" fmla="*/ 1 h 22"/>
                  <a:gd name="T20" fmla="*/ 23 w 203"/>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
                  <a:gd name="T34" fmla="*/ 0 h 22"/>
                  <a:gd name="T35" fmla="*/ 203 w 20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 h="22">
                    <a:moveTo>
                      <a:pt x="0" y="0"/>
                    </a:moveTo>
                    <a:lnTo>
                      <a:pt x="19" y="9"/>
                    </a:lnTo>
                    <a:lnTo>
                      <a:pt x="39" y="15"/>
                    </a:lnTo>
                    <a:lnTo>
                      <a:pt x="59" y="19"/>
                    </a:lnTo>
                    <a:lnTo>
                      <a:pt x="79" y="21"/>
                    </a:lnTo>
                    <a:lnTo>
                      <a:pt x="99" y="21"/>
                    </a:lnTo>
                    <a:lnTo>
                      <a:pt x="120" y="20"/>
                    </a:lnTo>
                    <a:lnTo>
                      <a:pt x="141" y="19"/>
                    </a:lnTo>
                    <a:lnTo>
                      <a:pt x="161" y="16"/>
                    </a:lnTo>
                    <a:lnTo>
                      <a:pt x="181" y="13"/>
                    </a:lnTo>
                    <a:lnTo>
                      <a:pt x="202" y="10"/>
                    </a:lnTo>
                  </a:path>
                </a:pathLst>
              </a:custGeom>
              <a:noFill/>
              <a:ln w="12700" cap="rnd">
                <a:solidFill>
                  <a:srgbClr val="98724B"/>
                </a:solidFill>
                <a:round/>
                <a:headEnd type="none" w="sm" len="sm"/>
                <a:tailEnd type="none" w="sm" len="sm"/>
              </a:ln>
            </p:spPr>
            <p:txBody>
              <a:bodyPr/>
              <a:lstStyle/>
              <a:p>
                <a:endParaRPr lang="en-US"/>
              </a:p>
            </p:txBody>
          </p:sp>
          <p:sp>
            <p:nvSpPr>
              <p:cNvPr id="84638" name="Freeform 670"/>
              <p:cNvSpPr>
                <a:spLocks noChangeAspect="1"/>
              </p:cNvSpPr>
              <p:nvPr/>
            </p:nvSpPr>
            <p:spPr bwMode="auto">
              <a:xfrm>
                <a:off x="5266" y="1585"/>
                <a:ext cx="36" cy="46"/>
              </a:xfrm>
              <a:custGeom>
                <a:avLst/>
                <a:gdLst>
                  <a:gd name="T0" fmla="*/ 0 w 75"/>
                  <a:gd name="T1" fmla="*/ 0 h 96"/>
                  <a:gd name="T2" fmla="*/ 0 w 75"/>
                  <a:gd name="T3" fmla="*/ 1 h 96"/>
                  <a:gd name="T4" fmla="*/ 0 w 75"/>
                  <a:gd name="T5" fmla="*/ 3 h 96"/>
                  <a:gd name="T6" fmla="*/ 0 w 75"/>
                  <a:gd name="T7" fmla="*/ 4 h 96"/>
                  <a:gd name="T8" fmla="*/ 1 w 75"/>
                  <a:gd name="T9" fmla="*/ 5 h 96"/>
                  <a:gd name="T10" fmla="*/ 2 w 75"/>
                  <a:gd name="T11" fmla="*/ 6 h 96"/>
                  <a:gd name="T12" fmla="*/ 3 w 75"/>
                  <a:gd name="T13" fmla="*/ 7 h 96"/>
                  <a:gd name="T14" fmla="*/ 4 w 75"/>
                  <a:gd name="T15" fmla="*/ 8 h 96"/>
                  <a:gd name="T16" fmla="*/ 6 w 75"/>
                  <a:gd name="T17" fmla="*/ 9 h 96"/>
                  <a:gd name="T18" fmla="*/ 7 w 75"/>
                  <a:gd name="T19" fmla="*/ 10 h 96"/>
                  <a:gd name="T20" fmla="*/ 8 w 75"/>
                  <a:gd name="T21" fmla="*/ 11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96"/>
                  <a:gd name="T35" fmla="*/ 75 w 75"/>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96">
                    <a:moveTo>
                      <a:pt x="4" y="0"/>
                    </a:moveTo>
                    <a:lnTo>
                      <a:pt x="0" y="13"/>
                    </a:lnTo>
                    <a:lnTo>
                      <a:pt x="0" y="25"/>
                    </a:lnTo>
                    <a:lnTo>
                      <a:pt x="3" y="37"/>
                    </a:lnTo>
                    <a:lnTo>
                      <a:pt x="10" y="47"/>
                    </a:lnTo>
                    <a:lnTo>
                      <a:pt x="19" y="58"/>
                    </a:lnTo>
                    <a:lnTo>
                      <a:pt x="29" y="67"/>
                    </a:lnTo>
                    <a:lnTo>
                      <a:pt x="40" y="75"/>
                    </a:lnTo>
                    <a:lnTo>
                      <a:pt x="52" y="83"/>
                    </a:lnTo>
                    <a:lnTo>
                      <a:pt x="64" y="90"/>
                    </a:lnTo>
                    <a:lnTo>
                      <a:pt x="74" y="95"/>
                    </a:lnTo>
                  </a:path>
                </a:pathLst>
              </a:custGeom>
              <a:noFill/>
              <a:ln w="12700" cap="rnd">
                <a:solidFill>
                  <a:srgbClr val="98724B"/>
                </a:solidFill>
                <a:round/>
                <a:headEnd type="none" w="sm" len="sm"/>
                <a:tailEnd type="none" w="sm" len="sm"/>
              </a:ln>
            </p:spPr>
            <p:txBody>
              <a:bodyPr/>
              <a:lstStyle/>
              <a:p>
                <a:endParaRPr lang="en-US"/>
              </a:p>
            </p:txBody>
          </p:sp>
          <p:sp>
            <p:nvSpPr>
              <p:cNvPr id="84639" name="Freeform 671"/>
              <p:cNvSpPr>
                <a:spLocks noChangeAspect="1"/>
              </p:cNvSpPr>
              <p:nvPr/>
            </p:nvSpPr>
            <p:spPr bwMode="auto">
              <a:xfrm>
                <a:off x="5225" y="1591"/>
                <a:ext cx="31" cy="22"/>
              </a:xfrm>
              <a:custGeom>
                <a:avLst/>
                <a:gdLst>
                  <a:gd name="T0" fmla="*/ 0 w 62"/>
                  <a:gd name="T1" fmla="*/ 0 h 44"/>
                  <a:gd name="T2" fmla="*/ 1 w 62"/>
                  <a:gd name="T3" fmla="*/ 1 h 44"/>
                  <a:gd name="T4" fmla="*/ 1 w 62"/>
                  <a:gd name="T5" fmla="*/ 1 h 44"/>
                  <a:gd name="T6" fmla="*/ 2 w 62"/>
                  <a:gd name="T7" fmla="*/ 3 h 44"/>
                  <a:gd name="T8" fmla="*/ 3 w 62"/>
                  <a:gd name="T9" fmla="*/ 3 h 44"/>
                  <a:gd name="T10" fmla="*/ 3 w 62"/>
                  <a:gd name="T11" fmla="*/ 3 h 44"/>
                  <a:gd name="T12" fmla="*/ 4 w 62"/>
                  <a:gd name="T13" fmla="*/ 5 h 44"/>
                  <a:gd name="T14" fmla="*/ 5 w 62"/>
                  <a:gd name="T15" fmla="*/ 5 h 44"/>
                  <a:gd name="T16" fmla="*/ 6 w 62"/>
                  <a:gd name="T17" fmla="*/ 5 h 44"/>
                  <a:gd name="T18" fmla="*/ 7 w 62"/>
                  <a:gd name="T19" fmla="*/ 6 h 44"/>
                  <a:gd name="T20" fmla="*/ 8 w 62"/>
                  <a:gd name="T21" fmla="*/ 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44"/>
                  <a:gd name="T35" fmla="*/ 62 w 62"/>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44">
                    <a:moveTo>
                      <a:pt x="0" y="0"/>
                    </a:moveTo>
                    <a:lnTo>
                      <a:pt x="3" y="8"/>
                    </a:lnTo>
                    <a:lnTo>
                      <a:pt x="6" y="15"/>
                    </a:lnTo>
                    <a:lnTo>
                      <a:pt x="12" y="21"/>
                    </a:lnTo>
                    <a:lnTo>
                      <a:pt x="18" y="26"/>
                    </a:lnTo>
                    <a:lnTo>
                      <a:pt x="24" y="30"/>
                    </a:lnTo>
                    <a:lnTo>
                      <a:pt x="32" y="33"/>
                    </a:lnTo>
                    <a:lnTo>
                      <a:pt x="39" y="36"/>
                    </a:lnTo>
                    <a:lnTo>
                      <a:pt x="47" y="39"/>
                    </a:lnTo>
                    <a:lnTo>
                      <a:pt x="54" y="42"/>
                    </a:lnTo>
                    <a:lnTo>
                      <a:pt x="61" y="43"/>
                    </a:lnTo>
                  </a:path>
                </a:pathLst>
              </a:custGeom>
              <a:noFill/>
              <a:ln w="12700" cap="rnd">
                <a:solidFill>
                  <a:srgbClr val="98724B"/>
                </a:solidFill>
                <a:round/>
                <a:headEnd type="none" w="sm" len="sm"/>
                <a:tailEnd type="none" w="sm" len="sm"/>
              </a:ln>
            </p:spPr>
            <p:txBody>
              <a:bodyPr/>
              <a:lstStyle/>
              <a:p>
                <a:endParaRPr lang="en-US"/>
              </a:p>
            </p:txBody>
          </p:sp>
          <p:sp>
            <p:nvSpPr>
              <p:cNvPr id="84640" name="Freeform 672"/>
              <p:cNvSpPr>
                <a:spLocks noChangeAspect="1"/>
              </p:cNvSpPr>
              <p:nvPr/>
            </p:nvSpPr>
            <p:spPr bwMode="auto">
              <a:xfrm>
                <a:off x="5239" y="1624"/>
                <a:ext cx="85" cy="29"/>
              </a:xfrm>
              <a:custGeom>
                <a:avLst/>
                <a:gdLst>
                  <a:gd name="T0" fmla="*/ 0 w 174"/>
                  <a:gd name="T1" fmla="*/ 0 h 60"/>
                  <a:gd name="T2" fmla="*/ 1 w 174"/>
                  <a:gd name="T3" fmla="*/ 1 h 60"/>
                  <a:gd name="T4" fmla="*/ 3 w 174"/>
                  <a:gd name="T5" fmla="*/ 3 h 60"/>
                  <a:gd name="T6" fmla="*/ 5 w 174"/>
                  <a:gd name="T7" fmla="*/ 4 h 60"/>
                  <a:gd name="T8" fmla="*/ 7 w 174"/>
                  <a:gd name="T9" fmla="*/ 5 h 60"/>
                  <a:gd name="T10" fmla="*/ 9 w 174"/>
                  <a:gd name="T11" fmla="*/ 5 h 60"/>
                  <a:gd name="T12" fmla="*/ 11 w 174"/>
                  <a:gd name="T13" fmla="*/ 6 h 60"/>
                  <a:gd name="T14" fmla="*/ 14 w 174"/>
                  <a:gd name="T15" fmla="*/ 6 h 60"/>
                  <a:gd name="T16" fmla="*/ 16 w 174"/>
                  <a:gd name="T17" fmla="*/ 7 h 60"/>
                  <a:gd name="T18" fmla="*/ 18 w 174"/>
                  <a:gd name="T19" fmla="*/ 7 h 60"/>
                  <a:gd name="T20" fmla="*/ 21 w 174"/>
                  <a:gd name="T21" fmla="*/ 7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60"/>
                  <a:gd name="T35" fmla="*/ 174 w 174"/>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60">
                    <a:moveTo>
                      <a:pt x="0" y="0"/>
                    </a:moveTo>
                    <a:lnTo>
                      <a:pt x="14" y="13"/>
                    </a:lnTo>
                    <a:lnTo>
                      <a:pt x="28" y="24"/>
                    </a:lnTo>
                    <a:lnTo>
                      <a:pt x="44" y="33"/>
                    </a:lnTo>
                    <a:lnTo>
                      <a:pt x="62" y="41"/>
                    </a:lnTo>
                    <a:lnTo>
                      <a:pt x="80" y="47"/>
                    </a:lnTo>
                    <a:lnTo>
                      <a:pt x="98" y="52"/>
                    </a:lnTo>
                    <a:lnTo>
                      <a:pt x="117" y="55"/>
                    </a:lnTo>
                    <a:lnTo>
                      <a:pt x="136" y="57"/>
                    </a:lnTo>
                    <a:lnTo>
                      <a:pt x="155" y="58"/>
                    </a:lnTo>
                    <a:lnTo>
                      <a:pt x="173" y="59"/>
                    </a:lnTo>
                  </a:path>
                </a:pathLst>
              </a:custGeom>
              <a:noFill/>
              <a:ln w="12700" cap="rnd">
                <a:solidFill>
                  <a:srgbClr val="98724B"/>
                </a:solidFill>
                <a:round/>
                <a:headEnd type="none" w="sm" len="sm"/>
                <a:tailEnd type="none" w="sm" len="sm"/>
              </a:ln>
            </p:spPr>
            <p:txBody>
              <a:bodyPr/>
              <a:lstStyle/>
              <a:p>
                <a:endParaRPr lang="en-US"/>
              </a:p>
            </p:txBody>
          </p:sp>
          <p:sp>
            <p:nvSpPr>
              <p:cNvPr id="84641" name="Freeform 673"/>
              <p:cNvSpPr>
                <a:spLocks noChangeAspect="1"/>
              </p:cNvSpPr>
              <p:nvPr/>
            </p:nvSpPr>
            <p:spPr bwMode="auto">
              <a:xfrm>
                <a:off x="5494" y="1744"/>
                <a:ext cx="34" cy="17"/>
              </a:xfrm>
              <a:custGeom>
                <a:avLst/>
                <a:gdLst>
                  <a:gd name="T0" fmla="*/ 0 w 68"/>
                  <a:gd name="T1" fmla="*/ 4 h 35"/>
                  <a:gd name="T2" fmla="*/ 1 w 68"/>
                  <a:gd name="T3" fmla="*/ 4 h 35"/>
                  <a:gd name="T4" fmla="*/ 2 w 68"/>
                  <a:gd name="T5" fmla="*/ 3 h 35"/>
                  <a:gd name="T6" fmla="*/ 2 w 68"/>
                  <a:gd name="T7" fmla="*/ 3 h 35"/>
                  <a:gd name="T8" fmla="*/ 3 w 68"/>
                  <a:gd name="T9" fmla="*/ 3 h 35"/>
                  <a:gd name="T10" fmla="*/ 4 w 68"/>
                  <a:gd name="T11" fmla="*/ 2 h 35"/>
                  <a:gd name="T12" fmla="*/ 5 w 68"/>
                  <a:gd name="T13" fmla="*/ 2 h 35"/>
                  <a:gd name="T14" fmla="*/ 6 w 68"/>
                  <a:gd name="T15" fmla="*/ 1 h 35"/>
                  <a:gd name="T16" fmla="*/ 6 w 68"/>
                  <a:gd name="T17" fmla="*/ 1 h 35"/>
                  <a:gd name="T18" fmla="*/ 7 w 68"/>
                  <a:gd name="T19" fmla="*/ 0 h 35"/>
                  <a:gd name="T20" fmla="*/ 9 w 68"/>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35"/>
                  <a:gd name="T35" fmla="*/ 68 w 68"/>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35">
                    <a:moveTo>
                      <a:pt x="0" y="34"/>
                    </a:moveTo>
                    <a:lnTo>
                      <a:pt x="8" y="33"/>
                    </a:lnTo>
                    <a:lnTo>
                      <a:pt x="16" y="31"/>
                    </a:lnTo>
                    <a:lnTo>
                      <a:pt x="23" y="29"/>
                    </a:lnTo>
                    <a:lnTo>
                      <a:pt x="30" y="26"/>
                    </a:lnTo>
                    <a:lnTo>
                      <a:pt x="37" y="23"/>
                    </a:lnTo>
                    <a:lnTo>
                      <a:pt x="43" y="19"/>
                    </a:lnTo>
                    <a:lnTo>
                      <a:pt x="49" y="14"/>
                    </a:lnTo>
                    <a:lnTo>
                      <a:pt x="55" y="10"/>
                    </a:lnTo>
                    <a:lnTo>
                      <a:pt x="61" y="5"/>
                    </a:lnTo>
                    <a:lnTo>
                      <a:pt x="67" y="0"/>
                    </a:lnTo>
                  </a:path>
                </a:pathLst>
              </a:custGeom>
              <a:noFill/>
              <a:ln w="12700" cap="rnd">
                <a:solidFill>
                  <a:srgbClr val="98724B"/>
                </a:solidFill>
                <a:round/>
                <a:headEnd type="none" w="sm" len="sm"/>
                <a:tailEnd type="none" w="sm" len="sm"/>
              </a:ln>
            </p:spPr>
            <p:txBody>
              <a:bodyPr/>
              <a:lstStyle/>
              <a:p>
                <a:endParaRPr lang="en-US"/>
              </a:p>
            </p:txBody>
          </p:sp>
          <p:sp>
            <p:nvSpPr>
              <p:cNvPr id="84642" name="Freeform 674"/>
              <p:cNvSpPr>
                <a:spLocks noChangeAspect="1"/>
              </p:cNvSpPr>
              <p:nvPr/>
            </p:nvSpPr>
            <p:spPr bwMode="auto">
              <a:xfrm>
                <a:off x="5570" y="1875"/>
                <a:ext cx="16" cy="138"/>
              </a:xfrm>
              <a:custGeom>
                <a:avLst/>
                <a:gdLst>
                  <a:gd name="T0" fmla="*/ 2 w 34"/>
                  <a:gd name="T1" fmla="*/ 6 h 282"/>
                  <a:gd name="T2" fmla="*/ 2 w 34"/>
                  <a:gd name="T3" fmla="*/ 8 h 282"/>
                  <a:gd name="T4" fmla="*/ 2 w 34"/>
                  <a:gd name="T5" fmla="*/ 11 h 282"/>
                  <a:gd name="T6" fmla="*/ 2 w 34"/>
                  <a:gd name="T7" fmla="*/ 14 h 282"/>
                  <a:gd name="T8" fmla="*/ 2 w 34"/>
                  <a:gd name="T9" fmla="*/ 16 h 282"/>
                  <a:gd name="T10" fmla="*/ 1 w 34"/>
                  <a:gd name="T11" fmla="*/ 19 h 282"/>
                  <a:gd name="T12" fmla="*/ 1 w 34"/>
                  <a:gd name="T13" fmla="*/ 22 h 282"/>
                  <a:gd name="T14" fmla="*/ 0 w 34"/>
                  <a:gd name="T15" fmla="*/ 24 h 282"/>
                  <a:gd name="T16" fmla="*/ 0 w 34"/>
                  <a:gd name="T17" fmla="*/ 26 h 282"/>
                  <a:gd name="T18" fmla="*/ 0 w 34"/>
                  <a:gd name="T19" fmla="*/ 29 h 282"/>
                  <a:gd name="T20" fmla="*/ 0 w 34"/>
                  <a:gd name="T21" fmla="*/ 32 h 282"/>
                  <a:gd name="T22" fmla="*/ 0 w 34"/>
                  <a:gd name="T23" fmla="*/ 32 h 282"/>
                  <a:gd name="T24" fmla="*/ 0 w 34"/>
                  <a:gd name="T25" fmla="*/ 32 h 282"/>
                  <a:gd name="T26" fmla="*/ 0 w 34"/>
                  <a:gd name="T27" fmla="*/ 32 h 282"/>
                  <a:gd name="T28" fmla="*/ 0 w 34"/>
                  <a:gd name="T29" fmla="*/ 33 h 282"/>
                  <a:gd name="T30" fmla="*/ 1 w 34"/>
                  <a:gd name="T31" fmla="*/ 33 h 282"/>
                  <a:gd name="T32" fmla="*/ 1 w 34"/>
                  <a:gd name="T33" fmla="*/ 33 h 282"/>
                  <a:gd name="T34" fmla="*/ 1 w 34"/>
                  <a:gd name="T35" fmla="*/ 33 h 282"/>
                  <a:gd name="T36" fmla="*/ 2 w 34"/>
                  <a:gd name="T37" fmla="*/ 33 h 282"/>
                  <a:gd name="T38" fmla="*/ 2 w 34"/>
                  <a:gd name="T39" fmla="*/ 33 h 282"/>
                  <a:gd name="T40" fmla="*/ 3 w 34"/>
                  <a:gd name="T41" fmla="*/ 33 h 282"/>
                  <a:gd name="T42" fmla="*/ 3 w 34"/>
                  <a:gd name="T43" fmla="*/ 32 h 282"/>
                  <a:gd name="T44" fmla="*/ 3 w 34"/>
                  <a:gd name="T45" fmla="*/ 32 h 282"/>
                  <a:gd name="T46" fmla="*/ 3 w 34"/>
                  <a:gd name="T47" fmla="*/ 32 h 282"/>
                  <a:gd name="T48" fmla="*/ 3 w 34"/>
                  <a:gd name="T49" fmla="*/ 32 h 282"/>
                  <a:gd name="T50" fmla="*/ 3 w 34"/>
                  <a:gd name="T51" fmla="*/ 31 h 282"/>
                  <a:gd name="T52" fmla="*/ 3 w 34"/>
                  <a:gd name="T53" fmla="*/ 31 h 282"/>
                  <a:gd name="T54" fmla="*/ 3 w 34"/>
                  <a:gd name="T55" fmla="*/ 31 h 282"/>
                  <a:gd name="T56" fmla="*/ 3 w 34"/>
                  <a:gd name="T57" fmla="*/ 30 h 282"/>
                  <a:gd name="T58" fmla="*/ 3 w 34"/>
                  <a:gd name="T59" fmla="*/ 30 h 282"/>
                  <a:gd name="T60" fmla="*/ 2 w 34"/>
                  <a:gd name="T61" fmla="*/ 29 h 282"/>
                  <a:gd name="T62" fmla="*/ 2 w 34"/>
                  <a:gd name="T63" fmla="*/ 29 h 282"/>
                  <a:gd name="T64" fmla="*/ 2 w 34"/>
                  <a:gd name="T65" fmla="*/ 28 h 282"/>
                  <a:gd name="T66" fmla="*/ 2 w 34"/>
                  <a:gd name="T67" fmla="*/ 28 h 282"/>
                  <a:gd name="T68" fmla="*/ 2 w 34"/>
                  <a:gd name="T69" fmla="*/ 25 h 282"/>
                  <a:gd name="T70" fmla="*/ 2 w 34"/>
                  <a:gd name="T71" fmla="*/ 23 h 282"/>
                  <a:gd name="T72" fmla="*/ 3 w 34"/>
                  <a:gd name="T73" fmla="*/ 20 h 282"/>
                  <a:gd name="T74" fmla="*/ 3 w 34"/>
                  <a:gd name="T75" fmla="*/ 17 h 282"/>
                  <a:gd name="T76" fmla="*/ 3 w 34"/>
                  <a:gd name="T77" fmla="*/ 14 h 282"/>
                  <a:gd name="T78" fmla="*/ 4 w 34"/>
                  <a:gd name="T79" fmla="*/ 11 h 282"/>
                  <a:gd name="T80" fmla="*/ 4 w 34"/>
                  <a:gd name="T81" fmla="*/ 8 h 282"/>
                  <a:gd name="T82" fmla="*/ 3 w 34"/>
                  <a:gd name="T83" fmla="*/ 6 h 282"/>
                  <a:gd name="T84" fmla="*/ 3 w 34"/>
                  <a:gd name="T85" fmla="*/ 3 h 282"/>
                  <a:gd name="T86" fmla="*/ 2 w 34"/>
                  <a:gd name="T87" fmla="*/ 0 h 282"/>
                  <a:gd name="T88" fmla="*/ 2 w 34"/>
                  <a:gd name="T89" fmla="*/ 6 h 2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
                  <a:gd name="T136" fmla="*/ 0 h 282"/>
                  <a:gd name="T137" fmla="*/ 34 w 34"/>
                  <a:gd name="T138" fmla="*/ 282 h 2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 h="282">
                    <a:moveTo>
                      <a:pt x="21" y="49"/>
                    </a:moveTo>
                    <a:lnTo>
                      <a:pt x="22" y="72"/>
                    </a:lnTo>
                    <a:lnTo>
                      <a:pt x="21" y="94"/>
                    </a:lnTo>
                    <a:lnTo>
                      <a:pt x="19" y="116"/>
                    </a:lnTo>
                    <a:lnTo>
                      <a:pt x="16" y="138"/>
                    </a:lnTo>
                    <a:lnTo>
                      <a:pt x="12" y="160"/>
                    </a:lnTo>
                    <a:lnTo>
                      <a:pt x="8" y="182"/>
                    </a:lnTo>
                    <a:lnTo>
                      <a:pt x="5" y="204"/>
                    </a:lnTo>
                    <a:lnTo>
                      <a:pt x="2" y="225"/>
                    </a:lnTo>
                    <a:lnTo>
                      <a:pt x="0" y="247"/>
                    </a:lnTo>
                    <a:lnTo>
                      <a:pt x="1" y="269"/>
                    </a:lnTo>
                    <a:lnTo>
                      <a:pt x="2" y="272"/>
                    </a:lnTo>
                    <a:lnTo>
                      <a:pt x="3" y="274"/>
                    </a:lnTo>
                    <a:lnTo>
                      <a:pt x="5" y="277"/>
                    </a:lnTo>
                    <a:lnTo>
                      <a:pt x="8" y="279"/>
                    </a:lnTo>
                    <a:lnTo>
                      <a:pt x="11" y="280"/>
                    </a:lnTo>
                    <a:lnTo>
                      <a:pt x="15" y="281"/>
                    </a:lnTo>
                    <a:lnTo>
                      <a:pt x="19" y="281"/>
                    </a:lnTo>
                    <a:lnTo>
                      <a:pt x="23" y="280"/>
                    </a:lnTo>
                    <a:lnTo>
                      <a:pt x="26" y="279"/>
                    </a:lnTo>
                    <a:lnTo>
                      <a:pt x="29" y="275"/>
                    </a:lnTo>
                    <a:lnTo>
                      <a:pt x="30" y="274"/>
                    </a:lnTo>
                    <a:lnTo>
                      <a:pt x="30" y="270"/>
                    </a:lnTo>
                    <a:lnTo>
                      <a:pt x="30" y="267"/>
                    </a:lnTo>
                    <a:lnTo>
                      <a:pt x="29" y="264"/>
                    </a:lnTo>
                    <a:lnTo>
                      <a:pt x="27" y="261"/>
                    </a:lnTo>
                    <a:lnTo>
                      <a:pt x="27" y="258"/>
                    </a:lnTo>
                    <a:lnTo>
                      <a:pt x="25" y="254"/>
                    </a:lnTo>
                    <a:lnTo>
                      <a:pt x="24" y="250"/>
                    </a:lnTo>
                    <a:lnTo>
                      <a:pt x="23" y="246"/>
                    </a:lnTo>
                    <a:lnTo>
                      <a:pt x="23" y="243"/>
                    </a:lnTo>
                    <a:lnTo>
                      <a:pt x="23" y="219"/>
                    </a:lnTo>
                    <a:lnTo>
                      <a:pt x="24" y="194"/>
                    </a:lnTo>
                    <a:lnTo>
                      <a:pt x="27" y="170"/>
                    </a:lnTo>
                    <a:lnTo>
                      <a:pt x="29" y="145"/>
                    </a:lnTo>
                    <a:lnTo>
                      <a:pt x="32" y="121"/>
                    </a:lnTo>
                    <a:lnTo>
                      <a:pt x="33" y="96"/>
                    </a:lnTo>
                    <a:lnTo>
                      <a:pt x="33" y="72"/>
                    </a:lnTo>
                    <a:lnTo>
                      <a:pt x="32" y="49"/>
                    </a:lnTo>
                    <a:lnTo>
                      <a:pt x="28" y="24"/>
                    </a:lnTo>
                    <a:lnTo>
                      <a:pt x="21" y="0"/>
                    </a:lnTo>
                    <a:lnTo>
                      <a:pt x="21" y="49"/>
                    </a:lnTo>
                  </a:path>
                </a:pathLst>
              </a:custGeom>
              <a:solidFill>
                <a:srgbClr val="FFFFFF"/>
              </a:solidFill>
              <a:ln w="9525" cap="rnd">
                <a:noFill/>
                <a:round/>
                <a:headEnd/>
                <a:tailEnd/>
              </a:ln>
            </p:spPr>
            <p:txBody>
              <a:bodyPr/>
              <a:lstStyle/>
              <a:p>
                <a:endParaRPr lang="en-US"/>
              </a:p>
            </p:txBody>
          </p:sp>
          <p:sp>
            <p:nvSpPr>
              <p:cNvPr id="84643" name="Freeform 675"/>
              <p:cNvSpPr>
                <a:spLocks noChangeAspect="1"/>
              </p:cNvSpPr>
              <p:nvPr/>
            </p:nvSpPr>
            <p:spPr bwMode="auto">
              <a:xfrm>
                <a:off x="5457" y="1608"/>
                <a:ext cx="41" cy="57"/>
              </a:xfrm>
              <a:custGeom>
                <a:avLst/>
                <a:gdLst>
                  <a:gd name="T0" fmla="*/ 9 w 84"/>
                  <a:gd name="T1" fmla="*/ 0 h 115"/>
                  <a:gd name="T2" fmla="*/ 10 w 84"/>
                  <a:gd name="T3" fmla="*/ 1 h 115"/>
                  <a:gd name="T4" fmla="*/ 10 w 84"/>
                  <a:gd name="T5" fmla="*/ 2 h 115"/>
                  <a:gd name="T6" fmla="*/ 10 w 84"/>
                  <a:gd name="T7" fmla="*/ 3 h 115"/>
                  <a:gd name="T8" fmla="*/ 9 w 84"/>
                  <a:gd name="T9" fmla="*/ 4 h 115"/>
                  <a:gd name="T10" fmla="*/ 9 w 84"/>
                  <a:gd name="T11" fmla="*/ 6 h 115"/>
                  <a:gd name="T12" fmla="*/ 7 w 84"/>
                  <a:gd name="T13" fmla="*/ 7 h 115"/>
                  <a:gd name="T14" fmla="*/ 6 w 84"/>
                  <a:gd name="T15" fmla="*/ 9 h 115"/>
                  <a:gd name="T16" fmla="*/ 4 w 84"/>
                  <a:gd name="T17" fmla="*/ 10 h 115"/>
                  <a:gd name="T18" fmla="*/ 2 w 84"/>
                  <a:gd name="T19" fmla="*/ 12 h 115"/>
                  <a:gd name="T20" fmla="*/ 0 w 84"/>
                  <a:gd name="T21" fmla="*/ 14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115"/>
                  <a:gd name="T35" fmla="*/ 84 w 84"/>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115">
                    <a:moveTo>
                      <a:pt x="79" y="0"/>
                    </a:moveTo>
                    <a:lnTo>
                      <a:pt x="82" y="10"/>
                    </a:lnTo>
                    <a:lnTo>
                      <a:pt x="83" y="19"/>
                    </a:lnTo>
                    <a:lnTo>
                      <a:pt x="81" y="29"/>
                    </a:lnTo>
                    <a:lnTo>
                      <a:pt x="78" y="39"/>
                    </a:lnTo>
                    <a:lnTo>
                      <a:pt x="73" y="50"/>
                    </a:lnTo>
                    <a:lnTo>
                      <a:pt x="64" y="61"/>
                    </a:lnTo>
                    <a:lnTo>
                      <a:pt x="53" y="73"/>
                    </a:lnTo>
                    <a:lnTo>
                      <a:pt x="38" y="86"/>
                    </a:lnTo>
                    <a:lnTo>
                      <a:pt x="21" y="99"/>
                    </a:lnTo>
                    <a:lnTo>
                      <a:pt x="0" y="114"/>
                    </a:lnTo>
                  </a:path>
                </a:pathLst>
              </a:custGeom>
              <a:noFill/>
              <a:ln w="12700" cap="rnd">
                <a:solidFill>
                  <a:srgbClr val="98724B"/>
                </a:solidFill>
                <a:round/>
                <a:headEnd type="none" w="sm" len="sm"/>
                <a:tailEnd type="none" w="sm" len="sm"/>
              </a:ln>
            </p:spPr>
            <p:txBody>
              <a:bodyPr/>
              <a:lstStyle/>
              <a:p>
                <a:endParaRPr lang="en-US"/>
              </a:p>
            </p:txBody>
          </p:sp>
          <p:sp>
            <p:nvSpPr>
              <p:cNvPr id="84644" name="Freeform 676"/>
              <p:cNvSpPr>
                <a:spLocks noChangeAspect="1"/>
              </p:cNvSpPr>
              <p:nvPr/>
            </p:nvSpPr>
            <p:spPr bwMode="auto">
              <a:xfrm>
                <a:off x="5424" y="1614"/>
                <a:ext cx="34" cy="30"/>
              </a:xfrm>
              <a:custGeom>
                <a:avLst/>
                <a:gdLst>
                  <a:gd name="T0" fmla="*/ 8 w 70"/>
                  <a:gd name="T1" fmla="*/ 0 h 62"/>
                  <a:gd name="T2" fmla="*/ 8 w 70"/>
                  <a:gd name="T3" fmla="*/ 1 h 62"/>
                  <a:gd name="T4" fmla="*/ 7 w 70"/>
                  <a:gd name="T5" fmla="*/ 2 h 62"/>
                  <a:gd name="T6" fmla="*/ 7 w 70"/>
                  <a:gd name="T7" fmla="*/ 3 h 62"/>
                  <a:gd name="T8" fmla="*/ 6 w 70"/>
                  <a:gd name="T9" fmla="*/ 4 h 62"/>
                  <a:gd name="T10" fmla="*/ 5 w 70"/>
                  <a:gd name="T11" fmla="*/ 5 h 62"/>
                  <a:gd name="T12" fmla="*/ 4 w 70"/>
                  <a:gd name="T13" fmla="*/ 5 h 62"/>
                  <a:gd name="T14" fmla="*/ 3 w 70"/>
                  <a:gd name="T15" fmla="*/ 6 h 62"/>
                  <a:gd name="T16" fmla="*/ 2 w 70"/>
                  <a:gd name="T17" fmla="*/ 6 h 62"/>
                  <a:gd name="T18" fmla="*/ 1 w 70"/>
                  <a:gd name="T19" fmla="*/ 7 h 62"/>
                  <a:gd name="T20" fmla="*/ 0 w 70"/>
                  <a:gd name="T21" fmla="*/ 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62"/>
                  <a:gd name="T35" fmla="*/ 70 w 70"/>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62">
                    <a:moveTo>
                      <a:pt x="69" y="0"/>
                    </a:moveTo>
                    <a:lnTo>
                      <a:pt x="65" y="10"/>
                    </a:lnTo>
                    <a:lnTo>
                      <a:pt x="61" y="19"/>
                    </a:lnTo>
                    <a:lnTo>
                      <a:pt x="57" y="28"/>
                    </a:lnTo>
                    <a:lnTo>
                      <a:pt x="50" y="35"/>
                    </a:lnTo>
                    <a:lnTo>
                      <a:pt x="44" y="42"/>
                    </a:lnTo>
                    <a:lnTo>
                      <a:pt x="37" y="47"/>
                    </a:lnTo>
                    <a:lnTo>
                      <a:pt x="29" y="52"/>
                    </a:lnTo>
                    <a:lnTo>
                      <a:pt x="20" y="56"/>
                    </a:lnTo>
                    <a:lnTo>
                      <a:pt x="11" y="59"/>
                    </a:lnTo>
                    <a:lnTo>
                      <a:pt x="0" y="61"/>
                    </a:lnTo>
                  </a:path>
                </a:pathLst>
              </a:custGeom>
              <a:noFill/>
              <a:ln w="12700" cap="rnd">
                <a:solidFill>
                  <a:srgbClr val="98724B"/>
                </a:solidFill>
                <a:round/>
                <a:headEnd type="none" w="sm" len="sm"/>
                <a:tailEnd type="none" w="sm" len="sm"/>
              </a:ln>
            </p:spPr>
            <p:txBody>
              <a:bodyPr/>
              <a:lstStyle/>
              <a:p>
                <a:endParaRPr lang="en-US"/>
              </a:p>
            </p:txBody>
          </p:sp>
          <p:sp>
            <p:nvSpPr>
              <p:cNvPr id="84645" name="Freeform 677"/>
              <p:cNvSpPr>
                <a:spLocks noChangeAspect="1"/>
              </p:cNvSpPr>
              <p:nvPr/>
            </p:nvSpPr>
            <p:spPr bwMode="auto">
              <a:xfrm>
                <a:off x="5273" y="1670"/>
                <a:ext cx="107" cy="13"/>
              </a:xfrm>
              <a:custGeom>
                <a:avLst/>
                <a:gdLst>
                  <a:gd name="T0" fmla="*/ 0 w 218"/>
                  <a:gd name="T1" fmla="*/ 0 h 26"/>
                  <a:gd name="T2" fmla="*/ 0 w 218"/>
                  <a:gd name="T3" fmla="*/ 1 h 26"/>
                  <a:gd name="T4" fmla="*/ 1 w 218"/>
                  <a:gd name="T5" fmla="*/ 1 h 26"/>
                  <a:gd name="T6" fmla="*/ 2 w 218"/>
                  <a:gd name="T7" fmla="*/ 2 h 26"/>
                  <a:gd name="T8" fmla="*/ 4 w 218"/>
                  <a:gd name="T9" fmla="*/ 2 h 26"/>
                  <a:gd name="T10" fmla="*/ 6 w 218"/>
                  <a:gd name="T11" fmla="*/ 3 h 26"/>
                  <a:gd name="T12" fmla="*/ 9 w 218"/>
                  <a:gd name="T13" fmla="*/ 3 h 26"/>
                  <a:gd name="T14" fmla="*/ 12 w 218"/>
                  <a:gd name="T15" fmla="*/ 3 h 26"/>
                  <a:gd name="T16" fmla="*/ 16 w 218"/>
                  <a:gd name="T17" fmla="*/ 3 h 26"/>
                  <a:gd name="T18" fmla="*/ 21 w 218"/>
                  <a:gd name="T19" fmla="*/ 3 h 26"/>
                  <a:gd name="T20" fmla="*/ 26 w 218"/>
                  <a:gd name="T21" fmla="*/ 2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
                  <a:gd name="T34" fmla="*/ 0 h 26"/>
                  <a:gd name="T35" fmla="*/ 218 w 218"/>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 h="26">
                    <a:moveTo>
                      <a:pt x="0" y="0"/>
                    </a:moveTo>
                    <a:lnTo>
                      <a:pt x="3" y="1"/>
                    </a:lnTo>
                    <a:lnTo>
                      <a:pt x="8" y="5"/>
                    </a:lnTo>
                    <a:lnTo>
                      <a:pt x="19" y="10"/>
                    </a:lnTo>
                    <a:lnTo>
                      <a:pt x="33" y="15"/>
                    </a:lnTo>
                    <a:lnTo>
                      <a:pt x="52" y="19"/>
                    </a:lnTo>
                    <a:lnTo>
                      <a:pt x="75" y="23"/>
                    </a:lnTo>
                    <a:lnTo>
                      <a:pt x="103" y="25"/>
                    </a:lnTo>
                    <a:lnTo>
                      <a:pt x="136" y="24"/>
                    </a:lnTo>
                    <a:lnTo>
                      <a:pt x="174" y="19"/>
                    </a:lnTo>
                    <a:lnTo>
                      <a:pt x="217" y="10"/>
                    </a:lnTo>
                  </a:path>
                </a:pathLst>
              </a:custGeom>
              <a:noFill/>
              <a:ln w="12700" cap="rnd">
                <a:solidFill>
                  <a:srgbClr val="FFFFFF"/>
                </a:solidFill>
                <a:round/>
                <a:headEnd type="none" w="sm" len="sm"/>
                <a:tailEnd type="none" w="sm" len="sm"/>
              </a:ln>
            </p:spPr>
            <p:txBody>
              <a:bodyPr/>
              <a:lstStyle/>
              <a:p>
                <a:endParaRPr lang="en-US"/>
              </a:p>
            </p:txBody>
          </p:sp>
          <p:sp>
            <p:nvSpPr>
              <p:cNvPr id="84646" name="Freeform 678"/>
              <p:cNvSpPr>
                <a:spLocks noChangeAspect="1"/>
              </p:cNvSpPr>
              <p:nvPr/>
            </p:nvSpPr>
            <p:spPr bwMode="auto">
              <a:xfrm>
                <a:off x="5247" y="1623"/>
                <a:ext cx="36" cy="14"/>
              </a:xfrm>
              <a:custGeom>
                <a:avLst/>
                <a:gdLst>
                  <a:gd name="T0" fmla="*/ 0 w 73"/>
                  <a:gd name="T1" fmla="*/ 0 h 28"/>
                  <a:gd name="T2" fmla="*/ 0 w 73"/>
                  <a:gd name="T3" fmla="*/ 1 h 28"/>
                  <a:gd name="T4" fmla="*/ 0 w 73"/>
                  <a:gd name="T5" fmla="*/ 1 h 28"/>
                  <a:gd name="T6" fmla="*/ 1 w 73"/>
                  <a:gd name="T7" fmla="*/ 1 h 28"/>
                  <a:gd name="T8" fmla="*/ 2 w 73"/>
                  <a:gd name="T9" fmla="*/ 2 h 28"/>
                  <a:gd name="T10" fmla="*/ 3 w 73"/>
                  <a:gd name="T11" fmla="*/ 2 h 28"/>
                  <a:gd name="T12" fmla="*/ 4 w 73"/>
                  <a:gd name="T13" fmla="*/ 3 h 28"/>
                  <a:gd name="T14" fmla="*/ 5 w 73"/>
                  <a:gd name="T15" fmla="*/ 3 h 28"/>
                  <a:gd name="T16" fmla="*/ 6 w 73"/>
                  <a:gd name="T17" fmla="*/ 3 h 28"/>
                  <a:gd name="T18" fmla="*/ 7 w 73"/>
                  <a:gd name="T19" fmla="*/ 4 h 28"/>
                  <a:gd name="T20" fmla="*/ 9 w 73"/>
                  <a:gd name="T21" fmla="*/ 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28"/>
                  <a:gd name="T35" fmla="*/ 73 w 73"/>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28">
                    <a:moveTo>
                      <a:pt x="0" y="0"/>
                    </a:moveTo>
                    <a:lnTo>
                      <a:pt x="2" y="1"/>
                    </a:lnTo>
                    <a:lnTo>
                      <a:pt x="5" y="3"/>
                    </a:lnTo>
                    <a:lnTo>
                      <a:pt x="10" y="6"/>
                    </a:lnTo>
                    <a:lnTo>
                      <a:pt x="18" y="9"/>
                    </a:lnTo>
                    <a:lnTo>
                      <a:pt x="25" y="13"/>
                    </a:lnTo>
                    <a:lnTo>
                      <a:pt x="34" y="18"/>
                    </a:lnTo>
                    <a:lnTo>
                      <a:pt x="44" y="21"/>
                    </a:lnTo>
                    <a:lnTo>
                      <a:pt x="54" y="24"/>
                    </a:lnTo>
                    <a:lnTo>
                      <a:pt x="63" y="26"/>
                    </a:lnTo>
                    <a:lnTo>
                      <a:pt x="72" y="27"/>
                    </a:lnTo>
                  </a:path>
                </a:pathLst>
              </a:custGeom>
              <a:noFill/>
              <a:ln w="12700" cap="rnd">
                <a:solidFill>
                  <a:srgbClr val="FFFFFF"/>
                </a:solidFill>
                <a:round/>
                <a:headEnd type="none" w="sm" len="sm"/>
                <a:tailEnd type="none" w="sm" len="sm"/>
              </a:ln>
            </p:spPr>
            <p:txBody>
              <a:bodyPr/>
              <a:lstStyle/>
              <a:p>
                <a:endParaRPr lang="en-US"/>
              </a:p>
            </p:txBody>
          </p:sp>
          <p:sp>
            <p:nvSpPr>
              <p:cNvPr id="84647" name="Freeform 679"/>
              <p:cNvSpPr>
                <a:spLocks noChangeAspect="1"/>
              </p:cNvSpPr>
              <p:nvPr/>
            </p:nvSpPr>
            <p:spPr bwMode="auto">
              <a:xfrm>
                <a:off x="5301" y="1702"/>
                <a:ext cx="64" cy="13"/>
              </a:xfrm>
              <a:custGeom>
                <a:avLst/>
                <a:gdLst>
                  <a:gd name="T0" fmla="*/ 0 w 131"/>
                  <a:gd name="T1" fmla="*/ 0 h 27"/>
                  <a:gd name="T2" fmla="*/ 0 w 131"/>
                  <a:gd name="T3" fmla="*/ 0 h 27"/>
                  <a:gd name="T4" fmla="*/ 0 w 131"/>
                  <a:gd name="T5" fmla="*/ 0 h 27"/>
                  <a:gd name="T6" fmla="*/ 1 w 131"/>
                  <a:gd name="T7" fmla="*/ 1 h 27"/>
                  <a:gd name="T8" fmla="*/ 2 w 131"/>
                  <a:gd name="T9" fmla="*/ 1 h 27"/>
                  <a:gd name="T10" fmla="*/ 4 w 131"/>
                  <a:gd name="T11" fmla="*/ 2 h 27"/>
                  <a:gd name="T12" fmla="*/ 6 w 131"/>
                  <a:gd name="T13" fmla="*/ 2 h 27"/>
                  <a:gd name="T14" fmla="*/ 8 w 131"/>
                  <a:gd name="T15" fmla="*/ 3 h 27"/>
                  <a:gd name="T16" fmla="*/ 10 w 131"/>
                  <a:gd name="T17" fmla="*/ 3 h 27"/>
                  <a:gd name="T18" fmla="*/ 12 w 131"/>
                  <a:gd name="T19" fmla="*/ 3 h 27"/>
                  <a:gd name="T20" fmla="*/ 15 w 131"/>
                  <a:gd name="T21" fmla="*/ 2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27"/>
                  <a:gd name="T35" fmla="*/ 131 w 131"/>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27">
                    <a:moveTo>
                      <a:pt x="0" y="0"/>
                    </a:moveTo>
                    <a:lnTo>
                      <a:pt x="2" y="2"/>
                    </a:lnTo>
                    <a:lnTo>
                      <a:pt x="6" y="5"/>
                    </a:lnTo>
                    <a:lnTo>
                      <a:pt x="13" y="9"/>
                    </a:lnTo>
                    <a:lnTo>
                      <a:pt x="22" y="13"/>
                    </a:lnTo>
                    <a:lnTo>
                      <a:pt x="35" y="18"/>
                    </a:lnTo>
                    <a:lnTo>
                      <a:pt x="49" y="22"/>
                    </a:lnTo>
                    <a:lnTo>
                      <a:pt x="66" y="25"/>
                    </a:lnTo>
                    <a:lnTo>
                      <a:pt x="85" y="26"/>
                    </a:lnTo>
                    <a:lnTo>
                      <a:pt x="106" y="25"/>
                    </a:lnTo>
                    <a:lnTo>
                      <a:pt x="130" y="22"/>
                    </a:lnTo>
                  </a:path>
                </a:pathLst>
              </a:custGeom>
              <a:noFill/>
              <a:ln w="12700" cap="rnd">
                <a:solidFill>
                  <a:srgbClr val="FFFFFF"/>
                </a:solidFill>
                <a:round/>
                <a:headEnd type="none" w="sm" len="sm"/>
                <a:tailEnd type="none" w="sm" len="sm"/>
              </a:ln>
            </p:spPr>
            <p:txBody>
              <a:bodyPr/>
              <a:lstStyle/>
              <a:p>
                <a:endParaRPr lang="en-US"/>
              </a:p>
            </p:txBody>
          </p:sp>
          <p:sp>
            <p:nvSpPr>
              <p:cNvPr id="84648" name="Freeform 680"/>
              <p:cNvSpPr>
                <a:spLocks noChangeAspect="1"/>
              </p:cNvSpPr>
              <p:nvPr/>
            </p:nvSpPr>
            <p:spPr bwMode="auto">
              <a:xfrm>
                <a:off x="5894" y="1354"/>
                <a:ext cx="95" cy="73"/>
              </a:xfrm>
              <a:custGeom>
                <a:avLst/>
                <a:gdLst>
                  <a:gd name="T0" fmla="*/ 0 w 194"/>
                  <a:gd name="T1" fmla="*/ 1 h 149"/>
                  <a:gd name="T2" fmla="*/ 3 w 194"/>
                  <a:gd name="T3" fmla="*/ 0 h 149"/>
                  <a:gd name="T4" fmla="*/ 7 w 194"/>
                  <a:gd name="T5" fmla="*/ 0 h 149"/>
                  <a:gd name="T6" fmla="*/ 12 w 194"/>
                  <a:gd name="T7" fmla="*/ 0 h 149"/>
                  <a:gd name="T8" fmla="*/ 17 w 194"/>
                  <a:gd name="T9" fmla="*/ 1 h 149"/>
                  <a:gd name="T10" fmla="*/ 19 w 194"/>
                  <a:gd name="T11" fmla="*/ 1 h 149"/>
                  <a:gd name="T12" fmla="*/ 21 w 194"/>
                  <a:gd name="T13" fmla="*/ 4 h 149"/>
                  <a:gd name="T14" fmla="*/ 23 w 194"/>
                  <a:gd name="T15" fmla="*/ 6 h 149"/>
                  <a:gd name="T16" fmla="*/ 23 w 194"/>
                  <a:gd name="T17" fmla="*/ 8 h 149"/>
                  <a:gd name="T18" fmla="*/ 23 w 194"/>
                  <a:gd name="T19" fmla="*/ 11 h 149"/>
                  <a:gd name="T20" fmla="*/ 22 w 194"/>
                  <a:gd name="T21" fmla="*/ 12 h 149"/>
                  <a:gd name="T22" fmla="*/ 21 w 194"/>
                  <a:gd name="T23" fmla="*/ 13 h 149"/>
                  <a:gd name="T24" fmla="*/ 20 w 194"/>
                  <a:gd name="T25" fmla="*/ 15 h 149"/>
                  <a:gd name="T26" fmla="*/ 19 w 194"/>
                  <a:gd name="T27" fmla="*/ 16 h 149"/>
                  <a:gd name="T28" fmla="*/ 19 w 194"/>
                  <a:gd name="T29" fmla="*/ 17 h 149"/>
                  <a:gd name="T30" fmla="*/ 18 w 194"/>
                  <a:gd name="T31" fmla="*/ 17 h 149"/>
                  <a:gd name="T32" fmla="*/ 18 w 194"/>
                  <a:gd name="T33" fmla="*/ 17 h 149"/>
                  <a:gd name="T34" fmla="*/ 18 w 194"/>
                  <a:gd name="T35" fmla="*/ 17 h 149"/>
                  <a:gd name="T36" fmla="*/ 18 w 194"/>
                  <a:gd name="T37" fmla="*/ 18 h 149"/>
                  <a:gd name="T38" fmla="*/ 17 w 194"/>
                  <a:gd name="T39" fmla="*/ 18 h 149"/>
                  <a:gd name="T40" fmla="*/ 17 w 194"/>
                  <a:gd name="T41" fmla="*/ 17 h 149"/>
                  <a:gd name="T42" fmla="*/ 17 w 194"/>
                  <a:gd name="T43" fmla="*/ 17 h 149"/>
                  <a:gd name="T44" fmla="*/ 17 w 194"/>
                  <a:gd name="T45" fmla="*/ 16 h 149"/>
                  <a:gd name="T46" fmla="*/ 18 w 194"/>
                  <a:gd name="T47" fmla="*/ 14 h 149"/>
                  <a:gd name="T48" fmla="*/ 19 w 194"/>
                  <a:gd name="T49" fmla="*/ 12 h 149"/>
                  <a:gd name="T50" fmla="*/ 19 w 194"/>
                  <a:gd name="T51" fmla="*/ 10 h 149"/>
                  <a:gd name="T52" fmla="*/ 19 w 194"/>
                  <a:gd name="T53" fmla="*/ 7 h 149"/>
                  <a:gd name="T54" fmla="*/ 18 w 194"/>
                  <a:gd name="T55" fmla="*/ 6 h 149"/>
                  <a:gd name="T56" fmla="*/ 16 w 194"/>
                  <a:gd name="T57" fmla="*/ 4 h 149"/>
                  <a:gd name="T58" fmla="*/ 12 w 194"/>
                  <a:gd name="T59" fmla="*/ 3 h 149"/>
                  <a:gd name="T60" fmla="*/ 9 w 194"/>
                  <a:gd name="T61" fmla="*/ 2 h 149"/>
                  <a:gd name="T62" fmla="*/ 6 w 194"/>
                  <a:gd name="T63" fmla="*/ 2 h 149"/>
                  <a:gd name="T64" fmla="*/ 3 w 194"/>
                  <a:gd name="T65" fmla="*/ 2 h 149"/>
                  <a:gd name="T66" fmla="*/ 0 w 194"/>
                  <a:gd name="T67" fmla="*/ 1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4"/>
                  <a:gd name="T103" fmla="*/ 0 h 149"/>
                  <a:gd name="T104" fmla="*/ 194 w 194"/>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4" h="149">
                    <a:moveTo>
                      <a:pt x="0" y="12"/>
                    </a:moveTo>
                    <a:lnTo>
                      <a:pt x="3" y="11"/>
                    </a:lnTo>
                    <a:lnTo>
                      <a:pt x="12" y="9"/>
                    </a:lnTo>
                    <a:lnTo>
                      <a:pt x="25" y="6"/>
                    </a:lnTo>
                    <a:lnTo>
                      <a:pt x="43" y="4"/>
                    </a:lnTo>
                    <a:lnTo>
                      <a:pt x="62" y="2"/>
                    </a:lnTo>
                    <a:lnTo>
                      <a:pt x="83" y="0"/>
                    </a:lnTo>
                    <a:lnTo>
                      <a:pt x="104" y="0"/>
                    </a:lnTo>
                    <a:lnTo>
                      <a:pt x="124" y="3"/>
                    </a:lnTo>
                    <a:lnTo>
                      <a:pt x="142" y="8"/>
                    </a:lnTo>
                    <a:lnTo>
                      <a:pt x="157" y="15"/>
                    </a:lnTo>
                    <a:lnTo>
                      <a:pt x="169" y="25"/>
                    </a:lnTo>
                    <a:lnTo>
                      <a:pt x="179" y="34"/>
                    </a:lnTo>
                    <a:lnTo>
                      <a:pt x="186" y="44"/>
                    </a:lnTo>
                    <a:lnTo>
                      <a:pt x="190" y="53"/>
                    </a:lnTo>
                    <a:lnTo>
                      <a:pt x="192" y="63"/>
                    </a:lnTo>
                    <a:lnTo>
                      <a:pt x="193" y="72"/>
                    </a:lnTo>
                    <a:lnTo>
                      <a:pt x="192" y="81"/>
                    </a:lnTo>
                    <a:lnTo>
                      <a:pt x="190" y="89"/>
                    </a:lnTo>
                    <a:lnTo>
                      <a:pt x="187" y="98"/>
                    </a:lnTo>
                    <a:lnTo>
                      <a:pt x="183" y="107"/>
                    </a:lnTo>
                    <a:lnTo>
                      <a:pt x="177" y="115"/>
                    </a:lnTo>
                    <a:lnTo>
                      <a:pt x="173" y="122"/>
                    </a:lnTo>
                    <a:lnTo>
                      <a:pt x="169" y="128"/>
                    </a:lnTo>
                    <a:lnTo>
                      <a:pt x="165" y="133"/>
                    </a:lnTo>
                    <a:lnTo>
                      <a:pt x="163" y="137"/>
                    </a:lnTo>
                    <a:lnTo>
                      <a:pt x="160" y="141"/>
                    </a:lnTo>
                    <a:lnTo>
                      <a:pt x="158" y="143"/>
                    </a:lnTo>
                    <a:lnTo>
                      <a:pt x="157" y="145"/>
                    </a:lnTo>
                    <a:lnTo>
                      <a:pt x="156" y="146"/>
                    </a:lnTo>
                    <a:lnTo>
                      <a:pt x="155" y="147"/>
                    </a:lnTo>
                    <a:lnTo>
                      <a:pt x="154" y="147"/>
                    </a:lnTo>
                    <a:lnTo>
                      <a:pt x="152" y="148"/>
                    </a:lnTo>
                    <a:lnTo>
                      <a:pt x="151" y="148"/>
                    </a:lnTo>
                    <a:lnTo>
                      <a:pt x="148" y="148"/>
                    </a:lnTo>
                    <a:lnTo>
                      <a:pt x="147" y="148"/>
                    </a:lnTo>
                    <a:lnTo>
                      <a:pt x="145" y="147"/>
                    </a:lnTo>
                    <a:lnTo>
                      <a:pt x="145" y="146"/>
                    </a:lnTo>
                    <a:lnTo>
                      <a:pt x="145" y="144"/>
                    </a:lnTo>
                    <a:lnTo>
                      <a:pt x="146" y="141"/>
                    </a:lnTo>
                    <a:lnTo>
                      <a:pt x="148" y="136"/>
                    </a:lnTo>
                    <a:lnTo>
                      <a:pt x="151" y="130"/>
                    </a:lnTo>
                    <a:lnTo>
                      <a:pt x="154" y="123"/>
                    </a:lnTo>
                    <a:lnTo>
                      <a:pt x="157" y="113"/>
                    </a:lnTo>
                    <a:lnTo>
                      <a:pt x="160" y="104"/>
                    </a:lnTo>
                    <a:lnTo>
                      <a:pt x="161" y="94"/>
                    </a:lnTo>
                    <a:lnTo>
                      <a:pt x="162" y="83"/>
                    </a:lnTo>
                    <a:lnTo>
                      <a:pt x="161" y="73"/>
                    </a:lnTo>
                    <a:lnTo>
                      <a:pt x="159" y="63"/>
                    </a:lnTo>
                    <a:lnTo>
                      <a:pt x="154" y="53"/>
                    </a:lnTo>
                    <a:lnTo>
                      <a:pt x="145" y="44"/>
                    </a:lnTo>
                    <a:lnTo>
                      <a:pt x="133" y="36"/>
                    </a:lnTo>
                    <a:lnTo>
                      <a:pt x="121" y="31"/>
                    </a:lnTo>
                    <a:lnTo>
                      <a:pt x="107" y="26"/>
                    </a:lnTo>
                    <a:lnTo>
                      <a:pt x="93" y="24"/>
                    </a:lnTo>
                    <a:lnTo>
                      <a:pt x="78" y="22"/>
                    </a:lnTo>
                    <a:lnTo>
                      <a:pt x="65" y="22"/>
                    </a:lnTo>
                    <a:lnTo>
                      <a:pt x="52" y="20"/>
                    </a:lnTo>
                    <a:lnTo>
                      <a:pt x="40" y="19"/>
                    </a:lnTo>
                    <a:lnTo>
                      <a:pt x="31" y="17"/>
                    </a:lnTo>
                    <a:lnTo>
                      <a:pt x="0" y="12"/>
                    </a:lnTo>
                  </a:path>
                </a:pathLst>
              </a:custGeom>
              <a:solidFill>
                <a:srgbClr val="98724B"/>
              </a:solidFill>
              <a:ln w="9525" cap="rnd">
                <a:noFill/>
                <a:round/>
                <a:headEnd/>
                <a:tailEnd/>
              </a:ln>
            </p:spPr>
            <p:txBody>
              <a:bodyPr/>
              <a:lstStyle/>
              <a:p>
                <a:endParaRPr lang="en-US"/>
              </a:p>
            </p:txBody>
          </p:sp>
          <p:sp>
            <p:nvSpPr>
              <p:cNvPr id="84649" name="Freeform 681"/>
              <p:cNvSpPr>
                <a:spLocks noChangeAspect="1"/>
              </p:cNvSpPr>
              <p:nvPr/>
            </p:nvSpPr>
            <p:spPr bwMode="auto">
              <a:xfrm>
                <a:off x="5894" y="1354"/>
                <a:ext cx="95" cy="73"/>
              </a:xfrm>
              <a:custGeom>
                <a:avLst/>
                <a:gdLst>
                  <a:gd name="T0" fmla="*/ 0 w 194"/>
                  <a:gd name="T1" fmla="*/ 1 h 149"/>
                  <a:gd name="T2" fmla="*/ 3 w 194"/>
                  <a:gd name="T3" fmla="*/ 0 h 149"/>
                  <a:gd name="T4" fmla="*/ 7 w 194"/>
                  <a:gd name="T5" fmla="*/ 0 h 149"/>
                  <a:gd name="T6" fmla="*/ 12 w 194"/>
                  <a:gd name="T7" fmla="*/ 0 h 149"/>
                  <a:gd name="T8" fmla="*/ 17 w 194"/>
                  <a:gd name="T9" fmla="*/ 1 h 149"/>
                  <a:gd name="T10" fmla="*/ 19 w 194"/>
                  <a:gd name="T11" fmla="*/ 1 h 149"/>
                  <a:gd name="T12" fmla="*/ 21 w 194"/>
                  <a:gd name="T13" fmla="*/ 4 h 149"/>
                  <a:gd name="T14" fmla="*/ 23 w 194"/>
                  <a:gd name="T15" fmla="*/ 6 h 149"/>
                  <a:gd name="T16" fmla="*/ 23 w 194"/>
                  <a:gd name="T17" fmla="*/ 8 h 149"/>
                  <a:gd name="T18" fmla="*/ 23 w 194"/>
                  <a:gd name="T19" fmla="*/ 11 h 149"/>
                  <a:gd name="T20" fmla="*/ 22 w 194"/>
                  <a:gd name="T21" fmla="*/ 12 h 149"/>
                  <a:gd name="T22" fmla="*/ 21 w 194"/>
                  <a:gd name="T23" fmla="*/ 13 h 149"/>
                  <a:gd name="T24" fmla="*/ 20 w 194"/>
                  <a:gd name="T25" fmla="*/ 15 h 149"/>
                  <a:gd name="T26" fmla="*/ 19 w 194"/>
                  <a:gd name="T27" fmla="*/ 16 h 149"/>
                  <a:gd name="T28" fmla="*/ 19 w 194"/>
                  <a:gd name="T29" fmla="*/ 17 h 149"/>
                  <a:gd name="T30" fmla="*/ 18 w 194"/>
                  <a:gd name="T31" fmla="*/ 17 h 149"/>
                  <a:gd name="T32" fmla="*/ 18 w 194"/>
                  <a:gd name="T33" fmla="*/ 17 h 149"/>
                  <a:gd name="T34" fmla="*/ 18 w 194"/>
                  <a:gd name="T35" fmla="*/ 17 h 149"/>
                  <a:gd name="T36" fmla="*/ 18 w 194"/>
                  <a:gd name="T37" fmla="*/ 18 h 149"/>
                  <a:gd name="T38" fmla="*/ 17 w 194"/>
                  <a:gd name="T39" fmla="*/ 18 h 149"/>
                  <a:gd name="T40" fmla="*/ 17 w 194"/>
                  <a:gd name="T41" fmla="*/ 17 h 149"/>
                  <a:gd name="T42" fmla="*/ 17 w 194"/>
                  <a:gd name="T43" fmla="*/ 17 h 149"/>
                  <a:gd name="T44" fmla="*/ 17 w 194"/>
                  <a:gd name="T45" fmla="*/ 16 h 149"/>
                  <a:gd name="T46" fmla="*/ 18 w 194"/>
                  <a:gd name="T47" fmla="*/ 14 h 149"/>
                  <a:gd name="T48" fmla="*/ 19 w 194"/>
                  <a:gd name="T49" fmla="*/ 12 h 149"/>
                  <a:gd name="T50" fmla="*/ 19 w 194"/>
                  <a:gd name="T51" fmla="*/ 10 h 149"/>
                  <a:gd name="T52" fmla="*/ 19 w 194"/>
                  <a:gd name="T53" fmla="*/ 7 h 149"/>
                  <a:gd name="T54" fmla="*/ 18 w 194"/>
                  <a:gd name="T55" fmla="*/ 6 h 149"/>
                  <a:gd name="T56" fmla="*/ 16 w 194"/>
                  <a:gd name="T57" fmla="*/ 4 h 149"/>
                  <a:gd name="T58" fmla="*/ 12 w 194"/>
                  <a:gd name="T59" fmla="*/ 3 h 149"/>
                  <a:gd name="T60" fmla="*/ 9 w 194"/>
                  <a:gd name="T61" fmla="*/ 2 h 149"/>
                  <a:gd name="T62" fmla="*/ 6 w 194"/>
                  <a:gd name="T63" fmla="*/ 2 h 149"/>
                  <a:gd name="T64" fmla="*/ 3 w 194"/>
                  <a:gd name="T65" fmla="*/ 2 h 149"/>
                  <a:gd name="T66" fmla="*/ 0 w 194"/>
                  <a:gd name="T67" fmla="*/ 1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4"/>
                  <a:gd name="T103" fmla="*/ 0 h 149"/>
                  <a:gd name="T104" fmla="*/ 194 w 194"/>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4" h="149">
                    <a:moveTo>
                      <a:pt x="0" y="12"/>
                    </a:moveTo>
                    <a:lnTo>
                      <a:pt x="3" y="11"/>
                    </a:lnTo>
                    <a:lnTo>
                      <a:pt x="12" y="9"/>
                    </a:lnTo>
                    <a:lnTo>
                      <a:pt x="25" y="6"/>
                    </a:lnTo>
                    <a:lnTo>
                      <a:pt x="43" y="4"/>
                    </a:lnTo>
                    <a:lnTo>
                      <a:pt x="62" y="2"/>
                    </a:lnTo>
                    <a:lnTo>
                      <a:pt x="83" y="0"/>
                    </a:lnTo>
                    <a:lnTo>
                      <a:pt x="104" y="0"/>
                    </a:lnTo>
                    <a:lnTo>
                      <a:pt x="124" y="3"/>
                    </a:lnTo>
                    <a:lnTo>
                      <a:pt x="142" y="8"/>
                    </a:lnTo>
                    <a:lnTo>
                      <a:pt x="157" y="15"/>
                    </a:lnTo>
                    <a:lnTo>
                      <a:pt x="169" y="25"/>
                    </a:lnTo>
                    <a:lnTo>
                      <a:pt x="179" y="34"/>
                    </a:lnTo>
                    <a:lnTo>
                      <a:pt x="186" y="44"/>
                    </a:lnTo>
                    <a:lnTo>
                      <a:pt x="190" y="53"/>
                    </a:lnTo>
                    <a:lnTo>
                      <a:pt x="192" y="63"/>
                    </a:lnTo>
                    <a:lnTo>
                      <a:pt x="193" y="72"/>
                    </a:lnTo>
                    <a:lnTo>
                      <a:pt x="192" y="81"/>
                    </a:lnTo>
                    <a:lnTo>
                      <a:pt x="190" y="89"/>
                    </a:lnTo>
                    <a:lnTo>
                      <a:pt x="187" y="98"/>
                    </a:lnTo>
                    <a:lnTo>
                      <a:pt x="183" y="107"/>
                    </a:lnTo>
                    <a:lnTo>
                      <a:pt x="177" y="115"/>
                    </a:lnTo>
                    <a:lnTo>
                      <a:pt x="173" y="122"/>
                    </a:lnTo>
                    <a:lnTo>
                      <a:pt x="169" y="128"/>
                    </a:lnTo>
                    <a:lnTo>
                      <a:pt x="165" y="133"/>
                    </a:lnTo>
                    <a:lnTo>
                      <a:pt x="163" y="137"/>
                    </a:lnTo>
                    <a:lnTo>
                      <a:pt x="160" y="141"/>
                    </a:lnTo>
                    <a:lnTo>
                      <a:pt x="158" y="143"/>
                    </a:lnTo>
                    <a:lnTo>
                      <a:pt x="157" y="145"/>
                    </a:lnTo>
                    <a:lnTo>
                      <a:pt x="156" y="146"/>
                    </a:lnTo>
                    <a:lnTo>
                      <a:pt x="155" y="147"/>
                    </a:lnTo>
                    <a:lnTo>
                      <a:pt x="154" y="147"/>
                    </a:lnTo>
                    <a:lnTo>
                      <a:pt x="152" y="148"/>
                    </a:lnTo>
                    <a:lnTo>
                      <a:pt x="151" y="148"/>
                    </a:lnTo>
                    <a:lnTo>
                      <a:pt x="148" y="148"/>
                    </a:lnTo>
                    <a:lnTo>
                      <a:pt x="147" y="148"/>
                    </a:lnTo>
                    <a:lnTo>
                      <a:pt x="145" y="147"/>
                    </a:lnTo>
                    <a:lnTo>
                      <a:pt x="145" y="146"/>
                    </a:lnTo>
                    <a:lnTo>
                      <a:pt x="145" y="144"/>
                    </a:lnTo>
                    <a:lnTo>
                      <a:pt x="146" y="141"/>
                    </a:lnTo>
                    <a:lnTo>
                      <a:pt x="148" y="136"/>
                    </a:lnTo>
                    <a:lnTo>
                      <a:pt x="151" y="130"/>
                    </a:lnTo>
                    <a:lnTo>
                      <a:pt x="154" y="123"/>
                    </a:lnTo>
                    <a:lnTo>
                      <a:pt x="157" y="113"/>
                    </a:lnTo>
                    <a:lnTo>
                      <a:pt x="160" y="104"/>
                    </a:lnTo>
                    <a:lnTo>
                      <a:pt x="161" y="94"/>
                    </a:lnTo>
                    <a:lnTo>
                      <a:pt x="162" y="83"/>
                    </a:lnTo>
                    <a:lnTo>
                      <a:pt x="161" y="73"/>
                    </a:lnTo>
                    <a:lnTo>
                      <a:pt x="159" y="63"/>
                    </a:lnTo>
                    <a:lnTo>
                      <a:pt x="154" y="53"/>
                    </a:lnTo>
                    <a:lnTo>
                      <a:pt x="145" y="44"/>
                    </a:lnTo>
                    <a:lnTo>
                      <a:pt x="133" y="36"/>
                    </a:lnTo>
                    <a:lnTo>
                      <a:pt x="121" y="31"/>
                    </a:lnTo>
                    <a:lnTo>
                      <a:pt x="107" y="26"/>
                    </a:lnTo>
                    <a:lnTo>
                      <a:pt x="93" y="24"/>
                    </a:lnTo>
                    <a:lnTo>
                      <a:pt x="78" y="22"/>
                    </a:lnTo>
                    <a:lnTo>
                      <a:pt x="65" y="22"/>
                    </a:lnTo>
                    <a:lnTo>
                      <a:pt x="52" y="20"/>
                    </a:lnTo>
                    <a:lnTo>
                      <a:pt x="40" y="19"/>
                    </a:lnTo>
                    <a:lnTo>
                      <a:pt x="31" y="17"/>
                    </a:lnTo>
                    <a:lnTo>
                      <a:pt x="0" y="12"/>
                    </a:lnTo>
                  </a:path>
                </a:pathLst>
              </a:custGeom>
              <a:noFill/>
              <a:ln w="12700" cap="rnd">
                <a:solidFill>
                  <a:srgbClr val="000000"/>
                </a:solidFill>
                <a:round/>
                <a:headEnd type="none" w="sm" len="sm"/>
                <a:tailEnd type="none" w="sm" len="sm"/>
              </a:ln>
            </p:spPr>
            <p:txBody>
              <a:bodyPr/>
              <a:lstStyle/>
              <a:p>
                <a:endParaRPr lang="en-US"/>
              </a:p>
            </p:txBody>
          </p:sp>
          <p:sp>
            <p:nvSpPr>
              <p:cNvPr id="84650" name="Freeform 682"/>
              <p:cNvSpPr>
                <a:spLocks noChangeAspect="1"/>
              </p:cNvSpPr>
              <p:nvPr/>
            </p:nvSpPr>
            <p:spPr bwMode="auto">
              <a:xfrm>
                <a:off x="5894" y="1354"/>
                <a:ext cx="95" cy="73"/>
              </a:xfrm>
              <a:custGeom>
                <a:avLst/>
                <a:gdLst>
                  <a:gd name="T0" fmla="*/ 17 w 194"/>
                  <a:gd name="T1" fmla="*/ 18 h 149"/>
                  <a:gd name="T2" fmla="*/ 17 w 194"/>
                  <a:gd name="T3" fmla="*/ 18 h 149"/>
                  <a:gd name="T4" fmla="*/ 18 w 194"/>
                  <a:gd name="T5" fmla="*/ 18 h 149"/>
                  <a:gd name="T6" fmla="*/ 18 w 194"/>
                  <a:gd name="T7" fmla="*/ 17 h 149"/>
                  <a:gd name="T8" fmla="*/ 18 w 194"/>
                  <a:gd name="T9" fmla="*/ 17 h 149"/>
                  <a:gd name="T10" fmla="*/ 18 w 194"/>
                  <a:gd name="T11" fmla="*/ 17 h 149"/>
                  <a:gd name="T12" fmla="*/ 19 w 194"/>
                  <a:gd name="T13" fmla="*/ 17 h 149"/>
                  <a:gd name="T14" fmla="*/ 19 w 194"/>
                  <a:gd name="T15" fmla="*/ 17 h 149"/>
                  <a:gd name="T16" fmla="*/ 20 w 194"/>
                  <a:gd name="T17" fmla="*/ 16 h 149"/>
                  <a:gd name="T18" fmla="*/ 21 w 194"/>
                  <a:gd name="T19" fmla="*/ 14 h 149"/>
                  <a:gd name="T20" fmla="*/ 22 w 194"/>
                  <a:gd name="T21" fmla="*/ 12 h 149"/>
                  <a:gd name="T22" fmla="*/ 22 w 194"/>
                  <a:gd name="T23" fmla="*/ 12 h 149"/>
                  <a:gd name="T24" fmla="*/ 23 w 194"/>
                  <a:gd name="T25" fmla="*/ 10 h 149"/>
                  <a:gd name="T26" fmla="*/ 23 w 194"/>
                  <a:gd name="T27" fmla="*/ 7 h 149"/>
                  <a:gd name="T28" fmla="*/ 22 w 194"/>
                  <a:gd name="T29" fmla="*/ 5 h 149"/>
                  <a:gd name="T30" fmla="*/ 20 w 194"/>
                  <a:gd name="T31" fmla="*/ 3 h 149"/>
                  <a:gd name="T32" fmla="*/ 19 w 194"/>
                  <a:gd name="T33" fmla="*/ 1 h 149"/>
                  <a:gd name="T34" fmla="*/ 15 w 194"/>
                  <a:gd name="T35" fmla="*/ 0 h 149"/>
                  <a:gd name="T36" fmla="*/ 10 w 194"/>
                  <a:gd name="T37" fmla="*/ 0 h 149"/>
                  <a:gd name="T38" fmla="*/ 5 w 194"/>
                  <a:gd name="T39" fmla="*/ 0 h 149"/>
                  <a:gd name="T40" fmla="*/ 1 w 194"/>
                  <a:gd name="T41" fmla="*/ 1 h 149"/>
                  <a:gd name="T42" fmla="*/ 0 w 194"/>
                  <a:gd name="T43" fmla="*/ 1 h 149"/>
                  <a:gd name="T44" fmla="*/ 3 w 194"/>
                  <a:gd name="T45" fmla="*/ 1 h 149"/>
                  <a:gd name="T46" fmla="*/ 4 w 194"/>
                  <a:gd name="T47" fmla="*/ 1 h 149"/>
                  <a:gd name="T48" fmla="*/ 7 w 194"/>
                  <a:gd name="T49" fmla="*/ 0 h 149"/>
                  <a:gd name="T50" fmla="*/ 11 w 194"/>
                  <a:gd name="T51" fmla="*/ 0 h 149"/>
                  <a:gd name="T52" fmla="*/ 14 w 194"/>
                  <a:gd name="T53" fmla="*/ 0 h 149"/>
                  <a:gd name="T54" fmla="*/ 17 w 194"/>
                  <a:gd name="T55" fmla="*/ 1 h 149"/>
                  <a:gd name="T56" fmla="*/ 18 w 194"/>
                  <a:gd name="T57" fmla="*/ 3 h 149"/>
                  <a:gd name="T58" fmla="*/ 20 w 194"/>
                  <a:gd name="T59" fmla="*/ 5 h 149"/>
                  <a:gd name="T60" fmla="*/ 21 w 194"/>
                  <a:gd name="T61" fmla="*/ 8 h 149"/>
                  <a:gd name="T62" fmla="*/ 21 w 194"/>
                  <a:gd name="T63" fmla="*/ 10 h 149"/>
                  <a:gd name="T64" fmla="*/ 21 w 194"/>
                  <a:gd name="T65" fmla="*/ 12 h 149"/>
                  <a:gd name="T66" fmla="*/ 19 w 194"/>
                  <a:gd name="T67" fmla="*/ 14 h 149"/>
                  <a:gd name="T68" fmla="*/ 19 w 194"/>
                  <a:gd name="T69" fmla="*/ 14 h 149"/>
                  <a:gd name="T70" fmla="*/ 19 w 194"/>
                  <a:gd name="T71" fmla="*/ 15 h 149"/>
                  <a:gd name="T72" fmla="*/ 18 w 194"/>
                  <a:gd name="T73" fmla="*/ 16 h 149"/>
                  <a:gd name="T74" fmla="*/ 18 w 194"/>
                  <a:gd name="T75" fmla="*/ 16 h 149"/>
                  <a:gd name="T76" fmla="*/ 17 w 194"/>
                  <a:gd name="T77" fmla="*/ 17 h 149"/>
                  <a:gd name="T78" fmla="*/ 17 w 194"/>
                  <a:gd name="T79" fmla="*/ 17 h 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4"/>
                  <a:gd name="T121" fmla="*/ 0 h 149"/>
                  <a:gd name="T122" fmla="*/ 194 w 194"/>
                  <a:gd name="T123" fmla="*/ 149 h 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4" h="149">
                    <a:moveTo>
                      <a:pt x="145" y="146"/>
                    </a:moveTo>
                    <a:lnTo>
                      <a:pt x="146" y="148"/>
                    </a:lnTo>
                    <a:lnTo>
                      <a:pt x="147" y="148"/>
                    </a:lnTo>
                    <a:lnTo>
                      <a:pt x="148" y="148"/>
                    </a:lnTo>
                    <a:lnTo>
                      <a:pt x="150" y="148"/>
                    </a:lnTo>
                    <a:lnTo>
                      <a:pt x="151" y="148"/>
                    </a:lnTo>
                    <a:lnTo>
                      <a:pt x="152" y="148"/>
                    </a:lnTo>
                    <a:lnTo>
                      <a:pt x="154" y="147"/>
                    </a:lnTo>
                    <a:lnTo>
                      <a:pt x="155" y="147"/>
                    </a:lnTo>
                    <a:lnTo>
                      <a:pt x="156" y="146"/>
                    </a:lnTo>
                    <a:lnTo>
                      <a:pt x="157" y="145"/>
                    </a:lnTo>
                    <a:lnTo>
                      <a:pt x="158" y="143"/>
                    </a:lnTo>
                    <a:lnTo>
                      <a:pt x="160" y="141"/>
                    </a:lnTo>
                    <a:lnTo>
                      <a:pt x="163" y="137"/>
                    </a:lnTo>
                    <a:lnTo>
                      <a:pt x="165" y="133"/>
                    </a:lnTo>
                    <a:lnTo>
                      <a:pt x="169" y="128"/>
                    </a:lnTo>
                    <a:lnTo>
                      <a:pt x="173" y="122"/>
                    </a:lnTo>
                    <a:lnTo>
                      <a:pt x="177" y="115"/>
                    </a:lnTo>
                    <a:lnTo>
                      <a:pt x="183" y="107"/>
                    </a:lnTo>
                    <a:lnTo>
                      <a:pt x="187" y="98"/>
                    </a:lnTo>
                    <a:lnTo>
                      <a:pt x="190" y="89"/>
                    </a:lnTo>
                    <a:lnTo>
                      <a:pt x="192" y="81"/>
                    </a:lnTo>
                    <a:lnTo>
                      <a:pt x="193" y="72"/>
                    </a:lnTo>
                    <a:lnTo>
                      <a:pt x="192" y="63"/>
                    </a:lnTo>
                    <a:lnTo>
                      <a:pt x="190" y="53"/>
                    </a:lnTo>
                    <a:lnTo>
                      <a:pt x="186" y="44"/>
                    </a:lnTo>
                    <a:lnTo>
                      <a:pt x="179" y="34"/>
                    </a:lnTo>
                    <a:lnTo>
                      <a:pt x="169" y="25"/>
                    </a:lnTo>
                    <a:lnTo>
                      <a:pt x="157" y="15"/>
                    </a:lnTo>
                    <a:lnTo>
                      <a:pt x="142" y="8"/>
                    </a:lnTo>
                    <a:lnTo>
                      <a:pt x="124" y="3"/>
                    </a:lnTo>
                    <a:lnTo>
                      <a:pt x="104" y="0"/>
                    </a:lnTo>
                    <a:lnTo>
                      <a:pt x="83" y="0"/>
                    </a:lnTo>
                    <a:lnTo>
                      <a:pt x="62" y="2"/>
                    </a:lnTo>
                    <a:lnTo>
                      <a:pt x="43" y="4"/>
                    </a:lnTo>
                    <a:lnTo>
                      <a:pt x="25" y="6"/>
                    </a:lnTo>
                    <a:lnTo>
                      <a:pt x="12" y="9"/>
                    </a:lnTo>
                    <a:lnTo>
                      <a:pt x="3" y="11"/>
                    </a:lnTo>
                    <a:lnTo>
                      <a:pt x="0" y="12"/>
                    </a:lnTo>
                    <a:lnTo>
                      <a:pt x="15" y="15"/>
                    </a:lnTo>
                    <a:lnTo>
                      <a:pt x="24" y="13"/>
                    </a:lnTo>
                    <a:lnTo>
                      <a:pt x="36" y="11"/>
                    </a:lnTo>
                    <a:lnTo>
                      <a:pt x="49" y="9"/>
                    </a:lnTo>
                    <a:lnTo>
                      <a:pt x="62" y="6"/>
                    </a:lnTo>
                    <a:lnTo>
                      <a:pt x="76" y="5"/>
                    </a:lnTo>
                    <a:lnTo>
                      <a:pt x="90" y="3"/>
                    </a:lnTo>
                    <a:lnTo>
                      <a:pt x="103" y="4"/>
                    </a:lnTo>
                    <a:lnTo>
                      <a:pt x="117" y="6"/>
                    </a:lnTo>
                    <a:lnTo>
                      <a:pt x="129" y="9"/>
                    </a:lnTo>
                    <a:lnTo>
                      <a:pt x="141" y="15"/>
                    </a:lnTo>
                    <a:lnTo>
                      <a:pt x="150" y="24"/>
                    </a:lnTo>
                    <a:lnTo>
                      <a:pt x="159" y="36"/>
                    </a:lnTo>
                    <a:lnTo>
                      <a:pt x="167" y="47"/>
                    </a:lnTo>
                    <a:lnTo>
                      <a:pt x="171" y="57"/>
                    </a:lnTo>
                    <a:lnTo>
                      <a:pt x="175" y="67"/>
                    </a:lnTo>
                    <a:lnTo>
                      <a:pt x="176" y="76"/>
                    </a:lnTo>
                    <a:lnTo>
                      <a:pt x="176" y="85"/>
                    </a:lnTo>
                    <a:lnTo>
                      <a:pt x="175" y="93"/>
                    </a:lnTo>
                    <a:lnTo>
                      <a:pt x="173" y="101"/>
                    </a:lnTo>
                    <a:lnTo>
                      <a:pt x="169" y="110"/>
                    </a:lnTo>
                    <a:lnTo>
                      <a:pt x="164" y="118"/>
                    </a:lnTo>
                    <a:lnTo>
                      <a:pt x="162" y="122"/>
                    </a:lnTo>
                    <a:lnTo>
                      <a:pt x="160" y="125"/>
                    </a:lnTo>
                    <a:lnTo>
                      <a:pt x="158" y="128"/>
                    </a:lnTo>
                    <a:lnTo>
                      <a:pt x="156" y="131"/>
                    </a:lnTo>
                    <a:lnTo>
                      <a:pt x="154" y="134"/>
                    </a:lnTo>
                    <a:lnTo>
                      <a:pt x="153" y="136"/>
                    </a:lnTo>
                    <a:lnTo>
                      <a:pt x="151" y="139"/>
                    </a:lnTo>
                    <a:lnTo>
                      <a:pt x="150" y="142"/>
                    </a:lnTo>
                    <a:lnTo>
                      <a:pt x="148" y="143"/>
                    </a:lnTo>
                    <a:lnTo>
                      <a:pt x="147" y="145"/>
                    </a:lnTo>
                    <a:lnTo>
                      <a:pt x="145" y="146"/>
                    </a:lnTo>
                  </a:path>
                </a:pathLst>
              </a:custGeom>
              <a:solidFill>
                <a:srgbClr val="000000"/>
              </a:solidFill>
              <a:ln w="9525" cap="rnd">
                <a:noFill/>
                <a:round/>
                <a:headEnd/>
                <a:tailEnd/>
              </a:ln>
            </p:spPr>
            <p:txBody>
              <a:bodyPr/>
              <a:lstStyle/>
              <a:p>
                <a:endParaRPr lang="en-US"/>
              </a:p>
            </p:txBody>
          </p:sp>
          <p:sp>
            <p:nvSpPr>
              <p:cNvPr id="84651" name="Freeform 683"/>
              <p:cNvSpPr>
                <a:spLocks noChangeAspect="1"/>
              </p:cNvSpPr>
              <p:nvPr/>
            </p:nvSpPr>
            <p:spPr bwMode="auto">
              <a:xfrm>
                <a:off x="5894" y="1354"/>
                <a:ext cx="95" cy="73"/>
              </a:xfrm>
              <a:custGeom>
                <a:avLst/>
                <a:gdLst>
                  <a:gd name="T0" fmla="*/ 17 w 194"/>
                  <a:gd name="T1" fmla="*/ 18 h 149"/>
                  <a:gd name="T2" fmla="*/ 17 w 194"/>
                  <a:gd name="T3" fmla="*/ 18 h 149"/>
                  <a:gd name="T4" fmla="*/ 18 w 194"/>
                  <a:gd name="T5" fmla="*/ 18 h 149"/>
                  <a:gd name="T6" fmla="*/ 18 w 194"/>
                  <a:gd name="T7" fmla="*/ 17 h 149"/>
                  <a:gd name="T8" fmla="*/ 18 w 194"/>
                  <a:gd name="T9" fmla="*/ 17 h 149"/>
                  <a:gd name="T10" fmla="*/ 18 w 194"/>
                  <a:gd name="T11" fmla="*/ 17 h 149"/>
                  <a:gd name="T12" fmla="*/ 19 w 194"/>
                  <a:gd name="T13" fmla="*/ 17 h 149"/>
                  <a:gd name="T14" fmla="*/ 19 w 194"/>
                  <a:gd name="T15" fmla="*/ 17 h 149"/>
                  <a:gd name="T16" fmla="*/ 20 w 194"/>
                  <a:gd name="T17" fmla="*/ 16 h 149"/>
                  <a:gd name="T18" fmla="*/ 21 w 194"/>
                  <a:gd name="T19" fmla="*/ 14 h 149"/>
                  <a:gd name="T20" fmla="*/ 22 w 194"/>
                  <a:gd name="T21" fmla="*/ 12 h 149"/>
                  <a:gd name="T22" fmla="*/ 22 w 194"/>
                  <a:gd name="T23" fmla="*/ 12 h 149"/>
                  <a:gd name="T24" fmla="*/ 23 w 194"/>
                  <a:gd name="T25" fmla="*/ 10 h 149"/>
                  <a:gd name="T26" fmla="*/ 23 w 194"/>
                  <a:gd name="T27" fmla="*/ 7 h 149"/>
                  <a:gd name="T28" fmla="*/ 22 w 194"/>
                  <a:gd name="T29" fmla="*/ 5 h 149"/>
                  <a:gd name="T30" fmla="*/ 20 w 194"/>
                  <a:gd name="T31" fmla="*/ 3 h 149"/>
                  <a:gd name="T32" fmla="*/ 19 w 194"/>
                  <a:gd name="T33" fmla="*/ 1 h 149"/>
                  <a:gd name="T34" fmla="*/ 15 w 194"/>
                  <a:gd name="T35" fmla="*/ 0 h 149"/>
                  <a:gd name="T36" fmla="*/ 10 w 194"/>
                  <a:gd name="T37" fmla="*/ 0 h 149"/>
                  <a:gd name="T38" fmla="*/ 5 w 194"/>
                  <a:gd name="T39" fmla="*/ 0 h 149"/>
                  <a:gd name="T40" fmla="*/ 1 w 194"/>
                  <a:gd name="T41" fmla="*/ 1 h 149"/>
                  <a:gd name="T42" fmla="*/ 0 w 194"/>
                  <a:gd name="T43" fmla="*/ 1 h 149"/>
                  <a:gd name="T44" fmla="*/ 3 w 194"/>
                  <a:gd name="T45" fmla="*/ 1 h 149"/>
                  <a:gd name="T46" fmla="*/ 4 w 194"/>
                  <a:gd name="T47" fmla="*/ 1 h 149"/>
                  <a:gd name="T48" fmla="*/ 7 w 194"/>
                  <a:gd name="T49" fmla="*/ 0 h 149"/>
                  <a:gd name="T50" fmla="*/ 11 w 194"/>
                  <a:gd name="T51" fmla="*/ 0 h 149"/>
                  <a:gd name="T52" fmla="*/ 14 w 194"/>
                  <a:gd name="T53" fmla="*/ 0 h 149"/>
                  <a:gd name="T54" fmla="*/ 17 w 194"/>
                  <a:gd name="T55" fmla="*/ 1 h 149"/>
                  <a:gd name="T56" fmla="*/ 18 w 194"/>
                  <a:gd name="T57" fmla="*/ 3 h 149"/>
                  <a:gd name="T58" fmla="*/ 20 w 194"/>
                  <a:gd name="T59" fmla="*/ 5 h 149"/>
                  <a:gd name="T60" fmla="*/ 21 w 194"/>
                  <a:gd name="T61" fmla="*/ 8 h 149"/>
                  <a:gd name="T62" fmla="*/ 21 w 194"/>
                  <a:gd name="T63" fmla="*/ 10 h 149"/>
                  <a:gd name="T64" fmla="*/ 21 w 194"/>
                  <a:gd name="T65" fmla="*/ 12 h 149"/>
                  <a:gd name="T66" fmla="*/ 19 w 194"/>
                  <a:gd name="T67" fmla="*/ 14 h 149"/>
                  <a:gd name="T68" fmla="*/ 19 w 194"/>
                  <a:gd name="T69" fmla="*/ 14 h 149"/>
                  <a:gd name="T70" fmla="*/ 19 w 194"/>
                  <a:gd name="T71" fmla="*/ 15 h 149"/>
                  <a:gd name="T72" fmla="*/ 18 w 194"/>
                  <a:gd name="T73" fmla="*/ 16 h 149"/>
                  <a:gd name="T74" fmla="*/ 18 w 194"/>
                  <a:gd name="T75" fmla="*/ 16 h 149"/>
                  <a:gd name="T76" fmla="*/ 17 w 194"/>
                  <a:gd name="T77" fmla="*/ 17 h 149"/>
                  <a:gd name="T78" fmla="*/ 17 w 194"/>
                  <a:gd name="T79" fmla="*/ 17 h 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4"/>
                  <a:gd name="T121" fmla="*/ 0 h 149"/>
                  <a:gd name="T122" fmla="*/ 194 w 194"/>
                  <a:gd name="T123" fmla="*/ 149 h 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4" h="149">
                    <a:moveTo>
                      <a:pt x="145" y="146"/>
                    </a:moveTo>
                    <a:lnTo>
                      <a:pt x="146" y="148"/>
                    </a:lnTo>
                    <a:lnTo>
                      <a:pt x="147" y="148"/>
                    </a:lnTo>
                    <a:lnTo>
                      <a:pt x="148" y="148"/>
                    </a:lnTo>
                    <a:lnTo>
                      <a:pt x="150" y="148"/>
                    </a:lnTo>
                    <a:lnTo>
                      <a:pt x="151" y="148"/>
                    </a:lnTo>
                    <a:lnTo>
                      <a:pt x="152" y="148"/>
                    </a:lnTo>
                    <a:lnTo>
                      <a:pt x="154" y="147"/>
                    </a:lnTo>
                    <a:lnTo>
                      <a:pt x="155" y="147"/>
                    </a:lnTo>
                    <a:lnTo>
                      <a:pt x="156" y="146"/>
                    </a:lnTo>
                    <a:lnTo>
                      <a:pt x="157" y="145"/>
                    </a:lnTo>
                    <a:lnTo>
                      <a:pt x="158" y="143"/>
                    </a:lnTo>
                    <a:lnTo>
                      <a:pt x="160" y="141"/>
                    </a:lnTo>
                    <a:lnTo>
                      <a:pt x="163" y="137"/>
                    </a:lnTo>
                    <a:lnTo>
                      <a:pt x="165" y="133"/>
                    </a:lnTo>
                    <a:lnTo>
                      <a:pt x="169" y="128"/>
                    </a:lnTo>
                    <a:lnTo>
                      <a:pt x="173" y="122"/>
                    </a:lnTo>
                    <a:lnTo>
                      <a:pt x="177" y="115"/>
                    </a:lnTo>
                    <a:lnTo>
                      <a:pt x="183" y="107"/>
                    </a:lnTo>
                    <a:lnTo>
                      <a:pt x="187" y="98"/>
                    </a:lnTo>
                    <a:lnTo>
                      <a:pt x="190" y="89"/>
                    </a:lnTo>
                    <a:lnTo>
                      <a:pt x="192" y="81"/>
                    </a:lnTo>
                    <a:lnTo>
                      <a:pt x="193" y="72"/>
                    </a:lnTo>
                    <a:lnTo>
                      <a:pt x="192" y="63"/>
                    </a:lnTo>
                    <a:lnTo>
                      <a:pt x="190" y="53"/>
                    </a:lnTo>
                    <a:lnTo>
                      <a:pt x="186" y="44"/>
                    </a:lnTo>
                    <a:lnTo>
                      <a:pt x="179" y="34"/>
                    </a:lnTo>
                    <a:lnTo>
                      <a:pt x="169" y="25"/>
                    </a:lnTo>
                    <a:lnTo>
                      <a:pt x="157" y="15"/>
                    </a:lnTo>
                    <a:lnTo>
                      <a:pt x="142" y="8"/>
                    </a:lnTo>
                    <a:lnTo>
                      <a:pt x="124" y="3"/>
                    </a:lnTo>
                    <a:lnTo>
                      <a:pt x="104" y="0"/>
                    </a:lnTo>
                    <a:lnTo>
                      <a:pt x="83" y="0"/>
                    </a:lnTo>
                    <a:lnTo>
                      <a:pt x="62" y="2"/>
                    </a:lnTo>
                    <a:lnTo>
                      <a:pt x="43" y="4"/>
                    </a:lnTo>
                    <a:lnTo>
                      <a:pt x="25" y="6"/>
                    </a:lnTo>
                    <a:lnTo>
                      <a:pt x="12" y="9"/>
                    </a:lnTo>
                    <a:lnTo>
                      <a:pt x="3" y="11"/>
                    </a:lnTo>
                    <a:lnTo>
                      <a:pt x="0" y="12"/>
                    </a:lnTo>
                    <a:lnTo>
                      <a:pt x="15" y="15"/>
                    </a:lnTo>
                    <a:lnTo>
                      <a:pt x="24" y="13"/>
                    </a:lnTo>
                    <a:lnTo>
                      <a:pt x="36" y="11"/>
                    </a:lnTo>
                    <a:lnTo>
                      <a:pt x="49" y="9"/>
                    </a:lnTo>
                    <a:lnTo>
                      <a:pt x="62" y="6"/>
                    </a:lnTo>
                    <a:lnTo>
                      <a:pt x="76" y="5"/>
                    </a:lnTo>
                    <a:lnTo>
                      <a:pt x="90" y="3"/>
                    </a:lnTo>
                    <a:lnTo>
                      <a:pt x="103" y="4"/>
                    </a:lnTo>
                    <a:lnTo>
                      <a:pt x="117" y="6"/>
                    </a:lnTo>
                    <a:lnTo>
                      <a:pt x="129" y="9"/>
                    </a:lnTo>
                    <a:lnTo>
                      <a:pt x="141" y="15"/>
                    </a:lnTo>
                    <a:lnTo>
                      <a:pt x="150" y="24"/>
                    </a:lnTo>
                    <a:lnTo>
                      <a:pt x="159" y="36"/>
                    </a:lnTo>
                    <a:lnTo>
                      <a:pt x="167" y="47"/>
                    </a:lnTo>
                    <a:lnTo>
                      <a:pt x="171" y="57"/>
                    </a:lnTo>
                    <a:lnTo>
                      <a:pt x="175" y="67"/>
                    </a:lnTo>
                    <a:lnTo>
                      <a:pt x="176" y="76"/>
                    </a:lnTo>
                    <a:lnTo>
                      <a:pt x="176" y="85"/>
                    </a:lnTo>
                    <a:lnTo>
                      <a:pt x="175" y="93"/>
                    </a:lnTo>
                    <a:lnTo>
                      <a:pt x="173" y="101"/>
                    </a:lnTo>
                    <a:lnTo>
                      <a:pt x="169" y="110"/>
                    </a:lnTo>
                    <a:lnTo>
                      <a:pt x="164" y="118"/>
                    </a:lnTo>
                    <a:lnTo>
                      <a:pt x="162" y="122"/>
                    </a:lnTo>
                    <a:lnTo>
                      <a:pt x="160" y="125"/>
                    </a:lnTo>
                    <a:lnTo>
                      <a:pt x="158" y="128"/>
                    </a:lnTo>
                    <a:lnTo>
                      <a:pt x="156" y="131"/>
                    </a:lnTo>
                    <a:lnTo>
                      <a:pt x="154" y="134"/>
                    </a:lnTo>
                    <a:lnTo>
                      <a:pt x="153" y="136"/>
                    </a:lnTo>
                    <a:lnTo>
                      <a:pt x="151" y="139"/>
                    </a:lnTo>
                    <a:lnTo>
                      <a:pt x="150" y="142"/>
                    </a:lnTo>
                    <a:lnTo>
                      <a:pt x="148" y="143"/>
                    </a:lnTo>
                    <a:lnTo>
                      <a:pt x="147" y="145"/>
                    </a:lnTo>
                    <a:lnTo>
                      <a:pt x="145" y="146"/>
                    </a:lnTo>
                  </a:path>
                </a:pathLst>
              </a:custGeom>
              <a:noFill/>
              <a:ln w="12700" cap="rnd">
                <a:solidFill>
                  <a:srgbClr val="000000"/>
                </a:solidFill>
                <a:round/>
                <a:headEnd type="none" w="sm" len="sm"/>
                <a:tailEnd type="none" w="sm" len="sm"/>
              </a:ln>
            </p:spPr>
            <p:txBody>
              <a:bodyPr/>
              <a:lstStyle/>
              <a:p>
                <a:endParaRPr lang="en-US"/>
              </a:p>
            </p:txBody>
          </p:sp>
          <p:sp>
            <p:nvSpPr>
              <p:cNvPr id="84652" name="Freeform 684"/>
              <p:cNvSpPr>
                <a:spLocks noChangeAspect="1"/>
              </p:cNvSpPr>
              <p:nvPr/>
            </p:nvSpPr>
            <p:spPr bwMode="auto">
              <a:xfrm>
                <a:off x="5425" y="1383"/>
                <a:ext cx="87" cy="66"/>
              </a:xfrm>
              <a:custGeom>
                <a:avLst/>
                <a:gdLst>
                  <a:gd name="T0" fmla="*/ 21 w 177"/>
                  <a:gd name="T1" fmla="*/ 1 h 136"/>
                  <a:gd name="T2" fmla="*/ 18 w 177"/>
                  <a:gd name="T3" fmla="*/ 0 h 136"/>
                  <a:gd name="T4" fmla="*/ 14 w 177"/>
                  <a:gd name="T5" fmla="*/ 0 h 136"/>
                  <a:gd name="T6" fmla="*/ 10 w 177"/>
                  <a:gd name="T7" fmla="*/ 0 h 136"/>
                  <a:gd name="T8" fmla="*/ 5 w 177"/>
                  <a:gd name="T9" fmla="*/ 0 h 136"/>
                  <a:gd name="T10" fmla="*/ 4 w 177"/>
                  <a:gd name="T11" fmla="*/ 1 h 136"/>
                  <a:gd name="T12" fmla="*/ 1 w 177"/>
                  <a:gd name="T13" fmla="*/ 4 h 136"/>
                  <a:gd name="T14" fmla="*/ 0 w 177"/>
                  <a:gd name="T15" fmla="*/ 6 h 136"/>
                  <a:gd name="T16" fmla="*/ 0 w 177"/>
                  <a:gd name="T17" fmla="*/ 8 h 136"/>
                  <a:gd name="T18" fmla="*/ 0 w 177"/>
                  <a:gd name="T19" fmla="*/ 9 h 136"/>
                  <a:gd name="T20" fmla="*/ 1 w 177"/>
                  <a:gd name="T21" fmla="*/ 11 h 136"/>
                  <a:gd name="T22" fmla="*/ 1 w 177"/>
                  <a:gd name="T23" fmla="*/ 12 h 136"/>
                  <a:gd name="T24" fmla="*/ 2 w 177"/>
                  <a:gd name="T25" fmla="*/ 14 h 136"/>
                  <a:gd name="T26" fmla="*/ 3 w 177"/>
                  <a:gd name="T27" fmla="*/ 15 h 136"/>
                  <a:gd name="T28" fmla="*/ 3 w 177"/>
                  <a:gd name="T29" fmla="*/ 15 h 136"/>
                  <a:gd name="T30" fmla="*/ 4 w 177"/>
                  <a:gd name="T31" fmla="*/ 16 h 136"/>
                  <a:gd name="T32" fmla="*/ 4 w 177"/>
                  <a:gd name="T33" fmla="*/ 16 h 136"/>
                  <a:gd name="T34" fmla="*/ 4 w 177"/>
                  <a:gd name="T35" fmla="*/ 16 h 136"/>
                  <a:gd name="T36" fmla="*/ 4 w 177"/>
                  <a:gd name="T37" fmla="*/ 16 h 136"/>
                  <a:gd name="T38" fmla="*/ 5 w 177"/>
                  <a:gd name="T39" fmla="*/ 16 h 136"/>
                  <a:gd name="T40" fmla="*/ 5 w 177"/>
                  <a:gd name="T41" fmla="*/ 16 h 136"/>
                  <a:gd name="T42" fmla="*/ 5 w 177"/>
                  <a:gd name="T43" fmla="*/ 15 h 136"/>
                  <a:gd name="T44" fmla="*/ 5 w 177"/>
                  <a:gd name="T45" fmla="*/ 15 h 136"/>
                  <a:gd name="T46" fmla="*/ 4 w 177"/>
                  <a:gd name="T47" fmla="*/ 13 h 136"/>
                  <a:gd name="T48" fmla="*/ 3 w 177"/>
                  <a:gd name="T49" fmla="*/ 11 h 136"/>
                  <a:gd name="T50" fmla="*/ 3 w 177"/>
                  <a:gd name="T51" fmla="*/ 9 h 136"/>
                  <a:gd name="T52" fmla="*/ 3 w 177"/>
                  <a:gd name="T53" fmla="*/ 7 h 136"/>
                  <a:gd name="T54" fmla="*/ 4 w 177"/>
                  <a:gd name="T55" fmla="*/ 6 h 136"/>
                  <a:gd name="T56" fmla="*/ 6 w 177"/>
                  <a:gd name="T57" fmla="*/ 4 h 136"/>
                  <a:gd name="T58" fmla="*/ 9 w 177"/>
                  <a:gd name="T59" fmla="*/ 3 h 136"/>
                  <a:gd name="T60" fmla="*/ 12 w 177"/>
                  <a:gd name="T61" fmla="*/ 2 h 136"/>
                  <a:gd name="T62" fmla="*/ 15 w 177"/>
                  <a:gd name="T63" fmla="*/ 2 h 136"/>
                  <a:gd name="T64" fmla="*/ 18 w 177"/>
                  <a:gd name="T65" fmla="*/ 2 h 136"/>
                  <a:gd name="T66" fmla="*/ 21 w 177"/>
                  <a:gd name="T67" fmla="*/ 1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
                  <a:gd name="T103" fmla="*/ 0 h 136"/>
                  <a:gd name="T104" fmla="*/ 177 w 177"/>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 h="136">
                    <a:moveTo>
                      <a:pt x="176" y="11"/>
                    </a:moveTo>
                    <a:lnTo>
                      <a:pt x="174" y="10"/>
                    </a:lnTo>
                    <a:lnTo>
                      <a:pt x="165" y="8"/>
                    </a:lnTo>
                    <a:lnTo>
                      <a:pt x="152" y="6"/>
                    </a:lnTo>
                    <a:lnTo>
                      <a:pt x="137" y="4"/>
                    </a:lnTo>
                    <a:lnTo>
                      <a:pt x="119" y="1"/>
                    </a:lnTo>
                    <a:lnTo>
                      <a:pt x="100" y="0"/>
                    </a:lnTo>
                    <a:lnTo>
                      <a:pt x="81" y="1"/>
                    </a:lnTo>
                    <a:lnTo>
                      <a:pt x="63" y="2"/>
                    </a:lnTo>
                    <a:lnTo>
                      <a:pt x="46" y="7"/>
                    </a:lnTo>
                    <a:lnTo>
                      <a:pt x="32" y="14"/>
                    </a:lnTo>
                    <a:lnTo>
                      <a:pt x="22" y="23"/>
                    </a:lnTo>
                    <a:lnTo>
                      <a:pt x="13" y="32"/>
                    </a:lnTo>
                    <a:lnTo>
                      <a:pt x="7" y="40"/>
                    </a:lnTo>
                    <a:lnTo>
                      <a:pt x="3" y="49"/>
                    </a:lnTo>
                    <a:lnTo>
                      <a:pt x="0" y="57"/>
                    </a:lnTo>
                    <a:lnTo>
                      <a:pt x="0" y="65"/>
                    </a:lnTo>
                    <a:lnTo>
                      <a:pt x="0" y="74"/>
                    </a:lnTo>
                    <a:lnTo>
                      <a:pt x="3" y="81"/>
                    </a:lnTo>
                    <a:lnTo>
                      <a:pt x="6" y="90"/>
                    </a:lnTo>
                    <a:lnTo>
                      <a:pt x="9" y="97"/>
                    </a:lnTo>
                    <a:lnTo>
                      <a:pt x="14" y="105"/>
                    </a:lnTo>
                    <a:lnTo>
                      <a:pt x="19" y="111"/>
                    </a:lnTo>
                    <a:lnTo>
                      <a:pt x="22" y="117"/>
                    </a:lnTo>
                    <a:lnTo>
                      <a:pt x="25" y="122"/>
                    </a:lnTo>
                    <a:lnTo>
                      <a:pt x="28" y="125"/>
                    </a:lnTo>
                    <a:lnTo>
                      <a:pt x="30" y="128"/>
                    </a:lnTo>
                    <a:lnTo>
                      <a:pt x="31" y="131"/>
                    </a:lnTo>
                    <a:lnTo>
                      <a:pt x="33" y="132"/>
                    </a:lnTo>
                    <a:lnTo>
                      <a:pt x="34" y="134"/>
                    </a:lnTo>
                    <a:lnTo>
                      <a:pt x="35" y="134"/>
                    </a:lnTo>
                    <a:lnTo>
                      <a:pt x="37" y="134"/>
                    </a:lnTo>
                    <a:lnTo>
                      <a:pt x="38" y="135"/>
                    </a:lnTo>
                    <a:lnTo>
                      <a:pt x="41" y="135"/>
                    </a:lnTo>
                    <a:lnTo>
                      <a:pt x="42" y="135"/>
                    </a:lnTo>
                    <a:lnTo>
                      <a:pt x="43" y="134"/>
                    </a:lnTo>
                    <a:lnTo>
                      <a:pt x="44" y="133"/>
                    </a:lnTo>
                    <a:lnTo>
                      <a:pt x="44" y="131"/>
                    </a:lnTo>
                    <a:lnTo>
                      <a:pt x="43" y="128"/>
                    </a:lnTo>
                    <a:lnTo>
                      <a:pt x="41" y="125"/>
                    </a:lnTo>
                    <a:lnTo>
                      <a:pt x="38" y="119"/>
                    </a:lnTo>
                    <a:lnTo>
                      <a:pt x="35" y="112"/>
                    </a:lnTo>
                    <a:lnTo>
                      <a:pt x="32" y="104"/>
                    </a:lnTo>
                    <a:lnTo>
                      <a:pt x="30" y="95"/>
                    </a:lnTo>
                    <a:lnTo>
                      <a:pt x="28" y="86"/>
                    </a:lnTo>
                    <a:lnTo>
                      <a:pt x="28" y="76"/>
                    </a:lnTo>
                    <a:lnTo>
                      <a:pt x="28" y="67"/>
                    </a:lnTo>
                    <a:lnTo>
                      <a:pt x="31" y="58"/>
                    </a:lnTo>
                    <a:lnTo>
                      <a:pt x="36" y="49"/>
                    </a:lnTo>
                    <a:lnTo>
                      <a:pt x="44" y="39"/>
                    </a:lnTo>
                    <a:lnTo>
                      <a:pt x="54" y="33"/>
                    </a:lnTo>
                    <a:lnTo>
                      <a:pt x="66" y="27"/>
                    </a:lnTo>
                    <a:lnTo>
                      <a:pt x="78" y="24"/>
                    </a:lnTo>
                    <a:lnTo>
                      <a:pt x="91" y="22"/>
                    </a:lnTo>
                    <a:lnTo>
                      <a:pt x="104" y="20"/>
                    </a:lnTo>
                    <a:lnTo>
                      <a:pt x="117" y="20"/>
                    </a:lnTo>
                    <a:lnTo>
                      <a:pt x="129" y="18"/>
                    </a:lnTo>
                    <a:lnTo>
                      <a:pt x="139" y="17"/>
                    </a:lnTo>
                    <a:lnTo>
                      <a:pt x="149" y="16"/>
                    </a:lnTo>
                    <a:lnTo>
                      <a:pt x="176" y="11"/>
                    </a:lnTo>
                  </a:path>
                </a:pathLst>
              </a:custGeom>
              <a:solidFill>
                <a:srgbClr val="98724B"/>
              </a:solidFill>
              <a:ln w="9525" cap="rnd">
                <a:noFill/>
                <a:round/>
                <a:headEnd/>
                <a:tailEnd/>
              </a:ln>
            </p:spPr>
            <p:txBody>
              <a:bodyPr/>
              <a:lstStyle/>
              <a:p>
                <a:endParaRPr lang="en-US"/>
              </a:p>
            </p:txBody>
          </p:sp>
          <p:sp>
            <p:nvSpPr>
              <p:cNvPr id="84653" name="Freeform 685"/>
              <p:cNvSpPr>
                <a:spLocks noChangeAspect="1"/>
              </p:cNvSpPr>
              <p:nvPr/>
            </p:nvSpPr>
            <p:spPr bwMode="auto">
              <a:xfrm>
                <a:off x="5425" y="1383"/>
                <a:ext cx="87" cy="66"/>
              </a:xfrm>
              <a:custGeom>
                <a:avLst/>
                <a:gdLst>
                  <a:gd name="T0" fmla="*/ 21 w 177"/>
                  <a:gd name="T1" fmla="*/ 1 h 136"/>
                  <a:gd name="T2" fmla="*/ 18 w 177"/>
                  <a:gd name="T3" fmla="*/ 0 h 136"/>
                  <a:gd name="T4" fmla="*/ 14 w 177"/>
                  <a:gd name="T5" fmla="*/ 0 h 136"/>
                  <a:gd name="T6" fmla="*/ 10 w 177"/>
                  <a:gd name="T7" fmla="*/ 0 h 136"/>
                  <a:gd name="T8" fmla="*/ 5 w 177"/>
                  <a:gd name="T9" fmla="*/ 0 h 136"/>
                  <a:gd name="T10" fmla="*/ 4 w 177"/>
                  <a:gd name="T11" fmla="*/ 1 h 136"/>
                  <a:gd name="T12" fmla="*/ 1 w 177"/>
                  <a:gd name="T13" fmla="*/ 4 h 136"/>
                  <a:gd name="T14" fmla="*/ 0 w 177"/>
                  <a:gd name="T15" fmla="*/ 6 h 136"/>
                  <a:gd name="T16" fmla="*/ 0 w 177"/>
                  <a:gd name="T17" fmla="*/ 8 h 136"/>
                  <a:gd name="T18" fmla="*/ 0 w 177"/>
                  <a:gd name="T19" fmla="*/ 9 h 136"/>
                  <a:gd name="T20" fmla="*/ 1 w 177"/>
                  <a:gd name="T21" fmla="*/ 11 h 136"/>
                  <a:gd name="T22" fmla="*/ 1 w 177"/>
                  <a:gd name="T23" fmla="*/ 12 h 136"/>
                  <a:gd name="T24" fmla="*/ 2 w 177"/>
                  <a:gd name="T25" fmla="*/ 14 h 136"/>
                  <a:gd name="T26" fmla="*/ 3 w 177"/>
                  <a:gd name="T27" fmla="*/ 15 h 136"/>
                  <a:gd name="T28" fmla="*/ 3 w 177"/>
                  <a:gd name="T29" fmla="*/ 15 h 136"/>
                  <a:gd name="T30" fmla="*/ 4 w 177"/>
                  <a:gd name="T31" fmla="*/ 16 h 136"/>
                  <a:gd name="T32" fmla="*/ 4 w 177"/>
                  <a:gd name="T33" fmla="*/ 16 h 136"/>
                  <a:gd name="T34" fmla="*/ 4 w 177"/>
                  <a:gd name="T35" fmla="*/ 16 h 136"/>
                  <a:gd name="T36" fmla="*/ 4 w 177"/>
                  <a:gd name="T37" fmla="*/ 16 h 136"/>
                  <a:gd name="T38" fmla="*/ 5 w 177"/>
                  <a:gd name="T39" fmla="*/ 16 h 136"/>
                  <a:gd name="T40" fmla="*/ 5 w 177"/>
                  <a:gd name="T41" fmla="*/ 16 h 136"/>
                  <a:gd name="T42" fmla="*/ 5 w 177"/>
                  <a:gd name="T43" fmla="*/ 15 h 136"/>
                  <a:gd name="T44" fmla="*/ 5 w 177"/>
                  <a:gd name="T45" fmla="*/ 15 h 136"/>
                  <a:gd name="T46" fmla="*/ 4 w 177"/>
                  <a:gd name="T47" fmla="*/ 13 h 136"/>
                  <a:gd name="T48" fmla="*/ 3 w 177"/>
                  <a:gd name="T49" fmla="*/ 11 h 136"/>
                  <a:gd name="T50" fmla="*/ 3 w 177"/>
                  <a:gd name="T51" fmla="*/ 9 h 136"/>
                  <a:gd name="T52" fmla="*/ 3 w 177"/>
                  <a:gd name="T53" fmla="*/ 7 h 136"/>
                  <a:gd name="T54" fmla="*/ 4 w 177"/>
                  <a:gd name="T55" fmla="*/ 6 h 136"/>
                  <a:gd name="T56" fmla="*/ 6 w 177"/>
                  <a:gd name="T57" fmla="*/ 4 h 136"/>
                  <a:gd name="T58" fmla="*/ 9 w 177"/>
                  <a:gd name="T59" fmla="*/ 3 h 136"/>
                  <a:gd name="T60" fmla="*/ 12 w 177"/>
                  <a:gd name="T61" fmla="*/ 2 h 136"/>
                  <a:gd name="T62" fmla="*/ 15 w 177"/>
                  <a:gd name="T63" fmla="*/ 2 h 136"/>
                  <a:gd name="T64" fmla="*/ 18 w 177"/>
                  <a:gd name="T65" fmla="*/ 2 h 136"/>
                  <a:gd name="T66" fmla="*/ 21 w 177"/>
                  <a:gd name="T67" fmla="*/ 1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
                  <a:gd name="T103" fmla="*/ 0 h 136"/>
                  <a:gd name="T104" fmla="*/ 177 w 177"/>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 h="136">
                    <a:moveTo>
                      <a:pt x="176" y="11"/>
                    </a:moveTo>
                    <a:lnTo>
                      <a:pt x="174" y="10"/>
                    </a:lnTo>
                    <a:lnTo>
                      <a:pt x="165" y="8"/>
                    </a:lnTo>
                    <a:lnTo>
                      <a:pt x="152" y="6"/>
                    </a:lnTo>
                    <a:lnTo>
                      <a:pt x="137" y="4"/>
                    </a:lnTo>
                    <a:lnTo>
                      <a:pt x="119" y="1"/>
                    </a:lnTo>
                    <a:lnTo>
                      <a:pt x="100" y="0"/>
                    </a:lnTo>
                    <a:lnTo>
                      <a:pt x="81" y="1"/>
                    </a:lnTo>
                    <a:lnTo>
                      <a:pt x="63" y="2"/>
                    </a:lnTo>
                    <a:lnTo>
                      <a:pt x="46" y="7"/>
                    </a:lnTo>
                    <a:lnTo>
                      <a:pt x="32" y="14"/>
                    </a:lnTo>
                    <a:lnTo>
                      <a:pt x="22" y="23"/>
                    </a:lnTo>
                    <a:lnTo>
                      <a:pt x="13" y="32"/>
                    </a:lnTo>
                    <a:lnTo>
                      <a:pt x="7" y="40"/>
                    </a:lnTo>
                    <a:lnTo>
                      <a:pt x="3" y="49"/>
                    </a:lnTo>
                    <a:lnTo>
                      <a:pt x="0" y="57"/>
                    </a:lnTo>
                    <a:lnTo>
                      <a:pt x="0" y="65"/>
                    </a:lnTo>
                    <a:lnTo>
                      <a:pt x="0" y="74"/>
                    </a:lnTo>
                    <a:lnTo>
                      <a:pt x="3" y="81"/>
                    </a:lnTo>
                    <a:lnTo>
                      <a:pt x="6" y="90"/>
                    </a:lnTo>
                    <a:lnTo>
                      <a:pt x="9" y="97"/>
                    </a:lnTo>
                    <a:lnTo>
                      <a:pt x="14" y="105"/>
                    </a:lnTo>
                    <a:lnTo>
                      <a:pt x="19" y="111"/>
                    </a:lnTo>
                    <a:lnTo>
                      <a:pt x="22" y="117"/>
                    </a:lnTo>
                    <a:lnTo>
                      <a:pt x="25" y="122"/>
                    </a:lnTo>
                    <a:lnTo>
                      <a:pt x="28" y="125"/>
                    </a:lnTo>
                    <a:lnTo>
                      <a:pt x="30" y="128"/>
                    </a:lnTo>
                    <a:lnTo>
                      <a:pt x="31" y="131"/>
                    </a:lnTo>
                    <a:lnTo>
                      <a:pt x="33" y="132"/>
                    </a:lnTo>
                    <a:lnTo>
                      <a:pt x="34" y="134"/>
                    </a:lnTo>
                    <a:lnTo>
                      <a:pt x="35" y="134"/>
                    </a:lnTo>
                    <a:lnTo>
                      <a:pt x="37" y="134"/>
                    </a:lnTo>
                    <a:lnTo>
                      <a:pt x="38" y="135"/>
                    </a:lnTo>
                    <a:lnTo>
                      <a:pt x="41" y="135"/>
                    </a:lnTo>
                    <a:lnTo>
                      <a:pt x="42" y="135"/>
                    </a:lnTo>
                    <a:lnTo>
                      <a:pt x="43" y="134"/>
                    </a:lnTo>
                    <a:lnTo>
                      <a:pt x="44" y="133"/>
                    </a:lnTo>
                    <a:lnTo>
                      <a:pt x="44" y="131"/>
                    </a:lnTo>
                    <a:lnTo>
                      <a:pt x="43" y="128"/>
                    </a:lnTo>
                    <a:lnTo>
                      <a:pt x="41" y="125"/>
                    </a:lnTo>
                    <a:lnTo>
                      <a:pt x="38" y="119"/>
                    </a:lnTo>
                    <a:lnTo>
                      <a:pt x="35" y="112"/>
                    </a:lnTo>
                    <a:lnTo>
                      <a:pt x="32" y="104"/>
                    </a:lnTo>
                    <a:lnTo>
                      <a:pt x="30" y="95"/>
                    </a:lnTo>
                    <a:lnTo>
                      <a:pt x="28" y="86"/>
                    </a:lnTo>
                    <a:lnTo>
                      <a:pt x="28" y="76"/>
                    </a:lnTo>
                    <a:lnTo>
                      <a:pt x="28" y="67"/>
                    </a:lnTo>
                    <a:lnTo>
                      <a:pt x="31" y="58"/>
                    </a:lnTo>
                    <a:lnTo>
                      <a:pt x="36" y="49"/>
                    </a:lnTo>
                    <a:lnTo>
                      <a:pt x="44" y="39"/>
                    </a:lnTo>
                    <a:lnTo>
                      <a:pt x="54" y="33"/>
                    </a:lnTo>
                    <a:lnTo>
                      <a:pt x="66" y="27"/>
                    </a:lnTo>
                    <a:lnTo>
                      <a:pt x="78" y="24"/>
                    </a:lnTo>
                    <a:lnTo>
                      <a:pt x="91" y="22"/>
                    </a:lnTo>
                    <a:lnTo>
                      <a:pt x="104" y="20"/>
                    </a:lnTo>
                    <a:lnTo>
                      <a:pt x="117" y="20"/>
                    </a:lnTo>
                    <a:lnTo>
                      <a:pt x="129" y="18"/>
                    </a:lnTo>
                    <a:lnTo>
                      <a:pt x="139" y="17"/>
                    </a:lnTo>
                    <a:lnTo>
                      <a:pt x="149" y="16"/>
                    </a:lnTo>
                    <a:lnTo>
                      <a:pt x="176" y="11"/>
                    </a:lnTo>
                  </a:path>
                </a:pathLst>
              </a:custGeom>
              <a:noFill/>
              <a:ln w="12700" cap="rnd">
                <a:solidFill>
                  <a:srgbClr val="000000"/>
                </a:solidFill>
                <a:round/>
                <a:headEnd type="none" w="sm" len="sm"/>
                <a:tailEnd type="none" w="sm" len="sm"/>
              </a:ln>
            </p:spPr>
            <p:txBody>
              <a:bodyPr/>
              <a:lstStyle/>
              <a:p>
                <a:endParaRPr lang="en-US"/>
              </a:p>
            </p:txBody>
          </p:sp>
          <p:sp>
            <p:nvSpPr>
              <p:cNvPr id="84654" name="Freeform 686"/>
              <p:cNvSpPr>
                <a:spLocks noChangeAspect="1"/>
              </p:cNvSpPr>
              <p:nvPr/>
            </p:nvSpPr>
            <p:spPr bwMode="auto">
              <a:xfrm>
                <a:off x="5425" y="1383"/>
                <a:ext cx="87" cy="66"/>
              </a:xfrm>
              <a:custGeom>
                <a:avLst/>
                <a:gdLst>
                  <a:gd name="T0" fmla="*/ 5 w 177"/>
                  <a:gd name="T1" fmla="*/ 16 h 136"/>
                  <a:gd name="T2" fmla="*/ 5 w 177"/>
                  <a:gd name="T3" fmla="*/ 16 h 136"/>
                  <a:gd name="T4" fmla="*/ 4 w 177"/>
                  <a:gd name="T5" fmla="*/ 16 h 136"/>
                  <a:gd name="T6" fmla="*/ 4 w 177"/>
                  <a:gd name="T7" fmla="*/ 16 h 136"/>
                  <a:gd name="T8" fmla="*/ 4 w 177"/>
                  <a:gd name="T9" fmla="*/ 16 h 136"/>
                  <a:gd name="T10" fmla="*/ 4 w 177"/>
                  <a:gd name="T11" fmla="*/ 16 h 136"/>
                  <a:gd name="T12" fmla="*/ 4 w 177"/>
                  <a:gd name="T13" fmla="*/ 15 h 136"/>
                  <a:gd name="T14" fmla="*/ 3 w 177"/>
                  <a:gd name="T15" fmla="*/ 15 h 136"/>
                  <a:gd name="T16" fmla="*/ 3 w 177"/>
                  <a:gd name="T17" fmla="*/ 14 h 136"/>
                  <a:gd name="T18" fmla="*/ 2 w 177"/>
                  <a:gd name="T19" fmla="*/ 13 h 136"/>
                  <a:gd name="T20" fmla="*/ 1 w 177"/>
                  <a:gd name="T21" fmla="*/ 11 h 136"/>
                  <a:gd name="T22" fmla="*/ 0 w 177"/>
                  <a:gd name="T23" fmla="*/ 10 h 136"/>
                  <a:gd name="T24" fmla="*/ 0 w 177"/>
                  <a:gd name="T25" fmla="*/ 8 h 136"/>
                  <a:gd name="T26" fmla="*/ 0 w 177"/>
                  <a:gd name="T27" fmla="*/ 7 h 136"/>
                  <a:gd name="T28" fmla="*/ 0 w 177"/>
                  <a:gd name="T29" fmla="*/ 4 h 136"/>
                  <a:gd name="T30" fmla="*/ 2 w 177"/>
                  <a:gd name="T31" fmla="*/ 2 h 136"/>
                  <a:gd name="T32" fmla="*/ 4 w 177"/>
                  <a:gd name="T33" fmla="*/ 1 h 136"/>
                  <a:gd name="T34" fmla="*/ 7 w 177"/>
                  <a:gd name="T35" fmla="*/ 0 h 136"/>
                  <a:gd name="T36" fmla="*/ 12 w 177"/>
                  <a:gd name="T37" fmla="*/ 0 h 136"/>
                  <a:gd name="T38" fmla="*/ 16 w 177"/>
                  <a:gd name="T39" fmla="*/ 0 h 136"/>
                  <a:gd name="T40" fmla="*/ 20 w 177"/>
                  <a:gd name="T41" fmla="*/ 1 h 136"/>
                  <a:gd name="T42" fmla="*/ 21 w 177"/>
                  <a:gd name="T43" fmla="*/ 1 h 136"/>
                  <a:gd name="T44" fmla="*/ 18 w 177"/>
                  <a:gd name="T45" fmla="*/ 1 h 136"/>
                  <a:gd name="T46" fmla="*/ 17 w 177"/>
                  <a:gd name="T47" fmla="*/ 1 h 136"/>
                  <a:gd name="T48" fmla="*/ 14 w 177"/>
                  <a:gd name="T49" fmla="*/ 0 h 136"/>
                  <a:gd name="T50" fmla="*/ 11 w 177"/>
                  <a:gd name="T51" fmla="*/ 0 h 136"/>
                  <a:gd name="T52" fmla="*/ 8 w 177"/>
                  <a:gd name="T53" fmla="*/ 0 h 136"/>
                  <a:gd name="T54" fmla="*/ 6 w 177"/>
                  <a:gd name="T55" fmla="*/ 1 h 136"/>
                  <a:gd name="T56" fmla="*/ 4 w 177"/>
                  <a:gd name="T57" fmla="*/ 2 h 136"/>
                  <a:gd name="T58" fmla="*/ 3 w 177"/>
                  <a:gd name="T59" fmla="*/ 5 h 136"/>
                  <a:gd name="T60" fmla="*/ 2 w 177"/>
                  <a:gd name="T61" fmla="*/ 7 h 136"/>
                  <a:gd name="T62" fmla="*/ 1 w 177"/>
                  <a:gd name="T63" fmla="*/ 9 h 136"/>
                  <a:gd name="T64" fmla="*/ 2 w 177"/>
                  <a:gd name="T65" fmla="*/ 11 h 136"/>
                  <a:gd name="T66" fmla="*/ 3 w 177"/>
                  <a:gd name="T67" fmla="*/ 12 h 136"/>
                  <a:gd name="T68" fmla="*/ 3 w 177"/>
                  <a:gd name="T69" fmla="*/ 13 h 136"/>
                  <a:gd name="T70" fmla="*/ 3 w 177"/>
                  <a:gd name="T71" fmla="*/ 14 h 136"/>
                  <a:gd name="T72" fmla="*/ 4 w 177"/>
                  <a:gd name="T73" fmla="*/ 14 h 136"/>
                  <a:gd name="T74" fmla="*/ 4 w 177"/>
                  <a:gd name="T75" fmla="*/ 15 h 136"/>
                  <a:gd name="T76" fmla="*/ 5 w 177"/>
                  <a:gd name="T77" fmla="*/ 15 h 136"/>
                  <a:gd name="T78" fmla="*/ 5 w 177"/>
                  <a:gd name="T79" fmla="*/ 16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7"/>
                  <a:gd name="T121" fmla="*/ 0 h 136"/>
                  <a:gd name="T122" fmla="*/ 177 w 177"/>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7" h="136">
                    <a:moveTo>
                      <a:pt x="44" y="134"/>
                    </a:moveTo>
                    <a:lnTo>
                      <a:pt x="43" y="134"/>
                    </a:lnTo>
                    <a:lnTo>
                      <a:pt x="42" y="135"/>
                    </a:lnTo>
                    <a:lnTo>
                      <a:pt x="41" y="135"/>
                    </a:lnTo>
                    <a:lnTo>
                      <a:pt x="39" y="135"/>
                    </a:lnTo>
                    <a:lnTo>
                      <a:pt x="38" y="135"/>
                    </a:lnTo>
                    <a:lnTo>
                      <a:pt x="37" y="134"/>
                    </a:lnTo>
                    <a:lnTo>
                      <a:pt x="36" y="134"/>
                    </a:lnTo>
                    <a:lnTo>
                      <a:pt x="35" y="134"/>
                    </a:lnTo>
                    <a:lnTo>
                      <a:pt x="34" y="134"/>
                    </a:lnTo>
                    <a:lnTo>
                      <a:pt x="33" y="132"/>
                    </a:lnTo>
                    <a:lnTo>
                      <a:pt x="31" y="131"/>
                    </a:lnTo>
                    <a:lnTo>
                      <a:pt x="30" y="128"/>
                    </a:lnTo>
                    <a:lnTo>
                      <a:pt x="28" y="125"/>
                    </a:lnTo>
                    <a:lnTo>
                      <a:pt x="25" y="122"/>
                    </a:lnTo>
                    <a:lnTo>
                      <a:pt x="22" y="117"/>
                    </a:lnTo>
                    <a:lnTo>
                      <a:pt x="19" y="111"/>
                    </a:lnTo>
                    <a:lnTo>
                      <a:pt x="14" y="105"/>
                    </a:lnTo>
                    <a:lnTo>
                      <a:pt x="9" y="97"/>
                    </a:lnTo>
                    <a:lnTo>
                      <a:pt x="6" y="90"/>
                    </a:lnTo>
                    <a:lnTo>
                      <a:pt x="3" y="81"/>
                    </a:lnTo>
                    <a:lnTo>
                      <a:pt x="0" y="74"/>
                    </a:lnTo>
                    <a:lnTo>
                      <a:pt x="0" y="65"/>
                    </a:lnTo>
                    <a:lnTo>
                      <a:pt x="0" y="57"/>
                    </a:lnTo>
                    <a:lnTo>
                      <a:pt x="3" y="49"/>
                    </a:lnTo>
                    <a:lnTo>
                      <a:pt x="7" y="40"/>
                    </a:lnTo>
                    <a:lnTo>
                      <a:pt x="13" y="32"/>
                    </a:lnTo>
                    <a:lnTo>
                      <a:pt x="22" y="23"/>
                    </a:lnTo>
                    <a:lnTo>
                      <a:pt x="32" y="14"/>
                    </a:lnTo>
                    <a:lnTo>
                      <a:pt x="46" y="7"/>
                    </a:lnTo>
                    <a:lnTo>
                      <a:pt x="63" y="2"/>
                    </a:lnTo>
                    <a:lnTo>
                      <a:pt x="81" y="1"/>
                    </a:lnTo>
                    <a:lnTo>
                      <a:pt x="100" y="0"/>
                    </a:lnTo>
                    <a:lnTo>
                      <a:pt x="119" y="1"/>
                    </a:lnTo>
                    <a:lnTo>
                      <a:pt x="137" y="4"/>
                    </a:lnTo>
                    <a:lnTo>
                      <a:pt x="152" y="6"/>
                    </a:lnTo>
                    <a:lnTo>
                      <a:pt x="165" y="8"/>
                    </a:lnTo>
                    <a:lnTo>
                      <a:pt x="174" y="10"/>
                    </a:lnTo>
                    <a:lnTo>
                      <a:pt x="176" y="11"/>
                    </a:lnTo>
                    <a:lnTo>
                      <a:pt x="163" y="14"/>
                    </a:lnTo>
                    <a:lnTo>
                      <a:pt x="155" y="12"/>
                    </a:lnTo>
                    <a:lnTo>
                      <a:pt x="143" y="10"/>
                    </a:lnTo>
                    <a:lnTo>
                      <a:pt x="132" y="8"/>
                    </a:lnTo>
                    <a:lnTo>
                      <a:pt x="120" y="6"/>
                    </a:lnTo>
                    <a:lnTo>
                      <a:pt x="107" y="5"/>
                    </a:lnTo>
                    <a:lnTo>
                      <a:pt x="94" y="4"/>
                    </a:lnTo>
                    <a:lnTo>
                      <a:pt x="81" y="4"/>
                    </a:lnTo>
                    <a:lnTo>
                      <a:pt x="69" y="5"/>
                    </a:lnTo>
                    <a:lnTo>
                      <a:pt x="58" y="8"/>
                    </a:lnTo>
                    <a:lnTo>
                      <a:pt x="48" y="14"/>
                    </a:lnTo>
                    <a:lnTo>
                      <a:pt x="39" y="22"/>
                    </a:lnTo>
                    <a:lnTo>
                      <a:pt x="31" y="33"/>
                    </a:lnTo>
                    <a:lnTo>
                      <a:pt x="24" y="43"/>
                    </a:lnTo>
                    <a:lnTo>
                      <a:pt x="19" y="52"/>
                    </a:lnTo>
                    <a:lnTo>
                      <a:pt x="16" y="61"/>
                    </a:lnTo>
                    <a:lnTo>
                      <a:pt x="15" y="69"/>
                    </a:lnTo>
                    <a:lnTo>
                      <a:pt x="15" y="77"/>
                    </a:lnTo>
                    <a:lnTo>
                      <a:pt x="16" y="85"/>
                    </a:lnTo>
                    <a:lnTo>
                      <a:pt x="19" y="93"/>
                    </a:lnTo>
                    <a:lnTo>
                      <a:pt x="22" y="100"/>
                    </a:lnTo>
                    <a:lnTo>
                      <a:pt x="26" y="108"/>
                    </a:lnTo>
                    <a:lnTo>
                      <a:pt x="28" y="111"/>
                    </a:lnTo>
                    <a:lnTo>
                      <a:pt x="30" y="114"/>
                    </a:lnTo>
                    <a:lnTo>
                      <a:pt x="31" y="117"/>
                    </a:lnTo>
                    <a:lnTo>
                      <a:pt x="34" y="119"/>
                    </a:lnTo>
                    <a:lnTo>
                      <a:pt x="35" y="122"/>
                    </a:lnTo>
                    <a:lnTo>
                      <a:pt x="37" y="125"/>
                    </a:lnTo>
                    <a:lnTo>
                      <a:pt x="38" y="127"/>
                    </a:lnTo>
                    <a:lnTo>
                      <a:pt x="40" y="129"/>
                    </a:lnTo>
                    <a:lnTo>
                      <a:pt x="41" y="131"/>
                    </a:lnTo>
                    <a:lnTo>
                      <a:pt x="42" y="133"/>
                    </a:lnTo>
                    <a:lnTo>
                      <a:pt x="44" y="134"/>
                    </a:lnTo>
                  </a:path>
                </a:pathLst>
              </a:custGeom>
              <a:solidFill>
                <a:srgbClr val="000000"/>
              </a:solidFill>
              <a:ln w="9525" cap="rnd">
                <a:noFill/>
                <a:round/>
                <a:headEnd/>
                <a:tailEnd/>
              </a:ln>
            </p:spPr>
            <p:txBody>
              <a:bodyPr/>
              <a:lstStyle/>
              <a:p>
                <a:endParaRPr lang="en-US"/>
              </a:p>
            </p:txBody>
          </p:sp>
          <p:sp>
            <p:nvSpPr>
              <p:cNvPr id="84655" name="Freeform 687"/>
              <p:cNvSpPr>
                <a:spLocks noChangeAspect="1"/>
              </p:cNvSpPr>
              <p:nvPr/>
            </p:nvSpPr>
            <p:spPr bwMode="auto">
              <a:xfrm>
                <a:off x="5716" y="1334"/>
                <a:ext cx="23" cy="28"/>
              </a:xfrm>
              <a:custGeom>
                <a:avLst/>
                <a:gdLst>
                  <a:gd name="T0" fmla="*/ 1 w 47"/>
                  <a:gd name="T1" fmla="*/ 2 h 58"/>
                  <a:gd name="T2" fmla="*/ 2 w 47"/>
                  <a:gd name="T3" fmla="*/ 3 h 58"/>
                  <a:gd name="T4" fmla="*/ 3 w 47"/>
                  <a:gd name="T5" fmla="*/ 3 h 58"/>
                  <a:gd name="T6" fmla="*/ 3 w 47"/>
                  <a:gd name="T7" fmla="*/ 3 h 58"/>
                  <a:gd name="T8" fmla="*/ 4 w 47"/>
                  <a:gd name="T9" fmla="*/ 3 h 58"/>
                  <a:gd name="T10" fmla="*/ 4 w 47"/>
                  <a:gd name="T11" fmla="*/ 4 h 58"/>
                  <a:gd name="T12" fmla="*/ 4 w 47"/>
                  <a:gd name="T13" fmla="*/ 4 h 58"/>
                  <a:gd name="T14" fmla="*/ 5 w 47"/>
                  <a:gd name="T15" fmla="*/ 4 h 58"/>
                  <a:gd name="T16" fmla="*/ 5 w 47"/>
                  <a:gd name="T17" fmla="*/ 4 h 58"/>
                  <a:gd name="T18" fmla="*/ 5 w 47"/>
                  <a:gd name="T19" fmla="*/ 4 h 58"/>
                  <a:gd name="T20" fmla="*/ 5 w 47"/>
                  <a:gd name="T21" fmla="*/ 4 h 58"/>
                  <a:gd name="T22" fmla="*/ 5 w 47"/>
                  <a:gd name="T23" fmla="*/ 4 h 58"/>
                  <a:gd name="T24" fmla="*/ 5 w 47"/>
                  <a:gd name="T25" fmla="*/ 4 h 58"/>
                  <a:gd name="T26" fmla="*/ 5 w 47"/>
                  <a:gd name="T27" fmla="*/ 4 h 58"/>
                  <a:gd name="T28" fmla="*/ 5 w 47"/>
                  <a:gd name="T29" fmla="*/ 5 h 58"/>
                  <a:gd name="T30" fmla="*/ 5 w 47"/>
                  <a:gd name="T31" fmla="*/ 5 h 58"/>
                  <a:gd name="T32" fmla="*/ 5 w 47"/>
                  <a:gd name="T33" fmla="*/ 6 h 58"/>
                  <a:gd name="T34" fmla="*/ 4 w 47"/>
                  <a:gd name="T35" fmla="*/ 6 h 58"/>
                  <a:gd name="T36" fmla="*/ 4 w 47"/>
                  <a:gd name="T37" fmla="*/ 6 h 58"/>
                  <a:gd name="T38" fmla="*/ 3 w 47"/>
                  <a:gd name="T39" fmla="*/ 7 h 58"/>
                  <a:gd name="T40" fmla="*/ 2 w 47"/>
                  <a:gd name="T41" fmla="*/ 7 h 58"/>
                  <a:gd name="T42" fmla="*/ 1 w 47"/>
                  <a:gd name="T43" fmla="*/ 6 h 58"/>
                  <a:gd name="T44" fmla="*/ 1 w 47"/>
                  <a:gd name="T45" fmla="*/ 6 h 58"/>
                  <a:gd name="T46" fmla="*/ 1 w 47"/>
                  <a:gd name="T47" fmla="*/ 6 h 58"/>
                  <a:gd name="T48" fmla="*/ 0 w 47"/>
                  <a:gd name="T49" fmla="*/ 5 h 58"/>
                  <a:gd name="T50" fmla="*/ 0 w 47"/>
                  <a:gd name="T51" fmla="*/ 4 h 58"/>
                  <a:gd name="T52" fmla="*/ 0 w 47"/>
                  <a:gd name="T53" fmla="*/ 4 h 58"/>
                  <a:gd name="T54" fmla="*/ 0 w 47"/>
                  <a:gd name="T55" fmla="*/ 3 h 58"/>
                  <a:gd name="T56" fmla="*/ 0 w 47"/>
                  <a:gd name="T57" fmla="*/ 2 h 58"/>
                  <a:gd name="T58" fmla="*/ 0 w 47"/>
                  <a:gd name="T59" fmla="*/ 2 h 58"/>
                  <a:gd name="T60" fmla="*/ 0 w 47"/>
                  <a:gd name="T61" fmla="*/ 1 h 58"/>
                  <a:gd name="T62" fmla="*/ 0 w 47"/>
                  <a:gd name="T63" fmla="*/ 0 h 58"/>
                  <a:gd name="T64" fmla="*/ 0 w 47"/>
                  <a:gd name="T65" fmla="*/ 0 h 58"/>
                  <a:gd name="T66" fmla="*/ 0 w 47"/>
                  <a:gd name="T67" fmla="*/ 0 h 58"/>
                  <a:gd name="T68" fmla="*/ 0 w 47"/>
                  <a:gd name="T69" fmla="*/ 0 h 58"/>
                  <a:gd name="T70" fmla="*/ 0 w 47"/>
                  <a:gd name="T71" fmla="*/ 0 h 58"/>
                  <a:gd name="T72" fmla="*/ 0 w 47"/>
                  <a:gd name="T73" fmla="*/ 0 h 58"/>
                  <a:gd name="T74" fmla="*/ 0 w 47"/>
                  <a:gd name="T75" fmla="*/ 0 h 58"/>
                  <a:gd name="T76" fmla="*/ 0 w 47"/>
                  <a:gd name="T77" fmla="*/ 0 h 58"/>
                  <a:gd name="T78" fmla="*/ 0 w 47"/>
                  <a:gd name="T79" fmla="*/ 1 h 58"/>
                  <a:gd name="T80" fmla="*/ 1 w 47"/>
                  <a:gd name="T81" fmla="*/ 1 h 58"/>
                  <a:gd name="T82" fmla="*/ 1 w 47"/>
                  <a:gd name="T83" fmla="*/ 1 h 58"/>
                  <a:gd name="T84" fmla="*/ 1 w 47"/>
                  <a:gd name="T85" fmla="*/ 2 h 58"/>
                  <a:gd name="T86" fmla="*/ 1 w 47"/>
                  <a:gd name="T87" fmla="*/ 2 h 58"/>
                  <a:gd name="T88" fmla="*/ 1 w 47"/>
                  <a:gd name="T89" fmla="*/ 2 h 58"/>
                  <a:gd name="T90" fmla="*/ 1 w 47"/>
                  <a:gd name="T91" fmla="*/ 2 h 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
                  <a:gd name="T139" fmla="*/ 0 h 58"/>
                  <a:gd name="T140" fmla="*/ 47 w 47"/>
                  <a:gd name="T141" fmla="*/ 58 h 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 h="58">
                    <a:moveTo>
                      <a:pt x="15" y="20"/>
                    </a:moveTo>
                    <a:lnTo>
                      <a:pt x="19" y="24"/>
                    </a:lnTo>
                    <a:lnTo>
                      <a:pt x="24" y="27"/>
                    </a:lnTo>
                    <a:lnTo>
                      <a:pt x="28" y="29"/>
                    </a:lnTo>
                    <a:lnTo>
                      <a:pt x="32" y="32"/>
                    </a:lnTo>
                    <a:lnTo>
                      <a:pt x="36" y="33"/>
                    </a:lnTo>
                    <a:lnTo>
                      <a:pt x="39" y="35"/>
                    </a:lnTo>
                    <a:lnTo>
                      <a:pt x="42" y="35"/>
                    </a:lnTo>
                    <a:lnTo>
                      <a:pt x="44" y="36"/>
                    </a:lnTo>
                    <a:lnTo>
                      <a:pt x="45" y="36"/>
                    </a:lnTo>
                    <a:lnTo>
                      <a:pt x="46" y="36"/>
                    </a:lnTo>
                    <a:lnTo>
                      <a:pt x="45" y="38"/>
                    </a:lnTo>
                    <a:lnTo>
                      <a:pt x="44" y="40"/>
                    </a:lnTo>
                    <a:lnTo>
                      <a:pt x="44" y="43"/>
                    </a:lnTo>
                    <a:lnTo>
                      <a:pt x="42" y="46"/>
                    </a:lnTo>
                    <a:lnTo>
                      <a:pt x="40" y="50"/>
                    </a:lnTo>
                    <a:lnTo>
                      <a:pt x="37" y="54"/>
                    </a:lnTo>
                    <a:lnTo>
                      <a:pt x="32" y="56"/>
                    </a:lnTo>
                    <a:lnTo>
                      <a:pt x="28" y="57"/>
                    </a:lnTo>
                    <a:lnTo>
                      <a:pt x="22" y="57"/>
                    </a:lnTo>
                    <a:lnTo>
                      <a:pt x="15" y="54"/>
                    </a:lnTo>
                    <a:lnTo>
                      <a:pt x="10" y="50"/>
                    </a:lnTo>
                    <a:lnTo>
                      <a:pt x="6" y="45"/>
                    </a:lnTo>
                    <a:lnTo>
                      <a:pt x="3" y="40"/>
                    </a:lnTo>
                    <a:lnTo>
                      <a:pt x="2" y="34"/>
                    </a:lnTo>
                    <a:lnTo>
                      <a:pt x="0" y="28"/>
                    </a:lnTo>
                    <a:lnTo>
                      <a:pt x="0" y="22"/>
                    </a:lnTo>
                    <a:lnTo>
                      <a:pt x="0" y="16"/>
                    </a:lnTo>
                    <a:lnTo>
                      <a:pt x="1" y="10"/>
                    </a:lnTo>
                    <a:lnTo>
                      <a:pt x="1" y="4"/>
                    </a:lnTo>
                    <a:lnTo>
                      <a:pt x="2" y="0"/>
                    </a:lnTo>
                    <a:lnTo>
                      <a:pt x="4" y="0"/>
                    </a:lnTo>
                    <a:lnTo>
                      <a:pt x="4" y="2"/>
                    </a:lnTo>
                    <a:lnTo>
                      <a:pt x="5" y="3"/>
                    </a:lnTo>
                    <a:lnTo>
                      <a:pt x="6" y="6"/>
                    </a:lnTo>
                    <a:lnTo>
                      <a:pt x="6" y="7"/>
                    </a:lnTo>
                    <a:lnTo>
                      <a:pt x="7" y="10"/>
                    </a:lnTo>
                    <a:lnTo>
                      <a:pt x="9" y="12"/>
                    </a:lnTo>
                    <a:lnTo>
                      <a:pt x="10" y="14"/>
                    </a:lnTo>
                    <a:lnTo>
                      <a:pt x="12" y="16"/>
                    </a:lnTo>
                    <a:lnTo>
                      <a:pt x="13" y="19"/>
                    </a:lnTo>
                    <a:lnTo>
                      <a:pt x="15" y="20"/>
                    </a:lnTo>
                  </a:path>
                </a:pathLst>
              </a:custGeom>
              <a:solidFill>
                <a:srgbClr val="98724B"/>
              </a:solidFill>
              <a:ln w="9525" cap="rnd">
                <a:noFill/>
                <a:round/>
                <a:headEnd/>
                <a:tailEnd/>
              </a:ln>
            </p:spPr>
            <p:txBody>
              <a:bodyPr/>
              <a:lstStyle/>
              <a:p>
                <a:endParaRPr lang="en-US"/>
              </a:p>
            </p:txBody>
          </p:sp>
          <p:sp>
            <p:nvSpPr>
              <p:cNvPr id="84656" name="Freeform 688"/>
              <p:cNvSpPr>
                <a:spLocks noChangeAspect="1"/>
              </p:cNvSpPr>
              <p:nvPr/>
            </p:nvSpPr>
            <p:spPr bwMode="auto">
              <a:xfrm>
                <a:off x="5716" y="1334"/>
                <a:ext cx="23" cy="28"/>
              </a:xfrm>
              <a:custGeom>
                <a:avLst/>
                <a:gdLst>
                  <a:gd name="T0" fmla="*/ 1 w 47"/>
                  <a:gd name="T1" fmla="*/ 2 h 58"/>
                  <a:gd name="T2" fmla="*/ 2 w 47"/>
                  <a:gd name="T3" fmla="*/ 3 h 58"/>
                  <a:gd name="T4" fmla="*/ 3 w 47"/>
                  <a:gd name="T5" fmla="*/ 3 h 58"/>
                  <a:gd name="T6" fmla="*/ 3 w 47"/>
                  <a:gd name="T7" fmla="*/ 3 h 58"/>
                  <a:gd name="T8" fmla="*/ 4 w 47"/>
                  <a:gd name="T9" fmla="*/ 3 h 58"/>
                  <a:gd name="T10" fmla="*/ 4 w 47"/>
                  <a:gd name="T11" fmla="*/ 4 h 58"/>
                  <a:gd name="T12" fmla="*/ 4 w 47"/>
                  <a:gd name="T13" fmla="*/ 4 h 58"/>
                  <a:gd name="T14" fmla="*/ 5 w 47"/>
                  <a:gd name="T15" fmla="*/ 4 h 58"/>
                  <a:gd name="T16" fmla="*/ 5 w 47"/>
                  <a:gd name="T17" fmla="*/ 4 h 58"/>
                  <a:gd name="T18" fmla="*/ 5 w 47"/>
                  <a:gd name="T19" fmla="*/ 4 h 58"/>
                  <a:gd name="T20" fmla="*/ 5 w 47"/>
                  <a:gd name="T21" fmla="*/ 4 h 58"/>
                  <a:gd name="T22" fmla="*/ 5 w 47"/>
                  <a:gd name="T23" fmla="*/ 4 h 58"/>
                  <a:gd name="T24" fmla="*/ 5 w 47"/>
                  <a:gd name="T25" fmla="*/ 4 h 58"/>
                  <a:gd name="T26" fmla="*/ 5 w 47"/>
                  <a:gd name="T27" fmla="*/ 4 h 58"/>
                  <a:gd name="T28" fmla="*/ 5 w 47"/>
                  <a:gd name="T29" fmla="*/ 5 h 58"/>
                  <a:gd name="T30" fmla="*/ 5 w 47"/>
                  <a:gd name="T31" fmla="*/ 5 h 58"/>
                  <a:gd name="T32" fmla="*/ 5 w 47"/>
                  <a:gd name="T33" fmla="*/ 6 h 58"/>
                  <a:gd name="T34" fmla="*/ 4 w 47"/>
                  <a:gd name="T35" fmla="*/ 6 h 58"/>
                  <a:gd name="T36" fmla="*/ 4 w 47"/>
                  <a:gd name="T37" fmla="*/ 6 h 58"/>
                  <a:gd name="T38" fmla="*/ 3 w 47"/>
                  <a:gd name="T39" fmla="*/ 7 h 58"/>
                  <a:gd name="T40" fmla="*/ 2 w 47"/>
                  <a:gd name="T41" fmla="*/ 7 h 58"/>
                  <a:gd name="T42" fmla="*/ 1 w 47"/>
                  <a:gd name="T43" fmla="*/ 6 h 58"/>
                  <a:gd name="T44" fmla="*/ 1 w 47"/>
                  <a:gd name="T45" fmla="*/ 6 h 58"/>
                  <a:gd name="T46" fmla="*/ 1 w 47"/>
                  <a:gd name="T47" fmla="*/ 6 h 58"/>
                  <a:gd name="T48" fmla="*/ 0 w 47"/>
                  <a:gd name="T49" fmla="*/ 5 h 58"/>
                  <a:gd name="T50" fmla="*/ 0 w 47"/>
                  <a:gd name="T51" fmla="*/ 4 h 58"/>
                  <a:gd name="T52" fmla="*/ 0 w 47"/>
                  <a:gd name="T53" fmla="*/ 4 h 58"/>
                  <a:gd name="T54" fmla="*/ 0 w 47"/>
                  <a:gd name="T55" fmla="*/ 3 h 58"/>
                  <a:gd name="T56" fmla="*/ 0 w 47"/>
                  <a:gd name="T57" fmla="*/ 2 h 58"/>
                  <a:gd name="T58" fmla="*/ 0 w 47"/>
                  <a:gd name="T59" fmla="*/ 2 h 58"/>
                  <a:gd name="T60" fmla="*/ 0 w 47"/>
                  <a:gd name="T61" fmla="*/ 1 h 58"/>
                  <a:gd name="T62" fmla="*/ 0 w 47"/>
                  <a:gd name="T63" fmla="*/ 0 h 58"/>
                  <a:gd name="T64" fmla="*/ 0 w 47"/>
                  <a:gd name="T65" fmla="*/ 0 h 58"/>
                  <a:gd name="T66" fmla="*/ 0 w 47"/>
                  <a:gd name="T67" fmla="*/ 0 h 58"/>
                  <a:gd name="T68" fmla="*/ 0 w 47"/>
                  <a:gd name="T69" fmla="*/ 0 h 58"/>
                  <a:gd name="T70" fmla="*/ 0 w 47"/>
                  <a:gd name="T71" fmla="*/ 0 h 58"/>
                  <a:gd name="T72" fmla="*/ 0 w 47"/>
                  <a:gd name="T73" fmla="*/ 0 h 58"/>
                  <a:gd name="T74" fmla="*/ 0 w 47"/>
                  <a:gd name="T75" fmla="*/ 0 h 58"/>
                  <a:gd name="T76" fmla="*/ 0 w 47"/>
                  <a:gd name="T77" fmla="*/ 0 h 58"/>
                  <a:gd name="T78" fmla="*/ 0 w 47"/>
                  <a:gd name="T79" fmla="*/ 1 h 58"/>
                  <a:gd name="T80" fmla="*/ 1 w 47"/>
                  <a:gd name="T81" fmla="*/ 1 h 58"/>
                  <a:gd name="T82" fmla="*/ 1 w 47"/>
                  <a:gd name="T83" fmla="*/ 1 h 58"/>
                  <a:gd name="T84" fmla="*/ 1 w 47"/>
                  <a:gd name="T85" fmla="*/ 2 h 58"/>
                  <a:gd name="T86" fmla="*/ 1 w 47"/>
                  <a:gd name="T87" fmla="*/ 2 h 58"/>
                  <a:gd name="T88" fmla="*/ 1 w 47"/>
                  <a:gd name="T89" fmla="*/ 2 h 58"/>
                  <a:gd name="T90" fmla="*/ 1 w 47"/>
                  <a:gd name="T91" fmla="*/ 2 h 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
                  <a:gd name="T139" fmla="*/ 0 h 58"/>
                  <a:gd name="T140" fmla="*/ 47 w 47"/>
                  <a:gd name="T141" fmla="*/ 58 h 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 h="58">
                    <a:moveTo>
                      <a:pt x="15" y="20"/>
                    </a:moveTo>
                    <a:lnTo>
                      <a:pt x="19" y="24"/>
                    </a:lnTo>
                    <a:lnTo>
                      <a:pt x="24" y="27"/>
                    </a:lnTo>
                    <a:lnTo>
                      <a:pt x="28" y="29"/>
                    </a:lnTo>
                    <a:lnTo>
                      <a:pt x="32" y="32"/>
                    </a:lnTo>
                    <a:lnTo>
                      <a:pt x="36" y="33"/>
                    </a:lnTo>
                    <a:lnTo>
                      <a:pt x="39" y="35"/>
                    </a:lnTo>
                    <a:lnTo>
                      <a:pt x="42" y="35"/>
                    </a:lnTo>
                    <a:lnTo>
                      <a:pt x="44" y="36"/>
                    </a:lnTo>
                    <a:lnTo>
                      <a:pt x="45" y="36"/>
                    </a:lnTo>
                    <a:lnTo>
                      <a:pt x="46" y="36"/>
                    </a:lnTo>
                    <a:lnTo>
                      <a:pt x="45" y="38"/>
                    </a:lnTo>
                    <a:lnTo>
                      <a:pt x="44" y="40"/>
                    </a:lnTo>
                    <a:lnTo>
                      <a:pt x="44" y="43"/>
                    </a:lnTo>
                    <a:lnTo>
                      <a:pt x="42" y="46"/>
                    </a:lnTo>
                    <a:lnTo>
                      <a:pt x="40" y="50"/>
                    </a:lnTo>
                    <a:lnTo>
                      <a:pt x="37" y="54"/>
                    </a:lnTo>
                    <a:lnTo>
                      <a:pt x="32" y="56"/>
                    </a:lnTo>
                    <a:lnTo>
                      <a:pt x="28" y="57"/>
                    </a:lnTo>
                    <a:lnTo>
                      <a:pt x="22" y="57"/>
                    </a:lnTo>
                    <a:lnTo>
                      <a:pt x="15" y="54"/>
                    </a:lnTo>
                    <a:lnTo>
                      <a:pt x="10" y="50"/>
                    </a:lnTo>
                    <a:lnTo>
                      <a:pt x="6" y="45"/>
                    </a:lnTo>
                    <a:lnTo>
                      <a:pt x="3" y="40"/>
                    </a:lnTo>
                    <a:lnTo>
                      <a:pt x="2" y="34"/>
                    </a:lnTo>
                    <a:lnTo>
                      <a:pt x="0" y="28"/>
                    </a:lnTo>
                    <a:lnTo>
                      <a:pt x="0" y="22"/>
                    </a:lnTo>
                    <a:lnTo>
                      <a:pt x="0" y="16"/>
                    </a:lnTo>
                    <a:lnTo>
                      <a:pt x="1" y="10"/>
                    </a:lnTo>
                    <a:lnTo>
                      <a:pt x="1" y="4"/>
                    </a:lnTo>
                    <a:lnTo>
                      <a:pt x="2" y="0"/>
                    </a:lnTo>
                    <a:lnTo>
                      <a:pt x="4" y="0"/>
                    </a:lnTo>
                    <a:lnTo>
                      <a:pt x="4" y="2"/>
                    </a:lnTo>
                    <a:lnTo>
                      <a:pt x="5" y="3"/>
                    </a:lnTo>
                    <a:lnTo>
                      <a:pt x="6" y="6"/>
                    </a:lnTo>
                    <a:lnTo>
                      <a:pt x="6" y="7"/>
                    </a:lnTo>
                    <a:lnTo>
                      <a:pt x="7" y="10"/>
                    </a:lnTo>
                    <a:lnTo>
                      <a:pt x="9" y="12"/>
                    </a:lnTo>
                    <a:lnTo>
                      <a:pt x="10" y="14"/>
                    </a:lnTo>
                    <a:lnTo>
                      <a:pt x="12" y="16"/>
                    </a:lnTo>
                    <a:lnTo>
                      <a:pt x="13" y="19"/>
                    </a:lnTo>
                    <a:lnTo>
                      <a:pt x="15" y="20"/>
                    </a:lnTo>
                  </a:path>
                </a:pathLst>
              </a:custGeom>
              <a:noFill/>
              <a:ln w="12700" cap="rnd">
                <a:solidFill>
                  <a:srgbClr val="000000"/>
                </a:solidFill>
                <a:round/>
                <a:headEnd type="none" w="sm" len="sm"/>
                <a:tailEnd type="none" w="sm" len="sm"/>
              </a:ln>
            </p:spPr>
            <p:txBody>
              <a:bodyPr/>
              <a:lstStyle/>
              <a:p>
                <a:endParaRPr lang="en-US"/>
              </a:p>
            </p:txBody>
          </p:sp>
          <p:sp>
            <p:nvSpPr>
              <p:cNvPr id="84657" name="Freeform 689"/>
              <p:cNvSpPr>
                <a:spLocks noChangeAspect="1"/>
              </p:cNvSpPr>
              <p:nvPr/>
            </p:nvSpPr>
            <p:spPr bwMode="auto">
              <a:xfrm>
                <a:off x="5687" y="1330"/>
                <a:ext cx="25" cy="30"/>
              </a:xfrm>
              <a:custGeom>
                <a:avLst/>
                <a:gdLst>
                  <a:gd name="T0" fmla="*/ 3 w 50"/>
                  <a:gd name="T1" fmla="*/ 4 h 60"/>
                  <a:gd name="T2" fmla="*/ 3 w 50"/>
                  <a:gd name="T3" fmla="*/ 4 h 60"/>
                  <a:gd name="T4" fmla="*/ 5 w 50"/>
                  <a:gd name="T5" fmla="*/ 4 h 60"/>
                  <a:gd name="T6" fmla="*/ 5 w 50"/>
                  <a:gd name="T7" fmla="*/ 3 h 60"/>
                  <a:gd name="T8" fmla="*/ 5 w 50"/>
                  <a:gd name="T9" fmla="*/ 3 h 60"/>
                  <a:gd name="T10" fmla="*/ 6 w 50"/>
                  <a:gd name="T11" fmla="*/ 3 h 60"/>
                  <a:gd name="T12" fmla="*/ 6 w 50"/>
                  <a:gd name="T13" fmla="*/ 2 h 60"/>
                  <a:gd name="T14" fmla="*/ 6 w 50"/>
                  <a:gd name="T15" fmla="*/ 2 h 60"/>
                  <a:gd name="T16" fmla="*/ 6 w 50"/>
                  <a:gd name="T17" fmla="*/ 1 h 60"/>
                  <a:gd name="T18" fmla="*/ 6 w 50"/>
                  <a:gd name="T19" fmla="*/ 1 h 60"/>
                  <a:gd name="T20" fmla="*/ 6 w 50"/>
                  <a:gd name="T21" fmla="*/ 0 h 60"/>
                  <a:gd name="T22" fmla="*/ 6 w 50"/>
                  <a:gd name="T23" fmla="*/ 0 h 60"/>
                  <a:gd name="T24" fmla="*/ 6 w 50"/>
                  <a:gd name="T25" fmla="*/ 1 h 60"/>
                  <a:gd name="T26" fmla="*/ 6 w 50"/>
                  <a:gd name="T27" fmla="*/ 1 h 60"/>
                  <a:gd name="T28" fmla="*/ 6 w 50"/>
                  <a:gd name="T29" fmla="*/ 2 h 60"/>
                  <a:gd name="T30" fmla="*/ 6 w 50"/>
                  <a:gd name="T31" fmla="*/ 3 h 60"/>
                  <a:gd name="T32" fmla="*/ 6 w 50"/>
                  <a:gd name="T33" fmla="*/ 4 h 60"/>
                  <a:gd name="T34" fmla="*/ 6 w 50"/>
                  <a:gd name="T35" fmla="*/ 5 h 60"/>
                  <a:gd name="T36" fmla="*/ 6 w 50"/>
                  <a:gd name="T37" fmla="*/ 6 h 60"/>
                  <a:gd name="T38" fmla="*/ 5 w 50"/>
                  <a:gd name="T39" fmla="*/ 6 h 60"/>
                  <a:gd name="T40" fmla="*/ 5 w 50"/>
                  <a:gd name="T41" fmla="*/ 7 h 60"/>
                  <a:gd name="T42" fmla="*/ 3 w 50"/>
                  <a:gd name="T43" fmla="*/ 8 h 60"/>
                  <a:gd name="T44" fmla="*/ 3 w 50"/>
                  <a:gd name="T45" fmla="*/ 8 h 60"/>
                  <a:gd name="T46" fmla="*/ 3 w 50"/>
                  <a:gd name="T47" fmla="*/ 8 h 60"/>
                  <a:gd name="T48" fmla="*/ 2 w 50"/>
                  <a:gd name="T49" fmla="*/ 8 h 60"/>
                  <a:gd name="T50" fmla="*/ 2 w 50"/>
                  <a:gd name="T51" fmla="*/ 7 h 60"/>
                  <a:gd name="T52" fmla="*/ 1 w 50"/>
                  <a:gd name="T53" fmla="*/ 7 h 60"/>
                  <a:gd name="T54" fmla="*/ 1 w 50"/>
                  <a:gd name="T55" fmla="*/ 7 h 60"/>
                  <a:gd name="T56" fmla="*/ 1 w 50"/>
                  <a:gd name="T57" fmla="*/ 6 h 60"/>
                  <a:gd name="T58" fmla="*/ 1 w 50"/>
                  <a:gd name="T59" fmla="*/ 6 h 60"/>
                  <a:gd name="T60" fmla="*/ 0 w 50"/>
                  <a:gd name="T61" fmla="*/ 5 h 60"/>
                  <a:gd name="T62" fmla="*/ 0 w 50"/>
                  <a:gd name="T63" fmla="*/ 5 h 60"/>
                  <a:gd name="T64" fmla="*/ 0 w 50"/>
                  <a:gd name="T65" fmla="*/ 5 h 60"/>
                  <a:gd name="T66" fmla="*/ 0 w 50"/>
                  <a:gd name="T67" fmla="*/ 5 h 60"/>
                  <a:gd name="T68" fmla="*/ 1 w 50"/>
                  <a:gd name="T69" fmla="*/ 5 h 60"/>
                  <a:gd name="T70" fmla="*/ 1 w 50"/>
                  <a:gd name="T71" fmla="*/ 5 h 60"/>
                  <a:gd name="T72" fmla="*/ 1 w 50"/>
                  <a:gd name="T73" fmla="*/ 5 h 60"/>
                  <a:gd name="T74" fmla="*/ 1 w 50"/>
                  <a:gd name="T75" fmla="*/ 5 h 60"/>
                  <a:gd name="T76" fmla="*/ 2 w 50"/>
                  <a:gd name="T77" fmla="*/ 5 h 60"/>
                  <a:gd name="T78" fmla="*/ 2 w 50"/>
                  <a:gd name="T79" fmla="*/ 5 h 60"/>
                  <a:gd name="T80" fmla="*/ 2 w 50"/>
                  <a:gd name="T81" fmla="*/ 5 h 60"/>
                  <a:gd name="T82" fmla="*/ 3 w 50"/>
                  <a:gd name="T83" fmla="*/ 5 h 60"/>
                  <a:gd name="T84" fmla="*/ 3 w 50"/>
                  <a:gd name="T85" fmla="*/ 4 h 60"/>
                  <a:gd name="T86" fmla="*/ 3 w 50"/>
                  <a:gd name="T87" fmla="*/ 4 h 60"/>
                  <a:gd name="T88" fmla="*/ 3 w 50"/>
                  <a:gd name="T89" fmla="*/ 4 h 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60"/>
                  <a:gd name="T137" fmla="*/ 50 w 50"/>
                  <a:gd name="T138" fmla="*/ 60 h 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60">
                    <a:moveTo>
                      <a:pt x="28" y="29"/>
                    </a:moveTo>
                    <a:lnTo>
                      <a:pt x="31" y="28"/>
                    </a:lnTo>
                    <a:lnTo>
                      <a:pt x="33" y="26"/>
                    </a:lnTo>
                    <a:lnTo>
                      <a:pt x="36" y="23"/>
                    </a:lnTo>
                    <a:lnTo>
                      <a:pt x="39" y="20"/>
                    </a:lnTo>
                    <a:lnTo>
                      <a:pt x="41" y="17"/>
                    </a:lnTo>
                    <a:lnTo>
                      <a:pt x="43" y="14"/>
                    </a:lnTo>
                    <a:lnTo>
                      <a:pt x="45" y="10"/>
                    </a:lnTo>
                    <a:lnTo>
                      <a:pt x="47" y="7"/>
                    </a:lnTo>
                    <a:lnTo>
                      <a:pt x="48" y="4"/>
                    </a:lnTo>
                    <a:lnTo>
                      <a:pt x="49" y="0"/>
                    </a:lnTo>
                    <a:lnTo>
                      <a:pt x="49" y="1"/>
                    </a:lnTo>
                    <a:lnTo>
                      <a:pt x="49" y="5"/>
                    </a:lnTo>
                    <a:lnTo>
                      <a:pt x="49" y="10"/>
                    </a:lnTo>
                    <a:lnTo>
                      <a:pt x="49" y="17"/>
                    </a:lnTo>
                    <a:lnTo>
                      <a:pt x="48" y="26"/>
                    </a:lnTo>
                    <a:lnTo>
                      <a:pt x="46" y="33"/>
                    </a:lnTo>
                    <a:lnTo>
                      <a:pt x="43" y="41"/>
                    </a:lnTo>
                    <a:lnTo>
                      <a:pt x="39" y="48"/>
                    </a:lnTo>
                    <a:lnTo>
                      <a:pt x="34" y="54"/>
                    </a:lnTo>
                    <a:lnTo>
                      <a:pt x="27" y="58"/>
                    </a:lnTo>
                    <a:lnTo>
                      <a:pt x="20" y="59"/>
                    </a:lnTo>
                    <a:lnTo>
                      <a:pt x="14" y="58"/>
                    </a:lnTo>
                    <a:lnTo>
                      <a:pt x="9" y="56"/>
                    </a:lnTo>
                    <a:lnTo>
                      <a:pt x="6" y="53"/>
                    </a:lnTo>
                    <a:lnTo>
                      <a:pt x="4" y="49"/>
                    </a:lnTo>
                    <a:lnTo>
                      <a:pt x="1" y="45"/>
                    </a:lnTo>
                    <a:lnTo>
                      <a:pt x="1" y="42"/>
                    </a:lnTo>
                    <a:lnTo>
                      <a:pt x="0" y="38"/>
                    </a:lnTo>
                    <a:lnTo>
                      <a:pt x="0" y="36"/>
                    </a:lnTo>
                    <a:lnTo>
                      <a:pt x="0" y="35"/>
                    </a:lnTo>
                    <a:lnTo>
                      <a:pt x="1" y="35"/>
                    </a:lnTo>
                    <a:lnTo>
                      <a:pt x="4" y="35"/>
                    </a:lnTo>
                    <a:lnTo>
                      <a:pt x="6" y="35"/>
                    </a:lnTo>
                    <a:lnTo>
                      <a:pt x="9" y="35"/>
                    </a:lnTo>
                    <a:lnTo>
                      <a:pt x="13" y="35"/>
                    </a:lnTo>
                    <a:lnTo>
                      <a:pt x="16" y="34"/>
                    </a:lnTo>
                    <a:lnTo>
                      <a:pt x="20" y="33"/>
                    </a:lnTo>
                    <a:lnTo>
                      <a:pt x="24" y="32"/>
                    </a:lnTo>
                    <a:lnTo>
                      <a:pt x="28" y="29"/>
                    </a:lnTo>
                  </a:path>
                </a:pathLst>
              </a:custGeom>
              <a:solidFill>
                <a:srgbClr val="98724B"/>
              </a:solidFill>
              <a:ln w="9525" cap="rnd">
                <a:noFill/>
                <a:round/>
                <a:headEnd/>
                <a:tailEnd/>
              </a:ln>
            </p:spPr>
            <p:txBody>
              <a:bodyPr/>
              <a:lstStyle/>
              <a:p>
                <a:endParaRPr lang="en-US"/>
              </a:p>
            </p:txBody>
          </p:sp>
          <p:sp>
            <p:nvSpPr>
              <p:cNvPr id="84658" name="Freeform 690"/>
              <p:cNvSpPr>
                <a:spLocks noChangeAspect="1"/>
              </p:cNvSpPr>
              <p:nvPr/>
            </p:nvSpPr>
            <p:spPr bwMode="auto">
              <a:xfrm>
                <a:off x="5687" y="1330"/>
                <a:ext cx="25" cy="30"/>
              </a:xfrm>
              <a:custGeom>
                <a:avLst/>
                <a:gdLst>
                  <a:gd name="T0" fmla="*/ 3 w 50"/>
                  <a:gd name="T1" fmla="*/ 4 h 60"/>
                  <a:gd name="T2" fmla="*/ 3 w 50"/>
                  <a:gd name="T3" fmla="*/ 4 h 60"/>
                  <a:gd name="T4" fmla="*/ 5 w 50"/>
                  <a:gd name="T5" fmla="*/ 4 h 60"/>
                  <a:gd name="T6" fmla="*/ 5 w 50"/>
                  <a:gd name="T7" fmla="*/ 3 h 60"/>
                  <a:gd name="T8" fmla="*/ 5 w 50"/>
                  <a:gd name="T9" fmla="*/ 3 h 60"/>
                  <a:gd name="T10" fmla="*/ 6 w 50"/>
                  <a:gd name="T11" fmla="*/ 3 h 60"/>
                  <a:gd name="T12" fmla="*/ 6 w 50"/>
                  <a:gd name="T13" fmla="*/ 2 h 60"/>
                  <a:gd name="T14" fmla="*/ 6 w 50"/>
                  <a:gd name="T15" fmla="*/ 2 h 60"/>
                  <a:gd name="T16" fmla="*/ 6 w 50"/>
                  <a:gd name="T17" fmla="*/ 1 h 60"/>
                  <a:gd name="T18" fmla="*/ 6 w 50"/>
                  <a:gd name="T19" fmla="*/ 1 h 60"/>
                  <a:gd name="T20" fmla="*/ 6 w 50"/>
                  <a:gd name="T21" fmla="*/ 0 h 60"/>
                  <a:gd name="T22" fmla="*/ 6 w 50"/>
                  <a:gd name="T23" fmla="*/ 0 h 60"/>
                  <a:gd name="T24" fmla="*/ 6 w 50"/>
                  <a:gd name="T25" fmla="*/ 1 h 60"/>
                  <a:gd name="T26" fmla="*/ 6 w 50"/>
                  <a:gd name="T27" fmla="*/ 1 h 60"/>
                  <a:gd name="T28" fmla="*/ 6 w 50"/>
                  <a:gd name="T29" fmla="*/ 2 h 60"/>
                  <a:gd name="T30" fmla="*/ 6 w 50"/>
                  <a:gd name="T31" fmla="*/ 3 h 60"/>
                  <a:gd name="T32" fmla="*/ 6 w 50"/>
                  <a:gd name="T33" fmla="*/ 4 h 60"/>
                  <a:gd name="T34" fmla="*/ 6 w 50"/>
                  <a:gd name="T35" fmla="*/ 5 h 60"/>
                  <a:gd name="T36" fmla="*/ 6 w 50"/>
                  <a:gd name="T37" fmla="*/ 6 h 60"/>
                  <a:gd name="T38" fmla="*/ 5 w 50"/>
                  <a:gd name="T39" fmla="*/ 6 h 60"/>
                  <a:gd name="T40" fmla="*/ 5 w 50"/>
                  <a:gd name="T41" fmla="*/ 7 h 60"/>
                  <a:gd name="T42" fmla="*/ 3 w 50"/>
                  <a:gd name="T43" fmla="*/ 8 h 60"/>
                  <a:gd name="T44" fmla="*/ 3 w 50"/>
                  <a:gd name="T45" fmla="*/ 8 h 60"/>
                  <a:gd name="T46" fmla="*/ 3 w 50"/>
                  <a:gd name="T47" fmla="*/ 8 h 60"/>
                  <a:gd name="T48" fmla="*/ 2 w 50"/>
                  <a:gd name="T49" fmla="*/ 8 h 60"/>
                  <a:gd name="T50" fmla="*/ 2 w 50"/>
                  <a:gd name="T51" fmla="*/ 7 h 60"/>
                  <a:gd name="T52" fmla="*/ 1 w 50"/>
                  <a:gd name="T53" fmla="*/ 7 h 60"/>
                  <a:gd name="T54" fmla="*/ 1 w 50"/>
                  <a:gd name="T55" fmla="*/ 7 h 60"/>
                  <a:gd name="T56" fmla="*/ 1 w 50"/>
                  <a:gd name="T57" fmla="*/ 6 h 60"/>
                  <a:gd name="T58" fmla="*/ 1 w 50"/>
                  <a:gd name="T59" fmla="*/ 6 h 60"/>
                  <a:gd name="T60" fmla="*/ 0 w 50"/>
                  <a:gd name="T61" fmla="*/ 5 h 60"/>
                  <a:gd name="T62" fmla="*/ 0 w 50"/>
                  <a:gd name="T63" fmla="*/ 5 h 60"/>
                  <a:gd name="T64" fmla="*/ 0 w 50"/>
                  <a:gd name="T65" fmla="*/ 5 h 60"/>
                  <a:gd name="T66" fmla="*/ 0 w 50"/>
                  <a:gd name="T67" fmla="*/ 5 h 60"/>
                  <a:gd name="T68" fmla="*/ 1 w 50"/>
                  <a:gd name="T69" fmla="*/ 5 h 60"/>
                  <a:gd name="T70" fmla="*/ 1 w 50"/>
                  <a:gd name="T71" fmla="*/ 5 h 60"/>
                  <a:gd name="T72" fmla="*/ 1 w 50"/>
                  <a:gd name="T73" fmla="*/ 5 h 60"/>
                  <a:gd name="T74" fmla="*/ 1 w 50"/>
                  <a:gd name="T75" fmla="*/ 5 h 60"/>
                  <a:gd name="T76" fmla="*/ 2 w 50"/>
                  <a:gd name="T77" fmla="*/ 5 h 60"/>
                  <a:gd name="T78" fmla="*/ 2 w 50"/>
                  <a:gd name="T79" fmla="*/ 5 h 60"/>
                  <a:gd name="T80" fmla="*/ 2 w 50"/>
                  <a:gd name="T81" fmla="*/ 5 h 60"/>
                  <a:gd name="T82" fmla="*/ 3 w 50"/>
                  <a:gd name="T83" fmla="*/ 5 h 60"/>
                  <a:gd name="T84" fmla="*/ 3 w 50"/>
                  <a:gd name="T85" fmla="*/ 4 h 60"/>
                  <a:gd name="T86" fmla="*/ 3 w 50"/>
                  <a:gd name="T87" fmla="*/ 4 h 60"/>
                  <a:gd name="T88" fmla="*/ 3 w 50"/>
                  <a:gd name="T89" fmla="*/ 4 h 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60"/>
                  <a:gd name="T137" fmla="*/ 50 w 50"/>
                  <a:gd name="T138" fmla="*/ 60 h 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60">
                    <a:moveTo>
                      <a:pt x="28" y="29"/>
                    </a:moveTo>
                    <a:lnTo>
                      <a:pt x="31" y="28"/>
                    </a:lnTo>
                    <a:lnTo>
                      <a:pt x="33" y="26"/>
                    </a:lnTo>
                    <a:lnTo>
                      <a:pt x="36" y="23"/>
                    </a:lnTo>
                    <a:lnTo>
                      <a:pt x="39" y="20"/>
                    </a:lnTo>
                    <a:lnTo>
                      <a:pt x="41" y="17"/>
                    </a:lnTo>
                    <a:lnTo>
                      <a:pt x="43" y="14"/>
                    </a:lnTo>
                    <a:lnTo>
                      <a:pt x="45" y="10"/>
                    </a:lnTo>
                    <a:lnTo>
                      <a:pt x="47" y="7"/>
                    </a:lnTo>
                    <a:lnTo>
                      <a:pt x="48" y="4"/>
                    </a:lnTo>
                    <a:lnTo>
                      <a:pt x="49" y="0"/>
                    </a:lnTo>
                    <a:lnTo>
                      <a:pt x="49" y="1"/>
                    </a:lnTo>
                    <a:lnTo>
                      <a:pt x="49" y="5"/>
                    </a:lnTo>
                    <a:lnTo>
                      <a:pt x="49" y="10"/>
                    </a:lnTo>
                    <a:lnTo>
                      <a:pt x="49" y="17"/>
                    </a:lnTo>
                    <a:lnTo>
                      <a:pt x="48" y="26"/>
                    </a:lnTo>
                    <a:lnTo>
                      <a:pt x="46" y="33"/>
                    </a:lnTo>
                    <a:lnTo>
                      <a:pt x="43" y="41"/>
                    </a:lnTo>
                    <a:lnTo>
                      <a:pt x="39" y="48"/>
                    </a:lnTo>
                    <a:lnTo>
                      <a:pt x="34" y="54"/>
                    </a:lnTo>
                    <a:lnTo>
                      <a:pt x="27" y="58"/>
                    </a:lnTo>
                    <a:lnTo>
                      <a:pt x="20" y="59"/>
                    </a:lnTo>
                    <a:lnTo>
                      <a:pt x="14" y="58"/>
                    </a:lnTo>
                    <a:lnTo>
                      <a:pt x="9" y="56"/>
                    </a:lnTo>
                    <a:lnTo>
                      <a:pt x="6" y="53"/>
                    </a:lnTo>
                    <a:lnTo>
                      <a:pt x="4" y="49"/>
                    </a:lnTo>
                    <a:lnTo>
                      <a:pt x="1" y="45"/>
                    </a:lnTo>
                    <a:lnTo>
                      <a:pt x="1" y="42"/>
                    </a:lnTo>
                    <a:lnTo>
                      <a:pt x="0" y="38"/>
                    </a:lnTo>
                    <a:lnTo>
                      <a:pt x="0" y="36"/>
                    </a:lnTo>
                    <a:lnTo>
                      <a:pt x="0" y="35"/>
                    </a:lnTo>
                    <a:lnTo>
                      <a:pt x="1" y="35"/>
                    </a:lnTo>
                    <a:lnTo>
                      <a:pt x="4" y="35"/>
                    </a:lnTo>
                    <a:lnTo>
                      <a:pt x="6" y="35"/>
                    </a:lnTo>
                    <a:lnTo>
                      <a:pt x="9" y="35"/>
                    </a:lnTo>
                    <a:lnTo>
                      <a:pt x="13" y="35"/>
                    </a:lnTo>
                    <a:lnTo>
                      <a:pt x="16" y="34"/>
                    </a:lnTo>
                    <a:lnTo>
                      <a:pt x="20" y="33"/>
                    </a:lnTo>
                    <a:lnTo>
                      <a:pt x="24" y="32"/>
                    </a:lnTo>
                    <a:lnTo>
                      <a:pt x="28" y="29"/>
                    </a:lnTo>
                  </a:path>
                </a:pathLst>
              </a:custGeom>
              <a:noFill/>
              <a:ln w="12700" cap="rnd">
                <a:solidFill>
                  <a:srgbClr val="000000"/>
                </a:solidFill>
                <a:round/>
                <a:headEnd type="none" w="sm" len="sm"/>
                <a:tailEnd type="none" w="sm" len="sm"/>
              </a:ln>
            </p:spPr>
            <p:txBody>
              <a:bodyPr/>
              <a:lstStyle/>
              <a:p>
                <a:endParaRPr lang="en-US"/>
              </a:p>
            </p:txBody>
          </p:sp>
          <p:sp>
            <p:nvSpPr>
              <p:cNvPr id="84659" name="Freeform 691"/>
              <p:cNvSpPr>
                <a:spLocks noChangeAspect="1"/>
              </p:cNvSpPr>
              <p:nvPr/>
            </p:nvSpPr>
            <p:spPr bwMode="auto">
              <a:xfrm>
                <a:off x="5434" y="1233"/>
                <a:ext cx="42" cy="57"/>
              </a:xfrm>
              <a:custGeom>
                <a:avLst/>
                <a:gdLst>
                  <a:gd name="T0" fmla="*/ 0 w 86"/>
                  <a:gd name="T1" fmla="*/ 1 h 117"/>
                  <a:gd name="T2" fmla="*/ 0 w 86"/>
                  <a:gd name="T3" fmla="*/ 2 h 117"/>
                  <a:gd name="T4" fmla="*/ 1 w 86"/>
                  <a:gd name="T5" fmla="*/ 2 h 117"/>
                  <a:gd name="T6" fmla="*/ 2 w 86"/>
                  <a:gd name="T7" fmla="*/ 2 h 117"/>
                  <a:gd name="T8" fmla="*/ 3 w 86"/>
                  <a:gd name="T9" fmla="*/ 3 h 117"/>
                  <a:gd name="T10" fmla="*/ 3 w 86"/>
                  <a:gd name="T11" fmla="*/ 3 h 117"/>
                  <a:gd name="T12" fmla="*/ 4 w 86"/>
                  <a:gd name="T13" fmla="*/ 4 h 117"/>
                  <a:gd name="T14" fmla="*/ 5 w 86"/>
                  <a:gd name="T15" fmla="*/ 4 h 117"/>
                  <a:gd name="T16" fmla="*/ 5 w 86"/>
                  <a:gd name="T17" fmla="*/ 5 h 117"/>
                  <a:gd name="T18" fmla="*/ 6 w 86"/>
                  <a:gd name="T19" fmla="*/ 6 h 117"/>
                  <a:gd name="T20" fmla="*/ 7 w 86"/>
                  <a:gd name="T21" fmla="*/ 7 h 117"/>
                  <a:gd name="T22" fmla="*/ 7 w 86"/>
                  <a:gd name="T23" fmla="*/ 7 h 117"/>
                  <a:gd name="T24" fmla="*/ 7 w 86"/>
                  <a:gd name="T25" fmla="*/ 8 h 117"/>
                  <a:gd name="T26" fmla="*/ 7 w 86"/>
                  <a:gd name="T27" fmla="*/ 9 h 117"/>
                  <a:gd name="T28" fmla="*/ 7 w 86"/>
                  <a:gd name="T29" fmla="*/ 9 h 117"/>
                  <a:gd name="T30" fmla="*/ 7 w 86"/>
                  <a:gd name="T31" fmla="*/ 10 h 117"/>
                  <a:gd name="T32" fmla="*/ 7 w 86"/>
                  <a:gd name="T33" fmla="*/ 10 h 117"/>
                  <a:gd name="T34" fmla="*/ 7 w 86"/>
                  <a:gd name="T35" fmla="*/ 11 h 117"/>
                  <a:gd name="T36" fmla="*/ 7 w 86"/>
                  <a:gd name="T37" fmla="*/ 12 h 117"/>
                  <a:gd name="T38" fmla="*/ 7 w 86"/>
                  <a:gd name="T39" fmla="*/ 12 h 117"/>
                  <a:gd name="T40" fmla="*/ 7 w 86"/>
                  <a:gd name="T41" fmla="*/ 13 h 117"/>
                  <a:gd name="T42" fmla="*/ 7 w 86"/>
                  <a:gd name="T43" fmla="*/ 14 h 117"/>
                  <a:gd name="T44" fmla="*/ 7 w 86"/>
                  <a:gd name="T45" fmla="*/ 14 h 117"/>
                  <a:gd name="T46" fmla="*/ 7 w 86"/>
                  <a:gd name="T47" fmla="*/ 14 h 117"/>
                  <a:gd name="T48" fmla="*/ 7 w 86"/>
                  <a:gd name="T49" fmla="*/ 13 h 117"/>
                  <a:gd name="T50" fmla="*/ 7 w 86"/>
                  <a:gd name="T51" fmla="*/ 11 h 117"/>
                  <a:gd name="T52" fmla="*/ 8 w 86"/>
                  <a:gd name="T53" fmla="*/ 11 h 117"/>
                  <a:gd name="T54" fmla="*/ 8 w 86"/>
                  <a:gd name="T55" fmla="*/ 9 h 117"/>
                  <a:gd name="T56" fmla="*/ 8 w 86"/>
                  <a:gd name="T57" fmla="*/ 9 h 117"/>
                  <a:gd name="T58" fmla="*/ 8 w 86"/>
                  <a:gd name="T59" fmla="*/ 8 h 117"/>
                  <a:gd name="T60" fmla="*/ 9 w 86"/>
                  <a:gd name="T61" fmla="*/ 7 h 117"/>
                  <a:gd name="T62" fmla="*/ 9 w 86"/>
                  <a:gd name="T63" fmla="*/ 6 h 117"/>
                  <a:gd name="T64" fmla="*/ 9 w 86"/>
                  <a:gd name="T65" fmla="*/ 5 h 117"/>
                  <a:gd name="T66" fmla="*/ 10 w 86"/>
                  <a:gd name="T67" fmla="*/ 4 h 117"/>
                  <a:gd name="T68" fmla="*/ 10 w 86"/>
                  <a:gd name="T69" fmla="*/ 4 h 117"/>
                  <a:gd name="T70" fmla="*/ 10 w 86"/>
                  <a:gd name="T71" fmla="*/ 4 h 117"/>
                  <a:gd name="T72" fmla="*/ 10 w 86"/>
                  <a:gd name="T73" fmla="*/ 3 h 117"/>
                  <a:gd name="T74" fmla="*/ 10 w 86"/>
                  <a:gd name="T75" fmla="*/ 3 h 117"/>
                  <a:gd name="T76" fmla="*/ 10 w 86"/>
                  <a:gd name="T77" fmla="*/ 3 h 117"/>
                  <a:gd name="T78" fmla="*/ 10 w 86"/>
                  <a:gd name="T79" fmla="*/ 2 h 117"/>
                  <a:gd name="T80" fmla="*/ 10 w 86"/>
                  <a:gd name="T81" fmla="*/ 2 h 117"/>
                  <a:gd name="T82" fmla="*/ 10 w 86"/>
                  <a:gd name="T83" fmla="*/ 1 h 117"/>
                  <a:gd name="T84" fmla="*/ 10 w 86"/>
                  <a:gd name="T85" fmla="*/ 1 h 117"/>
                  <a:gd name="T86" fmla="*/ 10 w 86"/>
                  <a:gd name="T87" fmla="*/ 0 h 117"/>
                  <a:gd name="T88" fmla="*/ 10 w 86"/>
                  <a:gd name="T89" fmla="*/ 0 h 117"/>
                  <a:gd name="T90" fmla="*/ 10 w 86"/>
                  <a:gd name="T91" fmla="*/ 0 h 117"/>
                  <a:gd name="T92" fmla="*/ 10 w 86"/>
                  <a:gd name="T93" fmla="*/ 0 h 117"/>
                  <a:gd name="T94" fmla="*/ 9 w 86"/>
                  <a:gd name="T95" fmla="*/ 0 h 117"/>
                  <a:gd name="T96" fmla="*/ 8 w 86"/>
                  <a:gd name="T97" fmla="*/ 1 h 117"/>
                  <a:gd name="T98" fmla="*/ 7 w 86"/>
                  <a:gd name="T99" fmla="*/ 1 h 117"/>
                  <a:gd name="T100" fmla="*/ 7 w 86"/>
                  <a:gd name="T101" fmla="*/ 1 h 117"/>
                  <a:gd name="T102" fmla="*/ 6 w 86"/>
                  <a:gd name="T103" fmla="*/ 1 h 117"/>
                  <a:gd name="T104" fmla="*/ 5 w 86"/>
                  <a:gd name="T105" fmla="*/ 2 h 117"/>
                  <a:gd name="T106" fmla="*/ 3 w 86"/>
                  <a:gd name="T107" fmla="*/ 2 h 117"/>
                  <a:gd name="T108" fmla="*/ 2 w 86"/>
                  <a:gd name="T109" fmla="*/ 2 h 117"/>
                  <a:gd name="T110" fmla="*/ 1 w 86"/>
                  <a:gd name="T111" fmla="*/ 2 h 117"/>
                  <a:gd name="T112" fmla="*/ 0 w 86"/>
                  <a:gd name="T113" fmla="*/ 1 h 117"/>
                  <a:gd name="T114" fmla="*/ 0 w 86"/>
                  <a:gd name="T115" fmla="*/ 1 h 1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
                  <a:gd name="T175" fmla="*/ 0 h 117"/>
                  <a:gd name="T176" fmla="*/ 86 w 86"/>
                  <a:gd name="T177" fmla="*/ 117 h 1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 h="117">
                    <a:moveTo>
                      <a:pt x="2" y="15"/>
                    </a:moveTo>
                    <a:lnTo>
                      <a:pt x="6" y="16"/>
                    </a:lnTo>
                    <a:lnTo>
                      <a:pt x="12" y="19"/>
                    </a:lnTo>
                    <a:lnTo>
                      <a:pt x="19" y="22"/>
                    </a:lnTo>
                    <a:lnTo>
                      <a:pt x="25" y="25"/>
                    </a:lnTo>
                    <a:lnTo>
                      <a:pt x="31" y="29"/>
                    </a:lnTo>
                    <a:lnTo>
                      <a:pt x="37" y="35"/>
                    </a:lnTo>
                    <a:lnTo>
                      <a:pt x="43" y="40"/>
                    </a:lnTo>
                    <a:lnTo>
                      <a:pt x="48" y="47"/>
                    </a:lnTo>
                    <a:lnTo>
                      <a:pt x="53" y="55"/>
                    </a:lnTo>
                    <a:lnTo>
                      <a:pt x="57" y="64"/>
                    </a:lnTo>
                    <a:lnTo>
                      <a:pt x="58" y="70"/>
                    </a:lnTo>
                    <a:lnTo>
                      <a:pt x="59" y="75"/>
                    </a:lnTo>
                    <a:lnTo>
                      <a:pt x="60" y="80"/>
                    </a:lnTo>
                    <a:lnTo>
                      <a:pt x="61" y="86"/>
                    </a:lnTo>
                    <a:lnTo>
                      <a:pt x="62" y="91"/>
                    </a:lnTo>
                    <a:lnTo>
                      <a:pt x="63" y="96"/>
                    </a:lnTo>
                    <a:lnTo>
                      <a:pt x="63" y="102"/>
                    </a:lnTo>
                    <a:lnTo>
                      <a:pt x="63" y="106"/>
                    </a:lnTo>
                    <a:lnTo>
                      <a:pt x="63" y="111"/>
                    </a:lnTo>
                    <a:lnTo>
                      <a:pt x="63" y="116"/>
                    </a:lnTo>
                    <a:lnTo>
                      <a:pt x="63" y="108"/>
                    </a:lnTo>
                    <a:lnTo>
                      <a:pt x="64" y="99"/>
                    </a:lnTo>
                    <a:lnTo>
                      <a:pt x="65" y="92"/>
                    </a:lnTo>
                    <a:lnTo>
                      <a:pt x="66" y="83"/>
                    </a:lnTo>
                    <a:lnTo>
                      <a:pt x="68" y="75"/>
                    </a:lnTo>
                    <a:lnTo>
                      <a:pt x="70" y="67"/>
                    </a:lnTo>
                    <a:lnTo>
                      <a:pt x="73" y="59"/>
                    </a:lnTo>
                    <a:lnTo>
                      <a:pt x="76" y="51"/>
                    </a:lnTo>
                    <a:lnTo>
                      <a:pt x="79" y="44"/>
                    </a:lnTo>
                    <a:lnTo>
                      <a:pt x="83" y="36"/>
                    </a:lnTo>
                    <a:lnTo>
                      <a:pt x="84" y="33"/>
                    </a:lnTo>
                    <a:lnTo>
                      <a:pt x="85" y="31"/>
                    </a:lnTo>
                    <a:lnTo>
                      <a:pt x="84" y="27"/>
                    </a:lnTo>
                    <a:lnTo>
                      <a:pt x="84" y="24"/>
                    </a:lnTo>
                    <a:lnTo>
                      <a:pt x="83" y="20"/>
                    </a:lnTo>
                    <a:lnTo>
                      <a:pt x="82" y="17"/>
                    </a:lnTo>
                    <a:lnTo>
                      <a:pt x="82" y="13"/>
                    </a:lnTo>
                    <a:lnTo>
                      <a:pt x="82" y="10"/>
                    </a:lnTo>
                    <a:lnTo>
                      <a:pt x="82" y="6"/>
                    </a:lnTo>
                    <a:lnTo>
                      <a:pt x="83" y="3"/>
                    </a:lnTo>
                    <a:lnTo>
                      <a:pt x="83" y="0"/>
                    </a:lnTo>
                    <a:lnTo>
                      <a:pt x="77" y="5"/>
                    </a:lnTo>
                    <a:lnTo>
                      <a:pt x="71" y="8"/>
                    </a:lnTo>
                    <a:lnTo>
                      <a:pt x="64" y="11"/>
                    </a:lnTo>
                    <a:lnTo>
                      <a:pt x="57" y="13"/>
                    </a:lnTo>
                    <a:lnTo>
                      <a:pt x="49" y="15"/>
                    </a:lnTo>
                    <a:lnTo>
                      <a:pt x="41" y="16"/>
                    </a:lnTo>
                    <a:lnTo>
                      <a:pt x="31" y="16"/>
                    </a:lnTo>
                    <a:lnTo>
                      <a:pt x="22" y="16"/>
                    </a:lnTo>
                    <a:lnTo>
                      <a:pt x="12" y="16"/>
                    </a:lnTo>
                    <a:lnTo>
                      <a:pt x="0" y="15"/>
                    </a:lnTo>
                    <a:lnTo>
                      <a:pt x="2" y="15"/>
                    </a:lnTo>
                  </a:path>
                </a:pathLst>
              </a:custGeom>
              <a:solidFill>
                <a:srgbClr val="DAACA0"/>
              </a:solidFill>
              <a:ln w="9525" cap="rnd">
                <a:noFill/>
                <a:round/>
                <a:headEnd/>
                <a:tailEnd/>
              </a:ln>
            </p:spPr>
            <p:txBody>
              <a:bodyPr/>
              <a:lstStyle/>
              <a:p>
                <a:endParaRPr lang="en-US"/>
              </a:p>
            </p:txBody>
          </p:sp>
          <p:sp>
            <p:nvSpPr>
              <p:cNvPr id="84660" name="Freeform 692"/>
              <p:cNvSpPr>
                <a:spLocks noChangeAspect="1"/>
              </p:cNvSpPr>
              <p:nvPr/>
            </p:nvSpPr>
            <p:spPr bwMode="auto">
              <a:xfrm>
                <a:off x="5450" y="1241"/>
                <a:ext cx="21" cy="29"/>
              </a:xfrm>
              <a:custGeom>
                <a:avLst/>
                <a:gdLst>
                  <a:gd name="T0" fmla="*/ 0 w 43"/>
                  <a:gd name="T1" fmla="*/ 0 h 59"/>
                  <a:gd name="T2" fmla="*/ 0 w 43"/>
                  <a:gd name="T3" fmla="*/ 1 h 59"/>
                  <a:gd name="T4" fmla="*/ 0 w 43"/>
                  <a:gd name="T5" fmla="*/ 1 h 59"/>
                  <a:gd name="T6" fmla="*/ 1 w 43"/>
                  <a:gd name="T7" fmla="*/ 1 h 59"/>
                  <a:gd name="T8" fmla="*/ 1 w 43"/>
                  <a:gd name="T9" fmla="*/ 1 h 59"/>
                  <a:gd name="T10" fmla="*/ 1 w 43"/>
                  <a:gd name="T11" fmla="*/ 1 h 59"/>
                  <a:gd name="T12" fmla="*/ 2 w 43"/>
                  <a:gd name="T13" fmla="*/ 2 h 59"/>
                  <a:gd name="T14" fmla="*/ 2 w 43"/>
                  <a:gd name="T15" fmla="*/ 2 h 59"/>
                  <a:gd name="T16" fmla="*/ 3 w 43"/>
                  <a:gd name="T17" fmla="*/ 2 h 59"/>
                  <a:gd name="T18" fmla="*/ 3 w 43"/>
                  <a:gd name="T19" fmla="*/ 3 h 59"/>
                  <a:gd name="T20" fmla="*/ 3 w 43"/>
                  <a:gd name="T21" fmla="*/ 4 h 59"/>
                  <a:gd name="T22" fmla="*/ 3 w 43"/>
                  <a:gd name="T23" fmla="*/ 4 h 59"/>
                  <a:gd name="T24" fmla="*/ 3 w 43"/>
                  <a:gd name="T25" fmla="*/ 4 h 59"/>
                  <a:gd name="T26" fmla="*/ 3 w 43"/>
                  <a:gd name="T27" fmla="*/ 4 h 59"/>
                  <a:gd name="T28" fmla="*/ 3 w 43"/>
                  <a:gd name="T29" fmla="*/ 5 h 59"/>
                  <a:gd name="T30" fmla="*/ 3 w 43"/>
                  <a:gd name="T31" fmla="*/ 5 h 59"/>
                  <a:gd name="T32" fmla="*/ 3 w 43"/>
                  <a:gd name="T33" fmla="*/ 5 h 59"/>
                  <a:gd name="T34" fmla="*/ 3 w 43"/>
                  <a:gd name="T35" fmla="*/ 6 h 59"/>
                  <a:gd name="T36" fmla="*/ 3 w 43"/>
                  <a:gd name="T37" fmla="*/ 6 h 59"/>
                  <a:gd name="T38" fmla="*/ 3 w 43"/>
                  <a:gd name="T39" fmla="*/ 6 h 59"/>
                  <a:gd name="T40" fmla="*/ 3 w 43"/>
                  <a:gd name="T41" fmla="*/ 7 h 59"/>
                  <a:gd name="T42" fmla="*/ 3 w 43"/>
                  <a:gd name="T43" fmla="*/ 7 h 59"/>
                  <a:gd name="T44" fmla="*/ 3 w 43"/>
                  <a:gd name="T45" fmla="*/ 7 h 59"/>
                  <a:gd name="T46" fmla="*/ 3 w 43"/>
                  <a:gd name="T47" fmla="*/ 7 h 59"/>
                  <a:gd name="T48" fmla="*/ 3 w 43"/>
                  <a:gd name="T49" fmla="*/ 6 h 59"/>
                  <a:gd name="T50" fmla="*/ 4 w 43"/>
                  <a:gd name="T51" fmla="*/ 6 h 59"/>
                  <a:gd name="T52" fmla="*/ 4 w 43"/>
                  <a:gd name="T53" fmla="*/ 5 h 59"/>
                  <a:gd name="T54" fmla="*/ 4 w 43"/>
                  <a:gd name="T55" fmla="*/ 5 h 59"/>
                  <a:gd name="T56" fmla="*/ 4 w 43"/>
                  <a:gd name="T57" fmla="*/ 4 h 59"/>
                  <a:gd name="T58" fmla="*/ 4 w 43"/>
                  <a:gd name="T59" fmla="*/ 4 h 59"/>
                  <a:gd name="T60" fmla="*/ 4 w 43"/>
                  <a:gd name="T61" fmla="*/ 3 h 59"/>
                  <a:gd name="T62" fmla="*/ 4 w 43"/>
                  <a:gd name="T63" fmla="*/ 3 h 59"/>
                  <a:gd name="T64" fmla="*/ 5 w 43"/>
                  <a:gd name="T65" fmla="*/ 2 h 59"/>
                  <a:gd name="T66" fmla="*/ 5 w 43"/>
                  <a:gd name="T67" fmla="*/ 2 h 59"/>
                  <a:gd name="T68" fmla="*/ 5 w 43"/>
                  <a:gd name="T69" fmla="*/ 2 h 59"/>
                  <a:gd name="T70" fmla="*/ 5 w 43"/>
                  <a:gd name="T71" fmla="*/ 2 h 59"/>
                  <a:gd name="T72" fmla="*/ 5 w 43"/>
                  <a:gd name="T73" fmla="*/ 1 h 59"/>
                  <a:gd name="T74" fmla="*/ 5 w 43"/>
                  <a:gd name="T75" fmla="*/ 1 h 59"/>
                  <a:gd name="T76" fmla="*/ 5 w 43"/>
                  <a:gd name="T77" fmla="*/ 1 h 59"/>
                  <a:gd name="T78" fmla="*/ 5 w 43"/>
                  <a:gd name="T79" fmla="*/ 1 h 59"/>
                  <a:gd name="T80" fmla="*/ 5 w 43"/>
                  <a:gd name="T81" fmla="*/ 1 h 59"/>
                  <a:gd name="T82" fmla="*/ 5 w 43"/>
                  <a:gd name="T83" fmla="*/ 0 h 59"/>
                  <a:gd name="T84" fmla="*/ 5 w 43"/>
                  <a:gd name="T85" fmla="*/ 0 h 59"/>
                  <a:gd name="T86" fmla="*/ 5 w 43"/>
                  <a:gd name="T87" fmla="*/ 0 h 59"/>
                  <a:gd name="T88" fmla="*/ 5 w 43"/>
                  <a:gd name="T89" fmla="*/ 0 h 59"/>
                  <a:gd name="T90" fmla="*/ 5 w 43"/>
                  <a:gd name="T91" fmla="*/ 0 h 59"/>
                  <a:gd name="T92" fmla="*/ 5 w 43"/>
                  <a:gd name="T93" fmla="*/ 0 h 59"/>
                  <a:gd name="T94" fmla="*/ 4 w 43"/>
                  <a:gd name="T95" fmla="*/ 0 h 59"/>
                  <a:gd name="T96" fmla="*/ 4 w 43"/>
                  <a:gd name="T97" fmla="*/ 0 h 59"/>
                  <a:gd name="T98" fmla="*/ 4 w 43"/>
                  <a:gd name="T99" fmla="*/ 0 h 59"/>
                  <a:gd name="T100" fmla="*/ 3 w 43"/>
                  <a:gd name="T101" fmla="*/ 0 h 59"/>
                  <a:gd name="T102" fmla="*/ 3 w 43"/>
                  <a:gd name="T103" fmla="*/ 0 h 59"/>
                  <a:gd name="T104" fmla="*/ 2 w 43"/>
                  <a:gd name="T105" fmla="*/ 1 h 59"/>
                  <a:gd name="T106" fmla="*/ 1 w 43"/>
                  <a:gd name="T107" fmla="*/ 1 h 59"/>
                  <a:gd name="T108" fmla="*/ 1 w 43"/>
                  <a:gd name="T109" fmla="*/ 1 h 59"/>
                  <a:gd name="T110" fmla="*/ 0 w 43"/>
                  <a:gd name="T111" fmla="*/ 0 h 59"/>
                  <a:gd name="T112" fmla="*/ 0 w 43"/>
                  <a:gd name="T113" fmla="*/ 0 h 59"/>
                  <a:gd name="T114" fmla="*/ 0 w 43"/>
                  <a:gd name="T115" fmla="*/ 0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
                  <a:gd name="T175" fmla="*/ 0 h 59"/>
                  <a:gd name="T176" fmla="*/ 43 w 43"/>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 h="59">
                    <a:moveTo>
                      <a:pt x="1" y="7"/>
                    </a:moveTo>
                    <a:lnTo>
                      <a:pt x="3" y="8"/>
                    </a:lnTo>
                    <a:lnTo>
                      <a:pt x="6" y="10"/>
                    </a:lnTo>
                    <a:lnTo>
                      <a:pt x="9" y="11"/>
                    </a:lnTo>
                    <a:lnTo>
                      <a:pt x="12" y="13"/>
                    </a:lnTo>
                    <a:lnTo>
                      <a:pt x="15" y="15"/>
                    </a:lnTo>
                    <a:lnTo>
                      <a:pt x="18" y="17"/>
                    </a:lnTo>
                    <a:lnTo>
                      <a:pt x="22" y="20"/>
                    </a:lnTo>
                    <a:lnTo>
                      <a:pt x="24" y="23"/>
                    </a:lnTo>
                    <a:lnTo>
                      <a:pt x="26" y="28"/>
                    </a:lnTo>
                    <a:lnTo>
                      <a:pt x="28" y="32"/>
                    </a:lnTo>
                    <a:lnTo>
                      <a:pt x="29" y="35"/>
                    </a:lnTo>
                    <a:lnTo>
                      <a:pt x="30" y="38"/>
                    </a:lnTo>
                    <a:lnTo>
                      <a:pt x="30" y="40"/>
                    </a:lnTo>
                    <a:lnTo>
                      <a:pt x="31" y="43"/>
                    </a:lnTo>
                    <a:lnTo>
                      <a:pt x="31" y="45"/>
                    </a:lnTo>
                    <a:lnTo>
                      <a:pt x="31" y="48"/>
                    </a:lnTo>
                    <a:lnTo>
                      <a:pt x="31" y="51"/>
                    </a:lnTo>
                    <a:lnTo>
                      <a:pt x="31" y="53"/>
                    </a:lnTo>
                    <a:lnTo>
                      <a:pt x="31" y="56"/>
                    </a:lnTo>
                    <a:lnTo>
                      <a:pt x="31" y="58"/>
                    </a:lnTo>
                    <a:lnTo>
                      <a:pt x="31" y="54"/>
                    </a:lnTo>
                    <a:lnTo>
                      <a:pt x="32" y="50"/>
                    </a:lnTo>
                    <a:lnTo>
                      <a:pt x="32" y="45"/>
                    </a:lnTo>
                    <a:lnTo>
                      <a:pt x="33" y="41"/>
                    </a:lnTo>
                    <a:lnTo>
                      <a:pt x="34" y="38"/>
                    </a:lnTo>
                    <a:lnTo>
                      <a:pt x="35" y="34"/>
                    </a:lnTo>
                    <a:lnTo>
                      <a:pt x="36" y="29"/>
                    </a:lnTo>
                    <a:lnTo>
                      <a:pt x="37" y="26"/>
                    </a:lnTo>
                    <a:lnTo>
                      <a:pt x="40" y="22"/>
                    </a:lnTo>
                    <a:lnTo>
                      <a:pt x="41" y="18"/>
                    </a:lnTo>
                    <a:lnTo>
                      <a:pt x="42" y="16"/>
                    </a:lnTo>
                    <a:lnTo>
                      <a:pt x="42" y="15"/>
                    </a:lnTo>
                    <a:lnTo>
                      <a:pt x="42" y="13"/>
                    </a:lnTo>
                    <a:lnTo>
                      <a:pt x="42" y="12"/>
                    </a:lnTo>
                    <a:lnTo>
                      <a:pt x="41" y="10"/>
                    </a:lnTo>
                    <a:lnTo>
                      <a:pt x="41" y="9"/>
                    </a:lnTo>
                    <a:lnTo>
                      <a:pt x="41" y="7"/>
                    </a:lnTo>
                    <a:lnTo>
                      <a:pt x="41" y="5"/>
                    </a:lnTo>
                    <a:lnTo>
                      <a:pt x="41" y="3"/>
                    </a:lnTo>
                    <a:lnTo>
                      <a:pt x="41" y="1"/>
                    </a:lnTo>
                    <a:lnTo>
                      <a:pt x="41" y="0"/>
                    </a:lnTo>
                    <a:lnTo>
                      <a:pt x="38" y="3"/>
                    </a:lnTo>
                    <a:lnTo>
                      <a:pt x="35" y="4"/>
                    </a:lnTo>
                    <a:lnTo>
                      <a:pt x="32" y="6"/>
                    </a:lnTo>
                    <a:lnTo>
                      <a:pt x="28" y="7"/>
                    </a:lnTo>
                    <a:lnTo>
                      <a:pt x="25" y="7"/>
                    </a:lnTo>
                    <a:lnTo>
                      <a:pt x="20" y="8"/>
                    </a:lnTo>
                    <a:lnTo>
                      <a:pt x="15" y="8"/>
                    </a:lnTo>
                    <a:lnTo>
                      <a:pt x="11" y="8"/>
                    </a:lnTo>
                    <a:lnTo>
                      <a:pt x="6" y="7"/>
                    </a:lnTo>
                    <a:lnTo>
                      <a:pt x="0" y="7"/>
                    </a:lnTo>
                    <a:lnTo>
                      <a:pt x="1" y="7"/>
                    </a:lnTo>
                  </a:path>
                </a:pathLst>
              </a:custGeom>
              <a:solidFill>
                <a:srgbClr val="98724B"/>
              </a:solidFill>
              <a:ln w="9525" cap="rnd">
                <a:noFill/>
                <a:round/>
                <a:headEnd/>
                <a:tailEnd/>
              </a:ln>
            </p:spPr>
            <p:txBody>
              <a:bodyPr/>
              <a:lstStyle/>
              <a:p>
                <a:endParaRPr lang="en-US"/>
              </a:p>
            </p:txBody>
          </p:sp>
          <p:sp>
            <p:nvSpPr>
              <p:cNvPr id="84661" name="Freeform 693"/>
              <p:cNvSpPr>
                <a:spLocks noChangeAspect="1"/>
              </p:cNvSpPr>
              <p:nvPr/>
            </p:nvSpPr>
            <p:spPr bwMode="auto">
              <a:xfrm>
                <a:off x="5362" y="1140"/>
                <a:ext cx="156" cy="102"/>
              </a:xfrm>
              <a:custGeom>
                <a:avLst/>
                <a:gdLst>
                  <a:gd name="T0" fmla="*/ 0 w 321"/>
                  <a:gd name="T1" fmla="*/ 20 h 208"/>
                  <a:gd name="T2" fmla="*/ 1 w 321"/>
                  <a:gd name="T3" fmla="*/ 21 h 208"/>
                  <a:gd name="T4" fmla="*/ 3 w 321"/>
                  <a:gd name="T5" fmla="*/ 22 h 208"/>
                  <a:gd name="T6" fmla="*/ 6 w 321"/>
                  <a:gd name="T7" fmla="*/ 23 h 208"/>
                  <a:gd name="T8" fmla="*/ 10 w 321"/>
                  <a:gd name="T9" fmla="*/ 24 h 208"/>
                  <a:gd name="T10" fmla="*/ 12 w 321"/>
                  <a:gd name="T11" fmla="*/ 24 h 208"/>
                  <a:gd name="T12" fmla="*/ 17 w 321"/>
                  <a:gd name="T13" fmla="*/ 25 h 208"/>
                  <a:gd name="T14" fmla="*/ 19 w 321"/>
                  <a:gd name="T15" fmla="*/ 25 h 208"/>
                  <a:gd name="T16" fmla="*/ 22 w 321"/>
                  <a:gd name="T17" fmla="*/ 25 h 208"/>
                  <a:gd name="T18" fmla="*/ 25 w 321"/>
                  <a:gd name="T19" fmla="*/ 24 h 208"/>
                  <a:gd name="T20" fmla="*/ 27 w 321"/>
                  <a:gd name="T21" fmla="*/ 23 h 208"/>
                  <a:gd name="T22" fmla="*/ 28 w 321"/>
                  <a:gd name="T23" fmla="*/ 22 h 208"/>
                  <a:gd name="T24" fmla="*/ 29 w 321"/>
                  <a:gd name="T25" fmla="*/ 20 h 208"/>
                  <a:gd name="T26" fmla="*/ 31 w 321"/>
                  <a:gd name="T27" fmla="*/ 19 h 208"/>
                  <a:gd name="T28" fmla="*/ 31 w 321"/>
                  <a:gd name="T29" fmla="*/ 18 h 208"/>
                  <a:gd name="T30" fmla="*/ 32 w 321"/>
                  <a:gd name="T31" fmla="*/ 16 h 208"/>
                  <a:gd name="T32" fmla="*/ 32 w 321"/>
                  <a:gd name="T33" fmla="*/ 15 h 208"/>
                  <a:gd name="T34" fmla="*/ 32 w 321"/>
                  <a:gd name="T35" fmla="*/ 14 h 208"/>
                  <a:gd name="T36" fmla="*/ 32 w 321"/>
                  <a:gd name="T37" fmla="*/ 13 h 208"/>
                  <a:gd name="T38" fmla="*/ 32 w 321"/>
                  <a:gd name="T39" fmla="*/ 13 h 208"/>
                  <a:gd name="T40" fmla="*/ 33 w 321"/>
                  <a:gd name="T41" fmla="*/ 12 h 208"/>
                  <a:gd name="T42" fmla="*/ 33 w 321"/>
                  <a:gd name="T43" fmla="*/ 11 h 208"/>
                  <a:gd name="T44" fmla="*/ 34 w 321"/>
                  <a:gd name="T45" fmla="*/ 10 h 208"/>
                  <a:gd name="T46" fmla="*/ 34 w 321"/>
                  <a:gd name="T47" fmla="*/ 9 h 208"/>
                  <a:gd name="T48" fmla="*/ 35 w 321"/>
                  <a:gd name="T49" fmla="*/ 8 h 208"/>
                  <a:gd name="T50" fmla="*/ 35 w 321"/>
                  <a:gd name="T51" fmla="*/ 6 h 208"/>
                  <a:gd name="T52" fmla="*/ 35 w 321"/>
                  <a:gd name="T53" fmla="*/ 5 h 208"/>
                  <a:gd name="T54" fmla="*/ 35 w 321"/>
                  <a:gd name="T55" fmla="*/ 4 h 208"/>
                  <a:gd name="T56" fmla="*/ 36 w 321"/>
                  <a:gd name="T57" fmla="*/ 3 h 208"/>
                  <a:gd name="T58" fmla="*/ 36 w 321"/>
                  <a:gd name="T59" fmla="*/ 2 h 208"/>
                  <a:gd name="T60" fmla="*/ 36 w 321"/>
                  <a:gd name="T61" fmla="*/ 1 h 208"/>
                  <a:gd name="T62" fmla="*/ 36 w 321"/>
                  <a:gd name="T63" fmla="*/ 0 h 208"/>
                  <a:gd name="T64" fmla="*/ 37 w 321"/>
                  <a:gd name="T65" fmla="*/ 0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1"/>
                  <a:gd name="T100" fmla="*/ 0 h 208"/>
                  <a:gd name="T101" fmla="*/ 321 w 321"/>
                  <a:gd name="T102" fmla="*/ 208 h 2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1" h="208">
                    <a:moveTo>
                      <a:pt x="0" y="169"/>
                    </a:moveTo>
                    <a:lnTo>
                      <a:pt x="1" y="170"/>
                    </a:lnTo>
                    <a:lnTo>
                      <a:pt x="4" y="172"/>
                    </a:lnTo>
                    <a:lnTo>
                      <a:pt x="10" y="176"/>
                    </a:lnTo>
                    <a:lnTo>
                      <a:pt x="18" y="179"/>
                    </a:lnTo>
                    <a:lnTo>
                      <a:pt x="27" y="183"/>
                    </a:lnTo>
                    <a:lnTo>
                      <a:pt x="39" y="188"/>
                    </a:lnTo>
                    <a:lnTo>
                      <a:pt x="53" y="192"/>
                    </a:lnTo>
                    <a:lnTo>
                      <a:pt x="68" y="196"/>
                    </a:lnTo>
                    <a:lnTo>
                      <a:pt x="85" y="199"/>
                    </a:lnTo>
                    <a:lnTo>
                      <a:pt x="104" y="201"/>
                    </a:lnTo>
                    <a:lnTo>
                      <a:pt x="123" y="204"/>
                    </a:lnTo>
                    <a:lnTo>
                      <a:pt x="141" y="205"/>
                    </a:lnTo>
                    <a:lnTo>
                      <a:pt x="157" y="206"/>
                    </a:lnTo>
                    <a:lnTo>
                      <a:pt x="171" y="207"/>
                    </a:lnTo>
                    <a:lnTo>
                      <a:pt x="184" y="207"/>
                    </a:lnTo>
                    <a:lnTo>
                      <a:pt x="196" y="206"/>
                    </a:lnTo>
                    <a:lnTo>
                      <a:pt x="206" y="204"/>
                    </a:lnTo>
                    <a:lnTo>
                      <a:pt x="216" y="201"/>
                    </a:lnTo>
                    <a:lnTo>
                      <a:pt x="225" y="196"/>
                    </a:lnTo>
                    <a:lnTo>
                      <a:pt x="234" y="190"/>
                    </a:lnTo>
                    <a:lnTo>
                      <a:pt x="241" y="184"/>
                    </a:lnTo>
                    <a:lnTo>
                      <a:pt x="248" y="178"/>
                    </a:lnTo>
                    <a:lnTo>
                      <a:pt x="254" y="172"/>
                    </a:lnTo>
                    <a:lnTo>
                      <a:pt x="260" y="167"/>
                    </a:lnTo>
                    <a:lnTo>
                      <a:pt x="265" y="162"/>
                    </a:lnTo>
                    <a:lnTo>
                      <a:pt x="269" y="157"/>
                    </a:lnTo>
                    <a:lnTo>
                      <a:pt x="272" y="151"/>
                    </a:lnTo>
                    <a:lnTo>
                      <a:pt x="275" y="145"/>
                    </a:lnTo>
                    <a:lnTo>
                      <a:pt x="276" y="139"/>
                    </a:lnTo>
                    <a:lnTo>
                      <a:pt x="278" y="131"/>
                    </a:lnTo>
                    <a:lnTo>
                      <a:pt x="278" y="124"/>
                    </a:lnTo>
                    <a:lnTo>
                      <a:pt x="278" y="119"/>
                    </a:lnTo>
                    <a:lnTo>
                      <a:pt x="279" y="114"/>
                    </a:lnTo>
                    <a:lnTo>
                      <a:pt x="279" y="111"/>
                    </a:lnTo>
                    <a:lnTo>
                      <a:pt x="279" y="109"/>
                    </a:lnTo>
                    <a:lnTo>
                      <a:pt x="279" y="106"/>
                    </a:lnTo>
                    <a:lnTo>
                      <a:pt x="281" y="104"/>
                    </a:lnTo>
                    <a:lnTo>
                      <a:pt x="282" y="101"/>
                    </a:lnTo>
                    <a:lnTo>
                      <a:pt x="285" y="97"/>
                    </a:lnTo>
                    <a:lnTo>
                      <a:pt x="289" y="91"/>
                    </a:lnTo>
                    <a:lnTo>
                      <a:pt x="292" y="86"/>
                    </a:lnTo>
                    <a:lnTo>
                      <a:pt x="295" y="80"/>
                    </a:lnTo>
                    <a:lnTo>
                      <a:pt x="298" y="74"/>
                    </a:lnTo>
                    <a:lnTo>
                      <a:pt x="299" y="70"/>
                    </a:lnTo>
                    <a:lnTo>
                      <a:pt x="301" y="65"/>
                    </a:lnTo>
                    <a:lnTo>
                      <a:pt x="302" y="60"/>
                    </a:lnTo>
                    <a:lnTo>
                      <a:pt x="304" y="55"/>
                    </a:lnTo>
                    <a:lnTo>
                      <a:pt x="305" y="50"/>
                    </a:lnTo>
                    <a:lnTo>
                      <a:pt x="307" y="44"/>
                    </a:lnTo>
                    <a:lnTo>
                      <a:pt x="310" y="38"/>
                    </a:lnTo>
                    <a:lnTo>
                      <a:pt x="312" y="33"/>
                    </a:lnTo>
                    <a:lnTo>
                      <a:pt x="313" y="27"/>
                    </a:lnTo>
                    <a:lnTo>
                      <a:pt x="314" y="23"/>
                    </a:lnTo>
                    <a:lnTo>
                      <a:pt x="315" y="19"/>
                    </a:lnTo>
                    <a:lnTo>
                      <a:pt x="315" y="16"/>
                    </a:lnTo>
                    <a:lnTo>
                      <a:pt x="315" y="13"/>
                    </a:lnTo>
                    <a:lnTo>
                      <a:pt x="316" y="10"/>
                    </a:lnTo>
                    <a:lnTo>
                      <a:pt x="317" y="7"/>
                    </a:lnTo>
                    <a:lnTo>
                      <a:pt x="317" y="4"/>
                    </a:lnTo>
                    <a:lnTo>
                      <a:pt x="320" y="0"/>
                    </a:lnTo>
                  </a:path>
                </a:pathLst>
              </a:custGeom>
              <a:noFill/>
              <a:ln w="12700" cap="rnd">
                <a:solidFill>
                  <a:srgbClr val="000000"/>
                </a:solidFill>
                <a:round/>
                <a:headEnd type="none" w="sm" len="sm"/>
                <a:tailEnd type="none" w="sm" len="sm"/>
              </a:ln>
            </p:spPr>
            <p:txBody>
              <a:bodyPr/>
              <a:lstStyle/>
              <a:p>
                <a:endParaRPr lang="en-US"/>
              </a:p>
            </p:txBody>
          </p:sp>
          <p:sp>
            <p:nvSpPr>
              <p:cNvPr id="84662" name="Freeform 694"/>
              <p:cNvSpPr>
                <a:spLocks noChangeAspect="1"/>
              </p:cNvSpPr>
              <p:nvPr/>
            </p:nvSpPr>
            <p:spPr bwMode="auto">
              <a:xfrm>
                <a:off x="5465" y="1235"/>
                <a:ext cx="11" cy="72"/>
              </a:xfrm>
              <a:custGeom>
                <a:avLst/>
                <a:gdLst>
                  <a:gd name="T0" fmla="*/ 2 w 23"/>
                  <a:gd name="T1" fmla="*/ 0 h 148"/>
                  <a:gd name="T2" fmla="*/ 2 w 23"/>
                  <a:gd name="T3" fmla="*/ 0 h 148"/>
                  <a:gd name="T4" fmla="*/ 2 w 23"/>
                  <a:gd name="T5" fmla="*/ 0 h 148"/>
                  <a:gd name="T6" fmla="*/ 2 w 23"/>
                  <a:gd name="T7" fmla="*/ 1 h 148"/>
                  <a:gd name="T8" fmla="*/ 2 w 23"/>
                  <a:gd name="T9" fmla="*/ 1 h 148"/>
                  <a:gd name="T10" fmla="*/ 2 w 23"/>
                  <a:gd name="T11" fmla="*/ 2 h 148"/>
                  <a:gd name="T12" fmla="*/ 2 w 23"/>
                  <a:gd name="T13" fmla="*/ 2 h 148"/>
                  <a:gd name="T14" fmla="*/ 2 w 23"/>
                  <a:gd name="T15" fmla="*/ 3 h 148"/>
                  <a:gd name="T16" fmla="*/ 2 w 23"/>
                  <a:gd name="T17" fmla="*/ 3 h 148"/>
                  <a:gd name="T18" fmla="*/ 2 w 23"/>
                  <a:gd name="T19" fmla="*/ 3 h 148"/>
                  <a:gd name="T20" fmla="*/ 2 w 23"/>
                  <a:gd name="T21" fmla="*/ 4 h 148"/>
                  <a:gd name="T22" fmla="*/ 2 w 23"/>
                  <a:gd name="T23" fmla="*/ 4 h 148"/>
                  <a:gd name="T24" fmla="*/ 1 w 23"/>
                  <a:gd name="T25" fmla="*/ 5 h 148"/>
                  <a:gd name="T26" fmla="*/ 1 w 23"/>
                  <a:gd name="T27" fmla="*/ 6 h 148"/>
                  <a:gd name="T28" fmla="*/ 0 w 23"/>
                  <a:gd name="T29" fmla="*/ 8 h 148"/>
                  <a:gd name="T30" fmla="*/ 0 w 23"/>
                  <a:gd name="T31" fmla="*/ 9 h 148"/>
                  <a:gd name="T32" fmla="*/ 0 w 23"/>
                  <a:gd name="T33" fmla="*/ 10 h 148"/>
                  <a:gd name="T34" fmla="*/ 0 w 23"/>
                  <a:gd name="T35" fmla="*/ 12 h 148"/>
                  <a:gd name="T36" fmla="*/ 0 w 23"/>
                  <a:gd name="T37" fmla="*/ 13 h 148"/>
                  <a:gd name="T38" fmla="*/ 0 w 23"/>
                  <a:gd name="T39" fmla="*/ 14 h 148"/>
                  <a:gd name="T40" fmla="*/ 0 w 23"/>
                  <a:gd name="T41" fmla="*/ 16 h 148"/>
                  <a:gd name="T42" fmla="*/ 0 w 23"/>
                  <a:gd name="T43" fmla="*/ 17 h 1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48"/>
                  <a:gd name="T68" fmla="*/ 23 w 23"/>
                  <a:gd name="T69" fmla="*/ 148 h 1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48">
                    <a:moveTo>
                      <a:pt x="20" y="0"/>
                    </a:moveTo>
                    <a:lnTo>
                      <a:pt x="19" y="3"/>
                    </a:lnTo>
                    <a:lnTo>
                      <a:pt x="19" y="7"/>
                    </a:lnTo>
                    <a:lnTo>
                      <a:pt x="19" y="10"/>
                    </a:lnTo>
                    <a:lnTo>
                      <a:pt x="19" y="14"/>
                    </a:lnTo>
                    <a:lnTo>
                      <a:pt x="20" y="17"/>
                    </a:lnTo>
                    <a:lnTo>
                      <a:pt x="21" y="21"/>
                    </a:lnTo>
                    <a:lnTo>
                      <a:pt x="21" y="24"/>
                    </a:lnTo>
                    <a:lnTo>
                      <a:pt x="22" y="28"/>
                    </a:lnTo>
                    <a:lnTo>
                      <a:pt x="21" y="30"/>
                    </a:lnTo>
                    <a:lnTo>
                      <a:pt x="20" y="33"/>
                    </a:lnTo>
                    <a:lnTo>
                      <a:pt x="14" y="44"/>
                    </a:lnTo>
                    <a:lnTo>
                      <a:pt x="10" y="55"/>
                    </a:lnTo>
                    <a:lnTo>
                      <a:pt x="6" y="67"/>
                    </a:lnTo>
                    <a:lnTo>
                      <a:pt x="3" y="78"/>
                    </a:lnTo>
                    <a:lnTo>
                      <a:pt x="2" y="89"/>
                    </a:lnTo>
                    <a:lnTo>
                      <a:pt x="0" y="101"/>
                    </a:lnTo>
                    <a:lnTo>
                      <a:pt x="0" y="112"/>
                    </a:lnTo>
                    <a:lnTo>
                      <a:pt x="0" y="124"/>
                    </a:lnTo>
                    <a:lnTo>
                      <a:pt x="0" y="136"/>
                    </a:lnTo>
                    <a:lnTo>
                      <a:pt x="0" y="147"/>
                    </a:lnTo>
                  </a:path>
                </a:pathLst>
              </a:custGeom>
              <a:noFill/>
              <a:ln w="12700" cap="rnd">
                <a:solidFill>
                  <a:srgbClr val="000000"/>
                </a:solidFill>
                <a:round/>
                <a:headEnd type="none" w="sm" len="sm"/>
                <a:tailEnd type="none" w="sm" len="sm"/>
              </a:ln>
            </p:spPr>
            <p:txBody>
              <a:bodyPr/>
              <a:lstStyle/>
              <a:p>
                <a:endParaRPr lang="en-US"/>
              </a:p>
            </p:txBody>
          </p:sp>
          <p:sp>
            <p:nvSpPr>
              <p:cNvPr id="84663" name="Freeform 695"/>
              <p:cNvSpPr>
                <a:spLocks noChangeAspect="1"/>
              </p:cNvSpPr>
              <p:nvPr/>
            </p:nvSpPr>
            <p:spPr bwMode="auto">
              <a:xfrm>
                <a:off x="6041" y="1366"/>
                <a:ext cx="36" cy="9"/>
              </a:xfrm>
              <a:custGeom>
                <a:avLst/>
                <a:gdLst>
                  <a:gd name="T0" fmla="*/ 9 w 73"/>
                  <a:gd name="T1" fmla="*/ 1 h 19"/>
                  <a:gd name="T2" fmla="*/ 7 w 73"/>
                  <a:gd name="T3" fmla="*/ 2 h 19"/>
                  <a:gd name="T4" fmla="*/ 6 w 73"/>
                  <a:gd name="T5" fmla="*/ 2 h 19"/>
                  <a:gd name="T6" fmla="*/ 5 w 73"/>
                  <a:gd name="T7" fmla="*/ 2 h 19"/>
                  <a:gd name="T8" fmla="*/ 4 w 73"/>
                  <a:gd name="T9" fmla="*/ 2 h 19"/>
                  <a:gd name="T10" fmla="*/ 3 w 73"/>
                  <a:gd name="T11" fmla="*/ 2 h 19"/>
                  <a:gd name="T12" fmla="*/ 3 w 73"/>
                  <a:gd name="T13" fmla="*/ 1 h 19"/>
                  <a:gd name="T14" fmla="*/ 2 w 73"/>
                  <a:gd name="T15" fmla="*/ 1 h 19"/>
                  <a:gd name="T16" fmla="*/ 1 w 73"/>
                  <a:gd name="T17" fmla="*/ 1 h 19"/>
                  <a:gd name="T18" fmla="*/ 0 w 73"/>
                  <a:gd name="T19" fmla="*/ 0 h 19"/>
                  <a:gd name="T20" fmla="*/ 0 w 7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19"/>
                  <a:gd name="T35" fmla="*/ 73 w 7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19">
                    <a:moveTo>
                      <a:pt x="72" y="15"/>
                    </a:moveTo>
                    <a:lnTo>
                      <a:pt x="62" y="17"/>
                    </a:lnTo>
                    <a:lnTo>
                      <a:pt x="53" y="18"/>
                    </a:lnTo>
                    <a:lnTo>
                      <a:pt x="45" y="18"/>
                    </a:lnTo>
                    <a:lnTo>
                      <a:pt x="38" y="17"/>
                    </a:lnTo>
                    <a:lnTo>
                      <a:pt x="31" y="17"/>
                    </a:lnTo>
                    <a:lnTo>
                      <a:pt x="25" y="14"/>
                    </a:lnTo>
                    <a:lnTo>
                      <a:pt x="20" y="12"/>
                    </a:lnTo>
                    <a:lnTo>
                      <a:pt x="14" y="9"/>
                    </a:lnTo>
                    <a:lnTo>
                      <a:pt x="7" y="4"/>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664" name="Freeform 696"/>
              <p:cNvSpPr>
                <a:spLocks noChangeAspect="1"/>
              </p:cNvSpPr>
              <p:nvPr/>
            </p:nvSpPr>
            <p:spPr bwMode="auto">
              <a:xfrm>
                <a:off x="6038" y="1434"/>
                <a:ext cx="24" cy="20"/>
              </a:xfrm>
              <a:custGeom>
                <a:avLst/>
                <a:gdLst>
                  <a:gd name="T0" fmla="*/ 6 w 48"/>
                  <a:gd name="T1" fmla="*/ 5 h 41"/>
                  <a:gd name="T2" fmla="*/ 6 w 48"/>
                  <a:gd name="T3" fmla="*/ 4 h 41"/>
                  <a:gd name="T4" fmla="*/ 5 w 48"/>
                  <a:gd name="T5" fmla="*/ 3 h 41"/>
                  <a:gd name="T6" fmla="*/ 4 w 48"/>
                  <a:gd name="T7" fmla="*/ 2 h 41"/>
                  <a:gd name="T8" fmla="*/ 3 w 48"/>
                  <a:gd name="T9" fmla="*/ 2 h 41"/>
                  <a:gd name="T10" fmla="*/ 3 w 48"/>
                  <a:gd name="T11" fmla="*/ 1 h 41"/>
                  <a:gd name="T12" fmla="*/ 3 w 48"/>
                  <a:gd name="T13" fmla="*/ 0 h 41"/>
                  <a:gd name="T14" fmla="*/ 2 w 48"/>
                  <a:gd name="T15" fmla="*/ 0 h 41"/>
                  <a:gd name="T16" fmla="*/ 2 w 48"/>
                  <a:gd name="T17" fmla="*/ 0 h 41"/>
                  <a:gd name="T18" fmla="*/ 1 w 48"/>
                  <a:gd name="T19" fmla="*/ 0 h 41"/>
                  <a:gd name="T20" fmla="*/ 0 w 48"/>
                  <a:gd name="T21" fmla="*/ 0 h 41"/>
                  <a:gd name="T22" fmla="*/ 0 w 48"/>
                  <a:gd name="T23" fmla="*/ 0 h 41"/>
                  <a:gd name="T24" fmla="*/ 1 w 48"/>
                  <a:gd name="T25" fmla="*/ 0 h 41"/>
                  <a:gd name="T26" fmla="*/ 1 w 48"/>
                  <a:gd name="T27" fmla="*/ 0 h 41"/>
                  <a:gd name="T28" fmla="*/ 1 w 48"/>
                  <a:gd name="T29" fmla="*/ 0 h 41"/>
                  <a:gd name="T30" fmla="*/ 1 w 48"/>
                  <a:gd name="T31" fmla="*/ 0 h 41"/>
                  <a:gd name="T32" fmla="*/ 2 w 48"/>
                  <a:gd name="T33" fmla="*/ 0 h 41"/>
                  <a:gd name="T34" fmla="*/ 2 w 48"/>
                  <a:gd name="T35" fmla="*/ 0 h 41"/>
                  <a:gd name="T36" fmla="*/ 2 w 48"/>
                  <a:gd name="T37" fmla="*/ 0 h 41"/>
                  <a:gd name="T38" fmla="*/ 2 w 48"/>
                  <a:gd name="T39" fmla="*/ 1 h 41"/>
                  <a:gd name="T40" fmla="*/ 3 w 48"/>
                  <a:gd name="T41" fmla="*/ 1 h 41"/>
                  <a:gd name="T42" fmla="*/ 3 w 48"/>
                  <a:gd name="T43" fmla="*/ 1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41"/>
                  <a:gd name="T68" fmla="*/ 48 w 48"/>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41">
                    <a:moveTo>
                      <a:pt x="47" y="40"/>
                    </a:moveTo>
                    <a:lnTo>
                      <a:pt x="41" y="35"/>
                    </a:lnTo>
                    <a:lnTo>
                      <a:pt x="37" y="29"/>
                    </a:lnTo>
                    <a:lnTo>
                      <a:pt x="32" y="23"/>
                    </a:lnTo>
                    <a:lnTo>
                      <a:pt x="28" y="17"/>
                    </a:lnTo>
                    <a:lnTo>
                      <a:pt x="24" y="11"/>
                    </a:lnTo>
                    <a:lnTo>
                      <a:pt x="20" y="7"/>
                    </a:lnTo>
                    <a:lnTo>
                      <a:pt x="16" y="3"/>
                    </a:lnTo>
                    <a:lnTo>
                      <a:pt x="11" y="1"/>
                    </a:lnTo>
                    <a:lnTo>
                      <a:pt x="6" y="0"/>
                    </a:lnTo>
                    <a:lnTo>
                      <a:pt x="0" y="1"/>
                    </a:lnTo>
                    <a:lnTo>
                      <a:pt x="2" y="2"/>
                    </a:lnTo>
                    <a:lnTo>
                      <a:pt x="5" y="2"/>
                    </a:lnTo>
                    <a:lnTo>
                      <a:pt x="6" y="3"/>
                    </a:lnTo>
                    <a:lnTo>
                      <a:pt x="8" y="4"/>
                    </a:lnTo>
                    <a:lnTo>
                      <a:pt x="10" y="5"/>
                    </a:lnTo>
                    <a:lnTo>
                      <a:pt x="11" y="7"/>
                    </a:lnTo>
                    <a:lnTo>
                      <a:pt x="13" y="7"/>
                    </a:lnTo>
                    <a:lnTo>
                      <a:pt x="15" y="8"/>
                    </a:lnTo>
                    <a:lnTo>
                      <a:pt x="17" y="9"/>
                    </a:lnTo>
                    <a:lnTo>
                      <a:pt x="19" y="9"/>
                    </a:lnTo>
                  </a:path>
                </a:pathLst>
              </a:custGeom>
              <a:noFill/>
              <a:ln w="12700" cap="rnd">
                <a:solidFill>
                  <a:srgbClr val="000000"/>
                </a:solidFill>
                <a:round/>
                <a:headEnd type="none" w="sm" len="sm"/>
                <a:tailEnd type="none" w="sm" len="sm"/>
              </a:ln>
            </p:spPr>
            <p:txBody>
              <a:bodyPr/>
              <a:lstStyle/>
              <a:p>
                <a:endParaRPr lang="en-US"/>
              </a:p>
            </p:txBody>
          </p:sp>
          <p:sp>
            <p:nvSpPr>
              <p:cNvPr id="84665" name="Freeform 697"/>
              <p:cNvSpPr>
                <a:spLocks noChangeAspect="1"/>
              </p:cNvSpPr>
              <p:nvPr/>
            </p:nvSpPr>
            <p:spPr bwMode="auto">
              <a:xfrm>
                <a:off x="5897" y="1480"/>
                <a:ext cx="8" cy="8"/>
              </a:xfrm>
              <a:custGeom>
                <a:avLst/>
                <a:gdLst>
                  <a:gd name="T0" fmla="*/ 0 w 17"/>
                  <a:gd name="T1" fmla="*/ 1 h 17"/>
                  <a:gd name="T2" fmla="*/ 0 w 17"/>
                  <a:gd name="T3" fmla="*/ 1 h 17"/>
                  <a:gd name="T4" fmla="*/ 0 w 17"/>
                  <a:gd name="T5" fmla="*/ 1 h 17"/>
                  <a:gd name="T6" fmla="*/ 0 w 17"/>
                  <a:gd name="T7" fmla="*/ 1 h 17"/>
                  <a:gd name="T8" fmla="*/ 0 w 17"/>
                  <a:gd name="T9" fmla="*/ 1 h 17"/>
                  <a:gd name="T10" fmla="*/ 0 w 17"/>
                  <a:gd name="T11" fmla="*/ 1 h 17"/>
                  <a:gd name="T12" fmla="*/ 0 w 17"/>
                  <a:gd name="T13" fmla="*/ 1 h 17"/>
                  <a:gd name="T14" fmla="*/ 0 w 17"/>
                  <a:gd name="T15" fmla="*/ 1 h 17"/>
                  <a:gd name="T16" fmla="*/ 0 w 17"/>
                  <a:gd name="T17" fmla="*/ 2 h 17"/>
                  <a:gd name="T18" fmla="*/ 0 w 17"/>
                  <a:gd name="T19" fmla="*/ 2 h 17"/>
                  <a:gd name="T20" fmla="*/ 0 w 17"/>
                  <a:gd name="T21" fmla="*/ 2 h 17"/>
                  <a:gd name="T22" fmla="*/ 0 w 17"/>
                  <a:gd name="T23" fmla="*/ 2 h 17"/>
                  <a:gd name="T24" fmla="*/ 0 w 17"/>
                  <a:gd name="T25" fmla="*/ 1 h 17"/>
                  <a:gd name="T26" fmla="*/ 0 w 17"/>
                  <a:gd name="T27" fmla="*/ 1 h 17"/>
                  <a:gd name="T28" fmla="*/ 0 w 17"/>
                  <a:gd name="T29" fmla="*/ 1 h 17"/>
                  <a:gd name="T30" fmla="*/ 0 w 17"/>
                  <a:gd name="T31" fmla="*/ 0 h 17"/>
                  <a:gd name="T32" fmla="*/ 0 w 17"/>
                  <a:gd name="T33" fmla="*/ 0 h 17"/>
                  <a:gd name="T34" fmla="*/ 1 w 17"/>
                  <a:gd name="T35" fmla="*/ 0 h 17"/>
                  <a:gd name="T36" fmla="*/ 1 w 17"/>
                  <a:gd name="T37" fmla="*/ 0 h 17"/>
                  <a:gd name="T38" fmla="*/ 1 w 17"/>
                  <a:gd name="T39" fmla="*/ 0 h 17"/>
                  <a:gd name="T40" fmla="*/ 1 w 17"/>
                  <a:gd name="T41" fmla="*/ 0 h 17"/>
                  <a:gd name="T42" fmla="*/ 2 w 17"/>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2" y="12"/>
                    </a:moveTo>
                    <a:lnTo>
                      <a:pt x="2" y="12"/>
                    </a:lnTo>
                    <a:lnTo>
                      <a:pt x="2" y="14"/>
                    </a:lnTo>
                    <a:lnTo>
                      <a:pt x="1" y="14"/>
                    </a:lnTo>
                    <a:lnTo>
                      <a:pt x="1" y="16"/>
                    </a:lnTo>
                    <a:lnTo>
                      <a:pt x="0" y="16"/>
                    </a:lnTo>
                    <a:lnTo>
                      <a:pt x="2" y="12"/>
                    </a:lnTo>
                    <a:lnTo>
                      <a:pt x="3" y="12"/>
                    </a:lnTo>
                    <a:lnTo>
                      <a:pt x="4" y="8"/>
                    </a:lnTo>
                    <a:lnTo>
                      <a:pt x="6" y="7"/>
                    </a:lnTo>
                    <a:lnTo>
                      <a:pt x="7" y="5"/>
                    </a:lnTo>
                    <a:lnTo>
                      <a:pt x="9" y="3"/>
                    </a:lnTo>
                    <a:lnTo>
                      <a:pt x="10" y="1"/>
                    </a:lnTo>
                    <a:lnTo>
                      <a:pt x="12" y="1"/>
                    </a:lnTo>
                    <a:lnTo>
                      <a:pt x="14" y="0"/>
                    </a:lnTo>
                    <a:lnTo>
                      <a:pt x="16" y="0"/>
                    </a:lnTo>
                  </a:path>
                </a:pathLst>
              </a:custGeom>
              <a:noFill/>
              <a:ln w="12700" cap="rnd">
                <a:solidFill>
                  <a:srgbClr val="000000"/>
                </a:solidFill>
                <a:round/>
                <a:headEnd type="none" w="sm" len="sm"/>
                <a:tailEnd type="none" w="sm" len="sm"/>
              </a:ln>
            </p:spPr>
            <p:txBody>
              <a:bodyPr/>
              <a:lstStyle/>
              <a:p>
                <a:endParaRPr lang="en-US"/>
              </a:p>
            </p:txBody>
          </p:sp>
          <p:sp>
            <p:nvSpPr>
              <p:cNvPr id="84666" name="Freeform 698"/>
              <p:cNvSpPr>
                <a:spLocks noChangeAspect="1"/>
              </p:cNvSpPr>
              <p:nvPr/>
            </p:nvSpPr>
            <p:spPr bwMode="auto">
              <a:xfrm>
                <a:off x="5517" y="1489"/>
                <a:ext cx="21" cy="9"/>
              </a:xfrm>
              <a:custGeom>
                <a:avLst/>
                <a:gdLst>
                  <a:gd name="T0" fmla="*/ 5 w 43"/>
                  <a:gd name="T1" fmla="*/ 2 h 17"/>
                  <a:gd name="T2" fmla="*/ 4 w 43"/>
                  <a:gd name="T3" fmla="*/ 2 h 17"/>
                  <a:gd name="T4" fmla="*/ 4 w 43"/>
                  <a:gd name="T5" fmla="*/ 2 h 17"/>
                  <a:gd name="T6" fmla="*/ 3 w 43"/>
                  <a:gd name="T7" fmla="*/ 2 h 17"/>
                  <a:gd name="T8" fmla="*/ 3 w 43"/>
                  <a:gd name="T9" fmla="*/ 1 h 17"/>
                  <a:gd name="T10" fmla="*/ 2 w 43"/>
                  <a:gd name="T11" fmla="*/ 1 h 17"/>
                  <a:gd name="T12" fmla="*/ 2 w 43"/>
                  <a:gd name="T13" fmla="*/ 1 h 17"/>
                  <a:gd name="T14" fmla="*/ 1 w 43"/>
                  <a:gd name="T15" fmla="*/ 1 h 17"/>
                  <a:gd name="T16" fmla="*/ 1 w 43"/>
                  <a:gd name="T17" fmla="*/ 1 h 17"/>
                  <a:gd name="T18" fmla="*/ 0 w 43"/>
                  <a:gd name="T19" fmla="*/ 1 h 17"/>
                  <a:gd name="T20" fmla="*/ 0 w 43"/>
                  <a:gd name="T21" fmla="*/ 0 h 17"/>
                  <a:gd name="T22" fmla="*/ 0 w 43"/>
                  <a:gd name="T23" fmla="*/ 0 h 17"/>
                  <a:gd name="T24" fmla="*/ 0 w 43"/>
                  <a:gd name="T25" fmla="*/ 1 h 17"/>
                  <a:gd name="T26" fmla="*/ 0 w 43"/>
                  <a:gd name="T27" fmla="*/ 1 h 17"/>
                  <a:gd name="T28" fmla="*/ 0 w 43"/>
                  <a:gd name="T29" fmla="*/ 1 h 17"/>
                  <a:gd name="T30" fmla="*/ 0 w 43"/>
                  <a:gd name="T31" fmla="*/ 1 h 17"/>
                  <a:gd name="T32" fmla="*/ 0 w 43"/>
                  <a:gd name="T33" fmla="*/ 1 h 17"/>
                  <a:gd name="T34" fmla="*/ 0 w 43"/>
                  <a:gd name="T35" fmla="*/ 1 h 17"/>
                  <a:gd name="T36" fmla="*/ 0 w 43"/>
                  <a:gd name="T37" fmla="*/ 1 h 17"/>
                  <a:gd name="T38" fmla="*/ 0 w 43"/>
                  <a:gd name="T39" fmla="*/ 1 h 17"/>
                  <a:gd name="T40" fmla="*/ 0 w 43"/>
                  <a:gd name="T41" fmla="*/ 1 h 17"/>
                  <a:gd name="T42" fmla="*/ 0 w 43"/>
                  <a:gd name="T43" fmla="*/ 1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17"/>
                  <a:gd name="T68" fmla="*/ 43 w 43"/>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17">
                    <a:moveTo>
                      <a:pt x="42" y="16"/>
                    </a:moveTo>
                    <a:lnTo>
                      <a:pt x="38" y="14"/>
                    </a:lnTo>
                    <a:lnTo>
                      <a:pt x="34" y="11"/>
                    </a:lnTo>
                    <a:lnTo>
                      <a:pt x="30" y="10"/>
                    </a:lnTo>
                    <a:lnTo>
                      <a:pt x="26" y="7"/>
                    </a:lnTo>
                    <a:lnTo>
                      <a:pt x="21" y="5"/>
                    </a:lnTo>
                    <a:lnTo>
                      <a:pt x="18" y="4"/>
                    </a:lnTo>
                    <a:lnTo>
                      <a:pt x="13" y="2"/>
                    </a:lnTo>
                    <a:lnTo>
                      <a:pt x="9" y="1"/>
                    </a:lnTo>
                    <a:lnTo>
                      <a:pt x="5" y="1"/>
                    </a:lnTo>
                    <a:lnTo>
                      <a:pt x="0" y="0"/>
                    </a:lnTo>
                    <a:lnTo>
                      <a:pt x="0" y="1"/>
                    </a:lnTo>
                    <a:lnTo>
                      <a:pt x="1" y="1"/>
                    </a:lnTo>
                    <a:lnTo>
                      <a:pt x="1" y="4"/>
                    </a:lnTo>
                    <a:lnTo>
                      <a:pt x="1" y="5"/>
                    </a:lnTo>
                    <a:lnTo>
                      <a:pt x="2" y="5"/>
                    </a:lnTo>
                    <a:lnTo>
                      <a:pt x="3" y="7"/>
                    </a:lnTo>
                    <a:lnTo>
                      <a:pt x="4" y="7"/>
                    </a:lnTo>
                    <a:lnTo>
                      <a:pt x="5" y="7"/>
                    </a:lnTo>
                    <a:lnTo>
                      <a:pt x="6" y="7"/>
                    </a:lnTo>
                  </a:path>
                </a:pathLst>
              </a:custGeom>
              <a:noFill/>
              <a:ln w="12700" cap="rnd">
                <a:solidFill>
                  <a:srgbClr val="000000"/>
                </a:solidFill>
                <a:round/>
                <a:headEnd type="none" w="sm" len="sm"/>
                <a:tailEnd type="none" w="sm" len="sm"/>
              </a:ln>
            </p:spPr>
            <p:txBody>
              <a:bodyPr/>
              <a:lstStyle/>
              <a:p>
                <a:endParaRPr lang="en-US"/>
              </a:p>
            </p:txBody>
          </p:sp>
          <p:sp>
            <p:nvSpPr>
              <p:cNvPr id="84667" name="Freeform 699"/>
              <p:cNvSpPr>
                <a:spLocks noChangeAspect="1"/>
              </p:cNvSpPr>
              <p:nvPr/>
            </p:nvSpPr>
            <p:spPr bwMode="auto">
              <a:xfrm>
                <a:off x="5431" y="1240"/>
                <a:ext cx="35" cy="78"/>
              </a:xfrm>
              <a:custGeom>
                <a:avLst/>
                <a:gdLst>
                  <a:gd name="T0" fmla="*/ 0 w 72"/>
                  <a:gd name="T1" fmla="*/ 0 h 160"/>
                  <a:gd name="T2" fmla="*/ 0 w 72"/>
                  <a:gd name="T3" fmla="*/ 0 h 160"/>
                  <a:gd name="T4" fmla="*/ 0 w 72"/>
                  <a:gd name="T5" fmla="*/ 0 h 160"/>
                  <a:gd name="T6" fmla="*/ 1 w 72"/>
                  <a:gd name="T7" fmla="*/ 0 h 160"/>
                  <a:gd name="T8" fmla="*/ 2 w 72"/>
                  <a:gd name="T9" fmla="*/ 0 h 160"/>
                  <a:gd name="T10" fmla="*/ 3 w 72"/>
                  <a:gd name="T11" fmla="*/ 1 h 160"/>
                  <a:gd name="T12" fmla="*/ 4 w 72"/>
                  <a:gd name="T13" fmla="*/ 1 h 160"/>
                  <a:gd name="T14" fmla="*/ 5 w 72"/>
                  <a:gd name="T15" fmla="*/ 2 h 160"/>
                  <a:gd name="T16" fmla="*/ 6 w 72"/>
                  <a:gd name="T17" fmla="*/ 3 h 160"/>
                  <a:gd name="T18" fmla="*/ 7 w 72"/>
                  <a:gd name="T19" fmla="*/ 4 h 160"/>
                  <a:gd name="T20" fmla="*/ 7 w 72"/>
                  <a:gd name="T21" fmla="*/ 6 h 160"/>
                  <a:gd name="T22" fmla="*/ 7 w 72"/>
                  <a:gd name="T23" fmla="*/ 6 h 160"/>
                  <a:gd name="T24" fmla="*/ 8 w 72"/>
                  <a:gd name="T25" fmla="*/ 7 h 160"/>
                  <a:gd name="T26" fmla="*/ 8 w 72"/>
                  <a:gd name="T27" fmla="*/ 9 h 160"/>
                  <a:gd name="T28" fmla="*/ 8 w 72"/>
                  <a:gd name="T29" fmla="*/ 10 h 160"/>
                  <a:gd name="T30" fmla="*/ 8 w 72"/>
                  <a:gd name="T31" fmla="*/ 11 h 160"/>
                  <a:gd name="T32" fmla="*/ 8 w 72"/>
                  <a:gd name="T33" fmla="*/ 13 h 160"/>
                  <a:gd name="T34" fmla="*/ 8 w 72"/>
                  <a:gd name="T35" fmla="*/ 14 h 160"/>
                  <a:gd name="T36" fmla="*/ 8 w 72"/>
                  <a:gd name="T37" fmla="*/ 15 h 160"/>
                  <a:gd name="T38" fmla="*/ 8 w 72"/>
                  <a:gd name="T39" fmla="*/ 16 h 160"/>
                  <a:gd name="T40" fmla="*/ 8 w 72"/>
                  <a:gd name="T41" fmla="*/ 18 h 160"/>
                  <a:gd name="T42" fmla="*/ 8 w 72"/>
                  <a:gd name="T43" fmla="*/ 19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160"/>
                  <a:gd name="T68" fmla="*/ 72 w 72"/>
                  <a:gd name="T69" fmla="*/ 160 h 1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160">
                    <a:moveTo>
                      <a:pt x="0" y="0"/>
                    </a:moveTo>
                    <a:lnTo>
                      <a:pt x="2" y="0"/>
                    </a:lnTo>
                    <a:lnTo>
                      <a:pt x="6" y="1"/>
                    </a:lnTo>
                    <a:lnTo>
                      <a:pt x="11" y="3"/>
                    </a:lnTo>
                    <a:lnTo>
                      <a:pt x="19" y="6"/>
                    </a:lnTo>
                    <a:lnTo>
                      <a:pt x="27" y="10"/>
                    </a:lnTo>
                    <a:lnTo>
                      <a:pt x="35" y="14"/>
                    </a:lnTo>
                    <a:lnTo>
                      <a:pt x="44" y="21"/>
                    </a:lnTo>
                    <a:lnTo>
                      <a:pt x="51" y="29"/>
                    </a:lnTo>
                    <a:lnTo>
                      <a:pt x="58" y="39"/>
                    </a:lnTo>
                    <a:lnTo>
                      <a:pt x="64" y="51"/>
                    </a:lnTo>
                    <a:lnTo>
                      <a:pt x="67" y="63"/>
                    </a:lnTo>
                    <a:lnTo>
                      <a:pt x="69" y="75"/>
                    </a:lnTo>
                    <a:lnTo>
                      <a:pt x="70" y="87"/>
                    </a:lnTo>
                    <a:lnTo>
                      <a:pt x="70" y="98"/>
                    </a:lnTo>
                    <a:lnTo>
                      <a:pt x="70" y="108"/>
                    </a:lnTo>
                    <a:lnTo>
                      <a:pt x="70" y="119"/>
                    </a:lnTo>
                    <a:lnTo>
                      <a:pt x="69" y="130"/>
                    </a:lnTo>
                    <a:lnTo>
                      <a:pt x="69" y="139"/>
                    </a:lnTo>
                    <a:lnTo>
                      <a:pt x="70" y="149"/>
                    </a:lnTo>
                    <a:lnTo>
                      <a:pt x="71" y="159"/>
                    </a:lnTo>
                  </a:path>
                </a:pathLst>
              </a:custGeom>
              <a:noFill/>
              <a:ln w="12700" cap="rnd">
                <a:solidFill>
                  <a:srgbClr val="000000"/>
                </a:solidFill>
                <a:round/>
                <a:headEnd type="none" w="sm" len="sm"/>
                <a:tailEnd type="none" w="sm" len="sm"/>
              </a:ln>
            </p:spPr>
            <p:txBody>
              <a:bodyPr/>
              <a:lstStyle/>
              <a:p>
                <a:endParaRPr lang="en-US"/>
              </a:p>
            </p:txBody>
          </p:sp>
          <p:sp>
            <p:nvSpPr>
              <p:cNvPr id="84668" name="Freeform 700"/>
              <p:cNvSpPr>
                <a:spLocks noChangeAspect="1"/>
              </p:cNvSpPr>
              <p:nvPr/>
            </p:nvSpPr>
            <p:spPr bwMode="auto">
              <a:xfrm>
                <a:off x="5850" y="1495"/>
                <a:ext cx="44" cy="32"/>
              </a:xfrm>
              <a:custGeom>
                <a:avLst/>
                <a:gdLst>
                  <a:gd name="T0" fmla="*/ 11 w 89"/>
                  <a:gd name="T1" fmla="*/ 0 h 66"/>
                  <a:gd name="T2" fmla="*/ 9 w 89"/>
                  <a:gd name="T3" fmla="*/ 0 h 66"/>
                  <a:gd name="T4" fmla="*/ 8 w 89"/>
                  <a:gd name="T5" fmla="*/ 0 h 66"/>
                  <a:gd name="T6" fmla="*/ 6 w 89"/>
                  <a:gd name="T7" fmla="*/ 1 h 66"/>
                  <a:gd name="T8" fmla="*/ 5 w 89"/>
                  <a:gd name="T9" fmla="*/ 1 h 66"/>
                  <a:gd name="T10" fmla="*/ 4 w 89"/>
                  <a:gd name="T11" fmla="*/ 2 h 66"/>
                  <a:gd name="T12" fmla="*/ 2 w 89"/>
                  <a:gd name="T13" fmla="*/ 3 h 66"/>
                  <a:gd name="T14" fmla="*/ 1 w 89"/>
                  <a:gd name="T15" fmla="*/ 4 h 66"/>
                  <a:gd name="T16" fmla="*/ 1 w 89"/>
                  <a:gd name="T17" fmla="*/ 5 h 66"/>
                  <a:gd name="T18" fmla="*/ 0 w 89"/>
                  <a:gd name="T19" fmla="*/ 6 h 66"/>
                  <a:gd name="T20" fmla="*/ 0 w 89"/>
                  <a:gd name="T21" fmla="*/ 8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66"/>
                  <a:gd name="T35" fmla="*/ 89 w 89"/>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66">
                    <a:moveTo>
                      <a:pt x="88" y="0"/>
                    </a:moveTo>
                    <a:lnTo>
                      <a:pt x="76" y="3"/>
                    </a:lnTo>
                    <a:lnTo>
                      <a:pt x="66" y="6"/>
                    </a:lnTo>
                    <a:lnTo>
                      <a:pt x="54" y="10"/>
                    </a:lnTo>
                    <a:lnTo>
                      <a:pt x="43" y="14"/>
                    </a:lnTo>
                    <a:lnTo>
                      <a:pt x="32" y="19"/>
                    </a:lnTo>
                    <a:lnTo>
                      <a:pt x="23" y="25"/>
                    </a:lnTo>
                    <a:lnTo>
                      <a:pt x="15" y="32"/>
                    </a:lnTo>
                    <a:lnTo>
                      <a:pt x="8" y="41"/>
                    </a:lnTo>
                    <a:lnTo>
                      <a:pt x="3" y="52"/>
                    </a:lnTo>
                    <a:lnTo>
                      <a:pt x="0" y="65"/>
                    </a:lnTo>
                  </a:path>
                </a:pathLst>
              </a:custGeom>
              <a:noFill/>
              <a:ln w="12700" cap="rnd">
                <a:solidFill>
                  <a:srgbClr val="7E0000"/>
                </a:solidFill>
                <a:round/>
                <a:headEnd type="none" w="sm" len="sm"/>
                <a:tailEnd type="none" w="sm" len="sm"/>
              </a:ln>
            </p:spPr>
            <p:txBody>
              <a:bodyPr/>
              <a:lstStyle/>
              <a:p>
                <a:endParaRPr lang="en-US"/>
              </a:p>
            </p:txBody>
          </p:sp>
          <p:sp>
            <p:nvSpPr>
              <p:cNvPr id="84669" name="Freeform 701"/>
              <p:cNvSpPr>
                <a:spLocks noChangeAspect="1"/>
              </p:cNvSpPr>
              <p:nvPr/>
            </p:nvSpPr>
            <p:spPr bwMode="auto">
              <a:xfrm>
                <a:off x="5862" y="1526"/>
                <a:ext cx="39" cy="23"/>
              </a:xfrm>
              <a:custGeom>
                <a:avLst/>
                <a:gdLst>
                  <a:gd name="T0" fmla="*/ 9 w 80"/>
                  <a:gd name="T1" fmla="*/ 0 h 49"/>
                  <a:gd name="T2" fmla="*/ 8 w 80"/>
                  <a:gd name="T3" fmla="*/ 0 h 49"/>
                  <a:gd name="T4" fmla="*/ 7 w 80"/>
                  <a:gd name="T5" fmla="*/ 0 h 49"/>
                  <a:gd name="T6" fmla="*/ 6 w 80"/>
                  <a:gd name="T7" fmla="*/ 0 h 49"/>
                  <a:gd name="T8" fmla="*/ 5 w 80"/>
                  <a:gd name="T9" fmla="*/ 0 h 49"/>
                  <a:gd name="T10" fmla="*/ 4 w 80"/>
                  <a:gd name="T11" fmla="*/ 1 h 49"/>
                  <a:gd name="T12" fmla="*/ 3 w 80"/>
                  <a:gd name="T13" fmla="*/ 1 h 49"/>
                  <a:gd name="T14" fmla="*/ 2 w 80"/>
                  <a:gd name="T15" fmla="*/ 2 h 49"/>
                  <a:gd name="T16" fmla="*/ 1 w 80"/>
                  <a:gd name="T17" fmla="*/ 3 h 49"/>
                  <a:gd name="T18" fmla="*/ 1 w 80"/>
                  <a:gd name="T19" fmla="*/ 4 h 49"/>
                  <a:gd name="T20" fmla="*/ 0 w 80"/>
                  <a:gd name="T21" fmla="*/ 5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49"/>
                  <a:gd name="T35" fmla="*/ 80 w 80"/>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49">
                    <a:moveTo>
                      <a:pt x="79" y="0"/>
                    </a:moveTo>
                    <a:lnTo>
                      <a:pt x="69" y="2"/>
                    </a:lnTo>
                    <a:lnTo>
                      <a:pt x="60" y="3"/>
                    </a:lnTo>
                    <a:lnTo>
                      <a:pt x="52" y="5"/>
                    </a:lnTo>
                    <a:lnTo>
                      <a:pt x="44" y="7"/>
                    </a:lnTo>
                    <a:lnTo>
                      <a:pt x="37" y="10"/>
                    </a:lnTo>
                    <a:lnTo>
                      <a:pt x="29" y="14"/>
                    </a:lnTo>
                    <a:lnTo>
                      <a:pt x="22" y="19"/>
                    </a:lnTo>
                    <a:lnTo>
                      <a:pt x="15" y="27"/>
                    </a:lnTo>
                    <a:lnTo>
                      <a:pt x="8" y="36"/>
                    </a:lnTo>
                    <a:lnTo>
                      <a:pt x="0" y="48"/>
                    </a:lnTo>
                  </a:path>
                </a:pathLst>
              </a:custGeom>
              <a:noFill/>
              <a:ln w="12700" cap="rnd">
                <a:solidFill>
                  <a:srgbClr val="7E0000"/>
                </a:solidFill>
                <a:round/>
                <a:headEnd type="none" w="sm" len="sm"/>
                <a:tailEnd type="none" w="sm" len="sm"/>
              </a:ln>
            </p:spPr>
            <p:txBody>
              <a:bodyPr/>
              <a:lstStyle/>
              <a:p>
                <a:endParaRPr lang="en-US"/>
              </a:p>
            </p:txBody>
          </p:sp>
          <p:sp>
            <p:nvSpPr>
              <p:cNvPr id="84670" name="Freeform 702"/>
              <p:cNvSpPr>
                <a:spLocks noChangeAspect="1"/>
              </p:cNvSpPr>
              <p:nvPr/>
            </p:nvSpPr>
            <p:spPr bwMode="auto">
              <a:xfrm>
                <a:off x="5850" y="1529"/>
                <a:ext cx="12" cy="31"/>
              </a:xfrm>
              <a:custGeom>
                <a:avLst/>
                <a:gdLst>
                  <a:gd name="T0" fmla="*/ 3 w 23"/>
                  <a:gd name="T1" fmla="*/ 0 h 62"/>
                  <a:gd name="T2" fmla="*/ 3 w 23"/>
                  <a:gd name="T3" fmla="*/ 1 h 62"/>
                  <a:gd name="T4" fmla="*/ 2 w 23"/>
                  <a:gd name="T5" fmla="*/ 2 h 62"/>
                  <a:gd name="T6" fmla="*/ 2 w 23"/>
                  <a:gd name="T7" fmla="*/ 2 h 62"/>
                  <a:gd name="T8" fmla="*/ 1 w 23"/>
                  <a:gd name="T9" fmla="*/ 3 h 62"/>
                  <a:gd name="T10" fmla="*/ 1 w 23"/>
                  <a:gd name="T11" fmla="*/ 4 h 62"/>
                  <a:gd name="T12" fmla="*/ 1 w 23"/>
                  <a:gd name="T13" fmla="*/ 5 h 62"/>
                  <a:gd name="T14" fmla="*/ 0 w 23"/>
                  <a:gd name="T15" fmla="*/ 6 h 62"/>
                  <a:gd name="T16" fmla="*/ 0 w 23"/>
                  <a:gd name="T17" fmla="*/ 6 h 62"/>
                  <a:gd name="T18" fmla="*/ 1 w 23"/>
                  <a:gd name="T19" fmla="*/ 7 h 62"/>
                  <a:gd name="T20" fmla="*/ 1 w 23"/>
                  <a:gd name="T21" fmla="*/ 8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62"/>
                  <a:gd name="T35" fmla="*/ 23 w 23"/>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62">
                    <a:moveTo>
                      <a:pt x="22" y="0"/>
                    </a:moveTo>
                    <a:lnTo>
                      <a:pt x="18" y="5"/>
                    </a:lnTo>
                    <a:lnTo>
                      <a:pt x="14" y="11"/>
                    </a:lnTo>
                    <a:lnTo>
                      <a:pt x="10" y="16"/>
                    </a:lnTo>
                    <a:lnTo>
                      <a:pt x="7" y="22"/>
                    </a:lnTo>
                    <a:lnTo>
                      <a:pt x="4" y="28"/>
                    </a:lnTo>
                    <a:lnTo>
                      <a:pt x="2" y="35"/>
                    </a:lnTo>
                    <a:lnTo>
                      <a:pt x="0" y="41"/>
                    </a:lnTo>
                    <a:lnTo>
                      <a:pt x="0" y="48"/>
                    </a:lnTo>
                    <a:lnTo>
                      <a:pt x="1" y="54"/>
                    </a:lnTo>
                    <a:lnTo>
                      <a:pt x="3" y="61"/>
                    </a:lnTo>
                  </a:path>
                </a:pathLst>
              </a:custGeom>
              <a:noFill/>
              <a:ln w="12700" cap="rnd">
                <a:solidFill>
                  <a:srgbClr val="7E0000"/>
                </a:solidFill>
                <a:round/>
                <a:headEnd type="none" w="sm" len="sm"/>
                <a:tailEnd type="none" w="sm" len="sm"/>
              </a:ln>
            </p:spPr>
            <p:txBody>
              <a:bodyPr/>
              <a:lstStyle/>
              <a:p>
                <a:endParaRPr lang="en-US"/>
              </a:p>
            </p:txBody>
          </p:sp>
          <p:sp>
            <p:nvSpPr>
              <p:cNvPr id="84671" name="Freeform 703"/>
              <p:cNvSpPr>
                <a:spLocks noChangeAspect="1"/>
              </p:cNvSpPr>
              <p:nvPr/>
            </p:nvSpPr>
            <p:spPr bwMode="auto">
              <a:xfrm>
                <a:off x="5574" y="1755"/>
                <a:ext cx="49" cy="39"/>
              </a:xfrm>
              <a:custGeom>
                <a:avLst/>
                <a:gdLst>
                  <a:gd name="T0" fmla="*/ 8 w 101"/>
                  <a:gd name="T1" fmla="*/ 0 h 80"/>
                  <a:gd name="T2" fmla="*/ 7 w 101"/>
                  <a:gd name="T3" fmla="*/ 0 h 80"/>
                  <a:gd name="T4" fmla="*/ 7 w 101"/>
                  <a:gd name="T5" fmla="*/ 0 h 80"/>
                  <a:gd name="T6" fmla="*/ 6 w 101"/>
                  <a:gd name="T7" fmla="*/ 0 h 80"/>
                  <a:gd name="T8" fmla="*/ 6 w 101"/>
                  <a:gd name="T9" fmla="*/ 0 h 80"/>
                  <a:gd name="T10" fmla="*/ 5 w 101"/>
                  <a:gd name="T11" fmla="*/ 0 h 80"/>
                  <a:gd name="T12" fmla="*/ 5 w 101"/>
                  <a:gd name="T13" fmla="*/ 0 h 80"/>
                  <a:gd name="T14" fmla="*/ 5 w 101"/>
                  <a:gd name="T15" fmla="*/ 0 h 80"/>
                  <a:gd name="T16" fmla="*/ 4 w 101"/>
                  <a:gd name="T17" fmla="*/ 0 h 80"/>
                  <a:gd name="T18" fmla="*/ 4 w 101"/>
                  <a:gd name="T19" fmla="*/ 0 h 80"/>
                  <a:gd name="T20" fmla="*/ 4 w 101"/>
                  <a:gd name="T21" fmla="*/ 0 h 80"/>
                  <a:gd name="T22" fmla="*/ 4 w 101"/>
                  <a:gd name="T23" fmla="*/ 0 h 80"/>
                  <a:gd name="T24" fmla="*/ 3 w 101"/>
                  <a:gd name="T25" fmla="*/ 1 h 80"/>
                  <a:gd name="T26" fmla="*/ 2 w 101"/>
                  <a:gd name="T27" fmla="*/ 1 h 80"/>
                  <a:gd name="T28" fmla="*/ 1 w 101"/>
                  <a:gd name="T29" fmla="*/ 2 h 80"/>
                  <a:gd name="T30" fmla="*/ 1 w 101"/>
                  <a:gd name="T31" fmla="*/ 3 h 80"/>
                  <a:gd name="T32" fmla="*/ 0 w 101"/>
                  <a:gd name="T33" fmla="*/ 4 h 80"/>
                  <a:gd name="T34" fmla="*/ 0 w 101"/>
                  <a:gd name="T35" fmla="*/ 5 h 80"/>
                  <a:gd name="T36" fmla="*/ 0 w 101"/>
                  <a:gd name="T37" fmla="*/ 6 h 80"/>
                  <a:gd name="T38" fmla="*/ 0 w 101"/>
                  <a:gd name="T39" fmla="*/ 7 h 80"/>
                  <a:gd name="T40" fmla="*/ 0 w 101"/>
                  <a:gd name="T41" fmla="*/ 8 h 80"/>
                  <a:gd name="T42" fmla="*/ 0 w 101"/>
                  <a:gd name="T43" fmla="*/ 9 h 80"/>
                  <a:gd name="T44" fmla="*/ 0 w 101"/>
                  <a:gd name="T45" fmla="*/ 9 h 80"/>
                  <a:gd name="T46" fmla="*/ 1 w 101"/>
                  <a:gd name="T47" fmla="*/ 8 h 80"/>
                  <a:gd name="T48" fmla="*/ 2 w 101"/>
                  <a:gd name="T49" fmla="*/ 7 h 80"/>
                  <a:gd name="T50" fmla="*/ 3 w 101"/>
                  <a:gd name="T51" fmla="*/ 6 h 80"/>
                  <a:gd name="T52" fmla="*/ 4 w 101"/>
                  <a:gd name="T53" fmla="*/ 5 h 80"/>
                  <a:gd name="T54" fmla="*/ 5 w 101"/>
                  <a:gd name="T55" fmla="*/ 4 h 80"/>
                  <a:gd name="T56" fmla="*/ 6 w 101"/>
                  <a:gd name="T57" fmla="*/ 3 h 80"/>
                  <a:gd name="T58" fmla="*/ 7 w 101"/>
                  <a:gd name="T59" fmla="*/ 2 h 80"/>
                  <a:gd name="T60" fmla="*/ 8 w 101"/>
                  <a:gd name="T61" fmla="*/ 2 h 80"/>
                  <a:gd name="T62" fmla="*/ 10 w 101"/>
                  <a:gd name="T63" fmla="*/ 1 h 80"/>
                  <a:gd name="T64" fmla="*/ 12 w 101"/>
                  <a:gd name="T65" fmla="*/ 1 h 80"/>
                  <a:gd name="T66" fmla="*/ 8 w 101"/>
                  <a:gd name="T67" fmla="*/ 0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1"/>
                  <a:gd name="T103" fmla="*/ 0 h 80"/>
                  <a:gd name="T104" fmla="*/ 101 w 101"/>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1" h="80">
                    <a:moveTo>
                      <a:pt x="66" y="7"/>
                    </a:moveTo>
                    <a:lnTo>
                      <a:pt x="63" y="4"/>
                    </a:lnTo>
                    <a:lnTo>
                      <a:pt x="59" y="3"/>
                    </a:lnTo>
                    <a:lnTo>
                      <a:pt x="55" y="1"/>
                    </a:lnTo>
                    <a:lnTo>
                      <a:pt x="52" y="1"/>
                    </a:lnTo>
                    <a:lnTo>
                      <a:pt x="48" y="0"/>
                    </a:lnTo>
                    <a:lnTo>
                      <a:pt x="44" y="1"/>
                    </a:lnTo>
                    <a:lnTo>
                      <a:pt x="41" y="2"/>
                    </a:lnTo>
                    <a:lnTo>
                      <a:pt x="38" y="3"/>
                    </a:lnTo>
                    <a:lnTo>
                      <a:pt x="35" y="4"/>
                    </a:lnTo>
                    <a:lnTo>
                      <a:pt x="33" y="5"/>
                    </a:lnTo>
                    <a:lnTo>
                      <a:pt x="25" y="10"/>
                    </a:lnTo>
                    <a:lnTo>
                      <a:pt x="19" y="15"/>
                    </a:lnTo>
                    <a:lnTo>
                      <a:pt x="13" y="21"/>
                    </a:lnTo>
                    <a:lnTo>
                      <a:pt x="9" y="28"/>
                    </a:lnTo>
                    <a:lnTo>
                      <a:pt x="5" y="35"/>
                    </a:lnTo>
                    <a:lnTo>
                      <a:pt x="3" y="44"/>
                    </a:lnTo>
                    <a:lnTo>
                      <a:pt x="0" y="52"/>
                    </a:lnTo>
                    <a:lnTo>
                      <a:pt x="0" y="61"/>
                    </a:lnTo>
                    <a:lnTo>
                      <a:pt x="0" y="70"/>
                    </a:lnTo>
                    <a:lnTo>
                      <a:pt x="1" y="79"/>
                    </a:lnTo>
                    <a:lnTo>
                      <a:pt x="9" y="70"/>
                    </a:lnTo>
                    <a:lnTo>
                      <a:pt x="17" y="61"/>
                    </a:lnTo>
                    <a:lnTo>
                      <a:pt x="25" y="51"/>
                    </a:lnTo>
                    <a:lnTo>
                      <a:pt x="35" y="42"/>
                    </a:lnTo>
                    <a:lnTo>
                      <a:pt x="44" y="35"/>
                    </a:lnTo>
                    <a:lnTo>
                      <a:pt x="54" y="28"/>
                    </a:lnTo>
                    <a:lnTo>
                      <a:pt x="63" y="22"/>
                    </a:lnTo>
                    <a:lnTo>
                      <a:pt x="75" y="17"/>
                    </a:lnTo>
                    <a:lnTo>
                      <a:pt x="87" y="15"/>
                    </a:lnTo>
                    <a:lnTo>
                      <a:pt x="100" y="14"/>
                    </a:lnTo>
                    <a:lnTo>
                      <a:pt x="66" y="7"/>
                    </a:lnTo>
                  </a:path>
                </a:pathLst>
              </a:custGeom>
              <a:solidFill>
                <a:srgbClr val="E4A5A5"/>
              </a:solidFill>
              <a:ln w="9525" cap="rnd">
                <a:noFill/>
                <a:round/>
                <a:headEnd/>
                <a:tailEnd/>
              </a:ln>
            </p:spPr>
            <p:txBody>
              <a:bodyPr/>
              <a:lstStyle/>
              <a:p>
                <a:endParaRPr lang="en-US"/>
              </a:p>
            </p:txBody>
          </p:sp>
          <p:sp>
            <p:nvSpPr>
              <p:cNvPr id="84672" name="Freeform 704"/>
              <p:cNvSpPr>
                <a:spLocks noChangeAspect="1"/>
              </p:cNvSpPr>
              <p:nvPr/>
            </p:nvSpPr>
            <p:spPr bwMode="auto">
              <a:xfrm>
                <a:off x="5348" y="1102"/>
                <a:ext cx="37" cy="49"/>
              </a:xfrm>
              <a:custGeom>
                <a:avLst/>
                <a:gdLst>
                  <a:gd name="T0" fmla="*/ 5 w 77"/>
                  <a:gd name="T1" fmla="*/ 5 h 101"/>
                  <a:gd name="T2" fmla="*/ 5 w 77"/>
                  <a:gd name="T3" fmla="*/ 5 h 101"/>
                  <a:gd name="T4" fmla="*/ 4 w 77"/>
                  <a:gd name="T5" fmla="*/ 6 h 101"/>
                  <a:gd name="T6" fmla="*/ 3 w 77"/>
                  <a:gd name="T7" fmla="*/ 7 h 101"/>
                  <a:gd name="T8" fmla="*/ 3 w 77"/>
                  <a:gd name="T9" fmla="*/ 7 h 101"/>
                  <a:gd name="T10" fmla="*/ 3 w 77"/>
                  <a:gd name="T11" fmla="*/ 8 h 101"/>
                  <a:gd name="T12" fmla="*/ 2 w 77"/>
                  <a:gd name="T13" fmla="*/ 8 h 101"/>
                  <a:gd name="T14" fmla="*/ 2 w 77"/>
                  <a:gd name="T15" fmla="*/ 9 h 101"/>
                  <a:gd name="T16" fmla="*/ 2 w 77"/>
                  <a:gd name="T17" fmla="*/ 10 h 101"/>
                  <a:gd name="T18" fmla="*/ 2 w 77"/>
                  <a:gd name="T19" fmla="*/ 11 h 101"/>
                  <a:gd name="T20" fmla="*/ 2 w 77"/>
                  <a:gd name="T21" fmla="*/ 12 h 101"/>
                  <a:gd name="T22" fmla="*/ 2 w 77"/>
                  <a:gd name="T23" fmla="*/ 12 h 101"/>
                  <a:gd name="T24" fmla="*/ 1 w 77"/>
                  <a:gd name="T25" fmla="*/ 12 h 101"/>
                  <a:gd name="T26" fmla="*/ 1 w 77"/>
                  <a:gd name="T27" fmla="*/ 11 h 101"/>
                  <a:gd name="T28" fmla="*/ 0 w 77"/>
                  <a:gd name="T29" fmla="*/ 11 h 101"/>
                  <a:gd name="T30" fmla="*/ 0 w 77"/>
                  <a:gd name="T31" fmla="*/ 11 h 101"/>
                  <a:gd name="T32" fmla="*/ 0 w 77"/>
                  <a:gd name="T33" fmla="*/ 11 h 101"/>
                  <a:gd name="T34" fmla="*/ 0 w 77"/>
                  <a:gd name="T35" fmla="*/ 10 h 101"/>
                  <a:gd name="T36" fmla="*/ 0 w 77"/>
                  <a:gd name="T37" fmla="*/ 10 h 101"/>
                  <a:gd name="T38" fmla="*/ 0 w 77"/>
                  <a:gd name="T39" fmla="*/ 10 h 101"/>
                  <a:gd name="T40" fmla="*/ 0 w 77"/>
                  <a:gd name="T41" fmla="*/ 9 h 101"/>
                  <a:gd name="T42" fmla="*/ 0 w 77"/>
                  <a:gd name="T43" fmla="*/ 9 h 101"/>
                  <a:gd name="T44" fmla="*/ 0 w 77"/>
                  <a:gd name="T45" fmla="*/ 9 h 101"/>
                  <a:gd name="T46" fmla="*/ 0 w 77"/>
                  <a:gd name="T47" fmla="*/ 8 h 101"/>
                  <a:gd name="T48" fmla="*/ 0 w 77"/>
                  <a:gd name="T49" fmla="*/ 7 h 101"/>
                  <a:gd name="T50" fmla="*/ 1 w 77"/>
                  <a:gd name="T51" fmla="*/ 6 h 101"/>
                  <a:gd name="T52" fmla="*/ 2 w 77"/>
                  <a:gd name="T53" fmla="*/ 5 h 101"/>
                  <a:gd name="T54" fmla="*/ 3 w 77"/>
                  <a:gd name="T55" fmla="*/ 4 h 101"/>
                  <a:gd name="T56" fmla="*/ 4 w 77"/>
                  <a:gd name="T57" fmla="*/ 3 h 101"/>
                  <a:gd name="T58" fmla="*/ 5 w 77"/>
                  <a:gd name="T59" fmla="*/ 2 h 101"/>
                  <a:gd name="T60" fmla="*/ 6 w 77"/>
                  <a:gd name="T61" fmla="*/ 1 h 101"/>
                  <a:gd name="T62" fmla="*/ 7 w 77"/>
                  <a:gd name="T63" fmla="*/ 0 h 101"/>
                  <a:gd name="T64" fmla="*/ 9 w 77"/>
                  <a:gd name="T65" fmla="*/ 0 h 101"/>
                  <a:gd name="T66" fmla="*/ 5 w 77"/>
                  <a:gd name="T67" fmla="*/ 5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
                  <a:gd name="T103" fmla="*/ 0 h 101"/>
                  <a:gd name="T104" fmla="*/ 77 w 77"/>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 h="101">
                    <a:moveTo>
                      <a:pt x="45" y="43"/>
                    </a:moveTo>
                    <a:lnTo>
                      <a:pt x="41" y="48"/>
                    </a:lnTo>
                    <a:lnTo>
                      <a:pt x="36" y="53"/>
                    </a:lnTo>
                    <a:lnTo>
                      <a:pt x="32" y="58"/>
                    </a:lnTo>
                    <a:lnTo>
                      <a:pt x="29" y="64"/>
                    </a:lnTo>
                    <a:lnTo>
                      <a:pt x="25" y="69"/>
                    </a:lnTo>
                    <a:lnTo>
                      <a:pt x="22" y="75"/>
                    </a:lnTo>
                    <a:lnTo>
                      <a:pt x="19" y="81"/>
                    </a:lnTo>
                    <a:lnTo>
                      <a:pt x="18" y="87"/>
                    </a:lnTo>
                    <a:lnTo>
                      <a:pt x="17" y="94"/>
                    </a:lnTo>
                    <a:lnTo>
                      <a:pt x="16" y="100"/>
                    </a:lnTo>
                    <a:lnTo>
                      <a:pt x="13" y="100"/>
                    </a:lnTo>
                    <a:lnTo>
                      <a:pt x="10" y="99"/>
                    </a:lnTo>
                    <a:lnTo>
                      <a:pt x="7" y="98"/>
                    </a:lnTo>
                    <a:lnTo>
                      <a:pt x="5" y="95"/>
                    </a:lnTo>
                    <a:lnTo>
                      <a:pt x="3" y="93"/>
                    </a:lnTo>
                    <a:lnTo>
                      <a:pt x="2" y="91"/>
                    </a:lnTo>
                    <a:lnTo>
                      <a:pt x="1" y="89"/>
                    </a:lnTo>
                    <a:lnTo>
                      <a:pt x="0" y="86"/>
                    </a:lnTo>
                    <a:lnTo>
                      <a:pt x="0" y="83"/>
                    </a:lnTo>
                    <a:lnTo>
                      <a:pt x="0" y="81"/>
                    </a:lnTo>
                    <a:lnTo>
                      <a:pt x="0" y="69"/>
                    </a:lnTo>
                    <a:lnTo>
                      <a:pt x="4" y="58"/>
                    </a:lnTo>
                    <a:lnTo>
                      <a:pt x="10" y="49"/>
                    </a:lnTo>
                    <a:lnTo>
                      <a:pt x="18" y="41"/>
                    </a:lnTo>
                    <a:lnTo>
                      <a:pt x="27" y="35"/>
                    </a:lnTo>
                    <a:lnTo>
                      <a:pt x="37" y="28"/>
                    </a:lnTo>
                    <a:lnTo>
                      <a:pt x="48" y="22"/>
                    </a:lnTo>
                    <a:lnTo>
                      <a:pt x="57" y="15"/>
                    </a:lnTo>
                    <a:lnTo>
                      <a:pt x="67" y="7"/>
                    </a:lnTo>
                    <a:lnTo>
                      <a:pt x="76" y="0"/>
                    </a:lnTo>
                    <a:lnTo>
                      <a:pt x="45" y="43"/>
                    </a:lnTo>
                  </a:path>
                </a:pathLst>
              </a:custGeom>
              <a:solidFill>
                <a:srgbClr val="E3D8DF"/>
              </a:solidFill>
              <a:ln w="9525" cap="rnd">
                <a:noFill/>
                <a:round/>
                <a:headEnd/>
                <a:tailEnd/>
              </a:ln>
            </p:spPr>
            <p:txBody>
              <a:bodyPr/>
              <a:lstStyle/>
              <a:p>
                <a:endParaRPr lang="en-US"/>
              </a:p>
            </p:txBody>
          </p:sp>
          <p:sp>
            <p:nvSpPr>
              <p:cNvPr id="84673" name="Freeform 705"/>
              <p:cNvSpPr>
                <a:spLocks noChangeAspect="1"/>
              </p:cNvSpPr>
              <p:nvPr/>
            </p:nvSpPr>
            <p:spPr bwMode="auto">
              <a:xfrm>
                <a:off x="5315" y="1357"/>
                <a:ext cx="24" cy="36"/>
              </a:xfrm>
              <a:custGeom>
                <a:avLst/>
                <a:gdLst>
                  <a:gd name="T0" fmla="*/ 3 w 48"/>
                  <a:gd name="T1" fmla="*/ 1 h 75"/>
                  <a:gd name="T2" fmla="*/ 3 w 48"/>
                  <a:gd name="T3" fmla="*/ 2 h 75"/>
                  <a:gd name="T4" fmla="*/ 3 w 48"/>
                  <a:gd name="T5" fmla="*/ 3 h 75"/>
                  <a:gd name="T6" fmla="*/ 3 w 48"/>
                  <a:gd name="T7" fmla="*/ 3 h 75"/>
                  <a:gd name="T8" fmla="*/ 3 w 48"/>
                  <a:gd name="T9" fmla="*/ 4 h 75"/>
                  <a:gd name="T10" fmla="*/ 3 w 48"/>
                  <a:gd name="T11" fmla="*/ 5 h 75"/>
                  <a:gd name="T12" fmla="*/ 3 w 48"/>
                  <a:gd name="T13" fmla="*/ 6 h 75"/>
                  <a:gd name="T14" fmla="*/ 4 w 48"/>
                  <a:gd name="T15" fmla="*/ 6 h 75"/>
                  <a:gd name="T16" fmla="*/ 5 w 48"/>
                  <a:gd name="T17" fmla="*/ 7 h 75"/>
                  <a:gd name="T18" fmla="*/ 6 w 48"/>
                  <a:gd name="T19" fmla="*/ 8 h 75"/>
                  <a:gd name="T20" fmla="*/ 6 w 48"/>
                  <a:gd name="T21" fmla="*/ 8 h 75"/>
                  <a:gd name="T22" fmla="*/ 6 w 48"/>
                  <a:gd name="T23" fmla="*/ 8 h 75"/>
                  <a:gd name="T24" fmla="*/ 6 w 48"/>
                  <a:gd name="T25" fmla="*/ 8 h 75"/>
                  <a:gd name="T26" fmla="*/ 5 w 48"/>
                  <a:gd name="T27" fmla="*/ 8 h 75"/>
                  <a:gd name="T28" fmla="*/ 3 w 48"/>
                  <a:gd name="T29" fmla="*/ 8 h 75"/>
                  <a:gd name="T30" fmla="*/ 3 w 48"/>
                  <a:gd name="T31" fmla="*/ 7 h 75"/>
                  <a:gd name="T32" fmla="*/ 3 w 48"/>
                  <a:gd name="T33" fmla="*/ 7 h 75"/>
                  <a:gd name="T34" fmla="*/ 2 w 48"/>
                  <a:gd name="T35" fmla="*/ 7 h 75"/>
                  <a:gd name="T36" fmla="*/ 1 w 48"/>
                  <a:gd name="T37" fmla="*/ 6 h 75"/>
                  <a:gd name="T38" fmla="*/ 1 w 48"/>
                  <a:gd name="T39" fmla="*/ 6 h 75"/>
                  <a:gd name="T40" fmla="*/ 1 w 48"/>
                  <a:gd name="T41" fmla="*/ 5 h 75"/>
                  <a:gd name="T42" fmla="*/ 1 w 48"/>
                  <a:gd name="T43" fmla="*/ 4 h 75"/>
                  <a:gd name="T44" fmla="*/ 1 w 48"/>
                  <a:gd name="T45" fmla="*/ 4 h 75"/>
                  <a:gd name="T46" fmla="*/ 0 w 48"/>
                  <a:gd name="T47" fmla="*/ 4 h 75"/>
                  <a:gd name="T48" fmla="*/ 1 w 48"/>
                  <a:gd name="T49" fmla="*/ 3 h 75"/>
                  <a:gd name="T50" fmla="*/ 1 w 48"/>
                  <a:gd name="T51" fmla="*/ 3 h 75"/>
                  <a:gd name="T52" fmla="*/ 1 w 48"/>
                  <a:gd name="T53" fmla="*/ 2 h 75"/>
                  <a:gd name="T54" fmla="*/ 1 w 48"/>
                  <a:gd name="T55" fmla="*/ 2 h 75"/>
                  <a:gd name="T56" fmla="*/ 1 w 48"/>
                  <a:gd name="T57" fmla="*/ 1 h 75"/>
                  <a:gd name="T58" fmla="*/ 2 w 48"/>
                  <a:gd name="T59" fmla="*/ 1 h 75"/>
                  <a:gd name="T60" fmla="*/ 2 w 48"/>
                  <a:gd name="T61" fmla="*/ 0 h 75"/>
                  <a:gd name="T62" fmla="*/ 2 w 48"/>
                  <a:gd name="T63" fmla="*/ 0 h 75"/>
                  <a:gd name="T64" fmla="*/ 3 w 48"/>
                  <a:gd name="T65" fmla="*/ 0 h 75"/>
                  <a:gd name="T66" fmla="*/ 3 w 48"/>
                  <a:gd name="T67" fmla="*/ 1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75"/>
                  <a:gd name="T104" fmla="*/ 48 w 48"/>
                  <a:gd name="T105" fmla="*/ 75 h 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75">
                    <a:moveTo>
                      <a:pt x="18" y="10"/>
                    </a:moveTo>
                    <a:lnTo>
                      <a:pt x="17" y="17"/>
                    </a:lnTo>
                    <a:lnTo>
                      <a:pt x="18" y="24"/>
                    </a:lnTo>
                    <a:lnTo>
                      <a:pt x="19" y="32"/>
                    </a:lnTo>
                    <a:lnTo>
                      <a:pt x="22" y="39"/>
                    </a:lnTo>
                    <a:lnTo>
                      <a:pt x="25" y="45"/>
                    </a:lnTo>
                    <a:lnTo>
                      <a:pt x="28" y="51"/>
                    </a:lnTo>
                    <a:lnTo>
                      <a:pt x="32" y="58"/>
                    </a:lnTo>
                    <a:lnTo>
                      <a:pt x="37" y="64"/>
                    </a:lnTo>
                    <a:lnTo>
                      <a:pt x="41" y="69"/>
                    </a:lnTo>
                    <a:lnTo>
                      <a:pt x="47" y="74"/>
                    </a:lnTo>
                    <a:lnTo>
                      <a:pt x="41" y="73"/>
                    </a:lnTo>
                    <a:lnTo>
                      <a:pt x="35" y="71"/>
                    </a:lnTo>
                    <a:lnTo>
                      <a:pt x="28" y="69"/>
                    </a:lnTo>
                    <a:lnTo>
                      <a:pt x="22" y="67"/>
                    </a:lnTo>
                    <a:lnTo>
                      <a:pt x="17" y="64"/>
                    </a:lnTo>
                    <a:lnTo>
                      <a:pt x="12" y="60"/>
                    </a:lnTo>
                    <a:lnTo>
                      <a:pt x="8" y="56"/>
                    </a:lnTo>
                    <a:lnTo>
                      <a:pt x="4" y="51"/>
                    </a:lnTo>
                    <a:lnTo>
                      <a:pt x="2" y="46"/>
                    </a:lnTo>
                    <a:lnTo>
                      <a:pt x="1" y="40"/>
                    </a:lnTo>
                    <a:lnTo>
                      <a:pt x="0" y="36"/>
                    </a:lnTo>
                    <a:lnTo>
                      <a:pt x="1" y="31"/>
                    </a:lnTo>
                    <a:lnTo>
                      <a:pt x="1" y="26"/>
                    </a:lnTo>
                    <a:lnTo>
                      <a:pt x="3" y="22"/>
                    </a:lnTo>
                    <a:lnTo>
                      <a:pt x="4" y="17"/>
                    </a:lnTo>
                    <a:lnTo>
                      <a:pt x="6" y="13"/>
                    </a:lnTo>
                    <a:lnTo>
                      <a:pt x="9" y="9"/>
                    </a:lnTo>
                    <a:lnTo>
                      <a:pt x="12" y="5"/>
                    </a:lnTo>
                    <a:lnTo>
                      <a:pt x="16" y="2"/>
                    </a:lnTo>
                    <a:lnTo>
                      <a:pt x="20" y="0"/>
                    </a:lnTo>
                    <a:lnTo>
                      <a:pt x="18" y="10"/>
                    </a:lnTo>
                  </a:path>
                </a:pathLst>
              </a:custGeom>
              <a:solidFill>
                <a:srgbClr val="E3D8DF"/>
              </a:solidFill>
              <a:ln w="9525" cap="rnd">
                <a:noFill/>
                <a:round/>
                <a:headEnd/>
                <a:tailEnd/>
              </a:ln>
            </p:spPr>
            <p:txBody>
              <a:bodyPr/>
              <a:lstStyle/>
              <a:p>
                <a:endParaRPr lang="en-US"/>
              </a:p>
            </p:txBody>
          </p:sp>
          <p:sp>
            <p:nvSpPr>
              <p:cNvPr id="84674" name="Freeform 706"/>
              <p:cNvSpPr>
                <a:spLocks noChangeAspect="1"/>
              </p:cNvSpPr>
              <p:nvPr/>
            </p:nvSpPr>
            <p:spPr bwMode="auto">
              <a:xfrm>
                <a:off x="5299" y="1404"/>
                <a:ext cx="52" cy="9"/>
              </a:xfrm>
              <a:custGeom>
                <a:avLst/>
                <a:gdLst>
                  <a:gd name="T0" fmla="*/ 0 w 107"/>
                  <a:gd name="T1" fmla="*/ 0 h 19"/>
                  <a:gd name="T2" fmla="*/ 0 w 107"/>
                  <a:gd name="T3" fmla="*/ 0 h 19"/>
                  <a:gd name="T4" fmla="*/ 0 w 107"/>
                  <a:gd name="T5" fmla="*/ 1 h 19"/>
                  <a:gd name="T6" fmla="*/ 1 w 107"/>
                  <a:gd name="T7" fmla="*/ 1 h 19"/>
                  <a:gd name="T8" fmla="*/ 1 w 107"/>
                  <a:gd name="T9" fmla="*/ 1 h 19"/>
                  <a:gd name="T10" fmla="*/ 1 w 107"/>
                  <a:gd name="T11" fmla="*/ 1 h 19"/>
                  <a:gd name="T12" fmla="*/ 2 w 107"/>
                  <a:gd name="T13" fmla="*/ 1 h 19"/>
                  <a:gd name="T14" fmla="*/ 2 w 107"/>
                  <a:gd name="T15" fmla="*/ 1 h 19"/>
                  <a:gd name="T16" fmla="*/ 2 w 107"/>
                  <a:gd name="T17" fmla="*/ 1 h 19"/>
                  <a:gd name="T18" fmla="*/ 2 w 107"/>
                  <a:gd name="T19" fmla="*/ 1 h 19"/>
                  <a:gd name="T20" fmla="*/ 2 w 107"/>
                  <a:gd name="T21" fmla="*/ 1 h 19"/>
                  <a:gd name="T22" fmla="*/ 2 w 107"/>
                  <a:gd name="T23" fmla="*/ 1 h 19"/>
                  <a:gd name="T24" fmla="*/ 2 w 107"/>
                  <a:gd name="T25" fmla="*/ 1 h 19"/>
                  <a:gd name="T26" fmla="*/ 2 w 107"/>
                  <a:gd name="T27" fmla="*/ 1 h 19"/>
                  <a:gd name="T28" fmla="*/ 2 w 107"/>
                  <a:gd name="T29" fmla="*/ 1 h 19"/>
                  <a:gd name="T30" fmla="*/ 2 w 107"/>
                  <a:gd name="T31" fmla="*/ 1 h 19"/>
                  <a:gd name="T32" fmla="*/ 2 w 107"/>
                  <a:gd name="T33" fmla="*/ 1 h 19"/>
                  <a:gd name="T34" fmla="*/ 2 w 107"/>
                  <a:gd name="T35" fmla="*/ 1 h 19"/>
                  <a:gd name="T36" fmla="*/ 2 w 107"/>
                  <a:gd name="T37" fmla="*/ 1 h 19"/>
                  <a:gd name="T38" fmla="*/ 1 w 107"/>
                  <a:gd name="T39" fmla="*/ 1 h 19"/>
                  <a:gd name="T40" fmla="*/ 1 w 107"/>
                  <a:gd name="T41" fmla="*/ 2 h 19"/>
                  <a:gd name="T42" fmla="*/ 1 w 107"/>
                  <a:gd name="T43" fmla="*/ 2 h 19"/>
                  <a:gd name="T44" fmla="*/ 1 w 107"/>
                  <a:gd name="T45" fmla="*/ 2 h 19"/>
                  <a:gd name="T46" fmla="*/ 1 w 107"/>
                  <a:gd name="T47" fmla="*/ 2 h 19"/>
                  <a:gd name="T48" fmla="*/ 3 w 107"/>
                  <a:gd name="T49" fmla="*/ 1 h 19"/>
                  <a:gd name="T50" fmla="*/ 4 w 107"/>
                  <a:gd name="T51" fmla="*/ 1 h 19"/>
                  <a:gd name="T52" fmla="*/ 6 w 107"/>
                  <a:gd name="T53" fmla="*/ 1 h 19"/>
                  <a:gd name="T54" fmla="*/ 7 w 107"/>
                  <a:gd name="T55" fmla="*/ 1 h 19"/>
                  <a:gd name="T56" fmla="*/ 8 w 107"/>
                  <a:gd name="T57" fmla="*/ 0 h 19"/>
                  <a:gd name="T58" fmla="*/ 10 w 107"/>
                  <a:gd name="T59" fmla="*/ 0 h 19"/>
                  <a:gd name="T60" fmla="*/ 11 w 107"/>
                  <a:gd name="T61" fmla="*/ 0 h 19"/>
                  <a:gd name="T62" fmla="*/ 11 w 107"/>
                  <a:gd name="T63" fmla="*/ 0 h 19"/>
                  <a:gd name="T64" fmla="*/ 12 w 107"/>
                  <a:gd name="T65" fmla="*/ 0 h 19"/>
                  <a:gd name="T66" fmla="*/ 12 w 107"/>
                  <a:gd name="T67" fmla="*/ 0 h 19"/>
                  <a:gd name="T68" fmla="*/ 12 w 107"/>
                  <a:gd name="T69" fmla="*/ 0 h 19"/>
                  <a:gd name="T70" fmla="*/ 11 w 107"/>
                  <a:gd name="T71" fmla="*/ 0 h 19"/>
                  <a:gd name="T72" fmla="*/ 10 w 107"/>
                  <a:gd name="T73" fmla="*/ 0 h 19"/>
                  <a:gd name="T74" fmla="*/ 8 w 107"/>
                  <a:gd name="T75" fmla="*/ 0 h 19"/>
                  <a:gd name="T76" fmla="*/ 7 w 107"/>
                  <a:gd name="T77" fmla="*/ 0 h 19"/>
                  <a:gd name="T78" fmla="*/ 6 w 107"/>
                  <a:gd name="T79" fmla="*/ 0 h 19"/>
                  <a:gd name="T80" fmla="*/ 5 w 107"/>
                  <a:gd name="T81" fmla="*/ 0 h 19"/>
                  <a:gd name="T82" fmla="*/ 4 w 107"/>
                  <a:gd name="T83" fmla="*/ 0 h 19"/>
                  <a:gd name="T84" fmla="*/ 2 w 107"/>
                  <a:gd name="T85" fmla="*/ 0 h 19"/>
                  <a:gd name="T86" fmla="*/ 1 w 107"/>
                  <a:gd name="T87" fmla="*/ 0 h 19"/>
                  <a:gd name="T88" fmla="*/ 0 w 107"/>
                  <a:gd name="T89" fmla="*/ 0 h 19"/>
                  <a:gd name="T90" fmla="*/ 0 w 107"/>
                  <a:gd name="T91" fmla="*/ 0 h 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19"/>
                  <a:gd name="T140" fmla="*/ 107 w 107"/>
                  <a:gd name="T141" fmla="*/ 19 h 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19">
                    <a:moveTo>
                      <a:pt x="0" y="5"/>
                    </a:moveTo>
                    <a:lnTo>
                      <a:pt x="3" y="6"/>
                    </a:lnTo>
                    <a:lnTo>
                      <a:pt x="7" y="8"/>
                    </a:lnTo>
                    <a:lnTo>
                      <a:pt x="9" y="8"/>
                    </a:lnTo>
                    <a:lnTo>
                      <a:pt x="12" y="9"/>
                    </a:lnTo>
                    <a:lnTo>
                      <a:pt x="14" y="9"/>
                    </a:lnTo>
                    <a:lnTo>
                      <a:pt x="16" y="10"/>
                    </a:lnTo>
                    <a:lnTo>
                      <a:pt x="17" y="10"/>
                    </a:lnTo>
                    <a:lnTo>
                      <a:pt x="18" y="11"/>
                    </a:lnTo>
                    <a:lnTo>
                      <a:pt x="19" y="11"/>
                    </a:lnTo>
                    <a:lnTo>
                      <a:pt x="20" y="11"/>
                    </a:lnTo>
                    <a:lnTo>
                      <a:pt x="19" y="11"/>
                    </a:lnTo>
                    <a:lnTo>
                      <a:pt x="18" y="12"/>
                    </a:lnTo>
                    <a:lnTo>
                      <a:pt x="17" y="12"/>
                    </a:lnTo>
                    <a:lnTo>
                      <a:pt x="17" y="14"/>
                    </a:lnTo>
                    <a:lnTo>
                      <a:pt x="16" y="14"/>
                    </a:lnTo>
                    <a:lnTo>
                      <a:pt x="15" y="15"/>
                    </a:lnTo>
                    <a:lnTo>
                      <a:pt x="14" y="17"/>
                    </a:lnTo>
                    <a:lnTo>
                      <a:pt x="13" y="18"/>
                    </a:lnTo>
                    <a:lnTo>
                      <a:pt x="14" y="18"/>
                    </a:lnTo>
                    <a:lnTo>
                      <a:pt x="25" y="15"/>
                    </a:lnTo>
                    <a:lnTo>
                      <a:pt x="38" y="13"/>
                    </a:lnTo>
                    <a:lnTo>
                      <a:pt x="50" y="10"/>
                    </a:lnTo>
                    <a:lnTo>
                      <a:pt x="62" y="8"/>
                    </a:lnTo>
                    <a:lnTo>
                      <a:pt x="74" y="6"/>
                    </a:lnTo>
                    <a:lnTo>
                      <a:pt x="84" y="4"/>
                    </a:lnTo>
                    <a:lnTo>
                      <a:pt x="93" y="3"/>
                    </a:lnTo>
                    <a:lnTo>
                      <a:pt x="99" y="2"/>
                    </a:lnTo>
                    <a:lnTo>
                      <a:pt x="103" y="1"/>
                    </a:lnTo>
                    <a:lnTo>
                      <a:pt x="106" y="1"/>
                    </a:lnTo>
                    <a:lnTo>
                      <a:pt x="95" y="1"/>
                    </a:lnTo>
                    <a:lnTo>
                      <a:pt x="84" y="0"/>
                    </a:lnTo>
                    <a:lnTo>
                      <a:pt x="74" y="0"/>
                    </a:lnTo>
                    <a:lnTo>
                      <a:pt x="64" y="0"/>
                    </a:lnTo>
                    <a:lnTo>
                      <a:pt x="53" y="0"/>
                    </a:lnTo>
                    <a:lnTo>
                      <a:pt x="42" y="0"/>
                    </a:lnTo>
                    <a:lnTo>
                      <a:pt x="32" y="1"/>
                    </a:lnTo>
                    <a:lnTo>
                      <a:pt x="22" y="2"/>
                    </a:lnTo>
                    <a:lnTo>
                      <a:pt x="11" y="4"/>
                    </a:lnTo>
                    <a:lnTo>
                      <a:pt x="1" y="5"/>
                    </a:lnTo>
                    <a:lnTo>
                      <a:pt x="0" y="5"/>
                    </a:lnTo>
                  </a:path>
                </a:pathLst>
              </a:custGeom>
              <a:solidFill>
                <a:srgbClr val="A27994"/>
              </a:solidFill>
              <a:ln w="9525" cap="rnd">
                <a:noFill/>
                <a:round/>
                <a:headEnd/>
                <a:tailEnd/>
              </a:ln>
            </p:spPr>
            <p:txBody>
              <a:bodyPr/>
              <a:lstStyle/>
              <a:p>
                <a:endParaRPr lang="en-US"/>
              </a:p>
            </p:txBody>
          </p:sp>
          <p:sp>
            <p:nvSpPr>
              <p:cNvPr id="84675" name="Freeform 707"/>
              <p:cNvSpPr>
                <a:spLocks noChangeAspect="1"/>
              </p:cNvSpPr>
              <p:nvPr/>
            </p:nvSpPr>
            <p:spPr bwMode="auto">
              <a:xfrm>
                <a:off x="5210" y="1330"/>
                <a:ext cx="25" cy="9"/>
              </a:xfrm>
              <a:custGeom>
                <a:avLst/>
                <a:gdLst>
                  <a:gd name="T0" fmla="*/ 0 w 52"/>
                  <a:gd name="T1" fmla="*/ 2 h 17"/>
                  <a:gd name="T2" fmla="*/ 0 w 52"/>
                  <a:gd name="T3" fmla="*/ 2 h 17"/>
                  <a:gd name="T4" fmla="*/ 1 w 52"/>
                  <a:gd name="T5" fmla="*/ 2 h 17"/>
                  <a:gd name="T6" fmla="*/ 1 w 52"/>
                  <a:gd name="T7" fmla="*/ 1 h 17"/>
                  <a:gd name="T8" fmla="*/ 2 w 52"/>
                  <a:gd name="T9" fmla="*/ 1 h 17"/>
                  <a:gd name="T10" fmla="*/ 3 w 52"/>
                  <a:gd name="T11" fmla="*/ 1 h 17"/>
                  <a:gd name="T12" fmla="*/ 3 w 52"/>
                  <a:gd name="T13" fmla="*/ 1 h 17"/>
                  <a:gd name="T14" fmla="*/ 4 w 52"/>
                  <a:gd name="T15" fmla="*/ 1 h 17"/>
                  <a:gd name="T16" fmla="*/ 5 w 52"/>
                  <a:gd name="T17" fmla="*/ 0 h 17"/>
                  <a:gd name="T18" fmla="*/ 5 w 52"/>
                  <a:gd name="T19" fmla="*/ 0 h 17"/>
                  <a:gd name="T20" fmla="*/ 6 w 5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17"/>
                  <a:gd name="T35" fmla="*/ 52 w 5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17">
                    <a:moveTo>
                      <a:pt x="0" y="16"/>
                    </a:moveTo>
                    <a:lnTo>
                      <a:pt x="4" y="16"/>
                    </a:lnTo>
                    <a:lnTo>
                      <a:pt x="10" y="16"/>
                    </a:lnTo>
                    <a:lnTo>
                      <a:pt x="15" y="8"/>
                    </a:lnTo>
                    <a:lnTo>
                      <a:pt x="20" y="8"/>
                    </a:lnTo>
                    <a:lnTo>
                      <a:pt x="26" y="8"/>
                    </a:lnTo>
                    <a:lnTo>
                      <a:pt x="31" y="8"/>
                    </a:lnTo>
                    <a:lnTo>
                      <a:pt x="35" y="8"/>
                    </a:lnTo>
                    <a:lnTo>
                      <a:pt x="41" y="0"/>
                    </a:lnTo>
                    <a:lnTo>
                      <a:pt x="46" y="0"/>
                    </a:lnTo>
                    <a:lnTo>
                      <a:pt x="51" y="0"/>
                    </a:lnTo>
                  </a:path>
                </a:pathLst>
              </a:custGeom>
              <a:noFill/>
              <a:ln w="12700" cap="rnd">
                <a:solidFill>
                  <a:srgbClr val="C37790"/>
                </a:solidFill>
                <a:round/>
                <a:headEnd type="none" w="sm" len="sm"/>
                <a:tailEnd type="none" w="sm" len="sm"/>
              </a:ln>
            </p:spPr>
            <p:txBody>
              <a:bodyPr/>
              <a:lstStyle/>
              <a:p>
                <a:endParaRPr lang="en-US"/>
              </a:p>
            </p:txBody>
          </p:sp>
          <p:sp>
            <p:nvSpPr>
              <p:cNvPr id="84676" name="Freeform 708"/>
              <p:cNvSpPr>
                <a:spLocks noChangeAspect="1"/>
              </p:cNvSpPr>
              <p:nvPr/>
            </p:nvSpPr>
            <p:spPr bwMode="auto">
              <a:xfrm>
                <a:off x="5238" y="1532"/>
                <a:ext cx="53" cy="23"/>
              </a:xfrm>
              <a:custGeom>
                <a:avLst/>
                <a:gdLst>
                  <a:gd name="T0" fmla="*/ 13 w 108"/>
                  <a:gd name="T1" fmla="*/ 5 h 47"/>
                  <a:gd name="T2" fmla="*/ 13 w 108"/>
                  <a:gd name="T3" fmla="*/ 5 h 47"/>
                  <a:gd name="T4" fmla="*/ 12 w 108"/>
                  <a:gd name="T5" fmla="*/ 5 h 47"/>
                  <a:gd name="T6" fmla="*/ 12 w 108"/>
                  <a:gd name="T7" fmla="*/ 4 h 47"/>
                  <a:gd name="T8" fmla="*/ 11 w 108"/>
                  <a:gd name="T9" fmla="*/ 4 h 47"/>
                  <a:gd name="T10" fmla="*/ 10 w 108"/>
                  <a:gd name="T11" fmla="*/ 3 h 47"/>
                  <a:gd name="T12" fmla="*/ 10 w 108"/>
                  <a:gd name="T13" fmla="*/ 3 h 47"/>
                  <a:gd name="T14" fmla="*/ 9 w 108"/>
                  <a:gd name="T15" fmla="*/ 3 h 47"/>
                  <a:gd name="T16" fmla="*/ 8 w 108"/>
                  <a:gd name="T17" fmla="*/ 2 h 47"/>
                  <a:gd name="T18" fmla="*/ 8 w 108"/>
                  <a:gd name="T19" fmla="*/ 2 h 47"/>
                  <a:gd name="T20" fmla="*/ 8 w 108"/>
                  <a:gd name="T21" fmla="*/ 2 h 47"/>
                  <a:gd name="T22" fmla="*/ 8 w 108"/>
                  <a:gd name="T23" fmla="*/ 2 h 47"/>
                  <a:gd name="T24" fmla="*/ 8 w 108"/>
                  <a:gd name="T25" fmla="*/ 2 h 47"/>
                  <a:gd name="T26" fmla="*/ 7 w 108"/>
                  <a:gd name="T27" fmla="*/ 2 h 47"/>
                  <a:gd name="T28" fmla="*/ 7 w 108"/>
                  <a:gd name="T29" fmla="*/ 2 h 47"/>
                  <a:gd name="T30" fmla="*/ 7 w 108"/>
                  <a:gd name="T31" fmla="*/ 2 h 47"/>
                  <a:gd name="T32" fmla="*/ 7 w 108"/>
                  <a:gd name="T33" fmla="*/ 2 h 47"/>
                  <a:gd name="T34" fmla="*/ 7 w 108"/>
                  <a:gd name="T35" fmla="*/ 2 h 47"/>
                  <a:gd name="T36" fmla="*/ 6 w 108"/>
                  <a:gd name="T37" fmla="*/ 2 h 47"/>
                  <a:gd name="T38" fmla="*/ 6 w 108"/>
                  <a:gd name="T39" fmla="*/ 1 h 47"/>
                  <a:gd name="T40" fmla="*/ 6 w 108"/>
                  <a:gd name="T41" fmla="*/ 1 h 47"/>
                  <a:gd name="T42" fmla="*/ 6 w 108"/>
                  <a:gd name="T43" fmla="*/ 1 h 47"/>
                  <a:gd name="T44" fmla="*/ 6 w 108"/>
                  <a:gd name="T45" fmla="*/ 1 h 47"/>
                  <a:gd name="T46" fmla="*/ 5 w 108"/>
                  <a:gd name="T47" fmla="*/ 1 h 47"/>
                  <a:gd name="T48" fmla="*/ 5 w 108"/>
                  <a:gd name="T49" fmla="*/ 1 h 47"/>
                  <a:gd name="T50" fmla="*/ 4 w 108"/>
                  <a:gd name="T51" fmla="*/ 0 h 47"/>
                  <a:gd name="T52" fmla="*/ 4 w 108"/>
                  <a:gd name="T53" fmla="*/ 0 h 47"/>
                  <a:gd name="T54" fmla="*/ 3 w 108"/>
                  <a:gd name="T55" fmla="*/ 0 h 47"/>
                  <a:gd name="T56" fmla="*/ 2 w 108"/>
                  <a:gd name="T57" fmla="*/ 0 h 47"/>
                  <a:gd name="T58" fmla="*/ 2 w 108"/>
                  <a:gd name="T59" fmla="*/ 0 h 47"/>
                  <a:gd name="T60" fmla="*/ 1 w 108"/>
                  <a:gd name="T61" fmla="*/ 0 h 47"/>
                  <a:gd name="T62" fmla="*/ 0 w 108"/>
                  <a:gd name="T63" fmla="*/ 0 h 47"/>
                  <a:gd name="T64" fmla="*/ 0 w 108"/>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47"/>
                  <a:gd name="T101" fmla="*/ 108 w 108"/>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47">
                    <a:moveTo>
                      <a:pt x="107" y="46"/>
                    </a:moveTo>
                    <a:lnTo>
                      <a:pt x="106" y="44"/>
                    </a:lnTo>
                    <a:lnTo>
                      <a:pt x="103" y="41"/>
                    </a:lnTo>
                    <a:lnTo>
                      <a:pt x="99" y="37"/>
                    </a:lnTo>
                    <a:lnTo>
                      <a:pt x="94" y="34"/>
                    </a:lnTo>
                    <a:lnTo>
                      <a:pt x="88" y="31"/>
                    </a:lnTo>
                    <a:lnTo>
                      <a:pt x="83" y="28"/>
                    </a:lnTo>
                    <a:lnTo>
                      <a:pt x="78" y="25"/>
                    </a:lnTo>
                    <a:lnTo>
                      <a:pt x="72" y="23"/>
                    </a:lnTo>
                    <a:lnTo>
                      <a:pt x="69" y="22"/>
                    </a:lnTo>
                    <a:lnTo>
                      <a:pt x="66" y="20"/>
                    </a:lnTo>
                    <a:lnTo>
                      <a:pt x="66" y="19"/>
                    </a:lnTo>
                    <a:lnTo>
                      <a:pt x="64" y="18"/>
                    </a:lnTo>
                    <a:lnTo>
                      <a:pt x="63" y="18"/>
                    </a:lnTo>
                    <a:lnTo>
                      <a:pt x="62" y="18"/>
                    </a:lnTo>
                    <a:lnTo>
                      <a:pt x="60" y="18"/>
                    </a:lnTo>
                    <a:lnTo>
                      <a:pt x="59" y="17"/>
                    </a:lnTo>
                    <a:lnTo>
                      <a:pt x="56" y="16"/>
                    </a:lnTo>
                    <a:lnTo>
                      <a:pt x="54" y="15"/>
                    </a:lnTo>
                    <a:lnTo>
                      <a:pt x="52" y="14"/>
                    </a:lnTo>
                    <a:lnTo>
                      <a:pt x="49" y="12"/>
                    </a:lnTo>
                    <a:lnTo>
                      <a:pt x="46" y="11"/>
                    </a:lnTo>
                    <a:lnTo>
                      <a:pt x="42" y="9"/>
                    </a:lnTo>
                    <a:lnTo>
                      <a:pt x="37" y="7"/>
                    </a:lnTo>
                    <a:lnTo>
                      <a:pt x="33" y="6"/>
                    </a:lnTo>
                    <a:lnTo>
                      <a:pt x="28" y="5"/>
                    </a:lnTo>
                    <a:lnTo>
                      <a:pt x="23" y="3"/>
                    </a:lnTo>
                    <a:lnTo>
                      <a:pt x="17" y="2"/>
                    </a:lnTo>
                    <a:lnTo>
                      <a:pt x="12" y="1"/>
                    </a:lnTo>
                    <a:lnTo>
                      <a:pt x="6" y="0"/>
                    </a:lnTo>
                    <a:lnTo>
                      <a:pt x="0" y="0"/>
                    </a:lnTo>
                  </a:path>
                </a:pathLst>
              </a:custGeom>
              <a:noFill/>
              <a:ln w="12700" cap="rnd">
                <a:solidFill>
                  <a:srgbClr val="B1327E"/>
                </a:solidFill>
                <a:round/>
                <a:headEnd type="none" w="sm" len="sm"/>
                <a:tailEnd type="none" w="sm" len="sm"/>
              </a:ln>
            </p:spPr>
            <p:txBody>
              <a:bodyPr/>
              <a:lstStyle/>
              <a:p>
                <a:endParaRPr lang="en-US"/>
              </a:p>
            </p:txBody>
          </p:sp>
          <p:sp>
            <p:nvSpPr>
              <p:cNvPr id="84677" name="Freeform 709"/>
              <p:cNvSpPr>
                <a:spLocks noChangeAspect="1"/>
              </p:cNvSpPr>
              <p:nvPr/>
            </p:nvSpPr>
            <p:spPr bwMode="auto">
              <a:xfrm>
                <a:off x="5290" y="1506"/>
                <a:ext cx="9" cy="21"/>
              </a:xfrm>
              <a:custGeom>
                <a:avLst/>
                <a:gdLst>
                  <a:gd name="T0" fmla="*/ 0 w 17"/>
                  <a:gd name="T1" fmla="*/ 5 h 43"/>
                  <a:gd name="T2" fmla="*/ 0 w 17"/>
                  <a:gd name="T3" fmla="*/ 5 h 43"/>
                  <a:gd name="T4" fmla="*/ 1 w 17"/>
                  <a:gd name="T5" fmla="*/ 5 h 43"/>
                  <a:gd name="T6" fmla="*/ 1 w 17"/>
                  <a:gd name="T7" fmla="*/ 5 h 43"/>
                  <a:gd name="T8" fmla="*/ 1 w 17"/>
                  <a:gd name="T9" fmla="*/ 5 h 43"/>
                  <a:gd name="T10" fmla="*/ 1 w 17"/>
                  <a:gd name="T11" fmla="*/ 4 h 43"/>
                  <a:gd name="T12" fmla="*/ 1 w 17"/>
                  <a:gd name="T13" fmla="*/ 4 h 43"/>
                  <a:gd name="T14" fmla="*/ 1 w 17"/>
                  <a:gd name="T15" fmla="*/ 4 h 43"/>
                  <a:gd name="T16" fmla="*/ 1 w 17"/>
                  <a:gd name="T17" fmla="*/ 4 h 43"/>
                  <a:gd name="T18" fmla="*/ 1 w 17"/>
                  <a:gd name="T19" fmla="*/ 4 h 43"/>
                  <a:gd name="T20" fmla="*/ 1 w 17"/>
                  <a:gd name="T21" fmla="*/ 4 h 43"/>
                  <a:gd name="T22" fmla="*/ 1 w 17"/>
                  <a:gd name="T23" fmla="*/ 4 h 43"/>
                  <a:gd name="T24" fmla="*/ 1 w 17"/>
                  <a:gd name="T25" fmla="*/ 3 h 43"/>
                  <a:gd name="T26" fmla="*/ 2 w 17"/>
                  <a:gd name="T27" fmla="*/ 3 h 43"/>
                  <a:gd name="T28" fmla="*/ 2 w 17"/>
                  <a:gd name="T29" fmla="*/ 2 h 43"/>
                  <a:gd name="T30" fmla="*/ 2 w 17"/>
                  <a:gd name="T31" fmla="*/ 1 h 43"/>
                  <a:gd name="T32" fmla="*/ 2 w 17"/>
                  <a:gd name="T33" fmla="*/ 1 h 43"/>
                  <a:gd name="T34" fmla="*/ 2 w 17"/>
                  <a:gd name="T35" fmla="*/ 0 h 43"/>
                  <a:gd name="T36" fmla="*/ 2 w 17"/>
                  <a:gd name="T37" fmla="*/ 0 h 43"/>
                  <a:gd name="T38" fmla="*/ 2 w 17"/>
                  <a:gd name="T39" fmla="*/ 0 h 43"/>
                  <a:gd name="T40" fmla="*/ 2 w 17"/>
                  <a:gd name="T41" fmla="*/ 0 h 43"/>
                  <a:gd name="T42" fmla="*/ 2 w 17"/>
                  <a:gd name="T43" fmla="*/ 0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43"/>
                  <a:gd name="T68" fmla="*/ 17 w 17"/>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43">
                    <a:moveTo>
                      <a:pt x="0" y="42"/>
                    </a:moveTo>
                    <a:lnTo>
                      <a:pt x="0" y="42"/>
                    </a:lnTo>
                    <a:lnTo>
                      <a:pt x="1" y="41"/>
                    </a:lnTo>
                    <a:lnTo>
                      <a:pt x="1" y="40"/>
                    </a:lnTo>
                    <a:lnTo>
                      <a:pt x="3" y="39"/>
                    </a:lnTo>
                    <a:lnTo>
                      <a:pt x="3" y="38"/>
                    </a:lnTo>
                    <a:lnTo>
                      <a:pt x="4" y="37"/>
                    </a:lnTo>
                    <a:lnTo>
                      <a:pt x="4" y="36"/>
                    </a:lnTo>
                    <a:lnTo>
                      <a:pt x="6" y="30"/>
                    </a:lnTo>
                    <a:lnTo>
                      <a:pt x="9" y="26"/>
                    </a:lnTo>
                    <a:lnTo>
                      <a:pt x="11" y="21"/>
                    </a:lnTo>
                    <a:lnTo>
                      <a:pt x="12" y="15"/>
                    </a:lnTo>
                    <a:lnTo>
                      <a:pt x="14" y="11"/>
                    </a:lnTo>
                    <a:lnTo>
                      <a:pt x="14" y="7"/>
                    </a:lnTo>
                    <a:lnTo>
                      <a:pt x="14" y="4"/>
                    </a:lnTo>
                    <a:lnTo>
                      <a:pt x="16" y="2"/>
                    </a:lnTo>
                    <a:lnTo>
                      <a:pt x="16" y="0"/>
                    </a:lnTo>
                    <a:lnTo>
                      <a:pt x="16" y="1"/>
                    </a:lnTo>
                  </a:path>
                </a:pathLst>
              </a:custGeom>
              <a:noFill/>
              <a:ln w="12700" cap="rnd">
                <a:solidFill>
                  <a:srgbClr val="B1327E"/>
                </a:solidFill>
                <a:round/>
                <a:headEnd type="none" w="sm" len="sm"/>
                <a:tailEnd type="none" w="sm" len="sm"/>
              </a:ln>
            </p:spPr>
            <p:txBody>
              <a:bodyPr/>
              <a:lstStyle/>
              <a:p>
                <a:endParaRPr lang="en-US"/>
              </a:p>
            </p:txBody>
          </p:sp>
          <p:sp>
            <p:nvSpPr>
              <p:cNvPr id="84678" name="Freeform 710"/>
              <p:cNvSpPr>
                <a:spLocks noChangeAspect="1"/>
              </p:cNvSpPr>
              <p:nvPr/>
            </p:nvSpPr>
            <p:spPr bwMode="auto">
              <a:xfrm>
                <a:off x="5275" y="1527"/>
                <a:ext cx="28" cy="16"/>
              </a:xfrm>
              <a:custGeom>
                <a:avLst/>
                <a:gdLst>
                  <a:gd name="T0" fmla="*/ 7 w 57"/>
                  <a:gd name="T1" fmla="*/ 1 h 31"/>
                  <a:gd name="T2" fmla="*/ 6 w 57"/>
                  <a:gd name="T3" fmla="*/ 0 h 31"/>
                  <a:gd name="T4" fmla="*/ 6 w 57"/>
                  <a:gd name="T5" fmla="*/ 0 h 31"/>
                  <a:gd name="T6" fmla="*/ 6 w 57"/>
                  <a:gd name="T7" fmla="*/ 0 h 31"/>
                  <a:gd name="T8" fmla="*/ 6 w 57"/>
                  <a:gd name="T9" fmla="*/ 0 h 31"/>
                  <a:gd name="T10" fmla="*/ 6 w 57"/>
                  <a:gd name="T11" fmla="*/ 1 h 31"/>
                  <a:gd name="T12" fmla="*/ 5 w 57"/>
                  <a:gd name="T13" fmla="*/ 1 h 31"/>
                  <a:gd name="T14" fmla="*/ 5 w 57"/>
                  <a:gd name="T15" fmla="*/ 1 h 31"/>
                  <a:gd name="T16" fmla="*/ 5 w 57"/>
                  <a:gd name="T17" fmla="*/ 1 h 31"/>
                  <a:gd name="T18" fmla="*/ 5 w 57"/>
                  <a:gd name="T19" fmla="*/ 1 h 31"/>
                  <a:gd name="T20" fmla="*/ 5 w 57"/>
                  <a:gd name="T21" fmla="*/ 1 h 31"/>
                  <a:gd name="T22" fmla="*/ 5 w 57"/>
                  <a:gd name="T23" fmla="*/ 1 h 31"/>
                  <a:gd name="T24" fmla="*/ 4 w 57"/>
                  <a:gd name="T25" fmla="*/ 1 h 31"/>
                  <a:gd name="T26" fmla="*/ 4 w 57"/>
                  <a:gd name="T27" fmla="*/ 1 h 31"/>
                  <a:gd name="T28" fmla="*/ 4 w 57"/>
                  <a:gd name="T29" fmla="*/ 1 h 31"/>
                  <a:gd name="T30" fmla="*/ 3 w 57"/>
                  <a:gd name="T31" fmla="*/ 2 h 31"/>
                  <a:gd name="T32" fmla="*/ 3 w 57"/>
                  <a:gd name="T33" fmla="*/ 2 h 31"/>
                  <a:gd name="T34" fmla="*/ 2 w 57"/>
                  <a:gd name="T35" fmla="*/ 2 h 31"/>
                  <a:gd name="T36" fmla="*/ 2 w 57"/>
                  <a:gd name="T37" fmla="*/ 2 h 31"/>
                  <a:gd name="T38" fmla="*/ 1 w 57"/>
                  <a:gd name="T39" fmla="*/ 3 h 31"/>
                  <a:gd name="T40" fmla="*/ 1 w 57"/>
                  <a:gd name="T41" fmla="*/ 3 h 31"/>
                  <a:gd name="T42" fmla="*/ 0 w 57"/>
                  <a:gd name="T43" fmla="*/ 3 h 31"/>
                  <a:gd name="T44" fmla="*/ 0 w 57"/>
                  <a:gd name="T45" fmla="*/ 3 h 31"/>
                  <a:gd name="T46" fmla="*/ 0 w 57"/>
                  <a:gd name="T47" fmla="*/ 3 h 31"/>
                  <a:gd name="T48" fmla="*/ 0 w 57"/>
                  <a:gd name="T49" fmla="*/ 3 h 31"/>
                  <a:gd name="T50" fmla="*/ 0 w 57"/>
                  <a:gd name="T51" fmla="*/ 3 h 31"/>
                  <a:gd name="T52" fmla="*/ 0 w 57"/>
                  <a:gd name="T53" fmla="*/ 3 h 31"/>
                  <a:gd name="T54" fmla="*/ 0 w 57"/>
                  <a:gd name="T55" fmla="*/ 3 h 31"/>
                  <a:gd name="T56" fmla="*/ 0 w 57"/>
                  <a:gd name="T57" fmla="*/ 3 h 31"/>
                  <a:gd name="T58" fmla="*/ 0 w 57"/>
                  <a:gd name="T59" fmla="*/ 3 h 31"/>
                  <a:gd name="T60" fmla="*/ 0 w 57"/>
                  <a:gd name="T61" fmla="*/ 4 h 31"/>
                  <a:gd name="T62" fmla="*/ 0 w 57"/>
                  <a:gd name="T63" fmla="*/ 4 h 31"/>
                  <a:gd name="T64" fmla="*/ 0 w 57"/>
                  <a:gd name="T65" fmla="*/ 4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31"/>
                  <a:gd name="T101" fmla="*/ 57 w 57"/>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31">
                    <a:moveTo>
                      <a:pt x="56" y="1"/>
                    </a:moveTo>
                    <a:lnTo>
                      <a:pt x="54" y="0"/>
                    </a:lnTo>
                    <a:lnTo>
                      <a:pt x="53" y="0"/>
                    </a:lnTo>
                    <a:lnTo>
                      <a:pt x="52" y="0"/>
                    </a:lnTo>
                    <a:lnTo>
                      <a:pt x="50" y="0"/>
                    </a:lnTo>
                    <a:lnTo>
                      <a:pt x="48" y="1"/>
                    </a:lnTo>
                    <a:lnTo>
                      <a:pt x="47" y="2"/>
                    </a:lnTo>
                    <a:lnTo>
                      <a:pt x="45" y="2"/>
                    </a:lnTo>
                    <a:lnTo>
                      <a:pt x="44" y="3"/>
                    </a:lnTo>
                    <a:lnTo>
                      <a:pt x="42" y="4"/>
                    </a:lnTo>
                    <a:lnTo>
                      <a:pt x="41" y="4"/>
                    </a:lnTo>
                    <a:lnTo>
                      <a:pt x="38" y="5"/>
                    </a:lnTo>
                    <a:lnTo>
                      <a:pt x="35" y="7"/>
                    </a:lnTo>
                    <a:lnTo>
                      <a:pt x="32" y="8"/>
                    </a:lnTo>
                    <a:lnTo>
                      <a:pt x="29" y="10"/>
                    </a:lnTo>
                    <a:lnTo>
                      <a:pt x="26" y="12"/>
                    </a:lnTo>
                    <a:lnTo>
                      <a:pt x="23" y="14"/>
                    </a:lnTo>
                    <a:lnTo>
                      <a:pt x="18" y="16"/>
                    </a:lnTo>
                    <a:lnTo>
                      <a:pt x="14" y="18"/>
                    </a:lnTo>
                    <a:lnTo>
                      <a:pt x="9" y="20"/>
                    </a:lnTo>
                    <a:lnTo>
                      <a:pt x="2" y="21"/>
                    </a:lnTo>
                    <a:lnTo>
                      <a:pt x="2" y="22"/>
                    </a:lnTo>
                    <a:lnTo>
                      <a:pt x="1" y="22"/>
                    </a:lnTo>
                    <a:lnTo>
                      <a:pt x="0" y="23"/>
                    </a:lnTo>
                    <a:lnTo>
                      <a:pt x="0" y="24"/>
                    </a:lnTo>
                    <a:lnTo>
                      <a:pt x="1" y="26"/>
                    </a:lnTo>
                    <a:lnTo>
                      <a:pt x="2" y="27"/>
                    </a:lnTo>
                    <a:lnTo>
                      <a:pt x="4" y="30"/>
                    </a:lnTo>
                  </a:path>
                </a:pathLst>
              </a:custGeom>
              <a:noFill/>
              <a:ln w="12700" cap="rnd">
                <a:solidFill>
                  <a:srgbClr val="B1327E"/>
                </a:solidFill>
                <a:round/>
                <a:headEnd type="none" w="sm" len="sm"/>
                <a:tailEnd type="none" w="sm" len="sm"/>
              </a:ln>
            </p:spPr>
            <p:txBody>
              <a:bodyPr/>
              <a:lstStyle/>
              <a:p>
                <a:endParaRPr lang="en-US"/>
              </a:p>
            </p:txBody>
          </p:sp>
          <p:sp>
            <p:nvSpPr>
              <p:cNvPr id="84679" name="Freeform 711"/>
              <p:cNvSpPr>
                <a:spLocks noChangeAspect="1"/>
              </p:cNvSpPr>
              <p:nvPr/>
            </p:nvSpPr>
            <p:spPr bwMode="auto">
              <a:xfrm>
                <a:off x="5132" y="1398"/>
                <a:ext cx="34" cy="24"/>
              </a:xfrm>
              <a:custGeom>
                <a:avLst/>
                <a:gdLst>
                  <a:gd name="T0" fmla="*/ 8 w 69"/>
                  <a:gd name="T1" fmla="*/ 6 h 49"/>
                  <a:gd name="T2" fmla="*/ 8 w 69"/>
                  <a:gd name="T3" fmla="*/ 5 h 49"/>
                  <a:gd name="T4" fmla="*/ 8 w 69"/>
                  <a:gd name="T5" fmla="*/ 5 h 49"/>
                  <a:gd name="T6" fmla="*/ 8 w 69"/>
                  <a:gd name="T7" fmla="*/ 4 h 49"/>
                  <a:gd name="T8" fmla="*/ 8 w 69"/>
                  <a:gd name="T9" fmla="*/ 4 h 49"/>
                  <a:gd name="T10" fmla="*/ 7 w 69"/>
                  <a:gd name="T11" fmla="*/ 3 h 49"/>
                  <a:gd name="T12" fmla="*/ 7 w 69"/>
                  <a:gd name="T13" fmla="*/ 3 h 49"/>
                  <a:gd name="T14" fmla="*/ 7 w 69"/>
                  <a:gd name="T15" fmla="*/ 2 h 49"/>
                  <a:gd name="T16" fmla="*/ 6 w 69"/>
                  <a:gd name="T17" fmla="*/ 2 h 49"/>
                  <a:gd name="T18" fmla="*/ 6 w 69"/>
                  <a:gd name="T19" fmla="*/ 1 h 49"/>
                  <a:gd name="T20" fmla="*/ 6 w 69"/>
                  <a:gd name="T21" fmla="*/ 1 h 49"/>
                  <a:gd name="T22" fmla="*/ 6 w 69"/>
                  <a:gd name="T23" fmla="*/ 1 h 49"/>
                  <a:gd name="T24" fmla="*/ 5 w 69"/>
                  <a:gd name="T25" fmla="*/ 1 h 49"/>
                  <a:gd name="T26" fmla="*/ 5 w 69"/>
                  <a:gd name="T27" fmla="*/ 1 h 49"/>
                  <a:gd name="T28" fmla="*/ 4 w 69"/>
                  <a:gd name="T29" fmla="*/ 0 h 49"/>
                  <a:gd name="T30" fmla="*/ 4 w 69"/>
                  <a:gd name="T31" fmla="*/ 0 h 49"/>
                  <a:gd name="T32" fmla="*/ 3 w 69"/>
                  <a:gd name="T33" fmla="*/ 0 h 49"/>
                  <a:gd name="T34" fmla="*/ 2 w 69"/>
                  <a:gd name="T35" fmla="*/ 0 h 49"/>
                  <a:gd name="T36" fmla="*/ 2 w 69"/>
                  <a:gd name="T37" fmla="*/ 0 h 49"/>
                  <a:gd name="T38" fmla="*/ 1 w 69"/>
                  <a:gd name="T39" fmla="*/ 0 h 49"/>
                  <a:gd name="T40" fmla="*/ 0 w 69"/>
                  <a:gd name="T41" fmla="*/ 0 h 49"/>
                  <a:gd name="T42" fmla="*/ 0 w 69"/>
                  <a:gd name="T43" fmla="*/ 0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
                  <a:gd name="T67" fmla="*/ 0 h 49"/>
                  <a:gd name="T68" fmla="*/ 69 w 69"/>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 h="49">
                    <a:moveTo>
                      <a:pt x="68" y="48"/>
                    </a:moveTo>
                    <a:lnTo>
                      <a:pt x="67" y="45"/>
                    </a:lnTo>
                    <a:lnTo>
                      <a:pt x="67" y="41"/>
                    </a:lnTo>
                    <a:lnTo>
                      <a:pt x="65" y="37"/>
                    </a:lnTo>
                    <a:lnTo>
                      <a:pt x="64" y="34"/>
                    </a:lnTo>
                    <a:lnTo>
                      <a:pt x="61" y="29"/>
                    </a:lnTo>
                    <a:lnTo>
                      <a:pt x="59" y="25"/>
                    </a:lnTo>
                    <a:lnTo>
                      <a:pt x="57" y="21"/>
                    </a:lnTo>
                    <a:lnTo>
                      <a:pt x="54" y="18"/>
                    </a:lnTo>
                    <a:lnTo>
                      <a:pt x="51" y="15"/>
                    </a:lnTo>
                    <a:lnTo>
                      <a:pt x="48" y="12"/>
                    </a:lnTo>
                    <a:lnTo>
                      <a:pt x="45" y="11"/>
                    </a:lnTo>
                    <a:lnTo>
                      <a:pt x="41" y="8"/>
                    </a:lnTo>
                    <a:lnTo>
                      <a:pt x="36" y="7"/>
                    </a:lnTo>
                    <a:lnTo>
                      <a:pt x="32" y="5"/>
                    </a:lnTo>
                    <a:lnTo>
                      <a:pt x="27" y="4"/>
                    </a:lnTo>
                    <a:lnTo>
                      <a:pt x="22" y="3"/>
                    </a:lnTo>
                    <a:lnTo>
                      <a:pt x="17" y="2"/>
                    </a:lnTo>
                    <a:lnTo>
                      <a:pt x="11" y="1"/>
                    </a:lnTo>
                    <a:lnTo>
                      <a:pt x="5" y="0"/>
                    </a:lnTo>
                    <a:lnTo>
                      <a:pt x="0" y="0"/>
                    </a:lnTo>
                  </a:path>
                </a:pathLst>
              </a:custGeom>
              <a:noFill/>
              <a:ln w="12700" cap="rnd">
                <a:solidFill>
                  <a:srgbClr val="B1327E"/>
                </a:solidFill>
                <a:round/>
                <a:headEnd type="none" w="sm" len="sm"/>
                <a:tailEnd type="none" w="sm" len="sm"/>
              </a:ln>
            </p:spPr>
            <p:txBody>
              <a:bodyPr/>
              <a:lstStyle/>
              <a:p>
                <a:endParaRPr lang="en-US"/>
              </a:p>
            </p:txBody>
          </p:sp>
          <p:sp>
            <p:nvSpPr>
              <p:cNvPr id="84680" name="Freeform 712"/>
              <p:cNvSpPr>
                <a:spLocks noChangeAspect="1"/>
              </p:cNvSpPr>
              <p:nvPr/>
            </p:nvSpPr>
            <p:spPr bwMode="auto">
              <a:xfrm>
                <a:off x="5132" y="1392"/>
                <a:ext cx="46" cy="9"/>
              </a:xfrm>
              <a:custGeom>
                <a:avLst/>
                <a:gdLst>
                  <a:gd name="T0" fmla="*/ 0 w 94"/>
                  <a:gd name="T1" fmla="*/ 2 h 17"/>
                  <a:gd name="T2" fmla="*/ 0 w 94"/>
                  <a:gd name="T3" fmla="*/ 2 h 17"/>
                  <a:gd name="T4" fmla="*/ 1 w 94"/>
                  <a:gd name="T5" fmla="*/ 2 h 17"/>
                  <a:gd name="T6" fmla="*/ 2 w 94"/>
                  <a:gd name="T7" fmla="*/ 2 h 17"/>
                  <a:gd name="T8" fmla="*/ 3 w 94"/>
                  <a:gd name="T9" fmla="*/ 2 h 17"/>
                  <a:gd name="T10" fmla="*/ 3 w 94"/>
                  <a:gd name="T11" fmla="*/ 2 h 17"/>
                  <a:gd name="T12" fmla="*/ 4 w 94"/>
                  <a:gd name="T13" fmla="*/ 2 h 17"/>
                  <a:gd name="T14" fmla="*/ 5 w 94"/>
                  <a:gd name="T15" fmla="*/ 2 h 17"/>
                  <a:gd name="T16" fmla="*/ 5 w 94"/>
                  <a:gd name="T17" fmla="*/ 2 h 17"/>
                  <a:gd name="T18" fmla="*/ 6 w 94"/>
                  <a:gd name="T19" fmla="*/ 2 h 17"/>
                  <a:gd name="T20" fmla="*/ 7 w 94"/>
                  <a:gd name="T21" fmla="*/ 2 h 17"/>
                  <a:gd name="T22" fmla="*/ 7 w 94"/>
                  <a:gd name="T23" fmla="*/ 2 h 17"/>
                  <a:gd name="T24" fmla="*/ 7 w 94"/>
                  <a:gd name="T25" fmla="*/ 2 h 17"/>
                  <a:gd name="T26" fmla="*/ 7 w 94"/>
                  <a:gd name="T27" fmla="*/ 1 h 17"/>
                  <a:gd name="T28" fmla="*/ 8 w 94"/>
                  <a:gd name="T29" fmla="*/ 1 h 17"/>
                  <a:gd name="T30" fmla="*/ 8 w 94"/>
                  <a:gd name="T31" fmla="*/ 1 h 17"/>
                  <a:gd name="T32" fmla="*/ 9 w 94"/>
                  <a:gd name="T33" fmla="*/ 1 h 17"/>
                  <a:gd name="T34" fmla="*/ 9 w 94"/>
                  <a:gd name="T35" fmla="*/ 1 h 17"/>
                  <a:gd name="T36" fmla="*/ 10 w 94"/>
                  <a:gd name="T37" fmla="*/ 0 h 17"/>
                  <a:gd name="T38" fmla="*/ 10 w 94"/>
                  <a:gd name="T39" fmla="*/ 1 h 17"/>
                  <a:gd name="T40" fmla="*/ 11 w 94"/>
                  <a:gd name="T41" fmla="*/ 1 h 17"/>
                  <a:gd name="T42" fmla="*/ 11 w 94"/>
                  <a:gd name="T43" fmla="*/ 1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17"/>
                  <a:gd name="T68" fmla="*/ 94 w 94"/>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17">
                    <a:moveTo>
                      <a:pt x="0" y="13"/>
                    </a:moveTo>
                    <a:lnTo>
                      <a:pt x="6" y="13"/>
                    </a:lnTo>
                    <a:lnTo>
                      <a:pt x="13" y="14"/>
                    </a:lnTo>
                    <a:lnTo>
                      <a:pt x="19" y="14"/>
                    </a:lnTo>
                    <a:lnTo>
                      <a:pt x="25" y="16"/>
                    </a:lnTo>
                    <a:lnTo>
                      <a:pt x="31" y="16"/>
                    </a:lnTo>
                    <a:lnTo>
                      <a:pt x="37" y="16"/>
                    </a:lnTo>
                    <a:lnTo>
                      <a:pt x="42" y="16"/>
                    </a:lnTo>
                    <a:lnTo>
                      <a:pt x="48" y="16"/>
                    </a:lnTo>
                    <a:lnTo>
                      <a:pt x="53" y="14"/>
                    </a:lnTo>
                    <a:lnTo>
                      <a:pt x="58" y="12"/>
                    </a:lnTo>
                    <a:lnTo>
                      <a:pt x="61" y="12"/>
                    </a:lnTo>
                    <a:lnTo>
                      <a:pt x="64" y="8"/>
                    </a:lnTo>
                    <a:lnTo>
                      <a:pt x="68" y="7"/>
                    </a:lnTo>
                    <a:lnTo>
                      <a:pt x="72" y="4"/>
                    </a:lnTo>
                    <a:lnTo>
                      <a:pt x="75" y="3"/>
                    </a:lnTo>
                    <a:lnTo>
                      <a:pt x="79" y="1"/>
                    </a:lnTo>
                    <a:lnTo>
                      <a:pt x="82" y="0"/>
                    </a:lnTo>
                    <a:lnTo>
                      <a:pt x="86" y="1"/>
                    </a:lnTo>
                    <a:lnTo>
                      <a:pt x="89" y="2"/>
                    </a:lnTo>
                    <a:lnTo>
                      <a:pt x="93" y="4"/>
                    </a:lnTo>
                  </a:path>
                </a:pathLst>
              </a:custGeom>
              <a:noFill/>
              <a:ln w="12700" cap="rnd">
                <a:solidFill>
                  <a:srgbClr val="B1327E"/>
                </a:solidFill>
                <a:round/>
                <a:headEnd type="none" w="sm" len="sm"/>
                <a:tailEnd type="none" w="sm" len="sm"/>
              </a:ln>
            </p:spPr>
            <p:txBody>
              <a:bodyPr/>
              <a:lstStyle/>
              <a:p>
                <a:endParaRPr lang="en-US"/>
              </a:p>
            </p:txBody>
          </p:sp>
          <p:sp>
            <p:nvSpPr>
              <p:cNvPr id="84681" name="Freeform 713"/>
              <p:cNvSpPr>
                <a:spLocks noChangeAspect="1"/>
              </p:cNvSpPr>
              <p:nvPr/>
            </p:nvSpPr>
            <p:spPr bwMode="auto">
              <a:xfrm>
                <a:off x="5109" y="1280"/>
                <a:ext cx="69" cy="83"/>
              </a:xfrm>
              <a:custGeom>
                <a:avLst/>
                <a:gdLst>
                  <a:gd name="T0" fmla="*/ 17 w 140"/>
                  <a:gd name="T1" fmla="*/ 20 h 169"/>
                  <a:gd name="T2" fmla="*/ 17 w 140"/>
                  <a:gd name="T3" fmla="*/ 20 h 169"/>
                  <a:gd name="T4" fmla="*/ 16 w 140"/>
                  <a:gd name="T5" fmla="*/ 19 h 169"/>
                  <a:gd name="T6" fmla="*/ 16 w 140"/>
                  <a:gd name="T7" fmla="*/ 18 h 169"/>
                  <a:gd name="T8" fmla="*/ 15 w 140"/>
                  <a:gd name="T9" fmla="*/ 16 h 169"/>
                  <a:gd name="T10" fmla="*/ 14 w 140"/>
                  <a:gd name="T11" fmla="*/ 15 h 169"/>
                  <a:gd name="T12" fmla="*/ 13 w 140"/>
                  <a:gd name="T13" fmla="*/ 13 h 169"/>
                  <a:gd name="T14" fmla="*/ 12 w 140"/>
                  <a:gd name="T15" fmla="*/ 12 h 169"/>
                  <a:gd name="T16" fmla="*/ 11 w 140"/>
                  <a:gd name="T17" fmla="*/ 10 h 169"/>
                  <a:gd name="T18" fmla="*/ 9 w 140"/>
                  <a:gd name="T19" fmla="*/ 8 h 169"/>
                  <a:gd name="T20" fmla="*/ 8 w 140"/>
                  <a:gd name="T21" fmla="*/ 7 h 169"/>
                  <a:gd name="T22" fmla="*/ 8 w 140"/>
                  <a:gd name="T23" fmla="*/ 7 h 169"/>
                  <a:gd name="T24" fmla="*/ 7 w 140"/>
                  <a:gd name="T25" fmla="*/ 6 h 169"/>
                  <a:gd name="T26" fmla="*/ 6 w 140"/>
                  <a:gd name="T27" fmla="*/ 5 h 169"/>
                  <a:gd name="T28" fmla="*/ 5 w 140"/>
                  <a:gd name="T29" fmla="*/ 4 h 169"/>
                  <a:gd name="T30" fmla="*/ 4 w 140"/>
                  <a:gd name="T31" fmla="*/ 4 h 169"/>
                  <a:gd name="T32" fmla="*/ 4 w 140"/>
                  <a:gd name="T33" fmla="*/ 4 h 169"/>
                  <a:gd name="T34" fmla="*/ 3 w 140"/>
                  <a:gd name="T35" fmla="*/ 3 h 169"/>
                  <a:gd name="T36" fmla="*/ 3 w 140"/>
                  <a:gd name="T37" fmla="*/ 3 h 169"/>
                  <a:gd name="T38" fmla="*/ 2 w 140"/>
                  <a:gd name="T39" fmla="*/ 3 h 169"/>
                  <a:gd name="T40" fmla="*/ 2 w 140"/>
                  <a:gd name="T41" fmla="*/ 3 h 169"/>
                  <a:gd name="T42" fmla="*/ 1 w 140"/>
                  <a:gd name="T43" fmla="*/ 2 h 169"/>
                  <a:gd name="T44" fmla="*/ 1 w 140"/>
                  <a:gd name="T45" fmla="*/ 2 h 169"/>
                  <a:gd name="T46" fmla="*/ 1 w 140"/>
                  <a:gd name="T47" fmla="*/ 2 h 169"/>
                  <a:gd name="T48" fmla="*/ 0 w 140"/>
                  <a:gd name="T49" fmla="*/ 2 h 169"/>
                  <a:gd name="T50" fmla="*/ 0 w 140"/>
                  <a:gd name="T51" fmla="*/ 2 h 169"/>
                  <a:gd name="T52" fmla="*/ 0 w 140"/>
                  <a:gd name="T53" fmla="*/ 1 h 169"/>
                  <a:gd name="T54" fmla="*/ 0 w 140"/>
                  <a:gd name="T55" fmla="*/ 1 h 169"/>
                  <a:gd name="T56" fmla="*/ 0 w 140"/>
                  <a:gd name="T57" fmla="*/ 1 h 169"/>
                  <a:gd name="T58" fmla="*/ 0 w 140"/>
                  <a:gd name="T59" fmla="*/ 1 h 169"/>
                  <a:gd name="T60" fmla="*/ 0 w 140"/>
                  <a:gd name="T61" fmla="*/ 0 h 169"/>
                  <a:gd name="T62" fmla="*/ 0 w 140"/>
                  <a:gd name="T63" fmla="*/ 0 h 169"/>
                  <a:gd name="T64" fmla="*/ 0 w 140"/>
                  <a:gd name="T65" fmla="*/ 0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169"/>
                  <a:gd name="T101" fmla="*/ 140 w 140"/>
                  <a:gd name="T102" fmla="*/ 169 h 1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169">
                    <a:moveTo>
                      <a:pt x="139" y="168"/>
                    </a:moveTo>
                    <a:lnTo>
                      <a:pt x="138" y="166"/>
                    </a:lnTo>
                    <a:lnTo>
                      <a:pt x="135" y="160"/>
                    </a:lnTo>
                    <a:lnTo>
                      <a:pt x="130" y="151"/>
                    </a:lnTo>
                    <a:lnTo>
                      <a:pt x="124" y="139"/>
                    </a:lnTo>
                    <a:lnTo>
                      <a:pt x="117" y="126"/>
                    </a:lnTo>
                    <a:lnTo>
                      <a:pt x="108" y="111"/>
                    </a:lnTo>
                    <a:lnTo>
                      <a:pt x="99" y="97"/>
                    </a:lnTo>
                    <a:lnTo>
                      <a:pt x="89" y="82"/>
                    </a:lnTo>
                    <a:lnTo>
                      <a:pt x="78" y="69"/>
                    </a:lnTo>
                    <a:lnTo>
                      <a:pt x="67" y="59"/>
                    </a:lnTo>
                    <a:lnTo>
                      <a:pt x="57" y="50"/>
                    </a:lnTo>
                    <a:lnTo>
                      <a:pt x="49" y="44"/>
                    </a:lnTo>
                    <a:lnTo>
                      <a:pt x="42" y="39"/>
                    </a:lnTo>
                    <a:lnTo>
                      <a:pt x="37" y="35"/>
                    </a:lnTo>
                    <a:lnTo>
                      <a:pt x="32" y="33"/>
                    </a:lnTo>
                    <a:lnTo>
                      <a:pt x="28" y="31"/>
                    </a:lnTo>
                    <a:lnTo>
                      <a:pt x="24" y="29"/>
                    </a:lnTo>
                    <a:lnTo>
                      <a:pt x="20" y="28"/>
                    </a:lnTo>
                    <a:lnTo>
                      <a:pt x="16" y="26"/>
                    </a:lnTo>
                    <a:lnTo>
                      <a:pt x="11" y="23"/>
                    </a:lnTo>
                    <a:lnTo>
                      <a:pt x="8" y="21"/>
                    </a:lnTo>
                    <a:lnTo>
                      <a:pt x="6" y="19"/>
                    </a:lnTo>
                    <a:lnTo>
                      <a:pt x="4" y="17"/>
                    </a:lnTo>
                    <a:lnTo>
                      <a:pt x="3" y="15"/>
                    </a:lnTo>
                    <a:lnTo>
                      <a:pt x="2" y="12"/>
                    </a:lnTo>
                    <a:lnTo>
                      <a:pt x="1" y="10"/>
                    </a:lnTo>
                    <a:lnTo>
                      <a:pt x="1" y="8"/>
                    </a:lnTo>
                    <a:lnTo>
                      <a:pt x="0" y="6"/>
                    </a:lnTo>
                    <a:lnTo>
                      <a:pt x="0" y="3"/>
                    </a:lnTo>
                    <a:lnTo>
                      <a:pt x="0" y="0"/>
                    </a:lnTo>
                  </a:path>
                </a:pathLst>
              </a:custGeom>
              <a:noFill/>
              <a:ln w="12700" cap="rnd">
                <a:solidFill>
                  <a:srgbClr val="CB4B98"/>
                </a:solidFill>
                <a:round/>
                <a:headEnd type="none" w="sm" len="sm"/>
                <a:tailEnd type="none" w="sm" len="sm"/>
              </a:ln>
            </p:spPr>
            <p:txBody>
              <a:bodyPr/>
              <a:lstStyle/>
              <a:p>
                <a:endParaRPr lang="en-US"/>
              </a:p>
            </p:txBody>
          </p:sp>
          <p:sp>
            <p:nvSpPr>
              <p:cNvPr id="84682" name="Freeform 714"/>
              <p:cNvSpPr>
                <a:spLocks noChangeAspect="1"/>
              </p:cNvSpPr>
              <p:nvPr/>
            </p:nvSpPr>
            <p:spPr bwMode="auto">
              <a:xfrm>
                <a:off x="5102" y="1248"/>
                <a:ext cx="26" cy="16"/>
              </a:xfrm>
              <a:custGeom>
                <a:avLst/>
                <a:gdLst>
                  <a:gd name="T0" fmla="*/ 6 w 54"/>
                  <a:gd name="T1" fmla="*/ 0 h 33"/>
                  <a:gd name="T2" fmla="*/ 6 w 54"/>
                  <a:gd name="T3" fmla="*/ 0 h 33"/>
                  <a:gd name="T4" fmla="*/ 6 w 54"/>
                  <a:gd name="T5" fmla="*/ 0 h 33"/>
                  <a:gd name="T6" fmla="*/ 5 w 54"/>
                  <a:gd name="T7" fmla="*/ 0 h 33"/>
                  <a:gd name="T8" fmla="*/ 5 w 54"/>
                  <a:gd name="T9" fmla="*/ 0 h 33"/>
                  <a:gd name="T10" fmla="*/ 4 w 54"/>
                  <a:gd name="T11" fmla="*/ 1 h 33"/>
                  <a:gd name="T12" fmla="*/ 4 w 54"/>
                  <a:gd name="T13" fmla="*/ 1 h 33"/>
                  <a:gd name="T14" fmla="*/ 3 w 54"/>
                  <a:gd name="T15" fmla="*/ 1 h 33"/>
                  <a:gd name="T16" fmla="*/ 3 w 54"/>
                  <a:gd name="T17" fmla="*/ 1 h 33"/>
                  <a:gd name="T18" fmla="*/ 3 w 54"/>
                  <a:gd name="T19" fmla="*/ 2 h 33"/>
                  <a:gd name="T20" fmla="*/ 2 w 54"/>
                  <a:gd name="T21" fmla="*/ 2 h 33"/>
                  <a:gd name="T22" fmla="*/ 2 w 54"/>
                  <a:gd name="T23" fmla="*/ 2 h 33"/>
                  <a:gd name="T24" fmla="*/ 2 w 54"/>
                  <a:gd name="T25" fmla="*/ 2 h 33"/>
                  <a:gd name="T26" fmla="*/ 2 w 54"/>
                  <a:gd name="T27" fmla="*/ 2 h 33"/>
                  <a:gd name="T28" fmla="*/ 2 w 54"/>
                  <a:gd name="T29" fmla="*/ 3 h 33"/>
                  <a:gd name="T30" fmla="*/ 1 w 54"/>
                  <a:gd name="T31" fmla="*/ 3 h 33"/>
                  <a:gd name="T32" fmla="*/ 1 w 54"/>
                  <a:gd name="T33" fmla="*/ 3 h 33"/>
                  <a:gd name="T34" fmla="*/ 1 w 54"/>
                  <a:gd name="T35" fmla="*/ 3 h 33"/>
                  <a:gd name="T36" fmla="*/ 1 w 54"/>
                  <a:gd name="T37" fmla="*/ 3 h 33"/>
                  <a:gd name="T38" fmla="*/ 0 w 54"/>
                  <a:gd name="T39" fmla="*/ 3 h 33"/>
                  <a:gd name="T40" fmla="*/ 0 w 54"/>
                  <a:gd name="T41" fmla="*/ 3 h 33"/>
                  <a:gd name="T42" fmla="*/ 0 w 54"/>
                  <a:gd name="T43" fmla="*/ 4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33"/>
                  <a:gd name="T68" fmla="*/ 54 w 54"/>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33">
                    <a:moveTo>
                      <a:pt x="53" y="0"/>
                    </a:moveTo>
                    <a:lnTo>
                      <a:pt x="52" y="1"/>
                    </a:lnTo>
                    <a:lnTo>
                      <a:pt x="51" y="2"/>
                    </a:lnTo>
                    <a:lnTo>
                      <a:pt x="48" y="3"/>
                    </a:lnTo>
                    <a:lnTo>
                      <a:pt x="44" y="5"/>
                    </a:lnTo>
                    <a:lnTo>
                      <a:pt x="40" y="8"/>
                    </a:lnTo>
                    <a:lnTo>
                      <a:pt x="35" y="10"/>
                    </a:lnTo>
                    <a:lnTo>
                      <a:pt x="32" y="12"/>
                    </a:lnTo>
                    <a:lnTo>
                      <a:pt x="28" y="15"/>
                    </a:lnTo>
                    <a:lnTo>
                      <a:pt x="24" y="18"/>
                    </a:lnTo>
                    <a:lnTo>
                      <a:pt x="22" y="19"/>
                    </a:lnTo>
                    <a:lnTo>
                      <a:pt x="19" y="21"/>
                    </a:lnTo>
                    <a:lnTo>
                      <a:pt x="18" y="22"/>
                    </a:lnTo>
                    <a:lnTo>
                      <a:pt x="16" y="24"/>
                    </a:lnTo>
                    <a:lnTo>
                      <a:pt x="14" y="26"/>
                    </a:lnTo>
                    <a:lnTo>
                      <a:pt x="13" y="27"/>
                    </a:lnTo>
                    <a:lnTo>
                      <a:pt x="10" y="28"/>
                    </a:lnTo>
                    <a:lnTo>
                      <a:pt x="8" y="30"/>
                    </a:lnTo>
                    <a:lnTo>
                      <a:pt x="6" y="31"/>
                    </a:lnTo>
                    <a:lnTo>
                      <a:pt x="3" y="31"/>
                    </a:lnTo>
                    <a:lnTo>
                      <a:pt x="0" y="32"/>
                    </a:lnTo>
                  </a:path>
                </a:pathLst>
              </a:custGeom>
              <a:noFill/>
              <a:ln w="12700" cap="rnd">
                <a:solidFill>
                  <a:srgbClr val="CB4B98"/>
                </a:solidFill>
                <a:round/>
                <a:headEnd type="none" w="sm" len="sm"/>
                <a:tailEnd type="none" w="sm" len="sm"/>
              </a:ln>
            </p:spPr>
            <p:txBody>
              <a:bodyPr/>
              <a:lstStyle/>
              <a:p>
                <a:endParaRPr lang="en-US"/>
              </a:p>
            </p:txBody>
          </p:sp>
          <p:sp>
            <p:nvSpPr>
              <p:cNvPr id="84683" name="Freeform 715"/>
              <p:cNvSpPr>
                <a:spLocks noChangeAspect="1"/>
              </p:cNvSpPr>
              <p:nvPr/>
            </p:nvSpPr>
            <p:spPr bwMode="auto">
              <a:xfrm>
                <a:off x="5052" y="1251"/>
                <a:ext cx="58" cy="46"/>
              </a:xfrm>
              <a:custGeom>
                <a:avLst/>
                <a:gdLst>
                  <a:gd name="T0" fmla="*/ 0 w 118"/>
                  <a:gd name="T1" fmla="*/ 0 h 94"/>
                  <a:gd name="T2" fmla="*/ 0 w 118"/>
                  <a:gd name="T3" fmla="*/ 0 h 94"/>
                  <a:gd name="T4" fmla="*/ 0 w 118"/>
                  <a:gd name="T5" fmla="*/ 0 h 94"/>
                  <a:gd name="T6" fmla="*/ 1 w 118"/>
                  <a:gd name="T7" fmla="*/ 0 h 94"/>
                  <a:gd name="T8" fmla="*/ 2 w 118"/>
                  <a:gd name="T9" fmla="*/ 0 h 94"/>
                  <a:gd name="T10" fmla="*/ 4 w 118"/>
                  <a:gd name="T11" fmla="*/ 0 h 94"/>
                  <a:gd name="T12" fmla="*/ 5 w 118"/>
                  <a:gd name="T13" fmla="*/ 0 h 94"/>
                  <a:gd name="T14" fmla="*/ 7 w 118"/>
                  <a:gd name="T15" fmla="*/ 1 h 94"/>
                  <a:gd name="T16" fmla="*/ 8 w 118"/>
                  <a:gd name="T17" fmla="*/ 2 h 94"/>
                  <a:gd name="T18" fmla="*/ 10 w 118"/>
                  <a:gd name="T19" fmla="*/ 3 h 94"/>
                  <a:gd name="T20" fmla="*/ 12 w 118"/>
                  <a:gd name="T21" fmla="*/ 4 h 94"/>
                  <a:gd name="T22" fmla="*/ 12 w 118"/>
                  <a:gd name="T23" fmla="*/ 4 h 94"/>
                  <a:gd name="T24" fmla="*/ 13 w 118"/>
                  <a:gd name="T25" fmla="*/ 5 h 94"/>
                  <a:gd name="T26" fmla="*/ 13 w 118"/>
                  <a:gd name="T27" fmla="*/ 6 h 94"/>
                  <a:gd name="T28" fmla="*/ 14 w 118"/>
                  <a:gd name="T29" fmla="*/ 7 h 94"/>
                  <a:gd name="T30" fmla="*/ 14 w 118"/>
                  <a:gd name="T31" fmla="*/ 8 h 94"/>
                  <a:gd name="T32" fmla="*/ 14 w 118"/>
                  <a:gd name="T33" fmla="*/ 8 h 94"/>
                  <a:gd name="T34" fmla="*/ 14 w 118"/>
                  <a:gd name="T35" fmla="*/ 9 h 94"/>
                  <a:gd name="T36" fmla="*/ 14 w 118"/>
                  <a:gd name="T37" fmla="*/ 10 h 94"/>
                  <a:gd name="T38" fmla="*/ 14 w 118"/>
                  <a:gd name="T39" fmla="*/ 11 h 94"/>
                  <a:gd name="T40" fmla="*/ 14 w 118"/>
                  <a:gd name="T41" fmla="*/ 11 h 94"/>
                  <a:gd name="T42" fmla="*/ 14 w 118"/>
                  <a:gd name="T43" fmla="*/ 11 h 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8"/>
                  <a:gd name="T67" fmla="*/ 0 h 94"/>
                  <a:gd name="T68" fmla="*/ 118 w 118"/>
                  <a:gd name="T69" fmla="*/ 94 h 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8" h="94">
                    <a:moveTo>
                      <a:pt x="0" y="0"/>
                    </a:moveTo>
                    <a:lnTo>
                      <a:pt x="1" y="0"/>
                    </a:lnTo>
                    <a:lnTo>
                      <a:pt x="6" y="0"/>
                    </a:lnTo>
                    <a:lnTo>
                      <a:pt x="13" y="1"/>
                    </a:lnTo>
                    <a:lnTo>
                      <a:pt x="22" y="1"/>
                    </a:lnTo>
                    <a:lnTo>
                      <a:pt x="32" y="4"/>
                    </a:lnTo>
                    <a:lnTo>
                      <a:pt x="44" y="7"/>
                    </a:lnTo>
                    <a:lnTo>
                      <a:pt x="57" y="11"/>
                    </a:lnTo>
                    <a:lnTo>
                      <a:pt x="72" y="17"/>
                    </a:lnTo>
                    <a:lnTo>
                      <a:pt x="86" y="26"/>
                    </a:lnTo>
                    <a:lnTo>
                      <a:pt x="100" y="36"/>
                    </a:lnTo>
                    <a:lnTo>
                      <a:pt x="106" y="43"/>
                    </a:lnTo>
                    <a:lnTo>
                      <a:pt x="111" y="50"/>
                    </a:lnTo>
                    <a:lnTo>
                      <a:pt x="114" y="57"/>
                    </a:lnTo>
                    <a:lnTo>
                      <a:pt x="116" y="65"/>
                    </a:lnTo>
                    <a:lnTo>
                      <a:pt x="117" y="72"/>
                    </a:lnTo>
                    <a:lnTo>
                      <a:pt x="117" y="79"/>
                    </a:lnTo>
                    <a:lnTo>
                      <a:pt x="117" y="85"/>
                    </a:lnTo>
                    <a:lnTo>
                      <a:pt x="117" y="90"/>
                    </a:lnTo>
                    <a:lnTo>
                      <a:pt x="117" y="93"/>
                    </a:lnTo>
                  </a:path>
                </a:pathLst>
              </a:custGeom>
              <a:noFill/>
              <a:ln w="12700" cap="rnd">
                <a:solidFill>
                  <a:srgbClr val="CB4B98"/>
                </a:solidFill>
                <a:round/>
                <a:headEnd type="none" w="sm" len="sm"/>
                <a:tailEnd type="none" w="sm" len="sm"/>
              </a:ln>
            </p:spPr>
            <p:txBody>
              <a:bodyPr/>
              <a:lstStyle/>
              <a:p>
                <a:endParaRPr lang="en-US"/>
              </a:p>
            </p:txBody>
          </p:sp>
          <p:sp>
            <p:nvSpPr>
              <p:cNvPr id="84684" name="Freeform 716"/>
              <p:cNvSpPr>
                <a:spLocks noChangeAspect="1"/>
              </p:cNvSpPr>
              <p:nvPr/>
            </p:nvSpPr>
            <p:spPr bwMode="auto">
              <a:xfrm>
                <a:off x="5146" y="1208"/>
                <a:ext cx="210" cy="18"/>
              </a:xfrm>
              <a:custGeom>
                <a:avLst/>
                <a:gdLst>
                  <a:gd name="T0" fmla="*/ 50 w 430"/>
                  <a:gd name="T1" fmla="*/ 4 h 37"/>
                  <a:gd name="T2" fmla="*/ 48 w 430"/>
                  <a:gd name="T3" fmla="*/ 3 h 37"/>
                  <a:gd name="T4" fmla="*/ 46 w 430"/>
                  <a:gd name="T5" fmla="*/ 3 h 37"/>
                  <a:gd name="T6" fmla="*/ 44 w 430"/>
                  <a:gd name="T7" fmla="*/ 2 h 37"/>
                  <a:gd name="T8" fmla="*/ 42 w 430"/>
                  <a:gd name="T9" fmla="*/ 2 h 37"/>
                  <a:gd name="T10" fmla="*/ 41 w 430"/>
                  <a:gd name="T11" fmla="*/ 1 h 37"/>
                  <a:gd name="T12" fmla="*/ 39 w 430"/>
                  <a:gd name="T13" fmla="*/ 0 h 37"/>
                  <a:gd name="T14" fmla="*/ 37 w 430"/>
                  <a:gd name="T15" fmla="*/ 0 h 37"/>
                  <a:gd name="T16" fmla="*/ 35 w 430"/>
                  <a:gd name="T17" fmla="*/ 0 h 37"/>
                  <a:gd name="T18" fmla="*/ 33 w 430"/>
                  <a:gd name="T19" fmla="*/ 0 h 37"/>
                  <a:gd name="T20" fmla="*/ 31 w 430"/>
                  <a:gd name="T21" fmla="*/ 0 h 37"/>
                  <a:gd name="T22" fmla="*/ 31 w 430"/>
                  <a:gd name="T23" fmla="*/ 0 h 37"/>
                  <a:gd name="T24" fmla="*/ 28 w 430"/>
                  <a:gd name="T25" fmla="*/ 0 h 37"/>
                  <a:gd name="T26" fmla="*/ 25 w 430"/>
                  <a:gd name="T27" fmla="*/ 0 h 37"/>
                  <a:gd name="T28" fmla="*/ 23 w 430"/>
                  <a:gd name="T29" fmla="*/ 0 h 37"/>
                  <a:gd name="T30" fmla="*/ 21 w 430"/>
                  <a:gd name="T31" fmla="*/ 0 h 37"/>
                  <a:gd name="T32" fmla="*/ 19 w 430"/>
                  <a:gd name="T33" fmla="*/ 1 h 37"/>
                  <a:gd name="T34" fmla="*/ 16 w 430"/>
                  <a:gd name="T35" fmla="*/ 1 h 37"/>
                  <a:gd name="T36" fmla="*/ 14 w 430"/>
                  <a:gd name="T37" fmla="*/ 1 h 37"/>
                  <a:gd name="T38" fmla="*/ 11 w 430"/>
                  <a:gd name="T39" fmla="*/ 1 h 37"/>
                  <a:gd name="T40" fmla="*/ 8 w 430"/>
                  <a:gd name="T41" fmla="*/ 1 h 37"/>
                  <a:gd name="T42" fmla="*/ 4 w 430"/>
                  <a:gd name="T43" fmla="*/ 0 h 37"/>
                  <a:gd name="T44" fmla="*/ 4 w 430"/>
                  <a:gd name="T45" fmla="*/ 0 h 37"/>
                  <a:gd name="T46" fmla="*/ 4 w 430"/>
                  <a:gd name="T47" fmla="*/ 0 h 37"/>
                  <a:gd name="T48" fmla="*/ 3 w 430"/>
                  <a:gd name="T49" fmla="*/ 0 h 37"/>
                  <a:gd name="T50" fmla="*/ 3 w 430"/>
                  <a:gd name="T51" fmla="*/ 0 h 37"/>
                  <a:gd name="T52" fmla="*/ 2 w 430"/>
                  <a:gd name="T53" fmla="*/ 0 h 37"/>
                  <a:gd name="T54" fmla="*/ 2 w 430"/>
                  <a:gd name="T55" fmla="*/ 0 h 37"/>
                  <a:gd name="T56" fmla="*/ 1 w 430"/>
                  <a:gd name="T57" fmla="*/ 0 h 37"/>
                  <a:gd name="T58" fmla="*/ 0 w 430"/>
                  <a:gd name="T59" fmla="*/ 0 h 37"/>
                  <a:gd name="T60" fmla="*/ 0 w 430"/>
                  <a:gd name="T61" fmla="*/ 0 h 37"/>
                  <a:gd name="T62" fmla="*/ 0 w 430"/>
                  <a:gd name="T63" fmla="*/ 0 h 37"/>
                  <a:gd name="T64" fmla="*/ 0 w 430"/>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0"/>
                  <a:gd name="T100" fmla="*/ 0 h 37"/>
                  <a:gd name="T101" fmla="*/ 430 w 430"/>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0" h="37">
                    <a:moveTo>
                      <a:pt x="429" y="36"/>
                    </a:moveTo>
                    <a:lnTo>
                      <a:pt x="411" y="31"/>
                    </a:lnTo>
                    <a:lnTo>
                      <a:pt x="393" y="26"/>
                    </a:lnTo>
                    <a:lnTo>
                      <a:pt x="377" y="20"/>
                    </a:lnTo>
                    <a:lnTo>
                      <a:pt x="361" y="16"/>
                    </a:lnTo>
                    <a:lnTo>
                      <a:pt x="346" y="11"/>
                    </a:lnTo>
                    <a:lnTo>
                      <a:pt x="330" y="7"/>
                    </a:lnTo>
                    <a:lnTo>
                      <a:pt x="314" y="4"/>
                    </a:lnTo>
                    <a:lnTo>
                      <a:pt x="298" y="1"/>
                    </a:lnTo>
                    <a:lnTo>
                      <a:pt x="282" y="0"/>
                    </a:lnTo>
                    <a:lnTo>
                      <a:pt x="263" y="0"/>
                    </a:lnTo>
                    <a:lnTo>
                      <a:pt x="241" y="1"/>
                    </a:lnTo>
                    <a:lnTo>
                      <a:pt x="219" y="3"/>
                    </a:lnTo>
                    <a:lnTo>
                      <a:pt x="200" y="4"/>
                    </a:lnTo>
                    <a:lnTo>
                      <a:pt x="179" y="7"/>
                    </a:lnTo>
                    <a:lnTo>
                      <a:pt x="159" y="8"/>
                    </a:lnTo>
                    <a:lnTo>
                      <a:pt x="138" y="10"/>
                    </a:lnTo>
                    <a:lnTo>
                      <a:pt x="116" y="10"/>
                    </a:lnTo>
                    <a:lnTo>
                      <a:pt x="92" y="10"/>
                    </a:lnTo>
                    <a:lnTo>
                      <a:pt x="65" y="8"/>
                    </a:lnTo>
                    <a:lnTo>
                      <a:pt x="35" y="4"/>
                    </a:lnTo>
                    <a:lnTo>
                      <a:pt x="34" y="4"/>
                    </a:lnTo>
                    <a:lnTo>
                      <a:pt x="31" y="4"/>
                    </a:lnTo>
                    <a:lnTo>
                      <a:pt x="27" y="4"/>
                    </a:lnTo>
                    <a:lnTo>
                      <a:pt x="22" y="4"/>
                    </a:lnTo>
                    <a:lnTo>
                      <a:pt x="16" y="3"/>
                    </a:lnTo>
                    <a:lnTo>
                      <a:pt x="11" y="3"/>
                    </a:lnTo>
                    <a:lnTo>
                      <a:pt x="7" y="2"/>
                    </a:lnTo>
                    <a:lnTo>
                      <a:pt x="3" y="2"/>
                    </a:lnTo>
                    <a:lnTo>
                      <a:pt x="1" y="2"/>
                    </a:lnTo>
                    <a:lnTo>
                      <a:pt x="0" y="3"/>
                    </a:lnTo>
                  </a:path>
                </a:pathLst>
              </a:custGeom>
              <a:noFill/>
              <a:ln w="12700" cap="rnd">
                <a:solidFill>
                  <a:srgbClr val="B1327E"/>
                </a:solidFill>
                <a:round/>
                <a:headEnd type="none" w="sm" len="sm"/>
                <a:tailEnd type="none" w="sm" len="sm"/>
              </a:ln>
            </p:spPr>
            <p:txBody>
              <a:bodyPr/>
              <a:lstStyle/>
              <a:p>
                <a:endParaRPr lang="en-US"/>
              </a:p>
            </p:txBody>
          </p:sp>
          <p:sp>
            <p:nvSpPr>
              <p:cNvPr id="84685" name="Freeform 717"/>
              <p:cNvSpPr>
                <a:spLocks noChangeAspect="1"/>
              </p:cNvSpPr>
              <p:nvPr/>
            </p:nvSpPr>
            <p:spPr bwMode="auto">
              <a:xfrm>
                <a:off x="5144" y="1221"/>
                <a:ext cx="53" cy="31"/>
              </a:xfrm>
              <a:custGeom>
                <a:avLst/>
                <a:gdLst>
                  <a:gd name="T0" fmla="*/ 13 w 108"/>
                  <a:gd name="T1" fmla="*/ 0 h 63"/>
                  <a:gd name="T2" fmla="*/ 12 w 108"/>
                  <a:gd name="T3" fmla="*/ 0 h 63"/>
                  <a:gd name="T4" fmla="*/ 10 w 108"/>
                  <a:gd name="T5" fmla="*/ 1 h 63"/>
                  <a:gd name="T6" fmla="*/ 9 w 108"/>
                  <a:gd name="T7" fmla="*/ 1 h 63"/>
                  <a:gd name="T8" fmla="*/ 8 w 108"/>
                  <a:gd name="T9" fmla="*/ 2 h 63"/>
                  <a:gd name="T10" fmla="*/ 6 w 108"/>
                  <a:gd name="T11" fmla="*/ 3 h 63"/>
                  <a:gd name="T12" fmla="*/ 5 w 108"/>
                  <a:gd name="T13" fmla="*/ 4 h 63"/>
                  <a:gd name="T14" fmla="*/ 4 w 108"/>
                  <a:gd name="T15" fmla="*/ 4 h 63"/>
                  <a:gd name="T16" fmla="*/ 2 w 108"/>
                  <a:gd name="T17" fmla="*/ 5 h 63"/>
                  <a:gd name="T18" fmla="*/ 1 w 108"/>
                  <a:gd name="T19" fmla="*/ 6 h 63"/>
                  <a:gd name="T20" fmla="*/ 0 w 108"/>
                  <a:gd name="T21" fmla="*/ 7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63"/>
                  <a:gd name="T35" fmla="*/ 108 w 108"/>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63">
                    <a:moveTo>
                      <a:pt x="107" y="0"/>
                    </a:moveTo>
                    <a:lnTo>
                      <a:pt x="98" y="5"/>
                    </a:lnTo>
                    <a:lnTo>
                      <a:pt x="88" y="10"/>
                    </a:lnTo>
                    <a:lnTo>
                      <a:pt x="78" y="15"/>
                    </a:lnTo>
                    <a:lnTo>
                      <a:pt x="67" y="20"/>
                    </a:lnTo>
                    <a:lnTo>
                      <a:pt x="56" y="26"/>
                    </a:lnTo>
                    <a:lnTo>
                      <a:pt x="45" y="32"/>
                    </a:lnTo>
                    <a:lnTo>
                      <a:pt x="34" y="38"/>
                    </a:lnTo>
                    <a:lnTo>
                      <a:pt x="22" y="46"/>
                    </a:lnTo>
                    <a:lnTo>
                      <a:pt x="11" y="54"/>
                    </a:lnTo>
                    <a:lnTo>
                      <a:pt x="0" y="62"/>
                    </a:lnTo>
                  </a:path>
                </a:pathLst>
              </a:custGeom>
              <a:noFill/>
              <a:ln w="12700" cap="rnd">
                <a:solidFill>
                  <a:srgbClr val="B1327E"/>
                </a:solidFill>
                <a:round/>
                <a:headEnd type="none" w="sm" len="sm"/>
                <a:tailEnd type="none" w="sm" len="sm"/>
              </a:ln>
            </p:spPr>
            <p:txBody>
              <a:bodyPr/>
              <a:lstStyle/>
              <a:p>
                <a:endParaRPr lang="en-US"/>
              </a:p>
            </p:txBody>
          </p:sp>
          <p:sp>
            <p:nvSpPr>
              <p:cNvPr id="84686" name="Freeform 718"/>
              <p:cNvSpPr>
                <a:spLocks noChangeAspect="1"/>
              </p:cNvSpPr>
              <p:nvPr/>
            </p:nvSpPr>
            <p:spPr bwMode="auto">
              <a:xfrm>
                <a:off x="5300" y="1223"/>
                <a:ext cx="55" cy="45"/>
              </a:xfrm>
              <a:custGeom>
                <a:avLst/>
                <a:gdLst>
                  <a:gd name="T0" fmla="*/ 0 w 113"/>
                  <a:gd name="T1" fmla="*/ 11 h 93"/>
                  <a:gd name="T2" fmla="*/ 0 w 113"/>
                  <a:gd name="T3" fmla="*/ 11 h 93"/>
                  <a:gd name="T4" fmla="*/ 0 w 113"/>
                  <a:gd name="T5" fmla="*/ 10 h 93"/>
                  <a:gd name="T6" fmla="*/ 0 w 113"/>
                  <a:gd name="T7" fmla="*/ 9 h 93"/>
                  <a:gd name="T8" fmla="*/ 0 w 113"/>
                  <a:gd name="T9" fmla="*/ 8 h 93"/>
                  <a:gd name="T10" fmla="*/ 0 w 113"/>
                  <a:gd name="T11" fmla="*/ 7 h 93"/>
                  <a:gd name="T12" fmla="*/ 0 w 113"/>
                  <a:gd name="T13" fmla="*/ 6 h 93"/>
                  <a:gd name="T14" fmla="*/ 1 w 113"/>
                  <a:gd name="T15" fmla="*/ 5 h 93"/>
                  <a:gd name="T16" fmla="*/ 1 w 113"/>
                  <a:gd name="T17" fmla="*/ 3 h 93"/>
                  <a:gd name="T18" fmla="*/ 2 w 113"/>
                  <a:gd name="T19" fmla="*/ 2 h 93"/>
                  <a:gd name="T20" fmla="*/ 2 w 113"/>
                  <a:gd name="T21" fmla="*/ 1 h 93"/>
                  <a:gd name="T22" fmla="*/ 2 w 113"/>
                  <a:gd name="T23" fmla="*/ 1 h 93"/>
                  <a:gd name="T24" fmla="*/ 3 w 113"/>
                  <a:gd name="T25" fmla="*/ 1 h 93"/>
                  <a:gd name="T26" fmla="*/ 3 w 113"/>
                  <a:gd name="T27" fmla="*/ 0 h 93"/>
                  <a:gd name="T28" fmla="*/ 4 w 113"/>
                  <a:gd name="T29" fmla="*/ 0 h 93"/>
                  <a:gd name="T30" fmla="*/ 4 w 113"/>
                  <a:gd name="T31" fmla="*/ 0 h 93"/>
                  <a:gd name="T32" fmla="*/ 4 w 113"/>
                  <a:gd name="T33" fmla="*/ 0 h 93"/>
                  <a:gd name="T34" fmla="*/ 5 w 113"/>
                  <a:gd name="T35" fmla="*/ 0 h 93"/>
                  <a:gd name="T36" fmla="*/ 5 w 113"/>
                  <a:gd name="T37" fmla="*/ 0 h 93"/>
                  <a:gd name="T38" fmla="*/ 6 w 113"/>
                  <a:gd name="T39" fmla="*/ 0 h 93"/>
                  <a:gd name="T40" fmla="*/ 6 w 113"/>
                  <a:gd name="T41" fmla="*/ 0 h 93"/>
                  <a:gd name="T42" fmla="*/ 6 w 113"/>
                  <a:gd name="T43" fmla="*/ 0 h 93"/>
                  <a:gd name="T44" fmla="*/ 6 w 113"/>
                  <a:gd name="T45" fmla="*/ 0 h 93"/>
                  <a:gd name="T46" fmla="*/ 7 w 113"/>
                  <a:gd name="T47" fmla="*/ 0 h 93"/>
                  <a:gd name="T48" fmla="*/ 8 w 113"/>
                  <a:gd name="T49" fmla="*/ 0 h 93"/>
                  <a:gd name="T50" fmla="*/ 8 w 113"/>
                  <a:gd name="T51" fmla="*/ 0 h 93"/>
                  <a:gd name="T52" fmla="*/ 9 w 113"/>
                  <a:gd name="T53" fmla="*/ 1 h 93"/>
                  <a:gd name="T54" fmla="*/ 10 w 113"/>
                  <a:gd name="T55" fmla="*/ 1 h 93"/>
                  <a:gd name="T56" fmla="*/ 11 w 113"/>
                  <a:gd name="T57" fmla="*/ 1 h 93"/>
                  <a:gd name="T58" fmla="*/ 12 w 113"/>
                  <a:gd name="T59" fmla="*/ 2 h 93"/>
                  <a:gd name="T60" fmla="*/ 12 w 113"/>
                  <a:gd name="T61" fmla="*/ 2 h 93"/>
                  <a:gd name="T62" fmla="*/ 13 w 113"/>
                  <a:gd name="T63" fmla="*/ 2 h 93"/>
                  <a:gd name="T64" fmla="*/ 13 w 113"/>
                  <a:gd name="T65" fmla="*/ 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93"/>
                  <a:gd name="T101" fmla="*/ 113 w 113"/>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93">
                    <a:moveTo>
                      <a:pt x="0" y="92"/>
                    </a:moveTo>
                    <a:lnTo>
                      <a:pt x="0" y="92"/>
                    </a:lnTo>
                    <a:lnTo>
                      <a:pt x="0" y="88"/>
                    </a:lnTo>
                    <a:lnTo>
                      <a:pt x="1" y="82"/>
                    </a:lnTo>
                    <a:lnTo>
                      <a:pt x="3" y="75"/>
                    </a:lnTo>
                    <a:lnTo>
                      <a:pt x="5" y="65"/>
                    </a:lnTo>
                    <a:lnTo>
                      <a:pt x="7" y="54"/>
                    </a:lnTo>
                    <a:lnTo>
                      <a:pt x="10" y="43"/>
                    </a:lnTo>
                    <a:lnTo>
                      <a:pt x="13" y="32"/>
                    </a:lnTo>
                    <a:lnTo>
                      <a:pt x="17" y="21"/>
                    </a:lnTo>
                    <a:lnTo>
                      <a:pt x="22" y="13"/>
                    </a:lnTo>
                    <a:lnTo>
                      <a:pt x="25" y="9"/>
                    </a:lnTo>
                    <a:lnTo>
                      <a:pt x="29" y="6"/>
                    </a:lnTo>
                    <a:lnTo>
                      <a:pt x="32" y="4"/>
                    </a:lnTo>
                    <a:lnTo>
                      <a:pt x="36" y="2"/>
                    </a:lnTo>
                    <a:lnTo>
                      <a:pt x="40" y="2"/>
                    </a:lnTo>
                    <a:lnTo>
                      <a:pt x="44" y="1"/>
                    </a:lnTo>
                    <a:lnTo>
                      <a:pt x="48" y="0"/>
                    </a:lnTo>
                    <a:lnTo>
                      <a:pt x="51" y="0"/>
                    </a:lnTo>
                    <a:lnTo>
                      <a:pt x="54" y="1"/>
                    </a:lnTo>
                    <a:lnTo>
                      <a:pt x="55" y="1"/>
                    </a:lnTo>
                    <a:lnTo>
                      <a:pt x="59" y="2"/>
                    </a:lnTo>
                    <a:lnTo>
                      <a:pt x="65" y="4"/>
                    </a:lnTo>
                    <a:lnTo>
                      <a:pt x="72" y="6"/>
                    </a:lnTo>
                    <a:lnTo>
                      <a:pt x="79" y="9"/>
                    </a:lnTo>
                    <a:lnTo>
                      <a:pt x="87" y="12"/>
                    </a:lnTo>
                    <a:lnTo>
                      <a:pt x="95" y="14"/>
                    </a:lnTo>
                    <a:lnTo>
                      <a:pt x="101" y="17"/>
                    </a:lnTo>
                    <a:lnTo>
                      <a:pt x="107" y="18"/>
                    </a:lnTo>
                    <a:lnTo>
                      <a:pt x="111" y="20"/>
                    </a:lnTo>
                    <a:lnTo>
                      <a:pt x="112" y="20"/>
                    </a:lnTo>
                  </a:path>
                </a:pathLst>
              </a:custGeom>
              <a:noFill/>
              <a:ln w="12700" cap="rnd">
                <a:solidFill>
                  <a:srgbClr val="B1327E"/>
                </a:solidFill>
                <a:round/>
                <a:headEnd type="none" w="sm" len="sm"/>
                <a:tailEnd type="none" w="sm" len="sm"/>
              </a:ln>
            </p:spPr>
            <p:txBody>
              <a:bodyPr/>
              <a:lstStyle/>
              <a:p>
                <a:endParaRPr lang="en-US"/>
              </a:p>
            </p:txBody>
          </p:sp>
          <p:sp>
            <p:nvSpPr>
              <p:cNvPr id="84687" name="Freeform 719"/>
              <p:cNvSpPr>
                <a:spLocks noChangeAspect="1"/>
              </p:cNvSpPr>
              <p:nvPr/>
            </p:nvSpPr>
            <p:spPr bwMode="auto">
              <a:xfrm>
                <a:off x="5266" y="1007"/>
                <a:ext cx="75" cy="52"/>
              </a:xfrm>
              <a:custGeom>
                <a:avLst/>
                <a:gdLst>
                  <a:gd name="T0" fmla="*/ 18 w 154"/>
                  <a:gd name="T1" fmla="*/ 0 h 106"/>
                  <a:gd name="T2" fmla="*/ 18 w 154"/>
                  <a:gd name="T3" fmla="*/ 0 h 106"/>
                  <a:gd name="T4" fmla="*/ 18 w 154"/>
                  <a:gd name="T5" fmla="*/ 0 h 106"/>
                  <a:gd name="T6" fmla="*/ 18 w 154"/>
                  <a:gd name="T7" fmla="*/ 0 h 106"/>
                  <a:gd name="T8" fmla="*/ 17 w 154"/>
                  <a:gd name="T9" fmla="*/ 1 h 106"/>
                  <a:gd name="T10" fmla="*/ 17 w 154"/>
                  <a:gd name="T11" fmla="*/ 2 h 106"/>
                  <a:gd name="T12" fmla="*/ 17 w 154"/>
                  <a:gd name="T13" fmla="*/ 2 h 106"/>
                  <a:gd name="T14" fmla="*/ 17 w 154"/>
                  <a:gd name="T15" fmla="*/ 3 h 106"/>
                  <a:gd name="T16" fmla="*/ 16 w 154"/>
                  <a:gd name="T17" fmla="*/ 3 h 106"/>
                  <a:gd name="T18" fmla="*/ 16 w 154"/>
                  <a:gd name="T19" fmla="*/ 4 h 106"/>
                  <a:gd name="T20" fmla="*/ 15 w 154"/>
                  <a:gd name="T21" fmla="*/ 4 h 106"/>
                  <a:gd name="T22" fmla="*/ 15 w 154"/>
                  <a:gd name="T23" fmla="*/ 4 h 106"/>
                  <a:gd name="T24" fmla="*/ 15 w 154"/>
                  <a:gd name="T25" fmla="*/ 5 h 106"/>
                  <a:gd name="T26" fmla="*/ 14 w 154"/>
                  <a:gd name="T27" fmla="*/ 5 h 106"/>
                  <a:gd name="T28" fmla="*/ 13 w 154"/>
                  <a:gd name="T29" fmla="*/ 6 h 106"/>
                  <a:gd name="T30" fmla="*/ 12 w 154"/>
                  <a:gd name="T31" fmla="*/ 7 h 106"/>
                  <a:gd name="T32" fmla="*/ 11 w 154"/>
                  <a:gd name="T33" fmla="*/ 8 h 106"/>
                  <a:gd name="T34" fmla="*/ 10 w 154"/>
                  <a:gd name="T35" fmla="*/ 8 h 106"/>
                  <a:gd name="T36" fmla="*/ 9 w 154"/>
                  <a:gd name="T37" fmla="*/ 9 h 106"/>
                  <a:gd name="T38" fmla="*/ 9 w 154"/>
                  <a:gd name="T39" fmla="*/ 10 h 106"/>
                  <a:gd name="T40" fmla="*/ 8 w 154"/>
                  <a:gd name="T41" fmla="*/ 10 h 106"/>
                  <a:gd name="T42" fmla="*/ 8 w 154"/>
                  <a:gd name="T43" fmla="*/ 11 h 106"/>
                  <a:gd name="T44" fmla="*/ 8 w 154"/>
                  <a:gd name="T45" fmla="*/ 11 h 106"/>
                  <a:gd name="T46" fmla="*/ 7 w 154"/>
                  <a:gd name="T47" fmla="*/ 11 h 106"/>
                  <a:gd name="T48" fmla="*/ 6 w 154"/>
                  <a:gd name="T49" fmla="*/ 11 h 106"/>
                  <a:gd name="T50" fmla="*/ 6 w 154"/>
                  <a:gd name="T51" fmla="*/ 11 h 106"/>
                  <a:gd name="T52" fmla="*/ 5 w 154"/>
                  <a:gd name="T53" fmla="*/ 12 h 106"/>
                  <a:gd name="T54" fmla="*/ 4 w 154"/>
                  <a:gd name="T55" fmla="*/ 12 h 106"/>
                  <a:gd name="T56" fmla="*/ 4 w 154"/>
                  <a:gd name="T57" fmla="*/ 12 h 106"/>
                  <a:gd name="T58" fmla="*/ 3 w 154"/>
                  <a:gd name="T59" fmla="*/ 12 h 106"/>
                  <a:gd name="T60" fmla="*/ 2 w 154"/>
                  <a:gd name="T61" fmla="*/ 13 h 106"/>
                  <a:gd name="T62" fmla="*/ 1 w 154"/>
                  <a:gd name="T63" fmla="*/ 12 h 106"/>
                  <a:gd name="T64" fmla="*/ 0 w 154"/>
                  <a:gd name="T65" fmla="*/ 12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106"/>
                  <a:gd name="T101" fmla="*/ 154 w 154"/>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106">
                    <a:moveTo>
                      <a:pt x="153" y="0"/>
                    </a:moveTo>
                    <a:lnTo>
                      <a:pt x="152" y="1"/>
                    </a:lnTo>
                    <a:lnTo>
                      <a:pt x="151" y="3"/>
                    </a:lnTo>
                    <a:lnTo>
                      <a:pt x="151" y="7"/>
                    </a:lnTo>
                    <a:lnTo>
                      <a:pt x="148" y="11"/>
                    </a:lnTo>
                    <a:lnTo>
                      <a:pt x="147" y="16"/>
                    </a:lnTo>
                    <a:lnTo>
                      <a:pt x="144" y="20"/>
                    </a:lnTo>
                    <a:lnTo>
                      <a:pt x="142" y="26"/>
                    </a:lnTo>
                    <a:lnTo>
                      <a:pt x="139" y="30"/>
                    </a:lnTo>
                    <a:lnTo>
                      <a:pt x="135" y="35"/>
                    </a:lnTo>
                    <a:lnTo>
                      <a:pt x="132" y="38"/>
                    </a:lnTo>
                    <a:lnTo>
                      <a:pt x="127" y="41"/>
                    </a:lnTo>
                    <a:lnTo>
                      <a:pt x="121" y="46"/>
                    </a:lnTo>
                    <a:lnTo>
                      <a:pt x="114" y="52"/>
                    </a:lnTo>
                    <a:lnTo>
                      <a:pt x="107" y="58"/>
                    </a:lnTo>
                    <a:lnTo>
                      <a:pt x="99" y="65"/>
                    </a:lnTo>
                    <a:lnTo>
                      <a:pt x="91" y="72"/>
                    </a:lnTo>
                    <a:lnTo>
                      <a:pt x="83" y="78"/>
                    </a:lnTo>
                    <a:lnTo>
                      <a:pt x="76" y="84"/>
                    </a:lnTo>
                    <a:lnTo>
                      <a:pt x="70" y="87"/>
                    </a:lnTo>
                    <a:lnTo>
                      <a:pt x="66" y="90"/>
                    </a:lnTo>
                    <a:lnTo>
                      <a:pt x="61" y="91"/>
                    </a:lnTo>
                    <a:lnTo>
                      <a:pt x="56" y="93"/>
                    </a:lnTo>
                    <a:lnTo>
                      <a:pt x="52" y="96"/>
                    </a:lnTo>
                    <a:lnTo>
                      <a:pt x="47" y="99"/>
                    </a:lnTo>
                    <a:lnTo>
                      <a:pt x="40" y="101"/>
                    </a:lnTo>
                    <a:lnTo>
                      <a:pt x="34" y="103"/>
                    </a:lnTo>
                    <a:lnTo>
                      <a:pt x="26" y="104"/>
                    </a:lnTo>
                    <a:lnTo>
                      <a:pt x="18" y="105"/>
                    </a:lnTo>
                    <a:lnTo>
                      <a:pt x="9" y="103"/>
                    </a:lnTo>
                    <a:lnTo>
                      <a:pt x="0" y="100"/>
                    </a:lnTo>
                  </a:path>
                </a:pathLst>
              </a:custGeom>
              <a:noFill/>
              <a:ln w="12700" cap="rnd">
                <a:solidFill>
                  <a:srgbClr val="B1327E"/>
                </a:solidFill>
                <a:round/>
                <a:headEnd type="none" w="sm" len="sm"/>
                <a:tailEnd type="none" w="sm" len="sm"/>
              </a:ln>
            </p:spPr>
            <p:txBody>
              <a:bodyPr/>
              <a:lstStyle/>
              <a:p>
                <a:endParaRPr lang="en-US"/>
              </a:p>
            </p:txBody>
          </p:sp>
          <p:sp>
            <p:nvSpPr>
              <p:cNvPr id="84688" name="Freeform 720"/>
              <p:cNvSpPr>
                <a:spLocks noChangeAspect="1"/>
              </p:cNvSpPr>
              <p:nvPr/>
            </p:nvSpPr>
            <p:spPr bwMode="auto">
              <a:xfrm>
                <a:off x="5180" y="1040"/>
                <a:ext cx="87" cy="53"/>
              </a:xfrm>
              <a:custGeom>
                <a:avLst/>
                <a:gdLst>
                  <a:gd name="T0" fmla="*/ 21 w 178"/>
                  <a:gd name="T1" fmla="*/ 4 h 110"/>
                  <a:gd name="T2" fmla="*/ 20 w 178"/>
                  <a:gd name="T3" fmla="*/ 3 h 110"/>
                  <a:gd name="T4" fmla="*/ 19 w 178"/>
                  <a:gd name="T5" fmla="*/ 3 h 110"/>
                  <a:gd name="T6" fmla="*/ 18 w 178"/>
                  <a:gd name="T7" fmla="*/ 3 h 110"/>
                  <a:gd name="T8" fmla="*/ 18 w 178"/>
                  <a:gd name="T9" fmla="*/ 2 h 110"/>
                  <a:gd name="T10" fmla="*/ 17 w 178"/>
                  <a:gd name="T11" fmla="*/ 2 h 110"/>
                  <a:gd name="T12" fmla="*/ 17 w 178"/>
                  <a:gd name="T13" fmla="*/ 2 h 110"/>
                  <a:gd name="T14" fmla="*/ 16 w 178"/>
                  <a:gd name="T15" fmla="*/ 1 h 110"/>
                  <a:gd name="T16" fmla="*/ 16 w 178"/>
                  <a:gd name="T17" fmla="*/ 1 h 110"/>
                  <a:gd name="T18" fmla="*/ 16 w 178"/>
                  <a:gd name="T19" fmla="*/ 0 h 110"/>
                  <a:gd name="T20" fmla="*/ 15 w 178"/>
                  <a:gd name="T21" fmla="*/ 0 h 110"/>
                  <a:gd name="T22" fmla="*/ 15 w 178"/>
                  <a:gd name="T23" fmla="*/ 0 h 110"/>
                  <a:gd name="T24" fmla="*/ 15 w 178"/>
                  <a:gd name="T25" fmla="*/ 0 h 110"/>
                  <a:gd name="T26" fmla="*/ 15 w 178"/>
                  <a:gd name="T27" fmla="*/ 0 h 110"/>
                  <a:gd name="T28" fmla="*/ 15 w 178"/>
                  <a:gd name="T29" fmla="*/ 0 h 110"/>
                  <a:gd name="T30" fmla="*/ 14 w 178"/>
                  <a:gd name="T31" fmla="*/ 0 h 110"/>
                  <a:gd name="T32" fmla="*/ 14 w 178"/>
                  <a:gd name="T33" fmla="*/ 1 h 110"/>
                  <a:gd name="T34" fmla="*/ 14 w 178"/>
                  <a:gd name="T35" fmla="*/ 1 h 110"/>
                  <a:gd name="T36" fmla="*/ 13 w 178"/>
                  <a:gd name="T37" fmla="*/ 2 h 110"/>
                  <a:gd name="T38" fmla="*/ 13 w 178"/>
                  <a:gd name="T39" fmla="*/ 2 h 110"/>
                  <a:gd name="T40" fmla="*/ 13 w 178"/>
                  <a:gd name="T41" fmla="*/ 3 h 110"/>
                  <a:gd name="T42" fmla="*/ 13 w 178"/>
                  <a:gd name="T43" fmla="*/ 3 h 110"/>
                  <a:gd name="T44" fmla="*/ 13 w 178"/>
                  <a:gd name="T45" fmla="*/ 3 h 110"/>
                  <a:gd name="T46" fmla="*/ 12 w 178"/>
                  <a:gd name="T47" fmla="*/ 4 h 110"/>
                  <a:gd name="T48" fmla="*/ 12 w 178"/>
                  <a:gd name="T49" fmla="*/ 4 h 110"/>
                  <a:gd name="T50" fmla="*/ 12 w 178"/>
                  <a:gd name="T51" fmla="*/ 5 h 110"/>
                  <a:gd name="T52" fmla="*/ 12 w 178"/>
                  <a:gd name="T53" fmla="*/ 6 h 110"/>
                  <a:gd name="T54" fmla="*/ 11 w 178"/>
                  <a:gd name="T55" fmla="*/ 6 h 110"/>
                  <a:gd name="T56" fmla="*/ 11 w 178"/>
                  <a:gd name="T57" fmla="*/ 7 h 110"/>
                  <a:gd name="T58" fmla="*/ 11 w 178"/>
                  <a:gd name="T59" fmla="*/ 8 h 110"/>
                  <a:gd name="T60" fmla="*/ 10 w 178"/>
                  <a:gd name="T61" fmla="*/ 8 h 110"/>
                  <a:gd name="T62" fmla="*/ 10 w 178"/>
                  <a:gd name="T63" fmla="*/ 9 h 110"/>
                  <a:gd name="T64" fmla="*/ 9 w 178"/>
                  <a:gd name="T65" fmla="*/ 9 h 110"/>
                  <a:gd name="T66" fmla="*/ 9 w 178"/>
                  <a:gd name="T67" fmla="*/ 9 h 110"/>
                  <a:gd name="T68" fmla="*/ 8 w 178"/>
                  <a:gd name="T69" fmla="*/ 10 h 110"/>
                  <a:gd name="T70" fmla="*/ 8 w 178"/>
                  <a:gd name="T71" fmla="*/ 10 h 110"/>
                  <a:gd name="T72" fmla="*/ 7 w 178"/>
                  <a:gd name="T73" fmla="*/ 11 h 110"/>
                  <a:gd name="T74" fmla="*/ 6 w 178"/>
                  <a:gd name="T75" fmla="*/ 11 h 110"/>
                  <a:gd name="T76" fmla="*/ 5 w 178"/>
                  <a:gd name="T77" fmla="*/ 12 h 110"/>
                  <a:gd name="T78" fmla="*/ 4 w 178"/>
                  <a:gd name="T79" fmla="*/ 12 h 110"/>
                  <a:gd name="T80" fmla="*/ 3 w 178"/>
                  <a:gd name="T81" fmla="*/ 13 h 110"/>
                  <a:gd name="T82" fmla="*/ 2 w 178"/>
                  <a:gd name="T83" fmla="*/ 13 h 110"/>
                  <a:gd name="T84" fmla="*/ 1 w 178"/>
                  <a:gd name="T85" fmla="*/ 13 h 110"/>
                  <a:gd name="T86" fmla="*/ 0 w 178"/>
                  <a:gd name="T87" fmla="*/ 12 h 1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8"/>
                  <a:gd name="T133" fmla="*/ 0 h 110"/>
                  <a:gd name="T134" fmla="*/ 178 w 178"/>
                  <a:gd name="T135" fmla="*/ 110 h 1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8" h="110">
                    <a:moveTo>
                      <a:pt x="177" y="34"/>
                    </a:moveTo>
                    <a:lnTo>
                      <a:pt x="168" y="30"/>
                    </a:lnTo>
                    <a:lnTo>
                      <a:pt x="160" y="28"/>
                    </a:lnTo>
                    <a:lnTo>
                      <a:pt x="154" y="25"/>
                    </a:lnTo>
                    <a:lnTo>
                      <a:pt x="149" y="23"/>
                    </a:lnTo>
                    <a:lnTo>
                      <a:pt x="145" y="21"/>
                    </a:lnTo>
                    <a:lnTo>
                      <a:pt x="141" y="18"/>
                    </a:lnTo>
                    <a:lnTo>
                      <a:pt x="138" y="14"/>
                    </a:lnTo>
                    <a:lnTo>
                      <a:pt x="135" y="11"/>
                    </a:lnTo>
                    <a:lnTo>
                      <a:pt x="132" y="6"/>
                    </a:lnTo>
                    <a:lnTo>
                      <a:pt x="129" y="0"/>
                    </a:lnTo>
                    <a:lnTo>
                      <a:pt x="127" y="2"/>
                    </a:lnTo>
                    <a:lnTo>
                      <a:pt x="126" y="4"/>
                    </a:lnTo>
                    <a:lnTo>
                      <a:pt x="122" y="7"/>
                    </a:lnTo>
                    <a:lnTo>
                      <a:pt x="120" y="11"/>
                    </a:lnTo>
                    <a:lnTo>
                      <a:pt x="117" y="14"/>
                    </a:lnTo>
                    <a:lnTo>
                      <a:pt x="115" y="18"/>
                    </a:lnTo>
                    <a:lnTo>
                      <a:pt x="113" y="23"/>
                    </a:lnTo>
                    <a:lnTo>
                      <a:pt x="110" y="27"/>
                    </a:lnTo>
                    <a:lnTo>
                      <a:pt x="109" y="31"/>
                    </a:lnTo>
                    <a:lnTo>
                      <a:pt x="107" y="35"/>
                    </a:lnTo>
                    <a:lnTo>
                      <a:pt x="106" y="40"/>
                    </a:lnTo>
                    <a:lnTo>
                      <a:pt x="103" y="46"/>
                    </a:lnTo>
                    <a:lnTo>
                      <a:pt x="100" y="51"/>
                    </a:lnTo>
                    <a:lnTo>
                      <a:pt x="97" y="57"/>
                    </a:lnTo>
                    <a:lnTo>
                      <a:pt x="93" y="63"/>
                    </a:lnTo>
                    <a:lnTo>
                      <a:pt x="89" y="68"/>
                    </a:lnTo>
                    <a:lnTo>
                      <a:pt x="85" y="73"/>
                    </a:lnTo>
                    <a:lnTo>
                      <a:pt x="81" y="78"/>
                    </a:lnTo>
                    <a:lnTo>
                      <a:pt x="77" y="81"/>
                    </a:lnTo>
                    <a:lnTo>
                      <a:pt x="72" y="85"/>
                    </a:lnTo>
                    <a:lnTo>
                      <a:pt x="67" y="89"/>
                    </a:lnTo>
                    <a:lnTo>
                      <a:pt x="61" y="94"/>
                    </a:lnTo>
                    <a:lnTo>
                      <a:pt x="55" y="98"/>
                    </a:lnTo>
                    <a:lnTo>
                      <a:pt x="47" y="103"/>
                    </a:lnTo>
                    <a:lnTo>
                      <a:pt x="39" y="106"/>
                    </a:lnTo>
                    <a:lnTo>
                      <a:pt x="31" y="109"/>
                    </a:lnTo>
                    <a:lnTo>
                      <a:pt x="21" y="109"/>
                    </a:lnTo>
                    <a:lnTo>
                      <a:pt x="11" y="109"/>
                    </a:lnTo>
                    <a:lnTo>
                      <a:pt x="0" y="106"/>
                    </a:lnTo>
                  </a:path>
                </a:pathLst>
              </a:custGeom>
              <a:noFill/>
              <a:ln w="12700" cap="rnd">
                <a:solidFill>
                  <a:srgbClr val="B1327E"/>
                </a:solidFill>
                <a:round/>
                <a:headEnd type="none" w="sm" len="sm"/>
                <a:tailEnd type="none" w="sm" len="sm"/>
              </a:ln>
            </p:spPr>
            <p:txBody>
              <a:bodyPr/>
              <a:lstStyle/>
              <a:p>
                <a:endParaRPr lang="en-US"/>
              </a:p>
            </p:txBody>
          </p:sp>
          <p:sp>
            <p:nvSpPr>
              <p:cNvPr id="84689" name="Freeform 721"/>
              <p:cNvSpPr>
                <a:spLocks noChangeAspect="1"/>
              </p:cNvSpPr>
              <p:nvPr/>
            </p:nvSpPr>
            <p:spPr bwMode="auto">
              <a:xfrm>
                <a:off x="5130" y="870"/>
                <a:ext cx="71" cy="89"/>
              </a:xfrm>
              <a:custGeom>
                <a:avLst/>
                <a:gdLst>
                  <a:gd name="T0" fmla="*/ 17 w 146"/>
                  <a:gd name="T1" fmla="*/ 0 h 181"/>
                  <a:gd name="T2" fmla="*/ 17 w 146"/>
                  <a:gd name="T3" fmla="*/ 0 h 181"/>
                  <a:gd name="T4" fmla="*/ 16 w 146"/>
                  <a:gd name="T5" fmla="*/ 0 h 181"/>
                  <a:gd name="T6" fmla="*/ 15 w 146"/>
                  <a:gd name="T7" fmla="*/ 1 h 181"/>
                  <a:gd name="T8" fmla="*/ 14 w 146"/>
                  <a:gd name="T9" fmla="*/ 2 h 181"/>
                  <a:gd name="T10" fmla="*/ 12 w 146"/>
                  <a:gd name="T11" fmla="*/ 3 h 181"/>
                  <a:gd name="T12" fmla="*/ 11 w 146"/>
                  <a:gd name="T13" fmla="*/ 5 h 181"/>
                  <a:gd name="T14" fmla="*/ 9 w 146"/>
                  <a:gd name="T15" fmla="*/ 6 h 181"/>
                  <a:gd name="T16" fmla="*/ 8 w 146"/>
                  <a:gd name="T17" fmla="*/ 7 h 181"/>
                  <a:gd name="T18" fmla="*/ 7 w 146"/>
                  <a:gd name="T19" fmla="*/ 9 h 181"/>
                  <a:gd name="T20" fmla="*/ 7 w 146"/>
                  <a:gd name="T21" fmla="*/ 11 h 181"/>
                  <a:gd name="T22" fmla="*/ 7 w 146"/>
                  <a:gd name="T23" fmla="*/ 11 h 181"/>
                  <a:gd name="T24" fmla="*/ 6 w 146"/>
                  <a:gd name="T25" fmla="*/ 12 h 181"/>
                  <a:gd name="T26" fmla="*/ 6 w 146"/>
                  <a:gd name="T27" fmla="*/ 14 h 181"/>
                  <a:gd name="T28" fmla="*/ 6 w 146"/>
                  <a:gd name="T29" fmla="*/ 15 h 181"/>
                  <a:gd name="T30" fmla="*/ 6 w 146"/>
                  <a:gd name="T31" fmla="*/ 16 h 181"/>
                  <a:gd name="T32" fmla="*/ 6 w 146"/>
                  <a:gd name="T33" fmla="*/ 16 h 181"/>
                  <a:gd name="T34" fmla="*/ 6 w 146"/>
                  <a:gd name="T35" fmla="*/ 17 h 181"/>
                  <a:gd name="T36" fmla="*/ 6 w 146"/>
                  <a:gd name="T37" fmla="*/ 18 h 181"/>
                  <a:gd name="T38" fmla="*/ 5 w 146"/>
                  <a:gd name="T39" fmla="*/ 19 h 181"/>
                  <a:gd name="T40" fmla="*/ 5 w 146"/>
                  <a:gd name="T41" fmla="*/ 20 h 181"/>
                  <a:gd name="T42" fmla="*/ 4 w 146"/>
                  <a:gd name="T43" fmla="*/ 20 h 181"/>
                  <a:gd name="T44" fmla="*/ 4 w 146"/>
                  <a:gd name="T45" fmla="*/ 20 h 181"/>
                  <a:gd name="T46" fmla="*/ 3 w 146"/>
                  <a:gd name="T47" fmla="*/ 21 h 181"/>
                  <a:gd name="T48" fmla="*/ 3 w 146"/>
                  <a:gd name="T49" fmla="*/ 21 h 181"/>
                  <a:gd name="T50" fmla="*/ 2 w 146"/>
                  <a:gd name="T51" fmla="*/ 22 h 181"/>
                  <a:gd name="T52" fmla="*/ 1 w 146"/>
                  <a:gd name="T53" fmla="*/ 22 h 181"/>
                  <a:gd name="T54" fmla="*/ 1 w 146"/>
                  <a:gd name="T55" fmla="*/ 21 h 181"/>
                  <a:gd name="T56" fmla="*/ 0 w 146"/>
                  <a:gd name="T57" fmla="*/ 21 h 181"/>
                  <a:gd name="T58" fmla="*/ 0 w 146"/>
                  <a:gd name="T59" fmla="*/ 21 h 181"/>
                  <a:gd name="T60" fmla="*/ 0 w 146"/>
                  <a:gd name="T61" fmla="*/ 21 h 181"/>
                  <a:gd name="T62" fmla="*/ 0 w 146"/>
                  <a:gd name="T63" fmla="*/ 21 h 181"/>
                  <a:gd name="T64" fmla="*/ 0 w 146"/>
                  <a:gd name="T65" fmla="*/ 20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181"/>
                  <a:gd name="T101" fmla="*/ 146 w 146"/>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181">
                    <a:moveTo>
                      <a:pt x="145" y="0"/>
                    </a:moveTo>
                    <a:lnTo>
                      <a:pt x="142" y="2"/>
                    </a:lnTo>
                    <a:lnTo>
                      <a:pt x="136" y="6"/>
                    </a:lnTo>
                    <a:lnTo>
                      <a:pt x="128" y="12"/>
                    </a:lnTo>
                    <a:lnTo>
                      <a:pt x="118" y="19"/>
                    </a:lnTo>
                    <a:lnTo>
                      <a:pt x="106" y="29"/>
                    </a:lnTo>
                    <a:lnTo>
                      <a:pt x="94" y="40"/>
                    </a:lnTo>
                    <a:lnTo>
                      <a:pt x="82" y="52"/>
                    </a:lnTo>
                    <a:lnTo>
                      <a:pt x="72" y="64"/>
                    </a:lnTo>
                    <a:lnTo>
                      <a:pt x="63" y="77"/>
                    </a:lnTo>
                    <a:lnTo>
                      <a:pt x="58" y="91"/>
                    </a:lnTo>
                    <a:lnTo>
                      <a:pt x="55" y="103"/>
                    </a:lnTo>
                    <a:lnTo>
                      <a:pt x="53" y="114"/>
                    </a:lnTo>
                    <a:lnTo>
                      <a:pt x="52" y="124"/>
                    </a:lnTo>
                    <a:lnTo>
                      <a:pt x="52" y="132"/>
                    </a:lnTo>
                    <a:lnTo>
                      <a:pt x="52" y="139"/>
                    </a:lnTo>
                    <a:lnTo>
                      <a:pt x="51" y="146"/>
                    </a:lnTo>
                    <a:lnTo>
                      <a:pt x="50" y="152"/>
                    </a:lnTo>
                    <a:lnTo>
                      <a:pt x="47" y="159"/>
                    </a:lnTo>
                    <a:lnTo>
                      <a:pt x="43" y="165"/>
                    </a:lnTo>
                    <a:lnTo>
                      <a:pt x="37" y="171"/>
                    </a:lnTo>
                    <a:lnTo>
                      <a:pt x="30" y="175"/>
                    </a:lnTo>
                    <a:lnTo>
                      <a:pt x="24" y="178"/>
                    </a:lnTo>
                    <a:lnTo>
                      <a:pt x="18" y="180"/>
                    </a:lnTo>
                    <a:lnTo>
                      <a:pt x="13" y="180"/>
                    </a:lnTo>
                    <a:lnTo>
                      <a:pt x="9" y="179"/>
                    </a:lnTo>
                    <a:lnTo>
                      <a:pt x="6" y="177"/>
                    </a:lnTo>
                    <a:lnTo>
                      <a:pt x="3" y="175"/>
                    </a:lnTo>
                    <a:lnTo>
                      <a:pt x="1" y="174"/>
                    </a:lnTo>
                    <a:lnTo>
                      <a:pt x="0" y="172"/>
                    </a:lnTo>
                    <a:lnTo>
                      <a:pt x="0" y="171"/>
                    </a:lnTo>
                  </a:path>
                </a:pathLst>
              </a:custGeom>
              <a:noFill/>
              <a:ln w="12700" cap="rnd">
                <a:solidFill>
                  <a:srgbClr val="E498B1"/>
                </a:solidFill>
                <a:round/>
                <a:headEnd type="none" w="sm" len="sm"/>
                <a:tailEnd type="none" w="sm" len="sm"/>
              </a:ln>
            </p:spPr>
            <p:txBody>
              <a:bodyPr/>
              <a:lstStyle/>
              <a:p>
                <a:endParaRPr lang="en-US"/>
              </a:p>
            </p:txBody>
          </p:sp>
          <p:sp>
            <p:nvSpPr>
              <p:cNvPr id="84690" name="Freeform 722"/>
              <p:cNvSpPr>
                <a:spLocks noChangeAspect="1"/>
              </p:cNvSpPr>
              <p:nvPr/>
            </p:nvSpPr>
            <p:spPr bwMode="auto">
              <a:xfrm>
                <a:off x="5130" y="954"/>
                <a:ext cx="54" cy="42"/>
              </a:xfrm>
              <a:custGeom>
                <a:avLst/>
                <a:gdLst>
                  <a:gd name="T0" fmla="*/ 0 w 112"/>
                  <a:gd name="T1" fmla="*/ 0 h 87"/>
                  <a:gd name="T2" fmla="*/ 0 w 112"/>
                  <a:gd name="T3" fmla="*/ 0 h 87"/>
                  <a:gd name="T4" fmla="*/ 1 w 112"/>
                  <a:gd name="T5" fmla="*/ 0 h 87"/>
                  <a:gd name="T6" fmla="*/ 1 w 112"/>
                  <a:gd name="T7" fmla="*/ 1 h 87"/>
                  <a:gd name="T8" fmla="*/ 2 w 112"/>
                  <a:gd name="T9" fmla="*/ 1 h 87"/>
                  <a:gd name="T10" fmla="*/ 3 w 112"/>
                  <a:gd name="T11" fmla="*/ 2 h 87"/>
                  <a:gd name="T12" fmla="*/ 4 w 112"/>
                  <a:gd name="T13" fmla="*/ 2 h 87"/>
                  <a:gd name="T14" fmla="*/ 5 w 112"/>
                  <a:gd name="T15" fmla="*/ 3 h 87"/>
                  <a:gd name="T16" fmla="*/ 5 w 112"/>
                  <a:gd name="T17" fmla="*/ 3 h 87"/>
                  <a:gd name="T18" fmla="*/ 6 w 112"/>
                  <a:gd name="T19" fmla="*/ 3 h 87"/>
                  <a:gd name="T20" fmla="*/ 6 w 112"/>
                  <a:gd name="T21" fmla="*/ 4 h 87"/>
                  <a:gd name="T22" fmla="*/ 6 w 112"/>
                  <a:gd name="T23" fmla="*/ 4 h 87"/>
                  <a:gd name="T24" fmla="*/ 7 w 112"/>
                  <a:gd name="T25" fmla="*/ 4 h 87"/>
                  <a:gd name="T26" fmla="*/ 8 w 112"/>
                  <a:gd name="T27" fmla="*/ 4 h 87"/>
                  <a:gd name="T28" fmla="*/ 8 w 112"/>
                  <a:gd name="T29" fmla="*/ 4 h 87"/>
                  <a:gd name="T30" fmla="*/ 9 w 112"/>
                  <a:gd name="T31" fmla="*/ 4 h 87"/>
                  <a:gd name="T32" fmla="*/ 9 w 112"/>
                  <a:gd name="T33" fmla="*/ 5 h 87"/>
                  <a:gd name="T34" fmla="*/ 9 w 112"/>
                  <a:gd name="T35" fmla="*/ 5 h 87"/>
                  <a:gd name="T36" fmla="*/ 10 w 112"/>
                  <a:gd name="T37" fmla="*/ 5 h 87"/>
                  <a:gd name="T38" fmla="*/ 10 w 112"/>
                  <a:gd name="T39" fmla="*/ 5 h 87"/>
                  <a:gd name="T40" fmla="*/ 10 w 112"/>
                  <a:gd name="T41" fmla="*/ 6 h 87"/>
                  <a:gd name="T42" fmla="*/ 11 w 112"/>
                  <a:gd name="T43" fmla="*/ 6 h 87"/>
                  <a:gd name="T44" fmla="*/ 11 w 112"/>
                  <a:gd name="T45" fmla="*/ 6 h 87"/>
                  <a:gd name="T46" fmla="*/ 12 w 112"/>
                  <a:gd name="T47" fmla="*/ 6 h 87"/>
                  <a:gd name="T48" fmla="*/ 12 w 112"/>
                  <a:gd name="T49" fmla="*/ 6 h 87"/>
                  <a:gd name="T50" fmla="*/ 12 w 112"/>
                  <a:gd name="T51" fmla="*/ 7 h 87"/>
                  <a:gd name="T52" fmla="*/ 12 w 112"/>
                  <a:gd name="T53" fmla="*/ 7 h 87"/>
                  <a:gd name="T54" fmla="*/ 12 w 112"/>
                  <a:gd name="T55" fmla="*/ 7 h 87"/>
                  <a:gd name="T56" fmla="*/ 12 w 112"/>
                  <a:gd name="T57" fmla="*/ 7 h 87"/>
                  <a:gd name="T58" fmla="*/ 12 w 112"/>
                  <a:gd name="T59" fmla="*/ 7 h 87"/>
                  <a:gd name="T60" fmla="*/ 13 w 112"/>
                  <a:gd name="T61" fmla="*/ 7 h 87"/>
                  <a:gd name="T62" fmla="*/ 13 w 112"/>
                  <a:gd name="T63" fmla="*/ 7 h 87"/>
                  <a:gd name="T64" fmla="*/ 13 w 112"/>
                  <a:gd name="T65" fmla="*/ 7 h 87"/>
                  <a:gd name="T66" fmla="*/ 13 w 112"/>
                  <a:gd name="T67" fmla="*/ 7 h 87"/>
                  <a:gd name="T68" fmla="*/ 13 w 112"/>
                  <a:gd name="T69" fmla="*/ 8 h 87"/>
                  <a:gd name="T70" fmla="*/ 13 w 112"/>
                  <a:gd name="T71" fmla="*/ 8 h 87"/>
                  <a:gd name="T72" fmla="*/ 12 w 112"/>
                  <a:gd name="T73" fmla="*/ 8 h 87"/>
                  <a:gd name="T74" fmla="*/ 12 w 112"/>
                  <a:gd name="T75" fmla="*/ 9 h 87"/>
                  <a:gd name="T76" fmla="*/ 12 w 112"/>
                  <a:gd name="T77" fmla="*/ 9 h 87"/>
                  <a:gd name="T78" fmla="*/ 11 w 112"/>
                  <a:gd name="T79" fmla="*/ 9 h 87"/>
                  <a:gd name="T80" fmla="*/ 11 w 112"/>
                  <a:gd name="T81" fmla="*/ 9 h 87"/>
                  <a:gd name="T82" fmla="*/ 10 w 112"/>
                  <a:gd name="T83" fmla="*/ 10 h 87"/>
                  <a:gd name="T84" fmla="*/ 10 w 112"/>
                  <a:gd name="T85" fmla="*/ 10 h 87"/>
                  <a:gd name="T86" fmla="*/ 9 w 112"/>
                  <a:gd name="T87" fmla="*/ 10 h 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87"/>
                  <a:gd name="T134" fmla="*/ 112 w 112"/>
                  <a:gd name="T135" fmla="*/ 87 h 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87">
                    <a:moveTo>
                      <a:pt x="0" y="0"/>
                    </a:moveTo>
                    <a:lnTo>
                      <a:pt x="5" y="4"/>
                    </a:lnTo>
                    <a:lnTo>
                      <a:pt x="10" y="7"/>
                    </a:lnTo>
                    <a:lnTo>
                      <a:pt x="15" y="11"/>
                    </a:lnTo>
                    <a:lnTo>
                      <a:pt x="22" y="15"/>
                    </a:lnTo>
                    <a:lnTo>
                      <a:pt x="28" y="19"/>
                    </a:lnTo>
                    <a:lnTo>
                      <a:pt x="34" y="23"/>
                    </a:lnTo>
                    <a:lnTo>
                      <a:pt x="41" y="26"/>
                    </a:lnTo>
                    <a:lnTo>
                      <a:pt x="47" y="30"/>
                    </a:lnTo>
                    <a:lnTo>
                      <a:pt x="52" y="32"/>
                    </a:lnTo>
                    <a:lnTo>
                      <a:pt x="56" y="34"/>
                    </a:lnTo>
                    <a:lnTo>
                      <a:pt x="64" y="36"/>
                    </a:lnTo>
                    <a:lnTo>
                      <a:pt x="69" y="38"/>
                    </a:lnTo>
                    <a:lnTo>
                      <a:pt x="73" y="38"/>
                    </a:lnTo>
                    <a:lnTo>
                      <a:pt x="76" y="39"/>
                    </a:lnTo>
                    <a:lnTo>
                      <a:pt x="79" y="41"/>
                    </a:lnTo>
                    <a:lnTo>
                      <a:pt x="81" y="42"/>
                    </a:lnTo>
                    <a:lnTo>
                      <a:pt x="84" y="44"/>
                    </a:lnTo>
                    <a:lnTo>
                      <a:pt x="88" y="46"/>
                    </a:lnTo>
                    <a:lnTo>
                      <a:pt x="92" y="49"/>
                    </a:lnTo>
                    <a:lnTo>
                      <a:pt x="99" y="54"/>
                    </a:lnTo>
                    <a:lnTo>
                      <a:pt x="101" y="54"/>
                    </a:lnTo>
                    <a:lnTo>
                      <a:pt x="102" y="56"/>
                    </a:lnTo>
                    <a:lnTo>
                      <a:pt x="104" y="57"/>
                    </a:lnTo>
                    <a:lnTo>
                      <a:pt x="106" y="59"/>
                    </a:lnTo>
                    <a:lnTo>
                      <a:pt x="107" y="61"/>
                    </a:lnTo>
                    <a:lnTo>
                      <a:pt x="108" y="62"/>
                    </a:lnTo>
                    <a:lnTo>
                      <a:pt x="110" y="64"/>
                    </a:lnTo>
                    <a:lnTo>
                      <a:pt x="110" y="65"/>
                    </a:lnTo>
                    <a:lnTo>
                      <a:pt x="110" y="67"/>
                    </a:lnTo>
                    <a:lnTo>
                      <a:pt x="111" y="70"/>
                    </a:lnTo>
                    <a:lnTo>
                      <a:pt x="110" y="73"/>
                    </a:lnTo>
                    <a:lnTo>
                      <a:pt x="108" y="75"/>
                    </a:lnTo>
                    <a:lnTo>
                      <a:pt x="106" y="78"/>
                    </a:lnTo>
                    <a:lnTo>
                      <a:pt x="102" y="80"/>
                    </a:lnTo>
                    <a:lnTo>
                      <a:pt x="98" y="82"/>
                    </a:lnTo>
                    <a:lnTo>
                      <a:pt x="94" y="83"/>
                    </a:lnTo>
                    <a:lnTo>
                      <a:pt x="89" y="85"/>
                    </a:lnTo>
                    <a:lnTo>
                      <a:pt x="84" y="86"/>
                    </a:lnTo>
                    <a:lnTo>
                      <a:pt x="78" y="86"/>
                    </a:lnTo>
                  </a:path>
                </a:pathLst>
              </a:custGeom>
              <a:noFill/>
              <a:ln w="12700" cap="rnd">
                <a:solidFill>
                  <a:srgbClr val="E498B1"/>
                </a:solidFill>
                <a:round/>
                <a:headEnd type="none" w="sm" len="sm"/>
                <a:tailEnd type="none" w="sm" len="sm"/>
              </a:ln>
            </p:spPr>
            <p:txBody>
              <a:bodyPr/>
              <a:lstStyle/>
              <a:p>
                <a:endParaRPr lang="en-US"/>
              </a:p>
            </p:txBody>
          </p:sp>
          <p:sp>
            <p:nvSpPr>
              <p:cNvPr id="84691" name="Freeform 723"/>
              <p:cNvSpPr>
                <a:spLocks noChangeAspect="1"/>
              </p:cNvSpPr>
              <p:nvPr/>
            </p:nvSpPr>
            <p:spPr bwMode="auto">
              <a:xfrm>
                <a:off x="5379" y="738"/>
                <a:ext cx="149" cy="80"/>
              </a:xfrm>
              <a:custGeom>
                <a:avLst/>
                <a:gdLst>
                  <a:gd name="T0" fmla="*/ 0 w 305"/>
                  <a:gd name="T1" fmla="*/ 0 h 164"/>
                  <a:gd name="T2" fmla="*/ 0 w 305"/>
                  <a:gd name="T3" fmla="*/ 0 h 164"/>
                  <a:gd name="T4" fmla="*/ 0 w 305"/>
                  <a:gd name="T5" fmla="*/ 0 h 164"/>
                  <a:gd name="T6" fmla="*/ 1 w 305"/>
                  <a:gd name="T7" fmla="*/ 1 h 164"/>
                  <a:gd name="T8" fmla="*/ 1 w 305"/>
                  <a:gd name="T9" fmla="*/ 1 h 164"/>
                  <a:gd name="T10" fmla="*/ 2 w 305"/>
                  <a:gd name="T11" fmla="*/ 2 h 164"/>
                  <a:gd name="T12" fmla="*/ 3 w 305"/>
                  <a:gd name="T13" fmla="*/ 3 h 164"/>
                  <a:gd name="T14" fmla="*/ 4 w 305"/>
                  <a:gd name="T15" fmla="*/ 4 h 164"/>
                  <a:gd name="T16" fmla="*/ 5 w 305"/>
                  <a:gd name="T17" fmla="*/ 4 h 164"/>
                  <a:gd name="T18" fmla="*/ 6 w 305"/>
                  <a:gd name="T19" fmla="*/ 5 h 164"/>
                  <a:gd name="T20" fmla="*/ 7 w 305"/>
                  <a:gd name="T21" fmla="*/ 5 h 164"/>
                  <a:gd name="T22" fmla="*/ 7 w 305"/>
                  <a:gd name="T23" fmla="*/ 5 h 164"/>
                  <a:gd name="T24" fmla="*/ 8 w 305"/>
                  <a:gd name="T25" fmla="*/ 6 h 164"/>
                  <a:gd name="T26" fmla="*/ 9 w 305"/>
                  <a:gd name="T27" fmla="*/ 6 h 164"/>
                  <a:gd name="T28" fmla="*/ 9 w 305"/>
                  <a:gd name="T29" fmla="*/ 6 h 164"/>
                  <a:gd name="T30" fmla="*/ 10 w 305"/>
                  <a:gd name="T31" fmla="*/ 7 h 164"/>
                  <a:gd name="T32" fmla="*/ 11 w 305"/>
                  <a:gd name="T33" fmla="*/ 7 h 164"/>
                  <a:gd name="T34" fmla="*/ 12 w 305"/>
                  <a:gd name="T35" fmla="*/ 7 h 164"/>
                  <a:gd name="T36" fmla="*/ 12 w 305"/>
                  <a:gd name="T37" fmla="*/ 7 h 164"/>
                  <a:gd name="T38" fmla="*/ 13 w 305"/>
                  <a:gd name="T39" fmla="*/ 7 h 164"/>
                  <a:gd name="T40" fmla="*/ 14 w 305"/>
                  <a:gd name="T41" fmla="*/ 7 h 164"/>
                  <a:gd name="T42" fmla="*/ 15 w 305"/>
                  <a:gd name="T43" fmla="*/ 6 h 164"/>
                  <a:gd name="T44" fmla="*/ 15 w 305"/>
                  <a:gd name="T45" fmla="*/ 6 h 164"/>
                  <a:gd name="T46" fmla="*/ 15 w 305"/>
                  <a:gd name="T47" fmla="*/ 7 h 164"/>
                  <a:gd name="T48" fmla="*/ 15 w 305"/>
                  <a:gd name="T49" fmla="*/ 7 h 164"/>
                  <a:gd name="T50" fmla="*/ 14 w 305"/>
                  <a:gd name="T51" fmla="*/ 8 h 164"/>
                  <a:gd name="T52" fmla="*/ 14 w 305"/>
                  <a:gd name="T53" fmla="*/ 9 h 164"/>
                  <a:gd name="T54" fmla="*/ 15 w 305"/>
                  <a:gd name="T55" fmla="*/ 10 h 164"/>
                  <a:gd name="T56" fmla="*/ 15 w 305"/>
                  <a:gd name="T57" fmla="*/ 10 h 164"/>
                  <a:gd name="T58" fmla="*/ 15 w 305"/>
                  <a:gd name="T59" fmla="*/ 12 h 164"/>
                  <a:gd name="T60" fmla="*/ 16 w 305"/>
                  <a:gd name="T61" fmla="*/ 13 h 164"/>
                  <a:gd name="T62" fmla="*/ 17 w 305"/>
                  <a:gd name="T63" fmla="*/ 14 h 164"/>
                  <a:gd name="T64" fmla="*/ 19 w 305"/>
                  <a:gd name="T65" fmla="*/ 14 h 164"/>
                  <a:gd name="T66" fmla="*/ 19 w 305"/>
                  <a:gd name="T67" fmla="*/ 14 h 164"/>
                  <a:gd name="T68" fmla="*/ 21 w 305"/>
                  <a:gd name="T69" fmla="*/ 15 h 164"/>
                  <a:gd name="T70" fmla="*/ 21 w 305"/>
                  <a:gd name="T71" fmla="*/ 16 h 164"/>
                  <a:gd name="T72" fmla="*/ 23 w 305"/>
                  <a:gd name="T73" fmla="*/ 16 h 164"/>
                  <a:gd name="T74" fmla="*/ 24 w 305"/>
                  <a:gd name="T75" fmla="*/ 17 h 164"/>
                  <a:gd name="T76" fmla="*/ 26 w 305"/>
                  <a:gd name="T77" fmla="*/ 17 h 164"/>
                  <a:gd name="T78" fmla="*/ 27 w 305"/>
                  <a:gd name="T79" fmla="*/ 18 h 164"/>
                  <a:gd name="T80" fmla="*/ 28 w 305"/>
                  <a:gd name="T81" fmla="*/ 18 h 164"/>
                  <a:gd name="T82" fmla="*/ 29 w 305"/>
                  <a:gd name="T83" fmla="*/ 18 h 164"/>
                  <a:gd name="T84" fmla="*/ 30 w 305"/>
                  <a:gd name="T85" fmla="*/ 19 h 164"/>
                  <a:gd name="T86" fmla="*/ 30 w 305"/>
                  <a:gd name="T87" fmla="*/ 19 h 164"/>
                  <a:gd name="T88" fmla="*/ 30 w 305"/>
                  <a:gd name="T89" fmla="*/ 19 h 164"/>
                  <a:gd name="T90" fmla="*/ 31 w 305"/>
                  <a:gd name="T91" fmla="*/ 19 h 164"/>
                  <a:gd name="T92" fmla="*/ 31 w 305"/>
                  <a:gd name="T93" fmla="*/ 19 h 164"/>
                  <a:gd name="T94" fmla="*/ 32 w 305"/>
                  <a:gd name="T95" fmla="*/ 19 h 164"/>
                  <a:gd name="T96" fmla="*/ 33 w 305"/>
                  <a:gd name="T97" fmla="*/ 19 h 164"/>
                  <a:gd name="T98" fmla="*/ 33 w 305"/>
                  <a:gd name="T99" fmla="*/ 19 h 164"/>
                  <a:gd name="T100" fmla="*/ 34 w 305"/>
                  <a:gd name="T101" fmla="*/ 19 h 164"/>
                  <a:gd name="T102" fmla="*/ 35 w 305"/>
                  <a:gd name="T103" fmla="*/ 19 h 164"/>
                  <a:gd name="T104" fmla="*/ 35 w 305"/>
                  <a:gd name="T105" fmla="*/ 19 h 164"/>
                  <a:gd name="T106" fmla="*/ 36 w 305"/>
                  <a:gd name="T107" fmla="*/ 19 h 164"/>
                  <a:gd name="T108" fmla="*/ 36 w 305"/>
                  <a:gd name="T109" fmla="*/ 19 h 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5"/>
                  <a:gd name="T166" fmla="*/ 0 h 164"/>
                  <a:gd name="T167" fmla="*/ 305 w 305"/>
                  <a:gd name="T168" fmla="*/ 164 h 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5" h="164">
                    <a:moveTo>
                      <a:pt x="0" y="0"/>
                    </a:moveTo>
                    <a:lnTo>
                      <a:pt x="2" y="1"/>
                    </a:lnTo>
                    <a:lnTo>
                      <a:pt x="5" y="4"/>
                    </a:lnTo>
                    <a:lnTo>
                      <a:pt x="9" y="9"/>
                    </a:lnTo>
                    <a:lnTo>
                      <a:pt x="15" y="14"/>
                    </a:lnTo>
                    <a:lnTo>
                      <a:pt x="22" y="20"/>
                    </a:lnTo>
                    <a:lnTo>
                      <a:pt x="29" y="27"/>
                    </a:lnTo>
                    <a:lnTo>
                      <a:pt x="37" y="33"/>
                    </a:lnTo>
                    <a:lnTo>
                      <a:pt x="44" y="39"/>
                    </a:lnTo>
                    <a:lnTo>
                      <a:pt x="52" y="44"/>
                    </a:lnTo>
                    <a:lnTo>
                      <a:pt x="60" y="48"/>
                    </a:lnTo>
                    <a:lnTo>
                      <a:pt x="66" y="50"/>
                    </a:lnTo>
                    <a:lnTo>
                      <a:pt x="73" y="53"/>
                    </a:lnTo>
                    <a:lnTo>
                      <a:pt x="79" y="56"/>
                    </a:lnTo>
                    <a:lnTo>
                      <a:pt x="86" y="58"/>
                    </a:lnTo>
                    <a:lnTo>
                      <a:pt x="93" y="60"/>
                    </a:lnTo>
                    <a:lnTo>
                      <a:pt x="100" y="61"/>
                    </a:lnTo>
                    <a:lnTo>
                      <a:pt x="106" y="61"/>
                    </a:lnTo>
                    <a:lnTo>
                      <a:pt x="113" y="60"/>
                    </a:lnTo>
                    <a:lnTo>
                      <a:pt x="119" y="59"/>
                    </a:lnTo>
                    <a:lnTo>
                      <a:pt x="125" y="56"/>
                    </a:lnTo>
                    <a:lnTo>
                      <a:pt x="125" y="57"/>
                    </a:lnTo>
                    <a:lnTo>
                      <a:pt x="124" y="61"/>
                    </a:lnTo>
                    <a:lnTo>
                      <a:pt x="123" y="67"/>
                    </a:lnTo>
                    <a:lnTo>
                      <a:pt x="123" y="74"/>
                    </a:lnTo>
                    <a:lnTo>
                      <a:pt x="124" y="82"/>
                    </a:lnTo>
                    <a:lnTo>
                      <a:pt x="126" y="91"/>
                    </a:lnTo>
                    <a:lnTo>
                      <a:pt x="130" y="100"/>
                    </a:lnTo>
                    <a:lnTo>
                      <a:pt x="137" y="108"/>
                    </a:lnTo>
                    <a:lnTo>
                      <a:pt x="146" y="116"/>
                    </a:lnTo>
                    <a:lnTo>
                      <a:pt x="159" y="123"/>
                    </a:lnTo>
                    <a:lnTo>
                      <a:pt x="174" y="128"/>
                    </a:lnTo>
                    <a:lnTo>
                      <a:pt x="187" y="133"/>
                    </a:lnTo>
                    <a:lnTo>
                      <a:pt x="199" y="138"/>
                    </a:lnTo>
                    <a:lnTo>
                      <a:pt x="211" y="143"/>
                    </a:lnTo>
                    <a:lnTo>
                      <a:pt x="221" y="146"/>
                    </a:lnTo>
                    <a:lnTo>
                      <a:pt x="231" y="150"/>
                    </a:lnTo>
                    <a:lnTo>
                      <a:pt x="240" y="153"/>
                    </a:lnTo>
                    <a:lnTo>
                      <a:pt x="247" y="155"/>
                    </a:lnTo>
                    <a:lnTo>
                      <a:pt x="253" y="158"/>
                    </a:lnTo>
                    <a:lnTo>
                      <a:pt x="258" y="160"/>
                    </a:lnTo>
                    <a:lnTo>
                      <a:pt x="263" y="162"/>
                    </a:lnTo>
                    <a:lnTo>
                      <a:pt x="269" y="162"/>
                    </a:lnTo>
                    <a:lnTo>
                      <a:pt x="275" y="163"/>
                    </a:lnTo>
                    <a:lnTo>
                      <a:pt x="281" y="163"/>
                    </a:lnTo>
                    <a:lnTo>
                      <a:pt x="287" y="163"/>
                    </a:lnTo>
                    <a:lnTo>
                      <a:pt x="292" y="163"/>
                    </a:lnTo>
                    <a:lnTo>
                      <a:pt x="298" y="163"/>
                    </a:lnTo>
                    <a:lnTo>
                      <a:pt x="301" y="163"/>
                    </a:lnTo>
                    <a:lnTo>
                      <a:pt x="304" y="163"/>
                    </a:lnTo>
                  </a:path>
                </a:pathLst>
              </a:custGeom>
              <a:noFill/>
              <a:ln w="12700" cap="rnd">
                <a:solidFill>
                  <a:srgbClr val="E498B1"/>
                </a:solidFill>
                <a:round/>
                <a:headEnd type="none" w="sm" len="sm"/>
                <a:tailEnd type="none" w="sm" len="sm"/>
              </a:ln>
            </p:spPr>
            <p:txBody>
              <a:bodyPr/>
              <a:lstStyle/>
              <a:p>
                <a:endParaRPr lang="en-US"/>
              </a:p>
            </p:txBody>
          </p:sp>
          <p:sp>
            <p:nvSpPr>
              <p:cNvPr id="84692" name="Freeform 724"/>
              <p:cNvSpPr>
                <a:spLocks noChangeAspect="1"/>
              </p:cNvSpPr>
              <p:nvPr/>
            </p:nvSpPr>
            <p:spPr bwMode="auto">
              <a:xfrm>
                <a:off x="5439" y="862"/>
                <a:ext cx="61" cy="35"/>
              </a:xfrm>
              <a:custGeom>
                <a:avLst/>
                <a:gdLst>
                  <a:gd name="T0" fmla="*/ 0 w 125"/>
                  <a:gd name="T1" fmla="*/ 0 h 72"/>
                  <a:gd name="T2" fmla="*/ 0 w 125"/>
                  <a:gd name="T3" fmla="*/ 0 h 72"/>
                  <a:gd name="T4" fmla="*/ 0 w 125"/>
                  <a:gd name="T5" fmla="*/ 0 h 72"/>
                  <a:gd name="T6" fmla="*/ 0 w 125"/>
                  <a:gd name="T7" fmla="*/ 0 h 72"/>
                  <a:gd name="T8" fmla="*/ 0 w 125"/>
                  <a:gd name="T9" fmla="*/ 1 h 72"/>
                  <a:gd name="T10" fmla="*/ 0 w 125"/>
                  <a:gd name="T11" fmla="*/ 1 h 72"/>
                  <a:gd name="T12" fmla="*/ 0 w 125"/>
                  <a:gd name="T13" fmla="*/ 2 h 72"/>
                  <a:gd name="T14" fmla="*/ 0 w 125"/>
                  <a:gd name="T15" fmla="*/ 3 h 72"/>
                  <a:gd name="T16" fmla="*/ 0 w 125"/>
                  <a:gd name="T17" fmla="*/ 4 h 72"/>
                  <a:gd name="T18" fmla="*/ 0 w 125"/>
                  <a:gd name="T19" fmla="*/ 4 h 72"/>
                  <a:gd name="T20" fmla="*/ 1 w 125"/>
                  <a:gd name="T21" fmla="*/ 5 h 72"/>
                  <a:gd name="T22" fmla="*/ 1 w 125"/>
                  <a:gd name="T23" fmla="*/ 5 h 72"/>
                  <a:gd name="T24" fmla="*/ 1 w 125"/>
                  <a:gd name="T25" fmla="*/ 6 h 72"/>
                  <a:gd name="T26" fmla="*/ 2 w 125"/>
                  <a:gd name="T27" fmla="*/ 6 h 72"/>
                  <a:gd name="T28" fmla="*/ 2 w 125"/>
                  <a:gd name="T29" fmla="*/ 7 h 72"/>
                  <a:gd name="T30" fmla="*/ 3 w 125"/>
                  <a:gd name="T31" fmla="*/ 7 h 72"/>
                  <a:gd name="T32" fmla="*/ 3 w 125"/>
                  <a:gd name="T33" fmla="*/ 7 h 72"/>
                  <a:gd name="T34" fmla="*/ 4 w 125"/>
                  <a:gd name="T35" fmla="*/ 7 h 72"/>
                  <a:gd name="T36" fmla="*/ 4 w 125"/>
                  <a:gd name="T37" fmla="*/ 7 h 72"/>
                  <a:gd name="T38" fmla="*/ 5 w 125"/>
                  <a:gd name="T39" fmla="*/ 7 h 72"/>
                  <a:gd name="T40" fmla="*/ 6 w 125"/>
                  <a:gd name="T41" fmla="*/ 7 h 72"/>
                  <a:gd name="T42" fmla="*/ 7 w 125"/>
                  <a:gd name="T43" fmla="*/ 7 h 72"/>
                  <a:gd name="T44" fmla="*/ 7 w 125"/>
                  <a:gd name="T45" fmla="*/ 7 h 72"/>
                  <a:gd name="T46" fmla="*/ 8 w 125"/>
                  <a:gd name="T47" fmla="*/ 6 h 72"/>
                  <a:gd name="T48" fmla="*/ 9 w 125"/>
                  <a:gd name="T49" fmla="*/ 6 h 72"/>
                  <a:gd name="T50" fmla="*/ 10 w 125"/>
                  <a:gd name="T51" fmla="*/ 7 h 72"/>
                  <a:gd name="T52" fmla="*/ 11 w 125"/>
                  <a:gd name="T53" fmla="*/ 7 h 72"/>
                  <a:gd name="T54" fmla="*/ 12 w 125"/>
                  <a:gd name="T55" fmla="*/ 7 h 72"/>
                  <a:gd name="T56" fmla="*/ 13 w 125"/>
                  <a:gd name="T57" fmla="*/ 7 h 72"/>
                  <a:gd name="T58" fmla="*/ 13 w 125"/>
                  <a:gd name="T59" fmla="*/ 8 h 72"/>
                  <a:gd name="T60" fmla="*/ 14 w 125"/>
                  <a:gd name="T61" fmla="*/ 8 h 72"/>
                  <a:gd name="T62" fmla="*/ 14 w 125"/>
                  <a:gd name="T63" fmla="*/ 8 h 72"/>
                  <a:gd name="T64" fmla="*/ 15 w 125"/>
                  <a:gd name="T65" fmla="*/ 8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72"/>
                  <a:gd name="T101" fmla="*/ 125 w 125"/>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72">
                    <a:moveTo>
                      <a:pt x="6" y="0"/>
                    </a:moveTo>
                    <a:lnTo>
                      <a:pt x="5" y="1"/>
                    </a:lnTo>
                    <a:lnTo>
                      <a:pt x="4" y="2"/>
                    </a:lnTo>
                    <a:lnTo>
                      <a:pt x="3" y="6"/>
                    </a:lnTo>
                    <a:lnTo>
                      <a:pt x="2" y="10"/>
                    </a:lnTo>
                    <a:lnTo>
                      <a:pt x="1" y="14"/>
                    </a:lnTo>
                    <a:lnTo>
                      <a:pt x="0" y="20"/>
                    </a:lnTo>
                    <a:lnTo>
                      <a:pt x="1" y="26"/>
                    </a:lnTo>
                    <a:lnTo>
                      <a:pt x="2" y="32"/>
                    </a:lnTo>
                    <a:lnTo>
                      <a:pt x="4" y="38"/>
                    </a:lnTo>
                    <a:lnTo>
                      <a:pt x="8" y="45"/>
                    </a:lnTo>
                    <a:lnTo>
                      <a:pt x="12" y="50"/>
                    </a:lnTo>
                    <a:lnTo>
                      <a:pt x="16" y="55"/>
                    </a:lnTo>
                    <a:lnTo>
                      <a:pt x="20" y="59"/>
                    </a:lnTo>
                    <a:lnTo>
                      <a:pt x="24" y="62"/>
                    </a:lnTo>
                    <a:lnTo>
                      <a:pt x="28" y="63"/>
                    </a:lnTo>
                    <a:lnTo>
                      <a:pt x="33" y="64"/>
                    </a:lnTo>
                    <a:lnTo>
                      <a:pt x="39" y="64"/>
                    </a:lnTo>
                    <a:lnTo>
                      <a:pt x="45" y="62"/>
                    </a:lnTo>
                    <a:lnTo>
                      <a:pt x="53" y="61"/>
                    </a:lnTo>
                    <a:lnTo>
                      <a:pt x="63" y="58"/>
                    </a:lnTo>
                    <a:lnTo>
                      <a:pt x="70" y="56"/>
                    </a:lnTo>
                    <a:lnTo>
                      <a:pt x="78" y="56"/>
                    </a:lnTo>
                    <a:lnTo>
                      <a:pt x="86" y="57"/>
                    </a:lnTo>
                    <a:lnTo>
                      <a:pt x="94" y="59"/>
                    </a:lnTo>
                    <a:lnTo>
                      <a:pt x="102" y="62"/>
                    </a:lnTo>
                    <a:lnTo>
                      <a:pt x="110" y="64"/>
                    </a:lnTo>
                    <a:lnTo>
                      <a:pt x="115" y="66"/>
                    </a:lnTo>
                    <a:lnTo>
                      <a:pt x="120" y="68"/>
                    </a:lnTo>
                    <a:lnTo>
                      <a:pt x="123" y="70"/>
                    </a:lnTo>
                    <a:lnTo>
                      <a:pt x="124" y="71"/>
                    </a:lnTo>
                  </a:path>
                </a:pathLst>
              </a:custGeom>
              <a:noFill/>
              <a:ln w="12700" cap="rnd">
                <a:solidFill>
                  <a:srgbClr val="B1327E"/>
                </a:solidFill>
                <a:round/>
                <a:headEnd type="none" w="sm" len="sm"/>
                <a:tailEnd type="none" w="sm" len="sm"/>
              </a:ln>
            </p:spPr>
            <p:txBody>
              <a:bodyPr/>
              <a:lstStyle/>
              <a:p>
                <a:endParaRPr lang="en-US"/>
              </a:p>
            </p:txBody>
          </p:sp>
          <p:sp>
            <p:nvSpPr>
              <p:cNvPr id="84693" name="Freeform 725"/>
              <p:cNvSpPr>
                <a:spLocks noChangeAspect="1"/>
              </p:cNvSpPr>
              <p:nvPr/>
            </p:nvSpPr>
            <p:spPr bwMode="auto">
              <a:xfrm>
                <a:off x="5408" y="893"/>
                <a:ext cx="61" cy="50"/>
              </a:xfrm>
              <a:custGeom>
                <a:avLst/>
                <a:gdLst>
                  <a:gd name="T0" fmla="*/ 15 w 126"/>
                  <a:gd name="T1" fmla="*/ 0 h 103"/>
                  <a:gd name="T2" fmla="*/ 14 w 126"/>
                  <a:gd name="T3" fmla="*/ 0 h 103"/>
                  <a:gd name="T4" fmla="*/ 13 w 126"/>
                  <a:gd name="T5" fmla="*/ 0 h 103"/>
                  <a:gd name="T6" fmla="*/ 13 w 126"/>
                  <a:gd name="T7" fmla="*/ 0 h 103"/>
                  <a:gd name="T8" fmla="*/ 12 w 126"/>
                  <a:gd name="T9" fmla="*/ 1 h 103"/>
                  <a:gd name="T10" fmla="*/ 11 w 126"/>
                  <a:gd name="T11" fmla="*/ 1 h 103"/>
                  <a:gd name="T12" fmla="*/ 11 w 126"/>
                  <a:gd name="T13" fmla="*/ 1 h 103"/>
                  <a:gd name="T14" fmla="*/ 11 w 126"/>
                  <a:gd name="T15" fmla="*/ 2 h 103"/>
                  <a:gd name="T16" fmla="*/ 10 w 126"/>
                  <a:gd name="T17" fmla="*/ 2 h 103"/>
                  <a:gd name="T18" fmla="*/ 10 w 126"/>
                  <a:gd name="T19" fmla="*/ 2 h 103"/>
                  <a:gd name="T20" fmla="*/ 10 w 126"/>
                  <a:gd name="T21" fmla="*/ 3 h 103"/>
                  <a:gd name="T22" fmla="*/ 10 w 126"/>
                  <a:gd name="T23" fmla="*/ 3 h 103"/>
                  <a:gd name="T24" fmla="*/ 10 w 126"/>
                  <a:gd name="T25" fmla="*/ 3 h 103"/>
                  <a:gd name="T26" fmla="*/ 9 w 126"/>
                  <a:gd name="T27" fmla="*/ 4 h 103"/>
                  <a:gd name="T28" fmla="*/ 8 w 126"/>
                  <a:gd name="T29" fmla="*/ 5 h 103"/>
                  <a:gd name="T30" fmla="*/ 8 w 126"/>
                  <a:gd name="T31" fmla="*/ 6 h 103"/>
                  <a:gd name="T32" fmla="*/ 7 w 126"/>
                  <a:gd name="T33" fmla="*/ 8 h 103"/>
                  <a:gd name="T34" fmla="*/ 6 w 126"/>
                  <a:gd name="T35" fmla="*/ 8 h 103"/>
                  <a:gd name="T36" fmla="*/ 5 w 126"/>
                  <a:gd name="T37" fmla="*/ 10 h 103"/>
                  <a:gd name="T38" fmla="*/ 3 w 126"/>
                  <a:gd name="T39" fmla="*/ 11 h 103"/>
                  <a:gd name="T40" fmla="*/ 1 w 126"/>
                  <a:gd name="T41" fmla="*/ 11 h 103"/>
                  <a:gd name="T42" fmla="*/ 0 w 126"/>
                  <a:gd name="T43" fmla="*/ 12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6"/>
                  <a:gd name="T67" fmla="*/ 0 h 103"/>
                  <a:gd name="T68" fmla="*/ 126 w 126"/>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6" h="103">
                    <a:moveTo>
                      <a:pt x="125" y="0"/>
                    </a:moveTo>
                    <a:lnTo>
                      <a:pt x="119" y="1"/>
                    </a:lnTo>
                    <a:lnTo>
                      <a:pt x="114" y="4"/>
                    </a:lnTo>
                    <a:lnTo>
                      <a:pt x="109" y="6"/>
                    </a:lnTo>
                    <a:lnTo>
                      <a:pt x="104" y="8"/>
                    </a:lnTo>
                    <a:lnTo>
                      <a:pt x="99" y="10"/>
                    </a:lnTo>
                    <a:lnTo>
                      <a:pt x="96" y="13"/>
                    </a:lnTo>
                    <a:lnTo>
                      <a:pt x="93" y="16"/>
                    </a:lnTo>
                    <a:lnTo>
                      <a:pt x="90" y="19"/>
                    </a:lnTo>
                    <a:lnTo>
                      <a:pt x="88" y="22"/>
                    </a:lnTo>
                    <a:lnTo>
                      <a:pt x="86" y="26"/>
                    </a:lnTo>
                    <a:lnTo>
                      <a:pt x="84" y="30"/>
                    </a:lnTo>
                    <a:lnTo>
                      <a:pt x="80" y="37"/>
                    </a:lnTo>
                    <a:lnTo>
                      <a:pt x="75" y="45"/>
                    </a:lnTo>
                    <a:lnTo>
                      <a:pt x="69" y="55"/>
                    </a:lnTo>
                    <a:lnTo>
                      <a:pt x="61" y="65"/>
                    </a:lnTo>
                    <a:lnTo>
                      <a:pt x="52" y="75"/>
                    </a:lnTo>
                    <a:lnTo>
                      <a:pt x="41" y="84"/>
                    </a:lnTo>
                    <a:lnTo>
                      <a:pt x="29" y="92"/>
                    </a:lnTo>
                    <a:lnTo>
                      <a:pt x="15" y="99"/>
                    </a:lnTo>
                    <a:lnTo>
                      <a:pt x="0" y="102"/>
                    </a:lnTo>
                  </a:path>
                </a:pathLst>
              </a:custGeom>
              <a:noFill/>
              <a:ln w="12700" cap="rnd">
                <a:solidFill>
                  <a:srgbClr val="B1327E"/>
                </a:solidFill>
                <a:round/>
                <a:headEnd type="none" w="sm" len="sm"/>
                <a:tailEnd type="none" w="sm" len="sm"/>
              </a:ln>
            </p:spPr>
            <p:txBody>
              <a:bodyPr/>
              <a:lstStyle/>
              <a:p>
                <a:endParaRPr lang="en-US"/>
              </a:p>
            </p:txBody>
          </p:sp>
          <p:sp>
            <p:nvSpPr>
              <p:cNvPr id="84694" name="Freeform 726"/>
              <p:cNvSpPr>
                <a:spLocks noChangeAspect="1"/>
              </p:cNvSpPr>
              <p:nvPr/>
            </p:nvSpPr>
            <p:spPr bwMode="auto">
              <a:xfrm>
                <a:off x="5711" y="813"/>
                <a:ext cx="42" cy="29"/>
              </a:xfrm>
              <a:custGeom>
                <a:avLst/>
                <a:gdLst>
                  <a:gd name="T0" fmla="*/ 10 w 86"/>
                  <a:gd name="T1" fmla="*/ 0 h 59"/>
                  <a:gd name="T2" fmla="*/ 10 w 86"/>
                  <a:gd name="T3" fmla="*/ 0 h 59"/>
                  <a:gd name="T4" fmla="*/ 9 w 86"/>
                  <a:gd name="T5" fmla="*/ 0 h 59"/>
                  <a:gd name="T6" fmla="*/ 9 w 86"/>
                  <a:gd name="T7" fmla="*/ 0 h 59"/>
                  <a:gd name="T8" fmla="*/ 9 w 86"/>
                  <a:gd name="T9" fmla="*/ 0 h 59"/>
                  <a:gd name="T10" fmla="*/ 8 w 86"/>
                  <a:gd name="T11" fmla="*/ 0 h 59"/>
                  <a:gd name="T12" fmla="*/ 8 w 86"/>
                  <a:gd name="T13" fmla="*/ 0 h 59"/>
                  <a:gd name="T14" fmla="*/ 8 w 86"/>
                  <a:gd name="T15" fmla="*/ 0 h 59"/>
                  <a:gd name="T16" fmla="*/ 7 w 86"/>
                  <a:gd name="T17" fmla="*/ 1 h 59"/>
                  <a:gd name="T18" fmla="*/ 7 w 86"/>
                  <a:gd name="T19" fmla="*/ 1 h 59"/>
                  <a:gd name="T20" fmla="*/ 7 w 86"/>
                  <a:gd name="T21" fmla="*/ 1 h 59"/>
                  <a:gd name="T22" fmla="*/ 7 w 86"/>
                  <a:gd name="T23" fmla="*/ 1 h 59"/>
                  <a:gd name="T24" fmla="*/ 6 w 86"/>
                  <a:gd name="T25" fmla="*/ 2 h 59"/>
                  <a:gd name="T26" fmla="*/ 5 w 86"/>
                  <a:gd name="T27" fmla="*/ 2 h 59"/>
                  <a:gd name="T28" fmla="*/ 5 w 86"/>
                  <a:gd name="T29" fmla="*/ 3 h 59"/>
                  <a:gd name="T30" fmla="*/ 4 w 86"/>
                  <a:gd name="T31" fmla="*/ 3 h 59"/>
                  <a:gd name="T32" fmla="*/ 3 w 86"/>
                  <a:gd name="T33" fmla="*/ 4 h 59"/>
                  <a:gd name="T34" fmla="*/ 2 w 86"/>
                  <a:gd name="T35" fmla="*/ 4 h 59"/>
                  <a:gd name="T36" fmla="*/ 1 w 86"/>
                  <a:gd name="T37" fmla="*/ 5 h 59"/>
                  <a:gd name="T38" fmla="*/ 1 w 86"/>
                  <a:gd name="T39" fmla="*/ 5 h 59"/>
                  <a:gd name="T40" fmla="*/ 0 w 86"/>
                  <a:gd name="T41" fmla="*/ 6 h 59"/>
                  <a:gd name="T42" fmla="*/ 0 w 86"/>
                  <a:gd name="T43" fmla="*/ 7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59"/>
                  <a:gd name="T68" fmla="*/ 86 w 86"/>
                  <a:gd name="T69" fmla="*/ 59 h 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59">
                    <a:moveTo>
                      <a:pt x="85" y="0"/>
                    </a:moveTo>
                    <a:lnTo>
                      <a:pt x="82" y="0"/>
                    </a:lnTo>
                    <a:lnTo>
                      <a:pt x="79" y="0"/>
                    </a:lnTo>
                    <a:lnTo>
                      <a:pt x="77" y="0"/>
                    </a:lnTo>
                    <a:lnTo>
                      <a:pt x="74" y="1"/>
                    </a:lnTo>
                    <a:lnTo>
                      <a:pt x="71" y="3"/>
                    </a:lnTo>
                    <a:lnTo>
                      <a:pt x="69" y="4"/>
                    </a:lnTo>
                    <a:lnTo>
                      <a:pt x="67" y="6"/>
                    </a:lnTo>
                    <a:lnTo>
                      <a:pt x="64" y="8"/>
                    </a:lnTo>
                    <a:lnTo>
                      <a:pt x="61" y="10"/>
                    </a:lnTo>
                    <a:lnTo>
                      <a:pt x="59" y="12"/>
                    </a:lnTo>
                    <a:lnTo>
                      <a:pt x="53" y="16"/>
                    </a:lnTo>
                    <a:lnTo>
                      <a:pt x="46" y="20"/>
                    </a:lnTo>
                    <a:lnTo>
                      <a:pt x="40" y="25"/>
                    </a:lnTo>
                    <a:lnTo>
                      <a:pt x="33" y="29"/>
                    </a:lnTo>
                    <a:lnTo>
                      <a:pt x="27" y="32"/>
                    </a:lnTo>
                    <a:lnTo>
                      <a:pt x="21" y="37"/>
                    </a:lnTo>
                    <a:lnTo>
                      <a:pt x="15" y="42"/>
                    </a:lnTo>
                    <a:lnTo>
                      <a:pt x="10" y="47"/>
                    </a:lnTo>
                    <a:lnTo>
                      <a:pt x="4" y="52"/>
                    </a:lnTo>
                    <a:lnTo>
                      <a:pt x="0" y="58"/>
                    </a:lnTo>
                  </a:path>
                </a:pathLst>
              </a:custGeom>
              <a:noFill/>
              <a:ln w="12700" cap="rnd">
                <a:solidFill>
                  <a:srgbClr val="CB4B98"/>
                </a:solidFill>
                <a:round/>
                <a:headEnd type="none" w="sm" len="sm"/>
                <a:tailEnd type="none" w="sm" len="sm"/>
              </a:ln>
            </p:spPr>
            <p:txBody>
              <a:bodyPr/>
              <a:lstStyle/>
              <a:p>
                <a:endParaRPr lang="en-US"/>
              </a:p>
            </p:txBody>
          </p:sp>
          <p:sp>
            <p:nvSpPr>
              <p:cNvPr id="84695" name="Freeform 727"/>
              <p:cNvSpPr>
                <a:spLocks noChangeAspect="1"/>
              </p:cNvSpPr>
              <p:nvPr/>
            </p:nvSpPr>
            <p:spPr bwMode="auto">
              <a:xfrm>
                <a:off x="5657" y="753"/>
                <a:ext cx="91" cy="44"/>
              </a:xfrm>
              <a:custGeom>
                <a:avLst/>
                <a:gdLst>
                  <a:gd name="T0" fmla="*/ 0 w 187"/>
                  <a:gd name="T1" fmla="*/ 0 h 89"/>
                  <a:gd name="T2" fmla="*/ 4 w 187"/>
                  <a:gd name="T3" fmla="*/ 1 h 89"/>
                  <a:gd name="T4" fmla="*/ 9 w 187"/>
                  <a:gd name="T5" fmla="*/ 2 h 89"/>
                  <a:gd name="T6" fmla="*/ 11 w 187"/>
                  <a:gd name="T7" fmla="*/ 3 h 89"/>
                  <a:gd name="T8" fmla="*/ 14 w 187"/>
                  <a:gd name="T9" fmla="*/ 5 h 89"/>
                  <a:gd name="T10" fmla="*/ 16 w 187"/>
                  <a:gd name="T11" fmla="*/ 6 h 89"/>
                  <a:gd name="T12" fmla="*/ 17 w 187"/>
                  <a:gd name="T13" fmla="*/ 7 h 89"/>
                  <a:gd name="T14" fmla="*/ 18 w 187"/>
                  <a:gd name="T15" fmla="*/ 8 h 89"/>
                  <a:gd name="T16" fmla="*/ 18 w 187"/>
                  <a:gd name="T17" fmla="*/ 9 h 89"/>
                  <a:gd name="T18" fmla="*/ 18 w 187"/>
                  <a:gd name="T19" fmla="*/ 9 h 89"/>
                  <a:gd name="T20" fmla="*/ 19 w 187"/>
                  <a:gd name="T21" fmla="*/ 10 h 89"/>
                  <a:gd name="T22" fmla="*/ 19 w 187"/>
                  <a:gd name="T23" fmla="*/ 10 h 89"/>
                  <a:gd name="T24" fmla="*/ 19 w 187"/>
                  <a:gd name="T25" fmla="*/ 10 h 89"/>
                  <a:gd name="T26" fmla="*/ 19 w 187"/>
                  <a:gd name="T27" fmla="*/ 10 h 89"/>
                  <a:gd name="T28" fmla="*/ 20 w 187"/>
                  <a:gd name="T29" fmla="*/ 10 h 89"/>
                  <a:gd name="T30" fmla="*/ 20 w 187"/>
                  <a:gd name="T31" fmla="*/ 10 h 89"/>
                  <a:gd name="T32" fmla="*/ 20 w 187"/>
                  <a:gd name="T33" fmla="*/ 11 h 89"/>
                  <a:gd name="T34" fmla="*/ 21 w 187"/>
                  <a:gd name="T35" fmla="*/ 10 h 89"/>
                  <a:gd name="T36" fmla="*/ 21 w 187"/>
                  <a:gd name="T37" fmla="*/ 10 h 89"/>
                  <a:gd name="T38" fmla="*/ 21 w 187"/>
                  <a:gd name="T39" fmla="*/ 10 h 89"/>
                  <a:gd name="T40" fmla="*/ 21 w 187"/>
                  <a:gd name="T41" fmla="*/ 10 h 89"/>
                  <a:gd name="T42" fmla="*/ 21 w 187"/>
                  <a:gd name="T43" fmla="*/ 9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7"/>
                  <a:gd name="T67" fmla="*/ 0 h 89"/>
                  <a:gd name="T68" fmla="*/ 187 w 187"/>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7" h="89">
                    <a:moveTo>
                      <a:pt x="0" y="0"/>
                    </a:moveTo>
                    <a:lnTo>
                      <a:pt x="40" y="10"/>
                    </a:lnTo>
                    <a:lnTo>
                      <a:pt x="73" y="20"/>
                    </a:lnTo>
                    <a:lnTo>
                      <a:pt x="99" y="30"/>
                    </a:lnTo>
                    <a:lnTo>
                      <a:pt x="119" y="40"/>
                    </a:lnTo>
                    <a:lnTo>
                      <a:pt x="135" y="49"/>
                    </a:lnTo>
                    <a:lnTo>
                      <a:pt x="146" y="57"/>
                    </a:lnTo>
                    <a:lnTo>
                      <a:pt x="154" y="65"/>
                    </a:lnTo>
                    <a:lnTo>
                      <a:pt x="159" y="72"/>
                    </a:lnTo>
                    <a:lnTo>
                      <a:pt x="163" y="76"/>
                    </a:lnTo>
                    <a:lnTo>
                      <a:pt x="165" y="80"/>
                    </a:lnTo>
                    <a:lnTo>
                      <a:pt x="168" y="82"/>
                    </a:lnTo>
                    <a:lnTo>
                      <a:pt x="171" y="85"/>
                    </a:lnTo>
                    <a:lnTo>
                      <a:pt x="174" y="86"/>
                    </a:lnTo>
                    <a:lnTo>
                      <a:pt x="177" y="87"/>
                    </a:lnTo>
                    <a:lnTo>
                      <a:pt x="179" y="88"/>
                    </a:lnTo>
                    <a:lnTo>
                      <a:pt x="181" y="87"/>
                    </a:lnTo>
                    <a:lnTo>
                      <a:pt x="184" y="86"/>
                    </a:lnTo>
                    <a:lnTo>
                      <a:pt x="185" y="85"/>
                    </a:lnTo>
                    <a:lnTo>
                      <a:pt x="186" y="82"/>
                    </a:lnTo>
                    <a:lnTo>
                      <a:pt x="186" y="78"/>
                    </a:lnTo>
                  </a:path>
                </a:pathLst>
              </a:custGeom>
              <a:noFill/>
              <a:ln w="12700" cap="rnd">
                <a:solidFill>
                  <a:srgbClr val="CB4B98"/>
                </a:solidFill>
                <a:round/>
                <a:headEnd type="none" w="sm" len="sm"/>
                <a:tailEnd type="none" w="sm" len="sm"/>
              </a:ln>
            </p:spPr>
            <p:txBody>
              <a:bodyPr/>
              <a:lstStyle/>
              <a:p>
                <a:endParaRPr lang="en-US"/>
              </a:p>
            </p:txBody>
          </p:sp>
          <p:sp>
            <p:nvSpPr>
              <p:cNvPr id="84696" name="Freeform 728"/>
              <p:cNvSpPr>
                <a:spLocks noChangeAspect="1"/>
              </p:cNvSpPr>
              <p:nvPr/>
            </p:nvSpPr>
            <p:spPr bwMode="auto">
              <a:xfrm>
                <a:off x="5751" y="769"/>
                <a:ext cx="37" cy="73"/>
              </a:xfrm>
              <a:custGeom>
                <a:avLst/>
                <a:gdLst>
                  <a:gd name="T0" fmla="*/ 1 w 77"/>
                  <a:gd name="T1" fmla="*/ 0 h 150"/>
                  <a:gd name="T2" fmla="*/ 1 w 77"/>
                  <a:gd name="T3" fmla="*/ 0 h 150"/>
                  <a:gd name="T4" fmla="*/ 1 w 77"/>
                  <a:gd name="T5" fmla="*/ 0 h 150"/>
                  <a:gd name="T6" fmla="*/ 0 w 77"/>
                  <a:gd name="T7" fmla="*/ 1 h 150"/>
                  <a:gd name="T8" fmla="*/ 0 w 77"/>
                  <a:gd name="T9" fmla="*/ 1 h 150"/>
                  <a:gd name="T10" fmla="*/ 0 w 77"/>
                  <a:gd name="T11" fmla="*/ 2 h 150"/>
                  <a:gd name="T12" fmla="*/ 0 w 77"/>
                  <a:gd name="T13" fmla="*/ 2 h 150"/>
                  <a:gd name="T14" fmla="*/ 0 w 77"/>
                  <a:gd name="T15" fmla="*/ 3 h 150"/>
                  <a:gd name="T16" fmla="*/ 0 w 77"/>
                  <a:gd name="T17" fmla="*/ 4 h 150"/>
                  <a:gd name="T18" fmla="*/ 0 w 77"/>
                  <a:gd name="T19" fmla="*/ 4 h 150"/>
                  <a:gd name="T20" fmla="*/ 0 w 77"/>
                  <a:gd name="T21" fmla="*/ 5 h 150"/>
                  <a:gd name="T22" fmla="*/ 0 w 77"/>
                  <a:gd name="T23" fmla="*/ 5 h 150"/>
                  <a:gd name="T24" fmla="*/ 0 w 77"/>
                  <a:gd name="T25" fmla="*/ 6 h 150"/>
                  <a:gd name="T26" fmla="*/ 0 w 77"/>
                  <a:gd name="T27" fmla="*/ 6 h 150"/>
                  <a:gd name="T28" fmla="*/ 0 w 77"/>
                  <a:gd name="T29" fmla="*/ 7 h 150"/>
                  <a:gd name="T30" fmla="*/ 0 w 77"/>
                  <a:gd name="T31" fmla="*/ 7 h 150"/>
                  <a:gd name="T32" fmla="*/ 0 w 77"/>
                  <a:gd name="T33" fmla="*/ 7 h 150"/>
                  <a:gd name="T34" fmla="*/ 0 w 77"/>
                  <a:gd name="T35" fmla="*/ 8 h 150"/>
                  <a:gd name="T36" fmla="*/ 0 w 77"/>
                  <a:gd name="T37" fmla="*/ 8 h 150"/>
                  <a:gd name="T38" fmla="*/ 0 w 77"/>
                  <a:gd name="T39" fmla="*/ 8 h 150"/>
                  <a:gd name="T40" fmla="*/ 0 w 77"/>
                  <a:gd name="T41" fmla="*/ 9 h 150"/>
                  <a:gd name="T42" fmla="*/ 1 w 77"/>
                  <a:gd name="T43" fmla="*/ 9 h 150"/>
                  <a:gd name="T44" fmla="*/ 1 w 77"/>
                  <a:gd name="T45" fmla="*/ 9 h 150"/>
                  <a:gd name="T46" fmla="*/ 1 w 77"/>
                  <a:gd name="T47" fmla="*/ 9 h 150"/>
                  <a:gd name="T48" fmla="*/ 1 w 77"/>
                  <a:gd name="T49" fmla="*/ 9 h 150"/>
                  <a:gd name="T50" fmla="*/ 1 w 77"/>
                  <a:gd name="T51" fmla="*/ 10 h 150"/>
                  <a:gd name="T52" fmla="*/ 1 w 77"/>
                  <a:gd name="T53" fmla="*/ 10 h 150"/>
                  <a:gd name="T54" fmla="*/ 2 w 77"/>
                  <a:gd name="T55" fmla="*/ 11 h 150"/>
                  <a:gd name="T56" fmla="*/ 2 w 77"/>
                  <a:gd name="T57" fmla="*/ 12 h 150"/>
                  <a:gd name="T58" fmla="*/ 2 w 77"/>
                  <a:gd name="T59" fmla="*/ 12 h 150"/>
                  <a:gd name="T60" fmla="*/ 2 w 77"/>
                  <a:gd name="T61" fmla="*/ 12 h 150"/>
                  <a:gd name="T62" fmla="*/ 2 w 77"/>
                  <a:gd name="T63" fmla="*/ 13 h 150"/>
                  <a:gd name="T64" fmla="*/ 2 w 77"/>
                  <a:gd name="T65" fmla="*/ 13 h 150"/>
                  <a:gd name="T66" fmla="*/ 2 w 77"/>
                  <a:gd name="T67" fmla="*/ 13 h 150"/>
                  <a:gd name="T68" fmla="*/ 3 w 77"/>
                  <a:gd name="T69" fmla="*/ 14 h 150"/>
                  <a:gd name="T70" fmla="*/ 4 w 77"/>
                  <a:gd name="T71" fmla="*/ 15 h 150"/>
                  <a:gd name="T72" fmla="*/ 4 w 77"/>
                  <a:gd name="T73" fmla="*/ 16 h 150"/>
                  <a:gd name="T74" fmla="*/ 5 w 77"/>
                  <a:gd name="T75" fmla="*/ 17 h 150"/>
                  <a:gd name="T76" fmla="*/ 6 w 77"/>
                  <a:gd name="T77" fmla="*/ 17 h 150"/>
                  <a:gd name="T78" fmla="*/ 6 w 77"/>
                  <a:gd name="T79" fmla="*/ 17 h 150"/>
                  <a:gd name="T80" fmla="*/ 7 w 77"/>
                  <a:gd name="T81" fmla="*/ 18 h 150"/>
                  <a:gd name="T82" fmla="*/ 8 w 77"/>
                  <a:gd name="T83" fmla="*/ 18 h 150"/>
                  <a:gd name="T84" fmla="*/ 8 w 77"/>
                  <a:gd name="T85" fmla="*/ 17 h 150"/>
                  <a:gd name="T86" fmla="*/ 9 w 77"/>
                  <a:gd name="T87" fmla="*/ 17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150"/>
                  <a:gd name="T134" fmla="*/ 77 w 77"/>
                  <a:gd name="T135" fmla="*/ 150 h 1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150">
                    <a:moveTo>
                      <a:pt x="13" y="0"/>
                    </a:moveTo>
                    <a:lnTo>
                      <a:pt x="11" y="3"/>
                    </a:lnTo>
                    <a:lnTo>
                      <a:pt x="8" y="6"/>
                    </a:lnTo>
                    <a:lnTo>
                      <a:pt x="7" y="10"/>
                    </a:lnTo>
                    <a:lnTo>
                      <a:pt x="5" y="15"/>
                    </a:lnTo>
                    <a:lnTo>
                      <a:pt x="4" y="19"/>
                    </a:lnTo>
                    <a:lnTo>
                      <a:pt x="2" y="23"/>
                    </a:lnTo>
                    <a:lnTo>
                      <a:pt x="1" y="28"/>
                    </a:lnTo>
                    <a:lnTo>
                      <a:pt x="1" y="33"/>
                    </a:lnTo>
                    <a:lnTo>
                      <a:pt x="0" y="38"/>
                    </a:lnTo>
                    <a:lnTo>
                      <a:pt x="0" y="44"/>
                    </a:lnTo>
                    <a:lnTo>
                      <a:pt x="0" y="49"/>
                    </a:lnTo>
                    <a:lnTo>
                      <a:pt x="0" y="53"/>
                    </a:lnTo>
                    <a:lnTo>
                      <a:pt x="0" y="57"/>
                    </a:lnTo>
                    <a:lnTo>
                      <a:pt x="0" y="60"/>
                    </a:lnTo>
                    <a:lnTo>
                      <a:pt x="1" y="63"/>
                    </a:lnTo>
                    <a:lnTo>
                      <a:pt x="1" y="66"/>
                    </a:lnTo>
                    <a:lnTo>
                      <a:pt x="3" y="68"/>
                    </a:lnTo>
                    <a:lnTo>
                      <a:pt x="5" y="71"/>
                    </a:lnTo>
                    <a:lnTo>
                      <a:pt x="7" y="73"/>
                    </a:lnTo>
                    <a:lnTo>
                      <a:pt x="10" y="76"/>
                    </a:lnTo>
                    <a:lnTo>
                      <a:pt x="11" y="77"/>
                    </a:lnTo>
                    <a:lnTo>
                      <a:pt x="11" y="80"/>
                    </a:lnTo>
                    <a:lnTo>
                      <a:pt x="13" y="85"/>
                    </a:lnTo>
                    <a:lnTo>
                      <a:pt x="14" y="89"/>
                    </a:lnTo>
                    <a:lnTo>
                      <a:pt x="17" y="95"/>
                    </a:lnTo>
                    <a:lnTo>
                      <a:pt x="18" y="100"/>
                    </a:lnTo>
                    <a:lnTo>
                      <a:pt x="19" y="104"/>
                    </a:lnTo>
                    <a:lnTo>
                      <a:pt x="20" y="107"/>
                    </a:lnTo>
                    <a:lnTo>
                      <a:pt x="20" y="109"/>
                    </a:lnTo>
                    <a:lnTo>
                      <a:pt x="19" y="108"/>
                    </a:lnTo>
                    <a:lnTo>
                      <a:pt x="27" y="121"/>
                    </a:lnTo>
                    <a:lnTo>
                      <a:pt x="33" y="131"/>
                    </a:lnTo>
                    <a:lnTo>
                      <a:pt x="40" y="139"/>
                    </a:lnTo>
                    <a:lnTo>
                      <a:pt x="46" y="144"/>
                    </a:lnTo>
                    <a:lnTo>
                      <a:pt x="52" y="147"/>
                    </a:lnTo>
                    <a:lnTo>
                      <a:pt x="58" y="148"/>
                    </a:lnTo>
                    <a:lnTo>
                      <a:pt x="63" y="149"/>
                    </a:lnTo>
                    <a:lnTo>
                      <a:pt x="68" y="149"/>
                    </a:lnTo>
                    <a:lnTo>
                      <a:pt x="72" y="148"/>
                    </a:lnTo>
                    <a:lnTo>
                      <a:pt x="76" y="148"/>
                    </a:lnTo>
                  </a:path>
                </a:pathLst>
              </a:custGeom>
              <a:noFill/>
              <a:ln w="12700" cap="rnd">
                <a:solidFill>
                  <a:srgbClr val="CB4B98"/>
                </a:solidFill>
                <a:round/>
                <a:headEnd type="none" w="sm" len="sm"/>
                <a:tailEnd type="none" w="sm" len="sm"/>
              </a:ln>
            </p:spPr>
            <p:txBody>
              <a:bodyPr/>
              <a:lstStyle/>
              <a:p>
                <a:endParaRPr lang="en-US"/>
              </a:p>
            </p:txBody>
          </p:sp>
          <p:sp>
            <p:nvSpPr>
              <p:cNvPr id="84697" name="Freeform 729"/>
              <p:cNvSpPr>
                <a:spLocks noChangeAspect="1"/>
              </p:cNvSpPr>
              <p:nvPr/>
            </p:nvSpPr>
            <p:spPr bwMode="auto">
              <a:xfrm>
                <a:off x="5788" y="837"/>
                <a:ext cx="97" cy="54"/>
              </a:xfrm>
              <a:custGeom>
                <a:avLst/>
                <a:gdLst>
                  <a:gd name="T0" fmla="*/ 0 w 199"/>
                  <a:gd name="T1" fmla="*/ 1 h 112"/>
                  <a:gd name="T2" fmla="*/ 0 w 199"/>
                  <a:gd name="T3" fmla="*/ 1 h 112"/>
                  <a:gd name="T4" fmla="*/ 1 w 199"/>
                  <a:gd name="T5" fmla="*/ 1 h 112"/>
                  <a:gd name="T6" fmla="*/ 1 w 199"/>
                  <a:gd name="T7" fmla="*/ 0 h 112"/>
                  <a:gd name="T8" fmla="*/ 2 w 199"/>
                  <a:gd name="T9" fmla="*/ 0 h 112"/>
                  <a:gd name="T10" fmla="*/ 3 w 199"/>
                  <a:gd name="T11" fmla="*/ 0 h 112"/>
                  <a:gd name="T12" fmla="*/ 4 w 199"/>
                  <a:gd name="T13" fmla="*/ 0 h 112"/>
                  <a:gd name="T14" fmla="*/ 5 w 199"/>
                  <a:gd name="T15" fmla="*/ 0 h 112"/>
                  <a:gd name="T16" fmla="*/ 6 w 199"/>
                  <a:gd name="T17" fmla="*/ 0 h 112"/>
                  <a:gd name="T18" fmla="*/ 7 w 199"/>
                  <a:gd name="T19" fmla="*/ 0 h 112"/>
                  <a:gd name="T20" fmla="*/ 7 w 199"/>
                  <a:gd name="T21" fmla="*/ 0 h 112"/>
                  <a:gd name="T22" fmla="*/ 7 w 199"/>
                  <a:gd name="T23" fmla="*/ 0 h 112"/>
                  <a:gd name="T24" fmla="*/ 8 w 199"/>
                  <a:gd name="T25" fmla="*/ 0 h 112"/>
                  <a:gd name="T26" fmla="*/ 9 w 199"/>
                  <a:gd name="T27" fmla="*/ 0 h 112"/>
                  <a:gd name="T28" fmla="*/ 9 w 199"/>
                  <a:gd name="T29" fmla="*/ 0 h 112"/>
                  <a:gd name="T30" fmla="*/ 9 w 199"/>
                  <a:gd name="T31" fmla="*/ 0 h 112"/>
                  <a:gd name="T32" fmla="*/ 10 w 199"/>
                  <a:gd name="T33" fmla="*/ 0 h 112"/>
                  <a:gd name="T34" fmla="*/ 10 w 199"/>
                  <a:gd name="T35" fmla="*/ 1 h 112"/>
                  <a:gd name="T36" fmla="*/ 11 w 199"/>
                  <a:gd name="T37" fmla="*/ 1 h 112"/>
                  <a:gd name="T38" fmla="*/ 11 w 199"/>
                  <a:gd name="T39" fmla="*/ 2 h 112"/>
                  <a:gd name="T40" fmla="*/ 12 w 199"/>
                  <a:gd name="T41" fmla="*/ 2 h 112"/>
                  <a:gd name="T42" fmla="*/ 12 w 199"/>
                  <a:gd name="T43" fmla="*/ 3 h 112"/>
                  <a:gd name="T44" fmla="*/ 12 w 199"/>
                  <a:gd name="T45" fmla="*/ 3 h 112"/>
                  <a:gd name="T46" fmla="*/ 13 w 199"/>
                  <a:gd name="T47" fmla="*/ 4 h 112"/>
                  <a:gd name="T48" fmla="*/ 14 w 199"/>
                  <a:gd name="T49" fmla="*/ 5 h 112"/>
                  <a:gd name="T50" fmla="*/ 15 w 199"/>
                  <a:gd name="T51" fmla="*/ 6 h 112"/>
                  <a:gd name="T52" fmla="*/ 16 w 199"/>
                  <a:gd name="T53" fmla="*/ 7 h 112"/>
                  <a:gd name="T54" fmla="*/ 18 w 199"/>
                  <a:gd name="T55" fmla="*/ 8 h 112"/>
                  <a:gd name="T56" fmla="*/ 19 w 199"/>
                  <a:gd name="T57" fmla="*/ 10 h 112"/>
                  <a:gd name="T58" fmla="*/ 20 w 199"/>
                  <a:gd name="T59" fmla="*/ 11 h 112"/>
                  <a:gd name="T60" fmla="*/ 22 w 199"/>
                  <a:gd name="T61" fmla="*/ 12 h 112"/>
                  <a:gd name="T62" fmla="*/ 22 w 199"/>
                  <a:gd name="T63" fmla="*/ 12 h 112"/>
                  <a:gd name="T64" fmla="*/ 23 w 199"/>
                  <a:gd name="T65" fmla="*/ 13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12"/>
                  <a:gd name="T101" fmla="*/ 199 w 199"/>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12">
                    <a:moveTo>
                      <a:pt x="0" y="9"/>
                    </a:moveTo>
                    <a:lnTo>
                      <a:pt x="4" y="9"/>
                    </a:lnTo>
                    <a:lnTo>
                      <a:pt x="9" y="8"/>
                    </a:lnTo>
                    <a:lnTo>
                      <a:pt x="15" y="7"/>
                    </a:lnTo>
                    <a:lnTo>
                      <a:pt x="22" y="6"/>
                    </a:lnTo>
                    <a:lnTo>
                      <a:pt x="30" y="4"/>
                    </a:lnTo>
                    <a:lnTo>
                      <a:pt x="36" y="3"/>
                    </a:lnTo>
                    <a:lnTo>
                      <a:pt x="44" y="2"/>
                    </a:lnTo>
                    <a:lnTo>
                      <a:pt x="51" y="1"/>
                    </a:lnTo>
                    <a:lnTo>
                      <a:pt x="57" y="0"/>
                    </a:lnTo>
                    <a:lnTo>
                      <a:pt x="63" y="0"/>
                    </a:lnTo>
                    <a:lnTo>
                      <a:pt x="68" y="0"/>
                    </a:lnTo>
                    <a:lnTo>
                      <a:pt x="73" y="0"/>
                    </a:lnTo>
                    <a:lnTo>
                      <a:pt x="77" y="2"/>
                    </a:lnTo>
                    <a:lnTo>
                      <a:pt x="82" y="3"/>
                    </a:lnTo>
                    <a:lnTo>
                      <a:pt x="86" y="6"/>
                    </a:lnTo>
                    <a:lnTo>
                      <a:pt x="90" y="9"/>
                    </a:lnTo>
                    <a:lnTo>
                      <a:pt x="94" y="13"/>
                    </a:lnTo>
                    <a:lnTo>
                      <a:pt x="97" y="17"/>
                    </a:lnTo>
                    <a:lnTo>
                      <a:pt x="100" y="22"/>
                    </a:lnTo>
                    <a:lnTo>
                      <a:pt x="103" y="28"/>
                    </a:lnTo>
                    <a:lnTo>
                      <a:pt x="108" y="35"/>
                    </a:lnTo>
                    <a:lnTo>
                      <a:pt x="116" y="43"/>
                    </a:lnTo>
                    <a:lnTo>
                      <a:pt x="127" y="53"/>
                    </a:lnTo>
                    <a:lnTo>
                      <a:pt x="140" y="63"/>
                    </a:lnTo>
                    <a:lnTo>
                      <a:pt x="153" y="75"/>
                    </a:lnTo>
                    <a:lnTo>
                      <a:pt x="166" y="85"/>
                    </a:lnTo>
                    <a:lnTo>
                      <a:pt x="178" y="95"/>
                    </a:lnTo>
                    <a:lnTo>
                      <a:pt x="188" y="102"/>
                    </a:lnTo>
                    <a:lnTo>
                      <a:pt x="195" y="108"/>
                    </a:lnTo>
                    <a:lnTo>
                      <a:pt x="198" y="111"/>
                    </a:lnTo>
                  </a:path>
                </a:pathLst>
              </a:custGeom>
              <a:noFill/>
              <a:ln w="12700" cap="rnd">
                <a:solidFill>
                  <a:srgbClr val="CB4B98"/>
                </a:solidFill>
                <a:round/>
                <a:headEnd type="none" w="sm" len="sm"/>
                <a:tailEnd type="none" w="sm" len="sm"/>
              </a:ln>
            </p:spPr>
            <p:txBody>
              <a:bodyPr/>
              <a:lstStyle/>
              <a:p>
                <a:endParaRPr lang="en-US"/>
              </a:p>
            </p:txBody>
          </p:sp>
          <p:sp>
            <p:nvSpPr>
              <p:cNvPr id="84698" name="Freeform 730"/>
              <p:cNvSpPr>
                <a:spLocks noChangeAspect="1"/>
              </p:cNvSpPr>
              <p:nvPr/>
            </p:nvSpPr>
            <p:spPr bwMode="auto">
              <a:xfrm>
                <a:off x="5842" y="861"/>
                <a:ext cx="12" cy="29"/>
              </a:xfrm>
              <a:custGeom>
                <a:avLst/>
                <a:gdLst>
                  <a:gd name="T0" fmla="*/ 0 w 25"/>
                  <a:gd name="T1" fmla="*/ 0 h 60"/>
                  <a:gd name="T2" fmla="*/ 0 w 25"/>
                  <a:gd name="T3" fmla="*/ 0 h 60"/>
                  <a:gd name="T4" fmla="*/ 0 w 25"/>
                  <a:gd name="T5" fmla="*/ 1 h 60"/>
                  <a:gd name="T6" fmla="*/ 0 w 25"/>
                  <a:gd name="T7" fmla="*/ 2 h 60"/>
                  <a:gd name="T8" fmla="*/ 0 w 25"/>
                  <a:gd name="T9" fmla="*/ 3 h 60"/>
                  <a:gd name="T10" fmla="*/ 0 w 25"/>
                  <a:gd name="T11" fmla="*/ 3 h 60"/>
                  <a:gd name="T12" fmla="*/ 0 w 25"/>
                  <a:gd name="T13" fmla="*/ 4 h 60"/>
                  <a:gd name="T14" fmla="*/ 0 w 25"/>
                  <a:gd name="T15" fmla="*/ 5 h 60"/>
                  <a:gd name="T16" fmla="*/ 0 w 25"/>
                  <a:gd name="T17" fmla="*/ 5 h 60"/>
                  <a:gd name="T18" fmla="*/ 1 w 25"/>
                  <a:gd name="T19" fmla="*/ 6 h 60"/>
                  <a:gd name="T20" fmla="*/ 1 w 25"/>
                  <a:gd name="T21" fmla="*/ 6 h 60"/>
                  <a:gd name="T22" fmla="*/ 1 w 25"/>
                  <a:gd name="T23" fmla="*/ 6 h 60"/>
                  <a:gd name="T24" fmla="*/ 1 w 25"/>
                  <a:gd name="T25" fmla="*/ 6 h 60"/>
                  <a:gd name="T26" fmla="*/ 2 w 25"/>
                  <a:gd name="T27" fmla="*/ 6 h 60"/>
                  <a:gd name="T28" fmla="*/ 2 w 25"/>
                  <a:gd name="T29" fmla="*/ 6 h 60"/>
                  <a:gd name="T30" fmla="*/ 2 w 25"/>
                  <a:gd name="T31" fmla="*/ 6 h 60"/>
                  <a:gd name="T32" fmla="*/ 2 w 25"/>
                  <a:gd name="T33" fmla="*/ 7 h 60"/>
                  <a:gd name="T34" fmla="*/ 2 w 25"/>
                  <a:gd name="T35" fmla="*/ 7 h 60"/>
                  <a:gd name="T36" fmla="*/ 2 w 25"/>
                  <a:gd name="T37" fmla="*/ 7 h 60"/>
                  <a:gd name="T38" fmla="*/ 2 w 25"/>
                  <a:gd name="T39" fmla="*/ 7 h 60"/>
                  <a:gd name="T40" fmla="*/ 2 w 25"/>
                  <a:gd name="T41" fmla="*/ 7 h 60"/>
                  <a:gd name="T42" fmla="*/ 3 w 25"/>
                  <a:gd name="T43" fmla="*/ 7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60"/>
                  <a:gd name="T68" fmla="*/ 25 w 25"/>
                  <a:gd name="T69" fmla="*/ 60 h 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60">
                    <a:moveTo>
                      <a:pt x="0" y="0"/>
                    </a:moveTo>
                    <a:lnTo>
                      <a:pt x="1" y="7"/>
                    </a:lnTo>
                    <a:lnTo>
                      <a:pt x="1" y="13"/>
                    </a:lnTo>
                    <a:lnTo>
                      <a:pt x="2" y="19"/>
                    </a:lnTo>
                    <a:lnTo>
                      <a:pt x="2" y="26"/>
                    </a:lnTo>
                    <a:lnTo>
                      <a:pt x="2" y="31"/>
                    </a:lnTo>
                    <a:lnTo>
                      <a:pt x="4" y="36"/>
                    </a:lnTo>
                    <a:lnTo>
                      <a:pt x="5" y="42"/>
                    </a:lnTo>
                    <a:lnTo>
                      <a:pt x="7" y="46"/>
                    </a:lnTo>
                    <a:lnTo>
                      <a:pt x="10" y="50"/>
                    </a:lnTo>
                    <a:lnTo>
                      <a:pt x="14" y="53"/>
                    </a:lnTo>
                    <a:lnTo>
                      <a:pt x="15" y="54"/>
                    </a:lnTo>
                    <a:lnTo>
                      <a:pt x="16" y="54"/>
                    </a:lnTo>
                    <a:lnTo>
                      <a:pt x="17" y="55"/>
                    </a:lnTo>
                    <a:lnTo>
                      <a:pt x="18" y="56"/>
                    </a:lnTo>
                    <a:lnTo>
                      <a:pt x="19" y="57"/>
                    </a:lnTo>
                    <a:lnTo>
                      <a:pt x="20" y="57"/>
                    </a:lnTo>
                    <a:lnTo>
                      <a:pt x="21" y="57"/>
                    </a:lnTo>
                    <a:lnTo>
                      <a:pt x="22" y="58"/>
                    </a:lnTo>
                    <a:lnTo>
                      <a:pt x="23" y="59"/>
                    </a:lnTo>
                    <a:lnTo>
                      <a:pt x="24" y="59"/>
                    </a:lnTo>
                  </a:path>
                </a:pathLst>
              </a:custGeom>
              <a:noFill/>
              <a:ln w="12700" cap="rnd">
                <a:solidFill>
                  <a:srgbClr val="CB4B98"/>
                </a:solidFill>
                <a:round/>
                <a:headEnd type="none" w="sm" len="sm"/>
                <a:tailEnd type="none" w="sm" len="sm"/>
              </a:ln>
            </p:spPr>
            <p:txBody>
              <a:bodyPr/>
              <a:lstStyle/>
              <a:p>
                <a:endParaRPr lang="en-US"/>
              </a:p>
            </p:txBody>
          </p:sp>
          <p:sp>
            <p:nvSpPr>
              <p:cNvPr id="84699" name="Freeform 731"/>
              <p:cNvSpPr>
                <a:spLocks noChangeAspect="1"/>
              </p:cNvSpPr>
              <p:nvPr/>
            </p:nvSpPr>
            <p:spPr bwMode="auto">
              <a:xfrm>
                <a:off x="5578" y="755"/>
                <a:ext cx="36" cy="13"/>
              </a:xfrm>
              <a:custGeom>
                <a:avLst/>
                <a:gdLst>
                  <a:gd name="T0" fmla="*/ 9 w 72"/>
                  <a:gd name="T1" fmla="*/ 3 h 26"/>
                  <a:gd name="T2" fmla="*/ 9 w 72"/>
                  <a:gd name="T3" fmla="*/ 3 h 26"/>
                  <a:gd name="T4" fmla="*/ 9 w 72"/>
                  <a:gd name="T5" fmla="*/ 3 h 26"/>
                  <a:gd name="T6" fmla="*/ 9 w 72"/>
                  <a:gd name="T7" fmla="*/ 3 h 26"/>
                  <a:gd name="T8" fmla="*/ 9 w 72"/>
                  <a:gd name="T9" fmla="*/ 3 h 26"/>
                  <a:gd name="T10" fmla="*/ 7 w 72"/>
                  <a:gd name="T11" fmla="*/ 3 h 26"/>
                  <a:gd name="T12" fmla="*/ 7 w 72"/>
                  <a:gd name="T13" fmla="*/ 3 h 26"/>
                  <a:gd name="T14" fmla="*/ 6 w 72"/>
                  <a:gd name="T15" fmla="*/ 2 h 26"/>
                  <a:gd name="T16" fmla="*/ 6 w 72"/>
                  <a:gd name="T17" fmla="*/ 2 h 26"/>
                  <a:gd name="T18" fmla="*/ 5 w 72"/>
                  <a:gd name="T19" fmla="*/ 2 h 26"/>
                  <a:gd name="T20" fmla="*/ 5 w 72"/>
                  <a:gd name="T21" fmla="*/ 2 h 26"/>
                  <a:gd name="T22" fmla="*/ 5 w 72"/>
                  <a:gd name="T23" fmla="*/ 2 h 26"/>
                  <a:gd name="T24" fmla="*/ 5 w 72"/>
                  <a:gd name="T25" fmla="*/ 1 h 26"/>
                  <a:gd name="T26" fmla="*/ 5 w 72"/>
                  <a:gd name="T27" fmla="*/ 1 h 26"/>
                  <a:gd name="T28" fmla="*/ 3 w 72"/>
                  <a:gd name="T29" fmla="*/ 1 h 26"/>
                  <a:gd name="T30" fmla="*/ 2 w 72"/>
                  <a:gd name="T31" fmla="*/ 1 h 26"/>
                  <a:gd name="T32" fmla="*/ 2 w 72"/>
                  <a:gd name="T33" fmla="*/ 1 h 26"/>
                  <a:gd name="T34" fmla="*/ 1 w 72"/>
                  <a:gd name="T35" fmla="*/ 1 h 26"/>
                  <a:gd name="T36" fmla="*/ 1 w 72"/>
                  <a:gd name="T37" fmla="*/ 1 h 26"/>
                  <a:gd name="T38" fmla="*/ 1 w 72"/>
                  <a:gd name="T39" fmla="*/ 1 h 26"/>
                  <a:gd name="T40" fmla="*/ 1 w 72"/>
                  <a:gd name="T41" fmla="*/ 0 h 26"/>
                  <a:gd name="T42" fmla="*/ 0 w 72"/>
                  <a:gd name="T43" fmla="*/ 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26"/>
                  <a:gd name="T68" fmla="*/ 72 w 72"/>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26">
                    <a:moveTo>
                      <a:pt x="71" y="25"/>
                    </a:moveTo>
                    <a:lnTo>
                      <a:pt x="71" y="25"/>
                    </a:lnTo>
                    <a:lnTo>
                      <a:pt x="69" y="24"/>
                    </a:lnTo>
                    <a:lnTo>
                      <a:pt x="68" y="23"/>
                    </a:lnTo>
                    <a:lnTo>
                      <a:pt x="66" y="21"/>
                    </a:lnTo>
                    <a:lnTo>
                      <a:pt x="63" y="19"/>
                    </a:lnTo>
                    <a:lnTo>
                      <a:pt x="59" y="17"/>
                    </a:lnTo>
                    <a:lnTo>
                      <a:pt x="55" y="15"/>
                    </a:lnTo>
                    <a:lnTo>
                      <a:pt x="51" y="12"/>
                    </a:lnTo>
                    <a:lnTo>
                      <a:pt x="47" y="11"/>
                    </a:lnTo>
                    <a:lnTo>
                      <a:pt x="43" y="9"/>
                    </a:lnTo>
                    <a:lnTo>
                      <a:pt x="39" y="8"/>
                    </a:lnTo>
                    <a:lnTo>
                      <a:pt x="34" y="6"/>
                    </a:lnTo>
                    <a:lnTo>
                      <a:pt x="29" y="5"/>
                    </a:lnTo>
                    <a:lnTo>
                      <a:pt x="23" y="4"/>
                    </a:lnTo>
                    <a:lnTo>
                      <a:pt x="18" y="3"/>
                    </a:lnTo>
                    <a:lnTo>
                      <a:pt x="12" y="2"/>
                    </a:lnTo>
                    <a:lnTo>
                      <a:pt x="7" y="2"/>
                    </a:lnTo>
                    <a:lnTo>
                      <a:pt x="3" y="1"/>
                    </a:lnTo>
                    <a:lnTo>
                      <a:pt x="1" y="0"/>
                    </a:lnTo>
                    <a:lnTo>
                      <a:pt x="0" y="0"/>
                    </a:lnTo>
                  </a:path>
                </a:pathLst>
              </a:custGeom>
              <a:noFill/>
              <a:ln w="12700" cap="rnd">
                <a:solidFill>
                  <a:srgbClr val="B1327E"/>
                </a:solidFill>
                <a:round/>
                <a:headEnd type="none" w="sm" len="sm"/>
                <a:tailEnd type="none" w="sm" len="sm"/>
              </a:ln>
            </p:spPr>
            <p:txBody>
              <a:bodyPr/>
              <a:lstStyle/>
              <a:p>
                <a:endParaRPr lang="en-US"/>
              </a:p>
            </p:txBody>
          </p:sp>
          <p:sp>
            <p:nvSpPr>
              <p:cNvPr id="84700" name="Freeform 732"/>
              <p:cNvSpPr>
                <a:spLocks noChangeAspect="1"/>
              </p:cNvSpPr>
              <p:nvPr/>
            </p:nvSpPr>
            <p:spPr bwMode="auto">
              <a:xfrm>
                <a:off x="5932" y="886"/>
                <a:ext cx="40" cy="20"/>
              </a:xfrm>
              <a:custGeom>
                <a:avLst/>
                <a:gdLst>
                  <a:gd name="T0" fmla="*/ 6 w 83"/>
                  <a:gd name="T1" fmla="*/ 0 h 41"/>
                  <a:gd name="T2" fmla="*/ 6 w 83"/>
                  <a:gd name="T3" fmla="*/ 0 h 41"/>
                  <a:gd name="T4" fmla="*/ 6 w 83"/>
                  <a:gd name="T5" fmla="*/ 0 h 41"/>
                  <a:gd name="T6" fmla="*/ 6 w 83"/>
                  <a:gd name="T7" fmla="*/ 0 h 41"/>
                  <a:gd name="T8" fmla="*/ 6 w 83"/>
                  <a:gd name="T9" fmla="*/ 0 h 41"/>
                  <a:gd name="T10" fmla="*/ 6 w 83"/>
                  <a:gd name="T11" fmla="*/ 0 h 41"/>
                  <a:gd name="T12" fmla="*/ 6 w 83"/>
                  <a:gd name="T13" fmla="*/ 1 h 41"/>
                  <a:gd name="T14" fmla="*/ 6 w 83"/>
                  <a:gd name="T15" fmla="*/ 1 h 41"/>
                  <a:gd name="T16" fmla="*/ 6 w 83"/>
                  <a:gd name="T17" fmla="*/ 1 h 41"/>
                  <a:gd name="T18" fmla="*/ 6 w 83"/>
                  <a:gd name="T19" fmla="*/ 1 h 41"/>
                  <a:gd name="T20" fmla="*/ 6 w 83"/>
                  <a:gd name="T21" fmla="*/ 2 h 41"/>
                  <a:gd name="T22" fmla="*/ 6 w 83"/>
                  <a:gd name="T23" fmla="*/ 2 h 41"/>
                  <a:gd name="T24" fmla="*/ 6 w 83"/>
                  <a:gd name="T25" fmla="*/ 2 h 41"/>
                  <a:gd name="T26" fmla="*/ 6 w 83"/>
                  <a:gd name="T27" fmla="*/ 2 h 41"/>
                  <a:gd name="T28" fmla="*/ 7 w 83"/>
                  <a:gd name="T29" fmla="*/ 2 h 41"/>
                  <a:gd name="T30" fmla="*/ 7 w 83"/>
                  <a:gd name="T31" fmla="*/ 2 h 41"/>
                  <a:gd name="T32" fmla="*/ 7 w 83"/>
                  <a:gd name="T33" fmla="*/ 2 h 41"/>
                  <a:gd name="T34" fmla="*/ 8 w 83"/>
                  <a:gd name="T35" fmla="*/ 3 h 41"/>
                  <a:gd name="T36" fmla="*/ 8 w 83"/>
                  <a:gd name="T37" fmla="*/ 3 h 41"/>
                  <a:gd name="T38" fmla="*/ 9 w 83"/>
                  <a:gd name="T39" fmla="*/ 3 h 41"/>
                  <a:gd name="T40" fmla="*/ 9 w 83"/>
                  <a:gd name="T41" fmla="*/ 3 h 41"/>
                  <a:gd name="T42" fmla="*/ 9 w 83"/>
                  <a:gd name="T43" fmla="*/ 3 h 41"/>
                  <a:gd name="T44" fmla="*/ 9 w 83"/>
                  <a:gd name="T45" fmla="*/ 3 h 41"/>
                  <a:gd name="T46" fmla="*/ 9 w 83"/>
                  <a:gd name="T47" fmla="*/ 3 h 41"/>
                  <a:gd name="T48" fmla="*/ 9 w 83"/>
                  <a:gd name="T49" fmla="*/ 3 h 41"/>
                  <a:gd name="T50" fmla="*/ 9 w 83"/>
                  <a:gd name="T51" fmla="*/ 3 h 41"/>
                  <a:gd name="T52" fmla="*/ 8 w 83"/>
                  <a:gd name="T53" fmla="*/ 3 h 41"/>
                  <a:gd name="T54" fmla="*/ 8 w 83"/>
                  <a:gd name="T55" fmla="*/ 3 h 41"/>
                  <a:gd name="T56" fmla="*/ 7 w 83"/>
                  <a:gd name="T57" fmla="*/ 3 h 41"/>
                  <a:gd name="T58" fmla="*/ 7 w 83"/>
                  <a:gd name="T59" fmla="*/ 3 h 41"/>
                  <a:gd name="T60" fmla="*/ 6 w 83"/>
                  <a:gd name="T61" fmla="*/ 3 h 41"/>
                  <a:gd name="T62" fmla="*/ 6 w 83"/>
                  <a:gd name="T63" fmla="*/ 3 h 41"/>
                  <a:gd name="T64" fmla="*/ 5 w 83"/>
                  <a:gd name="T65" fmla="*/ 3 h 41"/>
                  <a:gd name="T66" fmla="*/ 5 w 83"/>
                  <a:gd name="T67" fmla="*/ 3 h 41"/>
                  <a:gd name="T68" fmla="*/ 5 w 83"/>
                  <a:gd name="T69" fmla="*/ 3 h 41"/>
                  <a:gd name="T70" fmla="*/ 4 w 83"/>
                  <a:gd name="T71" fmla="*/ 3 h 41"/>
                  <a:gd name="T72" fmla="*/ 3 w 83"/>
                  <a:gd name="T73" fmla="*/ 3 h 41"/>
                  <a:gd name="T74" fmla="*/ 3 w 83"/>
                  <a:gd name="T75" fmla="*/ 3 h 41"/>
                  <a:gd name="T76" fmla="*/ 2 w 83"/>
                  <a:gd name="T77" fmla="*/ 4 h 41"/>
                  <a:gd name="T78" fmla="*/ 1 w 83"/>
                  <a:gd name="T79" fmla="*/ 4 h 41"/>
                  <a:gd name="T80" fmla="*/ 0 w 83"/>
                  <a:gd name="T81" fmla="*/ 4 h 41"/>
                  <a:gd name="T82" fmla="*/ 0 w 83"/>
                  <a:gd name="T83" fmla="*/ 4 h 41"/>
                  <a:gd name="T84" fmla="*/ 0 w 83"/>
                  <a:gd name="T85" fmla="*/ 4 h 41"/>
                  <a:gd name="T86" fmla="*/ 0 w 83"/>
                  <a:gd name="T87" fmla="*/ 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53" y="0"/>
                    </a:moveTo>
                    <a:lnTo>
                      <a:pt x="53" y="0"/>
                    </a:lnTo>
                    <a:lnTo>
                      <a:pt x="52" y="0"/>
                    </a:lnTo>
                    <a:lnTo>
                      <a:pt x="52" y="2"/>
                    </a:lnTo>
                    <a:lnTo>
                      <a:pt x="52" y="3"/>
                    </a:lnTo>
                    <a:lnTo>
                      <a:pt x="53" y="6"/>
                    </a:lnTo>
                    <a:lnTo>
                      <a:pt x="53" y="8"/>
                    </a:lnTo>
                    <a:lnTo>
                      <a:pt x="53" y="10"/>
                    </a:lnTo>
                    <a:lnTo>
                      <a:pt x="54" y="13"/>
                    </a:lnTo>
                    <a:lnTo>
                      <a:pt x="55" y="14"/>
                    </a:lnTo>
                    <a:lnTo>
                      <a:pt x="56" y="16"/>
                    </a:lnTo>
                    <a:lnTo>
                      <a:pt x="58" y="17"/>
                    </a:lnTo>
                    <a:lnTo>
                      <a:pt x="59" y="19"/>
                    </a:lnTo>
                    <a:lnTo>
                      <a:pt x="61" y="20"/>
                    </a:lnTo>
                    <a:lnTo>
                      <a:pt x="65" y="22"/>
                    </a:lnTo>
                    <a:lnTo>
                      <a:pt x="67" y="23"/>
                    </a:lnTo>
                    <a:lnTo>
                      <a:pt x="70" y="24"/>
                    </a:lnTo>
                    <a:lnTo>
                      <a:pt x="73" y="25"/>
                    </a:lnTo>
                    <a:lnTo>
                      <a:pt x="76" y="26"/>
                    </a:lnTo>
                    <a:lnTo>
                      <a:pt x="79" y="26"/>
                    </a:lnTo>
                    <a:lnTo>
                      <a:pt x="82" y="26"/>
                    </a:lnTo>
                    <a:lnTo>
                      <a:pt x="81" y="26"/>
                    </a:lnTo>
                    <a:lnTo>
                      <a:pt x="80" y="26"/>
                    </a:lnTo>
                    <a:lnTo>
                      <a:pt x="77" y="25"/>
                    </a:lnTo>
                    <a:lnTo>
                      <a:pt x="74" y="25"/>
                    </a:lnTo>
                    <a:lnTo>
                      <a:pt x="70" y="25"/>
                    </a:lnTo>
                    <a:lnTo>
                      <a:pt x="65" y="25"/>
                    </a:lnTo>
                    <a:lnTo>
                      <a:pt x="61" y="24"/>
                    </a:lnTo>
                    <a:lnTo>
                      <a:pt x="56" y="24"/>
                    </a:lnTo>
                    <a:lnTo>
                      <a:pt x="51" y="25"/>
                    </a:lnTo>
                    <a:lnTo>
                      <a:pt x="46" y="25"/>
                    </a:lnTo>
                    <a:lnTo>
                      <a:pt x="42" y="26"/>
                    </a:lnTo>
                    <a:lnTo>
                      <a:pt x="36" y="27"/>
                    </a:lnTo>
                    <a:lnTo>
                      <a:pt x="30" y="29"/>
                    </a:lnTo>
                    <a:lnTo>
                      <a:pt x="24" y="31"/>
                    </a:lnTo>
                    <a:lnTo>
                      <a:pt x="18" y="33"/>
                    </a:lnTo>
                    <a:lnTo>
                      <a:pt x="13" y="35"/>
                    </a:lnTo>
                    <a:lnTo>
                      <a:pt x="7" y="37"/>
                    </a:lnTo>
                    <a:lnTo>
                      <a:pt x="4" y="38"/>
                    </a:lnTo>
                    <a:lnTo>
                      <a:pt x="1" y="39"/>
                    </a:lnTo>
                    <a:lnTo>
                      <a:pt x="0" y="40"/>
                    </a:lnTo>
                  </a:path>
                </a:pathLst>
              </a:custGeom>
              <a:noFill/>
              <a:ln w="12700" cap="rnd">
                <a:solidFill>
                  <a:srgbClr val="B1327E"/>
                </a:solidFill>
                <a:round/>
                <a:headEnd type="none" w="sm" len="sm"/>
                <a:tailEnd type="none" w="sm" len="sm"/>
              </a:ln>
            </p:spPr>
            <p:txBody>
              <a:bodyPr/>
              <a:lstStyle/>
              <a:p>
                <a:endParaRPr lang="en-US"/>
              </a:p>
            </p:txBody>
          </p:sp>
          <p:sp>
            <p:nvSpPr>
              <p:cNvPr id="84701" name="Freeform 733"/>
              <p:cNvSpPr>
                <a:spLocks noChangeAspect="1"/>
              </p:cNvSpPr>
              <p:nvPr/>
            </p:nvSpPr>
            <p:spPr bwMode="auto">
              <a:xfrm>
                <a:off x="5805" y="783"/>
                <a:ext cx="18" cy="18"/>
              </a:xfrm>
              <a:custGeom>
                <a:avLst/>
                <a:gdLst>
                  <a:gd name="T0" fmla="*/ 0 w 37"/>
                  <a:gd name="T1" fmla="*/ 0 h 38"/>
                  <a:gd name="T2" fmla="*/ 0 w 37"/>
                  <a:gd name="T3" fmla="*/ 0 h 38"/>
                  <a:gd name="T4" fmla="*/ 0 w 37"/>
                  <a:gd name="T5" fmla="*/ 0 h 38"/>
                  <a:gd name="T6" fmla="*/ 0 w 37"/>
                  <a:gd name="T7" fmla="*/ 0 h 38"/>
                  <a:gd name="T8" fmla="*/ 0 w 37"/>
                  <a:gd name="T9" fmla="*/ 0 h 38"/>
                  <a:gd name="T10" fmla="*/ 0 w 37"/>
                  <a:gd name="T11" fmla="*/ 0 h 38"/>
                  <a:gd name="T12" fmla="*/ 1 w 37"/>
                  <a:gd name="T13" fmla="*/ 1 h 38"/>
                  <a:gd name="T14" fmla="*/ 1 w 37"/>
                  <a:gd name="T15" fmla="*/ 1 h 38"/>
                  <a:gd name="T16" fmla="*/ 1 w 37"/>
                  <a:gd name="T17" fmla="*/ 1 h 38"/>
                  <a:gd name="T18" fmla="*/ 2 w 37"/>
                  <a:gd name="T19" fmla="*/ 1 h 38"/>
                  <a:gd name="T20" fmla="*/ 2 w 37"/>
                  <a:gd name="T21" fmla="*/ 1 h 38"/>
                  <a:gd name="T22" fmla="*/ 2 w 37"/>
                  <a:gd name="T23" fmla="*/ 1 h 38"/>
                  <a:gd name="T24" fmla="*/ 2 w 37"/>
                  <a:gd name="T25" fmla="*/ 2 h 38"/>
                  <a:gd name="T26" fmla="*/ 2 w 37"/>
                  <a:gd name="T27" fmla="*/ 2 h 38"/>
                  <a:gd name="T28" fmla="*/ 3 w 37"/>
                  <a:gd name="T29" fmla="*/ 2 h 38"/>
                  <a:gd name="T30" fmla="*/ 3 w 37"/>
                  <a:gd name="T31" fmla="*/ 2 h 38"/>
                  <a:gd name="T32" fmla="*/ 3 w 37"/>
                  <a:gd name="T33" fmla="*/ 3 h 38"/>
                  <a:gd name="T34" fmla="*/ 3 w 37"/>
                  <a:gd name="T35" fmla="*/ 3 h 38"/>
                  <a:gd name="T36" fmla="*/ 4 w 37"/>
                  <a:gd name="T37" fmla="*/ 4 h 38"/>
                  <a:gd name="T38" fmla="*/ 4 w 37"/>
                  <a:gd name="T39" fmla="*/ 4 h 38"/>
                  <a:gd name="T40" fmla="*/ 4 w 37"/>
                  <a:gd name="T41" fmla="*/ 4 h 38"/>
                  <a:gd name="T42" fmla="*/ 4 w 37"/>
                  <a:gd name="T43" fmla="*/ 4 h 38"/>
                  <a:gd name="T44" fmla="*/ 4 w 37"/>
                  <a:gd name="T45" fmla="*/ 4 h 38"/>
                  <a:gd name="T46" fmla="*/ 4 w 37"/>
                  <a:gd name="T47" fmla="*/ 4 h 38"/>
                  <a:gd name="T48" fmla="*/ 4 w 37"/>
                  <a:gd name="T49" fmla="*/ 4 h 38"/>
                  <a:gd name="T50" fmla="*/ 3 w 37"/>
                  <a:gd name="T51" fmla="*/ 3 h 38"/>
                  <a:gd name="T52" fmla="*/ 3 w 37"/>
                  <a:gd name="T53" fmla="*/ 3 h 38"/>
                  <a:gd name="T54" fmla="*/ 3 w 37"/>
                  <a:gd name="T55" fmla="*/ 2 h 38"/>
                  <a:gd name="T56" fmla="*/ 3 w 37"/>
                  <a:gd name="T57" fmla="*/ 2 h 38"/>
                  <a:gd name="T58" fmla="*/ 2 w 37"/>
                  <a:gd name="T59" fmla="*/ 1 h 38"/>
                  <a:gd name="T60" fmla="*/ 2 w 37"/>
                  <a:gd name="T61" fmla="*/ 1 h 38"/>
                  <a:gd name="T62" fmla="*/ 2 w 37"/>
                  <a:gd name="T63" fmla="*/ 0 h 38"/>
                  <a:gd name="T64" fmla="*/ 2 w 37"/>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38"/>
                  <a:gd name="T101" fmla="*/ 37 w 37"/>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38">
                    <a:moveTo>
                      <a:pt x="0" y="4"/>
                    </a:moveTo>
                    <a:lnTo>
                      <a:pt x="0" y="5"/>
                    </a:lnTo>
                    <a:lnTo>
                      <a:pt x="2" y="5"/>
                    </a:lnTo>
                    <a:lnTo>
                      <a:pt x="3" y="6"/>
                    </a:lnTo>
                    <a:lnTo>
                      <a:pt x="6" y="7"/>
                    </a:lnTo>
                    <a:lnTo>
                      <a:pt x="8" y="9"/>
                    </a:lnTo>
                    <a:lnTo>
                      <a:pt x="10" y="10"/>
                    </a:lnTo>
                    <a:lnTo>
                      <a:pt x="13" y="12"/>
                    </a:lnTo>
                    <a:lnTo>
                      <a:pt x="16" y="13"/>
                    </a:lnTo>
                    <a:lnTo>
                      <a:pt x="18" y="15"/>
                    </a:lnTo>
                    <a:lnTo>
                      <a:pt x="19" y="17"/>
                    </a:lnTo>
                    <a:lnTo>
                      <a:pt x="22" y="19"/>
                    </a:lnTo>
                    <a:lnTo>
                      <a:pt x="24" y="21"/>
                    </a:lnTo>
                    <a:lnTo>
                      <a:pt x="26" y="24"/>
                    </a:lnTo>
                    <a:lnTo>
                      <a:pt x="29" y="28"/>
                    </a:lnTo>
                    <a:lnTo>
                      <a:pt x="31" y="30"/>
                    </a:lnTo>
                    <a:lnTo>
                      <a:pt x="33" y="33"/>
                    </a:lnTo>
                    <a:lnTo>
                      <a:pt x="35" y="34"/>
                    </a:lnTo>
                    <a:lnTo>
                      <a:pt x="35" y="36"/>
                    </a:lnTo>
                    <a:lnTo>
                      <a:pt x="36" y="37"/>
                    </a:lnTo>
                    <a:lnTo>
                      <a:pt x="35" y="35"/>
                    </a:lnTo>
                    <a:lnTo>
                      <a:pt x="32" y="33"/>
                    </a:lnTo>
                    <a:lnTo>
                      <a:pt x="31" y="30"/>
                    </a:lnTo>
                    <a:lnTo>
                      <a:pt x="29" y="26"/>
                    </a:lnTo>
                    <a:lnTo>
                      <a:pt x="26" y="22"/>
                    </a:lnTo>
                    <a:lnTo>
                      <a:pt x="24" y="18"/>
                    </a:lnTo>
                    <a:lnTo>
                      <a:pt x="22" y="14"/>
                    </a:lnTo>
                    <a:lnTo>
                      <a:pt x="22" y="9"/>
                    </a:lnTo>
                    <a:lnTo>
                      <a:pt x="22" y="5"/>
                    </a:lnTo>
                    <a:lnTo>
                      <a:pt x="22" y="0"/>
                    </a:lnTo>
                  </a:path>
                </a:pathLst>
              </a:custGeom>
              <a:noFill/>
              <a:ln w="12700" cap="rnd">
                <a:solidFill>
                  <a:srgbClr val="9C728D"/>
                </a:solidFill>
                <a:round/>
                <a:headEnd type="none" w="sm" len="sm"/>
                <a:tailEnd type="none" w="sm" len="sm"/>
              </a:ln>
            </p:spPr>
            <p:txBody>
              <a:bodyPr/>
              <a:lstStyle/>
              <a:p>
                <a:endParaRPr lang="en-US"/>
              </a:p>
            </p:txBody>
          </p:sp>
          <p:sp>
            <p:nvSpPr>
              <p:cNvPr id="84702" name="Freeform 734"/>
              <p:cNvSpPr>
                <a:spLocks noChangeAspect="1"/>
              </p:cNvSpPr>
              <p:nvPr/>
            </p:nvSpPr>
            <p:spPr bwMode="auto">
              <a:xfrm>
                <a:off x="5620" y="1075"/>
                <a:ext cx="260" cy="34"/>
              </a:xfrm>
              <a:custGeom>
                <a:avLst/>
                <a:gdLst>
                  <a:gd name="T0" fmla="*/ 62 w 532"/>
                  <a:gd name="T1" fmla="*/ 0 h 69"/>
                  <a:gd name="T2" fmla="*/ 62 w 532"/>
                  <a:gd name="T3" fmla="*/ 0 h 69"/>
                  <a:gd name="T4" fmla="*/ 61 w 532"/>
                  <a:gd name="T5" fmla="*/ 0 h 69"/>
                  <a:gd name="T6" fmla="*/ 61 w 532"/>
                  <a:gd name="T7" fmla="*/ 0 h 69"/>
                  <a:gd name="T8" fmla="*/ 60 w 532"/>
                  <a:gd name="T9" fmla="*/ 1 h 69"/>
                  <a:gd name="T10" fmla="*/ 59 w 532"/>
                  <a:gd name="T11" fmla="*/ 1 h 69"/>
                  <a:gd name="T12" fmla="*/ 58 w 532"/>
                  <a:gd name="T13" fmla="*/ 2 h 69"/>
                  <a:gd name="T14" fmla="*/ 56 w 532"/>
                  <a:gd name="T15" fmla="*/ 3 h 69"/>
                  <a:gd name="T16" fmla="*/ 54 w 532"/>
                  <a:gd name="T17" fmla="*/ 4 h 69"/>
                  <a:gd name="T18" fmla="*/ 51 w 532"/>
                  <a:gd name="T19" fmla="*/ 5 h 69"/>
                  <a:gd name="T20" fmla="*/ 47 w 532"/>
                  <a:gd name="T21" fmla="*/ 6 h 69"/>
                  <a:gd name="T22" fmla="*/ 47 w 532"/>
                  <a:gd name="T23" fmla="*/ 6 h 69"/>
                  <a:gd name="T24" fmla="*/ 40 w 532"/>
                  <a:gd name="T25" fmla="*/ 7 h 69"/>
                  <a:gd name="T26" fmla="*/ 32 w 532"/>
                  <a:gd name="T27" fmla="*/ 8 h 69"/>
                  <a:gd name="T28" fmla="*/ 26 w 532"/>
                  <a:gd name="T29" fmla="*/ 8 h 69"/>
                  <a:gd name="T30" fmla="*/ 20 w 532"/>
                  <a:gd name="T31" fmla="*/ 7 h 69"/>
                  <a:gd name="T32" fmla="*/ 14 w 532"/>
                  <a:gd name="T33" fmla="*/ 6 h 69"/>
                  <a:gd name="T34" fmla="*/ 9 w 532"/>
                  <a:gd name="T35" fmla="*/ 5 h 69"/>
                  <a:gd name="T36" fmla="*/ 5 w 532"/>
                  <a:gd name="T37" fmla="*/ 4 h 69"/>
                  <a:gd name="T38" fmla="*/ 2 w 532"/>
                  <a:gd name="T39" fmla="*/ 2 h 69"/>
                  <a:gd name="T40" fmla="*/ 0 w 532"/>
                  <a:gd name="T41" fmla="*/ 1 h 69"/>
                  <a:gd name="T42" fmla="*/ 0 w 532"/>
                  <a:gd name="T43" fmla="*/ 1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2"/>
                  <a:gd name="T67" fmla="*/ 0 h 69"/>
                  <a:gd name="T68" fmla="*/ 532 w 532"/>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2" h="69">
                    <a:moveTo>
                      <a:pt x="531" y="0"/>
                    </a:moveTo>
                    <a:lnTo>
                      <a:pt x="527" y="2"/>
                    </a:lnTo>
                    <a:lnTo>
                      <a:pt x="523" y="4"/>
                    </a:lnTo>
                    <a:lnTo>
                      <a:pt x="520" y="7"/>
                    </a:lnTo>
                    <a:lnTo>
                      <a:pt x="514" y="11"/>
                    </a:lnTo>
                    <a:lnTo>
                      <a:pt x="506" y="15"/>
                    </a:lnTo>
                    <a:lnTo>
                      <a:pt x="495" y="21"/>
                    </a:lnTo>
                    <a:lnTo>
                      <a:pt x="481" y="27"/>
                    </a:lnTo>
                    <a:lnTo>
                      <a:pt x="462" y="33"/>
                    </a:lnTo>
                    <a:lnTo>
                      <a:pt x="437" y="42"/>
                    </a:lnTo>
                    <a:lnTo>
                      <a:pt x="405" y="50"/>
                    </a:lnTo>
                    <a:lnTo>
                      <a:pt x="340" y="63"/>
                    </a:lnTo>
                    <a:lnTo>
                      <a:pt x="279" y="68"/>
                    </a:lnTo>
                    <a:lnTo>
                      <a:pt x="221" y="68"/>
                    </a:lnTo>
                    <a:lnTo>
                      <a:pt x="168" y="62"/>
                    </a:lnTo>
                    <a:lnTo>
                      <a:pt x="120" y="53"/>
                    </a:lnTo>
                    <a:lnTo>
                      <a:pt x="80" y="43"/>
                    </a:lnTo>
                    <a:lnTo>
                      <a:pt x="47" y="32"/>
                    </a:lnTo>
                    <a:lnTo>
                      <a:pt x="22" y="22"/>
                    </a:lnTo>
                    <a:lnTo>
                      <a:pt x="6" y="15"/>
                    </a:lnTo>
                    <a:lnTo>
                      <a:pt x="0" y="13"/>
                    </a:lnTo>
                  </a:path>
                </a:pathLst>
              </a:custGeom>
              <a:noFill/>
              <a:ln w="12700" cap="rnd">
                <a:solidFill>
                  <a:srgbClr val="F1FFFF"/>
                </a:solidFill>
                <a:round/>
                <a:headEnd type="none" w="sm" len="sm"/>
                <a:tailEnd type="none" w="sm" len="sm"/>
              </a:ln>
            </p:spPr>
            <p:txBody>
              <a:bodyPr/>
              <a:lstStyle/>
              <a:p>
                <a:endParaRPr lang="en-US"/>
              </a:p>
            </p:txBody>
          </p:sp>
          <p:sp>
            <p:nvSpPr>
              <p:cNvPr id="84703" name="Freeform 735"/>
              <p:cNvSpPr>
                <a:spLocks noChangeAspect="1"/>
              </p:cNvSpPr>
              <p:nvPr/>
            </p:nvSpPr>
            <p:spPr bwMode="auto">
              <a:xfrm>
                <a:off x="5077" y="1126"/>
                <a:ext cx="69" cy="57"/>
              </a:xfrm>
              <a:custGeom>
                <a:avLst/>
                <a:gdLst>
                  <a:gd name="T0" fmla="*/ 16 w 142"/>
                  <a:gd name="T1" fmla="*/ 14 h 115"/>
                  <a:gd name="T2" fmla="*/ 17 w 142"/>
                  <a:gd name="T3" fmla="*/ 12 h 115"/>
                  <a:gd name="T4" fmla="*/ 16 w 142"/>
                  <a:gd name="T5" fmla="*/ 11 h 115"/>
                  <a:gd name="T6" fmla="*/ 16 w 142"/>
                  <a:gd name="T7" fmla="*/ 9 h 115"/>
                  <a:gd name="T8" fmla="*/ 15 w 142"/>
                  <a:gd name="T9" fmla="*/ 8 h 115"/>
                  <a:gd name="T10" fmla="*/ 14 w 142"/>
                  <a:gd name="T11" fmla="*/ 7 h 115"/>
                  <a:gd name="T12" fmla="*/ 13 w 142"/>
                  <a:gd name="T13" fmla="*/ 6 h 115"/>
                  <a:gd name="T14" fmla="*/ 12 w 142"/>
                  <a:gd name="T15" fmla="*/ 5 h 115"/>
                  <a:gd name="T16" fmla="*/ 11 w 142"/>
                  <a:gd name="T17" fmla="*/ 4 h 115"/>
                  <a:gd name="T18" fmla="*/ 9 w 142"/>
                  <a:gd name="T19" fmla="*/ 3 h 115"/>
                  <a:gd name="T20" fmla="*/ 8 w 142"/>
                  <a:gd name="T21" fmla="*/ 3 h 115"/>
                  <a:gd name="T22" fmla="*/ 8 w 142"/>
                  <a:gd name="T23" fmla="*/ 3 h 115"/>
                  <a:gd name="T24" fmla="*/ 8 w 142"/>
                  <a:gd name="T25" fmla="*/ 3 h 115"/>
                  <a:gd name="T26" fmla="*/ 7 w 142"/>
                  <a:gd name="T27" fmla="*/ 3 h 115"/>
                  <a:gd name="T28" fmla="*/ 6 w 142"/>
                  <a:gd name="T29" fmla="*/ 3 h 115"/>
                  <a:gd name="T30" fmla="*/ 5 w 142"/>
                  <a:gd name="T31" fmla="*/ 2 h 115"/>
                  <a:gd name="T32" fmla="*/ 4 w 142"/>
                  <a:gd name="T33" fmla="*/ 2 h 115"/>
                  <a:gd name="T34" fmla="*/ 3 w 142"/>
                  <a:gd name="T35" fmla="*/ 2 h 115"/>
                  <a:gd name="T36" fmla="*/ 2 w 142"/>
                  <a:gd name="T37" fmla="*/ 1 h 115"/>
                  <a:gd name="T38" fmla="*/ 1 w 142"/>
                  <a:gd name="T39" fmla="*/ 1 h 115"/>
                  <a:gd name="T40" fmla="*/ 0 w 142"/>
                  <a:gd name="T41" fmla="*/ 0 h 115"/>
                  <a:gd name="T42" fmla="*/ 0 w 142"/>
                  <a:gd name="T43" fmla="*/ 0 h 1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
                  <a:gd name="T67" fmla="*/ 0 h 115"/>
                  <a:gd name="T68" fmla="*/ 142 w 142"/>
                  <a:gd name="T69" fmla="*/ 115 h 1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 h="115">
                    <a:moveTo>
                      <a:pt x="140" y="114"/>
                    </a:moveTo>
                    <a:lnTo>
                      <a:pt x="141" y="101"/>
                    </a:lnTo>
                    <a:lnTo>
                      <a:pt x="140" y="88"/>
                    </a:lnTo>
                    <a:lnTo>
                      <a:pt x="136" y="77"/>
                    </a:lnTo>
                    <a:lnTo>
                      <a:pt x="130" y="66"/>
                    </a:lnTo>
                    <a:lnTo>
                      <a:pt x="122" y="56"/>
                    </a:lnTo>
                    <a:lnTo>
                      <a:pt x="114" y="48"/>
                    </a:lnTo>
                    <a:lnTo>
                      <a:pt x="104" y="41"/>
                    </a:lnTo>
                    <a:lnTo>
                      <a:pt x="93" y="35"/>
                    </a:lnTo>
                    <a:lnTo>
                      <a:pt x="81" y="29"/>
                    </a:lnTo>
                    <a:lnTo>
                      <a:pt x="68" y="26"/>
                    </a:lnTo>
                    <a:lnTo>
                      <a:pt x="67" y="26"/>
                    </a:lnTo>
                    <a:lnTo>
                      <a:pt x="63" y="26"/>
                    </a:lnTo>
                    <a:lnTo>
                      <a:pt x="56" y="24"/>
                    </a:lnTo>
                    <a:lnTo>
                      <a:pt x="48" y="23"/>
                    </a:lnTo>
                    <a:lnTo>
                      <a:pt x="39" y="20"/>
                    </a:lnTo>
                    <a:lnTo>
                      <a:pt x="29" y="17"/>
                    </a:lnTo>
                    <a:lnTo>
                      <a:pt x="20" y="14"/>
                    </a:lnTo>
                    <a:lnTo>
                      <a:pt x="12" y="10"/>
                    </a:lnTo>
                    <a:lnTo>
                      <a:pt x="5" y="5"/>
                    </a:lnTo>
                    <a:lnTo>
                      <a:pt x="0" y="0"/>
                    </a:lnTo>
                  </a:path>
                </a:pathLst>
              </a:custGeom>
              <a:noFill/>
              <a:ln w="12700" cap="rnd">
                <a:solidFill>
                  <a:srgbClr val="E498B1"/>
                </a:solidFill>
                <a:round/>
                <a:headEnd type="none" w="sm" len="sm"/>
                <a:tailEnd type="none" w="sm" len="sm"/>
              </a:ln>
            </p:spPr>
            <p:txBody>
              <a:bodyPr/>
              <a:lstStyle/>
              <a:p>
                <a:endParaRPr lang="en-US"/>
              </a:p>
            </p:txBody>
          </p:sp>
          <p:sp>
            <p:nvSpPr>
              <p:cNvPr id="84704" name="Freeform 736"/>
              <p:cNvSpPr>
                <a:spLocks noChangeAspect="1"/>
              </p:cNvSpPr>
              <p:nvPr/>
            </p:nvSpPr>
            <p:spPr bwMode="auto">
              <a:xfrm>
                <a:off x="5623" y="1137"/>
                <a:ext cx="248" cy="18"/>
              </a:xfrm>
              <a:custGeom>
                <a:avLst/>
                <a:gdLst>
                  <a:gd name="T0" fmla="*/ 0 w 508"/>
                  <a:gd name="T1" fmla="*/ 1 h 38"/>
                  <a:gd name="T2" fmla="*/ 0 w 508"/>
                  <a:gd name="T3" fmla="*/ 1 h 38"/>
                  <a:gd name="T4" fmla="*/ 0 w 508"/>
                  <a:gd name="T5" fmla="*/ 1 h 38"/>
                  <a:gd name="T6" fmla="*/ 1 w 508"/>
                  <a:gd name="T7" fmla="*/ 0 h 38"/>
                  <a:gd name="T8" fmla="*/ 3 w 508"/>
                  <a:gd name="T9" fmla="*/ 0 h 38"/>
                  <a:gd name="T10" fmla="*/ 4 w 508"/>
                  <a:gd name="T11" fmla="*/ 0 h 38"/>
                  <a:gd name="T12" fmla="*/ 7 w 508"/>
                  <a:gd name="T13" fmla="*/ 0 h 38"/>
                  <a:gd name="T14" fmla="*/ 9 w 508"/>
                  <a:gd name="T15" fmla="*/ 0 h 38"/>
                  <a:gd name="T16" fmla="*/ 12 w 508"/>
                  <a:gd name="T17" fmla="*/ 1 h 38"/>
                  <a:gd name="T18" fmla="*/ 16 w 508"/>
                  <a:gd name="T19" fmla="*/ 1 h 38"/>
                  <a:gd name="T20" fmla="*/ 20 w 508"/>
                  <a:gd name="T21" fmla="*/ 2 h 38"/>
                  <a:gd name="T22" fmla="*/ 20 w 508"/>
                  <a:gd name="T23" fmla="*/ 2 h 38"/>
                  <a:gd name="T24" fmla="*/ 22 w 508"/>
                  <a:gd name="T25" fmla="*/ 3 h 38"/>
                  <a:gd name="T26" fmla="*/ 24 w 508"/>
                  <a:gd name="T27" fmla="*/ 3 h 38"/>
                  <a:gd name="T28" fmla="*/ 26 w 508"/>
                  <a:gd name="T29" fmla="*/ 4 h 38"/>
                  <a:gd name="T30" fmla="*/ 28 w 508"/>
                  <a:gd name="T31" fmla="*/ 4 h 38"/>
                  <a:gd name="T32" fmla="*/ 29 w 508"/>
                  <a:gd name="T33" fmla="*/ 4 h 38"/>
                  <a:gd name="T34" fmla="*/ 31 w 508"/>
                  <a:gd name="T35" fmla="*/ 4 h 38"/>
                  <a:gd name="T36" fmla="*/ 32 w 508"/>
                  <a:gd name="T37" fmla="*/ 4 h 38"/>
                  <a:gd name="T38" fmla="*/ 34 w 508"/>
                  <a:gd name="T39" fmla="*/ 4 h 38"/>
                  <a:gd name="T40" fmla="*/ 36 w 508"/>
                  <a:gd name="T41" fmla="*/ 4 h 38"/>
                  <a:gd name="T42" fmla="*/ 38 w 508"/>
                  <a:gd name="T43" fmla="*/ 3 h 38"/>
                  <a:gd name="T44" fmla="*/ 38 w 508"/>
                  <a:gd name="T45" fmla="*/ 3 h 38"/>
                  <a:gd name="T46" fmla="*/ 41 w 508"/>
                  <a:gd name="T47" fmla="*/ 3 h 38"/>
                  <a:gd name="T48" fmla="*/ 44 w 508"/>
                  <a:gd name="T49" fmla="*/ 2 h 38"/>
                  <a:gd name="T50" fmla="*/ 46 w 508"/>
                  <a:gd name="T51" fmla="*/ 2 h 38"/>
                  <a:gd name="T52" fmla="*/ 48 w 508"/>
                  <a:gd name="T53" fmla="*/ 1 h 38"/>
                  <a:gd name="T54" fmla="*/ 50 w 508"/>
                  <a:gd name="T55" fmla="*/ 0 h 38"/>
                  <a:gd name="T56" fmla="*/ 52 w 508"/>
                  <a:gd name="T57" fmla="*/ 0 h 38"/>
                  <a:gd name="T58" fmla="*/ 54 w 508"/>
                  <a:gd name="T59" fmla="*/ 0 h 38"/>
                  <a:gd name="T60" fmla="*/ 55 w 508"/>
                  <a:gd name="T61" fmla="*/ 0 h 38"/>
                  <a:gd name="T62" fmla="*/ 57 w 508"/>
                  <a:gd name="T63" fmla="*/ 0 h 38"/>
                  <a:gd name="T64" fmla="*/ 59 w 508"/>
                  <a:gd name="T65" fmla="*/ 1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8"/>
                  <a:gd name="T100" fmla="*/ 0 h 38"/>
                  <a:gd name="T101" fmla="*/ 508 w 508"/>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8" h="38">
                    <a:moveTo>
                      <a:pt x="0" y="10"/>
                    </a:moveTo>
                    <a:lnTo>
                      <a:pt x="1" y="9"/>
                    </a:lnTo>
                    <a:lnTo>
                      <a:pt x="6" y="8"/>
                    </a:lnTo>
                    <a:lnTo>
                      <a:pt x="13" y="7"/>
                    </a:lnTo>
                    <a:lnTo>
                      <a:pt x="25" y="6"/>
                    </a:lnTo>
                    <a:lnTo>
                      <a:pt x="39" y="5"/>
                    </a:lnTo>
                    <a:lnTo>
                      <a:pt x="57" y="5"/>
                    </a:lnTo>
                    <a:lnTo>
                      <a:pt x="79" y="7"/>
                    </a:lnTo>
                    <a:lnTo>
                      <a:pt x="105" y="10"/>
                    </a:lnTo>
                    <a:lnTo>
                      <a:pt x="134" y="15"/>
                    </a:lnTo>
                    <a:lnTo>
                      <a:pt x="168" y="22"/>
                    </a:lnTo>
                    <a:lnTo>
                      <a:pt x="189" y="27"/>
                    </a:lnTo>
                    <a:lnTo>
                      <a:pt x="207" y="31"/>
                    </a:lnTo>
                    <a:lnTo>
                      <a:pt x="224" y="34"/>
                    </a:lnTo>
                    <a:lnTo>
                      <a:pt x="238" y="36"/>
                    </a:lnTo>
                    <a:lnTo>
                      <a:pt x="251" y="37"/>
                    </a:lnTo>
                    <a:lnTo>
                      <a:pt x="264" y="37"/>
                    </a:lnTo>
                    <a:lnTo>
                      <a:pt x="277" y="37"/>
                    </a:lnTo>
                    <a:lnTo>
                      <a:pt x="291" y="36"/>
                    </a:lnTo>
                    <a:lnTo>
                      <a:pt x="306" y="34"/>
                    </a:lnTo>
                    <a:lnTo>
                      <a:pt x="324" y="32"/>
                    </a:lnTo>
                    <a:lnTo>
                      <a:pt x="352" y="28"/>
                    </a:lnTo>
                    <a:lnTo>
                      <a:pt x="376" y="23"/>
                    </a:lnTo>
                    <a:lnTo>
                      <a:pt x="397" y="17"/>
                    </a:lnTo>
                    <a:lnTo>
                      <a:pt x="416" y="11"/>
                    </a:lnTo>
                    <a:lnTo>
                      <a:pt x="433" y="6"/>
                    </a:lnTo>
                    <a:lnTo>
                      <a:pt x="448" y="2"/>
                    </a:lnTo>
                    <a:lnTo>
                      <a:pt x="463" y="0"/>
                    </a:lnTo>
                    <a:lnTo>
                      <a:pt x="476" y="1"/>
                    </a:lnTo>
                    <a:lnTo>
                      <a:pt x="492" y="5"/>
                    </a:lnTo>
                    <a:lnTo>
                      <a:pt x="507" y="12"/>
                    </a:lnTo>
                  </a:path>
                </a:pathLst>
              </a:custGeom>
              <a:noFill/>
              <a:ln w="12700" cap="rnd">
                <a:solidFill>
                  <a:srgbClr val="F1FFFF"/>
                </a:solidFill>
                <a:round/>
                <a:headEnd type="none" w="sm" len="sm"/>
                <a:tailEnd type="none" w="sm" len="sm"/>
              </a:ln>
            </p:spPr>
            <p:txBody>
              <a:bodyPr/>
              <a:lstStyle/>
              <a:p>
                <a:endParaRPr lang="en-US"/>
              </a:p>
            </p:txBody>
          </p:sp>
          <p:sp>
            <p:nvSpPr>
              <p:cNvPr id="84705" name="Freeform 737"/>
              <p:cNvSpPr>
                <a:spLocks noChangeAspect="1"/>
              </p:cNvSpPr>
              <p:nvPr/>
            </p:nvSpPr>
            <p:spPr bwMode="auto">
              <a:xfrm>
                <a:off x="5731" y="1107"/>
                <a:ext cx="267" cy="245"/>
              </a:xfrm>
              <a:custGeom>
                <a:avLst/>
                <a:gdLst>
                  <a:gd name="T0" fmla="*/ 52 w 548"/>
                  <a:gd name="T1" fmla="*/ 1 h 501"/>
                  <a:gd name="T2" fmla="*/ 51 w 548"/>
                  <a:gd name="T3" fmla="*/ 0 h 501"/>
                  <a:gd name="T4" fmla="*/ 48 w 548"/>
                  <a:gd name="T5" fmla="*/ 0 h 501"/>
                  <a:gd name="T6" fmla="*/ 46 w 548"/>
                  <a:gd name="T7" fmla="*/ 1 h 501"/>
                  <a:gd name="T8" fmla="*/ 44 w 548"/>
                  <a:gd name="T9" fmla="*/ 3 h 501"/>
                  <a:gd name="T10" fmla="*/ 43 w 548"/>
                  <a:gd name="T11" fmla="*/ 5 h 501"/>
                  <a:gd name="T12" fmla="*/ 42 w 548"/>
                  <a:gd name="T13" fmla="*/ 7 h 501"/>
                  <a:gd name="T14" fmla="*/ 35 w 548"/>
                  <a:gd name="T15" fmla="*/ 10 h 501"/>
                  <a:gd name="T16" fmla="*/ 33 w 548"/>
                  <a:gd name="T17" fmla="*/ 16 h 501"/>
                  <a:gd name="T18" fmla="*/ 33 w 548"/>
                  <a:gd name="T19" fmla="*/ 17 h 501"/>
                  <a:gd name="T20" fmla="*/ 32 w 548"/>
                  <a:gd name="T21" fmla="*/ 18 h 501"/>
                  <a:gd name="T22" fmla="*/ 28 w 548"/>
                  <a:gd name="T23" fmla="*/ 20 h 501"/>
                  <a:gd name="T24" fmla="*/ 26 w 548"/>
                  <a:gd name="T25" fmla="*/ 26 h 501"/>
                  <a:gd name="T26" fmla="*/ 24 w 548"/>
                  <a:gd name="T27" fmla="*/ 29 h 501"/>
                  <a:gd name="T28" fmla="*/ 20 w 548"/>
                  <a:gd name="T29" fmla="*/ 34 h 501"/>
                  <a:gd name="T30" fmla="*/ 19 w 548"/>
                  <a:gd name="T31" fmla="*/ 37 h 501"/>
                  <a:gd name="T32" fmla="*/ 16 w 548"/>
                  <a:gd name="T33" fmla="*/ 38 h 501"/>
                  <a:gd name="T34" fmla="*/ 14 w 548"/>
                  <a:gd name="T35" fmla="*/ 39 h 501"/>
                  <a:gd name="T36" fmla="*/ 13 w 548"/>
                  <a:gd name="T37" fmla="*/ 41 h 501"/>
                  <a:gd name="T38" fmla="*/ 12 w 548"/>
                  <a:gd name="T39" fmla="*/ 42 h 501"/>
                  <a:gd name="T40" fmla="*/ 10 w 548"/>
                  <a:gd name="T41" fmla="*/ 42 h 501"/>
                  <a:gd name="T42" fmla="*/ 9 w 548"/>
                  <a:gd name="T43" fmla="*/ 43 h 501"/>
                  <a:gd name="T44" fmla="*/ 8 w 548"/>
                  <a:gd name="T45" fmla="*/ 44 h 501"/>
                  <a:gd name="T46" fmla="*/ 6 w 548"/>
                  <a:gd name="T47" fmla="*/ 45 h 501"/>
                  <a:gd name="T48" fmla="*/ 4 w 548"/>
                  <a:gd name="T49" fmla="*/ 45 h 501"/>
                  <a:gd name="T50" fmla="*/ 1 w 548"/>
                  <a:gd name="T51" fmla="*/ 47 h 501"/>
                  <a:gd name="T52" fmla="*/ 0 w 548"/>
                  <a:gd name="T53" fmla="*/ 49 h 501"/>
                  <a:gd name="T54" fmla="*/ 1 w 548"/>
                  <a:gd name="T55" fmla="*/ 52 h 501"/>
                  <a:gd name="T56" fmla="*/ 4 w 548"/>
                  <a:gd name="T57" fmla="*/ 53 h 501"/>
                  <a:gd name="T58" fmla="*/ 16 w 548"/>
                  <a:gd name="T59" fmla="*/ 52 h 501"/>
                  <a:gd name="T60" fmla="*/ 24 w 548"/>
                  <a:gd name="T61" fmla="*/ 53 h 501"/>
                  <a:gd name="T62" fmla="*/ 25 w 548"/>
                  <a:gd name="T63" fmla="*/ 54 h 501"/>
                  <a:gd name="T64" fmla="*/ 27 w 548"/>
                  <a:gd name="T65" fmla="*/ 57 h 501"/>
                  <a:gd name="T66" fmla="*/ 30 w 548"/>
                  <a:gd name="T67" fmla="*/ 58 h 501"/>
                  <a:gd name="T68" fmla="*/ 33 w 548"/>
                  <a:gd name="T69" fmla="*/ 58 h 501"/>
                  <a:gd name="T70" fmla="*/ 34 w 548"/>
                  <a:gd name="T71" fmla="*/ 56 h 501"/>
                  <a:gd name="T72" fmla="*/ 36 w 548"/>
                  <a:gd name="T73" fmla="*/ 55 h 501"/>
                  <a:gd name="T74" fmla="*/ 38 w 548"/>
                  <a:gd name="T75" fmla="*/ 55 h 501"/>
                  <a:gd name="T76" fmla="*/ 42 w 548"/>
                  <a:gd name="T77" fmla="*/ 57 h 501"/>
                  <a:gd name="T78" fmla="*/ 46 w 548"/>
                  <a:gd name="T79" fmla="*/ 58 h 501"/>
                  <a:gd name="T80" fmla="*/ 47 w 548"/>
                  <a:gd name="T81" fmla="*/ 56 h 501"/>
                  <a:gd name="T82" fmla="*/ 47 w 548"/>
                  <a:gd name="T83" fmla="*/ 54 h 501"/>
                  <a:gd name="T84" fmla="*/ 50 w 548"/>
                  <a:gd name="T85" fmla="*/ 54 h 501"/>
                  <a:gd name="T86" fmla="*/ 53 w 548"/>
                  <a:gd name="T87" fmla="*/ 53 h 501"/>
                  <a:gd name="T88" fmla="*/ 55 w 548"/>
                  <a:gd name="T89" fmla="*/ 51 h 501"/>
                  <a:gd name="T90" fmla="*/ 55 w 548"/>
                  <a:gd name="T91" fmla="*/ 47 h 501"/>
                  <a:gd name="T92" fmla="*/ 58 w 548"/>
                  <a:gd name="T93" fmla="*/ 45 h 501"/>
                  <a:gd name="T94" fmla="*/ 61 w 548"/>
                  <a:gd name="T95" fmla="*/ 37 h 501"/>
                  <a:gd name="T96" fmla="*/ 61 w 548"/>
                  <a:gd name="T97" fmla="*/ 33 h 501"/>
                  <a:gd name="T98" fmla="*/ 62 w 548"/>
                  <a:gd name="T99" fmla="*/ 32 h 501"/>
                  <a:gd name="T100" fmla="*/ 63 w 548"/>
                  <a:gd name="T101" fmla="*/ 29 h 501"/>
                  <a:gd name="T102" fmla="*/ 62 w 548"/>
                  <a:gd name="T103" fmla="*/ 26 h 501"/>
                  <a:gd name="T104" fmla="*/ 59 w 548"/>
                  <a:gd name="T105" fmla="*/ 24 h 501"/>
                  <a:gd name="T106" fmla="*/ 62 w 548"/>
                  <a:gd name="T107" fmla="*/ 22 h 501"/>
                  <a:gd name="T108" fmla="*/ 63 w 548"/>
                  <a:gd name="T109" fmla="*/ 19 h 501"/>
                  <a:gd name="T110" fmla="*/ 62 w 548"/>
                  <a:gd name="T111" fmla="*/ 17 h 501"/>
                  <a:gd name="T112" fmla="*/ 59 w 548"/>
                  <a:gd name="T113" fmla="*/ 14 h 501"/>
                  <a:gd name="T114" fmla="*/ 59 w 548"/>
                  <a:gd name="T115" fmla="*/ 12 h 501"/>
                  <a:gd name="T116" fmla="*/ 60 w 548"/>
                  <a:gd name="T117" fmla="*/ 10 h 501"/>
                  <a:gd name="T118" fmla="*/ 59 w 548"/>
                  <a:gd name="T119" fmla="*/ 7 h 501"/>
                  <a:gd name="T120" fmla="*/ 56 w 548"/>
                  <a:gd name="T121" fmla="*/ 4 h 5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48"/>
                  <a:gd name="T184" fmla="*/ 0 h 501"/>
                  <a:gd name="T185" fmla="*/ 548 w 548"/>
                  <a:gd name="T186" fmla="*/ 501 h 5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48" h="501">
                    <a:moveTo>
                      <a:pt x="458" y="19"/>
                    </a:moveTo>
                    <a:lnTo>
                      <a:pt x="457" y="18"/>
                    </a:lnTo>
                    <a:lnTo>
                      <a:pt x="454" y="15"/>
                    </a:lnTo>
                    <a:lnTo>
                      <a:pt x="452" y="14"/>
                    </a:lnTo>
                    <a:lnTo>
                      <a:pt x="450" y="11"/>
                    </a:lnTo>
                    <a:lnTo>
                      <a:pt x="448" y="9"/>
                    </a:lnTo>
                    <a:lnTo>
                      <a:pt x="445" y="8"/>
                    </a:lnTo>
                    <a:lnTo>
                      <a:pt x="442" y="5"/>
                    </a:lnTo>
                    <a:lnTo>
                      <a:pt x="440" y="4"/>
                    </a:lnTo>
                    <a:lnTo>
                      <a:pt x="437" y="3"/>
                    </a:lnTo>
                    <a:lnTo>
                      <a:pt x="435" y="2"/>
                    </a:lnTo>
                    <a:lnTo>
                      <a:pt x="429" y="1"/>
                    </a:lnTo>
                    <a:lnTo>
                      <a:pt x="424" y="0"/>
                    </a:lnTo>
                    <a:lnTo>
                      <a:pt x="419" y="1"/>
                    </a:lnTo>
                    <a:lnTo>
                      <a:pt x="413" y="2"/>
                    </a:lnTo>
                    <a:lnTo>
                      <a:pt x="408" y="3"/>
                    </a:lnTo>
                    <a:lnTo>
                      <a:pt x="404" y="5"/>
                    </a:lnTo>
                    <a:lnTo>
                      <a:pt x="399" y="7"/>
                    </a:lnTo>
                    <a:lnTo>
                      <a:pt x="394" y="10"/>
                    </a:lnTo>
                    <a:lnTo>
                      <a:pt x="391" y="13"/>
                    </a:lnTo>
                    <a:lnTo>
                      <a:pt x="387" y="17"/>
                    </a:lnTo>
                    <a:lnTo>
                      <a:pt x="384" y="21"/>
                    </a:lnTo>
                    <a:lnTo>
                      <a:pt x="381" y="24"/>
                    </a:lnTo>
                    <a:lnTo>
                      <a:pt x="379" y="28"/>
                    </a:lnTo>
                    <a:lnTo>
                      <a:pt x="378" y="32"/>
                    </a:lnTo>
                    <a:lnTo>
                      <a:pt x="376" y="37"/>
                    </a:lnTo>
                    <a:lnTo>
                      <a:pt x="375" y="40"/>
                    </a:lnTo>
                    <a:lnTo>
                      <a:pt x="375" y="45"/>
                    </a:lnTo>
                    <a:lnTo>
                      <a:pt x="375" y="49"/>
                    </a:lnTo>
                    <a:lnTo>
                      <a:pt x="376" y="54"/>
                    </a:lnTo>
                    <a:lnTo>
                      <a:pt x="377" y="59"/>
                    </a:lnTo>
                    <a:lnTo>
                      <a:pt x="363" y="59"/>
                    </a:lnTo>
                    <a:lnTo>
                      <a:pt x="349" y="62"/>
                    </a:lnTo>
                    <a:lnTo>
                      <a:pt x="334" y="65"/>
                    </a:lnTo>
                    <a:lnTo>
                      <a:pt x="321" y="70"/>
                    </a:lnTo>
                    <a:lnTo>
                      <a:pt x="309" y="77"/>
                    </a:lnTo>
                    <a:lnTo>
                      <a:pt x="299" y="85"/>
                    </a:lnTo>
                    <a:lnTo>
                      <a:pt x="290" y="96"/>
                    </a:lnTo>
                    <a:lnTo>
                      <a:pt x="285" y="108"/>
                    </a:lnTo>
                    <a:lnTo>
                      <a:pt x="283" y="122"/>
                    </a:lnTo>
                    <a:lnTo>
                      <a:pt x="286" y="138"/>
                    </a:lnTo>
                    <a:lnTo>
                      <a:pt x="286" y="140"/>
                    </a:lnTo>
                    <a:lnTo>
                      <a:pt x="286" y="141"/>
                    </a:lnTo>
                    <a:lnTo>
                      <a:pt x="286" y="142"/>
                    </a:lnTo>
                    <a:lnTo>
                      <a:pt x="285" y="144"/>
                    </a:lnTo>
                    <a:lnTo>
                      <a:pt x="284" y="145"/>
                    </a:lnTo>
                    <a:lnTo>
                      <a:pt x="283" y="146"/>
                    </a:lnTo>
                    <a:lnTo>
                      <a:pt x="282" y="148"/>
                    </a:lnTo>
                    <a:lnTo>
                      <a:pt x="280" y="148"/>
                    </a:lnTo>
                    <a:lnTo>
                      <a:pt x="279" y="148"/>
                    </a:lnTo>
                    <a:lnTo>
                      <a:pt x="278" y="149"/>
                    </a:lnTo>
                    <a:lnTo>
                      <a:pt x="267" y="152"/>
                    </a:lnTo>
                    <a:lnTo>
                      <a:pt x="257" y="157"/>
                    </a:lnTo>
                    <a:lnTo>
                      <a:pt x="248" y="163"/>
                    </a:lnTo>
                    <a:lnTo>
                      <a:pt x="242" y="172"/>
                    </a:lnTo>
                    <a:lnTo>
                      <a:pt x="236" y="181"/>
                    </a:lnTo>
                    <a:lnTo>
                      <a:pt x="232" y="191"/>
                    </a:lnTo>
                    <a:lnTo>
                      <a:pt x="228" y="201"/>
                    </a:lnTo>
                    <a:lnTo>
                      <a:pt x="225" y="211"/>
                    </a:lnTo>
                    <a:lnTo>
                      <a:pt x="222" y="221"/>
                    </a:lnTo>
                    <a:lnTo>
                      <a:pt x="219" y="231"/>
                    </a:lnTo>
                    <a:lnTo>
                      <a:pt x="216" y="237"/>
                    </a:lnTo>
                    <a:lnTo>
                      <a:pt x="211" y="244"/>
                    </a:lnTo>
                    <a:lnTo>
                      <a:pt x="205" y="251"/>
                    </a:lnTo>
                    <a:lnTo>
                      <a:pt x="199" y="258"/>
                    </a:lnTo>
                    <a:lnTo>
                      <a:pt x="192" y="265"/>
                    </a:lnTo>
                    <a:lnTo>
                      <a:pt x="185" y="273"/>
                    </a:lnTo>
                    <a:lnTo>
                      <a:pt x="179" y="281"/>
                    </a:lnTo>
                    <a:lnTo>
                      <a:pt x="173" y="290"/>
                    </a:lnTo>
                    <a:lnTo>
                      <a:pt x="169" y="300"/>
                    </a:lnTo>
                    <a:lnTo>
                      <a:pt x="166" y="311"/>
                    </a:lnTo>
                    <a:lnTo>
                      <a:pt x="165" y="314"/>
                    </a:lnTo>
                    <a:lnTo>
                      <a:pt x="163" y="317"/>
                    </a:lnTo>
                    <a:lnTo>
                      <a:pt x="159" y="319"/>
                    </a:lnTo>
                    <a:lnTo>
                      <a:pt x="154" y="321"/>
                    </a:lnTo>
                    <a:lnTo>
                      <a:pt x="149" y="323"/>
                    </a:lnTo>
                    <a:lnTo>
                      <a:pt x="143" y="325"/>
                    </a:lnTo>
                    <a:lnTo>
                      <a:pt x="137" y="327"/>
                    </a:lnTo>
                    <a:lnTo>
                      <a:pt x="131" y="329"/>
                    </a:lnTo>
                    <a:lnTo>
                      <a:pt x="125" y="331"/>
                    </a:lnTo>
                    <a:lnTo>
                      <a:pt x="120" y="334"/>
                    </a:lnTo>
                    <a:lnTo>
                      <a:pt x="118" y="336"/>
                    </a:lnTo>
                    <a:lnTo>
                      <a:pt x="116" y="338"/>
                    </a:lnTo>
                    <a:lnTo>
                      <a:pt x="114" y="340"/>
                    </a:lnTo>
                    <a:lnTo>
                      <a:pt x="112" y="341"/>
                    </a:lnTo>
                    <a:lnTo>
                      <a:pt x="111" y="344"/>
                    </a:lnTo>
                    <a:lnTo>
                      <a:pt x="109" y="346"/>
                    </a:lnTo>
                    <a:lnTo>
                      <a:pt x="108" y="347"/>
                    </a:lnTo>
                    <a:lnTo>
                      <a:pt x="106" y="350"/>
                    </a:lnTo>
                    <a:lnTo>
                      <a:pt x="104" y="351"/>
                    </a:lnTo>
                    <a:lnTo>
                      <a:pt x="102" y="353"/>
                    </a:lnTo>
                    <a:lnTo>
                      <a:pt x="99" y="354"/>
                    </a:lnTo>
                    <a:lnTo>
                      <a:pt x="97" y="355"/>
                    </a:lnTo>
                    <a:lnTo>
                      <a:pt x="95" y="356"/>
                    </a:lnTo>
                    <a:lnTo>
                      <a:pt x="93" y="357"/>
                    </a:lnTo>
                    <a:lnTo>
                      <a:pt x="90" y="357"/>
                    </a:lnTo>
                    <a:lnTo>
                      <a:pt x="88" y="358"/>
                    </a:lnTo>
                    <a:lnTo>
                      <a:pt x="86" y="359"/>
                    </a:lnTo>
                    <a:lnTo>
                      <a:pt x="83" y="359"/>
                    </a:lnTo>
                    <a:lnTo>
                      <a:pt x="80" y="360"/>
                    </a:lnTo>
                    <a:lnTo>
                      <a:pt x="79" y="361"/>
                    </a:lnTo>
                    <a:lnTo>
                      <a:pt x="75" y="363"/>
                    </a:lnTo>
                    <a:lnTo>
                      <a:pt x="71" y="366"/>
                    </a:lnTo>
                    <a:lnTo>
                      <a:pt x="68" y="369"/>
                    </a:lnTo>
                    <a:lnTo>
                      <a:pt x="66" y="373"/>
                    </a:lnTo>
                    <a:lnTo>
                      <a:pt x="63" y="376"/>
                    </a:lnTo>
                    <a:lnTo>
                      <a:pt x="61" y="380"/>
                    </a:lnTo>
                    <a:lnTo>
                      <a:pt x="58" y="382"/>
                    </a:lnTo>
                    <a:lnTo>
                      <a:pt x="56" y="385"/>
                    </a:lnTo>
                    <a:lnTo>
                      <a:pt x="54" y="386"/>
                    </a:lnTo>
                    <a:lnTo>
                      <a:pt x="52" y="386"/>
                    </a:lnTo>
                    <a:lnTo>
                      <a:pt x="46" y="385"/>
                    </a:lnTo>
                    <a:lnTo>
                      <a:pt x="39" y="385"/>
                    </a:lnTo>
                    <a:lnTo>
                      <a:pt x="33" y="386"/>
                    </a:lnTo>
                    <a:lnTo>
                      <a:pt x="28" y="388"/>
                    </a:lnTo>
                    <a:lnTo>
                      <a:pt x="23" y="391"/>
                    </a:lnTo>
                    <a:lnTo>
                      <a:pt x="18" y="395"/>
                    </a:lnTo>
                    <a:lnTo>
                      <a:pt x="14" y="399"/>
                    </a:lnTo>
                    <a:lnTo>
                      <a:pt x="11" y="404"/>
                    </a:lnTo>
                    <a:lnTo>
                      <a:pt x="7" y="408"/>
                    </a:lnTo>
                    <a:lnTo>
                      <a:pt x="3" y="413"/>
                    </a:lnTo>
                    <a:lnTo>
                      <a:pt x="1" y="417"/>
                    </a:lnTo>
                    <a:lnTo>
                      <a:pt x="0" y="421"/>
                    </a:lnTo>
                    <a:lnTo>
                      <a:pt x="0" y="426"/>
                    </a:lnTo>
                    <a:lnTo>
                      <a:pt x="1" y="429"/>
                    </a:lnTo>
                    <a:lnTo>
                      <a:pt x="2" y="433"/>
                    </a:lnTo>
                    <a:lnTo>
                      <a:pt x="5" y="437"/>
                    </a:lnTo>
                    <a:lnTo>
                      <a:pt x="8" y="441"/>
                    </a:lnTo>
                    <a:lnTo>
                      <a:pt x="12" y="443"/>
                    </a:lnTo>
                    <a:lnTo>
                      <a:pt x="16" y="445"/>
                    </a:lnTo>
                    <a:lnTo>
                      <a:pt x="20" y="447"/>
                    </a:lnTo>
                    <a:lnTo>
                      <a:pt x="39" y="452"/>
                    </a:lnTo>
                    <a:lnTo>
                      <a:pt x="58" y="453"/>
                    </a:lnTo>
                    <a:lnTo>
                      <a:pt x="77" y="452"/>
                    </a:lnTo>
                    <a:lnTo>
                      <a:pt x="96" y="451"/>
                    </a:lnTo>
                    <a:lnTo>
                      <a:pt x="115" y="448"/>
                    </a:lnTo>
                    <a:lnTo>
                      <a:pt x="134" y="446"/>
                    </a:lnTo>
                    <a:lnTo>
                      <a:pt x="153" y="445"/>
                    </a:lnTo>
                    <a:lnTo>
                      <a:pt x="172" y="445"/>
                    </a:lnTo>
                    <a:lnTo>
                      <a:pt x="190" y="447"/>
                    </a:lnTo>
                    <a:lnTo>
                      <a:pt x="209" y="452"/>
                    </a:lnTo>
                    <a:lnTo>
                      <a:pt x="213" y="453"/>
                    </a:lnTo>
                    <a:lnTo>
                      <a:pt x="216" y="456"/>
                    </a:lnTo>
                    <a:lnTo>
                      <a:pt x="217" y="460"/>
                    </a:lnTo>
                    <a:lnTo>
                      <a:pt x="219" y="464"/>
                    </a:lnTo>
                    <a:lnTo>
                      <a:pt x="220" y="467"/>
                    </a:lnTo>
                    <a:lnTo>
                      <a:pt x="222" y="471"/>
                    </a:lnTo>
                    <a:lnTo>
                      <a:pt x="223" y="475"/>
                    </a:lnTo>
                    <a:lnTo>
                      <a:pt x="226" y="479"/>
                    </a:lnTo>
                    <a:lnTo>
                      <a:pt x="229" y="482"/>
                    </a:lnTo>
                    <a:lnTo>
                      <a:pt x="234" y="484"/>
                    </a:lnTo>
                    <a:lnTo>
                      <a:pt x="239" y="486"/>
                    </a:lnTo>
                    <a:lnTo>
                      <a:pt x="245" y="490"/>
                    </a:lnTo>
                    <a:lnTo>
                      <a:pt x="252" y="493"/>
                    </a:lnTo>
                    <a:lnTo>
                      <a:pt x="258" y="496"/>
                    </a:lnTo>
                    <a:lnTo>
                      <a:pt x="264" y="499"/>
                    </a:lnTo>
                    <a:lnTo>
                      <a:pt x="271" y="500"/>
                    </a:lnTo>
                    <a:lnTo>
                      <a:pt x="277" y="500"/>
                    </a:lnTo>
                    <a:lnTo>
                      <a:pt x="282" y="499"/>
                    </a:lnTo>
                    <a:lnTo>
                      <a:pt x="286" y="496"/>
                    </a:lnTo>
                    <a:lnTo>
                      <a:pt x="290" y="491"/>
                    </a:lnTo>
                    <a:lnTo>
                      <a:pt x="292" y="487"/>
                    </a:lnTo>
                    <a:lnTo>
                      <a:pt x="293" y="484"/>
                    </a:lnTo>
                    <a:lnTo>
                      <a:pt x="295" y="480"/>
                    </a:lnTo>
                    <a:lnTo>
                      <a:pt x="296" y="477"/>
                    </a:lnTo>
                    <a:lnTo>
                      <a:pt x="298" y="475"/>
                    </a:lnTo>
                    <a:lnTo>
                      <a:pt x="300" y="473"/>
                    </a:lnTo>
                    <a:lnTo>
                      <a:pt x="302" y="471"/>
                    </a:lnTo>
                    <a:lnTo>
                      <a:pt x="305" y="470"/>
                    </a:lnTo>
                    <a:lnTo>
                      <a:pt x="309" y="469"/>
                    </a:lnTo>
                    <a:lnTo>
                      <a:pt x="313" y="469"/>
                    </a:lnTo>
                    <a:lnTo>
                      <a:pt x="322" y="471"/>
                    </a:lnTo>
                    <a:lnTo>
                      <a:pt x="330" y="473"/>
                    </a:lnTo>
                    <a:lnTo>
                      <a:pt x="338" y="476"/>
                    </a:lnTo>
                    <a:lnTo>
                      <a:pt x="346" y="480"/>
                    </a:lnTo>
                    <a:lnTo>
                      <a:pt x="353" y="484"/>
                    </a:lnTo>
                    <a:lnTo>
                      <a:pt x="360" y="488"/>
                    </a:lnTo>
                    <a:lnTo>
                      <a:pt x="368" y="491"/>
                    </a:lnTo>
                    <a:lnTo>
                      <a:pt x="376" y="494"/>
                    </a:lnTo>
                    <a:lnTo>
                      <a:pt x="385" y="495"/>
                    </a:lnTo>
                    <a:lnTo>
                      <a:pt x="394" y="495"/>
                    </a:lnTo>
                    <a:lnTo>
                      <a:pt x="397" y="493"/>
                    </a:lnTo>
                    <a:lnTo>
                      <a:pt x="401" y="492"/>
                    </a:lnTo>
                    <a:lnTo>
                      <a:pt x="404" y="490"/>
                    </a:lnTo>
                    <a:lnTo>
                      <a:pt x="407" y="486"/>
                    </a:lnTo>
                    <a:lnTo>
                      <a:pt x="408" y="483"/>
                    </a:lnTo>
                    <a:lnTo>
                      <a:pt x="409" y="480"/>
                    </a:lnTo>
                    <a:lnTo>
                      <a:pt x="410" y="476"/>
                    </a:lnTo>
                    <a:lnTo>
                      <a:pt x="410" y="472"/>
                    </a:lnTo>
                    <a:lnTo>
                      <a:pt x="410" y="467"/>
                    </a:lnTo>
                    <a:lnTo>
                      <a:pt x="410" y="464"/>
                    </a:lnTo>
                    <a:lnTo>
                      <a:pt x="414" y="464"/>
                    </a:lnTo>
                    <a:lnTo>
                      <a:pt x="419" y="464"/>
                    </a:lnTo>
                    <a:lnTo>
                      <a:pt x="424" y="464"/>
                    </a:lnTo>
                    <a:lnTo>
                      <a:pt x="429" y="464"/>
                    </a:lnTo>
                    <a:lnTo>
                      <a:pt x="433" y="464"/>
                    </a:lnTo>
                    <a:lnTo>
                      <a:pt x="438" y="463"/>
                    </a:lnTo>
                    <a:lnTo>
                      <a:pt x="442" y="461"/>
                    </a:lnTo>
                    <a:lnTo>
                      <a:pt x="447" y="460"/>
                    </a:lnTo>
                    <a:lnTo>
                      <a:pt x="451" y="458"/>
                    </a:lnTo>
                    <a:lnTo>
                      <a:pt x="455" y="455"/>
                    </a:lnTo>
                    <a:lnTo>
                      <a:pt x="460" y="451"/>
                    </a:lnTo>
                    <a:lnTo>
                      <a:pt x="464" y="446"/>
                    </a:lnTo>
                    <a:lnTo>
                      <a:pt x="467" y="441"/>
                    </a:lnTo>
                    <a:lnTo>
                      <a:pt x="470" y="436"/>
                    </a:lnTo>
                    <a:lnTo>
                      <a:pt x="471" y="429"/>
                    </a:lnTo>
                    <a:lnTo>
                      <a:pt x="472" y="423"/>
                    </a:lnTo>
                    <a:lnTo>
                      <a:pt x="471" y="417"/>
                    </a:lnTo>
                    <a:lnTo>
                      <a:pt x="470" y="411"/>
                    </a:lnTo>
                    <a:lnTo>
                      <a:pt x="469" y="405"/>
                    </a:lnTo>
                    <a:lnTo>
                      <a:pt x="467" y="399"/>
                    </a:lnTo>
                    <a:lnTo>
                      <a:pt x="481" y="397"/>
                    </a:lnTo>
                    <a:lnTo>
                      <a:pt x="494" y="391"/>
                    </a:lnTo>
                    <a:lnTo>
                      <a:pt x="504" y="383"/>
                    </a:lnTo>
                    <a:lnTo>
                      <a:pt x="513" y="372"/>
                    </a:lnTo>
                    <a:lnTo>
                      <a:pt x="520" y="361"/>
                    </a:lnTo>
                    <a:lnTo>
                      <a:pt x="524" y="347"/>
                    </a:lnTo>
                    <a:lnTo>
                      <a:pt x="527" y="334"/>
                    </a:lnTo>
                    <a:lnTo>
                      <a:pt x="528" y="319"/>
                    </a:lnTo>
                    <a:lnTo>
                      <a:pt x="527" y="304"/>
                    </a:lnTo>
                    <a:lnTo>
                      <a:pt x="525" y="290"/>
                    </a:lnTo>
                    <a:lnTo>
                      <a:pt x="524" y="286"/>
                    </a:lnTo>
                    <a:lnTo>
                      <a:pt x="526" y="283"/>
                    </a:lnTo>
                    <a:lnTo>
                      <a:pt x="527" y="280"/>
                    </a:lnTo>
                    <a:lnTo>
                      <a:pt x="530" y="277"/>
                    </a:lnTo>
                    <a:lnTo>
                      <a:pt x="533" y="274"/>
                    </a:lnTo>
                    <a:lnTo>
                      <a:pt x="536" y="272"/>
                    </a:lnTo>
                    <a:lnTo>
                      <a:pt x="539" y="269"/>
                    </a:lnTo>
                    <a:lnTo>
                      <a:pt x="542" y="266"/>
                    </a:lnTo>
                    <a:lnTo>
                      <a:pt x="543" y="263"/>
                    </a:lnTo>
                    <a:lnTo>
                      <a:pt x="545" y="259"/>
                    </a:lnTo>
                    <a:lnTo>
                      <a:pt x="546" y="252"/>
                    </a:lnTo>
                    <a:lnTo>
                      <a:pt x="545" y="245"/>
                    </a:lnTo>
                    <a:lnTo>
                      <a:pt x="543" y="239"/>
                    </a:lnTo>
                    <a:lnTo>
                      <a:pt x="541" y="233"/>
                    </a:lnTo>
                    <a:lnTo>
                      <a:pt x="537" y="227"/>
                    </a:lnTo>
                    <a:lnTo>
                      <a:pt x="534" y="222"/>
                    </a:lnTo>
                    <a:lnTo>
                      <a:pt x="528" y="217"/>
                    </a:lnTo>
                    <a:lnTo>
                      <a:pt x="523" y="214"/>
                    </a:lnTo>
                    <a:lnTo>
                      <a:pt x="516" y="211"/>
                    </a:lnTo>
                    <a:lnTo>
                      <a:pt x="509" y="208"/>
                    </a:lnTo>
                    <a:lnTo>
                      <a:pt x="514" y="205"/>
                    </a:lnTo>
                    <a:lnTo>
                      <a:pt x="518" y="201"/>
                    </a:lnTo>
                    <a:lnTo>
                      <a:pt x="524" y="197"/>
                    </a:lnTo>
                    <a:lnTo>
                      <a:pt x="528" y="192"/>
                    </a:lnTo>
                    <a:lnTo>
                      <a:pt x="534" y="189"/>
                    </a:lnTo>
                    <a:lnTo>
                      <a:pt x="537" y="185"/>
                    </a:lnTo>
                    <a:lnTo>
                      <a:pt x="541" y="180"/>
                    </a:lnTo>
                    <a:lnTo>
                      <a:pt x="544" y="175"/>
                    </a:lnTo>
                    <a:lnTo>
                      <a:pt x="546" y="170"/>
                    </a:lnTo>
                    <a:lnTo>
                      <a:pt x="547" y="163"/>
                    </a:lnTo>
                    <a:lnTo>
                      <a:pt x="546" y="156"/>
                    </a:lnTo>
                    <a:lnTo>
                      <a:pt x="544" y="151"/>
                    </a:lnTo>
                    <a:lnTo>
                      <a:pt x="540" y="145"/>
                    </a:lnTo>
                    <a:lnTo>
                      <a:pt x="535" y="141"/>
                    </a:lnTo>
                    <a:lnTo>
                      <a:pt x="530" y="138"/>
                    </a:lnTo>
                    <a:lnTo>
                      <a:pt x="524" y="134"/>
                    </a:lnTo>
                    <a:lnTo>
                      <a:pt x="518" y="130"/>
                    </a:lnTo>
                    <a:lnTo>
                      <a:pt x="514" y="126"/>
                    </a:lnTo>
                    <a:lnTo>
                      <a:pt x="511" y="122"/>
                    </a:lnTo>
                    <a:lnTo>
                      <a:pt x="509" y="116"/>
                    </a:lnTo>
                    <a:lnTo>
                      <a:pt x="509" y="113"/>
                    </a:lnTo>
                    <a:lnTo>
                      <a:pt x="511" y="110"/>
                    </a:lnTo>
                    <a:lnTo>
                      <a:pt x="513" y="106"/>
                    </a:lnTo>
                    <a:lnTo>
                      <a:pt x="515" y="101"/>
                    </a:lnTo>
                    <a:lnTo>
                      <a:pt x="518" y="97"/>
                    </a:lnTo>
                    <a:lnTo>
                      <a:pt x="521" y="93"/>
                    </a:lnTo>
                    <a:lnTo>
                      <a:pt x="522" y="88"/>
                    </a:lnTo>
                    <a:lnTo>
                      <a:pt x="524" y="84"/>
                    </a:lnTo>
                    <a:lnTo>
                      <a:pt x="524" y="79"/>
                    </a:lnTo>
                    <a:lnTo>
                      <a:pt x="523" y="75"/>
                    </a:lnTo>
                    <a:lnTo>
                      <a:pt x="519" y="67"/>
                    </a:lnTo>
                    <a:lnTo>
                      <a:pt x="514" y="60"/>
                    </a:lnTo>
                    <a:lnTo>
                      <a:pt x="508" y="54"/>
                    </a:lnTo>
                    <a:lnTo>
                      <a:pt x="502" y="49"/>
                    </a:lnTo>
                    <a:lnTo>
                      <a:pt x="496" y="43"/>
                    </a:lnTo>
                    <a:lnTo>
                      <a:pt x="488" y="39"/>
                    </a:lnTo>
                    <a:lnTo>
                      <a:pt x="480" y="34"/>
                    </a:lnTo>
                    <a:lnTo>
                      <a:pt x="473" y="30"/>
                    </a:lnTo>
                    <a:lnTo>
                      <a:pt x="466" y="24"/>
                    </a:lnTo>
                    <a:lnTo>
                      <a:pt x="458" y="19"/>
                    </a:lnTo>
                  </a:path>
                </a:pathLst>
              </a:custGeom>
              <a:solidFill>
                <a:srgbClr val="FFC8C8"/>
              </a:solidFill>
              <a:ln w="9525" cap="rnd">
                <a:noFill/>
                <a:round/>
                <a:headEnd/>
                <a:tailEnd/>
              </a:ln>
            </p:spPr>
            <p:txBody>
              <a:bodyPr/>
              <a:lstStyle/>
              <a:p>
                <a:endParaRPr lang="en-US"/>
              </a:p>
            </p:txBody>
          </p:sp>
          <p:sp>
            <p:nvSpPr>
              <p:cNvPr id="84706" name="Freeform 738"/>
              <p:cNvSpPr>
                <a:spLocks noChangeAspect="1"/>
              </p:cNvSpPr>
              <p:nvPr/>
            </p:nvSpPr>
            <p:spPr bwMode="auto">
              <a:xfrm>
                <a:off x="5734" y="1110"/>
                <a:ext cx="262" cy="240"/>
              </a:xfrm>
              <a:custGeom>
                <a:avLst/>
                <a:gdLst>
                  <a:gd name="T0" fmla="*/ 62 w 536"/>
                  <a:gd name="T1" fmla="*/ 26 h 492"/>
                  <a:gd name="T2" fmla="*/ 63 w 536"/>
                  <a:gd name="T3" fmla="*/ 29 h 492"/>
                  <a:gd name="T4" fmla="*/ 61 w 536"/>
                  <a:gd name="T5" fmla="*/ 32 h 492"/>
                  <a:gd name="T6" fmla="*/ 61 w 536"/>
                  <a:gd name="T7" fmla="*/ 35 h 492"/>
                  <a:gd name="T8" fmla="*/ 58 w 536"/>
                  <a:gd name="T9" fmla="*/ 43 h 492"/>
                  <a:gd name="T10" fmla="*/ 54 w 536"/>
                  <a:gd name="T11" fmla="*/ 47 h 492"/>
                  <a:gd name="T12" fmla="*/ 53 w 536"/>
                  <a:gd name="T13" fmla="*/ 51 h 492"/>
                  <a:gd name="T14" fmla="*/ 51 w 536"/>
                  <a:gd name="T15" fmla="*/ 53 h 492"/>
                  <a:gd name="T16" fmla="*/ 47 w 536"/>
                  <a:gd name="T17" fmla="*/ 53 h 492"/>
                  <a:gd name="T18" fmla="*/ 47 w 536"/>
                  <a:gd name="T19" fmla="*/ 55 h 492"/>
                  <a:gd name="T20" fmla="*/ 45 w 536"/>
                  <a:gd name="T21" fmla="*/ 57 h 492"/>
                  <a:gd name="T22" fmla="*/ 41 w 536"/>
                  <a:gd name="T23" fmla="*/ 55 h 492"/>
                  <a:gd name="T24" fmla="*/ 36 w 536"/>
                  <a:gd name="T25" fmla="*/ 53 h 492"/>
                  <a:gd name="T26" fmla="*/ 34 w 536"/>
                  <a:gd name="T27" fmla="*/ 55 h 492"/>
                  <a:gd name="T28" fmla="*/ 33 w 536"/>
                  <a:gd name="T29" fmla="*/ 57 h 492"/>
                  <a:gd name="T30" fmla="*/ 29 w 536"/>
                  <a:gd name="T31" fmla="*/ 56 h 492"/>
                  <a:gd name="T32" fmla="*/ 26 w 536"/>
                  <a:gd name="T33" fmla="*/ 55 h 492"/>
                  <a:gd name="T34" fmla="*/ 25 w 536"/>
                  <a:gd name="T35" fmla="*/ 52 h 492"/>
                  <a:gd name="T36" fmla="*/ 18 w 536"/>
                  <a:gd name="T37" fmla="*/ 51 h 492"/>
                  <a:gd name="T38" fmla="*/ 4 w 536"/>
                  <a:gd name="T39" fmla="*/ 51 h 492"/>
                  <a:gd name="T40" fmla="*/ 0 w 536"/>
                  <a:gd name="T41" fmla="*/ 50 h 492"/>
                  <a:gd name="T42" fmla="*/ 0 w 536"/>
                  <a:gd name="T43" fmla="*/ 47 h 492"/>
                  <a:gd name="T44" fmla="*/ 2 w 536"/>
                  <a:gd name="T45" fmla="*/ 45 h 492"/>
                  <a:gd name="T46" fmla="*/ 6 w 536"/>
                  <a:gd name="T47" fmla="*/ 44 h 492"/>
                  <a:gd name="T48" fmla="*/ 8 w 536"/>
                  <a:gd name="T49" fmla="*/ 43 h 492"/>
                  <a:gd name="T50" fmla="*/ 9 w 536"/>
                  <a:gd name="T51" fmla="*/ 41 h 492"/>
                  <a:gd name="T52" fmla="*/ 11 w 536"/>
                  <a:gd name="T53" fmla="*/ 40 h 492"/>
                  <a:gd name="T54" fmla="*/ 12 w 536"/>
                  <a:gd name="T55" fmla="*/ 40 h 492"/>
                  <a:gd name="T56" fmla="*/ 13 w 536"/>
                  <a:gd name="T57" fmla="*/ 39 h 492"/>
                  <a:gd name="T58" fmla="*/ 16 w 536"/>
                  <a:gd name="T59" fmla="*/ 38 h 492"/>
                  <a:gd name="T60" fmla="*/ 19 w 536"/>
                  <a:gd name="T61" fmla="*/ 36 h 492"/>
                  <a:gd name="T62" fmla="*/ 22 w 536"/>
                  <a:gd name="T63" fmla="*/ 31 h 492"/>
                  <a:gd name="T64" fmla="*/ 25 w 536"/>
                  <a:gd name="T65" fmla="*/ 26 h 492"/>
                  <a:gd name="T66" fmla="*/ 27 w 536"/>
                  <a:gd name="T67" fmla="*/ 20 h 492"/>
                  <a:gd name="T68" fmla="*/ 32 w 536"/>
                  <a:gd name="T69" fmla="*/ 17 h 492"/>
                  <a:gd name="T70" fmla="*/ 32 w 536"/>
                  <a:gd name="T71" fmla="*/ 17 h 492"/>
                  <a:gd name="T72" fmla="*/ 32 w 536"/>
                  <a:gd name="T73" fmla="*/ 14 h 492"/>
                  <a:gd name="T74" fmla="*/ 39 w 536"/>
                  <a:gd name="T75" fmla="*/ 7 h 492"/>
                  <a:gd name="T76" fmla="*/ 43 w 536"/>
                  <a:gd name="T77" fmla="*/ 7 h 492"/>
                  <a:gd name="T78" fmla="*/ 43 w 536"/>
                  <a:gd name="T79" fmla="*/ 6 h 492"/>
                  <a:gd name="T80" fmla="*/ 43 w 536"/>
                  <a:gd name="T81" fmla="*/ 5 h 492"/>
                  <a:gd name="T82" fmla="*/ 44 w 536"/>
                  <a:gd name="T83" fmla="*/ 2 h 492"/>
                  <a:gd name="T84" fmla="*/ 46 w 536"/>
                  <a:gd name="T85" fmla="*/ 0 h 492"/>
                  <a:gd name="T86" fmla="*/ 50 w 536"/>
                  <a:gd name="T87" fmla="*/ 0 h 492"/>
                  <a:gd name="T88" fmla="*/ 51 w 536"/>
                  <a:gd name="T89" fmla="*/ 1 h 492"/>
                  <a:gd name="T90" fmla="*/ 53 w 536"/>
                  <a:gd name="T91" fmla="*/ 2 h 492"/>
                  <a:gd name="T92" fmla="*/ 57 w 536"/>
                  <a:gd name="T93" fmla="*/ 5 h 492"/>
                  <a:gd name="T94" fmla="*/ 60 w 536"/>
                  <a:gd name="T95" fmla="*/ 8 h 492"/>
                  <a:gd name="T96" fmla="*/ 60 w 536"/>
                  <a:gd name="T97" fmla="*/ 9 h 492"/>
                  <a:gd name="T98" fmla="*/ 60 w 536"/>
                  <a:gd name="T99" fmla="*/ 10 h 492"/>
                  <a:gd name="T100" fmla="*/ 58 w 536"/>
                  <a:gd name="T101" fmla="*/ 12 h 492"/>
                  <a:gd name="T102" fmla="*/ 58 w 536"/>
                  <a:gd name="T103" fmla="*/ 13 h 492"/>
                  <a:gd name="T104" fmla="*/ 58 w 536"/>
                  <a:gd name="T105" fmla="*/ 13 h 492"/>
                  <a:gd name="T106" fmla="*/ 60 w 536"/>
                  <a:gd name="T107" fmla="*/ 15 h 492"/>
                  <a:gd name="T108" fmla="*/ 63 w 536"/>
                  <a:gd name="T109" fmla="*/ 18 h 492"/>
                  <a:gd name="T110" fmla="*/ 63 w 536"/>
                  <a:gd name="T111" fmla="*/ 19 h 492"/>
                  <a:gd name="T112" fmla="*/ 63 w 536"/>
                  <a:gd name="T113" fmla="*/ 19 h 492"/>
                  <a:gd name="T114" fmla="*/ 60 w 536"/>
                  <a:gd name="T115" fmla="*/ 22 h 4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6"/>
                  <a:gd name="T175" fmla="*/ 0 h 492"/>
                  <a:gd name="T176" fmla="*/ 536 w 536"/>
                  <a:gd name="T177" fmla="*/ 492 h 4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6" h="492">
                    <a:moveTo>
                      <a:pt x="498" y="206"/>
                    </a:moveTo>
                    <a:lnTo>
                      <a:pt x="504" y="208"/>
                    </a:lnTo>
                    <a:lnTo>
                      <a:pt x="511" y="211"/>
                    </a:lnTo>
                    <a:lnTo>
                      <a:pt x="517" y="214"/>
                    </a:lnTo>
                    <a:lnTo>
                      <a:pt x="522" y="219"/>
                    </a:lnTo>
                    <a:lnTo>
                      <a:pt x="527" y="223"/>
                    </a:lnTo>
                    <a:lnTo>
                      <a:pt x="530" y="228"/>
                    </a:lnTo>
                    <a:lnTo>
                      <a:pt x="533" y="234"/>
                    </a:lnTo>
                    <a:lnTo>
                      <a:pt x="535" y="241"/>
                    </a:lnTo>
                    <a:lnTo>
                      <a:pt x="535" y="247"/>
                    </a:lnTo>
                    <a:lnTo>
                      <a:pt x="534" y="254"/>
                    </a:lnTo>
                    <a:lnTo>
                      <a:pt x="533" y="258"/>
                    </a:lnTo>
                    <a:lnTo>
                      <a:pt x="531" y="261"/>
                    </a:lnTo>
                    <a:lnTo>
                      <a:pt x="529" y="264"/>
                    </a:lnTo>
                    <a:lnTo>
                      <a:pt x="526" y="266"/>
                    </a:lnTo>
                    <a:lnTo>
                      <a:pt x="523" y="269"/>
                    </a:lnTo>
                    <a:lnTo>
                      <a:pt x="520" y="272"/>
                    </a:lnTo>
                    <a:lnTo>
                      <a:pt x="517" y="275"/>
                    </a:lnTo>
                    <a:lnTo>
                      <a:pt x="516" y="278"/>
                    </a:lnTo>
                    <a:lnTo>
                      <a:pt x="515" y="281"/>
                    </a:lnTo>
                    <a:lnTo>
                      <a:pt x="515" y="284"/>
                    </a:lnTo>
                    <a:lnTo>
                      <a:pt x="517" y="298"/>
                    </a:lnTo>
                    <a:lnTo>
                      <a:pt x="518" y="313"/>
                    </a:lnTo>
                    <a:lnTo>
                      <a:pt x="517" y="327"/>
                    </a:lnTo>
                    <a:lnTo>
                      <a:pt x="514" y="341"/>
                    </a:lnTo>
                    <a:lnTo>
                      <a:pt x="508" y="354"/>
                    </a:lnTo>
                    <a:lnTo>
                      <a:pt x="501" y="366"/>
                    </a:lnTo>
                    <a:lnTo>
                      <a:pt x="493" y="376"/>
                    </a:lnTo>
                    <a:lnTo>
                      <a:pt x="482" y="384"/>
                    </a:lnTo>
                    <a:lnTo>
                      <a:pt x="470" y="390"/>
                    </a:lnTo>
                    <a:lnTo>
                      <a:pt x="455" y="392"/>
                    </a:lnTo>
                    <a:lnTo>
                      <a:pt x="457" y="398"/>
                    </a:lnTo>
                    <a:lnTo>
                      <a:pt x="460" y="404"/>
                    </a:lnTo>
                    <a:lnTo>
                      <a:pt x="460" y="410"/>
                    </a:lnTo>
                    <a:lnTo>
                      <a:pt x="461" y="415"/>
                    </a:lnTo>
                    <a:lnTo>
                      <a:pt x="461" y="421"/>
                    </a:lnTo>
                    <a:lnTo>
                      <a:pt x="460" y="427"/>
                    </a:lnTo>
                    <a:lnTo>
                      <a:pt x="458" y="432"/>
                    </a:lnTo>
                    <a:lnTo>
                      <a:pt x="455" y="437"/>
                    </a:lnTo>
                    <a:lnTo>
                      <a:pt x="451" y="442"/>
                    </a:lnTo>
                    <a:lnTo>
                      <a:pt x="447" y="446"/>
                    </a:lnTo>
                    <a:lnTo>
                      <a:pt x="443" y="449"/>
                    </a:lnTo>
                    <a:lnTo>
                      <a:pt x="438" y="450"/>
                    </a:lnTo>
                    <a:lnTo>
                      <a:pt x="435" y="453"/>
                    </a:lnTo>
                    <a:lnTo>
                      <a:pt x="430" y="453"/>
                    </a:lnTo>
                    <a:lnTo>
                      <a:pt x="425" y="454"/>
                    </a:lnTo>
                    <a:lnTo>
                      <a:pt x="421" y="455"/>
                    </a:lnTo>
                    <a:lnTo>
                      <a:pt x="416" y="456"/>
                    </a:lnTo>
                    <a:lnTo>
                      <a:pt x="411" y="456"/>
                    </a:lnTo>
                    <a:lnTo>
                      <a:pt x="406" y="455"/>
                    </a:lnTo>
                    <a:lnTo>
                      <a:pt x="402" y="455"/>
                    </a:lnTo>
                    <a:lnTo>
                      <a:pt x="402" y="459"/>
                    </a:lnTo>
                    <a:lnTo>
                      <a:pt x="402" y="462"/>
                    </a:lnTo>
                    <a:lnTo>
                      <a:pt x="402" y="466"/>
                    </a:lnTo>
                    <a:lnTo>
                      <a:pt x="401" y="470"/>
                    </a:lnTo>
                    <a:lnTo>
                      <a:pt x="400" y="474"/>
                    </a:lnTo>
                    <a:lnTo>
                      <a:pt x="399" y="477"/>
                    </a:lnTo>
                    <a:lnTo>
                      <a:pt x="397" y="480"/>
                    </a:lnTo>
                    <a:lnTo>
                      <a:pt x="393" y="482"/>
                    </a:lnTo>
                    <a:lnTo>
                      <a:pt x="390" y="484"/>
                    </a:lnTo>
                    <a:lnTo>
                      <a:pt x="386" y="485"/>
                    </a:lnTo>
                    <a:lnTo>
                      <a:pt x="378" y="485"/>
                    </a:lnTo>
                    <a:lnTo>
                      <a:pt x="369" y="485"/>
                    </a:lnTo>
                    <a:lnTo>
                      <a:pt x="361" y="481"/>
                    </a:lnTo>
                    <a:lnTo>
                      <a:pt x="353" y="478"/>
                    </a:lnTo>
                    <a:lnTo>
                      <a:pt x="346" y="475"/>
                    </a:lnTo>
                    <a:lnTo>
                      <a:pt x="339" y="471"/>
                    </a:lnTo>
                    <a:lnTo>
                      <a:pt x="331" y="467"/>
                    </a:lnTo>
                    <a:lnTo>
                      <a:pt x="324" y="463"/>
                    </a:lnTo>
                    <a:lnTo>
                      <a:pt x="316" y="461"/>
                    </a:lnTo>
                    <a:lnTo>
                      <a:pt x="308" y="460"/>
                    </a:lnTo>
                    <a:lnTo>
                      <a:pt x="303" y="460"/>
                    </a:lnTo>
                    <a:lnTo>
                      <a:pt x="300" y="461"/>
                    </a:lnTo>
                    <a:lnTo>
                      <a:pt x="297" y="462"/>
                    </a:lnTo>
                    <a:lnTo>
                      <a:pt x="295" y="463"/>
                    </a:lnTo>
                    <a:lnTo>
                      <a:pt x="292" y="466"/>
                    </a:lnTo>
                    <a:lnTo>
                      <a:pt x="291" y="469"/>
                    </a:lnTo>
                    <a:lnTo>
                      <a:pt x="289" y="471"/>
                    </a:lnTo>
                    <a:lnTo>
                      <a:pt x="288" y="475"/>
                    </a:lnTo>
                    <a:lnTo>
                      <a:pt x="286" y="478"/>
                    </a:lnTo>
                    <a:lnTo>
                      <a:pt x="285" y="481"/>
                    </a:lnTo>
                    <a:lnTo>
                      <a:pt x="281" y="487"/>
                    </a:lnTo>
                    <a:lnTo>
                      <a:pt x="276" y="490"/>
                    </a:lnTo>
                    <a:lnTo>
                      <a:pt x="271" y="491"/>
                    </a:lnTo>
                    <a:lnTo>
                      <a:pt x="266" y="490"/>
                    </a:lnTo>
                    <a:lnTo>
                      <a:pt x="260" y="488"/>
                    </a:lnTo>
                    <a:lnTo>
                      <a:pt x="254" y="486"/>
                    </a:lnTo>
                    <a:lnTo>
                      <a:pt x="247" y="483"/>
                    </a:lnTo>
                    <a:lnTo>
                      <a:pt x="241" y="480"/>
                    </a:lnTo>
                    <a:lnTo>
                      <a:pt x="235" y="477"/>
                    </a:lnTo>
                    <a:lnTo>
                      <a:pt x="229" y="475"/>
                    </a:lnTo>
                    <a:lnTo>
                      <a:pt x="225" y="472"/>
                    </a:lnTo>
                    <a:lnTo>
                      <a:pt x="222" y="469"/>
                    </a:lnTo>
                    <a:lnTo>
                      <a:pt x="219" y="466"/>
                    </a:lnTo>
                    <a:lnTo>
                      <a:pt x="218" y="462"/>
                    </a:lnTo>
                    <a:lnTo>
                      <a:pt x="216" y="458"/>
                    </a:lnTo>
                    <a:lnTo>
                      <a:pt x="215" y="454"/>
                    </a:lnTo>
                    <a:lnTo>
                      <a:pt x="213" y="450"/>
                    </a:lnTo>
                    <a:lnTo>
                      <a:pt x="212" y="447"/>
                    </a:lnTo>
                    <a:lnTo>
                      <a:pt x="209" y="444"/>
                    </a:lnTo>
                    <a:lnTo>
                      <a:pt x="205" y="443"/>
                    </a:lnTo>
                    <a:lnTo>
                      <a:pt x="187" y="438"/>
                    </a:lnTo>
                    <a:lnTo>
                      <a:pt x="168" y="436"/>
                    </a:lnTo>
                    <a:lnTo>
                      <a:pt x="149" y="436"/>
                    </a:lnTo>
                    <a:lnTo>
                      <a:pt x="131" y="437"/>
                    </a:lnTo>
                    <a:lnTo>
                      <a:pt x="112" y="440"/>
                    </a:lnTo>
                    <a:lnTo>
                      <a:pt x="94" y="442"/>
                    </a:lnTo>
                    <a:lnTo>
                      <a:pt x="75" y="443"/>
                    </a:lnTo>
                    <a:lnTo>
                      <a:pt x="57" y="444"/>
                    </a:lnTo>
                    <a:lnTo>
                      <a:pt x="39" y="443"/>
                    </a:lnTo>
                    <a:lnTo>
                      <a:pt x="20" y="438"/>
                    </a:lnTo>
                    <a:lnTo>
                      <a:pt x="16" y="437"/>
                    </a:lnTo>
                    <a:lnTo>
                      <a:pt x="12" y="434"/>
                    </a:lnTo>
                    <a:lnTo>
                      <a:pt x="8" y="432"/>
                    </a:lnTo>
                    <a:lnTo>
                      <a:pt x="5" y="429"/>
                    </a:lnTo>
                    <a:lnTo>
                      <a:pt x="3" y="425"/>
                    </a:lnTo>
                    <a:lnTo>
                      <a:pt x="0" y="421"/>
                    </a:lnTo>
                    <a:lnTo>
                      <a:pt x="0" y="418"/>
                    </a:lnTo>
                    <a:lnTo>
                      <a:pt x="0" y="413"/>
                    </a:lnTo>
                    <a:lnTo>
                      <a:pt x="1" y="409"/>
                    </a:lnTo>
                    <a:lnTo>
                      <a:pt x="4" y="405"/>
                    </a:lnTo>
                    <a:lnTo>
                      <a:pt x="7" y="400"/>
                    </a:lnTo>
                    <a:lnTo>
                      <a:pt x="10" y="396"/>
                    </a:lnTo>
                    <a:lnTo>
                      <a:pt x="14" y="392"/>
                    </a:lnTo>
                    <a:lnTo>
                      <a:pt x="19" y="388"/>
                    </a:lnTo>
                    <a:lnTo>
                      <a:pt x="23" y="385"/>
                    </a:lnTo>
                    <a:lnTo>
                      <a:pt x="29" y="382"/>
                    </a:lnTo>
                    <a:lnTo>
                      <a:pt x="34" y="380"/>
                    </a:lnTo>
                    <a:lnTo>
                      <a:pt x="39" y="380"/>
                    </a:lnTo>
                    <a:lnTo>
                      <a:pt x="45" y="380"/>
                    </a:lnTo>
                    <a:lnTo>
                      <a:pt x="52" y="380"/>
                    </a:lnTo>
                    <a:lnTo>
                      <a:pt x="54" y="380"/>
                    </a:lnTo>
                    <a:lnTo>
                      <a:pt x="56" y="380"/>
                    </a:lnTo>
                    <a:lnTo>
                      <a:pt x="58" y="377"/>
                    </a:lnTo>
                    <a:lnTo>
                      <a:pt x="61" y="374"/>
                    </a:lnTo>
                    <a:lnTo>
                      <a:pt x="63" y="371"/>
                    </a:lnTo>
                    <a:lnTo>
                      <a:pt x="66" y="368"/>
                    </a:lnTo>
                    <a:lnTo>
                      <a:pt x="69" y="364"/>
                    </a:lnTo>
                    <a:lnTo>
                      <a:pt x="72" y="361"/>
                    </a:lnTo>
                    <a:lnTo>
                      <a:pt x="75" y="358"/>
                    </a:lnTo>
                    <a:lnTo>
                      <a:pt x="79" y="356"/>
                    </a:lnTo>
                    <a:lnTo>
                      <a:pt x="80" y="355"/>
                    </a:lnTo>
                    <a:lnTo>
                      <a:pt x="83" y="355"/>
                    </a:lnTo>
                    <a:lnTo>
                      <a:pt x="85" y="354"/>
                    </a:lnTo>
                    <a:lnTo>
                      <a:pt x="87" y="353"/>
                    </a:lnTo>
                    <a:lnTo>
                      <a:pt x="89" y="352"/>
                    </a:lnTo>
                    <a:lnTo>
                      <a:pt x="92" y="352"/>
                    </a:lnTo>
                    <a:lnTo>
                      <a:pt x="94" y="351"/>
                    </a:lnTo>
                    <a:lnTo>
                      <a:pt x="96" y="349"/>
                    </a:lnTo>
                    <a:lnTo>
                      <a:pt x="98" y="348"/>
                    </a:lnTo>
                    <a:lnTo>
                      <a:pt x="100" y="348"/>
                    </a:lnTo>
                    <a:lnTo>
                      <a:pt x="102" y="346"/>
                    </a:lnTo>
                    <a:lnTo>
                      <a:pt x="105" y="344"/>
                    </a:lnTo>
                    <a:lnTo>
                      <a:pt x="106" y="342"/>
                    </a:lnTo>
                    <a:lnTo>
                      <a:pt x="108" y="340"/>
                    </a:lnTo>
                    <a:lnTo>
                      <a:pt x="109" y="338"/>
                    </a:lnTo>
                    <a:lnTo>
                      <a:pt x="111" y="336"/>
                    </a:lnTo>
                    <a:lnTo>
                      <a:pt x="113" y="334"/>
                    </a:lnTo>
                    <a:lnTo>
                      <a:pt x="115" y="332"/>
                    </a:lnTo>
                    <a:lnTo>
                      <a:pt x="117" y="330"/>
                    </a:lnTo>
                    <a:lnTo>
                      <a:pt x="119" y="329"/>
                    </a:lnTo>
                    <a:lnTo>
                      <a:pt x="124" y="326"/>
                    </a:lnTo>
                    <a:lnTo>
                      <a:pt x="130" y="323"/>
                    </a:lnTo>
                    <a:lnTo>
                      <a:pt x="135" y="321"/>
                    </a:lnTo>
                    <a:lnTo>
                      <a:pt x="141" y="319"/>
                    </a:lnTo>
                    <a:lnTo>
                      <a:pt x="146" y="317"/>
                    </a:lnTo>
                    <a:lnTo>
                      <a:pt x="152" y="315"/>
                    </a:lnTo>
                    <a:lnTo>
                      <a:pt x="156" y="313"/>
                    </a:lnTo>
                    <a:lnTo>
                      <a:pt x="159" y="310"/>
                    </a:lnTo>
                    <a:lnTo>
                      <a:pt x="162" y="308"/>
                    </a:lnTo>
                    <a:lnTo>
                      <a:pt x="163" y="305"/>
                    </a:lnTo>
                    <a:lnTo>
                      <a:pt x="166" y="295"/>
                    </a:lnTo>
                    <a:lnTo>
                      <a:pt x="170" y="285"/>
                    </a:lnTo>
                    <a:lnTo>
                      <a:pt x="176" y="276"/>
                    </a:lnTo>
                    <a:lnTo>
                      <a:pt x="182" y="268"/>
                    </a:lnTo>
                    <a:lnTo>
                      <a:pt x="188" y="260"/>
                    </a:lnTo>
                    <a:lnTo>
                      <a:pt x="195" y="253"/>
                    </a:lnTo>
                    <a:lnTo>
                      <a:pt x="202" y="246"/>
                    </a:lnTo>
                    <a:lnTo>
                      <a:pt x="207" y="240"/>
                    </a:lnTo>
                    <a:lnTo>
                      <a:pt x="212" y="233"/>
                    </a:lnTo>
                    <a:lnTo>
                      <a:pt x="215" y="226"/>
                    </a:lnTo>
                    <a:lnTo>
                      <a:pt x="218" y="217"/>
                    </a:lnTo>
                    <a:lnTo>
                      <a:pt x="221" y="207"/>
                    </a:lnTo>
                    <a:lnTo>
                      <a:pt x="224" y="197"/>
                    </a:lnTo>
                    <a:lnTo>
                      <a:pt x="228" y="187"/>
                    </a:lnTo>
                    <a:lnTo>
                      <a:pt x="232" y="177"/>
                    </a:lnTo>
                    <a:lnTo>
                      <a:pt x="238" y="168"/>
                    </a:lnTo>
                    <a:lnTo>
                      <a:pt x="244" y="161"/>
                    </a:lnTo>
                    <a:lnTo>
                      <a:pt x="252" y="154"/>
                    </a:lnTo>
                    <a:lnTo>
                      <a:pt x="261" y="149"/>
                    </a:lnTo>
                    <a:lnTo>
                      <a:pt x="273" y="146"/>
                    </a:lnTo>
                    <a:lnTo>
                      <a:pt x="274" y="146"/>
                    </a:lnTo>
                    <a:lnTo>
                      <a:pt x="275" y="145"/>
                    </a:lnTo>
                    <a:lnTo>
                      <a:pt x="276" y="144"/>
                    </a:lnTo>
                    <a:lnTo>
                      <a:pt x="278" y="143"/>
                    </a:lnTo>
                    <a:lnTo>
                      <a:pt x="279" y="143"/>
                    </a:lnTo>
                    <a:lnTo>
                      <a:pt x="279" y="141"/>
                    </a:lnTo>
                    <a:lnTo>
                      <a:pt x="280" y="139"/>
                    </a:lnTo>
                    <a:lnTo>
                      <a:pt x="281" y="139"/>
                    </a:lnTo>
                    <a:lnTo>
                      <a:pt x="281" y="137"/>
                    </a:lnTo>
                    <a:lnTo>
                      <a:pt x="281" y="136"/>
                    </a:lnTo>
                    <a:lnTo>
                      <a:pt x="279" y="120"/>
                    </a:lnTo>
                    <a:lnTo>
                      <a:pt x="280" y="106"/>
                    </a:lnTo>
                    <a:lnTo>
                      <a:pt x="285" y="94"/>
                    </a:lnTo>
                    <a:lnTo>
                      <a:pt x="293" y="84"/>
                    </a:lnTo>
                    <a:lnTo>
                      <a:pt x="303" y="76"/>
                    </a:lnTo>
                    <a:lnTo>
                      <a:pt x="315" y="69"/>
                    </a:lnTo>
                    <a:lnTo>
                      <a:pt x="329" y="63"/>
                    </a:lnTo>
                    <a:lnTo>
                      <a:pt x="343" y="60"/>
                    </a:lnTo>
                    <a:lnTo>
                      <a:pt x="357" y="58"/>
                    </a:lnTo>
                    <a:lnTo>
                      <a:pt x="371" y="57"/>
                    </a:lnTo>
                    <a:lnTo>
                      <a:pt x="371" y="56"/>
                    </a:lnTo>
                    <a:lnTo>
                      <a:pt x="371" y="55"/>
                    </a:lnTo>
                    <a:lnTo>
                      <a:pt x="371" y="54"/>
                    </a:lnTo>
                    <a:lnTo>
                      <a:pt x="370" y="50"/>
                    </a:lnTo>
                    <a:lnTo>
                      <a:pt x="370" y="45"/>
                    </a:lnTo>
                    <a:lnTo>
                      <a:pt x="370" y="41"/>
                    </a:lnTo>
                    <a:lnTo>
                      <a:pt x="370" y="38"/>
                    </a:lnTo>
                    <a:lnTo>
                      <a:pt x="371" y="34"/>
                    </a:lnTo>
                    <a:lnTo>
                      <a:pt x="371" y="30"/>
                    </a:lnTo>
                    <a:lnTo>
                      <a:pt x="373" y="26"/>
                    </a:lnTo>
                    <a:lnTo>
                      <a:pt x="374" y="23"/>
                    </a:lnTo>
                    <a:lnTo>
                      <a:pt x="377" y="19"/>
                    </a:lnTo>
                    <a:lnTo>
                      <a:pt x="379" y="16"/>
                    </a:lnTo>
                    <a:lnTo>
                      <a:pt x="383" y="13"/>
                    </a:lnTo>
                    <a:lnTo>
                      <a:pt x="387" y="10"/>
                    </a:lnTo>
                    <a:lnTo>
                      <a:pt x="391" y="7"/>
                    </a:lnTo>
                    <a:lnTo>
                      <a:pt x="396" y="5"/>
                    </a:lnTo>
                    <a:lnTo>
                      <a:pt x="400" y="3"/>
                    </a:lnTo>
                    <a:lnTo>
                      <a:pt x="406" y="1"/>
                    </a:lnTo>
                    <a:lnTo>
                      <a:pt x="410" y="0"/>
                    </a:lnTo>
                    <a:lnTo>
                      <a:pt x="416" y="0"/>
                    </a:lnTo>
                    <a:lnTo>
                      <a:pt x="421" y="1"/>
                    </a:lnTo>
                    <a:lnTo>
                      <a:pt x="426" y="2"/>
                    </a:lnTo>
                    <a:lnTo>
                      <a:pt x="429" y="3"/>
                    </a:lnTo>
                    <a:lnTo>
                      <a:pt x="431" y="4"/>
                    </a:lnTo>
                    <a:lnTo>
                      <a:pt x="434" y="6"/>
                    </a:lnTo>
                    <a:lnTo>
                      <a:pt x="437" y="7"/>
                    </a:lnTo>
                    <a:lnTo>
                      <a:pt x="439" y="10"/>
                    </a:lnTo>
                    <a:lnTo>
                      <a:pt x="441" y="11"/>
                    </a:lnTo>
                    <a:lnTo>
                      <a:pt x="444" y="13"/>
                    </a:lnTo>
                    <a:lnTo>
                      <a:pt x="446" y="16"/>
                    </a:lnTo>
                    <a:lnTo>
                      <a:pt x="448" y="17"/>
                    </a:lnTo>
                    <a:lnTo>
                      <a:pt x="450" y="19"/>
                    </a:lnTo>
                    <a:lnTo>
                      <a:pt x="457" y="23"/>
                    </a:lnTo>
                    <a:lnTo>
                      <a:pt x="463" y="28"/>
                    </a:lnTo>
                    <a:lnTo>
                      <a:pt x="470" y="32"/>
                    </a:lnTo>
                    <a:lnTo>
                      <a:pt x="476" y="37"/>
                    </a:lnTo>
                    <a:lnTo>
                      <a:pt x="482" y="41"/>
                    </a:lnTo>
                    <a:lnTo>
                      <a:pt x="489" y="45"/>
                    </a:lnTo>
                    <a:lnTo>
                      <a:pt x="494" y="50"/>
                    </a:lnTo>
                    <a:lnTo>
                      <a:pt x="499" y="55"/>
                    </a:lnTo>
                    <a:lnTo>
                      <a:pt x="504" y="61"/>
                    </a:lnTo>
                    <a:lnTo>
                      <a:pt x="508" y="68"/>
                    </a:lnTo>
                    <a:lnTo>
                      <a:pt x="509" y="68"/>
                    </a:lnTo>
                    <a:lnTo>
                      <a:pt x="509" y="69"/>
                    </a:lnTo>
                    <a:lnTo>
                      <a:pt x="510" y="70"/>
                    </a:lnTo>
                    <a:lnTo>
                      <a:pt x="510" y="71"/>
                    </a:lnTo>
                    <a:lnTo>
                      <a:pt x="511" y="72"/>
                    </a:lnTo>
                    <a:lnTo>
                      <a:pt x="511" y="73"/>
                    </a:lnTo>
                    <a:lnTo>
                      <a:pt x="511" y="74"/>
                    </a:lnTo>
                    <a:lnTo>
                      <a:pt x="511" y="75"/>
                    </a:lnTo>
                    <a:lnTo>
                      <a:pt x="512" y="79"/>
                    </a:lnTo>
                    <a:lnTo>
                      <a:pt x="511" y="82"/>
                    </a:lnTo>
                    <a:lnTo>
                      <a:pt x="511" y="87"/>
                    </a:lnTo>
                    <a:lnTo>
                      <a:pt x="508" y="91"/>
                    </a:lnTo>
                    <a:lnTo>
                      <a:pt x="506" y="95"/>
                    </a:lnTo>
                    <a:lnTo>
                      <a:pt x="504" y="98"/>
                    </a:lnTo>
                    <a:lnTo>
                      <a:pt x="501" y="102"/>
                    </a:lnTo>
                    <a:lnTo>
                      <a:pt x="500" y="106"/>
                    </a:lnTo>
                    <a:lnTo>
                      <a:pt x="498" y="110"/>
                    </a:lnTo>
                    <a:lnTo>
                      <a:pt x="498" y="113"/>
                    </a:lnTo>
                    <a:lnTo>
                      <a:pt x="498" y="114"/>
                    </a:lnTo>
                    <a:lnTo>
                      <a:pt x="498" y="115"/>
                    </a:lnTo>
                    <a:lnTo>
                      <a:pt x="499" y="120"/>
                    </a:lnTo>
                    <a:lnTo>
                      <a:pt x="502" y="124"/>
                    </a:lnTo>
                    <a:lnTo>
                      <a:pt x="506" y="127"/>
                    </a:lnTo>
                    <a:lnTo>
                      <a:pt x="511" y="131"/>
                    </a:lnTo>
                    <a:lnTo>
                      <a:pt x="516" y="134"/>
                    </a:lnTo>
                    <a:lnTo>
                      <a:pt x="521" y="137"/>
                    </a:lnTo>
                    <a:lnTo>
                      <a:pt x="526" y="141"/>
                    </a:lnTo>
                    <a:lnTo>
                      <a:pt x="530" y="145"/>
                    </a:lnTo>
                    <a:lnTo>
                      <a:pt x="533" y="149"/>
                    </a:lnTo>
                    <a:lnTo>
                      <a:pt x="535" y="155"/>
                    </a:lnTo>
                    <a:lnTo>
                      <a:pt x="535" y="156"/>
                    </a:lnTo>
                    <a:lnTo>
                      <a:pt x="535" y="157"/>
                    </a:lnTo>
                    <a:lnTo>
                      <a:pt x="535" y="158"/>
                    </a:lnTo>
                    <a:lnTo>
                      <a:pt x="535" y="159"/>
                    </a:lnTo>
                    <a:lnTo>
                      <a:pt x="535" y="160"/>
                    </a:lnTo>
                    <a:lnTo>
                      <a:pt x="535" y="161"/>
                    </a:lnTo>
                    <a:lnTo>
                      <a:pt x="534" y="167"/>
                    </a:lnTo>
                    <a:lnTo>
                      <a:pt x="532" y="172"/>
                    </a:lnTo>
                    <a:lnTo>
                      <a:pt x="529" y="177"/>
                    </a:lnTo>
                    <a:lnTo>
                      <a:pt x="525" y="181"/>
                    </a:lnTo>
                    <a:lnTo>
                      <a:pt x="521" y="186"/>
                    </a:lnTo>
                    <a:lnTo>
                      <a:pt x="516" y="190"/>
                    </a:lnTo>
                    <a:lnTo>
                      <a:pt x="511" y="193"/>
                    </a:lnTo>
                    <a:lnTo>
                      <a:pt x="507" y="197"/>
                    </a:lnTo>
                    <a:lnTo>
                      <a:pt x="502" y="201"/>
                    </a:lnTo>
                    <a:lnTo>
                      <a:pt x="498" y="206"/>
                    </a:lnTo>
                  </a:path>
                </a:pathLst>
              </a:custGeom>
              <a:solidFill>
                <a:srgbClr val="FFA1BE"/>
              </a:solidFill>
              <a:ln w="9525" cap="rnd">
                <a:noFill/>
                <a:round/>
                <a:headEnd/>
                <a:tailEnd/>
              </a:ln>
            </p:spPr>
            <p:txBody>
              <a:bodyPr/>
              <a:lstStyle/>
              <a:p>
                <a:endParaRPr lang="en-US"/>
              </a:p>
            </p:txBody>
          </p:sp>
          <p:sp>
            <p:nvSpPr>
              <p:cNvPr id="84707" name="Freeform 739"/>
              <p:cNvSpPr>
                <a:spLocks noChangeAspect="1"/>
              </p:cNvSpPr>
              <p:nvPr/>
            </p:nvSpPr>
            <p:spPr bwMode="auto">
              <a:xfrm>
                <a:off x="5738" y="1113"/>
                <a:ext cx="256" cy="234"/>
              </a:xfrm>
              <a:custGeom>
                <a:avLst/>
                <a:gdLst>
                  <a:gd name="T0" fmla="*/ 59 w 526"/>
                  <a:gd name="T1" fmla="*/ 25 h 481"/>
                  <a:gd name="T2" fmla="*/ 60 w 526"/>
                  <a:gd name="T3" fmla="*/ 29 h 481"/>
                  <a:gd name="T4" fmla="*/ 59 w 526"/>
                  <a:gd name="T5" fmla="*/ 31 h 481"/>
                  <a:gd name="T6" fmla="*/ 58 w 526"/>
                  <a:gd name="T7" fmla="*/ 34 h 481"/>
                  <a:gd name="T8" fmla="*/ 55 w 526"/>
                  <a:gd name="T9" fmla="*/ 42 h 481"/>
                  <a:gd name="T10" fmla="*/ 52 w 526"/>
                  <a:gd name="T11" fmla="*/ 46 h 481"/>
                  <a:gd name="T12" fmla="*/ 52 w 526"/>
                  <a:gd name="T13" fmla="*/ 49 h 481"/>
                  <a:gd name="T14" fmla="*/ 49 w 526"/>
                  <a:gd name="T15" fmla="*/ 51 h 481"/>
                  <a:gd name="T16" fmla="*/ 46 w 526"/>
                  <a:gd name="T17" fmla="*/ 51 h 481"/>
                  <a:gd name="T18" fmla="*/ 45 w 526"/>
                  <a:gd name="T19" fmla="*/ 53 h 481"/>
                  <a:gd name="T20" fmla="*/ 44 w 526"/>
                  <a:gd name="T21" fmla="*/ 54 h 481"/>
                  <a:gd name="T22" fmla="*/ 39 w 526"/>
                  <a:gd name="T23" fmla="*/ 54 h 481"/>
                  <a:gd name="T24" fmla="*/ 35 w 526"/>
                  <a:gd name="T25" fmla="*/ 52 h 481"/>
                  <a:gd name="T26" fmla="*/ 33 w 526"/>
                  <a:gd name="T27" fmla="*/ 53 h 481"/>
                  <a:gd name="T28" fmla="*/ 32 w 526"/>
                  <a:gd name="T29" fmla="*/ 55 h 481"/>
                  <a:gd name="T30" fmla="*/ 28 w 526"/>
                  <a:gd name="T31" fmla="*/ 54 h 481"/>
                  <a:gd name="T32" fmla="*/ 25 w 526"/>
                  <a:gd name="T33" fmla="*/ 53 h 481"/>
                  <a:gd name="T34" fmla="*/ 24 w 526"/>
                  <a:gd name="T35" fmla="*/ 51 h 481"/>
                  <a:gd name="T36" fmla="*/ 17 w 526"/>
                  <a:gd name="T37" fmla="*/ 49 h 481"/>
                  <a:gd name="T38" fmla="*/ 4 w 526"/>
                  <a:gd name="T39" fmla="*/ 50 h 481"/>
                  <a:gd name="T40" fmla="*/ 0 w 526"/>
                  <a:gd name="T41" fmla="*/ 48 h 481"/>
                  <a:gd name="T42" fmla="*/ 0 w 526"/>
                  <a:gd name="T43" fmla="*/ 46 h 481"/>
                  <a:gd name="T44" fmla="*/ 2 w 526"/>
                  <a:gd name="T45" fmla="*/ 43 h 481"/>
                  <a:gd name="T46" fmla="*/ 6 w 526"/>
                  <a:gd name="T47" fmla="*/ 43 h 481"/>
                  <a:gd name="T48" fmla="*/ 8 w 526"/>
                  <a:gd name="T49" fmla="*/ 42 h 481"/>
                  <a:gd name="T50" fmla="*/ 9 w 526"/>
                  <a:gd name="T51" fmla="*/ 40 h 481"/>
                  <a:gd name="T52" fmla="*/ 11 w 526"/>
                  <a:gd name="T53" fmla="*/ 39 h 481"/>
                  <a:gd name="T54" fmla="*/ 12 w 526"/>
                  <a:gd name="T55" fmla="*/ 39 h 481"/>
                  <a:gd name="T56" fmla="*/ 13 w 526"/>
                  <a:gd name="T57" fmla="*/ 37 h 481"/>
                  <a:gd name="T58" fmla="*/ 16 w 526"/>
                  <a:gd name="T59" fmla="*/ 36 h 481"/>
                  <a:gd name="T60" fmla="*/ 18 w 526"/>
                  <a:gd name="T61" fmla="*/ 35 h 481"/>
                  <a:gd name="T62" fmla="*/ 20 w 526"/>
                  <a:gd name="T63" fmla="*/ 30 h 481"/>
                  <a:gd name="T64" fmla="*/ 24 w 526"/>
                  <a:gd name="T65" fmla="*/ 26 h 481"/>
                  <a:gd name="T66" fmla="*/ 26 w 526"/>
                  <a:gd name="T67" fmla="*/ 20 h 481"/>
                  <a:gd name="T68" fmla="*/ 31 w 526"/>
                  <a:gd name="T69" fmla="*/ 17 h 481"/>
                  <a:gd name="T70" fmla="*/ 32 w 526"/>
                  <a:gd name="T71" fmla="*/ 16 h 481"/>
                  <a:gd name="T72" fmla="*/ 32 w 526"/>
                  <a:gd name="T73" fmla="*/ 14 h 481"/>
                  <a:gd name="T74" fmla="*/ 37 w 526"/>
                  <a:gd name="T75" fmla="*/ 7 h 481"/>
                  <a:gd name="T76" fmla="*/ 42 w 526"/>
                  <a:gd name="T77" fmla="*/ 6 h 481"/>
                  <a:gd name="T78" fmla="*/ 42 w 526"/>
                  <a:gd name="T79" fmla="*/ 6 h 481"/>
                  <a:gd name="T80" fmla="*/ 42 w 526"/>
                  <a:gd name="T81" fmla="*/ 4 h 481"/>
                  <a:gd name="T82" fmla="*/ 43 w 526"/>
                  <a:gd name="T83" fmla="*/ 2 h 481"/>
                  <a:gd name="T84" fmla="*/ 45 w 526"/>
                  <a:gd name="T85" fmla="*/ 0 h 481"/>
                  <a:gd name="T86" fmla="*/ 48 w 526"/>
                  <a:gd name="T87" fmla="*/ 0 h 481"/>
                  <a:gd name="T88" fmla="*/ 50 w 526"/>
                  <a:gd name="T89" fmla="*/ 1 h 481"/>
                  <a:gd name="T90" fmla="*/ 51 w 526"/>
                  <a:gd name="T91" fmla="*/ 2 h 481"/>
                  <a:gd name="T92" fmla="*/ 55 w 526"/>
                  <a:gd name="T93" fmla="*/ 5 h 481"/>
                  <a:gd name="T94" fmla="*/ 57 w 526"/>
                  <a:gd name="T95" fmla="*/ 8 h 481"/>
                  <a:gd name="T96" fmla="*/ 57 w 526"/>
                  <a:gd name="T97" fmla="*/ 8 h 481"/>
                  <a:gd name="T98" fmla="*/ 57 w 526"/>
                  <a:gd name="T99" fmla="*/ 9 h 481"/>
                  <a:gd name="T100" fmla="*/ 56 w 526"/>
                  <a:gd name="T101" fmla="*/ 12 h 481"/>
                  <a:gd name="T102" fmla="*/ 56 w 526"/>
                  <a:gd name="T103" fmla="*/ 13 h 481"/>
                  <a:gd name="T104" fmla="*/ 56 w 526"/>
                  <a:gd name="T105" fmla="*/ 13 h 481"/>
                  <a:gd name="T106" fmla="*/ 57 w 526"/>
                  <a:gd name="T107" fmla="*/ 15 h 481"/>
                  <a:gd name="T108" fmla="*/ 60 w 526"/>
                  <a:gd name="T109" fmla="*/ 18 h 481"/>
                  <a:gd name="T110" fmla="*/ 60 w 526"/>
                  <a:gd name="T111" fmla="*/ 18 h 481"/>
                  <a:gd name="T112" fmla="*/ 60 w 526"/>
                  <a:gd name="T113" fmla="*/ 18 h 481"/>
                  <a:gd name="T114" fmla="*/ 58 w 526"/>
                  <a:gd name="T115" fmla="*/ 21 h 4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6"/>
                  <a:gd name="T175" fmla="*/ 0 h 481"/>
                  <a:gd name="T176" fmla="*/ 526 w 526"/>
                  <a:gd name="T177" fmla="*/ 481 h 4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6" h="481">
                    <a:moveTo>
                      <a:pt x="486" y="201"/>
                    </a:moveTo>
                    <a:lnTo>
                      <a:pt x="493" y="203"/>
                    </a:lnTo>
                    <a:lnTo>
                      <a:pt x="499" y="206"/>
                    </a:lnTo>
                    <a:lnTo>
                      <a:pt x="505" y="209"/>
                    </a:lnTo>
                    <a:lnTo>
                      <a:pt x="510" y="214"/>
                    </a:lnTo>
                    <a:lnTo>
                      <a:pt x="515" y="218"/>
                    </a:lnTo>
                    <a:lnTo>
                      <a:pt x="519" y="223"/>
                    </a:lnTo>
                    <a:lnTo>
                      <a:pt x="522" y="228"/>
                    </a:lnTo>
                    <a:lnTo>
                      <a:pt x="524" y="235"/>
                    </a:lnTo>
                    <a:lnTo>
                      <a:pt x="525" y="241"/>
                    </a:lnTo>
                    <a:lnTo>
                      <a:pt x="524" y="248"/>
                    </a:lnTo>
                    <a:lnTo>
                      <a:pt x="523" y="251"/>
                    </a:lnTo>
                    <a:lnTo>
                      <a:pt x="521" y="255"/>
                    </a:lnTo>
                    <a:lnTo>
                      <a:pt x="518" y="257"/>
                    </a:lnTo>
                    <a:lnTo>
                      <a:pt x="516" y="260"/>
                    </a:lnTo>
                    <a:lnTo>
                      <a:pt x="513" y="263"/>
                    </a:lnTo>
                    <a:lnTo>
                      <a:pt x="510" y="266"/>
                    </a:lnTo>
                    <a:lnTo>
                      <a:pt x="507" y="268"/>
                    </a:lnTo>
                    <a:lnTo>
                      <a:pt x="506" y="271"/>
                    </a:lnTo>
                    <a:lnTo>
                      <a:pt x="505" y="274"/>
                    </a:lnTo>
                    <a:lnTo>
                      <a:pt x="505" y="277"/>
                    </a:lnTo>
                    <a:lnTo>
                      <a:pt x="507" y="292"/>
                    </a:lnTo>
                    <a:lnTo>
                      <a:pt x="508" y="305"/>
                    </a:lnTo>
                    <a:lnTo>
                      <a:pt x="507" y="320"/>
                    </a:lnTo>
                    <a:lnTo>
                      <a:pt x="503" y="333"/>
                    </a:lnTo>
                    <a:lnTo>
                      <a:pt x="497" y="346"/>
                    </a:lnTo>
                    <a:lnTo>
                      <a:pt x="490" y="358"/>
                    </a:lnTo>
                    <a:lnTo>
                      <a:pt x="482" y="368"/>
                    </a:lnTo>
                    <a:lnTo>
                      <a:pt x="470" y="376"/>
                    </a:lnTo>
                    <a:lnTo>
                      <a:pt x="458" y="381"/>
                    </a:lnTo>
                    <a:lnTo>
                      <a:pt x="444" y="384"/>
                    </a:lnTo>
                    <a:lnTo>
                      <a:pt x="447" y="390"/>
                    </a:lnTo>
                    <a:lnTo>
                      <a:pt x="448" y="396"/>
                    </a:lnTo>
                    <a:lnTo>
                      <a:pt x="450" y="401"/>
                    </a:lnTo>
                    <a:lnTo>
                      <a:pt x="450" y="407"/>
                    </a:lnTo>
                    <a:lnTo>
                      <a:pt x="450" y="412"/>
                    </a:lnTo>
                    <a:lnTo>
                      <a:pt x="450" y="418"/>
                    </a:lnTo>
                    <a:lnTo>
                      <a:pt x="448" y="423"/>
                    </a:lnTo>
                    <a:lnTo>
                      <a:pt x="446" y="428"/>
                    </a:lnTo>
                    <a:lnTo>
                      <a:pt x="443" y="432"/>
                    </a:lnTo>
                    <a:lnTo>
                      <a:pt x="438" y="436"/>
                    </a:lnTo>
                    <a:lnTo>
                      <a:pt x="434" y="439"/>
                    </a:lnTo>
                    <a:lnTo>
                      <a:pt x="430" y="441"/>
                    </a:lnTo>
                    <a:lnTo>
                      <a:pt x="426" y="442"/>
                    </a:lnTo>
                    <a:lnTo>
                      <a:pt x="421" y="444"/>
                    </a:lnTo>
                    <a:lnTo>
                      <a:pt x="417" y="444"/>
                    </a:lnTo>
                    <a:lnTo>
                      <a:pt x="412" y="445"/>
                    </a:lnTo>
                    <a:lnTo>
                      <a:pt x="408" y="445"/>
                    </a:lnTo>
                    <a:lnTo>
                      <a:pt x="403" y="445"/>
                    </a:lnTo>
                    <a:lnTo>
                      <a:pt x="399" y="445"/>
                    </a:lnTo>
                    <a:lnTo>
                      <a:pt x="394" y="445"/>
                    </a:lnTo>
                    <a:lnTo>
                      <a:pt x="394" y="449"/>
                    </a:lnTo>
                    <a:lnTo>
                      <a:pt x="394" y="453"/>
                    </a:lnTo>
                    <a:lnTo>
                      <a:pt x="394" y="456"/>
                    </a:lnTo>
                    <a:lnTo>
                      <a:pt x="393" y="460"/>
                    </a:lnTo>
                    <a:lnTo>
                      <a:pt x="393" y="463"/>
                    </a:lnTo>
                    <a:lnTo>
                      <a:pt x="391" y="466"/>
                    </a:lnTo>
                    <a:lnTo>
                      <a:pt x="389" y="469"/>
                    </a:lnTo>
                    <a:lnTo>
                      <a:pt x="386" y="472"/>
                    </a:lnTo>
                    <a:lnTo>
                      <a:pt x="383" y="473"/>
                    </a:lnTo>
                    <a:lnTo>
                      <a:pt x="379" y="474"/>
                    </a:lnTo>
                    <a:lnTo>
                      <a:pt x="370" y="475"/>
                    </a:lnTo>
                    <a:lnTo>
                      <a:pt x="361" y="474"/>
                    </a:lnTo>
                    <a:lnTo>
                      <a:pt x="354" y="471"/>
                    </a:lnTo>
                    <a:lnTo>
                      <a:pt x="347" y="468"/>
                    </a:lnTo>
                    <a:lnTo>
                      <a:pt x="339" y="464"/>
                    </a:lnTo>
                    <a:lnTo>
                      <a:pt x="333" y="460"/>
                    </a:lnTo>
                    <a:lnTo>
                      <a:pt x="325" y="456"/>
                    </a:lnTo>
                    <a:lnTo>
                      <a:pt x="317" y="453"/>
                    </a:lnTo>
                    <a:lnTo>
                      <a:pt x="310" y="451"/>
                    </a:lnTo>
                    <a:lnTo>
                      <a:pt x="301" y="450"/>
                    </a:lnTo>
                    <a:lnTo>
                      <a:pt x="298" y="450"/>
                    </a:lnTo>
                    <a:lnTo>
                      <a:pt x="294" y="450"/>
                    </a:lnTo>
                    <a:lnTo>
                      <a:pt x="291" y="452"/>
                    </a:lnTo>
                    <a:lnTo>
                      <a:pt x="289" y="453"/>
                    </a:lnTo>
                    <a:lnTo>
                      <a:pt x="287" y="456"/>
                    </a:lnTo>
                    <a:lnTo>
                      <a:pt x="285" y="458"/>
                    </a:lnTo>
                    <a:lnTo>
                      <a:pt x="284" y="461"/>
                    </a:lnTo>
                    <a:lnTo>
                      <a:pt x="282" y="464"/>
                    </a:lnTo>
                    <a:lnTo>
                      <a:pt x="281" y="467"/>
                    </a:lnTo>
                    <a:lnTo>
                      <a:pt x="279" y="471"/>
                    </a:lnTo>
                    <a:lnTo>
                      <a:pt x="276" y="476"/>
                    </a:lnTo>
                    <a:lnTo>
                      <a:pt x="272" y="479"/>
                    </a:lnTo>
                    <a:lnTo>
                      <a:pt x="266" y="480"/>
                    </a:lnTo>
                    <a:lnTo>
                      <a:pt x="261" y="479"/>
                    </a:lnTo>
                    <a:lnTo>
                      <a:pt x="255" y="478"/>
                    </a:lnTo>
                    <a:lnTo>
                      <a:pt x="249" y="475"/>
                    </a:lnTo>
                    <a:lnTo>
                      <a:pt x="242" y="472"/>
                    </a:lnTo>
                    <a:lnTo>
                      <a:pt x="236" y="469"/>
                    </a:lnTo>
                    <a:lnTo>
                      <a:pt x="231" y="467"/>
                    </a:lnTo>
                    <a:lnTo>
                      <a:pt x="225" y="464"/>
                    </a:lnTo>
                    <a:lnTo>
                      <a:pt x="221" y="462"/>
                    </a:lnTo>
                    <a:lnTo>
                      <a:pt x="218" y="460"/>
                    </a:lnTo>
                    <a:lnTo>
                      <a:pt x="215" y="456"/>
                    </a:lnTo>
                    <a:lnTo>
                      <a:pt x="214" y="452"/>
                    </a:lnTo>
                    <a:lnTo>
                      <a:pt x="212" y="448"/>
                    </a:lnTo>
                    <a:lnTo>
                      <a:pt x="211" y="444"/>
                    </a:lnTo>
                    <a:lnTo>
                      <a:pt x="209" y="441"/>
                    </a:lnTo>
                    <a:lnTo>
                      <a:pt x="208" y="437"/>
                    </a:lnTo>
                    <a:lnTo>
                      <a:pt x="205" y="434"/>
                    </a:lnTo>
                    <a:lnTo>
                      <a:pt x="201" y="433"/>
                    </a:lnTo>
                    <a:lnTo>
                      <a:pt x="184" y="428"/>
                    </a:lnTo>
                    <a:lnTo>
                      <a:pt x="165" y="426"/>
                    </a:lnTo>
                    <a:lnTo>
                      <a:pt x="147" y="426"/>
                    </a:lnTo>
                    <a:lnTo>
                      <a:pt x="129" y="428"/>
                    </a:lnTo>
                    <a:lnTo>
                      <a:pt x="111" y="430"/>
                    </a:lnTo>
                    <a:lnTo>
                      <a:pt x="92" y="432"/>
                    </a:lnTo>
                    <a:lnTo>
                      <a:pt x="74" y="434"/>
                    </a:lnTo>
                    <a:lnTo>
                      <a:pt x="56" y="434"/>
                    </a:lnTo>
                    <a:lnTo>
                      <a:pt x="38" y="433"/>
                    </a:lnTo>
                    <a:lnTo>
                      <a:pt x="19" y="428"/>
                    </a:lnTo>
                    <a:lnTo>
                      <a:pt x="16" y="427"/>
                    </a:lnTo>
                    <a:lnTo>
                      <a:pt x="12" y="425"/>
                    </a:lnTo>
                    <a:lnTo>
                      <a:pt x="9" y="422"/>
                    </a:lnTo>
                    <a:lnTo>
                      <a:pt x="6" y="419"/>
                    </a:lnTo>
                    <a:lnTo>
                      <a:pt x="3" y="415"/>
                    </a:lnTo>
                    <a:lnTo>
                      <a:pt x="1" y="412"/>
                    </a:lnTo>
                    <a:lnTo>
                      <a:pt x="0" y="408"/>
                    </a:lnTo>
                    <a:lnTo>
                      <a:pt x="0" y="404"/>
                    </a:lnTo>
                    <a:lnTo>
                      <a:pt x="1" y="399"/>
                    </a:lnTo>
                    <a:lnTo>
                      <a:pt x="3" y="396"/>
                    </a:lnTo>
                    <a:lnTo>
                      <a:pt x="6" y="391"/>
                    </a:lnTo>
                    <a:lnTo>
                      <a:pt x="10" y="387"/>
                    </a:lnTo>
                    <a:lnTo>
                      <a:pt x="15" y="384"/>
                    </a:lnTo>
                    <a:lnTo>
                      <a:pt x="19" y="380"/>
                    </a:lnTo>
                    <a:lnTo>
                      <a:pt x="23" y="377"/>
                    </a:lnTo>
                    <a:lnTo>
                      <a:pt x="28" y="375"/>
                    </a:lnTo>
                    <a:lnTo>
                      <a:pt x="34" y="374"/>
                    </a:lnTo>
                    <a:lnTo>
                      <a:pt x="40" y="373"/>
                    </a:lnTo>
                    <a:lnTo>
                      <a:pt x="46" y="373"/>
                    </a:lnTo>
                    <a:lnTo>
                      <a:pt x="52" y="374"/>
                    </a:lnTo>
                    <a:lnTo>
                      <a:pt x="54" y="374"/>
                    </a:lnTo>
                    <a:lnTo>
                      <a:pt x="57" y="373"/>
                    </a:lnTo>
                    <a:lnTo>
                      <a:pt x="58" y="371"/>
                    </a:lnTo>
                    <a:lnTo>
                      <a:pt x="60" y="368"/>
                    </a:lnTo>
                    <a:lnTo>
                      <a:pt x="63" y="365"/>
                    </a:lnTo>
                    <a:lnTo>
                      <a:pt x="66" y="362"/>
                    </a:lnTo>
                    <a:lnTo>
                      <a:pt x="69" y="358"/>
                    </a:lnTo>
                    <a:lnTo>
                      <a:pt x="72" y="355"/>
                    </a:lnTo>
                    <a:lnTo>
                      <a:pt x="75" y="352"/>
                    </a:lnTo>
                    <a:lnTo>
                      <a:pt x="79" y="350"/>
                    </a:lnTo>
                    <a:lnTo>
                      <a:pt x="80" y="349"/>
                    </a:lnTo>
                    <a:lnTo>
                      <a:pt x="82" y="349"/>
                    </a:lnTo>
                    <a:lnTo>
                      <a:pt x="85" y="348"/>
                    </a:lnTo>
                    <a:lnTo>
                      <a:pt x="87" y="347"/>
                    </a:lnTo>
                    <a:lnTo>
                      <a:pt x="89" y="346"/>
                    </a:lnTo>
                    <a:lnTo>
                      <a:pt x="91" y="345"/>
                    </a:lnTo>
                    <a:lnTo>
                      <a:pt x="93" y="344"/>
                    </a:lnTo>
                    <a:lnTo>
                      <a:pt x="95" y="343"/>
                    </a:lnTo>
                    <a:lnTo>
                      <a:pt x="97" y="342"/>
                    </a:lnTo>
                    <a:lnTo>
                      <a:pt x="99" y="341"/>
                    </a:lnTo>
                    <a:lnTo>
                      <a:pt x="101" y="339"/>
                    </a:lnTo>
                    <a:lnTo>
                      <a:pt x="103" y="338"/>
                    </a:lnTo>
                    <a:lnTo>
                      <a:pt x="104" y="336"/>
                    </a:lnTo>
                    <a:lnTo>
                      <a:pt x="107" y="333"/>
                    </a:lnTo>
                    <a:lnTo>
                      <a:pt x="108" y="332"/>
                    </a:lnTo>
                    <a:lnTo>
                      <a:pt x="110" y="330"/>
                    </a:lnTo>
                    <a:lnTo>
                      <a:pt x="112" y="327"/>
                    </a:lnTo>
                    <a:lnTo>
                      <a:pt x="114" y="326"/>
                    </a:lnTo>
                    <a:lnTo>
                      <a:pt x="116" y="323"/>
                    </a:lnTo>
                    <a:lnTo>
                      <a:pt x="117" y="322"/>
                    </a:lnTo>
                    <a:lnTo>
                      <a:pt x="123" y="320"/>
                    </a:lnTo>
                    <a:lnTo>
                      <a:pt x="128" y="317"/>
                    </a:lnTo>
                    <a:lnTo>
                      <a:pt x="133" y="314"/>
                    </a:lnTo>
                    <a:lnTo>
                      <a:pt x="139" y="313"/>
                    </a:lnTo>
                    <a:lnTo>
                      <a:pt x="144" y="311"/>
                    </a:lnTo>
                    <a:lnTo>
                      <a:pt x="149" y="308"/>
                    </a:lnTo>
                    <a:lnTo>
                      <a:pt x="153" y="306"/>
                    </a:lnTo>
                    <a:lnTo>
                      <a:pt x="157" y="304"/>
                    </a:lnTo>
                    <a:lnTo>
                      <a:pt x="159" y="301"/>
                    </a:lnTo>
                    <a:lnTo>
                      <a:pt x="160" y="298"/>
                    </a:lnTo>
                    <a:lnTo>
                      <a:pt x="163" y="288"/>
                    </a:lnTo>
                    <a:lnTo>
                      <a:pt x="167" y="278"/>
                    </a:lnTo>
                    <a:lnTo>
                      <a:pt x="172" y="270"/>
                    </a:lnTo>
                    <a:lnTo>
                      <a:pt x="178" y="261"/>
                    </a:lnTo>
                    <a:lnTo>
                      <a:pt x="185" y="254"/>
                    </a:lnTo>
                    <a:lnTo>
                      <a:pt x="192" y="247"/>
                    </a:lnTo>
                    <a:lnTo>
                      <a:pt x="198" y="240"/>
                    </a:lnTo>
                    <a:lnTo>
                      <a:pt x="203" y="234"/>
                    </a:lnTo>
                    <a:lnTo>
                      <a:pt x="208" y="227"/>
                    </a:lnTo>
                    <a:lnTo>
                      <a:pt x="211" y="221"/>
                    </a:lnTo>
                    <a:lnTo>
                      <a:pt x="214" y="212"/>
                    </a:lnTo>
                    <a:lnTo>
                      <a:pt x="217" y="202"/>
                    </a:lnTo>
                    <a:lnTo>
                      <a:pt x="220" y="192"/>
                    </a:lnTo>
                    <a:lnTo>
                      <a:pt x="224" y="182"/>
                    </a:lnTo>
                    <a:lnTo>
                      <a:pt x="228" y="173"/>
                    </a:lnTo>
                    <a:lnTo>
                      <a:pt x="233" y="164"/>
                    </a:lnTo>
                    <a:lnTo>
                      <a:pt x="239" y="156"/>
                    </a:lnTo>
                    <a:lnTo>
                      <a:pt x="247" y="150"/>
                    </a:lnTo>
                    <a:lnTo>
                      <a:pt x="257" y="145"/>
                    </a:lnTo>
                    <a:lnTo>
                      <a:pt x="268" y="142"/>
                    </a:lnTo>
                    <a:lnTo>
                      <a:pt x="269" y="142"/>
                    </a:lnTo>
                    <a:lnTo>
                      <a:pt x="270" y="141"/>
                    </a:lnTo>
                    <a:lnTo>
                      <a:pt x="271" y="140"/>
                    </a:lnTo>
                    <a:lnTo>
                      <a:pt x="272" y="140"/>
                    </a:lnTo>
                    <a:lnTo>
                      <a:pt x="273" y="139"/>
                    </a:lnTo>
                    <a:lnTo>
                      <a:pt x="275" y="137"/>
                    </a:lnTo>
                    <a:lnTo>
                      <a:pt x="276" y="136"/>
                    </a:lnTo>
                    <a:lnTo>
                      <a:pt x="276" y="135"/>
                    </a:lnTo>
                    <a:lnTo>
                      <a:pt x="276" y="133"/>
                    </a:lnTo>
                    <a:lnTo>
                      <a:pt x="276" y="132"/>
                    </a:lnTo>
                    <a:lnTo>
                      <a:pt x="273" y="117"/>
                    </a:lnTo>
                    <a:lnTo>
                      <a:pt x="275" y="103"/>
                    </a:lnTo>
                    <a:lnTo>
                      <a:pt x="279" y="92"/>
                    </a:lnTo>
                    <a:lnTo>
                      <a:pt x="288" y="82"/>
                    </a:lnTo>
                    <a:lnTo>
                      <a:pt x="298" y="73"/>
                    </a:lnTo>
                    <a:lnTo>
                      <a:pt x="310" y="67"/>
                    </a:lnTo>
                    <a:lnTo>
                      <a:pt x="323" y="62"/>
                    </a:lnTo>
                    <a:lnTo>
                      <a:pt x="337" y="58"/>
                    </a:lnTo>
                    <a:lnTo>
                      <a:pt x="351" y="56"/>
                    </a:lnTo>
                    <a:lnTo>
                      <a:pt x="364" y="55"/>
                    </a:lnTo>
                    <a:lnTo>
                      <a:pt x="364" y="54"/>
                    </a:lnTo>
                    <a:lnTo>
                      <a:pt x="365" y="54"/>
                    </a:lnTo>
                    <a:lnTo>
                      <a:pt x="365" y="53"/>
                    </a:lnTo>
                    <a:lnTo>
                      <a:pt x="365" y="52"/>
                    </a:lnTo>
                    <a:lnTo>
                      <a:pt x="364" y="48"/>
                    </a:lnTo>
                    <a:lnTo>
                      <a:pt x="364" y="45"/>
                    </a:lnTo>
                    <a:lnTo>
                      <a:pt x="364" y="40"/>
                    </a:lnTo>
                    <a:lnTo>
                      <a:pt x="364" y="36"/>
                    </a:lnTo>
                    <a:lnTo>
                      <a:pt x="364" y="32"/>
                    </a:lnTo>
                    <a:lnTo>
                      <a:pt x="364" y="29"/>
                    </a:lnTo>
                    <a:lnTo>
                      <a:pt x="366" y="25"/>
                    </a:lnTo>
                    <a:lnTo>
                      <a:pt x="367" y="22"/>
                    </a:lnTo>
                    <a:lnTo>
                      <a:pt x="370" y="19"/>
                    </a:lnTo>
                    <a:lnTo>
                      <a:pt x="372" y="16"/>
                    </a:lnTo>
                    <a:lnTo>
                      <a:pt x="376" y="12"/>
                    </a:lnTo>
                    <a:lnTo>
                      <a:pt x="380" y="9"/>
                    </a:lnTo>
                    <a:lnTo>
                      <a:pt x="383" y="6"/>
                    </a:lnTo>
                    <a:lnTo>
                      <a:pt x="388" y="4"/>
                    </a:lnTo>
                    <a:lnTo>
                      <a:pt x="393" y="2"/>
                    </a:lnTo>
                    <a:lnTo>
                      <a:pt x="398" y="0"/>
                    </a:lnTo>
                    <a:lnTo>
                      <a:pt x="402" y="0"/>
                    </a:lnTo>
                    <a:lnTo>
                      <a:pt x="408" y="0"/>
                    </a:lnTo>
                    <a:lnTo>
                      <a:pt x="413" y="0"/>
                    </a:lnTo>
                    <a:lnTo>
                      <a:pt x="418" y="0"/>
                    </a:lnTo>
                    <a:lnTo>
                      <a:pt x="421" y="2"/>
                    </a:lnTo>
                    <a:lnTo>
                      <a:pt x="423" y="3"/>
                    </a:lnTo>
                    <a:lnTo>
                      <a:pt x="426" y="4"/>
                    </a:lnTo>
                    <a:lnTo>
                      <a:pt x="428" y="7"/>
                    </a:lnTo>
                    <a:lnTo>
                      <a:pt x="431" y="8"/>
                    </a:lnTo>
                    <a:lnTo>
                      <a:pt x="433" y="10"/>
                    </a:lnTo>
                    <a:lnTo>
                      <a:pt x="435" y="12"/>
                    </a:lnTo>
                    <a:lnTo>
                      <a:pt x="437" y="14"/>
                    </a:lnTo>
                    <a:lnTo>
                      <a:pt x="439" y="16"/>
                    </a:lnTo>
                    <a:lnTo>
                      <a:pt x="441" y="17"/>
                    </a:lnTo>
                    <a:lnTo>
                      <a:pt x="447" y="23"/>
                    </a:lnTo>
                    <a:lnTo>
                      <a:pt x="454" y="27"/>
                    </a:lnTo>
                    <a:lnTo>
                      <a:pt x="460" y="31"/>
                    </a:lnTo>
                    <a:lnTo>
                      <a:pt x="466" y="35"/>
                    </a:lnTo>
                    <a:lnTo>
                      <a:pt x="472" y="39"/>
                    </a:lnTo>
                    <a:lnTo>
                      <a:pt x="478" y="44"/>
                    </a:lnTo>
                    <a:lnTo>
                      <a:pt x="484" y="48"/>
                    </a:lnTo>
                    <a:lnTo>
                      <a:pt x="489" y="54"/>
                    </a:lnTo>
                    <a:lnTo>
                      <a:pt x="494" y="60"/>
                    </a:lnTo>
                    <a:lnTo>
                      <a:pt x="497" y="67"/>
                    </a:lnTo>
                    <a:lnTo>
                      <a:pt x="498" y="68"/>
                    </a:lnTo>
                    <a:lnTo>
                      <a:pt x="498" y="69"/>
                    </a:lnTo>
                    <a:lnTo>
                      <a:pt x="499" y="70"/>
                    </a:lnTo>
                    <a:lnTo>
                      <a:pt x="499" y="71"/>
                    </a:lnTo>
                    <a:lnTo>
                      <a:pt x="500" y="72"/>
                    </a:lnTo>
                    <a:lnTo>
                      <a:pt x="500" y="73"/>
                    </a:lnTo>
                    <a:lnTo>
                      <a:pt x="500" y="77"/>
                    </a:lnTo>
                    <a:lnTo>
                      <a:pt x="500" y="81"/>
                    </a:lnTo>
                    <a:lnTo>
                      <a:pt x="498" y="85"/>
                    </a:lnTo>
                    <a:lnTo>
                      <a:pt x="496" y="89"/>
                    </a:lnTo>
                    <a:lnTo>
                      <a:pt x="494" y="93"/>
                    </a:lnTo>
                    <a:lnTo>
                      <a:pt x="491" y="97"/>
                    </a:lnTo>
                    <a:lnTo>
                      <a:pt x="489" y="101"/>
                    </a:lnTo>
                    <a:lnTo>
                      <a:pt x="488" y="104"/>
                    </a:lnTo>
                    <a:lnTo>
                      <a:pt x="486" y="108"/>
                    </a:lnTo>
                    <a:lnTo>
                      <a:pt x="485" y="111"/>
                    </a:lnTo>
                    <a:lnTo>
                      <a:pt x="486" y="112"/>
                    </a:lnTo>
                    <a:lnTo>
                      <a:pt x="486" y="113"/>
                    </a:lnTo>
                    <a:lnTo>
                      <a:pt x="488" y="118"/>
                    </a:lnTo>
                    <a:lnTo>
                      <a:pt x="491" y="121"/>
                    </a:lnTo>
                    <a:lnTo>
                      <a:pt x="495" y="125"/>
                    </a:lnTo>
                    <a:lnTo>
                      <a:pt x="500" y="128"/>
                    </a:lnTo>
                    <a:lnTo>
                      <a:pt x="505" y="131"/>
                    </a:lnTo>
                    <a:lnTo>
                      <a:pt x="510" y="134"/>
                    </a:lnTo>
                    <a:lnTo>
                      <a:pt x="514" y="137"/>
                    </a:lnTo>
                    <a:lnTo>
                      <a:pt x="519" y="142"/>
                    </a:lnTo>
                    <a:lnTo>
                      <a:pt x="521" y="146"/>
                    </a:lnTo>
                    <a:lnTo>
                      <a:pt x="523" y="152"/>
                    </a:lnTo>
                    <a:lnTo>
                      <a:pt x="523" y="153"/>
                    </a:lnTo>
                    <a:lnTo>
                      <a:pt x="523" y="154"/>
                    </a:lnTo>
                    <a:lnTo>
                      <a:pt x="523" y="155"/>
                    </a:lnTo>
                    <a:lnTo>
                      <a:pt x="523" y="156"/>
                    </a:lnTo>
                    <a:lnTo>
                      <a:pt x="523" y="157"/>
                    </a:lnTo>
                    <a:lnTo>
                      <a:pt x="522" y="163"/>
                    </a:lnTo>
                    <a:lnTo>
                      <a:pt x="520" y="168"/>
                    </a:lnTo>
                    <a:lnTo>
                      <a:pt x="516" y="173"/>
                    </a:lnTo>
                    <a:lnTo>
                      <a:pt x="513" y="178"/>
                    </a:lnTo>
                    <a:lnTo>
                      <a:pt x="508" y="182"/>
                    </a:lnTo>
                    <a:lnTo>
                      <a:pt x="504" y="186"/>
                    </a:lnTo>
                    <a:lnTo>
                      <a:pt x="499" y="190"/>
                    </a:lnTo>
                    <a:lnTo>
                      <a:pt x="494" y="194"/>
                    </a:lnTo>
                    <a:lnTo>
                      <a:pt x="490" y="197"/>
                    </a:lnTo>
                    <a:lnTo>
                      <a:pt x="486" y="201"/>
                    </a:lnTo>
                  </a:path>
                </a:pathLst>
              </a:custGeom>
              <a:solidFill>
                <a:srgbClr val="FF77B4"/>
              </a:solidFill>
              <a:ln w="9525" cap="rnd">
                <a:noFill/>
                <a:round/>
                <a:headEnd/>
                <a:tailEnd/>
              </a:ln>
            </p:spPr>
            <p:txBody>
              <a:bodyPr/>
              <a:lstStyle/>
              <a:p>
                <a:endParaRPr lang="en-US"/>
              </a:p>
            </p:txBody>
          </p:sp>
          <p:sp>
            <p:nvSpPr>
              <p:cNvPr id="84708" name="Freeform 740"/>
              <p:cNvSpPr>
                <a:spLocks noChangeAspect="1"/>
              </p:cNvSpPr>
              <p:nvPr/>
            </p:nvSpPr>
            <p:spPr bwMode="auto">
              <a:xfrm>
                <a:off x="5741" y="1115"/>
                <a:ext cx="251" cy="230"/>
              </a:xfrm>
              <a:custGeom>
                <a:avLst/>
                <a:gdLst>
                  <a:gd name="T0" fmla="*/ 58 w 515"/>
                  <a:gd name="T1" fmla="*/ 25 h 472"/>
                  <a:gd name="T2" fmla="*/ 59 w 515"/>
                  <a:gd name="T3" fmla="*/ 28 h 472"/>
                  <a:gd name="T4" fmla="*/ 58 w 515"/>
                  <a:gd name="T5" fmla="*/ 30 h 472"/>
                  <a:gd name="T6" fmla="*/ 58 w 515"/>
                  <a:gd name="T7" fmla="*/ 33 h 472"/>
                  <a:gd name="T8" fmla="*/ 55 w 515"/>
                  <a:gd name="T9" fmla="*/ 42 h 472"/>
                  <a:gd name="T10" fmla="*/ 51 w 515"/>
                  <a:gd name="T11" fmla="*/ 45 h 472"/>
                  <a:gd name="T12" fmla="*/ 50 w 515"/>
                  <a:gd name="T13" fmla="*/ 49 h 472"/>
                  <a:gd name="T14" fmla="*/ 48 w 515"/>
                  <a:gd name="T15" fmla="*/ 50 h 472"/>
                  <a:gd name="T16" fmla="*/ 45 w 515"/>
                  <a:gd name="T17" fmla="*/ 51 h 472"/>
                  <a:gd name="T18" fmla="*/ 45 w 515"/>
                  <a:gd name="T19" fmla="*/ 52 h 472"/>
                  <a:gd name="T20" fmla="*/ 43 w 515"/>
                  <a:gd name="T21" fmla="*/ 54 h 472"/>
                  <a:gd name="T22" fmla="*/ 39 w 515"/>
                  <a:gd name="T23" fmla="*/ 53 h 472"/>
                  <a:gd name="T24" fmla="*/ 34 w 515"/>
                  <a:gd name="T25" fmla="*/ 51 h 472"/>
                  <a:gd name="T26" fmla="*/ 32 w 515"/>
                  <a:gd name="T27" fmla="*/ 52 h 472"/>
                  <a:gd name="T28" fmla="*/ 31 w 515"/>
                  <a:gd name="T29" fmla="*/ 54 h 472"/>
                  <a:gd name="T30" fmla="*/ 28 w 515"/>
                  <a:gd name="T31" fmla="*/ 54 h 472"/>
                  <a:gd name="T32" fmla="*/ 25 w 515"/>
                  <a:gd name="T33" fmla="*/ 52 h 472"/>
                  <a:gd name="T34" fmla="*/ 23 w 515"/>
                  <a:gd name="T35" fmla="*/ 50 h 472"/>
                  <a:gd name="T36" fmla="*/ 17 w 515"/>
                  <a:gd name="T37" fmla="*/ 48 h 472"/>
                  <a:gd name="T38" fmla="*/ 4 w 515"/>
                  <a:gd name="T39" fmla="*/ 49 h 472"/>
                  <a:gd name="T40" fmla="*/ 0 w 515"/>
                  <a:gd name="T41" fmla="*/ 47 h 472"/>
                  <a:gd name="T42" fmla="*/ 0 w 515"/>
                  <a:gd name="T43" fmla="*/ 45 h 472"/>
                  <a:gd name="T44" fmla="*/ 3 w 515"/>
                  <a:gd name="T45" fmla="*/ 43 h 472"/>
                  <a:gd name="T46" fmla="*/ 6 w 515"/>
                  <a:gd name="T47" fmla="*/ 43 h 472"/>
                  <a:gd name="T48" fmla="*/ 8 w 515"/>
                  <a:gd name="T49" fmla="*/ 41 h 472"/>
                  <a:gd name="T50" fmla="*/ 9 w 515"/>
                  <a:gd name="T51" fmla="*/ 40 h 472"/>
                  <a:gd name="T52" fmla="*/ 11 w 515"/>
                  <a:gd name="T53" fmla="*/ 39 h 472"/>
                  <a:gd name="T54" fmla="*/ 12 w 515"/>
                  <a:gd name="T55" fmla="*/ 38 h 472"/>
                  <a:gd name="T56" fmla="*/ 13 w 515"/>
                  <a:gd name="T57" fmla="*/ 37 h 472"/>
                  <a:gd name="T58" fmla="*/ 15 w 515"/>
                  <a:gd name="T59" fmla="*/ 36 h 472"/>
                  <a:gd name="T60" fmla="*/ 18 w 515"/>
                  <a:gd name="T61" fmla="*/ 34 h 472"/>
                  <a:gd name="T62" fmla="*/ 20 w 515"/>
                  <a:gd name="T63" fmla="*/ 30 h 472"/>
                  <a:gd name="T64" fmla="*/ 24 w 515"/>
                  <a:gd name="T65" fmla="*/ 25 h 472"/>
                  <a:gd name="T66" fmla="*/ 26 w 515"/>
                  <a:gd name="T67" fmla="*/ 19 h 472"/>
                  <a:gd name="T68" fmla="*/ 30 w 515"/>
                  <a:gd name="T69" fmla="*/ 16 h 472"/>
                  <a:gd name="T70" fmla="*/ 31 w 515"/>
                  <a:gd name="T71" fmla="*/ 16 h 472"/>
                  <a:gd name="T72" fmla="*/ 31 w 515"/>
                  <a:gd name="T73" fmla="*/ 13 h 472"/>
                  <a:gd name="T74" fmla="*/ 37 w 515"/>
                  <a:gd name="T75" fmla="*/ 7 h 472"/>
                  <a:gd name="T76" fmla="*/ 41 w 515"/>
                  <a:gd name="T77" fmla="*/ 6 h 472"/>
                  <a:gd name="T78" fmla="*/ 41 w 515"/>
                  <a:gd name="T79" fmla="*/ 6 h 472"/>
                  <a:gd name="T80" fmla="*/ 41 w 515"/>
                  <a:gd name="T81" fmla="*/ 5 h 472"/>
                  <a:gd name="T82" fmla="*/ 42 w 515"/>
                  <a:gd name="T83" fmla="*/ 2 h 472"/>
                  <a:gd name="T84" fmla="*/ 44 w 515"/>
                  <a:gd name="T85" fmla="*/ 0 h 472"/>
                  <a:gd name="T86" fmla="*/ 47 w 515"/>
                  <a:gd name="T87" fmla="*/ 0 h 472"/>
                  <a:gd name="T88" fmla="*/ 49 w 515"/>
                  <a:gd name="T89" fmla="*/ 1 h 472"/>
                  <a:gd name="T90" fmla="*/ 50 w 515"/>
                  <a:gd name="T91" fmla="*/ 2 h 472"/>
                  <a:gd name="T92" fmla="*/ 54 w 515"/>
                  <a:gd name="T93" fmla="*/ 5 h 472"/>
                  <a:gd name="T94" fmla="*/ 57 w 515"/>
                  <a:gd name="T95" fmla="*/ 8 h 472"/>
                  <a:gd name="T96" fmla="*/ 57 w 515"/>
                  <a:gd name="T97" fmla="*/ 8 h 472"/>
                  <a:gd name="T98" fmla="*/ 57 w 515"/>
                  <a:gd name="T99" fmla="*/ 9 h 472"/>
                  <a:gd name="T100" fmla="*/ 55 w 515"/>
                  <a:gd name="T101" fmla="*/ 12 h 472"/>
                  <a:gd name="T102" fmla="*/ 55 w 515"/>
                  <a:gd name="T103" fmla="*/ 13 h 472"/>
                  <a:gd name="T104" fmla="*/ 55 w 515"/>
                  <a:gd name="T105" fmla="*/ 13 h 472"/>
                  <a:gd name="T106" fmla="*/ 57 w 515"/>
                  <a:gd name="T107" fmla="*/ 15 h 472"/>
                  <a:gd name="T108" fmla="*/ 59 w 515"/>
                  <a:gd name="T109" fmla="*/ 18 h 472"/>
                  <a:gd name="T110" fmla="*/ 59 w 515"/>
                  <a:gd name="T111" fmla="*/ 18 h 472"/>
                  <a:gd name="T112" fmla="*/ 59 w 515"/>
                  <a:gd name="T113" fmla="*/ 18 h 472"/>
                  <a:gd name="T114" fmla="*/ 57 w 515"/>
                  <a:gd name="T115" fmla="*/ 21 h 4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5"/>
                  <a:gd name="T175" fmla="*/ 0 h 472"/>
                  <a:gd name="T176" fmla="*/ 515 w 515"/>
                  <a:gd name="T177" fmla="*/ 472 h 4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5" h="472">
                    <a:moveTo>
                      <a:pt x="475" y="199"/>
                    </a:moveTo>
                    <a:lnTo>
                      <a:pt x="481" y="201"/>
                    </a:lnTo>
                    <a:lnTo>
                      <a:pt x="487" y="204"/>
                    </a:lnTo>
                    <a:lnTo>
                      <a:pt x="494" y="207"/>
                    </a:lnTo>
                    <a:lnTo>
                      <a:pt x="499" y="211"/>
                    </a:lnTo>
                    <a:lnTo>
                      <a:pt x="504" y="215"/>
                    </a:lnTo>
                    <a:lnTo>
                      <a:pt x="508" y="220"/>
                    </a:lnTo>
                    <a:lnTo>
                      <a:pt x="511" y="225"/>
                    </a:lnTo>
                    <a:lnTo>
                      <a:pt x="513" y="231"/>
                    </a:lnTo>
                    <a:lnTo>
                      <a:pt x="514" y="237"/>
                    </a:lnTo>
                    <a:lnTo>
                      <a:pt x="513" y="244"/>
                    </a:lnTo>
                    <a:lnTo>
                      <a:pt x="513" y="247"/>
                    </a:lnTo>
                    <a:lnTo>
                      <a:pt x="510" y="250"/>
                    </a:lnTo>
                    <a:lnTo>
                      <a:pt x="508" y="253"/>
                    </a:lnTo>
                    <a:lnTo>
                      <a:pt x="505" y="256"/>
                    </a:lnTo>
                    <a:lnTo>
                      <a:pt x="503" y="259"/>
                    </a:lnTo>
                    <a:lnTo>
                      <a:pt x="500" y="261"/>
                    </a:lnTo>
                    <a:lnTo>
                      <a:pt x="497" y="264"/>
                    </a:lnTo>
                    <a:lnTo>
                      <a:pt x="496" y="266"/>
                    </a:lnTo>
                    <a:lnTo>
                      <a:pt x="495" y="269"/>
                    </a:lnTo>
                    <a:lnTo>
                      <a:pt x="495" y="273"/>
                    </a:lnTo>
                    <a:lnTo>
                      <a:pt x="497" y="286"/>
                    </a:lnTo>
                    <a:lnTo>
                      <a:pt x="497" y="300"/>
                    </a:lnTo>
                    <a:lnTo>
                      <a:pt x="496" y="314"/>
                    </a:lnTo>
                    <a:lnTo>
                      <a:pt x="492" y="328"/>
                    </a:lnTo>
                    <a:lnTo>
                      <a:pt x="486" y="341"/>
                    </a:lnTo>
                    <a:lnTo>
                      <a:pt x="479" y="352"/>
                    </a:lnTo>
                    <a:lnTo>
                      <a:pt x="470" y="362"/>
                    </a:lnTo>
                    <a:lnTo>
                      <a:pt x="459" y="370"/>
                    </a:lnTo>
                    <a:lnTo>
                      <a:pt x="446" y="375"/>
                    </a:lnTo>
                    <a:lnTo>
                      <a:pt x="433" y="377"/>
                    </a:lnTo>
                    <a:lnTo>
                      <a:pt x="435" y="383"/>
                    </a:lnTo>
                    <a:lnTo>
                      <a:pt x="437" y="389"/>
                    </a:lnTo>
                    <a:lnTo>
                      <a:pt x="439" y="394"/>
                    </a:lnTo>
                    <a:lnTo>
                      <a:pt x="440" y="400"/>
                    </a:lnTo>
                    <a:lnTo>
                      <a:pt x="440" y="405"/>
                    </a:lnTo>
                    <a:lnTo>
                      <a:pt x="440" y="411"/>
                    </a:lnTo>
                    <a:lnTo>
                      <a:pt x="439" y="415"/>
                    </a:lnTo>
                    <a:lnTo>
                      <a:pt x="436" y="420"/>
                    </a:lnTo>
                    <a:lnTo>
                      <a:pt x="433" y="424"/>
                    </a:lnTo>
                    <a:lnTo>
                      <a:pt x="430" y="428"/>
                    </a:lnTo>
                    <a:lnTo>
                      <a:pt x="425" y="430"/>
                    </a:lnTo>
                    <a:lnTo>
                      <a:pt x="421" y="433"/>
                    </a:lnTo>
                    <a:lnTo>
                      <a:pt x="417" y="434"/>
                    </a:lnTo>
                    <a:lnTo>
                      <a:pt x="413" y="436"/>
                    </a:lnTo>
                    <a:lnTo>
                      <a:pt x="408" y="437"/>
                    </a:lnTo>
                    <a:lnTo>
                      <a:pt x="405" y="437"/>
                    </a:lnTo>
                    <a:lnTo>
                      <a:pt x="400" y="437"/>
                    </a:lnTo>
                    <a:lnTo>
                      <a:pt x="395" y="437"/>
                    </a:lnTo>
                    <a:lnTo>
                      <a:pt x="391" y="437"/>
                    </a:lnTo>
                    <a:lnTo>
                      <a:pt x="386" y="437"/>
                    </a:lnTo>
                    <a:lnTo>
                      <a:pt x="386" y="440"/>
                    </a:lnTo>
                    <a:lnTo>
                      <a:pt x="386" y="444"/>
                    </a:lnTo>
                    <a:lnTo>
                      <a:pt x="386" y="448"/>
                    </a:lnTo>
                    <a:lnTo>
                      <a:pt x="386" y="452"/>
                    </a:lnTo>
                    <a:lnTo>
                      <a:pt x="385" y="455"/>
                    </a:lnTo>
                    <a:lnTo>
                      <a:pt x="383" y="458"/>
                    </a:lnTo>
                    <a:lnTo>
                      <a:pt x="381" y="461"/>
                    </a:lnTo>
                    <a:lnTo>
                      <a:pt x="379" y="463"/>
                    </a:lnTo>
                    <a:lnTo>
                      <a:pt x="375" y="465"/>
                    </a:lnTo>
                    <a:lnTo>
                      <a:pt x="371" y="465"/>
                    </a:lnTo>
                    <a:lnTo>
                      <a:pt x="363" y="466"/>
                    </a:lnTo>
                    <a:lnTo>
                      <a:pt x="354" y="465"/>
                    </a:lnTo>
                    <a:lnTo>
                      <a:pt x="347" y="462"/>
                    </a:lnTo>
                    <a:lnTo>
                      <a:pt x="340" y="459"/>
                    </a:lnTo>
                    <a:lnTo>
                      <a:pt x="333" y="456"/>
                    </a:lnTo>
                    <a:lnTo>
                      <a:pt x="326" y="452"/>
                    </a:lnTo>
                    <a:lnTo>
                      <a:pt x="319" y="449"/>
                    </a:lnTo>
                    <a:lnTo>
                      <a:pt x="311" y="445"/>
                    </a:lnTo>
                    <a:lnTo>
                      <a:pt x="303" y="443"/>
                    </a:lnTo>
                    <a:lnTo>
                      <a:pt x="295" y="442"/>
                    </a:lnTo>
                    <a:lnTo>
                      <a:pt x="291" y="442"/>
                    </a:lnTo>
                    <a:lnTo>
                      <a:pt x="288" y="443"/>
                    </a:lnTo>
                    <a:lnTo>
                      <a:pt x="285" y="443"/>
                    </a:lnTo>
                    <a:lnTo>
                      <a:pt x="283" y="445"/>
                    </a:lnTo>
                    <a:lnTo>
                      <a:pt x="281" y="447"/>
                    </a:lnTo>
                    <a:lnTo>
                      <a:pt x="280" y="449"/>
                    </a:lnTo>
                    <a:lnTo>
                      <a:pt x="278" y="452"/>
                    </a:lnTo>
                    <a:lnTo>
                      <a:pt x="277" y="456"/>
                    </a:lnTo>
                    <a:lnTo>
                      <a:pt x="275" y="459"/>
                    </a:lnTo>
                    <a:lnTo>
                      <a:pt x="274" y="462"/>
                    </a:lnTo>
                    <a:lnTo>
                      <a:pt x="270" y="467"/>
                    </a:lnTo>
                    <a:lnTo>
                      <a:pt x="266" y="470"/>
                    </a:lnTo>
                    <a:lnTo>
                      <a:pt x="261" y="471"/>
                    </a:lnTo>
                    <a:lnTo>
                      <a:pt x="256" y="471"/>
                    </a:lnTo>
                    <a:lnTo>
                      <a:pt x="250" y="469"/>
                    </a:lnTo>
                    <a:lnTo>
                      <a:pt x="243" y="467"/>
                    </a:lnTo>
                    <a:lnTo>
                      <a:pt x="237" y="464"/>
                    </a:lnTo>
                    <a:lnTo>
                      <a:pt x="232" y="461"/>
                    </a:lnTo>
                    <a:lnTo>
                      <a:pt x="226" y="459"/>
                    </a:lnTo>
                    <a:lnTo>
                      <a:pt x="221" y="456"/>
                    </a:lnTo>
                    <a:lnTo>
                      <a:pt x="217" y="454"/>
                    </a:lnTo>
                    <a:lnTo>
                      <a:pt x="214" y="451"/>
                    </a:lnTo>
                    <a:lnTo>
                      <a:pt x="211" y="447"/>
                    </a:lnTo>
                    <a:lnTo>
                      <a:pt x="210" y="444"/>
                    </a:lnTo>
                    <a:lnTo>
                      <a:pt x="208" y="440"/>
                    </a:lnTo>
                    <a:lnTo>
                      <a:pt x="207" y="437"/>
                    </a:lnTo>
                    <a:lnTo>
                      <a:pt x="205" y="433"/>
                    </a:lnTo>
                    <a:lnTo>
                      <a:pt x="204" y="430"/>
                    </a:lnTo>
                    <a:lnTo>
                      <a:pt x="201" y="427"/>
                    </a:lnTo>
                    <a:lnTo>
                      <a:pt x="197" y="425"/>
                    </a:lnTo>
                    <a:lnTo>
                      <a:pt x="180" y="421"/>
                    </a:lnTo>
                    <a:lnTo>
                      <a:pt x="162" y="418"/>
                    </a:lnTo>
                    <a:lnTo>
                      <a:pt x="145" y="418"/>
                    </a:lnTo>
                    <a:lnTo>
                      <a:pt x="126" y="420"/>
                    </a:lnTo>
                    <a:lnTo>
                      <a:pt x="109" y="422"/>
                    </a:lnTo>
                    <a:lnTo>
                      <a:pt x="91" y="424"/>
                    </a:lnTo>
                    <a:lnTo>
                      <a:pt x="72" y="426"/>
                    </a:lnTo>
                    <a:lnTo>
                      <a:pt x="55" y="427"/>
                    </a:lnTo>
                    <a:lnTo>
                      <a:pt x="37" y="425"/>
                    </a:lnTo>
                    <a:lnTo>
                      <a:pt x="19" y="421"/>
                    </a:lnTo>
                    <a:lnTo>
                      <a:pt x="15" y="420"/>
                    </a:lnTo>
                    <a:lnTo>
                      <a:pt x="12" y="418"/>
                    </a:lnTo>
                    <a:lnTo>
                      <a:pt x="9" y="414"/>
                    </a:lnTo>
                    <a:lnTo>
                      <a:pt x="6" y="411"/>
                    </a:lnTo>
                    <a:lnTo>
                      <a:pt x="3" y="408"/>
                    </a:lnTo>
                    <a:lnTo>
                      <a:pt x="1" y="405"/>
                    </a:lnTo>
                    <a:lnTo>
                      <a:pt x="0" y="401"/>
                    </a:lnTo>
                    <a:lnTo>
                      <a:pt x="0" y="397"/>
                    </a:lnTo>
                    <a:lnTo>
                      <a:pt x="2" y="392"/>
                    </a:lnTo>
                    <a:lnTo>
                      <a:pt x="4" y="389"/>
                    </a:lnTo>
                    <a:lnTo>
                      <a:pt x="7" y="385"/>
                    </a:lnTo>
                    <a:lnTo>
                      <a:pt x="11" y="381"/>
                    </a:lnTo>
                    <a:lnTo>
                      <a:pt x="15" y="377"/>
                    </a:lnTo>
                    <a:lnTo>
                      <a:pt x="19" y="374"/>
                    </a:lnTo>
                    <a:lnTo>
                      <a:pt x="24" y="372"/>
                    </a:lnTo>
                    <a:lnTo>
                      <a:pt x="29" y="370"/>
                    </a:lnTo>
                    <a:lnTo>
                      <a:pt x="34" y="369"/>
                    </a:lnTo>
                    <a:lnTo>
                      <a:pt x="40" y="368"/>
                    </a:lnTo>
                    <a:lnTo>
                      <a:pt x="46" y="369"/>
                    </a:lnTo>
                    <a:lnTo>
                      <a:pt x="53" y="370"/>
                    </a:lnTo>
                    <a:lnTo>
                      <a:pt x="54" y="370"/>
                    </a:lnTo>
                    <a:lnTo>
                      <a:pt x="56" y="369"/>
                    </a:lnTo>
                    <a:lnTo>
                      <a:pt x="59" y="367"/>
                    </a:lnTo>
                    <a:lnTo>
                      <a:pt x="61" y="364"/>
                    </a:lnTo>
                    <a:lnTo>
                      <a:pt x="63" y="361"/>
                    </a:lnTo>
                    <a:lnTo>
                      <a:pt x="66" y="358"/>
                    </a:lnTo>
                    <a:lnTo>
                      <a:pt x="69" y="354"/>
                    </a:lnTo>
                    <a:lnTo>
                      <a:pt x="72" y="351"/>
                    </a:lnTo>
                    <a:lnTo>
                      <a:pt x="75" y="348"/>
                    </a:lnTo>
                    <a:lnTo>
                      <a:pt x="78" y="347"/>
                    </a:lnTo>
                    <a:lnTo>
                      <a:pt x="80" y="345"/>
                    </a:lnTo>
                    <a:lnTo>
                      <a:pt x="82" y="345"/>
                    </a:lnTo>
                    <a:lnTo>
                      <a:pt x="84" y="344"/>
                    </a:lnTo>
                    <a:lnTo>
                      <a:pt x="86" y="342"/>
                    </a:lnTo>
                    <a:lnTo>
                      <a:pt x="88" y="342"/>
                    </a:lnTo>
                    <a:lnTo>
                      <a:pt x="90" y="341"/>
                    </a:lnTo>
                    <a:lnTo>
                      <a:pt x="92" y="340"/>
                    </a:lnTo>
                    <a:lnTo>
                      <a:pt x="94" y="338"/>
                    </a:lnTo>
                    <a:lnTo>
                      <a:pt x="96" y="338"/>
                    </a:lnTo>
                    <a:lnTo>
                      <a:pt x="97" y="336"/>
                    </a:lnTo>
                    <a:lnTo>
                      <a:pt x="100" y="335"/>
                    </a:lnTo>
                    <a:lnTo>
                      <a:pt x="102" y="333"/>
                    </a:lnTo>
                    <a:lnTo>
                      <a:pt x="104" y="331"/>
                    </a:lnTo>
                    <a:lnTo>
                      <a:pt x="105" y="329"/>
                    </a:lnTo>
                    <a:lnTo>
                      <a:pt x="107" y="327"/>
                    </a:lnTo>
                    <a:lnTo>
                      <a:pt x="109" y="325"/>
                    </a:lnTo>
                    <a:lnTo>
                      <a:pt x="110" y="323"/>
                    </a:lnTo>
                    <a:lnTo>
                      <a:pt x="113" y="321"/>
                    </a:lnTo>
                    <a:lnTo>
                      <a:pt x="114" y="319"/>
                    </a:lnTo>
                    <a:lnTo>
                      <a:pt x="116" y="318"/>
                    </a:lnTo>
                    <a:lnTo>
                      <a:pt x="121" y="315"/>
                    </a:lnTo>
                    <a:lnTo>
                      <a:pt x="126" y="313"/>
                    </a:lnTo>
                    <a:lnTo>
                      <a:pt x="132" y="310"/>
                    </a:lnTo>
                    <a:lnTo>
                      <a:pt x="137" y="308"/>
                    </a:lnTo>
                    <a:lnTo>
                      <a:pt x="142" y="306"/>
                    </a:lnTo>
                    <a:lnTo>
                      <a:pt x="147" y="304"/>
                    </a:lnTo>
                    <a:lnTo>
                      <a:pt x="151" y="301"/>
                    </a:lnTo>
                    <a:lnTo>
                      <a:pt x="154" y="299"/>
                    </a:lnTo>
                    <a:lnTo>
                      <a:pt x="156" y="296"/>
                    </a:lnTo>
                    <a:lnTo>
                      <a:pt x="158" y="293"/>
                    </a:lnTo>
                    <a:lnTo>
                      <a:pt x="160" y="283"/>
                    </a:lnTo>
                    <a:lnTo>
                      <a:pt x="164" y="273"/>
                    </a:lnTo>
                    <a:lnTo>
                      <a:pt x="169" y="265"/>
                    </a:lnTo>
                    <a:lnTo>
                      <a:pt x="175" y="257"/>
                    </a:lnTo>
                    <a:lnTo>
                      <a:pt x="182" y="250"/>
                    </a:lnTo>
                    <a:lnTo>
                      <a:pt x="188" y="243"/>
                    </a:lnTo>
                    <a:lnTo>
                      <a:pt x="194" y="237"/>
                    </a:lnTo>
                    <a:lnTo>
                      <a:pt x="199" y="230"/>
                    </a:lnTo>
                    <a:lnTo>
                      <a:pt x="204" y="224"/>
                    </a:lnTo>
                    <a:lnTo>
                      <a:pt x="207" y="218"/>
                    </a:lnTo>
                    <a:lnTo>
                      <a:pt x="210" y="209"/>
                    </a:lnTo>
                    <a:lnTo>
                      <a:pt x="212" y="199"/>
                    </a:lnTo>
                    <a:lnTo>
                      <a:pt x="215" y="189"/>
                    </a:lnTo>
                    <a:lnTo>
                      <a:pt x="219" y="180"/>
                    </a:lnTo>
                    <a:lnTo>
                      <a:pt x="224" y="171"/>
                    </a:lnTo>
                    <a:lnTo>
                      <a:pt x="228" y="162"/>
                    </a:lnTo>
                    <a:lnTo>
                      <a:pt x="235" y="155"/>
                    </a:lnTo>
                    <a:lnTo>
                      <a:pt x="242" y="148"/>
                    </a:lnTo>
                    <a:lnTo>
                      <a:pt x="252" y="143"/>
                    </a:lnTo>
                    <a:lnTo>
                      <a:pt x="262" y="140"/>
                    </a:lnTo>
                    <a:lnTo>
                      <a:pt x="263" y="140"/>
                    </a:lnTo>
                    <a:lnTo>
                      <a:pt x="265" y="139"/>
                    </a:lnTo>
                    <a:lnTo>
                      <a:pt x="266" y="139"/>
                    </a:lnTo>
                    <a:lnTo>
                      <a:pt x="267" y="138"/>
                    </a:lnTo>
                    <a:lnTo>
                      <a:pt x="269" y="136"/>
                    </a:lnTo>
                    <a:lnTo>
                      <a:pt x="270" y="134"/>
                    </a:lnTo>
                    <a:lnTo>
                      <a:pt x="270" y="133"/>
                    </a:lnTo>
                    <a:lnTo>
                      <a:pt x="271" y="132"/>
                    </a:lnTo>
                    <a:lnTo>
                      <a:pt x="270" y="130"/>
                    </a:lnTo>
                    <a:lnTo>
                      <a:pt x="268" y="115"/>
                    </a:lnTo>
                    <a:lnTo>
                      <a:pt x="269" y="102"/>
                    </a:lnTo>
                    <a:lnTo>
                      <a:pt x="275" y="91"/>
                    </a:lnTo>
                    <a:lnTo>
                      <a:pt x="282" y="81"/>
                    </a:lnTo>
                    <a:lnTo>
                      <a:pt x="293" y="73"/>
                    </a:lnTo>
                    <a:lnTo>
                      <a:pt x="304" y="66"/>
                    </a:lnTo>
                    <a:lnTo>
                      <a:pt x="317" y="62"/>
                    </a:lnTo>
                    <a:lnTo>
                      <a:pt x="331" y="58"/>
                    </a:lnTo>
                    <a:lnTo>
                      <a:pt x="345" y="56"/>
                    </a:lnTo>
                    <a:lnTo>
                      <a:pt x="357" y="55"/>
                    </a:lnTo>
                    <a:lnTo>
                      <a:pt x="358" y="55"/>
                    </a:lnTo>
                    <a:lnTo>
                      <a:pt x="358" y="54"/>
                    </a:lnTo>
                    <a:lnTo>
                      <a:pt x="359" y="54"/>
                    </a:lnTo>
                    <a:lnTo>
                      <a:pt x="359" y="53"/>
                    </a:lnTo>
                    <a:lnTo>
                      <a:pt x="360" y="53"/>
                    </a:lnTo>
                    <a:lnTo>
                      <a:pt x="359" y="49"/>
                    </a:lnTo>
                    <a:lnTo>
                      <a:pt x="358" y="45"/>
                    </a:lnTo>
                    <a:lnTo>
                      <a:pt x="357" y="41"/>
                    </a:lnTo>
                    <a:lnTo>
                      <a:pt x="357" y="37"/>
                    </a:lnTo>
                    <a:lnTo>
                      <a:pt x="357" y="33"/>
                    </a:lnTo>
                    <a:lnTo>
                      <a:pt x="358" y="29"/>
                    </a:lnTo>
                    <a:lnTo>
                      <a:pt x="359" y="26"/>
                    </a:lnTo>
                    <a:lnTo>
                      <a:pt x="360" y="22"/>
                    </a:lnTo>
                    <a:lnTo>
                      <a:pt x="362" y="19"/>
                    </a:lnTo>
                    <a:lnTo>
                      <a:pt x="364" y="16"/>
                    </a:lnTo>
                    <a:lnTo>
                      <a:pt x="368" y="12"/>
                    </a:lnTo>
                    <a:lnTo>
                      <a:pt x="372" y="9"/>
                    </a:lnTo>
                    <a:lnTo>
                      <a:pt x="376" y="6"/>
                    </a:lnTo>
                    <a:lnTo>
                      <a:pt x="380" y="5"/>
                    </a:lnTo>
                    <a:lnTo>
                      <a:pt x="385" y="3"/>
                    </a:lnTo>
                    <a:lnTo>
                      <a:pt x="390" y="1"/>
                    </a:lnTo>
                    <a:lnTo>
                      <a:pt x="395" y="0"/>
                    </a:lnTo>
                    <a:lnTo>
                      <a:pt x="399" y="0"/>
                    </a:lnTo>
                    <a:lnTo>
                      <a:pt x="405" y="1"/>
                    </a:lnTo>
                    <a:lnTo>
                      <a:pt x="410" y="2"/>
                    </a:lnTo>
                    <a:lnTo>
                      <a:pt x="412" y="3"/>
                    </a:lnTo>
                    <a:lnTo>
                      <a:pt x="414" y="4"/>
                    </a:lnTo>
                    <a:lnTo>
                      <a:pt x="417" y="6"/>
                    </a:lnTo>
                    <a:lnTo>
                      <a:pt x="420" y="7"/>
                    </a:lnTo>
                    <a:lnTo>
                      <a:pt x="422" y="9"/>
                    </a:lnTo>
                    <a:lnTo>
                      <a:pt x="424" y="11"/>
                    </a:lnTo>
                    <a:lnTo>
                      <a:pt x="427" y="12"/>
                    </a:lnTo>
                    <a:lnTo>
                      <a:pt x="429" y="15"/>
                    </a:lnTo>
                    <a:lnTo>
                      <a:pt x="430" y="16"/>
                    </a:lnTo>
                    <a:lnTo>
                      <a:pt x="432" y="18"/>
                    </a:lnTo>
                    <a:lnTo>
                      <a:pt x="439" y="23"/>
                    </a:lnTo>
                    <a:lnTo>
                      <a:pt x="445" y="28"/>
                    </a:lnTo>
                    <a:lnTo>
                      <a:pt x="451" y="31"/>
                    </a:lnTo>
                    <a:lnTo>
                      <a:pt x="457" y="36"/>
                    </a:lnTo>
                    <a:lnTo>
                      <a:pt x="463" y="40"/>
                    </a:lnTo>
                    <a:lnTo>
                      <a:pt x="468" y="44"/>
                    </a:lnTo>
                    <a:lnTo>
                      <a:pt x="474" y="49"/>
                    </a:lnTo>
                    <a:lnTo>
                      <a:pt x="478" y="54"/>
                    </a:lnTo>
                    <a:lnTo>
                      <a:pt x="483" y="60"/>
                    </a:lnTo>
                    <a:lnTo>
                      <a:pt x="487" y="67"/>
                    </a:lnTo>
                    <a:lnTo>
                      <a:pt x="487" y="68"/>
                    </a:lnTo>
                    <a:lnTo>
                      <a:pt x="487" y="69"/>
                    </a:lnTo>
                    <a:lnTo>
                      <a:pt x="487" y="70"/>
                    </a:lnTo>
                    <a:lnTo>
                      <a:pt x="487" y="71"/>
                    </a:lnTo>
                    <a:lnTo>
                      <a:pt x="488" y="72"/>
                    </a:lnTo>
                    <a:lnTo>
                      <a:pt x="488" y="73"/>
                    </a:lnTo>
                    <a:lnTo>
                      <a:pt x="488" y="74"/>
                    </a:lnTo>
                    <a:lnTo>
                      <a:pt x="488" y="75"/>
                    </a:lnTo>
                    <a:lnTo>
                      <a:pt x="488" y="78"/>
                    </a:lnTo>
                    <a:lnTo>
                      <a:pt x="487" y="82"/>
                    </a:lnTo>
                    <a:lnTo>
                      <a:pt x="486" y="85"/>
                    </a:lnTo>
                    <a:lnTo>
                      <a:pt x="484" y="90"/>
                    </a:lnTo>
                    <a:lnTo>
                      <a:pt x="481" y="94"/>
                    </a:lnTo>
                    <a:lnTo>
                      <a:pt x="479" y="97"/>
                    </a:lnTo>
                    <a:lnTo>
                      <a:pt x="478" y="101"/>
                    </a:lnTo>
                    <a:lnTo>
                      <a:pt x="475" y="104"/>
                    </a:lnTo>
                    <a:lnTo>
                      <a:pt x="475" y="107"/>
                    </a:lnTo>
                    <a:lnTo>
                      <a:pt x="474" y="110"/>
                    </a:lnTo>
                    <a:lnTo>
                      <a:pt x="474" y="111"/>
                    </a:lnTo>
                    <a:lnTo>
                      <a:pt x="474" y="112"/>
                    </a:lnTo>
                    <a:lnTo>
                      <a:pt x="475" y="112"/>
                    </a:lnTo>
                    <a:lnTo>
                      <a:pt x="475" y="113"/>
                    </a:lnTo>
                    <a:lnTo>
                      <a:pt x="476" y="117"/>
                    </a:lnTo>
                    <a:lnTo>
                      <a:pt x="479" y="120"/>
                    </a:lnTo>
                    <a:lnTo>
                      <a:pt x="484" y="124"/>
                    </a:lnTo>
                    <a:lnTo>
                      <a:pt x="488" y="127"/>
                    </a:lnTo>
                    <a:lnTo>
                      <a:pt x="494" y="129"/>
                    </a:lnTo>
                    <a:lnTo>
                      <a:pt x="498" y="133"/>
                    </a:lnTo>
                    <a:lnTo>
                      <a:pt x="503" y="136"/>
                    </a:lnTo>
                    <a:lnTo>
                      <a:pt x="506" y="140"/>
                    </a:lnTo>
                    <a:lnTo>
                      <a:pt x="509" y="145"/>
                    </a:lnTo>
                    <a:lnTo>
                      <a:pt x="510" y="151"/>
                    </a:lnTo>
                    <a:lnTo>
                      <a:pt x="511" y="152"/>
                    </a:lnTo>
                    <a:lnTo>
                      <a:pt x="511" y="153"/>
                    </a:lnTo>
                    <a:lnTo>
                      <a:pt x="510" y="153"/>
                    </a:lnTo>
                    <a:lnTo>
                      <a:pt x="510" y="154"/>
                    </a:lnTo>
                    <a:lnTo>
                      <a:pt x="510" y="155"/>
                    </a:lnTo>
                    <a:lnTo>
                      <a:pt x="510" y="156"/>
                    </a:lnTo>
                    <a:lnTo>
                      <a:pt x="509" y="161"/>
                    </a:lnTo>
                    <a:lnTo>
                      <a:pt x="506" y="167"/>
                    </a:lnTo>
                    <a:lnTo>
                      <a:pt x="503" y="171"/>
                    </a:lnTo>
                    <a:lnTo>
                      <a:pt x="500" y="176"/>
                    </a:lnTo>
                    <a:lnTo>
                      <a:pt x="496" y="180"/>
                    </a:lnTo>
                    <a:lnTo>
                      <a:pt x="492" y="184"/>
                    </a:lnTo>
                    <a:lnTo>
                      <a:pt x="487" y="188"/>
                    </a:lnTo>
                    <a:lnTo>
                      <a:pt x="483" y="192"/>
                    </a:lnTo>
                    <a:lnTo>
                      <a:pt x="478" y="196"/>
                    </a:lnTo>
                    <a:lnTo>
                      <a:pt x="475" y="199"/>
                    </a:lnTo>
                  </a:path>
                </a:pathLst>
              </a:custGeom>
              <a:solidFill>
                <a:srgbClr val="FF4FAB"/>
              </a:solidFill>
              <a:ln w="12700" cap="rnd">
                <a:solidFill>
                  <a:srgbClr val="B20F21"/>
                </a:solidFill>
                <a:round/>
                <a:headEnd/>
                <a:tailEnd/>
              </a:ln>
            </p:spPr>
            <p:txBody>
              <a:bodyPr/>
              <a:lstStyle/>
              <a:p>
                <a:endParaRPr lang="en-US"/>
              </a:p>
            </p:txBody>
          </p:sp>
          <p:sp>
            <p:nvSpPr>
              <p:cNvPr id="84709" name="Freeform 741"/>
              <p:cNvSpPr>
                <a:spLocks noChangeAspect="1"/>
              </p:cNvSpPr>
              <p:nvPr/>
            </p:nvSpPr>
            <p:spPr bwMode="auto">
              <a:xfrm>
                <a:off x="5745" y="1118"/>
                <a:ext cx="246" cy="225"/>
              </a:xfrm>
              <a:custGeom>
                <a:avLst/>
                <a:gdLst>
                  <a:gd name="T0" fmla="*/ 57 w 504"/>
                  <a:gd name="T1" fmla="*/ 24 h 461"/>
                  <a:gd name="T2" fmla="*/ 59 w 504"/>
                  <a:gd name="T3" fmla="*/ 28 h 461"/>
                  <a:gd name="T4" fmla="*/ 57 w 504"/>
                  <a:gd name="T5" fmla="*/ 30 h 461"/>
                  <a:gd name="T6" fmla="*/ 57 w 504"/>
                  <a:gd name="T7" fmla="*/ 32 h 461"/>
                  <a:gd name="T8" fmla="*/ 53 w 504"/>
                  <a:gd name="T9" fmla="*/ 41 h 461"/>
                  <a:gd name="T10" fmla="*/ 49 w 504"/>
                  <a:gd name="T11" fmla="*/ 44 h 461"/>
                  <a:gd name="T12" fmla="*/ 50 w 504"/>
                  <a:gd name="T13" fmla="*/ 48 h 461"/>
                  <a:gd name="T14" fmla="*/ 47 w 504"/>
                  <a:gd name="T15" fmla="*/ 49 h 461"/>
                  <a:gd name="T16" fmla="*/ 44 w 504"/>
                  <a:gd name="T17" fmla="*/ 50 h 461"/>
                  <a:gd name="T18" fmla="*/ 44 w 504"/>
                  <a:gd name="T19" fmla="*/ 51 h 461"/>
                  <a:gd name="T20" fmla="*/ 42 w 504"/>
                  <a:gd name="T21" fmla="*/ 53 h 461"/>
                  <a:gd name="T22" fmla="*/ 38 w 504"/>
                  <a:gd name="T23" fmla="*/ 52 h 461"/>
                  <a:gd name="T24" fmla="*/ 34 w 504"/>
                  <a:gd name="T25" fmla="*/ 50 h 461"/>
                  <a:gd name="T26" fmla="*/ 32 w 504"/>
                  <a:gd name="T27" fmla="*/ 51 h 461"/>
                  <a:gd name="T28" fmla="*/ 31 w 504"/>
                  <a:gd name="T29" fmla="*/ 53 h 461"/>
                  <a:gd name="T30" fmla="*/ 27 w 504"/>
                  <a:gd name="T31" fmla="*/ 53 h 461"/>
                  <a:gd name="T32" fmla="*/ 24 w 504"/>
                  <a:gd name="T33" fmla="*/ 51 h 461"/>
                  <a:gd name="T34" fmla="*/ 23 w 504"/>
                  <a:gd name="T35" fmla="*/ 49 h 461"/>
                  <a:gd name="T36" fmla="*/ 16 w 504"/>
                  <a:gd name="T37" fmla="*/ 48 h 461"/>
                  <a:gd name="T38" fmla="*/ 4 w 504"/>
                  <a:gd name="T39" fmla="*/ 48 h 461"/>
                  <a:gd name="T40" fmla="*/ 0 w 504"/>
                  <a:gd name="T41" fmla="*/ 47 h 461"/>
                  <a:gd name="T42" fmla="*/ 0 w 504"/>
                  <a:gd name="T43" fmla="*/ 44 h 461"/>
                  <a:gd name="T44" fmla="*/ 2 w 504"/>
                  <a:gd name="T45" fmla="*/ 42 h 461"/>
                  <a:gd name="T46" fmla="*/ 6 w 504"/>
                  <a:gd name="T47" fmla="*/ 42 h 461"/>
                  <a:gd name="T48" fmla="*/ 8 w 504"/>
                  <a:gd name="T49" fmla="*/ 41 h 461"/>
                  <a:gd name="T50" fmla="*/ 9 w 504"/>
                  <a:gd name="T51" fmla="*/ 40 h 461"/>
                  <a:gd name="T52" fmla="*/ 10 w 504"/>
                  <a:gd name="T53" fmla="*/ 39 h 461"/>
                  <a:gd name="T54" fmla="*/ 11 w 504"/>
                  <a:gd name="T55" fmla="*/ 38 h 461"/>
                  <a:gd name="T56" fmla="*/ 13 w 504"/>
                  <a:gd name="T57" fmla="*/ 37 h 461"/>
                  <a:gd name="T58" fmla="*/ 15 w 504"/>
                  <a:gd name="T59" fmla="*/ 35 h 461"/>
                  <a:gd name="T60" fmla="*/ 18 w 504"/>
                  <a:gd name="T61" fmla="*/ 34 h 461"/>
                  <a:gd name="T62" fmla="*/ 20 w 504"/>
                  <a:gd name="T63" fmla="*/ 29 h 461"/>
                  <a:gd name="T64" fmla="*/ 23 w 504"/>
                  <a:gd name="T65" fmla="*/ 24 h 461"/>
                  <a:gd name="T66" fmla="*/ 25 w 504"/>
                  <a:gd name="T67" fmla="*/ 20 h 461"/>
                  <a:gd name="T68" fmla="*/ 30 w 504"/>
                  <a:gd name="T69" fmla="*/ 16 h 461"/>
                  <a:gd name="T70" fmla="*/ 30 w 504"/>
                  <a:gd name="T71" fmla="*/ 15 h 461"/>
                  <a:gd name="T72" fmla="*/ 30 w 504"/>
                  <a:gd name="T73" fmla="*/ 13 h 461"/>
                  <a:gd name="T74" fmla="*/ 36 w 504"/>
                  <a:gd name="T75" fmla="*/ 7 h 461"/>
                  <a:gd name="T76" fmla="*/ 41 w 504"/>
                  <a:gd name="T77" fmla="*/ 6 h 461"/>
                  <a:gd name="T78" fmla="*/ 41 w 504"/>
                  <a:gd name="T79" fmla="*/ 6 h 461"/>
                  <a:gd name="T80" fmla="*/ 41 w 504"/>
                  <a:gd name="T81" fmla="*/ 5 h 461"/>
                  <a:gd name="T82" fmla="*/ 41 w 504"/>
                  <a:gd name="T83" fmla="*/ 2 h 461"/>
                  <a:gd name="T84" fmla="*/ 43 w 504"/>
                  <a:gd name="T85" fmla="*/ 0 h 461"/>
                  <a:gd name="T86" fmla="*/ 46 w 504"/>
                  <a:gd name="T87" fmla="*/ 0 h 461"/>
                  <a:gd name="T88" fmla="*/ 48 w 504"/>
                  <a:gd name="T89" fmla="*/ 1 h 461"/>
                  <a:gd name="T90" fmla="*/ 49 w 504"/>
                  <a:gd name="T91" fmla="*/ 2 h 461"/>
                  <a:gd name="T92" fmla="*/ 53 w 504"/>
                  <a:gd name="T93" fmla="*/ 5 h 461"/>
                  <a:gd name="T94" fmla="*/ 55 w 504"/>
                  <a:gd name="T95" fmla="*/ 8 h 461"/>
                  <a:gd name="T96" fmla="*/ 55 w 504"/>
                  <a:gd name="T97" fmla="*/ 8 h 461"/>
                  <a:gd name="T98" fmla="*/ 55 w 504"/>
                  <a:gd name="T99" fmla="*/ 9 h 461"/>
                  <a:gd name="T100" fmla="*/ 54 w 504"/>
                  <a:gd name="T101" fmla="*/ 12 h 461"/>
                  <a:gd name="T102" fmla="*/ 54 w 504"/>
                  <a:gd name="T103" fmla="*/ 13 h 461"/>
                  <a:gd name="T104" fmla="*/ 54 w 504"/>
                  <a:gd name="T105" fmla="*/ 13 h 461"/>
                  <a:gd name="T106" fmla="*/ 55 w 504"/>
                  <a:gd name="T107" fmla="*/ 15 h 461"/>
                  <a:gd name="T108" fmla="*/ 58 w 504"/>
                  <a:gd name="T109" fmla="*/ 17 h 461"/>
                  <a:gd name="T110" fmla="*/ 58 w 504"/>
                  <a:gd name="T111" fmla="*/ 18 h 461"/>
                  <a:gd name="T112" fmla="*/ 58 w 504"/>
                  <a:gd name="T113" fmla="*/ 18 h 461"/>
                  <a:gd name="T114" fmla="*/ 56 w 504"/>
                  <a:gd name="T115" fmla="*/ 21 h 4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4"/>
                  <a:gd name="T175" fmla="*/ 0 h 461"/>
                  <a:gd name="T176" fmla="*/ 504 w 504"/>
                  <a:gd name="T177" fmla="*/ 461 h 4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4" h="461">
                    <a:moveTo>
                      <a:pt x="462" y="195"/>
                    </a:moveTo>
                    <a:lnTo>
                      <a:pt x="468" y="197"/>
                    </a:lnTo>
                    <a:lnTo>
                      <a:pt x="475" y="199"/>
                    </a:lnTo>
                    <a:lnTo>
                      <a:pt x="481" y="203"/>
                    </a:lnTo>
                    <a:lnTo>
                      <a:pt x="486" y="206"/>
                    </a:lnTo>
                    <a:lnTo>
                      <a:pt x="492" y="210"/>
                    </a:lnTo>
                    <a:lnTo>
                      <a:pt x="496" y="215"/>
                    </a:lnTo>
                    <a:lnTo>
                      <a:pt x="499" y="220"/>
                    </a:lnTo>
                    <a:lnTo>
                      <a:pt x="501" y="225"/>
                    </a:lnTo>
                    <a:lnTo>
                      <a:pt x="503" y="231"/>
                    </a:lnTo>
                    <a:lnTo>
                      <a:pt x="502" y="238"/>
                    </a:lnTo>
                    <a:lnTo>
                      <a:pt x="501" y="241"/>
                    </a:lnTo>
                    <a:lnTo>
                      <a:pt x="499" y="244"/>
                    </a:lnTo>
                    <a:lnTo>
                      <a:pt x="497" y="247"/>
                    </a:lnTo>
                    <a:lnTo>
                      <a:pt x="494" y="250"/>
                    </a:lnTo>
                    <a:lnTo>
                      <a:pt x="491" y="252"/>
                    </a:lnTo>
                    <a:lnTo>
                      <a:pt x="489" y="255"/>
                    </a:lnTo>
                    <a:lnTo>
                      <a:pt x="486" y="257"/>
                    </a:lnTo>
                    <a:lnTo>
                      <a:pt x="485" y="260"/>
                    </a:lnTo>
                    <a:lnTo>
                      <a:pt x="484" y="263"/>
                    </a:lnTo>
                    <a:lnTo>
                      <a:pt x="484" y="266"/>
                    </a:lnTo>
                    <a:lnTo>
                      <a:pt x="486" y="279"/>
                    </a:lnTo>
                    <a:lnTo>
                      <a:pt x="486" y="293"/>
                    </a:lnTo>
                    <a:lnTo>
                      <a:pt x="484" y="307"/>
                    </a:lnTo>
                    <a:lnTo>
                      <a:pt x="480" y="320"/>
                    </a:lnTo>
                    <a:lnTo>
                      <a:pt x="474" y="332"/>
                    </a:lnTo>
                    <a:lnTo>
                      <a:pt x="467" y="344"/>
                    </a:lnTo>
                    <a:lnTo>
                      <a:pt x="457" y="354"/>
                    </a:lnTo>
                    <a:lnTo>
                      <a:pt x="446" y="361"/>
                    </a:lnTo>
                    <a:lnTo>
                      <a:pt x="434" y="367"/>
                    </a:lnTo>
                    <a:lnTo>
                      <a:pt x="420" y="369"/>
                    </a:lnTo>
                    <a:lnTo>
                      <a:pt x="423" y="375"/>
                    </a:lnTo>
                    <a:lnTo>
                      <a:pt x="425" y="380"/>
                    </a:lnTo>
                    <a:lnTo>
                      <a:pt x="427" y="386"/>
                    </a:lnTo>
                    <a:lnTo>
                      <a:pt x="428" y="391"/>
                    </a:lnTo>
                    <a:lnTo>
                      <a:pt x="429" y="396"/>
                    </a:lnTo>
                    <a:lnTo>
                      <a:pt x="429" y="401"/>
                    </a:lnTo>
                    <a:lnTo>
                      <a:pt x="428" y="406"/>
                    </a:lnTo>
                    <a:lnTo>
                      <a:pt x="427" y="411"/>
                    </a:lnTo>
                    <a:lnTo>
                      <a:pt x="424" y="415"/>
                    </a:lnTo>
                    <a:lnTo>
                      <a:pt x="419" y="418"/>
                    </a:lnTo>
                    <a:lnTo>
                      <a:pt x="416" y="421"/>
                    </a:lnTo>
                    <a:lnTo>
                      <a:pt x="412" y="423"/>
                    </a:lnTo>
                    <a:lnTo>
                      <a:pt x="408" y="424"/>
                    </a:lnTo>
                    <a:lnTo>
                      <a:pt x="403" y="425"/>
                    </a:lnTo>
                    <a:lnTo>
                      <a:pt x="400" y="427"/>
                    </a:lnTo>
                    <a:lnTo>
                      <a:pt x="395" y="427"/>
                    </a:lnTo>
                    <a:lnTo>
                      <a:pt x="390" y="427"/>
                    </a:lnTo>
                    <a:lnTo>
                      <a:pt x="386" y="427"/>
                    </a:lnTo>
                    <a:lnTo>
                      <a:pt x="382" y="427"/>
                    </a:lnTo>
                    <a:lnTo>
                      <a:pt x="378" y="427"/>
                    </a:lnTo>
                    <a:lnTo>
                      <a:pt x="378" y="431"/>
                    </a:lnTo>
                    <a:lnTo>
                      <a:pt x="378" y="434"/>
                    </a:lnTo>
                    <a:lnTo>
                      <a:pt x="378" y="437"/>
                    </a:lnTo>
                    <a:lnTo>
                      <a:pt x="377" y="441"/>
                    </a:lnTo>
                    <a:lnTo>
                      <a:pt x="376" y="444"/>
                    </a:lnTo>
                    <a:lnTo>
                      <a:pt x="375" y="447"/>
                    </a:lnTo>
                    <a:lnTo>
                      <a:pt x="372" y="450"/>
                    </a:lnTo>
                    <a:lnTo>
                      <a:pt x="370" y="453"/>
                    </a:lnTo>
                    <a:lnTo>
                      <a:pt x="367" y="454"/>
                    </a:lnTo>
                    <a:lnTo>
                      <a:pt x="362" y="455"/>
                    </a:lnTo>
                    <a:lnTo>
                      <a:pt x="354" y="456"/>
                    </a:lnTo>
                    <a:lnTo>
                      <a:pt x="346" y="454"/>
                    </a:lnTo>
                    <a:lnTo>
                      <a:pt x="339" y="452"/>
                    </a:lnTo>
                    <a:lnTo>
                      <a:pt x="332" y="449"/>
                    </a:lnTo>
                    <a:lnTo>
                      <a:pt x="325" y="446"/>
                    </a:lnTo>
                    <a:lnTo>
                      <a:pt x="318" y="442"/>
                    </a:lnTo>
                    <a:lnTo>
                      <a:pt x="311" y="438"/>
                    </a:lnTo>
                    <a:lnTo>
                      <a:pt x="304" y="435"/>
                    </a:lnTo>
                    <a:lnTo>
                      <a:pt x="296" y="433"/>
                    </a:lnTo>
                    <a:lnTo>
                      <a:pt x="289" y="431"/>
                    </a:lnTo>
                    <a:lnTo>
                      <a:pt x="285" y="431"/>
                    </a:lnTo>
                    <a:lnTo>
                      <a:pt x="281" y="432"/>
                    </a:lnTo>
                    <a:lnTo>
                      <a:pt x="279" y="434"/>
                    </a:lnTo>
                    <a:lnTo>
                      <a:pt x="276" y="435"/>
                    </a:lnTo>
                    <a:lnTo>
                      <a:pt x="275" y="437"/>
                    </a:lnTo>
                    <a:lnTo>
                      <a:pt x="273" y="440"/>
                    </a:lnTo>
                    <a:lnTo>
                      <a:pt x="272" y="442"/>
                    </a:lnTo>
                    <a:lnTo>
                      <a:pt x="270" y="445"/>
                    </a:lnTo>
                    <a:lnTo>
                      <a:pt x="269" y="449"/>
                    </a:lnTo>
                    <a:lnTo>
                      <a:pt x="267" y="452"/>
                    </a:lnTo>
                    <a:lnTo>
                      <a:pt x="264" y="456"/>
                    </a:lnTo>
                    <a:lnTo>
                      <a:pt x="260" y="459"/>
                    </a:lnTo>
                    <a:lnTo>
                      <a:pt x="255" y="460"/>
                    </a:lnTo>
                    <a:lnTo>
                      <a:pt x="250" y="460"/>
                    </a:lnTo>
                    <a:lnTo>
                      <a:pt x="244" y="459"/>
                    </a:lnTo>
                    <a:lnTo>
                      <a:pt x="238" y="456"/>
                    </a:lnTo>
                    <a:lnTo>
                      <a:pt x="232" y="453"/>
                    </a:lnTo>
                    <a:lnTo>
                      <a:pt x="226" y="450"/>
                    </a:lnTo>
                    <a:lnTo>
                      <a:pt x="220" y="448"/>
                    </a:lnTo>
                    <a:lnTo>
                      <a:pt x="216" y="446"/>
                    </a:lnTo>
                    <a:lnTo>
                      <a:pt x="211" y="443"/>
                    </a:lnTo>
                    <a:lnTo>
                      <a:pt x="208" y="440"/>
                    </a:lnTo>
                    <a:lnTo>
                      <a:pt x="206" y="437"/>
                    </a:lnTo>
                    <a:lnTo>
                      <a:pt x="204" y="434"/>
                    </a:lnTo>
                    <a:lnTo>
                      <a:pt x="203" y="430"/>
                    </a:lnTo>
                    <a:lnTo>
                      <a:pt x="202" y="426"/>
                    </a:lnTo>
                    <a:lnTo>
                      <a:pt x="200" y="423"/>
                    </a:lnTo>
                    <a:lnTo>
                      <a:pt x="198" y="420"/>
                    </a:lnTo>
                    <a:lnTo>
                      <a:pt x="196" y="417"/>
                    </a:lnTo>
                    <a:lnTo>
                      <a:pt x="192" y="415"/>
                    </a:lnTo>
                    <a:lnTo>
                      <a:pt x="175" y="411"/>
                    </a:lnTo>
                    <a:lnTo>
                      <a:pt x="158" y="409"/>
                    </a:lnTo>
                    <a:lnTo>
                      <a:pt x="140" y="409"/>
                    </a:lnTo>
                    <a:lnTo>
                      <a:pt x="123" y="410"/>
                    </a:lnTo>
                    <a:lnTo>
                      <a:pt x="105" y="412"/>
                    </a:lnTo>
                    <a:lnTo>
                      <a:pt x="88" y="415"/>
                    </a:lnTo>
                    <a:lnTo>
                      <a:pt x="70" y="416"/>
                    </a:lnTo>
                    <a:lnTo>
                      <a:pt x="53" y="417"/>
                    </a:lnTo>
                    <a:lnTo>
                      <a:pt x="36" y="415"/>
                    </a:lnTo>
                    <a:lnTo>
                      <a:pt x="18" y="412"/>
                    </a:lnTo>
                    <a:lnTo>
                      <a:pt x="14" y="410"/>
                    </a:lnTo>
                    <a:lnTo>
                      <a:pt x="11" y="408"/>
                    </a:lnTo>
                    <a:lnTo>
                      <a:pt x="7" y="405"/>
                    </a:lnTo>
                    <a:lnTo>
                      <a:pt x="4" y="402"/>
                    </a:lnTo>
                    <a:lnTo>
                      <a:pt x="2" y="399"/>
                    </a:lnTo>
                    <a:lnTo>
                      <a:pt x="1" y="396"/>
                    </a:lnTo>
                    <a:lnTo>
                      <a:pt x="0" y="392"/>
                    </a:lnTo>
                    <a:lnTo>
                      <a:pt x="0" y="387"/>
                    </a:lnTo>
                    <a:lnTo>
                      <a:pt x="1" y="383"/>
                    </a:lnTo>
                    <a:lnTo>
                      <a:pt x="3" y="380"/>
                    </a:lnTo>
                    <a:lnTo>
                      <a:pt x="6" y="376"/>
                    </a:lnTo>
                    <a:lnTo>
                      <a:pt x="10" y="372"/>
                    </a:lnTo>
                    <a:lnTo>
                      <a:pt x="13" y="369"/>
                    </a:lnTo>
                    <a:lnTo>
                      <a:pt x="18" y="367"/>
                    </a:lnTo>
                    <a:lnTo>
                      <a:pt x="23" y="364"/>
                    </a:lnTo>
                    <a:lnTo>
                      <a:pt x="28" y="363"/>
                    </a:lnTo>
                    <a:lnTo>
                      <a:pt x="34" y="362"/>
                    </a:lnTo>
                    <a:lnTo>
                      <a:pt x="39" y="362"/>
                    </a:lnTo>
                    <a:lnTo>
                      <a:pt x="45" y="362"/>
                    </a:lnTo>
                    <a:lnTo>
                      <a:pt x="51" y="364"/>
                    </a:lnTo>
                    <a:lnTo>
                      <a:pt x="54" y="364"/>
                    </a:lnTo>
                    <a:lnTo>
                      <a:pt x="55" y="363"/>
                    </a:lnTo>
                    <a:lnTo>
                      <a:pt x="58" y="361"/>
                    </a:lnTo>
                    <a:lnTo>
                      <a:pt x="60" y="358"/>
                    </a:lnTo>
                    <a:lnTo>
                      <a:pt x="62" y="355"/>
                    </a:lnTo>
                    <a:lnTo>
                      <a:pt x="65" y="351"/>
                    </a:lnTo>
                    <a:lnTo>
                      <a:pt x="67" y="348"/>
                    </a:lnTo>
                    <a:lnTo>
                      <a:pt x="70" y="345"/>
                    </a:lnTo>
                    <a:lnTo>
                      <a:pt x="74" y="343"/>
                    </a:lnTo>
                    <a:lnTo>
                      <a:pt x="77" y="341"/>
                    </a:lnTo>
                    <a:lnTo>
                      <a:pt x="79" y="339"/>
                    </a:lnTo>
                    <a:lnTo>
                      <a:pt x="81" y="339"/>
                    </a:lnTo>
                    <a:lnTo>
                      <a:pt x="83" y="338"/>
                    </a:lnTo>
                    <a:lnTo>
                      <a:pt x="84" y="336"/>
                    </a:lnTo>
                    <a:lnTo>
                      <a:pt x="86" y="336"/>
                    </a:lnTo>
                    <a:lnTo>
                      <a:pt x="88" y="334"/>
                    </a:lnTo>
                    <a:lnTo>
                      <a:pt x="89" y="333"/>
                    </a:lnTo>
                    <a:lnTo>
                      <a:pt x="92" y="332"/>
                    </a:lnTo>
                    <a:lnTo>
                      <a:pt x="93" y="331"/>
                    </a:lnTo>
                    <a:lnTo>
                      <a:pt x="96" y="329"/>
                    </a:lnTo>
                    <a:lnTo>
                      <a:pt x="97" y="328"/>
                    </a:lnTo>
                    <a:lnTo>
                      <a:pt x="99" y="326"/>
                    </a:lnTo>
                    <a:lnTo>
                      <a:pt x="101" y="325"/>
                    </a:lnTo>
                    <a:lnTo>
                      <a:pt x="103" y="323"/>
                    </a:lnTo>
                    <a:lnTo>
                      <a:pt x="105" y="320"/>
                    </a:lnTo>
                    <a:lnTo>
                      <a:pt x="106" y="319"/>
                    </a:lnTo>
                    <a:lnTo>
                      <a:pt x="108" y="317"/>
                    </a:lnTo>
                    <a:lnTo>
                      <a:pt x="110" y="315"/>
                    </a:lnTo>
                    <a:lnTo>
                      <a:pt x="112" y="313"/>
                    </a:lnTo>
                    <a:lnTo>
                      <a:pt x="115" y="311"/>
                    </a:lnTo>
                    <a:lnTo>
                      <a:pt x="119" y="309"/>
                    </a:lnTo>
                    <a:lnTo>
                      <a:pt x="124" y="306"/>
                    </a:lnTo>
                    <a:lnTo>
                      <a:pt x="129" y="304"/>
                    </a:lnTo>
                    <a:lnTo>
                      <a:pt x="134" y="301"/>
                    </a:lnTo>
                    <a:lnTo>
                      <a:pt x="139" y="299"/>
                    </a:lnTo>
                    <a:lnTo>
                      <a:pt x="143" y="297"/>
                    </a:lnTo>
                    <a:lnTo>
                      <a:pt x="146" y="294"/>
                    </a:lnTo>
                    <a:lnTo>
                      <a:pt x="150" y="291"/>
                    </a:lnTo>
                    <a:lnTo>
                      <a:pt x="152" y="289"/>
                    </a:lnTo>
                    <a:lnTo>
                      <a:pt x="153" y="286"/>
                    </a:lnTo>
                    <a:lnTo>
                      <a:pt x="156" y="275"/>
                    </a:lnTo>
                    <a:lnTo>
                      <a:pt x="160" y="266"/>
                    </a:lnTo>
                    <a:lnTo>
                      <a:pt x="165" y="258"/>
                    </a:lnTo>
                    <a:lnTo>
                      <a:pt x="171" y="250"/>
                    </a:lnTo>
                    <a:lnTo>
                      <a:pt x="177" y="244"/>
                    </a:lnTo>
                    <a:lnTo>
                      <a:pt x="183" y="237"/>
                    </a:lnTo>
                    <a:lnTo>
                      <a:pt x="189" y="231"/>
                    </a:lnTo>
                    <a:lnTo>
                      <a:pt x="194" y="225"/>
                    </a:lnTo>
                    <a:lnTo>
                      <a:pt x="199" y="218"/>
                    </a:lnTo>
                    <a:lnTo>
                      <a:pt x="202" y="212"/>
                    </a:lnTo>
                    <a:lnTo>
                      <a:pt x="204" y="203"/>
                    </a:lnTo>
                    <a:lnTo>
                      <a:pt x="207" y="193"/>
                    </a:lnTo>
                    <a:lnTo>
                      <a:pt x="210" y="184"/>
                    </a:lnTo>
                    <a:lnTo>
                      <a:pt x="214" y="175"/>
                    </a:lnTo>
                    <a:lnTo>
                      <a:pt x="218" y="166"/>
                    </a:lnTo>
                    <a:lnTo>
                      <a:pt x="223" y="158"/>
                    </a:lnTo>
                    <a:lnTo>
                      <a:pt x="229" y="150"/>
                    </a:lnTo>
                    <a:lnTo>
                      <a:pt x="236" y="144"/>
                    </a:lnTo>
                    <a:lnTo>
                      <a:pt x="245" y="139"/>
                    </a:lnTo>
                    <a:lnTo>
                      <a:pt x="256" y="136"/>
                    </a:lnTo>
                    <a:lnTo>
                      <a:pt x="257" y="136"/>
                    </a:lnTo>
                    <a:lnTo>
                      <a:pt x="258" y="136"/>
                    </a:lnTo>
                    <a:lnTo>
                      <a:pt x="260" y="135"/>
                    </a:lnTo>
                    <a:lnTo>
                      <a:pt x="261" y="134"/>
                    </a:lnTo>
                    <a:lnTo>
                      <a:pt x="262" y="133"/>
                    </a:lnTo>
                    <a:lnTo>
                      <a:pt x="263" y="132"/>
                    </a:lnTo>
                    <a:lnTo>
                      <a:pt x="264" y="130"/>
                    </a:lnTo>
                    <a:lnTo>
                      <a:pt x="264" y="129"/>
                    </a:lnTo>
                    <a:lnTo>
                      <a:pt x="264" y="128"/>
                    </a:lnTo>
                    <a:lnTo>
                      <a:pt x="264" y="127"/>
                    </a:lnTo>
                    <a:lnTo>
                      <a:pt x="261" y="112"/>
                    </a:lnTo>
                    <a:lnTo>
                      <a:pt x="264" y="99"/>
                    </a:lnTo>
                    <a:lnTo>
                      <a:pt x="268" y="89"/>
                    </a:lnTo>
                    <a:lnTo>
                      <a:pt x="276" y="79"/>
                    </a:lnTo>
                    <a:lnTo>
                      <a:pt x="286" y="71"/>
                    </a:lnTo>
                    <a:lnTo>
                      <a:pt x="298" y="64"/>
                    </a:lnTo>
                    <a:lnTo>
                      <a:pt x="311" y="60"/>
                    </a:lnTo>
                    <a:lnTo>
                      <a:pt x="324" y="56"/>
                    </a:lnTo>
                    <a:lnTo>
                      <a:pt x="337" y="54"/>
                    </a:lnTo>
                    <a:lnTo>
                      <a:pt x="350" y="53"/>
                    </a:lnTo>
                    <a:lnTo>
                      <a:pt x="351" y="53"/>
                    </a:lnTo>
                    <a:lnTo>
                      <a:pt x="352" y="53"/>
                    </a:lnTo>
                    <a:lnTo>
                      <a:pt x="352" y="52"/>
                    </a:lnTo>
                    <a:lnTo>
                      <a:pt x="353" y="52"/>
                    </a:lnTo>
                    <a:lnTo>
                      <a:pt x="354" y="52"/>
                    </a:lnTo>
                    <a:lnTo>
                      <a:pt x="352" y="48"/>
                    </a:lnTo>
                    <a:lnTo>
                      <a:pt x="352" y="44"/>
                    </a:lnTo>
                    <a:lnTo>
                      <a:pt x="351" y="40"/>
                    </a:lnTo>
                    <a:lnTo>
                      <a:pt x="350" y="36"/>
                    </a:lnTo>
                    <a:lnTo>
                      <a:pt x="350" y="32"/>
                    </a:lnTo>
                    <a:lnTo>
                      <a:pt x="350" y="28"/>
                    </a:lnTo>
                    <a:lnTo>
                      <a:pt x="351" y="25"/>
                    </a:lnTo>
                    <a:lnTo>
                      <a:pt x="352" y="21"/>
                    </a:lnTo>
                    <a:lnTo>
                      <a:pt x="354" y="18"/>
                    </a:lnTo>
                    <a:lnTo>
                      <a:pt x="356" y="15"/>
                    </a:lnTo>
                    <a:lnTo>
                      <a:pt x="360" y="11"/>
                    </a:lnTo>
                    <a:lnTo>
                      <a:pt x="364" y="8"/>
                    </a:lnTo>
                    <a:lnTo>
                      <a:pt x="368" y="6"/>
                    </a:lnTo>
                    <a:lnTo>
                      <a:pt x="371" y="3"/>
                    </a:lnTo>
                    <a:lnTo>
                      <a:pt x="376" y="2"/>
                    </a:lnTo>
                    <a:lnTo>
                      <a:pt x="381" y="0"/>
                    </a:lnTo>
                    <a:lnTo>
                      <a:pt x="386" y="0"/>
                    </a:lnTo>
                    <a:lnTo>
                      <a:pt x="390" y="0"/>
                    </a:lnTo>
                    <a:lnTo>
                      <a:pt x="396" y="0"/>
                    </a:lnTo>
                    <a:lnTo>
                      <a:pt x="400" y="0"/>
                    </a:lnTo>
                    <a:lnTo>
                      <a:pt x="403" y="2"/>
                    </a:lnTo>
                    <a:lnTo>
                      <a:pt x="406" y="3"/>
                    </a:lnTo>
                    <a:lnTo>
                      <a:pt x="408" y="4"/>
                    </a:lnTo>
                    <a:lnTo>
                      <a:pt x="410" y="6"/>
                    </a:lnTo>
                    <a:lnTo>
                      <a:pt x="413" y="8"/>
                    </a:lnTo>
                    <a:lnTo>
                      <a:pt x="415" y="9"/>
                    </a:lnTo>
                    <a:lnTo>
                      <a:pt x="417" y="12"/>
                    </a:lnTo>
                    <a:lnTo>
                      <a:pt x="419" y="13"/>
                    </a:lnTo>
                    <a:lnTo>
                      <a:pt x="421" y="15"/>
                    </a:lnTo>
                    <a:lnTo>
                      <a:pt x="422" y="16"/>
                    </a:lnTo>
                    <a:lnTo>
                      <a:pt x="429" y="22"/>
                    </a:lnTo>
                    <a:lnTo>
                      <a:pt x="435" y="26"/>
                    </a:lnTo>
                    <a:lnTo>
                      <a:pt x="441" y="30"/>
                    </a:lnTo>
                    <a:lnTo>
                      <a:pt x="447" y="35"/>
                    </a:lnTo>
                    <a:lnTo>
                      <a:pt x="452" y="38"/>
                    </a:lnTo>
                    <a:lnTo>
                      <a:pt x="457" y="43"/>
                    </a:lnTo>
                    <a:lnTo>
                      <a:pt x="462" y="47"/>
                    </a:lnTo>
                    <a:lnTo>
                      <a:pt x="467" y="53"/>
                    </a:lnTo>
                    <a:lnTo>
                      <a:pt x="470" y="59"/>
                    </a:lnTo>
                    <a:lnTo>
                      <a:pt x="474" y="66"/>
                    </a:lnTo>
                    <a:lnTo>
                      <a:pt x="475" y="66"/>
                    </a:lnTo>
                    <a:lnTo>
                      <a:pt x="475" y="67"/>
                    </a:lnTo>
                    <a:lnTo>
                      <a:pt x="475" y="68"/>
                    </a:lnTo>
                    <a:lnTo>
                      <a:pt x="475" y="69"/>
                    </a:lnTo>
                    <a:lnTo>
                      <a:pt x="476" y="70"/>
                    </a:lnTo>
                    <a:lnTo>
                      <a:pt x="476" y="71"/>
                    </a:lnTo>
                    <a:lnTo>
                      <a:pt x="476" y="72"/>
                    </a:lnTo>
                    <a:lnTo>
                      <a:pt x="476" y="73"/>
                    </a:lnTo>
                    <a:lnTo>
                      <a:pt x="475" y="77"/>
                    </a:lnTo>
                    <a:lnTo>
                      <a:pt x="474" y="80"/>
                    </a:lnTo>
                    <a:lnTo>
                      <a:pt x="473" y="84"/>
                    </a:lnTo>
                    <a:lnTo>
                      <a:pt x="470" y="88"/>
                    </a:lnTo>
                    <a:lnTo>
                      <a:pt x="468" y="92"/>
                    </a:lnTo>
                    <a:lnTo>
                      <a:pt x="466" y="95"/>
                    </a:lnTo>
                    <a:lnTo>
                      <a:pt x="464" y="99"/>
                    </a:lnTo>
                    <a:lnTo>
                      <a:pt x="463" y="102"/>
                    </a:lnTo>
                    <a:lnTo>
                      <a:pt x="461" y="105"/>
                    </a:lnTo>
                    <a:lnTo>
                      <a:pt x="461" y="108"/>
                    </a:lnTo>
                    <a:lnTo>
                      <a:pt x="461" y="109"/>
                    </a:lnTo>
                    <a:lnTo>
                      <a:pt x="461" y="110"/>
                    </a:lnTo>
                    <a:lnTo>
                      <a:pt x="462" y="110"/>
                    </a:lnTo>
                    <a:lnTo>
                      <a:pt x="463" y="114"/>
                    </a:lnTo>
                    <a:lnTo>
                      <a:pt x="467" y="118"/>
                    </a:lnTo>
                    <a:lnTo>
                      <a:pt x="471" y="121"/>
                    </a:lnTo>
                    <a:lnTo>
                      <a:pt x="476" y="124"/>
                    </a:lnTo>
                    <a:lnTo>
                      <a:pt x="481" y="127"/>
                    </a:lnTo>
                    <a:lnTo>
                      <a:pt x="486" y="130"/>
                    </a:lnTo>
                    <a:lnTo>
                      <a:pt x="490" y="133"/>
                    </a:lnTo>
                    <a:lnTo>
                      <a:pt x="494" y="137"/>
                    </a:lnTo>
                    <a:lnTo>
                      <a:pt x="496" y="142"/>
                    </a:lnTo>
                    <a:lnTo>
                      <a:pt x="498" y="148"/>
                    </a:lnTo>
                    <a:lnTo>
                      <a:pt x="498" y="149"/>
                    </a:lnTo>
                    <a:lnTo>
                      <a:pt x="498" y="150"/>
                    </a:lnTo>
                    <a:lnTo>
                      <a:pt x="497" y="150"/>
                    </a:lnTo>
                    <a:lnTo>
                      <a:pt x="497" y="151"/>
                    </a:lnTo>
                    <a:lnTo>
                      <a:pt x="497" y="152"/>
                    </a:lnTo>
                    <a:lnTo>
                      <a:pt x="495" y="158"/>
                    </a:lnTo>
                    <a:lnTo>
                      <a:pt x="493" y="163"/>
                    </a:lnTo>
                    <a:lnTo>
                      <a:pt x="490" y="168"/>
                    </a:lnTo>
                    <a:lnTo>
                      <a:pt x="486" y="172"/>
                    </a:lnTo>
                    <a:lnTo>
                      <a:pt x="482" y="176"/>
                    </a:lnTo>
                    <a:lnTo>
                      <a:pt x="479" y="180"/>
                    </a:lnTo>
                    <a:lnTo>
                      <a:pt x="474" y="184"/>
                    </a:lnTo>
                    <a:lnTo>
                      <a:pt x="470" y="187"/>
                    </a:lnTo>
                    <a:lnTo>
                      <a:pt x="466" y="191"/>
                    </a:lnTo>
                    <a:lnTo>
                      <a:pt x="462" y="195"/>
                    </a:lnTo>
                  </a:path>
                </a:pathLst>
              </a:custGeom>
              <a:solidFill>
                <a:srgbClr val="FF27A2"/>
              </a:solidFill>
              <a:ln w="12700" cap="rnd">
                <a:solidFill>
                  <a:srgbClr val="CD2417"/>
                </a:solidFill>
                <a:round/>
                <a:headEnd/>
                <a:tailEnd/>
              </a:ln>
            </p:spPr>
            <p:txBody>
              <a:bodyPr/>
              <a:lstStyle/>
              <a:p>
                <a:endParaRPr lang="en-US"/>
              </a:p>
            </p:txBody>
          </p:sp>
          <p:sp>
            <p:nvSpPr>
              <p:cNvPr id="84710" name="Freeform 742"/>
              <p:cNvSpPr>
                <a:spLocks noChangeAspect="1"/>
              </p:cNvSpPr>
              <p:nvPr/>
            </p:nvSpPr>
            <p:spPr bwMode="auto">
              <a:xfrm>
                <a:off x="5748" y="1120"/>
                <a:ext cx="241" cy="221"/>
              </a:xfrm>
              <a:custGeom>
                <a:avLst/>
                <a:gdLst>
                  <a:gd name="T0" fmla="*/ 47 w 493"/>
                  <a:gd name="T1" fmla="*/ 1 h 453"/>
                  <a:gd name="T2" fmla="*/ 46 w 493"/>
                  <a:gd name="T3" fmla="*/ 0 h 453"/>
                  <a:gd name="T4" fmla="*/ 44 w 493"/>
                  <a:gd name="T5" fmla="*/ 0 h 453"/>
                  <a:gd name="T6" fmla="*/ 42 w 493"/>
                  <a:gd name="T7" fmla="*/ 1 h 453"/>
                  <a:gd name="T8" fmla="*/ 41 w 493"/>
                  <a:gd name="T9" fmla="*/ 2 h 453"/>
                  <a:gd name="T10" fmla="*/ 41 w 493"/>
                  <a:gd name="T11" fmla="*/ 5 h 453"/>
                  <a:gd name="T12" fmla="*/ 39 w 493"/>
                  <a:gd name="T13" fmla="*/ 6 h 453"/>
                  <a:gd name="T14" fmla="*/ 32 w 493"/>
                  <a:gd name="T15" fmla="*/ 9 h 453"/>
                  <a:gd name="T16" fmla="*/ 30 w 493"/>
                  <a:gd name="T17" fmla="*/ 15 h 453"/>
                  <a:gd name="T18" fmla="*/ 30 w 493"/>
                  <a:gd name="T19" fmla="*/ 15 h 453"/>
                  <a:gd name="T20" fmla="*/ 29 w 493"/>
                  <a:gd name="T21" fmla="*/ 16 h 453"/>
                  <a:gd name="T22" fmla="*/ 25 w 493"/>
                  <a:gd name="T23" fmla="*/ 18 h 453"/>
                  <a:gd name="T24" fmla="*/ 23 w 493"/>
                  <a:gd name="T25" fmla="*/ 23 h 453"/>
                  <a:gd name="T26" fmla="*/ 22 w 493"/>
                  <a:gd name="T27" fmla="*/ 26 h 453"/>
                  <a:gd name="T28" fmla="*/ 19 w 493"/>
                  <a:gd name="T29" fmla="*/ 30 h 453"/>
                  <a:gd name="T30" fmla="*/ 17 w 493"/>
                  <a:gd name="T31" fmla="*/ 33 h 453"/>
                  <a:gd name="T32" fmla="*/ 15 w 493"/>
                  <a:gd name="T33" fmla="*/ 35 h 453"/>
                  <a:gd name="T34" fmla="*/ 13 w 493"/>
                  <a:gd name="T35" fmla="*/ 36 h 453"/>
                  <a:gd name="T36" fmla="*/ 12 w 493"/>
                  <a:gd name="T37" fmla="*/ 37 h 453"/>
                  <a:gd name="T38" fmla="*/ 11 w 493"/>
                  <a:gd name="T39" fmla="*/ 38 h 453"/>
                  <a:gd name="T40" fmla="*/ 10 w 493"/>
                  <a:gd name="T41" fmla="*/ 39 h 453"/>
                  <a:gd name="T42" fmla="*/ 9 w 493"/>
                  <a:gd name="T43" fmla="*/ 39 h 453"/>
                  <a:gd name="T44" fmla="*/ 8 w 493"/>
                  <a:gd name="T45" fmla="*/ 40 h 453"/>
                  <a:gd name="T46" fmla="*/ 6 w 493"/>
                  <a:gd name="T47" fmla="*/ 42 h 453"/>
                  <a:gd name="T48" fmla="*/ 4 w 493"/>
                  <a:gd name="T49" fmla="*/ 41 h 453"/>
                  <a:gd name="T50" fmla="*/ 1 w 493"/>
                  <a:gd name="T51" fmla="*/ 42 h 453"/>
                  <a:gd name="T52" fmla="*/ 0 w 493"/>
                  <a:gd name="T53" fmla="*/ 44 h 453"/>
                  <a:gd name="T54" fmla="*/ 1 w 493"/>
                  <a:gd name="T55" fmla="*/ 46 h 453"/>
                  <a:gd name="T56" fmla="*/ 4 w 493"/>
                  <a:gd name="T57" fmla="*/ 47 h 453"/>
                  <a:gd name="T58" fmla="*/ 14 w 493"/>
                  <a:gd name="T59" fmla="*/ 47 h 453"/>
                  <a:gd name="T60" fmla="*/ 22 w 493"/>
                  <a:gd name="T61" fmla="*/ 47 h 453"/>
                  <a:gd name="T62" fmla="*/ 23 w 493"/>
                  <a:gd name="T63" fmla="*/ 49 h 453"/>
                  <a:gd name="T64" fmla="*/ 24 w 493"/>
                  <a:gd name="T65" fmla="*/ 51 h 453"/>
                  <a:gd name="T66" fmla="*/ 27 w 493"/>
                  <a:gd name="T67" fmla="*/ 52 h 453"/>
                  <a:gd name="T68" fmla="*/ 30 w 493"/>
                  <a:gd name="T69" fmla="*/ 52 h 453"/>
                  <a:gd name="T70" fmla="*/ 31 w 493"/>
                  <a:gd name="T71" fmla="*/ 50 h 453"/>
                  <a:gd name="T72" fmla="*/ 32 w 493"/>
                  <a:gd name="T73" fmla="*/ 49 h 453"/>
                  <a:gd name="T74" fmla="*/ 35 w 493"/>
                  <a:gd name="T75" fmla="*/ 49 h 453"/>
                  <a:gd name="T76" fmla="*/ 39 w 493"/>
                  <a:gd name="T77" fmla="*/ 51 h 453"/>
                  <a:gd name="T78" fmla="*/ 42 w 493"/>
                  <a:gd name="T79" fmla="*/ 52 h 453"/>
                  <a:gd name="T80" fmla="*/ 43 w 493"/>
                  <a:gd name="T81" fmla="*/ 50 h 453"/>
                  <a:gd name="T82" fmla="*/ 43 w 493"/>
                  <a:gd name="T83" fmla="*/ 49 h 453"/>
                  <a:gd name="T84" fmla="*/ 45 w 493"/>
                  <a:gd name="T85" fmla="*/ 49 h 453"/>
                  <a:gd name="T86" fmla="*/ 48 w 493"/>
                  <a:gd name="T87" fmla="*/ 48 h 453"/>
                  <a:gd name="T88" fmla="*/ 49 w 493"/>
                  <a:gd name="T89" fmla="*/ 46 h 453"/>
                  <a:gd name="T90" fmla="*/ 48 w 493"/>
                  <a:gd name="T91" fmla="*/ 43 h 453"/>
                  <a:gd name="T92" fmla="*/ 52 w 493"/>
                  <a:gd name="T93" fmla="*/ 40 h 453"/>
                  <a:gd name="T94" fmla="*/ 55 w 493"/>
                  <a:gd name="T95" fmla="*/ 34 h 453"/>
                  <a:gd name="T96" fmla="*/ 55 w 493"/>
                  <a:gd name="T97" fmla="*/ 30 h 453"/>
                  <a:gd name="T98" fmla="*/ 57 w 493"/>
                  <a:gd name="T99" fmla="*/ 28 h 453"/>
                  <a:gd name="T100" fmla="*/ 58 w 493"/>
                  <a:gd name="T101" fmla="*/ 26 h 453"/>
                  <a:gd name="T102" fmla="*/ 55 w 493"/>
                  <a:gd name="T103" fmla="*/ 24 h 453"/>
                  <a:gd name="T104" fmla="*/ 53 w 493"/>
                  <a:gd name="T105" fmla="*/ 22 h 453"/>
                  <a:gd name="T106" fmla="*/ 55 w 493"/>
                  <a:gd name="T107" fmla="*/ 20 h 453"/>
                  <a:gd name="T108" fmla="*/ 57 w 493"/>
                  <a:gd name="T109" fmla="*/ 17 h 453"/>
                  <a:gd name="T110" fmla="*/ 55 w 493"/>
                  <a:gd name="T111" fmla="*/ 15 h 453"/>
                  <a:gd name="T112" fmla="*/ 53 w 493"/>
                  <a:gd name="T113" fmla="*/ 13 h 453"/>
                  <a:gd name="T114" fmla="*/ 53 w 493"/>
                  <a:gd name="T115" fmla="*/ 11 h 453"/>
                  <a:gd name="T116" fmla="*/ 54 w 493"/>
                  <a:gd name="T117" fmla="*/ 9 h 453"/>
                  <a:gd name="T118" fmla="*/ 53 w 493"/>
                  <a:gd name="T119" fmla="*/ 6 h 453"/>
                  <a:gd name="T120" fmla="*/ 50 w 493"/>
                  <a:gd name="T121" fmla="*/ 3 h 4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3"/>
                  <a:gd name="T184" fmla="*/ 0 h 453"/>
                  <a:gd name="T185" fmla="*/ 493 w 493"/>
                  <a:gd name="T186" fmla="*/ 453 h 4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3" h="453">
                    <a:moveTo>
                      <a:pt x="414" y="17"/>
                    </a:moveTo>
                    <a:lnTo>
                      <a:pt x="412" y="15"/>
                    </a:lnTo>
                    <a:lnTo>
                      <a:pt x="410" y="14"/>
                    </a:lnTo>
                    <a:lnTo>
                      <a:pt x="409" y="12"/>
                    </a:lnTo>
                    <a:lnTo>
                      <a:pt x="406" y="11"/>
                    </a:lnTo>
                    <a:lnTo>
                      <a:pt x="404" y="9"/>
                    </a:lnTo>
                    <a:lnTo>
                      <a:pt x="402" y="7"/>
                    </a:lnTo>
                    <a:lnTo>
                      <a:pt x="399" y="5"/>
                    </a:lnTo>
                    <a:lnTo>
                      <a:pt x="397" y="4"/>
                    </a:lnTo>
                    <a:lnTo>
                      <a:pt x="395" y="2"/>
                    </a:lnTo>
                    <a:lnTo>
                      <a:pt x="392" y="2"/>
                    </a:lnTo>
                    <a:lnTo>
                      <a:pt x="387" y="1"/>
                    </a:lnTo>
                    <a:lnTo>
                      <a:pt x="383" y="0"/>
                    </a:lnTo>
                    <a:lnTo>
                      <a:pt x="377" y="1"/>
                    </a:lnTo>
                    <a:lnTo>
                      <a:pt x="373" y="2"/>
                    </a:lnTo>
                    <a:lnTo>
                      <a:pt x="368" y="2"/>
                    </a:lnTo>
                    <a:lnTo>
                      <a:pt x="364" y="4"/>
                    </a:lnTo>
                    <a:lnTo>
                      <a:pt x="360" y="6"/>
                    </a:lnTo>
                    <a:lnTo>
                      <a:pt x="356" y="9"/>
                    </a:lnTo>
                    <a:lnTo>
                      <a:pt x="352" y="12"/>
                    </a:lnTo>
                    <a:lnTo>
                      <a:pt x="349" y="15"/>
                    </a:lnTo>
                    <a:lnTo>
                      <a:pt x="346" y="18"/>
                    </a:lnTo>
                    <a:lnTo>
                      <a:pt x="345" y="21"/>
                    </a:lnTo>
                    <a:lnTo>
                      <a:pt x="344" y="25"/>
                    </a:lnTo>
                    <a:lnTo>
                      <a:pt x="344" y="29"/>
                    </a:lnTo>
                    <a:lnTo>
                      <a:pt x="344" y="33"/>
                    </a:lnTo>
                    <a:lnTo>
                      <a:pt x="344" y="37"/>
                    </a:lnTo>
                    <a:lnTo>
                      <a:pt x="345" y="40"/>
                    </a:lnTo>
                    <a:lnTo>
                      <a:pt x="346" y="44"/>
                    </a:lnTo>
                    <a:lnTo>
                      <a:pt x="347" y="49"/>
                    </a:lnTo>
                    <a:lnTo>
                      <a:pt x="349" y="53"/>
                    </a:lnTo>
                    <a:lnTo>
                      <a:pt x="336" y="53"/>
                    </a:lnTo>
                    <a:lnTo>
                      <a:pt x="322" y="55"/>
                    </a:lnTo>
                    <a:lnTo>
                      <a:pt x="308" y="59"/>
                    </a:lnTo>
                    <a:lnTo>
                      <a:pt x="295" y="63"/>
                    </a:lnTo>
                    <a:lnTo>
                      <a:pt x="282" y="69"/>
                    </a:lnTo>
                    <a:lnTo>
                      <a:pt x="272" y="77"/>
                    </a:lnTo>
                    <a:lnTo>
                      <a:pt x="263" y="87"/>
                    </a:lnTo>
                    <a:lnTo>
                      <a:pt x="258" y="97"/>
                    </a:lnTo>
                    <a:lnTo>
                      <a:pt x="257" y="110"/>
                    </a:lnTo>
                    <a:lnTo>
                      <a:pt x="259" y="125"/>
                    </a:lnTo>
                    <a:lnTo>
                      <a:pt x="259" y="126"/>
                    </a:lnTo>
                    <a:lnTo>
                      <a:pt x="259" y="127"/>
                    </a:lnTo>
                    <a:lnTo>
                      <a:pt x="258" y="129"/>
                    </a:lnTo>
                    <a:lnTo>
                      <a:pt x="257" y="130"/>
                    </a:lnTo>
                    <a:lnTo>
                      <a:pt x="257" y="131"/>
                    </a:lnTo>
                    <a:lnTo>
                      <a:pt x="256" y="132"/>
                    </a:lnTo>
                    <a:lnTo>
                      <a:pt x="254" y="133"/>
                    </a:lnTo>
                    <a:lnTo>
                      <a:pt x="254" y="134"/>
                    </a:lnTo>
                    <a:lnTo>
                      <a:pt x="252" y="134"/>
                    </a:lnTo>
                    <a:lnTo>
                      <a:pt x="251" y="135"/>
                    </a:lnTo>
                    <a:lnTo>
                      <a:pt x="241" y="137"/>
                    </a:lnTo>
                    <a:lnTo>
                      <a:pt x="231" y="142"/>
                    </a:lnTo>
                    <a:lnTo>
                      <a:pt x="225" y="148"/>
                    </a:lnTo>
                    <a:lnTo>
                      <a:pt x="219" y="155"/>
                    </a:lnTo>
                    <a:lnTo>
                      <a:pt x="213" y="164"/>
                    </a:lnTo>
                    <a:lnTo>
                      <a:pt x="209" y="172"/>
                    </a:lnTo>
                    <a:lnTo>
                      <a:pt x="206" y="181"/>
                    </a:lnTo>
                    <a:lnTo>
                      <a:pt x="203" y="191"/>
                    </a:lnTo>
                    <a:lnTo>
                      <a:pt x="200" y="200"/>
                    </a:lnTo>
                    <a:lnTo>
                      <a:pt x="197" y="208"/>
                    </a:lnTo>
                    <a:lnTo>
                      <a:pt x="195" y="214"/>
                    </a:lnTo>
                    <a:lnTo>
                      <a:pt x="190" y="221"/>
                    </a:lnTo>
                    <a:lnTo>
                      <a:pt x="185" y="227"/>
                    </a:lnTo>
                    <a:lnTo>
                      <a:pt x="180" y="233"/>
                    </a:lnTo>
                    <a:lnTo>
                      <a:pt x="174" y="240"/>
                    </a:lnTo>
                    <a:lnTo>
                      <a:pt x="168" y="246"/>
                    </a:lnTo>
                    <a:lnTo>
                      <a:pt x="162" y="254"/>
                    </a:lnTo>
                    <a:lnTo>
                      <a:pt x="157" y="262"/>
                    </a:lnTo>
                    <a:lnTo>
                      <a:pt x="152" y="271"/>
                    </a:lnTo>
                    <a:lnTo>
                      <a:pt x="150" y="281"/>
                    </a:lnTo>
                    <a:lnTo>
                      <a:pt x="149" y="284"/>
                    </a:lnTo>
                    <a:lnTo>
                      <a:pt x="147" y="287"/>
                    </a:lnTo>
                    <a:lnTo>
                      <a:pt x="144" y="289"/>
                    </a:lnTo>
                    <a:lnTo>
                      <a:pt x="140" y="292"/>
                    </a:lnTo>
                    <a:lnTo>
                      <a:pt x="136" y="294"/>
                    </a:lnTo>
                    <a:lnTo>
                      <a:pt x="132" y="297"/>
                    </a:lnTo>
                    <a:lnTo>
                      <a:pt x="127" y="299"/>
                    </a:lnTo>
                    <a:lnTo>
                      <a:pt x="123" y="302"/>
                    </a:lnTo>
                    <a:lnTo>
                      <a:pt x="117" y="304"/>
                    </a:lnTo>
                    <a:lnTo>
                      <a:pt x="113" y="307"/>
                    </a:lnTo>
                    <a:lnTo>
                      <a:pt x="111" y="309"/>
                    </a:lnTo>
                    <a:lnTo>
                      <a:pt x="109" y="310"/>
                    </a:lnTo>
                    <a:lnTo>
                      <a:pt x="107" y="313"/>
                    </a:lnTo>
                    <a:lnTo>
                      <a:pt x="105" y="314"/>
                    </a:lnTo>
                    <a:lnTo>
                      <a:pt x="104" y="316"/>
                    </a:lnTo>
                    <a:lnTo>
                      <a:pt x="101" y="319"/>
                    </a:lnTo>
                    <a:lnTo>
                      <a:pt x="100" y="320"/>
                    </a:lnTo>
                    <a:lnTo>
                      <a:pt x="98" y="322"/>
                    </a:lnTo>
                    <a:lnTo>
                      <a:pt x="96" y="324"/>
                    </a:lnTo>
                    <a:lnTo>
                      <a:pt x="94" y="325"/>
                    </a:lnTo>
                    <a:lnTo>
                      <a:pt x="92" y="326"/>
                    </a:lnTo>
                    <a:lnTo>
                      <a:pt x="91" y="328"/>
                    </a:lnTo>
                    <a:lnTo>
                      <a:pt x="89" y="328"/>
                    </a:lnTo>
                    <a:lnTo>
                      <a:pt x="87" y="330"/>
                    </a:lnTo>
                    <a:lnTo>
                      <a:pt x="86" y="332"/>
                    </a:lnTo>
                    <a:lnTo>
                      <a:pt x="84" y="332"/>
                    </a:lnTo>
                    <a:lnTo>
                      <a:pt x="82" y="334"/>
                    </a:lnTo>
                    <a:lnTo>
                      <a:pt x="80" y="335"/>
                    </a:lnTo>
                    <a:lnTo>
                      <a:pt x="79" y="336"/>
                    </a:lnTo>
                    <a:lnTo>
                      <a:pt x="77" y="337"/>
                    </a:lnTo>
                    <a:lnTo>
                      <a:pt x="73" y="339"/>
                    </a:lnTo>
                    <a:lnTo>
                      <a:pt x="70" y="341"/>
                    </a:lnTo>
                    <a:lnTo>
                      <a:pt x="67" y="344"/>
                    </a:lnTo>
                    <a:lnTo>
                      <a:pt x="65" y="347"/>
                    </a:lnTo>
                    <a:lnTo>
                      <a:pt x="62" y="351"/>
                    </a:lnTo>
                    <a:lnTo>
                      <a:pt x="60" y="354"/>
                    </a:lnTo>
                    <a:lnTo>
                      <a:pt x="57" y="357"/>
                    </a:lnTo>
                    <a:lnTo>
                      <a:pt x="56" y="358"/>
                    </a:lnTo>
                    <a:lnTo>
                      <a:pt x="54" y="360"/>
                    </a:lnTo>
                    <a:lnTo>
                      <a:pt x="51" y="360"/>
                    </a:lnTo>
                    <a:lnTo>
                      <a:pt x="45" y="358"/>
                    </a:lnTo>
                    <a:lnTo>
                      <a:pt x="40" y="357"/>
                    </a:lnTo>
                    <a:lnTo>
                      <a:pt x="34" y="357"/>
                    </a:lnTo>
                    <a:lnTo>
                      <a:pt x="29" y="357"/>
                    </a:lnTo>
                    <a:lnTo>
                      <a:pt x="23" y="359"/>
                    </a:lnTo>
                    <a:lnTo>
                      <a:pt x="19" y="360"/>
                    </a:lnTo>
                    <a:lnTo>
                      <a:pt x="14" y="363"/>
                    </a:lnTo>
                    <a:lnTo>
                      <a:pt x="10" y="366"/>
                    </a:lnTo>
                    <a:lnTo>
                      <a:pt x="6" y="369"/>
                    </a:lnTo>
                    <a:lnTo>
                      <a:pt x="3" y="373"/>
                    </a:lnTo>
                    <a:lnTo>
                      <a:pt x="1" y="376"/>
                    </a:lnTo>
                    <a:lnTo>
                      <a:pt x="0" y="380"/>
                    </a:lnTo>
                    <a:lnTo>
                      <a:pt x="0" y="384"/>
                    </a:lnTo>
                    <a:lnTo>
                      <a:pt x="0" y="388"/>
                    </a:lnTo>
                    <a:lnTo>
                      <a:pt x="3" y="392"/>
                    </a:lnTo>
                    <a:lnTo>
                      <a:pt x="5" y="395"/>
                    </a:lnTo>
                    <a:lnTo>
                      <a:pt x="8" y="398"/>
                    </a:lnTo>
                    <a:lnTo>
                      <a:pt x="11" y="400"/>
                    </a:lnTo>
                    <a:lnTo>
                      <a:pt x="14" y="402"/>
                    </a:lnTo>
                    <a:lnTo>
                      <a:pt x="18" y="404"/>
                    </a:lnTo>
                    <a:lnTo>
                      <a:pt x="35" y="408"/>
                    </a:lnTo>
                    <a:lnTo>
                      <a:pt x="52" y="409"/>
                    </a:lnTo>
                    <a:lnTo>
                      <a:pt x="69" y="408"/>
                    </a:lnTo>
                    <a:lnTo>
                      <a:pt x="86" y="407"/>
                    </a:lnTo>
                    <a:lnTo>
                      <a:pt x="104" y="404"/>
                    </a:lnTo>
                    <a:lnTo>
                      <a:pt x="120" y="403"/>
                    </a:lnTo>
                    <a:lnTo>
                      <a:pt x="138" y="401"/>
                    </a:lnTo>
                    <a:lnTo>
                      <a:pt x="155" y="401"/>
                    </a:lnTo>
                    <a:lnTo>
                      <a:pt x="171" y="403"/>
                    </a:lnTo>
                    <a:lnTo>
                      <a:pt x="189" y="408"/>
                    </a:lnTo>
                    <a:lnTo>
                      <a:pt x="192" y="409"/>
                    </a:lnTo>
                    <a:lnTo>
                      <a:pt x="194" y="412"/>
                    </a:lnTo>
                    <a:lnTo>
                      <a:pt x="196" y="415"/>
                    </a:lnTo>
                    <a:lnTo>
                      <a:pt x="198" y="418"/>
                    </a:lnTo>
                    <a:lnTo>
                      <a:pt x="199" y="422"/>
                    </a:lnTo>
                    <a:lnTo>
                      <a:pt x="200" y="426"/>
                    </a:lnTo>
                    <a:lnTo>
                      <a:pt x="202" y="429"/>
                    </a:lnTo>
                    <a:lnTo>
                      <a:pt x="204" y="432"/>
                    </a:lnTo>
                    <a:lnTo>
                      <a:pt x="207" y="435"/>
                    </a:lnTo>
                    <a:lnTo>
                      <a:pt x="211" y="437"/>
                    </a:lnTo>
                    <a:lnTo>
                      <a:pt x="216" y="439"/>
                    </a:lnTo>
                    <a:lnTo>
                      <a:pt x="222" y="442"/>
                    </a:lnTo>
                    <a:lnTo>
                      <a:pt x="227" y="445"/>
                    </a:lnTo>
                    <a:lnTo>
                      <a:pt x="233" y="448"/>
                    </a:lnTo>
                    <a:lnTo>
                      <a:pt x="239" y="450"/>
                    </a:lnTo>
                    <a:lnTo>
                      <a:pt x="244" y="451"/>
                    </a:lnTo>
                    <a:lnTo>
                      <a:pt x="250" y="452"/>
                    </a:lnTo>
                    <a:lnTo>
                      <a:pt x="254" y="451"/>
                    </a:lnTo>
                    <a:lnTo>
                      <a:pt x="259" y="448"/>
                    </a:lnTo>
                    <a:lnTo>
                      <a:pt x="262" y="443"/>
                    </a:lnTo>
                    <a:lnTo>
                      <a:pt x="263" y="440"/>
                    </a:lnTo>
                    <a:lnTo>
                      <a:pt x="265" y="436"/>
                    </a:lnTo>
                    <a:lnTo>
                      <a:pt x="266" y="434"/>
                    </a:lnTo>
                    <a:lnTo>
                      <a:pt x="268" y="431"/>
                    </a:lnTo>
                    <a:lnTo>
                      <a:pt x="269" y="429"/>
                    </a:lnTo>
                    <a:lnTo>
                      <a:pt x="271" y="427"/>
                    </a:lnTo>
                    <a:lnTo>
                      <a:pt x="273" y="425"/>
                    </a:lnTo>
                    <a:lnTo>
                      <a:pt x="276" y="424"/>
                    </a:lnTo>
                    <a:lnTo>
                      <a:pt x="279" y="423"/>
                    </a:lnTo>
                    <a:lnTo>
                      <a:pt x="282" y="423"/>
                    </a:lnTo>
                    <a:lnTo>
                      <a:pt x="291" y="424"/>
                    </a:lnTo>
                    <a:lnTo>
                      <a:pt x="298" y="427"/>
                    </a:lnTo>
                    <a:lnTo>
                      <a:pt x="305" y="430"/>
                    </a:lnTo>
                    <a:lnTo>
                      <a:pt x="312" y="433"/>
                    </a:lnTo>
                    <a:lnTo>
                      <a:pt x="319" y="437"/>
                    </a:lnTo>
                    <a:lnTo>
                      <a:pt x="325" y="440"/>
                    </a:lnTo>
                    <a:lnTo>
                      <a:pt x="333" y="443"/>
                    </a:lnTo>
                    <a:lnTo>
                      <a:pt x="339" y="446"/>
                    </a:lnTo>
                    <a:lnTo>
                      <a:pt x="347" y="447"/>
                    </a:lnTo>
                    <a:lnTo>
                      <a:pt x="355" y="446"/>
                    </a:lnTo>
                    <a:lnTo>
                      <a:pt x="359" y="446"/>
                    </a:lnTo>
                    <a:lnTo>
                      <a:pt x="362" y="444"/>
                    </a:lnTo>
                    <a:lnTo>
                      <a:pt x="364" y="442"/>
                    </a:lnTo>
                    <a:lnTo>
                      <a:pt x="367" y="439"/>
                    </a:lnTo>
                    <a:lnTo>
                      <a:pt x="368" y="436"/>
                    </a:lnTo>
                    <a:lnTo>
                      <a:pt x="369" y="433"/>
                    </a:lnTo>
                    <a:lnTo>
                      <a:pt x="370" y="430"/>
                    </a:lnTo>
                    <a:lnTo>
                      <a:pt x="370" y="426"/>
                    </a:lnTo>
                    <a:lnTo>
                      <a:pt x="370" y="422"/>
                    </a:lnTo>
                    <a:lnTo>
                      <a:pt x="370" y="419"/>
                    </a:lnTo>
                    <a:lnTo>
                      <a:pt x="374" y="419"/>
                    </a:lnTo>
                    <a:lnTo>
                      <a:pt x="378" y="419"/>
                    </a:lnTo>
                    <a:lnTo>
                      <a:pt x="383" y="419"/>
                    </a:lnTo>
                    <a:lnTo>
                      <a:pt x="387" y="419"/>
                    </a:lnTo>
                    <a:lnTo>
                      <a:pt x="391" y="418"/>
                    </a:lnTo>
                    <a:lnTo>
                      <a:pt x="396" y="417"/>
                    </a:lnTo>
                    <a:lnTo>
                      <a:pt x="399" y="417"/>
                    </a:lnTo>
                    <a:lnTo>
                      <a:pt x="403" y="415"/>
                    </a:lnTo>
                    <a:lnTo>
                      <a:pt x="407" y="413"/>
                    </a:lnTo>
                    <a:lnTo>
                      <a:pt x="411" y="411"/>
                    </a:lnTo>
                    <a:lnTo>
                      <a:pt x="415" y="407"/>
                    </a:lnTo>
                    <a:lnTo>
                      <a:pt x="418" y="403"/>
                    </a:lnTo>
                    <a:lnTo>
                      <a:pt x="419" y="398"/>
                    </a:lnTo>
                    <a:lnTo>
                      <a:pt x="419" y="394"/>
                    </a:lnTo>
                    <a:lnTo>
                      <a:pt x="419" y="389"/>
                    </a:lnTo>
                    <a:lnTo>
                      <a:pt x="418" y="384"/>
                    </a:lnTo>
                    <a:lnTo>
                      <a:pt x="416" y="379"/>
                    </a:lnTo>
                    <a:lnTo>
                      <a:pt x="414" y="373"/>
                    </a:lnTo>
                    <a:lnTo>
                      <a:pt x="412" y="368"/>
                    </a:lnTo>
                    <a:lnTo>
                      <a:pt x="409" y="363"/>
                    </a:lnTo>
                    <a:lnTo>
                      <a:pt x="422" y="360"/>
                    </a:lnTo>
                    <a:lnTo>
                      <a:pt x="434" y="355"/>
                    </a:lnTo>
                    <a:lnTo>
                      <a:pt x="446" y="347"/>
                    </a:lnTo>
                    <a:lnTo>
                      <a:pt x="455" y="338"/>
                    </a:lnTo>
                    <a:lnTo>
                      <a:pt x="463" y="327"/>
                    </a:lnTo>
                    <a:lnTo>
                      <a:pt x="469" y="315"/>
                    </a:lnTo>
                    <a:lnTo>
                      <a:pt x="473" y="302"/>
                    </a:lnTo>
                    <a:lnTo>
                      <a:pt x="475" y="288"/>
                    </a:lnTo>
                    <a:lnTo>
                      <a:pt x="476" y="275"/>
                    </a:lnTo>
                    <a:lnTo>
                      <a:pt x="474" y="262"/>
                    </a:lnTo>
                    <a:lnTo>
                      <a:pt x="474" y="259"/>
                    </a:lnTo>
                    <a:lnTo>
                      <a:pt x="475" y="256"/>
                    </a:lnTo>
                    <a:lnTo>
                      <a:pt x="476" y="252"/>
                    </a:lnTo>
                    <a:lnTo>
                      <a:pt x="479" y="250"/>
                    </a:lnTo>
                    <a:lnTo>
                      <a:pt x="481" y="248"/>
                    </a:lnTo>
                    <a:lnTo>
                      <a:pt x="484" y="246"/>
                    </a:lnTo>
                    <a:lnTo>
                      <a:pt x="486" y="243"/>
                    </a:lnTo>
                    <a:lnTo>
                      <a:pt x="489" y="240"/>
                    </a:lnTo>
                    <a:lnTo>
                      <a:pt x="491" y="237"/>
                    </a:lnTo>
                    <a:lnTo>
                      <a:pt x="491" y="234"/>
                    </a:lnTo>
                    <a:lnTo>
                      <a:pt x="492" y="227"/>
                    </a:lnTo>
                    <a:lnTo>
                      <a:pt x="491" y="222"/>
                    </a:lnTo>
                    <a:lnTo>
                      <a:pt x="488" y="217"/>
                    </a:lnTo>
                    <a:lnTo>
                      <a:pt x="485" y="211"/>
                    </a:lnTo>
                    <a:lnTo>
                      <a:pt x="480" y="208"/>
                    </a:lnTo>
                    <a:lnTo>
                      <a:pt x="475" y="204"/>
                    </a:lnTo>
                    <a:lnTo>
                      <a:pt x="469" y="200"/>
                    </a:lnTo>
                    <a:lnTo>
                      <a:pt x="463" y="197"/>
                    </a:lnTo>
                    <a:lnTo>
                      <a:pt x="456" y="195"/>
                    </a:lnTo>
                    <a:lnTo>
                      <a:pt x="450" y="192"/>
                    </a:lnTo>
                    <a:lnTo>
                      <a:pt x="454" y="189"/>
                    </a:lnTo>
                    <a:lnTo>
                      <a:pt x="458" y="185"/>
                    </a:lnTo>
                    <a:lnTo>
                      <a:pt x="463" y="181"/>
                    </a:lnTo>
                    <a:lnTo>
                      <a:pt x="468" y="176"/>
                    </a:lnTo>
                    <a:lnTo>
                      <a:pt x="472" y="172"/>
                    </a:lnTo>
                    <a:lnTo>
                      <a:pt x="476" y="167"/>
                    </a:lnTo>
                    <a:lnTo>
                      <a:pt x="479" y="163"/>
                    </a:lnTo>
                    <a:lnTo>
                      <a:pt x="482" y="157"/>
                    </a:lnTo>
                    <a:lnTo>
                      <a:pt x="485" y="152"/>
                    </a:lnTo>
                    <a:lnTo>
                      <a:pt x="485" y="146"/>
                    </a:lnTo>
                    <a:lnTo>
                      <a:pt x="485" y="140"/>
                    </a:lnTo>
                    <a:lnTo>
                      <a:pt x="482" y="135"/>
                    </a:lnTo>
                    <a:lnTo>
                      <a:pt x="479" y="131"/>
                    </a:lnTo>
                    <a:lnTo>
                      <a:pt x="474" y="128"/>
                    </a:lnTo>
                    <a:lnTo>
                      <a:pt x="469" y="125"/>
                    </a:lnTo>
                    <a:lnTo>
                      <a:pt x="463" y="123"/>
                    </a:lnTo>
                    <a:lnTo>
                      <a:pt x="459" y="119"/>
                    </a:lnTo>
                    <a:lnTo>
                      <a:pt x="454" y="116"/>
                    </a:lnTo>
                    <a:lnTo>
                      <a:pt x="451" y="113"/>
                    </a:lnTo>
                    <a:lnTo>
                      <a:pt x="450" y="107"/>
                    </a:lnTo>
                    <a:lnTo>
                      <a:pt x="450" y="104"/>
                    </a:lnTo>
                    <a:lnTo>
                      <a:pt x="451" y="100"/>
                    </a:lnTo>
                    <a:lnTo>
                      <a:pt x="453" y="97"/>
                    </a:lnTo>
                    <a:lnTo>
                      <a:pt x="456" y="93"/>
                    </a:lnTo>
                    <a:lnTo>
                      <a:pt x="458" y="88"/>
                    </a:lnTo>
                    <a:lnTo>
                      <a:pt x="460" y="84"/>
                    </a:lnTo>
                    <a:lnTo>
                      <a:pt x="463" y="79"/>
                    </a:lnTo>
                    <a:lnTo>
                      <a:pt x="464" y="75"/>
                    </a:lnTo>
                    <a:lnTo>
                      <a:pt x="464" y="71"/>
                    </a:lnTo>
                    <a:lnTo>
                      <a:pt x="463" y="67"/>
                    </a:lnTo>
                    <a:lnTo>
                      <a:pt x="460" y="59"/>
                    </a:lnTo>
                    <a:lnTo>
                      <a:pt x="456" y="53"/>
                    </a:lnTo>
                    <a:lnTo>
                      <a:pt x="452" y="48"/>
                    </a:lnTo>
                    <a:lnTo>
                      <a:pt x="447" y="43"/>
                    </a:lnTo>
                    <a:lnTo>
                      <a:pt x="443" y="39"/>
                    </a:lnTo>
                    <a:lnTo>
                      <a:pt x="437" y="34"/>
                    </a:lnTo>
                    <a:lnTo>
                      <a:pt x="432" y="31"/>
                    </a:lnTo>
                    <a:lnTo>
                      <a:pt x="426" y="27"/>
                    </a:lnTo>
                    <a:lnTo>
                      <a:pt x="420" y="22"/>
                    </a:lnTo>
                    <a:lnTo>
                      <a:pt x="414" y="17"/>
                    </a:lnTo>
                  </a:path>
                </a:pathLst>
              </a:custGeom>
              <a:solidFill>
                <a:srgbClr val="B20F21"/>
              </a:solidFill>
              <a:ln w="12700" cap="rnd">
                <a:solidFill>
                  <a:srgbClr val="CD2417"/>
                </a:solidFill>
                <a:round/>
                <a:headEnd/>
                <a:tailEnd/>
              </a:ln>
            </p:spPr>
            <p:txBody>
              <a:bodyPr/>
              <a:lstStyle/>
              <a:p>
                <a:endParaRPr lang="en-US"/>
              </a:p>
            </p:txBody>
          </p:sp>
          <p:sp>
            <p:nvSpPr>
              <p:cNvPr id="84711" name="Freeform 743"/>
              <p:cNvSpPr>
                <a:spLocks noChangeAspect="1"/>
              </p:cNvSpPr>
              <p:nvPr/>
            </p:nvSpPr>
            <p:spPr bwMode="auto">
              <a:xfrm>
                <a:off x="5748" y="1120"/>
                <a:ext cx="241" cy="221"/>
              </a:xfrm>
              <a:custGeom>
                <a:avLst/>
                <a:gdLst>
                  <a:gd name="T0" fmla="*/ 47 w 493"/>
                  <a:gd name="T1" fmla="*/ 1 h 453"/>
                  <a:gd name="T2" fmla="*/ 46 w 493"/>
                  <a:gd name="T3" fmla="*/ 0 h 453"/>
                  <a:gd name="T4" fmla="*/ 44 w 493"/>
                  <a:gd name="T5" fmla="*/ 0 h 453"/>
                  <a:gd name="T6" fmla="*/ 42 w 493"/>
                  <a:gd name="T7" fmla="*/ 1 h 453"/>
                  <a:gd name="T8" fmla="*/ 41 w 493"/>
                  <a:gd name="T9" fmla="*/ 2 h 453"/>
                  <a:gd name="T10" fmla="*/ 41 w 493"/>
                  <a:gd name="T11" fmla="*/ 5 h 453"/>
                  <a:gd name="T12" fmla="*/ 39 w 493"/>
                  <a:gd name="T13" fmla="*/ 6 h 453"/>
                  <a:gd name="T14" fmla="*/ 32 w 493"/>
                  <a:gd name="T15" fmla="*/ 9 h 453"/>
                  <a:gd name="T16" fmla="*/ 30 w 493"/>
                  <a:gd name="T17" fmla="*/ 15 h 453"/>
                  <a:gd name="T18" fmla="*/ 30 w 493"/>
                  <a:gd name="T19" fmla="*/ 15 h 453"/>
                  <a:gd name="T20" fmla="*/ 29 w 493"/>
                  <a:gd name="T21" fmla="*/ 16 h 453"/>
                  <a:gd name="T22" fmla="*/ 25 w 493"/>
                  <a:gd name="T23" fmla="*/ 18 h 453"/>
                  <a:gd name="T24" fmla="*/ 23 w 493"/>
                  <a:gd name="T25" fmla="*/ 23 h 453"/>
                  <a:gd name="T26" fmla="*/ 22 w 493"/>
                  <a:gd name="T27" fmla="*/ 26 h 453"/>
                  <a:gd name="T28" fmla="*/ 19 w 493"/>
                  <a:gd name="T29" fmla="*/ 30 h 453"/>
                  <a:gd name="T30" fmla="*/ 17 w 493"/>
                  <a:gd name="T31" fmla="*/ 33 h 453"/>
                  <a:gd name="T32" fmla="*/ 15 w 493"/>
                  <a:gd name="T33" fmla="*/ 35 h 453"/>
                  <a:gd name="T34" fmla="*/ 13 w 493"/>
                  <a:gd name="T35" fmla="*/ 36 h 453"/>
                  <a:gd name="T36" fmla="*/ 12 w 493"/>
                  <a:gd name="T37" fmla="*/ 37 h 453"/>
                  <a:gd name="T38" fmla="*/ 11 w 493"/>
                  <a:gd name="T39" fmla="*/ 38 h 453"/>
                  <a:gd name="T40" fmla="*/ 10 w 493"/>
                  <a:gd name="T41" fmla="*/ 39 h 453"/>
                  <a:gd name="T42" fmla="*/ 9 w 493"/>
                  <a:gd name="T43" fmla="*/ 39 h 453"/>
                  <a:gd name="T44" fmla="*/ 8 w 493"/>
                  <a:gd name="T45" fmla="*/ 40 h 453"/>
                  <a:gd name="T46" fmla="*/ 6 w 493"/>
                  <a:gd name="T47" fmla="*/ 42 h 453"/>
                  <a:gd name="T48" fmla="*/ 4 w 493"/>
                  <a:gd name="T49" fmla="*/ 41 h 453"/>
                  <a:gd name="T50" fmla="*/ 1 w 493"/>
                  <a:gd name="T51" fmla="*/ 42 h 453"/>
                  <a:gd name="T52" fmla="*/ 0 w 493"/>
                  <a:gd name="T53" fmla="*/ 44 h 453"/>
                  <a:gd name="T54" fmla="*/ 1 w 493"/>
                  <a:gd name="T55" fmla="*/ 46 h 453"/>
                  <a:gd name="T56" fmla="*/ 4 w 493"/>
                  <a:gd name="T57" fmla="*/ 47 h 453"/>
                  <a:gd name="T58" fmla="*/ 14 w 493"/>
                  <a:gd name="T59" fmla="*/ 47 h 453"/>
                  <a:gd name="T60" fmla="*/ 22 w 493"/>
                  <a:gd name="T61" fmla="*/ 47 h 453"/>
                  <a:gd name="T62" fmla="*/ 23 w 493"/>
                  <a:gd name="T63" fmla="*/ 49 h 453"/>
                  <a:gd name="T64" fmla="*/ 24 w 493"/>
                  <a:gd name="T65" fmla="*/ 51 h 453"/>
                  <a:gd name="T66" fmla="*/ 27 w 493"/>
                  <a:gd name="T67" fmla="*/ 52 h 453"/>
                  <a:gd name="T68" fmla="*/ 30 w 493"/>
                  <a:gd name="T69" fmla="*/ 52 h 453"/>
                  <a:gd name="T70" fmla="*/ 31 w 493"/>
                  <a:gd name="T71" fmla="*/ 50 h 453"/>
                  <a:gd name="T72" fmla="*/ 32 w 493"/>
                  <a:gd name="T73" fmla="*/ 49 h 453"/>
                  <a:gd name="T74" fmla="*/ 35 w 493"/>
                  <a:gd name="T75" fmla="*/ 49 h 453"/>
                  <a:gd name="T76" fmla="*/ 39 w 493"/>
                  <a:gd name="T77" fmla="*/ 51 h 453"/>
                  <a:gd name="T78" fmla="*/ 42 w 493"/>
                  <a:gd name="T79" fmla="*/ 52 h 453"/>
                  <a:gd name="T80" fmla="*/ 43 w 493"/>
                  <a:gd name="T81" fmla="*/ 50 h 453"/>
                  <a:gd name="T82" fmla="*/ 43 w 493"/>
                  <a:gd name="T83" fmla="*/ 49 h 453"/>
                  <a:gd name="T84" fmla="*/ 45 w 493"/>
                  <a:gd name="T85" fmla="*/ 49 h 453"/>
                  <a:gd name="T86" fmla="*/ 48 w 493"/>
                  <a:gd name="T87" fmla="*/ 48 h 453"/>
                  <a:gd name="T88" fmla="*/ 49 w 493"/>
                  <a:gd name="T89" fmla="*/ 46 h 453"/>
                  <a:gd name="T90" fmla="*/ 48 w 493"/>
                  <a:gd name="T91" fmla="*/ 43 h 453"/>
                  <a:gd name="T92" fmla="*/ 52 w 493"/>
                  <a:gd name="T93" fmla="*/ 40 h 453"/>
                  <a:gd name="T94" fmla="*/ 55 w 493"/>
                  <a:gd name="T95" fmla="*/ 34 h 453"/>
                  <a:gd name="T96" fmla="*/ 55 w 493"/>
                  <a:gd name="T97" fmla="*/ 30 h 453"/>
                  <a:gd name="T98" fmla="*/ 57 w 493"/>
                  <a:gd name="T99" fmla="*/ 28 h 453"/>
                  <a:gd name="T100" fmla="*/ 58 w 493"/>
                  <a:gd name="T101" fmla="*/ 26 h 453"/>
                  <a:gd name="T102" fmla="*/ 55 w 493"/>
                  <a:gd name="T103" fmla="*/ 24 h 453"/>
                  <a:gd name="T104" fmla="*/ 53 w 493"/>
                  <a:gd name="T105" fmla="*/ 22 h 453"/>
                  <a:gd name="T106" fmla="*/ 55 w 493"/>
                  <a:gd name="T107" fmla="*/ 20 h 453"/>
                  <a:gd name="T108" fmla="*/ 57 w 493"/>
                  <a:gd name="T109" fmla="*/ 17 h 453"/>
                  <a:gd name="T110" fmla="*/ 55 w 493"/>
                  <a:gd name="T111" fmla="*/ 15 h 453"/>
                  <a:gd name="T112" fmla="*/ 53 w 493"/>
                  <a:gd name="T113" fmla="*/ 13 h 453"/>
                  <a:gd name="T114" fmla="*/ 53 w 493"/>
                  <a:gd name="T115" fmla="*/ 11 h 453"/>
                  <a:gd name="T116" fmla="*/ 54 w 493"/>
                  <a:gd name="T117" fmla="*/ 9 h 453"/>
                  <a:gd name="T118" fmla="*/ 53 w 493"/>
                  <a:gd name="T119" fmla="*/ 6 h 453"/>
                  <a:gd name="T120" fmla="*/ 50 w 493"/>
                  <a:gd name="T121" fmla="*/ 3 h 4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3"/>
                  <a:gd name="T184" fmla="*/ 0 h 453"/>
                  <a:gd name="T185" fmla="*/ 493 w 493"/>
                  <a:gd name="T186" fmla="*/ 453 h 4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3" h="453">
                    <a:moveTo>
                      <a:pt x="414" y="17"/>
                    </a:moveTo>
                    <a:lnTo>
                      <a:pt x="412" y="15"/>
                    </a:lnTo>
                    <a:lnTo>
                      <a:pt x="410" y="14"/>
                    </a:lnTo>
                    <a:lnTo>
                      <a:pt x="409" y="12"/>
                    </a:lnTo>
                    <a:lnTo>
                      <a:pt x="406" y="11"/>
                    </a:lnTo>
                    <a:lnTo>
                      <a:pt x="404" y="9"/>
                    </a:lnTo>
                    <a:lnTo>
                      <a:pt x="402" y="7"/>
                    </a:lnTo>
                    <a:lnTo>
                      <a:pt x="399" y="5"/>
                    </a:lnTo>
                    <a:lnTo>
                      <a:pt x="397" y="4"/>
                    </a:lnTo>
                    <a:lnTo>
                      <a:pt x="395" y="2"/>
                    </a:lnTo>
                    <a:lnTo>
                      <a:pt x="392" y="2"/>
                    </a:lnTo>
                    <a:lnTo>
                      <a:pt x="387" y="1"/>
                    </a:lnTo>
                    <a:lnTo>
                      <a:pt x="383" y="0"/>
                    </a:lnTo>
                    <a:lnTo>
                      <a:pt x="377" y="1"/>
                    </a:lnTo>
                    <a:lnTo>
                      <a:pt x="373" y="2"/>
                    </a:lnTo>
                    <a:lnTo>
                      <a:pt x="368" y="2"/>
                    </a:lnTo>
                    <a:lnTo>
                      <a:pt x="364" y="4"/>
                    </a:lnTo>
                    <a:lnTo>
                      <a:pt x="360" y="6"/>
                    </a:lnTo>
                    <a:lnTo>
                      <a:pt x="356" y="9"/>
                    </a:lnTo>
                    <a:lnTo>
                      <a:pt x="352" y="12"/>
                    </a:lnTo>
                    <a:lnTo>
                      <a:pt x="349" y="15"/>
                    </a:lnTo>
                    <a:lnTo>
                      <a:pt x="346" y="18"/>
                    </a:lnTo>
                    <a:lnTo>
                      <a:pt x="345" y="21"/>
                    </a:lnTo>
                    <a:lnTo>
                      <a:pt x="344" y="25"/>
                    </a:lnTo>
                    <a:lnTo>
                      <a:pt x="344" y="29"/>
                    </a:lnTo>
                    <a:lnTo>
                      <a:pt x="344" y="33"/>
                    </a:lnTo>
                    <a:lnTo>
                      <a:pt x="344" y="37"/>
                    </a:lnTo>
                    <a:lnTo>
                      <a:pt x="345" y="40"/>
                    </a:lnTo>
                    <a:lnTo>
                      <a:pt x="346" y="44"/>
                    </a:lnTo>
                    <a:lnTo>
                      <a:pt x="347" y="49"/>
                    </a:lnTo>
                    <a:lnTo>
                      <a:pt x="349" y="53"/>
                    </a:lnTo>
                    <a:lnTo>
                      <a:pt x="336" y="53"/>
                    </a:lnTo>
                    <a:lnTo>
                      <a:pt x="322" y="55"/>
                    </a:lnTo>
                    <a:lnTo>
                      <a:pt x="308" y="59"/>
                    </a:lnTo>
                    <a:lnTo>
                      <a:pt x="295" y="63"/>
                    </a:lnTo>
                    <a:lnTo>
                      <a:pt x="282" y="69"/>
                    </a:lnTo>
                    <a:lnTo>
                      <a:pt x="272" y="77"/>
                    </a:lnTo>
                    <a:lnTo>
                      <a:pt x="263" y="87"/>
                    </a:lnTo>
                    <a:lnTo>
                      <a:pt x="258" y="97"/>
                    </a:lnTo>
                    <a:lnTo>
                      <a:pt x="257" y="110"/>
                    </a:lnTo>
                    <a:lnTo>
                      <a:pt x="259" y="125"/>
                    </a:lnTo>
                    <a:lnTo>
                      <a:pt x="259" y="126"/>
                    </a:lnTo>
                    <a:lnTo>
                      <a:pt x="259" y="127"/>
                    </a:lnTo>
                    <a:lnTo>
                      <a:pt x="258" y="129"/>
                    </a:lnTo>
                    <a:lnTo>
                      <a:pt x="257" y="130"/>
                    </a:lnTo>
                    <a:lnTo>
                      <a:pt x="257" y="131"/>
                    </a:lnTo>
                    <a:lnTo>
                      <a:pt x="256" y="132"/>
                    </a:lnTo>
                    <a:lnTo>
                      <a:pt x="254" y="133"/>
                    </a:lnTo>
                    <a:lnTo>
                      <a:pt x="254" y="134"/>
                    </a:lnTo>
                    <a:lnTo>
                      <a:pt x="252" y="134"/>
                    </a:lnTo>
                    <a:lnTo>
                      <a:pt x="251" y="135"/>
                    </a:lnTo>
                    <a:lnTo>
                      <a:pt x="241" y="137"/>
                    </a:lnTo>
                    <a:lnTo>
                      <a:pt x="231" y="142"/>
                    </a:lnTo>
                    <a:lnTo>
                      <a:pt x="225" y="148"/>
                    </a:lnTo>
                    <a:lnTo>
                      <a:pt x="219" y="155"/>
                    </a:lnTo>
                    <a:lnTo>
                      <a:pt x="213" y="164"/>
                    </a:lnTo>
                    <a:lnTo>
                      <a:pt x="209" y="172"/>
                    </a:lnTo>
                    <a:lnTo>
                      <a:pt x="206" y="181"/>
                    </a:lnTo>
                    <a:lnTo>
                      <a:pt x="203" y="191"/>
                    </a:lnTo>
                    <a:lnTo>
                      <a:pt x="200" y="200"/>
                    </a:lnTo>
                    <a:lnTo>
                      <a:pt x="197" y="208"/>
                    </a:lnTo>
                    <a:lnTo>
                      <a:pt x="195" y="214"/>
                    </a:lnTo>
                    <a:lnTo>
                      <a:pt x="190" y="221"/>
                    </a:lnTo>
                    <a:lnTo>
                      <a:pt x="185" y="227"/>
                    </a:lnTo>
                    <a:lnTo>
                      <a:pt x="180" y="233"/>
                    </a:lnTo>
                    <a:lnTo>
                      <a:pt x="174" y="240"/>
                    </a:lnTo>
                    <a:lnTo>
                      <a:pt x="168" y="246"/>
                    </a:lnTo>
                    <a:lnTo>
                      <a:pt x="162" y="254"/>
                    </a:lnTo>
                    <a:lnTo>
                      <a:pt x="157" y="262"/>
                    </a:lnTo>
                    <a:lnTo>
                      <a:pt x="152" y="271"/>
                    </a:lnTo>
                    <a:lnTo>
                      <a:pt x="150" y="281"/>
                    </a:lnTo>
                    <a:lnTo>
                      <a:pt x="149" y="284"/>
                    </a:lnTo>
                    <a:lnTo>
                      <a:pt x="147" y="287"/>
                    </a:lnTo>
                    <a:lnTo>
                      <a:pt x="144" y="289"/>
                    </a:lnTo>
                    <a:lnTo>
                      <a:pt x="140" y="292"/>
                    </a:lnTo>
                    <a:lnTo>
                      <a:pt x="136" y="294"/>
                    </a:lnTo>
                    <a:lnTo>
                      <a:pt x="132" y="297"/>
                    </a:lnTo>
                    <a:lnTo>
                      <a:pt x="127" y="299"/>
                    </a:lnTo>
                    <a:lnTo>
                      <a:pt x="123" y="302"/>
                    </a:lnTo>
                    <a:lnTo>
                      <a:pt x="117" y="304"/>
                    </a:lnTo>
                    <a:lnTo>
                      <a:pt x="113" y="307"/>
                    </a:lnTo>
                    <a:lnTo>
                      <a:pt x="111" y="309"/>
                    </a:lnTo>
                    <a:lnTo>
                      <a:pt x="109" y="310"/>
                    </a:lnTo>
                    <a:lnTo>
                      <a:pt x="107" y="313"/>
                    </a:lnTo>
                    <a:lnTo>
                      <a:pt x="105" y="314"/>
                    </a:lnTo>
                    <a:lnTo>
                      <a:pt x="104" y="316"/>
                    </a:lnTo>
                    <a:lnTo>
                      <a:pt x="101" y="319"/>
                    </a:lnTo>
                    <a:lnTo>
                      <a:pt x="100" y="320"/>
                    </a:lnTo>
                    <a:lnTo>
                      <a:pt x="98" y="322"/>
                    </a:lnTo>
                    <a:lnTo>
                      <a:pt x="96" y="324"/>
                    </a:lnTo>
                    <a:lnTo>
                      <a:pt x="94" y="325"/>
                    </a:lnTo>
                    <a:lnTo>
                      <a:pt x="92" y="326"/>
                    </a:lnTo>
                    <a:lnTo>
                      <a:pt x="91" y="328"/>
                    </a:lnTo>
                    <a:lnTo>
                      <a:pt x="89" y="328"/>
                    </a:lnTo>
                    <a:lnTo>
                      <a:pt x="87" y="330"/>
                    </a:lnTo>
                    <a:lnTo>
                      <a:pt x="86" y="332"/>
                    </a:lnTo>
                    <a:lnTo>
                      <a:pt x="84" y="332"/>
                    </a:lnTo>
                    <a:lnTo>
                      <a:pt x="82" y="334"/>
                    </a:lnTo>
                    <a:lnTo>
                      <a:pt x="80" y="335"/>
                    </a:lnTo>
                    <a:lnTo>
                      <a:pt x="79" y="336"/>
                    </a:lnTo>
                    <a:lnTo>
                      <a:pt x="77" y="337"/>
                    </a:lnTo>
                    <a:lnTo>
                      <a:pt x="73" y="339"/>
                    </a:lnTo>
                    <a:lnTo>
                      <a:pt x="70" y="341"/>
                    </a:lnTo>
                    <a:lnTo>
                      <a:pt x="67" y="344"/>
                    </a:lnTo>
                    <a:lnTo>
                      <a:pt x="65" y="347"/>
                    </a:lnTo>
                    <a:lnTo>
                      <a:pt x="62" y="351"/>
                    </a:lnTo>
                    <a:lnTo>
                      <a:pt x="60" y="354"/>
                    </a:lnTo>
                    <a:lnTo>
                      <a:pt x="57" y="357"/>
                    </a:lnTo>
                    <a:lnTo>
                      <a:pt x="56" y="358"/>
                    </a:lnTo>
                    <a:lnTo>
                      <a:pt x="54" y="360"/>
                    </a:lnTo>
                    <a:lnTo>
                      <a:pt x="51" y="360"/>
                    </a:lnTo>
                    <a:lnTo>
                      <a:pt x="45" y="358"/>
                    </a:lnTo>
                    <a:lnTo>
                      <a:pt x="40" y="357"/>
                    </a:lnTo>
                    <a:lnTo>
                      <a:pt x="34" y="357"/>
                    </a:lnTo>
                    <a:lnTo>
                      <a:pt x="29" y="357"/>
                    </a:lnTo>
                    <a:lnTo>
                      <a:pt x="23" y="359"/>
                    </a:lnTo>
                    <a:lnTo>
                      <a:pt x="19" y="360"/>
                    </a:lnTo>
                    <a:lnTo>
                      <a:pt x="14" y="363"/>
                    </a:lnTo>
                    <a:lnTo>
                      <a:pt x="10" y="366"/>
                    </a:lnTo>
                    <a:lnTo>
                      <a:pt x="6" y="369"/>
                    </a:lnTo>
                    <a:lnTo>
                      <a:pt x="3" y="373"/>
                    </a:lnTo>
                    <a:lnTo>
                      <a:pt x="1" y="376"/>
                    </a:lnTo>
                    <a:lnTo>
                      <a:pt x="0" y="380"/>
                    </a:lnTo>
                    <a:lnTo>
                      <a:pt x="0" y="384"/>
                    </a:lnTo>
                    <a:lnTo>
                      <a:pt x="0" y="388"/>
                    </a:lnTo>
                    <a:lnTo>
                      <a:pt x="3" y="392"/>
                    </a:lnTo>
                    <a:lnTo>
                      <a:pt x="5" y="395"/>
                    </a:lnTo>
                    <a:lnTo>
                      <a:pt x="8" y="398"/>
                    </a:lnTo>
                    <a:lnTo>
                      <a:pt x="11" y="400"/>
                    </a:lnTo>
                    <a:lnTo>
                      <a:pt x="14" y="402"/>
                    </a:lnTo>
                    <a:lnTo>
                      <a:pt x="18" y="404"/>
                    </a:lnTo>
                    <a:lnTo>
                      <a:pt x="35" y="408"/>
                    </a:lnTo>
                    <a:lnTo>
                      <a:pt x="52" y="409"/>
                    </a:lnTo>
                    <a:lnTo>
                      <a:pt x="69" y="408"/>
                    </a:lnTo>
                    <a:lnTo>
                      <a:pt x="86" y="407"/>
                    </a:lnTo>
                    <a:lnTo>
                      <a:pt x="104" y="404"/>
                    </a:lnTo>
                    <a:lnTo>
                      <a:pt x="120" y="403"/>
                    </a:lnTo>
                    <a:lnTo>
                      <a:pt x="138" y="401"/>
                    </a:lnTo>
                    <a:lnTo>
                      <a:pt x="155" y="401"/>
                    </a:lnTo>
                    <a:lnTo>
                      <a:pt x="171" y="403"/>
                    </a:lnTo>
                    <a:lnTo>
                      <a:pt x="189" y="408"/>
                    </a:lnTo>
                    <a:lnTo>
                      <a:pt x="192" y="409"/>
                    </a:lnTo>
                    <a:lnTo>
                      <a:pt x="194" y="412"/>
                    </a:lnTo>
                    <a:lnTo>
                      <a:pt x="196" y="415"/>
                    </a:lnTo>
                    <a:lnTo>
                      <a:pt x="198" y="418"/>
                    </a:lnTo>
                    <a:lnTo>
                      <a:pt x="199" y="422"/>
                    </a:lnTo>
                    <a:lnTo>
                      <a:pt x="200" y="426"/>
                    </a:lnTo>
                    <a:lnTo>
                      <a:pt x="202" y="429"/>
                    </a:lnTo>
                    <a:lnTo>
                      <a:pt x="204" y="432"/>
                    </a:lnTo>
                    <a:lnTo>
                      <a:pt x="207" y="435"/>
                    </a:lnTo>
                    <a:lnTo>
                      <a:pt x="211" y="437"/>
                    </a:lnTo>
                    <a:lnTo>
                      <a:pt x="216" y="439"/>
                    </a:lnTo>
                    <a:lnTo>
                      <a:pt x="222" y="442"/>
                    </a:lnTo>
                    <a:lnTo>
                      <a:pt x="227" y="445"/>
                    </a:lnTo>
                    <a:lnTo>
                      <a:pt x="233" y="448"/>
                    </a:lnTo>
                    <a:lnTo>
                      <a:pt x="239" y="450"/>
                    </a:lnTo>
                    <a:lnTo>
                      <a:pt x="244" y="451"/>
                    </a:lnTo>
                    <a:lnTo>
                      <a:pt x="250" y="452"/>
                    </a:lnTo>
                    <a:lnTo>
                      <a:pt x="254" y="451"/>
                    </a:lnTo>
                    <a:lnTo>
                      <a:pt x="259" y="448"/>
                    </a:lnTo>
                    <a:lnTo>
                      <a:pt x="262" y="443"/>
                    </a:lnTo>
                    <a:lnTo>
                      <a:pt x="263" y="440"/>
                    </a:lnTo>
                    <a:lnTo>
                      <a:pt x="265" y="436"/>
                    </a:lnTo>
                    <a:lnTo>
                      <a:pt x="266" y="434"/>
                    </a:lnTo>
                    <a:lnTo>
                      <a:pt x="268" y="431"/>
                    </a:lnTo>
                    <a:lnTo>
                      <a:pt x="269" y="429"/>
                    </a:lnTo>
                    <a:lnTo>
                      <a:pt x="271" y="427"/>
                    </a:lnTo>
                    <a:lnTo>
                      <a:pt x="273" y="425"/>
                    </a:lnTo>
                    <a:lnTo>
                      <a:pt x="276" y="424"/>
                    </a:lnTo>
                    <a:lnTo>
                      <a:pt x="279" y="423"/>
                    </a:lnTo>
                    <a:lnTo>
                      <a:pt x="282" y="423"/>
                    </a:lnTo>
                    <a:lnTo>
                      <a:pt x="291" y="424"/>
                    </a:lnTo>
                    <a:lnTo>
                      <a:pt x="298" y="427"/>
                    </a:lnTo>
                    <a:lnTo>
                      <a:pt x="305" y="430"/>
                    </a:lnTo>
                    <a:lnTo>
                      <a:pt x="312" y="433"/>
                    </a:lnTo>
                    <a:lnTo>
                      <a:pt x="319" y="437"/>
                    </a:lnTo>
                    <a:lnTo>
                      <a:pt x="325" y="440"/>
                    </a:lnTo>
                    <a:lnTo>
                      <a:pt x="333" y="443"/>
                    </a:lnTo>
                    <a:lnTo>
                      <a:pt x="339" y="446"/>
                    </a:lnTo>
                    <a:lnTo>
                      <a:pt x="347" y="447"/>
                    </a:lnTo>
                    <a:lnTo>
                      <a:pt x="355" y="446"/>
                    </a:lnTo>
                    <a:lnTo>
                      <a:pt x="359" y="446"/>
                    </a:lnTo>
                    <a:lnTo>
                      <a:pt x="362" y="444"/>
                    </a:lnTo>
                    <a:lnTo>
                      <a:pt x="364" y="442"/>
                    </a:lnTo>
                    <a:lnTo>
                      <a:pt x="367" y="439"/>
                    </a:lnTo>
                    <a:lnTo>
                      <a:pt x="368" y="436"/>
                    </a:lnTo>
                    <a:lnTo>
                      <a:pt x="369" y="433"/>
                    </a:lnTo>
                    <a:lnTo>
                      <a:pt x="370" y="430"/>
                    </a:lnTo>
                    <a:lnTo>
                      <a:pt x="370" y="426"/>
                    </a:lnTo>
                    <a:lnTo>
                      <a:pt x="370" y="422"/>
                    </a:lnTo>
                    <a:lnTo>
                      <a:pt x="370" y="419"/>
                    </a:lnTo>
                    <a:lnTo>
                      <a:pt x="374" y="419"/>
                    </a:lnTo>
                    <a:lnTo>
                      <a:pt x="378" y="419"/>
                    </a:lnTo>
                    <a:lnTo>
                      <a:pt x="383" y="419"/>
                    </a:lnTo>
                    <a:lnTo>
                      <a:pt x="387" y="419"/>
                    </a:lnTo>
                    <a:lnTo>
                      <a:pt x="391" y="418"/>
                    </a:lnTo>
                    <a:lnTo>
                      <a:pt x="396" y="417"/>
                    </a:lnTo>
                    <a:lnTo>
                      <a:pt x="399" y="417"/>
                    </a:lnTo>
                    <a:lnTo>
                      <a:pt x="403" y="415"/>
                    </a:lnTo>
                    <a:lnTo>
                      <a:pt x="407" y="413"/>
                    </a:lnTo>
                    <a:lnTo>
                      <a:pt x="411" y="411"/>
                    </a:lnTo>
                    <a:lnTo>
                      <a:pt x="415" y="407"/>
                    </a:lnTo>
                    <a:lnTo>
                      <a:pt x="418" y="403"/>
                    </a:lnTo>
                    <a:lnTo>
                      <a:pt x="419" y="398"/>
                    </a:lnTo>
                    <a:lnTo>
                      <a:pt x="419" y="394"/>
                    </a:lnTo>
                    <a:lnTo>
                      <a:pt x="419" y="389"/>
                    </a:lnTo>
                    <a:lnTo>
                      <a:pt x="418" y="384"/>
                    </a:lnTo>
                    <a:lnTo>
                      <a:pt x="416" y="379"/>
                    </a:lnTo>
                    <a:lnTo>
                      <a:pt x="414" y="373"/>
                    </a:lnTo>
                    <a:lnTo>
                      <a:pt x="412" y="368"/>
                    </a:lnTo>
                    <a:lnTo>
                      <a:pt x="409" y="363"/>
                    </a:lnTo>
                    <a:lnTo>
                      <a:pt x="422" y="360"/>
                    </a:lnTo>
                    <a:lnTo>
                      <a:pt x="434" y="355"/>
                    </a:lnTo>
                    <a:lnTo>
                      <a:pt x="446" y="347"/>
                    </a:lnTo>
                    <a:lnTo>
                      <a:pt x="455" y="338"/>
                    </a:lnTo>
                    <a:lnTo>
                      <a:pt x="463" y="327"/>
                    </a:lnTo>
                    <a:lnTo>
                      <a:pt x="469" y="315"/>
                    </a:lnTo>
                    <a:lnTo>
                      <a:pt x="473" y="302"/>
                    </a:lnTo>
                    <a:lnTo>
                      <a:pt x="475" y="288"/>
                    </a:lnTo>
                    <a:lnTo>
                      <a:pt x="476" y="275"/>
                    </a:lnTo>
                    <a:lnTo>
                      <a:pt x="474" y="262"/>
                    </a:lnTo>
                    <a:lnTo>
                      <a:pt x="474" y="259"/>
                    </a:lnTo>
                    <a:lnTo>
                      <a:pt x="475" y="256"/>
                    </a:lnTo>
                    <a:lnTo>
                      <a:pt x="476" y="252"/>
                    </a:lnTo>
                    <a:lnTo>
                      <a:pt x="479" y="250"/>
                    </a:lnTo>
                    <a:lnTo>
                      <a:pt x="481" y="248"/>
                    </a:lnTo>
                    <a:lnTo>
                      <a:pt x="484" y="246"/>
                    </a:lnTo>
                    <a:lnTo>
                      <a:pt x="486" y="243"/>
                    </a:lnTo>
                    <a:lnTo>
                      <a:pt x="489" y="240"/>
                    </a:lnTo>
                    <a:lnTo>
                      <a:pt x="491" y="237"/>
                    </a:lnTo>
                    <a:lnTo>
                      <a:pt x="491" y="234"/>
                    </a:lnTo>
                    <a:lnTo>
                      <a:pt x="492" y="227"/>
                    </a:lnTo>
                    <a:lnTo>
                      <a:pt x="491" y="222"/>
                    </a:lnTo>
                    <a:lnTo>
                      <a:pt x="488" y="217"/>
                    </a:lnTo>
                    <a:lnTo>
                      <a:pt x="485" y="211"/>
                    </a:lnTo>
                    <a:lnTo>
                      <a:pt x="480" y="208"/>
                    </a:lnTo>
                    <a:lnTo>
                      <a:pt x="475" y="204"/>
                    </a:lnTo>
                    <a:lnTo>
                      <a:pt x="469" y="200"/>
                    </a:lnTo>
                    <a:lnTo>
                      <a:pt x="463" y="197"/>
                    </a:lnTo>
                    <a:lnTo>
                      <a:pt x="456" y="195"/>
                    </a:lnTo>
                    <a:lnTo>
                      <a:pt x="450" y="192"/>
                    </a:lnTo>
                    <a:lnTo>
                      <a:pt x="454" y="189"/>
                    </a:lnTo>
                    <a:lnTo>
                      <a:pt x="458" y="185"/>
                    </a:lnTo>
                    <a:lnTo>
                      <a:pt x="463" y="181"/>
                    </a:lnTo>
                    <a:lnTo>
                      <a:pt x="468" y="176"/>
                    </a:lnTo>
                    <a:lnTo>
                      <a:pt x="472" y="172"/>
                    </a:lnTo>
                    <a:lnTo>
                      <a:pt x="476" y="167"/>
                    </a:lnTo>
                    <a:lnTo>
                      <a:pt x="479" y="163"/>
                    </a:lnTo>
                    <a:lnTo>
                      <a:pt x="482" y="157"/>
                    </a:lnTo>
                    <a:lnTo>
                      <a:pt x="485" y="152"/>
                    </a:lnTo>
                    <a:lnTo>
                      <a:pt x="485" y="146"/>
                    </a:lnTo>
                    <a:lnTo>
                      <a:pt x="485" y="140"/>
                    </a:lnTo>
                    <a:lnTo>
                      <a:pt x="482" y="135"/>
                    </a:lnTo>
                    <a:lnTo>
                      <a:pt x="479" y="131"/>
                    </a:lnTo>
                    <a:lnTo>
                      <a:pt x="474" y="128"/>
                    </a:lnTo>
                    <a:lnTo>
                      <a:pt x="469" y="125"/>
                    </a:lnTo>
                    <a:lnTo>
                      <a:pt x="463" y="123"/>
                    </a:lnTo>
                    <a:lnTo>
                      <a:pt x="459" y="119"/>
                    </a:lnTo>
                    <a:lnTo>
                      <a:pt x="454" y="116"/>
                    </a:lnTo>
                    <a:lnTo>
                      <a:pt x="451" y="113"/>
                    </a:lnTo>
                    <a:lnTo>
                      <a:pt x="450" y="107"/>
                    </a:lnTo>
                    <a:lnTo>
                      <a:pt x="450" y="104"/>
                    </a:lnTo>
                    <a:lnTo>
                      <a:pt x="451" y="100"/>
                    </a:lnTo>
                    <a:lnTo>
                      <a:pt x="453" y="97"/>
                    </a:lnTo>
                    <a:lnTo>
                      <a:pt x="456" y="93"/>
                    </a:lnTo>
                    <a:lnTo>
                      <a:pt x="458" y="88"/>
                    </a:lnTo>
                    <a:lnTo>
                      <a:pt x="460" y="84"/>
                    </a:lnTo>
                    <a:lnTo>
                      <a:pt x="463" y="79"/>
                    </a:lnTo>
                    <a:lnTo>
                      <a:pt x="464" y="75"/>
                    </a:lnTo>
                    <a:lnTo>
                      <a:pt x="464" y="71"/>
                    </a:lnTo>
                    <a:lnTo>
                      <a:pt x="463" y="67"/>
                    </a:lnTo>
                    <a:lnTo>
                      <a:pt x="460" y="59"/>
                    </a:lnTo>
                    <a:lnTo>
                      <a:pt x="456" y="53"/>
                    </a:lnTo>
                    <a:lnTo>
                      <a:pt x="452" y="48"/>
                    </a:lnTo>
                    <a:lnTo>
                      <a:pt x="447" y="43"/>
                    </a:lnTo>
                    <a:lnTo>
                      <a:pt x="443" y="39"/>
                    </a:lnTo>
                    <a:lnTo>
                      <a:pt x="437" y="34"/>
                    </a:lnTo>
                    <a:lnTo>
                      <a:pt x="432" y="31"/>
                    </a:lnTo>
                    <a:lnTo>
                      <a:pt x="426" y="27"/>
                    </a:lnTo>
                    <a:lnTo>
                      <a:pt x="420" y="22"/>
                    </a:lnTo>
                    <a:lnTo>
                      <a:pt x="414" y="17"/>
                    </a:lnTo>
                  </a:path>
                </a:pathLst>
              </a:custGeom>
              <a:noFill/>
              <a:ln w="12700" cap="rnd">
                <a:solidFill>
                  <a:srgbClr val="CD2417"/>
                </a:solidFill>
                <a:round/>
                <a:headEnd type="none" w="sm" len="sm"/>
                <a:tailEnd type="none" w="sm" len="sm"/>
              </a:ln>
            </p:spPr>
            <p:txBody>
              <a:bodyPr/>
              <a:lstStyle/>
              <a:p>
                <a:endParaRPr lang="en-US"/>
              </a:p>
            </p:txBody>
          </p:sp>
          <p:sp>
            <p:nvSpPr>
              <p:cNvPr id="84712" name="Freeform 744"/>
              <p:cNvSpPr>
                <a:spLocks noChangeAspect="1"/>
              </p:cNvSpPr>
              <p:nvPr/>
            </p:nvSpPr>
            <p:spPr bwMode="auto">
              <a:xfrm>
                <a:off x="5912" y="1145"/>
                <a:ext cx="18" cy="46"/>
              </a:xfrm>
              <a:custGeom>
                <a:avLst/>
                <a:gdLst>
                  <a:gd name="T0" fmla="*/ 1 w 36"/>
                  <a:gd name="T1" fmla="*/ 0 h 93"/>
                  <a:gd name="T2" fmla="*/ 2 w 36"/>
                  <a:gd name="T3" fmla="*/ 0 h 93"/>
                  <a:gd name="T4" fmla="*/ 2 w 36"/>
                  <a:gd name="T5" fmla="*/ 1 h 93"/>
                  <a:gd name="T6" fmla="*/ 3 w 36"/>
                  <a:gd name="T7" fmla="*/ 1 h 93"/>
                  <a:gd name="T8" fmla="*/ 3 w 36"/>
                  <a:gd name="T9" fmla="*/ 2 h 93"/>
                  <a:gd name="T10" fmla="*/ 4 w 36"/>
                  <a:gd name="T11" fmla="*/ 3 h 93"/>
                  <a:gd name="T12" fmla="*/ 5 w 36"/>
                  <a:gd name="T13" fmla="*/ 3 h 93"/>
                  <a:gd name="T14" fmla="*/ 5 w 36"/>
                  <a:gd name="T15" fmla="*/ 4 h 93"/>
                  <a:gd name="T16" fmla="*/ 5 w 36"/>
                  <a:gd name="T17" fmla="*/ 5 h 93"/>
                  <a:gd name="T18" fmla="*/ 5 w 36"/>
                  <a:gd name="T19" fmla="*/ 5 h 93"/>
                  <a:gd name="T20" fmla="*/ 5 w 36"/>
                  <a:gd name="T21" fmla="*/ 6 h 93"/>
                  <a:gd name="T22" fmla="*/ 5 w 36"/>
                  <a:gd name="T23" fmla="*/ 6 h 93"/>
                  <a:gd name="T24" fmla="*/ 4 w 36"/>
                  <a:gd name="T25" fmla="*/ 7 h 93"/>
                  <a:gd name="T26" fmla="*/ 3 w 36"/>
                  <a:gd name="T27" fmla="*/ 7 h 93"/>
                  <a:gd name="T28" fmla="*/ 3 w 36"/>
                  <a:gd name="T29" fmla="*/ 8 h 93"/>
                  <a:gd name="T30" fmla="*/ 3 w 36"/>
                  <a:gd name="T31" fmla="*/ 9 h 93"/>
                  <a:gd name="T32" fmla="*/ 2 w 36"/>
                  <a:gd name="T33" fmla="*/ 9 h 93"/>
                  <a:gd name="T34" fmla="*/ 2 w 36"/>
                  <a:gd name="T35" fmla="*/ 10 h 93"/>
                  <a:gd name="T36" fmla="*/ 1 w 36"/>
                  <a:gd name="T37" fmla="*/ 10 h 93"/>
                  <a:gd name="T38" fmla="*/ 1 w 36"/>
                  <a:gd name="T39" fmla="*/ 11 h 93"/>
                  <a:gd name="T40" fmla="*/ 1 w 36"/>
                  <a:gd name="T41" fmla="*/ 11 h 93"/>
                  <a:gd name="T42" fmla="*/ 0 w 36"/>
                  <a:gd name="T43" fmla="*/ 11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93"/>
                  <a:gd name="T68" fmla="*/ 36 w 36"/>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93">
                    <a:moveTo>
                      <a:pt x="14" y="0"/>
                    </a:moveTo>
                    <a:lnTo>
                      <a:pt x="19" y="4"/>
                    </a:lnTo>
                    <a:lnTo>
                      <a:pt x="22" y="8"/>
                    </a:lnTo>
                    <a:lnTo>
                      <a:pt x="26" y="13"/>
                    </a:lnTo>
                    <a:lnTo>
                      <a:pt x="29" y="18"/>
                    </a:lnTo>
                    <a:lnTo>
                      <a:pt x="32" y="24"/>
                    </a:lnTo>
                    <a:lnTo>
                      <a:pt x="34" y="29"/>
                    </a:lnTo>
                    <a:lnTo>
                      <a:pt x="35" y="35"/>
                    </a:lnTo>
                    <a:lnTo>
                      <a:pt x="35" y="41"/>
                    </a:lnTo>
                    <a:lnTo>
                      <a:pt x="35" y="46"/>
                    </a:lnTo>
                    <a:lnTo>
                      <a:pt x="34" y="52"/>
                    </a:lnTo>
                    <a:lnTo>
                      <a:pt x="32" y="57"/>
                    </a:lnTo>
                    <a:lnTo>
                      <a:pt x="30" y="63"/>
                    </a:lnTo>
                    <a:lnTo>
                      <a:pt x="28" y="67"/>
                    </a:lnTo>
                    <a:lnTo>
                      <a:pt x="25" y="73"/>
                    </a:lnTo>
                    <a:lnTo>
                      <a:pt x="22" y="77"/>
                    </a:lnTo>
                    <a:lnTo>
                      <a:pt x="19" y="81"/>
                    </a:lnTo>
                    <a:lnTo>
                      <a:pt x="15" y="85"/>
                    </a:lnTo>
                    <a:lnTo>
                      <a:pt x="11" y="88"/>
                    </a:lnTo>
                    <a:lnTo>
                      <a:pt x="6" y="90"/>
                    </a:lnTo>
                    <a:lnTo>
                      <a:pt x="0" y="92"/>
                    </a:lnTo>
                  </a:path>
                </a:pathLst>
              </a:custGeom>
              <a:noFill/>
              <a:ln w="12700" cap="rnd">
                <a:solidFill>
                  <a:srgbClr val="CD2417"/>
                </a:solidFill>
                <a:round/>
                <a:headEnd type="none" w="sm" len="sm"/>
                <a:tailEnd type="none" w="sm" len="sm"/>
              </a:ln>
            </p:spPr>
            <p:txBody>
              <a:bodyPr/>
              <a:lstStyle/>
              <a:p>
                <a:endParaRPr lang="en-US"/>
              </a:p>
            </p:txBody>
          </p:sp>
          <p:sp>
            <p:nvSpPr>
              <p:cNvPr id="84713" name="Freeform 745"/>
              <p:cNvSpPr>
                <a:spLocks noChangeAspect="1"/>
              </p:cNvSpPr>
              <p:nvPr/>
            </p:nvSpPr>
            <p:spPr bwMode="auto">
              <a:xfrm>
                <a:off x="5927" y="1175"/>
                <a:ext cx="23" cy="25"/>
              </a:xfrm>
              <a:custGeom>
                <a:avLst/>
                <a:gdLst>
                  <a:gd name="T0" fmla="*/ 0 w 46"/>
                  <a:gd name="T1" fmla="*/ 0 h 52"/>
                  <a:gd name="T2" fmla="*/ 0 w 46"/>
                  <a:gd name="T3" fmla="*/ 1 h 52"/>
                  <a:gd name="T4" fmla="*/ 1 w 46"/>
                  <a:gd name="T5" fmla="*/ 1 h 52"/>
                  <a:gd name="T6" fmla="*/ 1 w 46"/>
                  <a:gd name="T7" fmla="*/ 2 h 52"/>
                  <a:gd name="T8" fmla="*/ 1 w 46"/>
                  <a:gd name="T9" fmla="*/ 3 h 52"/>
                  <a:gd name="T10" fmla="*/ 1 w 46"/>
                  <a:gd name="T11" fmla="*/ 4 h 52"/>
                  <a:gd name="T12" fmla="*/ 3 w 46"/>
                  <a:gd name="T13" fmla="*/ 4 h 52"/>
                  <a:gd name="T14" fmla="*/ 3 w 46"/>
                  <a:gd name="T15" fmla="*/ 5 h 52"/>
                  <a:gd name="T16" fmla="*/ 3 w 46"/>
                  <a:gd name="T17" fmla="*/ 5 h 52"/>
                  <a:gd name="T18" fmla="*/ 5 w 46"/>
                  <a:gd name="T19" fmla="*/ 6 h 52"/>
                  <a:gd name="T20" fmla="*/ 6 w 46"/>
                  <a:gd name="T21" fmla="*/ 6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52"/>
                  <a:gd name="T35" fmla="*/ 46 w 46"/>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52">
                    <a:moveTo>
                      <a:pt x="0" y="0"/>
                    </a:moveTo>
                    <a:lnTo>
                      <a:pt x="0" y="8"/>
                    </a:lnTo>
                    <a:lnTo>
                      <a:pt x="1" y="15"/>
                    </a:lnTo>
                    <a:lnTo>
                      <a:pt x="4" y="22"/>
                    </a:lnTo>
                    <a:lnTo>
                      <a:pt x="8" y="29"/>
                    </a:lnTo>
                    <a:lnTo>
                      <a:pt x="13" y="35"/>
                    </a:lnTo>
                    <a:lnTo>
                      <a:pt x="18" y="40"/>
                    </a:lnTo>
                    <a:lnTo>
                      <a:pt x="24" y="44"/>
                    </a:lnTo>
                    <a:lnTo>
                      <a:pt x="30" y="48"/>
                    </a:lnTo>
                    <a:lnTo>
                      <a:pt x="37" y="51"/>
                    </a:lnTo>
                    <a:lnTo>
                      <a:pt x="45" y="51"/>
                    </a:lnTo>
                  </a:path>
                </a:pathLst>
              </a:custGeom>
              <a:noFill/>
              <a:ln w="12700" cap="rnd">
                <a:solidFill>
                  <a:srgbClr val="CD2417"/>
                </a:solidFill>
                <a:round/>
                <a:headEnd type="none" w="sm" len="sm"/>
                <a:tailEnd type="none" w="sm" len="sm"/>
              </a:ln>
            </p:spPr>
            <p:txBody>
              <a:bodyPr/>
              <a:lstStyle/>
              <a:p>
                <a:endParaRPr lang="en-US"/>
              </a:p>
            </p:txBody>
          </p:sp>
          <p:sp>
            <p:nvSpPr>
              <p:cNvPr id="84714" name="Freeform 746"/>
              <p:cNvSpPr>
                <a:spLocks noChangeAspect="1"/>
              </p:cNvSpPr>
              <p:nvPr/>
            </p:nvSpPr>
            <p:spPr bwMode="auto">
              <a:xfrm>
                <a:off x="5922" y="1215"/>
                <a:ext cx="47" cy="29"/>
              </a:xfrm>
              <a:custGeom>
                <a:avLst/>
                <a:gdLst>
                  <a:gd name="T0" fmla="*/ 11 w 98"/>
                  <a:gd name="T1" fmla="*/ 0 h 58"/>
                  <a:gd name="T2" fmla="*/ 10 w 98"/>
                  <a:gd name="T3" fmla="*/ 1 h 58"/>
                  <a:gd name="T4" fmla="*/ 8 w 98"/>
                  <a:gd name="T5" fmla="*/ 1 h 58"/>
                  <a:gd name="T6" fmla="*/ 7 w 98"/>
                  <a:gd name="T7" fmla="*/ 1 h 58"/>
                  <a:gd name="T8" fmla="*/ 6 w 98"/>
                  <a:gd name="T9" fmla="*/ 2 h 58"/>
                  <a:gd name="T10" fmla="*/ 4 w 98"/>
                  <a:gd name="T11" fmla="*/ 2 h 58"/>
                  <a:gd name="T12" fmla="*/ 3 w 98"/>
                  <a:gd name="T13" fmla="*/ 3 h 58"/>
                  <a:gd name="T14" fmla="*/ 2 w 98"/>
                  <a:gd name="T15" fmla="*/ 4 h 58"/>
                  <a:gd name="T16" fmla="*/ 1 w 98"/>
                  <a:gd name="T17" fmla="*/ 5 h 58"/>
                  <a:gd name="T18" fmla="*/ 0 w 98"/>
                  <a:gd name="T19" fmla="*/ 6 h 58"/>
                  <a:gd name="T20" fmla="*/ 0 w 98"/>
                  <a:gd name="T21" fmla="*/ 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58"/>
                  <a:gd name="T35" fmla="*/ 98 w 98"/>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58">
                    <a:moveTo>
                      <a:pt x="97" y="0"/>
                    </a:moveTo>
                    <a:lnTo>
                      <a:pt x="85" y="1"/>
                    </a:lnTo>
                    <a:lnTo>
                      <a:pt x="73" y="3"/>
                    </a:lnTo>
                    <a:lnTo>
                      <a:pt x="62" y="6"/>
                    </a:lnTo>
                    <a:lnTo>
                      <a:pt x="51" y="9"/>
                    </a:lnTo>
                    <a:lnTo>
                      <a:pt x="40" y="15"/>
                    </a:lnTo>
                    <a:lnTo>
                      <a:pt x="30" y="22"/>
                    </a:lnTo>
                    <a:lnTo>
                      <a:pt x="21" y="28"/>
                    </a:lnTo>
                    <a:lnTo>
                      <a:pt x="13" y="37"/>
                    </a:lnTo>
                    <a:lnTo>
                      <a:pt x="6" y="47"/>
                    </a:lnTo>
                    <a:lnTo>
                      <a:pt x="0" y="57"/>
                    </a:lnTo>
                  </a:path>
                </a:pathLst>
              </a:custGeom>
              <a:noFill/>
              <a:ln w="12700" cap="rnd">
                <a:solidFill>
                  <a:srgbClr val="CD2417"/>
                </a:solidFill>
                <a:round/>
                <a:headEnd type="none" w="sm" len="sm"/>
                <a:tailEnd type="none" w="sm" len="sm"/>
              </a:ln>
            </p:spPr>
            <p:txBody>
              <a:bodyPr/>
              <a:lstStyle/>
              <a:p>
                <a:endParaRPr lang="en-US"/>
              </a:p>
            </p:txBody>
          </p:sp>
          <p:sp>
            <p:nvSpPr>
              <p:cNvPr id="84715" name="Freeform 747"/>
              <p:cNvSpPr>
                <a:spLocks noChangeAspect="1"/>
              </p:cNvSpPr>
              <p:nvPr/>
            </p:nvSpPr>
            <p:spPr bwMode="auto">
              <a:xfrm>
                <a:off x="5919" y="1216"/>
                <a:ext cx="15" cy="12"/>
              </a:xfrm>
              <a:custGeom>
                <a:avLst/>
                <a:gdLst>
                  <a:gd name="T0" fmla="*/ 3 w 32"/>
                  <a:gd name="T1" fmla="*/ 3 h 25"/>
                  <a:gd name="T2" fmla="*/ 3 w 32"/>
                  <a:gd name="T3" fmla="*/ 2 h 25"/>
                  <a:gd name="T4" fmla="*/ 2 w 32"/>
                  <a:gd name="T5" fmla="*/ 2 h 25"/>
                  <a:gd name="T6" fmla="*/ 2 w 32"/>
                  <a:gd name="T7" fmla="*/ 2 h 25"/>
                  <a:gd name="T8" fmla="*/ 2 w 32"/>
                  <a:gd name="T9" fmla="*/ 2 h 25"/>
                  <a:gd name="T10" fmla="*/ 1 w 32"/>
                  <a:gd name="T11" fmla="*/ 2 h 25"/>
                  <a:gd name="T12" fmla="*/ 1 w 32"/>
                  <a:gd name="T13" fmla="*/ 1 h 25"/>
                  <a:gd name="T14" fmla="*/ 0 w 32"/>
                  <a:gd name="T15" fmla="*/ 1 h 25"/>
                  <a:gd name="T16" fmla="*/ 0 w 32"/>
                  <a:gd name="T17" fmla="*/ 1 h 25"/>
                  <a:gd name="T18" fmla="*/ 0 w 32"/>
                  <a:gd name="T19" fmla="*/ 0 h 25"/>
                  <a:gd name="T20" fmla="*/ 0 w 32"/>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5"/>
                  <a:gd name="T35" fmla="*/ 32 w 32"/>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5">
                    <a:moveTo>
                      <a:pt x="31" y="24"/>
                    </a:moveTo>
                    <a:lnTo>
                      <a:pt x="28" y="22"/>
                    </a:lnTo>
                    <a:lnTo>
                      <a:pt x="24" y="21"/>
                    </a:lnTo>
                    <a:lnTo>
                      <a:pt x="20" y="19"/>
                    </a:lnTo>
                    <a:lnTo>
                      <a:pt x="16" y="17"/>
                    </a:lnTo>
                    <a:lnTo>
                      <a:pt x="12" y="16"/>
                    </a:lnTo>
                    <a:lnTo>
                      <a:pt x="9" y="14"/>
                    </a:lnTo>
                    <a:lnTo>
                      <a:pt x="6" y="11"/>
                    </a:lnTo>
                    <a:lnTo>
                      <a:pt x="3" y="8"/>
                    </a:lnTo>
                    <a:lnTo>
                      <a:pt x="1" y="5"/>
                    </a:lnTo>
                    <a:lnTo>
                      <a:pt x="0" y="0"/>
                    </a:lnTo>
                  </a:path>
                </a:pathLst>
              </a:custGeom>
              <a:noFill/>
              <a:ln w="12700" cap="rnd">
                <a:solidFill>
                  <a:srgbClr val="CD2417"/>
                </a:solidFill>
                <a:round/>
                <a:headEnd type="none" w="sm" len="sm"/>
                <a:tailEnd type="none" w="sm" len="sm"/>
              </a:ln>
            </p:spPr>
            <p:txBody>
              <a:bodyPr/>
              <a:lstStyle/>
              <a:p>
                <a:endParaRPr lang="en-US"/>
              </a:p>
            </p:txBody>
          </p:sp>
          <p:sp>
            <p:nvSpPr>
              <p:cNvPr id="84716" name="Freeform 748"/>
              <p:cNvSpPr>
                <a:spLocks noChangeAspect="1"/>
              </p:cNvSpPr>
              <p:nvPr/>
            </p:nvSpPr>
            <p:spPr bwMode="auto">
              <a:xfrm>
                <a:off x="5837" y="1192"/>
                <a:ext cx="47" cy="64"/>
              </a:xfrm>
              <a:custGeom>
                <a:avLst/>
                <a:gdLst>
                  <a:gd name="T0" fmla="*/ 11 w 95"/>
                  <a:gd name="T1" fmla="*/ 0 h 131"/>
                  <a:gd name="T2" fmla="*/ 11 w 95"/>
                  <a:gd name="T3" fmla="*/ 2 h 131"/>
                  <a:gd name="T4" fmla="*/ 11 w 95"/>
                  <a:gd name="T5" fmla="*/ 4 h 131"/>
                  <a:gd name="T6" fmla="*/ 10 w 95"/>
                  <a:gd name="T7" fmla="*/ 5 h 131"/>
                  <a:gd name="T8" fmla="*/ 9 w 95"/>
                  <a:gd name="T9" fmla="*/ 7 h 131"/>
                  <a:gd name="T10" fmla="*/ 8 w 95"/>
                  <a:gd name="T11" fmla="*/ 8 h 131"/>
                  <a:gd name="T12" fmla="*/ 7 w 95"/>
                  <a:gd name="T13" fmla="*/ 10 h 131"/>
                  <a:gd name="T14" fmla="*/ 5 w 95"/>
                  <a:gd name="T15" fmla="*/ 11 h 131"/>
                  <a:gd name="T16" fmla="*/ 4 w 95"/>
                  <a:gd name="T17" fmla="*/ 12 h 131"/>
                  <a:gd name="T18" fmla="*/ 2 w 95"/>
                  <a:gd name="T19" fmla="*/ 13 h 131"/>
                  <a:gd name="T20" fmla="*/ 0 w 95"/>
                  <a:gd name="T21" fmla="*/ 14 h 131"/>
                  <a:gd name="T22" fmla="*/ 0 w 95"/>
                  <a:gd name="T23" fmla="*/ 14 h 131"/>
                  <a:gd name="T24" fmla="*/ 0 w 95"/>
                  <a:gd name="T25" fmla="*/ 14 h 131"/>
                  <a:gd name="T26" fmla="*/ 0 w 95"/>
                  <a:gd name="T27" fmla="*/ 14 h 131"/>
                  <a:gd name="T28" fmla="*/ 0 w 95"/>
                  <a:gd name="T29" fmla="*/ 14 h 131"/>
                  <a:gd name="T30" fmla="*/ 0 w 95"/>
                  <a:gd name="T31" fmla="*/ 14 h 131"/>
                  <a:gd name="T32" fmla="*/ 0 w 95"/>
                  <a:gd name="T33" fmla="*/ 14 h 131"/>
                  <a:gd name="T34" fmla="*/ 0 w 95"/>
                  <a:gd name="T35" fmla="*/ 15 h 131"/>
                  <a:gd name="T36" fmla="*/ 0 w 95"/>
                  <a:gd name="T37" fmla="*/ 15 h 131"/>
                  <a:gd name="T38" fmla="*/ 0 w 95"/>
                  <a:gd name="T39" fmla="*/ 15 h 131"/>
                  <a:gd name="T40" fmla="*/ 0 w 95"/>
                  <a:gd name="T41" fmla="*/ 15 h 131"/>
                  <a:gd name="T42" fmla="*/ 0 w 95"/>
                  <a:gd name="T43" fmla="*/ 15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131"/>
                  <a:gd name="T68" fmla="*/ 95 w 95"/>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131">
                    <a:moveTo>
                      <a:pt x="92" y="0"/>
                    </a:moveTo>
                    <a:lnTo>
                      <a:pt x="94" y="17"/>
                    </a:lnTo>
                    <a:lnTo>
                      <a:pt x="92" y="33"/>
                    </a:lnTo>
                    <a:lnTo>
                      <a:pt x="87" y="47"/>
                    </a:lnTo>
                    <a:lnTo>
                      <a:pt x="79" y="60"/>
                    </a:lnTo>
                    <a:lnTo>
                      <a:pt x="70" y="72"/>
                    </a:lnTo>
                    <a:lnTo>
                      <a:pt x="59" y="84"/>
                    </a:lnTo>
                    <a:lnTo>
                      <a:pt x="46" y="94"/>
                    </a:lnTo>
                    <a:lnTo>
                      <a:pt x="33" y="103"/>
                    </a:lnTo>
                    <a:lnTo>
                      <a:pt x="19" y="112"/>
                    </a:lnTo>
                    <a:lnTo>
                      <a:pt x="5" y="119"/>
                    </a:lnTo>
                    <a:lnTo>
                      <a:pt x="4" y="120"/>
                    </a:lnTo>
                    <a:lnTo>
                      <a:pt x="3" y="121"/>
                    </a:lnTo>
                    <a:lnTo>
                      <a:pt x="2" y="122"/>
                    </a:lnTo>
                    <a:lnTo>
                      <a:pt x="2" y="123"/>
                    </a:lnTo>
                    <a:lnTo>
                      <a:pt x="1" y="124"/>
                    </a:lnTo>
                    <a:lnTo>
                      <a:pt x="0" y="126"/>
                    </a:lnTo>
                    <a:lnTo>
                      <a:pt x="0" y="127"/>
                    </a:lnTo>
                    <a:lnTo>
                      <a:pt x="0" y="129"/>
                    </a:lnTo>
                    <a:lnTo>
                      <a:pt x="0" y="130"/>
                    </a:lnTo>
                  </a:path>
                </a:pathLst>
              </a:custGeom>
              <a:noFill/>
              <a:ln w="12700" cap="rnd">
                <a:solidFill>
                  <a:srgbClr val="CD2417"/>
                </a:solidFill>
                <a:round/>
                <a:headEnd type="none" w="sm" len="sm"/>
                <a:tailEnd type="none" w="sm" len="sm"/>
              </a:ln>
            </p:spPr>
            <p:txBody>
              <a:bodyPr/>
              <a:lstStyle/>
              <a:p>
                <a:endParaRPr lang="en-US"/>
              </a:p>
            </p:txBody>
          </p:sp>
          <p:sp>
            <p:nvSpPr>
              <p:cNvPr id="84717" name="Freeform 749"/>
              <p:cNvSpPr>
                <a:spLocks noChangeAspect="1"/>
              </p:cNvSpPr>
              <p:nvPr/>
            </p:nvSpPr>
            <p:spPr bwMode="auto">
              <a:xfrm>
                <a:off x="5868" y="1234"/>
                <a:ext cx="52" cy="46"/>
              </a:xfrm>
              <a:custGeom>
                <a:avLst/>
                <a:gdLst>
                  <a:gd name="T0" fmla="*/ 0 w 105"/>
                  <a:gd name="T1" fmla="*/ 0 h 94"/>
                  <a:gd name="T2" fmla="*/ 0 w 105"/>
                  <a:gd name="T3" fmla="*/ 1 h 94"/>
                  <a:gd name="T4" fmla="*/ 0 w 105"/>
                  <a:gd name="T5" fmla="*/ 2 h 94"/>
                  <a:gd name="T6" fmla="*/ 0 w 105"/>
                  <a:gd name="T7" fmla="*/ 3 h 94"/>
                  <a:gd name="T8" fmla="*/ 0 w 105"/>
                  <a:gd name="T9" fmla="*/ 4 h 94"/>
                  <a:gd name="T10" fmla="*/ 0 w 105"/>
                  <a:gd name="T11" fmla="*/ 5 h 94"/>
                  <a:gd name="T12" fmla="*/ 1 w 105"/>
                  <a:gd name="T13" fmla="*/ 6 h 94"/>
                  <a:gd name="T14" fmla="*/ 1 w 105"/>
                  <a:gd name="T15" fmla="*/ 7 h 94"/>
                  <a:gd name="T16" fmla="*/ 2 w 105"/>
                  <a:gd name="T17" fmla="*/ 8 h 94"/>
                  <a:gd name="T18" fmla="*/ 2 w 105"/>
                  <a:gd name="T19" fmla="*/ 9 h 94"/>
                  <a:gd name="T20" fmla="*/ 3 w 105"/>
                  <a:gd name="T21" fmla="*/ 9 h 94"/>
                  <a:gd name="T22" fmla="*/ 3 w 105"/>
                  <a:gd name="T23" fmla="*/ 9 h 94"/>
                  <a:gd name="T24" fmla="*/ 4 w 105"/>
                  <a:gd name="T25" fmla="*/ 10 h 94"/>
                  <a:gd name="T26" fmla="*/ 5 w 105"/>
                  <a:gd name="T27" fmla="*/ 10 h 94"/>
                  <a:gd name="T28" fmla="*/ 6 w 105"/>
                  <a:gd name="T29" fmla="*/ 11 h 94"/>
                  <a:gd name="T30" fmla="*/ 7 w 105"/>
                  <a:gd name="T31" fmla="*/ 11 h 94"/>
                  <a:gd name="T32" fmla="*/ 8 w 105"/>
                  <a:gd name="T33" fmla="*/ 11 h 94"/>
                  <a:gd name="T34" fmla="*/ 9 w 105"/>
                  <a:gd name="T35" fmla="*/ 11 h 94"/>
                  <a:gd name="T36" fmla="*/ 10 w 105"/>
                  <a:gd name="T37" fmla="*/ 11 h 94"/>
                  <a:gd name="T38" fmla="*/ 11 w 105"/>
                  <a:gd name="T39" fmla="*/ 11 h 94"/>
                  <a:gd name="T40" fmla="*/ 12 w 105"/>
                  <a:gd name="T41" fmla="*/ 11 h 94"/>
                  <a:gd name="T42" fmla="*/ 13 w 105"/>
                  <a:gd name="T43" fmla="*/ 11 h 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5"/>
                  <a:gd name="T67" fmla="*/ 0 h 94"/>
                  <a:gd name="T68" fmla="*/ 105 w 105"/>
                  <a:gd name="T69" fmla="*/ 94 h 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5" h="94">
                    <a:moveTo>
                      <a:pt x="3" y="0"/>
                    </a:moveTo>
                    <a:lnTo>
                      <a:pt x="1" y="9"/>
                    </a:lnTo>
                    <a:lnTo>
                      <a:pt x="0" y="18"/>
                    </a:lnTo>
                    <a:lnTo>
                      <a:pt x="1" y="27"/>
                    </a:lnTo>
                    <a:lnTo>
                      <a:pt x="2" y="36"/>
                    </a:lnTo>
                    <a:lnTo>
                      <a:pt x="4" y="45"/>
                    </a:lnTo>
                    <a:lnTo>
                      <a:pt x="8" y="52"/>
                    </a:lnTo>
                    <a:lnTo>
                      <a:pt x="12" y="61"/>
                    </a:lnTo>
                    <a:lnTo>
                      <a:pt x="17" y="68"/>
                    </a:lnTo>
                    <a:lnTo>
                      <a:pt x="23" y="74"/>
                    </a:lnTo>
                    <a:lnTo>
                      <a:pt x="30" y="80"/>
                    </a:lnTo>
                    <a:lnTo>
                      <a:pt x="36" y="84"/>
                    </a:lnTo>
                    <a:lnTo>
                      <a:pt x="43" y="87"/>
                    </a:lnTo>
                    <a:lnTo>
                      <a:pt x="50" y="90"/>
                    </a:lnTo>
                    <a:lnTo>
                      <a:pt x="58" y="91"/>
                    </a:lnTo>
                    <a:lnTo>
                      <a:pt x="65" y="92"/>
                    </a:lnTo>
                    <a:lnTo>
                      <a:pt x="73" y="93"/>
                    </a:lnTo>
                    <a:lnTo>
                      <a:pt x="80" y="93"/>
                    </a:lnTo>
                    <a:lnTo>
                      <a:pt x="88" y="92"/>
                    </a:lnTo>
                    <a:lnTo>
                      <a:pt x="96" y="92"/>
                    </a:lnTo>
                    <a:lnTo>
                      <a:pt x="104" y="92"/>
                    </a:lnTo>
                  </a:path>
                </a:pathLst>
              </a:custGeom>
              <a:noFill/>
              <a:ln w="12700" cap="rnd">
                <a:solidFill>
                  <a:srgbClr val="CD2417"/>
                </a:solidFill>
                <a:round/>
                <a:headEnd type="none" w="sm" len="sm"/>
                <a:tailEnd type="none" w="sm" len="sm"/>
              </a:ln>
            </p:spPr>
            <p:txBody>
              <a:bodyPr/>
              <a:lstStyle/>
              <a:p>
                <a:endParaRPr lang="en-US"/>
              </a:p>
            </p:txBody>
          </p:sp>
          <p:sp>
            <p:nvSpPr>
              <p:cNvPr id="84718" name="Freeform 750"/>
              <p:cNvSpPr>
                <a:spLocks noChangeAspect="1"/>
              </p:cNvSpPr>
              <p:nvPr/>
            </p:nvSpPr>
            <p:spPr bwMode="auto">
              <a:xfrm>
                <a:off x="5834" y="1269"/>
                <a:ext cx="49" cy="47"/>
              </a:xfrm>
              <a:custGeom>
                <a:avLst/>
                <a:gdLst>
                  <a:gd name="T0" fmla="*/ 11 w 100"/>
                  <a:gd name="T1" fmla="*/ 0 h 95"/>
                  <a:gd name="T2" fmla="*/ 12 w 100"/>
                  <a:gd name="T3" fmla="*/ 2 h 95"/>
                  <a:gd name="T4" fmla="*/ 12 w 100"/>
                  <a:gd name="T5" fmla="*/ 4 h 95"/>
                  <a:gd name="T6" fmla="*/ 11 w 100"/>
                  <a:gd name="T7" fmla="*/ 5 h 95"/>
                  <a:gd name="T8" fmla="*/ 10 w 100"/>
                  <a:gd name="T9" fmla="*/ 7 h 95"/>
                  <a:gd name="T10" fmla="*/ 9 w 100"/>
                  <a:gd name="T11" fmla="*/ 8 h 95"/>
                  <a:gd name="T12" fmla="*/ 7 w 100"/>
                  <a:gd name="T13" fmla="*/ 9 h 95"/>
                  <a:gd name="T14" fmla="*/ 5 w 100"/>
                  <a:gd name="T15" fmla="*/ 10 h 95"/>
                  <a:gd name="T16" fmla="*/ 3 w 100"/>
                  <a:gd name="T17" fmla="*/ 11 h 95"/>
                  <a:gd name="T18" fmla="*/ 1 w 100"/>
                  <a:gd name="T19" fmla="*/ 11 h 95"/>
                  <a:gd name="T20" fmla="*/ 0 w 100"/>
                  <a:gd name="T21" fmla="*/ 11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95"/>
                  <a:gd name="T35" fmla="*/ 100 w 100"/>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95">
                    <a:moveTo>
                      <a:pt x="94" y="0"/>
                    </a:moveTo>
                    <a:lnTo>
                      <a:pt x="99" y="18"/>
                    </a:lnTo>
                    <a:lnTo>
                      <a:pt x="98" y="33"/>
                    </a:lnTo>
                    <a:lnTo>
                      <a:pt x="94" y="47"/>
                    </a:lnTo>
                    <a:lnTo>
                      <a:pt x="85" y="58"/>
                    </a:lnTo>
                    <a:lnTo>
                      <a:pt x="75" y="68"/>
                    </a:lnTo>
                    <a:lnTo>
                      <a:pt x="61" y="75"/>
                    </a:lnTo>
                    <a:lnTo>
                      <a:pt x="47" y="82"/>
                    </a:lnTo>
                    <a:lnTo>
                      <a:pt x="31" y="88"/>
                    </a:lnTo>
                    <a:lnTo>
                      <a:pt x="15" y="91"/>
                    </a:lnTo>
                    <a:lnTo>
                      <a:pt x="0" y="94"/>
                    </a:lnTo>
                  </a:path>
                </a:pathLst>
              </a:custGeom>
              <a:noFill/>
              <a:ln w="12700" cap="rnd">
                <a:solidFill>
                  <a:srgbClr val="CD2417"/>
                </a:solidFill>
                <a:round/>
                <a:headEnd type="none" w="sm" len="sm"/>
                <a:tailEnd type="none" w="sm" len="sm"/>
              </a:ln>
            </p:spPr>
            <p:txBody>
              <a:bodyPr/>
              <a:lstStyle/>
              <a:p>
                <a:endParaRPr lang="en-US"/>
              </a:p>
            </p:txBody>
          </p:sp>
          <p:sp>
            <p:nvSpPr>
              <p:cNvPr id="84719" name="Freeform 751"/>
              <p:cNvSpPr>
                <a:spLocks noChangeAspect="1"/>
              </p:cNvSpPr>
              <p:nvPr/>
            </p:nvSpPr>
            <p:spPr bwMode="auto">
              <a:xfrm>
                <a:off x="5938" y="1260"/>
                <a:ext cx="13" cy="36"/>
              </a:xfrm>
              <a:custGeom>
                <a:avLst/>
                <a:gdLst>
                  <a:gd name="T0" fmla="*/ 3 w 26"/>
                  <a:gd name="T1" fmla="*/ 9 h 73"/>
                  <a:gd name="T2" fmla="*/ 3 w 26"/>
                  <a:gd name="T3" fmla="*/ 8 h 73"/>
                  <a:gd name="T4" fmla="*/ 2 w 26"/>
                  <a:gd name="T5" fmla="*/ 7 h 73"/>
                  <a:gd name="T6" fmla="*/ 1 w 26"/>
                  <a:gd name="T7" fmla="*/ 6 h 73"/>
                  <a:gd name="T8" fmla="*/ 1 w 26"/>
                  <a:gd name="T9" fmla="*/ 5 h 73"/>
                  <a:gd name="T10" fmla="*/ 0 w 26"/>
                  <a:gd name="T11" fmla="*/ 4 h 73"/>
                  <a:gd name="T12" fmla="*/ 0 w 26"/>
                  <a:gd name="T13" fmla="*/ 3 h 73"/>
                  <a:gd name="T14" fmla="*/ 1 w 26"/>
                  <a:gd name="T15" fmla="*/ 2 h 73"/>
                  <a:gd name="T16" fmla="*/ 1 w 26"/>
                  <a:gd name="T17" fmla="*/ 1 h 73"/>
                  <a:gd name="T18" fmla="*/ 2 w 26"/>
                  <a:gd name="T19" fmla="*/ 0 h 73"/>
                  <a:gd name="T20" fmla="*/ 3 w 26"/>
                  <a:gd name="T21" fmla="*/ 0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73"/>
                  <a:gd name="T35" fmla="*/ 26 w 2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73">
                    <a:moveTo>
                      <a:pt x="25" y="72"/>
                    </a:moveTo>
                    <a:lnTo>
                      <a:pt x="17" y="67"/>
                    </a:lnTo>
                    <a:lnTo>
                      <a:pt x="11" y="61"/>
                    </a:lnTo>
                    <a:lnTo>
                      <a:pt x="6" y="53"/>
                    </a:lnTo>
                    <a:lnTo>
                      <a:pt x="2" y="46"/>
                    </a:lnTo>
                    <a:lnTo>
                      <a:pt x="0" y="37"/>
                    </a:lnTo>
                    <a:lnTo>
                      <a:pt x="0" y="30"/>
                    </a:lnTo>
                    <a:lnTo>
                      <a:pt x="1" y="21"/>
                    </a:lnTo>
                    <a:lnTo>
                      <a:pt x="4" y="14"/>
                    </a:lnTo>
                    <a:lnTo>
                      <a:pt x="9" y="6"/>
                    </a:lnTo>
                    <a:lnTo>
                      <a:pt x="17" y="0"/>
                    </a:lnTo>
                  </a:path>
                </a:pathLst>
              </a:custGeom>
              <a:noFill/>
              <a:ln w="12700" cap="rnd">
                <a:solidFill>
                  <a:srgbClr val="B20F21"/>
                </a:solidFill>
                <a:round/>
                <a:headEnd type="none" w="sm" len="sm"/>
                <a:tailEnd type="none" w="sm" len="sm"/>
              </a:ln>
            </p:spPr>
            <p:txBody>
              <a:bodyPr/>
              <a:lstStyle/>
              <a:p>
                <a:endParaRPr lang="en-US"/>
              </a:p>
            </p:txBody>
          </p:sp>
          <p:sp>
            <p:nvSpPr>
              <p:cNvPr id="84720" name="Freeform 752"/>
              <p:cNvSpPr>
                <a:spLocks noChangeAspect="1"/>
              </p:cNvSpPr>
              <p:nvPr/>
            </p:nvSpPr>
            <p:spPr bwMode="auto">
              <a:xfrm>
                <a:off x="5928" y="1283"/>
                <a:ext cx="13" cy="8"/>
              </a:xfrm>
              <a:custGeom>
                <a:avLst/>
                <a:gdLst>
                  <a:gd name="T0" fmla="*/ 3 w 25"/>
                  <a:gd name="T1" fmla="*/ 0 h 17"/>
                  <a:gd name="T2" fmla="*/ 3 w 25"/>
                  <a:gd name="T3" fmla="*/ 0 h 17"/>
                  <a:gd name="T4" fmla="*/ 3 w 25"/>
                  <a:gd name="T5" fmla="*/ 0 h 17"/>
                  <a:gd name="T6" fmla="*/ 2 w 25"/>
                  <a:gd name="T7" fmla="*/ 0 h 17"/>
                  <a:gd name="T8" fmla="*/ 2 w 25"/>
                  <a:gd name="T9" fmla="*/ 0 h 17"/>
                  <a:gd name="T10" fmla="*/ 2 w 25"/>
                  <a:gd name="T11" fmla="*/ 0 h 17"/>
                  <a:gd name="T12" fmla="*/ 1 w 25"/>
                  <a:gd name="T13" fmla="*/ 0 h 17"/>
                  <a:gd name="T14" fmla="*/ 1 w 25"/>
                  <a:gd name="T15" fmla="*/ 0 h 17"/>
                  <a:gd name="T16" fmla="*/ 1 w 25"/>
                  <a:gd name="T17" fmla="*/ 1 h 17"/>
                  <a:gd name="T18" fmla="*/ 1 w 25"/>
                  <a:gd name="T19" fmla="*/ 1 h 17"/>
                  <a:gd name="T20" fmla="*/ 0 w 25"/>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7"/>
                  <a:gd name="T35" fmla="*/ 25 w 25"/>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7">
                    <a:moveTo>
                      <a:pt x="24" y="2"/>
                    </a:moveTo>
                    <a:lnTo>
                      <a:pt x="21" y="1"/>
                    </a:lnTo>
                    <a:lnTo>
                      <a:pt x="18" y="0"/>
                    </a:lnTo>
                    <a:lnTo>
                      <a:pt x="15" y="0"/>
                    </a:lnTo>
                    <a:lnTo>
                      <a:pt x="12" y="1"/>
                    </a:lnTo>
                    <a:lnTo>
                      <a:pt x="10" y="1"/>
                    </a:lnTo>
                    <a:lnTo>
                      <a:pt x="8" y="2"/>
                    </a:lnTo>
                    <a:lnTo>
                      <a:pt x="5" y="5"/>
                    </a:lnTo>
                    <a:lnTo>
                      <a:pt x="3" y="8"/>
                    </a:lnTo>
                    <a:lnTo>
                      <a:pt x="2" y="11"/>
                    </a:lnTo>
                    <a:lnTo>
                      <a:pt x="0" y="16"/>
                    </a:lnTo>
                  </a:path>
                </a:pathLst>
              </a:custGeom>
              <a:noFill/>
              <a:ln w="12700" cap="rnd">
                <a:solidFill>
                  <a:srgbClr val="CD2417"/>
                </a:solidFill>
                <a:round/>
                <a:headEnd type="none" w="sm" len="sm"/>
                <a:tailEnd type="none" w="sm" len="sm"/>
              </a:ln>
            </p:spPr>
            <p:txBody>
              <a:bodyPr/>
              <a:lstStyle/>
              <a:p>
                <a:endParaRPr lang="en-US"/>
              </a:p>
            </p:txBody>
          </p:sp>
          <p:sp>
            <p:nvSpPr>
              <p:cNvPr id="84721" name="Freeform 753"/>
              <p:cNvSpPr>
                <a:spLocks noChangeAspect="1"/>
              </p:cNvSpPr>
              <p:nvPr/>
            </p:nvSpPr>
            <p:spPr bwMode="auto">
              <a:xfrm>
                <a:off x="5774" y="1288"/>
                <a:ext cx="57" cy="10"/>
              </a:xfrm>
              <a:custGeom>
                <a:avLst/>
                <a:gdLst>
                  <a:gd name="T0" fmla="*/ 0 w 118"/>
                  <a:gd name="T1" fmla="*/ 1 h 21"/>
                  <a:gd name="T2" fmla="*/ 1 w 118"/>
                  <a:gd name="T3" fmla="*/ 2 h 21"/>
                  <a:gd name="T4" fmla="*/ 3 w 118"/>
                  <a:gd name="T5" fmla="*/ 2 h 21"/>
                  <a:gd name="T6" fmla="*/ 4 w 118"/>
                  <a:gd name="T7" fmla="*/ 2 h 21"/>
                  <a:gd name="T8" fmla="*/ 5 w 118"/>
                  <a:gd name="T9" fmla="*/ 2 h 21"/>
                  <a:gd name="T10" fmla="*/ 7 w 118"/>
                  <a:gd name="T11" fmla="*/ 2 h 21"/>
                  <a:gd name="T12" fmla="*/ 8 w 118"/>
                  <a:gd name="T13" fmla="*/ 2 h 21"/>
                  <a:gd name="T14" fmla="*/ 10 w 118"/>
                  <a:gd name="T15" fmla="*/ 1 h 21"/>
                  <a:gd name="T16" fmla="*/ 11 w 118"/>
                  <a:gd name="T17" fmla="*/ 1 h 21"/>
                  <a:gd name="T18" fmla="*/ 12 w 118"/>
                  <a:gd name="T19" fmla="*/ 0 h 21"/>
                  <a:gd name="T20" fmla="*/ 14 w 118"/>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21"/>
                  <a:gd name="T35" fmla="*/ 118 w 118"/>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21">
                    <a:moveTo>
                      <a:pt x="0" y="14"/>
                    </a:moveTo>
                    <a:lnTo>
                      <a:pt x="12" y="17"/>
                    </a:lnTo>
                    <a:lnTo>
                      <a:pt x="24" y="19"/>
                    </a:lnTo>
                    <a:lnTo>
                      <a:pt x="37" y="20"/>
                    </a:lnTo>
                    <a:lnTo>
                      <a:pt x="48" y="20"/>
                    </a:lnTo>
                    <a:lnTo>
                      <a:pt x="60" y="18"/>
                    </a:lnTo>
                    <a:lnTo>
                      <a:pt x="72" y="16"/>
                    </a:lnTo>
                    <a:lnTo>
                      <a:pt x="84" y="13"/>
                    </a:lnTo>
                    <a:lnTo>
                      <a:pt x="95" y="9"/>
                    </a:lnTo>
                    <a:lnTo>
                      <a:pt x="106" y="5"/>
                    </a:lnTo>
                    <a:lnTo>
                      <a:pt x="117" y="0"/>
                    </a:lnTo>
                  </a:path>
                </a:pathLst>
              </a:custGeom>
              <a:noFill/>
              <a:ln w="12700" cap="rnd">
                <a:solidFill>
                  <a:srgbClr val="CD2417"/>
                </a:solidFill>
                <a:round/>
                <a:headEnd type="none" w="sm" len="sm"/>
                <a:tailEnd type="none" w="sm" len="sm"/>
              </a:ln>
            </p:spPr>
            <p:txBody>
              <a:bodyPr/>
              <a:lstStyle/>
              <a:p>
                <a:endParaRPr lang="en-US"/>
              </a:p>
            </p:txBody>
          </p:sp>
          <p:sp>
            <p:nvSpPr>
              <p:cNvPr id="84722" name="Freeform 754"/>
              <p:cNvSpPr>
                <a:spLocks noChangeAspect="1"/>
              </p:cNvSpPr>
              <p:nvPr/>
            </p:nvSpPr>
            <p:spPr bwMode="auto">
              <a:xfrm>
                <a:off x="5808" y="1296"/>
                <a:ext cx="48" cy="9"/>
              </a:xfrm>
              <a:custGeom>
                <a:avLst/>
                <a:gdLst>
                  <a:gd name="T0" fmla="*/ 0 w 97"/>
                  <a:gd name="T1" fmla="*/ 0 h 17"/>
                  <a:gd name="T2" fmla="*/ 1 w 97"/>
                  <a:gd name="T3" fmla="*/ 1 h 17"/>
                  <a:gd name="T4" fmla="*/ 2 w 97"/>
                  <a:gd name="T5" fmla="*/ 2 h 17"/>
                  <a:gd name="T6" fmla="*/ 3 w 97"/>
                  <a:gd name="T7" fmla="*/ 2 h 17"/>
                  <a:gd name="T8" fmla="*/ 4 w 97"/>
                  <a:gd name="T9" fmla="*/ 2 h 17"/>
                  <a:gd name="T10" fmla="*/ 6 w 97"/>
                  <a:gd name="T11" fmla="*/ 2 h 17"/>
                  <a:gd name="T12" fmla="*/ 7 w 97"/>
                  <a:gd name="T13" fmla="*/ 2 h 17"/>
                  <a:gd name="T14" fmla="*/ 8 w 97"/>
                  <a:gd name="T15" fmla="*/ 2 h 17"/>
                  <a:gd name="T16" fmla="*/ 9 w 97"/>
                  <a:gd name="T17" fmla="*/ 2 h 17"/>
                  <a:gd name="T18" fmla="*/ 10 w 97"/>
                  <a:gd name="T19" fmla="*/ 1 h 17"/>
                  <a:gd name="T20" fmla="*/ 12 w 97"/>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7"/>
                  <a:gd name="T35" fmla="*/ 97 w 9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7">
                    <a:moveTo>
                      <a:pt x="0" y="0"/>
                    </a:moveTo>
                    <a:lnTo>
                      <a:pt x="8" y="5"/>
                    </a:lnTo>
                    <a:lnTo>
                      <a:pt x="18" y="10"/>
                    </a:lnTo>
                    <a:lnTo>
                      <a:pt x="27" y="13"/>
                    </a:lnTo>
                    <a:lnTo>
                      <a:pt x="38" y="16"/>
                    </a:lnTo>
                    <a:lnTo>
                      <a:pt x="48" y="16"/>
                    </a:lnTo>
                    <a:lnTo>
                      <a:pt x="58" y="16"/>
                    </a:lnTo>
                    <a:lnTo>
                      <a:pt x="68" y="13"/>
                    </a:lnTo>
                    <a:lnTo>
                      <a:pt x="78" y="11"/>
                    </a:lnTo>
                    <a:lnTo>
                      <a:pt x="87" y="8"/>
                    </a:lnTo>
                    <a:lnTo>
                      <a:pt x="96" y="3"/>
                    </a:lnTo>
                  </a:path>
                </a:pathLst>
              </a:custGeom>
              <a:noFill/>
              <a:ln w="12700" cap="rnd">
                <a:solidFill>
                  <a:srgbClr val="CD2417"/>
                </a:solidFill>
                <a:round/>
                <a:headEnd type="none" w="sm" len="sm"/>
                <a:tailEnd type="none" w="sm" len="sm"/>
              </a:ln>
            </p:spPr>
            <p:txBody>
              <a:bodyPr/>
              <a:lstStyle/>
              <a:p>
                <a:endParaRPr lang="en-US"/>
              </a:p>
            </p:txBody>
          </p:sp>
          <p:sp>
            <p:nvSpPr>
              <p:cNvPr id="84723" name="Freeform 755"/>
              <p:cNvSpPr>
                <a:spLocks noChangeAspect="1"/>
              </p:cNvSpPr>
              <p:nvPr/>
            </p:nvSpPr>
            <p:spPr bwMode="auto">
              <a:xfrm>
                <a:off x="5916" y="1305"/>
                <a:ext cx="14" cy="20"/>
              </a:xfrm>
              <a:custGeom>
                <a:avLst/>
                <a:gdLst>
                  <a:gd name="T0" fmla="*/ 3 w 29"/>
                  <a:gd name="T1" fmla="*/ 5 h 40"/>
                  <a:gd name="T2" fmla="*/ 3 w 29"/>
                  <a:gd name="T3" fmla="*/ 5 h 40"/>
                  <a:gd name="T4" fmla="*/ 2 w 29"/>
                  <a:gd name="T5" fmla="*/ 5 h 40"/>
                  <a:gd name="T6" fmla="*/ 1 w 29"/>
                  <a:gd name="T7" fmla="*/ 3 h 40"/>
                  <a:gd name="T8" fmla="*/ 1 w 29"/>
                  <a:gd name="T9" fmla="*/ 3 h 40"/>
                  <a:gd name="T10" fmla="*/ 1 w 29"/>
                  <a:gd name="T11" fmla="*/ 3 h 40"/>
                  <a:gd name="T12" fmla="*/ 0 w 29"/>
                  <a:gd name="T13" fmla="*/ 3 h 40"/>
                  <a:gd name="T14" fmla="*/ 0 w 29"/>
                  <a:gd name="T15" fmla="*/ 1 h 40"/>
                  <a:gd name="T16" fmla="*/ 0 w 29"/>
                  <a:gd name="T17" fmla="*/ 1 h 40"/>
                  <a:gd name="T18" fmla="*/ 0 w 29"/>
                  <a:gd name="T19" fmla="*/ 1 h 40"/>
                  <a:gd name="T20" fmla="*/ 0 w 29"/>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40"/>
                  <a:gd name="T35" fmla="*/ 29 w 29"/>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40">
                    <a:moveTo>
                      <a:pt x="28" y="39"/>
                    </a:moveTo>
                    <a:lnTo>
                      <a:pt x="24" y="36"/>
                    </a:lnTo>
                    <a:lnTo>
                      <a:pt x="20" y="33"/>
                    </a:lnTo>
                    <a:lnTo>
                      <a:pt x="15" y="30"/>
                    </a:lnTo>
                    <a:lnTo>
                      <a:pt x="12" y="27"/>
                    </a:lnTo>
                    <a:lnTo>
                      <a:pt x="9" y="23"/>
                    </a:lnTo>
                    <a:lnTo>
                      <a:pt x="5" y="19"/>
                    </a:lnTo>
                    <a:lnTo>
                      <a:pt x="2" y="15"/>
                    </a:lnTo>
                    <a:lnTo>
                      <a:pt x="1" y="11"/>
                    </a:lnTo>
                    <a:lnTo>
                      <a:pt x="0" y="5"/>
                    </a:lnTo>
                    <a:lnTo>
                      <a:pt x="1" y="0"/>
                    </a:lnTo>
                  </a:path>
                </a:pathLst>
              </a:custGeom>
              <a:noFill/>
              <a:ln w="12700" cap="rnd">
                <a:solidFill>
                  <a:srgbClr val="CD2417"/>
                </a:solidFill>
                <a:round/>
                <a:headEnd type="none" w="sm" len="sm"/>
                <a:tailEnd type="none" w="sm" len="sm"/>
              </a:ln>
            </p:spPr>
            <p:txBody>
              <a:bodyPr/>
              <a:lstStyle/>
              <a:p>
                <a:endParaRPr lang="en-US"/>
              </a:p>
            </p:txBody>
          </p:sp>
          <p:sp>
            <p:nvSpPr>
              <p:cNvPr id="84724" name="Freeform 756"/>
              <p:cNvSpPr>
                <a:spLocks noChangeAspect="1"/>
              </p:cNvSpPr>
              <p:nvPr/>
            </p:nvSpPr>
            <p:spPr bwMode="auto">
              <a:xfrm>
                <a:off x="5887" y="1314"/>
                <a:ext cx="34" cy="8"/>
              </a:xfrm>
              <a:custGeom>
                <a:avLst/>
                <a:gdLst>
                  <a:gd name="T0" fmla="*/ 9 w 68"/>
                  <a:gd name="T1" fmla="*/ 2 h 17"/>
                  <a:gd name="T2" fmla="*/ 7 w 68"/>
                  <a:gd name="T3" fmla="*/ 1 h 17"/>
                  <a:gd name="T4" fmla="*/ 6 w 68"/>
                  <a:gd name="T5" fmla="*/ 1 h 17"/>
                  <a:gd name="T6" fmla="*/ 5 w 68"/>
                  <a:gd name="T7" fmla="*/ 0 h 17"/>
                  <a:gd name="T8" fmla="*/ 5 w 68"/>
                  <a:gd name="T9" fmla="*/ 0 h 17"/>
                  <a:gd name="T10" fmla="*/ 4 w 68"/>
                  <a:gd name="T11" fmla="*/ 0 h 17"/>
                  <a:gd name="T12" fmla="*/ 3 w 68"/>
                  <a:gd name="T13" fmla="*/ 0 h 17"/>
                  <a:gd name="T14" fmla="*/ 2 w 68"/>
                  <a:gd name="T15" fmla="*/ 0 h 17"/>
                  <a:gd name="T16" fmla="*/ 1 w 68"/>
                  <a:gd name="T17" fmla="*/ 0 h 17"/>
                  <a:gd name="T18" fmla="*/ 1 w 68"/>
                  <a:gd name="T19" fmla="*/ 1 h 17"/>
                  <a:gd name="T20" fmla="*/ 0 w 68"/>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17"/>
                  <a:gd name="T35" fmla="*/ 68 w 6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17">
                    <a:moveTo>
                      <a:pt x="67" y="16"/>
                    </a:moveTo>
                    <a:lnTo>
                      <a:pt x="60" y="10"/>
                    </a:lnTo>
                    <a:lnTo>
                      <a:pt x="54" y="8"/>
                    </a:lnTo>
                    <a:lnTo>
                      <a:pt x="47" y="2"/>
                    </a:lnTo>
                    <a:lnTo>
                      <a:pt x="41" y="0"/>
                    </a:lnTo>
                    <a:lnTo>
                      <a:pt x="34" y="0"/>
                    </a:lnTo>
                    <a:lnTo>
                      <a:pt x="27" y="0"/>
                    </a:lnTo>
                    <a:lnTo>
                      <a:pt x="20" y="0"/>
                    </a:lnTo>
                    <a:lnTo>
                      <a:pt x="13" y="2"/>
                    </a:lnTo>
                    <a:lnTo>
                      <a:pt x="7" y="8"/>
                    </a:lnTo>
                    <a:lnTo>
                      <a:pt x="0" y="16"/>
                    </a:lnTo>
                  </a:path>
                </a:pathLst>
              </a:custGeom>
              <a:solidFill>
                <a:srgbClr val="B20F21"/>
              </a:solidFill>
              <a:ln w="12700" cap="rnd">
                <a:solidFill>
                  <a:srgbClr val="CD2417"/>
                </a:solidFill>
                <a:round/>
                <a:headEnd type="none" w="sm" len="sm"/>
                <a:tailEnd type="none" w="sm" len="sm"/>
              </a:ln>
            </p:spPr>
            <p:txBody>
              <a:bodyPr/>
              <a:lstStyle/>
              <a:p>
                <a:endParaRPr lang="en-US"/>
              </a:p>
            </p:txBody>
          </p:sp>
          <p:sp>
            <p:nvSpPr>
              <p:cNvPr id="84725" name="Freeform 757"/>
              <p:cNvSpPr>
                <a:spLocks noChangeAspect="1"/>
              </p:cNvSpPr>
              <p:nvPr/>
            </p:nvSpPr>
            <p:spPr bwMode="auto">
              <a:xfrm>
                <a:off x="5878" y="1161"/>
                <a:ext cx="14" cy="18"/>
              </a:xfrm>
              <a:custGeom>
                <a:avLst/>
                <a:gdLst>
                  <a:gd name="T0" fmla="*/ 0 w 29"/>
                  <a:gd name="T1" fmla="*/ 1 h 37"/>
                  <a:gd name="T2" fmla="*/ 0 w 29"/>
                  <a:gd name="T3" fmla="*/ 1 h 37"/>
                  <a:gd name="T4" fmla="*/ 0 w 29"/>
                  <a:gd name="T5" fmla="*/ 1 h 37"/>
                  <a:gd name="T6" fmla="*/ 0 w 29"/>
                  <a:gd name="T7" fmla="*/ 1 h 37"/>
                  <a:gd name="T8" fmla="*/ 0 w 29"/>
                  <a:gd name="T9" fmla="*/ 2 h 37"/>
                  <a:gd name="T10" fmla="*/ 0 w 29"/>
                  <a:gd name="T11" fmla="*/ 2 h 37"/>
                  <a:gd name="T12" fmla="*/ 0 w 29"/>
                  <a:gd name="T13" fmla="*/ 2 h 37"/>
                  <a:gd name="T14" fmla="*/ 0 w 29"/>
                  <a:gd name="T15" fmla="*/ 3 h 37"/>
                  <a:gd name="T16" fmla="*/ 0 w 29"/>
                  <a:gd name="T17" fmla="*/ 3 h 37"/>
                  <a:gd name="T18" fmla="*/ 0 w 29"/>
                  <a:gd name="T19" fmla="*/ 3 h 37"/>
                  <a:gd name="T20" fmla="*/ 0 w 29"/>
                  <a:gd name="T21" fmla="*/ 3 h 37"/>
                  <a:gd name="T22" fmla="*/ 0 w 29"/>
                  <a:gd name="T23" fmla="*/ 3 h 37"/>
                  <a:gd name="T24" fmla="*/ 0 w 29"/>
                  <a:gd name="T25" fmla="*/ 4 h 37"/>
                  <a:gd name="T26" fmla="*/ 0 w 29"/>
                  <a:gd name="T27" fmla="*/ 4 h 37"/>
                  <a:gd name="T28" fmla="*/ 0 w 29"/>
                  <a:gd name="T29" fmla="*/ 4 h 37"/>
                  <a:gd name="T30" fmla="*/ 0 w 29"/>
                  <a:gd name="T31" fmla="*/ 4 h 37"/>
                  <a:gd name="T32" fmla="*/ 1 w 29"/>
                  <a:gd name="T33" fmla="*/ 4 h 37"/>
                  <a:gd name="T34" fmla="*/ 1 w 29"/>
                  <a:gd name="T35" fmla="*/ 4 h 37"/>
                  <a:gd name="T36" fmla="*/ 1 w 29"/>
                  <a:gd name="T37" fmla="*/ 4 h 37"/>
                  <a:gd name="T38" fmla="*/ 1 w 29"/>
                  <a:gd name="T39" fmla="*/ 4 h 37"/>
                  <a:gd name="T40" fmla="*/ 1 w 29"/>
                  <a:gd name="T41" fmla="*/ 4 h 37"/>
                  <a:gd name="T42" fmla="*/ 1 w 29"/>
                  <a:gd name="T43" fmla="*/ 4 h 37"/>
                  <a:gd name="T44" fmla="*/ 1 w 29"/>
                  <a:gd name="T45" fmla="*/ 4 h 37"/>
                  <a:gd name="T46" fmla="*/ 1 w 29"/>
                  <a:gd name="T47" fmla="*/ 3 h 37"/>
                  <a:gd name="T48" fmla="*/ 1 w 29"/>
                  <a:gd name="T49" fmla="*/ 2 h 37"/>
                  <a:gd name="T50" fmla="*/ 1 w 29"/>
                  <a:gd name="T51" fmla="*/ 2 h 37"/>
                  <a:gd name="T52" fmla="*/ 1 w 29"/>
                  <a:gd name="T53" fmla="*/ 2 h 37"/>
                  <a:gd name="T54" fmla="*/ 1 w 29"/>
                  <a:gd name="T55" fmla="*/ 1 h 37"/>
                  <a:gd name="T56" fmla="*/ 2 w 29"/>
                  <a:gd name="T57" fmla="*/ 1 h 37"/>
                  <a:gd name="T58" fmla="*/ 2 w 29"/>
                  <a:gd name="T59" fmla="*/ 0 h 37"/>
                  <a:gd name="T60" fmla="*/ 2 w 29"/>
                  <a:gd name="T61" fmla="*/ 0 h 37"/>
                  <a:gd name="T62" fmla="*/ 3 w 29"/>
                  <a:gd name="T63" fmla="*/ 0 h 37"/>
                  <a:gd name="T64" fmla="*/ 3 w 29"/>
                  <a:gd name="T65" fmla="*/ 0 h 37"/>
                  <a:gd name="T66" fmla="*/ 0 w 29"/>
                  <a:gd name="T67" fmla="*/ 1 h 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37"/>
                  <a:gd name="T104" fmla="*/ 29 w 29"/>
                  <a:gd name="T105" fmla="*/ 37 h 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37">
                    <a:moveTo>
                      <a:pt x="6" y="11"/>
                    </a:moveTo>
                    <a:lnTo>
                      <a:pt x="3" y="12"/>
                    </a:lnTo>
                    <a:lnTo>
                      <a:pt x="2" y="13"/>
                    </a:lnTo>
                    <a:lnTo>
                      <a:pt x="0" y="15"/>
                    </a:lnTo>
                    <a:lnTo>
                      <a:pt x="0" y="17"/>
                    </a:lnTo>
                    <a:lnTo>
                      <a:pt x="0" y="19"/>
                    </a:lnTo>
                    <a:lnTo>
                      <a:pt x="0" y="22"/>
                    </a:lnTo>
                    <a:lnTo>
                      <a:pt x="0" y="25"/>
                    </a:lnTo>
                    <a:lnTo>
                      <a:pt x="0" y="27"/>
                    </a:lnTo>
                    <a:lnTo>
                      <a:pt x="1" y="29"/>
                    </a:lnTo>
                    <a:lnTo>
                      <a:pt x="1" y="31"/>
                    </a:lnTo>
                    <a:lnTo>
                      <a:pt x="2" y="34"/>
                    </a:lnTo>
                    <a:lnTo>
                      <a:pt x="3" y="34"/>
                    </a:lnTo>
                    <a:lnTo>
                      <a:pt x="5" y="36"/>
                    </a:lnTo>
                    <a:lnTo>
                      <a:pt x="7" y="36"/>
                    </a:lnTo>
                    <a:lnTo>
                      <a:pt x="9" y="36"/>
                    </a:lnTo>
                    <a:lnTo>
                      <a:pt x="10" y="36"/>
                    </a:lnTo>
                    <a:lnTo>
                      <a:pt x="12" y="35"/>
                    </a:lnTo>
                    <a:lnTo>
                      <a:pt x="13" y="34"/>
                    </a:lnTo>
                    <a:lnTo>
                      <a:pt x="13" y="33"/>
                    </a:lnTo>
                    <a:lnTo>
                      <a:pt x="13" y="32"/>
                    </a:lnTo>
                    <a:lnTo>
                      <a:pt x="13" y="28"/>
                    </a:lnTo>
                    <a:lnTo>
                      <a:pt x="12" y="23"/>
                    </a:lnTo>
                    <a:lnTo>
                      <a:pt x="13" y="19"/>
                    </a:lnTo>
                    <a:lnTo>
                      <a:pt x="13" y="16"/>
                    </a:lnTo>
                    <a:lnTo>
                      <a:pt x="15" y="12"/>
                    </a:lnTo>
                    <a:lnTo>
                      <a:pt x="16" y="9"/>
                    </a:lnTo>
                    <a:lnTo>
                      <a:pt x="19" y="6"/>
                    </a:lnTo>
                    <a:lnTo>
                      <a:pt x="22" y="4"/>
                    </a:lnTo>
                    <a:lnTo>
                      <a:pt x="25" y="2"/>
                    </a:lnTo>
                    <a:lnTo>
                      <a:pt x="28" y="0"/>
                    </a:lnTo>
                    <a:lnTo>
                      <a:pt x="6" y="11"/>
                    </a:lnTo>
                  </a:path>
                </a:pathLst>
              </a:custGeom>
              <a:solidFill>
                <a:srgbClr val="FFD8EF"/>
              </a:solidFill>
              <a:ln w="9525" cap="rnd">
                <a:noFill/>
                <a:round/>
                <a:headEnd/>
                <a:tailEnd/>
              </a:ln>
            </p:spPr>
            <p:txBody>
              <a:bodyPr/>
              <a:lstStyle/>
              <a:p>
                <a:endParaRPr lang="en-US"/>
              </a:p>
            </p:txBody>
          </p:sp>
          <p:sp>
            <p:nvSpPr>
              <p:cNvPr id="84726" name="Freeform 758"/>
              <p:cNvSpPr>
                <a:spLocks noChangeAspect="1"/>
              </p:cNvSpPr>
              <p:nvPr/>
            </p:nvSpPr>
            <p:spPr bwMode="auto">
              <a:xfrm>
                <a:off x="5926" y="1129"/>
                <a:ext cx="28" cy="10"/>
              </a:xfrm>
              <a:custGeom>
                <a:avLst/>
                <a:gdLst>
                  <a:gd name="T0" fmla="*/ 4 w 58"/>
                  <a:gd name="T1" fmla="*/ 0 h 21"/>
                  <a:gd name="T2" fmla="*/ 3 w 58"/>
                  <a:gd name="T3" fmla="*/ 0 h 21"/>
                  <a:gd name="T4" fmla="*/ 3 w 58"/>
                  <a:gd name="T5" fmla="*/ 0 h 21"/>
                  <a:gd name="T6" fmla="*/ 2 w 58"/>
                  <a:gd name="T7" fmla="*/ 0 h 21"/>
                  <a:gd name="T8" fmla="*/ 2 w 58"/>
                  <a:gd name="T9" fmla="*/ 0 h 21"/>
                  <a:gd name="T10" fmla="*/ 1 w 58"/>
                  <a:gd name="T11" fmla="*/ 0 h 21"/>
                  <a:gd name="T12" fmla="*/ 1 w 58"/>
                  <a:gd name="T13" fmla="*/ 0 h 21"/>
                  <a:gd name="T14" fmla="*/ 0 w 58"/>
                  <a:gd name="T15" fmla="*/ 0 h 21"/>
                  <a:gd name="T16" fmla="*/ 0 w 58"/>
                  <a:gd name="T17" fmla="*/ 1 h 21"/>
                  <a:gd name="T18" fmla="*/ 0 w 58"/>
                  <a:gd name="T19" fmla="*/ 1 h 21"/>
                  <a:gd name="T20" fmla="*/ 0 w 58"/>
                  <a:gd name="T21" fmla="*/ 2 h 21"/>
                  <a:gd name="T22" fmla="*/ 0 w 58"/>
                  <a:gd name="T23" fmla="*/ 2 h 21"/>
                  <a:gd name="T24" fmla="*/ 0 w 58"/>
                  <a:gd name="T25" fmla="*/ 2 h 21"/>
                  <a:gd name="T26" fmla="*/ 1 w 58"/>
                  <a:gd name="T27" fmla="*/ 1 h 21"/>
                  <a:gd name="T28" fmla="*/ 2 w 58"/>
                  <a:gd name="T29" fmla="*/ 1 h 21"/>
                  <a:gd name="T30" fmla="*/ 2 w 58"/>
                  <a:gd name="T31" fmla="*/ 1 h 21"/>
                  <a:gd name="T32" fmla="*/ 3 w 58"/>
                  <a:gd name="T33" fmla="*/ 1 h 21"/>
                  <a:gd name="T34" fmla="*/ 4 w 58"/>
                  <a:gd name="T35" fmla="*/ 1 h 21"/>
                  <a:gd name="T36" fmla="*/ 5 w 58"/>
                  <a:gd name="T37" fmla="*/ 1 h 21"/>
                  <a:gd name="T38" fmla="*/ 5 w 58"/>
                  <a:gd name="T39" fmla="*/ 1 h 21"/>
                  <a:gd name="T40" fmla="*/ 6 w 58"/>
                  <a:gd name="T41" fmla="*/ 2 h 21"/>
                  <a:gd name="T42" fmla="*/ 7 w 58"/>
                  <a:gd name="T43" fmla="*/ 2 h 21"/>
                  <a:gd name="T44" fmla="*/ 4 w 58"/>
                  <a:gd name="T45" fmla="*/ 0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
                  <a:gd name="T70" fmla="*/ 0 h 21"/>
                  <a:gd name="T71" fmla="*/ 58 w 58"/>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 h="21">
                    <a:moveTo>
                      <a:pt x="33" y="4"/>
                    </a:moveTo>
                    <a:lnTo>
                      <a:pt x="30" y="2"/>
                    </a:lnTo>
                    <a:lnTo>
                      <a:pt x="26" y="0"/>
                    </a:lnTo>
                    <a:lnTo>
                      <a:pt x="22" y="0"/>
                    </a:lnTo>
                    <a:lnTo>
                      <a:pt x="18" y="0"/>
                    </a:lnTo>
                    <a:lnTo>
                      <a:pt x="13" y="1"/>
                    </a:lnTo>
                    <a:lnTo>
                      <a:pt x="10" y="3"/>
                    </a:lnTo>
                    <a:lnTo>
                      <a:pt x="7" y="5"/>
                    </a:lnTo>
                    <a:lnTo>
                      <a:pt x="4" y="9"/>
                    </a:lnTo>
                    <a:lnTo>
                      <a:pt x="1" y="12"/>
                    </a:lnTo>
                    <a:lnTo>
                      <a:pt x="0" y="17"/>
                    </a:lnTo>
                    <a:lnTo>
                      <a:pt x="7" y="16"/>
                    </a:lnTo>
                    <a:lnTo>
                      <a:pt x="12" y="15"/>
                    </a:lnTo>
                    <a:lnTo>
                      <a:pt x="18" y="15"/>
                    </a:lnTo>
                    <a:lnTo>
                      <a:pt x="23" y="14"/>
                    </a:lnTo>
                    <a:lnTo>
                      <a:pt x="29" y="14"/>
                    </a:lnTo>
                    <a:lnTo>
                      <a:pt x="35" y="14"/>
                    </a:lnTo>
                    <a:lnTo>
                      <a:pt x="41" y="15"/>
                    </a:lnTo>
                    <a:lnTo>
                      <a:pt x="46" y="15"/>
                    </a:lnTo>
                    <a:lnTo>
                      <a:pt x="51" y="18"/>
                    </a:lnTo>
                    <a:lnTo>
                      <a:pt x="57" y="20"/>
                    </a:lnTo>
                    <a:lnTo>
                      <a:pt x="33" y="4"/>
                    </a:lnTo>
                  </a:path>
                </a:pathLst>
              </a:custGeom>
              <a:solidFill>
                <a:srgbClr val="FFD8EF"/>
              </a:solidFill>
              <a:ln w="9525" cap="rnd">
                <a:noFill/>
                <a:round/>
                <a:headEnd/>
                <a:tailEnd/>
              </a:ln>
            </p:spPr>
            <p:txBody>
              <a:bodyPr/>
              <a:lstStyle/>
              <a:p>
                <a:endParaRPr lang="en-US"/>
              </a:p>
            </p:txBody>
          </p:sp>
          <p:sp>
            <p:nvSpPr>
              <p:cNvPr id="84727" name="Freeform 759"/>
              <p:cNvSpPr>
                <a:spLocks noChangeAspect="1"/>
              </p:cNvSpPr>
              <p:nvPr/>
            </p:nvSpPr>
            <p:spPr bwMode="auto">
              <a:xfrm>
                <a:off x="5939" y="1228"/>
                <a:ext cx="13" cy="11"/>
              </a:xfrm>
              <a:custGeom>
                <a:avLst/>
                <a:gdLst>
                  <a:gd name="T0" fmla="*/ 2 w 27"/>
                  <a:gd name="T1" fmla="*/ 0 h 23"/>
                  <a:gd name="T2" fmla="*/ 2 w 27"/>
                  <a:gd name="T3" fmla="*/ 0 h 23"/>
                  <a:gd name="T4" fmla="*/ 2 w 27"/>
                  <a:gd name="T5" fmla="*/ 0 h 23"/>
                  <a:gd name="T6" fmla="*/ 1 w 27"/>
                  <a:gd name="T7" fmla="*/ 0 h 23"/>
                  <a:gd name="T8" fmla="*/ 1 w 27"/>
                  <a:gd name="T9" fmla="*/ 0 h 23"/>
                  <a:gd name="T10" fmla="*/ 0 w 27"/>
                  <a:gd name="T11" fmla="*/ 0 h 23"/>
                  <a:gd name="T12" fmla="*/ 0 w 27"/>
                  <a:gd name="T13" fmla="*/ 1 h 23"/>
                  <a:gd name="T14" fmla="*/ 0 w 27"/>
                  <a:gd name="T15" fmla="*/ 1 h 23"/>
                  <a:gd name="T16" fmla="*/ 0 w 27"/>
                  <a:gd name="T17" fmla="*/ 1 h 23"/>
                  <a:gd name="T18" fmla="*/ 0 w 27"/>
                  <a:gd name="T19" fmla="*/ 2 h 23"/>
                  <a:gd name="T20" fmla="*/ 0 w 27"/>
                  <a:gd name="T21" fmla="*/ 2 h 23"/>
                  <a:gd name="T22" fmla="*/ 0 w 27"/>
                  <a:gd name="T23" fmla="*/ 2 h 23"/>
                  <a:gd name="T24" fmla="*/ 0 w 27"/>
                  <a:gd name="T25" fmla="*/ 2 h 23"/>
                  <a:gd name="T26" fmla="*/ 0 w 27"/>
                  <a:gd name="T27" fmla="*/ 2 h 23"/>
                  <a:gd name="T28" fmla="*/ 0 w 27"/>
                  <a:gd name="T29" fmla="*/ 2 h 23"/>
                  <a:gd name="T30" fmla="*/ 1 w 27"/>
                  <a:gd name="T31" fmla="*/ 2 h 23"/>
                  <a:gd name="T32" fmla="*/ 1 w 27"/>
                  <a:gd name="T33" fmla="*/ 2 h 23"/>
                  <a:gd name="T34" fmla="*/ 1 w 27"/>
                  <a:gd name="T35" fmla="*/ 2 h 23"/>
                  <a:gd name="T36" fmla="*/ 2 w 27"/>
                  <a:gd name="T37" fmla="*/ 2 h 23"/>
                  <a:gd name="T38" fmla="*/ 2 w 27"/>
                  <a:gd name="T39" fmla="*/ 1 h 23"/>
                  <a:gd name="T40" fmla="*/ 2 w 27"/>
                  <a:gd name="T41" fmla="*/ 1 h 23"/>
                  <a:gd name="T42" fmla="*/ 3 w 27"/>
                  <a:gd name="T43" fmla="*/ 1 h 23"/>
                  <a:gd name="T44" fmla="*/ 2 w 27"/>
                  <a:gd name="T45" fmla="*/ 0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23"/>
                  <a:gd name="T71" fmla="*/ 27 w 27"/>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23">
                    <a:moveTo>
                      <a:pt x="23" y="0"/>
                    </a:moveTo>
                    <a:lnTo>
                      <a:pt x="20" y="1"/>
                    </a:lnTo>
                    <a:lnTo>
                      <a:pt x="16" y="2"/>
                    </a:lnTo>
                    <a:lnTo>
                      <a:pt x="12" y="4"/>
                    </a:lnTo>
                    <a:lnTo>
                      <a:pt x="9" y="5"/>
                    </a:lnTo>
                    <a:lnTo>
                      <a:pt x="6" y="7"/>
                    </a:lnTo>
                    <a:lnTo>
                      <a:pt x="3" y="9"/>
                    </a:lnTo>
                    <a:lnTo>
                      <a:pt x="1" y="11"/>
                    </a:lnTo>
                    <a:lnTo>
                      <a:pt x="0" y="14"/>
                    </a:lnTo>
                    <a:lnTo>
                      <a:pt x="0" y="16"/>
                    </a:lnTo>
                    <a:lnTo>
                      <a:pt x="0" y="18"/>
                    </a:lnTo>
                    <a:lnTo>
                      <a:pt x="2" y="21"/>
                    </a:lnTo>
                    <a:lnTo>
                      <a:pt x="4" y="22"/>
                    </a:lnTo>
                    <a:lnTo>
                      <a:pt x="6" y="22"/>
                    </a:lnTo>
                    <a:lnTo>
                      <a:pt x="9" y="21"/>
                    </a:lnTo>
                    <a:lnTo>
                      <a:pt x="12" y="20"/>
                    </a:lnTo>
                    <a:lnTo>
                      <a:pt x="14" y="18"/>
                    </a:lnTo>
                    <a:lnTo>
                      <a:pt x="17" y="16"/>
                    </a:lnTo>
                    <a:lnTo>
                      <a:pt x="20" y="15"/>
                    </a:lnTo>
                    <a:lnTo>
                      <a:pt x="23" y="13"/>
                    </a:lnTo>
                    <a:lnTo>
                      <a:pt x="26" y="12"/>
                    </a:lnTo>
                    <a:lnTo>
                      <a:pt x="23" y="0"/>
                    </a:lnTo>
                  </a:path>
                </a:pathLst>
              </a:custGeom>
              <a:solidFill>
                <a:srgbClr val="FFD8EF"/>
              </a:solidFill>
              <a:ln w="9525" cap="rnd">
                <a:noFill/>
                <a:round/>
                <a:headEnd/>
                <a:tailEnd/>
              </a:ln>
            </p:spPr>
            <p:txBody>
              <a:bodyPr/>
              <a:lstStyle/>
              <a:p>
                <a:endParaRPr lang="en-US"/>
              </a:p>
            </p:txBody>
          </p:sp>
          <p:sp>
            <p:nvSpPr>
              <p:cNvPr id="84728" name="Freeform 760"/>
              <p:cNvSpPr>
                <a:spLocks noChangeAspect="1"/>
              </p:cNvSpPr>
              <p:nvPr/>
            </p:nvSpPr>
            <p:spPr bwMode="auto">
              <a:xfrm>
                <a:off x="5931" y="1244"/>
                <a:ext cx="8" cy="8"/>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w 17"/>
                  <a:gd name="T11" fmla="*/ 0 h 17"/>
                  <a:gd name="T12" fmla="*/ 0 w 17"/>
                  <a:gd name="T13" fmla="*/ 0 h 17"/>
                  <a:gd name="T14" fmla="*/ 0 w 17"/>
                  <a:gd name="T15" fmla="*/ 1 h 17"/>
                  <a:gd name="T16" fmla="*/ 0 w 17"/>
                  <a:gd name="T17" fmla="*/ 1 h 17"/>
                  <a:gd name="T18" fmla="*/ 0 w 17"/>
                  <a:gd name="T19" fmla="*/ 1 h 17"/>
                  <a:gd name="T20" fmla="*/ 0 w 17"/>
                  <a:gd name="T21" fmla="*/ 2 h 17"/>
                  <a:gd name="T22" fmla="*/ 0 w 17"/>
                  <a:gd name="T23" fmla="*/ 2 h 17"/>
                  <a:gd name="T24" fmla="*/ 0 w 17"/>
                  <a:gd name="T25" fmla="*/ 2 h 17"/>
                  <a:gd name="T26" fmla="*/ 0 w 17"/>
                  <a:gd name="T27" fmla="*/ 2 h 17"/>
                  <a:gd name="T28" fmla="*/ 0 w 17"/>
                  <a:gd name="T29" fmla="*/ 2 h 17"/>
                  <a:gd name="T30" fmla="*/ 1 w 17"/>
                  <a:gd name="T31" fmla="*/ 2 h 17"/>
                  <a:gd name="T32" fmla="*/ 1 w 17"/>
                  <a:gd name="T33" fmla="*/ 2 h 17"/>
                  <a:gd name="T34" fmla="*/ 1 w 17"/>
                  <a:gd name="T35" fmla="*/ 2 h 17"/>
                  <a:gd name="T36" fmla="*/ 1 w 17"/>
                  <a:gd name="T37" fmla="*/ 2 h 17"/>
                  <a:gd name="T38" fmla="*/ 1 w 17"/>
                  <a:gd name="T39" fmla="*/ 2 h 17"/>
                  <a:gd name="T40" fmla="*/ 2 w 17"/>
                  <a:gd name="T41" fmla="*/ 2 h 17"/>
                  <a:gd name="T42" fmla="*/ 2 w 17"/>
                  <a:gd name="T43" fmla="*/ 2 h 17"/>
                  <a:gd name="T44" fmla="*/ 2 w 17"/>
                  <a:gd name="T45" fmla="*/ 2 h 17"/>
                  <a:gd name="T46" fmla="*/ 2 w 17"/>
                  <a:gd name="T47" fmla="*/ 1 h 17"/>
                  <a:gd name="T48" fmla="*/ 2 w 17"/>
                  <a:gd name="T49" fmla="*/ 1 h 17"/>
                  <a:gd name="T50" fmla="*/ 2 w 17"/>
                  <a:gd name="T51" fmla="*/ 1 h 17"/>
                  <a:gd name="T52" fmla="*/ 2 w 17"/>
                  <a:gd name="T53" fmla="*/ 0 h 17"/>
                  <a:gd name="T54" fmla="*/ 1 w 17"/>
                  <a:gd name="T55" fmla="*/ 0 h 17"/>
                  <a:gd name="T56" fmla="*/ 1 w 17"/>
                  <a:gd name="T57" fmla="*/ 0 h 17"/>
                  <a:gd name="T58" fmla="*/ 1 w 17"/>
                  <a:gd name="T59" fmla="*/ 0 h 17"/>
                  <a:gd name="T60" fmla="*/ 1 w 17"/>
                  <a:gd name="T61" fmla="*/ 0 h 17"/>
                  <a:gd name="T62" fmla="*/ 0 w 17"/>
                  <a:gd name="T63" fmla="*/ 0 h 17"/>
                  <a:gd name="T64" fmla="*/ 0 w 17"/>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6" y="0"/>
                    </a:moveTo>
                    <a:lnTo>
                      <a:pt x="4" y="0"/>
                    </a:lnTo>
                    <a:lnTo>
                      <a:pt x="3" y="1"/>
                    </a:lnTo>
                    <a:lnTo>
                      <a:pt x="2" y="1"/>
                    </a:lnTo>
                    <a:lnTo>
                      <a:pt x="1" y="3"/>
                    </a:lnTo>
                    <a:lnTo>
                      <a:pt x="0" y="6"/>
                    </a:lnTo>
                    <a:lnTo>
                      <a:pt x="0" y="9"/>
                    </a:lnTo>
                    <a:lnTo>
                      <a:pt x="0" y="11"/>
                    </a:lnTo>
                    <a:lnTo>
                      <a:pt x="1" y="14"/>
                    </a:lnTo>
                    <a:lnTo>
                      <a:pt x="3" y="16"/>
                    </a:lnTo>
                    <a:lnTo>
                      <a:pt x="4" y="16"/>
                    </a:lnTo>
                    <a:lnTo>
                      <a:pt x="7" y="16"/>
                    </a:lnTo>
                    <a:lnTo>
                      <a:pt x="8" y="16"/>
                    </a:lnTo>
                    <a:lnTo>
                      <a:pt x="9" y="16"/>
                    </a:lnTo>
                    <a:lnTo>
                      <a:pt x="11" y="16"/>
                    </a:lnTo>
                    <a:lnTo>
                      <a:pt x="12" y="16"/>
                    </a:lnTo>
                    <a:lnTo>
                      <a:pt x="14" y="16"/>
                    </a:lnTo>
                    <a:lnTo>
                      <a:pt x="16" y="16"/>
                    </a:lnTo>
                    <a:lnTo>
                      <a:pt x="16" y="14"/>
                    </a:lnTo>
                    <a:lnTo>
                      <a:pt x="16" y="11"/>
                    </a:lnTo>
                    <a:lnTo>
                      <a:pt x="16" y="9"/>
                    </a:lnTo>
                    <a:lnTo>
                      <a:pt x="16" y="6"/>
                    </a:lnTo>
                    <a:lnTo>
                      <a:pt x="14" y="4"/>
                    </a:lnTo>
                    <a:lnTo>
                      <a:pt x="12" y="3"/>
                    </a:lnTo>
                    <a:lnTo>
                      <a:pt x="11" y="1"/>
                    </a:lnTo>
                    <a:lnTo>
                      <a:pt x="9" y="0"/>
                    </a:lnTo>
                    <a:lnTo>
                      <a:pt x="7" y="0"/>
                    </a:lnTo>
                    <a:lnTo>
                      <a:pt x="6" y="0"/>
                    </a:lnTo>
                  </a:path>
                </a:pathLst>
              </a:custGeom>
              <a:solidFill>
                <a:srgbClr val="FFD8EF"/>
              </a:solidFill>
              <a:ln w="9525" cap="rnd">
                <a:noFill/>
                <a:round/>
                <a:headEnd/>
                <a:tailEnd/>
              </a:ln>
            </p:spPr>
            <p:txBody>
              <a:bodyPr/>
              <a:lstStyle/>
              <a:p>
                <a:endParaRPr lang="en-US"/>
              </a:p>
            </p:txBody>
          </p:sp>
          <p:sp>
            <p:nvSpPr>
              <p:cNvPr id="84729" name="Freeform 761"/>
              <p:cNvSpPr>
                <a:spLocks noChangeAspect="1"/>
              </p:cNvSpPr>
              <p:nvPr/>
            </p:nvSpPr>
            <p:spPr bwMode="auto">
              <a:xfrm>
                <a:off x="5868" y="1265"/>
                <a:ext cx="9" cy="20"/>
              </a:xfrm>
              <a:custGeom>
                <a:avLst/>
                <a:gdLst>
                  <a:gd name="T0" fmla="*/ 1 w 18"/>
                  <a:gd name="T1" fmla="*/ 2 h 42"/>
                  <a:gd name="T2" fmla="*/ 1 w 18"/>
                  <a:gd name="T3" fmla="*/ 3 h 42"/>
                  <a:gd name="T4" fmla="*/ 1 w 18"/>
                  <a:gd name="T5" fmla="*/ 3 h 42"/>
                  <a:gd name="T6" fmla="*/ 2 w 18"/>
                  <a:gd name="T7" fmla="*/ 3 h 42"/>
                  <a:gd name="T8" fmla="*/ 2 w 18"/>
                  <a:gd name="T9" fmla="*/ 3 h 42"/>
                  <a:gd name="T10" fmla="*/ 2 w 18"/>
                  <a:gd name="T11" fmla="*/ 4 h 42"/>
                  <a:gd name="T12" fmla="*/ 2 w 18"/>
                  <a:gd name="T13" fmla="*/ 4 h 42"/>
                  <a:gd name="T14" fmla="*/ 2 w 18"/>
                  <a:gd name="T15" fmla="*/ 4 h 42"/>
                  <a:gd name="T16" fmla="*/ 2 w 18"/>
                  <a:gd name="T17" fmla="*/ 4 h 42"/>
                  <a:gd name="T18" fmla="*/ 1 w 18"/>
                  <a:gd name="T19" fmla="*/ 4 h 42"/>
                  <a:gd name="T20" fmla="*/ 1 w 18"/>
                  <a:gd name="T21" fmla="*/ 4 h 42"/>
                  <a:gd name="T22" fmla="*/ 1 w 18"/>
                  <a:gd name="T23" fmla="*/ 4 h 42"/>
                  <a:gd name="T24" fmla="*/ 1 w 18"/>
                  <a:gd name="T25" fmla="*/ 4 h 42"/>
                  <a:gd name="T26" fmla="*/ 1 w 18"/>
                  <a:gd name="T27" fmla="*/ 5 h 42"/>
                  <a:gd name="T28" fmla="*/ 1 w 18"/>
                  <a:gd name="T29" fmla="*/ 5 h 42"/>
                  <a:gd name="T30" fmla="*/ 1 w 18"/>
                  <a:gd name="T31" fmla="*/ 5 h 42"/>
                  <a:gd name="T32" fmla="*/ 1 w 18"/>
                  <a:gd name="T33" fmla="*/ 5 h 42"/>
                  <a:gd name="T34" fmla="*/ 1 w 18"/>
                  <a:gd name="T35" fmla="*/ 5 h 42"/>
                  <a:gd name="T36" fmla="*/ 1 w 18"/>
                  <a:gd name="T37" fmla="*/ 5 h 42"/>
                  <a:gd name="T38" fmla="*/ 1 w 18"/>
                  <a:gd name="T39" fmla="*/ 4 h 42"/>
                  <a:gd name="T40" fmla="*/ 1 w 18"/>
                  <a:gd name="T41" fmla="*/ 4 h 42"/>
                  <a:gd name="T42" fmla="*/ 1 w 18"/>
                  <a:gd name="T43" fmla="*/ 4 h 42"/>
                  <a:gd name="T44" fmla="*/ 1 w 18"/>
                  <a:gd name="T45" fmla="*/ 4 h 42"/>
                  <a:gd name="T46" fmla="*/ 1 w 18"/>
                  <a:gd name="T47" fmla="*/ 4 h 42"/>
                  <a:gd name="T48" fmla="*/ 1 w 18"/>
                  <a:gd name="T49" fmla="*/ 3 h 42"/>
                  <a:gd name="T50" fmla="*/ 1 w 18"/>
                  <a:gd name="T51" fmla="*/ 3 h 42"/>
                  <a:gd name="T52" fmla="*/ 1 w 18"/>
                  <a:gd name="T53" fmla="*/ 2 h 42"/>
                  <a:gd name="T54" fmla="*/ 1 w 18"/>
                  <a:gd name="T55" fmla="*/ 2 h 42"/>
                  <a:gd name="T56" fmla="*/ 1 w 18"/>
                  <a:gd name="T57" fmla="*/ 1 h 42"/>
                  <a:gd name="T58" fmla="*/ 1 w 18"/>
                  <a:gd name="T59" fmla="*/ 1 h 42"/>
                  <a:gd name="T60" fmla="*/ 1 w 18"/>
                  <a:gd name="T61" fmla="*/ 1 h 42"/>
                  <a:gd name="T62" fmla="*/ 1 w 18"/>
                  <a:gd name="T63" fmla="*/ 0 h 42"/>
                  <a:gd name="T64" fmla="*/ 0 w 18"/>
                  <a:gd name="T65" fmla="*/ 0 h 42"/>
                  <a:gd name="T66" fmla="*/ 1 w 18"/>
                  <a:gd name="T67" fmla="*/ 2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
                  <a:gd name="T103" fmla="*/ 0 h 42"/>
                  <a:gd name="T104" fmla="*/ 18 w 18"/>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 h="42">
                    <a:moveTo>
                      <a:pt x="14" y="24"/>
                    </a:moveTo>
                    <a:lnTo>
                      <a:pt x="15" y="26"/>
                    </a:lnTo>
                    <a:lnTo>
                      <a:pt x="15" y="27"/>
                    </a:lnTo>
                    <a:lnTo>
                      <a:pt x="16" y="30"/>
                    </a:lnTo>
                    <a:lnTo>
                      <a:pt x="17" y="31"/>
                    </a:lnTo>
                    <a:lnTo>
                      <a:pt x="17" y="33"/>
                    </a:lnTo>
                    <a:lnTo>
                      <a:pt x="17" y="34"/>
                    </a:lnTo>
                    <a:lnTo>
                      <a:pt x="17" y="36"/>
                    </a:lnTo>
                    <a:lnTo>
                      <a:pt x="16" y="37"/>
                    </a:lnTo>
                    <a:lnTo>
                      <a:pt x="15" y="39"/>
                    </a:lnTo>
                    <a:lnTo>
                      <a:pt x="14" y="40"/>
                    </a:lnTo>
                    <a:lnTo>
                      <a:pt x="13" y="40"/>
                    </a:lnTo>
                    <a:lnTo>
                      <a:pt x="12" y="41"/>
                    </a:lnTo>
                    <a:lnTo>
                      <a:pt x="11" y="41"/>
                    </a:lnTo>
                    <a:lnTo>
                      <a:pt x="10" y="41"/>
                    </a:lnTo>
                    <a:lnTo>
                      <a:pt x="9" y="41"/>
                    </a:lnTo>
                    <a:lnTo>
                      <a:pt x="9" y="40"/>
                    </a:lnTo>
                    <a:lnTo>
                      <a:pt x="8" y="40"/>
                    </a:lnTo>
                    <a:lnTo>
                      <a:pt x="7" y="36"/>
                    </a:lnTo>
                    <a:lnTo>
                      <a:pt x="6" y="31"/>
                    </a:lnTo>
                    <a:lnTo>
                      <a:pt x="6" y="27"/>
                    </a:lnTo>
                    <a:lnTo>
                      <a:pt x="6" y="24"/>
                    </a:lnTo>
                    <a:lnTo>
                      <a:pt x="6" y="19"/>
                    </a:lnTo>
                    <a:lnTo>
                      <a:pt x="6" y="15"/>
                    </a:lnTo>
                    <a:lnTo>
                      <a:pt x="5" y="11"/>
                    </a:lnTo>
                    <a:lnTo>
                      <a:pt x="5" y="8"/>
                    </a:lnTo>
                    <a:lnTo>
                      <a:pt x="2" y="4"/>
                    </a:lnTo>
                    <a:lnTo>
                      <a:pt x="0" y="0"/>
                    </a:lnTo>
                    <a:lnTo>
                      <a:pt x="14" y="24"/>
                    </a:lnTo>
                  </a:path>
                </a:pathLst>
              </a:custGeom>
              <a:solidFill>
                <a:srgbClr val="FFD8EF"/>
              </a:solidFill>
              <a:ln w="9525" cap="rnd">
                <a:noFill/>
                <a:round/>
                <a:headEnd/>
                <a:tailEnd/>
              </a:ln>
            </p:spPr>
            <p:txBody>
              <a:bodyPr/>
              <a:lstStyle/>
              <a:p>
                <a:endParaRPr lang="en-US"/>
              </a:p>
            </p:txBody>
          </p:sp>
          <p:sp>
            <p:nvSpPr>
              <p:cNvPr id="84730" name="Freeform 762"/>
              <p:cNvSpPr>
                <a:spLocks noChangeAspect="1"/>
              </p:cNvSpPr>
              <p:nvPr/>
            </p:nvSpPr>
            <p:spPr bwMode="auto">
              <a:xfrm>
                <a:off x="5843" y="1221"/>
                <a:ext cx="8" cy="12"/>
              </a:xfrm>
              <a:custGeom>
                <a:avLst/>
                <a:gdLst>
                  <a:gd name="T0" fmla="*/ 1 w 17"/>
                  <a:gd name="T1" fmla="*/ 1 h 24"/>
                  <a:gd name="T2" fmla="*/ 1 w 17"/>
                  <a:gd name="T3" fmla="*/ 1 h 24"/>
                  <a:gd name="T4" fmla="*/ 1 w 17"/>
                  <a:gd name="T5" fmla="*/ 1 h 24"/>
                  <a:gd name="T6" fmla="*/ 1 w 17"/>
                  <a:gd name="T7" fmla="*/ 2 h 24"/>
                  <a:gd name="T8" fmla="*/ 1 w 17"/>
                  <a:gd name="T9" fmla="*/ 2 h 24"/>
                  <a:gd name="T10" fmla="*/ 0 w 17"/>
                  <a:gd name="T11" fmla="*/ 2 h 24"/>
                  <a:gd name="T12" fmla="*/ 0 w 17"/>
                  <a:gd name="T13" fmla="*/ 3 h 24"/>
                  <a:gd name="T14" fmla="*/ 0 w 17"/>
                  <a:gd name="T15" fmla="*/ 3 h 24"/>
                  <a:gd name="T16" fmla="*/ 0 w 17"/>
                  <a:gd name="T17" fmla="*/ 3 h 24"/>
                  <a:gd name="T18" fmla="*/ 0 w 17"/>
                  <a:gd name="T19" fmla="*/ 3 h 24"/>
                  <a:gd name="T20" fmla="*/ 0 w 17"/>
                  <a:gd name="T21" fmla="*/ 3 h 24"/>
                  <a:gd name="T22" fmla="*/ 0 w 17"/>
                  <a:gd name="T23" fmla="*/ 3 h 24"/>
                  <a:gd name="T24" fmla="*/ 0 w 17"/>
                  <a:gd name="T25" fmla="*/ 3 h 24"/>
                  <a:gd name="T26" fmla="*/ 1 w 17"/>
                  <a:gd name="T27" fmla="*/ 3 h 24"/>
                  <a:gd name="T28" fmla="*/ 1 w 17"/>
                  <a:gd name="T29" fmla="*/ 3 h 24"/>
                  <a:gd name="T30" fmla="*/ 1 w 17"/>
                  <a:gd name="T31" fmla="*/ 3 h 24"/>
                  <a:gd name="T32" fmla="*/ 1 w 17"/>
                  <a:gd name="T33" fmla="*/ 2 h 24"/>
                  <a:gd name="T34" fmla="*/ 2 w 17"/>
                  <a:gd name="T35" fmla="*/ 2 h 24"/>
                  <a:gd name="T36" fmla="*/ 2 w 17"/>
                  <a:gd name="T37" fmla="*/ 2 h 24"/>
                  <a:gd name="T38" fmla="*/ 2 w 17"/>
                  <a:gd name="T39" fmla="*/ 1 h 24"/>
                  <a:gd name="T40" fmla="*/ 2 w 17"/>
                  <a:gd name="T41" fmla="*/ 1 h 24"/>
                  <a:gd name="T42" fmla="*/ 2 w 17"/>
                  <a:gd name="T43" fmla="*/ 0 h 24"/>
                  <a:gd name="T44" fmla="*/ 2 w 17"/>
                  <a:gd name="T45" fmla="*/ 0 h 24"/>
                  <a:gd name="T46" fmla="*/ 2 w 17"/>
                  <a:gd name="T47" fmla="*/ 0 h 24"/>
                  <a:gd name="T48" fmla="*/ 1 w 17"/>
                  <a:gd name="T49" fmla="*/ 1 h 24"/>
                  <a:gd name="T50" fmla="*/ 1 w 17"/>
                  <a:gd name="T51" fmla="*/ 1 h 24"/>
                  <a:gd name="T52" fmla="*/ 1 w 17"/>
                  <a:gd name="T53" fmla="*/ 1 h 24"/>
                  <a:gd name="T54" fmla="*/ 1 w 17"/>
                  <a:gd name="T55" fmla="*/ 1 h 24"/>
                  <a:gd name="T56" fmla="*/ 1 w 17"/>
                  <a:gd name="T57" fmla="*/ 1 h 24"/>
                  <a:gd name="T58" fmla="*/ 1 w 17"/>
                  <a:gd name="T59" fmla="*/ 1 h 24"/>
                  <a:gd name="T60" fmla="*/ 1 w 17"/>
                  <a:gd name="T61" fmla="*/ 1 h 24"/>
                  <a:gd name="T62" fmla="*/ 1 w 17"/>
                  <a:gd name="T63" fmla="*/ 1 h 24"/>
                  <a:gd name="T64" fmla="*/ 1 w 17"/>
                  <a:gd name="T65" fmla="*/ 1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24"/>
                  <a:gd name="T101" fmla="*/ 17 w 17"/>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24">
                    <a:moveTo>
                      <a:pt x="13" y="2"/>
                    </a:moveTo>
                    <a:lnTo>
                      <a:pt x="14" y="5"/>
                    </a:lnTo>
                    <a:lnTo>
                      <a:pt x="13" y="8"/>
                    </a:lnTo>
                    <a:lnTo>
                      <a:pt x="11" y="10"/>
                    </a:lnTo>
                    <a:lnTo>
                      <a:pt x="8" y="13"/>
                    </a:lnTo>
                    <a:lnTo>
                      <a:pt x="5" y="15"/>
                    </a:lnTo>
                    <a:lnTo>
                      <a:pt x="2" y="17"/>
                    </a:lnTo>
                    <a:lnTo>
                      <a:pt x="1" y="19"/>
                    </a:lnTo>
                    <a:lnTo>
                      <a:pt x="0" y="20"/>
                    </a:lnTo>
                    <a:lnTo>
                      <a:pt x="0" y="22"/>
                    </a:lnTo>
                    <a:lnTo>
                      <a:pt x="2" y="22"/>
                    </a:lnTo>
                    <a:lnTo>
                      <a:pt x="5" y="23"/>
                    </a:lnTo>
                    <a:lnTo>
                      <a:pt x="8" y="22"/>
                    </a:lnTo>
                    <a:lnTo>
                      <a:pt x="11" y="21"/>
                    </a:lnTo>
                    <a:lnTo>
                      <a:pt x="13" y="19"/>
                    </a:lnTo>
                    <a:lnTo>
                      <a:pt x="14" y="16"/>
                    </a:lnTo>
                    <a:lnTo>
                      <a:pt x="16" y="13"/>
                    </a:lnTo>
                    <a:lnTo>
                      <a:pt x="16" y="10"/>
                    </a:lnTo>
                    <a:lnTo>
                      <a:pt x="16" y="6"/>
                    </a:lnTo>
                    <a:lnTo>
                      <a:pt x="16" y="3"/>
                    </a:lnTo>
                    <a:lnTo>
                      <a:pt x="16" y="0"/>
                    </a:lnTo>
                    <a:lnTo>
                      <a:pt x="14" y="1"/>
                    </a:lnTo>
                    <a:lnTo>
                      <a:pt x="13" y="1"/>
                    </a:lnTo>
                    <a:lnTo>
                      <a:pt x="13" y="2"/>
                    </a:lnTo>
                  </a:path>
                </a:pathLst>
              </a:custGeom>
              <a:solidFill>
                <a:srgbClr val="FFD8EF"/>
              </a:solidFill>
              <a:ln w="9525" cap="rnd">
                <a:noFill/>
                <a:round/>
                <a:headEnd/>
                <a:tailEnd/>
              </a:ln>
            </p:spPr>
            <p:txBody>
              <a:bodyPr/>
              <a:lstStyle/>
              <a:p>
                <a:endParaRPr lang="en-US"/>
              </a:p>
            </p:txBody>
          </p:sp>
          <p:sp>
            <p:nvSpPr>
              <p:cNvPr id="84731" name="Freeform 763"/>
              <p:cNvSpPr>
                <a:spLocks noChangeAspect="1"/>
              </p:cNvSpPr>
              <p:nvPr/>
            </p:nvSpPr>
            <p:spPr bwMode="auto">
              <a:xfrm>
                <a:off x="5877" y="1198"/>
                <a:ext cx="43" cy="33"/>
              </a:xfrm>
              <a:custGeom>
                <a:avLst/>
                <a:gdLst>
                  <a:gd name="T0" fmla="*/ 4 w 88"/>
                  <a:gd name="T1" fmla="*/ 1 h 68"/>
                  <a:gd name="T2" fmla="*/ 5 w 88"/>
                  <a:gd name="T3" fmla="*/ 1 h 68"/>
                  <a:gd name="T4" fmla="*/ 6 w 88"/>
                  <a:gd name="T5" fmla="*/ 1 h 68"/>
                  <a:gd name="T6" fmla="*/ 7 w 88"/>
                  <a:gd name="T7" fmla="*/ 0 h 68"/>
                  <a:gd name="T8" fmla="*/ 8 w 88"/>
                  <a:gd name="T9" fmla="*/ 0 h 68"/>
                  <a:gd name="T10" fmla="*/ 8 w 88"/>
                  <a:gd name="T11" fmla="*/ 0 h 68"/>
                  <a:gd name="T12" fmla="*/ 8 w 88"/>
                  <a:gd name="T13" fmla="*/ 0 h 68"/>
                  <a:gd name="T14" fmla="*/ 8 w 88"/>
                  <a:gd name="T15" fmla="*/ 1 h 68"/>
                  <a:gd name="T16" fmla="*/ 8 w 88"/>
                  <a:gd name="T17" fmla="*/ 1 h 68"/>
                  <a:gd name="T18" fmla="*/ 8 w 88"/>
                  <a:gd name="T19" fmla="*/ 1 h 68"/>
                  <a:gd name="T20" fmla="*/ 8 w 88"/>
                  <a:gd name="T21" fmla="*/ 2 h 68"/>
                  <a:gd name="T22" fmla="*/ 8 w 88"/>
                  <a:gd name="T23" fmla="*/ 2 h 68"/>
                  <a:gd name="T24" fmla="*/ 8 w 88"/>
                  <a:gd name="T25" fmla="*/ 2 h 68"/>
                  <a:gd name="T26" fmla="*/ 9 w 88"/>
                  <a:gd name="T27" fmla="*/ 3 h 68"/>
                  <a:gd name="T28" fmla="*/ 10 w 88"/>
                  <a:gd name="T29" fmla="*/ 3 h 68"/>
                  <a:gd name="T30" fmla="*/ 10 w 88"/>
                  <a:gd name="T31" fmla="*/ 3 h 68"/>
                  <a:gd name="T32" fmla="*/ 10 w 88"/>
                  <a:gd name="T33" fmla="*/ 3 h 68"/>
                  <a:gd name="T34" fmla="*/ 10 w 88"/>
                  <a:gd name="T35" fmla="*/ 3 h 68"/>
                  <a:gd name="T36" fmla="*/ 10 w 88"/>
                  <a:gd name="T37" fmla="*/ 3 h 68"/>
                  <a:gd name="T38" fmla="*/ 9 w 88"/>
                  <a:gd name="T39" fmla="*/ 3 h 68"/>
                  <a:gd name="T40" fmla="*/ 9 w 88"/>
                  <a:gd name="T41" fmla="*/ 4 h 68"/>
                  <a:gd name="T42" fmla="*/ 9 w 88"/>
                  <a:gd name="T43" fmla="*/ 4 h 68"/>
                  <a:gd name="T44" fmla="*/ 8 w 88"/>
                  <a:gd name="T45" fmla="*/ 4 h 68"/>
                  <a:gd name="T46" fmla="*/ 7 w 88"/>
                  <a:gd name="T47" fmla="*/ 4 h 68"/>
                  <a:gd name="T48" fmla="*/ 7 w 88"/>
                  <a:gd name="T49" fmla="*/ 4 h 68"/>
                  <a:gd name="T50" fmla="*/ 6 w 88"/>
                  <a:gd name="T51" fmla="*/ 4 h 68"/>
                  <a:gd name="T52" fmla="*/ 5 w 88"/>
                  <a:gd name="T53" fmla="*/ 4 h 68"/>
                  <a:gd name="T54" fmla="*/ 5 w 88"/>
                  <a:gd name="T55" fmla="*/ 4 h 68"/>
                  <a:gd name="T56" fmla="*/ 4 w 88"/>
                  <a:gd name="T57" fmla="*/ 5 h 68"/>
                  <a:gd name="T58" fmla="*/ 3 w 88"/>
                  <a:gd name="T59" fmla="*/ 5 h 68"/>
                  <a:gd name="T60" fmla="*/ 2 w 88"/>
                  <a:gd name="T61" fmla="*/ 6 h 68"/>
                  <a:gd name="T62" fmla="*/ 1 w 88"/>
                  <a:gd name="T63" fmla="*/ 7 h 68"/>
                  <a:gd name="T64" fmla="*/ 0 w 88"/>
                  <a:gd name="T65" fmla="*/ 8 h 68"/>
                  <a:gd name="T66" fmla="*/ 0 w 88"/>
                  <a:gd name="T67" fmla="*/ 8 h 68"/>
                  <a:gd name="T68" fmla="*/ 0 w 88"/>
                  <a:gd name="T69" fmla="*/ 8 h 68"/>
                  <a:gd name="T70" fmla="*/ 0 w 88"/>
                  <a:gd name="T71" fmla="*/ 8 h 68"/>
                  <a:gd name="T72" fmla="*/ 0 w 88"/>
                  <a:gd name="T73" fmla="*/ 8 h 68"/>
                  <a:gd name="T74" fmla="*/ 0 w 88"/>
                  <a:gd name="T75" fmla="*/ 7 h 68"/>
                  <a:gd name="T76" fmla="*/ 0 w 88"/>
                  <a:gd name="T77" fmla="*/ 7 h 68"/>
                  <a:gd name="T78" fmla="*/ 1 w 88"/>
                  <a:gd name="T79" fmla="*/ 6 h 68"/>
                  <a:gd name="T80" fmla="*/ 2 w 88"/>
                  <a:gd name="T81" fmla="*/ 5 h 68"/>
                  <a:gd name="T82" fmla="*/ 3 w 88"/>
                  <a:gd name="T83" fmla="*/ 3 h 68"/>
                  <a:gd name="T84" fmla="*/ 3 w 88"/>
                  <a:gd name="T85" fmla="*/ 1 h 68"/>
                  <a:gd name="T86" fmla="*/ 2 w 88"/>
                  <a:gd name="T87" fmla="*/ 0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68"/>
                  <a:gd name="T134" fmla="*/ 88 w 88"/>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68">
                    <a:moveTo>
                      <a:pt x="30" y="7"/>
                    </a:moveTo>
                    <a:lnTo>
                      <a:pt x="34" y="9"/>
                    </a:lnTo>
                    <a:lnTo>
                      <a:pt x="38" y="10"/>
                    </a:lnTo>
                    <a:lnTo>
                      <a:pt x="41" y="10"/>
                    </a:lnTo>
                    <a:lnTo>
                      <a:pt x="45" y="10"/>
                    </a:lnTo>
                    <a:lnTo>
                      <a:pt x="49" y="9"/>
                    </a:lnTo>
                    <a:lnTo>
                      <a:pt x="54" y="7"/>
                    </a:lnTo>
                    <a:lnTo>
                      <a:pt x="57" y="7"/>
                    </a:lnTo>
                    <a:lnTo>
                      <a:pt x="61" y="6"/>
                    </a:lnTo>
                    <a:lnTo>
                      <a:pt x="65" y="5"/>
                    </a:lnTo>
                    <a:lnTo>
                      <a:pt x="69" y="5"/>
                    </a:lnTo>
                    <a:lnTo>
                      <a:pt x="70" y="6"/>
                    </a:lnTo>
                    <a:lnTo>
                      <a:pt x="71" y="7"/>
                    </a:lnTo>
                    <a:lnTo>
                      <a:pt x="70" y="9"/>
                    </a:lnTo>
                    <a:lnTo>
                      <a:pt x="70" y="10"/>
                    </a:lnTo>
                    <a:lnTo>
                      <a:pt x="69" y="12"/>
                    </a:lnTo>
                    <a:lnTo>
                      <a:pt x="68" y="13"/>
                    </a:lnTo>
                    <a:lnTo>
                      <a:pt x="67" y="15"/>
                    </a:lnTo>
                    <a:lnTo>
                      <a:pt x="67" y="17"/>
                    </a:lnTo>
                    <a:lnTo>
                      <a:pt x="67" y="19"/>
                    </a:lnTo>
                    <a:lnTo>
                      <a:pt x="69" y="21"/>
                    </a:lnTo>
                    <a:lnTo>
                      <a:pt x="70" y="23"/>
                    </a:lnTo>
                    <a:lnTo>
                      <a:pt x="72" y="23"/>
                    </a:lnTo>
                    <a:lnTo>
                      <a:pt x="74" y="24"/>
                    </a:lnTo>
                    <a:lnTo>
                      <a:pt x="76" y="25"/>
                    </a:lnTo>
                    <a:lnTo>
                      <a:pt x="79" y="25"/>
                    </a:lnTo>
                    <a:lnTo>
                      <a:pt x="81" y="26"/>
                    </a:lnTo>
                    <a:lnTo>
                      <a:pt x="83" y="26"/>
                    </a:lnTo>
                    <a:lnTo>
                      <a:pt x="86" y="26"/>
                    </a:lnTo>
                    <a:lnTo>
                      <a:pt x="87" y="28"/>
                    </a:lnTo>
                    <a:lnTo>
                      <a:pt x="87" y="29"/>
                    </a:lnTo>
                    <a:lnTo>
                      <a:pt x="86" y="29"/>
                    </a:lnTo>
                    <a:lnTo>
                      <a:pt x="84" y="30"/>
                    </a:lnTo>
                    <a:lnTo>
                      <a:pt x="82" y="30"/>
                    </a:lnTo>
                    <a:lnTo>
                      <a:pt x="79" y="31"/>
                    </a:lnTo>
                    <a:lnTo>
                      <a:pt x="78" y="31"/>
                    </a:lnTo>
                    <a:lnTo>
                      <a:pt x="76" y="32"/>
                    </a:lnTo>
                    <a:lnTo>
                      <a:pt x="74" y="32"/>
                    </a:lnTo>
                    <a:lnTo>
                      <a:pt x="73" y="32"/>
                    </a:lnTo>
                    <a:lnTo>
                      <a:pt x="69" y="33"/>
                    </a:lnTo>
                    <a:lnTo>
                      <a:pt x="66" y="34"/>
                    </a:lnTo>
                    <a:lnTo>
                      <a:pt x="63" y="35"/>
                    </a:lnTo>
                    <a:lnTo>
                      <a:pt x="60" y="35"/>
                    </a:lnTo>
                    <a:lnTo>
                      <a:pt x="57" y="35"/>
                    </a:lnTo>
                    <a:lnTo>
                      <a:pt x="55" y="35"/>
                    </a:lnTo>
                    <a:lnTo>
                      <a:pt x="52" y="36"/>
                    </a:lnTo>
                    <a:lnTo>
                      <a:pt x="49" y="36"/>
                    </a:lnTo>
                    <a:lnTo>
                      <a:pt x="46" y="37"/>
                    </a:lnTo>
                    <a:lnTo>
                      <a:pt x="43" y="38"/>
                    </a:lnTo>
                    <a:lnTo>
                      <a:pt x="38" y="40"/>
                    </a:lnTo>
                    <a:lnTo>
                      <a:pt x="34" y="42"/>
                    </a:lnTo>
                    <a:lnTo>
                      <a:pt x="30" y="45"/>
                    </a:lnTo>
                    <a:lnTo>
                      <a:pt x="26" y="48"/>
                    </a:lnTo>
                    <a:lnTo>
                      <a:pt x="22" y="51"/>
                    </a:lnTo>
                    <a:lnTo>
                      <a:pt x="19" y="54"/>
                    </a:lnTo>
                    <a:lnTo>
                      <a:pt x="15" y="58"/>
                    </a:lnTo>
                    <a:lnTo>
                      <a:pt x="11" y="61"/>
                    </a:lnTo>
                    <a:lnTo>
                      <a:pt x="7" y="64"/>
                    </a:lnTo>
                    <a:lnTo>
                      <a:pt x="3" y="67"/>
                    </a:lnTo>
                    <a:lnTo>
                      <a:pt x="2" y="67"/>
                    </a:lnTo>
                    <a:lnTo>
                      <a:pt x="2" y="66"/>
                    </a:lnTo>
                    <a:lnTo>
                      <a:pt x="1" y="66"/>
                    </a:lnTo>
                    <a:lnTo>
                      <a:pt x="1" y="65"/>
                    </a:lnTo>
                    <a:lnTo>
                      <a:pt x="0" y="65"/>
                    </a:lnTo>
                    <a:lnTo>
                      <a:pt x="0" y="64"/>
                    </a:lnTo>
                    <a:lnTo>
                      <a:pt x="5" y="59"/>
                    </a:lnTo>
                    <a:lnTo>
                      <a:pt x="10" y="53"/>
                    </a:lnTo>
                    <a:lnTo>
                      <a:pt x="15" y="48"/>
                    </a:lnTo>
                    <a:lnTo>
                      <a:pt x="19" y="41"/>
                    </a:lnTo>
                    <a:lnTo>
                      <a:pt x="22" y="35"/>
                    </a:lnTo>
                    <a:lnTo>
                      <a:pt x="24" y="28"/>
                    </a:lnTo>
                    <a:lnTo>
                      <a:pt x="25" y="21"/>
                    </a:lnTo>
                    <a:lnTo>
                      <a:pt x="25" y="14"/>
                    </a:lnTo>
                    <a:lnTo>
                      <a:pt x="22" y="7"/>
                    </a:lnTo>
                    <a:lnTo>
                      <a:pt x="19" y="0"/>
                    </a:lnTo>
                    <a:lnTo>
                      <a:pt x="30" y="7"/>
                    </a:lnTo>
                  </a:path>
                </a:pathLst>
              </a:custGeom>
              <a:solidFill>
                <a:srgbClr val="B20F21"/>
              </a:solidFill>
              <a:ln w="12700" cap="rnd">
                <a:solidFill>
                  <a:srgbClr val="CD2417"/>
                </a:solidFill>
                <a:round/>
                <a:headEnd/>
                <a:tailEnd/>
              </a:ln>
            </p:spPr>
            <p:txBody>
              <a:bodyPr/>
              <a:lstStyle/>
              <a:p>
                <a:endParaRPr lang="en-US"/>
              </a:p>
            </p:txBody>
          </p:sp>
          <p:sp>
            <p:nvSpPr>
              <p:cNvPr id="84732" name="Freeform 764"/>
              <p:cNvSpPr>
                <a:spLocks noChangeAspect="1"/>
              </p:cNvSpPr>
              <p:nvPr/>
            </p:nvSpPr>
            <p:spPr bwMode="auto">
              <a:xfrm>
                <a:off x="5920" y="1186"/>
                <a:ext cx="10" cy="11"/>
              </a:xfrm>
              <a:custGeom>
                <a:avLst/>
                <a:gdLst>
                  <a:gd name="T0" fmla="*/ 1 w 21"/>
                  <a:gd name="T1" fmla="*/ 0 h 22"/>
                  <a:gd name="T2" fmla="*/ 1 w 21"/>
                  <a:gd name="T3" fmla="*/ 1 h 22"/>
                  <a:gd name="T4" fmla="*/ 1 w 21"/>
                  <a:gd name="T5" fmla="*/ 1 h 22"/>
                  <a:gd name="T6" fmla="*/ 1 w 21"/>
                  <a:gd name="T7" fmla="*/ 1 h 22"/>
                  <a:gd name="T8" fmla="*/ 0 w 21"/>
                  <a:gd name="T9" fmla="*/ 1 h 22"/>
                  <a:gd name="T10" fmla="*/ 0 w 21"/>
                  <a:gd name="T11" fmla="*/ 1 h 22"/>
                  <a:gd name="T12" fmla="*/ 0 w 21"/>
                  <a:gd name="T13" fmla="*/ 1 h 22"/>
                  <a:gd name="T14" fmla="*/ 0 w 21"/>
                  <a:gd name="T15" fmla="*/ 1 h 22"/>
                  <a:gd name="T16" fmla="*/ 0 w 21"/>
                  <a:gd name="T17" fmla="*/ 1 h 22"/>
                  <a:gd name="T18" fmla="*/ 0 w 21"/>
                  <a:gd name="T19" fmla="*/ 1 h 22"/>
                  <a:gd name="T20" fmla="*/ 0 w 21"/>
                  <a:gd name="T21" fmla="*/ 1 h 22"/>
                  <a:gd name="T22" fmla="*/ 0 w 21"/>
                  <a:gd name="T23" fmla="*/ 1 h 22"/>
                  <a:gd name="T24" fmla="*/ 0 w 21"/>
                  <a:gd name="T25" fmla="*/ 1 h 22"/>
                  <a:gd name="T26" fmla="*/ 0 w 21"/>
                  <a:gd name="T27" fmla="*/ 1 h 22"/>
                  <a:gd name="T28" fmla="*/ 0 w 21"/>
                  <a:gd name="T29" fmla="*/ 1 h 22"/>
                  <a:gd name="T30" fmla="*/ 0 w 21"/>
                  <a:gd name="T31" fmla="*/ 1 h 22"/>
                  <a:gd name="T32" fmla="*/ 1 w 21"/>
                  <a:gd name="T33" fmla="*/ 1 h 22"/>
                  <a:gd name="T34" fmla="*/ 1 w 21"/>
                  <a:gd name="T35" fmla="*/ 1 h 22"/>
                  <a:gd name="T36" fmla="*/ 1 w 21"/>
                  <a:gd name="T37" fmla="*/ 1 h 22"/>
                  <a:gd name="T38" fmla="*/ 1 w 21"/>
                  <a:gd name="T39" fmla="*/ 3 h 22"/>
                  <a:gd name="T40" fmla="*/ 1 w 21"/>
                  <a:gd name="T41" fmla="*/ 3 h 22"/>
                  <a:gd name="T42" fmla="*/ 2 w 21"/>
                  <a:gd name="T43" fmla="*/ 3 h 22"/>
                  <a:gd name="T44" fmla="*/ 2 w 21"/>
                  <a:gd name="T45" fmla="*/ 3 h 22"/>
                  <a:gd name="T46" fmla="*/ 2 w 21"/>
                  <a:gd name="T47" fmla="*/ 3 h 22"/>
                  <a:gd name="T48" fmla="*/ 2 w 21"/>
                  <a:gd name="T49" fmla="*/ 3 h 22"/>
                  <a:gd name="T50" fmla="*/ 2 w 21"/>
                  <a:gd name="T51" fmla="*/ 3 h 22"/>
                  <a:gd name="T52" fmla="*/ 2 w 21"/>
                  <a:gd name="T53" fmla="*/ 3 h 22"/>
                  <a:gd name="T54" fmla="*/ 2 w 21"/>
                  <a:gd name="T55" fmla="*/ 1 h 22"/>
                  <a:gd name="T56" fmla="*/ 2 w 21"/>
                  <a:gd name="T57" fmla="*/ 1 h 22"/>
                  <a:gd name="T58" fmla="*/ 2 w 21"/>
                  <a:gd name="T59" fmla="*/ 1 h 22"/>
                  <a:gd name="T60" fmla="*/ 2 w 21"/>
                  <a:gd name="T61" fmla="*/ 1 h 22"/>
                  <a:gd name="T62" fmla="*/ 2 w 21"/>
                  <a:gd name="T63" fmla="*/ 1 h 22"/>
                  <a:gd name="T64" fmla="*/ 2 w 21"/>
                  <a:gd name="T65" fmla="*/ 1 h 22"/>
                  <a:gd name="T66" fmla="*/ 1 w 21"/>
                  <a:gd name="T67" fmla="*/ 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
                  <a:gd name="T103" fmla="*/ 0 h 22"/>
                  <a:gd name="T104" fmla="*/ 21 w 21"/>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 h="22">
                    <a:moveTo>
                      <a:pt x="13" y="0"/>
                    </a:moveTo>
                    <a:lnTo>
                      <a:pt x="12" y="2"/>
                    </a:lnTo>
                    <a:lnTo>
                      <a:pt x="10" y="2"/>
                    </a:lnTo>
                    <a:lnTo>
                      <a:pt x="9" y="4"/>
                    </a:lnTo>
                    <a:lnTo>
                      <a:pt x="7" y="5"/>
                    </a:lnTo>
                    <a:lnTo>
                      <a:pt x="5" y="6"/>
                    </a:lnTo>
                    <a:lnTo>
                      <a:pt x="3" y="6"/>
                    </a:lnTo>
                    <a:lnTo>
                      <a:pt x="2" y="7"/>
                    </a:lnTo>
                    <a:lnTo>
                      <a:pt x="1" y="8"/>
                    </a:lnTo>
                    <a:lnTo>
                      <a:pt x="0" y="9"/>
                    </a:lnTo>
                    <a:lnTo>
                      <a:pt x="0" y="10"/>
                    </a:lnTo>
                    <a:lnTo>
                      <a:pt x="1" y="12"/>
                    </a:lnTo>
                    <a:lnTo>
                      <a:pt x="3" y="12"/>
                    </a:lnTo>
                    <a:lnTo>
                      <a:pt x="4" y="13"/>
                    </a:lnTo>
                    <a:lnTo>
                      <a:pt x="6" y="14"/>
                    </a:lnTo>
                    <a:lnTo>
                      <a:pt x="8" y="14"/>
                    </a:lnTo>
                    <a:lnTo>
                      <a:pt x="10" y="15"/>
                    </a:lnTo>
                    <a:lnTo>
                      <a:pt x="12" y="15"/>
                    </a:lnTo>
                    <a:lnTo>
                      <a:pt x="14" y="17"/>
                    </a:lnTo>
                    <a:lnTo>
                      <a:pt x="15" y="18"/>
                    </a:lnTo>
                    <a:lnTo>
                      <a:pt x="16" y="21"/>
                    </a:lnTo>
                    <a:lnTo>
                      <a:pt x="18" y="20"/>
                    </a:lnTo>
                    <a:lnTo>
                      <a:pt x="19" y="19"/>
                    </a:lnTo>
                    <a:lnTo>
                      <a:pt x="20" y="18"/>
                    </a:lnTo>
                    <a:lnTo>
                      <a:pt x="20" y="17"/>
                    </a:lnTo>
                    <a:lnTo>
                      <a:pt x="20" y="15"/>
                    </a:lnTo>
                    <a:lnTo>
                      <a:pt x="20" y="14"/>
                    </a:lnTo>
                    <a:lnTo>
                      <a:pt x="19" y="12"/>
                    </a:lnTo>
                    <a:lnTo>
                      <a:pt x="19" y="11"/>
                    </a:lnTo>
                    <a:lnTo>
                      <a:pt x="18" y="9"/>
                    </a:lnTo>
                    <a:lnTo>
                      <a:pt x="17" y="8"/>
                    </a:lnTo>
                    <a:lnTo>
                      <a:pt x="13" y="0"/>
                    </a:lnTo>
                  </a:path>
                </a:pathLst>
              </a:custGeom>
              <a:solidFill>
                <a:srgbClr val="CB006F"/>
              </a:solidFill>
              <a:ln w="9525" cap="rnd">
                <a:noFill/>
                <a:round/>
                <a:headEnd/>
                <a:tailEnd/>
              </a:ln>
            </p:spPr>
            <p:txBody>
              <a:bodyPr/>
              <a:lstStyle/>
              <a:p>
                <a:endParaRPr lang="en-US"/>
              </a:p>
            </p:txBody>
          </p:sp>
          <p:sp>
            <p:nvSpPr>
              <p:cNvPr id="84733" name="Freeform 765"/>
              <p:cNvSpPr>
                <a:spLocks noChangeAspect="1"/>
              </p:cNvSpPr>
              <p:nvPr/>
            </p:nvSpPr>
            <p:spPr bwMode="auto">
              <a:xfrm>
                <a:off x="5926" y="1261"/>
                <a:ext cx="17" cy="19"/>
              </a:xfrm>
              <a:custGeom>
                <a:avLst/>
                <a:gdLst>
                  <a:gd name="T0" fmla="*/ 3 w 34"/>
                  <a:gd name="T1" fmla="*/ 1 h 39"/>
                  <a:gd name="T2" fmla="*/ 2 w 34"/>
                  <a:gd name="T3" fmla="*/ 1 h 39"/>
                  <a:gd name="T4" fmla="*/ 2 w 34"/>
                  <a:gd name="T5" fmla="*/ 2 h 39"/>
                  <a:gd name="T6" fmla="*/ 2 w 34"/>
                  <a:gd name="T7" fmla="*/ 2 h 39"/>
                  <a:gd name="T8" fmla="*/ 2 w 34"/>
                  <a:gd name="T9" fmla="*/ 2 h 39"/>
                  <a:gd name="T10" fmla="*/ 2 w 34"/>
                  <a:gd name="T11" fmla="*/ 2 h 39"/>
                  <a:gd name="T12" fmla="*/ 2 w 34"/>
                  <a:gd name="T13" fmla="*/ 3 h 39"/>
                  <a:gd name="T14" fmla="*/ 2 w 34"/>
                  <a:gd name="T15" fmla="*/ 3 h 39"/>
                  <a:gd name="T16" fmla="*/ 2 w 34"/>
                  <a:gd name="T17" fmla="*/ 3 h 39"/>
                  <a:gd name="T18" fmla="*/ 2 w 34"/>
                  <a:gd name="T19" fmla="*/ 4 h 39"/>
                  <a:gd name="T20" fmla="*/ 2 w 34"/>
                  <a:gd name="T21" fmla="*/ 4 h 39"/>
                  <a:gd name="T22" fmla="*/ 2 w 34"/>
                  <a:gd name="T23" fmla="*/ 4 h 39"/>
                  <a:gd name="T24" fmla="*/ 2 w 34"/>
                  <a:gd name="T25" fmla="*/ 4 h 39"/>
                  <a:gd name="T26" fmla="*/ 1 w 34"/>
                  <a:gd name="T27" fmla="*/ 4 h 39"/>
                  <a:gd name="T28" fmla="*/ 1 w 34"/>
                  <a:gd name="T29" fmla="*/ 4 h 39"/>
                  <a:gd name="T30" fmla="*/ 1 w 34"/>
                  <a:gd name="T31" fmla="*/ 4 h 39"/>
                  <a:gd name="T32" fmla="*/ 1 w 34"/>
                  <a:gd name="T33" fmla="*/ 4 h 39"/>
                  <a:gd name="T34" fmla="*/ 1 w 34"/>
                  <a:gd name="T35" fmla="*/ 4 h 39"/>
                  <a:gd name="T36" fmla="*/ 1 w 34"/>
                  <a:gd name="T37" fmla="*/ 4 h 39"/>
                  <a:gd name="T38" fmla="*/ 0 w 34"/>
                  <a:gd name="T39" fmla="*/ 4 h 39"/>
                  <a:gd name="T40" fmla="*/ 0 w 34"/>
                  <a:gd name="T41" fmla="*/ 4 h 39"/>
                  <a:gd name="T42" fmla="*/ 1 w 34"/>
                  <a:gd name="T43" fmla="*/ 4 h 39"/>
                  <a:gd name="T44" fmla="*/ 1 w 34"/>
                  <a:gd name="T45" fmla="*/ 4 h 39"/>
                  <a:gd name="T46" fmla="*/ 1 w 34"/>
                  <a:gd name="T47" fmla="*/ 3 h 39"/>
                  <a:gd name="T48" fmla="*/ 1 w 34"/>
                  <a:gd name="T49" fmla="*/ 3 h 39"/>
                  <a:gd name="T50" fmla="*/ 1 w 34"/>
                  <a:gd name="T51" fmla="*/ 2 h 39"/>
                  <a:gd name="T52" fmla="*/ 1 w 34"/>
                  <a:gd name="T53" fmla="*/ 2 h 39"/>
                  <a:gd name="T54" fmla="*/ 1 w 34"/>
                  <a:gd name="T55" fmla="*/ 1 h 39"/>
                  <a:gd name="T56" fmla="*/ 2 w 34"/>
                  <a:gd name="T57" fmla="*/ 1 h 39"/>
                  <a:gd name="T58" fmla="*/ 2 w 34"/>
                  <a:gd name="T59" fmla="*/ 1 h 39"/>
                  <a:gd name="T60" fmla="*/ 3 w 34"/>
                  <a:gd name="T61" fmla="*/ 0 h 39"/>
                  <a:gd name="T62" fmla="*/ 3 w 34"/>
                  <a:gd name="T63" fmla="*/ 0 h 39"/>
                  <a:gd name="T64" fmla="*/ 4 w 34"/>
                  <a:gd name="T65" fmla="*/ 0 h 39"/>
                  <a:gd name="T66" fmla="*/ 3 w 34"/>
                  <a:gd name="T67" fmla="*/ 1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39"/>
                  <a:gd name="T104" fmla="*/ 34 w 34"/>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39">
                    <a:moveTo>
                      <a:pt x="25" y="13"/>
                    </a:moveTo>
                    <a:lnTo>
                      <a:pt x="23" y="14"/>
                    </a:lnTo>
                    <a:lnTo>
                      <a:pt x="21" y="16"/>
                    </a:lnTo>
                    <a:lnTo>
                      <a:pt x="19" y="18"/>
                    </a:lnTo>
                    <a:lnTo>
                      <a:pt x="18" y="20"/>
                    </a:lnTo>
                    <a:lnTo>
                      <a:pt x="18" y="23"/>
                    </a:lnTo>
                    <a:lnTo>
                      <a:pt x="17" y="26"/>
                    </a:lnTo>
                    <a:lnTo>
                      <a:pt x="17" y="28"/>
                    </a:lnTo>
                    <a:lnTo>
                      <a:pt x="17" y="30"/>
                    </a:lnTo>
                    <a:lnTo>
                      <a:pt x="18" y="33"/>
                    </a:lnTo>
                    <a:lnTo>
                      <a:pt x="19" y="36"/>
                    </a:lnTo>
                    <a:lnTo>
                      <a:pt x="17" y="36"/>
                    </a:lnTo>
                    <a:lnTo>
                      <a:pt x="15" y="36"/>
                    </a:lnTo>
                    <a:lnTo>
                      <a:pt x="12" y="37"/>
                    </a:lnTo>
                    <a:lnTo>
                      <a:pt x="9" y="37"/>
                    </a:lnTo>
                    <a:lnTo>
                      <a:pt x="6" y="38"/>
                    </a:lnTo>
                    <a:lnTo>
                      <a:pt x="3" y="38"/>
                    </a:lnTo>
                    <a:lnTo>
                      <a:pt x="2" y="37"/>
                    </a:lnTo>
                    <a:lnTo>
                      <a:pt x="0" y="36"/>
                    </a:lnTo>
                    <a:lnTo>
                      <a:pt x="1" y="33"/>
                    </a:lnTo>
                    <a:lnTo>
                      <a:pt x="3" y="30"/>
                    </a:lnTo>
                    <a:lnTo>
                      <a:pt x="6" y="26"/>
                    </a:lnTo>
                    <a:lnTo>
                      <a:pt x="9" y="21"/>
                    </a:lnTo>
                    <a:lnTo>
                      <a:pt x="12" y="17"/>
                    </a:lnTo>
                    <a:lnTo>
                      <a:pt x="15" y="14"/>
                    </a:lnTo>
                    <a:lnTo>
                      <a:pt x="18" y="11"/>
                    </a:lnTo>
                    <a:lnTo>
                      <a:pt x="21" y="8"/>
                    </a:lnTo>
                    <a:lnTo>
                      <a:pt x="25" y="5"/>
                    </a:lnTo>
                    <a:lnTo>
                      <a:pt x="28" y="1"/>
                    </a:lnTo>
                    <a:lnTo>
                      <a:pt x="33" y="0"/>
                    </a:lnTo>
                    <a:lnTo>
                      <a:pt x="25" y="13"/>
                    </a:lnTo>
                  </a:path>
                </a:pathLst>
              </a:custGeom>
              <a:solidFill>
                <a:srgbClr val="CB006F"/>
              </a:solidFill>
              <a:ln w="12700" cap="rnd">
                <a:solidFill>
                  <a:srgbClr val="B20F21"/>
                </a:solidFill>
                <a:round/>
                <a:headEnd/>
                <a:tailEnd/>
              </a:ln>
            </p:spPr>
            <p:txBody>
              <a:bodyPr/>
              <a:lstStyle/>
              <a:p>
                <a:endParaRPr lang="en-US"/>
              </a:p>
            </p:txBody>
          </p:sp>
          <p:sp>
            <p:nvSpPr>
              <p:cNvPr id="84734" name="Freeform 766"/>
              <p:cNvSpPr>
                <a:spLocks noChangeAspect="1"/>
              </p:cNvSpPr>
              <p:nvPr/>
            </p:nvSpPr>
            <p:spPr bwMode="auto">
              <a:xfrm>
                <a:off x="5846" y="1240"/>
                <a:ext cx="21" cy="21"/>
              </a:xfrm>
              <a:custGeom>
                <a:avLst/>
                <a:gdLst>
                  <a:gd name="T0" fmla="*/ 5 w 42"/>
                  <a:gd name="T1" fmla="*/ 0 h 44"/>
                  <a:gd name="T2" fmla="*/ 3 w 42"/>
                  <a:gd name="T3" fmla="*/ 0 h 44"/>
                  <a:gd name="T4" fmla="*/ 3 w 42"/>
                  <a:gd name="T5" fmla="*/ 0 h 44"/>
                  <a:gd name="T6" fmla="*/ 1 w 42"/>
                  <a:gd name="T7" fmla="*/ 1 h 44"/>
                  <a:gd name="T8" fmla="*/ 1 w 42"/>
                  <a:gd name="T9" fmla="*/ 2 h 44"/>
                  <a:gd name="T10" fmla="*/ 1 w 42"/>
                  <a:gd name="T11" fmla="*/ 2 h 44"/>
                  <a:gd name="T12" fmla="*/ 0 w 42"/>
                  <a:gd name="T13" fmla="*/ 2 h 44"/>
                  <a:gd name="T14" fmla="*/ 0 w 42"/>
                  <a:gd name="T15" fmla="*/ 2 h 44"/>
                  <a:gd name="T16" fmla="*/ 1 w 42"/>
                  <a:gd name="T17" fmla="*/ 2 h 44"/>
                  <a:gd name="T18" fmla="*/ 1 w 42"/>
                  <a:gd name="T19" fmla="*/ 2 h 44"/>
                  <a:gd name="T20" fmla="*/ 1 w 42"/>
                  <a:gd name="T21" fmla="*/ 2 h 44"/>
                  <a:gd name="T22" fmla="*/ 1 w 42"/>
                  <a:gd name="T23" fmla="*/ 2 h 44"/>
                  <a:gd name="T24" fmla="*/ 1 w 42"/>
                  <a:gd name="T25" fmla="*/ 2 h 44"/>
                  <a:gd name="T26" fmla="*/ 3 w 42"/>
                  <a:gd name="T27" fmla="*/ 2 h 44"/>
                  <a:gd name="T28" fmla="*/ 3 w 42"/>
                  <a:gd name="T29" fmla="*/ 1 h 44"/>
                  <a:gd name="T30" fmla="*/ 3 w 42"/>
                  <a:gd name="T31" fmla="*/ 1 h 44"/>
                  <a:gd name="T32" fmla="*/ 3 w 42"/>
                  <a:gd name="T33" fmla="*/ 2 h 44"/>
                  <a:gd name="T34" fmla="*/ 3 w 42"/>
                  <a:gd name="T35" fmla="*/ 2 h 44"/>
                  <a:gd name="T36" fmla="*/ 3 w 42"/>
                  <a:gd name="T37" fmla="*/ 3 h 44"/>
                  <a:gd name="T38" fmla="*/ 3 w 42"/>
                  <a:gd name="T39" fmla="*/ 3 h 44"/>
                  <a:gd name="T40" fmla="*/ 3 w 42"/>
                  <a:gd name="T41" fmla="*/ 4 h 44"/>
                  <a:gd name="T42" fmla="*/ 3 w 42"/>
                  <a:gd name="T43" fmla="*/ 5 h 44"/>
                  <a:gd name="T44" fmla="*/ 3 w 42"/>
                  <a:gd name="T45" fmla="*/ 5 h 44"/>
                  <a:gd name="T46" fmla="*/ 3 w 42"/>
                  <a:gd name="T47" fmla="*/ 5 h 44"/>
                  <a:gd name="T48" fmla="*/ 4 w 42"/>
                  <a:gd name="T49" fmla="*/ 5 h 44"/>
                  <a:gd name="T50" fmla="*/ 5 w 42"/>
                  <a:gd name="T51" fmla="*/ 5 h 44"/>
                  <a:gd name="T52" fmla="*/ 5 w 42"/>
                  <a:gd name="T53" fmla="*/ 5 h 44"/>
                  <a:gd name="T54" fmla="*/ 5 w 42"/>
                  <a:gd name="T55" fmla="*/ 5 h 44"/>
                  <a:gd name="T56" fmla="*/ 5 w 42"/>
                  <a:gd name="T57" fmla="*/ 4 h 44"/>
                  <a:gd name="T58" fmla="*/ 5 w 42"/>
                  <a:gd name="T59" fmla="*/ 3 h 44"/>
                  <a:gd name="T60" fmla="*/ 5 w 42"/>
                  <a:gd name="T61" fmla="*/ 3 h 44"/>
                  <a:gd name="T62" fmla="*/ 5 w 42"/>
                  <a:gd name="T63" fmla="*/ 2 h 44"/>
                  <a:gd name="T64" fmla="*/ 5 w 42"/>
                  <a:gd name="T65" fmla="*/ 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4"/>
                  <a:gd name="T101" fmla="*/ 42 w 42"/>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4">
                    <a:moveTo>
                      <a:pt x="41" y="0"/>
                    </a:moveTo>
                    <a:lnTo>
                      <a:pt x="37" y="0"/>
                    </a:lnTo>
                    <a:lnTo>
                      <a:pt x="33" y="0"/>
                    </a:lnTo>
                    <a:lnTo>
                      <a:pt x="29" y="2"/>
                    </a:lnTo>
                    <a:lnTo>
                      <a:pt x="24" y="4"/>
                    </a:lnTo>
                    <a:lnTo>
                      <a:pt x="21" y="7"/>
                    </a:lnTo>
                    <a:lnTo>
                      <a:pt x="17" y="10"/>
                    </a:lnTo>
                    <a:lnTo>
                      <a:pt x="12" y="13"/>
                    </a:lnTo>
                    <a:lnTo>
                      <a:pt x="8" y="16"/>
                    </a:lnTo>
                    <a:lnTo>
                      <a:pt x="5" y="19"/>
                    </a:lnTo>
                    <a:lnTo>
                      <a:pt x="1" y="21"/>
                    </a:lnTo>
                    <a:lnTo>
                      <a:pt x="0" y="21"/>
                    </a:lnTo>
                    <a:lnTo>
                      <a:pt x="0" y="22"/>
                    </a:lnTo>
                    <a:lnTo>
                      <a:pt x="1" y="22"/>
                    </a:lnTo>
                    <a:lnTo>
                      <a:pt x="1" y="23"/>
                    </a:lnTo>
                    <a:lnTo>
                      <a:pt x="2" y="23"/>
                    </a:lnTo>
                    <a:lnTo>
                      <a:pt x="2" y="24"/>
                    </a:lnTo>
                    <a:lnTo>
                      <a:pt x="3" y="24"/>
                    </a:lnTo>
                    <a:lnTo>
                      <a:pt x="4" y="23"/>
                    </a:lnTo>
                    <a:lnTo>
                      <a:pt x="7" y="22"/>
                    </a:lnTo>
                    <a:lnTo>
                      <a:pt x="9" y="22"/>
                    </a:lnTo>
                    <a:lnTo>
                      <a:pt x="12" y="19"/>
                    </a:lnTo>
                    <a:lnTo>
                      <a:pt x="15" y="18"/>
                    </a:lnTo>
                    <a:lnTo>
                      <a:pt x="18" y="16"/>
                    </a:lnTo>
                    <a:lnTo>
                      <a:pt x="21" y="16"/>
                    </a:lnTo>
                    <a:lnTo>
                      <a:pt x="23" y="14"/>
                    </a:lnTo>
                    <a:lnTo>
                      <a:pt x="24" y="14"/>
                    </a:lnTo>
                    <a:lnTo>
                      <a:pt x="27" y="15"/>
                    </a:lnTo>
                    <a:lnTo>
                      <a:pt x="28" y="17"/>
                    </a:lnTo>
                    <a:lnTo>
                      <a:pt x="29" y="19"/>
                    </a:lnTo>
                    <a:lnTo>
                      <a:pt x="29" y="21"/>
                    </a:lnTo>
                    <a:lnTo>
                      <a:pt x="30" y="24"/>
                    </a:lnTo>
                    <a:lnTo>
                      <a:pt x="30" y="26"/>
                    </a:lnTo>
                    <a:lnTo>
                      <a:pt x="29" y="29"/>
                    </a:lnTo>
                    <a:lnTo>
                      <a:pt x="29" y="32"/>
                    </a:lnTo>
                    <a:lnTo>
                      <a:pt x="29" y="35"/>
                    </a:lnTo>
                    <a:lnTo>
                      <a:pt x="30" y="38"/>
                    </a:lnTo>
                    <a:lnTo>
                      <a:pt x="30" y="40"/>
                    </a:lnTo>
                    <a:lnTo>
                      <a:pt x="30" y="43"/>
                    </a:lnTo>
                    <a:lnTo>
                      <a:pt x="31" y="43"/>
                    </a:lnTo>
                    <a:lnTo>
                      <a:pt x="32" y="43"/>
                    </a:lnTo>
                    <a:lnTo>
                      <a:pt x="33" y="43"/>
                    </a:lnTo>
                    <a:lnTo>
                      <a:pt x="34" y="43"/>
                    </a:lnTo>
                    <a:lnTo>
                      <a:pt x="37" y="40"/>
                    </a:lnTo>
                    <a:lnTo>
                      <a:pt x="37" y="38"/>
                    </a:lnTo>
                    <a:lnTo>
                      <a:pt x="38" y="35"/>
                    </a:lnTo>
                    <a:lnTo>
                      <a:pt x="37" y="32"/>
                    </a:lnTo>
                    <a:lnTo>
                      <a:pt x="37" y="30"/>
                    </a:lnTo>
                    <a:lnTo>
                      <a:pt x="35" y="27"/>
                    </a:lnTo>
                    <a:lnTo>
                      <a:pt x="34" y="25"/>
                    </a:lnTo>
                    <a:lnTo>
                      <a:pt x="34" y="22"/>
                    </a:lnTo>
                    <a:lnTo>
                      <a:pt x="34" y="19"/>
                    </a:lnTo>
                    <a:lnTo>
                      <a:pt x="35" y="16"/>
                    </a:lnTo>
                    <a:lnTo>
                      <a:pt x="41" y="0"/>
                    </a:lnTo>
                  </a:path>
                </a:pathLst>
              </a:custGeom>
              <a:solidFill>
                <a:srgbClr val="CB006F"/>
              </a:solidFill>
              <a:ln w="12700" cap="rnd">
                <a:solidFill>
                  <a:srgbClr val="CD2417"/>
                </a:solidFill>
                <a:round/>
                <a:headEnd/>
                <a:tailEnd/>
              </a:ln>
            </p:spPr>
            <p:txBody>
              <a:bodyPr/>
              <a:lstStyle/>
              <a:p>
                <a:endParaRPr lang="en-US"/>
              </a:p>
            </p:txBody>
          </p:sp>
          <p:sp>
            <p:nvSpPr>
              <p:cNvPr id="84735" name="Freeform 767"/>
              <p:cNvSpPr>
                <a:spLocks noChangeAspect="1"/>
              </p:cNvSpPr>
              <p:nvPr/>
            </p:nvSpPr>
            <p:spPr bwMode="auto">
              <a:xfrm>
                <a:off x="5781" y="1272"/>
                <a:ext cx="31" cy="21"/>
              </a:xfrm>
              <a:custGeom>
                <a:avLst/>
                <a:gdLst>
                  <a:gd name="T0" fmla="*/ 2 w 63"/>
                  <a:gd name="T1" fmla="*/ 3 h 43"/>
                  <a:gd name="T2" fmla="*/ 2 w 63"/>
                  <a:gd name="T3" fmla="*/ 3 h 43"/>
                  <a:gd name="T4" fmla="*/ 1 w 63"/>
                  <a:gd name="T5" fmla="*/ 3 h 43"/>
                  <a:gd name="T6" fmla="*/ 1 w 63"/>
                  <a:gd name="T7" fmla="*/ 4 h 43"/>
                  <a:gd name="T8" fmla="*/ 1 w 63"/>
                  <a:gd name="T9" fmla="*/ 4 h 43"/>
                  <a:gd name="T10" fmla="*/ 1 w 63"/>
                  <a:gd name="T11" fmla="*/ 4 h 43"/>
                  <a:gd name="T12" fmla="*/ 0 w 63"/>
                  <a:gd name="T13" fmla="*/ 4 h 43"/>
                  <a:gd name="T14" fmla="*/ 0 w 63"/>
                  <a:gd name="T15" fmla="*/ 4 h 43"/>
                  <a:gd name="T16" fmla="*/ 0 w 63"/>
                  <a:gd name="T17" fmla="*/ 4 h 43"/>
                  <a:gd name="T18" fmla="*/ 0 w 63"/>
                  <a:gd name="T19" fmla="*/ 5 h 43"/>
                  <a:gd name="T20" fmla="*/ 0 w 63"/>
                  <a:gd name="T21" fmla="*/ 5 h 43"/>
                  <a:gd name="T22" fmla="*/ 0 w 63"/>
                  <a:gd name="T23" fmla="*/ 5 h 43"/>
                  <a:gd name="T24" fmla="*/ 0 w 63"/>
                  <a:gd name="T25" fmla="*/ 5 h 43"/>
                  <a:gd name="T26" fmla="*/ 1 w 63"/>
                  <a:gd name="T27" fmla="*/ 5 h 43"/>
                  <a:gd name="T28" fmla="*/ 1 w 63"/>
                  <a:gd name="T29" fmla="*/ 5 h 43"/>
                  <a:gd name="T30" fmla="*/ 2 w 63"/>
                  <a:gd name="T31" fmla="*/ 5 h 43"/>
                  <a:gd name="T32" fmla="*/ 3 w 63"/>
                  <a:gd name="T33" fmla="*/ 5 h 43"/>
                  <a:gd name="T34" fmla="*/ 3 w 63"/>
                  <a:gd name="T35" fmla="*/ 5 h 43"/>
                  <a:gd name="T36" fmla="*/ 3 w 63"/>
                  <a:gd name="T37" fmla="*/ 5 h 43"/>
                  <a:gd name="T38" fmla="*/ 4 w 63"/>
                  <a:gd name="T39" fmla="*/ 4 h 43"/>
                  <a:gd name="T40" fmla="*/ 4 w 63"/>
                  <a:gd name="T41" fmla="*/ 4 h 43"/>
                  <a:gd name="T42" fmla="*/ 4 w 63"/>
                  <a:gd name="T43" fmla="*/ 4 h 43"/>
                  <a:gd name="T44" fmla="*/ 4 w 63"/>
                  <a:gd name="T45" fmla="*/ 4 h 43"/>
                  <a:gd name="T46" fmla="*/ 5 w 63"/>
                  <a:gd name="T47" fmla="*/ 3 h 43"/>
                  <a:gd name="T48" fmla="*/ 5 w 63"/>
                  <a:gd name="T49" fmla="*/ 3 h 43"/>
                  <a:gd name="T50" fmla="*/ 5 w 63"/>
                  <a:gd name="T51" fmla="*/ 3 h 43"/>
                  <a:gd name="T52" fmla="*/ 5 w 63"/>
                  <a:gd name="T53" fmla="*/ 2 h 43"/>
                  <a:gd name="T54" fmla="*/ 6 w 63"/>
                  <a:gd name="T55" fmla="*/ 2 h 43"/>
                  <a:gd name="T56" fmla="*/ 6 w 63"/>
                  <a:gd name="T57" fmla="*/ 1 h 43"/>
                  <a:gd name="T58" fmla="*/ 6 w 63"/>
                  <a:gd name="T59" fmla="*/ 1 h 43"/>
                  <a:gd name="T60" fmla="*/ 7 w 63"/>
                  <a:gd name="T61" fmla="*/ 0 h 43"/>
                  <a:gd name="T62" fmla="*/ 7 w 63"/>
                  <a:gd name="T63" fmla="*/ 0 h 43"/>
                  <a:gd name="T64" fmla="*/ 7 w 63"/>
                  <a:gd name="T65" fmla="*/ 0 h 43"/>
                  <a:gd name="T66" fmla="*/ 2 w 63"/>
                  <a:gd name="T67" fmla="*/ 3 h 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43"/>
                  <a:gd name="T104" fmla="*/ 63 w 63"/>
                  <a:gd name="T105" fmla="*/ 43 h 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43">
                    <a:moveTo>
                      <a:pt x="18" y="27"/>
                    </a:moveTo>
                    <a:lnTo>
                      <a:pt x="16" y="29"/>
                    </a:lnTo>
                    <a:lnTo>
                      <a:pt x="14" y="31"/>
                    </a:lnTo>
                    <a:lnTo>
                      <a:pt x="12" y="32"/>
                    </a:lnTo>
                    <a:lnTo>
                      <a:pt x="11" y="33"/>
                    </a:lnTo>
                    <a:lnTo>
                      <a:pt x="9" y="34"/>
                    </a:lnTo>
                    <a:lnTo>
                      <a:pt x="7" y="36"/>
                    </a:lnTo>
                    <a:lnTo>
                      <a:pt x="5" y="38"/>
                    </a:lnTo>
                    <a:lnTo>
                      <a:pt x="4" y="39"/>
                    </a:lnTo>
                    <a:lnTo>
                      <a:pt x="2" y="41"/>
                    </a:lnTo>
                    <a:lnTo>
                      <a:pt x="0" y="41"/>
                    </a:lnTo>
                    <a:lnTo>
                      <a:pt x="5" y="42"/>
                    </a:lnTo>
                    <a:lnTo>
                      <a:pt x="9" y="42"/>
                    </a:lnTo>
                    <a:lnTo>
                      <a:pt x="14" y="42"/>
                    </a:lnTo>
                    <a:lnTo>
                      <a:pt x="19" y="42"/>
                    </a:lnTo>
                    <a:lnTo>
                      <a:pt x="24" y="42"/>
                    </a:lnTo>
                    <a:lnTo>
                      <a:pt x="27" y="42"/>
                    </a:lnTo>
                    <a:lnTo>
                      <a:pt x="31" y="41"/>
                    </a:lnTo>
                    <a:lnTo>
                      <a:pt x="35" y="39"/>
                    </a:lnTo>
                    <a:lnTo>
                      <a:pt x="37" y="38"/>
                    </a:lnTo>
                    <a:lnTo>
                      <a:pt x="39" y="34"/>
                    </a:lnTo>
                    <a:lnTo>
                      <a:pt x="40" y="31"/>
                    </a:lnTo>
                    <a:lnTo>
                      <a:pt x="42" y="28"/>
                    </a:lnTo>
                    <a:lnTo>
                      <a:pt x="44" y="25"/>
                    </a:lnTo>
                    <a:lnTo>
                      <a:pt x="46" y="21"/>
                    </a:lnTo>
                    <a:lnTo>
                      <a:pt x="48" y="17"/>
                    </a:lnTo>
                    <a:lnTo>
                      <a:pt x="50" y="14"/>
                    </a:lnTo>
                    <a:lnTo>
                      <a:pt x="52" y="10"/>
                    </a:lnTo>
                    <a:lnTo>
                      <a:pt x="56" y="6"/>
                    </a:lnTo>
                    <a:lnTo>
                      <a:pt x="59" y="3"/>
                    </a:lnTo>
                    <a:lnTo>
                      <a:pt x="62" y="0"/>
                    </a:lnTo>
                    <a:lnTo>
                      <a:pt x="18" y="27"/>
                    </a:lnTo>
                  </a:path>
                </a:pathLst>
              </a:custGeom>
              <a:solidFill>
                <a:srgbClr val="CD2417"/>
              </a:solidFill>
              <a:ln w="9525" cap="rnd">
                <a:noFill/>
                <a:round/>
                <a:headEnd/>
                <a:tailEnd/>
              </a:ln>
            </p:spPr>
            <p:txBody>
              <a:bodyPr/>
              <a:lstStyle/>
              <a:p>
                <a:endParaRPr lang="en-US"/>
              </a:p>
            </p:txBody>
          </p:sp>
          <p:sp>
            <p:nvSpPr>
              <p:cNvPr id="84736" name="Freeform 768"/>
              <p:cNvSpPr>
                <a:spLocks noChangeAspect="1"/>
              </p:cNvSpPr>
              <p:nvPr/>
            </p:nvSpPr>
            <p:spPr bwMode="auto">
              <a:xfrm>
                <a:off x="5899" y="1305"/>
                <a:ext cx="14" cy="8"/>
              </a:xfrm>
              <a:custGeom>
                <a:avLst/>
                <a:gdLst>
                  <a:gd name="T0" fmla="*/ 3 w 30"/>
                  <a:gd name="T1" fmla="*/ 0 h 17"/>
                  <a:gd name="T2" fmla="*/ 3 w 30"/>
                  <a:gd name="T3" fmla="*/ 0 h 17"/>
                  <a:gd name="T4" fmla="*/ 3 w 30"/>
                  <a:gd name="T5" fmla="*/ 0 h 17"/>
                  <a:gd name="T6" fmla="*/ 3 w 30"/>
                  <a:gd name="T7" fmla="*/ 0 h 17"/>
                  <a:gd name="T8" fmla="*/ 3 w 30"/>
                  <a:gd name="T9" fmla="*/ 0 h 17"/>
                  <a:gd name="T10" fmla="*/ 3 w 30"/>
                  <a:gd name="T11" fmla="*/ 0 h 17"/>
                  <a:gd name="T12" fmla="*/ 3 w 30"/>
                  <a:gd name="T13" fmla="*/ 0 h 17"/>
                  <a:gd name="T14" fmla="*/ 3 w 30"/>
                  <a:gd name="T15" fmla="*/ 0 h 17"/>
                  <a:gd name="T16" fmla="*/ 3 w 30"/>
                  <a:gd name="T17" fmla="*/ 0 h 17"/>
                  <a:gd name="T18" fmla="*/ 3 w 30"/>
                  <a:gd name="T19" fmla="*/ 0 h 17"/>
                  <a:gd name="T20" fmla="*/ 3 w 30"/>
                  <a:gd name="T21" fmla="*/ 0 h 17"/>
                  <a:gd name="T22" fmla="*/ 3 w 30"/>
                  <a:gd name="T23" fmla="*/ 0 h 17"/>
                  <a:gd name="T24" fmla="*/ 3 w 30"/>
                  <a:gd name="T25" fmla="*/ 0 h 17"/>
                  <a:gd name="T26" fmla="*/ 3 w 30"/>
                  <a:gd name="T27" fmla="*/ 1 h 17"/>
                  <a:gd name="T28" fmla="*/ 3 w 30"/>
                  <a:gd name="T29" fmla="*/ 1 h 17"/>
                  <a:gd name="T30" fmla="*/ 2 w 30"/>
                  <a:gd name="T31" fmla="*/ 2 h 17"/>
                  <a:gd name="T32" fmla="*/ 2 w 30"/>
                  <a:gd name="T33" fmla="*/ 2 h 17"/>
                  <a:gd name="T34" fmla="*/ 2 w 30"/>
                  <a:gd name="T35" fmla="*/ 2 h 17"/>
                  <a:gd name="T36" fmla="*/ 1 w 30"/>
                  <a:gd name="T37" fmla="*/ 1 h 17"/>
                  <a:gd name="T38" fmla="*/ 1 w 30"/>
                  <a:gd name="T39" fmla="*/ 1 h 17"/>
                  <a:gd name="T40" fmla="*/ 0 w 30"/>
                  <a:gd name="T41" fmla="*/ 1 h 17"/>
                  <a:gd name="T42" fmla="*/ 0 w 30"/>
                  <a:gd name="T43" fmla="*/ 2 h 17"/>
                  <a:gd name="T44" fmla="*/ 0 w 30"/>
                  <a:gd name="T45" fmla="*/ 2 h 17"/>
                  <a:gd name="T46" fmla="*/ 0 w 30"/>
                  <a:gd name="T47" fmla="*/ 1 h 17"/>
                  <a:gd name="T48" fmla="*/ 0 w 30"/>
                  <a:gd name="T49" fmla="*/ 1 h 17"/>
                  <a:gd name="T50" fmla="*/ 0 w 30"/>
                  <a:gd name="T51" fmla="*/ 1 h 17"/>
                  <a:gd name="T52" fmla="*/ 1 w 30"/>
                  <a:gd name="T53" fmla="*/ 1 h 17"/>
                  <a:gd name="T54" fmla="*/ 1 w 30"/>
                  <a:gd name="T55" fmla="*/ 1 h 17"/>
                  <a:gd name="T56" fmla="*/ 1 w 30"/>
                  <a:gd name="T57" fmla="*/ 1 h 17"/>
                  <a:gd name="T58" fmla="*/ 2 w 30"/>
                  <a:gd name="T59" fmla="*/ 1 h 17"/>
                  <a:gd name="T60" fmla="*/ 2 w 30"/>
                  <a:gd name="T61" fmla="*/ 1 h 17"/>
                  <a:gd name="T62" fmla="*/ 2 w 30"/>
                  <a:gd name="T63" fmla="*/ 0 h 17"/>
                  <a:gd name="T64" fmla="*/ 2 w 30"/>
                  <a:gd name="T65" fmla="*/ 0 h 17"/>
                  <a:gd name="T66" fmla="*/ 3 w 30"/>
                  <a:gd name="T67" fmla="*/ 0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17"/>
                  <a:gd name="T104" fmla="*/ 30 w 30"/>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17">
                    <a:moveTo>
                      <a:pt x="28" y="0"/>
                    </a:moveTo>
                    <a:lnTo>
                      <a:pt x="28" y="0"/>
                    </a:lnTo>
                    <a:lnTo>
                      <a:pt x="29" y="0"/>
                    </a:lnTo>
                    <a:lnTo>
                      <a:pt x="29" y="7"/>
                    </a:lnTo>
                    <a:lnTo>
                      <a:pt x="28" y="12"/>
                    </a:lnTo>
                    <a:lnTo>
                      <a:pt x="27" y="13"/>
                    </a:lnTo>
                    <a:lnTo>
                      <a:pt x="24" y="16"/>
                    </a:lnTo>
                    <a:lnTo>
                      <a:pt x="21" y="16"/>
                    </a:lnTo>
                    <a:lnTo>
                      <a:pt x="17" y="16"/>
                    </a:lnTo>
                    <a:lnTo>
                      <a:pt x="13" y="14"/>
                    </a:lnTo>
                    <a:lnTo>
                      <a:pt x="9" y="14"/>
                    </a:lnTo>
                    <a:lnTo>
                      <a:pt x="5" y="14"/>
                    </a:lnTo>
                    <a:lnTo>
                      <a:pt x="0" y="16"/>
                    </a:lnTo>
                    <a:lnTo>
                      <a:pt x="3" y="13"/>
                    </a:lnTo>
                    <a:lnTo>
                      <a:pt x="5" y="12"/>
                    </a:lnTo>
                    <a:lnTo>
                      <a:pt x="7" y="11"/>
                    </a:lnTo>
                    <a:lnTo>
                      <a:pt x="9" y="9"/>
                    </a:lnTo>
                    <a:lnTo>
                      <a:pt x="12" y="9"/>
                    </a:lnTo>
                    <a:lnTo>
                      <a:pt x="14" y="9"/>
                    </a:lnTo>
                    <a:lnTo>
                      <a:pt x="17" y="8"/>
                    </a:lnTo>
                    <a:lnTo>
                      <a:pt x="19" y="8"/>
                    </a:lnTo>
                    <a:lnTo>
                      <a:pt x="22" y="7"/>
                    </a:lnTo>
                    <a:lnTo>
                      <a:pt x="24" y="6"/>
                    </a:lnTo>
                    <a:lnTo>
                      <a:pt x="28" y="0"/>
                    </a:lnTo>
                  </a:path>
                </a:pathLst>
              </a:custGeom>
              <a:solidFill>
                <a:srgbClr val="CB006F"/>
              </a:solidFill>
              <a:ln w="9525" cap="rnd">
                <a:noFill/>
                <a:round/>
                <a:headEnd/>
                <a:tailEnd/>
              </a:ln>
            </p:spPr>
            <p:txBody>
              <a:bodyPr/>
              <a:lstStyle/>
              <a:p>
                <a:endParaRPr lang="en-US"/>
              </a:p>
            </p:txBody>
          </p:sp>
          <p:sp>
            <p:nvSpPr>
              <p:cNvPr id="84737" name="Freeform 769"/>
              <p:cNvSpPr>
                <a:spLocks noChangeAspect="1"/>
              </p:cNvSpPr>
              <p:nvPr/>
            </p:nvSpPr>
            <p:spPr bwMode="auto">
              <a:xfrm>
                <a:off x="5843" y="1313"/>
                <a:ext cx="21" cy="19"/>
              </a:xfrm>
              <a:custGeom>
                <a:avLst/>
                <a:gdLst>
                  <a:gd name="T0" fmla="*/ 1 w 41"/>
                  <a:gd name="T1" fmla="*/ 0 h 39"/>
                  <a:gd name="T2" fmla="*/ 2 w 41"/>
                  <a:gd name="T3" fmla="*/ 0 h 39"/>
                  <a:gd name="T4" fmla="*/ 2 w 41"/>
                  <a:gd name="T5" fmla="*/ 0 h 39"/>
                  <a:gd name="T6" fmla="*/ 3 w 41"/>
                  <a:gd name="T7" fmla="*/ 0 h 39"/>
                  <a:gd name="T8" fmla="*/ 4 w 41"/>
                  <a:gd name="T9" fmla="*/ 0 h 39"/>
                  <a:gd name="T10" fmla="*/ 4 w 41"/>
                  <a:gd name="T11" fmla="*/ 0 h 39"/>
                  <a:gd name="T12" fmla="*/ 4 w 41"/>
                  <a:gd name="T13" fmla="*/ 0 h 39"/>
                  <a:gd name="T14" fmla="*/ 4 w 41"/>
                  <a:gd name="T15" fmla="*/ 0 h 39"/>
                  <a:gd name="T16" fmla="*/ 4 w 41"/>
                  <a:gd name="T17" fmla="*/ 1 h 39"/>
                  <a:gd name="T18" fmla="*/ 3 w 41"/>
                  <a:gd name="T19" fmla="*/ 1 h 39"/>
                  <a:gd name="T20" fmla="*/ 3 w 41"/>
                  <a:gd name="T21" fmla="*/ 2 h 39"/>
                  <a:gd name="T22" fmla="*/ 3 w 41"/>
                  <a:gd name="T23" fmla="*/ 2 h 39"/>
                  <a:gd name="T24" fmla="*/ 4 w 41"/>
                  <a:gd name="T25" fmla="*/ 3 h 39"/>
                  <a:gd name="T26" fmla="*/ 4 w 41"/>
                  <a:gd name="T27" fmla="*/ 3 h 39"/>
                  <a:gd name="T28" fmla="*/ 4 w 41"/>
                  <a:gd name="T29" fmla="*/ 3 h 39"/>
                  <a:gd name="T30" fmla="*/ 5 w 41"/>
                  <a:gd name="T31" fmla="*/ 3 h 39"/>
                  <a:gd name="T32" fmla="*/ 5 w 41"/>
                  <a:gd name="T33" fmla="*/ 3 h 39"/>
                  <a:gd name="T34" fmla="*/ 5 w 41"/>
                  <a:gd name="T35" fmla="*/ 3 h 39"/>
                  <a:gd name="T36" fmla="*/ 5 w 41"/>
                  <a:gd name="T37" fmla="*/ 4 h 39"/>
                  <a:gd name="T38" fmla="*/ 5 w 41"/>
                  <a:gd name="T39" fmla="*/ 4 h 39"/>
                  <a:gd name="T40" fmla="*/ 5 w 41"/>
                  <a:gd name="T41" fmla="*/ 4 h 39"/>
                  <a:gd name="T42" fmla="*/ 5 w 41"/>
                  <a:gd name="T43" fmla="*/ 4 h 39"/>
                  <a:gd name="T44" fmla="*/ 5 w 41"/>
                  <a:gd name="T45" fmla="*/ 4 h 39"/>
                  <a:gd name="T46" fmla="*/ 4 w 41"/>
                  <a:gd name="T47" fmla="*/ 4 h 39"/>
                  <a:gd name="T48" fmla="*/ 3 w 41"/>
                  <a:gd name="T49" fmla="*/ 4 h 39"/>
                  <a:gd name="T50" fmla="*/ 2 w 41"/>
                  <a:gd name="T51" fmla="*/ 3 h 39"/>
                  <a:gd name="T52" fmla="*/ 2 w 41"/>
                  <a:gd name="T53" fmla="*/ 2 h 39"/>
                  <a:gd name="T54" fmla="*/ 2 w 41"/>
                  <a:gd name="T55" fmla="*/ 1 h 39"/>
                  <a:gd name="T56" fmla="*/ 1 w 41"/>
                  <a:gd name="T57" fmla="*/ 1 h 39"/>
                  <a:gd name="T58" fmla="*/ 1 w 41"/>
                  <a:gd name="T59" fmla="*/ 1 h 39"/>
                  <a:gd name="T60" fmla="*/ 1 w 41"/>
                  <a:gd name="T61" fmla="*/ 1 h 39"/>
                  <a:gd name="T62" fmla="*/ 1 w 41"/>
                  <a:gd name="T63" fmla="*/ 1 h 39"/>
                  <a:gd name="T64" fmla="*/ 1 w 41"/>
                  <a:gd name="T65" fmla="*/ 1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39"/>
                  <a:gd name="T101" fmla="*/ 41 w 41"/>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39">
                    <a:moveTo>
                      <a:pt x="0" y="7"/>
                    </a:moveTo>
                    <a:lnTo>
                      <a:pt x="3" y="7"/>
                    </a:lnTo>
                    <a:lnTo>
                      <a:pt x="7" y="7"/>
                    </a:lnTo>
                    <a:lnTo>
                      <a:pt x="10" y="5"/>
                    </a:lnTo>
                    <a:lnTo>
                      <a:pt x="13" y="4"/>
                    </a:lnTo>
                    <a:lnTo>
                      <a:pt x="16" y="3"/>
                    </a:lnTo>
                    <a:lnTo>
                      <a:pt x="19" y="1"/>
                    </a:lnTo>
                    <a:lnTo>
                      <a:pt x="22" y="0"/>
                    </a:lnTo>
                    <a:lnTo>
                      <a:pt x="25" y="0"/>
                    </a:lnTo>
                    <a:lnTo>
                      <a:pt x="27" y="0"/>
                    </a:lnTo>
                    <a:lnTo>
                      <a:pt x="30" y="1"/>
                    </a:lnTo>
                    <a:lnTo>
                      <a:pt x="30" y="3"/>
                    </a:lnTo>
                    <a:lnTo>
                      <a:pt x="30" y="4"/>
                    </a:lnTo>
                    <a:lnTo>
                      <a:pt x="30" y="5"/>
                    </a:lnTo>
                    <a:lnTo>
                      <a:pt x="29" y="7"/>
                    </a:lnTo>
                    <a:lnTo>
                      <a:pt x="27" y="9"/>
                    </a:lnTo>
                    <a:lnTo>
                      <a:pt x="26" y="11"/>
                    </a:lnTo>
                    <a:lnTo>
                      <a:pt x="24" y="13"/>
                    </a:lnTo>
                    <a:lnTo>
                      <a:pt x="24" y="15"/>
                    </a:lnTo>
                    <a:lnTo>
                      <a:pt x="23" y="17"/>
                    </a:lnTo>
                    <a:lnTo>
                      <a:pt x="24" y="20"/>
                    </a:lnTo>
                    <a:lnTo>
                      <a:pt x="24" y="22"/>
                    </a:lnTo>
                    <a:lnTo>
                      <a:pt x="26" y="23"/>
                    </a:lnTo>
                    <a:lnTo>
                      <a:pt x="27" y="25"/>
                    </a:lnTo>
                    <a:lnTo>
                      <a:pt x="28" y="26"/>
                    </a:lnTo>
                    <a:lnTo>
                      <a:pt x="29" y="27"/>
                    </a:lnTo>
                    <a:lnTo>
                      <a:pt x="30" y="28"/>
                    </a:lnTo>
                    <a:lnTo>
                      <a:pt x="32" y="29"/>
                    </a:lnTo>
                    <a:lnTo>
                      <a:pt x="34" y="30"/>
                    </a:lnTo>
                    <a:lnTo>
                      <a:pt x="36" y="30"/>
                    </a:lnTo>
                    <a:lnTo>
                      <a:pt x="38" y="31"/>
                    </a:lnTo>
                    <a:lnTo>
                      <a:pt x="39" y="31"/>
                    </a:lnTo>
                    <a:lnTo>
                      <a:pt x="39" y="32"/>
                    </a:lnTo>
                    <a:lnTo>
                      <a:pt x="40" y="32"/>
                    </a:lnTo>
                    <a:lnTo>
                      <a:pt x="40" y="33"/>
                    </a:lnTo>
                    <a:lnTo>
                      <a:pt x="40" y="34"/>
                    </a:lnTo>
                    <a:lnTo>
                      <a:pt x="40" y="35"/>
                    </a:lnTo>
                    <a:lnTo>
                      <a:pt x="36" y="37"/>
                    </a:lnTo>
                    <a:lnTo>
                      <a:pt x="31" y="38"/>
                    </a:lnTo>
                    <a:lnTo>
                      <a:pt x="27" y="38"/>
                    </a:lnTo>
                    <a:lnTo>
                      <a:pt x="22" y="36"/>
                    </a:lnTo>
                    <a:lnTo>
                      <a:pt x="18" y="34"/>
                    </a:lnTo>
                    <a:lnTo>
                      <a:pt x="15" y="31"/>
                    </a:lnTo>
                    <a:lnTo>
                      <a:pt x="12" y="27"/>
                    </a:lnTo>
                    <a:lnTo>
                      <a:pt x="10" y="23"/>
                    </a:lnTo>
                    <a:lnTo>
                      <a:pt x="9" y="18"/>
                    </a:lnTo>
                    <a:lnTo>
                      <a:pt x="9" y="14"/>
                    </a:lnTo>
                    <a:lnTo>
                      <a:pt x="8" y="14"/>
                    </a:lnTo>
                    <a:lnTo>
                      <a:pt x="8" y="13"/>
                    </a:lnTo>
                    <a:lnTo>
                      <a:pt x="7" y="13"/>
                    </a:lnTo>
                    <a:lnTo>
                      <a:pt x="6" y="13"/>
                    </a:lnTo>
                    <a:lnTo>
                      <a:pt x="5" y="12"/>
                    </a:lnTo>
                    <a:lnTo>
                      <a:pt x="0" y="7"/>
                    </a:lnTo>
                  </a:path>
                </a:pathLst>
              </a:custGeom>
              <a:solidFill>
                <a:srgbClr val="B20F21"/>
              </a:solidFill>
              <a:ln w="9525" cap="rnd">
                <a:noFill/>
                <a:round/>
                <a:headEnd/>
                <a:tailEnd/>
              </a:ln>
            </p:spPr>
            <p:txBody>
              <a:bodyPr/>
              <a:lstStyle/>
              <a:p>
                <a:endParaRPr lang="en-US"/>
              </a:p>
            </p:txBody>
          </p:sp>
          <p:sp>
            <p:nvSpPr>
              <p:cNvPr id="84738" name="Freeform 770"/>
              <p:cNvSpPr>
                <a:spLocks noChangeAspect="1"/>
              </p:cNvSpPr>
              <p:nvPr/>
            </p:nvSpPr>
            <p:spPr bwMode="auto">
              <a:xfrm>
                <a:off x="5756" y="1300"/>
                <a:ext cx="55" cy="14"/>
              </a:xfrm>
              <a:custGeom>
                <a:avLst/>
                <a:gdLst>
                  <a:gd name="T0" fmla="*/ 1 w 112"/>
                  <a:gd name="T1" fmla="*/ 1 h 28"/>
                  <a:gd name="T2" fmla="*/ 1 w 112"/>
                  <a:gd name="T3" fmla="*/ 0 h 28"/>
                  <a:gd name="T4" fmla="*/ 0 w 112"/>
                  <a:gd name="T5" fmla="*/ 1 h 28"/>
                  <a:gd name="T6" fmla="*/ 0 w 112"/>
                  <a:gd name="T7" fmla="*/ 1 h 28"/>
                  <a:gd name="T8" fmla="*/ 0 w 112"/>
                  <a:gd name="T9" fmla="*/ 1 h 28"/>
                  <a:gd name="T10" fmla="*/ 0 w 112"/>
                  <a:gd name="T11" fmla="*/ 1 h 28"/>
                  <a:gd name="T12" fmla="*/ 0 w 112"/>
                  <a:gd name="T13" fmla="*/ 2 h 28"/>
                  <a:gd name="T14" fmla="*/ 0 w 112"/>
                  <a:gd name="T15" fmla="*/ 2 h 28"/>
                  <a:gd name="T16" fmla="*/ 0 w 112"/>
                  <a:gd name="T17" fmla="*/ 3 h 28"/>
                  <a:gd name="T18" fmla="*/ 0 w 112"/>
                  <a:gd name="T19" fmla="*/ 3 h 28"/>
                  <a:gd name="T20" fmla="*/ 0 w 112"/>
                  <a:gd name="T21" fmla="*/ 3 h 28"/>
                  <a:gd name="T22" fmla="*/ 1 w 112"/>
                  <a:gd name="T23" fmla="*/ 3 h 28"/>
                  <a:gd name="T24" fmla="*/ 1 w 112"/>
                  <a:gd name="T25" fmla="*/ 4 h 28"/>
                  <a:gd name="T26" fmla="*/ 2 w 112"/>
                  <a:gd name="T27" fmla="*/ 4 h 28"/>
                  <a:gd name="T28" fmla="*/ 2 w 112"/>
                  <a:gd name="T29" fmla="*/ 4 h 28"/>
                  <a:gd name="T30" fmla="*/ 3 w 112"/>
                  <a:gd name="T31" fmla="*/ 4 h 28"/>
                  <a:gd name="T32" fmla="*/ 3 w 112"/>
                  <a:gd name="T33" fmla="*/ 4 h 28"/>
                  <a:gd name="T34" fmla="*/ 5 w 112"/>
                  <a:gd name="T35" fmla="*/ 4 h 28"/>
                  <a:gd name="T36" fmla="*/ 7 w 112"/>
                  <a:gd name="T37" fmla="*/ 4 h 28"/>
                  <a:gd name="T38" fmla="*/ 9 w 112"/>
                  <a:gd name="T39" fmla="*/ 3 h 28"/>
                  <a:gd name="T40" fmla="*/ 11 w 112"/>
                  <a:gd name="T41" fmla="*/ 3 h 28"/>
                  <a:gd name="T42" fmla="*/ 13 w 112"/>
                  <a:gd name="T43" fmla="*/ 3 h 28"/>
                  <a:gd name="T44" fmla="*/ 12 w 112"/>
                  <a:gd name="T45" fmla="*/ 3 h 28"/>
                  <a:gd name="T46" fmla="*/ 10 w 112"/>
                  <a:gd name="T47" fmla="*/ 3 h 28"/>
                  <a:gd name="T48" fmla="*/ 8 w 112"/>
                  <a:gd name="T49" fmla="*/ 3 h 28"/>
                  <a:gd name="T50" fmla="*/ 6 w 112"/>
                  <a:gd name="T51" fmla="*/ 3 h 28"/>
                  <a:gd name="T52" fmla="*/ 3 w 112"/>
                  <a:gd name="T53" fmla="*/ 3 h 28"/>
                  <a:gd name="T54" fmla="*/ 2 w 112"/>
                  <a:gd name="T55" fmla="*/ 3 h 28"/>
                  <a:gd name="T56" fmla="*/ 2 w 112"/>
                  <a:gd name="T57" fmla="*/ 2 h 28"/>
                  <a:gd name="T58" fmla="*/ 1 w 112"/>
                  <a:gd name="T59" fmla="*/ 2 h 28"/>
                  <a:gd name="T60" fmla="*/ 1 w 112"/>
                  <a:gd name="T61" fmla="*/ 2 h 28"/>
                  <a:gd name="T62" fmla="*/ 1 w 112"/>
                  <a:gd name="T63" fmla="*/ 1 h 28"/>
                  <a:gd name="T64" fmla="*/ 1 w 112"/>
                  <a:gd name="T65" fmla="*/ 1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28"/>
                  <a:gd name="T101" fmla="*/ 112 w 112"/>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28">
                    <a:moveTo>
                      <a:pt x="14" y="2"/>
                    </a:moveTo>
                    <a:lnTo>
                      <a:pt x="13" y="1"/>
                    </a:lnTo>
                    <a:lnTo>
                      <a:pt x="11" y="1"/>
                    </a:lnTo>
                    <a:lnTo>
                      <a:pt x="9" y="0"/>
                    </a:lnTo>
                    <a:lnTo>
                      <a:pt x="8" y="1"/>
                    </a:lnTo>
                    <a:lnTo>
                      <a:pt x="6" y="1"/>
                    </a:lnTo>
                    <a:lnTo>
                      <a:pt x="5" y="2"/>
                    </a:lnTo>
                    <a:lnTo>
                      <a:pt x="3" y="3"/>
                    </a:lnTo>
                    <a:lnTo>
                      <a:pt x="3" y="4"/>
                    </a:lnTo>
                    <a:lnTo>
                      <a:pt x="2" y="6"/>
                    </a:lnTo>
                    <a:lnTo>
                      <a:pt x="1" y="7"/>
                    </a:lnTo>
                    <a:lnTo>
                      <a:pt x="1" y="9"/>
                    </a:lnTo>
                    <a:lnTo>
                      <a:pt x="1" y="11"/>
                    </a:lnTo>
                    <a:lnTo>
                      <a:pt x="0" y="12"/>
                    </a:lnTo>
                    <a:lnTo>
                      <a:pt x="1" y="14"/>
                    </a:lnTo>
                    <a:lnTo>
                      <a:pt x="1" y="16"/>
                    </a:lnTo>
                    <a:lnTo>
                      <a:pt x="1" y="18"/>
                    </a:lnTo>
                    <a:lnTo>
                      <a:pt x="2" y="19"/>
                    </a:lnTo>
                    <a:lnTo>
                      <a:pt x="3" y="21"/>
                    </a:lnTo>
                    <a:lnTo>
                      <a:pt x="4" y="22"/>
                    </a:lnTo>
                    <a:lnTo>
                      <a:pt x="6" y="23"/>
                    </a:lnTo>
                    <a:lnTo>
                      <a:pt x="9" y="24"/>
                    </a:lnTo>
                    <a:lnTo>
                      <a:pt x="11" y="25"/>
                    </a:lnTo>
                    <a:lnTo>
                      <a:pt x="13" y="25"/>
                    </a:lnTo>
                    <a:lnTo>
                      <a:pt x="16" y="25"/>
                    </a:lnTo>
                    <a:lnTo>
                      <a:pt x="18" y="26"/>
                    </a:lnTo>
                    <a:lnTo>
                      <a:pt x="20" y="26"/>
                    </a:lnTo>
                    <a:lnTo>
                      <a:pt x="22" y="27"/>
                    </a:lnTo>
                    <a:lnTo>
                      <a:pt x="25" y="27"/>
                    </a:lnTo>
                    <a:lnTo>
                      <a:pt x="27" y="27"/>
                    </a:lnTo>
                    <a:lnTo>
                      <a:pt x="29" y="27"/>
                    </a:lnTo>
                    <a:lnTo>
                      <a:pt x="38" y="27"/>
                    </a:lnTo>
                    <a:lnTo>
                      <a:pt x="46" y="27"/>
                    </a:lnTo>
                    <a:lnTo>
                      <a:pt x="54" y="26"/>
                    </a:lnTo>
                    <a:lnTo>
                      <a:pt x="62" y="25"/>
                    </a:lnTo>
                    <a:lnTo>
                      <a:pt x="70" y="24"/>
                    </a:lnTo>
                    <a:lnTo>
                      <a:pt x="78" y="22"/>
                    </a:lnTo>
                    <a:lnTo>
                      <a:pt x="86" y="22"/>
                    </a:lnTo>
                    <a:lnTo>
                      <a:pt x="94" y="21"/>
                    </a:lnTo>
                    <a:lnTo>
                      <a:pt x="102" y="21"/>
                    </a:lnTo>
                    <a:lnTo>
                      <a:pt x="111" y="21"/>
                    </a:lnTo>
                    <a:lnTo>
                      <a:pt x="101" y="19"/>
                    </a:lnTo>
                    <a:lnTo>
                      <a:pt x="92" y="19"/>
                    </a:lnTo>
                    <a:lnTo>
                      <a:pt x="84" y="18"/>
                    </a:lnTo>
                    <a:lnTo>
                      <a:pt x="75" y="17"/>
                    </a:lnTo>
                    <a:lnTo>
                      <a:pt x="66" y="17"/>
                    </a:lnTo>
                    <a:lnTo>
                      <a:pt x="57" y="18"/>
                    </a:lnTo>
                    <a:lnTo>
                      <a:pt x="48" y="18"/>
                    </a:lnTo>
                    <a:lnTo>
                      <a:pt x="39" y="18"/>
                    </a:lnTo>
                    <a:lnTo>
                      <a:pt x="30" y="17"/>
                    </a:lnTo>
                    <a:lnTo>
                      <a:pt x="21" y="17"/>
                    </a:lnTo>
                    <a:lnTo>
                      <a:pt x="19" y="16"/>
                    </a:lnTo>
                    <a:lnTo>
                      <a:pt x="18" y="15"/>
                    </a:lnTo>
                    <a:lnTo>
                      <a:pt x="16" y="15"/>
                    </a:lnTo>
                    <a:lnTo>
                      <a:pt x="15" y="14"/>
                    </a:lnTo>
                    <a:lnTo>
                      <a:pt x="13" y="12"/>
                    </a:lnTo>
                    <a:lnTo>
                      <a:pt x="12" y="11"/>
                    </a:lnTo>
                    <a:lnTo>
                      <a:pt x="12" y="9"/>
                    </a:lnTo>
                    <a:lnTo>
                      <a:pt x="12" y="8"/>
                    </a:lnTo>
                    <a:lnTo>
                      <a:pt x="13" y="7"/>
                    </a:lnTo>
                    <a:lnTo>
                      <a:pt x="15" y="6"/>
                    </a:lnTo>
                    <a:lnTo>
                      <a:pt x="14" y="2"/>
                    </a:lnTo>
                  </a:path>
                </a:pathLst>
              </a:custGeom>
              <a:solidFill>
                <a:srgbClr val="CD2417"/>
              </a:solidFill>
              <a:ln w="9525" cap="rnd">
                <a:noFill/>
                <a:round/>
                <a:headEnd/>
                <a:tailEnd/>
              </a:ln>
            </p:spPr>
            <p:txBody>
              <a:bodyPr/>
              <a:lstStyle/>
              <a:p>
                <a:endParaRPr lang="en-US"/>
              </a:p>
            </p:txBody>
          </p:sp>
          <p:sp>
            <p:nvSpPr>
              <p:cNvPr id="84739" name="Freeform 771"/>
              <p:cNvSpPr>
                <a:spLocks noChangeAspect="1"/>
              </p:cNvSpPr>
              <p:nvPr/>
            </p:nvSpPr>
            <p:spPr bwMode="auto">
              <a:xfrm>
                <a:off x="5957" y="1149"/>
                <a:ext cx="23" cy="47"/>
              </a:xfrm>
              <a:custGeom>
                <a:avLst/>
                <a:gdLst>
                  <a:gd name="T0" fmla="*/ 3 w 46"/>
                  <a:gd name="T1" fmla="*/ 3 h 96"/>
                  <a:gd name="T2" fmla="*/ 3 w 46"/>
                  <a:gd name="T3" fmla="*/ 3 h 96"/>
                  <a:gd name="T4" fmla="*/ 3 w 46"/>
                  <a:gd name="T5" fmla="*/ 4 h 96"/>
                  <a:gd name="T6" fmla="*/ 3 w 46"/>
                  <a:gd name="T7" fmla="*/ 4 h 96"/>
                  <a:gd name="T8" fmla="*/ 3 w 46"/>
                  <a:gd name="T9" fmla="*/ 4 h 96"/>
                  <a:gd name="T10" fmla="*/ 2 w 46"/>
                  <a:gd name="T11" fmla="*/ 5 h 96"/>
                  <a:gd name="T12" fmla="*/ 1 w 46"/>
                  <a:gd name="T13" fmla="*/ 5 h 96"/>
                  <a:gd name="T14" fmla="*/ 1 w 46"/>
                  <a:gd name="T15" fmla="*/ 6 h 96"/>
                  <a:gd name="T16" fmla="*/ 1 w 46"/>
                  <a:gd name="T17" fmla="*/ 6 h 96"/>
                  <a:gd name="T18" fmla="*/ 1 w 46"/>
                  <a:gd name="T19" fmla="*/ 6 h 96"/>
                  <a:gd name="T20" fmla="*/ 1 w 46"/>
                  <a:gd name="T21" fmla="*/ 6 h 96"/>
                  <a:gd name="T22" fmla="*/ 1 w 46"/>
                  <a:gd name="T23" fmla="*/ 6 h 96"/>
                  <a:gd name="T24" fmla="*/ 3 w 46"/>
                  <a:gd name="T25" fmla="*/ 7 h 96"/>
                  <a:gd name="T26" fmla="*/ 3 w 46"/>
                  <a:gd name="T27" fmla="*/ 7 h 96"/>
                  <a:gd name="T28" fmla="*/ 3 w 46"/>
                  <a:gd name="T29" fmla="*/ 8 h 96"/>
                  <a:gd name="T30" fmla="*/ 5 w 46"/>
                  <a:gd name="T31" fmla="*/ 8 h 96"/>
                  <a:gd name="T32" fmla="*/ 5 w 46"/>
                  <a:gd name="T33" fmla="*/ 8 h 96"/>
                  <a:gd name="T34" fmla="*/ 6 w 46"/>
                  <a:gd name="T35" fmla="*/ 9 h 96"/>
                  <a:gd name="T36" fmla="*/ 6 w 46"/>
                  <a:gd name="T37" fmla="*/ 9 h 96"/>
                  <a:gd name="T38" fmla="*/ 6 w 46"/>
                  <a:gd name="T39" fmla="*/ 10 h 96"/>
                  <a:gd name="T40" fmla="*/ 6 w 46"/>
                  <a:gd name="T41" fmla="*/ 11 h 96"/>
                  <a:gd name="T42" fmla="*/ 6 w 46"/>
                  <a:gd name="T43" fmla="*/ 11 h 96"/>
                  <a:gd name="T44" fmla="*/ 6 w 46"/>
                  <a:gd name="T45" fmla="*/ 11 h 96"/>
                  <a:gd name="T46" fmla="*/ 5 w 46"/>
                  <a:gd name="T47" fmla="*/ 11 h 96"/>
                  <a:gd name="T48" fmla="*/ 5 w 46"/>
                  <a:gd name="T49" fmla="*/ 10 h 96"/>
                  <a:gd name="T50" fmla="*/ 4 w 46"/>
                  <a:gd name="T51" fmla="*/ 10 h 96"/>
                  <a:gd name="T52" fmla="*/ 3 w 46"/>
                  <a:gd name="T53" fmla="*/ 10 h 96"/>
                  <a:gd name="T54" fmla="*/ 3 w 46"/>
                  <a:gd name="T55" fmla="*/ 9 h 96"/>
                  <a:gd name="T56" fmla="*/ 3 w 46"/>
                  <a:gd name="T57" fmla="*/ 9 h 96"/>
                  <a:gd name="T58" fmla="*/ 3 w 46"/>
                  <a:gd name="T59" fmla="*/ 8 h 96"/>
                  <a:gd name="T60" fmla="*/ 2 w 46"/>
                  <a:gd name="T61" fmla="*/ 8 h 96"/>
                  <a:gd name="T62" fmla="*/ 1 w 46"/>
                  <a:gd name="T63" fmla="*/ 8 h 96"/>
                  <a:gd name="T64" fmla="*/ 1 w 46"/>
                  <a:gd name="T65" fmla="*/ 7 h 96"/>
                  <a:gd name="T66" fmla="*/ 1 w 46"/>
                  <a:gd name="T67" fmla="*/ 7 h 96"/>
                  <a:gd name="T68" fmla="*/ 1 w 46"/>
                  <a:gd name="T69" fmla="*/ 7 h 96"/>
                  <a:gd name="T70" fmla="*/ 1 w 46"/>
                  <a:gd name="T71" fmla="*/ 7 h 96"/>
                  <a:gd name="T72" fmla="*/ 1 w 46"/>
                  <a:gd name="T73" fmla="*/ 7 h 96"/>
                  <a:gd name="T74" fmla="*/ 1 w 46"/>
                  <a:gd name="T75" fmla="*/ 6 h 96"/>
                  <a:gd name="T76" fmla="*/ 0 w 46"/>
                  <a:gd name="T77" fmla="*/ 6 h 96"/>
                  <a:gd name="T78" fmla="*/ 0 w 46"/>
                  <a:gd name="T79" fmla="*/ 6 h 96"/>
                  <a:gd name="T80" fmla="*/ 0 w 46"/>
                  <a:gd name="T81" fmla="*/ 6 h 96"/>
                  <a:gd name="T82" fmla="*/ 0 w 46"/>
                  <a:gd name="T83" fmla="*/ 5 h 96"/>
                  <a:gd name="T84" fmla="*/ 1 w 46"/>
                  <a:gd name="T85" fmla="*/ 5 h 96"/>
                  <a:gd name="T86" fmla="*/ 1 w 46"/>
                  <a:gd name="T87" fmla="*/ 5 h 96"/>
                  <a:gd name="T88" fmla="*/ 1 w 46"/>
                  <a:gd name="T89" fmla="*/ 5 h 96"/>
                  <a:gd name="T90" fmla="*/ 1 w 46"/>
                  <a:gd name="T91" fmla="*/ 4 h 96"/>
                  <a:gd name="T92" fmla="*/ 1 w 46"/>
                  <a:gd name="T93" fmla="*/ 4 h 96"/>
                  <a:gd name="T94" fmla="*/ 1 w 46"/>
                  <a:gd name="T95" fmla="*/ 3 h 96"/>
                  <a:gd name="T96" fmla="*/ 1 w 46"/>
                  <a:gd name="T97" fmla="*/ 3 h 96"/>
                  <a:gd name="T98" fmla="*/ 3 w 46"/>
                  <a:gd name="T99" fmla="*/ 3 h 96"/>
                  <a:gd name="T100" fmla="*/ 3 w 46"/>
                  <a:gd name="T101" fmla="*/ 2 h 96"/>
                  <a:gd name="T102" fmla="*/ 3 w 46"/>
                  <a:gd name="T103" fmla="*/ 2 h 96"/>
                  <a:gd name="T104" fmla="*/ 3 w 46"/>
                  <a:gd name="T105" fmla="*/ 1 h 96"/>
                  <a:gd name="T106" fmla="*/ 3 w 46"/>
                  <a:gd name="T107" fmla="*/ 0 h 96"/>
                  <a:gd name="T108" fmla="*/ 3 w 46"/>
                  <a:gd name="T109" fmla="*/ 0 h 96"/>
                  <a:gd name="T110" fmla="*/ 3 w 46"/>
                  <a:gd name="T111" fmla="*/ 3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
                  <a:gd name="T169" fmla="*/ 0 h 96"/>
                  <a:gd name="T170" fmla="*/ 46 w 46"/>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 h="96">
                    <a:moveTo>
                      <a:pt x="21" y="30"/>
                    </a:moveTo>
                    <a:lnTo>
                      <a:pt x="21" y="31"/>
                    </a:lnTo>
                    <a:lnTo>
                      <a:pt x="20" y="33"/>
                    </a:lnTo>
                    <a:lnTo>
                      <a:pt x="19" y="36"/>
                    </a:lnTo>
                    <a:lnTo>
                      <a:pt x="18" y="39"/>
                    </a:lnTo>
                    <a:lnTo>
                      <a:pt x="16" y="43"/>
                    </a:lnTo>
                    <a:lnTo>
                      <a:pt x="15" y="46"/>
                    </a:lnTo>
                    <a:lnTo>
                      <a:pt x="14" y="49"/>
                    </a:lnTo>
                    <a:lnTo>
                      <a:pt x="13" y="52"/>
                    </a:lnTo>
                    <a:lnTo>
                      <a:pt x="13" y="54"/>
                    </a:lnTo>
                    <a:lnTo>
                      <a:pt x="13" y="55"/>
                    </a:lnTo>
                    <a:lnTo>
                      <a:pt x="18" y="59"/>
                    </a:lnTo>
                    <a:lnTo>
                      <a:pt x="22" y="62"/>
                    </a:lnTo>
                    <a:lnTo>
                      <a:pt x="28" y="65"/>
                    </a:lnTo>
                    <a:lnTo>
                      <a:pt x="33" y="68"/>
                    </a:lnTo>
                    <a:lnTo>
                      <a:pt x="38" y="72"/>
                    </a:lnTo>
                    <a:lnTo>
                      <a:pt x="41" y="75"/>
                    </a:lnTo>
                    <a:lnTo>
                      <a:pt x="44" y="79"/>
                    </a:lnTo>
                    <a:lnTo>
                      <a:pt x="45" y="84"/>
                    </a:lnTo>
                    <a:lnTo>
                      <a:pt x="44" y="89"/>
                    </a:lnTo>
                    <a:lnTo>
                      <a:pt x="41" y="95"/>
                    </a:lnTo>
                    <a:lnTo>
                      <a:pt x="38" y="92"/>
                    </a:lnTo>
                    <a:lnTo>
                      <a:pt x="35" y="88"/>
                    </a:lnTo>
                    <a:lnTo>
                      <a:pt x="32" y="85"/>
                    </a:lnTo>
                    <a:lnTo>
                      <a:pt x="28" y="81"/>
                    </a:lnTo>
                    <a:lnTo>
                      <a:pt x="26" y="78"/>
                    </a:lnTo>
                    <a:lnTo>
                      <a:pt x="22" y="75"/>
                    </a:lnTo>
                    <a:lnTo>
                      <a:pt x="19" y="72"/>
                    </a:lnTo>
                    <a:lnTo>
                      <a:pt x="16" y="69"/>
                    </a:lnTo>
                    <a:lnTo>
                      <a:pt x="12" y="67"/>
                    </a:lnTo>
                    <a:lnTo>
                      <a:pt x="8" y="64"/>
                    </a:lnTo>
                    <a:lnTo>
                      <a:pt x="6" y="62"/>
                    </a:lnTo>
                    <a:lnTo>
                      <a:pt x="3" y="61"/>
                    </a:lnTo>
                    <a:lnTo>
                      <a:pt x="2" y="58"/>
                    </a:lnTo>
                    <a:lnTo>
                      <a:pt x="1" y="56"/>
                    </a:lnTo>
                    <a:lnTo>
                      <a:pt x="0" y="54"/>
                    </a:lnTo>
                    <a:lnTo>
                      <a:pt x="0" y="51"/>
                    </a:lnTo>
                    <a:lnTo>
                      <a:pt x="0" y="48"/>
                    </a:lnTo>
                    <a:lnTo>
                      <a:pt x="0" y="46"/>
                    </a:lnTo>
                    <a:lnTo>
                      <a:pt x="2" y="43"/>
                    </a:lnTo>
                    <a:lnTo>
                      <a:pt x="3" y="40"/>
                    </a:lnTo>
                    <a:lnTo>
                      <a:pt x="6" y="36"/>
                    </a:lnTo>
                    <a:lnTo>
                      <a:pt x="9" y="33"/>
                    </a:lnTo>
                    <a:lnTo>
                      <a:pt x="12" y="30"/>
                    </a:lnTo>
                    <a:lnTo>
                      <a:pt x="15" y="27"/>
                    </a:lnTo>
                    <a:lnTo>
                      <a:pt x="18" y="24"/>
                    </a:lnTo>
                    <a:lnTo>
                      <a:pt x="20" y="20"/>
                    </a:lnTo>
                    <a:lnTo>
                      <a:pt x="22" y="16"/>
                    </a:lnTo>
                    <a:lnTo>
                      <a:pt x="25" y="12"/>
                    </a:lnTo>
                    <a:lnTo>
                      <a:pt x="25" y="7"/>
                    </a:lnTo>
                    <a:lnTo>
                      <a:pt x="26" y="0"/>
                    </a:lnTo>
                    <a:lnTo>
                      <a:pt x="21" y="30"/>
                    </a:lnTo>
                  </a:path>
                </a:pathLst>
              </a:custGeom>
              <a:solidFill>
                <a:srgbClr val="CB006F"/>
              </a:solidFill>
              <a:ln w="12700" cap="rnd">
                <a:solidFill>
                  <a:srgbClr val="CD2417"/>
                </a:solidFill>
                <a:round/>
                <a:headEnd/>
                <a:tailEnd/>
              </a:ln>
            </p:spPr>
            <p:txBody>
              <a:bodyPr/>
              <a:lstStyle/>
              <a:p>
                <a:endParaRPr lang="en-US"/>
              </a:p>
            </p:txBody>
          </p:sp>
          <p:sp>
            <p:nvSpPr>
              <p:cNvPr id="84740" name="Freeform 772"/>
              <p:cNvSpPr>
                <a:spLocks noChangeAspect="1"/>
              </p:cNvSpPr>
              <p:nvPr/>
            </p:nvSpPr>
            <p:spPr bwMode="auto">
              <a:xfrm>
                <a:off x="5946" y="1237"/>
                <a:ext cx="37" cy="50"/>
              </a:xfrm>
              <a:custGeom>
                <a:avLst/>
                <a:gdLst>
                  <a:gd name="T0" fmla="*/ 7 w 74"/>
                  <a:gd name="T1" fmla="*/ 1 h 102"/>
                  <a:gd name="T2" fmla="*/ 7 w 74"/>
                  <a:gd name="T3" fmla="*/ 1 h 102"/>
                  <a:gd name="T4" fmla="*/ 6 w 74"/>
                  <a:gd name="T5" fmla="*/ 2 h 102"/>
                  <a:gd name="T6" fmla="*/ 7 w 74"/>
                  <a:gd name="T7" fmla="*/ 3 h 102"/>
                  <a:gd name="T8" fmla="*/ 7 w 74"/>
                  <a:gd name="T9" fmla="*/ 4 h 102"/>
                  <a:gd name="T10" fmla="*/ 7 w 74"/>
                  <a:gd name="T11" fmla="*/ 5 h 102"/>
                  <a:gd name="T12" fmla="*/ 7 w 74"/>
                  <a:gd name="T13" fmla="*/ 6 h 102"/>
                  <a:gd name="T14" fmla="*/ 7 w 74"/>
                  <a:gd name="T15" fmla="*/ 8 h 102"/>
                  <a:gd name="T16" fmla="*/ 6 w 74"/>
                  <a:gd name="T17" fmla="*/ 9 h 102"/>
                  <a:gd name="T18" fmla="*/ 5 w 74"/>
                  <a:gd name="T19" fmla="*/ 10 h 102"/>
                  <a:gd name="T20" fmla="*/ 3 w 74"/>
                  <a:gd name="T21" fmla="*/ 11 h 102"/>
                  <a:gd name="T22" fmla="*/ 3 w 74"/>
                  <a:gd name="T23" fmla="*/ 12 h 102"/>
                  <a:gd name="T24" fmla="*/ 2 w 74"/>
                  <a:gd name="T25" fmla="*/ 12 h 102"/>
                  <a:gd name="T26" fmla="*/ 1 w 74"/>
                  <a:gd name="T27" fmla="*/ 12 h 102"/>
                  <a:gd name="T28" fmla="*/ 1 w 74"/>
                  <a:gd name="T29" fmla="*/ 12 h 102"/>
                  <a:gd name="T30" fmla="*/ 1 w 74"/>
                  <a:gd name="T31" fmla="*/ 12 h 102"/>
                  <a:gd name="T32" fmla="*/ 0 w 74"/>
                  <a:gd name="T33" fmla="*/ 11 h 102"/>
                  <a:gd name="T34" fmla="*/ 0 w 74"/>
                  <a:gd name="T35" fmla="*/ 11 h 102"/>
                  <a:gd name="T36" fmla="*/ 0 w 74"/>
                  <a:gd name="T37" fmla="*/ 10 h 102"/>
                  <a:gd name="T38" fmla="*/ 1 w 74"/>
                  <a:gd name="T39" fmla="*/ 10 h 102"/>
                  <a:gd name="T40" fmla="*/ 1 w 74"/>
                  <a:gd name="T41" fmla="*/ 10 h 102"/>
                  <a:gd name="T42" fmla="*/ 1 w 74"/>
                  <a:gd name="T43" fmla="*/ 10 h 102"/>
                  <a:gd name="T44" fmla="*/ 1 w 74"/>
                  <a:gd name="T45" fmla="*/ 10 h 102"/>
                  <a:gd name="T46" fmla="*/ 3 w 74"/>
                  <a:gd name="T47" fmla="*/ 8 h 102"/>
                  <a:gd name="T48" fmla="*/ 5 w 74"/>
                  <a:gd name="T49" fmla="*/ 7 h 102"/>
                  <a:gd name="T50" fmla="*/ 5 w 74"/>
                  <a:gd name="T51" fmla="*/ 5 h 102"/>
                  <a:gd name="T52" fmla="*/ 5 w 74"/>
                  <a:gd name="T53" fmla="*/ 3 h 102"/>
                  <a:gd name="T54" fmla="*/ 5 w 74"/>
                  <a:gd name="T55" fmla="*/ 2 h 102"/>
                  <a:gd name="T56" fmla="*/ 6 w 74"/>
                  <a:gd name="T57" fmla="*/ 1 h 102"/>
                  <a:gd name="T58" fmla="*/ 6 w 74"/>
                  <a:gd name="T59" fmla="*/ 0 h 102"/>
                  <a:gd name="T60" fmla="*/ 7 w 74"/>
                  <a:gd name="T61" fmla="*/ 0 h 102"/>
                  <a:gd name="T62" fmla="*/ 9 w 74"/>
                  <a:gd name="T63" fmla="*/ 0 h 102"/>
                  <a:gd name="T64" fmla="*/ 9 w 74"/>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02"/>
                  <a:gd name="T101" fmla="*/ 74 w 74"/>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02">
                    <a:moveTo>
                      <a:pt x="66" y="5"/>
                    </a:moveTo>
                    <a:lnTo>
                      <a:pt x="62" y="8"/>
                    </a:lnTo>
                    <a:lnTo>
                      <a:pt x="59" y="10"/>
                    </a:lnTo>
                    <a:lnTo>
                      <a:pt x="57" y="13"/>
                    </a:lnTo>
                    <a:lnTo>
                      <a:pt x="55" y="17"/>
                    </a:lnTo>
                    <a:lnTo>
                      <a:pt x="55" y="21"/>
                    </a:lnTo>
                    <a:lnTo>
                      <a:pt x="55" y="24"/>
                    </a:lnTo>
                    <a:lnTo>
                      <a:pt x="56" y="29"/>
                    </a:lnTo>
                    <a:lnTo>
                      <a:pt x="57" y="33"/>
                    </a:lnTo>
                    <a:lnTo>
                      <a:pt x="58" y="37"/>
                    </a:lnTo>
                    <a:lnTo>
                      <a:pt x="60" y="41"/>
                    </a:lnTo>
                    <a:lnTo>
                      <a:pt x="61" y="47"/>
                    </a:lnTo>
                    <a:lnTo>
                      <a:pt x="61" y="53"/>
                    </a:lnTo>
                    <a:lnTo>
                      <a:pt x="60" y="59"/>
                    </a:lnTo>
                    <a:lnTo>
                      <a:pt x="57" y="65"/>
                    </a:lnTo>
                    <a:lnTo>
                      <a:pt x="54" y="71"/>
                    </a:lnTo>
                    <a:lnTo>
                      <a:pt x="50" y="76"/>
                    </a:lnTo>
                    <a:lnTo>
                      <a:pt x="46" y="81"/>
                    </a:lnTo>
                    <a:lnTo>
                      <a:pt x="41" y="86"/>
                    </a:lnTo>
                    <a:lnTo>
                      <a:pt x="36" y="91"/>
                    </a:lnTo>
                    <a:lnTo>
                      <a:pt x="31" y="94"/>
                    </a:lnTo>
                    <a:lnTo>
                      <a:pt x="28" y="97"/>
                    </a:lnTo>
                    <a:lnTo>
                      <a:pt x="25" y="98"/>
                    </a:lnTo>
                    <a:lnTo>
                      <a:pt x="22" y="100"/>
                    </a:lnTo>
                    <a:lnTo>
                      <a:pt x="19" y="101"/>
                    </a:lnTo>
                    <a:lnTo>
                      <a:pt x="15" y="101"/>
                    </a:lnTo>
                    <a:lnTo>
                      <a:pt x="11" y="101"/>
                    </a:lnTo>
                    <a:lnTo>
                      <a:pt x="8" y="100"/>
                    </a:lnTo>
                    <a:lnTo>
                      <a:pt x="5" y="99"/>
                    </a:lnTo>
                    <a:lnTo>
                      <a:pt x="3" y="97"/>
                    </a:lnTo>
                    <a:lnTo>
                      <a:pt x="0" y="94"/>
                    </a:lnTo>
                    <a:lnTo>
                      <a:pt x="0" y="92"/>
                    </a:lnTo>
                    <a:lnTo>
                      <a:pt x="0" y="91"/>
                    </a:lnTo>
                    <a:lnTo>
                      <a:pt x="0" y="89"/>
                    </a:lnTo>
                    <a:lnTo>
                      <a:pt x="0" y="88"/>
                    </a:lnTo>
                    <a:lnTo>
                      <a:pt x="1" y="87"/>
                    </a:lnTo>
                    <a:lnTo>
                      <a:pt x="2" y="86"/>
                    </a:lnTo>
                    <a:lnTo>
                      <a:pt x="3" y="85"/>
                    </a:lnTo>
                    <a:lnTo>
                      <a:pt x="4" y="84"/>
                    </a:lnTo>
                    <a:lnTo>
                      <a:pt x="6" y="84"/>
                    </a:lnTo>
                    <a:lnTo>
                      <a:pt x="15" y="81"/>
                    </a:lnTo>
                    <a:lnTo>
                      <a:pt x="22" y="77"/>
                    </a:lnTo>
                    <a:lnTo>
                      <a:pt x="28" y="72"/>
                    </a:lnTo>
                    <a:lnTo>
                      <a:pt x="34" y="65"/>
                    </a:lnTo>
                    <a:lnTo>
                      <a:pt x="38" y="59"/>
                    </a:lnTo>
                    <a:lnTo>
                      <a:pt x="41" y="51"/>
                    </a:lnTo>
                    <a:lnTo>
                      <a:pt x="44" y="43"/>
                    </a:lnTo>
                    <a:lnTo>
                      <a:pt x="45" y="35"/>
                    </a:lnTo>
                    <a:lnTo>
                      <a:pt x="46" y="27"/>
                    </a:lnTo>
                    <a:lnTo>
                      <a:pt x="47" y="18"/>
                    </a:lnTo>
                    <a:lnTo>
                      <a:pt x="47" y="15"/>
                    </a:lnTo>
                    <a:lnTo>
                      <a:pt x="48" y="11"/>
                    </a:lnTo>
                    <a:lnTo>
                      <a:pt x="50" y="9"/>
                    </a:lnTo>
                    <a:lnTo>
                      <a:pt x="52" y="6"/>
                    </a:lnTo>
                    <a:lnTo>
                      <a:pt x="55" y="5"/>
                    </a:lnTo>
                    <a:lnTo>
                      <a:pt x="58" y="3"/>
                    </a:lnTo>
                    <a:lnTo>
                      <a:pt x="61" y="2"/>
                    </a:lnTo>
                    <a:lnTo>
                      <a:pt x="65" y="1"/>
                    </a:lnTo>
                    <a:lnTo>
                      <a:pt x="69" y="0"/>
                    </a:lnTo>
                    <a:lnTo>
                      <a:pt x="73" y="0"/>
                    </a:lnTo>
                    <a:lnTo>
                      <a:pt x="66" y="5"/>
                    </a:lnTo>
                  </a:path>
                </a:pathLst>
              </a:custGeom>
              <a:solidFill>
                <a:srgbClr val="B20F21"/>
              </a:solidFill>
              <a:ln w="12700" cap="rnd">
                <a:solidFill>
                  <a:srgbClr val="CD2417"/>
                </a:solidFill>
                <a:round/>
                <a:headEnd/>
                <a:tailEnd/>
              </a:ln>
            </p:spPr>
            <p:txBody>
              <a:bodyPr/>
              <a:lstStyle/>
              <a:p>
                <a:endParaRPr lang="en-US"/>
              </a:p>
            </p:txBody>
          </p:sp>
          <p:sp>
            <p:nvSpPr>
              <p:cNvPr id="84741" name="Freeform 773"/>
              <p:cNvSpPr>
                <a:spLocks noChangeAspect="1"/>
              </p:cNvSpPr>
              <p:nvPr/>
            </p:nvSpPr>
            <p:spPr bwMode="auto">
              <a:xfrm>
                <a:off x="5917" y="1221"/>
                <a:ext cx="13" cy="15"/>
              </a:xfrm>
              <a:custGeom>
                <a:avLst/>
                <a:gdLst>
                  <a:gd name="T0" fmla="*/ 1 w 27"/>
                  <a:gd name="T1" fmla="*/ 2 h 30"/>
                  <a:gd name="T2" fmla="*/ 1 w 27"/>
                  <a:gd name="T3" fmla="*/ 2 h 30"/>
                  <a:gd name="T4" fmla="*/ 2 w 27"/>
                  <a:gd name="T5" fmla="*/ 2 h 30"/>
                  <a:gd name="T6" fmla="*/ 2 w 27"/>
                  <a:gd name="T7" fmla="*/ 2 h 30"/>
                  <a:gd name="T8" fmla="*/ 3 w 27"/>
                  <a:gd name="T9" fmla="*/ 2 h 30"/>
                  <a:gd name="T10" fmla="*/ 3 w 27"/>
                  <a:gd name="T11" fmla="*/ 3 h 30"/>
                  <a:gd name="T12" fmla="*/ 2 w 27"/>
                  <a:gd name="T13" fmla="*/ 3 h 30"/>
                  <a:gd name="T14" fmla="*/ 1 w 27"/>
                  <a:gd name="T15" fmla="*/ 3 h 30"/>
                  <a:gd name="T16" fmla="*/ 1 w 27"/>
                  <a:gd name="T17" fmla="*/ 4 h 30"/>
                  <a:gd name="T18" fmla="*/ 0 w 27"/>
                  <a:gd name="T19" fmla="*/ 4 h 30"/>
                  <a:gd name="T20" fmla="*/ 0 w 27"/>
                  <a:gd name="T21" fmla="*/ 4 h 30"/>
                  <a:gd name="T22" fmla="*/ 0 w 27"/>
                  <a:gd name="T23" fmla="*/ 4 h 30"/>
                  <a:gd name="T24" fmla="*/ 0 w 27"/>
                  <a:gd name="T25" fmla="*/ 4 h 30"/>
                  <a:gd name="T26" fmla="*/ 0 w 27"/>
                  <a:gd name="T27" fmla="*/ 3 h 30"/>
                  <a:gd name="T28" fmla="*/ 0 w 27"/>
                  <a:gd name="T29" fmla="*/ 2 h 30"/>
                  <a:gd name="T30" fmla="*/ 0 w 27"/>
                  <a:gd name="T31" fmla="*/ 2 h 30"/>
                  <a:gd name="T32" fmla="*/ 0 w 27"/>
                  <a:gd name="T33" fmla="*/ 1 h 30"/>
                  <a:gd name="T34" fmla="*/ 0 w 27"/>
                  <a:gd name="T35" fmla="*/ 1 h 30"/>
                  <a:gd name="T36" fmla="*/ 0 w 27"/>
                  <a:gd name="T37" fmla="*/ 1 h 30"/>
                  <a:gd name="T38" fmla="*/ 0 w 27"/>
                  <a:gd name="T39" fmla="*/ 1 h 30"/>
                  <a:gd name="T40" fmla="*/ 0 w 27"/>
                  <a:gd name="T41" fmla="*/ 1 h 30"/>
                  <a:gd name="T42" fmla="*/ 0 w 27"/>
                  <a:gd name="T43" fmla="*/ 1 h 30"/>
                  <a:gd name="T44" fmla="*/ 0 w 27"/>
                  <a:gd name="T45" fmla="*/ 1 h 30"/>
                  <a:gd name="T46" fmla="*/ 0 w 27"/>
                  <a:gd name="T47" fmla="*/ 0 h 30"/>
                  <a:gd name="T48" fmla="*/ 0 w 27"/>
                  <a:gd name="T49" fmla="*/ 0 h 30"/>
                  <a:gd name="T50" fmla="*/ 0 w 27"/>
                  <a:gd name="T51" fmla="*/ 0 h 30"/>
                  <a:gd name="T52" fmla="*/ 0 w 27"/>
                  <a:gd name="T53" fmla="*/ 0 h 30"/>
                  <a:gd name="T54" fmla="*/ 0 w 27"/>
                  <a:gd name="T55" fmla="*/ 0 h 30"/>
                  <a:gd name="T56" fmla="*/ 0 w 27"/>
                  <a:gd name="T57" fmla="*/ 0 h 30"/>
                  <a:gd name="T58" fmla="*/ 0 w 27"/>
                  <a:gd name="T59" fmla="*/ 0 h 30"/>
                  <a:gd name="T60" fmla="*/ 0 w 27"/>
                  <a:gd name="T61" fmla="*/ 1 h 30"/>
                  <a:gd name="T62" fmla="*/ 0 w 27"/>
                  <a:gd name="T63" fmla="*/ 1 h 30"/>
                  <a:gd name="T64" fmla="*/ 0 w 27"/>
                  <a:gd name="T65" fmla="*/ 1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0"/>
                  <a:gd name="T101" fmla="*/ 27 w 27"/>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0">
                    <a:moveTo>
                      <a:pt x="9" y="9"/>
                    </a:moveTo>
                    <a:lnTo>
                      <a:pt x="10" y="10"/>
                    </a:lnTo>
                    <a:lnTo>
                      <a:pt x="13" y="11"/>
                    </a:lnTo>
                    <a:lnTo>
                      <a:pt x="14" y="11"/>
                    </a:lnTo>
                    <a:lnTo>
                      <a:pt x="16" y="12"/>
                    </a:lnTo>
                    <a:lnTo>
                      <a:pt x="19" y="12"/>
                    </a:lnTo>
                    <a:lnTo>
                      <a:pt x="20" y="13"/>
                    </a:lnTo>
                    <a:lnTo>
                      <a:pt x="22" y="13"/>
                    </a:lnTo>
                    <a:lnTo>
                      <a:pt x="23" y="15"/>
                    </a:lnTo>
                    <a:lnTo>
                      <a:pt x="25" y="16"/>
                    </a:lnTo>
                    <a:lnTo>
                      <a:pt x="26" y="18"/>
                    </a:lnTo>
                    <a:lnTo>
                      <a:pt x="23" y="19"/>
                    </a:lnTo>
                    <a:lnTo>
                      <a:pt x="20" y="20"/>
                    </a:lnTo>
                    <a:lnTo>
                      <a:pt x="18" y="22"/>
                    </a:lnTo>
                    <a:lnTo>
                      <a:pt x="15" y="23"/>
                    </a:lnTo>
                    <a:lnTo>
                      <a:pt x="13" y="25"/>
                    </a:lnTo>
                    <a:lnTo>
                      <a:pt x="10" y="26"/>
                    </a:lnTo>
                    <a:lnTo>
                      <a:pt x="9" y="28"/>
                    </a:lnTo>
                    <a:lnTo>
                      <a:pt x="7" y="29"/>
                    </a:lnTo>
                    <a:lnTo>
                      <a:pt x="4" y="29"/>
                    </a:lnTo>
                    <a:lnTo>
                      <a:pt x="3" y="29"/>
                    </a:lnTo>
                    <a:lnTo>
                      <a:pt x="0" y="29"/>
                    </a:lnTo>
                    <a:lnTo>
                      <a:pt x="0" y="28"/>
                    </a:lnTo>
                    <a:lnTo>
                      <a:pt x="0" y="26"/>
                    </a:lnTo>
                    <a:lnTo>
                      <a:pt x="0" y="24"/>
                    </a:lnTo>
                    <a:lnTo>
                      <a:pt x="1" y="22"/>
                    </a:lnTo>
                    <a:lnTo>
                      <a:pt x="2" y="19"/>
                    </a:lnTo>
                    <a:lnTo>
                      <a:pt x="3" y="16"/>
                    </a:lnTo>
                    <a:lnTo>
                      <a:pt x="4" y="13"/>
                    </a:lnTo>
                    <a:lnTo>
                      <a:pt x="4" y="10"/>
                    </a:lnTo>
                    <a:lnTo>
                      <a:pt x="3" y="8"/>
                    </a:lnTo>
                    <a:lnTo>
                      <a:pt x="2" y="7"/>
                    </a:lnTo>
                    <a:lnTo>
                      <a:pt x="2" y="6"/>
                    </a:lnTo>
                    <a:lnTo>
                      <a:pt x="1" y="6"/>
                    </a:lnTo>
                    <a:lnTo>
                      <a:pt x="1" y="5"/>
                    </a:lnTo>
                    <a:lnTo>
                      <a:pt x="0" y="4"/>
                    </a:lnTo>
                    <a:lnTo>
                      <a:pt x="0" y="3"/>
                    </a:lnTo>
                    <a:lnTo>
                      <a:pt x="0" y="2"/>
                    </a:lnTo>
                    <a:lnTo>
                      <a:pt x="0" y="1"/>
                    </a:lnTo>
                    <a:lnTo>
                      <a:pt x="0" y="0"/>
                    </a:lnTo>
                    <a:lnTo>
                      <a:pt x="1" y="0"/>
                    </a:lnTo>
                    <a:lnTo>
                      <a:pt x="2" y="0"/>
                    </a:lnTo>
                    <a:lnTo>
                      <a:pt x="3" y="0"/>
                    </a:lnTo>
                    <a:lnTo>
                      <a:pt x="4" y="0"/>
                    </a:lnTo>
                    <a:lnTo>
                      <a:pt x="4" y="1"/>
                    </a:lnTo>
                    <a:lnTo>
                      <a:pt x="4" y="2"/>
                    </a:lnTo>
                    <a:lnTo>
                      <a:pt x="9" y="9"/>
                    </a:lnTo>
                  </a:path>
                </a:pathLst>
              </a:custGeom>
              <a:solidFill>
                <a:srgbClr val="CB006F"/>
              </a:solidFill>
              <a:ln w="12700" cap="rnd">
                <a:solidFill>
                  <a:srgbClr val="B20F21"/>
                </a:solidFill>
                <a:round/>
                <a:headEnd/>
                <a:tailEnd/>
              </a:ln>
            </p:spPr>
            <p:txBody>
              <a:bodyPr/>
              <a:lstStyle/>
              <a:p>
                <a:endParaRPr lang="en-US"/>
              </a:p>
            </p:txBody>
          </p:sp>
          <p:sp>
            <p:nvSpPr>
              <p:cNvPr id="84742" name="Freeform 774"/>
              <p:cNvSpPr>
                <a:spLocks noChangeAspect="1"/>
              </p:cNvSpPr>
              <p:nvPr/>
            </p:nvSpPr>
            <p:spPr bwMode="auto">
              <a:xfrm>
                <a:off x="5814" y="1258"/>
                <a:ext cx="13" cy="12"/>
              </a:xfrm>
              <a:custGeom>
                <a:avLst/>
                <a:gdLst>
                  <a:gd name="T0" fmla="*/ 2 w 27"/>
                  <a:gd name="T1" fmla="*/ 0 h 25"/>
                  <a:gd name="T2" fmla="*/ 2 w 27"/>
                  <a:gd name="T3" fmla="*/ 0 h 25"/>
                  <a:gd name="T4" fmla="*/ 2 w 27"/>
                  <a:gd name="T5" fmla="*/ 0 h 25"/>
                  <a:gd name="T6" fmla="*/ 2 w 27"/>
                  <a:gd name="T7" fmla="*/ 1 h 25"/>
                  <a:gd name="T8" fmla="*/ 2 w 27"/>
                  <a:gd name="T9" fmla="*/ 1 h 25"/>
                  <a:gd name="T10" fmla="*/ 1 w 27"/>
                  <a:gd name="T11" fmla="*/ 1 h 25"/>
                  <a:gd name="T12" fmla="*/ 1 w 27"/>
                  <a:gd name="T13" fmla="*/ 1 h 25"/>
                  <a:gd name="T14" fmla="*/ 1 w 27"/>
                  <a:gd name="T15" fmla="*/ 2 h 25"/>
                  <a:gd name="T16" fmla="*/ 0 w 27"/>
                  <a:gd name="T17" fmla="*/ 2 h 25"/>
                  <a:gd name="T18" fmla="*/ 0 w 27"/>
                  <a:gd name="T19" fmla="*/ 2 h 25"/>
                  <a:gd name="T20" fmla="*/ 0 w 27"/>
                  <a:gd name="T21" fmla="*/ 2 h 25"/>
                  <a:gd name="T22" fmla="*/ 0 w 27"/>
                  <a:gd name="T23" fmla="*/ 2 h 25"/>
                  <a:gd name="T24" fmla="*/ 0 w 27"/>
                  <a:gd name="T25" fmla="*/ 2 h 25"/>
                  <a:gd name="T26" fmla="*/ 0 w 27"/>
                  <a:gd name="T27" fmla="*/ 2 h 25"/>
                  <a:gd name="T28" fmla="*/ 1 w 27"/>
                  <a:gd name="T29" fmla="*/ 2 h 25"/>
                  <a:gd name="T30" fmla="*/ 1 w 27"/>
                  <a:gd name="T31" fmla="*/ 2 h 25"/>
                  <a:gd name="T32" fmla="*/ 1 w 27"/>
                  <a:gd name="T33" fmla="*/ 2 h 25"/>
                  <a:gd name="T34" fmla="*/ 2 w 27"/>
                  <a:gd name="T35" fmla="*/ 2 h 25"/>
                  <a:gd name="T36" fmla="*/ 2 w 27"/>
                  <a:gd name="T37" fmla="*/ 2 h 25"/>
                  <a:gd name="T38" fmla="*/ 2 w 27"/>
                  <a:gd name="T39" fmla="*/ 2 h 25"/>
                  <a:gd name="T40" fmla="*/ 2 w 27"/>
                  <a:gd name="T41" fmla="*/ 2 h 25"/>
                  <a:gd name="T42" fmla="*/ 3 w 27"/>
                  <a:gd name="T43" fmla="*/ 3 h 25"/>
                  <a:gd name="T44" fmla="*/ 3 w 27"/>
                  <a:gd name="T45" fmla="*/ 3 h 25"/>
                  <a:gd name="T46" fmla="*/ 3 w 27"/>
                  <a:gd name="T47" fmla="*/ 2 h 25"/>
                  <a:gd name="T48" fmla="*/ 3 w 27"/>
                  <a:gd name="T49" fmla="*/ 2 h 25"/>
                  <a:gd name="T50" fmla="*/ 3 w 27"/>
                  <a:gd name="T51" fmla="*/ 2 h 25"/>
                  <a:gd name="T52" fmla="*/ 3 w 27"/>
                  <a:gd name="T53" fmla="*/ 2 h 25"/>
                  <a:gd name="T54" fmla="*/ 3 w 27"/>
                  <a:gd name="T55" fmla="*/ 1 h 25"/>
                  <a:gd name="T56" fmla="*/ 3 w 27"/>
                  <a:gd name="T57" fmla="*/ 1 h 25"/>
                  <a:gd name="T58" fmla="*/ 3 w 27"/>
                  <a:gd name="T59" fmla="*/ 1 h 25"/>
                  <a:gd name="T60" fmla="*/ 3 w 27"/>
                  <a:gd name="T61" fmla="*/ 1 h 25"/>
                  <a:gd name="T62" fmla="*/ 3 w 27"/>
                  <a:gd name="T63" fmla="*/ 0 h 25"/>
                  <a:gd name="T64" fmla="*/ 3 w 27"/>
                  <a:gd name="T65" fmla="*/ 0 h 25"/>
                  <a:gd name="T66" fmla="*/ 2 w 27"/>
                  <a:gd name="T67" fmla="*/ 0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5"/>
                  <a:gd name="T104" fmla="*/ 27 w 27"/>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5">
                    <a:moveTo>
                      <a:pt x="23" y="0"/>
                    </a:moveTo>
                    <a:lnTo>
                      <a:pt x="23" y="3"/>
                    </a:lnTo>
                    <a:lnTo>
                      <a:pt x="21" y="6"/>
                    </a:lnTo>
                    <a:lnTo>
                      <a:pt x="20" y="9"/>
                    </a:lnTo>
                    <a:lnTo>
                      <a:pt x="17" y="11"/>
                    </a:lnTo>
                    <a:lnTo>
                      <a:pt x="14" y="13"/>
                    </a:lnTo>
                    <a:lnTo>
                      <a:pt x="11" y="14"/>
                    </a:lnTo>
                    <a:lnTo>
                      <a:pt x="8" y="16"/>
                    </a:lnTo>
                    <a:lnTo>
                      <a:pt x="5" y="18"/>
                    </a:lnTo>
                    <a:lnTo>
                      <a:pt x="2" y="19"/>
                    </a:lnTo>
                    <a:lnTo>
                      <a:pt x="0" y="22"/>
                    </a:lnTo>
                    <a:lnTo>
                      <a:pt x="3" y="22"/>
                    </a:lnTo>
                    <a:lnTo>
                      <a:pt x="5" y="22"/>
                    </a:lnTo>
                    <a:lnTo>
                      <a:pt x="8" y="22"/>
                    </a:lnTo>
                    <a:lnTo>
                      <a:pt x="11" y="22"/>
                    </a:lnTo>
                    <a:lnTo>
                      <a:pt x="13" y="21"/>
                    </a:lnTo>
                    <a:lnTo>
                      <a:pt x="16" y="21"/>
                    </a:lnTo>
                    <a:lnTo>
                      <a:pt x="18" y="21"/>
                    </a:lnTo>
                    <a:lnTo>
                      <a:pt x="20" y="21"/>
                    </a:lnTo>
                    <a:lnTo>
                      <a:pt x="23" y="22"/>
                    </a:lnTo>
                    <a:lnTo>
                      <a:pt x="25" y="24"/>
                    </a:lnTo>
                    <a:lnTo>
                      <a:pt x="26" y="22"/>
                    </a:lnTo>
                    <a:lnTo>
                      <a:pt x="26" y="20"/>
                    </a:lnTo>
                    <a:lnTo>
                      <a:pt x="26" y="19"/>
                    </a:lnTo>
                    <a:lnTo>
                      <a:pt x="26" y="16"/>
                    </a:lnTo>
                    <a:lnTo>
                      <a:pt x="25" y="15"/>
                    </a:lnTo>
                    <a:lnTo>
                      <a:pt x="25" y="13"/>
                    </a:lnTo>
                    <a:lnTo>
                      <a:pt x="24" y="11"/>
                    </a:lnTo>
                    <a:lnTo>
                      <a:pt x="24" y="9"/>
                    </a:lnTo>
                    <a:lnTo>
                      <a:pt x="25" y="7"/>
                    </a:lnTo>
                    <a:lnTo>
                      <a:pt x="26" y="5"/>
                    </a:lnTo>
                    <a:lnTo>
                      <a:pt x="23" y="0"/>
                    </a:lnTo>
                  </a:path>
                </a:pathLst>
              </a:custGeom>
              <a:solidFill>
                <a:srgbClr val="FFD8EF"/>
              </a:solidFill>
              <a:ln w="9525" cap="rnd">
                <a:noFill/>
                <a:round/>
                <a:headEnd/>
                <a:tailEnd/>
              </a:ln>
            </p:spPr>
            <p:txBody>
              <a:bodyPr/>
              <a:lstStyle/>
              <a:p>
                <a:endParaRPr lang="en-US"/>
              </a:p>
            </p:txBody>
          </p:sp>
          <p:sp>
            <p:nvSpPr>
              <p:cNvPr id="84743" name="Freeform 775"/>
              <p:cNvSpPr>
                <a:spLocks noChangeAspect="1"/>
              </p:cNvSpPr>
              <p:nvPr/>
            </p:nvSpPr>
            <p:spPr bwMode="auto">
              <a:xfrm>
                <a:off x="5877" y="1252"/>
                <a:ext cx="22" cy="20"/>
              </a:xfrm>
              <a:custGeom>
                <a:avLst/>
                <a:gdLst>
                  <a:gd name="T0" fmla="*/ 1 w 46"/>
                  <a:gd name="T1" fmla="*/ 3 h 41"/>
                  <a:gd name="T2" fmla="*/ 1 w 46"/>
                  <a:gd name="T3" fmla="*/ 4 h 41"/>
                  <a:gd name="T4" fmla="*/ 2 w 46"/>
                  <a:gd name="T5" fmla="*/ 4 h 41"/>
                  <a:gd name="T6" fmla="*/ 2 w 46"/>
                  <a:gd name="T7" fmla="*/ 4 h 41"/>
                  <a:gd name="T8" fmla="*/ 2 w 46"/>
                  <a:gd name="T9" fmla="*/ 4 h 41"/>
                  <a:gd name="T10" fmla="*/ 3 w 46"/>
                  <a:gd name="T11" fmla="*/ 4 h 41"/>
                  <a:gd name="T12" fmla="*/ 3 w 46"/>
                  <a:gd name="T13" fmla="*/ 4 h 41"/>
                  <a:gd name="T14" fmla="*/ 4 w 46"/>
                  <a:gd name="T15" fmla="*/ 5 h 41"/>
                  <a:gd name="T16" fmla="*/ 4 w 46"/>
                  <a:gd name="T17" fmla="*/ 5 h 41"/>
                  <a:gd name="T18" fmla="*/ 5 w 46"/>
                  <a:gd name="T19" fmla="*/ 5 h 41"/>
                  <a:gd name="T20" fmla="*/ 5 w 46"/>
                  <a:gd name="T21" fmla="*/ 4 h 41"/>
                  <a:gd name="T22" fmla="*/ 5 w 46"/>
                  <a:gd name="T23" fmla="*/ 4 h 41"/>
                  <a:gd name="T24" fmla="*/ 5 w 46"/>
                  <a:gd name="T25" fmla="*/ 4 h 41"/>
                  <a:gd name="T26" fmla="*/ 5 w 46"/>
                  <a:gd name="T27" fmla="*/ 4 h 41"/>
                  <a:gd name="T28" fmla="*/ 5 w 46"/>
                  <a:gd name="T29" fmla="*/ 4 h 41"/>
                  <a:gd name="T30" fmla="*/ 5 w 46"/>
                  <a:gd name="T31" fmla="*/ 4 h 41"/>
                  <a:gd name="T32" fmla="*/ 5 w 46"/>
                  <a:gd name="T33" fmla="*/ 4 h 41"/>
                  <a:gd name="T34" fmla="*/ 5 w 46"/>
                  <a:gd name="T35" fmla="*/ 4 h 41"/>
                  <a:gd name="T36" fmla="*/ 5 w 46"/>
                  <a:gd name="T37" fmla="*/ 4 h 41"/>
                  <a:gd name="T38" fmla="*/ 5 w 46"/>
                  <a:gd name="T39" fmla="*/ 4 h 41"/>
                  <a:gd name="T40" fmla="*/ 5 w 46"/>
                  <a:gd name="T41" fmla="*/ 4 h 41"/>
                  <a:gd name="T42" fmla="*/ 5 w 46"/>
                  <a:gd name="T43" fmla="*/ 4 h 41"/>
                  <a:gd name="T44" fmla="*/ 5 w 46"/>
                  <a:gd name="T45" fmla="*/ 4 h 41"/>
                  <a:gd name="T46" fmla="*/ 4 w 46"/>
                  <a:gd name="T47" fmla="*/ 4 h 41"/>
                  <a:gd name="T48" fmla="*/ 3 w 46"/>
                  <a:gd name="T49" fmla="*/ 4 h 41"/>
                  <a:gd name="T50" fmla="*/ 3 w 46"/>
                  <a:gd name="T51" fmla="*/ 3 h 41"/>
                  <a:gd name="T52" fmla="*/ 2 w 46"/>
                  <a:gd name="T53" fmla="*/ 3 h 41"/>
                  <a:gd name="T54" fmla="*/ 2 w 46"/>
                  <a:gd name="T55" fmla="*/ 3 h 41"/>
                  <a:gd name="T56" fmla="*/ 1 w 46"/>
                  <a:gd name="T57" fmla="*/ 2 h 41"/>
                  <a:gd name="T58" fmla="*/ 1 w 46"/>
                  <a:gd name="T59" fmla="*/ 2 h 41"/>
                  <a:gd name="T60" fmla="*/ 0 w 46"/>
                  <a:gd name="T61" fmla="*/ 1 h 41"/>
                  <a:gd name="T62" fmla="*/ 0 w 46"/>
                  <a:gd name="T63" fmla="*/ 0 h 41"/>
                  <a:gd name="T64" fmla="*/ 0 w 46"/>
                  <a:gd name="T65" fmla="*/ 0 h 41"/>
                  <a:gd name="T66" fmla="*/ 1 w 46"/>
                  <a:gd name="T67" fmla="*/ 3 h 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41"/>
                  <a:gd name="T104" fmla="*/ 46 w 46"/>
                  <a:gd name="T105" fmla="*/ 41 h 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41">
                    <a:moveTo>
                      <a:pt x="10" y="30"/>
                    </a:moveTo>
                    <a:lnTo>
                      <a:pt x="14" y="32"/>
                    </a:lnTo>
                    <a:lnTo>
                      <a:pt x="17" y="33"/>
                    </a:lnTo>
                    <a:lnTo>
                      <a:pt x="20" y="35"/>
                    </a:lnTo>
                    <a:lnTo>
                      <a:pt x="24" y="36"/>
                    </a:lnTo>
                    <a:lnTo>
                      <a:pt x="27" y="38"/>
                    </a:lnTo>
                    <a:lnTo>
                      <a:pt x="31" y="39"/>
                    </a:lnTo>
                    <a:lnTo>
                      <a:pt x="34" y="40"/>
                    </a:lnTo>
                    <a:lnTo>
                      <a:pt x="38" y="40"/>
                    </a:lnTo>
                    <a:lnTo>
                      <a:pt x="41" y="40"/>
                    </a:lnTo>
                    <a:lnTo>
                      <a:pt x="44" y="38"/>
                    </a:lnTo>
                    <a:lnTo>
                      <a:pt x="44" y="37"/>
                    </a:lnTo>
                    <a:lnTo>
                      <a:pt x="45" y="36"/>
                    </a:lnTo>
                    <a:lnTo>
                      <a:pt x="45" y="35"/>
                    </a:lnTo>
                    <a:lnTo>
                      <a:pt x="44" y="35"/>
                    </a:lnTo>
                    <a:lnTo>
                      <a:pt x="38" y="35"/>
                    </a:lnTo>
                    <a:lnTo>
                      <a:pt x="32" y="33"/>
                    </a:lnTo>
                    <a:lnTo>
                      <a:pt x="26" y="31"/>
                    </a:lnTo>
                    <a:lnTo>
                      <a:pt x="21" y="28"/>
                    </a:lnTo>
                    <a:lnTo>
                      <a:pt x="16" y="25"/>
                    </a:lnTo>
                    <a:lnTo>
                      <a:pt x="13" y="20"/>
                    </a:lnTo>
                    <a:lnTo>
                      <a:pt x="9" y="16"/>
                    </a:lnTo>
                    <a:lnTo>
                      <a:pt x="5" y="11"/>
                    </a:lnTo>
                    <a:lnTo>
                      <a:pt x="3" y="6"/>
                    </a:lnTo>
                    <a:lnTo>
                      <a:pt x="0" y="0"/>
                    </a:lnTo>
                    <a:lnTo>
                      <a:pt x="10" y="30"/>
                    </a:lnTo>
                  </a:path>
                </a:pathLst>
              </a:custGeom>
              <a:solidFill>
                <a:srgbClr val="FFD8EF"/>
              </a:solidFill>
              <a:ln w="9525" cap="rnd">
                <a:noFill/>
                <a:round/>
                <a:headEnd/>
                <a:tailEnd/>
              </a:ln>
            </p:spPr>
            <p:txBody>
              <a:bodyPr/>
              <a:lstStyle/>
              <a:p>
                <a:endParaRPr lang="en-US"/>
              </a:p>
            </p:txBody>
          </p:sp>
          <p:sp>
            <p:nvSpPr>
              <p:cNvPr id="84744" name="Freeform 776"/>
              <p:cNvSpPr>
                <a:spLocks noChangeAspect="1"/>
              </p:cNvSpPr>
              <p:nvPr/>
            </p:nvSpPr>
            <p:spPr bwMode="auto">
              <a:xfrm>
                <a:off x="5954" y="1190"/>
                <a:ext cx="17" cy="23"/>
              </a:xfrm>
              <a:custGeom>
                <a:avLst/>
                <a:gdLst>
                  <a:gd name="T0" fmla="*/ 4 w 36"/>
                  <a:gd name="T1" fmla="*/ 2 h 47"/>
                  <a:gd name="T2" fmla="*/ 4 w 36"/>
                  <a:gd name="T3" fmla="*/ 2 h 47"/>
                  <a:gd name="T4" fmla="*/ 3 w 36"/>
                  <a:gd name="T5" fmla="*/ 2 h 47"/>
                  <a:gd name="T6" fmla="*/ 3 w 36"/>
                  <a:gd name="T7" fmla="*/ 3 h 47"/>
                  <a:gd name="T8" fmla="*/ 3 w 36"/>
                  <a:gd name="T9" fmla="*/ 3 h 47"/>
                  <a:gd name="T10" fmla="*/ 2 w 36"/>
                  <a:gd name="T11" fmla="*/ 4 h 47"/>
                  <a:gd name="T12" fmla="*/ 2 w 36"/>
                  <a:gd name="T13" fmla="*/ 4 h 47"/>
                  <a:gd name="T14" fmla="*/ 1 w 36"/>
                  <a:gd name="T15" fmla="*/ 5 h 47"/>
                  <a:gd name="T16" fmla="*/ 1 w 36"/>
                  <a:gd name="T17" fmla="*/ 5 h 47"/>
                  <a:gd name="T18" fmla="*/ 0 w 36"/>
                  <a:gd name="T19" fmla="*/ 5 h 47"/>
                  <a:gd name="T20" fmla="*/ 0 w 36"/>
                  <a:gd name="T21" fmla="*/ 5 h 47"/>
                  <a:gd name="T22" fmla="*/ 0 w 36"/>
                  <a:gd name="T23" fmla="*/ 5 h 47"/>
                  <a:gd name="T24" fmla="*/ 0 w 36"/>
                  <a:gd name="T25" fmla="*/ 5 h 47"/>
                  <a:gd name="T26" fmla="*/ 0 w 36"/>
                  <a:gd name="T27" fmla="*/ 5 h 47"/>
                  <a:gd name="T28" fmla="*/ 0 w 36"/>
                  <a:gd name="T29" fmla="*/ 4 h 47"/>
                  <a:gd name="T30" fmla="*/ 1 w 36"/>
                  <a:gd name="T31" fmla="*/ 4 h 47"/>
                  <a:gd name="T32" fmla="*/ 1 w 36"/>
                  <a:gd name="T33" fmla="*/ 4 h 47"/>
                  <a:gd name="T34" fmla="*/ 1 w 36"/>
                  <a:gd name="T35" fmla="*/ 4 h 47"/>
                  <a:gd name="T36" fmla="*/ 2 w 36"/>
                  <a:gd name="T37" fmla="*/ 3 h 47"/>
                  <a:gd name="T38" fmla="*/ 2 w 36"/>
                  <a:gd name="T39" fmla="*/ 3 h 47"/>
                  <a:gd name="T40" fmla="*/ 2 w 36"/>
                  <a:gd name="T41" fmla="*/ 3 h 47"/>
                  <a:gd name="T42" fmla="*/ 2 w 36"/>
                  <a:gd name="T43" fmla="*/ 3 h 47"/>
                  <a:gd name="T44" fmla="*/ 2 w 36"/>
                  <a:gd name="T45" fmla="*/ 3 h 47"/>
                  <a:gd name="T46" fmla="*/ 2 w 36"/>
                  <a:gd name="T47" fmla="*/ 2 h 47"/>
                  <a:gd name="T48" fmla="*/ 3 w 36"/>
                  <a:gd name="T49" fmla="*/ 2 h 47"/>
                  <a:gd name="T50" fmla="*/ 3 w 36"/>
                  <a:gd name="T51" fmla="*/ 2 h 47"/>
                  <a:gd name="T52" fmla="*/ 3 w 36"/>
                  <a:gd name="T53" fmla="*/ 1 h 47"/>
                  <a:gd name="T54" fmla="*/ 3 w 36"/>
                  <a:gd name="T55" fmla="*/ 1 h 47"/>
                  <a:gd name="T56" fmla="*/ 3 w 36"/>
                  <a:gd name="T57" fmla="*/ 1 h 47"/>
                  <a:gd name="T58" fmla="*/ 3 w 36"/>
                  <a:gd name="T59" fmla="*/ 0 h 47"/>
                  <a:gd name="T60" fmla="*/ 3 w 36"/>
                  <a:gd name="T61" fmla="*/ 0 h 47"/>
                  <a:gd name="T62" fmla="*/ 2 w 36"/>
                  <a:gd name="T63" fmla="*/ 0 h 47"/>
                  <a:gd name="T64" fmla="*/ 2 w 36"/>
                  <a:gd name="T65" fmla="*/ 0 h 47"/>
                  <a:gd name="T66" fmla="*/ 2 w 36"/>
                  <a:gd name="T67" fmla="*/ 0 h 47"/>
                  <a:gd name="T68" fmla="*/ 2 w 36"/>
                  <a:gd name="T69" fmla="*/ 0 h 47"/>
                  <a:gd name="T70" fmla="*/ 2 w 36"/>
                  <a:gd name="T71" fmla="*/ 0 h 47"/>
                  <a:gd name="T72" fmla="*/ 2 w 36"/>
                  <a:gd name="T73" fmla="*/ 0 h 47"/>
                  <a:gd name="T74" fmla="*/ 3 w 36"/>
                  <a:gd name="T75" fmla="*/ 0 h 47"/>
                  <a:gd name="T76" fmla="*/ 3 w 36"/>
                  <a:gd name="T77" fmla="*/ 0 h 47"/>
                  <a:gd name="T78" fmla="*/ 3 w 36"/>
                  <a:gd name="T79" fmla="*/ 0 h 47"/>
                  <a:gd name="T80" fmla="*/ 3 w 36"/>
                  <a:gd name="T81" fmla="*/ 1 h 47"/>
                  <a:gd name="T82" fmla="*/ 4 w 36"/>
                  <a:gd name="T83" fmla="*/ 1 h 47"/>
                  <a:gd name="T84" fmla="*/ 4 w 36"/>
                  <a:gd name="T85" fmla="*/ 1 h 47"/>
                  <a:gd name="T86" fmla="*/ 4 w 36"/>
                  <a:gd name="T87" fmla="*/ 2 h 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7"/>
                  <a:gd name="T134" fmla="*/ 36 w 36"/>
                  <a:gd name="T135" fmla="*/ 47 h 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7">
                    <a:moveTo>
                      <a:pt x="35" y="16"/>
                    </a:moveTo>
                    <a:lnTo>
                      <a:pt x="35" y="19"/>
                    </a:lnTo>
                    <a:lnTo>
                      <a:pt x="32" y="23"/>
                    </a:lnTo>
                    <a:lnTo>
                      <a:pt x="30" y="27"/>
                    </a:lnTo>
                    <a:lnTo>
                      <a:pt x="27" y="31"/>
                    </a:lnTo>
                    <a:lnTo>
                      <a:pt x="23" y="35"/>
                    </a:lnTo>
                    <a:lnTo>
                      <a:pt x="19" y="39"/>
                    </a:lnTo>
                    <a:lnTo>
                      <a:pt x="14" y="42"/>
                    </a:lnTo>
                    <a:lnTo>
                      <a:pt x="10" y="44"/>
                    </a:lnTo>
                    <a:lnTo>
                      <a:pt x="5" y="46"/>
                    </a:lnTo>
                    <a:lnTo>
                      <a:pt x="0" y="46"/>
                    </a:lnTo>
                    <a:lnTo>
                      <a:pt x="2" y="44"/>
                    </a:lnTo>
                    <a:lnTo>
                      <a:pt x="4" y="41"/>
                    </a:lnTo>
                    <a:lnTo>
                      <a:pt x="7" y="39"/>
                    </a:lnTo>
                    <a:lnTo>
                      <a:pt x="9" y="38"/>
                    </a:lnTo>
                    <a:lnTo>
                      <a:pt x="11" y="35"/>
                    </a:lnTo>
                    <a:lnTo>
                      <a:pt x="13" y="34"/>
                    </a:lnTo>
                    <a:lnTo>
                      <a:pt x="16" y="31"/>
                    </a:lnTo>
                    <a:lnTo>
                      <a:pt x="18" y="30"/>
                    </a:lnTo>
                    <a:lnTo>
                      <a:pt x="20" y="28"/>
                    </a:lnTo>
                    <a:lnTo>
                      <a:pt x="22" y="25"/>
                    </a:lnTo>
                    <a:lnTo>
                      <a:pt x="24" y="23"/>
                    </a:lnTo>
                    <a:lnTo>
                      <a:pt x="25" y="20"/>
                    </a:lnTo>
                    <a:lnTo>
                      <a:pt x="26" y="18"/>
                    </a:lnTo>
                    <a:lnTo>
                      <a:pt x="26" y="15"/>
                    </a:lnTo>
                    <a:lnTo>
                      <a:pt x="27" y="12"/>
                    </a:lnTo>
                    <a:lnTo>
                      <a:pt x="26" y="9"/>
                    </a:lnTo>
                    <a:lnTo>
                      <a:pt x="26" y="6"/>
                    </a:lnTo>
                    <a:lnTo>
                      <a:pt x="25" y="4"/>
                    </a:lnTo>
                    <a:lnTo>
                      <a:pt x="23" y="2"/>
                    </a:lnTo>
                    <a:lnTo>
                      <a:pt x="20" y="0"/>
                    </a:lnTo>
                    <a:lnTo>
                      <a:pt x="21" y="0"/>
                    </a:lnTo>
                    <a:lnTo>
                      <a:pt x="22" y="0"/>
                    </a:lnTo>
                    <a:lnTo>
                      <a:pt x="24" y="1"/>
                    </a:lnTo>
                    <a:lnTo>
                      <a:pt x="26" y="3"/>
                    </a:lnTo>
                    <a:lnTo>
                      <a:pt x="28" y="4"/>
                    </a:lnTo>
                    <a:lnTo>
                      <a:pt x="30" y="6"/>
                    </a:lnTo>
                    <a:lnTo>
                      <a:pt x="32" y="8"/>
                    </a:lnTo>
                    <a:lnTo>
                      <a:pt x="34" y="10"/>
                    </a:lnTo>
                    <a:lnTo>
                      <a:pt x="35" y="13"/>
                    </a:lnTo>
                    <a:lnTo>
                      <a:pt x="35" y="16"/>
                    </a:lnTo>
                  </a:path>
                </a:pathLst>
              </a:custGeom>
              <a:solidFill>
                <a:srgbClr val="FFD8EF"/>
              </a:solidFill>
              <a:ln w="9525" cap="rnd">
                <a:noFill/>
                <a:round/>
                <a:headEnd/>
                <a:tailEnd/>
              </a:ln>
            </p:spPr>
            <p:txBody>
              <a:bodyPr/>
              <a:lstStyle/>
              <a:p>
                <a:endParaRPr lang="en-US"/>
              </a:p>
            </p:txBody>
          </p:sp>
          <p:sp>
            <p:nvSpPr>
              <p:cNvPr id="84745" name="Freeform 777"/>
              <p:cNvSpPr>
                <a:spLocks noChangeAspect="1"/>
              </p:cNvSpPr>
              <p:nvPr/>
            </p:nvSpPr>
            <p:spPr bwMode="auto">
              <a:xfrm>
                <a:off x="5929" y="1154"/>
                <a:ext cx="10" cy="31"/>
              </a:xfrm>
              <a:custGeom>
                <a:avLst/>
                <a:gdLst>
                  <a:gd name="T0" fmla="*/ 1 w 19"/>
                  <a:gd name="T1" fmla="*/ 1 h 64"/>
                  <a:gd name="T2" fmla="*/ 1 w 19"/>
                  <a:gd name="T3" fmla="*/ 2 h 64"/>
                  <a:gd name="T4" fmla="*/ 1 w 19"/>
                  <a:gd name="T5" fmla="*/ 2 h 64"/>
                  <a:gd name="T6" fmla="*/ 1 w 19"/>
                  <a:gd name="T7" fmla="*/ 3 h 64"/>
                  <a:gd name="T8" fmla="*/ 1 w 19"/>
                  <a:gd name="T9" fmla="*/ 3 h 64"/>
                  <a:gd name="T10" fmla="*/ 1 w 19"/>
                  <a:gd name="T11" fmla="*/ 4 h 64"/>
                  <a:gd name="T12" fmla="*/ 1 w 19"/>
                  <a:gd name="T13" fmla="*/ 4 h 64"/>
                  <a:gd name="T14" fmla="*/ 1 w 19"/>
                  <a:gd name="T15" fmla="*/ 5 h 64"/>
                  <a:gd name="T16" fmla="*/ 1 w 19"/>
                  <a:gd name="T17" fmla="*/ 5 h 64"/>
                  <a:gd name="T18" fmla="*/ 1 w 19"/>
                  <a:gd name="T19" fmla="*/ 6 h 64"/>
                  <a:gd name="T20" fmla="*/ 1 w 19"/>
                  <a:gd name="T21" fmla="*/ 6 h 64"/>
                  <a:gd name="T22" fmla="*/ 1 w 19"/>
                  <a:gd name="T23" fmla="*/ 6 h 64"/>
                  <a:gd name="T24" fmla="*/ 1 w 19"/>
                  <a:gd name="T25" fmla="*/ 6 h 64"/>
                  <a:gd name="T26" fmla="*/ 1 w 19"/>
                  <a:gd name="T27" fmla="*/ 6 h 64"/>
                  <a:gd name="T28" fmla="*/ 1 w 19"/>
                  <a:gd name="T29" fmla="*/ 7 h 64"/>
                  <a:gd name="T30" fmla="*/ 2 w 19"/>
                  <a:gd name="T31" fmla="*/ 7 h 64"/>
                  <a:gd name="T32" fmla="*/ 2 w 19"/>
                  <a:gd name="T33" fmla="*/ 7 h 64"/>
                  <a:gd name="T34" fmla="*/ 2 w 19"/>
                  <a:gd name="T35" fmla="*/ 7 h 64"/>
                  <a:gd name="T36" fmla="*/ 2 w 19"/>
                  <a:gd name="T37" fmla="*/ 7 h 64"/>
                  <a:gd name="T38" fmla="*/ 2 w 19"/>
                  <a:gd name="T39" fmla="*/ 7 h 64"/>
                  <a:gd name="T40" fmla="*/ 2 w 19"/>
                  <a:gd name="T41" fmla="*/ 7 h 64"/>
                  <a:gd name="T42" fmla="*/ 3 w 19"/>
                  <a:gd name="T43" fmla="*/ 7 h 64"/>
                  <a:gd name="T44" fmla="*/ 3 w 19"/>
                  <a:gd name="T45" fmla="*/ 7 h 64"/>
                  <a:gd name="T46" fmla="*/ 2 w 19"/>
                  <a:gd name="T47" fmla="*/ 7 h 64"/>
                  <a:gd name="T48" fmla="*/ 2 w 19"/>
                  <a:gd name="T49" fmla="*/ 6 h 64"/>
                  <a:gd name="T50" fmla="*/ 2 w 19"/>
                  <a:gd name="T51" fmla="*/ 6 h 64"/>
                  <a:gd name="T52" fmla="*/ 2 w 19"/>
                  <a:gd name="T53" fmla="*/ 5 h 64"/>
                  <a:gd name="T54" fmla="*/ 2 w 19"/>
                  <a:gd name="T55" fmla="*/ 5 h 64"/>
                  <a:gd name="T56" fmla="*/ 2 w 19"/>
                  <a:gd name="T57" fmla="*/ 4 h 64"/>
                  <a:gd name="T58" fmla="*/ 2 w 19"/>
                  <a:gd name="T59" fmla="*/ 4 h 64"/>
                  <a:gd name="T60" fmla="*/ 2 w 19"/>
                  <a:gd name="T61" fmla="*/ 3 h 64"/>
                  <a:gd name="T62" fmla="*/ 2 w 19"/>
                  <a:gd name="T63" fmla="*/ 2 h 64"/>
                  <a:gd name="T64" fmla="*/ 2 w 19"/>
                  <a:gd name="T65" fmla="*/ 2 h 64"/>
                  <a:gd name="T66" fmla="*/ 2 w 19"/>
                  <a:gd name="T67" fmla="*/ 2 h 64"/>
                  <a:gd name="T68" fmla="*/ 2 w 19"/>
                  <a:gd name="T69" fmla="*/ 2 h 64"/>
                  <a:gd name="T70" fmla="*/ 2 w 19"/>
                  <a:gd name="T71" fmla="*/ 1 h 64"/>
                  <a:gd name="T72" fmla="*/ 2 w 19"/>
                  <a:gd name="T73" fmla="*/ 1 h 64"/>
                  <a:gd name="T74" fmla="*/ 2 w 19"/>
                  <a:gd name="T75" fmla="*/ 1 h 64"/>
                  <a:gd name="T76" fmla="*/ 1 w 19"/>
                  <a:gd name="T77" fmla="*/ 1 h 64"/>
                  <a:gd name="T78" fmla="*/ 1 w 19"/>
                  <a:gd name="T79" fmla="*/ 0 h 64"/>
                  <a:gd name="T80" fmla="*/ 1 w 19"/>
                  <a:gd name="T81" fmla="*/ 0 h 64"/>
                  <a:gd name="T82" fmla="*/ 1 w 19"/>
                  <a:gd name="T83" fmla="*/ 0 h 64"/>
                  <a:gd name="T84" fmla="*/ 1 w 19"/>
                  <a:gd name="T85" fmla="*/ 0 h 64"/>
                  <a:gd name="T86" fmla="*/ 0 w 19"/>
                  <a:gd name="T87" fmla="*/ 0 h 64"/>
                  <a:gd name="T88" fmla="*/ 1 w 19"/>
                  <a:gd name="T89" fmla="*/ 1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
                  <a:gd name="T136" fmla="*/ 0 h 64"/>
                  <a:gd name="T137" fmla="*/ 19 w 19"/>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 h="64">
                    <a:moveTo>
                      <a:pt x="5" y="15"/>
                    </a:moveTo>
                    <a:lnTo>
                      <a:pt x="7" y="19"/>
                    </a:lnTo>
                    <a:lnTo>
                      <a:pt x="8" y="23"/>
                    </a:lnTo>
                    <a:lnTo>
                      <a:pt x="8" y="26"/>
                    </a:lnTo>
                    <a:lnTo>
                      <a:pt x="7" y="30"/>
                    </a:lnTo>
                    <a:lnTo>
                      <a:pt x="6" y="34"/>
                    </a:lnTo>
                    <a:lnTo>
                      <a:pt x="6" y="38"/>
                    </a:lnTo>
                    <a:lnTo>
                      <a:pt x="5" y="42"/>
                    </a:lnTo>
                    <a:lnTo>
                      <a:pt x="4" y="45"/>
                    </a:lnTo>
                    <a:lnTo>
                      <a:pt x="4" y="49"/>
                    </a:lnTo>
                    <a:lnTo>
                      <a:pt x="5" y="52"/>
                    </a:lnTo>
                    <a:lnTo>
                      <a:pt x="6" y="54"/>
                    </a:lnTo>
                    <a:lnTo>
                      <a:pt x="6" y="55"/>
                    </a:lnTo>
                    <a:lnTo>
                      <a:pt x="7" y="57"/>
                    </a:lnTo>
                    <a:lnTo>
                      <a:pt x="9" y="58"/>
                    </a:lnTo>
                    <a:lnTo>
                      <a:pt x="9" y="59"/>
                    </a:lnTo>
                    <a:lnTo>
                      <a:pt x="11" y="61"/>
                    </a:lnTo>
                    <a:lnTo>
                      <a:pt x="12" y="61"/>
                    </a:lnTo>
                    <a:lnTo>
                      <a:pt x="14" y="62"/>
                    </a:lnTo>
                    <a:lnTo>
                      <a:pt x="16" y="63"/>
                    </a:lnTo>
                    <a:lnTo>
                      <a:pt x="18" y="63"/>
                    </a:lnTo>
                    <a:lnTo>
                      <a:pt x="16" y="59"/>
                    </a:lnTo>
                    <a:lnTo>
                      <a:pt x="13" y="55"/>
                    </a:lnTo>
                    <a:lnTo>
                      <a:pt x="12" y="51"/>
                    </a:lnTo>
                    <a:lnTo>
                      <a:pt x="11" y="46"/>
                    </a:lnTo>
                    <a:lnTo>
                      <a:pt x="10" y="42"/>
                    </a:lnTo>
                    <a:lnTo>
                      <a:pt x="9" y="37"/>
                    </a:lnTo>
                    <a:lnTo>
                      <a:pt x="9" y="33"/>
                    </a:lnTo>
                    <a:lnTo>
                      <a:pt x="9" y="28"/>
                    </a:lnTo>
                    <a:lnTo>
                      <a:pt x="9" y="23"/>
                    </a:lnTo>
                    <a:lnTo>
                      <a:pt x="10" y="19"/>
                    </a:lnTo>
                    <a:lnTo>
                      <a:pt x="10" y="16"/>
                    </a:lnTo>
                    <a:lnTo>
                      <a:pt x="10" y="14"/>
                    </a:lnTo>
                    <a:lnTo>
                      <a:pt x="9" y="11"/>
                    </a:lnTo>
                    <a:lnTo>
                      <a:pt x="9" y="10"/>
                    </a:lnTo>
                    <a:lnTo>
                      <a:pt x="8" y="8"/>
                    </a:lnTo>
                    <a:lnTo>
                      <a:pt x="6" y="7"/>
                    </a:lnTo>
                    <a:lnTo>
                      <a:pt x="5" y="5"/>
                    </a:lnTo>
                    <a:lnTo>
                      <a:pt x="3" y="4"/>
                    </a:lnTo>
                    <a:lnTo>
                      <a:pt x="2" y="2"/>
                    </a:lnTo>
                    <a:lnTo>
                      <a:pt x="0" y="0"/>
                    </a:lnTo>
                    <a:lnTo>
                      <a:pt x="5" y="15"/>
                    </a:lnTo>
                  </a:path>
                </a:pathLst>
              </a:custGeom>
              <a:solidFill>
                <a:srgbClr val="FFD8EF"/>
              </a:solidFill>
              <a:ln w="9525" cap="rnd">
                <a:noFill/>
                <a:round/>
                <a:headEnd/>
                <a:tailEnd/>
              </a:ln>
            </p:spPr>
            <p:txBody>
              <a:bodyPr/>
              <a:lstStyle/>
              <a:p>
                <a:endParaRPr lang="en-US"/>
              </a:p>
            </p:txBody>
          </p:sp>
          <p:sp>
            <p:nvSpPr>
              <p:cNvPr id="84746" name="Freeform 778"/>
              <p:cNvSpPr>
                <a:spLocks noChangeAspect="1"/>
              </p:cNvSpPr>
              <p:nvPr/>
            </p:nvSpPr>
            <p:spPr bwMode="auto">
              <a:xfrm>
                <a:off x="5942" y="1262"/>
                <a:ext cx="9" cy="14"/>
              </a:xfrm>
              <a:custGeom>
                <a:avLst/>
                <a:gdLst>
                  <a:gd name="T0" fmla="*/ 0 w 20"/>
                  <a:gd name="T1" fmla="*/ 3 h 29"/>
                  <a:gd name="T2" fmla="*/ 0 w 20"/>
                  <a:gd name="T3" fmla="*/ 3 h 29"/>
                  <a:gd name="T4" fmla="*/ 0 w 20"/>
                  <a:gd name="T5" fmla="*/ 3 h 29"/>
                  <a:gd name="T6" fmla="*/ 0 w 20"/>
                  <a:gd name="T7" fmla="*/ 2 h 29"/>
                  <a:gd name="T8" fmla="*/ 0 w 20"/>
                  <a:gd name="T9" fmla="*/ 2 h 29"/>
                  <a:gd name="T10" fmla="*/ 0 w 20"/>
                  <a:gd name="T11" fmla="*/ 2 h 29"/>
                  <a:gd name="T12" fmla="*/ 0 w 20"/>
                  <a:gd name="T13" fmla="*/ 1 h 29"/>
                  <a:gd name="T14" fmla="*/ 0 w 20"/>
                  <a:gd name="T15" fmla="*/ 1 h 29"/>
                  <a:gd name="T16" fmla="*/ 1 w 20"/>
                  <a:gd name="T17" fmla="*/ 1 h 29"/>
                  <a:gd name="T18" fmla="*/ 1 w 20"/>
                  <a:gd name="T19" fmla="*/ 1 h 29"/>
                  <a:gd name="T20" fmla="*/ 1 w 20"/>
                  <a:gd name="T21" fmla="*/ 0 h 29"/>
                  <a:gd name="T22" fmla="*/ 1 w 20"/>
                  <a:gd name="T23" fmla="*/ 0 h 29"/>
                  <a:gd name="T24" fmla="*/ 1 w 20"/>
                  <a:gd name="T25" fmla="*/ 0 h 29"/>
                  <a:gd name="T26" fmla="*/ 1 w 20"/>
                  <a:gd name="T27" fmla="*/ 0 h 29"/>
                  <a:gd name="T28" fmla="*/ 2 w 20"/>
                  <a:gd name="T29" fmla="*/ 0 h 29"/>
                  <a:gd name="T30" fmla="*/ 2 w 20"/>
                  <a:gd name="T31" fmla="*/ 0 h 29"/>
                  <a:gd name="T32" fmla="*/ 2 w 20"/>
                  <a:gd name="T33" fmla="*/ 0 h 29"/>
                  <a:gd name="T34" fmla="*/ 2 w 20"/>
                  <a:gd name="T35" fmla="*/ 0 h 29"/>
                  <a:gd name="T36" fmla="*/ 2 w 20"/>
                  <a:gd name="T37" fmla="*/ 0 h 29"/>
                  <a:gd name="T38" fmla="*/ 2 w 20"/>
                  <a:gd name="T39" fmla="*/ 0 h 29"/>
                  <a:gd name="T40" fmla="*/ 1 w 20"/>
                  <a:gd name="T41" fmla="*/ 0 h 29"/>
                  <a:gd name="T42" fmla="*/ 1 w 20"/>
                  <a:gd name="T43" fmla="*/ 0 h 29"/>
                  <a:gd name="T44" fmla="*/ 1 w 20"/>
                  <a:gd name="T45" fmla="*/ 1 h 29"/>
                  <a:gd name="T46" fmla="*/ 1 w 20"/>
                  <a:gd name="T47" fmla="*/ 1 h 29"/>
                  <a:gd name="T48" fmla="*/ 1 w 20"/>
                  <a:gd name="T49" fmla="*/ 1 h 29"/>
                  <a:gd name="T50" fmla="*/ 1 w 20"/>
                  <a:gd name="T51" fmla="*/ 2 h 29"/>
                  <a:gd name="T52" fmla="*/ 1 w 20"/>
                  <a:gd name="T53" fmla="*/ 2 h 29"/>
                  <a:gd name="T54" fmla="*/ 1 w 20"/>
                  <a:gd name="T55" fmla="*/ 2 h 29"/>
                  <a:gd name="T56" fmla="*/ 1 w 20"/>
                  <a:gd name="T57" fmla="*/ 2 h 29"/>
                  <a:gd name="T58" fmla="*/ 1 w 20"/>
                  <a:gd name="T59" fmla="*/ 2 h 29"/>
                  <a:gd name="T60" fmla="*/ 1 w 20"/>
                  <a:gd name="T61" fmla="*/ 3 h 29"/>
                  <a:gd name="T62" fmla="*/ 1 w 20"/>
                  <a:gd name="T63" fmla="*/ 3 h 29"/>
                  <a:gd name="T64" fmla="*/ 1 w 20"/>
                  <a:gd name="T65" fmla="*/ 3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9"/>
                  <a:gd name="T101" fmla="*/ 20 w 20"/>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9">
                    <a:moveTo>
                      <a:pt x="6" y="28"/>
                    </a:moveTo>
                    <a:lnTo>
                      <a:pt x="5" y="28"/>
                    </a:lnTo>
                    <a:lnTo>
                      <a:pt x="3" y="28"/>
                    </a:lnTo>
                    <a:lnTo>
                      <a:pt x="2" y="27"/>
                    </a:lnTo>
                    <a:lnTo>
                      <a:pt x="1" y="25"/>
                    </a:lnTo>
                    <a:lnTo>
                      <a:pt x="0" y="25"/>
                    </a:lnTo>
                    <a:lnTo>
                      <a:pt x="0" y="23"/>
                    </a:lnTo>
                    <a:lnTo>
                      <a:pt x="0" y="22"/>
                    </a:lnTo>
                    <a:lnTo>
                      <a:pt x="0" y="20"/>
                    </a:lnTo>
                    <a:lnTo>
                      <a:pt x="0" y="19"/>
                    </a:lnTo>
                    <a:lnTo>
                      <a:pt x="1" y="18"/>
                    </a:lnTo>
                    <a:lnTo>
                      <a:pt x="2" y="16"/>
                    </a:lnTo>
                    <a:lnTo>
                      <a:pt x="3" y="15"/>
                    </a:lnTo>
                    <a:lnTo>
                      <a:pt x="4" y="13"/>
                    </a:lnTo>
                    <a:lnTo>
                      <a:pt x="5" y="12"/>
                    </a:lnTo>
                    <a:lnTo>
                      <a:pt x="6" y="11"/>
                    </a:lnTo>
                    <a:lnTo>
                      <a:pt x="8" y="10"/>
                    </a:lnTo>
                    <a:lnTo>
                      <a:pt x="10" y="9"/>
                    </a:lnTo>
                    <a:lnTo>
                      <a:pt x="11" y="8"/>
                    </a:lnTo>
                    <a:lnTo>
                      <a:pt x="13" y="7"/>
                    </a:lnTo>
                    <a:lnTo>
                      <a:pt x="14" y="6"/>
                    </a:lnTo>
                    <a:lnTo>
                      <a:pt x="15" y="5"/>
                    </a:lnTo>
                    <a:lnTo>
                      <a:pt x="16" y="4"/>
                    </a:lnTo>
                    <a:lnTo>
                      <a:pt x="16" y="3"/>
                    </a:lnTo>
                    <a:lnTo>
                      <a:pt x="17" y="2"/>
                    </a:lnTo>
                    <a:lnTo>
                      <a:pt x="17" y="1"/>
                    </a:lnTo>
                    <a:lnTo>
                      <a:pt x="18" y="1"/>
                    </a:lnTo>
                    <a:lnTo>
                      <a:pt x="19" y="0"/>
                    </a:lnTo>
                    <a:lnTo>
                      <a:pt x="18" y="1"/>
                    </a:lnTo>
                    <a:lnTo>
                      <a:pt x="18" y="2"/>
                    </a:lnTo>
                    <a:lnTo>
                      <a:pt x="18" y="3"/>
                    </a:lnTo>
                    <a:lnTo>
                      <a:pt x="17" y="3"/>
                    </a:lnTo>
                    <a:lnTo>
                      <a:pt x="17" y="4"/>
                    </a:lnTo>
                    <a:lnTo>
                      <a:pt x="17" y="5"/>
                    </a:lnTo>
                    <a:lnTo>
                      <a:pt x="16" y="6"/>
                    </a:lnTo>
                    <a:lnTo>
                      <a:pt x="16" y="7"/>
                    </a:lnTo>
                    <a:lnTo>
                      <a:pt x="16" y="9"/>
                    </a:lnTo>
                    <a:lnTo>
                      <a:pt x="15" y="10"/>
                    </a:lnTo>
                    <a:lnTo>
                      <a:pt x="13" y="12"/>
                    </a:lnTo>
                    <a:lnTo>
                      <a:pt x="12" y="14"/>
                    </a:lnTo>
                    <a:lnTo>
                      <a:pt x="10" y="15"/>
                    </a:lnTo>
                    <a:lnTo>
                      <a:pt x="10" y="16"/>
                    </a:lnTo>
                    <a:lnTo>
                      <a:pt x="9" y="18"/>
                    </a:lnTo>
                    <a:lnTo>
                      <a:pt x="9" y="19"/>
                    </a:lnTo>
                    <a:lnTo>
                      <a:pt x="9" y="21"/>
                    </a:lnTo>
                    <a:lnTo>
                      <a:pt x="9" y="22"/>
                    </a:lnTo>
                    <a:lnTo>
                      <a:pt x="10" y="23"/>
                    </a:lnTo>
                    <a:lnTo>
                      <a:pt x="10" y="24"/>
                    </a:lnTo>
                    <a:lnTo>
                      <a:pt x="11" y="24"/>
                    </a:lnTo>
                    <a:lnTo>
                      <a:pt x="12" y="25"/>
                    </a:lnTo>
                    <a:lnTo>
                      <a:pt x="13" y="25"/>
                    </a:lnTo>
                    <a:lnTo>
                      <a:pt x="14" y="25"/>
                    </a:lnTo>
                    <a:lnTo>
                      <a:pt x="6" y="28"/>
                    </a:lnTo>
                  </a:path>
                </a:pathLst>
              </a:custGeom>
              <a:solidFill>
                <a:srgbClr val="FFD8EF"/>
              </a:solidFill>
              <a:ln w="9525" cap="rnd">
                <a:noFill/>
                <a:round/>
                <a:headEnd/>
                <a:tailEnd/>
              </a:ln>
            </p:spPr>
            <p:txBody>
              <a:bodyPr/>
              <a:lstStyle/>
              <a:p>
                <a:endParaRPr lang="en-US"/>
              </a:p>
            </p:txBody>
          </p:sp>
          <p:sp>
            <p:nvSpPr>
              <p:cNvPr id="84747" name="Freeform 779"/>
              <p:cNvSpPr>
                <a:spLocks noChangeAspect="1"/>
              </p:cNvSpPr>
              <p:nvPr/>
            </p:nvSpPr>
            <p:spPr bwMode="auto">
              <a:xfrm>
                <a:off x="5920" y="1298"/>
                <a:ext cx="10" cy="17"/>
              </a:xfrm>
              <a:custGeom>
                <a:avLst/>
                <a:gdLst>
                  <a:gd name="T0" fmla="*/ 0 w 20"/>
                  <a:gd name="T1" fmla="*/ 1 h 36"/>
                  <a:gd name="T2" fmla="*/ 0 w 20"/>
                  <a:gd name="T3" fmla="*/ 1 h 36"/>
                  <a:gd name="T4" fmla="*/ 0 w 20"/>
                  <a:gd name="T5" fmla="*/ 2 h 36"/>
                  <a:gd name="T6" fmla="*/ 0 w 20"/>
                  <a:gd name="T7" fmla="*/ 2 h 36"/>
                  <a:gd name="T8" fmla="*/ 0 w 20"/>
                  <a:gd name="T9" fmla="*/ 2 h 36"/>
                  <a:gd name="T10" fmla="*/ 0 w 20"/>
                  <a:gd name="T11" fmla="*/ 2 h 36"/>
                  <a:gd name="T12" fmla="*/ 0 w 20"/>
                  <a:gd name="T13" fmla="*/ 3 h 36"/>
                  <a:gd name="T14" fmla="*/ 1 w 20"/>
                  <a:gd name="T15" fmla="*/ 3 h 36"/>
                  <a:gd name="T16" fmla="*/ 1 w 20"/>
                  <a:gd name="T17" fmla="*/ 3 h 36"/>
                  <a:gd name="T18" fmla="*/ 1 w 20"/>
                  <a:gd name="T19" fmla="*/ 3 h 36"/>
                  <a:gd name="T20" fmla="*/ 1 w 20"/>
                  <a:gd name="T21" fmla="*/ 4 h 36"/>
                  <a:gd name="T22" fmla="*/ 1 w 20"/>
                  <a:gd name="T23" fmla="*/ 4 h 36"/>
                  <a:gd name="T24" fmla="*/ 1 w 20"/>
                  <a:gd name="T25" fmla="*/ 4 h 36"/>
                  <a:gd name="T26" fmla="*/ 1 w 20"/>
                  <a:gd name="T27" fmla="*/ 4 h 36"/>
                  <a:gd name="T28" fmla="*/ 1 w 20"/>
                  <a:gd name="T29" fmla="*/ 4 h 36"/>
                  <a:gd name="T30" fmla="*/ 1 w 20"/>
                  <a:gd name="T31" fmla="*/ 4 h 36"/>
                  <a:gd name="T32" fmla="*/ 1 w 20"/>
                  <a:gd name="T33" fmla="*/ 4 h 36"/>
                  <a:gd name="T34" fmla="*/ 1 w 20"/>
                  <a:gd name="T35" fmla="*/ 4 h 36"/>
                  <a:gd name="T36" fmla="*/ 1 w 20"/>
                  <a:gd name="T37" fmla="*/ 4 h 36"/>
                  <a:gd name="T38" fmla="*/ 1 w 20"/>
                  <a:gd name="T39" fmla="*/ 4 h 36"/>
                  <a:gd name="T40" fmla="*/ 1 w 20"/>
                  <a:gd name="T41" fmla="*/ 4 h 36"/>
                  <a:gd name="T42" fmla="*/ 1 w 20"/>
                  <a:gd name="T43" fmla="*/ 4 h 36"/>
                  <a:gd name="T44" fmla="*/ 1 w 20"/>
                  <a:gd name="T45" fmla="*/ 4 h 36"/>
                  <a:gd name="T46" fmla="*/ 1 w 20"/>
                  <a:gd name="T47" fmla="*/ 3 h 36"/>
                  <a:gd name="T48" fmla="*/ 1 w 20"/>
                  <a:gd name="T49" fmla="*/ 3 h 36"/>
                  <a:gd name="T50" fmla="*/ 1 w 20"/>
                  <a:gd name="T51" fmla="*/ 2 h 36"/>
                  <a:gd name="T52" fmla="*/ 1 w 20"/>
                  <a:gd name="T53" fmla="*/ 2 h 36"/>
                  <a:gd name="T54" fmla="*/ 1 w 20"/>
                  <a:gd name="T55" fmla="*/ 1 h 36"/>
                  <a:gd name="T56" fmla="*/ 1 w 20"/>
                  <a:gd name="T57" fmla="*/ 1 h 36"/>
                  <a:gd name="T58" fmla="*/ 1 w 20"/>
                  <a:gd name="T59" fmla="*/ 1 h 36"/>
                  <a:gd name="T60" fmla="*/ 1 w 20"/>
                  <a:gd name="T61" fmla="*/ 0 h 36"/>
                  <a:gd name="T62" fmla="*/ 2 w 20"/>
                  <a:gd name="T63" fmla="*/ 0 h 36"/>
                  <a:gd name="T64" fmla="*/ 3 w 20"/>
                  <a:gd name="T65" fmla="*/ 0 h 36"/>
                  <a:gd name="T66" fmla="*/ 3 w 20"/>
                  <a:gd name="T67" fmla="*/ 0 h 36"/>
                  <a:gd name="T68" fmla="*/ 3 w 20"/>
                  <a:gd name="T69" fmla="*/ 0 h 36"/>
                  <a:gd name="T70" fmla="*/ 2 w 20"/>
                  <a:gd name="T71" fmla="*/ 0 h 36"/>
                  <a:gd name="T72" fmla="*/ 1 w 20"/>
                  <a:gd name="T73" fmla="*/ 0 h 36"/>
                  <a:gd name="T74" fmla="*/ 1 w 20"/>
                  <a:gd name="T75" fmla="*/ 0 h 36"/>
                  <a:gd name="T76" fmla="*/ 1 w 20"/>
                  <a:gd name="T77" fmla="*/ 0 h 36"/>
                  <a:gd name="T78" fmla="*/ 1 w 20"/>
                  <a:gd name="T79" fmla="*/ 0 h 36"/>
                  <a:gd name="T80" fmla="*/ 1 w 20"/>
                  <a:gd name="T81" fmla="*/ 0 h 36"/>
                  <a:gd name="T82" fmla="*/ 1 w 20"/>
                  <a:gd name="T83" fmla="*/ 0 h 36"/>
                  <a:gd name="T84" fmla="*/ 1 w 20"/>
                  <a:gd name="T85" fmla="*/ 0 h 36"/>
                  <a:gd name="T86" fmla="*/ 1 w 20"/>
                  <a:gd name="T87" fmla="*/ 0 h 36"/>
                  <a:gd name="T88" fmla="*/ 0 w 20"/>
                  <a:gd name="T89" fmla="*/ 1 h 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
                  <a:gd name="T136" fmla="*/ 0 h 36"/>
                  <a:gd name="T137" fmla="*/ 20 w 20"/>
                  <a:gd name="T138" fmla="*/ 36 h 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 h="36">
                    <a:moveTo>
                      <a:pt x="0" y="11"/>
                    </a:moveTo>
                    <a:lnTo>
                      <a:pt x="0" y="14"/>
                    </a:lnTo>
                    <a:lnTo>
                      <a:pt x="0" y="16"/>
                    </a:lnTo>
                    <a:lnTo>
                      <a:pt x="0" y="19"/>
                    </a:lnTo>
                    <a:lnTo>
                      <a:pt x="0" y="21"/>
                    </a:lnTo>
                    <a:lnTo>
                      <a:pt x="0" y="24"/>
                    </a:lnTo>
                    <a:lnTo>
                      <a:pt x="0" y="26"/>
                    </a:lnTo>
                    <a:lnTo>
                      <a:pt x="1" y="28"/>
                    </a:lnTo>
                    <a:lnTo>
                      <a:pt x="3" y="30"/>
                    </a:lnTo>
                    <a:lnTo>
                      <a:pt x="4" y="32"/>
                    </a:lnTo>
                    <a:lnTo>
                      <a:pt x="6" y="33"/>
                    </a:lnTo>
                    <a:lnTo>
                      <a:pt x="7" y="34"/>
                    </a:lnTo>
                    <a:lnTo>
                      <a:pt x="8" y="34"/>
                    </a:lnTo>
                    <a:lnTo>
                      <a:pt x="9" y="34"/>
                    </a:lnTo>
                    <a:lnTo>
                      <a:pt x="9" y="35"/>
                    </a:lnTo>
                    <a:lnTo>
                      <a:pt x="10" y="35"/>
                    </a:lnTo>
                    <a:lnTo>
                      <a:pt x="11" y="34"/>
                    </a:lnTo>
                    <a:lnTo>
                      <a:pt x="10" y="30"/>
                    </a:lnTo>
                    <a:lnTo>
                      <a:pt x="9" y="27"/>
                    </a:lnTo>
                    <a:lnTo>
                      <a:pt x="9" y="22"/>
                    </a:lnTo>
                    <a:lnTo>
                      <a:pt x="9" y="18"/>
                    </a:lnTo>
                    <a:lnTo>
                      <a:pt x="9" y="14"/>
                    </a:lnTo>
                    <a:lnTo>
                      <a:pt x="9" y="11"/>
                    </a:lnTo>
                    <a:lnTo>
                      <a:pt x="10" y="8"/>
                    </a:lnTo>
                    <a:lnTo>
                      <a:pt x="12" y="5"/>
                    </a:lnTo>
                    <a:lnTo>
                      <a:pt x="16" y="1"/>
                    </a:lnTo>
                    <a:lnTo>
                      <a:pt x="19" y="0"/>
                    </a:lnTo>
                    <a:lnTo>
                      <a:pt x="18" y="0"/>
                    </a:lnTo>
                    <a:lnTo>
                      <a:pt x="16" y="0"/>
                    </a:lnTo>
                    <a:lnTo>
                      <a:pt x="15" y="0"/>
                    </a:lnTo>
                    <a:lnTo>
                      <a:pt x="12" y="1"/>
                    </a:lnTo>
                    <a:lnTo>
                      <a:pt x="11" y="1"/>
                    </a:lnTo>
                    <a:lnTo>
                      <a:pt x="10" y="1"/>
                    </a:lnTo>
                    <a:lnTo>
                      <a:pt x="9" y="2"/>
                    </a:lnTo>
                    <a:lnTo>
                      <a:pt x="7" y="4"/>
                    </a:lnTo>
                    <a:lnTo>
                      <a:pt x="6" y="5"/>
                    </a:lnTo>
                    <a:lnTo>
                      <a:pt x="4" y="5"/>
                    </a:lnTo>
                    <a:lnTo>
                      <a:pt x="0" y="11"/>
                    </a:lnTo>
                  </a:path>
                </a:pathLst>
              </a:custGeom>
              <a:solidFill>
                <a:srgbClr val="FFD8EF"/>
              </a:solidFill>
              <a:ln w="9525" cap="rnd">
                <a:noFill/>
                <a:round/>
                <a:headEnd/>
                <a:tailEnd/>
              </a:ln>
            </p:spPr>
            <p:txBody>
              <a:bodyPr/>
              <a:lstStyle/>
              <a:p>
                <a:endParaRPr lang="en-US"/>
              </a:p>
            </p:txBody>
          </p:sp>
          <p:sp>
            <p:nvSpPr>
              <p:cNvPr id="84748" name="Freeform 780"/>
              <p:cNvSpPr>
                <a:spLocks noChangeAspect="1"/>
              </p:cNvSpPr>
              <p:nvPr/>
            </p:nvSpPr>
            <p:spPr bwMode="auto">
              <a:xfrm>
                <a:off x="5895" y="1316"/>
                <a:ext cx="21" cy="9"/>
              </a:xfrm>
              <a:custGeom>
                <a:avLst/>
                <a:gdLst>
                  <a:gd name="T0" fmla="*/ 1 w 43"/>
                  <a:gd name="T1" fmla="*/ 0 h 17"/>
                  <a:gd name="T2" fmla="*/ 1 w 43"/>
                  <a:gd name="T3" fmla="*/ 0 h 17"/>
                  <a:gd name="T4" fmla="*/ 1 w 43"/>
                  <a:gd name="T5" fmla="*/ 1 h 17"/>
                  <a:gd name="T6" fmla="*/ 1 w 43"/>
                  <a:gd name="T7" fmla="*/ 1 h 17"/>
                  <a:gd name="T8" fmla="*/ 1 w 43"/>
                  <a:gd name="T9" fmla="*/ 1 h 17"/>
                  <a:gd name="T10" fmla="*/ 1 w 43"/>
                  <a:gd name="T11" fmla="*/ 1 h 17"/>
                  <a:gd name="T12" fmla="*/ 1 w 43"/>
                  <a:gd name="T13" fmla="*/ 1 h 17"/>
                  <a:gd name="T14" fmla="*/ 1 w 43"/>
                  <a:gd name="T15" fmla="*/ 1 h 17"/>
                  <a:gd name="T16" fmla="*/ 1 w 43"/>
                  <a:gd name="T17" fmla="*/ 1 h 17"/>
                  <a:gd name="T18" fmla="*/ 1 w 43"/>
                  <a:gd name="T19" fmla="*/ 1 h 17"/>
                  <a:gd name="T20" fmla="*/ 1 w 43"/>
                  <a:gd name="T21" fmla="*/ 1 h 17"/>
                  <a:gd name="T22" fmla="*/ 1 w 43"/>
                  <a:gd name="T23" fmla="*/ 1 h 17"/>
                  <a:gd name="T24" fmla="*/ 1 w 43"/>
                  <a:gd name="T25" fmla="*/ 1 h 17"/>
                  <a:gd name="T26" fmla="*/ 1 w 43"/>
                  <a:gd name="T27" fmla="*/ 1 h 17"/>
                  <a:gd name="T28" fmla="*/ 1 w 43"/>
                  <a:gd name="T29" fmla="*/ 1 h 17"/>
                  <a:gd name="T30" fmla="*/ 0 w 43"/>
                  <a:gd name="T31" fmla="*/ 1 h 17"/>
                  <a:gd name="T32" fmla="*/ 0 w 43"/>
                  <a:gd name="T33" fmla="*/ 1 h 17"/>
                  <a:gd name="T34" fmla="*/ 0 w 43"/>
                  <a:gd name="T35" fmla="*/ 1 h 17"/>
                  <a:gd name="T36" fmla="*/ 0 w 43"/>
                  <a:gd name="T37" fmla="*/ 1 h 17"/>
                  <a:gd name="T38" fmla="*/ 0 w 43"/>
                  <a:gd name="T39" fmla="*/ 1 h 17"/>
                  <a:gd name="T40" fmla="*/ 0 w 43"/>
                  <a:gd name="T41" fmla="*/ 1 h 17"/>
                  <a:gd name="T42" fmla="*/ 0 w 43"/>
                  <a:gd name="T43" fmla="*/ 1 h 17"/>
                  <a:gd name="T44" fmla="*/ 0 w 43"/>
                  <a:gd name="T45" fmla="*/ 1 h 17"/>
                  <a:gd name="T46" fmla="*/ 0 w 43"/>
                  <a:gd name="T47" fmla="*/ 1 h 17"/>
                  <a:gd name="T48" fmla="*/ 1 w 43"/>
                  <a:gd name="T49" fmla="*/ 1 h 17"/>
                  <a:gd name="T50" fmla="*/ 1 w 43"/>
                  <a:gd name="T51" fmla="*/ 1 h 17"/>
                  <a:gd name="T52" fmla="*/ 2 w 43"/>
                  <a:gd name="T53" fmla="*/ 1 h 17"/>
                  <a:gd name="T54" fmla="*/ 2 w 43"/>
                  <a:gd name="T55" fmla="*/ 1 h 17"/>
                  <a:gd name="T56" fmla="*/ 3 w 43"/>
                  <a:gd name="T57" fmla="*/ 1 h 17"/>
                  <a:gd name="T58" fmla="*/ 3 w 43"/>
                  <a:gd name="T59" fmla="*/ 1 h 17"/>
                  <a:gd name="T60" fmla="*/ 4 w 43"/>
                  <a:gd name="T61" fmla="*/ 2 h 17"/>
                  <a:gd name="T62" fmla="*/ 4 w 43"/>
                  <a:gd name="T63" fmla="*/ 2 h 17"/>
                  <a:gd name="T64" fmla="*/ 5 w 43"/>
                  <a:gd name="T65" fmla="*/ 2 h 17"/>
                  <a:gd name="T66" fmla="*/ 5 w 43"/>
                  <a:gd name="T67" fmla="*/ 2 h 17"/>
                  <a:gd name="T68" fmla="*/ 5 w 43"/>
                  <a:gd name="T69" fmla="*/ 2 h 17"/>
                  <a:gd name="T70" fmla="*/ 4 w 43"/>
                  <a:gd name="T71" fmla="*/ 2 h 17"/>
                  <a:gd name="T72" fmla="*/ 4 w 43"/>
                  <a:gd name="T73" fmla="*/ 1 h 17"/>
                  <a:gd name="T74" fmla="*/ 4 w 43"/>
                  <a:gd name="T75" fmla="*/ 1 h 17"/>
                  <a:gd name="T76" fmla="*/ 3 w 43"/>
                  <a:gd name="T77" fmla="*/ 1 h 17"/>
                  <a:gd name="T78" fmla="*/ 3 w 43"/>
                  <a:gd name="T79" fmla="*/ 1 h 17"/>
                  <a:gd name="T80" fmla="*/ 3 w 43"/>
                  <a:gd name="T81" fmla="*/ 1 h 17"/>
                  <a:gd name="T82" fmla="*/ 2 w 43"/>
                  <a:gd name="T83" fmla="*/ 1 h 17"/>
                  <a:gd name="T84" fmla="*/ 2 w 43"/>
                  <a:gd name="T85" fmla="*/ 0 h 17"/>
                  <a:gd name="T86" fmla="*/ 2 w 43"/>
                  <a:gd name="T87" fmla="*/ 0 h 17"/>
                  <a:gd name="T88" fmla="*/ 1 w 43"/>
                  <a:gd name="T89" fmla="*/ 0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
                  <a:gd name="T136" fmla="*/ 0 h 17"/>
                  <a:gd name="T137" fmla="*/ 43 w 43"/>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 h="17">
                    <a:moveTo>
                      <a:pt x="12" y="0"/>
                    </a:moveTo>
                    <a:lnTo>
                      <a:pt x="12" y="0"/>
                    </a:lnTo>
                    <a:lnTo>
                      <a:pt x="12" y="1"/>
                    </a:lnTo>
                    <a:lnTo>
                      <a:pt x="13" y="1"/>
                    </a:lnTo>
                    <a:lnTo>
                      <a:pt x="11" y="1"/>
                    </a:lnTo>
                    <a:lnTo>
                      <a:pt x="10" y="1"/>
                    </a:lnTo>
                    <a:lnTo>
                      <a:pt x="8" y="1"/>
                    </a:lnTo>
                    <a:lnTo>
                      <a:pt x="7" y="1"/>
                    </a:lnTo>
                    <a:lnTo>
                      <a:pt x="6" y="1"/>
                    </a:lnTo>
                    <a:lnTo>
                      <a:pt x="4" y="1"/>
                    </a:lnTo>
                    <a:lnTo>
                      <a:pt x="3" y="3"/>
                    </a:lnTo>
                    <a:lnTo>
                      <a:pt x="2" y="5"/>
                    </a:lnTo>
                    <a:lnTo>
                      <a:pt x="1" y="7"/>
                    </a:lnTo>
                    <a:lnTo>
                      <a:pt x="0" y="8"/>
                    </a:lnTo>
                    <a:lnTo>
                      <a:pt x="4" y="8"/>
                    </a:lnTo>
                    <a:lnTo>
                      <a:pt x="8" y="7"/>
                    </a:lnTo>
                    <a:lnTo>
                      <a:pt x="13" y="7"/>
                    </a:lnTo>
                    <a:lnTo>
                      <a:pt x="17" y="7"/>
                    </a:lnTo>
                    <a:lnTo>
                      <a:pt x="21" y="8"/>
                    </a:lnTo>
                    <a:lnTo>
                      <a:pt x="26" y="8"/>
                    </a:lnTo>
                    <a:lnTo>
                      <a:pt x="30" y="8"/>
                    </a:lnTo>
                    <a:lnTo>
                      <a:pt x="34" y="12"/>
                    </a:lnTo>
                    <a:lnTo>
                      <a:pt x="38" y="14"/>
                    </a:lnTo>
                    <a:lnTo>
                      <a:pt x="42" y="16"/>
                    </a:lnTo>
                    <a:lnTo>
                      <a:pt x="40" y="14"/>
                    </a:lnTo>
                    <a:lnTo>
                      <a:pt x="38" y="10"/>
                    </a:lnTo>
                    <a:lnTo>
                      <a:pt x="36" y="8"/>
                    </a:lnTo>
                    <a:lnTo>
                      <a:pt x="33" y="5"/>
                    </a:lnTo>
                    <a:lnTo>
                      <a:pt x="31" y="3"/>
                    </a:lnTo>
                    <a:lnTo>
                      <a:pt x="28" y="1"/>
                    </a:lnTo>
                    <a:lnTo>
                      <a:pt x="26" y="1"/>
                    </a:lnTo>
                    <a:lnTo>
                      <a:pt x="23" y="1"/>
                    </a:lnTo>
                    <a:lnTo>
                      <a:pt x="20" y="0"/>
                    </a:lnTo>
                    <a:lnTo>
                      <a:pt x="17" y="0"/>
                    </a:lnTo>
                    <a:lnTo>
                      <a:pt x="12" y="0"/>
                    </a:lnTo>
                  </a:path>
                </a:pathLst>
              </a:custGeom>
              <a:solidFill>
                <a:srgbClr val="FFD8EF"/>
              </a:solidFill>
              <a:ln w="9525" cap="rnd">
                <a:noFill/>
                <a:round/>
                <a:headEnd/>
                <a:tailEnd/>
              </a:ln>
            </p:spPr>
            <p:txBody>
              <a:bodyPr/>
              <a:lstStyle/>
              <a:p>
                <a:endParaRPr lang="en-US"/>
              </a:p>
            </p:txBody>
          </p:sp>
          <p:sp>
            <p:nvSpPr>
              <p:cNvPr id="84749" name="Freeform 781"/>
              <p:cNvSpPr>
                <a:spLocks noChangeAspect="1"/>
              </p:cNvSpPr>
              <p:nvPr/>
            </p:nvSpPr>
            <p:spPr bwMode="auto">
              <a:xfrm>
                <a:off x="5875" y="1184"/>
                <a:ext cx="28" cy="13"/>
              </a:xfrm>
              <a:custGeom>
                <a:avLst/>
                <a:gdLst>
                  <a:gd name="T0" fmla="*/ 0 w 58"/>
                  <a:gd name="T1" fmla="*/ 0 h 26"/>
                  <a:gd name="T2" fmla="*/ 0 w 58"/>
                  <a:gd name="T3" fmla="*/ 1 h 26"/>
                  <a:gd name="T4" fmla="*/ 0 w 58"/>
                  <a:gd name="T5" fmla="*/ 2 h 26"/>
                  <a:gd name="T6" fmla="*/ 1 w 58"/>
                  <a:gd name="T7" fmla="*/ 2 h 26"/>
                  <a:gd name="T8" fmla="*/ 2 w 58"/>
                  <a:gd name="T9" fmla="*/ 3 h 26"/>
                  <a:gd name="T10" fmla="*/ 2 w 58"/>
                  <a:gd name="T11" fmla="*/ 3 h 26"/>
                  <a:gd name="T12" fmla="*/ 3 w 58"/>
                  <a:gd name="T13" fmla="*/ 3 h 26"/>
                  <a:gd name="T14" fmla="*/ 4 w 58"/>
                  <a:gd name="T15" fmla="*/ 3 h 26"/>
                  <a:gd name="T16" fmla="*/ 5 w 58"/>
                  <a:gd name="T17" fmla="*/ 3 h 26"/>
                  <a:gd name="T18" fmla="*/ 6 w 58"/>
                  <a:gd name="T19" fmla="*/ 3 h 26"/>
                  <a:gd name="T20" fmla="*/ 7 w 58"/>
                  <a:gd name="T21" fmla="*/ 3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26"/>
                  <a:gd name="T35" fmla="*/ 58 w 58"/>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26">
                    <a:moveTo>
                      <a:pt x="0" y="0"/>
                    </a:moveTo>
                    <a:lnTo>
                      <a:pt x="3" y="6"/>
                    </a:lnTo>
                    <a:lnTo>
                      <a:pt x="7" y="11"/>
                    </a:lnTo>
                    <a:lnTo>
                      <a:pt x="12" y="16"/>
                    </a:lnTo>
                    <a:lnTo>
                      <a:pt x="17" y="19"/>
                    </a:lnTo>
                    <a:lnTo>
                      <a:pt x="23" y="21"/>
                    </a:lnTo>
                    <a:lnTo>
                      <a:pt x="30" y="23"/>
                    </a:lnTo>
                    <a:lnTo>
                      <a:pt x="37" y="24"/>
                    </a:lnTo>
                    <a:lnTo>
                      <a:pt x="44" y="25"/>
                    </a:lnTo>
                    <a:lnTo>
                      <a:pt x="51" y="25"/>
                    </a:lnTo>
                    <a:lnTo>
                      <a:pt x="57" y="24"/>
                    </a:lnTo>
                  </a:path>
                </a:pathLst>
              </a:custGeom>
              <a:noFill/>
              <a:ln w="12700" cap="rnd">
                <a:solidFill>
                  <a:srgbClr val="CD2417"/>
                </a:solidFill>
                <a:round/>
                <a:headEnd type="none" w="sm" len="sm"/>
                <a:tailEnd type="none" w="sm" len="sm"/>
              </a:ln>
            </p:spPr>
            <p:txBody>
              <a:bodyPr/>
              <a:lstStyle/>
              <a:p>
                <a:endParaRPr lang="en-US"/>
              </a:p>
            </p:txBody>
          </p:sp>
          <p:sp>
            <p:nvSpPr>
              <p:cNvPr id="84750" name="Freeform 782"/>
              <p:cNvSpPr>
                <a:spLocks noChangeAspect="1"/>
              </p:cNvSpPr>
              <p:nvPr/>
            </p:nvSpPr>
            <p:spPr bwMode="auto">
              <a:xfrm>
                <a:off x="5870" y="1190"/>
                <a:ext cx="12" cy="14"/>
              </a:xfrm>
              <a:custGeom>
                <a:avLst/>
                <a:gdLst>
                  <a:gd name="T0" fmla="*/ 2 w 24"/>
                  <a:gd name="T1" fmla="*/ 1 h 28"/>
                  <a:gd name="T2" fmla="*/ 2 w 24"/>
                  <a:gd name="T3" fmla="*/ 1 h 28"/>
                  <a:gd name="T4" fmla="*/ 3 w 24"/>
                  <a:gd name="T5" fmla="*/ 1 h 28"/>
                  <a:gd name="T6" fmla="*/ 3 w 24"/>
                  <a:gd name="T7" fmla="*/ 2 h 28"/>
                  <a:gd name="T8" fmla="*/ 3 w 24"/>
                  <a:gd name="T9" fmla="*/ 2 h 28"/>
                  <a:gd name="T10" fmla="*/ 3 w 24"/>
                  <a:gd name="T11" fmla="*/ 2 h 28"/>
                  <a:gd name="T12" fmla="*/ 3 w 24"/>
                  <a:gd name="T13" fmla="*/ 2 h 28"/>
                  <a:gd name="T14" fmla="*/ 3 w 24"/>
                  <a:gd name="T15" fmla="*/ 3 h 28"/>
                  <a:gd name="T16" fmla="*/ 3 w 24"/>
                  <a:gd name="T17" fmla="*/ 3 h 28"/>
                  <a:gd name="T18" fmla="*/ 3 w 24"/>
                  <a:gd name="T19" fmla="*/ 4 h 28"/>
                  <a:gd name="T20" fmla="*/ 3 w 24"/>
                  <a:gd name="T21" fmla="*/ 4 h 28"/>
                  <a:gd name="T22" fmla="*/ 3 w 24"/>
                  <a:gd name="T23" fmla="*/ 4 h 28"/>
                  <a:gd name="T24" fmla="*/ 3 w 24"/>
                  <a:gd name="T25" fmla="*/ 3 h 28"/>
                  <a:gd name="T26" fmla="*/ 3 w 24"/>
                  <a:gd name="T27" fmla="*/ 3 h 28"/>
                  <a:gd name="T28" fmla="*/ 3 w 24"/>
                  <a:gd name="T29" fmla="*/ 2 h 28"/>
                  <a:gd name="T30" fmla="*/ 2 w 24"/>
                  <a:gd name="T31" fmla="*/ 2 h 28"/>
                  <a:gd name="T32" fmla="*/ 2 w 24"/>
                  <a:gd name="T33" fmla="*/ 1 h 28"/>
                  <a:gd name="T34" fmla="*/ 2 w 24"/>
                  <a:gd name="T35" fmla="*/ 1 h 28"/>
                  <a:gd name="T36" fmla="*/ 2 w 24"/>
                  <a:gd name="T37" fmla="*/ 1 h 28"/>
                  <a:gd name="T38" fmla="*/ 1 w 24"/>
                  <a:gd name="T39" fmla="*/ 1 h 28"/>
                  <a:gd name="T40" fmla="*/ 1 w 24"/>
                  <a:gd name="T41" fmla="*/ 0 h 28"/>
                  <a:gd name="T42" fmla="*/ 0 w 24"/>
                  <a:gd name="T43" fmla="*/ 0 h 28"/>
                  <a:gd name="T44" fmla="*/ 0 w 24"/>
                  <a:gd name="T45" fmla="*/ 0 h 28"/>
                  <a:gd name="T46" fmla="*/ 0 w 24"/>
                  <a:gd name="T47" fmla="*/ 0 h 28"/>
                  <a:gd name="T48" fmla="*/ 0 w 24"/>
                  <a:gd name="T49" fmla="*/ 0 h 28"/>
                  <a:gd name="T50" fmla="*/ 1 w 24"/>
                  <a:gd name="T51" fmla="*/ 0 h 28"/>
                  <a:gd name="T52" fmla="*/ 1 w 24"/>
                  <a:gd name="T53" fmla="*/ 0 h 28"/>
                  <a:gd name="T54" fmla="*/ 1 w 24"/>
                  <a:gd name="T55" fmla="*/ 0 h 28"/>
                  <a:gd name="T56" fmla="*/ 1 w 24"/>
                  <a:gd name="T57" fmla="*/ 0 h 28"/>
                  <a:gd name="T58" fmla="*/ 2 w 24"/>
                  <a:gd name="T59" fmla="*/ 0 h 28"/>
                  <a:gd name="T60" fmla="*/ 2 w 24"/>
                  <a:gd name="T61" fmla="*/ 0 h 28"/>
                  <a:gd name="T62" fmla="*/ 2 w 24"/>
                  <a:gd name="T63" fmla="*/ 1 h 28"/>
                  <a:gd name="T64" fmla="*/ 2 w 24"/>
                  <a:gd name="T65" fmla="*/ 1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28"/>
                  <a:gd name="T101" fmla="*/ 24 w 24"/>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28">
                    <a:moveTo>
                      <a:pt x="15" y="3"/>
                    </a:moveTo>
                    <a:lnTo>
                      <a:pt x="16" y="4"/>
                    </a:lnTo>
                    <a:lnTo>
                      <a:pt x="19" y="6"/>
                    </a:lnTo>
                    <a:lnTo>
                      <a:pt x="20" y="9"/>
                    </a:lnTo>
                    <a:lnTo>
                      <a:pt x="22" y="12"/>
                    </a:lnTo>
                    <a:lnTo>
                      <a:pt x="23" y="14"/>
                    </a:lnTo>
                    <a:lnTo>
                      <a:pt x="23" y="16"/>
                    </a:lnTo>
                    <a:lnTo>
                      <a:pt x="23" y="19"/>
                    </a:lnTo>
                    <a:lnTo>
                      <a:pt x="23" y="22"/>
                    </a:lnTo>
                    <a:lnTo>
                      <a:pt x="21" y="25"/>
                    </a:lnTo>
                    <a:lnTo>
                      <a:pt x="20" y="27"/>
                    </a:lnTo>
                    <a:lnTo>
                      <a:pt x="19" y="22"/>
                    </a:lnTo>
                    <a:lnTo>
                      <a:pt x="19" y="18"/>
                    </a:lnTo>
                    <a:lnTo>
                      <a:pt x="18" y="14"/>
                    </a:lnTo>
                    <a:lnTo>
                      <a:pt x="16" y="11"/>
                    </a:lnTo>
                    <a:lnTo>
                      <a:pt x="14" y="8"/>
                    </a:lnTo>
                    <a:lnTo>
                      <a:pt x="12" y="6"/>
                    </a:lnTo>
                    <a:lnTo>
                      <a:pt x="9" y="3"/>
                    </a:lnTo>
                    <a:lnTo>
                      <a:pt x="6" y="2"/>
                    </a:lnTo>
                    <a:lnTo>
                      <a:pt x="3" y="0"/>
                    </a:lnTo>
                    <a:lnTo>
                      <a:pt x="0" y="0"/>
                    </a:lnTo>
                    <a:lnTo>
                      <a:pt x="1" y="0"/>
                    </a:lnTo>
                    <a:lnTo>
                      <a:pt x="3" y="0"/>
                    </a:lnTo>
                    <a:lnTo>
                      <a:pt x="4" y="0"/>
                    </a:lnTo>
                    <a:lnTo>
                      <a:pt x="7" y="0"/>
                    </a:lnTo>
                    <a:lnTo>
                      <a:pt x="9" y="0"/>
                    </a:lnTo>
                    <a:lnTo>
                      <a:pt x="10" y="0"/>
                    </a:lnTo>
                    <a:lnTo>
                      <a:pt x="13" y="2"/>
                    </a:lnTo>
                    <a:lnTo>
                      <a:pt x="15" y="3"/>
                    </a:lnTo>
                  </a:path>
                </a:pathLst>
              </a:custGeom>
              <a:solidFill>
                <a:srgbClr val="FFD8EF"/>
              </a:solidFill>
              <a:ln w="9525" cap="rnd">
                <a:noFill/>
                <a:round/>
                <a:headEnd/>
                <a:tailEnd/>
              </a:ln>
            </p:spPr>
            <p:txBody>
              <a:bodyPr/>
              <a:lstStyle/>
              <a:p>
                <a:endParaRPr lang="en-US"/>
              </a:p>
            </p:txBody>
          </p:sp>
          <p:sp>
            <p:nvSpPr>
              <p:cNvPr id="84751" name="Freeform 783"/>
              <p:cNvSpPr>
                <a:spLocks noChangeAspect="1"/>
              </p:cNvSpPr>
              <p:nvPr/>
            </p:nvSpPr>
            <p:spPr bwMode="auto">
              <a:xfrm>
                <a:off x="5766" y="1298"/>
                <a:ext cx="22" cy="8"/>
              </a:xfrm>
              <a:custGeom>
                <a:avLst/>
                <a:gdLst>
                  <a:gd name="T0" fmla="*/ 0 w 46"/>
                  <a:gd name="T1" fmla="*/ 1 h 17"/>
                  <a:gd name="T2" fmla="*/ 0 w 46"/>
                  <a:gd name="T3" fmla="*/ 0 h 17"/>
                  <a:gd name="T4" fmla="*/ 0 w 46"/>
                  <a:gd name="T5" fmla="*/ 0 h 17"/>
                  <a:gd name="T6" fmla="*/ 0 w 46"/>
                  <a:gd name="T7" fmla="*/ 0 h 17"/>
                  <a:gd name="T8" fmla="*/ 0 w 46"/>
                  <a:gd name="T9" fmla="*/ 0 h 17"/>
                  <a:gd name="T10" fmla="*/ 1 w 46"/>
                  <a:gd name="T11" fmla="*/ 0 h 17"/>
                  <a:gd name="T12" fmla="*/ 1 w 46"/>
                  <a:gd name="T13" fmla="*/ 0 h 17"/>
                  <a:gd name="T14" fmla="*/ 1 w 46"/>
                  <a:gd name="T15" fmla="*/ 0 h 17"/>
                  <a:gd name="T16" fmla="*/ 1 w 46"/>
                  <a:gd name="T17" fmla="*/ 0 h 17"/>
                  <a:gd name="T18" fmla="*/ 2 w 46"/>
                  <a:gd name="T19" fmla="*/ 0 h 17"/>
                  <a:gd name="T20" fmla="*/ 2 w 46"/>
                  <a:gd name="T21" fmla="*/ 0 h 17"/>
                  <a:gd name="T22" fmla="*/ 2 w 46"/>
                  <a:gd name="T23" fmla="*/ 0 h 17"/>
                  <a:gd name="T24" fmla="*/ 2 w 46"/>
                  <a:gd name="T25" fmla="*/ 0 h 17"/>
                  <a:gd name="T26" fmla="*/ 2 w 46"/>
                  <a:gd name="T27" fmla="*/ 0 h 17"/>
                  <a:gd name="T28" fmla="*/ 3 w 46"/>
                  <a:gd name="T29" fmla="*/ 0 h 17"/>
                  <a:gd name="T30" fmla="*/ 3 w 46"/>
                  <a:gd name="T31" fmla="*/ 0 h 17"/>
                  <a:gd name="T32" fmla="*/ 3 w 46"/>
                  <a:gd name="T33" fmla="*/ 0 h 17"/>
                  <a:gd name="T34" fmla="*/ 4 w 46"/>
                  <a:gd name="T35" fmla="*/ 0 h 17"/>
                  <a:gd name="T36" fmla="*/ 4 w 46"/>
                  <a:gd name="T37" fmla="*/ 0 h 17"/>
                  <a:gd name="T38" fmla="*/ 4 w 46"/>
                  <a:gd name="T39" fmla="*/ 0 h 17"/>
                  <a:gd name="T40" fmla="*/ 5 w 46"/>
                  <a:gd name="T41" fmla="*/ 0 h 17"/>
                  <a:gd name="T42" fmla="*/ 5 w 46"/>
                  <a:gd name="T43" fmla="*/ 0 h 17"/>
                  <a:gd name="T44" fmla="*/ 5 w 46"/>
                  <a:gd name="T45" fmla="*/ 0 h 17"/>
                  <a:gd name="T46" fmla="*/ 5 w 46"/>
                  <a:gd name="T47" fmla="*/ 1 h 17"/>
                  <a:gd name="T48" fmla="*/ 5 w 46"/>
                  <a:gd name="T49" fmla="*/ 1 h 17"/>
                  <a:gd name="T50" fmla="*/ 5 w 46"/>
                  <a:gd name="T51" fmla="*/ 1 h 17"/>
                  <a:gd name="T52" fmla="*/ 4 w 46"/>
                  <a:gd name="T53" fmla="*/ 1 h 17"/>
                  <a:gd name="T54" fmla="*/ 4 w 46"/>
                  <a:gd name="T55" fmla="*/ 1 h 17"/>
                  <a:gd name="T56" fmla="*/ 4 w 46"/>
                  <a:gd name="T57" fmla="*/ 1 h 17"/>
                  <a:gd name="T58" fmla="*/ 4 w 46"/>
                  <a:gd name="T59" fmla="*/ 1 h 17"/>
                  <a:gd name="T60" fmla="*/ 4 w 46"/>
                  <a:gd name="T61" fmla="*/ 1 h 17"/>
                  <a:gd name="T62" fmla="*/ 4 w 46"/>
                  <a:gd name="T63" fmla="*/ 1 h 17"/>
                  <a:gd name="T64" fmla="*/ 3 w 46"/>
                  <a:gd name="T65" fmla="*/ 1 h 17"/>
                  <a:gd name="T66" fmla="*/ 3 w 46"/>
                  <a:gd name="T67" fmla="*/ 1 h 17"/>
                  <a:gd name="T68" fmla="*/ 3 w 46"/>
                  <a:gd name="T69" fmla="*/ 1 h 17"/>
                  <a:gd name="T70" fmla="*/ 2 w 46"/>
                  <a:gd name="T71" fmla="*/ 1 h 17"/>
                  <a:gd name="T72" fmla="*/ 2 w 46"/>
                  <a:gd name="T73" fmla="*/ 1 h 17"/>
                  <a:gd name="T74" fmla="*/ 2 w 46"/>
                  <a:gd name="T75" fmla="*/ 1 h 17"/>
                  <a:gd name="T76" fmla="*/ 1 w 46"/>
                  <a:gd name="T77" fmla="*/ 1 h 17"/>
                  <a:gd name="T78" fmla="*/ 1 w 46"/>
                  <a:gd name="T79" fmla="*/ 1 h 17"/>
                  <a:gd name="T80" fmla="*/ 1 w 46"/>
                  <a:gd name="T81" fmla="*/ 1 h 17"/>
                  <a:gd name="T82" fmla="*/ 0 w 46"/>
                  <a:gd name="T83" fmla="*/ 1 h 17"/>
                  <a:gd name="T84" fmla="*/ 0 w 46"/>
                  <a:gd name="T85" fmla="*/ 1 h 17"/>
                  <a:gd name="T86" fmla="*/ 0 w 46"/>
                  <a:gd name="T87" fmla="*/ 2 h 17"/>
                  <a:gd name="T88" fmla="*/ 0 w 46"/>
                  <a:gd name="T89" fmla="*/ 1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
                  <a:gd name="T136" fmla="*/ 0 h 17"/>
                  <a:gd name="T137" fmla="*/ 46 w 46"/>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 h="17">
                    <a:moveTo>
                      <a:pt x="1" y="8"/>
                    </a:moveTo>
                    <a:lnTo>
                      <a:pt x="2" y="6"/>
                    </a:lnTo>
                    <a:lnTo>
                      <a:pt x="4" y="4"/>
                    </a:lnTo>
                    <a:lnTo>
                      <a:pt x="5" y="2"/>
                    </a:lnTo>
                    <a:lnTo>
                      <a:pt x="7" y="2"/>
                    </a:lnTo>
                    <a:lnTo>
                      <a:pt x="9" y="2"/>
                    </a:lnTo>
                    <a:lnTo>
                      <a:pt x="11" y="0"/>
                    </a:lnTo>
                    <a:lnTo>
                      <a:pt x="12" y="0"/>
                    </a:lnTo>
                    <a:lnTo>
                      <a:pt x="15" y="0"/>
                    </a:lnTo>
                    <a:lnTo>
                      <a:pt x="16" y="0"/>
                    </a:lnTo>
                    <a:lnTo>
                      <a:pt x="18" y="2"/>
                    </a:lnTo>
                    <a:lnTo>
                      <a:pt x="21" y="2"/>
                    </a:lnTo>
                    <a:lnTo>
                      <a:pt x="24" y="2"/>
                    </a:lnTo>
                    <a:lnTo>
                      <a:pt x="26" y="4"/>
                    </a:lnTo>
                    <a:lnTo>
                      <a:pt x="29" y="4"/>
                    </a:lnTo>
                    <a:lnTo>
                      <a:pt x="31" y="6"/>
                    </a:lnTo>
                    <a:lnTo>
                      <a:pt x="34" y="6"/>
                    </a:lnTo>
                    <a:lnTo>
                      <a:pt x="37" y="6"/>
                    </a:lnTo>
                    <a:lnTo>
                      <a:pt x="40" y="6"/>
                    </a:lnTo>
                    <a:lnTo>
                      <a:pt x="43" y="6"/>
                    </a:lnTo>
                    <a:lnTo>
                      <a:pt x="45" y="6"/>
                    </a:lnTo>
                    <a:lnTo>
                      <a:pt x="43" y="8"/>
                    </a:lnTo>
                    <a:lnTo>
                      <a:pt x="43" y="10"/>
                    </a:lnTo>
                    <a:lnTo>
                      <a:pt x="41" y="10"/>
                    </a:lnTo>
                    <a:lnTo>
                      <a:pt x="40" y="10"/>
                    </a:lnTo>
                    <a:lnTo>
                      <a:pt x="38" y="10"/>
                    </a:lnTo>
                    <a:lnTo>
                      <a:pt x="37" y="12"/>
                    </a:lnTo>
                    <a:lnTo>
                      <a:pt x="35" y="12"/>
                    </a:lnTo>
                    <a:lnTo>
                      <a:pt x="34" y="12"/>
                    </a:lnTo>
                    <a:lnTo>
                      <a:pt x="33" y="14"/>
                    </a:lnTo>
                    <a:lnTo>
                      <a:pt x="31" y="14"/>
                    </a:lnTo>
                    <a:lnTo>
                      <a:pt x="28" y="14"/>
                    </a:lnTo>
                    <a:lnTo>
                      <a:pt x="24" y="14"/>
                    </a:lnTo>
                    <a:lnTo>
                      <a:pt x="21" y="14"/>
                    </a:lnTo>
                    <a:lnTo>
                      <a:pt x="18" y="12"/>
                    </a:lnTo>
                    <a:lnTo>
                      <a:pt x="15" y="12"/>
                    </a:lnTo>
                    <a:lnTo>
                      <a:pt x="12" y="10"/>
                    </a:lnTo>
                    <a:lnTo>
                      <a:pt x="9" y="10"/>
                    </a:lnTo>
                    <a:lnTo>
                      <a:pt x="6" y="12"/>
                    </a:lnTo>
                    <a:lnTo>
                      <a:pt x="3" y="14"/>
                    </a:lnTo>
                    <a:lnTo>
                      <a:pt x="0" y="16"/>
                    </a:lnTo>
                    <a:lnTo>
                      <a:pt x="1" y="8"/>
                    </a:lnTo>
                  </a:path>
                </a:pathLst>
              </a:custGeom>
              <a:solidFill>
                <a:srgbClr val="FFD8EF"/>
              </a:solidFill>
              <a:ln w="9525" cap="rnd">
                <a:noFill/>
                <a:round/>
                <a:headEnd/>
                <a:tailEnd/>
              </a:ln>
            </p:spPr>
            <p:txBody>
              <a:bodyPr/>
              <a:lstStyle/>
              <a:p>
                <a:endParaRPr lang="en-US"/>
              </a:p>
            </p:txBody>
          </p:sp>
          <p:sp>
            <p:nvSpPr>
              <p:cNvPr id="84752" name="Freeform 784"/>
              <p:cNvSpPr>
                <a:spLocks noChangeAspect="1"/>
              </p:cNvSpPr>
              <p:nvPr/>
            </p:nvSpPr>
            <p:spPr bwMode="auto">
              <a:xfrm>
                <a:off x="5818" y="1295"/>
                <a:ext cx="24" cy="8"/>
              </a:xfrm>
              <a:custGeom>
                <a:avLst/>
                <a:gdLst>
                  <a:gd name="T0" fmla="*/ 0 w 49"/>
                  <a:gd name="T1" fmla="*/ 0 h 17"/>
                  <a:gd name="T2" fmla="*/ 0 w 49"/>
                  <a:gd name="T3" fmla="*/ 0 h 17"/>
                  <a:gd name="T4" fmla="*/ 0 w 49"/>
                  <a:gd name="T5" fmla="*/ 0 h 17"/>
                  <a:gd name="T6" fmla="*/ 0 w 49"/>
                  <a:gd name="T7" fmla="*/ 0 h 17"/>
                  <a:gd name="T8" fmla="*/ 0 w 49"/>
                  <a:gd name="T9" fmla="*/ 0 h 17"/>
                  <a:gd name="T10" fmla="*/ 0 w 49"/>
                  <a:gd name="T11" fmla="*/ 0 h 17"/>
                  <a:gd name="T12" fmla="*/ 0 w 49"/>
                  <a:gd name="T13" fmla="*/ 0 h 17"/>
                  <a:gd name="T14" fmla="*/ 0 w 49"/>
                  <a:gd name="T15" fmla="*/ 0 h 17"/>
                  <a:gd name="T16" fmla="*/ 0 w 49"/>
                  <a:gd name="T17" fmla="*/ 0 h 17"/>
                  <a:gd name="T18" fmla="*/ 0 w 49"/>
                  <a:gd name="T19" fmla="*/ 0 h 17"/>
                  <a:gd name="T20" fmla="*/ 0 w 49"/>
                  <a:gd name="T21" fmla="*/ 0 h 17"/>
                  <a:gd name="T22" fmla="*/ 0 w 49"/>
                  <a:gd name="T23" fmla="*/ 0 h 17"/>
                  <a:gd name="T24" fmla="*/ 0 w 49"/>
                  <a:gd name="T25" fmla="*/ 1 h 17"/>
                  <a:gd name="T26" fmla="*/ 1 w 49"/>
                  <a:gd name="T27" fmla="*/ 1 h 17"/>
                  <a:gd name="T28" fmla="*/ 1 w 49"/>
                  <a:gd name="T29" fmla="*/ 2 h 17"/>
                  <a:gd name="T30" fmla="*/ 2 w 49"/>
                  <a:gd name="T31" fmla="*/ 2 h 17"/>
                  <a:gd name="T32" fmla="*/ 2 w 49"/>
                  <a:gd name="T33" fmla="*/ 2 h 17"/>
                  <a:gd name="T34" fmla="*/ 3 w 49"/>
                  <a:gd name="T35" fmla="*/ 2 h 17"/>
                  <a:gd name="T36" fmla="*/ 4 w 49"/>
                  <a:gd name="T37" fmla="*/ 1 h 17"/>
                  <a:gd name="T38" fmla="*/ 4 w 49"/>
                  <a:gd name="T39" fmla="*/ 1 h 17"/>
                  <a:gd name="T40" fmla="*/ 5 w 49"/>
                  <a:gd name="T41" fmla="*/ 1 h 17"/>
                  <a:gd name="T42" fmla="*/ 6 w 49"/>
                  <a:gd name="T43" fmla="*/ 0 h 17"/>
                  <a:gd name="T44" fmla="*/ 6 w 49"/>
                  <a:gd name="T45" fmla="*/ 0 h 17"/>
                  <a:gd name="T46" fmla="*/ 5 w 49"/>
                  <a:gd name="T47" fmla="*/ 0 h 17"/>
                  <a:gd name="T48" fmla="*/ 5 w 49"/>
                  <a:gd name="T49" fmla="*/ 0 h 17"/>
                  <a:gd name="T50" fmla="*/ 4 w 49"/>
                  <a:gd name="T51" fmla="*/ 1 h 17"/>
                  <a:gd name="T52" fmla="*/ 4 w 49"/>
                  <a:gd name="T53" fmla="*/ 1 h 17"/>
                  <a:gd name="T54" fmla="*/ 3 w 49"/>
                  <a:gd name="T55" fmla="*/ 1 h 17"/>
                  <a:gd name="T56" fmla="*/ 3 w 49"/>
                  <a:gd name="T57" fmla="*/ 1 h 17"/>
                  <a:gd name="T58" fmla="*/ 2 w 49"/>
                  <a:gd name="T59" fmla="*/ 1 h 17"/>
                  <a:gd name="T60" fmla="*/ 2 w 49"/>
                  <a:gd name="T61" fmla="*/ 0 h 17"/>
                  <a:gd name="T62" fmla="*/ 1 w 49"/>
                  <a:gd name="T63" fmla="*/ 0 h 17"/>
                  <a:gd name="T64" fmla="*/ 1 w 49"/>
                  <a:gd name="T65" fmla="*/ 0 h 17"/>
                  <a:gd name="T66" fmla="*/ 1 w 49"/>
                  <a:gd name="T67" fmla="*/ 0 h 17"/>
                  <a:gd name="T68" fmla="*/ 1 w 49"/>
                  <a:gd name="T69" fmla="*/ 0 h 17"/>
                  <a:gd name="T70" fmla="*/ 1 w 49"/>
                  <a:gd name="T71" fmla="*/ 0 h 17"/>
                  <a:gd name="T72" fmla="*/ 1 w 49"/>
                  <a:gd name="T73" fmla="*/ 0 h 17"/>
                  <a:gd name="T74" fmla="*/ 1 w 49"/>
                  <a:gd name="T75" fmla="*/ 0 h 17"/>
                  <a:gd name="T76" fmla="*/ 1 w 49"/>
                  <a:gd name="T77" fmla="*/ 0 h 17"/>
                  <a:gd name="T78" fmla="*/ 1 w 49"/>
                  <a:gd name="T79" fmla="*/ 0 h 17"/>
                  <a:gd name="T80" fmla="*/ 1 w 49"/>
                  <a:gd name="T81" fmla="*/ 0 h 17"/>
                  <a:gd name="T82" fmla="*/ 1 w 49"/>
                  <a:gd name="T83" fmla="*/ 0 h 17"/>
                  <a:gd name="T84" fmla="*/ 1 w 49"/>
                  <a:gd name="T85" fmla="*/ 0 h 17"/>
                  <a:gd name="T86" fmla="*/ 1 w 49"/>
                  <a:gd name="T87" fmla="*/ 0 h 17"/>
                  <a:gd name="T88" fmla="*/ 0 w 49"/>
                  <a:gd name="T89" fmla="*/ 0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
                  <a:gd name="T136" fmla="*/ 0 h 17"/>
                  <a:gd name="T137" fmla="*/ 49 w 49"/>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 h="17">
                    <a:moveTo>
                      <a:pt x="4" y="2"/>
                    </a:moveTo>
                    <a:lnTo>
                      <a:pt x="3" y="2"/>
                    </a:lnTo>
                    <a:lnTo>
                      <a:pt x="2" y="2"/>
                    </a:lnTo>
                    <a:lnTo>
                      <a:pt x="2" y="4"/>
                    </a:lnTo>
                    <a:lnTo>
                      <a:pt x="1" y="4"/>
                    </a:lnTo>
                    <a:lnTo>
                      <a:pt x="1" y="5"/>
                    </a:lnTo>
                    <a:lnTo>
                      <a:pt x="0" y="5"/>
                    </a:lnTo>
                    <a:lnTo>
                      <a:pt x="4" y="10"/>
                    </a:lnTo>
                    <a:lnTo>
                      <a:pt x="8" y="14"/>
                    </a:lnTo>
                    <a:lnTo>
                      <a:pt x="13" y="16"/>
                    </a:lnTo>
                    <a:lnTo>
                      <a:pt x="18" y="16"/>
                    </a:lnTo>
                    <a:lnTo>
                      <a:pt x="23" y="16"/>
                    </a:lnTo>
                    <a:lnTo>
                      <a:pt x="29" y="16"/>
                    </a:lnTo>
                    <a:lnTo>
                      <a:pt x="34" y="14"/>
                    </a:lnTo>
                    <a:lnTo>
                      <a:pt x="39" y="11"/>
                    </a:lnTo>
                    <a:lnTo>
                      <a:pt x="44" y="10"/>
                    </a:lnTo>
                    <a:lnTo>
                      <a:pt x="48" y="5"/>
                    </a:lnTo>
                    <a:lnTo>
                      <a:pt x="44" y="7"/>
                    </a:lnTo>
                    <a:lnTo>
                      <a:pt x="40" y="7"/>
                    </a:lnTo>
                    <a:lnTo>
                      <a:pt x="36" y="8"/>
                    </a:lnTo>
                    <a:lnTo>
                      <a:pt x="32" y="8"/>
                    </a:lnTo>
                    <a:lnTo>
                      <a:pt x="29" y="8"/>
                    </a:lnTo>
                    <a:lnTo>
                      <a:pt x="25" y="8"/>
                    </a:lnTo>
                    <a:lnTo>
                      <a:pt x="21" y="8"/>
                    </a:lnTo>
                    <a:lnTo>
                      <a:pt x="17" y="7"/>
                    </a:lnTo>
                    <a:lnTo>
                      <a:pt x="13" y="5"/>
                    </a:lnTo>
                    <a:lnTo>
                      <a:pt x="10" y="5"/>
                    </a:lnTo>
                    <a:lnTo>
                      <a:pt x="9" y="5"/>
                    </a:lnTo>
                    <a:lnTo>
                      <a:pt x="9" y="4"/>
                    </a:lnTo>
                    <a:lnTo>
                      <a:pt x="9" y="2"/>
                    </a:lnTo>
                    <a:lnTo>
                      <a:pt x="10" y="1"/>
                    </a:lnTo>
                    <a:lnTo>
                      <a:pt x="11" y="0"/>
                    </a:lnTo>
                    <a:lnTo>
                      <a:pt x="12" y="0"/>
                    </a:lnTo>
                    <a:lnTo>
                      <a:pt x="4" y="2"/>
                    </a:lnTo>
                  </a:path>
                </a:pathLst>
              </a:custGeom>
              <a:solidFill>
                <a:srgbClr val="FFD8EF"/>
              </a:solidFill>
              <a:ln w="9525" cap="rnd">
                <a:noFill/>
                <a:round/>
                <a:headEnd/>
                <a:tailEnd/>
              </a:ln>
            </p:spPr>
            <p:txBody>
              <a:bodyPr/>
              <a:lstStyle/>
              <a:p>
                <a:endParaRPr lang="en-US"/>
              </a:p>
            </p:txBody>
          </p:sp>
          <p:sp>
            <p:nvSpPr>
              <p:cNvPr id="84753" name="Freeform 785"/>
              <p:cNvSpPr>
                <a:spLocks noChangeAspect="1"/>
              </p:cNvSpPr>
              <p:nvPr/>
            </p:nvSpPr>
            <p:spPr bwMode="auto">
              <a:xfrm>
                <a:off x="5897" y="1153"/>
                <a:ext cx="8" cy="9"/>
              </a:xfrm>
              <a:custGeom>
                <a:avLst/>
                <a:gdLst>
                  <a:gd name="T0" fmla="*/ 0 w 17"/>
                  <a:gd name="T1" fmla="*/ 0 h 17"/>
                  <a:gd name="T2" fmla="*/ 0 w 17"/>
                  <a:gd name="T3" fmla="*/ 0 h 17"/>
                  <a:gd name="T4" fmla="*/ 0 w 17"/>
                  <a:gd name="T5" fmla="*/ 0 h 17"/>
                  <a:gd name="T6" fmla="*/ 0 w 17"/>
                  <a:gd name="T7" fmla="*/ 1 h 17"/>
                  <a:gd name="T8" fmla="*/ 0 w 17"/>
                  <a:gd name="T9" fmla="*/ 1 h 17"/>
                  <a:gd name="T10" fmla="*/ 0 w 17"/>
                  <a:gd name="T11" fmla="*/ 1 h 17"/>
                  <a:gd name="T12" fmla="*/ 0 w 17"/>
                  <a:gd name="T13" fmla="*/ 1 h 17"/>
                  <a:gd name="T14" fmla="*/ 0 w 17"/>
                  <a:gd name="T15" fmla="*/ 2 h 17"/>
                  <a:gd name="T16" fmla="*/ 0 w 17"/>
                  <a:gd name="T17" fmla="*/ 2 h 17"/>
                  <a:gd name="T18" fmla="*/ 0 w 17"/>
                  <a:gd name="T19" fmla="*/ 2 h 17"/>
                  <a:gd name="T20" fmla="*/ 0 w 17"/>
                  <a:gd name="T21" fmla="*/ 2 h 17"/>
                  <a:gd name="T22" fmla="*/ 0 w 17"/>
                  <a:gd name="T23" fmla="*/ 2 h 17"/>
                  <a:gd name="T24" fmla="*/ 0 w 17"/>
                  <a:gd name="T25" fmla="*/ 2 h 17"/>
                  <a:gd name="T26" fmla="*/ 0 w 17"/>
                  <a:gd name="T27" fmla="*/ 2 h 17"/>
                  <a:gd name="T28" fmla="*/ 1 w 17"/>
                  <a:gd name="T29" fmla="*/ 2 h 17"/>
                  <a:gd name="T30" fmla="*/ 1 w 17"/>
                  <a:gd name="T31" fmla="*/ 2 h 17"/>
                  <a:gd name="T32" fmla="*/ 1 w 17"/>
                  <a:gd name="T33" fmla="*/ 2 h 17"/>
                  <a:gd name="T34" fmla="*/ 1 w 17"/>
                  <a:gd name="T35" fmla="*/ 2 h 17"/>
                  <a:gd name="T36" fmla="*/ 1 w 17"/>
                  <a:gd name="T37" fmla="*/ 2 h 17"/>
                  <a:gd name="T38" fmla="*/ 1 w 17"/>
                  <a:gd name="T39" fmla="*/ 2 h 17"/>
                  <a:gd name="T40" fmla="*/ 2 w 17"/>
                  <a:gd name="T41" fmla="*/ 2 h 17"/>
                  <a:gd name="T42" fmla="*/ 2 w 17"/>
                  <a:gd name="T43" fmla="*/ 2 h 17"/>
                  <a:gd name="T44" fmla="*/ 2 w 17"/>
                  <a:gd name="T45" fmla="*/ 2 h 17"/>
                  <a:gd name="T46" fmla="*/ 2 w 17"/>
                  <a:gd name="T47" fmla="*/ 2 h 17"/>
                  <a:gd name="T48" fmla="*/ 2 w 17"/>
                  <a:gd name="T49" fmla="*/ 2 h 17"/>
                  <a:gd name="T50" fmla="*/ 2 w 17"/>
                  <a:gd name="T51" fmla="*/ 2 h 17"/>
                  <a:gd name="T52" fmla="*/ 2 w 17"/>
                  <a:gd name="T53" fmla="*/ 1 h 17"/>
                  <a:gd name="T54" fmla="*/ 1 w 17"/>
                  <a:gd name="T55" fmla="*/ 1 h 17"/>
                  <a:gd name="T56" fmla="*/ 1 w 17"/>
                  <a:gd name="T57" fmla="*/ 1 h 17"/>
                  <a:gd name="T58" fmla="*/ 1 w 17"/>
                  <a:gd name="T59" fmla="*/ 0 h 17"/>
                  <a:gd name="T60" fmla="*/ 1 w 17"/>
                  <a:gd name="T61" fmla="*/ 0 h 17"/>
                  <a:gd name="T62" fmla="*/ 1 w 17"/>
                  <a:gd name="T63" fmla="*/ 0 h 17"/>
                  <a:gd name="T64" fmla="*/ 0 w 17"/>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7" y="0"/>
                    </a:moveTo>
                    <a:lnTo>
                      <a:pt x="6" y="0"/>
                    </a:lnTo>
                    <a:lnTo>
                      <a:pt x="3" y="0"/>
                    </a:lnTo>
                    <a:lnTo>
                      <a:pt x="3" y="1"/>
                    </a:lnTo>
                    <a:lnTo>
                      <a:pt x="2" y="3"/>
                    </a:lnTo>
                    <a:lnTo>
                      <a:pt x="1" y="4"/>
                    </a:lnTo>
                    <a:lnTo>
                      <a:pt x="0" y="6"/>
                    </a:lnTo>
                    <a:lnTo>
                      <a:pt x="0" y="9"/>
                    </a:lnTo>
                    <a:lnTo>
                      <a:pt x="0" y="11"/>
                    </a:lnTo>
                    <a:lnTo>
                      <a:pt x="2" y="14"/>
                    </a:lnTo>
                    <a:lnTo>
                      <a:pt x="3" y="14"/>
                    </a:lnTo>
                    <a:lnTo>
                      <a:pt x="4" y="16"/>
                    </a:lnTo>
                    <a:lnTo>
                      <a:pt x="6" y="16"/>
                    </a:lnTo>
                    <a:lnTo>
                      <a:pt x="8" y="16"/>
                    </a:lnTo>
                    <a:lnTo>
                      <a:pt x="11" y="16"/>
                    </a:lnTo>
                    <a:lnTo>
                      <a:pt x="12" y="16"/>
                    </a:lnTo>
                    <a:lnTo>
                      <a:pt x="13" y="16"/>
                    </a:lnTo>
                    <a:lnTo>
                      <a:pt x="14" y="16"/>
                    </a:lnTo>
                    <a:lnTo>
                      <a:pt x="16" y="16"/>
                    </a:lnTo>
                    <a:lnTo>
                      <a:pt x="16" y="14"/>
                    </a:lnTo>
                    <a:lnTo>
                      <a:pt x="16" y="11"/>
                    </a:lnTo>
                    <a:lnTo>
                      <a:pt x="16" y="9"/>
                    </a:lnTo>
                    <a:lnTo>
                      <a:pt x="16" y="6"/>
                    </a:lnTo>
                    <a:lnTo>
                      <a:pt x="14" y="4"/>
                    </a:lnTo>
                    <a:lnTo>
                      <a:pt x="13" y="3"/>
                    </a:lnTo>
                    <a:lnTo>
                      <a:pt x="12" y="0"/>
                    </a:lnTo>
                    <a:lnTo>
                      <a:pt x="11" y="0"/>
                    </a:lnTo>
                    <a:lnTo>
                      <a:pt x="8" y="0"/>
                    </a:lnTo>
                    <a:lnTo>
                      <a:pt x="7" y="0"/>
                    </a:lnTo>
                  </a:path>
                </a:pathLst>
              </a:custGeom>
              <a:solidFill>
                <a:srgbClr val="FFD8EF"/>
              </a:solidFill>
              <a:ln w="9525" cap="rnd">
                <a:noFill/>
                <a:round/>
                <a:headEnd/>
                <a:tailEnd/>
              </a:ln>
            </p:spPr>
            <p:txBody>
              <a:bodyPr/>
              <a:lstStyle/>
              <a:p>
                <a:endParaRPr lang="en-US"/>
              </a:p>
            </p:txBody>
          </p:sp>
          <p:sp>
            <p:nvSpPr>
              <p:cNvPr id="84754" name="Freeform 786"/>
              <p:cNvSpPr>
                <a:spLocks noChangeAspect="1"/>
              </p:cNvSpPr>
              <p:nvPr/>
            </p:nvSpPr>
            <p:spPr bwMode="auto">
              <a:xfrm>
                <a:off x="5812" y="1285"/>
                <a:ext cx="8" cy="8"/>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w 17"/>
                  <a:gd name="T11" fmla="*/ 0 h 17"/>
                  <a:gd name="T12" fmla="*/ 0 w 17"/>
                  <a:gd name="T13" fmla="*/ 0 h 17"/>
                  <a:gd name="T14" fmla="*/ 0 w 17"/>
                  <a:gd name="T15" fmla="*/ 1 h 17"/>
                  <a:gd name="T16" fmla="*/ 0 w 17"/>
                  <a:gd name="T17" fmla="*/ 1 h 17"/>
                  <a:gd name="T18" fmla="*/ 0 w 17"/>
                  <a:gd name="T19" fmla="*/ 1 h 17"/>
                  <a:gd name="T20" fmla="*/ 0 w 17"/>
                  <a:gd name="T21" fmla="*/ 2 h 17"/>
                  <a:gd name="T22" fmla="*/ 0 w 17"/>
                  <a:gd name="T23" fmla="*/ 2 h 17"/>
                  <a:gd name="T24" fmla="*/ 0 w 17"/>
                  <a:gd name="T25" fmla="*/ 2 h 17"/>
                  <a:gd name="T26" fmla="*/ 0 w 17"/>
                  <a:gd name="T27" fmla="*/ 2 h 17"/>
                  <a:gd name="T28" fmla="*/ 0 w 17"/>
                  <a:gd name="T29" fmla="*/ 2 h 17"/>
                  <a:gd name="T30" fmla="*/ 1 w 17"/>
                  <a:gd name="T31" fmla="*/ 2 h 17"/>
                  <a:gd name="T32" fmla="*/ 1 w 17"/>
                  <a:gd name="T33" fmla="*/ 2 h 17"/>
                  <a:gd name="T34" fmla="*/ 1 w 17"/>
                  <a:gd name="T35" fmla="*/ 2 h 17"/>
                  <a:gd name="T36" fmla="*/ 1 w 17"/>
                  <a:gd name="T37" fmla="*/ 2 h 17"/>
                  <a:gd name="T38" fmla="*/ 1 w 17"/>
                  <a:gd name="T39" fmla="*/ 2 h 17"/>
                  <a:gd name="T40" fmla="*/ 1 w 17"/>
                  <a:gd name="T41" fmla="*/ 2 h 17"/>
                  <a:gd name="T42" fmla="*/ 1 w 17"/>
                  <a:gd name="T43" fmla="*/ 2 h 17"/>
                  <a:gd name="T44" fmla="*/ 1 w 17"/>
                  <a:gd name="T45" fmla="*/ 2 h 17"/>
                  <a:gd name="T46" fmla="*/ 2 w 17"/>
                  <a:gd name="T47" fmla="*/ 1 h 17"/>
                  <a:gd name="T48" fmla="*/ 2 w 17"/>
                  <a:gd name="T49" fmla="*/ 1 h 17"/>
                  <a:gd name="T50" fmla="*/ 2 w 17"/>
                  <a:gd name="T51" fmla="*/ 1 h 17"/>
                  <a:gd name="T52" fmla="*/ 1 w 17"/>
                  <a:gd name="T53" fmla="*/ 0 h 17"/>
                  <a:gd name="T54" fmla="*/ 1 w 17"/>
                  <a:gd name="T55" fmla="*/ 0 h 17"/>
                  <a:gd name="T56" fmla="*/ 1 w 17"/>
                  <a:gd name="T57" fmla="*/ 0 h 17"/>
                  <a:gd name="T58" fmla="*/ 1 w 17"/>
                  <a:gd name="T59" fmla="*/ 0 h 17"/>
                  <a:gd name="T60" fmla="*/ 1 w 17"/>
                  <a:gd name="T61" fmla="*/ 0 h 17"/>
                  <a:gd name="T62" fmla="*/ 1 w 17"/>
                  <a:gd name="T63" fmla="*/ 0 h 17"/>
                  <a:gd name="T64" fmla="*/ 0 w 17"/>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4" y="0"/>
                    </a:moveTo>
                    <a:lnTo>
                      <a:pt x="4" y="0"/>
                    </a:lnTo>
                    <a:lnTo>
                      <a:pt x="3" y="1"/>
                    </a:lnTo>
                    <a:lnTo>
                      <a:pt x="1" y="3"/>
                    </a:lnTo>
                    <a:lnTo>
                      <a:pt x="0" y="5"/>
                    </a:lnTo>
                    <a:lnTo>
                      <a:pt x="0" y="7"/>
                    </a:lnTo>
                    <a:lnTo>
                      <a:pt x="0" y="10"/>
                    </a:lnTo>
                    <a:lnTo>
                      <a:pt x="0" y="12"/>
                    </a:lnTo>
                    <a:lnTo>
                      <a:pt x="3" y="16"/>
                    </a:lnTo>
                    <a:lnTo>
                      <a:pt x="4" y="16"/>
                    </a:lnTo>
                    <a:lnTo>
                      <a:pt x="6" y="16"/>
                    </a:lnTo>
                    <a:lnTo>
                      <a:pt x="8" y="16"/>
                    </a:lnTo>
                    <a:lnTo>
                      <a:pt x="9" y="16"/>
                    </a:lnTo>
                    <a:lnTo>
                      <a:pt x="11" y="16"/>
                    </a:lnTo>
                    <a:lnTo>
                      <a:pt x="12" y="16"/>
                    </a:lnTo>
                    <a:lnTo>
                      <a:pt x="14" y="16"/>
                    </a:lnTo>
                    <a:lnTo>
                      <a:pt x="16" y="12"/>
                    </a:lnTo>
                    <a:lnTo>
                      <a:pt x="16" y="10"/>
                    </a:lnTo>
                    <a:lnTo>
                      <a:pt x="16" y="8"/>
                    </a:lnTo>
                    <a:lnTo>
                      <a:pt x="14" y="7"/>
                    </a:lnTo>
                    <a:lnTo>
                      <a:pt x="14" y="5"/>
                    </a:lnTo>
                    <a:lnTo>
                      <a:pt x="12" y="3"/>
                    </a:lnTo>
                    <a:lnTo>
                      <a:pt x="11" y="1"/>
                    </a:lnTo>
                    <a:lnTo>
                      <a:pt x="9" y="0"/>
                    </a:lnTo>
                    <a:lnTo>
                      <a:pt x="8" y="0"/>
                    </a:lnTo>
                    <a:lnTo>
                      <a:pt x="4" y="0"/>
                    </a:lnTo>
                  </a:path>
                </a:pathLst>
              </a:custGeom>
              <a:solidFill>
                <a:srgbClr val="FFD8EF"/>
              </a:solidFill>
              <a:ln w="9525" cap="rnd">
                <a:noFill/>
                <a:round/>
                <a:headEnd/>
                <a:tailEnd/>
              </a:ln>
            </p:spPr>
            <p:txBody>
              <a:bodyPr/>
              <a:lstStyle/>
              <a:p>
                <a:endParaRPr lang="en-US"/>
              </a:p>
            </p:txBody>
          </p:sp>
          <p:sp>
            <p:nvSpPr>
              <p:cNvPr id="84755" name="Freeform 787"/>
              <p:cNvSpPr>
                <a:spLocks noChangeAspect="1"/>
              </p:cNvSpPr>
              <p:nvPr/>
            </p:nvSpPr>
            <p:spPr bwMode="auto">
              <a:xfrm>
                <a:off x="5871" y="1319"/>
                <a:ext cx="8" cy="8"/>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w 17"/>
                  <a:gd name="T11" fmla="*/ 0 h 17"/>
                  <a:gd name="T12" fmla="*/ 0 w 17"/>
                  <a:gd name="T13" fmla="*/ 1 h 17"/>
                  <a:gd name="T14" fmla="*/ 0 w 17"/>
                  <a:gd name="T15" fmla="*/ 1 h 17"/>
                  <a:gd name="T16" fmla="*/ 0 w 17"/>
                  <a:gd name="T17" fmla="*/ 1 h 17"/>
                  <a:gd name="T18" fmla="*/ 0 w 17"/>
                  <a:gd name="T19" fmla="*/ 1 h 17"/>
                  <a:gd name="T20" fmla="*/ 0 w 17"/>
                  <a:gd name="T21" fmla="*/ 1 h 17"/>
                  <a:gd name="T22" fmla="*/ 0 w 17"/>
                  <a:gd name="T23" fmla="*/ 1 h 17"/>
                  <a:gd name="T24" fmla="*/ 0 w 17"/>
                  <a:gd name="T25" fmla="*/ 1 h 17"/>
                  <a:gd name="T26" fmla="*/ 0 w 17"/>
                  <a:gd name="T27" fmla="*/ 2 h 17"/>
                  <a:gd name="T28" fmla="*/ 0 w 17"/>
                  <a:gd name="T29" fmla="*/ 2 h 17"/>
                  <a:gd name="T30" fmla="*/ 1 w 17"/>
                  <a:gd name="T31" fmla="*/ 2 h 17"/>
                  <a:gd name="T32" fmla="*/ 1 w 17"/>
                  <a:gd name="T33" fmla="*/ 2 h 17"/>
                  <a:gd name="T34" fmla="*/ 1 w 17"/>
                  <a:gd name="T35" fmla="*/ 2 h 17"/>
                  <a:gd name="T36" fmla="*/ 1 w 17"/>
                  <a:gd name="T37" fmla="*/ 2 h 17"/>
                  <a:gd name="T38" fmla="*/ 1 w 17"/>
                  <a:gd name="T39" fmla="*/ 1 h 17"/>
                  <a:gd name="T40" fmla="*/ 1 w 17"/>
                  <a:gd name="T41" fmla="*/ 1 h 17"/>
                  <a:gd name="T42" fmla="*/ 1 w 17"/>
                  <a:gd name="T43" fmla="*/ 1 h 17"/>
                  <a:gd name="T44" fmla="*/ 1 w 17"/>
                  <a:gd name="T45" fmla="*/ 1 h 17"/>
                  <a:gd name="T46" fmla="*/ 2 w 17"/>
                  <a:gd name="T47" fmla="*/ 1 h 17"/>
                  <a:gd name="T48" fmla="*/ 2 w 17"/>
                  <a:gd name="T49" fmla="*/ 1 h 17"/>
                  <a:gd name="T50" fmla="*/ 1 w 17"/>
                  <a:gd name="T51" fmla="*/ 1 h 17"/>
                  <a:gd name="T52" fmla="*/ 1 w 17"/>
                  <a:gd name="T53" fmla="*/ 0 h 17"/>
                  <a:gd name="T54" fmla="*/ 1 w 17"/>
                  <a:gd name="T55" fmla="*/ 0 h 17"/>
                  <a:gd name="T56" fmla="*/ 1 w 17"/>
                  <a:gd name="T57" fmla="*/ 0 h 17"/>
                  <a:gd name="T58" fmla="*/ 1 w 17"/>
                  <a:gd name="T59" fmla="*/ 0 h 17"/>
                  <a:gd name="T60" fmla="*/ 1 w 17"/>
                  <a:gd name="T61" fmla="*/ 0 h 17"/>
                  <a:gd name="T62" fmla="*/ 1 w 17"/>
                  <a:gd name="T63" fmla="*/ 0 h 17"/>
                  <a:gd name="T64" fmla="*/ 0 w 17"/>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5" y="0"/>
                    </a:moveTo>
                    <a:lnTo>
                      <a:pt x="4" y="1"/>
                    </a:lnTo>
                    <a:lnTo>
                      <a:pt x="2" y="3"/>
                    </a:lnTo>
                    <a:lnTo>
                      <a:pt x="1" y="3"/>
                    </a:lnTo>
                    <a:lnTo>
                      <a:pt x="0" y="5"/>
                    </a:lnTo>
                    <a:lnTo>
                      <a:pt x="0" y="8"/>
                    </a:lnTo>
                    <a:lnTo>
                      <a:pt x="0" y="10"/>
                    </a:lnTo>
                    <a:lnTo>
                      <a:pt x="1" y="14"/>
                    </a:lnTo>
                    <a:lnTo>
                      <a:pt x="4" y="14"/>
                    </a:lnTo>
                    <a:lnTo>
                      <a:pt x="5" y="16"/>
                    </a:lnTo>
                    <a:lnTo>
                      <a:pt x="7" y="16"/>
                    </a:lnTo>
                    <a:lnTo>
                      <a:pt x="8" y="16"/>
                    </a:lnTo>
                    <a:lnTo>
                      <a:pt x="10" y="16"/>
                    </a:lnTo>
                    <a:lnTo>
                      <a:pt x="11" y="16"/>
                    </a:lnTo>
                    <a:lnTo>
                      <a:pt x="13" y="16"/>
                    </a:lnTo>
                    <a:lnTo>
                      <a:pt x="13" y="14"/>
                    </a:lnTo>
                    <a:lnTo>
                      <a:pt x="14" y="14"/>
                    </a:lnTo>
                    <a:lnTo>
                      <a:pt x="16" y="14"/>
                    </a:lnTo>
                    <a:lnTo>
                      <a:pt x="16" y="10"/>
                    </a:lnTo>
                    <a:lnTo>
                      <a:pt x="14" y="8"/>
                    </a:lnTo>
                    <a:lnTo>
                      <a:pt x="14" y="7"/>
                    </a:lnTo>
                    <a:lnTo>
                      <a:pt x="13" y="5"/>
                    </a:lnTo>
                    <a:lnTo>
                      <a:pt x="13" y="3"/>
                    </a:lnTo>
                    <a:lnTo>
                      <a:pt x="11" y="1"/>
                    </a:lnTo>
                    <a:lnTo>
                      <a:pt x="8" y="1"/>
                    </a:lnTo>
                    <a:lnTo>
                      <a:pt x="8" y="0"/>
                    </a:lnTo>
                    <a:lnTo>
                      <a:pt x="5" y="0"/>
                    </a:lnTo>
                  </a:path>
                </a:pathLst>
              </a:custGeom>
              <a:solidFill>
                <a:srgbClr val="FFD8EF"/>
              </a:solidFill>
              <a:ln w="9525" cap="rnd">
                <a:noFill/>
                <a:round/>
                <a:headEnd/>
                <a:tailEnd/>
              </a:ln>
            </p:spPr>
            <p:txBody>
              <a:bodyPr/>
              <a:lstStyle/>
              <a:p>
                <a:endParaRPr lang="en-US"/>
              </a:p>
            </p:txBody>
          </p:sp>
          <p:sp>
            <p:nvSpPr>
              <p:cNvPr id="84756" name="Freeform 788"/>
              <p:cNvSpPr>
                <a:spLocks noChangeAspect="1"/>
              </p:cNvSpPr>
              <p:nvPr/>
            </p:nvSpPr>
            <p:spPr bwMode="auto">
              <a:xfrm>
                <a:off x="5431" y="1240"/>
                <a:ext cx="32" cy="25"/>
              </a:xfrm>
              <a:custGeom>
                <a:avLst/>
                <a:gdLst>
                  <a:gd name="T0" fmla="*/ 0 w 65"/>
                  <a:gd name="T1" fmla="*/ 0 h 52"/>
                  <a:gd name="T2" fmla="*/ 0 w 65"/>
                  <a:gd name="T3" fmla="*/ 0 h 52"/>
                  <a:gd name="T4" fmla="*/ 0 w 65"/>
                  <a:gd name="T5" fmla="*/ 0 h 52"/>
                  <a:gd name="T6" fmla="*/ 1 w 65"/>
                  <a:gd name="T7" fmla="*/ 0 h 52"/>
                  <a:gd name="T8" fmla="*/ 2 w 65"/>
                  <a:gd name="T9" fmla="*/ 0 h 52"/>
                  <a:gd name="T10" fmla="*/ 3 w 65"/>
                  <a:gd name="T11" fmla="*/ 1 h 52"/>
                  <a:gd name="T12" fmla="*/ 4 w 65"/>
                  <a:gd name="T13" fmla="*/ 1 h 52"/>
                  <a:gd name="T14" fmla="*/ 5 w 65"/>
                  <a:gd name="T15" fmla="*/ 2 h 52"/>
                  <a:gd name="T16" fmla="*/ 6 w 65"/>
                  <a:gd name="T17" fmla="*/ 3 h 52"/>
                  <a:gd name="T18" fmla="*/ 7 w 65"/>
                  <a:gd name="T19" fmla="*/ 4 h 52"/>
                  <a:gd name="T20" fmla="*/ 8 w 65"/>
                  <a:gd name="T21" fmla="*/ 6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52"/>
                  <a:gd name="T35" fmla="*/ 65 w 65"/>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52">
                    <a:moveTo>
                      <a:pt x="0" y="0"/>
                    </a:moveTo>
                    <a:lnTo>
                      <a:pt x="2" y="0"/>
                    </a:lnTo>
                    <a:lnTo>
                      <a:pt x="6" y="1"/>
                    </a:lnTo>
                    <a:lnTo>
                      <a:pt x="11" y="3"/>
                    </a:lnTo>
                    <a:lnTo>
                      <a:pt x="19" y="6"/>
                    </a:lnTo>
                    <a:lnTo>
                      <a:pt x="27" y="10"/>
                    </a:lnTo>
                    <a:lnTo>
                      <a:pt x="35" y="14"/>
                    </a:lnTo>
                    <a:lnTo>
                      <a:pt x="44" y="21"/>
                    </a:lnTo>
                    <a:lnTo>
                      <a:pt x="51" y="29"/>
                    </a:lnTo>
                    <a:lnTo>
                      <a:pt x="58" y="39"/>
                    </a:lnTo>
                    <a:lnTo>
                      <a:pt x="64" y="51"/>
                    </a:lnTo>
                  </a:path>
                </a:pathLst>
              </a:custGeom>
              <a:noFill/>
              <a:ln w="12700" cap="rnd">
                <a:solidFill>
                  <a:srgbClr val="000000"/>
                </a:solidFill>
                <a:round/>
                <a:headEnd type="none" w="sm" len="sm"/>
                <a:tailEnd type="none" w="sm" len="sm"/>
              </a:ln>
            </p:spPr>
            <p:txBody>
              <a:bodyPr/>
              <a:lstStyle/>
              <a:p>
                <a:endParaRPr lang="en-US"/>
              </a:p>
            </p:txBody>
          </p:sp>
          <p:sp>
            <p:nvSpPr>
              <p:cNvPr id="84757" name="Freeform 789"/>
              <p:cNvSpPr>
                <a:spLocks noChangeAspect="1"/>
              </p:cNvSpPr>
              <p:nvPr/>
            </p:nvSpPr>
            <p:spPr bwMode="auto">
              <a:xfrm>
                <a:off x="5407" y="1087"/>
                <a:ext cx="79" cy="22"/>
              </a:xfrm>
              <a:custGeom>
                <a:avLst/>
                <a:gdLst>
                  <a:gd name="T0" fmla="*/ 0 w 161"/>
                  <a:gd name="T1" fmla="*/ 0 h 44"/>
                  <a:gd name="T2" fmla="*/ 0 w 161"/>
                  <a:gd name="T3" fmla="*/ 1 h 44"/>
                  <a:gd name="T4" fmla="*/ 0 w 161"/>
                  <a:gd name="T5" fmla="*/ 1 h 44"/>
                  <a:gd name="T6" fmla="*/ 1 w 161"/>
                  <a:gd name="T7" fmla="*/ 1 h 44"/>
                  <a:gd name="T8" fmla="*/ 2 w 161"/>
                  <a:gd name="T9" fmla="*/ 2 h 44"/>
                  <a:gd name="T10" fmla="*/ 3 w 161"/>
                  <a:gd name="T11" fmla="*/ 3 h 44"/>
                  <a:gd name="T12" fmla="*/ 4 w 161"/>
                  <a:gd name="T13" fmla="*/ 3 h 44"/>
                  <a:gd name="T14" fmla="*/ 5 w 161"/>
                  <a:gd name="T15" fmla="*/ 5 h 44"/>
                  <a:gd name="T16" fmla="*/ 7 w 161"/>
                  <a:gd name="T17" fmla="*/ 5 h 44"/>
                  <a:gd name="T18" fmla="*/ 8 w 161"/>
                  <a:gd name="T19" fmla="*/ 6 h 44"/>
                  <a:gd name="T20" fmla="*/ 10 w 161"/>
                  <a:gd name="T21" fmla="*/ 6 h 44"/>
                  <a:gd name="T22" fmla="*/ 10 w 161"/>
                  <a:gd name="T23" fmla="*/ 6 h 44"/>
                  <a:gd name="T24" fmla="*/ 12 w 161"/>
                  <a:gd name="T25" fmla="*/ 6 h 44"/>
                  <a:gd name="T26" fmla="*/ 13 w 161"/>
                  <a:gd name="T27" fmla="*/ 5 h 44"/>
                  <a:gd name="T28" fmla="*/ 14 w 161"/>
                  <a:gd name="T29" fmla="*/ 5 h 44"/>
                  <a:gd name="T30" fmla="*/ 15 w 161"/>
                  <a:gd name="T31" fmla="*/ 3 h 44"/>
                  <a:gd name="T32" fmla="*/ 16 w 161"/>
                  <a:gd name="T33" fmla="*/ 3 h 44"/>
                  <a:gd name="T34" fmla="*/ 17 w 161"/>
                  <a:gd name="T35" fmla="*/ 3 h 44"/>
                  <a:gd name="T36" fmla="*/ 18 w 161"/>
                  <a:gd name="T37" fmla="*/ 2 h 44"/>
                  <a:gd name="T38" fmla="*/ 18 w 161"/>
                  <a:gd name="T39" fmla="*/ 1 h 44"/>
                  <a:gd name="T40" fmla="*/ 19 w 161"/>
                  <a:gd name="T41" fmla="*/ 1 h 44"/>
                  <a:gd name="T42" fmla="*/ 19 w 161"/>
                  <a:gd name="T43" fmla="*/ 1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44"/>
                  <a:gd name="T68" fmla="*/ 161 w 161"/>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44">
                    <a:moveTo>
                      <a:pt x="0" y="0"/>
                    </a:moveTo>
                    <a:lnTo>
                      <a:pt x="2" y="2"/>
                    </a:lnTo>
                    <a:lnTo>
                      <a:pt x="5" y="5"/>
                    </a:lnTo>
                    <a:lnTo>
                      <a:pt x="10" y="10"/>
                    </a:lnTo>
                    <a:lnTo>
                      <a:pt x="18" y="16"/>
                    </a:lnTo>
                    <a:lnTo>
                      <a:pt x="26" y="22"/>
                    </a:lnTo>
                    <a:lnTo>
                      <a:pt x="37" y="29"/>
                    </a:lnTo>
                    <a:lnTo>
                      <a:pt x="47" y="35"/>
                    </a:lnTo>
                    <a:lnTo>
                      <a:pt x="59" y="40"/>
                    </a:lnTo>
                    <a:lnTo>
                      <a:pt x="72" y="43"/>
                    </a:lnTo>
                    <a:lnTo>
                      <a:pt x="86" y="43"/>
                    </a:lnTo>
                    <a:lnTo>
                      <a:pt x="97" y="43"/>
                    </a:lnTo>
                    <a:lnTo>
                      <a:pt x="108" y="40"/>
                    </a:lnTo>
                    <a:lnTo>
                      <a:pt x="118" y="36"/>
                    </a:lnTo>
                    <a:lnTo>
                      <a:pt x="127" y="31"/>
                    </a:lnTo>
                    <a:lnTo>
                      <a:pt x="135" y="26"/>
                    </a:lnTo>
                    <a:lnTo>
                      <a:pt x="143" y="21"/>
                    </a:lnTo>
                    <a:lnTo>
                      <a:pt x="149" y="16"/>
                    </a:lnTo>
                    <a:lnTo>
                      <a:pt x="154" y="11"/>
                    </a:lnTo>
                    <a:lnTo>
                      <a:pt x="157" y="8"/>
                    </a:lnTo>
                    <a:lnTo>
                      <a:pt x="160" y="7"/>
                    </a:lnTo>
                  </a:path>
                </a:pathLst>
              </a:custGeom>
              <a:noFill/>
              <a:ln w="12700" cap="rnd">
                <a:solidFill>
                  <a:srgbClr val="000000"/>
                </a:solidFill>
                <a:round/>
                <a:headEnd type="none" w="sm" len="sm"/>
                <a:tailEnd type="none" w="sm" len="sm"/>
              </a:ln>
            </p:spPr>
            <p:txBody>
              <a:bodyPr/>
              <a:lstStyle/>
              <a:p>
                <a:endParaRPr lang="en-US"/>
              </a:p>
            </p:txBody>
          </p:sp>
          <p:sp>
            <p:nvSpPr>
              <p:cNvPr id="84758" name="Freeform 790"/>
              <p:cNvSpPr>
                <a:spLocks noChangeAspect="1"/>
              </p:cNvSpPr>
              <p:nvPr/>
            </p:nvSpPr>
            <p:spPr bwMode="auto">
              <a:xfrm>
                <a:off x="5470" y="1098"/>
                <a:ext cx="20" cy="8"/>
              </a:xfrm>
              <a:custGeom>
                <a:avLst/>
                <a:gdLst>
                  <a:gd name="T0" fmla="*/ 0 w 41"/>
                  <a:gd name="T1" fmla="*/ 2 h 17"/>
                  <a:gd name="T2" fmla="*/ 0 w 41"/>
                  <a:gd name="T3" fmla="*/ 2 h 17"/>
                  <a:gd name="T4" fmla="*/ 0 w 41"/>
                  <a:gd name="T5" fmla="*/ 2 h 17"/>
                  <a:gd name="T6" fmla="*/ 0 w 41"/>
                  <a:gd name="T7" fmla="*/ 1 h 17"/>
                  <a:gd name="T8" fmla="*/ 1 w 41"/>
                  <a:gd name="T9" fmla="*/ 1 h 17"/>
                  <a:gd name="T10" fmla="*/ 2 w 41"/>
                  <a:gd name="T11" fmla="*/ 1 h 17"/>
                  <a:gd name="T12" fmla="*/ 2 w 41"/>
                  <a:gd name="T13" fmla="*/ 1 h 17"/>
                  <a:gd name="T14" fmla="*/ 3 w 41"/>
                  <a:gd name="T15" fmla="*/ 1 h 17"/>
                  <a:gd name="T16" fmla="*/ 4 w 41"/>
                  <a:gd name="T17" fmla="*/ 0 h 17"/>
                  <a:gd name="T18" fmla="*/ 4 w 41"/>
                  <a:gd name="T19" fmla="*/ 0 h 17"/>
                  <a:gd name="T20" fmla="*/ 5 w 41"/>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17"/>
                  <a:gd name="T35" fmla="*/ 41 w 4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17">
                    <a:moveTo>
                      <a:pt x="0" y="16"/>
                    </a:moveTo>
                    <a:lnTo>
                      <a:pt x="1" y="16"/>
                    </a:lnTo>
                    <a:lnTo>
                      <a:pt x="3" y="16"/>
                    </a:lnTo>
                    <a:lnTo>
                      <a:pt x="7" y="14"/>
                    </a:lnTo>
                    <a:lnTo>
                      <a:pt x="11" y="12"/>
                    </a:lnTo>
                    <a:lnTo>
                      <a:pt x="16" y="12"/>
                    </a:lnTo>
                    <a:lnTo>
                      <a:pt x="22" y="9"/>
                    </a:lnTo>
                    <a:lnTo>
                      <a:pt x="27" y="8"/>
                    </a:lnTo>
                    <a:lnTo>
                      <a:pt x="32" y="4"/>
                    </a:lnTo>
                    <a:lnTo>
                      <a:pt x="37" y="3"/>
                    </a:lnTo>
                    <a:lnTo>
                      <a:pt x="40" y="0"/>
                    </a:lnTo>
                  </a:path>
                </a:pathLst>
              </a:custGeom>
              <a:noFill/>
              <a:ln w="12700" cap="rnd">
                <a:solidFill>
                  <a:srgbClr val="000000"/>
                </a:solidFill>
                <a:round/>
                <a:headEnd type="none" w="sm" len="sm"/>
                <a:tailEnd type="none" w="sm" len="sm"/>
              </a:ln>
            </p:spPr>
            <p:txBody>
              <a:bodyPr/>
              <a:lstStyle/>
              <a:p>
                <a:endParaRPr lang="en-US"/>
              </a:p>
            </p:txBody>
          </p:sp>
          <p:sp>
            <p:nvSpPr>
              <p:cNvPr id="84759" name="Freeform 791"/>
              <p:cNvSpPr>
                <a:spLocks noChangeAspect="1"/>
              </p:cNvSpPr>
              <p:nvPr/>
            </p:nvSpPr>
            <p:spPr bwMode="auto">
              <a:xfrm>
                <a:off x="5351" y="1392"/>
                <a:ext cx="54" cy="11"/>
              </a:xfrm>
              <a:custGeom>
                <a:avLst/>
                <a:gdLst>
                  <a:gd name="T0" fmla="*/ 0 w 110"/>
                  <a:gd name="T1" fmla="*/ 3 h 22"/>
                  <a:gd name="T2" fmla="*/ 0 w 110"/>
                  <a:gd name="T3" fmla="*/ 3 h 22"/>
                  <a:gd name="T4" fmla="*/ 1 w 110"/>
                  <a:gd name="T5" fmla="*/ 3 h 22"/>
                  <a:gd name="T6" fmla="*/ 3 w 110"/>
                  <a:gd name="T7" fmla="*/ 3 h 22"/>
                  <a:gd name="T8" fmla="*/ 4 w 110"/>
                  <a:gd name="T9" fmla="*/ 2 h 22"/>
                  <a:gd name="T10" fmla="*/ 6 w 110"/>
                  <a:gd name="T11" fmla="*/ 1 h 22"/>
                  <a:gd name="T12" fmla="*/ 7 w 110"/>
                  <a:gd name="T13" fmla="*/ 1 h 22"/>
                  <a:gd name="T14" fmla="*/ 8 w 110"/>
                  <a:gd name="T15" fmla="*/ 1 h 22"/>
                  <a:gd name="T16" fmla="*/ 10 w 110"/>
                  <a:gd name="T17" fmla="*/ 1 h 22"/>
                  <a:gd name="T18" fmla="*/ 11 w 110"/>
                  <a:gd name="T19" fmla="*/ 1 h 22"/>
                  <a:gd name="T20" fmla="*/ 12 w 110"/>
                  <a:gd name="T21" fmla="*/ 1 h 22"/>
                  <a:gd name="T22" fmla="*/ 12 w 110"/>
                  <a:gd name="T23" fmla="*/ 1 h 22"/>
                  <a:gd name="T24" fmla="*/ 12 w 110"/>
                  <a:gd name="T25" fmla="*/ 1 h 22"/>
                  <a:gd name="T26" fmla="*/ 12 w 110"/>
                  <a:gd name="T27" fmla="*/ 1 h 22"/>
                  <a:gd name="T28" fmla="*/ 12 w 110"/>
                  <a:gd name="T29" fmla="*/ 0 h 22"/>
                  <a:gd name="T30" fmla="*/ 12 w 110"/>
                  <a:gd name="T31" fmla="*/ 0 h 22"/>
                  <a:gd name="T32" fmla="*/ 13 w 110"/>
                  <a:gd name="T33" fmla="*/ 0 h 22"/>
                  <a:gd name="T34" fmla="*/ 13 w 110"/>
                  <a:gd name="T35" fmla="*/ 0 h 22"/>
                  <a:gd name="T36" fmla="*/ 13 w 110"/>
                  <a:gd name="T37" fmla="*/ 1 h 22"/>
                  <a:gd name="T38" fmla="*/ 13 w 110"/>
                  <a:gd name="T39" fmla="*/ 1 h 22"/>
                  <a:gd name="T40" fmla="*/ 13 w 110"/>
                  <a:gd name="T41" fmla="*/ 1 h 22"/>
                  <a:gd name="T42" fmla="*/ 13 w 110"/>
                  <a:gd name="T43" fmla="*/ 1 h 22"/>
                  <a:gd name="T44" fmla="*/ 13 w 110"/>
                  <a:gd name="T45" fmla="*/ 1 h 22"/>
                  <a:gd name="T46" fmla="*/ 12 w 110"/>
                  <a:gd name="T47" fmla="*/ 1 h 22"/>
                  <a:gd name="T48" fmla="*/ 12 w 110"/>
                  <a:gd name="T49" fmla="*/ 1 h 22"/>
                  <a:gd name="T50" fmla="*/ 11 w 110"/>
                  <a:gd name="T51" fmla="*/ 1 h 22"/>
                  <a:gd name="T52" fmla="*/ 10 w 110"/>
                  <a:gd name="T53" fmla="*/ 1 h 22"/>
                  <a:gd name="T54" fmla="*/ 10 w 110"/>
                  <a:gd name="T55" fmla="*/ 1 h 22"/>
                  <a:gd name="T56" fmla="*/ 9 w 110"/>
                  <a:gd name="T57" fmla="*/ 1 h 22"/>
                  <a:gd name="T58" fmla="*/ 8 w 110"/>
                  <a:gd name="T59" fmla="*/ 1 h 22"/>
                  <a:gd name="T60" fmla="*/ 7 w 110"/>
                  <a:gd name="T61" fmla="*/ 1 h 22"/>
                  <a:gd name="T62" fmla="*/ 7 w 110"/>
                  <a:gd name="T63" fmla="*/ 1 h 22"/>
                  <a:gd name="T64" fmla="*/ 6 w 110"/>
                  <a:gd name="T65" fmla="*/ 1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2"/>
                  <a:gd name="T101" fmla="*/ 110 w 110"/>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2">
                    <a:moveTo>
                      <a:pt x="0" y="21"/>
                    </a:moveTo>
                    <a:lnTo>
                      <a:pt x="6" y="21"/>
                    </a:lnTo>
                    <a:lnTo>
                      <a:pt x="15" y="20"/>
                    </a:lnTo>
                    <a:lnTo>
                      <a:pt x="25" y="18"/>
                    </a:lnTo>
                    <a:lnTo>
                      <a:pt x="37" y="16"/>
                    </a:lnTo>
                    <a:lnTo>
                      <a:pt x="48" y="14"/>
                    </a:lnTo>
                    <a:lnTo>
                      <a:pt x="60" y="11"/>
                    </a:lnTo>
                    <a:lnTo>
                      <a:pt x="71" y="8"/>
                    </a:lnTo>
                    <a:lnTo>
                      <a:pt x="82" y="5"/>
                    </a:lnTo>
                    <a:lnTo>
                      <a:pt x="91" y="3"/>
                    </a:lnTo>
                    <a:lnTo>
                      <a:pt x="98" y="1"/>
                    </a:lnTo>
                    <a:lnTo>
                      <a:pt x="100" y="1"/>
                    </a:lnTo>
                    <a:lnTo>
                      <a:pt x="102" y="0"/>
                    </a:lnTo>
                    <a:lnTo>
                      <a:pt x="104" y="0"/>
                    </a:lnTo>
                    <a:lnTo>
                      <a:pt x="105" y="0"/>
                    </a:lnTo>
                    <a:lnTo>
                      <a:pt x="107" y="0"/>
                    </a:lnTo>
                    <a:lnTo>
                      <a:pt x="108" y="1"/>
                    </a:lnTo>
                    <a:lnTo>
                      <a:pt x="109" y="1"/>
                    </a:lnTo>
                    <a:lnTo>
                      <a:pt x="108" y="2"/>
                    </a:lnTo>
                    <a:lnTo>
                      <a:pt x="104" y="7"/>
                    </a:lnTo>
                    <a:lnTo>
                      <a:pt x="99" y="10"/>
                    </a:lnTo>
                    <a:lnTo>
                      <a:pt x="95" y="11"/>
                    </a:lnTo>
                    <a:lnTo>
                      <a:pt x="88" y="13"/>
                    </a:lnTo>
                    <a:lnTo>
                      <a:pt x="82" y="14"/>
                    </a:lnTo>
                    <a:lnTo>
                      <a:pt x="76" y="14"/>
                    </a:lnTo>
                    <a:lnTo>
                      <a:pt x="70" y="14"/>
                    </a:lnTo>
                    <a:lnTo>
                      <a:pt x="63" y="14"/>
                    </a:lnTo>
                    <a:lnTo>
                      <a:pt x="57" y="14"/>
                    </a:lnTo>
                    <a:lnTo>
                      <a:pt x="51" y="14"/>
                    </a:lnTo>
                  </a:path>
                </a:pathLst>
              </a:custGeom>
              <a:noFill/>
              <a:ln w="12700" cap="rnd">
                <a:solidFill>
                  <a:srgbClr val="000000"/>
                </a:solidFill>
                <a:round/>
                <a:headEnd type="none" w="sm" len="sm"/>
                <a:tailEnd type="none" w="sm" len="sm"/>
              </a:ln>
            </p:spPr>
            <p:txBody>
              <a:bodyPr/>
              <a:lstStyle/>
              <a:p>
                <a:endParaRPr lang="en-US"/>
              </a:p>
            </p:txBody>
          </p:sp>
          <p:sp>
            <p:nvSpPr>
              <p:cNvPr id="84760" name="Freeform 792"/>
              <p:cNvSpPr>
                <a:spLocks noChangeAspect="1"/>
              </p:cNvSpPr>
              <p:nvPr/>
            </p:nvSpPr>
            <p:spPr bwMode="auto">
              <a:xfrm>
                <a:off x="5362" y="1140"/>
                <a:ext cx="156" cy="102"/>
              </a:xfrm>
              <a:custGeom>
                <a:avLst/>
                <a:gdLst>
                  <a:gd name="T0" fmla="*/ 0 w 321"/>
                  <a:gd name="T1" fmla="*/ 20 h 208"/>
                  <a:gd name="T2" fmla="*/ 1 w 321"/>
                  <a:gd name="T3" fmla="*/ 21 h 208"/>
                  <a:gd name="T4" fmla="*/ 3 w 321"/>
                  <a:gd name="T5" fmla="*/ 22 h 208"/>
                  <a:gd name="T6" fmla="*/ 6 w 321"/>
                  <a:gd name="T7" fmla="*/ 23 h 208"/>
                  <a:gd name="T8" fmla="*/ 10 w 321"/>
                  <a:gd name="T9" fmla="*/ 24 h 208"/>
                  <a:gd name="T10" fmla="*/ 12 w 321"/>
                  <a:gd name="T11" fmla="*/ 24 h 208"/>
                  <a:gd name="T12" fmla="*/ 17 w 321"/>
                  <a:gd name="T13" fmla="*/ 25 h 208"/>
                  <a:gd name="T14" fmla="*/ 19 w 321"/>
                  <a:gd name="T15" fmla="*/ 25 h 208"/>
                  <a:gd name="T16" fmla="*/ 22 w 321"/>
                  <a:gd name="T17" fmla="*/ 25 h 208"/>
                  <a:gd name="T18" fmla="*/ 25 w 321"/>
                  <a:gd name="T19" fmla="*/ 24 h 208"/>
                  <a:gd name="T20" fmla="*/ 27 w 321"/>
                  <a:gd name="T21" fmla="*/ 23 h 208"/>
                  <a:gd name="T22" fmla="*/ 28 w 321"/>
                  <a:gd name="T23" fmla="*/ 22 h 208"/>
                  <a:gd name="T24" fmla="*/ 29 w 321"/>
                  <a:gd name="T25" fmla="*/ 20 h 208"/>
                  <a:gd name="T26" fmla="*/ 31 w 321"/>
                  <a:gd name="T27" fmla="*/ 19 h 208"/>
                  <a:gd name="T28" fmla="*/ 31 w 321"/>
                  <a:gd name="T29" fmla="*/ 18 h 208"/>
                  <a:gd name="T30" fmla="*/ 32 w 321"/>
                  <a:gd name="T31" fmla="*/ 16 h 208"/>
                  <a:gd name="T32" fmla="*/ 32 w 321"/>
                  <a:gd name="T33" fmla="*/ 15 h 208"/>
                  <a:gd name="T34" fmla="*/ 32 w 321"/>
                  <a:gd name="T35" fmla="*/ 14 h 208"/>
                  <a:gd name="T36" fmla="*/ 32 w 321"/>
                  <a:gd name="T37" fmla="*/ 13 h 208"/>
                  <a:gd name="T38" fmla="*/ 32 w 321"/>
                  <a:gd name="T39" fmla="*/ 13 h 208"/>
                  <a:gd name="T40" fmla="*/ 33 w 321"/>
                  <a:gd name="T41" fmla="*/ 12 h 208"/>
                  <a:gd name="T42" fmla="*/ 33 w 321"/>
                  <a:gd name="T43" fmla="*/ 11 h 208"/>
                  <a:gd name="T44" fmla="*/ 34 w 321"/>
                  <a:gd name="T45" fmla="*/ 10 h 208"/>
                  <a:gd name="T46" fmla="*/ 34 w 321"/>
                  <a:gd name="T47" fmla="*/ 9 h 208"/>
                  <a:gd name="T48" fmla="*/ 35 w 321"/>
                  <a:gd name="T49" fmla="*/ 8 h 208"/>
                  <a:gd name="T50" fmla="*/ 35 w 321"/>
                  <a:gd name="T51" fmla="*/ 6 h 208"/>
                  <a:gd name="T52" fmla="*/ 35 w 321"/>
                  <a:gd name="T53" fmla="*/ 5 h 208"/>
                  <a:gd name="T54" fmla="*/ 35 w 321"/>
                  <a:gd name="T55" fmla="*/ 4 h 208"/>
                  <a:gd name="T56" fmla="*/ 36 w 321"/>
                  <a:gd name="T57" fmla="*/ 3 h 208"/>
                  <a:gd name="T58" fmla="*/ 36 w 321"/>
                  <a:gd name="T59" fmla="*/ 2 h 208"/>
                  <a:gd name="T60" fmla="*/ 36 w 321"/>
                  <a:gd name="T61" fmla="*/ 1 h 208"/>
                  <a:gd name="T62" fmla="*/ 36 w 321"/>
                  <a:gd name="T63" fmla="*/ 0 h 208"/>
                  <a:gd name="T64" fmla="*/ 37 w 321"/>
                  <a:gd name="T65" fmla="*/ 0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1"/>
                  <a:gd name="T100" fmla="*/ 0 h 208"/>
                  <a:gd name="T101" fmla="*/ 321 w 321"/>
                  <a:gd name="T102" fmla="*/ 208 h 2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1" h="208">
                    <a:moveTo>
                      <a:pt x="0" y="169"/>
                    </a:moveTo>
                    <a:lnTo>
                      <a:pt x="1" y="170"/>
                    </a:lnTo>
                    <a:lnTo>
                      <a:pt x="4" y="172"/>
                    </a:lnTo>
                    <a:lnTo>
                      <a:pt x="10" y="176"/>
                    </a:lnTo>
                    <a:lnTo>
                      <a:pt x="18" y="179"/>
                    </a:lnTo>
                    <a:lnTo>
                      <a:pt x="27" y="183"/>
                    </a:lnTo>
                    <a:lnTo>
                      <a:pt x="39" y="188"/>
                    </a:lnTo>
                    <a:lnTo>
                      <a:pt x="53" y="192"/>
                    </a:lnTo>
                    <a:lnTo>
                      <a:pt x="68" y="196"/>
                    </a:lnTo>
                    <a:lnTo>
                      <a:pt x="85" y="199"/>
                    </a:lnTo>
                    <a:lnTo>
                      <a:pt x="104" y="201"/>
                    </a:lnTo>
                    <a:lnTo>
                      <a:pt x="123" y="204"/>
                    </a:lnTo>
                    <a:lnTo>
                      <a:pt x="141" y="205"/>
                    </a:lnTo>
                    <a:lnTo>
                      <a:pt x="157" y="206"/>
                    </a:lnTo>
                    <a:lnTo>
                      <a:pt x="171" y="207"/>
                    </a:lnTo>
                    <a:lnTo>
                      <a:pt x="184" y="207"/>
                    </a:lnTo>
                    <a:lnTo>
                      <a:pt x="196" y="206"/>
                    </a:lnTo>
                    <a:lnTo>
                      <a:pt x="206" y="204"/>
                    </a:lnTo>
                    <a:lnTo>
                      <a:pt x="216" y="201"/>
                    </a:lnTo>
                    <a:lnTo>
                      <a:pt x="225" y="196"/>
                    </a:lnTo>
                    <a:lnTo>
                      <a:pt x="234" y="190"/>
                    </a:lnTo>
                    <a:lnTo>
                      <a:pt x="241" y="184"/>
                    </a:lnTo>
                    <a:lnTo>
                      <a:pt x="248" y="178"/>
                    </a:lnTo>
                    <a:lnTo>
                      <a:pt x="254" y="172"/>
                    </a:lnTo>
                    <a:lnTo>
                      <a:pt x="260" y="167"/>
                    </a:lnTo>
                    <a:lnTo>
                      <a:pt x="265" y="162"/>
                    </a:lnTo>
                    <a:lnTo>
                      <a:pt x="269" y="157"/>
                    </a:lnTo>
                    <a:lnTo>
                      <a:pt x="272" y="151"/>
                    </a:lnTo>
                    <a:lnTo>
                      <a:pt x="275" y="145"/>
                    </a:lnTo>
                    <a:lnTo>
                      <a:pt x="276" y="139"/>
                    </a:lnTo>
                    <a:lnTo>
                      <a:pt x="278" y="131"/>
                    </a:lnTo>
                    <a:lnTo>
                      <a:pt x="278" y="124"/>
                    </a:lnTo>
                    <a:lnTo>
                      <a:pt x="278" y="119"/>
                    </a:lnTo>
                    <a:lnTo>
                      <a:pt x="279" y="114"/>
                    </a:lnTo>
                    <a:lnTo>
                      <a:pt x="279" y="111"/>
                    </a:lnTo>
                    <a:lnTo>
                      <a:pt x="279" y="109"/>
                    </a:lnTo>
                    <a:lnTo>
                      <a:pt x="279" y="106"/>
                    </a:lnTo>
                    <a:lnTo>
                      <a:pt x="281" y="104"/>
                    </a:lnTo>
                    <a:lnTo>
                      <a:pt x="282" y="101"/>
                    </a:lnTo>
                    <a:lnTo>
                      <a:pt x="285" y="97"/>
                    </a:lnTo>
                    <a:lnTo>
                      <a:pt x="289" y="91"/>
                    </a:lnTo>
                    <a:lnTo>
                      <a:pt x="292" y="86"/>
                    </a:lnTo>
                    <a:lnTo>
                      <a:pt x="295" y="80"/>
                    </a:lnTo>
                    <a:lnTo>
                      <a:pt x="298" y="74"/>
                    </a:lnTo>
                    <a:lnTo>
                      <a:pt x="299" y="70"/>
                    </a:lnTo>
                    <a:lnTo>
                      <a:pt x="301" y="65"/>
                    </a:lnTo>
                    <a:lnTo>
                      <a:pt x="302" y="60"/>
                    </a:lnTo>
                    <a:lnTo>
                      <a:pt x="304" y="55"/>
                    </a:lnTo>
                    <a:lnTo>
                      <a:pt x="305" y="50"/>
                    </a:lnTo>
                    <a:lnTo>
                      <a:pt x="307" y="44"/>
                    </a:lnTo>
                    <a:lnTo>
                      <a:pt x="310" y="38"/>
                    </a:lnTo>
                    <a:lnTo>
                      <a:pt x="312" y="33"/>
                    </a:lnTo>
                    <a:lnTo>
                      <a:pt x="313" y="27"/>
                    </a:lnTo>
                    <a:lnTo>
                      <a:pt x="314" y="23"/>
                    </a:lnTo>
                    <a:lnTo>
                      <a:pt x="315" y="19"/>
                    </a:lnTo>
                    <a:lnTo>
                      <a:pt x="315" y="16"/>
                    </a:lnTo>
                    <a:lnTo>
                      <a:pt x="315" y="13"/>
                    </a:lnTo>
                    <a:lnTo>
                      <a:pt x="316" y="10"/>
                    </a:lnTo>
                    <a:lnTo>
                      <a:pt x="317" y="7"/>
                    </a:lnTo>
                    <a:lnTo>
                      <a:pt x="317" y="4"/>
                    </a:lnTo>
                    <a:lnTo>
                      <a:pt x="320" y="0"/>
                    </a:lnTo>
                  </a:path>
                </a:pathLst>
              </a:custGeom>
              <a:noFill/>
              <a:ln w="12700" cap="rnd">
                <a:solidFill>
                  <a:srgbClr val="000000"/>
                </a:solidFill>
                <a:round/>
                <a:headEnd type="none" w="sm" len="sm"/>
                <a:tailEnd type="none" w="sm" len="sm"/>
              </a:ln>
            </p:spPr>
            <p:txBody>
              <a:bodyPr/>
              <a:lstStyle/>
              <a:p>
                <a:endParaRPr lang="en-US"/>
              </a:p>
            </p:txBody>
          </p:sp>
          <p:sp>
            <p:nvSpPr>
              <p:cNvPr id="84761" name="Freeform 793"/>
              <p:cNvSpPr>
                <a:spLocks noChangeAspect="1"/>
              </p:cNvSpPr>
              <p:nvPr/>
            </p:nvSpPr>
            <p:spPr bwMode="auto">
              <a:xfrm>
                <a:off x="5434" y="1233"/>
                <a:ext cx="42" cy="57"/>
              </a:xfrm>
              <a:custGeom>
                <a:avLst/>
                <a:gdLst>
                  <a:gd name="T0" fmla="*/ 0 w 86"/>
                  <a:gd name="T1" fmla="*/ 1 h 117"/>
                  <a:gd name="T2" fmla="*/ 0 w 86"/>
                  <a:gd name="T3" fmla="*/ 2 h 117"/>
                  <a:gd name="T4" fmla="*/ 1 w 86"/>
                  <a:gd name="T5" fmla="*/ 2 h 117"/>
                  <a:gd name="T6" fmla="*/ 2 w 86"/>
                  <a:gd name="T7" fmla="*/ 2 h 117"/>
                  <a:gd name="T8" fmla="*/ 3 w 86"/>
                  <a:gd name="T9" fmla="*/ 3 h 117"/>
                  <a:gd name="T10" fmla="*/ 3 w 86"/>
                  <a:gd name="T11" fmla="*/ 3 h 117"/>
                  <a:gd name="T12" fmla="*/ 4 w 86"/>
                  <a:gd name="T13" fmla="*/ 4 h 117"/>
                  <a:gd name="T14" fmla="*/ 5 w 86"/>
                  <a:gd name="T15" fmla="*/ 4 h 117"/>
                  <a:gd name="T16" fmla="*/ 5 w 86"/>
                  <a:gd name="T17" fmla="*/ 5 h 117"/>
                  <a:gd name="T18" fmla="*/ 6 w 86"/>
                  <a:gd name="T19" fmla="*/ 6 h 117"/>
                  <a:gd name="T20" fmla="*/ 7 w 86"/>
                  <a:gd name="T21" fmla="*/ 7 h 117"/>
                  <a:gd name="T22" fmla="*/ 7 w 86"/>
                  <a:gd name="T23" fmla="*/ 7 h 117"/>
                  <a:gd name="T24" fmla="*/ 7 w 86"/>
                  <a:gd name="T25" fmla="*/ 8 h 117"/>
                  <a:gd name="T26" fmla="*/ 7 w 86"/>
                  <a:gd name="T27" fmla="*/ 9 h 117"/>
                  <a:gd name="T28" fmla="*/ 7 w 86"/>
                  <a:gd name="T29" fmla="*/ 9 h 117"/>
                  <a:gd name="T30" fmla="*/ 7 w 86"/>
                  <a:gd name="T31" fmla="*/ 10 h 117"/>
                  <a:gd name="T32" fmla="*/ 7 w 86"/>
                  <a:gd name="T33" fmla="*/ 10 h 117"/>
                  <a:gd name="T34" fmla="*/ 7 w 86"/>
                  <a:gd name="T35" fmla="*/ 11 h 117"/>
                  <a:gd name="T36" fmla="*/ 7 w 86"/>
                  <a:gd name="T37" fmla="*/ 12 h 117"/>
                  <a:gd name="T38" fmla="*/ 7 w 86"/>
                  <a:gd name="T39" fmla="*/ 12 h 117"/>
                  <a:gd name="T40" fmla="*/ 7 w 86"/>
                  <a:gd name="T41" fmla="*/ 13 h 117"/>
                  <a:gd name="T42" fmla="*/ 7 w 86"/>
                  <a:gd name="T43" fmla="*/ 14 h 117"/>
                  <a:gd name="T44" fmla="*/ 7 w 86"/>
                  <a:gd name="T45" fmla="*/ 14 h 117"/>
                  <a:gd name="T46" fmla="*/ 7 w 86"/>
                  <a:gd name="T47" fmla="*/ 14 h 117"/>
                  <a:gd name="T48" fmla="*/ 7 w 86"/>
                  <a:gd name="T49" fmla="*/ 13 h 117"/>
                  <a:gd name="T50" fmla="*/ 7 w 86"/>
                  <a:gd name="T51" fmla="*/ 11 h 117"/>
                  <a:gd name="T52" fmla="*/ 8 w 86"/>
                  <a:gd name="T53" fmla="*/ 11 h 117"/>
                  <a:gd name="T54" fmla="*/ 8 w 86"/>
                  <a:gd name="T55" fmla="*/ 9 h 117"/>
                  <a:gd name="T56" fmla="*/ 8 w 86"/>
                  <a:gd name="T57" fmla="*/ 9 h 117"/>
                  <a:gd name="T58" fmla="*/ 8 w 86"/>
                  <a:gd name="T59" fmla="*/ 8 h 117"/>
                  <a:gd name="T60" fmla="*/ 9 w 86"/>
                  <a:gd name="T61" fmla="*/ 7 h 117"/>
                  <a:gd name="T62" fmla="*/ 9 w 86"/>
                  <a:gd name="T63" fmla="*/ 6 h 117"/>
                  <a:gd name="T64" fmla="*/ 9 w 86"/>
                  <a:gd name="T65" fmla="*/ 5 h 117"/>
                  <a:gd name="T66" fmla="*/ 10 w 86"/>
                  <a:gd name="T67" fmla="*/ 4 h 117"/>
                  <a:gd name="T68" fmla="*/ 10 w 86"/>
                  <a:gd name="T69" fmla="*/ 4 h 117"/>
                  <a:gd name="T70" fmla="*/ 10 w 86"/>
                  <a:gd name="T71" fmla="*/ 4 h 117"/>
                  <a:gd name="T72" fmla="*/ 10 w 86"/>
                  <a:gd name="T73" fmla="*/ 3 h 117"/>
                  <a:gd name="T74" fmla="*/ 10 w 86"/>
                  <a:gd name="T75" fmla="*/ 3 h 117"/>
                  <a:gd name="T76" fmla="*/ 10 w 86"/>
                  <a:gd name="T77" fmla="*/ 3 h 117"/>
                  <a:gd name="T78" fmla="*/ 10 w 86"/>
                  <a:gd name="T79" fmla="*/ 2 h 117"/>
                  <a:gd name="T80" fmla="*/ 10 w 86"/>
                  <a:gd name="T81" fmla="*/ 2 h 117"/>
                  <a:gd name="T82" fmla="*/ 10 w 86"/>
                  <a:gd name="T83" fmla="*/ 1 h 117"/>
                  <a:gd name="T84" fmla="*/ 10 w 86"/>
                  <a:gd name="T85" fmla="*/ 1 h 117"/>
                  <a:gd name="T86" fmla="*/ 10 w 86"/>
                  <a:gd name="T87" fmla="*/ 0 h 117"/>
                  <a:gd name="T88" fmla="*/ 10 w 86"/>
                  <a:gd name="T89" fmla="*/ 0 h 117"/>
                  <a:gd name="T90" fmla="*/ 10 w 86"/>
                  <a:gd name="T91" fmla="*/ 0 h 117"/>
                  <a:gd name="T92" fmla="*/ 10 w 86"/>
                  <a:gd name="T93" fmla="*/ 0 h 117"/>
                  <a:gd name="T94" fmla="*/ 9 w 86"/>
                  <a:gd name="T95" fmla="*/ 0 h 117"/>
                  <a:gd name="T96" fmla="*/ 8 w 86"/>
                  <a:gd name="T97" fmla="*/ 1 h 117"/>
                  <a:gd name="T98" fmla="*/ 7 w 86"/>
                  <a:gd name="T99" fmla="*/ 1 h 117"/>
                  <a:gd name="T100" fmla="*/ 7 w 86"/>
                  <a:gd name="T101" fmla="*/ 1 h 117"/>
                  <a:gd name="T102" fmla="*/ 6 w 86"/>
                  <a:gd name="T103" fmla="*/ 1 h 117"/>
                  <a:gd name="T104" fmla="*/ 5 w 86"/>
                  <a:gd name="T105" fmla="*/ 2 h 117"/>
                  <a:gd name="T106" fmla="*/ 3 w 86"/>
                  <a:gd name="T107" fmla="*/ 2 h 117"/>
                  <a:gd name="T108" fmla="*/ 2 w 86"/>
                  <a:gd name="T109" fmla="*/ 2 h 117"/>
                  <a:gd name="T110" fmla="*/ 1 w 86"/>
                  <a:gd name="T111" fmla="*/ 2 h 117"/>
                  <a:gd name="T112" fmla="*/ 0 w 86"/>
                  <a:gd name="T113" fmla="*/ 1 h 117"/>
                  <a:gd name="T114" fmla="*/ 0 w 86"/>
                  <a:gd name="T115" fmla="*/ 1 h 117"/>
                  <a:gd name="T116" fmla="*/ 0 w 86"/>
                  <a:gd name="T117" fmla="*/ 1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
                  <a:gd name="T178" fmla="*/ 0 h 117"/>
                  <a:gd name="T179" fmla="*/ 86 w 86"/>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 h="117">
                    <a:moveTo>
                      <a:pt x="2" y="15"/>
                    </a:moveTo>
                    <a:lnTo>
                      <a:pt x="6" y="16"/>
                    </a:lnTo>
                    <a:lnTo>
                      <a:pt x="12" y="19"/>
                    </a:lnTo>
                    <a:lnTo>
                      <a:pt x="19" y="22"/>
                    </a:lnTo>
                    <a:lnTo>
                      <a:pt x="25" y="25"/>
                    </a:lnTo>
                    <a:lnTo>
                      <a:pt x="31" y="29"/>
                    </a:lnTo>
                    <a:lnTo>
                      <a:pt x="37" y="35"/>
                    </a:lnTo>
                    <a:lnTo>
                      <a:pt x="43" y="40"/>
                    </a:lnTo>
                    <a:lnTo>
                      <a:pt x="48" y="47"/>
                    </a:lnTo>
                    <a:lnTo>
                      <a:pt x="53" y="55"/>
                    </a:lnTo>
                    <a:lnTo>
                      <a:pt x="57" y="64"/>
                    </a:lnTo>
                    <a:lnTo>
                      <a:pt x="58" y="70"/>
                    </a:lnTo>
                    <a:lnTo>
                      <a:pt x="59" y="75"/>
                    </a:lnTo>
                    <a:lnTo>
                      <a:pt x="60" y="80"/>
                    </a:lnTo>
                    <a:lnTo>
                      <a:pt x="61" y="86"/>
                    </a:lnTo>
                    <a:lnTo>
                      <a:pt x="62" y="91"/>
                    </a:lnTo>
                    <a:lnTo>
                      <a:pt x="63" y="96"/>
                    </a:lnTo>
                    <a:lnTo>
                      <a:pt x="63" y="102"/>
                    </a:lnTo>
                    <a:lnTo>
                      <a:pt x="63" y="106"/>
                    </a:lnTo>
                    <a:lnTo>
                      <a:pt x="63" y="111"/>
                    </a:lnTo>
                    <a:lnTo>
                      <a:pt x="63" y="116"/>
                    </a:lnTo>
                    <a:lnTo>
                      <a:pt x="63" y="108"/>
                    </a:lnTo>
                    <a:lnTo>
                      <a:pt x="64" y="99"/>
                    </a:lnTo>
                    <a:lnTo>
                      <a:pt x="65" y="92"/>
                    </a:lnTo>
                    <a:lnTo>
                      <a:pt x="66" y="83"/>
                    </a:lnTo>
                    <a:lnTo>
                      <a:pt x="68" y="75"/>
                    </a:lnTo>
                    <a:lnTo>
                      <a:pt x="70" y="67"/>
                    </a:lnTo>
                    <a:lnTo>
                      <a:pt x="73" y="59"/>
                    </a:lnTo>
                    <a:lnTo>
                      <a:pt x="76" y="51"/>
                    </a:lnTo>
                    <a:lnTo>
                      <a:pt x="79" y="44"/>
                    </a:lnTo>
                    <a:lnTo>
                      <a:pt x="83" y="36"/>
                    </a:lnTo>
                    <a:lnTo>
                      <a:pt x="84" y="33"/>
                    </a:lnTo>
                    <a:lnTo>
                      <a:pt x="85" y="31"/>
                    </a:lnTo>
                    <a:lnTo>
                      <a:pt x="84" y="27"/>
                    </a:lnTo>
                    <a:lnTo>
                      <a:pt x="84" y="24"/>
                    </a:lnTo>
                    <a:lnTo>
                      <a:pt x="83" y="20"/>
                    </a:lnTo>
                    <a:lnTo>
                      <a:pt x="82" y="17"/>
                    </a:lnTo>
                    <a:lnTo>
                      <a:pt x="82" y="13"/>
                    </a:lnTo>
                    <a:lnTo>
                      <a:pt x="82" y="10"/>
                    </a:lnTo>
                    <a:lnTo>
                      <a:pt x="82" y="6"/>
                    </a:lnTo>
                    <a:lnTo>
                      <a:pt x="83" y="3"/>
                    </a:lnTo>
                    <a:lnTo>
                      <a:pt x="83" y="0"/>
                    </a:lnTo>
                    <a:lnTo>
                      <a:pt x="77" y="5"/>
                    </a:lnTo>
                    <a:lnTo>
                      <a:pt x="71" y="8"/>
                    </a:lnTo>
                    <a:lnTo>
                      <a:pt x="64" y="11"/>
                    </a:lnTo>
                    <a:lnTo>
                      <a:pt x="57" y="13"/>
                    </a:lnTo>
                    <a:lnTo>
                      <a:pt x="49" y="15"/>
                    </a:lnTo>
                    <a:lnTo>
                      <a:pt x="41" y="16"/>
                    </a:lnTo>
                    <a:lnTo>
                      <a:pt x="31" y="16"/>
                    </a:lnTo>
                    <a:lnTo>
                      <a:pt x="22" y="16"/>
                    </a:lnTo>
                    <a:lnTo>
                      <a:pt x="12" y="16"/>
                    </a:lnTo>
                    <a:lnTo>
                      <a:pt x="0" y="15"/>
                    </a:lnTo>
                    <a:lnTo>
                      <a:pt x="2" y="15"/>
                    </a:lnTo>
                  </a:path>
                </a:pathLst>
              </a:custGeom>
              <a:noFill/>
              <a:ln w="12700" cap="rnd">
                <a:solidFill>
                  <a:srgbClr val="000000"/>
                </a:solidFill>
                <a:round/>
                <a:headEnd type="none" w="sm" len="sm"/>
                <a:tailEnd type="none" w="sm" len="sm"/>
              </a:ln>
            </p:spPr>
            <p:txBody>
              <a:bodyPr/>
              <a:lstStyle/>
              <a:p>
                <a:endParaRPr lang="en-US"/>
              </a:p>
            </p:txBody>
          </p:sp>
          <p:sp>
            <p:nvSpPr>
              <p:cNvPr id="84762" name="Freeform 794"/>
              <p:cNvSpPr>
                <a:spLocks noChangeAspect="1"/>
              </p:cNvSpPr>
              <p:nvPr/>
            </p:nvSpPr>
            <p:spPr bwMode="auto">
              <a:xfrm>
                <a:off x="5434" y="1233"/>
                <a:ext cx="42" cy="57"/>
              </a:xfrm>
              <a:custGeom>
                <a:avLst/>
                <a:gdLst>
                  <a:gd name="T0" fmla="*/ 0 w 86"/>
                  <a:gd name="T1" fmla="*/ 1 h 117"/>
                  <a:gd name="T2" fmla="*/ 0 w 86"/>
                  <a:gd name="T3" fmla="*/ 2 h 117"/>
                  <a:gd name="T4" fmla="*/ 1 w 86"/>
                  <a:gd name="T5" fmla="*/ 2 h 117"/>
                  <a:gd name="T6" fmla="*/ 2 w 86"/>
                  <a:gd name="T7" fmla="*/ 2 h 117"/>
                  <a:gd name="T8" fmla="*/ 3 w 86"/>
                  <a:gd name="T9" fmla="*/ 3 h 117"/>
                  <a:gd name="T10" fmla="*/ 3 w 86"/>
                  <a:gd name="T11" fmla="*/ 3 h 117"/>
                  <a:gd name="T12" fmla="*/ 4 w 86"/>
                  <a:gd name="T13" fmla="*/ 4 h 117"/>
                  <a:gd name="T14" fmla="*/ 5 w 86"/>
                  <a:gd name="T15" fmla="*/ 4 h 117"/>
                  <a:gd name="T16" fmla="*/ 5 w 86"/>
                  <a:gd name="T17" fmla="*/ 5 h 117"/>
                  <a:gd name="T18" fmla="*/ 6 w 86"/>
                  <a:gd name="T19" fmla="*/ 6 h 117"/>
                  <a:gd name="T20" fmla="*/ 7 w 86"/>
                  <a:gd name="T21" fmla="*/ 7 h 117"/>
                  <a:gd name="T22" fmla="*/ 7 w 86"/>
                  <a:gd name="T23" fmla="*/ 7 h 117"/>
                  <a:gd name="T24" fmla="*/ 7 w 86"/>
                  <a:gd name="T25" fmla="*/ 8 h 117"/>
                  <a:gd name="T26" fmla="*/ 7 w 86"/>
                  <a:gd name="T27" fmla="*/ 9 h 117"/>
                  <a:gd name="T28" fmla="*/ 7 w 86"/>
                  <a:gd name="T29" fmla="*/ 9 h 117"/>
                  <a:gd name="T30" fmla="*/ 7 w 86"/>
                  <a:gd name="T31" fmla="*/ 10 h 117"/>
                  <a:gd name="T32" fmla="*/ 7 w 86"/>
                  <a:gd name="T33" fmla="*/ 10 h 117"/>
                  <a:gd name="T34" fmla="*/ 7 w 86"/>
                  <a:gd name="T35" fmla="*/ 11 h 117"/>
                  <a:gd name="T36" fmla="*/ 7 w 86"/>
                  <a:gd name="T37" fmla="*/ 12 h 117"/>
                  <a:gd name="T38" fmla="*/ 7 w 86"/>
                  <a:gd name="T39" fmla="*/ 12 h 117"/>
                  <a:gd name="T40" fmla="*/ 7 w 86"/>
                  <a:gd name="T41" fmla="*/ 13 h 117"/>
                  <a:gd name="T42" fmla="*/ 7 w 86"/>
                  <a:gd name="T43" fmla="*/ 14 h 117"/>
                  <a:gd name="T44" fmla="*/ 7 w 86"/>
                  <a:gd name="T45" fmla="*/ 14 h 117"/>
                  <a:gd name="T46" fmla="*/ 7 w 86"/>
                  <a:gd name="T47" fmla="*/ 14 h 117"/>
                  <a:gd name="T48" fmla="*/ 7 w 86"/>
                  <a:gd name="T49" fmla="*/ 13 h 117"/>
                  <a:gd name="T50" fmla="*/ 7 w 86"/>
                  <a:gd name="T51" fmla="*/ 11 h 117"/>
                  <a:gd name="T52" fmla="*/ 8 w 86"/>
                  <a:gd name="T53" fmla="*/ 11 h 117"/>
                  <a:gd name="T54" fmla="*/ 8 w 86"/>
                  <a:gd name="T55" fmla="*/ 9 h 117"/>
                  <a:gd name="T56" fmla="*/ 8 w 86"/>
                  <a:gd name="T57" fmla="*/ 9 h 117"/>
                  <a:gd name="T58" fmla="*/ 8 w 86"/>
                  <a:gd name="T59" fmla="*/ 8 h 117"/>
                  <a:gd name="T60" fmla="*/ 9 w 86"/>
                  <a:gd name="T61" fmla="*/ 7 h 117"/>
                  <a:gd name="T62" fmla="*/ 9 w 86"/>
                  <a:gd name="T63" fmla="*/ 6 h 117"/>
                  <a:gd name="T64" fmla="*/ 9 w 86"/>
                  <a:gd name="T65" fmla="*/ 5 h 117"/>
                  <a:gd name="T66" fmla="*/ 10 w 86"/>
                  <a:gd name="T67" fmla="*/ 4 h 117"/>
                  <a:gd name="T68" fmla="*/ 10 w 86"/>
                  <a:gd name="T69" fmla="*/ 4 h 117"/>
                  <a:gd name="T70" fmla="*/ 10 w 86"/>
                  <a:gd name="T71" fmla="*/ 4 h 117"/>
                  <a:gd name="T72" fmla="*/ 10 w 86"/>
                  <a:gd name="T73" fmla="*/ 3 h 117"/>
                  <a:gd name="T74" fmla="*/ 10 w 86"/>
                  <a:gd name="T75" fmla="*/ 3 h 117"/>
                  <a:gd name="T76" fmla="*/ 10 w 86"/>
                  <a:gd name="T77" fmla="*/ 3 h 117"/>
                  <a:gd name="T78" fmla="*/ 10 w 86"/>
                  <a:gd name="T79" fmla="*/ 2 h 117"/>
                  <a:gd name="T80" fmla="*/ 10 w 86"/>
                  <a:gd name="T81" fmla="*/ 2 h 117"/>
                  <a:gd name="T82" fmla="*/ 10 w 86"/>
                  <a:gd name="T83" fmla="*/ 1 h 117"/>
                  <a:gd name="T84" fmla="*/ 10 w 86"/>
                  <a:gd name="T85" fmla="*/ 1 h 117"/>
                  <a:gd name="T86" fmla="*/ 10 w 86"/>
                  <a:gd name="T87" fmla="*/ 0 h 117"/>
                  <a:gd name="T88" fmla="*/ 10 w 86"/>
                  <a:gd name="T89" fmla="*/ 0 h 117"/>
                  <a:gd name="T90" fmla="*/ 10 w 86"/>
                  <a:gd name="T91" fmla="*/ 0 h 117"/>
                  <a:gd name="T92" fmla="*/ 10 w 86"/>
                  <a:gd name="T93" fmla="*/ 0 h 117"/>
                  <a:gd name="T94" fmla="*/ 9 w 86"/>
                  <a:gd name="T95" fmla="*/ 0 h 117"/>
                  <a:gd name="T96" fmla="*/ 8 w 86"/>
                  <a:gd name="T97" fmla="*/ 1 h 117"/>
                  <a:gd name="T98" fmla="*/ 7 w 86"/>
                  <a:gd name="T99" fmla="*/ 1 h 117"/>
                  <a:gd name="T100" fmla="*/ 7 w 86"/>
                  <a:gd name="T101" fmla="*/ 1 h 117"/>
                  <a:gd name="T102" fmla="*/ 6 w 86"/>
                  <a:gd name="T103" fmla="*/ 1 h 117"/>
                  <a:gd name="T104" fmla="*/ 5 w 86"/>
                  <a:gd name="T105" fmla="*/ 2 h 117"/>
                  <a:gd name="T106" fmla="*/ 3 w 86"/>
                  <a:gd name="T107" fmla="*/ 2 h 117"/>
                  <a:gd name="T108" fmla="*/ 2 w 86"/>
                  <a:gd name="T109" fmla="*/ 2 h 117"/>
                  <a:gd name="T110" fmla="*/ 1 w 86"/>
                  <a:gd name="T111" fmla="*/ 2 h 117"/>
                  <a:gd name="T112" fmla="*/ 0 w 86"/>
                  <a:gd name="T113" fmla="*/ 1 h 117"/>
                  <a:gd name="T114" fmla="*/ 0 w 86"/>
                  <a:gd name="T115" fmla="*/ 1 h 117"/>
                  <a:gd name="T116" fmla="*/ 0 w 86"/>
                  <a:gd name="T117" fmla="*/ 1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
                  <a:gd name="T178" fmla="*/ 0 h 117"/>
                  <a:gd name="T179" fmla="*/ 86 w 86"/>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 h="117">
                    <a:moveTo>
                      <a:pt x="2" y="15"/>
                    </a:moveTo>
                    <a:lnTo>
                      <a:pt x="6" y="16"/>
                    </a:lnTo>
                    <a:lnTo>
                      <a:pt x="12" y="19"/>
                    </a:lnTo>
                    <a:lnTo>
                      <a:pt x="19" y="22"/>
                    </a:lnTo>
                    <a:lnTo>
                      <a:pt x="25" y="25"/>
                    </a:lnTo>
                    <a:lnTo>
                      <a:pt x="31" y="29"/>
                    </a:lnTo>
                    <a:lnTo>
                      <a:pt x="37" y="35"/>
                    </a:lnTo>
                    <a:lnTo>
                      <a:pt x="43" y="40"/>
                    </a:lnTo>
                    <a:lnTo>
                      <a:pt x="48" y="47"/>
                    </a:lnTo>
                    <a:lnTo>
                      <a:pt x="53" y="55"/>
                    </a:lnTo>
                    <a:lnTo>
                      <a:pt x="57" y="64"/>
                    </a:lnTo>
                    <a:lnTo>
                      <a:pt x="58" y="70"/>
                    </a:lnTo>
                    <a:lnTo>
                      <a:pt x="59" y="75"/>
                    </a:lnTo>
                    <a:lnTo>
                      <a:pt x="60" y="80"/>
                    </a:lnTo>
                    <a:lnTo>
                      <a:pt x="61" y="86"/>
                    </a:lnTo>
                    <a:lnTo>
                      <a:pt x="62" y="91"/>
                    </a:lnTo>
                    <a:lnTo>
                      <a:pt x="63" y="96"/>
                    </a:lnTo>
                    <a:lnTo>
                      <a:pt x="63" y="102"/>
                    </a:lnTo>
                    <a:lnTo>
                      <a:pt x="63" y="106"/>
                    </a:lnTo>
                    <a:lnTo>
                      <a:pt x="63" y="111"/>
                    </a:lnTo>
                    <a:lnTo>
                      <a:pt x="63" y="116"/>
                    </a:lnTo>
                    <a:lnTo>
                      <a:pt x="63" y="108"/>
                    </a:lnTo>
                    <a:lnTo>
                      <a:pt x="64" y="99"/>
                    </a:lnTo>
                    <a:lnTo>
                      <a:pt x="65" y="92"/>
                    </a:lnTo>
                    <a:lnTo>
                      <a:pt x="66" y="83"/>
                    </a:lnTo>
                    <a:lnTo>
                      <a:pt x="68" y="75"/>
                    </a:lnTo>
                    <a:lnTo>
                      <a:pt x="70" y="67"/>
                    </a:lnTo>
                    <a:lnTo>
                      <a:pt x="73" y="59"/>
                    </a:lnTo>
                    <a:lnTo>
                      <a:pt x="76" y="51"/>
                    </a:lnTo>
                    <a:lnTo>
                      <a:pt x="79" y="44"/>
                    </a:lnTo>
                    <a:lnTo>
                      <a:pt x="83" y="36"/>
                    </a:lnTo>
                    <a:lnTo>
                      <a:pt x="84" y="33"/>
                    </a:lnTo>
                    <a:lnTo>
                      <a:pt x="85" y="31"/>
                    </a:lnTo>
                    <a:lnTo>
                      <a:pt x="84" y="27"/>
                    </a:lnTo>
                    <a:lnTo>
                      <a:pt x="84" y="24"/>
                    </a:lnTo>
                    <a:lnTo>
                      <a:pt x="83" y="20"/>
                    </a:lnTo>
                    <a:lnTo>
                      <a:pt x="82" y="17"/>
                    </a:lnTo>
                    <a:lnTo>
                      <a:pt x="82" y="13"/>
                    </a:lnTo>
                    <a:lnTo>
                      <a:pt x="82" y="10"/>
                    </a:lnTo>
                    <a:lnTo>
                      <a:pt x="82" y="6"/>
                    </a:lnTo>
                    <a:lnTo>
                      <a:pt x="83" y="3"/>
                    </a:lnTo>
                    <a:lnTo>
                      <a:pt x="83" y="0"/>
                    </a:lnTo>
                    <a:lnTo>
                      <a:pt x="77" y="5"/>
                    </a:lnTo>
                    <a:lnTo>
                      <a:pt x="71" y="8"/>
                    </a:lnTo>
                    <a:lnTo>
                      <a:pt x="64" y="11"/>
                    </a:lnTo>
                    <a:lnTo>
                      <a:pt x="57" y="13"/>
                    </a:lnTo>
                    <a:lnTo>
                      <a:pt x="49" y="15"/>
                    </a:lnTo>
                    <a:lnTo>
                      <a:pt x="41" y="16"/>
                    </a:lnTo>
                    <a:lnTo>
                      <a:pt x="31" y="16"/>
                    </a:lnTo>
                    <a:lnTo>
                      <a:pt x="22" y="16"/>
                    </a:lnTo>
                    <a:lnTo>
                      <a:pt x="12" y="16"/>
                    </a:lnTo>
                    <a:lnTo>
                      <a:pt x="0" y="15"/>
                    </a:lnTo>
                    <a:lnTo>
                      <a:pt x="2" y="15"/>
                    </a:lnTo>
                  </a:path>
                </a:pathLst>
              </a:custGeom>
              <a:noFill/>
              <a:ln w="12700" cap="rnd">
                <a:solidFill>
                  <a:srgbClr val="000000"/>
                </a:solidFill>
                <a:round/>
                <a:headEnd type="none" w="sm" len="sm"/>
                <a:tailEnd type="none" w="sm" len="sm"/>
              </a:ln>
            </p:spPr>
            <p:txBody>
              <a:bodyPr/>
              <a:lstStyle/>
              <a:p>
                <a:endParaRPr lang="en-US"/>
              </a:p>
            </p:txBody>
          </p:sp>
          <p:sp>
            <p:nvSpPr>
              <p:cNvPr id="84763" name="Freeform 795"/>
              <p:cNvSpPr>
                <a:spLocks noChangeAspect="1"/>
              </p:cNvSpPr>
              <p:nvPr/>
            </p:nvSpPr>
            <p:spPr bwMode="auto">
              <a:xfrm>
                <a:off x="5450" y="1241"/>
                <a:ext cx="21" cy="29"/>
              </a:xfrm>
              <a:custGeom>
                <a:avLst/>
                <a:gdLst>
                  <a:gd name="T0" fmla="*/ 0 w 43"/>
                  <a:gd name="T1" fmla="*/ 0 h 59"/>
                  <a:gd name="T2" fmla="*/ 0 w 43"/>
                  <a:gd name="T3" fmla="*/ 1 h 59"/>
                  <a:gd name="T4" fmla="*/ 0 w 43"/>
                  <a:gd name="T5" fmla="*/ 1 h 59"/>
                  <a:gd name="T6" fmla="*/ 1 w 43"/>
                  <a:gd name="T7" fmla="*/ 1 h 59"/>
                  <a:gd name="T8" fmla="*/ 1 w 43"/>
                  <a:gd name="T9" fmla="*/ 1 h 59"/>
                  <a:gd name="T10" fmla="*/ 1 w 43"/>
                  <a:gd name="T11" fmla="*/ 1 h 59"/>
                  <a:gd name="T12" fmla="*/ 2 w 43"/>
                  <a:gd name="T13" fmla="*/ 2 h 59"/>
                  <a:gd name="T14" fmla="*/ 2 w 43"/>
                  <a:gd name="T15" fmla="*/ 2 h 59"/>
                  <a:gd name="T16" fmla="*/ 3 w 43"/>
                  <a:gd name="T17" fmla="*/ 2 h 59"/>
                  <a:gd name="T18" fmla="*/ 3 w 43"/>
                  <a:gd name="T19" fmla="*/ 3 h 59"/>
                  <a:gd name="T20" fmla="*/ 3 w 43"/>
                  <a:gd name="T21" fmla="*/ 4 h 59"/>
                  <a:gd name="T22" fmla="*/ 3 w 43"/>
                  <a:gd name="T23" fmla="*/ 4 h 59"/>
                  <a:gd name="T24" fmla="*/ 3 w 43"/>
                  <a:gd name="T25" fmla="*/ 4 h 59"/>
                  <a:gd name="T26" fmla="*/ 3 w 43"/>
                  <a:gd name="T27" fmla="*/ 4 h 59"/>
                  <a:gd name="T28" fmla="*/ 3 w 43"/>
                  <a:gd name="T29" fmla="*/ 5 h 59"/>
                  <a:gd name="T30" fmla="*/ 3 w 43"/>
                  <a:gd name="T31" fmla="*/ 5 h 59"/>
                  <a:gd name="T32" fmla="*/ 3 w 43"/>
                  <a:gd name="T33" fmla="*/ 5 h 59"/>
                  <a:gd name="T34" fmla="*/ 3 w 43"/>
                  <a:gd name="T35" fmla="*/ 6 h 59"/>
                  <a:gd name="T36" fmla="*/ 3 w 43"/>
                  <a:gd name="T37" fmla="*/ 6 h 59"/>
                  <a:gd name="T38" fmla="*/ 3 w 43"/>
                  <a:gd name="T39" fmla="*/ 6 h 59"/>
                  <a:gd name="T40" fmla="*/ 3 w 43"/>
                  <a:gd name="T41" fmla="*/ 7 h 59"/>
                  <a:gd name="T42" fmla="*/ 3 w 43"/>
                  <a:gd name="T43" fmla="*/ 7 h 59"/>
                  <a:gd name="T44" fmla="*/ 3 w 43"/>
                  <a:gd name="T45" fmla="*/ 7 h 59"/>
                  <a:gd name="T46" fmla="*/ 3 w 43"/>
                  <a:gd name="T47" fmla="*/ 7 h 59"/>
                  <a:gd name="T48" fmla="*/ 3 w 43"/>
                  <a:gd name="T49" fmla="*/ 6 h 59"/>
                  <a:gd name="T50" fmla="*/ 4 w 43"/>
                  <a:gd name="T51" fmla="*/ 6 h 59"/>
                  <a:gd name="T52" fmla="*/ 4 w 43"/>
                  <a:gd name="T53" fmla="*/ 5 h 59"/>
                  <a:gd name="T54" fmla="*/ 4 w 43"/>
                  <a:gd name="T55" fmla="*/ 5 h 59"/>
                  <a:gd name="T56" fmla="*/ 4 w 43"/>
                  <a:gd name="T57" fmla="*/ 4 h 59"/>
                  <a:gd name="T58" fmla="*/ 4 w 43"/>
                  <a:gd name="T59" fmla="*/ 4 h 59"/>
                  <a:gd name="T60" fmla="*/ 4 w 43"/>
                  <a:gd name="T61" fmla="*/ 3 h 59"/>
                  <a:gd name="T62" fmla="*/ 4 w 43"/>
                  <a:gd name="T63" fmla="*/ 3 h 59"/>
                  <a:gd name="T64" fmla="*/ 5 w 43"/>
                  <a:gd name="T65" fmla="*/ 2 h 59"/>
                  <a:gd name="T66" fmla="*/ 5 w 43"/>
                  <a:gd name="T67" fmla="*/ 2 h 59"/>
                  <a:gd name="T68" fmla="*/ 5 w 43"/>
                  <a:gd name="T69" fmla="*/ 2 h 59"/>
                  <a:gd name="T70" fmla="*/ 5 w 43"/>
                  <a:gd name="T71" fmla="*/ 2 h 59"/>
                  <a:gd name="T72" fmla="*/ 5 w 43"/>
                  <a:gd name="T73" fmla="*/ 1 h 59"/>
                  <a:gd name="T74" fmla="*/ 5 w 43"/>
                  <a:gd name="T75" fmla="*/ 1 h 59"/>
                  <a:gd name="T76" fmla="*/ 5 w 43"/>
                  <a:gd name="T77" fmla="*/ 1 h 59"/>
                  <a:gd name="T78" fmla="*/ 5 w 43"/>
                  <a:gd name="T79" fmla="*/ 1 h 59"/>
                  <a:gd name="T80" fmla="*/ 5 w 43"/>
                  <a:gd name="T81" fmla="*/ 1 h 59"/>
                  <a:gd name="T82" fmla="*/ 5 w 43"/>
                  <a:gd name="T83" fmla="*/ 0 h 59"/>
                  <a:gd name="T84" fmla="*/ 5 w 43"/>
                  <a:gd name="T85" fmla="*/ 0 h 59"/>
                  <a:gd name="T86" fmla="*/ 5 w 43"/>
                  <a:gd name="T87" fmla="*/ 0 h 59"/>
                  <a:gd name="T88" fmla="*/ 5 w 43"/>
                  <a:gd name="T89" fmla="*/ 0 h 59"/>
                  <a:gd name="T90" fmla="*/ 5 w 43"/>
                  <a:gd name="T91" fmla="*/ 0 h 59"/>
                  <a:gd name="T92" fmla="*/ 5 w 43"/>
                  <a:gd name="T93" fmla="*/ 0 h 59"/>
                  <a:gd name="T94" fmla="*/ 4 w 43"/>
                  <a:gd name="T95" fmla="*/ 0 h 59"/>
                  <a:gd name="T96" fmla="*/ 4 w 43"/>
                  <a:gd name="T97" fmla="*/ 0 h 59"/>
                  <a:gd name="T98" fmla="*/ 4 w 43"/>
                  <a:gd name="T99" fmla="*/ 0 h 59"/>
                  <a:gd name="T100" fmla="*/ 3 w 43"/>
                  <a:gd name="T101" fmla="*/ 0 h 59"/>
                  <a:gd name="T102" fmla="*/ 3 w 43"/>
                  <a:gd name="T103" fmla="*/ 0 h 59"/>
                  <a:gd name="T104" fmla="*/ 2 w 43"/>
                  <a:gd name="T105" fmla="*/ 1 h 59"/>
                  <a:gd name="T106" fmla="*/ 1 w 43"/>
                  <a:gd name="T107" fmla="*/ 1 h 59"/>
                  <a:gd name="T108" fmla="*/ 1 w 43"/>
                  <a:gd name="T109" fmla="*/ 1 h 59"/>
                  <a:gd name="T110" fmla="*/ 0 w 43"/>
                  <a:gd name="T111" fmla="*/ 0 h 59"/>
                  <a:gd name="T112" fmla="*/ 0 w 43"/>
                  <a:gd name="T113" fmla="*/ 0 h 59"/>
                  <a:gd name="T114" fmla="*/ 0 w 43"/>
                  <a:gd name="T115" fmla="*/ 0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
                  <a:gd name="T175" fmla="*/ 0 h 59"/>
                  <a:gd name="T176" fmla="*/ 43 w 43"/>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 h="59">
                    <a:moveTo>
                      <a:pt x="1" y="7"/>
                    </a:moveTo>
                    <a:lnTo>
                      <a:pt x="3" y="8"/>
                    </a:lnTo>
                    <a:lnTo>
                      <a:pt x="6" y="10"/>
                    </a:lnTo>
                    <a:lnTo>
                      <a:pt x="9" y="11"/>
                    </a:lnTo>
                    <a:lnTo>
                      <a:pt x="12" y="13"/>
                    </a:lnTo>
                    <a:lnTo>
                      <a:pt x="15" y="15"/>
                    </a:lnTo>
                    <a:lnTo>
                      <a:pt x="18" y="17"/>
                    </a:lnTo>
                    <a:lnTo>
                      <a:pt x="22" y="20"/>
                    </a:lnTo>
                    <a:lnTo>
                      <a:pt x="24" y="23"/>
                    </a:lnTo>
                    <a:lnTo>
                      <a:pt x="26" y="28"/>
                    </a:lnTo>
                    <a:lnTo>
                      <a:pt x="28" y="32"/>
                    </a:lnTo>
                    <a:lnTo>
                      <a:pt x="29" y="35"/>
                    </a:lnTo>
                    <a:lnTo>
                      <a:pt x="30" y="38"/>
                    </a:lnTo>
                    <a:lnTo>
                      <a:pt x="30" y="40"/>
                    </a:lnTo>
                    <a:lnTo>
                      <a:pt x="31" y="43"/>
                    </a:lnTo>
                    <a:lnTo>
                      <a:pt x="31" y="45"/>
                    </a:lnTo>
                    <a:lnTo>
                      <a:pt x="31" y="48"/>
                    </a:lnTo>
                    <a:lnTo>
                      <a:pt x="31" y="51"/>
                    </a:lnTo>
                    <a:lnTo>
                      <a:pt x="31" y="53"/>
                    </a:lnTo>
                    <a:lnTo>
                      <a:pt x="31" y="56"/>
                    </a:lnTo>
                    <a:lnTo>
                      <a:pt x="31" y="58"/>
                    </a:lnTo>
                    <a:lnTo>
                      <a:pt x="31" y="54"/>
                    </a:lnTo>
                    <a:lnTo>
                      <a:pt x="32" y="50"/>
                    </a:lnTo>
                    <a:lnTo>
                      <a:pt x="32" y="45"/>
                    </a:lnTo>
                    <a:lnTo>
                      <a:pt x="33" y="41"/>
                    </a:lnTo>
                    <a:lnTo>
                      <a:pt x="34" y="38"/>
                    </a:lnTo>
                    <a:lnTo>
                      <a:pt x="35" y="34"/>
                    </a:lnTo>
                    <a:lnTo>
                      <a:pt x="36" y="29"/>
                    </a:lnTo>
                    <a:lnTo>
                      <a:pt x="37" y="26"/>
                    </a:lnTo>
                    <a:lnTo>
                      <a:pt x="40" y="22"/>
                    </a:lnTo>
                    <a:lnTo>
                      <a:pt x="41" y="18"/>
                    </a:lnTo>
                    <a:lnTo>
                      <a:pt x="42" y="16"/>
                    </a:lnTo>
                    <a:lnTo>
                      <a:pt x="42" y="15"/>
                    </a:lnTo>
                    <a:lnTo>
                      <a:pt x="42" y="13"/>
                    </a:lnTo>
                    <a:lnTo>
                      <a:pt x="42" y="12"/>
                    </a:lnTo>
                    <a:lnTo>
                      <a:pt x="41" y="10"/>
                    </a:lnTo>
                    <a:lnTo>
                      <a:pt x="41" y="9"/>
                    </a:lnTo>
                    <a:lnTo>
                      <a:pt x="41" y="7"/>
                    </a:lnTo>
                    <a:lnTo>
                      <a:pt x="41" y="5"/>
                    </a:lnTo>
                    <a:lnTo>
                      <a:pt x="41" y="3"/>
                    </a:lnTo>
                    <a:lnTo>
                      <a:pt x="41" y="1"/>
                    </a:lnTo>
                    <a:lnTo>
                      <a:pt x="41" y="0"/>
                    </a:lnTo>
                    <a:lnTo>
                      <a:pt x="38" y="3"/>
                    </a:lnTo>
                    <a:lnTo>
                      <a:pt x="35" y="4"/>
                    </a:lnTo>
                    <a:lnTo>
                      <a:pt x="32" y="6"/>
                    </a:lnTo>
                    <a:lnTo>
                      <a:pt x="28" y="7"/>
                    </a:lnTo>
                    <a:lnTo>
                      <a:pt x="25" y="7"/>
                    </a:lnTo>
                    <a:lnTo>
                      <a:pt x="20" y="8"/>
                    </a:lnTo>
                    <a:lnTo>
                      <a:pt x="15" y="8"/>
                    </a:lnTo>
                    <a:lnTo>
                      <a:pt x="11" y="8"/>
                    </a:lnTo>
                    <a:lnTo>
                      <a:pt x="6" y="7"/>
                    </a:lnTo>
                    <a:lnTo>
                      <a:pt x="0" y="7"/>
                    </a:lnTo>
                    <a:lnTo>
                      <a:pt x="1" y="7"/>
                    </a:lnTo>
                  </a:path>
                </a:pathLst>
              </a:custGeom>
              <a:solidFill>
                <a:srgbClr val="814B6E"/>
              </a:solidFill>
              <a:ln w="9525" cap="rnd">
                <a:noFill/>
                <a:round/>
                <a:headEnd/>
                <a:tailEnd/>
              </a:ln>
            </p:spPr>
            <p:txBody>
              <a:bodyPr/>
              <a:lstStyle/>
              <a:p>
                <a:endParaRPr lang="en-US"/>
              </a:p>
            </p:txBody>
          </p:sp>
          <p:sp>
            <p:nvSpPr>
              <p:cNvPr id="84764" name="Freeform 796"/>
              <p:cNvSpPr>
                <a:spLocks noChangeAspect="1"/>
              </p:cNvSpPr>
              <p:nvPr/>
            </p:nvSpPr>
            <p:spPr bwMode="auto">
              <a:xfrm>
                <a:off x="5359" y="1229"/>
                <a:ext cx="20" cy="8"/>
              </a:xfrm>
              <a:custGeom>
                <a:avLst/>
                <a:gdLst>
                  <a:gd name="T0" fmla="*/ 0 w 42"/>
                  <a:gd name="T1" fmla="*/ 2 h 17"/>
                  <a:gd name="T2" fmla="*/ 0 w 42"/>
                  <a:gd name="T3" fmla="*/ 2 h 17"/>
                  <a:gd name="T4" fmla="*/ 0 w 42"/>
                  <a:gd name="T5" fmla="*/ 1 h 17"/>
                  <a:gd name="T6" fmla="*/ 0 w 42"/>
                  <a:gd name="T7" fmla="*/ 0 h 17"/>
                  <a:gd name="T8" fmla="*/ 0 w 42"/>
                  <a:gd name="T9" fmla="*/ 0 h 17"/>
                  <a:gd name="T10" fmla="*/ 1 w 42"/>
                  <a:gd name="T11" fmla="*/ 0 h 17"/>
                  <a:gd name="T12" fmla="*/ 1 w 42"/>
                  <a:gd name="T13" fmla="*/ 0 h 17"/>
                  <a:gd name="T14" fmla="*/ 2 w 42"/>
                  <a:gd name="T15" fmla="*/ 0 h 17"/>
                  <a:gd name="T16" fmla="*/ 3 w 42"/>
                  <a:gd name="T17" fmla="*/ 0 h 17"/>
                  <a:gd name="T18" fmla="*/ 4 w 42"/>
                  <a:gd name="T19" fmla="*/ 0 h 17"/>
                  <a:gd name="T20" fmla="*/ 5 w 42"/>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7"/>
                  <a:gd name="T35" fmla="*/ 42 w 4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7">
                    <a:moveTo>
                      <a:pt x="0" y="16"/>
                    </a:moveTo>
                    <a:lnTo>
                      <a:pt x="1" y="16"/>
                    </a:lnTo>
                    <a:lnTo>
                      <a:pt x="2" y="10"/>
                    </a:lnTo>
                    <a:lnTo>
                      <a:pt x="4" y="5"/>
                    </a:lnTo>
                    <a:lnTo>
                      <a:pt x="7" y="0"/>
                    </a:lnTo>
                    <a:lnTo>
                      <a:pt x="11" y="0"/>
                    </a:lnTo>
                    <a:lnTo>
                      <a:pt x="15" y="0"/>
                    </a:lnTo>
                    <a:lnTo>
                      <a:pt x="21" y="0"/>
                    </a:lnTo>
                    <a:lnTo>
                      <a:pt x="27" y="0"/>
                    </a:lnTo>
                    <a:lnTo>
                      <a:pt x="33" y="5"/>
                    </a:lnTo>
                    <a:lnTo>
                      <a:pt x="41" y="16"/>
                    </a:lnTo>
                  </a:path>
                </a:pathLst>
              </a:custGeom>
              <a:noFill/>
              <a:ln w="12700" cap="rnd">
                <a:solidFill>
                  <a:srgbClr val="000000"/>
                </a:solidFill>
                <a:round/>
                <a:headEnd type="none" w="sm" len="sm"/>
                <a:tailEnd type="none" w="sm" len="sm"/>
              </a:ln>
            </p:spPr>
            <p:txBody>
              <a:bodyPr/>
              <a:lstStyle/>
              <a:p>
                <a:endParaRPr lang="en-US"/>
              </a:p>
            </p:txBody>
          </p:sp>
          <p:sp>
            <p:nvSpPr>
              <p:cNvPr id="84765" name="Freeform 797"/>
              <p:cNvSpPr>
                <a:spLocks noChangeAspect="1"/>
              </p:cNvSpPr>
              <p:nvPr/>
            </p:nvSpPr>
            <p:spPr bwMode="auto">
              <a:xfrm>
                <a:off x="5330" y="951"/>
                <a:ext cx="136" cy="576"/>
              </a:xfrm>
              <a:custGeom>
                <a:avLst/>
                <a:gdLst>
                  <a:gd name="T0" fmla="*/ 3 w 278"/>
                  <a:gd name="T1" fmla="*/ 137 h 1180"/>
                  <a:gd name="T2" fmla="*/ 2 w 278"/>
                  <a:gd name="T3" fmla="*/ 135 h 1180"/>
                  <a:gd name="T4" fmla="*/ 2 w 278"/>
                  <a:gd name="T5" fmla="*/ 131 h 1180"/>
                  <a:gd name="T6" fmla="*/ 1 w 278"/>
                  <a:gd name="T7" fmla="*/ 126 h 1180"/>
                  <a:gd name="T8" fmla="*/ 1 w 278"/>
                  <a:gd name="T9" fmla="*/ 122 h 1180"/>
                  <a:gd name="T10" fmla="*/ 1 w 278"/>
                  <a:gd name="T11" fmla="*/ 118 h 1180"/>
                  <a:gd name="T12" fmla="*/ 1 w 278"/>
                  <a:gd name="T13" fmla="*/ 117 h 1180"/>
                  <a:gd name="T14" fmla="*/ 2 w 278"/>
                  <a:gd name="T15" fmla="*/ 114 h 1180"/>
                  <a:gd name="T16" fmla="*/ 3 w 278"/>
                  <a:gd name="T17" fmla="*/ 112 h 1180"/>
                  <a:gd name="T18" fmla="*/ 4 w 278"/>
                  <a:gd name="T19" fmla="*/ 110 h 1180"/>
                  <a:gd name="T20" fmla="*/ 4 w 278"/>
                  <a:gd name="T21" fmla="*/ 109 h 1180"/>
                  <a:gd name="T22" fmla="*/ 5 w 278"/>
                  <a:gd name="T23" fmla="*/ 108 h 1180"/>
                  <a:gd name="T24" fmla="*/ 5 w 278"/>
                  <a:gd name="T25" fmla="*/ 108 h 1180"/>
                  <a:gd name="T26" fmla="*/ 4 w 278"/>
                  <a:gd name="T27" fmla="*/ 107 h 1180"/>
                  <a:gd name="T28" fmla="*/ 3 w 278"/>
                  <a:gd name="T29" fmla="*/ 105 h 1180"/>
                  <a:gd name="T30" fmla="*/ 1 w 278"/>
                  <a:gd name="T31" fmla="*/ 103 h 1180"/>
                  <a:gd name="T32" fmla="*/ 0 w 278"/>
                  <a:gd name="T33" fmla="*/ 101 h 1180"/>
                  <a:gd name="T34" fmla="*/ 0 w 278"/>
                  <a:gd name="T35" fmla="*/ 99 h 1180"/>
                  <a:gd name="T36" fmla="*/ 0 w 278"/>
                  <a:gd name="T37" fmla="*/ 96 h 1180"/>
                  <a:gd name="T38" fmla="*/ 0 w 278"/>
                  <a:gd name="T39" fmla="*/ 91 h 1180"/>
                  <a:gd name="T40" fmla="*/ 1 w 278"/>
                  <a:gd name="T41" fmla="*/ 86 h 1180"/>
                  <a:gd name="T42" fmla="*/ 1 w 278"/>
                  <a:gd name="T43" fmla="*/ 81 h 1180"/>
                  <a:gd name="T44" fmla="*/ 2 w 278"/>
                  <a:gd name="T45" fmla="*/ 76 h 1180"/>
                  <a:gd name="T46" fmla="*/ 2 w 278"/>
                  <a:gd name="T47" fmla="*/ 74 h 1180"/>
                  <a:gd name="T48" fmla="*/ 3 w 278"/>
                  <a:gd name="T49" fmla="*/ 71 h 1180"/>
                  <a:gd name="T50" fmla="*/ 5 w 278"/>
                  <a:gd name="T51" fmla="*/ 69 h 1180"/>
                  <a:gd name="T52" fmla="*/ 6 w 278"/>
                  <a:gd name="T53" fmla="*/ 67 h 1180"/>
                  <a:gd name="T54" fmla="*/ 7 w 278"/>
                  <a:gd name="T55" fmla="*/ 66 h 1180"/>
                  <a:gd name="T56" fmla="*/ 7 w 278"/>
                  <a:gd name="T57" fmla="*/ 66 h 1180"/>
                  <a:gd name="T58" fmla="*/ 7 w 278"/>
                  <a:gd name="T59" fmla="*/ 64 h 1180"/>
                  <a:gd name="T60" fmla="*/ 7 w 278"/>
                  <a:gd name="T61" fmla="*/ 62 h 1180"/>
                  <a:gd name="T62" fmla="*/ 7 w 278"/>
                  <a:gd name="T63" fmla="*/ 57 h 1180"/>
                  <a:gd name="T64" fmla="*/ 7 w 278"/>
                  <a:gd name="T65" fmla="*/ 52 h 1180"/>
                  <a:gd name="T66" fmla="*/ 8 w 278"/>
                  <a:gd name="T67" fmla="*/ 48 h 1180"/>
                  <a:gd name="T68" fmla="*/ 8 w 278"/>
                  <a:gd name="T69" fmla="*/ 46 h 1180"/>
                  <a:gd name="T70" fmla="*/ 11 w 278"/>
                  <a:gd name="T71" fmla="*/ 42 h 1180"/>
                  <a:gd name="T72" fmla="*/ 13 w 278"/>
                  <a:gd name="T73" fmla="*/ 38 h 1180"/>
                  <a:gd name="T74" fmla="*/ 16 w 278"/>
                  <a:gd name="T75" fmla="*/ 35 h 1180"/>
                  <a:gd name="T76" fmla="*/ 18 w 278"/>
                  <a:gd name="T77" fmla="*/ 33 h 1180"/>
                  <a:gd name="T78" fmla="*/ 18 w 278"/>
                  <a:gd name="T79" fmla="*/ 32 h 1180"/>
                  <a:gd name="T80" fmla="*/ 18 w 278"/>
                  <a:gd name="T81" fmla="*/ 32 h 1180"/>
                  <a:gd name="T82" fmla="*/ 18 w 278"/>
                  <a:gd name="T83" fmla="*/ 30 h 1180"/>
                  <a:gd name="T84" fmla="*/ 17 w 278"/>
                  <a:gd name="T85" fmla="*/ 28 h 1180"/>
                  <a:gd name="T86" fmla="*/ 17 w 278"/>
                  <a:gd name="T87" fmla="*/ 26 h 1180"/>
                  <a:gd name="T88" fmla="*/ 18 w 278"/>
                  <a:gd name="T89" fmla="*/ 23 h 1180"/>
                  <a:gd name="T90" fmla="*/ 18 w 278"/>
                  <a:gd name="T91" fmla="*/ 22 h 1180"/>
                  <a:gd name="T92" fmla="*/ 20 w 278"/>
                  <a:gd name="T93" fmla="*/ 20 h 1180"/>
                  <a:gd name="T94" fmla="*/ 23 w 278"/>
                  <a:gd name="T95" fmla="*/ 17 h 1180"/>
                  <a:gd name="T96" fmla="*/ 25 w 278"/>
                  <a:gd name="T97" fmla="*/ 14 h 1180"/>
                  <a:gd name="T98" fmla="*/ 27 w 278"/>
                  <a:gd name="T99" fmla="*/ 13 h 1180"/>
                  <a:gd name="T100" fmla="*/ 27 w 278"/>
                  <a:gd name="T101" fmla="*/ 12 h 1180"/>
                  <a:gd name="T102" fmla="*/ 27 w 278"/>
                  <a:gd name="T103" fmla="*/ 12 h 1180"/>
                  <a:gd name="T104" fmla="*/ 28 w 278"/>
                  <a:gd name="T105" fmla="*/ 10 h 1180"/>
                  <a:gd name="T106" fmla="*/ 29 w 278"/>
                  <a:gd name="T107" fmla="*/ 6 h 1180"/>
                  <a:gd name="T108" fmla="*/ 31 w 278"/>
                  <a:gd name="T109" fmla="*/ 3 h 1180"/>
                  <a:gd name="T110" fmla="*/ 33 w 278"/>
                  <a:gd name="T111" fmla="*/ 0 h 11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8"/>
                  <a:gd name="T169" fmla="*/ 0 h 1180"/>
                  <a:gd name="T170" fmla="*/ 278 w 278"/>
                  <a:gd name="T171" fmla="*/ 1180 h 11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8" h="1180">
                    <a:moveTo>
                      <a:pt x="26" y="1179"/>
                    </a:moveTo>
                    <a:lnTo>
                      <a:pt x="26" y="1175"/>
                    </a:lnTo>
                    <a:lnTo>
                      <a:pt x="23" y="1161"/>
                    </a:lnTo>
                    <a:lnTo>
                      <a:pt x="21" y="1143"/>
                    </a:lnTo>
                    <a:lnTo>
                      <a:pt x="18" y="1124"/>
                    </a:lnTo>
                    <a:lnTo>
                      <a:pt x="16" y="1104"/>
                    </a:lnTo>
                    <a:lnTo>
                      <a:pt x="13" y="1083"/>
                    </a:lnTo>
                    <a:lnTo>
                      <a:pt x="11" y="1063"/>
                    </a:lnTo>
                    <a:lnTo>
                      <a:pt x="10" y="1045"/>
                    </a:lnTo>
                    <a:lnTo>
                      <a:pt x="10" y="1028"/>
                    </a:lnTo>
                    <a:lnTo>
                      <a:pt x="10" y="1014"/>
                    </a:lnTo>
                    <a:lnTo>
                      <a:pt x="11" y="1004"/>
                    </a:lnTo>
                    <a:lnTo>
                      <a:pt x="13" y="994"/>
                    </a:lnTo>
                    <a:lnTo>
                      <a:pt x="17" y="984"/>
                    </a:lnTo>
                    <a:lnTo>
                      <a:pt x="21" y="974"/>
                    </a:lnTo>
                    <a:lnTo>
                      <a:pt x="25" y="964"/>
                    </a:lnTo>
                    <a:lnTo>
                      <a:pt x="29" y="955"/>
                    </a:lnTo>
                    <a:lnTo>
                      <a:pt x="32" y="947"/>
                    </a:lnTo>
                    <a:lnTo>
                      <a:pt x="36" y="940"/>
                    </a:lnTo>
                    <a:lnTo>
                      <a:pt x="38" y="934"/>
                    </a:lnTo>
                    <a:lnTo>
                      <a:pt x="41" y="931"/>
                    </a:lnTo>
                    <a:lnTo>
                      <a:pt x="42" y="930"/>
                    </a:lnTo>
                    <a:lnTo>
                      <a:pt x="40" y="928"/>
                    </a:lnTo>
                    <a:lnTo>
                      <a:pt x="38" y="925"/>
                    </a:lnTo>
                    <a:lnTo>
                      <a:pt x="34" y="919"/>
                    </a:lnTo>
                    <a:lnTo>
                      <a:pt x="29" y="912"/>
                    </a:lnTo>
                    <a:lnTo>
                      <a:pt x="24" y="903"/>
                    </a:lnTo>
                    <a:lnTo>
                      <a:pt x="18" y="894"/>
                    </a:lnTo>
                    <a:lnTo>
                      <a:pt x="13" y="883"/>
                    </a:lnTo>
                    <a:lnTo>
                      <a:pt x="8" y="873"/>
                    </a:lnTo>
                    <a:lnTo>
                      <a:pt x="4" y="862"/>
                    </a:lnTo>
                    <a:lnTo>
                      <a:pt x="1" y="852"/>
                    </a:lnTo>
                    <a:lnTo>
                      <a:pt x="0" y="839"/>
                    </a:lnTo>
                    <a:lnTo>
                      <a:pt x="0" y="822"/>
                    </a:lnTo>
                    <a:lnTo>
                      <a:pt x="1" y="803"/>
                    </a:lnTo>
                    <a:lnTo>
                      <a:pt x="4" y="782"/>
                    </a:lnTo>
                    <a:lnTo>
                      <a:pt x="7" y="760"/>
                    </a:lnTo>
                    <a:lnTo>
                      <a:pt x="10" y="737"/>
                    </a:lnTo>
                    <a:lnTo>
                      <a:pt x="13" y="714"/>
                    </a:lnTo>
                    <a:lnTo>
                      <a:pt x="15" y="691"/>
                    </a:lnTo>
                    <a:lnTo>
                      <a:pt x="16" y="670"/>
                    </a:lnTo>
                    <a:lnTo>
                      <a:pt x="16" y="650"/>
                    </a:lnTo>
                    <a:lnTo>
                      <a:pt x="17" y="636"/>
                    </a:lnTo>
                    <a:lnTo>
                      <a:pt x="21" y="624"/>
                    </a:lnTo>
                    <a:lnTo>
                      <a:pt x="26" y="611"/>
                    </a:lnTo>
                    <a:lnTo>
                      <a:pt x="32" y="600"/>
                    </a:lnTo>
                    <a:lnTo>
                      <a:pt x="40" y="591"/>
                    </a:lnTo>
                    <a:lnTo>
                      <a:pt x="47" y="583"/>
                    </a:lnTo>
                    <a:lnTo>
                      <a:pt x="54" y="576"/>
                    </a:lnTo>
                    <a:lnTo>
                      <a:pt x="59" y="571"/>
                    </a:lnTo>
                    <a:lnTo>
                      <a:pt x="63" y="568"/>
                    </a:lnTo>
                    <a:lnTo>
                      <a:pt x="64" y="567"/>
                    </a:lnTo>
                    <a:lnTo>
                      <a:pt x="64" y="564"/>
                    </a:lnTo>
                    <a:lnTo>
                      <a:pt x="64" y="556"/>
                    </a:lnTo>
                    <a:lnTo>
                      <a:pt x="64" y="544"/>
                    </a:lnTo>
                    <a:lnTo>
                      <a:pt x="63" y="529"/>
                    </a:lnTo>
                    <a:lnTo>
                      <a:pt x="63" y="510"/>
                    </a:lnTo>
                    <a:lnTo>
                      <a:pt x="63" y="491"/>
                    </a:lnTo>
                    <a:lnTo>
                      <a:pt x="64" y="471"/>
                    </a:lnTo>
                    <a:lnTo>
                      <a:pt x="64" y="450"/>
                    </a:lnTo>
                    <a:lnTo>
                      <a:pt x="66" y="431"/>
                    </a:lnTo>
                    <a:lnTo>
                      <a:pt x="68" y="413"/>
                    </a:lnTo>
                    <a:lnTo>
                      <a:pt x="72" y="396"/>
                    </a:lnTo>
                    <a:lnTo>
                      <a:pt x="80" y="378"/>
                    </a:lnTo>
                    <a:lnTo>
                      <a:pt x="89" y="360"/>
                    </a:lnTo>
                    <a:lnTo>
                      <a:pt x="102" y="342"/>
                    </a:lnTo>
                    <a:lnTo>
                      <a:pt x="114" y="325"/>
                    </a:lnTo>
                    <a:lnTo>
                      <a:pt x="126" y="310"/>
                    </a:lnTo>
                    <a:lnTo>
                      <a:pt x="137" y="297"/>
                    </a:lnTo>
                    <a:lnTo>
                      <a:pt x="146" y="287"/>
                    </a:lnTo>
                    <a:lnTo>
                      <a:pt x="152" y="281"/>
                    </a:lnTo>
                    <a:lnTo>
                      <a:pt x="154" y="278"/>
                    </a:lnTo>
                    <a:lnTo>
                      <a:pt x="154" y="277"/>
                    </a:lnTo>
                    <a:lnTo>
                      <a:pt x="153" y="273"/>
                    </a:lnTo>
                    <a:lnTo>
                      <a:pt x="152" y="267"/>
                    </a:lnTo>
                    <a:lnTo>
                      <a:pt x="150" y="260"/>
                    </a:lnTo>
                    <a:lnTo>
                      <a:pt x="149" y="251"/>
                    </a:lnTo>
                    <a:lnTo>
                      <a:pt x="148" y="242"/>
                    </a:lnTo>
                    <a:lnTo>
                      <a:pt x="147" y="232"/>
                    </a:lnTo>
                    <a:lnTo>
                      <a:pt x="147" y="222"/>
                    </a:lnTo>
                    <a:lnTo>
                      <a:pt x="148" y="212"/>
                    </a:lnTo>
                    <a:lnTo>
                      <a:pt x="149" y="202"/>
                    </a:lnTo>
                    <a:lnTo>
                      <a:pt x="153" y="192"/>
                    </a:lnTo>
                    <a:lnTo>
                      <a:pt x="161" y="181"/>
                    </a:lnTo>
                    <a:lnTo>
                      <a:pt x="171" y="168"/>
                    </a:lnTo>
                    <a:lnTo>
                      <a:pt x="181" y="155"/>
                    </a:lnTo>
                    <a:lnTo>
                      <a:pt x="194" y="143"/>
                    </a:lnTo>
                    <a:lnTo>
                      <a:pt x="205" y="132"/>
                    </a:lnTo>
                    <a:lnTo>
                      <a:pt x="215" y="122"/>
                    </a:lnTo>
                    <a:lnTo>
                      <a:pt x="223" y="114"/>
                    </a:lnTo>
                    <a:lnTo>
                      <a:pt x="229" y="109"/>
                    </a:lnTo>
                    <a:lnTo>
                      <a:pt x="232" y="107"/>
                    </a:lnTo>
                    <a:lnTo>
                      <a:pt x="232" y="105"/>
                    </a:lnTo>
                    <a:lnTo>
                      <a:pt x="233" y="100"/>
                    </a:lnTo>
                    <a:lnTo>
                      <a:pt x="235" y="92"/>
                    </a:lnTo>
                    <a:lnTo>
                      <a:pt x="239" y="81"/>
                    </a:lnTo>
                    <a:lnTo>
                      <a:pt x="243" y="69"/>
                    </a:lnTo>
                    <a:lnTo>
                      <a:pt x="248" y="55"/>
                    </a:lnTo>
                    <a:lnTo>
                      <a:pt x="254" y="41"/>
                    </a:lnTo>
                    <a:lnTo>
                      <a:pt x="261" y="27"/>
                    </a:lnTo>
                    <a:lnTo>
                      <a:pt x="269" y="13"/>
                    </a:lnTo>
                    <a:lnTo>
                      <a:pt x="277" y="0"/>
                    </a:lnTo>
                  </a:path>
                </a:pathLst>
              </a:custGeom>
              <a:noFill/>
              <a:ln w="12700" cap="rnd">
                <a:solidFill>
                  <a:srgbClr val="000000"/>
                </a:solidFill>
                <a:round/>
                <a:headEnd type="none" w="sm" len="sm"/>
                <a:tailEnd type="none" w="sm" len="sm"/>
              </a:ln>
            </p:spPr>
            <p:txBody>
              <a:bodyPr/>
              <a:lstStyle/>
              <a:p>
                <a:endParaRPr lang="en-US"/>
              </a:p>
            </p:txBody>
          </p:sp>
          <p:sp>
            <p:nvSpPr>
              <p:cNvPr id="84766" name="Freeform 798"/>
              <p:cNvSpPr>
                <a:spLocks noChangeAspect="1"/>
              </p:cNvSpPr>
              <p:nvPr/>
            </p:nvSpPr>
            <p:spPr bwMode="auto">
              <a:xfrm>
                <a:off x="5249" y="1208"/>
                <a:ext cx="113" cy="61"/>
              </a:xfrm>
              <a:custGeom>
                <a:avLst/>
                <a:gdLst>
                  <a:gd name="T0" fmla="*/ 1 w 232"/>
                  <a:gd name="T1" fmla="*/ 1 h 124"/>
                  <a:gd name="T2" fmla="*/ 3 w 232"/>
                  <a:gd name="T3" fmla="*/ 1 h 124"/>
                  <a:gd name="T4" fmla="*/ 5 w 232"/>
                  <a:gd name="T5" fmla="*/ 1 h 124"/>
                  <a:gd name="T6" fmla="*/ 8 w 232"/>
                  <a:gd name="T7" fmla="*/ 1 h 124"/>
                  <a:gd name="T8" fmla="*/ 10 w 232"/>
                  <a:gd name="T9" fmla="*/ 2 h 124"/>
                  <a:gd name="T10" fmla="*/ 12 w 232"/>
                  <a:gd name="T11" fmla="*/ 2 h 124"/>
                  <a:gd name="T12" fmla="*/ 14 w 232"/>
                  <a:gd name="T13" fmla="*/ 2 h 124"/>
                  <a:gd name="T14" fmla="*/ 14 w 232"/>
                  <a:gd name="T15" fmla="*/ 4 h 124"/>
                  <a:gd name="T16" fmla="*/ 13 w 232"/>
                  <a:gd name="T17" fmla="*/ 6 h 124"/>
                  <a:gd name="T18" fmla="*/ 12 w 232"/>
                  <a:gd name="T19" fmla="*/ 10 h 124"/>
                  <a:gd name="T20" fmla="*/ 12 w 232"/>
                  <a:gd name="T21" fmla="*/ 15 h 124"/>
                  <a:gd name="T22" fmla="*/ 12 w 232"/>
                  <a:gd name="T23" fmla="*/ 15 h 124"/>
                  <a:gd name="T24" fmla="*/ 12 w 232"/>
                  <a:gd name="T25" fmla="*/ 14 h 124"/>
                  <a:gd name="T26" fmla="*/ 13 w 232"/>
                  <a:gd name="T27" fmla="*/ 11 h 124"/>
                  <a:gd name="T28" fmla="*/ 14 w 232"/>
                  <a:gd name="T29" fmla="*/ 9 h 124"/>
                  <a:gd name="T30" fmla="*/ 14 w 232"/>
                  <a:gd name="T31" fmla="*/ 6 h 124"/>
                  <a:gd name="T32" fmla="*/ 15 w 232"/>
                  <a:gd name="T33" fmla="*/ 5 h 124"/>
                  <a:gd name="T34" fmla="*/ 16 w 232"/>
                  <a:gd name="T35" fmla="*/ 4 h 124"/>
                  <a:gd name="T36" fmla="*/ 17 w 232"/>
                  <a:gd name="T37" fmla="*/ 4 h 124"/>
                  <a:gd name="T38" fmla="*/ 18 w 232"/>
                  <a:gd name="T39" fmla="*/ 4 h 124"/>
                  <a:gd name="T40" fmla="*/ 18 w 232"/>
                  <a:gd name="T41" fmla="*/ 4 h 124"/>
                  <a:gd name="T42" fmla="*/ 19 w 232"/>
                  <a:gd name="T43" fmla="*/ 4 h 124"/>
                  <a:gd name="T44" fmla="*/ 19 w 232"/>
                  <a:gd name="T45" fmla="*/ 3 h 124"/>
                  <a:gd name="T46" fmla="*/ 21 w 232"/>
                  <a:gd name="T47" fmla="*/ 4 h 124"/>
                  <a:gd name="T48" fmla="*/ 22 w 232"/>
                  <a:gd name="T49" fmla="*/ 4 h 124"/>
                  <a:gd name="T50" fmla="*/ 24 w 232"/>
                  <a:gd name="T51" fmla="*/ 5 h 124"/>
                  <a:gd name="T52" fmla="*/ 26 w 232"/>
                  <a:gd name="T53" fmla="*/ 5 h 124"/>
                  <a:gd name="T54" fmla="*/ 26 w 232"/>
                  <a:gd name="T55" fmla="*/ 4 h 124"/>
                  <a:gd name="T56" fmla="*/ 23 w 232"/>
                  <a:gd name="T57" fmla="*/ 4 h 124"/>
                  <a:gd name="T58" fmla="*/ 19 w 232"/>
                  <a:gd name="T59" fmla="*/ 2 h 124"/>
                  <a:gd name="T60" fmla="*/ 16 w 232"/>
                  <a:gd name="T61" fmla="*/ 1 h 124"/>
                  <a:gd name="T62" fmla="*/ 12 w 232"/>
                  <a:gd name="T63" fmla="*/ 0 h 124"/>
                  <a:gd name="T64" fmla="*/ 9 w 232"/>
                  <a:gd name="T65" fmla="*/ 0 h 124"/>
                  <a:gd name="T66" fmla="*/ 6 w 232"/>
                  <a:gd name="T67" fmla="*/ 0 h 124"/>
                  <a:gd name="T68" fmla="*/ 5 w 232"/>
                  <a:gd name="T69" fmla="*/ 0 h 124"/>
                  <a:gd name="T70" fmla="*/ 4 w 232"/>
                  <a:gd name="T71" fmla="*/ 0 h 124"/>
                  <a:gd name="T72" fmla="*/ 2 w 232"/>
                  <a:gd name="T73" fmla="*/ 0 h 124"/>
                  <a:gd name="T74" fmla="*/ 1 w 232"/>
                  <a:gd name="T75" fmla="*/ 0 h 124"/>
                  <a:gd name="T76" fmla="*/ 0 w 232"/>
                  <a:gd name="T77" fmla="*/ 0 h 1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2"/>
                  <a:gd name="T118" fmla="*/ 0 h 124"/>
                  <a:gd name="T119" fmla="*/ 232 w 232"/>
                  <a:gd name="T120" fmla="*/ 124 h 1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2" h="124">
                    <a:moveTo>
                      <a:pt x="0" y="11"/>
                    </a:moveTo>
                    <a:lnTo>
                      <a:pt x="9" y="11"/>
                    </a:lnTo>
                    <a:lnTo>
                      <a:pt x="18" y="11"/>
                    </a:lnTo>
                    <a:lnTo>
                      <a:pt x="27" y="11"/>
                    </a:lnTo>
                    <a:lnTo>
                      <a:pt x="36" y="12"/>
                    </a:lnTo>
                    <a:lnTo>
                      <a:pt x="46" y="12"/>
                    </a:lnTo>
                    <a:lnTo>
                      <a:pt x="56" y="13"/>
                    </a:lnTo>
                    <a:lnTo>
                      <a:pt x="66" y="13"/>
                    </a:lnTo>
                    <a:lnTo>
                      <a:pt x="77" y="15"/>
                    </a:lnTo>
                    <a:lnTo>
                      <a:pt x="88" y="17"/>
                    </a:lnTo>
                    <a:lnTo>
                      <a:pt x="100" y="17"/>
                    </a:lnTo>
                    <a:lnTo>
                      <a:pt x="110" y="20"/>
                    </a:lnTo>
                    <a:lnTo>
                      <a:pt x="117" y="23"/>
                    </a:lnTo>
                    <a:lnTo>
                      <a:pt x="119" y="28"/>
                    </a:lnTo>
                    <a:lnTo>
                      <a:pt x="118" y="34"/>
                    </a:lnTo>
                    <a:lnTo>
                      <a:pt x="115" y="42"/>
                    </a:lnTo>
                    <a:lnTo>
                      <a:pt x="112" y="53"/>
                    </a:lnTo>
                    <a:lnTo>
                      <a:pt x="108" y="66"/>
                    </a:lnTo>
                    <a:lnTo>
                      <a:pt x="105" y="82"/>
                    </a:lnTo>
                    <a:lnTo>
                      <a:pt x="104" y="101"/>
                    </a:lnTo>
                    <a:lnTo>
                      <a:pt x="105" y="123"/>
                    </a:lnTo>
                    <a:lnTo>
                      <a:pt x="105" y="122"/>
                    </a:lnTo>
                    <a:lnTo>
                      <a:pt x="106" y="119"/>
                    </a:lnTo>
                    <a:lnTo>
                      <a:pt x="107" y="113"/>
                    </a:lnTo>
                    <a:lnTo>
                      <a:pt x="109" y="105"/>
                    </a:lnTo>
                    <a:lnTo>
                      <a:pt x="110" y="95"/>
                    </a:lnTo>
                    <a:lnTo>
                      <a:pt x="114" y="84"/>
                    </a:lnTo>
                    <a:lnTo>
                      <a:pt x="117" y="74"/>
                    </a:lnTo>
                    <a:lnTo>
                      <a:pt x="120" y="62"/>
                    </a:lnTo>
                    <a:lnTo>
                      <a:pt x="124" y="52"/>
                    </a:lnTo>
                    <a:lnTo>
                      <a:pt x="129" y="43"/>
                    </a:lnTo>
                    <a:lnTo>
                      <a:pt x="132" y="40"/>
                    </a:lnTo>
                    <a:lnTo>
                      <a:pt x="135" y="37"/>
                    </a:lnTo>
                    <a:lnTo>
                      <a:pt x="139" y="35"/>
                    </a:lnTo>
                    <a:lnTo>
                      <a:pt x="142" y="34"/>
                    </a:lnTo>
                    <a:lnTo>
                      <a:pt x="146" y="33"/>
                    </a:lnTo>
                    <a:lnTo>
                      <a:pt x="150" y="32"/>
                    </a:lnTo>
                    <a:lnTo>
                      <a:pt x="154" y="32"/>
                    </a:lnTo>
                    <a:lnTo>
                      <a:pt x="157" y="32"/>
                    </a:lnTo>
                    <a:lnTo>
                      <a:pt x="159" y="32"/>
                    </a:lnTo>
                    <a:lnTo>
                      <a:pt x="161" y="32"/>
                    </a:lnTo>
                    <a:lnTo>
                      <a:pt x="168" y="30"/>
                    </a:lnTo>
                    <a:lnTo>
                      <a:pt x="175" y="30"/>
                    </a:lnTo>
                    <a:lnTo>
                      <a:pt x="181" y="32"/>
                    </a:lnTo>
                    <a:lnTo>
                      <a:pt x="188" y="34"/>
                    </a:lnTo>
                    <a:lnTo>
                      <a:pt x="194" y="36"/>
                    </a:lnTo>
                    <a:lnTo>
                      <a:pt x="201" y="39"/>
                    </a:lnTo>
                    <a:lnTo>
                      <a:pt x="208" y="41"/>
                    </a:lnTo>
                    <a:lnTo>
                      <a:pt x="215" y="42"/>
                    </a:lnTo>
                    <a:lnTo>
                      <a:pt x="223" y="42"/>
                    </a:lnTo>
                    <a:lnTo>
                      <a:pt x="231" y="42"/>
                    </a:lnTo>
                    <a:lnTo>
                      <a:pt x="221" y="37"/>
                    </a:lnTo>
                    <a:lnTo>
                      <a:pt x="202" y="32"/>
                    </a:lnTo>
                    <a:lnTo>
                      <a:pt x="185" y="26"/>
                    </a:lnTo>
                    <a:lnTo>
                      <a:pt x="169" y="21"/>
                    </a:lnTo>
                    <a:lnTo>
                      <a:pt x="153" y="16"/>
                    </a:lnTo>
                    <a:lnTo>
                      <a:pt x="138" y="11"/>
                    </a:lnTo>
                    <a:lnTo>
                      <a:pt x="123" y="7"/>
                    </a:lnTo>
                    <a:lnTo>
                      <a:pt x="107" y="4"/>
                    </a:lnTo>
                    <a:lnTo>
                      <a:pt x="91" y="1"/>
                    </a:lnTo>
                    <a:lnTo>
                      <a:pt x="74" y="0"/>
                    </a:lnTo>
                    <a:lnTo>
                      <a:pt x="56" y="0"/>
                    </a:lnTo>
                    <a:lnTo>
                      <a:pt x="50" y="1"/>
                    </a:lnTo>
                    <a:lnTo>
                      <a:pt x="44" y="1"/>
                    </a:lnTo>
                    <a:lnTo>
                      <a:pt x="38" y="1"/>
                    </a:lnTo>
                    <a:lnTo>
                      <a:pt x="33" y="1"/>
                    </a:lnTo>
                    <a:lnTo>
                      <a:pt x="27" y="2"/>
                    </a:lnTo>
                    <a:lnTo>
                      <a:pt x="22" y="2"/>
                    </a:lnTo>
                    <a:lnTo>
                      <a:pt x="16" y="3"/>
                    </a:lnTo>
                    <a:lnTo>
                      <a:pt x="11" y="3"/>
                    </a:lnTo>
                    <a:lnTo>
                      <a:pt x="6" y="4"/>
                    </a:lnTo>
                    <a:lnTo>
                      <a:pt x="0" y="4"/>
                    </a:lnTo>
                    <a:lnTo>
                      <a:pt x="0" y="11"/>
                    </a:lnTo>
                  </a:path>
                </a:pathLst>
              </a:custGeom>
              <a:solidFill>
                <a:srgbClr val="B1327E"/>
              </a:solidFill>
              <a:ln w="9525" cap="rnd">
                <a:noFill/>
                <a:round/>
                <a:headEnd/>
                <a:tailEnd/>
              </a:ln>
            </p:spPr>
            <p:txBody>
              <a:bodyPr/>
              <a:lstStyle/>
              <a:p>
                <a:endParaRPr lang="en-US"/>
              </a:p>
            </p:txBody>
          </p:sp>
          <p:sp>
            <p:nvSpPr>
              <p:cNvPr id="84767" name="Freeform 799"/>
              <p:cNvSpPr>
                <a:spLocks noChangeAspect="1"/>
              </p:cNvSpPr>
              <p:nvPr/>
            </p:nvSpPr>
            <p:spPr bwMode="auto">
              <a:xfrm>
                <a:off x="5355" y="1028"/>
                <a:ext cx="47" cy="30"/>
              </a:xfrm>
              <a:custGeom>
                <a:avLst/>
                <a:gdLst>
                  <a:gd name="T0" fmla="*/ 11 w 96"/>
                  <a:gd name="T1" fmla="*/ 7 h 61"/>
                  <a:gd name="T2" fmla="*/ 11 w 96"/>
                  <a:gd name="T3" fmla="*/ 6 h 61"/>
                  <a:gd name="T4" fmla="*/ 11 w 96"/>
                  <a:gd name="T5" fmla="*/ 6 h 61"/>
                  <a:gd name="T6" fmla="*/ 10 w 96"/>
                  <a:gd name="T7" fmla="*/ 5 h 61"/>
                  <a:gd name="T8" fmla="*/ 10 w 96"/>
                  <a:gd name="T9" fmla="*/ 4 h 61"/>
                  <a:gd name="T10" fmla="*/ 9 w 96"/>
                  <a:gd name="T11" fmla="*/ 4 h 61"/>
                  <a:gd name="T12" fmla="*/ 9 w 96"/>
                  <a:gd name="T13" fmla="*/ 3 h 61"/>
                  <a:gd name="T14" fmla="*/ 8 w 96"/>
                  <a:gd name="T15" fmla="*/ 2 h 61"/>
                  <a:gd name="T16" fmla="*/ 7 w 96"/>
                  <a:gd name="T17" fmla="*/ 2 h 61"/>
                  <a:gd name="T18" fmla="*/ 7 w 96"/>
                  <a:gd name="T19" fmla="*/ 1 h 61"/>
                  <a:gd name="T20" fmla="*/ 6 w 96"/>
                  <a:gd name="T21" fmla="*/ 1 h 61"/>
                  <a:gd name="T22" fmla="*/ 6 w 96"/>
                  <a:gd name="T23" fmla="*/ 1 h 61"/>
                  <a:gd name="T24" fmla="*/ 6 w 96"/>
                  <a:gd name="T25" fmla="*/ 1 h 61"/>
                  <a:gd name="T26" fmla="*/ 5 w 96"/>
                  <a:gd name="T27" fmla="*/ 1 h 61"/>
                  <a:gd name="T28" fmla="*/ 5 w 96"/>
                  <a:gd name="T29" fmla="*/ 0 h 61"/>
                  <a:gd name="T30" fmla="*/ 4 w 96"/>
                  <a:gd name="T31" fmla="*/ 0 h 61"/>
                  <a:gd name="T32" fmla="*/ 4 w 96"/>
                  <a:gd name="T33" fmla="*/ 0 h 61"/>
                  <a:gd name="T34" fmla="*/ 4 w 96"/>
                  <a:gd name="T35" fmla="*/ 0 h 61"/>
                  <a:gd name="T36" fmla="*/ 3 w 96"/>
                  <a:gd name="T37" fmla="*/ 0 h 61"/>
                  <a:gd name="T38" fmla="*/ 3 w 96"/>
                  <a:gd name="T39" fmla="*/ 0 h 61"/>
                  <a:gd name="T40" fmla="*/ 3 w 96"/>
                  <a:gd name="T41" fmla="*/ 0 h 61"/>
                  <a:gd name="T42" fmla="*/ 2 w 96"/>
                  <a:gd name="T43" fmla="*/ 0 h 61"/>
                  <a:gd name="T44" fmla="*/ 3 w 96"/>
                  <a:gd name="T45" fmla="*/ 0 h 61"/>
                  <a:gd name="T46" fmla="*/ 3 w 96"/>
                  <a:gd name="T47" fmla="*/ 0 h 61"/>
                  <a:gd name="T48" fmla="*/ 3 w 96"/>
                  <a:gd name="T49" fmla="*/ 0 h 61"/>
                  <a:gd name="T50" fmla="*/ 2 w 96"/>
                  <a:gd name="T51" fmla="*/ 0 h 61"/>
                  <a:gd name="T52" fmla="*/ 2 w 96"/>
                  <a:gd name="T53" fmla="*/ 0 h 61"/>
                  <a:gd name="T54" fmla="*/ 2 w 96"/>
                  <a:gd name="T55" fmla="*/ 0 h 61"/>
                  <a:gd name="T56" fmla="*/ 2 w 96"/>
                  <a:gd name="T57" fmla="*/ 0 h 61"/>
                  <a:gd name="T58" fmla="*/ 2 w 96"/>
                  <a:gd name="T59" fmla="*/ 1 h 61"/>
                  <a:gd name="T60" fmla="*/ 2 w 96"/>
                  <a:gd name="T61" fmla="*/ 1 h 61"/>
                  <a:gd name="T62" fmla="*/ 2 w 96"/>
                  <a:gd name="T63" fmla="*/ 1 h 61"/>
                  <a:gd name="T64" fmla="*/ 2 w 96"/>
                  <a:gd name="T65" fmla="*/ 1 h 61"/>
                  <a:gd name="T66" fmla="*/ 2 w 96"/>
                  <a:gd name="T67" fmla="*/ 1 h 61"/>
                  <a:gd name="T68" fmla="*/ 2 w 96"/>
                  <a:gd name="T69" fmla="*/ 1 h 61"/>
                  <a:gd name="T70" fmla="*/ 2 w 96"/>
                  <a:gd name="T71" fmla="*/ 1 h 61"/>
                  <a:gd name="T72" fmla="*/ 2 w 96"/>
                  <a:gd name="T73" fmla="*/ 1 h 61"/>
                  <a:gd name="T74" fmla="*/ 2 w 96"/>
                  <a:gd name="T75" fmla="*/ 1 h 61"/>
                  <a:gd name="T76" fmla="*/ 2 w 96"/>
                  <a:gd name="T77" fmla="*/ 1 h 61"/>
                  <a:gd name="T78" fmla="*/ 2 w 96"/>
                  <a:gd name="T79" fmla="*/ 1 h 61"/>
                  <a:gd name="T80" fmla="*/ 1 w 96"/>
                  <a:gd name="T81" fmla="*/ 1 h 61"/>
                  <a:gd name="T82" fmla="*/ 1 w 96"/>
                  <a:gd name="T83" fmla="*/ 1 h 61"/>
                  <a:gd name="T84" fmla="*/ 1 w 96"/>
                  <a:gd name="T85" fmla="*/ 1 h 61"/>
                  <a:gd name="T86" fmla="*/ 0 w 96"/>
                  <a:gd name="T87" fmla="*/ 1 h 61"/>
                  <a:gd name="T88" fmla="*/ 0 w 96"/>
                  <a:gd name="T89" fmla="*/ 1 h 61"/>
                  <a:gd name="T90" fmla="*/ 11 w 96"/>
                  <a:gd name="T91" fmla="*/ 7 h 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6"/>
                  <a:gd name="T139" fmla="*/ 0 h 61"/>
                  <a:gd name="T140" fmla="*/ 96 w 96"/>
                  <a:gd name="T141" fmla="*/ 61 h 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6" h="61">
                    <a:moveTo>
                      <a:pt x="95" y="60"/>
                    </a:moveTo>
                    <a:lnTo>
                      <a:pt x="92" y="54"/>
                    </a:lnTo>
                    <a:lnTo>
                      <a:pt x="90" y="48"/>
                    </a:lnTo>
                    <a:lnTo>
                      <a:pt x="87" y="43"/>
                    </a:lnTo>
                    <a:lnTo>
                      <a:pt x="83" y="38"/>
                    </a:lnTo>
                    <a:lnTo>
                      <a:pt x="79" y="32"/>
                    </a:lnTo>
                    <a:lnTo>
                      <a:pt x="74" y="28"/>
                    </a:lnTo>
                    <a:lnTo>
                      <a:pt x="70" y="23"/>
                    </a:lnTo>
                    <a:lnTo>
                      <a:pt x="63" y="19"/>
                    </a:lnTo>
                    <a:lnTo>
                      <a:pt x="57" y="15"/>
                    </a:lnTo>
                    <a:lnTo>
                      <a:pt x="51" y="12"/>
                    </a:lnTo>
                    <a:lnTo>
                      <a:pt x="48" y="10"/>
                    </a:lnTo>
                    <a:lnTo>
                      <a:pt x="45" y="9"/>
                    </a:lnTo>
                    <a:lnTo>
                      <a:pt x="42" y="7"/>
                    </a:lnTo>
                    <a:lnTo>
                      <a:pt x="39" y="7"/>
                    </a:lnTo>
                    <a:lnTo>
                      <a:pt x="36" y="5"/>
                    </a:lnTo>
                    <a:lnTo>
                      <a:pt x="34" y="4"/>
                    </a:lnTo>
                    <a:lnTo>
                      <a:pt x="31" y="4"/>
                    </a:lnTo>
                    <a:lnTo>
                      <a:pt x="28" y="2"/>
                    </a:lnTo>
                    <a:lnTo>
                      <a:pt x="25" y="1"/>
                    </a:lnTo>
                    <a:lnTo>
                      <a:pt x="22" y="0"/>
                    </a:lnTo>
                    <a:lnTo>
                      <a:pt x="24" y="0"/>
                    </a:lnTo>
                    <a:lnTo>
                      <a:pt x="24" y="2"/>
                    </a:lnTo>
                    <a:lnTo>
                      <a:pt x="23" y="4"/>
                    </a:lnTo>
                    <a:lnTo>
                      <a:pt x="23" y="5"/>
                    </a:lnTo>
                    <a:lnTo>
                      <a:pt x="23" y="7"/>
                    </a:lnTo>
                    <a:lnTo>
                      <a:pt x="22" y="7"/>
                    </a:lnTo>
                    <a:lnTo>
                      <a:pt x="22" y="8"/>
                    </a:lnTo>
                    <a:lnTo>
                      <a:pt x="22" y="9"/>
                    </a:lnTo>
                    <a:lnTo>
                      <a:pt x="22" y="10"/>
                    </a:lnTo>
                    <a:lnTo>
                      <a:pt x="20" y="10"/>
                    </a:lnTo>
                    <a:lnTo>
                      <a:pt x="19" y="10"/>
                    </a:lnTo>
                    <a:lnTo>
                      <a:pt x="16" y="10"/>
                    </a:lnTo>
                    <a:lnTo>
                      <a:pt x="14" y="10"/>
                    </a:lnTo>
                    <a:lnTo>
                      <a:pt x="11" y="10"/>
                    </a:lnTo>
                    <a:lnTo>
                      <a:pt x="8" y="10"/>
                    </a:lnTo>
                    <a:lnTo>
                      <a:pt x="4" y="11"/>
                    </a:lnTo>
                    <a:lnTo>
                      <a:pt x="0" y="11"/>
                    </a:lnTo>
                    <a:lnTo>
                      <a:pt x="95" y="60"/>
                    </a:lnTo>
                  </a:path>
                </a:pathLst>
              </a:custGeom>
              <a:solidFill>
                <a:srgbClr val="B698AC"/>
              </a:solidFill>
              <a:ln w="9525" cap="rnd">
                <a:noFill/>
                <a:round/>
                <a:headEnd/>
                <a:tailEnd/>
              </a:ln>
            </p:spPr>
            <p:txBody>
              <a:bodyPr/>
              <a:lstStyle/>
              <a:p>
                <a:endParaRPr lang="en-US"/>
              </a:p>
            </p:txBody>
          </p:sp>
          <p:sp>
            <p:nvSpPr>
              <p:cNvPr id="84768" name="Freeform 800"/>
              <p:cNvSpPr>
                <a:spLocks noChangeAspect="1"/>
              </p:cNvSpPr>
              <p:nvPr/>
            </p:nvSpPr>
            <p:spPr bwMode="auto">
              <a:xfrm>
                <a:off x="5402" y="1057"/>
                <a:ext cx="8" cy="8"/>
              </a:xfrm>
              <a:custGeom>
                <a:avLst/>
                <a:gdLst>
                  <a:gd name="T0" fmla="*/ 0 w 17"/>
                  <a:gd name="T1" fmla="*/ 0 h 17"/>
                  <a:gd name="T2" fmla="*/ 0 w 17"/>
                  <a:gd name="T3" fmla="*/ 0 h 17"/>
                  <a:gd name="T4" fmla="*/ 0 w 17"/>
                  <a:gd name="T5" fmla="*/ 0 h 17"/>
                  <a:gd name="T6" fmla="*/ 0 w 17"/>
                  <a:gd name="T7" fmla="*/ 1 h 17"/>
                  <a:gd name="T8" fmla="*/ 0 w 17"/>
                  <a:gd name="T9" fmla="*/ 1 h 17"/>
                  <a:gd name="T10" fmla="*/ 0 w 17"/>
                  <a:gd name="T11" fmla="*/ 1 h 17"/>
                  <a:gd name="T12" fmla="*/ 0 w 17"/>
                  <a:gd name="T13" fmla="*/ 1 h 17"/>
                  <a:gd name="T14" fmla="*/ 0 w 17"/>
                  <a:gd name="T15" fmla="*/ 1 h 17"/>
                  <a:gd name="T16" fmla="*/ 0 w 17"/>
                  <a:gd name="T17" fmla="*/ 1 h 17"/>
                  <a:gd name="T18" fmla="*/ 2 w 17"/>
                  <a:gd name="T19" fmla="*/ 1 h 17"/>
                  <a:gd name="T20" fmla="*/ 2 w 17"/>
                  <a:gd name="T21" fmla="*/ 2 h 17"/>
                  <a:gd name="T22" fmla="*/ 0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0"/>
                    </a:moveTo>
                    <a:lnTo>
                      <a:pt x="0" y="0"/>
                    </a:lnTo>
                    <a:lnTo>
                      <a:pt x="0" y="8"/>
                    </a:lnTo>
                    <a:lnTo>
                      <a:pt x="16" y="8"/>
                    </a:lnTo>
                    <a:lnTo>
                      <a:pt x="16" y="16"/>
                    </a:lnTo>
                    <a:lnTo>
                      <a:pt x="0" y="0"/>
                    </a:lnTo>
                  </a:path>
                </a:pathLst>
              </a:custGeom>
              <a:solidFill>
                <a:srgbClr val="B698AC"/>
              </a:solidFill>
              <a:ln w="9525" cap="rnd">
                <a:noFill/>
                <a:round/>
                <a:headEnd/>
                <a:tailEnd/>
              </a:ln>
            </p:spPr>
            <p:txBody>
              <a:bodyPr/>
              <a:lstStyle/>
              <a:p>
                <a:endParaRPr lang="en-US"/>
              </a:p>
            </p:txBody>
          </p:sp>
          <p:sp>
            <p:nvSpPr>
              <p:cNvPr id="84769" name="Freeform 801"/>
              <p:cNvSpPr>
                <a:spLocks noChangeAspect="1"/>
              </p:cNvSpPr>
              <p:nvPr/>
            </p:nvSpPr>
            <p:spPr bwMode="auto">
              <a:xfrm>
                <a:off x="5402" y="1057"/>
                <a:ext cx="8" cy="8"/>
              </a:xfrm>
              <a:custGeom>
                <a:avLst/>
                <a:gdLst>
                  <a:gd name="T0" fmla="*/ 0 w 17"/>
                  <a:gd name="T1" fmla="*/ 0 h 17"/>
                  <a:gd name="T2" fmla="*/ 0 w 17"/>
                  <a:gd name="T3" fmla="*/ 0 h 17"/>
                  <a:gd name="T4" fmla="*/ 0 w 17"/>
                  <a:gd name="T5" fmla="*/ 0 h 17"/>
                  <a:gd name="T6" fmla="*/ 0 w 17"/>
                  <a:gd name="T7" fmla="*/ 1 h 17"/>
                  <a:gd name="T8" fmla="*/ 0 w 17"/>
                  <a:gd name="T9" fmla="*/ 1 h 17"/>
                  <a:gd name="T10" fmla="*/ 0 w 17"/>
                  <a:gd name="T11" fmla="*/ 1 h 17"/>
                  <a:gd name="T12" fmla="*/ 0 w 17"/>
                  <a:gd name="T13" fmla="*/ 1 h 17"/>
                  <a:gd name="T14" fmla="*/ 0 w 17"/>
                  <a:gd name="T15" fmla="*/ 1 h 17"/>
                  <a:gd name="T16" fmla="*/ 0 w 17"/>
                  <a:gd name="T17" fmla="*/ 1 h 17"/>
                  <a:gd name="T18" fmla="*/ 2 w 17"/>
                  <a:gd name="T19" fmla="*/ 1 h 17"/>
                  <a:gd name="T20" fmla="*/ 2 w 17"/>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0"/>
                    </a:moveTo>
                    <a:lnTo>
                      <a:pt x="0" y="0"/>
                    </a:lnTo>
                    <a:lnTo>
                      <a:pt x="0" y="8"/>
                    </a:lnTo>
                    <a:lnTo>
                      <a:pt x="16" y="8"/>
                    </a:lnTo>
                    <a:lnTo>
                      <a:pt x="16" y="16"/>
                    </a:lnTo>
                  </a:path>
                </a:pathLst>
              </a:custGeom>
              <a:noFill/>
              <a:ln w="12700" cap="rnd">
                <a:solidFill>
                  <a:srgbClr val="B698AC"/>
                </a:solidFill>
                <a:round/>
                <a:headEnd type="none" w="sm" len="sm"/>
                <a:tailEnd type="none" w="sm" len="sm"/>
              </a:ln>
            </p:spPr>
            <p:txBody>
              <a:bodyPr/>
              <a:lstStyle/>
              <a:p>
                <a:endParaRPr lang="en-US"/>
              </a:p>
            </p:txBody>
          </p:sp>
          <p:sp>
            <p:nvSpPr>
              <p:cNvPr id="84770" name="Freeform 802"/>
              <p:cNvSpPr>
                <a:spLocks noChangeAspect="1"/>
              </p:cNvSpPr>
              <p:nvPr/>
            </p:nvSpPr>
            <p:spPr bwMode="auto">
              <a:xfrm>
                <a:off x="5402" y="1058"/>
                <a:ext cx="9" cy="8"/>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w 17"/>
                  <a:gd name="T11" fmla="*/ 1 h 17"/>
                  <a:gd name="T12" fmla="*/ 2 w 17"/>
                  <a:gd name="T13" fmla="*/ 1 h 17"/>
                  <a:gd name="T14" fmla="*/ 2 w 17"/>
                  <a:gd name="T15" fmla="*/ 1 h 17"/>
                  <a:gd name="T16" fmla="*/ 2 w 17"/>
                  <a:gd name="T17" fmla="*/ 1 h 17"/>
                  <a:gd name="T18" fmla="*/ 2 w 17"/>
                  <a:gd name="T19" fmla="*/ 1 h 17"/>
                  <a:gd name="T20" fmla="*/ 2 w 17"/>
                  <a:gd name="T21" fmla="*/ 2 h 17"/>
                  <a:gd name="T22" fmla="*/ 0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0"/>
                    </a:moveTo>
                    <a:lnTo>
                      <a:pt x="0" y="0"/>
                    </a:lnTo>
                    <a:lnTo>
                      <a:pt x="0" y="5"/>
                    </a:lnTo>
                    <a:lnTo>
                      <a:pt x="0" y="10"/>
                    </a:lnTo>
                    <a:lnTo>
                      <a:pt x="16" y="10"/>
                    </a:lnTo>
                    <a:lnTo>
                      <a:pt x="16" y="16"/>
                    </a:lnTo>
                    <a:lnTo>
                      <a:pt x="0" y="0"/>
                    </a:lnTo>
                  </a:path>
                </a:pathLst>
              </a:custGeom>
              <a:solidFill>
                <a:srgbClr val="B698AC"/>
              </a:solidFill>
              <a:ln w="9525" cap="rnd">
                <a:noFill/>
                <a:round/>
                <a:headEnd/>
                <a:tailEnd/>
              </a:ln>
            </p:spPr>
            <p:txBody>
              <a:bodyPr/>
              <a:lstStyle/>
              <a:p>
                <a:endParaRPr lang="en-US"/>
              </a:p>
            </p:txBody>
          </p:sp>
          <p:sp>
            <p:nvSpPr>
              <p:cNvPr id="84771" name="Freeform 803"/>
              <p:cNvSpPr>
                <a:spLocks noChangeAspect="1"/>
              </p:cNvSpPr>
              <p:nvPr/>
            </p:nvSpPr>
            <p:spPr bwMode="auto">
              <a:xfrm>
                <a:off x="5402" y="1058"/>
                <a:ext cx="9" cy="8"/>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w 17"/>
                  <a:gd name="T11" fmla="*/ 1 h 17"/>
                  <a:gd name="T12" fmla="*/ 2 w 17"/>
                  <a:gd name="T13" fmla="*/ 1 h 17"/>
                  <a:gd name="T14" fmla="*/ 2 w 17"/>
                  <a:gd name="T15" fmla="*/ 1 h 17"/>
                  <a:gd name="T16" fmla="*/ 2 w 17"/>
                  <a:gd name="T17" fmla="*/ 1 h 17"/>
                  <a:gd name="T18" fmla="*/ 2 w 17"/>
                  <a:gd name="T19" fmla="*/ 1 h 17"/>
                  <a:gd name="T20" fmla="*/ 2 w 17"/>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0"/>
                    </a:moveTo>
                    <a:lnTo>
                      <a:pt x="0" y="0"/>
                    </a:lnTo>
                    <a:lnTo>
                      <a:pt x="0" y="5"/>
                    </a:lnTo>
                    <a:lnTo>
                      <a:pt x="0" y="10"/>
                    </a:lnTo>
                    <a:lnTo>
                      <a:pt x="16" y="10"/>
                    </a:lnTo>
                    <a:lnTo>
                      <a:pt x="16" y="16"/>
                    </a:lnTo>
                  </a:path>
                </a:pathLst>
              </a:custGeom>
              <a:noFill/>
              <a:ln w="12700" cap="rnd">
                <a:solidFill>
                  <a:srgbClr val="B698AC"/>
                </a:solidFill>
                <a:round/>
                <a:headEnd type="none" w="sm" len="sm"/>
                <a:tailEnd type="none" w="sm" len="sm"/>
              </a:ln>
            </p:spPr>
            <p:txBody>
              <a:bodyPr/>
              <a:lstStyle/>
              <a:p>
                <a:endParaRPr lang="en-US"/>
              </a:p>
            </p:txBody>
          </p:sp>
          <p:sp>
            <p:nvSpPr>
              <p:cNvPr id="84772" name="Freeform 804"/>
              <p:cNvSpPr>
                <a:spLocks noChangeAspect="1"/>
              </p:cNvSpPr>
              <p:nvPr/>
            </p:nvSpPr>
            <p:spPr bwMode="auto">
              <a:xfrm>
                <a:off x="5545" y="1382"/>
                <a:ext cx="9" cy="8"/>
              </a:xfrm>
              <a:custGeom>
                <a:avLst/>
                <a:gdLst>
                  <a:gd name="T0" fmla="*/ 0 w 17"/>
                  <a:gd name="T1" fmla="*/ 0 h 17"/>
                  <a:gd name="T2" fmla="*/ 1 w 17"/>
                  <a:gd name="T3" fmla="*/ 0 h 17"/>
                  <a:gd name="T4" fmla="*/ 1 w 17"/>
                  <a:gd name="T5" fmla="*/ 0 h 17"/>
                  <a:gd name="T6" fmla="*/ 1 w 17"/>
                  <a:gd name="T7" fmla="*/ 0 h 17"/>
                  <a:gd name="T8" fmla="*/ 1 w 17"/>
                  <a:gd name="T9" fmla="*/ 0 h 17"/>
                  <a:gd name="T10" fmla="*/ 2 w 17"/>
                  <a:gd name="T11" fmla="*/ 0 h 17"/>
                  <a:gd name="T12" fmla="*/ 2 w 17"/>
                  <a:gd name="T13" fmla="*/ 0 h 17"/>
                  <a:gd name="T14" fmla="*/ 2 w 17"/>
                  <a:gd name="T15" fmla="*/ 0 h 17"/>
                  <a:gd name="T16" fmla="*/ 2 w 17"/>
                  <a:gd name="T17" fmla="*/ 0 h 17"/>
                  <a:gd name="T18" fmla="*/ 2 w 17"/>
                  <a:gd name="T19" fmla="*/ 0 h 17"/>
                  <a:gd name="T20" fmla="*/ 2 w 17"/>
                  <a:gd name="T21" fmla="*/ 0 h 17"/>
                  <a:gd name="T22" fmla="*/ 2 w 17"/>
                  <a:gd name="T23" fmla="*/ 0 h 17"/>
                  <a:gd name="T24" fmla="*/ 2 w 17"/>
                  <a:gd name="T25" fmla="*/ 0 h 17"/>
                  <a:gd name="T26" fmla="*/ 2 w 17"/>
                  <a:gd name="T27" fmla="*/ 0 h 17"/>
                  <a:gd name="T28" fmla="*/ 2 w 17"/>
                  <a:gd name="T29" fmla="*/ 0 h 17"/>
                  <a:gd name="T30" fmla="*/ 2 w 17"/>
                  <a:gd name="T31" fmla="*/ 0 h 17"/>
                  <a:gd name="T32" fmla="*/ 2 w 17"/>
                  <a:gd name="T33" fmla="*/ 1 h 17"/>
                  <a:gd name="T34" fmla="*/ 2 w 17"/>
                  <a:gd name="T35" fmla="*/ 1 h 17"/>
                  <a:gd name="T36" fmla="*/ 2 w 17"/>
                  <a:gd name="T37" fmla="*/ 1 h 17"/>
                  <a:gd name="T38" fmla="*/ 1 w 17"/>
                  <a:gd name="T39" fmla="*/ 1 h 17"/>
                  <a:gd name="T40" fmla="*/ 1 w 17"/>
                  <a:gd name="T41" fmla="*/ 1 h 17"/>
                  <a:gd name="T42" fmla="*/ 1 w 17"/>
                  <a:gd name="T43" fmla="*/ 2 h 17"/>
                  <a:gd name="T44" fmla="*/ 1 w 17"/>
                  <a:gd name="T45" fmla="*/ 2 h 17"/>
                  <a:gd name="T46" fmla="*/ 1 w 17"/>
                  <a:gd name="T47" fmla="*/ 2 h 17"/>
                  <a:gd name="T48" fmla="*/ 1 w 17"/>
                  <a:gd name="T49" fmla="*/ 2 h 17"/>
                  <a:gd name="T50" fmla="*/ 1 w 17"/>
                  <a:gd name="T51" fmla="*/ 2 h 17"/>
                  <a:gd name="T52" fmla="*/ 1 w 17"/>
                  <a:gd name="T53" fmla="*/ 2 h 17"/>
                  <a:gd name="T54" fmla="*/ 0 w 17"/>
                  <a:gd name="T55" fmla="*/ 1 h 17"/>
                  <a:gd name="T56" fmla="*/ 0 w 17"/>
                  <a:gd name="T57" fmla="*/ 1 h 17"/>
                  <a:gd name="T58" fmla="*/ 0 w 17"/>
                  <a:gd name="T59" fmla="*/ 1 h 17"/>
                  <a:gd name="T60" fmla="*/ 0 w 17"/>
                  <a:gd name="T61" fmla="*/ 1 h 17"/>
                  <a:gd name="T62" fmla="*/ 0 w 17"/>
                  <a:gd name="T63" fmla="*/ 1 h 17"/>
                  <a:gd name="T64" fmla="*/ 0 w 17"/>
                  <a:gd name="T65" fmla="*/ 1 h 17"/>
                  <a:gd name="T66" fmla="*/ 0 w 17"/>
                  <a:gd name="T67" fmla="*/ 0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
                  <a:gd name="T103" fmla="*/ 0 h 17"/>
                  <a:gd name="T104" fmla="*/ 17 w 17"/>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 h="17">
                    <a:moveTo>
                      <a:pt x="0" y="4"/>
                    </a:moveTo>
                    <a:lnTo>
                      <a:pt x="3" y="4"/>
                    </a:lnTo>
                    <a:lnTo>
                      <a:pt x="6" y="4"/>
                    </a:lnTo>
                    <a:lnTo>
                      <a:pt x="9" y="2"/>
                    </a:lnTo>
                    <a:lnTo>
                      <a:pt x="12" y="2"/>
                    </a:lnTo>
                    <a:lnTo>
                      <a:pt x="12" y="0"/>
                    </a:lnTo>
                    <a:lnTo>
                      <a:pt x="12" y="2"/>
                    </a:lnTo>
                    <a:lnTo>
                      <a:pt x="16" y="4"/>
                    </a:lnTo>
                    <a:lnTo>
                      <a:pt x="16" y="6"/>
                    </a:lnTo>
                    <a:lnTo>
                      <a:pt x="12" y="8"/>
                    </a:lnTo>
                    <a:lnTo>
                      <a:pt x="12" y="10"/>
                    </a:lnTo>
                    <a:lnTo>
                      <a:pt x="9" y="12"/>
                    </a:lnTo>
                    <a:lnTo>
                      <a:pt x="6" y="12"/>
                    </a:lnTo>
                    <a:lnTo>
                      <a:pt x="3" y="14"/>
                    </a:lnTo>
                    <a:lnTo>
                      <a:pt x="3" y="16"/>
                    </a:lnTo>
                    <a:lnTo>
                      <a:pt x="0" y="14"/>
                    </a:lnTo>
                    <a:lnTo>
                      <a:pt x="0" y="12"/>
                    </a:lnTo>
                    <a:lnTo>
                      <a:pt x="0" y="10"/>
                    </a:lnTo>
                    <a:lnTo>
                      <a:pt x="0" y="4"/>
                    </a:lnTo>
                  </a:path>
                </a:pathLst>
              </a:custGeom>
              <a:solidFill>
                <a:srgbClr val="FFD8EF"/>
              </a:solidFill>
              <a:ln w="9525" cap="rnd">
                <a:noFill/>
                <a:round/>
                <a:headEnd/>
                <a:tailEnd/>
              </a:ln>
            </p:spPr>
            <p:txBody>
              <a:bodyPr/>
              <a:lstStyle/>
              <a:p>
                <a:endParaRPr lang="en-US"/>
              </a:p>
            </p:txBody>
          </p:sp>
          <p:sp>
            <p:nvSpPr>
              <p:cNvPr id="84773" name="AutoShape 805"/>
              <p:cNvSpPr>
                <a:spLocks noChangeAspect="1" noChangeArrowheads="1"/>
              </p:cNvSpPr>
              <p:nvPr/>
            </p:nvSpPr>
            <p:spPr bwMode="auto">
              <a:xfrm rot="1200000">
                <a:off x="5917" y="1036"/>
                <a:ext cx="49" cy="230"/>
              </a:xfrm>
              <a:prstGeom prst="downArrow">
                <a:avLst>
                  <a:gd name="adj1" fmla="val 50000"/>
                  <a:gd name="adj2" fmla="val 169479"/>
                </a:avLst>
              </a:prstGeom>
              <a:solidFill>
                <a:schemeClr val="tx1"/>
              </a:solidFill>
              <a:ln w="12700">
                <a:solidFill>
                  <a:srgbClr val="000000"/>
                </a:solidFill>
                <a:miter lim="800000"/>
                <a:headEnd/>
                <a:tailEnd/>
              </a:ln>
            </p:spPr>
            <p:txBody>
              <a:bodyPr wrap="none" anchor="ctr"/>
              <a:lstStyle/>
              <a:p>
                <a:endParaRPr lang="en-US"/>
              </a:p>
            </p:txBody>
          </p:sp>
        </p:grpSp>
        <p:sp>
          <p:nvSpPr>
            <p:cNvPr id="1093414" name="Rectangle 806"/>
            <p:cNvSpPr>
              <a:spLocks noChangeAspect="1" noChangeArrowheads="1"/>
            </p:cNvSpPr>
            <p:nvPr/>
          </p:nvSpPr>
          <p:spPr bwMode="auto">
            <a:xfrm>
              <a:off x="3854" y="1248"/>
              <a:ext cx="1291" cy="2196"/>
            </a:xfrm>
            <a:prstGeom prst="rect">
              <a:avLst/>
            </a:prstGeom>
            <a:solidFill>
              <a:schemeClr val="accent2">
                <a:lumMod val="40000"/>
                <a:lumOff val="60000"/>
              </a:schemeClr>
            </a:solidFill>
            <a:ln w="9525">
              <a:noFill/>
              <a:miter lim="800000"/>
              <a:headEnd/>
              <a:tailEnd/>
            </a:ln>
            <a:effectLst/>
          </p:spPr>
          <p:txBody>
            <a:bodyPr wrap="square" lIns="92075" tIns="46038" rIns="92075" bIns="46038">
              <a:spAutoFit/>
            </a:bodyPr>
            <a:lstStyle/>
            <a:p>
              <a:pPr algn="ctr" eaLnBrk="0" hangingPunct="0"/>
              <a:r>
                <a:rPr lang="en-US" sz="2000" b="1" dirty="0">
                  <a:latin typeface="Constantia" pitchFamily="18" charset="0"/>
                </a:rPr>
                <a:t>Subarachnoid Hemorrhage </a:t>
              </a: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endParaRPr lang="en-US" sz="2000" dirty="0">
                <a:solidFill>
                  <a:srgbClr val="FFFFCC"/>
                </a:solidFill>
                <a:latin typeface="Arial" charset="0"/>
              </a:endParaRPr>
            </a:p>
            <a:p>
              <a:pPr algn="ctr" eaLnBrk="0" hangingPunct="0"/>
              <a:r>
                <a:rPr lang="en-US" sz="2000" b="1" dirty="0">
                  <a:latin typeface="Constantia" pitchFamily="18" charset="0"/>
                </a:rPr>
                <a:t>Bleeding around brain</a:t>
              </a:r>
            </a:p>
          </p:txBody>
        </p:sp>
        <p:sp>
          <p:nvSpPr>
            <p:cNvPr id="84775" name="Text Box 807"/>
            <p:cNvSpPr txBox="1">
              <a:spLocks noChangeArrowheads="1"/>
            </p:cNvSpPr>
            <p:nvPr/>
          </p:nvSpPr>
          <p:spPr bwMode="auto">
            <a:xfrm>
              <a:off x="1023" y="693"/>
              <a:ext cx="2291" cy="248"/>
            </a:xfrm>
            <a:prstGeom prst="rect">
              <a:avLst/>
            </a:prstGeom>
            <a:noFill/>
            <a:ln w="9525">
              <a:noFill/>
              <a:miter lim="800000"/>
              <a:headEnd/>
              <a:tailEnd/>
            </a:ln>
          </p:spPr>
          <p:txBody>
            <a:bodyPr wrap="square">
              <a:spAutoFit/>
            </a:bodyPr>
            <a:lstStyle/>
            <a:p>
              <a:pPr algn="ctr"/>
              <a:r>
                <a:rPr lang="en-US" sz="2400" b="1" i="1" dirty="0">
                  <a:latin typeface="Constantia" pitchFamily="18" charset="0"/>
                </a:rPr>
                <a:t>Focal Brain Dysfunction</a:t>
              </a:r>
            </a:p>
          </p:txBody>
        </p:sp>
        <p:sp>
          <p:nvSpPr>
            <p:cNvPr id="84776" name="AutoShape 808"/>
            <p:cNvSpPr>
              <a:spLocks/>
            </p:cNvSpPr>
            <p:nvPr/>
          </p:nvSpPr>
          <p:spPr bwMode="auto">
            <a:xfrm rot="5400000">
              <a:off x="3624" y="2165"/>
              <a:ext cx="288" cy="2736"/>
            </a:xfrm>
            <a:prstGeom prst="rightBrace">
              <a:avLst>
                <a:gd name="adj1" fmla="val 79167"/>
                <a:gd name="adj2" fmla="val 50000"/>
              </a:avLst>
            </a:prstGeom>
            <a:ln>
              <a:solidFill>
                <a:schemeClr val="tx1"/>
              </a:solidFill>
              <a:headEnd/>
              <a:tailEnd/>
            </a:ln>
          </p:spPr>
          <p:style>
            <a:lnRef idx="1">
              <a:schemeClr val="dk1"/>
            </a:lnRef>
            <a:fillRef idx="0">
              <a:schemeClr val="dk1"/>
            </a:fillRef>
            <a:effectRef idx="0">
              <a:schemeClr val="dk1"/>
            </a:effectRef>
            <a:fontRef idx="minor">
              <a:schemeClr val="tx1"/>
            </a:fontRef>
          </p:style>
          <p:txBody>
            <a:bodyPr wrap="none" anchor="ctr"/>
            <a:lstStyle/>
            <a:p>
              <a:endParaRPr lang="en-US" dirty="0">
                <a:latin typeface="Bell MT" pitchFamily="18" charset="0"/>
              </a:endParaRPr>
            </a:p>
          </p:txBody>
        </p:sp>
        <p:sp>
          <p:nvSpPr>
            <p:cNvPr id="84777" name="AutoShape 809"/>
            <p:cNvSpPr>
              <a:spLocks/>
            </p:cNvSpPr>
            <p:nvPr/>
          </p:nvSpPr>
          <p:spPr bwMode="auto">
            <a:xfrm rot="16200000">
              <a:off x="1992" y="-285"/>
              <a:ext cx="288" cy="2736"/>
            </a:xfrm>
            <a:prstGeom prst="rightBrace">
              <a:avLst>
                <a:gd name="adj1" fmla="val 79167"/>
                <a:gd name="adj2" fmla="val 50000"/>
              </a:avLst>
            </a:prstGeom>
            <a:ln w="19050">
              <a:solidFill>
                <a:schemeClr val="tx1"/>
              </a:solidFill>
              <a:headEnd/>
              <a:tailEnd/>
            </a:ln>
          </p:spPr>
          <p:style>
            <a:lnRef idx="1">
              <a:schemeClr val="dk1"/>
            </a:lnRef>
            <a:fillRef idx="0">
              <a:schemeClr val="dk1"/>
            </a:fillRef>
            <a:effectRef idx="0">
              <a:schemeClr val="dk1"/>
            </a:effectRef>
            <a:fontRef idx="minor">
              <a:schemeClr val="tx1"/>
            </a:fontRef>
          </p:style>
          <p:txBody>
            <a:bodyPr wrap="none" anchor="ctr"/>
            <a:lstStyle/>
            <a:p>
              <a:endParaRPr lang="en-US" dirty="0">
                <a:ln w="28575">
                  <a:solidFill>
                    <a:schemeClr val="tx1"/>
                  </a:solidFill>
                </a:ln>
                <a:latin typeface="Bell MT" pitchFamily="18" charset="0"/>
              </a:endParaRPr>
            </a:p>
          </p:txBody>
        </p:sp>
        <p:sp>
          <p:nvSpPr>
            <p:cNvPr id="84778" name="Text Box 810"/>
            <p:cNvSpPr txBox="1">
              <a:spLocks noChangeArrowheads="1"/>
            </p:cNvSpPr>
            <p:nvPr/>
          </p:nvSpPr>
          <p:spPr bwMode="auto">
            <a:xfrm>
              <a:off x="2640" y="3707"/>
              <a:ext cx="2256" cy="215"/>
            </a:xfrm>
            <a:prstGeom prst="rect">
              <a:avLst/>
            </a:prstGeom>
            <a:noFill/>
            <a:ln w="9525">
              <a:noFill/>
              <a:miter lim="800000"/>
              <a:headEnd/>
              <a:tailEnd/>
            </a:ln>
          </p:spPr>
          <p:txBody>
            <a:bodyPr>
              <a:spAutoFit/>
            </a:bodyPr>
            <a:lstStyle/>
            <a:p>
              <a:pPr algn="ctr"/>
              <a:r>
                <a:rPr lang="en-US" sz="2000" b="1" i="1" dirty="0">
                  <a:latin typeface="Constantia" pitchFamily="18" charset="0"/>
                </a:rPr>
                <a:t>Diffuse Brain Dysfunction</a:t>
              </a:r>
            </a:p>
          </p:txBody>
        </p:sp>
        <p:grpSp>
          <p:nvGrpSpPr>
            <p:cNvPr id="5" name="Group 811"/>
            <p:cNvGrpSpPr>
              <a:grpSpLocks/>
            </p:cNvGrpSpPr>
            <p:nvPr/>
          </p:nvGrpSpPr>
          <p:grpSpPr bwMode="auto">
            <a:xfrm>
              <a:off x="4063" y="1775"/>
              <a:ext cx="1028" cy="1250"/>
              <a:chOff x="4063" y="1775"/>
              <a:chExt cx="1028" cy="1250"/>
            </a:xfrm>
          </p:grpSpPr>
          <p:grpSp>
            <p:nvGrpSpPr>
              <p:cNvPr id="6" name="Group 812"/>
              <p:cNvGrpSpPr>
                <a:grpSpLocks noChangeAspect="1"/>
              </p:cNvGrpSpPr>
              <p:nvPr/>
            </p:nvGrpSpPr>
            <p:grpSpPr bwMode="auto">
              <a:xfrm>
                <a:off x="4063" y="1775"/>
                <a:ext cx="1028" cy="1250"/>
                <a:chOff x="565" y="1436"/>
                <a:chExt cx="1978" cy="2409"/>
              </a:xfrm>
            </p:grpSpPr>
            <p:sp>
              <p:nvSpPr>
                <p:cNvPr id="84781" name="Freeform 813"/>
                <p:cNvSpPr>
                  <a:spLocks noChangeAspect="1"/>
                </p:cNvSpPr>
                <p:nvPr/>
              </p:nvSpPr>
              <p:spPr bwMode="auto">
                <a:xfrm>
                  <a:off x="1817" y="2782"/>
                  <a:ext cx="451" cy="536"/>
                </a:xfrm>
                <a:custGeom>
                  <a:avLst/>
                  <a:gdLst>
                    <a:gd name="T0" fmla="*/ 285 w 451"/>
                    <a:gd name="T1" fmla="*/ 0 h 536"/>
                    <a:gd name="T2" fmla="*/ 450 w 451"/>
                    <a:gd name="T3" fmla="*/ 181 h 536"/>
                    <a:gd name="T4" fmla="*/ 449 w 451"/>
                    <a:gd name="T5" fmla="*/ 195 h 536"/>
                    <a:gd name="T6" fmla="*/ 445 w 451"/>
                    <a:gd name="T7" fmla="*/ 208 h 536"/>
                    <a:gd name="T8" fmla="*/ 440 w 451"/>
                    <a:gd name="T9" fmla="*/ 218 h 536"/>
                    <a:gd name="T10" fmla="*/ 433 w 451"/>
                    <a:gd name="T11" fmla="*/ 230 h 536"/>
                    <a:gd name="T12" fmla="*/ 428 w 451"/>
                    <a:gd name="T13" fmla="*/ 241 h 536"/>
                    <a:gd name="T14" fmla="*/ 425 w 451"/>
                    <a:gd name="T15" fmla="*/ 245 h 536"/>
                    <a:gd name="T16" fmla="*/ 418 w 451"/>
                    <a:gd name="T17" fmla="*/ 255 h 536"/>
                    <a:gd name="T18" fmla="*/ 408 w 451"/>
                    <a:gd name="T19" fmla="*/ 262 h 536"/>
                    <a:gd name="T20" fmla="*/ 398 w 451"/>
                    <a:gd name="T21" fmla="*/ 269 h 536"/>
                    <a:gd name="T22" fmla="*/ 388 w 451"/>
                    <a:gd name="T23" fmla="*/ 275 h 536"/>
                    <a:gd name="T24" fmla="*/ 384 w 451"/>
                    <a:gd name="T25" fmla="*/ 278 h 536"/>
                    <a:gd name="T26" fmla="*/ 383 w 451"/>
                    <a:gd name="T27" fmla="*/ 279 h 536"/>
                    <a:gd name="T28" fmla="*/ 384 w 451"/>
                    <a:gd name="T29" fmla="*/ 282 h 536"/>
                    <a:gd name="T30" fmla="*/ 384 w 451"/>
                    <a:gd name="T31" fmla="*/ 287 h 536"/>
                    <a:gd name="T32" fmla="*/ 384 w 451"/>
                    <a:gd name="T33" fmla="*/ 290 h 536"/>
                    <a:gd name="T34" fmla="*/ 384 w 451"/>
                    <a:gd name="T35" fmla="*/ 294 h 536"/>
                    <a:gd name="T36" fmla="*/ 380 w 451"/>
                    <a:gd name="T37" fmla="*/ 299 h 536"/>
                    <a:gd name="T38" fmla="*/ 375 w 451"/>
                    <a:gd name="T39" fmla="*/ 308 h 536"/>
                    <a:gd name="T40" fmla="*/ 370 w 451"/>
                    <a:gd name="T41" fmla="*/ 317 h 536"/>
                    <a:gd name="T42" fmla="*/ 367 w 451"/>
                    <a:gd name="T43" fmla="*/ 327 h 536"/>
                    <a:gd name="T44" fmla="*/ 365 w 451"/>
                    <a:gd name="T45" fmla="*/ 337 h 536"/>
                    <a:gd name="T46" fmla="*/ 364 w 451"/>
                    <a:gd name="T47" fmla="*/ 343 h 536"/>
                    <a:gd name="T48" fmla="*/ 360 w 451"/>
                    <a:gd name="T49" fmla="*/ 352 h 536"/>
                    <a:gd name="T50" fmla="*/ 353 w 451"/>
                    <a:gd name="T51" fmla="*/ 358 h 536"/>
                    <a:gd name="T52" fmla="*/ 344 w 451"/>
                    <a:gd name="T53" fmla="*/ 363 h 536"/>
                    <a:gd name="T54" fmla="*/ 337 w 451"/>
                    <a:gd name="T55" fmla="*/ 367 h 536"/>
                    <a:gd name="T56" fmla="*/ 333 w 451"/>
                    <a:gd name="T57" fmla="*/ 372 h 536"/>
                    <a:gd name="T58" fmla="*/ 332 w 451"/>
                    <a:gd name="T59" fmla="*/ 381 h 536"/>
                    <a:gd name="T60" fmla="*/ 322 w 451"/>
                    <a:gd name="T61" fmla="*/ 398 h 536"/>
                    <a:gd name="T62" fmla="*/ 307 w 451"/>
                    <a:gd name="T63" fmla="*/ 409 h 536"/>
                    <a:gd name="T64" fmla="*/ 291 w 451"/>
                    <a:gd name="T65" fmla="*/ 420 h 536"/>
                    <a:gd name="T66" fmla="*/ 276 w 451"/>
                    <a:gd name="T67" fmla="*/ 429 h 536"/>
                    <a:gd name="T68" fmla="*/ 270 w 451"/>
                    <a:gd name="T69" fmla="*/ 434 h 536"/>
                    <a:gd name="T70" fmla="*/ 262 w 451"/>
                    <a:gd name="T71" fmla="*/ 439 h 536"/>
                    <a:gd name="T72" fmla="*/ 256 w 451"/>
                    <a:gd name="T73" fmla="*/ 446 h 536"/>
                    <a:gd name="T74" fmla="*/ 249 w 451"/>
                    <a:gd name="T75" fmla="*/ 453 h 536"/>
                    <a:gd name="T76" fmla="*/ 242 w 451"/>
                    <a:gd name="T77" fmla="*/ 460 h 536"/>
                    <a:gd name="T78" fmla="*/ 234 w 451"/>
                    <a:gd name="T79" fmla="*/ 466 h 536"/>
                    <a:gd name="T80" fmla="*/ 232 w 451"/>
                    <a:gd name="T81" fmla="*/ 467 h 536"/>
                    <a:gd name="T82" fmla="*/ 227 w 451"/>
                    <a:gd name="T83" fmla="*/ 469 h 536"/>
                    <a:gd name="T84" fmla="*/ 221 w 451"/>
                    <a:gd name="T85" fmla="*/ 470 h 536"/>
                    <a:gd name="T86" fmla="*/ 216 w 451"/>
                    <a:gd name="T87" fmla="*/ 471 h 536"/>
                    <a:gd name="T88" fmla="*/ 212 w 451"/>
                    <a:gd name="T89" fmla="*/ 472 h 536"/>
                    <a:gd name="T90" fmla="*/ 210 w 451"/>
                    <a:gd name="T91" fmla="*/ 472 h 536"/>
                    <a:gd name="T92" fmla="*/ 202 w 451"/>
                    <a:gd name="T93" fmla="*/ 483 h 536"/>
                    <a:gd name="T94" fmla="*/ 191 w 451"/>
                    <a:gd name="T95" fmla="*/ 490 h 536"/>
                    <a:gd name="T96" fmla="*/ 180 w 451"/>
                    <a:gd name="T97" fmla="*/ 495 h 536"/>
                    <a:gd name="T98" fmla="*/ 168 w 451"/>
                    <a:gd name="T99" fmla="*/ 498 h 536"/>
                    <a:gd name="T100" fmla="*/ 155 w 451"/>
                    <a:gd name="T101" fmla="*/ 498 h 536"/>
                    <a:gd name="T102" fmla="*/ 156 w 451"/>
                    <a:gd name="T103" fmla="*/ 506 h 536"/>
                    <a:gd name="T104" fmla="*/ 150 w 451"/>
                    <a:gd name="T105" fmla="*/ 516 h 536"/>
                    <a:gd name="T106" fmla="*/ 137 w 451"/>
                    <a:gd name="T107" fmla="*/ 524 h 536"/>
                    <a:gd name="T108" fmla="*/ 122 w 451"/>
                    <a:gd name="T109" fmla="*/ 527 h 536"/>
                    <a:gd name="T110" fmla="*/ 107 w 451"/>
                    <a:gd name="T111" fmla="*/ 530 h 536"/>
                    <a:gd name="T112" fmla="*/ 100 w 451"/>
                    <a:gd name="T113" fmla="*/ 533 h 536"/>
                    <a:gd name="T114" fmla="*/ 75 w 451"/>
                    <a:gd name="T115" fmla="*/ 535 h 536"/>
                    <a:gd name="T116" fmla="*/ 51 w 451"/>
                    <a:gd name="T117" fmla="*/ 529 h 536"/>
                    <a:gd name="T118" fmla="*/ 29 w 451"/>
                    <a:gd name="T119" fmla="*/ 518 h 536"/>
                    <a:gd name="T120" fmla="*/ 11 w 451"/>
                    <a:gd name="T121" fmla="*/ 502 h 536"/>
                    <a:gd name="T122" fmla="*/ 0 w 451"/>
                    <a:gd name="T123" fmla="*/ 481 h 536"/>
                    <a:gd name="T124" fmla="*/ 16 w 451"/>
                    <a:gd name="T125" fmla="*/ 451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1"/>
                    <a:gd name="T190" fmla="*/ 0 h 536"/>
                    <a:gd name="T191" fmla="*/ 451 w 451"/>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1" h="536">
                      <a:moveTo>
                        <a:pt x="16" y="451"/>
                      </a:moveTo>
                      <a:lnTo>
                        <a:pt x="285" y="0"/>
                      </a:lnTo>
                      <a:lnTo>
                        <a:pt x="450" y="181"/>
                      </a:lnTo>
                      <a:lnTo>
                        <a:pt x="450" y="188"/>
                      </a:lnTo>
                      <a:lnTo>
                        <a:pt x="449" y="195"/>
                      </a:lnTo>
                      <a:lnTo>
                        <a:pt x="447" y="201"/>
                      </a:lnTo>
                      <a:lnTo>
                        <a:pt x="445" y="208"/>
                      </a:lnTo>
                      <a:lnTo>
                        <a:pt x="442" y="213"/>
                      </a:lnTo>
                      <a:lnTo>
                        <a:pt x="440" y="218"/>
                      </a:lnTo>
                      <a:lnTo>
                        <a:pt x="437" y="225"/>
                      </a:lnTo>
                      <a:lnTo>
                        <a:pt x="433" y="230"/>
                      </a:lnTo>
                      <a:lnTo>
                        <a:pt x="431" y="235"/>
                      </a:lnTo>
                      <a:lnTo>
                        <a:pt x="428" y="241"/>
                      </a:lnTo>
                      <a:lnTo>
                        <a:pt x="425" y="245"/>
                      </a:lnTo>
                      <a:lnTo>
                        <a:pt x="422" y="250"/>
                      </a:lnTo>
                      <a:lnTo>
                        <a:pt x="418" y="255"/>
                      </a:lnTo>
                      <a:lnTo>
                        <a:pt x="413" y="259"/>
                      </a:lnTo>
                      <a:lnTo>
                        <a:pt x="408" y="262"/>
                      </a:lnTo>
                      <a:lnTo>
                        <a:pt x="404" y="266"/>
                      </a:lnTo>
                      <a:lnTo>
                        <a:pt x="398" y="269"/>
                      </a:lnTo>
                      <a:lnTo>
                        <a:pt x="393" y="272"/>
                      </a:lnTo>
                      <a:lnTo>
                        <a:pt x="388" y="275"/>
                      </a:lnTo>
                      <a:lnTo>
                        <a:pt x="384" y="278"/>
                      </a:lnTo>
                      <a:lnTo>
                        <a:pt x="383" y="279"/>
                      </a:lnTo>
                      <a:lnTo>
                        <a:pt x="383" y="281"/>
                      </a:lnTo>
                      <a:lnTo>
                        <a:pt x="384" y="282"/>
                      </a:lnTo>
                      <a:lnTo>
                        <a:pt x="384" y="284"/>
                      </a:lnTo>
                      <a:lnTo>
                        <a:pt x="384" y="287"/>
                      </a:lnTo>
                      <a:lnTo>
                        <a:pt x="384" y="289"/>
                      </a:lnTo>
                      <a:lnTo>
                        <a:pt x="384" y="290"/>
                      </a:lnTo>
                      <a:lnTo>
                        <a:pt x="384" y="292"/>
                      </a:lnTo>
                      <a:lnTo>
                        <a:pt x="384" y="294"/>
                      </a:lnTo>
                      <a:lnTo>
                        <a:pt x="380" y="299"/>
                      </a:lnTo>
                      <a:lnTo>
                        <a:pt x="378" y="304"/>
                      </a:lnTo>
                      <a:lnTo>
                        <a:pt x="375" y="308"/>
                      </a:lnTo>
                      <a:lnTo>
                        <a:pt x="373" y="313"/>
                      </a:lnTo>
                      <a:lnTo>
                        <a:pt x="370" y="317"/>
                      </a:lnTo>
                      <a:lnTo>
                        <a:pt x="369" y="322"/>
                      </a:lnTo>
                      <a:lnTo>
                        <a:pt x="367" y="327"/>
                      </a:lnTo>
                      <a:lnTo>
                        <a:pt x="366" y="332"/>
                      </a:lnTo>
                      <a:lnTo>
                        <a:pt x="365" y="337"/>
                      </a:lnTo>
                      <a:lnTo>
                        <a:pt x="364" y="343"/>
                      </a:lnTo>
                      <a:lnTo>
                        <a:pt x="362" y="347"/>
                      </a:lnTo>
                      <a:lnTo>
                        <a:pt x="360" y="352"/>
                      </a:lnTo>
                      <a:lnTo>
                        <a:pt x="357" y="355"/>
                      </a:lnTo>
                      <a:lnTo>
                        <a:pt x="353" y="358"/>
                      </a:lnTo>
                      <a:lnTo>
                        <a:pt x="349" y="361"/>
                      </a:lnTo>
                      <a:lnTo>
                        <a:pt x="344" y="363"/>
                      </a:lnTo>
                      <a:lnTo>
                        <a:pt x="341" y="365"/>
                      </a:lnTo>
                      <a:lnTo>
                        <a:pt x="337" y="367"/>
                      </a:lnTo>
                      <a:lnTo>
                        <a:pt x="335" y="370"/>
                      </a:lnTo>
                      <a:lnTo>
                        <a:pt x="333" y="372"/>
                      </a:lnTo>
                      <a:lnTo>
                        <a:pt x="332" y="381"/>
                      </a:lnTo>
                      <a:lnTo>
                        <a:pt x="327" y="389"/>
                      </a:lnTo>
                      <a:lnTo>
                        <a:pt x="322" y="398"/>
                      </a:lnTo>
                      <a:lnTo>
                        <a:pt x="315" y="404"/>
                      </a:lnTo>
                      <a:lnTo>
                        <a:pt x="307" y="409"/>
                      </a:lnTo>
                      <a:lnTo>
                        <a:pt x="299" y="416"/>
                      </a:lnTo>
                      <a:lnTo>
                        <a:pt x="291" y="420"/>
                      </a:lnTo>
                      <a:lnTo>
                        <a:pt x="283" y="425"/>
                      </a:lnTo>
                      <a:lnTo>
                        <a:pt x="276" y="429"/>
                      </a:lnTo>
                      <a:lnTo>
                        <a:pt x="270" y="434"/>
                      </a:lnTo>
                      <a:lnTo>
                        <a:pt x="266" y="436"/>
                      </a:lnTo>
                      <a:lnTo>
                        <a:pt x="262" y="439"/>
                      </a:lnTo>
                      <a:lnTo>
                        <a:pt x="259" y="443"/>
                      </a:lnTo>
                      <a:lnTo>
                        <a:pt x="256" y="446"/>
                      </a:lnTo>
                      <a:lnTo>
                        <a:pt x="252" y="450"/>
                      </a:lnTo>
                      <a:lnTo>
                        <a:pt x="249" y="453"/>
                      </a:lnTo>
                      <a:lnTo>
                        <a:pt x="245" y="456"/>
                      </a:lnTo>
                      <a:lnTo>
                        <a:pt x="242" y="460"/>
                      </a:lnTo>
                      <a:lnTo>
                        <a:pt x="238" y="463"/>
                      </a:lnTo>
                      <a:lnTo>
                        <a:pt x="234" y="466"/>
                      </a:lnTo>
                      <a:lnTo>
                        <a:pt x="232" y="467"/>
                      </a:lnTo>
                      <a:lnTo>
                        <a:pt x="230" y="468"/>
                      </a:lnTo>
                      <a:lnTo>
                        <a:pt x="227" y="469"/>
                      </a:lnTo>
                      <a:lnTo>
                        <a:pt x="224" y="470"/>
                      </a:lnTo>
                      <a:lnTo>
                        <a:pt x="221" y="470"/>
                      </a:lnTo>
                      <a:lnTo>
                        <a:pt x="218" y="470"/>
                      </a:lnTo>
                      <a:lnTo>
                        <a:pt x="216" y="471"/>
                      </a:lnTo>
                      <a:lnTo>
                        <a:pt x="213" y="471"/>
                      </a:lnTo>
                      <a:lnTo>
                        <a:pt x="212" y="472"/>
                      </a:lnTo>
                      <a:lnTo>
                        <a:pt x="210" y="472"/>
                      </a:lnTo>
                      <a:lnTo>
                        <a:pt x="207" y="478"/>
                      </a:lnTo>
                      <a:lnTo>
                        <a:pt x="202" y="483"/>
                      </a:lnTo>
                      <a:lnTo>
                        <a:pt x="197" y="487"/>
                      </a:lnTo>
                      <a:lnTo>
                        <a:pt x="191" y="490"/>
                      </a:lnTo>
                      <a:lnTo>
                        <a:pt x="185" y="493"/>
                      </a:lnTo>
                      <a:lnTo>
                        <a:pt x="180" y="495"/>
                      </a:lnTo>
                      <a:lnTo>
                        <a:pt x="173" y="498"/>
                      </a:lnTo>
                      <a:lnTo>
                        <a:pt x="168" y="498"/>
                      </a:lnTo>
                      <a:lnTo>
                        <a:pt x="162" y="498"/>
                      </a:lnTo>
                      <a:lnTo>
                        <a:pt x="155" y="498"/>
                      </a:lnTo>
                      <a:lnTo>
                        <a:pt x="156" y="506"/>
                      </a:lnTo>
                      <a:lnTo>
                        <a:pt x="153" y="511"/>
                      </a:lnTo>
                      <a:lnTo>
                        <a:pt x="150" y="516"/>
                      </a:lnTo>
                      <a:lnTo>
                        <a:pt x="144" y="520"/>
                      </a:lnTo>
                      <a:lnTo>
                        <a:pt x="137" y="524"/>
                      </a:lnTo>
                      <a:lnTo>
                        <a:pt x="130" y="525"/>
                      </a:lnTo>
                      <a:lnTo>
                        <a:pt x="122" y="527"/>
                      </a:lnTo>
                      <a:lnTo>
                        <a:pt x="114" y="529"/>
                      </a:lnTo>
                      <a:lnTo>
                        <a:pt x="107" y="530"/>
                      </a:lnTo>
                      <a:lnTo>
                        <a:pt x="100" y="533"/>
                      </a:lnTo>
                      <a:lnTo>
                        <a:pt x="88" y="535"/>
                      </a:lnTo>
                      <a:lnTo>
                        <a:pt x="75" y="535"/>
                      </a:lnTo>
                      <a:lnTo>
                        <a:pt x="63" y="533"/>
                      </a:lnTo>
                      <a:lnTo>
                        <a:pt x="51" y="529"/>
                      </a:lnTo>
                      <a:lnTo>
                        <a:pt x="39" y="525"/>
                      </a:lnTo>
                      <a:lnTo>
                        <a:pt x="29" y="518"/>
                      </a:lnTo>
                      <a:lnTo>
                        <a:pt x="19" y="511"/>
                      </a:lnTo>
                      <a:lnTo>
                        <a:pt x="11" y="502"/>
                      </a:lnTo>
                      <a:lnTo>
                        <a:pt x="5" y="492"/>
                      </a:lnTo>
                      <a:lnTo>
                        <a:pt x="0" y="481"/>
                      </a:lnTo>
                      <a:lnTo>
                        <a:pt x="16" y="451"/>
                      </a:lnTo>
                    </a:path>
                  </a:pathLst>
                </a:custGeom>
                <a:solidFill>
                  <a:srgbClr val="FFB1B1"/>
                </a:solidFill>
                <a:ln w="9525" cap="rnd">
                  <a:noFill/>
                  <a:round/>
                  <a:headEnd/>
                  <a:tailEnd/>
                </a:ln>
              </p:spPr>
              <p:txBody>
                <a:bodyPr/>
                <a:lstStyle/>
                <a:p>
                  <a:endParaRPr lang="en-US"/>
                </a:p>
              </p:txBody>
            </p:sp>
            <p:sp>
              <p:nvSpPr>
                <p:cNvPr id="84782" name="Freeform 814"/>
                <p:cNvSpPr>
                  <a:spLocks noChangeAspect="1"/>
                </p:cNvSpPr>
                <p:nvPr/>
              </p:nvSpPr>
              <p:spPr bwMode="auto">
                <a:xfrm>
                  <a:off x="1817" y="2782"/>
                  <a:ext cx="451" cy="536"/>
                </a:xfrm>
                <a:custGeom>
                  <a:avLst/>
                  <a:gdLst>
                    <a:gd name="T0" fmla="*/ 285 w 451"/>
                    <a:gd name="T1" fmla="*/ 0 h 536"/>
                    <a:gd name="T2" fmla="*/ 450 w 451"/>
                    <a:gd name="T3" fmla="*/ 181 h 536"/>
                    <a:gd name="T4" fmla="*/ 449 w 451"/>
                    <a:gd name="T5" fmla="*/ 195 h 536"/>
                    <a:gd name="T6" fmla="*/ 445 w 451"/>
                    <a:gd name="T7" fmla="*/ 208 h 536"/>
                    <a:gd name="T8" fmla="*/ 440 w 451"/>
                    <a:gd name="T9" fmla="*/ 218 h 536"/>
                    <a:gd name="T10" fmla="*/ 433 w 451"/>
                    <a:gd name="T11" fmla="*/ 230 h 536"/>
                    <a:gd name="T12" fmla="*/ 428 w 451"/>
                    <a:gd name="T13" fmla="*/ 241 h 536"/>
                    <a:gd name="T14" fmla="*/ 425 w 451"/>
                    <a:gd name="T15" fmla="*/ 245 h 536"/>
                    <a:gd name="T16" fmla="*/ 418 w 451"/>
                    <a:gd name="T17" fmla="*/ 255 h 536"/>
                    <a:gd name="T18" fmla="*/ 408 w 451"/>
                    <a:gd name="T19" fmla="*/ 262 h 536"/>
                    <a:gd name="T20" fmla="*/ 398 w 451"/>
                    <a:gd name="T21" fmla="*/ 269 h 536"/>
                    <a:gd name="T22" fmla="*/ 388 w 451"/>
                    <a:gd name="T23" fmla="*/ 275 h 536"/>
                    <a:gd name="T24" fmla="*/ 384 w 451"/>
                    <a:gd name="T25" fmla="*/ 278 h 536"/>
                    <a:gd name="T26" fmla="*/ 383 w 451"/>
                    <a:gd name="T27" fmla="*/ 279 h 536"/>
                    <a:gd name="T28" fmla="*/ 384 w 451"/>
                    <a:gd name="T29" fmla="*/ 282 h 536"/>
                    <a:gd name="T30" fmla="*/ 384 w 451"/>
                    <a:gd name="T31" fmla="*/ 287 h 536"/>
                    <a:gd name="T32" fmla="*/ 384 w 451"/>
                    <a:gd name="T33" fmla="*/ 290 h 536"/>
                    <a:gd name="T34" fmla="*/ 384 w 451"/>
                    <a:gd name="T35" fmla="*/ 294 h 536"/>
                    <a:gd name="T36" fmla="*/ 380 w 451"/>
                    <a:gd name="T37" fmla="*/ 299 h 536"/>
                    <a:gd name="T38" fmla="*/ 375 w 451"/>
                    <a:gd name="T39" fmla="*/ 308 h 536"/>
                    <a:gd name="T40" fmla="*/ 370 w 451"/>
                    <a:gd name="T41" fmla="*/ 317 h 536"/>
                    <a:gd name="T42" fmla="*/ 367 w 451"/>
                    <a:gd name="T43" fmla="*/ 327 h 536"/>
                    <a:gd name="T44" fmla="*/ 365 w 451"/>
                    <a:gd name="T45" fmla="*/ 337 h 536"/>
                    <a:gd name="T46" fmla="*/ 364 w 451"/>
                    <a:gd name="T47" fmla="*/ 343 h 536"/>
                    <a:gd name="T48" fmla="*/ 360 w 451"/>
                    <a:gd name="T49" fmla="*/ 352 h 536"/>
                    <a:gd name="T50" fmla="*/ 353 w 451"/>
                    <a:gd name="T51" fmla="*/ 358 h 536"/>
                    <a:gd name="T52" fmla="*/ 344 w 451"/>
                    <a:gd name="T53" fmla="*/ 363 h 536"/>
                    <a:gd name="T54" fmla="*/ 337 w 451"/>
                    <a:gd name="T55" fmla="*/ 367 h 536"/>
                    <a:gd name="T56" fmla="*/ 333 w 451"/>
                    <a:gd name="T57" fmla="*/ 372 h 536"/>
                    <a:gd name="T58" fmla="*/ 332 w 451"/>
                    <a:gd name="T59" fmla="*/ 381 h 536"/>
                    <a:gd name="T60" fmla="*/ 322 w 451"/>
                    <a:gd name="T61" fmla="*/ 398 h 536"/>
                    <a:gd name="T62" fmla="*/ 307 w 451"/>
                    <a:gd name="T63" fmla="*/ 409 h 536"/>
                    <a:gd name="T64" fmla="*/ 291 w 451"/>
                    <a:gd name="T65" fmla="*/ 420 h 536"/>
                    <a:gd name="T66" fmla="*/ 276 w 451"/>
                    <a:gd name="T67" fmla="*/ 429 h 536"/>
                    <a:gd name="T68" fmla="*/ 270 w 451"/>
                    <a:gd name="T69" fmla="*/ 434 h 536"/>
                    <a:gd name="T70" fmla="*/ 262 w 451"/>
                    <a:gd name="T71" fmla="*/ 439 h 536"/>
                    <a:gd name="T72" fmla="*/ 256 w 451"/>
                    <a:gd name="T73" fmla="*/ 446 h 536"/>
                    <a:gd name="T74" fmla="*/ 249 w 451"/>
                    <a:gd name="T75" fmla="*/ 453 h 536"/>
                    <a:gd name="T76" fmla="*/ 242 w 451"/>
                    <a:gd name="T77" fmla="*/ 460 h 536"/>
                    <a:gd name="T78" fmla="*/ 234 w 451"/>
                    <a:gd name="T79" fmla="*/ 466 h 536"/>
                    <a:gd name="T80" fmla="*/ 232 w 451"/>
                    <a:gd name="T81" fmla="*/ 467 h 536"/>
                    <a:gd name="T82" fmla="*/ 227 w 451"/>
                    <a:gd name="T83" fmla="*/ 469 h 536"/>
                    <a:gd name="T84" fmla="*/ 221 w 451"/>
                    <a:gd name="T85" fmla="*/ 470 h 536"/>
                    <a:gd name="T86" fmla="*/ 216 w 451"/>
                    <a:gd name="T87" fmla="*/ 471 h 536"/>
                    <a:gd name="T88" fmla="*/ 212 w 451"/>
                    <a:gd name="T89" fmla="*/ 472 h 536"/>
                    <a:gd name="T90" fmla="*/ 210 w 451"/>
                    <a:gd name="T91" fmla="*/ 472 h 536"/>
                    <a:gd name="T92" fmla="*/ 202 w 451"/>
                    <a:gd name="T93" fmla="*/ 483 h 536"/>
                    <a:gd name="T94" fmla="*/ 191 w 451"/>
                    <a:gd name="T95" fmla="*/ 490 h 536"/>
                    <a:gd name="T96" fmla="*/ 180 w 451"/>
                    <a:gd name="T97" fmla="*/ 495 h 536"/>
                    <a:gd name="T98" fmla="*/ 168 w 451"/>
                    <a:gd name="T99" fmla="*/ 498 h 536"/>
                    <a:gd name="T100" fmla="*/ 155 w 451"/>
                    <a:gd name="T101" fmla="*/ 498 h 536"/>
                    <a:gd name="T102" fmla="*/ 156 w 451"/>
                    <a:gd name="T103" fmla="*/ 506 h 536"/>
                    <a:gd name="T104" fmla="*/ 150 w 451"/>
                    <a:gd name="T105" fmla="*/ 516 h 536"/>
                    <a:gd name="T106" fmla="*/ 137 w 451"/>
                    <a:gd name="T107" fmla="*/ 524 h 536"/>
                    <a:gd name="T108" fmla="*/ 122 w 451"/>
                    <a:gd name="T109" fmla="*/ 527 h 536"/>
                    <a:gd name="T110" fmla="*/ 107 w 451"/>
                    <a:gd name="T111" fmla="*/ 530 h 536"/>
                    <a:gd name="T112" fmla="*/ 100 w 451"/>
                    <a:gd name="T113" fmla="*/ 533 h 536"/>
                    <a:gd name="T114" fmla="*/ 75 w 451"/>
                    <a:gd name="T115" fmla="*/ 535 h 536"/>
                    <a:gd name="T116" fmla="*/ 51 w 451"/>
                    <a:gd name="T117" fmla="*/ 529 h 536"/>
                    <a:gd name="T118" fmla="*/ 29 w 451"/>
                    <a:gd name="T119" fmla="*/ 518 h 536"/>
                    <a:gd name="T120" fmla="*/ 11 w 451"/>
                    <a:gd name="T121" fmla="*/ 502 h 536"/>
                    <a:gd name="T122" fmla="*/ 0 w 451"/>
                    <a:gd name="T123" fmla="*/ 481 h 536"/>
                    <a:gd name="T124" fmla="*/ 16 w 451"/>
                    <a:gd name="T125" fmla="*/ 451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1"/>
                    <a:gd name="T190" fmla="*/ 0 h 536"/>
                    <a:gd name="T191" fmla="*/ 451 w 451"/>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1" h="536">
                      <a:moveTo>
                        <a:pt x="16" y="451"/>
                      </a:moveTo>
                      <a:lnTo>
                        <a:pt x="285" y="0"/>
                      </a:lnTo>
                      <a:lnTo>
                        <a:pt x="450" y="181"/>
                      </a:lnTo>
                      <a:lnTo>
                        <a:pt x="450" y="188"/>
                      </a:lnTo>
                      <a:lnTo>
                        <a:pt x="449" y="195"/>
                      </a:lnTo>
                      <a:lnTo>
                        <a:pt x="447" y="201"/>
                      </a:lnTo>
                      <a:lnTo>
                        <a:pt x="445" y="208"/>
                      </a:lnTo>
                      <a:lnTo>
                        <a:pt x="442" y="213"/>
                      </a:lnTo>
                      <a:lnTo>
                        <a:pt x="440" y="218"/>
                      </a:lnTo>
                      <a:lnTo>
                        <a:pt x="437" y="225"/>
                      </a:lnTo>
                      <a:lnTo>
                        <a:pt x="433" y="230"/>
                      </a:lnTo>
                      <a:lnTo>
                        <a:pt x="431" y="235"/>
                      </a:lnTo>
                      <a:lnTo>
                        <a:pt x="428" y="241"/>
                      </a:lnTo>
                      <a:lnTo>
                        <a:pt x="425" y="245"/>
                      </a:lnTo>
                      <a:lnTo>
                        <a:pt x="422" y="250"/>
                      </a:lnTo>
                      <a:lnTo>
                        <a:pt x="418" y="255"/>
                      </a:lnTo>
                      <a:lnTo>
                        <a:pt x="413" y="259"/>
                      </a:lnTo>
                      <a:lnTo>
                        <a:pt x="408" y="262"/>
                      </a:lnTo>
                      <a:lnTo>
                        <a:pt x="404" y="266"/>
                      </a:lnTo>
                      <a:lnTo>
                        <a:pt x="398" y="269"/>
                      </a:lnTo>
                      <a:lnTo>
                        <a:pt x="393" y="272"/>
                      </a:lnTo>
                      <a:lnTo>
                        <a:pt x="388" y="275"/>
                      </a:lnTo>
                      <a:lnTo>
                        <a:pt x="384" y="278"/>
                      </a:lnTo>
                      <a:lnTo>
                        <a:pt x="383" y="279"/>
                      </a:lnTo>
                      <a:lnTo>
                        <a:pt x="383" y="281"/>
                      </a:lnTo>
                      <a:lnTo>
                        <a:pt x="384" y="282"/>
                      </a:lnTo>
                      <a:lnTo>
                        <a:pt x="384" y="284"/>
                      </a:lnTo>
                      <a:lnTo>
                        <a:pt x="384" y="287"/>
                      </a:lnTo>
                      <a:lnTo>
                        <a:pt x="384" y="289"/>
                      </a:lnTo>
                      <a:lnTo>
                        <a:pt x="384" y="290"/>
                      </a:lnTo>
                      <a:lnTo>
                        <a:pt x="384" y="292"/>
                      </a:lnTo>
                      <a:lnTo>
                        <a:pt x="384" y="294"/>
                      </a:lnTo>
                      <a:lnTo>
                        <a:pt x="380" y="299"/>
                      </a:lnTo>
                      <a:lnTo>
                        <a:pt x="378" y="304"/>
                      </a:lnTo>
                      <a:lnTo>
                        <a:pt x="375" y="308"/>
                      </a:lnTo>
                      <a:lnTo>
                        <a:pt x="373" y="313"/>
                      </a:lnTo>
                      <a:lnTo>
                        <a:pt x="370" y="317"/>
                      </a:lnTo>
                      <a:lnTo>
                        <a:pt x="369" y="322"/>
                      </a:lnTo>
                      <a:lnTo>
                        <a:pt x="367" y="327"/>
                      </a:lnTo>
                      <a:lnTo>
                        <a:pt x="366" y="332"/>
                      </a:lnTo>
                      <a:lnTo>
                        <a:pt x="365" y="337"/>
                      </a:lnTo>
                      <a:lnTo>
                        <a:pt x="364" y="343"/>
                      </a:lnTo>
                      <a:lnTo>
                        <a:pt x="362" y="347"/>
                      </a:lnTo>
                      <a:lnTo>
                        <a:pt x="360" y="352"/>
                      </a:lnTo>
                      <a:lnTo>
                        <a:pt x="357" y="355"/>
                      </a:lnTo>
                      <a:lnTo>
                        <a:pt x="353" y="358"/>
                      </a:lnTo>
                      <a:lnTo>
                        <a:pt x="349" y="361"/>
                      </a:lnTo>
                      <a:lnTo>
                        <a:pt x="344" y="363"/>
                      </a:lnTo>
                      <a:lnTo>
                        <a:pt x="341" y="365"/>
                      </a:lnTo>
                      <a:lnTo>
                        <a:pt x="337" y="367"/>
                      </a:lnTo>
                      <a:lnTo>
                        <a:pt x="335" y="370"/>
                      </a:lnTo>
                      <a:lnTo>
                        <a:pt x="333" y="372"/>
                      </a:lnTo>
                      <a:lnTo>
                        <a:pt x="332" y="381"/>
                      </a:lnTo>
                      <a:lnTo>
                        <a:pt x="327" y="389"/>
                      </a:lnTo>
                      <a:lnTo>
                        <a:pt x="322" y="398"/>
                      </a:lnTo>
                      <a:lnTo>
                        <a:pt x="315" y="404"/>
                      </a:lnTo>
                      <a:lnTo>
                        <a:pt x="307" y="409"/>
                      </a:lnTo>
                      <a:lnTo>
                        <a:pt x="299" y="416"/>
                      </a:lnTo>
                      <a:lnTo>
                        <a:pt x="291" y="420"/>
                      </a:lnTo>
                      <a:lnTo>
                        <a:pt x="283" y="425"/>
                      </a:lnTo>
                      <a:lnTo>
                        <a:pt x="276" y="429"/>
                      </a:lnTo>
                      <a:lnTo>
                        <a:pt x="270" y="434"/>
                      </a:lnTo>
                      <a:lnTo>
                        <a:pt x="266" y="436"/>
                      </a:lnTo>
                      <a:lnTo>
                        <a:pt x="262" y="439"/>
                      </a:lnTo>
                      <a:lnTo>
                        <a:pt x="259" y="443"/>
                      </a:lnTo>
                      <a:lnTo>
                        <a:pt x="256" y="446"/>
                      </a:lnTo>
                      <a:lnTo>
                        <a:pt x="252" y="450"/>
                      </a:lnTo>
                      <a:lnTo>
                        <a:pt x="249" y="453"/>
                      </a:lnTo>
                      <a:lnTo>
                        <a:pt x="245" y="456"/>
                      </a:lnTo>
                      <a:lnTo>
                        <a:pt x="242" y="460"/>
                      </a:lnTo>
                      <a:lnTo>
                        <a:pt x="238" y="463"/>
                      </a:lnTo>
                      <a:lnTo>
                        <a:pt x="234" y="466"/>
                      </a:lnTo>
                      <a:lnTo>
                        <a:pt x="232" y="467"/>
                      </a:lnTo>
                      <a:lnTo>
                        <a:pt x="230" y="468"/>
                      </a:lnTo>
                      <a:lnTo>
                        <a:pt x="227" y="469"/>
                      </a:lnTo>
                      <a:lnTo>
                        <a:pt x="224" y="470"/>
                      </a:lnTo>
                      <a:lnTo>
                        <a:pt x="221" y="470"/>
                      </a:lnTo>
                      <a:lnTo>
                        <a:pt x="218" y="470"/>
                      </a:lnTo>
                      <a:lnTo>
                        <a:pt x="216" y="471"/>
                      </a:lnTo>
                      <a:lnTo>
                        <a:pt x="213" y="471"/>
                      </a:lnTo>
                      <a:lnTo>
                        <a:pt x="212" y="472"/>
                      </a:lnTo>
                      <a:lnTo>
                        <a:pt x="210" y="472"/>
                      </a:lnTo>
                      <a:lnTo>
                        <a:pt x="207" y="478"/>
                      </a:lnTo>
                      <a:lnTo>
                        <a:pt x="202" y="483"/>
                      </a:lnTo>
                      <a:lnTo>
                        <a:pt x="197" y="487"/>
                      </a:lnTo>
                      <a:lnTo>
                        <a:pt x="191" y="490"/>
                      </a:lnTo>
                      <a:lnTo>
                        <a:pt x="185" y="493"/>
                      </a:lnTo>
                      <a:lnTo>
                        <a:pt x="180" y="495"/>
                      </a:lnTo>
                      <a:lnTo>
                        <a:pt x="173" y="498"/>
                      </a:lnTo>
                      <a:lnTo>
                        <a:pt x="168" y="498"/>
                      </a:lnTo>
                      <a:lnTo>
                        <a:pt x="162" y="498"/>
                      </a:lnTo>
                      <a:lnTo>
                        <a:pt x="155" y="498"/>
                      </a:lnTo>
                      <a:lnTo>
                        <a:pt x="156" y="506"/>
                      </a:lnTo>
                      <a:lnTo>
                        <a:pt x="153" y="511"/>
                      </a:lnTo>
                      <a:lnTo>
                        <a:pt x="150" y="516"/>
                      </a:lnTo>
                      <a:lnTo>
                        <a:pt x="144" y="520"/>
                      </a:lnTo>
                      <a:lnTo>
                        <a:pt x="137" y="524"/>
                      </a:lnTo>
                      <a:lnTo>
                        <a:pt x="130" y="525"/>
                      </a:lnTo>
                      <a:lnTo>
                        <a:pt x="122" y="527"/>
                      </a:lnTo>
                      <a:lnTo>
                        <a:pt x="114" y="529"/>
                      </a:lnTo>
                      <a:lnTo>
                        <a:pt x="107" y="530"/>
                      </a:lnTo>
                      <a:lnTo>
                        <a:pt x="100" y="533"/>
                      </a:lnTo>
                      <a:lnTo>
                        <a:pt x="88" y="535"/>
                      </a:lnTo>
                      <a:lnTo>
                        <a:pt x="75" y="535"/>
                      </a:lnTo>
                      <a:lnTo>
                        <a:pt x="63" y="533"/>
                      </a:lnTo>
                      <a:lnTo>
                        <a:pt x="51" y="529"/>
                      </a:lnTo>
                      <a:lnTo>
                        <a:pt x="39" y="525"/>
                      </a:lnTo>
                      <a:lnTo>
                        <a:pt x="29" y="518"/>
                      </a:lnTo>
                      <a:lnTo>
                        <a:pt x="19" y="511"/>
                      </a:lnTo>
                      <a:lnTo>
                        <a:pt x="11" y="502"/>
                      </a:lnTo>
                      <a:lnTo>
                        <a:pt x="5" y="492"/>
                      </a:lnTo>
                      <a:lnTo>
                        <a:pt x="0" y="481"/>
                      </a:lnTo>
                      <a:lnTo>
                        <a:pt x="16" y="451"/>
                      </a:lnTo>
                    </a:path>
                  </a:pathLst>
                </a:custGeom>
                <a:noFill/>
                <a:ln w="12700" cap="rnd">
                  <a:solidFill>
                    <a:srgbClr val="000000"/>
                  </a:solidFill>
                  <a:round/>
                  <a:headEnd type="none" w="sm" len="sm"/>
                  <a:tailEnd type="none" w="sm" len="sm"/>
                </a:ln>
              </p:spPr>
              <p:txBody>
                <a:bodyPr/>
                <a:lstStyle/>
                <a:p>
                  <a:endParaRPr lang="en-US"/>
                </a:p>
              </p:txBody>
            </p:sp>
            <p:sp>
              <p:nvSpPr>
                <p:cNvPr id="84783" name="Freeform 815"/>
                <p:cNvSpPr>
                  <a:spLocks noChangeAspect="1"/>
                </p:cNvSpPr>
                <p:nvPr/>
              </p:nvSpPr>
              <p:spPr bwMode="auto">
                <a:xfrm>
                  <a:off x="1836" y="3005"/>
                  <a:ext cx="378" cy="295"/>
                </a:xfrm>
                <a:custGeom>
                  <a:avLst/>
                  <a:gdLst>
                    <a:gd name="T0" fmla="*/ 195 w 378"/>
                    <a:gd name="T1" fmla="*/ 219 h 295"/>
                    <a:gd name="T2" fmla="*/ 228 w 378"/>
                    <a:gd name="T3" fmla="*/ 202 h 295"/>
                    <a:gd name="T4" fmla="*/ 259 w 378"/>
                    <a:gd name="T5" fmla="*/ 181 h 295"/>
                    <a:gd name="T6" fmla="*/ 275 w 378"/>
                    <a:gd name="T7" fmla="*/ 163 h 295"/>
                    <a:gd name="T8" fmla="*/ 281 w 378"/>
                    <a:gd name="T9" fmla="*/ 157 h 295"/>
                    <a:gd name="T10" fmla="*/ 288 w 378"/>
                    <a:gd name="T11" fmla="*/ 151 h 295"/>
                    <a:gd name="T12" fmla="*/ 294 w 378"/>
                    <a:gd name="T13" fmla="*/ 145 h 295"/>
                    <a:gd name="T14" fmla="*/ 296 w 378"/>
                    <a:gd name="T15" fmla="*/ 140 h 295"/>
                    <a:gd name="T16" fmla="*/ 297 w 378"/>
                    <a:gd name="T17" fmla="*/ 134 h 295"/>
                    <a:gd name="T18" fmla="*/ 298 w 378"/>
                    <a:gd name="T19" fmla="*/ 129 h 295"/>
                    <a:gd name="T20" fmla="*/ 300 w 378"/>
                    <a:gd name="T21" fmla="*/ 123 h 295"/>
                    <a:gd name="T22" fmla="*/ 306 w 378"/>
                    <a:gd name="T23" fmla="*/ 112 h 295"/>
                    <a:gd name="T24" fmla="*/ 315 w 378"/>
                    <a:gd name="T25" fmla="*/ 96 h 295"/>
                    <a:gd name="T26" fmla="*/ 324 w 378"/>
                    <a:gd name="T27" fmla="*/ 80 h 295"/>
                    <a:gd name="T28" fmla="*/ 329 w 378"/>
                    <a:gd name="T29" fmla="*/ 72 h 295"/>
                    <a:gd name="T30" fmla="*/ 348 w 378"/>
                    <a:gd name="T31" fmla="*/ 53 h 295"/>
                    <a:gd name="T32" fmla="*/ 368 w 378"/>
                    <a:gd name="T33" fmla="*/ 34 h 295"/>
                    <a:gd name="T34" fmla="*/ 377 w 378"/>
                    <a:gd name="T35" fmla="*/ 9 h 295"/>
                    <a:gd name="T36" fmla="*/ 375 w 378"/>
                    <a:gd name="T37" fmla="*/ 6 h 295"/>
                    <a:gd name="T38" fmla="*/ 356 w 378"/>
                    <a:gd name="T39" fmla="*/ 21 h 295"/>
                    <a:gd name="T40" fmla="*/ 325 w 378"/>
                    <a:gd name="T41" fmla="*/ 35 h 295"/>
                    <a:gd name="T42" fmla="*/ 301 w 378"/>
                    <a:gd name="T43" fmla="*/ 55 h 295"/>
                    <a:gd name="T44" fmla="*/ 294 w 378"/>
                    <a:gd name="T45" fmla="*/ 69 h 295"/>
                    <a:gd name="T46" fmla="*/ 281 w 378"/>
                    <a:gd name="T47" fmla="*/ 95 h 295"/>
                    <a:gd name="T48" fmla="*/ 264 w 378"/>
                    <a:gd name="T49" fmla="*/ 114 h 295"/>
                    <a:gd name="T50" fmla="*/ 247 w 378"/>
                    <a:gd name="T51" fmla="*/ 119 h 295"/>
                    <a:gd name="T52" fmla="*/ 235 w 378"/>
                    <a:gd name="T53" fmla="*/ 142 h 295"/>
                    <a:gd name="T54" fmla="*/ 215 w 378"/>
                    <a:gd name="T55" fmla="*/ 160 h 295"/>
                    <a:gd name="T56" fmla="*/ 194 w 378"/>
                    <a:gd name="T57" fmla="*/ 175 h 295"/>
                    <a:gd name="T58" fmla="*/ 182 w 378"/>
                    <a:gd name="T59" fmla="*/ 185 h 295"/>
                    <a:gd name="T60" fmla="*/ 163 w 378"/>
                    <a:gd name="T61" fmla="*/ 198 h 295"/>
                    <a:gd name="T62" fmla="*/ 144 w 378"/>
                    <a:gd name="T63" fmla="*/ 210 h 295"/>
                    <a:gd name="T64" fmla="*/ 129 w 378"/>
                    <a:gd name="T65" fmla="*/ 224 h 295"/>
                    <a:gd name="T66" fmla="*/ 121 w 378"/>
                    <a:gd name="T67" fmla="*/ 233 h 295"/>
                    <a:gd name="T68" fmla="*/ 106 w 378"/>
                    <a:gd name="T69" fmla="*/ 245 h 295"/>
                    <a:gd name="T70" fmla="*/ 90 w 378"/>
                    <a:gd name="T71" fmla="*/ 254 h 295"/>
                    <a:gd name="T72" fmla="*/ 80 w 378"/>
                    <a:gd name="T73" fmla="*/ 259 h 295"/>
                    <a:gd name="T74" fmla="*/ 61 w 378"/>
                    <a:gd name="T75" fmla="*/ 262 h 295"/>
                    <a:gd name="T76" fmla="*/ 32 w 378"/>
                    <a:gd name="T77" fmla="*/ 261 h 295"/>
                    <a:gd name="T78" fmla="*/ 6 w 378"/>
                    <a:gd name="T79" fmla="*/ 259 h 295"/>
                    <a:gd name="T80" fmla="*/ 6 w 378"/>
                    <a:gd name="T81" fmla="*/ 265 h 295"/>
                    <a:gd name="T82" fmla="*/ 34 w 378"/>
                    <a:gd name="T83" fmla="*/ 283 h 295"/>
                    <a:gd name="T84" fmla="*/ 69 w 378"/>
                    <a:gd name="T85" fmla="*/ 294 h 295"/>
                    <a:gd name="T86" fmla="*/ 108 w 378"/>
                    <a:gd name="T87" fmla="*/ 284 h 295"/>
                    <a:gd name="T88" fmla="*/ 111 w 378"/>
                    <a:gd name="T89" fmla="*/ 282 h 295"/>
                    <a:gd name="T90" fmla="*/ 116 w 378"/>
                    <a:gd name="T91" fmla="*/ 279 h 295"/>
                    <a:gd name="T92" fmla="*/ 119 w 378"/>
                    <a:gd name="T93" fmla="*/ 274 h 295"/>
                    <a:gd name="T94" fmla="*/ 119 w 378"/>
                    <a:gd name="T95" fmla="*/ 268 h 295"/>
                    <a:gd name="T96" fmla="*/ 138 w 378"/>
                    <a:gd name="T97" fmla="*/ 265 h 295"/>
                    <a:gd name="T98" fmla="*/ 155 w 378"/>
                    <a:gd name="T99" fmla="*/ 254 h 295"/>
                    <a:gd name="T100" fmla="*/ 168 w 378"/>
                    <a:gd name="T101" fmla="*/ 239 h 2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8"/>
                    <a:gd name="T154" fmla="*/ 0 h 295"/>
                    <a:gd name="T155" fmla="*/ 378 w 378"/>
                    <a:gd name="T156" fmla="*/ 295 h 2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8" h="295">
                      <a:moveTo>
                        <a:pt x="171" y="225"/>
                      </a:moveTo>
                      <a:lnTo>
                        <a:pt x="183" y="223"/>
                      </a:lnTo>
                      <a:lnTo>
                        <a:pt x="195" y="219"/>
                      </a:lnTo>
                      <a:lnTo>
                        <a:pt x="206" y="214"/>
                      </a:lnTo>
                      <a:lnTo>
                        <a:pt x="217" y="208"/>
                      </a:lnTo>
                      <a:lnTo>
                        <a:pt x="228" y="202"/>
                      </a:lnTo>
                      <a:lnTo>
                        <a:pt x="240" y="196"/>
                      </a:lnTo>
                      <a:lnTo>
                        <a:pt x="249" y="189"/>
                      </a:lnTo>
                      <a:lnTo>
                        <a:pt x="259" y="181"/>
                      </a:lnTo>
                      <a:lnTo>
                        <a:pt x="268" y="172"/>
                      </a:lnTo>
                      <a:lnTo>
                        <a:pt x="275" y="163"/>
                      </a:lnTo>
                      <a:lnTo>
                        <a:pt x="277" y="161"/>
                      </a:lnTo>
                      <a:lnTo>
                        <a:pt x="279" y="159"/>
                      </a:lnTo>
                      <a:lnTo>
                        <a:pt x="281" y="157"/>
                      </a:lnTo>
                      <a:lnTo>
                        <a:pt x="283" y="155"/>
                      </a:lnTo>
                      <a:lnTo>
                        <a:pt x="286" y="154"/>
                      </a:lnTo>
                      <a:lnTo>
                        <a:pt x="288" y="151"/>
                      </a:lnTo>
                      <a:lnTo>
                        <a:pt x="291" y="149"/>
                      </a:lnTo>
                      <a:lnTo>
                        <a:pt x="293" y="147"/>
                      </a:lnTo>
                      <a:lnTo>
                        <a:pt x="294" y="145"/>
                      </a:lnTo>
                      <a:lnTo>
                        <a:pt x="296" y="142"/>
                      </a:lnTo>
                      <a:lnTo>
                        <a:pt x="296" y="140"/>
                      </a:lnTo>
                      <a:lnTo>
                        <a:pt x="297" y="138"/>
                      </a:lnTo>
                      <a:lnTo>
                        <a:pt x="297" y="137"/>
                      </a:lnTo>
                      <a:lnTo>
                        <a:pt x="297" y="134"/>
                      </a:lnTo>
                      <a:lnTo>
                        <a:pt x="297" y="131"/>
                      </a:lnTo>
                      <a:lnTo>
                        <a:pt x="298" y="129"/>
                      </a:lnTo>
                      <a:lnTo>
                        <a:pt x="298" y="126"/>
                      </a:lnTo>
                      <a:lnTo>
                        <a:pt x="299" y="124"/>
                      </a:lnTo>
                      <a:lnTo>
                        <a:pt x="300" y="123"/>
                      </a:lnTo>
                      <a:lnTo>
                        <a:pt x="303" y="118"/>
                      </a:lnTo>
                      <a:lnTo>
                        <a:pt x="306" y="112"/>
                      </a:lnTo>
                      <a:lnTo>
                        <a:pt x="309" y="107"/>
                      </a:lnTo>
                      <a:lnTo>
                        <a:pt x="313" y="102"/>
                      </a:lnTo>
                      <a:lnTo>
                        <a:pt x="315" y="96"/>
                      </a:lnTo>
                      <a:lnTo>
                        <a:pt x="318" y="91"/>
                      </a:lnTo>
                      <a:lnTo>
                        <a:pt x="322" y="86"/>
                      </a:lnTo>
                      <a:lnTo>
                        <a:pt x="324" y="80"/>
                      </a:lnTo>
                      <a:lnTo>
                        <a:pt x="326" y="77"/>
                      </a:lnTo>
                      <a:lnTo>
                        <a:pt x="329" y="72"/>
                      </a:lnTo>
                      <a:lnTo>
                        <a:pt x="334" y="66"/>
                      </a:lnTo>
                      <a:lnTo>
                        <a:pt x="341" y="60"/>
                      </a:lnTo>
                      <a:lnTo>
                        <a:pt x="348" y="53"/>
                      </a:lnTo>
                      <a:lnTo>
                        <a:pt x="355" y="47"/>
                      </a:lnTo>
                      <a:lnTo>
                        <a:pt x="361" y="41"/>
                      </a:lnTo>
                      <a:lnTo>
                        <a:pt x="368" y="34"/>
                      </a:lnTo>
                      <a:lnTo>
                        <a:pt x="372" y="26"/>
                      </a:lnTo>
                      <a:lnTo>
                        <a:pt x="376" y="18"/>
                      </a:lnTo>
                      <a:lnTo>
                        <a:pt x="377" y="9"/>
                      </a:lnTo>
                      <a:lnTo>
                        <a:pt x="376" y="0"/>
                      </a:lnTo>
                      <a:lnTo>
                        <a:pt x="375" y="6"/>
                      </a:lnTo>
                      <a:lnTo>
                        <a:pt x="371" y="11"/>
                      </a:lnTo>
                      <a:lnTo>
                        <a:pt x="365" y="16"/>
                      </a:lnTo>
                      <a:lnTo>
                        <a:pt x="356" y="21"/>
                      </a:lnTo>
                      <a:lnTo>
                        <a:pt x="345" y="25"/>
                      </a:lnTo>
                      <a:lnTo>
                        <a:pt x="335" y="30"/>
                      </a:lnTo>
                      <a:lnTo>
                        <a:pt x="325" y="35"/>
                      </a:lnTo>
                      <a:lnTo>
                        <a:pt x="315" y="41"/>
                      </a:lnTo>
                      <a:lnTo>
                        <a:pt x="307" y="48"/>
                      </a:lnTo>
                      <a:lnTo>
                        <a:pt x="301" y="55"/>
                      </a:lnTo>
                      <a:lnTo>
                        <a:pt x="297" y="61"/>
                      </a:lnTo>
                      <a:lnTo>
                        <a:pt x="294" y="69"/>
                      </a:lnTo>
                      <a:lnTo>
                        <a:pt x="290" y="77"/>
                      </a:lnTo>
                      <a:lnTo>
                        <a:pt x="286" y="86"/>
                      </a:lnTo>
                      <a:lnTo>
                        <a:pt x="281" y="95"/>
                      </a:lnTo>
                      <a:lnTo>
                        <a:pt x="277" y="103"/>
                      </a:lnTo>
                      <a:lnTo>
                        <a:pt x="270" y="109"/>
                      </a:lnTo>
                      <a:lnTo>
                        <a:pt x="264" y="114"/>
                      </a:lnTo>
                      <a:lnTo>
                        <a:pt x="256" y="118"/>
                      </a:lnTo>
                      <a:lnTo>
                        <a:pt x="247" y="119"/>
                      </a:lnTo>
                      <a:lnTo>
                        <a:pt x="245" y="127"/>
                      </a:lnTo>
                      <a:lnTo>
                        <a:pt x="241" y="135"/>
                      </a:lnTo>
                      <a:lnTo>
                        <a:pt x="235" y="142"/>
                      </a:lnTo>
                      <a:lnTo>
                        <a:pt x="229" y="148"/>
                      </a:lnTo>
                      <a:lnTo>
                        <a:pt x="223" y="155"/>
                      </a:lnTo>
                      <a:lnTo>
                        <a:pt x="215" y="160"/>
                      </a:lnTo>
                      <a:lnTo>
                        <a:pt x="207" y="165"/>
                      </a:lnTo>
                      <a:lnTo>
                        <a:pt x="200" y="171"/>
                      </a:lnTo>
                      <a:lnTo>
                        <a:pt x="194" y="175"/>
                      </a:lnTo>
                      <a:lnTo>
                        <a:pt x="188" y="181"/>
                      </a:lnTo>
                      <a:lnTo>
                        <a:pt x="182" y="185"/>
                      </a:lnTo>
                      <a:lnTo>
                        <a:pt x="177" y="190"/>
                      </a:lnTo>
                      <a:lnTo>
                        <a:pt x="170" y="194"/>
                      </a:lnTo>
                      <a:lnTo>
                        <a:pt x="163" y="198"/>
                      </a:lnTo>
                      <a:lnTo>
                        <a:pt x="157" y="202"/>
                      </a:lnTo>
                      <a:lnTo>
                        <a:pt x="151" y="206"/>
                      </a:lnTo>
                      <a:lnTo>
                        <a:pt x="144" y="210"/>
                      </a:lnTo>
                      <a:lnTo>
                        <a:pt x="139" y="214"/>
                      </a:lnTo>
                      <a:lnTo>
                        <a:pt x="134" y="218"/>
                      </a:lnTo>
                      <a:lnTo>
                        <a:pt x="129" y="224"/>
                      </a:lnTo>
                      <a:lnTo>
                        <a:pt x="125" y="228"/>
                      </a:lnTo>
                      <a:lnTo>
                        <a:pt x="121" y="233"/>
                      </a:lnTo>
                      <a:lnTo>
                        <a:pt x="116" y="237"/>
                      </a:lnTo>
                      <a:lnTo>
                        <a:pt x="111" y="242"/>
                      </a:lnTo>
                      <a:lnTo>
                        <a:pt x="106" y="245"/>
                      </a:lnTo>
                      <a:lnTo>
                        <a:pt x="100" y="248"/>
                      </a:lnTo>
                      <a:lnTo>
                        <a:pt x="96" y="250"/>
                      </a:lnTo>
                      <a:lnTo>
                        <a:pt x="90" y="254"/>
                      </a:lnTo>
                      <a:lnTo>
                        <a:pt x="85" y="257"/>
                      </a:lnTo>
                      <a:lnTo>
                        <a:pt x="80" y="259"/>
                      </a:lnTo>
                      <a:lnTo>
                        <a:pt x="75" y="260"/>
                      </a:lnTo>
                      <a:lnTo>
                        <a:pt x="69" y="261"/>
                      </a:lnTo>
                      <a:lnTo>
                        <a:pt x="61" y="262"/>
                      </a:lnTo>
                      <a:lnTo>
                        <a:pt x="52" y="262"/>
                      </a:lnTo>
                      <a:lnTo>
                        <a:pt x="42" y="262"/>
                      </a:lnTo>
                      <a:lnTo>
                        <a:pt x="32" y="261"/>
                      </a:lnTo>
                      <a:lnTo>
                        <a:pt x="23" y="260"/>
                      </a:lnTo>
                      <a:lnTo>
                        <a:pt x="14" y="260"/>
                      </a:lnTo>
                      <a:lnTo>
                        <a:pt x="6" y="259"/>
                      </a:lnTo>
                      <a:lnTo>
                        <a:pt x="0" y="259"/>
                      </a:lnTo>
                      <a:lnTo>
                        <a:pt x="6" y="265"/>
                      </a:lnTo>
                      <a:lnTo>
                        <a:pt x="14" y="271"/>
                      </a:lnTo>
                      <a:lnTo>
                        <a:pt x="23" y="277"/>
                      </a:lnTo>
                      <a:lnTo>
                        <a:pt x="34" y="283"/>
                      </a:lnTo>
                      <a:lnTo>
                        <a:pt x="45" y="287"/>
                      </a:lnTo>
                      <a:lnTo>
                        <a:pt x="57" y="292"/>
                      </a:lnTo>
                      <a:lnTo>
                        <a:pt x="69" y="294"/>
                      </a:lnTo>
                      <a:lnTo>
                        <a:pt x="82" y="294"/>
                      </a:lnTo>
                      <a:lnTo>
                        <a:pt x="95" y="291"/>
                      </a:lnTo>
                      <a:lnTo>
                        <a:pt x="108" y="284"/>
                      </a:lnTo>
                      <a:lnTo>
                        <a:pt x="109" y="283"/>
                      </a:lnTo>
                      <a:lnTo>
                        <a:pt x="111" y="282"/>
                      </a:lnTo>
                      <a:lnTo>
                        <a:pt x="113" y="281"/>
                      </a:lnTo>
                      <a:lnTo>
                        <a:pt x="115" y="280"/>
                      </a:lnTo>
                      <a:lnTo>
                        <a:pt x="116" y="279"/>
                      </a:lnTo>
                      <a:lnTo>
                        <a:pt x="117" y="276"/>
                      </a:lnTo>
                      <a:lnTo>
                        <a:pt x="118" y="276"/>
                      </a:lnTo>
                      <a:lnTo>
                        <a:pt x="119" y="274"/>
                      </a:lnTo>
                      <a:lnTo>
                        <a:pt x="119" y="270"/>
                      </a:lnTo>
                      <a:lnTo>
                        <a:pt x="119" y="268"/>
                      </a:lnTo>
                      <a:lnTo>
                        <a:pt x="125" y="268"/>
                      </a:lnTo>
                      <a:lnTo>
                        <a:pt x="132" y="267"/>
                      </a:lnTo>
                      <a:lnTo>
                        <a:pt x="138" y="265"/>
                      </a:lnTo>
                      <a:lnTo>
                        <a:pt x="144" y="262"/>
                      </a:lnTo>
                      <a:lnTo>
                        <a:pt x="150" y="259"/>
                      </a:lnTo>
                      <a:lnTo>
                        <a:pt x="155" y="254"/>
                      </a:lnTo>
                      <a:lnTo>
                        <a:pt x="160" y="250"/>
                      </a:lnTo>
                      <a:lnTo>
                        <a:pt x="163" y="244"/>
                      </a:lnTo>
                      <a:lnTo>
                        <a:pt x="168" y="239"/>
                      </a:lnTo>
                      <a:lnTo>
                        <a:pt x="170" y="233"/>
                      </a:lnTo>
                      <a:lnTo>
                        <a:pt x="171" y="225"/>
                      </a:lnTo>
                    </a:path>
                  </a:pathLst>
                </a:custGeom>
                <a:solidFill>
                  <a:srgbClr val="B20F21"/>
                </a:solidFill>
                <a:ln w="9525" cap="rnd">
                  <a:noFill/>
                  <a:round/>
                  <a:headEnd/>
                  <a:tailEnd/>
                </a:ln>
              </p:spPr>
              <p:txBody>
                <a:bodyPr/>
                <a:lstStyle/>
                <a:p>
                  <a:endParaRPr lang="en-US"/>
                </a:p>
              </p:txBody>
            </p:sp>
            <p:sp>
              <p:nvSpPr>
                <p:cNvPr id="84784" name="Freeform 816"/>
                <p:cNvSpPr>
                  <a:spLocks noChangeAspect="1"/>
                </p:cNvSpPr>
                <p:nvPr/>
              </p:nvSpPr>
              <p:spPr bwMode="auto">
                <a:xfrm>
                  <a:off x="1932" y="3255"/>
                  <a:ext cx="44" cy="26"/>
                </a:xfrm>
                <a:custGeom>
                  <a:avLst/>
                  <a:gdLst>
                    <a:gd name="T0" fmla="*/ 43 w 44"/>
                    <a:gd name="T1" fmla="*/ 25 h 26"/>
                    <a:gd name="T2" fmla="*/ 35 w 44"/>
                    <a:gd name="T3" fmla="*/ 25 h 26"/>
                    <a:gd name="T4" fmla="*/ 30 w 44"/>
                    <a:gd name="T5" fmla="*/ 25 h 26"/>
                    <a:gd name="T6" fmla="*/ 25 w 44"/>
                    <a:gd name="T7" fmla="*/ 23 h 26"/>
                    <a:gd name="T8" fmla="*/ 21 w 44"/>
                    <a:gd name="T9" fmla="*/ 22 h 26"/>
                    <a:gd name="T10" fmla="*/ 17 w 44"/>
                    <a:gd name="T11" fmla="*/ 19 h 26"/>
                    <a:gd name="T12" fmla="*/ 12 w 44"/>
                    <a:gd name="T13" fmla="*/ 17 h 26"/>
                    <a:gd name="T14" fmla="*/ 9 w 44"/>
                    <a:gd name="T15" fmla="*/ 13 h 26"/>
                    <a:gd name="T16" fmla="*/ 6 w 44"/>
                    <a:gd name="T17" fmla="*/ 10 h 26"/>
                    <a:gd name="T18" fmla="*/ 3 w 44"/>
                    <a:gd name="T19" fmla="*/ 5 h 26"/>
                    <a:gd name="T20" fmla="*/ 0 w 44"/>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26"/>
                    <a:gd name="T35" fmla="*/ 44 w 44"/>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26">
                      <a:moveTo>
                        <a:pt x="43" y="25"/>
                      </a:moveTo>
                      <a:lnTo>
                        <a:pt x="35" y="25"/>
                      </a:lnTo>
                      <a:lnTo>
                        <a:pt x="30" y="25"/>
                      </a:lnTo>
                      <a:lnTo>
                        <a:pt x="25" y="23"/>
                      </a:lnTo>
                      <a:lnTo>
                        <a:pt x="21" y="22"/>
                      </a:lnTo>
                      <a:lnTo>
                        <a:pt x="17" y="19"/>
                      </a:lnTo>
                      <a:lnTo>
                        <a:pt x="12" y="17"/>
                      </a:lnTo>
                      <a:lnTo>
                        <a:pt x="9" y="13"/>
                      </a:lnTo>
                      <a:lnTo>
                        <a:pt x="6" y="10"/>
                      </a:lnTo>
                      <a:lnTo>
                        <a:pt x="3" y="5"/>
                      </a:lnTo>
                      <a:lnTo>
                        <a:pt x="0" y="0"/>
                      </a:lnTo>
                    </a:path>
                  </a:pathLst>
                </a:custGeom>
                <a:noFill/>
                <a:ln w="12700" cap="rnd">
                  <a:solidFill>
                    <a:srgbClr val="B20F21"/>
                  </a:solidFill>
                  <a:round/>
                  <a:headEnd type="none" w="sm" len="sm"/>
                  <a:tailEnd type="none" w="sm" len="sm"/>
                </a:ln>
              </p:spPr>
              <p:txBody>
                <a:bodyPr/>
                <a:lstStyle/>
                <a:p>
                  <a:endParaRPr lang="en-US"/>
                </a:p>
              </p:txBody>
            </p:sp>
            <p:sp>
              <p:nvSpPr>
                <p:cNvPr id="84785" name="Freeform 817"/>
                <p:cNvSpPr>
                  <a:spLocks noChangeAspect="1"/>
                </p:cNvSpPr>
                <p:nvPr/>
              </p:nvSpPr>
              <p:spPr bwMode="auto">
                <a:xfrm>
                  <a:off x="1953" y="3211"/>
                  <a:ext cx="141" cy="23"/>
                </a:xfrm>
                <a:custGeom>
                  <a:avLst/>
                  <a:gdLst>
                    <a:gd name="T0" fmla="*/ 140 w 141"/>
                    <a:gd name="T1" fmla="*/ 0 h 23"/>
                    <a:gd name="T2" fmla="*/ 126 w 141"/>
                    <a:gd name="T3" fmla="*/ 8 h 23"/>
                    <a:gd name="T4" fmla="*/ 112 w 141"/>
                    <a:gd name="T5" fmla="*/ 14 h 23"/>
                    <a:gd name="T6" fmla="*/ 97 w 141"/>
                    <a:gd name="T7" fmla="*/ 18 h 23"/>
                    <a:gd name="T8" fmla="*/ 84 w 141"/>
                    <a:gd name="T9" fmla="*/ 21 h 23"/>
                    <a:gd name="T10" fmla="*/ 69 w 141"/>
                    <a:gd name="T11" fmla="*/ 22 h 23"/>
                    <a:gd name="T12" fmla="*/ 55 w 141"/>
                    <a:gd name="T13" fmla="*/ 21 h 23"/>
                    <a:gd name="T14" fmla="*/ 41 w 141"/>
                    <a:gd name="T15" fmla="*/ 19 h 23"/>
                    <a:gd name="T16" fmla="*/ 27 w 141"/>
                    <a:gd name="T17" fmla="*/ 14 h 23"/>
                    <a:gd name="T18" fmla="*/ 13 w 141"/>
                    <a:gd name="T19" fmla="*/ 8 h 23"/>
                    <a:gd name="T20" fmla="*/ 0 w 14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
                    <a:gd name="T34" fmla="*/ 0 h 23"/>
                    <a:gd name="T35" fmla="*/ 141 w 14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 h="23">
                      <a:moveTo>
                        <a:pt x="140" y="0"/>
                      </a:moveTo>
                      <a:lnTo>
                        <a:pt x="126" y="8"/>
                      </a:lnTo>
                      <a:lnTo>
                        <a:pt x="112" y="14"/>
                      </a:lnTo>
                      <a:lnTo>
                        <a:pt x="97" y="18"/>
                      </a:lnTo>
                      <a:lnTo>
                        <a:pt x="84" y="21"/>
                      </a:lnTo>
                      <a:lnTo>
                        <a:pt x="69" y="22"/>
                      </a:lnTo>
                      <a:lnTo>
                        <a:pt x="55" y="21"/>
                      </a:lnTo>
                      <a:lnTo>
                        <a:pt x="41" y="19"/>
                      </a:lnTo>
                      <a:lnTo>
                        <a:pt x="27" y="14"/>
                      </a:lnTo>
                      <a:lnTo>
                        <a:pt x="13" y="8"/>
                      </a:lnTo>
                      <a:lnTo>
                        <a:pt x="0" y="0"/>
                      </a:lnTo>
                    </a:path>
                  </a:pathLst>
                </a:custGeom>
                <a:noFill/>
                <a:ln w="12700" cap="rnd">
                  <a:solidFill>
                    <a:srgbClr val="B20F21"/>
                  </a:solidFill>
                  <a:round/>
                  <a:headEnd type="none" w="sm" len="sm"/>
                  <a:tailEnd type="none" w="sm" len="sm"/>
                </a:ln>
              </p:spPr>
              <p:txBody>
                <a:bodyPr/>
                <a:lstStyle/>
                <a:p>
                  <a:endParaRPr lang="en-US"/>
                </a:p>
              </p:txBody>
            </p:sp>
            <p:sp>
              <p:nvSpPr>
                <p:cNvPr id="84786" name="Freeform 818"/>
                <p:cNvSpPr>
                  <a:spLocks noChangeAspect="1"/>
                </p:cNvSpPr>
                <p:nvPr/>
              </p:nvSpPr>
              <p:spPr bwMode="auto">
                <a:xfrm>
                  <a:off x="1997" y="3150"/>
                  <a:ext cx="161" cy="32"/>
                </a:xfrm>
                <a:custGeom>
                  <a:avLst/>
                  <a:gdLst>
                    <a:gd name="T0" fmla="*/ 160 w 161"/>
                    <a:gd name="T1" fmla="*/ 0 h 32"/>
                    <a:gd name="T2" fmla="*/ 143 w 161"/>
                    <a:gd name="T3" fmla="*/ 6 h 32"/>
                    <a:gd name="T4" fmla="*/ 128 w 161"/>
                    <a:gd name="T5" fmla="*/ 11 h 32"/>
                    <a:gd name="T6" fmla="*/ 112 w 161"/>
                    <a:gd name="T7" fmla="*/ 16 h 32"/>
                    <a:gd name="T8" fmla="*/ 96 w 161"/>
                    <a:gd name="T9" fmla="*/ 20 h 32"/>
                    <a:gd name="T10" fmla="*/ 82 w 161"/>
                    <a:gd name="T11" fmla="*/ 24 h 32"/>
                    <a:gd name="T12" fmla="*/ 65 w 161"/>
                    <a:gd name="T13" fmla="*/ 27 h 32"/>
                    <a:gd name="T14" fmla="*/ 50 w 161"/>
                    <a:gd name="T15" fmla="*/ 29 h 32"/>
                    <a:gd name="T16" fmla="*/ 34 w 161"/>
                    <a:gd name="T17" fmla="*/ 31 h 32"/>
                    <a:gd name="T18" fmla="*/ 17 w 161"/>
                    <a:gd name="T19" fmla="*/ 31 h 32"/>
                    <a:gd name="T20" fmla="*/ 0 w 161"/>
                    <a:gd name="T21" fmla="*/ 3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32"/>
                    <a:gd name="T35" fmla="*/ 161 w 161"/>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32">
                      <a:moveTo>
                        <a:pt x="160" y="0"/>
                      </a:moveTo>
                      <a:lnTo>
                        <a:pt x="143" y="6"/>
                      </a:lnTo>
                      <a:lnTo>
                        <a:pt x="128" y="11"/>
                      </a:lnTo>
                      <a:lnTo>
                        <a:pt x="112" y="16"/>
                      </a:lnTo>
                      <a:lnTo>
                        <a:pt x="96" y="20"/>
                      </a:lnTo>
                      <a:lnTo>
                        <a:pt x="82" y="24"/>
                      </a:lnTo>
                      <a:lnTo>
                        <a:pt x="65" y="27"/>
                      </a:lnTo>
                      <a:lnTo>
                        <a:pt x="50" y="29"/>
                      </a:lnTo>
                      <a:lnTo>
                        <a:pt x="34" y="31"/>
                      </a:lnTo>
                      <a:lnTo>
                        <a:pt x="17" y="31"/>
                      </a:lnTo>
                      <a:lnTo>
                        <a:pt x="0" y="31"/>
                      </a:lnTo>
                    </a:path>
                  </a:pathLst>
                </a:custGeom>
                <a:noFill/>
                <a:ln w="12700" cap="rnd">
                  <a:solidFill>
                    <a:srgbClr val="B20F21"/>
                  </a:solidFill>
                  <a:round/>
                  <a:headEnd type="none" w="sm" len="sm"/>
                  <a:tailEnd type="none" w="sm" len="sm"/>
                </a:ln>
              </p:spPr>
              <p:txBody>
                <a:bodyPr/>
                <a:lstStyle/>
                <a:p>
                  <a:endParaRPr lang="en-US"/>
                </a:p>
              </p:txBody>
            </p:sp>
            <p:sp>
              <p:nvSpPr>
                <p:cNvPr id="84787" name="Freeform 819"/>
                <p:cNvSpPr>
                  <a:spLocks noChangeAspect="1"/>
                </p:cNvSpPr>
                <p:nvPr/>
              </p:nvSpPr>
              <p:spPr bwMode="auto">
                <a:xfrm>
                  <a:off x="2062" y="3096"/>
                  <a:ext cx="128" cy="37"/>
                </a:xfrm>
                <a:custGeom>
                  <a:avLst/>
                  <a:gdLst>
                    <a:gd name="T0" fmla="*/ 127 w 128"/>
                    <a:gd name="T1" fmla="*/ 0 h 37"/>
                    <a:gd name="T2" fmla="*/ 115 w 128"/>
                    <a:gd name="T3" fmla="*/ 9 h 37"/>
                    <a:gd name="T4" fmla="*/ 103 w 128"/>
                    <a:gd name="T5" fmla="*/ 17 h 37"/>
                    <a:gd name="T6" fmla="*/ 91 w 128"/>
                    <a:gd name="T7" fmla="*/ 22 h 37"/>
                    <a:gd name="T8" fmla="*/ 80 w 128"/>
                    <a:gd name="T9" fmla="*/ 27 h 37"/>
                    <a:gd name="T10" fmla="*/ 67 w 128"/>
                    <a:gd name="T11" fmla="*/ 30 h 37"/>
                    <a:gd name="T12" fmla="*/ 54 w 128"/>
                    <a:gd name="T13" fmla="*/ 33 h 37"/>
                    <a:gd name="T14" fmla="*/ 42 w 128"/>
                    <a:gd name="T15" fmla="*/ 34 h 37"/>
                    <a:gd name="T16" fmla="*/ 28 w 128"/>
                    <a:gd name="T17" fmla="*/ 35 h 37"/>
                    <a:gd name="T18" fmla="*/ 14 w 128"/>
                    <a:gd name="T19" fmla="*/ 36 h 37"/>
                    <a:gd name="T20" fmla="*/ 0 w 128"/>
                    <a:gd name="T21" fmla="*/ 36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37"/>
                    <a:gd name="T35" fmla="*/ 128 w 128"/>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37">
                      <a:moveTo>
                        <a:pt x="127" y="0"/>
                      </a:moveTo>
                      <a:lnTo>
                        <a:pt x="115" y="9"/>
                      </a:lnTo>
                      <a:lnTo>
                        <a:pt x="103" y="17"/>
                      </a:lnTo>
                      <a:lnTo>
                        <a:pt x="91" y="22"/>
                      </a:lnTo>
                      <a:lnTo>
                        <a:pt x="80" y="27"/>
                      </a:lnTo>
                      <a:lnTo>
                        <a:pt x="67" y="30"/>
                      </a:lnTo>
                      <a:lnTo>
                        <a:pt x="54" y="33"/>
                      </a:lnTo>
                      <a:lnTo>
                        <a:pt x="42" y="34"/>
                      </a:lnTo>
                      <a:lnTo>
                        <a:pt x="28" y="35"/>
                      </a:lnTo>
                      <a:lnTo>
                        <a:pt x="14" y="36"/>
                      </a:lnTo>
                      <a:lnTo>
                        <a:pt x="0" y="36"/>
                      </a:lnTo>
                    </a:path>
                  </a:pathLst>
                </a:custGeom>
                <a:noFill/>
                <a:ln w="12700" cap="rnd">
                  <a:solidFill>
                    <a:srgbClr val="B20F21"/>
                  </a:solidFill>
                  <a:round/>
                  <a:headEnd type="none" w="sm" len="sm"/>
                  <a:tailEnd type="none" w="sm" len="sm"/>
                </a:ln>
              </p:spPr>
              <p:txBody>
                <a:bodyPr/>
                <a:lstStyle/>
                <a:p>
                  <a:endParaRPr lang="en-US"/>
                </a:p>
              </p:txBody>
            </p:sp>
            <p:sp>
              <p:nvSpPr>
                <p:cNvPr id="84788" name="Freeform 820"/>
                <p:cNvSpPr>
                  <a:spLocks noChangeAspect="1"/>
                </p:cNvSpPr>
                <p:nvPr/>
              </p:nvSpPr>
              <p:spPr bwMode="auto">
                <a:xfrm>
                  <a:off x="2069" y="3060"/>
                  <a:ext cx="134" cy="34"/>
                </a:xfrm>
                <a:custGeom>
                  <a:avLst/>
                  <a:gdLst>
                    <a:gd name="T0" fmla="*/ 133 w 134"/>
                    <a:gd name="T1" fmla="*/ 0 h 34"/>
                    <a:gd name="T2" fmla="*/ 119 w 134"/>
                    <a:gd name="T3" fmla="*/ 6 h 34"/>
                    <a:gd name="T4" fmla="*/ 105 w 134"/>
                    <a:gd name="T5" fmla="*/ 11 h 34"/>
                    <a:gd name="T6" fmla="*/ 93 w 134"/>
                    <a:gd name="T7" fmla="*/ 16 h 34"/>
                    <a:gd name="T8" fmla="*/ 80 w 134"/>
                    <a:gd name="T9" fmla="*/ 21 h 34"/>
                    <a:gd name="T10" fmla="*/ 67 w 134"/>
                    <a:gd name="T11" fmla="*/ 25 h 34"/>
                    <a:gd name="T12" fmla="*/ 55 w 134"/>
                    <a:gd name="T13" fmla="*/ 29 h 34"/>
                    <a:gd name="T14" fmla="*/ 41 w 134"/>
                    <a:gd name="T15" fmla="*/ 31 h 34"/>
                    <a:gd name="T16" fmla="*/ 28 w 134"/>
                    <a:gd name="T17" fmla="*/ 33 h 34"/>
                    <a:gd name="T18" fmla="*/ 14 w 134"/>
                    <a:gd name="T19" fmla="*/ 33 h 34"/>
                    <a:gd name="T20" fmla="*/ 0 w 134"/>
                    <a:gd name="T21" fmla="*/ 32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34"/>
                    <a:gd name="T35" fmla="*/ 134 w 134"/>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34">
                      <a:moveTo>
                        <a:pt x="133" y="0"/>
                      </a:moveTo>
                      <a:lnTo>
                        <a:pt x="119" y="6"/>
                      </a:lnTo>
                      <a:lnTo>
                        <a:pt x="105" y="11"/>
                      </a:lnTo>
                      <a:lnTo>
                        <a:pt x="93" y="16"/>
                      </a:lnTo>
                      <a:lnTo>
                        <a:pt x="80" y="21"/>
                      </a:lnTo>
                      <a:lnTo>
                        <a:pt x="67" y="25"/>
                      </a:lnTo>
                      <a:lnTo>
                        <a:pt x="55" y="29"/>
                      </a:lnTo>
                      <a:lnTo>
                        <a:pt x="41" y="31"/>
                      </a:lnTo>
                      <a:lnTo>
                        <a:pt x="28" y="33"/>
                      </a:lnTo>
                      <a:lnTo>
                        <a:pt x="14" y="33"/>
                      </a:lnTo>
                      <a:lnTo>
                        <a:pt x="0" y="32"/>
                      </a:lnTo>
                    </a:path>
                  </a:pathLst>
                </a:custGeom>
                <a:noFill/>
                <a:ln w="12700" cap="rnd">
                  <a:solidFill>
                    <a:srgbClr val="B20F21"/>
                  </a:solidFill>
                  <a:round/>
                  <a:headEnd type="none" w="sm" len="sm"/>
                  <a:tailEnd type="none" w="sm" len="sm"/>
                </a:ln>
              </p:spPr>
              <p:txBody>
                <a:bodyPr/>
                <a:lstStyle/>
                <a:p>
                  <a:endParaRPr lang="en-US"/>
                </a:p>
              </p:txBody>
            </p:sp>
            <p:sp>
              <p:nvSpPr>
                <p:cNvPr id="84789" name="Freeform 821"/>
                <p:cNvSpPr>
                  <a:spLocks noChangeAspect="1"/>
                </p:cNvSpPr>
                <p:nvPr/>
              </p:nvSpPr>
              <p:spPr bwMode="auto">
                <a:xfrm>
                  <a:off x="2165" y="2970"/>
                  <a:ext cx="106" cy="51"/>
                </a:xfrm>
                <a:custGeom>
                  <a:avLst/>
                  <a:gdLst>
                    <a:gd name="T0" fmla="*/ 105 w 106"/>
                    <a:gd name="T1" fmla="*/ 0 h 51"/>
                    <a:gd name="T2" fmla="*/ 94 w 106"/>
                    <a:gd name="T3" fmla="*/ 8 h 51"/>
                    <a:gd name="T4" fmla="*/ 84 w 106"/>
                    <a:gd name="T5" fmla="*/ 15 h 51"/>
                    <a:gd name="T6" fmla="*/ 73 w 106"/>
                    <a:gd name="T7" fmla="*/ 22 h 51"/>
                    <a:gd name="T8" fmla="*/ 62 w 106"/>
                    <a:gd name="T9" fmla="*/ 28 h 51"/>
                    <a:gd name="T10" fmla="*/ 51 w 106"/>
                    <a:gd name="T11" fmla="*/ 33 h 51"/>
                    <a:gd name="T12" fmla="*/ 40 w 106"/>
                    <a:gd name="T13" fmla="*/ 38 h 51"/>
                    <a:gd name="T14" fmla="*/ 30 w 106"/>
                    <a:gd name="T15" fmla="*/ 41 h 51"/>
                    <a:gd name="T16" fmla="*/ 19 w 106"/>
                    <a:gd name="T17" fmla="*/ 45 h 51"/>
                    <a:gd name="T18" fmla="*/ 9 w 106"/>
                    <a:gd name="T19" fmla="*/ 48 h 51"/>
                    <a:gd name="T20" fmla="*/ 0 w 106"/>
                    <a:gd name="T21" fmla="*/ 5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51"/>
                    <a:gd name="T35" fmla="*/ 106 w 106"/>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51">
                      <a:moveTo>
                        <a:pt x="105" y="0"/>
                      </a:moveTo>
                      <a:lnTo>
                        <a:pt x="94" y="8"/>
                      </a:lnTo>
                      <a:lnTo>
                        <a:pt x="84" y="15"/>
                      </a:lnTo>
                      <a:lnTo>
                        <a:pt x="73" y="22"/>
                      </a:lnTo>
                      <a:lnTo>
                        <a:pt x="62" y="28"/>
                      </a:lnTo>
                      <a:lnTo>
                        <a:pt x="51" y="33"/>
                      </a:lnTo>
                      <a:lnTo>
                        <a:pt x="40" y="38"/>
                      </a:lnTo>
                      <a:lnTo>
                        <a:pt x="30" y="41"/>
                      </a:lnTo>
                      <a:lnTo>
                        <a:pt x="19" y="45"/>
                      </a:lnTo>
                      <a:lnTo>
                        <a:pt x="9" y="48"/>
                      </a:lnTo>
                      <a:lnTo>
                        <a:pt x="0" y="50"/>
                      </a:lnTo>
                    </a:path>
                  </a:pathLst>
                </a:custGeom>
                <a:noFill/>
                <a:ln w="12700" cap="rnd">
                  <a:solidFill>
                    <a:srgbClr val="B20F21"/>
                  </a:solidFill>
                  <a:round/>
                  <a:headEnd type="none" w="sm" len="sm"/>
                  <a:tailEnd type="none" w="sm" len="sm"/>
                </a:ln>
              </p:spPr>
              <p:txBody>
                <a:bodyPr/>
                <a:lstStyle/>
                <a:p>
                  <a:endParaRPr lang="en-US"/>
                </a:p>
              </p:txBody>
            </p:sp>
            <p:sp>
              <p:nvSpPr>
                <p:cNvPr id="84790" name="Freeform 822"/>
                <p:cNvSpPr>
                  <a:spLocks noChangeAspect="1"/>
                </p:cNvSpPr>
                <p:nvPr/>
              </p:nvSpPr>
              <p:spPr bwMode="auto">
                <a:xfrm>
                  <a:off x="1891" y="3283"/>
                  <a:ext cx="63" cy="21"/>
                </a:xfrm>
                <a:custGeom>
                  <a:avLst/>
                  <a:gdLst>
                    <a:gd name="T0" fmla="*/ 62 w 63"/>
                    <a:gd name="T1" fmla="*/ 20 h 21"/>
                    <a:gd name="T2" fmla="*/ 54 w 63"/>
                    <a:gd name="T3" fmla="*/ 20 h 21"/>
                    <a:gd name="T4" fmla="*/ 48 w 63"/>
                    <a:gd name="T5" fmla="*/ 20 h 21"/>
                    <a:gd name="T6" fmla="*/ 41 w 63"/>
                    <a:gd name="T7" fmla="*/ 20 h 21"/>
                    <a:gd name="T8" fmla="*/ 34 w 63"/>
                    <a:gd name="T9" fmla="*/ 20 h 21"/>
                    <a:gd name="T10" fmla="*/ 27 w 63"/>
                    <a:gd name="T11" fmla="*/ 19 h 21"/>
                    <a:gd name="T12" fmla="*/ 20 w 63"/>
                    <a:gd name="T13" fmla="*/ 17 h 21"/>
                    <a:gd name="T14" fmla="*/ 14 w 63"/>
                    <a:gd name="T15" fmla="*/ 14 h 21"/>
                    <a:gd name="T16" fmla="*/ 8 w 63"/>
                    <a:gd name="T17" fmla="*/ 10 h 21"/>
                    <a:gd name="T18" fmla="*/ 4 w 63"/>
                    <a:gd name="T19" fmla="*/ 5 h 21"/>
                    <a:gd name="T20" fmla="*/ 0 w 6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21"/>
                    <a:gd name="T35" fmla="*/ 63 w 6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21">
                      <a:moveTo>
                        <a:pt x="62" y="20"/>
                      </a:moveTo>
                      <a:lnTo>
                        <a:pt x="54" y="20"/>
                      </a:lnTo>
                      <a:lnTo>
                        <a:pt x="48" y="20"/>
                      </a:lnTo>
                      <a:lnTo>
                        <a:pt x="41" y="20"/>
                      </a:lnTo>
                      <a:lnTo>
                        <a:pt x="34" y="20"/>
                      </a:lnTo>
                      <a:lnTo>
                        <a:pt x="27" y="19"/>
                      </a:lnTo>
                      <a:lnTo>
                        <a:pt x="20" y="17"/>
                      </a:lnTo>
                      <a:lnTo>
                        <a:pt x="14" y="14"/>
                      </a:lnTo>
                      <a:lnTo>
                        <a:pt x="8" y="10"/>
                      </a:lnTo>
                      <a:lnTo>
                        <a:pt x="4" y="5"/>
                      </a:lnTo>
                      <a:lnTo>
                        <a:pt x="0" y="0"/>
                      </a:lnTo>
                    </a:path>
                  </a:pathLst>
                </a:custGeom>
                <a:noFill/>
                <a:ln w="12700" cap="rnd">
                  <a:solidFill>
                    <a:srgbClr val="B20F21"/>
                  </a:solidFill>
                  <a:round/>
                  <a:headEnd type="none" w="sm" len="sm"/>
                  <a:tailEnd type="none" w="sm" len="sm"/>
                </a:ln>
              </p:spPr>
              <p:txBody>
                <a:bodyPr/>
                <a:lstStyle/>
                <a:p>
                  <a:endParaRPr lang="en-US"/>
                </a:p>
              </p:txBody>
            </p:sp>
            <p:sp>
              <p:nvSpPr>
                <p:cNvPr id="84791" name="Freeform 823"/>
                <p:cNvSpPr>
                  <a:spLocks noChangeAspect="1"/>
                </p:cNvSpPr>
                <p:nvPr/>
              </p:nvSpPr>
              <p:spPr bwMode="auto">
                <a:xfrm>
                  <a:off x="2031" y="3156"/>
                  <a:ext cx="81" cy="17"/>
                </a:xfrm>
                <a:custGeom>
                  <a:avLst/>
                  <a:gdLst>
                    <a:gd name="T0" fmla="*/ 0 w 81"/>
                    <a:gd name="T1" fmla="*/ 0 h 17"/>
                    <a:gd name="T2" fmla="*/ 8 w 81"/>
                    <a:gd name="T3" fmla="*/ 0 h 17"/>
                    <a:gd name="T4" fmla="*/ 16 w 81"/>
                    <a:gd name="T5" fmla="*/ 5 h 17"/>
                    <a:gd name="T6" fmla="*/ 24 w 81"/>
                    <a:gd name="T7" fmla="*/ 10 h 17"/>
                    <a:gd name="T8" fmla="*/ 32 w 81"/>
                    <a:gd name="T9" fmla="*/ 10 h 17"/>
                    <a:gd name="T10" fmla="*/ 40 w 81"/>
                    <a:gd name="T11" fmla="*/ 16 h 17"/>
                    <a:gd name="T12" fmla="*/ 48 w 81"/>
                    <a:gd name="T13" fmla="*/ 16 h 17"/>
                    <a:gd name="T14" fmla="*/ 56 w 81"/>
                    <a:gd name="T15" fmla="*/ 16 h 17"/>
                    <a:gd name="T16" fmla="*/ 64 w 81"/>
                    <a:gd name="T17" fmla="*/ 10 h 17"/>
                    <a:gd name="T18" fmla="*/ 71 w 81"/>
                    <a:gd name="T19" fmla="*/ 10 h 17"/>
                    <a:gd name="T20" fmla="*/ 80 w 81"/>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17"/>
                    <a:gd name="T35" fmla="*/ 81 w 8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17">
                      <a:moveTo>
                        <a:pt x="0" y="0"/>
                      </a:moveTo>
                      <a:lnTo>
                        <a:pt x="8" y="0"/>
                      </a:lnTo>
                      <a:lnTo>
                        <a:pt x="16" y="5"/>
                      </a:lnTo>
                      <a:lnTo>
                        <a:pt x="24" y="10"/>
                      </a:lnTo>
                      <a:lnTo>
                        <a:pt x="32" y="10"/>
                      </a:lnTo>
                      <a:lnTo>
                        <a:pt x="40" y="16"/>
                      </a:lnTo>
                      <a:lnTo>
                        <a:pt x="48" y="16"/>
                      </a:lnTo>
                      <a:lnTo>
                        <a:pt x="56" y="16"/>
                      </a:lnTo>
                      <a:lnTo>
                        <a:pt x="64" y="10"/>
                      </a:lnTo>
                      <a:lnTo>
                        <a:pt x="71" y="10"/>
                      </a:lnTo>
                      <a:lnTo>
                        <a:pt x="80" y="0"/>
                      </a:lnTo>
                    </a:path>
                  </a:pathLst>
                </a:custGeom>
                <a:noFill/>
                <a:ln w="12700" cap="rnd">
                  <a:solidFill>
                    <a:srgbClr val="FFFFFF"/>
                  </a:solidFill>
                  <a:round/>
                  <a:headEnd type="none" w="sm" len="sm"/>
                  <a:tailEnd type="none" w="sm" len="sm"/>
                </a:ln>
              </p:spPr>
              <p:txBody>
                <a:bodyPr/>
                <a:lstStyle/>
                <a:p>
                  <a:endParaRPr lang="en-US"/>
                </a:p>
              </p:txBody>
            </p:sp>
            <p:sp>
              <p:nvSpPr>
                <p:cNvPr id="84792" name="Freeform 824"/>
                <p:cNvSpPr>
                  <a:spLocks noChangeAspect="1"/>
                </p:cNvSpPr>
                <p:nvPr/>
              </p:nvSpPr>
              <p:spPr bwMode="auto">
                <a:xfrm>
                  <a:off x="1977" y="3193"/>
                  <a:ext cx="82" cy="20"/>
                </a:xfrm>
                <a:custGeom>
                  <a:avLst/>
                  <a:gdLst>
                    <a:gd name="T0" fmla="*/ 0 w 82"/>
                    <a:gd name="T1" fmla="*/ 0 h 20"/>
                    <a:gd name="T2" fmla="*/ 8 w 82"/>
                    <a:gd name="T3" fmla="*/ 4 h 20"/>
                    <a:gd name="T4" fmla="*/ 15 w 82"/>
                    <a:gd name="T5" fmla="*/ 9 h 20"/>
                    <a:gd name="T6" fmla="*/ 22 w 82"/>
                    <a:gd name="T7" fmla="*/ 11 h 20"/>
                    <a:gd name="T8" fmla="*/ 30 w 82"/>
                    <a:gd name="T9" fmla="*/ 13 h 20"/>
                    <a:gd name="T10" fmla="*/ 38 w 82"/>
                    <a:gd name="T11" fmla="*/ 15 h 20"/>
                    <a:gd name="T12" fmla="*/ 47 w 82"/>
                    <a:gd name="T13" fmla="*/ 15 h 20"/>
                    <a:gd name="T14" fmla="*/ 55 w 82"/>
                    <a:gd name="T15" fmla="*/ 16 h 20"/>
                    <a:gd name="T16" fmla="*/ 64 w 82"/>
                    <a:gd name="T17" fmla="*/ 16 h 20"/>
                    <a:gd name="T18" fmla="*/ 72 w 82"/>
                    <a:gd name="T19" fmla="*/ 17 h 20"/>
                    <a:gd name="T20" fmla="*/ 81 w 82"/>
                    <a:gd name="T21" fmla="*/ 19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20"/>
                    <a:gd name="T35" fmla="*/ 82 w 8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20">
                      <a:moveTo>
                        <a:pt x="0" y="0"/>
                      </a:moveTo>
                      <a:lnTo>
                        <a:pt x="8" y="4"/>
                      </a:lnTo>
                      <a:lnTo>
                        <a:pt x="15" y="9"/>
                      </a:lnTo>
                      <a:lnTo>
                        <a:pt x="22" y="11"/>
                      </a:lnTo>
                      <a:lnTo>
                        <a:pt x="30" y="13"/>
                      </a:lnTo>
                      <a:lnTo>
                        <a:pt x="38" y="15"/>
                      </a:lnTo>
                      <a:lnTo>
                        <a:pt x="47" y="15"/>
                      </a:lnTo>
                      <a:lnTo>
                        <a:pt x="55" y="16"/>
                      </a:lnTo>
                      <a:lnTo>
                        <a:pt x="64" y="16"/>
                      </a:lnTo>
                      <a:lnTo>
                        <a:pt x="72" y="17"/>
                      </a:lnTo>
                      <a:lnTo>
                        <a:pt x="81" y="19"/>
                      </a:lnTo>
                    </a:path>
                  </a:pathLst>
                </a:custGeom>
                <a:noFill/>
                <a:ln w="12700" cap="rnd">
                  <a:solidFill>
                    <a:srgbClr val="FFFFFF"/>
                  </a:solidFill>
                  <a:round/>
                  <a:headEnd type="none" w="sm" len="sm"/>
                  <a:tailEnd type="none" w="sm" len="sm"/>
                </a:ln>
              </p:spPr>
              <p:txBody>
                <a:bodyPr/>
                <a:lstStyle/>
                <a:p>
                  <a:endParaRPr lang="en-US"/>
                </a:p>
              </p:txBody>
            </p:sp>
            <p:sp>
              <p:nvSpPr>
                <p:cNvPr id="84793" name="Freeform 825"/>
                <p:cNvSpPr>
                  <a:spLocks noChangeAspect="1"/>
                </p:cNvSpPr>
                <p:nvPr/>
              </p:nvSpPr>
              <p:spPr bwMode="auto">
                <a:xfrm>
                  <a:off x="1935" y="3220"/>
                  <a:ext cx="45" cy="34"/>
                </a:xfrm>
                <a:custGeom>
                  <a:avLst/>
                  <a:gdLst>
                    <a:gd name="T0" fmla="*/ 44 w 45"/>
                    <a:gd name="T1" fmla="*/ 33 h 34"/>
                    <a:gd name="T2" fmla="*/ 40 w 45"/>
                    <a:gd name="T3" fmla="*/ 32 h 34"/>
                    <a:gd name="T4" fmla="*/ 36 w 45"/>
                    <a:gd name="T5" fmla="*/ 31 h 34"/>
                    <a:gd name="T6" fmla="*/ 33 w 45"/>
                    <a:gd name="T7" fmla="*/ 29 h 34"/>
                    <a:gd name="T8" fmla="*/ 28 w 45"/>
                    <a:gd name="T9" fmla="*/ 29 h 34"/>
                    <a:gd name="T10" fmla="*/ 25 w 45"/>
                    <a:gd name="T11" fmla="*/ 26 h 34"/>
                    <a:gd name="T12" fmla="*/ 21 w 45"/>
                    <a:gd name="T13" fmla="*/ 25 h 34"/>
                    <a:gd name="T14" fmla="*/ 18 w 45"/>
                    <a:gd name="T15" fmla="*/ 23 h 34"/>
                    <a:gd name="T16" fmla="*/ 16 w 45"/>
                    <a:gd name="T17" fmla="*/ 20 h 34"/>
                    <a:gd name="T18" fmla="*/ 12 w 45"/>
                    <a:gd name="T19" fmla="*/ 16 h 34"/>
                    <a:gd name="T20" fmla="*/ 11 w 45"/>
                    <a:gd name="T21" fmla="*/ 12 h 34"/>
                    <a:gd name="T22" fmla="*/ 11 w 45"/>
                    <a:gd name="T23" fmla="*/ 12 h 34"/>
                    <a:gd name="T24" fmla="*/ 10 w 45"/>
                    <a:gd name="T25" fmla="*/ 12 h 34"/>
                    <a:gd name="T26" fmla="*/ 9 w 45"/>
                    <a:gd name="T27" fmla="*/ 10 h 34"/>
                    <a:gd name="T28" fmla="*/ 8 w 45"/>
                    <a:gd name="T29" fmla="*/ 9 h 34"/>
                    <a:gd name="T30" fmla="*/ 6 w 45"/>
                    <a:gd name="T31" fmla="*/ 9 h 34"/>
                    <a:gd name="T32" fmla="*/ 4 w 45"/>
                    <a:gd name="T33" fmla="*/ 8 h 34"/>
                    <a:gd name="T34" fmla="*/ 1 w 45"/>
                    <a:gd name="T35" fmla="*/ 6 h 34"/>
                    <a:gd name="T36" fmla="*/ 0 w 45"/>
                    <a:gd name="T37" fmla="*/ 5 h 34"/>
                    <a:gd name="T38" fmla="*/ 0 w 45"/>
                    <a:gd name="T39" fmla="*/ 3 h 34"/>
                    <a:gd name="T40" fmla="*/ 0 w 45"/>
                    <a:gd name="T41" fmla="*/ 1 h 34"/>
                    <a:gd name="T42" fmla="*/ 1 w 45"/>
                    <a:gd name="T43" fmla="*/ 0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34"/>
                    <a:gd name="T68" fmla="*/ 45 w 45"/>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34">
                      <a:moveTo>
                        <a:pt x="44" y="33"/>
                      </a:moveTo>
                      <a:lnTo>
                        <a:pt x="40" y="32"/>
                      </a:lnTo>
                      <a:lnTo>
                        <a:pt x="36" y="31"/>
                      </a:lnTo>
                      <a:lnTo>
                        <a:pt x="33" y="29"/>
                      </a:lnTo>
                      <a:lnTo>
                        <a:pt x="28" y="29"/>
                      </a:lnTo>
                      <a:lnTo>
                        <a:pt x="25" y="26"/>
                      </a:lnTo>
                      <a:lnTo>
                        <a:pt x="21" y="25"/>
                      </a:lnTo>
                      <a:lnTo>
                        <a:pt x="18" y="23"/>
                      </a:lnTo>
                      <a:lnTo>
                        <a:pt x="16" y="20"/>
                      </a:lnTo>
                      <a:lnTo>
                        <a:pt x="12" y="16"/>
                      </a:lnTo>
                      <a:lnTo>
                        <a:pt x="11" y="12"/>
                      </a:lnTo>
                      <a:lnTo>
                        <a:pt x="10" y="12"/>
                      </a:lnTo>
                      <a:lnTo>
                        <a:pt x="9" y="10"/>
                      </a:lnTo>
                      <a:lnTo>
                        <a:pt x="8" y="9"/>
                      </a:lnTo>
                      <a:lnTo>
                        <a:pt x="6" y="9"/>
                      </a:lnTo>
                      <a:lnTo>
                        <a:pt x="4" y="8"/>
                      </a:lnTo>
                      <a:lnTo>
                        <a:pt x="1" y="6"/>
                      </a:lnTo>
                      <a:lnTo>
                        <a:pt x="0" y="5"/>
                      </a:lnTo>
                      <a:lnTo>
                        <a:pt x="0" y="3"/>
                      </a:lnTo>
                      <a:lnTo>
                        <a:pt x="0" y="1"/>
                      </a:lnTo>
                      <a:lnTo>
                        <a:pt x="1" y="0"/>
                      </a:lnTo>
                    </a:path>
                  </a:pathLst>
                </a:custGeom>
                <a:noFill/>
                <a:ln w="12700" cap="rnd">
                  <a:solidFill>
                    <a:srgbClr val="FFFFFF"/>
                  </a:solidFill>
                  <a:round/>
                  <a:headEnd type="none" w="sm" len="sm"/>
                  <a:tailEnd type="none" w="sm" len="sm"/>
                </a:ln>
              </p:spPr>
              <p:txBody>
                <a:bodyPr/>
                <a:lstStyle/>
                <a:p>
                  <a:endParaRPr lang="en-US"/>
                </a:p>
              </p:txBody>
            </p:sp>
            <p:sp>
              <p:nvSpPr>
                <p:cNvPr id="84794" name="Freeform 826"/>
                <p:cNvSpPr>
                  <a:spLocks noChangeAspect="1"/>
                </p:cNvSpPr>
                <p:nvPr/>
              </p:nvSpPr>
              <p:spPr bwMode="auto">
                <a:xfrm>
                  <a:off x="2014" y="3004"/>
                  <a:ext cx="45" cy="41"/>
                </a:xfrm>
                <a:custGeom>
                  <a:avLst/>
                  <a:gdLst>
                    <a:gd name="T0" fmla="*/ 0 w 45"/>
                    <a:gd name="T1" fmla="*/ 0 h 41"/>
                    <a:gd name="T2" fmla="*/ 0 w 45"/>
                    <a:gd name="T3" fmla="*/ 7 h 41"/>
                    <a:gd name="T4" fmla="*/ 2 w 45"/>
                    <a:gd name="T5" fmla="*/ 12 h 41"/>
                    <a:gd name="T6" fmla="*/ 6 w 45"/>
                    <a:gd name="T7" fmla="*/ 18 h 41"/>
                    <a:gd name="T8" fmla="*/ 9 w 45"/>
                    <a:gd name="T9" fmla="*/ 22 h 41"/>
                    <a:gd name="T10" fmla="*/ 14 w 45"/>
                    <a:gd name="T11" fmla="*/ 27 h 41"/>
                    <a:gd name="T12" fmla="*/ 19 w 45"/>
                    <a:gd name="T13" fmla="*/ 30 h 41"/>
                    <a:gd name="T14" fmla="*/ 26 w 45"/>
                    <a:gd name="T15" fmla="*/ 34 h 41"/>
                    <a:gd name="T16" fmla="*/ 31 w 45"/>
                    <a:gd name="T17" fmla="*/ 37 h 41"/>
                    <a:gd name="T18" fmla="*/ 37 w 45"/>
                    <a:gd name="T19" fmla="*/ 39 h 41"/>
                    <a:gd name="T20" fmla="*/ 44 w 45"/>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41"/>
                    <a:gd name="T35" fmla="*/ 45 w 45"/>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41">
                      <a:moveTo>
                        <a:pt x="0" y="0"/>
                      </a:moveTo>
                      <a:lnTo>
                        <a:pt x="0" y="7"/>
                      </a:lnTo>
                      <a:lnTo>
                        <a:pt x="2" y="12"/>
                      </a:lnTo>
                      <a:lnTo>
                        <a:pt x="6" y="18"/>
                      </a:lnTo>
                      <a:lnTo>
                        <a:pt x="9" y="22"/>
                      </a:lnTo>
                      <a:lnTo>
                        <a:pt x="14" y="27"/>
                      </a:lnTo>
                      <a:lnTo>
                        <a:pt x="19" y="30"/>
                      </a:lnTo>
                      <a:lnTo>
                        <a:pt x="26" y="34"/>
                      </a:lnTo>
                      <a:lnTo>
                        <a:pt x="31" y="37"/>
                      </a:lnTo>
                      <a:lnTo>
                        <a:pt x="37" y="39"/>
                      </a:lnTo>
                      <a:lnTo>
                        <a:pt x="44" y="40"/>
                      </a:lnTo>
                    </a:path>
                  </a:pathLst>
                </a:custGeom>
                <a:noFill/>
                <a:ln w="12700" cap="rnd">
                  <a:solidFill>
                    <a:srgbClr val="B20F21"/>
                  </a:solidFill>
                  <a:round/>
                  <a:headEnd type="none" w="sm" len="sm"/>
                  <a:tailEnd type="none" w="sm" len="sm"/>
                </a:ln>
              </p:spPr>
              <p:txBody>
                <a:bodyPr/>
                <a:lstStyle/>
                <a:p>
                  <a:endParaRPr lang="en-US"/>
                </a:p>
              </p:txBody>
            </p:sp>
            <p:sp>
              <p:nvSpPr>
                <p:cNvPr id="84795" name="Freeform 827"/>
                <p:cNvSpPr>
                  <a:spLocks noChangeAspect="1"/>
                </p:cNvSpPr>
                <p:nvPr/>
              </p:nvSpPr>
              <p:spPr bwMode="auto">
                <a:xfrm>
                  <a:off x="1977" y="3039"/>
                  <a:ext cx="70" cy="53"/>
                </a:xfrm>
                <a:custGeom>
                  <a:avLst/>
                  <a:gdLst>
                    <a:gd name="T0" fmla="*/ 1 w 70"/>
                    <a:gd name="T1" fmla="*/ 0 h 53"/>
                    <a:gd name="T2" fmla="*/ 0 w 70"/>
                    <a:gd name="T3" fmla="*/ 9 h 53"/>
                    <a:gd name="T4" fmla="*/ 2 w 70"/>
                    <a:gd name="T5" fmla="*/ 19 h 53"/>
                    <a:gd name="T6" fmla="*/ 6 w 70"/>
                    <a:gd name="T7" fmla="*/ 27 h 53"/>
                    <a:gd name="T8" fmla="*/ 12 w 70"/>
                    <a:gd name="T9" fmla="*/ 34 h 53"/>
                    <a:gd name="T10" fmla="*/ 20 w 70"/>
                    <a:gd name="T11" fmla="*/ 40 h 53"/>
                    <a:gd name="T12" fmla="*/ 29 w 70"/>
                    <a:gd name="T13" fmla="*/ 44 h 53"/>
                    <a:gd name="T14" fmla="*/ 39 w 70"/>
                    <a:gd name="T15" fmla="*/ 48 h 53"/>
                    <a:gd name="T16" fmla="*/ 49 w 70"/>
                    <a:gd name="T17" fmla="*/ 51 h 53"/>
                    <a:gd name="T18" fmla="*/ 60 w 70"/>
                    <a:gd name="T19" fmla="*/ 52 h 53"/>
                    <a:gd name="T20" fmla="*/ 69 w 70"/>
                    <a:gd name="T21" fmla="*/ 51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53"/>
                    <a:gd name="T35" fmla="*/ 70 w 70"/>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53">
                      <a:moveTo>
                        <a:pt x="1" y="0"/>
                      </a:moveTo>
                      <a:lnTo>
                        <a:pt x="0" y="9"/>
                      </a:lnTo>
                      <a:lnTo>
                        <a:pt x="2" y="19"/>
                      </a:lnTo>
                      <a:lnTo>
                        <a:pt x="6" y="27"/>
                      </a:lnTo>
                      <a:lnTo>
                        <a:pt x="12" y="34"/>
                      </a:lnTo>
                      <a:lnTo>
                        <a:pt x="20" y="40"/>
                      </a:lnTo>
                      <a:lnTo>
                        <a:pt x="29" y="44"/>
                      </a:lnTo>
                      <a:lnTo>
                        <a:pt x="39" y="48"/>
                      </a:lnTo>
                      <a:lnTo>
                        <a:pt x="49" y="51"/>
                      </a:lnTo>
                      <a:lnTo>
                        <a:pt x="60" y="52"/>
                      </a:lnTo>
                      <a:lnTo>
                        <a:pt x="69" y="51"/>
                      </a:lnTo>
                    </a:path>
                  </a:pathLst>
                </a:custGeom>
                <a:noFill/>
                <a:ln w="12700" cap="rnd">
                  <a:solidFill>
                    <a:srgbClr val="B20F21"/>
                  </a:solidFill>
                  <a:round/>
                  <a:headEnd type="none" w="sm" len="sm"/>
                  <a:tailEnd type="none" w="sm" len="sm"/>
                </a:ln>
              </p:spPr>
              <p:txBody>
                <a:bodyPr/>
                <a:lstStyle/>
                <a:p>
                  <a:endParaRPr lang="en-US"/>
                </a:p>
              </p:txBody>
            </p:sp>
            <p:sp>
              <p:nvSpPr>
                <p:cNvPr id="84796" name="Freeform 828"/>
                <p:cNvSpPr>
                  <a:spLocks noChangeAspect="1"/>
                </p:cNvSpPr>
                <p:nvPr/>
              </p:nvSpPr>
              <p:spPr bwMode="auto">
                <a:xfrm>
                  <a:off x="1962" y="3107"/>
                  <a:ext cx="45" cy="29"/>
                </a:xfrm>
                <a:custGeom>
                  <a:avLst/>
                  <a:gdLst>
                    <a:gd name="T0" fmla="*/ 0 w 45"/>
                    <a:gd name="T1" fmla="*/ 0 h 29"/>
                    <a:gd name="T2" fmla="*/ 0 w 45"/>
                    <a:gd name="T3" fmla="*/ 6 h 29"/>
                    <a:gd name="T4" fmla="*/ 2 w 45"/>
                    <a:gd name="T5" fmla="*/ 10 h 29"/>
                    <a:gd name="T6" fmla="*/ 6 w 45"/>
                    <a:gd name="T7" fmla="*/ 15 h 29"/>
                    <a:gd name="T8" fmla="*/ 11 w 45"/>
                    <a:gd name="T9" fmla="*/ 18 h 29"/>
                    <a:gd name="T10" fmla="*/ 15 w 45"/>
                    <a:gd name="T11" fmla="*/ 21 h 29"/>
                    <a:gd name="T12" fmla="*/ 20 w 45"/>
                    <a:gd name="T13" fmla="*/ 23 h 29"/>
                    <a:gd name="T14" fmla="*/ 26 w 45"/>
                    <a:gd name="T15" fmla="*/ 25 h 29"/>
                    <a:gd name="T16" fmla="*/ 32 w 45"/>
                    <a:gd name="T17" fmla="*/ 26 h 29"/>
                    <a:gd name="T18" fmla="*/ 37 w 45"/>
                    <a:gd name="T19" fmla="*/ 28 h 29"/>
                    <a:gd name="T20" fmla="*/ 44 w 45"/>
                    <a:gd name="T21" fmla="*/ 28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29"/>
                    <a:gd name="T35" fmla="*/ 45 w 45"/>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29">
                      <a:moveTo>
                        <a:pt x="0" y="0"/>
                      </a:moveTo>
                      <a:lnTo>
                        <a:pt x="0" y="6"/>
                      </a:lnTo>
                      <a:lnTo>
                        <a:pt x="2" y="10"/>
                      </a:lnTo>
                      <a:lnTo>
                        <a:pt x="6" y="15"/>
                      </a:lnTo>
                      <a:lnTo>
                        <a:pt x="11" y="18"/>
                      </a:lnTo>
                      <a:lnTo>
                        <a:pt x="15" y="21"/>
                      </a:lnTo>
                      <a:lnTo>
                        <a:pt x="20" y="23"/>
                      </a:lnTo>
                      <a:lnTo>
                        <a:pt x="26" y="25"/>
                      </a:lnTo>
                      <a:lnTo>
                        <a:pt x="32" y="26"/>
                      </a:lnTo>
                      <a:lnTo>
                        <a:pt x="37" y="28"/>
                      </a:lnTo>
                      <a:lnTo>
                        <a:pt x="44" y="28"/>
                      </a:lnTo>
                    </a:path>
                  </a:pathLst>
                </a:custGeom>
                <a:noFill/>
                <a:ln w="12700" cap="rnd">
                  <a:solidFill>
                    <a:srgbClr val="B20F21"/>
                  </a:solidFill>
                  <a:round/>
                  <a:headEnd type="none" w="sm" len="sm"/>
                  <a:tailEnd type="none" w="sm" len="sm"/>
                </a:ln>
              </p:spPr>
              <p:txBody>
                <a:bodyPr/>
                <a:lstStyle/>
                <a:p>
                  <a:endParaRPr lang="en-US"/>
                </a:p>
              </p:txBody>
            </p:sp>
            <p:sp>
              <p:nvSpPr>
                <p:cNvPr id="84797" name="Freeform 829"/>
                <p:cNvSpPr>
                  <a:spLocks noChangeAspect="1"/>
                </p:cNvSpPr>
                <p:nvPr/>
              </p:nvSpPr>
              <p:spPr bwMode="auto">
                <a:xfrm>
                  <a:off x="1965" y="3139"/>
                  <a:ext cx="35" cy="17"/>
                </a:xfrm>
                <a:custGeom>
                  <a:avLst/>
                  <a:gdLst>
                    <a:gd name="T0" fmla="*/ 0 w 35"/>
                    <a:gd name="T1" fmla="*/ 0 h 17"/>
                    <a:gd name="T2" fmla="*/ 2 w 35"/>
                    <a:gd name="T3" fmla="*/ 4 h 17"/>
                    <a:gd name="T4" fmla="*/ 5 w 35"/>
                    <a:gd name="T5" fmla="*/ 7 h 17"/>
                    <a:gd name="T6" fmla="*/ 8 w 35"/>
                    <a:gd name="T7" fmla="*/ 9 h 17"/>
                    <a:gd name="T8" fmla="*/ 11 w 35"/>
                    <a:gd name="T9" fmla="*/ 11 h 17"/>
                    <a:gd name="T10" fmla="*/ 15 w 35"/>
                    <a:gd name="T11" fmla="*/ 12 h 17"/>
                    <a:gd name="T12" fmla="*/ 19 w 35"/>
                    <a:gd name="T13" fmla="*/ 12 h 17"/>
                    <a:gd name="T14" fmla="*/ 23 w 35"/>
                    <a:gd name="T15" fmla="*/ 13 h 17"/>
                    <a:gd name="T16" fmla="*/ 26 w 35"/>
                    <a:gd name="T17" fmla="*/ 13 h 17"/>
                    <a:gd name="T18" fmla="*/ 31 w 35"/>
                    <a:gd name="T19" fmla="*/ 14 h 17"/>
                    <a:gd name="T20" fmla="*/ 34 w 35"/>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17"/>
                    <a:gd name="T35" fmla="*/ 35 w 35"/>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17">
                      <a:moveTo>
                        <a:pt x="0" y="0"/>
                      </a:moveTo>
                      <a:lnTo>
                        <a:pt x="2" y="4"/>
                      </a:lnTo>
                      <a:lnTo>
                        <a:pt x="5" y="7"/>
                      </a:lnTo>
                      <a:lnTo>
                        <a:pt x="8" y="9"/>
                      </a:lnTo>
                      <a:lnTo>
                        <a:pt x="11" y="11"/>
                      </a:lnTo>
                      <a:lnTo>
                        <a:pt x="15" y="12"/>
                      </a:lnTo>
                      <a:lnTo>
                        <a:pt x="19" y="12"/>
                      </a:lnTo>
                      <a:lnTo>
                        <a:pt x="23" y="13"/>
                      </a:lnTo>
                      <a:lnTo>
                        <a:pt x="26" y="13"/>
                      </a:lnTo>
                      <a:lnTo>
                        <a:pt x="31" y="14"/>
                      </a:lnTo>
                      <a:lnTo>
                        <a:pt x="34" y="16"/>
                      </a:lnTo>
                    </a:path>
                  </a:pathLst>
                </a:custGeom>
                <a:noFill/>
                <a:ln w="12700" cap="rnd">
                  <a:solidFill>
                    <a:srgbClr val="B20F21"/>
                  </a:solidFill>
                  <a:round/>
                  <a:headEnd type="none" w="sm" len="sm"/>
                  <a:tailEnd type="none" w="sm" len="sm"/>
                </a:ln>
              </p:spPr>
              <p:txBody>
                <a:bodyPr/>
                <a:lstStyle/>
                <a:p>
                  <a:endParaRPr lang="en-US"/>
                </a:p>
              </p:txBody>
            </p:sp>
            <p:sp>
              <p:nvSpPr>
                <p:cNvPr id="84798" name="Freeform 830"/>
                <p:cNvSpPr>
                  <a:spLocks noChangeAspect="1"/>
                </p:cNvSpPr>
                <p:nvPr/>
              </p:nvSpPr>
              <p:spPr bwMode="auto">
                <a:xfrm>
                  <a:off x="1952" y="3157"/>
                  <a:ext cx="20" cy="22"/>
                </a:xfrm>
                <a:custGeom>
                  <a:avLst/>
                  <a:gdLst>
                    <a:gd name="T0" fmla="*/ 0 w 20"/>
                    <a:gd name="T1" fmla="*/ 0 h 22"/>
                    <a:gd name="T2" fmla="*/ 0 w 20"/>
                    <a:gd name="T3" fmla="*/ 4 h 22"/>
                    <a:gd name="T4" fmla="*/ 1 w 20"/>
                    <a:gd name="T5" fmla="*/ 8 h 22"/>
                    <a:gd name="T6" fmla="*/ 2 w 20"/>
                    <a:gd name="T7" fmla="*/ 10 h 22"/>
                    <a:gd name="T8" fmla="*/ 4 w 20"/>
                    <a:gd name="T9" fmla="*/ 13 h 22"/>
                    <a:gd name="T10" fmla="*/ 6 w 20"/>
                    <a:gd name="T11" fmla="*/ 14 h 22"/>
                    <a:gd name="T12" fmla="*/ 8 w 20"/>
                    <a:gd name="T13" fmla="*/ 17 h 22"/>
                    <a:gd name="T14" fmla="*/ 10 w 20"/>
                    <a:gd name="T15" fmla="*/ 18 h 22"/>
                    <a:gd name="T16" fmla="*/ 12 w 20"/>
                    <a:gd name="T17" fmla="*/ 19 h 22"/>
                    <a:gd name="T18" fmla="*/ 16 w 20"/>
                    <a:gd name="T19" fmla="*/ 21 h 22"/>
                    <a:gd name="T20" fmla="*/ 19 w 20"/>
                    <a:gd name="T21" fmla="*/ 2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2"/>
                    <a:gd name="T35" fmla="*/ 20 w 20"/>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2">
                      <a:moveTo>
                        <a:pt x="0" y="0"/>
                      </a:moveTo>
                      <a:lnTo>
                        <a:pt x="0" y="4"/>
                      </a:lnTo>
                      <a:lnTo>
                        <a:pt x="1" y="8"/>
                      </a:lnTo>
                      <a:lnTo>
                        <a:pt x="2" y="10"/>
                      </a:lnTo>
                      <a:lnTo>
                        <a:pt x="4" y="13"/>
                      </a:lnTo>
                      <a:lnTo>
                        <a:pt x="6" y="14"/>
                      </a:lnTo>
                      <a:lnTo>
                        <a:pt x="8" y="17"/>
                      </a:lnTo>
                      <a:lnTo>
                        <a:pt x="10" y="18"/>
                      </a:lnTo>
                      <a:lnTo>
                        <a:pt x="12" y="19"/>
                      </a:lnTo>
                      <a:lnTo>
                        <a:pt x="16" y="21"/>
                      </a:lnTo>
                      <a:lnTo>
                        <a:pt x="19" y="21"/>
                      </a:lnTo>
                    </a:path>
                  </a:pathLst>
                </a:custGeom>
                <a:noFill/>
                <a:ln w="12700" cap="rnd">
                  <a:solidFill>
                    <a:srgbClr val="B20F21"/>
                  </a:solidFill>
                  <a:round/>
                  <a:headEnd type="none" w="sm" len="sm"/>
                  <a:tailEnd type="none" w="sm" len="sm"/>
                </a:ln>
              </p:spPr>
              <p:txBody>
                <a:bodyPr/>
                <a:lstStyle/>
                <a:p>
                  <a:endParaRPr lang="en-US"/>
                </a:p>
              </p:txBody>
            </p:sp>
            <p:sp>
              <p:nvSpPr>
                <p:cNvPr id="84799" name="Freeform 831"/>
                <p:cNvSpPr>
                  <a:spLocks noChangeAspect="1"/>
                </p:cNvSpPr>
                <p:nvPr/>
              </p:nvSpPr>
              <p:spPr bwMode="auto">
                <a:xfrm>
                  <a:off x="1943" y="3191"/>
                  <a:ext cx="17" cy="17"/>
                </a:xfrm>
                <a:custGeom>
                  <a:avLst/>
                  <a:gdLst>
                    <a:gd name="T0" fmla="*/ 1 w 17"/>
                    <a:gd name="T1" fmla="*/ 0 h 17"/>
                    <a:gd name="T2" fmla="*/ 0 w 17"/>
                    <a:gd name="T3" fmla="*/ 2 h 17"/>
                    <a:gd name="T4" fmla="*/ 0 w 17"/>
                    <a:gd name="T5" fmla="*/ 4 h 17"/>
                    <a:gd name="T6" fmla="*/ 1 w 17"/>
                    <a:gd name="T7" fmla="*/ 6 h 17"/>
                    <a:gd name="T8" fmla="*/ 2 w 17"/>
                    <a:gd name="T9" fmla="*/ 8 h 17"/>
                    <a:gd name="T10" fmla="*/ 4 w 17"/>
                    <a:gd name="T11" fmla="*/ 9 h 17"/>
                    <a:gd name="T12" fmla="*/ 6 w 17"/>
                    <a:gd name="T13" fmla="*/ 11 h 17"/>
                    <a:gd name="T14" fmla="*/ 9 w 17"/>
                    <a:gd name="T15" fmla="*/ 12 h 17"/>
                    <a:gd name="T16" fmla="*/ 12 w 17"/>
                    <a:gd name="T17" fmla="*/ 14 h 17"/>
                    <a:gd name="T18" fmla="*/ 14 w 17"/>
                    <a:gd name="T19" fmla="*/ 14 h 17"/>
                    <a:gd name="T20" fmla="*/ 16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 y="0"/>
                      </a:moveTo>
                      <a:lnTo>
                        <a:pt x="0" y="2"/>
                      </a:lnTo>
                      <a:lnTo>
                        <a:pt x="0" y="4"/>
                      </a:lnTo>
                      <a:lnTo>
                        <a:pt x="1" y="6"/>
                      </a:lnTo>
                      <a:lnTo>
                        <a:pt x="2" y="8"/>
                      </a:lnTo>
                      <a:lnTo>
                        <a:pt x="4" y="9"/>
                      </a:lnTo>
                      <a:lnTo>
                        <a:pt x="6" y="11"/>
                      </a:lnTo>
                      <a:lnTo>
                        <a:pt x="9" y="12"/>
                      </a:lnTo>
                      <a:lnTo>
                        <a:pt x="12" y="14"/>
                      </a:lnTo>
                      <a:lnTo>
                        <a:pt x="14" y="14"/>
                      </a:lnTo>
                      <a:lnTo>
                        <a:pt x="16" y="16"/>
                      </a:lnTo>
                    </a:path>
                  </a:pathLst>
                </a:custGeom>
                <a:noFill/>
                <a:ln w="12700" cap="rnd">
                  <a:solidFill>
                    <a:srgbClr val="B20F21"/>
                  </a:solidFill>
                  <a:round/>
                  <a:headEnd type="none" w="sm" len="sm"/>
                  <a:tailEnd type="none" w="sm" len="sm"/>
                </a:ln>
              </p:spPr>
              <p:txBody>
                <a:bodyPr/>
                <a:lstStyle/>
                <a:p>
                  <a:endParaRPr lang="en-US"/>
                </a:p>
              </p:txBody>
            </p:sp>
            <p:sp>
              <p:nvSpPr>
                <p:cNvPr id="84800" name="Freeform 832"/>
                <p:cNvSpPr>
                  <a:spLocks noChangeAspect="1"/>
                </p:cNvSpPr>
                <p:nvPr/>
              </p:nvSpPr>
              <p:spPr bwMode="auto">
                <a:xfrm>
                  <a:off x="2111" y="2956"/>
                  <a:ext cx="55" cy="23"/>
                </a:xfrm>
                <a:custGeom>
                  <a:avLst/>
                  <a:gdLst>
                    <a:gd name="T0" fmla="*/ 54 w 55"/>
                    <a:gd name="T1" fmla="*/ 0 h 23"/>
                    <a:gd name="T2" fmla="*/ 49 w 55"/>
                    <a:gd name="T3" fmla="*/ 4 h 23"/>
                    <a:gd name="T4" fmla="*/ 45 w 55"/>
                    <a:gd name="T5" fmla="*/ 7 h 23"/>
                    <a:gd name="T6" fmla="*/ 39 w 55"/>
                    <a:gd name="T7" fmla="*/ 10 h 23"/>
                    <a:gd name="T8" fmla="*/ 35 w 55"/>
                    <a:gd name="T9" fmla="*/ 14 h 23"/>
                    <a:gd name="T10" fmla="*/ 28 w 55"/>
                    <a:gd name="T11" fmla="*/ 14 h 23"/>
                    <a:gd name="T12" fmla="*/ 23 w 55"/>
                    <a:gd name="T13" fmla="*/ 16 h 23"/>
                    <a:gd name="T14" fmla="*/ 17 w 55"/>
                    <a:gd name="T15" fmla="*/ 18 h 23"/>
                    <a:gd name="T16" fmla="*/ 11 w 55"/>
                    <a:gd name="T17" fmla="*/ 19 h 23"/>
                    <a:gd name="T18" fmla="*/ 5 w 55"/>
                    <a:gd name="T19" fmla="*/ 20 h 23"/>
                    <a:gd name="T20" fmla="*/ 0 w 55"/>
                    <a:gd name="T21" fmla="*/ 2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23"/>
                    <a:gd name="T35" fmla="*/ 55 w 5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23">
                      <a:moveTo>
                        <a:pt x="54" y="0"/>
                      </a:moveTo>
                      <a:lnTo>
                        <a:pt x="49" y="4"/>
                      </a:lnTo>
                      <a:lnTo>
                        <a:pt x="45" y="7"/>
                      </a:lnTo>
                      <a:lnTo>
                        <a:pt x="39" y="10"/>
                      </a:lnTo>
                      <a:lnTo>
                        <a:pt x="35" y="14"/>
                      </a:lnTo>
                      <a:lnTo>
                        <a:pt x="28" y="14"/>
                      </a:lnTo>
                      <a:lnTo>
                        <a:pt x="23" y="16"/>
                      </a:lnTo>
                      <a:lnTo>
                        <a:pt x="17" y="18"/>
                      </a:lnTo>
                      <a:lnTo>
                        <a:pt x="11" y="19"/>
                      </a:lnTo>
                      <a:lnTo>
                        <a:pt x="5" y="20"/>
                      </a:lnTo>
                      <a:lnTo>
                        <a:pt x="0" y="22"/>
                      </a:lnTo>
                    </a:path>
                  </a:pathLst>
                </a:custGeom>
                <a:noFill/>
                <a:ln w="12700" cap="rnd">
                  <a:solidFill>
                    <a:srgbClr val="B20F21"/>
                  </a:solidFill>
                  <a:round/>
                  <a:headEnd type="none" w="sm" len="sm"/>
                  <a:tailEnd type="none" w="sm" len="sm"/>
                </a:ln>
              </p:spPr>
              <p:txBody>
                <a:bodyPr/>
                <a:lstStyle/>
                <a:p>
                  <a:endParaRPr lang="en-US"/>
                </a:p>
              </p:txBody>
            </p:sp>
            <p:sp>
              <p:nvSpPr>
                <p:cNvPr id="84801" name="Freeform 833"/>
                <p:cNvSpPr>
                  <a:spLocks noChangeAspect="1"/>
                </p:cNvSpPr>
                <p:nvPr/>
              </p:nvSpPr>
              <p:spPr bwMode="auto">
                <a:xfrm>
                  <a:off x="1831" y="2753"/>
                  <a:ext cx="300" cy="540"/>
                </a:xfrm>
                <a:custGeom>
                  <a:avLst/>
                  <a:gdLst>
                    <a:gd name="T0" fmla="*/ 34 w 300"/>
                    <a:gd name="T1" fmla="*/ 539 h 540"/>
                    <a:gd name="T2" fmla="*/ 42 w 300"/>
                    <a:gd name="T3" fmla="*/ 530 h 540"/>
                    <a:gd name="T4" fmla="*/ 51 w 300"/>
                    <a:gd name="T5" fmla="*/ 520 h 540"/>
                    <a:gd name="T6" fmla="*/ 59 w 300"/>
                    <a:gd name="T7" fmla="*/ 510 h 540"/>
                    <a:gd name="T8" fmla="*/ 69 w 300"/>
                    <a:gd name="T9" fmla="*/ 499 h 540"/>
                    <a:gd name="T10" fmla="*/ 77 w 300"/>
                    <a:gd name="T11" fmla="*/ 489 h 540"/>
                    <a:gd name="T12" fmla="*/ 85 w 300"/>
                    <a:gd name="T13" fmla="*/ 479 h 540"/>
                    <a:gd name="T14" fmla="*/ 93 w 300"/>
                    <a:gd name="T15" fmla="*/ 470 h 540"/>
                    <a:gd name="T16" fmla="*/ 99 w 300"/>
                    <a:gd name="T17" fmla="*/ 461 h 540"/>
                    <a:gd name="T18" fmla="*/ 105 w 300"/>
                    <a:gd name="T19" fmla="*/ 453 h 540"/>
                    <a:gd name="T20" fmla="*/ 108 w 300"/>
                    <a:gd name="T21" fmla="*/ 447 h 540"/>
                    <a:gd name="T22" fmla="*/ 108 w 300"/>
                    <a:gd name="T23" fmla="*/ 447 h 540"/>
                    <a:gd name="T24" fmla="*/ 112 w 300"/>
                    <a:gd name="T25" fmla="*/ 438 h 540"/>
                    <a:gd name="T26" fmla="*/ 114 w 300"/>
                    <a:gd name="T27" fmla="*/ 428 h 540"/>
                    <a:gd name="T28" fmla="*/ 117 w 300"/>
                    <a:gd name="T29" fmla="*/ 416 h 540"/>
                    <a:gd name="T30" fmla="*/ 119 w 300"/>
                    <a:gd name="T31" fmla="*/ 404 h 540"/>
                    <a:gd name="T32" fmla="*/ 122 w 300"/>
                    <a:gd name="T33" fmla="*/ 390 h 540"/>
                    <a:gd name="T34" fmla="*/ 126 w 300"/>
                    <a:gd name="T35" fmla="*/ 376 h 540"/>
                    <a:gd name="T36" fmla="*/ 132 w 300"/>
                    <a:gd name="T37" fmla="*/ 361 h 540"/>
                    <a:gd name="T38" fmla="*/ 139 w 300"/>
                    <a:gd name="T39" fmla="*/ 346 h 540"/>
                    <a:gd name="T40" fmla="*/ 149 w 300"/>
                    <a:gd name="T41" fmla="*/ 332 h 540"/>
                    <a:gd name="T42" fmla="*/ 162 w 300"/>
                    <a:gd name="T43" fmla="*/ 319 h 540"/>
                    <a:gd name="T44" fmla="*/ 162 w 300"/>
                    <a:gd name="T45" fmla="*/ 319 h 540"/>
                    <a:gd name="T46" fmla="*/ 180 w 300"/>
                    <a:gd name="T47" fmla="*/ 297 h 540"/>
                    <a:gd name="T48" fmla="*/ 196 w 300"/>
                    <a:gd name="T49" fmla="*/ 269 h 540"/>
                    <a:gd name="T50" fmla="*/ 210 w 300"/>
                    <a:gd name="T51" fmla="*/ 237 h 540"/>
                    <a:gd name="T52" fmla="*/ 222 w 300"/>
                    <a:gd name="T53" fmla="*/ 202 h 540"/>
                    <a:gd name="T54" fmla="*/ 234 w 300"/>
                    <a:gd name="T55" fmla="*/ 165 h 540"/>
                    <a:gd name="T56" fmla="*/ 244 w 300"/>
                    <a:gd name="T57" fmla="*/ 127 h 540"/>
                    <a:gd name="T58" fmla="*/ 256 w 300"/>
                    <a:gd name="T59" fmla="*/ 91 h 540"/>
                    <a:gd name="T60" fmla="*/ 269 w 300"/>
                    <a:gd name="T61" fmla="*/ 57 h 540"/>
                    <a:gd name="T62" fmla="*/ 282 w 300"/>
                    <a:gd name="T63" fmla="*/ 27 h 540"/>
                    <a:gd name="T64" fmla="*/ 299 w 300"/>
                    <a:gd name="T65" fmla="*/ 2 h 540"/>
                    <a:gd name="T66" fmla="*/ 299 w 300"/>
                    <a:gd name="T67" fmla="*/ 2 h 540"/>
                    <a:gd name="T68" fmla="*/ 272 w 300"/>
                    <a:gd name="T69" fmla="*/ 0 h 540"/>
                    <a:gd name="T70" fmla="*/ 250 w 300"/>
                    <a:gd name="T71" fmla="*/ 15 h 540"/>
                    <a:gd name="T72" fmla="*/ 230 w 300"/>
                    <a:gd name="T73" fmla="*/ 42 h 540"/>
                    <a:gd name="T74" fmla="*/ 211 w 300"/>
                    <a:gd name="T75" fmla="*/ 78 h 540"/>
                    <a:gd name="T76" fmla="*/ 193 w 300"/>
                    <a:gd name="T77" fmla="*/ 118 h 540"/>
                    <a:gd name="T78" fmla="*/ 175 w 300"/>
                    <a:gd name="T79" fmla="*/ 159 h 540"/>
                    <a:gd name="T80" fmla="*/ 156 w 300"/>
                    <a:gd name="T81" fmla="*/ 197 h 540"/>
                    <a:gd name="T82" fmla="*/ 135 w 300"/>
                    <a:gd name="T83" fmla="*/ 228 h 540"/>
                    <a:gd name="T84" fmla="*/ 111 w 300"/>
                    <a:gd name="T85" fmla="*/ 249 h 540"/>
                    <a:gd name="T86" fmla="*/ 85 w 300"/>
                    <a:gd name="T87" fmla="*/ 253 h 540"/>
                    <a:gd name="T88" fmla="*/ 85 w 300"/>
                    <a:gd name="T89" fmla="*/ 253 h 540"/>
                    <a:gd name="T90" fmla="*/ 67 w 300"/>
                    <a:gd name="T91" fmla="*/ 254 h 540"/>
                    <a:gd name="T92" fmla="*/ 52 w 300"/>
                    <a:gd name="T93" fmla="*/ 259 h 540"/>
                    <a:gd name="T94" fmla="*/ 39 w 300"/>
                    <a:gd name="T95" fmla="*/ 269 h 540"/>
                    <a:gd name="T96" fmla="*/ 29 w 300"/>
                    <a:gd name="T97" fmla="*/ 281 h 540"/>
                    <a:gd name="T98" fmla="*/ 22 w 300"/>
                    <a:gd name="T99" fmla="*/ 296 h 540"/>
                    <a:gd name="T100" fmla="*/ 15 w 300"/>
                    <a:gd name="T101" fmla="*/ 314 h 540"/>
                    <a:gd name="T102" fmla="*/ 10 w 300"/>
                    <a:gd name="T103" fmla="*/ 332 h 540"/>
                    <a:gd name="T104" fmla="*/ 6 w 300"/>
                    <a:gd name="T105" fmla="*/ 350 h 540"/>
                    <a:gd name="T106" fmla="*/ 2 w 300"/>
                    <a:gd name="T107" fmla="*/ 368 h 540"/>
                    <a:gd name="T108" fmla="*/ 0 w 300"/>
                    <a:gd name="T109" fmla="*/ 385 h 540"/>
                    <a:gd name="T110" fmla="*/ 34 w 300"/>
                    <a:gd name="T111" fmla="*/ 539 h 5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0"/>
                    <a:gd name="T169" fmla="*/ 0 h 540"/>
                    <a:gd name="T170" fmla="*/ 300 w 300"/>
                    <a:gd name="T171" fmla="*/ 540 h 5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0" h="540">
                      <a:moveTo>
                        <a:pt x="34" y="539"/>
                      </a:moveTo>
                      <a:lnTo>
                        <a:pt x="42" y="530"/>
                      </a:lnTo>
                      <a:lnTo>
                        <a:pt x="51" y="520"/>
                      </a:lnTo>
                      <a:lnTo>
                        <a:pt x="59" y="510"/>
                      </a:lnTo>
                      <a:lnTo>
                        <a:pt x="69" y="499"/>
                      </a:lnTo>
                      <a:lnTo>
                        <a:pt x="77" y="489"/>
                      </a:lnTo>
                      <a:lnTo>
                        <a:pt x="85" y="479"/>
                      </a:lnTo>
                      <a:lnTo>
                        <a:pt x="93" y="470"/>
                      </a:lnTo>
                      <a:lnTo>
                        <a:pt x="99" y="461"/>
                      </a:lnTo>
                      <a:lnTo>
                        <a:pt x="105" y="453"/>
                      </a:lnTo>
                      <a:lnTo>
                        <a:pt x="108" y="447"/>
                      </a:lnTo>
                      <a:lnTo>
                        <a:pt x="112" y="438"/>
                      </a:lnTo>
                      <a:lnTo>
                        <a:pt x="114" y="428"/>
                      </a:lnTo>
                      <a:lnTo>
                        <a:pt x="117" y="416"/>
                      </a:lnTo>
                      <a:lnTo>
                        <a:pt x="119" y="404"/>
                      </a:lnTo>
                      <a:lnTo>
                        <a:pt x="122" y="390"/>
                      </a:lnTo>
                      <a:lnTo>
                        <a:pt x="126" y="376"/>
                      </a:lnTo>
                      <a:lnTo>
                        <a:pt x="132" y="361"/>
                      </a:lnTo>
                      <a:lnTo>
                        <a:pt x="139" y="346"/>
                      </a:lnTo>
                      <a:lnTo>
                        <a:pt x="149" y="332"/>
                      </a:lnTo>
                      <a:lnTo>
                        <a:pt x="162" y="319"/>
                      </a:lnTo>
                      <a:lnTo>
                        <a:pt x="180" y="297"/>
                      </a:lnTo>
                      <a:lnTo>
                        <a:pt x="196" y="269"/>
                      </a:lnTo>
                      <a:lnTo>
                        <a:pt x="210" y="237"/>
                      </a:lnTo>
                      <a:lnTo>
                        <a:pt x="222" y="202"/>
                      </a:lnTo>
                      <a:lnTo>
                        <a:pt x="234" y="165"/>
                      </a:lnTo>
                      <a:lnTo>
                        <a:pt x="244" y="127"/>
                      </a:lnTo>
                      <a:lnTo>
                        <a:pt x="256" y="91"/>
                      </a:lnTo>
                      <a:lnTo>
                        <a:pt x="269" y="57"/>
                      </a:lnTo>
                      <a:lnTo>
                        <a:pt x="282" y="27"/>
                      </a:lnTo>
                      <a:lnTo>
                        <a:pt x="299" y="2"/>
                      </a:lnTo>
                      <a:lnTo>
                        <a:pt x="272" y="0"/>
                      </a:lnTo>
                      <a:lnTo>
                        <a:pt x="250" y="15"/>
                      </a:lnTo>
                      <a:lnTo>
                        <a:pt x="230" y="42"/>
                      </a:lnTo>
                      <a:lnTo>
                        <a:pt x="211" y="78"/>
                      </a:lnTo>
                      <a:lnTo>
                        <a:pt x="193" y="118"/>
                      </a:lnTo>
                      <a:lnTo>
                        <a:pt x="175" y="159"/>
                      </a:lnTo>
                      <a:lnTo>
                        <a:pt x="156" y="197"/>
                      </a:lnTo>
                      <a:lnTo>
                        <a:pt x="135" y="228"/>
                      </a:lnTo>
                      <a:lnTo>
                        <a:pt x="111" y="249"/>
                      </a:lnTo>
                      <a:lnTo>
                        <a:pt x="85" y="253"/>
                      </a:lnTo>
                      <a:lnTo>
                        <a:pt x="67" y="254"/>
                      </a:lnTo>
                      <a:lnTo>
                        <a:pt x="52" y="259"/>
                      </a:lnTo>
                      <a:lnTo>
                        <a:pt x="39" y="269"/>
                      </a:lnTo>
                      <a:lnTo>
                        <a:pt x="29" y="281"/>
                      </a:lnTo>
                      <a:lnTo>
                        <a:pt x="22" y="296"/>
                      </a:lnTo>
                      <a:lnTo>
                        <a:pt x="15" y="314"/>
                      </a:lnTo>
                      <a:lnTo>
                        <a:pt x="10" y="332"/>
                      </a:lnTo>
                      <a:lnTo>
                        <a:pt x="6" y="350"/>
                      </a:lnTo>
                      <a:lnTo>
                        <a:pt x="2" y="368"/>
                      </a:lnTo>
                      <a:lnTo>
                        <a:pt x="0" y="385"/>
                      </a:lnTo>
                      <a:lnTo>
                        <a:pt x="34" y="539"/>
                      </a:lnTo>
                    </a:path>
                  </a:pathLst>
                </a:custGeom>
                <a:solidFill>
                  <a:srgbClr val="B20F21"/>
                </a:solidFill>
                <a:ln w="9525" cap="rnd">
                  <a:noFill/>
                  <a:round/>
                  <a:headEnd/>
                  <a:tailEnd/>
                </a:ln>
              </p:spPr>
              <p:txBody>
                <a:bodyPr/>
                <a:lstStyle/>
                <a:p>
                  <a:endParaRPr lang="en-US"/>
                </a:p>
              </p:txBody>
            </p:sp>
            <p:sp>
              <p:nvSpPr>
                <p:cNvPr id="84802" name="Freeform 834"/>
                <p:cNvSpPr>
                  <a:spLocks noChangeAspect="1"/>
                </p:cNvSpPr>
                <p:nvPr/>
              </p:nvSpPr>
              <p:spPr bwMode="auto">
                <a:xfrm>
                  <a:off x="1946" y="2756"/>
                  <a:ext cx="318" cy="283"/>
                </a:xfrm>
                <a:custGeom>
                  <a:avLst/>
                  <a:gdLst>
                    <a:gd name="T0" fmla="*/ 277 w 318"/>
                    <a:gd name="T1" fmla="*/ 106 h 283"/>
                    <a:gd name="T2" fmla="*/ 264 w 318"/>
                    <a:gd name="T3" fmla="*/ 77 h 283"/>
                    <a:gd name="T4" fmla="*/ 244 w 318"/>
                    <a:gd name="T5" fmla="*/ 52 h 283"/>
                    <a:gd name="T6" fmla="*/ 220 w 318"/>
                    <a:gd name="T7" fmla="*/ 30 h 283"/>
                    <a:gd name="T8" fmla="*/ 195 w 318"/>
                    <a:gd name="T9" fmla="*/ 9 h 283"/>
                    <a:gd name="T10" fmla="*/ 183 w 318"/>
                    <a:gd name="T11" fmla="*/ 0 h 283"/>
                    <a:gd name="T12" fmla="*/ 135 w 318"/>
                    <a:gd name="T13" fmla="*/ 20 h 283"/>
                    <a:gd name="T14" fmla="*/ 97 w 318"/>
                    <a:gd name="T15" fmla="*/ 52 h 283"/>
                    <a:gd name="T16" fmla="*/ 63 w 318"/>
                    <a:gd name="T17" fmla="*/ 90 h 283"/>
                    <a:gd name="T18" fmla="*/ 35 w 318"/>
                    <a:gd name="T19" fmla="*/ 134 h 283"/>
                    <a:gd name="T20" fmla="*/ 9 w 318"/>
                    <a:gd name="T21" fmla="*/ 179 h 283"/>
                    <a:gd name="T22" fmla="*/ 6 w 318"/>
                    <a:gd name="T23" fmla="*/ 185 h 283"/>
                    <a:gd name="T24" fmla="*/ 0 w 318"/>
                    <a:gd name="T25" fmla="*/ 200 h 283"/>
                    <a:gd name="T26" fmla="*/ 0 w 318"/>
                    <a:gd name="T27" fmla="*/ 217 h 283"/>
                    <a:gd name="T28" fmla="*/ 0 w 318"/>
                    <a:gd name="T29" fmla="*/ 234 h 283"/>
                    <a:gd name="T30" fmla="*/ 4 w 318"/>
                    <a:gd name="T31" fmla="*/ 250 h 283"/>
                    <a:gd name="T32" fmla="*/ 5 w 318"/>
                    <a:gd name="T33" fmla="*/ 282 h 283"/>
                    <a:gd name="T34" fmla="*/ 12 w 318"/>
                    <a:gd name="T35" fmla="*/ 273 h 283"/>
                    <a:gd name="T36" fmla="*/ 26 w 318"/>
                    <a:gd name="T37" fmla="*/ 262 h 283"/>
                    <a:gd name="T38" fmla="*/ 38 w 318"/>
                    <a:gd name="T39" fmla="*/ 256 h 283"/>
                    <a:gd name="T40" fmla="*/ 51 w 318"/>
                    <a:gd name="T41" fmla="*/ 253 h 283"/>
                    <a:gd name="T42" fmla="*/ 66 w 318"/>
                    <a:gd name="T43" fmla="*/ 248 h 283"/>
                    <a:gd name="T44" fmla="*/ 77 w 318"/>
                    <a:gd name="T45" fmla="*/ 244 h 283"/>
                    <a:gd name="T46" fmla="*/ 94 w 318"/>
                    <a:gd name="T47" fmla="*/ 227 h 283"/>
                    <a:gd name="T48" fmla="*/ 109 w 318"/>
                    <a:gd name="T49" fmla="*/ 200 h 283"/>
                    <a:gd name="T50" fmla="*/ 129 w 318"/>
                    <a:gd name="T51" fmla="*/ 174 h 283"/>
                    <a:gd name="T52" fmla="*/ 159 w 318"/>
                    <a:gd name="T53" fmla="*/ 159 h 283"/>
                    <a:gd name="T54" fmla="*/ 206 w 318"/>
                    <a:gd name="T55" fmla="*/ 164 h 283"/>
                    <a:gd name="T56" fmla="*/ 207 w 318"/>
                    <a:gd name="T57" fmla="*/ 165 h 283"/>
                    <a:gd name="T58" fmla="*/ 210 w 318"/>
                    <a:gd name="T59" fmla="*/ 173 h 283"/>
                    <a:gd name="T60" fmla="*/ 214 w 318"/>
                    <a:gd name="T61" fmla="*/ 185 h 283"/>
                    <a:gd name="T62" fmla="*/ 217 w 318"/>
                    <a:gd name="T63" fmla="*/ 198 h 283"/>
                    <a:gd name="T64" fmla="*/ 226 w 318"/>
                    <a:gd name="T65" fmla="*/ 209 h 283"/>
                    <a:gd name="T66" fmla="*/ 231 w 318"/>
                    <a:gd name="T67" fmla="*/ 214 h 283"/>
                    <a:gd name="T68" fmla="*/ 248 w 318"/>
                    <a:gd name="T69" fmla="*/ 221 h 283"/>
                    <a:gd name="T70" fmla="*/ 268 w 318"/>
                    <a:gd name="T71" fmla="*/ 225 h 283"/>
                    <a:gd name="T72" fmla="*/ 288 w 318"/>
                    <a:gd name="T73" fmla="*/ 225 h 283"/>
                    <a:gd name="T74" fmla="*/ 305 w 318"/>
                    <a:gd name="T75" fmla="*/ 225 h 283"/>
                    <a:gd name="T76" fmla="*/ 317 w 318"/>
                    <a:gd name="T77" fmla="*/ 223 h 2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8"/>
                    <a:gd name="T118" fmla="*/ 0 h 283"/>
                    <a:gd name="T119" fmla="*/ 318 w 318"/>
                    <a:gd name="T120" fmla="*/ 283 h 2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8" h="283">
                      <a:moveTo>
                        <a:pt x="279" y="122"/>
                      </a:moveTo>
                      <a:lnTo>
                        <a:pt x="277" y="106"/>
                      </a:lnTo>
                      <a:lnTo>
                        <a:pt x="271" y="90"/>
                      </a:lnTo>
                      <a:lnTo>
                        <a:pt x="264" y="77"/>
                      </a:lnTo>
                      <a:lnTo>
                        <a:pt x="255" y="63"/>
                      </a:lnTo>
                      <a:lnTo>
                        <a:pt x="244" y="52"/>
                      </a:lnTo>
                      <a:lnTo>
                        <a:pt x="233" y="40"/>
                      </a:lnTo>
                      <a:lnTo>
                        <a:pt x="220" y="30"/>
                      </a:lnTo>
                      <a:lnTo>
                        <a:pt x="208" y="19"/>
                      </a:lnTo>
                      <a:lnTo>
                        <a:pt x="195" y="9"/>
                      </a:lnTo>
                      <a:lnTo>
                        <a:pt x="183" y="0"/>
                      </a:lnTo>
                      <a:lnTo>
                        <a:pt x="158" y="9"/>
                      </a:lnTo>
                      <a:lnTo>
                        <a:pt x="135" y="20"/>
                      </a:lnTo>
                      <a:lnTo>
                        <a:pt x="115" y="36"/>
                      </a:lnTo>
                      <a:lnTo>
                        <a:pt x="97" y="52"/>
                      </a:lnTo>
                      <a:lnTo>
                        <a:pt x="80" y="71"/>
                      </a:lnTo>
                      <a:lnTo>
                        <a:pt x="63" y="90"/>
                      </a:lnTo>
                      <a:lnTo>
                        <a:pt x="49" y="112"/>
                      </a:lnTo>
                      <a:lnTo>
                        <a:pt x="35" y="134"/>
                      </a:lnTo>
                      <a:lnTo>
                        <a:pt x="21" y="156"/>
                      </a:lnTo>
                      <a:lnTo>
                        <a:pt x="9" y="179"/>
                      </a:lnTo>
                      <a:lnTo>
                        <a:pt x="6" y="185"/>
                      </a:lnTo>
                      <a:lnTo>
                        <a:pt x="3" y="193"/>
                      </a:lnTo>
                      <a:lnTo>
                        <a:pt x="0" y="200"/>
                      </a:lnTo>
                      <a:lnTo>
                        <a:pt x="0" y="209"/>
                      </a:lnTo>
                      <a:lnTo>
                        <a:pt x="0" y="217"/>
                      </a:lnTo>
                      <a:lnTo>
                        <a:pt x="0" y="225"/>
                      </a:lnTo>
                      <a:lnTo>
                        <a:pt x="0" y="234"/>
                      </a:lnTo>
                      <a:lnTo>
                        <a:pt x="2" y="242"/>
                      </a:lnTo>
                      <a:lnTo>
                        <a:pt x="4" y="250"/>
                      </a:lnTo>
                      <a:lnTo>
                        <a:pt x="7" y="257"/>
                      </a:lnTo>
                      <a:lnTo>
                        <a:pt x="5" y="282"/>
                      </a:lnTo>
                      <a:lnTo>
                        <a:pt x="12" y="273"/>
                      </a:lnTo>
                      <a:lnTo>
                        <a:pt x="19" y="266"/>
                      </a:lnTo>
                      <a:lnTo>
                        <a:pt x="26" y="262"/>
                      </a:lnTo>
                      <a:lnTo>
                        <a:pt x="32" y="258"/>
                      </a:lnTo>
                      <a:lnTo>
                        <a:pt x="38" y="256"/>
                      </a:lnTo>
                      <a:lnTo>
                        <a:pt x="44" y="254"/>
                      </a:lnTo>
                      <a:lnTo>
                        <a:pt x="51" y="253"/>
                      </a:lnTo>
                      <a:lnTo>
                        <a:pt x="58" y="251"/>
                      </a:lnTo>
                      <a:lnTo>
                        <a:pt x="66" y="248"/>
                      </a:lnTo>
                      <a:lnTo>
                        <a:pt x="77" y="244"/>
                      </a:lnTo>
                      <a:lnTo>
                        <a:pt x="86" y="237"/>
                      </a:lnTo>
                      <a:lnTo>
                        <a:pt x="94" y="227"/>
                      </a:lnTo>
                      <a:lnTo>
                        <a:pt x="101" y="214"/>
                      </a:lnTo>
                      <a:lnTo>
                        <a:pt x="109" y="200"/>
                      </a:lnTo>
                      <a:lnTo>
                        <a:pt x="117" y="187"/>
                      </a:lnTo>
                      <a:lnTo>
                        <a:pt x="129" y="174"/>
                      </a:lnTo>
                      <a:lnTo>
                        <a:pt x="142" y="165"/>
                      </a:lnTo>
                      <a:lnTo>
                        <a:pt x="159" y="159"/>
                      </a:lnTo>
                      <a:lnTo>
                        <a:pt x="180" y="159"/>
                      </a:lnTo>
                      <a:lnTo>
                        <a:pt x="206" y="164"/>
                      </a:lnTo>
                      <a:lnTo>
                        <a:pt x="207" y="165"/>
                      </a:lnTo>
                      <a:lnTo>
                        <a:pt x="209" y="169"/>
                      </a:lnTo>
                      <a:lnTo>
                        <a:pt x="210" y="173"/>
                      </a:lnTo>
                      <a:lnTo>
                        <a:pt x="212" y="179"/>
                      </a:lnTo>
                      <a:lnTo>
                        <a:pt x="214" y="185"/>
                      </a:lnTo>
                      <a:lnTo>
                        <a:pt x="216" y="191"/>
                      </a:lnTo>
                      <a:lnTo>
                        <a:pt x="217" y="198"/>
                      </a:lnTo>
                      <a:lnTo>
                        <a:pt x="221" y="204"/>
                      </a:lnTo>
                      <a:lnTo>
                        <a:pt x="226" y="209"/>
                      </a:lnTo>
                      <a:lnTo>
                        <a:pt x="231" y="214"/>
                      </a:lnTo>
                      <a:lnTo>
                        <a:pt x="239" y="218"/>
                      </a:lnTo>
                      <a:lnTo>
                        <a:pt x="248" y="221"/>
                      </a:lnTo>
                      <a:lnTo>
                        <a:pt x="258" y="223"/>
                      </a:lnTo>
                      <a:lnTo>
                        <a:pt x="268" y="225"/>
                      </a:lnTo>
                      <a:lnTo>
                        <a:pt x="278" y="225"/>
                      </a:lnTo>
                      <a:lnTo>
                        <a:pt x="288" y="225"/>
                      </a:lnTo>
                      <a:lnTo>
                        <a:pt x="297" y="225"/>
                      </a:lnTo>
                      <a:lnTo>
                        <a:pt x="305" y="225"/>
                      </a:lnTo>
                      <a:lnTo>
                        <a:pt x="312" y="224"/>
                      </a:lnTo>
                      <a:lnTo>
                        <a:pt x="317" y="223"/>
                      </a:lnTo>
                      <a:lnTo>
                        <a:pt x="279" y="122"/>
                      </a:lnTo>
                    </a:path>
                  </a:pathLst>
                </a:custGeom>
                <a:solidFill>
                  <a:srgbClr val="B20F21"/>
                </a:solidFill>
                <a:ln w="12700" cap="rnd">
                  <a:solidFill>
                    <a:srgbClr val="B20F21"/>
                  </a:solidFill>
                  <a:round/>
                  <a:headEnd/>
                  <a:tailEnd/>
                </a:ln>
              </p:spPr>
              <p:txBody>
                <a:bodyPr/>
                <a:lstStyle/>
                <a:p>
                  <a:endParaRPr lang="en-US"/>
                </a:p>
              </p:txBody>
            </p:sp>
            <p:sp>
              <p:nvSpPr>
                <p:cNvPr id="84803" name="Freeform 835"/>
                <p:cNvSpPr>
                  <a:spLocks noChangeAspect="1"/>
                </p:cNvSpPr>
                <p:nvPr/>
              </p:nvSpPr>
              <p:spPr bwMode="auto">
                <a:xfrm>
                  <a:off x="2049" y="2809"/>
                  <a:ext cx="116" cy="105"/>
                </a:xfrm>
                <a:custGeom>
                  <a:avLst/>
                  <a:gdLst>
                    <a:gd name="T0" fmla="*/ 15 w 116"/>
                    <a:gd name="T1" fmla="*/ 17 h 105"/>
                    <a:gd name="T2" fmla="*/ 21 w 116"/>
                    <a:gd name="T3" fmla="*/ 14 h 105"/>
                    <a:gd name="T4" fmla="*/ 26 w 116"/>
                    <a:gd name="T5" fmla="*/ 10 h 105"/>
                    <a:gd name="T6" fmla="*/ 33 w 116"/>
                    <a:gd name="T7" fmla="*/ 8 h 105"/>
                    <a:gd name="T8" fmla="*/ 39 w 116"/>
                    <a:gd name="T9" fmla="*/ 5 h 105"/>
                    <a:gd name="T10" fmla="*/ 45 w 116"/>
                    <a:gd name="T11" fmla="*/ 2 h 105"/>
                    <a:gd name="T12" fmla="*/ 52 w 116"/>
                    <a:gd name="T13" fmla="*/ 0 h 105"/>
                    <a:gd name="T14" fmla="*/ 58 w 116"/>
                    <a:gd name="T15" fmla="*/ 0 h 105"/>
                    <a:gd name="T16" fmla="*/ 64 w 116"/>
                    <a:gd name="T17" fmla="*/ 0 h 105"/>
                    <a:gd name="T18" fmla="*/ 71 w 116"/>
                    <a:gd name="T19" fmla="*/ 0 h 105"/>
                    <a:gd name="T20" fmla="*/ 78 w 116"/>
                    <a:gd name="T21" fmla="*/ 0 h 105"/>
                    <a:gd name="T22" fmla="*/ 78 w 116"/>
                    <a:gd name="T23" fmla="*/ 0 h 105"/>
                    <a:gd name="T24" fmla="*/ 85 w 116"/>
                    <a:gd name="T25" fmla="*/ 2 h 105"/>
                    <a:gd name="T26" fmla="*/ 92 w 116"/>
                    <a:gd name="T27" fmla="*/ 6 h 105"/>
                    <a:gd name="T28" fmla="*/ 98 w 116"/>
                    <a:gd name="T29" fmla="*/ 11 h 105"/>
                    <a:gd name="T30" fmla="*/ 104 w 116"/>
                    <a:gd name="T31" fmla="*/ 17 h 105"/>
                    <a:gd name="T32" fmla="*/ 108 w 116"/>
                    <a:gd name="T33" fmla="*/ 22 h 105"/>
                    <a:gd name="T34" fmla="*/ 112 w 116"/>
                    <a:gd name="T35" fmla="*/ 29 h 105"/>
                    <a:gd name="T36" fmla="*/ 115 w 116"/>
                    <a:gd name="T37" fmla="*/ 34 h 105"/>
                    <a:gd name="T38" fmla="*/ 115 w 116"/>
                    <a:gd name="T39" fmla="*/ 41 h 105"/>
                    <a:gd name="T40" fmla="*/ 114 w 116"/>
                    <a:gd name="T41" fmla="*/ 45 h 105"/>
                    <a:gd name="T42" fmla="*/ 110 w 116"/>
                    <a:gd name="T43" fmla="*/ 49 h 105"/>
                    <a:gd name="T44" fmla="*/ 110 w 116"/>
                    <a:gd name="T45" fmla="*/ 49 h 105"/>
                    <a:gd name="T46" fmla="*/ 104 w 116"/>
                    <a:gd name="T47" fmla="*/ 54 h 105"/>
                    <a:gd name="T48" fmla="*/ 97 w 116"/>
                    <a:gd name="T49" fmla="*/ 57 h 105"/>
                    <a:gd name="T50" fmla="*/ 90 w 116"/>
                    <a:gd name="T51" fmla="*/ 58 h 105"/>
                    <a:gd name="T52" fmla="*/ 83 w 116"/>
                    <a:gd name="T53" fmla="*/ 57 h 105"/>
                    <a:gd name="T54" fmla="*/ 76 w 116"/>
                    <a:gd name="T55" fmla="*/ 56 h 105"/>
                    <a:gd name="T56" fmla="*/ 70 w 116"/>
                    <a:gd name="T57" fmla="*/ 55 h 105"/>
                    <a:gd name="T58" fmla="*/ 61 w 116"/>
                    <a:gd name="T59" fmla="*/ 55 h 105"/>
                    <a:gd name="T60" fmla="*/ 55 w 116"/>
                    <a:gd name="T61" fmla="*/ 57 h 105"/>
                    <a:gd name="T62" fmla="*/ 47 w 116"/>
                    <a:gd name="T63" fmla="*/ 61 h 105"/>
                    <a:gd name="T64" fmla="*/ 40 w 116"/>
                    <a:gd name="T65" fmla="*/ 66 h 105"/>
                    <a:gd name="T66" fmla="*/ 40 w 116"/>
                    <a:gd name="T67" fmla="*/ 66 h 105"/>
                    <a:gd name="T68" fmla="*/ 38 w 116"/>
                    <a:gd name="T69" fmla="*/ 68 h 105"/>
                    <a:gd name="T70" fmla="*/ 36 w 116"/>
                    <a:gd name="T71" fmla="*/ 72 h 105"/>
                    <a:gd name="T72" fmla="*/ 34 w 116"/>
                    <a:gd name="T73" fmla="*/ 76 h 105"/>
                    <a:gd name="T74" fmla="*/ 30 w 116"/>
                    <a:gd name="T75" fmla="*/ 81 h 105"/>
                    <a:gd name="T76" fmla="*/ 26 w 116"/>
                    <a:gd name="T77" fmla="*/ 86 h 105"/>
                    <a:gd name="T78" fmla="*/ 24 w 116"/>
                    <a:gd name="T79" fmla="*/ 93 h 105"/>
                    <a:gd name="T80" fmla="*/ 20 w 116"/>
                    <a:gd name="T81" fmla="*/ 97 h 105"/>
                    <a:gd name="T82" fmla="*/ 17 w 116"/>
                    <a:gd name="T83" fmla="*/ 101 h 105"/>
                    <a:gd name="T84" fmla="*/ 14 w 116"/>
                    <a:gd name="T85" fmla="*/ 104 h 105"/>
                    <a:gd name="T86" fmla="*/ 12 w 116"/>
                    <a:gd name="T87" fmla="*/ 104 h 105"/>
                    <a:gd name="T88" fmla="*/ 12 w 116"/>
                    <a:gd name="T89" fmla="*/ 104 h 105"/>
                    <a:gd name="T90" fmla="*/ 8 w 116"/>
                    <a:gd name="T91" fmla="*/ 101 h 105"/>
                    <a:gd name="T92" fmla="*/ 6 w 116"/>
                    <a:gd name="T93" fmla="*/ 98 h 105"/>
                    <a:gd name="T94" fmla="*/ 3 w 116"/>
                    <a:gd name="T95" fmla="*/ 95 h 105"/>
                    <a:gd name="T96" fmla="*/ 0 w 116"/>
                    <a:gd name="T97" fmla="*/ 92 h 105"/>
                    <a:gd name="T98" fmla="*/ 0 w 116"/>
                    <a:gd name="T99" fmla="*/ 87 h 105"/>
                    <a:gd name="T100" fmla="*/ 0 w 116"/>
                    <a:gd name="T101" fmla="*/ 83 h 105"/>
                    <a:gd name="T102" fmla="*/ 0 w 116"/>
                    <a:gd name="T103" fmla="*/ 79 h 105"/>
                    <a:gd name="T104" fmla="*/ 0 w 116"/>
                    <a:gd name="T105" fmla="*/ 75 h 105"/>
                    <a:gd name="T106" fmla="*/ 4 w 116"/>
                    <a:gd name="T107" fmla="*/ 72 h 105"/>
                    <a:gd name="T108" fmla="*/ 7 w 116"/>
                    <a:gd name="T109" fmla="*/ 69 h 105"/>
                    <a:gd name="T110" fmla="*/ 15 w 116"/>
                    <a:gd name="T111" fmla="*/ 17 h 1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
                    <a:gd name="T169" fmla="*/ 0 h 105"/>
                    <a:gd name="T170" fmla="*/ 116 w 116"/>
                    <a:gd name="T171" fmla="*/ 105 h 1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 h="105">
                      <a:moveTo>
                        <a:pt x="15" y="17"/>
                      </a:moveTo>
                      <a:lnTo>
                        <a:pt x="21" y="14"/>
                      </a:lnTo>
                      <a:lnTo>
                        <a:pt x="26" y="10"/>
                      </a:lnTo>
                      <a:lnTo>
                        <a:pt x="33" y="8"/>
                      </a:lnTo>
                      <a:lnTo>
                        <a:pt x="39" y="5"/>
                      </a:lnTo>
                      <a:lnTo>
                        <a:pt x="45" y="2"/>
                      </a:lnTo>
                      <a:lnTo>
                        <a:pt x="52" y="0"/>
                      </a:lnTo>
                      <a:lnTo>
                        <a:pt x="58" y="0"/>
                      </a:lnTo>
                      <a:lnTo>
                        <a:pt x="64" y="0"/>
                      </a:lnTo>
                      <a:lnTo>
                        <a:pt x="71" y="0"/>
                      </a:lnTo>
                      <a:lnTo>
                        <a:pt x="78" y="0"/>
                      </a:lnTo>
                      <a:lnTo>
                        <a:pt x="85" y="2"/>
                      </a:lnTo>
                      <a:lnTo>
                        <a:pt x="92" y="6"/>
                      </a:lnTo>
                      <a:lnTo>
                        <a:pt x="98" y="11"/>
                      </a:lnTo>
                      <a:lnTo>
                        <a:pt x="104" y="17"/>
                      </a:lnTo>
                      <a:lnTo>
                        <a:pt x="108" y="22"/>
                      </a:lnTo>
                      <a:lnTo>
                        <a:pt x="112" y="29"/>
                      </a:lnTo>
                      <a:lnTo>
                        <a:pt x="115" y="34"/>
                      </a:lnTo>
                      <a:lnTo>
                        <a:pt x="115" y="41"/>
                      </a:lnTo>
                      <a:lnTo>
                        <a:pt x="114" y="45"/>
                      </a:lnTo>
                      <a:lnTo>
                        <a:pt x="110" y="49"/>
                      </a:lnTo>
                      <a:lnTo>
                        <a:pt x="104" y="54"/>
                      </a:lnTo>
                      <a:lnTo>
                        <a:pt x="97" y="57"/>
                      </a:lnTo>
                      <a:lnTo>
                        <a:pt x="90" y="58"/>
                      </a:lnTo>
                      <a:lnTo>
                        <a:pt x="83" y="57"/>
                      </a:lnTo>
                      <a:lnTo>
                        <a:pt x="76" y="56"/>
                      </a:lnTo>
                      <a:lnTo>
                        <a:pt x="70" y="55"/>
                      </a:lnTo>
                      <a:lnTo>
                        <a:pt x="61" y="55"/>
                      </a:lnTo>
                      <a:lnTo>
                        <a:pt x="55" y="57"/>
                      </a:lnTo>
                      <a:lnTo>
                        <a:pt x="47" y="61"/>
                      </a:lnTo>
                      <a:lnTo>
                        <a:pt x="40" y="66"/>
                      </a:lnTo>
                      <a:lnTo>
                        <a:pt x="38" y="68"/>
                      </a:lnTo>
                      <a:lnTo>
                        <a:pt x="36" y="72"/>
                      </a:lnTo>
                      <a:lnTo>
                        <a:pt x="34" y="76"/>
                      </a:lnTo>
                      <a:lnTo>
                        <a:pt x="30" y="81"/>
                      </a:lnTo>
                      <a:lnTo>
                        <a:pt x="26" y="86"/>
                      </a:lnTo>
                      <a:lnTo>
                        <a:pt x="24" y="93"/>
                      </a:lnTo>
                      <a:lnTo>
                        <a:pt x="20" y="97"/>
                      </a:lnTo>
                      <a:lnTo>
                        <a:pt x="17" y="101"/>
                      </a:lnTo>
                      <a:lnTo>
                        <a:pt x="14" y="104"/>
                      </a:lnTo>
                      <a:lnTo>
                        <a:pt x="12" y="104"/>
                      </a:lnTo>
                      <a:lnTo>
                        <a:pt x="8" y="101"/>
                      </a:lnTo>
                      <a:lnTo>
                        <a:pt x="6" y="98"/>
                      </a:lnTo>
                      <a:lnTo>
                        <a:pt x="3" y="95"/>
                      </a:lnTo>
                      <a:lnTo>
                        <a:pt x="0" y="92"/>
                      </a:lnTo>
                      <a:lnTo>
                        <a:pt x="0" y="87"/>
                      </a:lnTo>
                      <a:lnTo>
                        <a:pt x="0" y="83"/>
                      </a:lnTo>
                      <a:lnTo>
                        <a:pt x="0" y="79"/>
                      </a:lnTo>
                      <a:lnTo>
                        <a:pt x="0" y="75"/>
                      </a:lnTo>
                      <a:lnTo>
                        <a:pt x="4" y="72"/>
                      </a:lnTo>
                      <a:lnTo>
                        <a:pt x="7" y="69"/>
                      </a:lnTo>
                      <a:lnTo>
                        <a:pt x="15" y="17"/>
                      </a:lnTo>
                    </a:path>
                  </a:pathLst>
                </a:custGeom>
                <a:solidFill>
                  <a:srgbClr val="8B1717"/>
                </a:solidFill>
                <a:ln w="9525" cap="rnd">
                  <a:noFill/>
                  <a:round/>
                  <a:headEnd/>
                  <a:tailEnd/>
                </a:ln>
              </p:spPr>
              <p:txBody>
                <a:bodyPr/>
                <a:lstStyle/>
                <a:p>
                  <a:endParaRPr lang="en-US"/>
                </a:p>
              </p:txBody>
            </p:sp>
            <p:sp>
              <p:nvSpPr>
                <p:cNvPr id="84804" name="Freeform 836"/>
                <p:cNvSpPr>
                  <a:spLocks noChangeAspect="1"/>
                </p:cNvSpPr>
                <p:nvPr/>
              </p:nvSpPr>
              <p:spPr bwMode="auto">
                <a:xfrm>
                  <a:off x="1401" y="3022"/>
                  <a:ext cx="525" cy="823"/>
                </a:xfrm>
                <a:custGeom>
                  <a:avLst/>
                  <a:gdLst>
                    <a:gd name="T0" fmla="*/ 0 w 525"/>
                    <a:gd name="T1" fmla="*/ 0 h 823"/>
                    <a:gd name="T2" fmla="*/ 3 w 525"/>
                    <a:gd name="T3" fmla="*/ 10 h 823"/>
                    <a:gd name="T4" fmla="*/ 14 w 525"/>
                    <a:gd name="T5" fmla="*/ 41 h 823"/>
                    <a:gd name="T6" fmla="*/ 28 w 525"/>
                    <a:gd name="T7" fmla="*/ 90 h 823"/>
                    <a:gd name="T8" fmla="*/ 45 w 525"/>
                    <a:gd name="T9" fmla="*/ 157 h 823"/>
                    <a:gd name="T10" fmla="*/ 63 w 525"/>
                    <a:gd name="T11" fmla="*/ 238 h 823"/>
                    <a:gd name="T12" fmla="*/ 79 w 525"/>
                    <a:gd name="T13" fmla="*/ 334 h 823"/>
                    <a:gd name="T14" fmla="*/ 90 w 525"/>
                    <a:gd name="T15" fmla="*/ 441 h 823"/>
                    <a:gd name="T16" fmla="*/ 97 w 525"/>
                    <a:gd name="T17" fmla="*/ 560 h 823"/>
                    <a:gd name="T18" fmla="*/ 96 w 525"/>
                    <a:gd name="T19" fmla="*/ 687 h 823"/>
                    <a:gd name="T20" fmla="*/ 85 w 525"/>
                    <a:gd name="T21" fmla="*/ 822 h 823"/>
                    <a:gd name="T22" fmla="*/ 328 w 525"/>
                    <a:gd name="T23" fmla="*/ 822 h 823"/>
                    <a:gd name="T24" fmla="*/ 328 w 525"/>
                    <a:gd name="T25" fmla="*/ 822 h 823"/>
                    <a:gd name="T26" fmla="*/ 334 w 525"/>
                    <a:gd name="T27" fmla="*/ 722 h 823"/>
                    <a:gd name="T28" fmla="*/ 348 w 525"/>
                    <a:gd name="T29" fmla="*/ 616 h 823"/>
                    <a:gd name="T30" fmla="*/ 370 w 525"/>
                    <a:gd name="T31" fmla="*/ 511 h 823"/>
                    <a:gd name="T32" fmla="*/ 397 w 525"/>
                    <a:gd name="T33" fmla="*/ 409 h 823"/>
                    <a:gd name="T34" fmla="*/ 425 w 525"/>
                    <a:gd name="T35" fmla="*/ 312 h 823"/>
                    <a:gd name="T36" fmla="*/ 454 w 525"/>
                    <a:gd name="T37" fmla="*/ 224 h 823"/>
                    <a:gd name="T38" fmla="*/ 481 w 525"/>
                    <a:gd name="T39" fmla="*/ 151 h 823"/>
                    <a:gd name="T40" fmla="*/ 503 w 525"/>
                    <a:gd name="T41" fmla="*/ 94 h 823"/>
                    <a:gd name="T42" fmla="*/ 518 w 525"/>
                    <a:gd name="T43" fmla="*/ 57 h 823"/>
                    <a:gd name="T44" fmla="*/ 524 w 525"/>
                    <a:gd name="T45" fmla="*/ 44 h 823"/>
                    <a:gd name="T46" fmla="*/ 0 w 525"/>
                    <a:gd name="T47" fmla="*/ 0 h 8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5"/>
                    <a:gd name="T73" fmla="*/ 0 h 823"/>
                    <a:gd name="T74" fmla="*/ 525 w 525"/>
                    <a:gd name="T75" fmla="*/ 823 h 8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5" h="823">
                      <a:moveTo>
                        <a:pt x="0" y="0"/>
                      </a:moveTo>
                      <a:lnTo>
                        <a:pt x="3" y="10"/>
                      </a:lnTo>
                      <a:lnTo>
                        <a:pt x="14" y="41"/>
                      </a:lnTo>
                      <a:lnTo>
                        <a:pt x="28" y="90"/>
                      </a:lnTo>
                      <a:lnTo>
                        <a:pt x="45" y="157"/>
                      </a:lnTo>
                      <a:lnTo>
                        <a:pt x="63" y="238"/>
                      </a:lnTo>
                      <a:lnTo>
                        <a:pt x="79" y="334"/>
                      </a:lnTo>
                      <a:lnTo>
                        <a:pt x="90" y="441"/>
                      </a:lnTo>
                      <a:lnTo>
                        <a:pt x="97" y="560"/>
                      </a:lnTo>
                      <a:lnTo>
                        <a:pt x="96" y="687"/>
                      </a:lnTo>
                      <a:lnTo>
                        <a:pt x="85" y="822"/>
                      </a:lnTo>
                      <a:lnTo>
                        <a:pt x="328" y="822"/>
                      </a:lnTo>
                      <a:lnTo>
                        <a:pt x="334" y="722"/>
                      </a:lnTo>
                      <a:lnTo>
                        <a:pt x="348" y="616"/>
                      </a:lnTo>
                      <a:lnTo>
                        <a:pt x="370" y="511"/>
                      </a:lnTo>
                      <a:lnTo>
                        <a:pt x="397" y="409"/>
                      </a:lnTo>
                      <a:lnTo>
                        <a:pt x="425" y="312"/>
                      </a:lnTo>
                      <a:lnTo>
                        <a:pt x="454" y="224"/>
                      </a:lnTo>
                      <a:lnTo>
                        <a:pt x="481" y="151"/>
                      </a:lnTo>
                      <a:lnTo>
                        <a:pt x="503" y="94"/>
                      </a:lnTo>
                      <a:lnTo>
                        <a:pt x="518" y="57"/>
                      </a:lnTo>
                      <a:lnTo>
                        <a:pt x="524" y="44"/>
                      </a:lnTo>
                      <a:lnTo>
                        <a:pt x="0" y="0"/>
                      </a:lnTo>
                    </a:path>
                  </a:pathLst>
                </a:custGeom>
                <a:solidFill>
                  <a:srgbClr val="FFD8D8"/>
                </a:solidFill>
                <a:ln w="9525" cap="rnd">
                  <a:noFill/>
                  <a:round/>
                  <a:headEnd/>
                  <a:tailEnd/>
                </a:ln>
              </p:spPr>
              <p:txBody>
                <a:bodyPr/>
                <a:lstStyle/>
                <a:p>
                  <a:endParaRPr lang="en-US"/>
                </a:p>
              </p:txBody>
            </p:sp>
            <p:sp>
              <p:nvSpPr>
                <p:cNvPr id="84805" name="Freeform 837"/>
                <p:cNvSpPr>
                  <a:spLocks noChangeAspect="1"/>
                </p:cNvSpPr>
                <p:nvPr/>
              </p:nvSpPr>
              <p:spPr bwMode="auto">
                <a:xfrm>
                  <a:off x="1401" y="3022"/>
                  <a:ext cx="525" cy="823"/>
                </a:xfrm>
                <a:custGeom>
                  <a:avLst/>
                  <a:gdLst>
                    <a:gd name="T0" fmla="*/ 328 w 525"/>
                    <a:gd name="T1" fmla="*/ 822 h 823"/>
                    <a:gd name="T2" fmla="*/ 334 w 525"/>
                    <a:gd name="T3" fmla="*/ 722 h 823"/>
                    <a:gd name="T4" fmla="*/ 348 w 525"/>
                    <a:gd name="T5" fmla="*/ 616 h 823"/>
                    <a:gd name="T6" fmla="*/ 370 w 525"/>
                    <a:gd name="T7" fmla="*/ 511 h 823"/>
                    <a:gd name="T8" fmla="*/ 397 w 525"/>
                    <a:gd name="T9" fmla="*/ 409 h 823"/>
                    <a:gd name="T10" fmla="*/ 425 w 525"/>
                    <a:gd name="T11" fmla="*/ 312 h 823"/>
                    <a:gd name="T12" fmla="*/ 454 w 525"/>
                    <a:gd name="T13" fmla="*/ 224 h 823"/>
                    <a:gd name="T14" fmla="*/ 481 w 525"/>
                    <a:gd name="T15" fmla="*/ 151 h 823"/>
                    <a:gd name="T16" fmla="*/ 503 w 525"/>
                    <a:gd name="T17" fmla="*/ 94 h 823"/>
                    <a:gd name="T18" fmla="*/ 518 w 525"/>
                    <a:gd name="T19" fmla="*/ 57 h 823"/>
                    <a:gd name="T20" fmla="*/ 524 w 525"/>
                    <a:gd name="T21" fmla="*/ 44 h 823"/>
                    <a:gd name="T22" fmla="*/ 0 w 525"/>
                    <a:gd name="T23" fmla="*/ 0 h 823"/>
                    <a:gd name="T24" fmla="*/ 0 w 525"/>
                    <a:gd name="T25" fmla="*/ 0 h 823"/>
                    <a:gd name="T26" fmla="*/ 3 w 525"/>
                    <a:gd name="T27" fmla="*/ 10 h 823"/>
                    <a:gd name="T28" fmla="*/ 14 w 525"/>
                    <a:gd name="T29" fmla="*/ 41 h 823"/>
                    <a:gd name="T30" fmla="*/ 28 w 525"/>
                    <a:gd name="T31" fmla="*/ 90 h 823"/>
                    <a:gd name="T32" fmla="*/ 45 w 525"/>
                    <a:gd name="T33" fmla="*/ 157 h 823"/>
                    <a:gd name="T34" fmla="*/ 63 w 525"/>
                    <a:gd name="T35" fmla="*/ 238 h 823"/>
                    <a:gd name="T36" fmla="*/ 79 w 525"/>
                    <a:gd name="T37" fmla="*/ 334 h 823"/>
                    <a:gd name="T38" fmla="*/ 90 w 525"/>
                    <a:gd name="T39" fmla="*/ 441 h 823"/>
                    <a:gd name="T40" fmla="*/ 97 w 525"/>
                    <a:gd name="T41" fmla="*/ 560 h 823"/>
                    <a:gd name="T42" fmla="*/ 96 w 525"/>
                    <a:gd name="T43" fmla="*/ 687 h 823"/>
                    <a:gd name="T44" fmla="*/ 85 w 525"/>
                    <a:gd name="T45" fmla="*/ 822 h 8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5"/>
                    <a:gd name="T70" fmla="*/ 0 h 823"/>
                    <a:gd name="T71" fmla="*/ 525 w 525"/>
                    <a:gd name="T72" fmla="*/ 823 h 8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5" h="823">
                      <a:moveTo>
                        <a:pt x="328" y="822"/>
                      </a:moveTo>
                      <a:lnTo>
                        <a:pt x="334" y="722"/>
                      </a:lnTo>
                      <a:lnTo>
                        <a:pt x="348" y="616"/>
                      </a:lnTo>
                      <a:lnTo>
                        <a:pt x="370" y="511"/>
                      </a:lnTo>
                      <a:lnTo>
                        <a:pt x="397" y="409"/>
                      </a:lnTo>
                      <a:lnTo>
                        <a:pt x="425" y="312"/>
                      </a:lnTo>
                      <a:lnTo>
                        <a:pt x="454" y="224"/>
                      </a:lnTo>
                      <a:lnTo>
                        <a:pt x="481" y="151"/>
                      </a:lnTo>
                      <a:lnTo>
                        <a:pt x="503" y="94"/>
                      </a:lnTo>
                      <a:lnTo>
                        <a:pt x="518" y="57"/>
                      </a:lnTo>
                      <a:lnTo>
                        <a:pt x="524" y="44"/>
                      </a:lnTo>
                      <a:lnTo>
                        <a:pt x="0" y="0"/>
                      </a:lnTo>
                      <a:lnTo>
                        <a:pt x="3" y="10"/>
                      </a:lnTo>
                      <a:lnTo>
                        <a:pt x="14" y="41"/>
                      </a:lnTo>
                      <a:lnTo>
                        <a:pt x="28" y="90"/>
                      </a:lnTo>
                      <a:lnTo>
                        <a:pt x="45" y="157"/>
                      </a:lnTo>
                      <a:lnTo>
                        <a:pt x="63" y="238"/>
                      </a:lnTo>
                      <a:lnTo>
                        <a:pt x="79" y="334"/>
                      </a:lnTo>
                      <a:lnTo>
                        <a:pt x="90" y="441"/>
                      </a:lnTo>
                      <a:lnTo>
                        <a:pt x="97" y="560"/>
                      </a:lnTo>
                      <a:lnTo>
                        <a:pt x="96" y="687"/>
                      </a:lnTo>
                      <a:lnTo>
                        <a:pt x="85" y="822"/>
                      </a:lnTo>
                    </a:path>
                  </a:pathLst>
                </a:custGeom>
                <a:solidFill>
                  <a:srgbClr val="FFD8D8"/>
                </a:solidFill>
                <a:ln w="12700" cap="rnd">
                  <a:solidFill>
                    <a:srgbClr val="000000"/>
                  </a:solidFill>
                  <a:round/>
                  <a:headEnd type="none" w="sm" len="sm"/>
                  <a:tailEnd type="none" w="sm" len="sm"/>
                </a:ln>
              </p:spPr>
              <p:txBody>
                <a:bodyPr/>
                <a:lstStyle/>
                <a:p>
                  <a:endParaRPr lang="en-US"/>
                </a:p>
              </p:txBody>
            </p:sp>
            <p:sp>
              <p:nvSpPr>
                <p:cNvPr id="84806" name="Freeform 838"/>
                <p:cNvSpPr>
                  <a:spLocks noChangeAspect="1"/>
                </p:cNvSpPr>
                <p:nvPr/>
              </p:nvSpPr>
              <p:spPr bwMode="auto">
                <a:xfrm>
                  <a:off x="873" y="2905"/>
                  <a:ext cx="703" cy="465"/>
                </a:xfrm>
                <a:custGeom>
                  <a:avLst/>
                  <a:gdLst>
                    <a:gd name="T0" fmla="*/ 3 w 703"/>
                    <a:gd name="T1" fmla="*/ 3 h 465"/>
                    <a:gd name="T2" fmla="*/ 0 w 703"/>
                    <a:gd name="T3" fmla="*/ 25 h 465"/>
                    <a:gd name="T4" fmla="*/ 0 w 703"/>
                    <a:gd name="T5" fmla="*/ 58 h 465"/>
                    <a:gd name="T6" fmla="*/ 6 w 703"/>
                    <a:gd name="T7" fmla="*/ 95 h 465"/>
                    <a:gd name="T8" fmla="*/ 25 w 703"/>
                    <a:gd name="T9" fmla="*/ 127 h 465"/>
                    <a:gd name="T10" fmla="*/ 39 w 703"/>
                    <a:gd name="T11" fmla="*/ 139 h 465"/>
                    <a:gd name="T12" fmla="*/ 37 w 703"/>
                    <a:gd name="T13" fmla="*/ 142 h 465"/>
                    <a:gd name="T14" fmla="*/ 34 w 703"/>
                    <a:gd name="T15" fmla="*/ 149 h 465"/>
                    <a:gd name="T16" fmla="*/ 34 w 703"/>
                    <a:gd name="T17" fmla="*/ 160 h 465"/>
                    <a:gd name="T18" fmla="*/ 41 w 703"/>
                    <a:gd name="T19" fmla="*/ 175 h 465"/>
                    <a:gd name="T20" fmla="*/ 60 w 703"/>
                    <a:gd name="T21" fmla="*/ 191 h 465"/>
                    <a:gd name="T22" fmla="*/ 62 w 703"/>
                    <a:gd name="T23" fmla="*/ 193 h 465"/>
                    <a:gd name="T24" fmla="*/ 62 w 703"/>
                    <a:gd name="T25" fmla="*/ 196 h 465"/>
                    <a:gd name="T26" fmla="*/ 61 w 703"/>
                    <a:gd name="T27" fmla="*/ 198 h 465"/>
                    <a:gd name="T28" fmla="*/ 59 w 703"/>
                    <a:gd name="T29" fmla="*/ 203 h 465"/>
                    <a:gd name="T30" fmla="*/ 57 w 703"/>
                    <a:gd name="T31" fmla="*/ 208 h 465"/>
                    <a:gd name="T32" fmla="*/ 56 w 703"/>
                    <a:gd name="T33" fmla="*/ 211 h 465"/>
                    <a:gd name="T34" fmla="*/ 58 w 703"/>
                    <a:gd name="T35" fmla="*/ 218 h 465"/>
                    <a:gd name="T36" fmla="*/ 60 w 703"/>
                    <a:gd name="T37" fmla="*/ 224 h 465"/>
                    <a:gd name="T38" fmla="*/ 63 w 703"/>
                    <a:gd name="T39" fmla="*/ 230 h 465"/>
                    <a:gd name="T40" fmla="*/ 65 w 703"/>
                    <a:gd name="T41" fmla="*/ 232 h 465"/>
                    <a:gd name="T42" fmla="*/ 66 w 703"/>
                    <a:gd name="T43" fmla="*/ 234 h 465"/>
                    <a:gd name="T44" fmla="*/ 122 w 703"/>
                    <a:gd name="T45" fmla="*/ 290 h 465"/>
                    <a:gd name="T46" fmla="*/ 122 w 703"/>
                    <a:gd name="T47" fmla="*/ 292 h 465"/>
                    <a:gd name="T48" fmla="*/ 127 w 703"/>
                    <a:gd name="T49" fmla="*/ 300 h 465"/>
                    <a:gd name="T50" fmla="*/ 134 w 703"/>
                    <a:gd name="T51" fmla="*/ 313 h 465"/>
                    <a:gd name="T52" fmla="*/ 142 w 703"/>
                    <a:gd name="T53" fmla="*/ 329 h 465"/>
                    <a:gd name="T54" fmla="*/ 151 w 703"/>
                    <a:gd name="T55" fmla="*/ 341 h 465"/>
                    <a:gd name="T56" fmla="*/ 153 w 703"/>
                    <a:gd name="T57" fmla="*/ 346 h 465"/>
                    <a:gd name="T58" fmla="*/ 162 w 703"/>
                    <a:gd name="T59" fmla="*/ 352 h 465"/>
                    <a:gd name="T60" fmla="*/ 173 w 703"/>
                    <a:gd name="T61" fmla="*/ 358 h 465"/>
                    <a:gd name="T62" fmla="*/ 185 w 703"/>
                    <a:gd name="T63" fmla="*/ 364 h 465"/>
                    <a:gd name="T64" fmla="*/ 193 w 703"/>
                    <a:gd name="T65" fmla="*/ 366 h 465"/>
                    <a:gd name="T66" fmla="*/ 197 w 703"/>
                    <a:gd name="T67" fmla="*/ 368 h 465"/>
                    <a:gd name="T68" fmla="*/ 221 w 703"/>
                    <a:gd name="T69" fmla="*/ 394 h 465"/>
                    <a:gd name="T70" fmla="*/ 308 w 703"/>
                    <a:gd name="T71" fmla="*/ 446 h 465"/>
                    <a:gd name="T72" fmla="*/ 377 w 703"/>
                    <a:gd name="T73" fmla="*/ 461 h 465"/>
                    <a:gd name="T74" fmla="*/ 381 w 703"/>
                    <a:gd name="T75" fmla="*/ 462 h 465"/>
                    <a:gd name="T76" fmla="*/ 395 w 703"/>
                    <a:gd name="T77" fmla="*/ 463 h 465"/>
                    <a:gd name="T78" fmla="*/ 411 w 703"/>
                    <a:gd name="T79" fmla="*/ 464 h 465"/>
                    <a:gd name="T80" fmla="*/ 427 w 703"/>
                    <a:gd name="T81" fmla="*/ 464 h 465"/>
                    <a:gd name="T82" fmla="*/ 439 w 703"/>
                    <a:gd name="T83" fmla="*/ 464 h 465"/>
                    <a:gd name="T84" fmla="*/ 444 w 703"/>
                    <a:gd name="T85" fmla="*/ 463 h 465"/>
                    <a:gd name="T86" fmla="*/ 456 w 703"/>
                    <a:gd name="T87" fmla="*/ 459 h 465"/>
                    <a:gd name="T88" fmla="*/ 470 w 703"/>
                    <a:gd name="T89" fmla="*/ 455 h 465"/>
                    <a:gd name="T90" fmla="*/ 481 w 703"/>
                    <a:gd name="T91" fmla="*/ 451 h 465"/>
                    <a:gd name="T92" fmla="*/ 488 w 703"/>
                    <a:gd name="T93" fmla="*/ 448 h 465"/>
                    <a:gd name="T94" fmla="*/ 585 w 703"/>
                    <a:gd name="T95" fmla="*/ 455 h 465"/>
                    <a:gd name="T96" fmla="*/ 702 w 703"/>
                    <a:gd name="T97" fmla="*/ 14 h 465"/>
                    <a:gd name="T98" fmla="*/ 4 w 703"/>
                    <a:gd name="T99" fmla="*/ 0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3"/>
                    <a:gd name="T151" fmla="*/ 0 h 465"/>
                    <a:gd name="T152" fmla="*/ 703 w 703"/>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3" h="465">
                      <a:moveTo>
                        <a:pt x="4" y="0"/>
                      </a:moveTo>
                      <a:lnTo>
                        <a:pt x="3" y="3"/>
                      </a:lnTo>
                      <a:lnTo>
                        <a:pt x="2" y="11"/>
                      </a:lnTo>
                      <a:lnTo>
                        <a:pt x="0" y="25"/>
                      </a:lnTo>
                      <a:lnTo>
                        <a:pt x="0" y="40"/>
                      </a:lnTo>
                      <a:lnTo>
                        <a:pt x="0" y="58"/>
                      </a:lnTo>
                      <a:lnTo>
                        <a:pt x="2" y="76"/>
                      </a:lnTo>
                      <a:lnTo>
                        <a:pt x="6" y="95"/>
                      </a:lnTo>
                      <a:lnTo>
                        <a:pt x="14" y="113"/>
                      </a:lnTo>
                      <a:lnTo>
                        <a:pt x="25" y="127"/>
                      </a:lnTo>
                      <a:lnTo>
                        <a:pt x="39" y="139"/>
                      </a:lnTo>
                      <a:lnTo>
                        <a:pt x="37" y="142"/>
                      </a:lnTo>
                      <a:lnTo>
                        <a:pt x="36" y="144"/>
                      </a:lnTo>
                      <a:lnTo>
                        <a:pt x="34" y="149"/>
                      </a:lnTo>
                      <a:lnTo>
                        <a:pt x="34" y="154"/>
                      </a:lnTo>
                      <a:lnTo>
                        <a:pt x="34" y="160"/>
                      </a:lnTo>
                      <a:lnTo>
                        <a:pt x="36" y="168"/>
                      </a:lnTo>
                      <a:lnTo>
                        <a:pt x="41" y="175"/>
                      </a:lnTo>
                      <a:lnTo>
                        <a:pt x="48" y="183"/>
                      </a:lnTo>
                      <a:lnTo>
                        <a:pt x="60" y="191"/>
                      </a:lnTo>
                      <a:lnTo>
                        <a:pt x="62" y="193"/>
                      </a:lnTo>
                      <a:lnTo>
                        <a:pt x="62" y="194"/>
                      </a:lnTo>
                      <a:lnTo>
                        <a:pt x="62" y="196"/>
                      </a:lnTo>
                      <a:lnTo>
                        <a:pt x="61" y="198"/>
                      </a:lnTo>
                      <a:lnTo>
                        <a:pt x="60" y="201"/>
                      </a:lnTo>
                      <a:lnTo>
                        <a:pt x="59" y="203"/>
                      </a:lnTo>
                      <a:lnTo>
                        <a:pt x="58" y="205"/>
                      </a:lnTo>
                      <a:lnTo>
                        <a:pt x="57" y="208"/>
                      </a:lnTo>
                      <a:lnTo>
                        <a:pt x="56" y="211"/>
                      </a:lnTo>
                      <a:lnTo>
                        <a:pt x="57" y="214"/>
                      </a:lnTo>
                      <a:lnTo>
                        <a:pt x="58" y="218"/>
                      </a:lnTo>
                      <a:lnTo>
                        <a:pt x="59" y="221"/>
                      </a:lnTo>
                      <a:lnTo>
                        <a:pt x="60" y="224"/>
                      </a:lnTo>
                      <a:lnTo>
                        <a:pt x="62" y="227"/>
                      </a:lnTo>
                      <a:lnTo>
                        <a:pt x="63" y="230"/>
                      </a:lnTo>
                      <a:lnTo>
                        <a:pt x="64" y="232"/>
                      </a:lnTo>
                      <a:lnTo>
                        <a:pt x="65" y="232"/>
                      </a:lnTo>
                      <a:lnTo>
                        <a:pt x="65" y="233"/>
                      </a:lnTo>
                      <a:lnTo>
                        <a:pt x="66" y="234"/>
                      </a:lnTo>
                      <a:lnTo>
                        <a:pt x="90" y="263"/>
                      </a:lnTo>
                      <a:lnTo>
                        <a:pt x="122" y="290"/>
                      </a:lnTo>
                      <a:lnTo>
                        <a:pt x="122" y="292"/>
                      </a:lnTo>
                      <a:lnTo>
                        <a:pt x="125" y="295"/>
                      </a:lnTo>
                      <a:lnTo>
                        <a:pt x="127" y="300"/>
                      </a:lnTo>
                      <a:lnTo>
                        <a:pt x="130" y="307"/>
                      </a:lnTo>
                      <a:lnTo>
                        <a:pt x="134" y="313"/>
                      </a:lnTo>
                      <a:lnTo>
                        <a:pt x="138" y="321"/>
                      </a:lnTo>
                      <a:lnTo>
                        <a:pt x="142" y="329"/>
                      </a:lnTo>
                      <a:lnTo>
                        <a:pt x="146" y="335"/>
                      </a:lnTo>
                      <a:lnTo>
                        <a:pt x="151" y="341"/>
                      </a:lnTo>
                      <a:lnTo>
                        <a:pt x="153" y="346"/>
                      </a:lnTo>
                      <a:lnTo>
                        <a:pt x="158" y="349"/>
                      </a:lnTo>
                      <a:lnTo>
                        <a:pt x="162" y="352"/>
                      </a:lnTo>
                      <a:lnTo>
                        <a:pt x="168" y="356"/>
                      </a:lnTo>
                      <a:lnTo>
                        <a:pt x="173" y="358"/>
                      </a:lnTo>
                      <a:lnTo>
                        <a:pt x="179" y="361"/>
                      </a:lnTo>
                      <a:lnTo>
                        <a:pt x="185" y="364"/>
                      </a:lnTo>
                      <a:lnTo>
                        <a:pt x="189" y="365"/>
                      </a:lnTo>
                      <a:lnTo>
                        <a:pt x="193" y="366"/>
                      </a:lnTo>
                      <a:lnTo>
                        <a:pt x="196" y="368"/>
                      </a:lnTo>
                      <a:lnTo>
                        <a:pt x="197" y="368"/>
                      </a:lnTo>
                      <a:lnTo>
                        <a:pt x="213" y="389"/>
                      </a:lnTo>
                      <a:lnTo>
                        <a:pt x="221" y="394"/>
                      </a:lnTo>
                      <a:lnTo>
                        <a:pt x="247" y="417"/>
                      </a:lnTo>
                      <a:lnTo>
                        <a:pt x="308" y="446"/>
                      </a:lnTo>
                      <a:lnTo>
                        <a:pt x="377" y="461"/>
                      </a:lnTo>
                      <a:lnTo>
                        <a:pt x="378" y="462"/>
                      </a:lnTo>
                      <a:lnTo>
                        <a:pt x="381" y="462"/>
                      </a:lnTo>
                      <a:lnTo>
                        <a:pt x="387" y="463"/>
                      </a:lnTo>
                      <a:lnTo>
                        <a:pt x="395" y="463"/>
                      </a:lnTo>
                      <a:lnTo>
                        <a:pt x="402" y="464"/>
                      </a:lnTo>
                      <a:lnTo>
                        <a:pt x="411" y="464"/>
                      </a:lnTo>
                      <a:lnTo>
                        <a:pt x="419" y="464"/>
                      </a:lnTo>
                      <a:lnTo>
                        <a:pt x="427" y="464"/>
                      </a:lnTo>
                      <a:lnTo>
                        <a:pt x="433" y="464"/>
                      </a:lnTo>
                      <a:lnTo>
                        <a:pt x="439" y="464"/>
                      </a:lnTo>
                      <a:lnTo>
                        <a:pt x="444" y="463"/>
                      </a:lnTo>
                      <a:lnTo>
                        <a:pt x="450" y="461"/>
                      </a:lnTo>
                      <a:lnTo>
                        <a:pt x="456" y="459"/>
                      </a:lnTo>
                      <a:lnTo>
                        <a:pt x="463" y="457"/>
                      </a:lnTo>
                      <a:lnTo>
                        <a:pt x="470" y="455"/>
                      </a:lnTo>
                      <a:lnTo>
                        <a:pt x="476" y="453"/>
                      </a:lnTo>
                      <a:lnTo>
                        <a:pt x="481" y="451"/>
                      </a:lnTo>
                      <a:lnTo>
                        <a:pt x="486" y="449"/>
                      </a:lnTo>
                      <a:lnTo>
                        <a:pt x="488" y="448"/>
                      </a:lnTo>
                      <a:lnTo>
                        <a:pt x="490" y="447"/>
                      </a:lnTo>
                      <a:lnTo>
                        <a:pt x="585" y="455"/>
                      </a:lnTo>
                      <a:lnTo>
                        <a:pt x="664" y="352"/>
                      </a:lnTo>
                      <a:lnTo>
                        <a:pt x="702" y="14"/>
                      </a:lnTo>
                      <a:lnTo>
                        <a:pt x="4" y="0"/>
                      </a:lnTo>
                    </a:path>
                  </a:pathLst>
                </a:custGeom>
                <a:solidFill>
                  <a:srgbClr val="FFC4C4"/>
                </a:solidFill>
                <a:ln w="9525" cap="rnd">
                  <a:noFill/>
                  <a:round/>
                  <a:headEnd/>
                  <a:tailEnd/>
                </a:ln>
              </p:spPr>
              <p:txBody>
                <a:bodyPr/>
                <a:lstStyle/>
                <a:p>
                  <a:endParaRPr lang="en-US"/>
                </a:p>
              </p:txBody>
            </p:sp>
            <p:sp>
              <p:nvSpPr>
                <p:cNvPr id="84807" name="Freeform 839"/>
                <p:cNvSpPr>
                  <a:spLocks noChangeAspect="1"/>
                </p:cNvSpPr>
                <p:nvPr/>
              </p:nvSpPr>
              <p:spPr bwMode="auto">
                <a:xfrm>
                  <a:off x="873" y="2905"/>
                  <a:ext cx="703" cy="465"/>
                </a:xfrm>
                <a:custGeom>
                  <a:avLst/>
                  <a:gdLst>
                    <a:gd name="T0" fmla="*/ 3 w 703"/>
                    <a:gd name="T1" fmla="*/ 3 h 465"/>
                    <a:gd name="T2" fmla="*/ 0 w 703"/>
                    <a:gd name="T3" fmla="*/ 25 h 465"/>
                    <a:gd name="T4" fmla="*/ 0 w 703"/>
                    <a:gd name="T5" fmla="*/ 58 h 465"/>
                    <a:gd name="T6" fmla="*/ 6 w 703"/>
                    <a:gd name="T7" fmla="*/ 95 h 465"/>
                    <a:gd name="T8" fmla="*/ 25 w 703"/>
                    <a:gd name="T9" fmla="*/ 127 h 465"/>
                    <a:gd name="T10" fmla="*/ 39 w 703"/>
                    <a:gd name="T11" fmla="*/ 139 h 465"/>
                    <a:gd name="T12" fmla="*/ 37 w 703"/>
                    <a:gd name="T13" fmla="*/ 142 h 465"/>
                    <a:gd name="T14" fmla="*/ 34 w 703"/>
                    <a:gd name="T15" fmla="*/ 149 h 465"/>
                    <a:gd name="T16" fmla="*/ 34 w 703"/>
                    <a:gd name="T17" fmla="*/ 160 h 465"/>
                    <a:gd name="T18" fmla="*/ 41 w 703"/>
                    <a:gd name="T19" fmla="*/ 175 h 465"/>
                    <a:gd name="T20" fmla="*/ 60 w 703"/>
                    <a:gd name="T21" fmla="*/ 191 h 465"/>
                    <a:gd name="T22" fmla="*/ 62 w 703"/>
                    <a:gd name="T23" fmla="*/ 193 h 465"/>
                    <a:gd name="T24" fmla="*/ 62 w 703"/>
                    <a:gd name="T25" fmla="*/ 196 h 465"/>
                    <a:gd name="T26" fmla="*/ 61 w 703"/>
                    <a:gd name="T27" fmla="*/ 198 h 465"/>
                    <a:gd name="T28" fmla="*/ 59 w 703"/>
                    <a:gd name="T29" fmla="*/ 203 h 465"/>
                    <a:gd name="T30" fmla="*/ 57 w 703"/>
                    <a:gd name="T31" fmla="*/ 208 h 465"/>
                    <a:gd name="T32" fmla="*/ 56 w 703"/>
                    <a:gd name="T33" fmla="*/ 211 h 465"/>
                    <a:gd name="T34" fmla="*/ 58 w 703"/>
                    <a:gd name="T35" fmla="*/ 218 h 465"/>
                    <a:gd name="T36" fmla="*/ 60 w 703"/>
                    <a:gd name="T37" fmla="*/ 224 h 465"/>
                    <a:gd name="T38" fmla="*/ 63 w 703"/>
                    <a:gd name="T39" fmla="*/ 230 h 465"/>
                    <a:gd name="T40" fmla="*/ 65 w 703"/>
                    <a:gd name="T41" fmla="*/ 232 h 465"/>
                    <a:gd name="T42" fmla="*/ 66 w 703"/>
                    <a:gd name="T43" fmla="*/ 234 h 465"/>
                    <a:gd name="T44" fmla="*/ 122 w 703"/>
                    <a:gd name="T45" fmla="*/ 290 h 465"/>
                    <a:gd name="T46" fmla="*/ 122 w 703"/>
                    <a:gd name="T47" fmla="*/ 292 h 465"/>
                    <a:gd name="T48" fmla="*/ 127 w 703"/>
                    <a:gd name="T49" fmla="*/ 300 h 465"/>
                    <a:gd name="T50" fmla="*/ 134 w 703"/>
                    <a:gd name="T51" fmla="*/ 313 h 465"/>
                    <a:gd name="T52" fmla="*/ 142 w 703"/>
                    <a:gd name="T53" fmla="*/ 329 h 465"/>
                    <a:gd name="T54" fmla="*/ 151 w 703"/>
                    <a:gd name="T55" fmla="*/ 341 h 465"/>
                    <a:gd name="T56" fmla="*/ 153 w 703"/>
                    <a:gd name="T57" fmla="*/ 346 h 465"/>
                    <a:gd name="T58" fmla="*/ 162 w 703"/>
                    <a:gd name="T59" fmla="*/ 352 h 465"/>
                    <a:gd name="T60" fmla="*/ 173 w 703"/>
                    <a:gd name="T61" fmla="*/ 358 h 465"/>
                    <a:gd name="T62" fmla="*/ 185 w 703"/>
                    <a:gd name="T63" fmla="*/ 364 h 465"/>
                    <a:gd name="T64" fmla="*/ 193 w 703"/>
                    <a:gd name="T65" fmla="*/ 366 h 465"/>
                    <a:gd name="T66" fmla="*/ 197 w 703"/>
                    <a:gd name="T67" fmla="*/ 368 h 465"/>
                    <a:gd name="T68" fmla="*/ 221 w 703"/>
                    <a:gd name="T69" fmla="*/ 394 h 465"/>
                    <a:gd name="T70" fmla="*/ 308 w 703"/>
                    <a:gd name="T71" fmla="*/ 446 h 465"/>
                    <a:gd name="T72" fmla="*/ 377 w 703"/>
                    <a:gd name="T73" fmla="*/ 461 h 465"/>
                    <a:gd name="T74" fmla="*/ 381 w 703"/>
                    <a:gd name="T75" fmla="*/ 462 h 465"/>
                    <a:gd name="T76" fmla="*/ 395 w 703"/>
                    <a:gd name="T77" fmla="*/ 463 h 465"/>
                    <a:gd name="T78" fmla="*/ 411 w 703"/>
                    <a:gd name="T79" fmla="*/ 464 h 465"/>
                    <a:gd name="T80" fmla="*/ 427 w 703"/>
                    <a:gd name="T81" fmla="*/ 464 h 465"/>
                    <a:gd name="T82" fmla="*/ 439 w 703"/>
                    <a:gd name="T83" fmla="*/ 464 h 465"/>
                    <a:gd name="T84" fmla="*/ 444 w 703"/>
                    <a:gd name="T85" fmla="*/ 463 h 465"/>
                    <a:gd name="T86" fmla="*/ 456 w 703"/>
                    <a:gd name="T87" fmla="*/ 459 h 465"/>
                    <a:gd name="T88" fmla="*/ 470 w 703"/>
                    <a:gd name="T89" fmla="*/ 455 h 465"/>
                    <a:gd name="T90" fmla="*/ 481 w 703"/>
                    <a:gd name="T91" fmla="*/ 451 h 465"/>
                    <a:gd name="T92" fmla="*/ 488 w 703"/>
                    <a:gd name="T93" fmla="*/ 448 h 465"/>
                    <a:gd name="T94" fmla="*/ 585 w 703"/>
                    <a:gd name="T95" fmla="*/ 455 h 465"/>
                    <a:gd name="T96" fmla="*/ 702 w 703"/>
                    <a:gd name="T97" fmla="*/ 14 h 465"/>
                    <a:gd name="T98" fmla="*/ 4 w 703"/>
                    <a:gd name="T99" fmla="*/ 0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3"/>
                    <a:gd name="T151" fmla="*/ 0 h 465"/>
                    <a:gd name="T152" fmla="*/ 703 w 703"/>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3" h="465">
                      <a:moveTo>
                        <a:pt x="4" y="0"/>
                      </a:moveTo>
                      <a:lnTo>
                        <a:pt x="3" y="3"/>
                      </a:lnTo>
                      <a:lnTo>
                        <a:pt x="2" y="11"/>
                      </a:lnTo>
                      <a:lnTo>
                        <a:pt x="0" y="25"/>
                      </a:lnTo>
                      <a:lnTo>
                        <a:pt x="0" y="40"/>
                      </a:lnTo>
                      <a:lnTo>
                        <a:pt x="0" y="58"/>
                      </a:lnTo>
                      <a:lnTo>
                        <a:pt x="2" y="76"/>
                      </a:lnTo>
                      <a:lnTo>
                        <a:pt x="6" y="95"/>
                      </a:lnTo>
                      <a:lnTo>
                        <a:pt x="14" y="113"/>
                      </a:lnTo>
                      <a:lnTo>
                        <a:pt x="25" y="127"/>
                      </a:lnTo>
                      <a:lnTo>
                        <a:pt x="39" y="139"/>
                      </a:lnTo>
                      <a:lnTo>
                        <a:pt x="37" y="142"/>
                      </a:lnTo>
                      <a:lnTo>
                        <a:pt x="36" y="144"/>
                      </a:lnTo>
                      <a:lnTo>
                        <a:pt x="34" y="149"/>
                      </a:lnTo>
                      <a:lnTo>
                        <a:pt x="34" y="154"/>
                      </a:lnTo>
                      <a:lnTo>
                        <a:pt x="34" y="160"/>
                      </a:lnTo>
                      <a:lnTo>
                        <a:pt x="36" y="168"/>
                      </a:lnTo>
                      <a:lnTo>
                        <a:pt x="41" y="175"/>
                      </a:lnTo>
                      <a:lnTo>
                        <a:pt x="48" y="183"/>
                      </a:lnTo>
                      <a:lnTo>
                        <a:pt x="60" y="191"/>
                      </a:lnTo>
                      <a:lnTo>
                        <a:pt x="62" y="193"/>
                      </a:lnTo>
                      <a:lnTo>
                        <a:pt x="62" y="194"/>
                      </a:lnTo>
                      <a:lnTo>
                        <a:pt x="62" y="196"/>
                      </a:lnTo>
                      <a:lnTo>
                        <a:pt x="61" y="198"/>
                      </a:lnTo>
                      <a:lnTo>
                        <a:pt x="60" y="201"/>
                      </a:lnTo>
                      <a:lnTo>
                        <a:pt x="59" y="203"/>
                      </a:lnTo>
                      <a:lnTo>
                        <a:pt x="58" y="205"/>
                      </a:lnTo>
                      <a:lnTo>
                        <a:pt x="57" y="208"/>
                      </a:lnTo>
                      <a:lnTo>
                        <a:pt x="56" y="211"/>
                      </a:lnTo>
                      <a:lnTo>
                        <a:pt x="57" y="214"/>
                      </a:lnTo>
                      <a:lnTo>
                        <a:pt x="58" y="218"/>
                      </a:lnTo>
                      <a:lnTo>
                        <a:pt x="59" y="221"/>
                      </a:lnTo>
                      <a:lnTo>
                        <a:pt x="60" y="224"/>
                      </a:lnTo>
                      <a:lnTo>
                        <a:pt x="62" y="227"/>
                      </a:lnTo>
                      <a:lnTo>
                        <a:pt x="63" y="230"/>
                      </a:lnTo>
                      <a:lnTo>
                        <a:pt x="64" y="232"/>
                      </a:lnTo>
                      <a:lnTo>
                        <a:pt x="65" y="232"/>
                      </a:lnTo>
                      <a:lnTo>
                        <a:pt x="65" y="233"/>
                      </a:lnTo>
                      <a:lnTo>
                        <a:pt x="66" y="234"/>
                      </a:lnTo>
                      <a:lnTo>
                        <a:pt x="90" y="263"/>
                      </a:lnTo>
                      <a:lnTo>
                        <a:pt x="122" y="290"/>
                      </a:lnTo>
                      <a:lnTo>
                        <a:pt x="122" y="292"/>
                      </a:lnTo>
                      <a:lnTo>
                        <a:pt x="125" y="295"/>
                      </a:lnTo>
                      <a:lnTo>
                        <a:pt x="127" y="300"/>
                      </a:lnTo>
                      <a:lnTo>
                        <a:pt x="130" y="307"/>
                      </a:lnTo>
                      <a:lnTo>
                        <a:pt x="134" y="313"/>
                      </a:lnTo>
                      <a:lnTo>
                        <a:pt x="138" y="321"/>
                      </a:lnTo>
                      <a:lnTo>
                        <a:pt x="142" y="329"/>
                      </a:lnTo>
                      <a:lnTo>
                        <a:pt x="146" y="335"/>
                      </a:lnTo>
                      <a:lnTo>
                        <a:pt x="151" y="341"/>
                      </a:lnTo>
                      <a:lnTo>
                        <a:pt x="153" y="346"/>
                      </a:lnTo>
                      <a:lnTo>
                        <a:pt x="158" y="349"/>
                      </a:lnTo>
                      <a:lnTo>
                        <a:pt x="162" y="352"/>
                      </a:lnTo>
                      <a:lnTo>
                        <a:pt x="168" y="356"/>
                      </a:lnTo>
                      <a:lnTo>
                        <a:pt x="173" y="358"/>
                      </a:lnTo>
                      <a:lnTo>
                        <a:pt x="179" y="361"/>
                      </a:lnTo>
                      <a:lnTo>
                        <a:pt x="185" y="364"/>
                      </a:lnTo>
                      <a:lnTo>
                        <a:pt x="189" y="365"/>
                      </a:lnTo>
                      <a:lnTo>
                        <a:pt x="193" y="366"/>
                      </a:lnTo>
                      <a:lnTo>
                        <a:pt x="196" y="368"/>
                      </a:lnTo>
                      <a:lnTo>
                        <a:pt x="197" y="368"/>
                      </a:lnTo>
                      <a:lnTo>
                        <a:pt x="213" y="389"/>
                      </a:lnTo>
                      <a:lnTo>
                        <a:pt x="221" y="394"/>
                      </a:lnTo>
                      <a:lnTo>
                        <a:pt x="247" y="417"/>
                      </a:lnTo>
                      <a:lnTo>
                        <a:pt x="308" y="446"/>
                      </a:lnTo>
                      <a:lnTo>
                        <a:pt x="377" y="461"/>
                      </a:lnTo>
                      <a:lnTo>
                        <a:pt x="378" y="462"/>
                      </a:lnTo>
                      <a:lnTo>
                        <a:pt x="381" y="462"/>
                      </a:lnTo>
                      <a:lnTo>
                        <a:pt x="387" y="463"/>
                      </a:lnTo>
                      <a:lnTo>
                        <a:pt x="395" y="463"/>
                      </a:lnTo>
                      <a:lnTo>
                        <a:pt x="402" y="464"/>
                      </a:lnTo>
                      <a:lnTo>
                        <a:pt x="411" y="464"/>
                      </a:lnTo>
                      <a:lnTo>
                        <a:pt x="419" y="464"/>
                      </a:lnTo>
                      <a:lnTo>
                        <a:pt x="427" y="464"/>
                      </a:lnTo>
                      <a:lnTo>
                        <a:pt x="433" y="464"/>
                      </a:lnTo>
                      <a:lnTo>
                        <a:pt x="439" y="464"/>
                      </a:lnTo>
                      <a:lnTo>
                        <a:pt x="444" y="463"/>
                      </a:lnTo>
                      <a:lnTo>
                        <a:pt x="450" y="461"/>
                      </a:lnTo>
                      <a:lnTo>
                        <a:pt x="456" y="459"/>
                      </a:lnTo>
                      <a:lnTo>
                        <a:pt x="463" y="457"/>
                      </a:lnTo>
                      <a:lnTo>
                        <a:pt x="470" y="455"/>
                      </a:lnTo>
                      <a:lnTo>
                        <a:pt x="476" y="453"/>
                      </a:lnTo>
                      <a:lnTo>
                        <a:pt x="481" y="451"/>
                      </a:lnTo>
                      <a:lnTo>
                        <a:pt x="486" y="449"/>
                      </a:lnTo>
                      <a:lnTo>
                        <a:pt x="488" y="448"/>
                      </a:lnTo>
                      <a:lnTo>
                        <a:pt x="490" y="447"/>
                      </a:lnTo>
                      <a:lnTo>
                        <a:pt x="585" y="455"/>
                      </a:lnTo>
                      <a:lnTo>
                        <a:pt x="664" y="352"/>
                      </a:lnTo>
                      <a:lnTo>
                        <a:pt x="702" y="14"/>
                      </a:lnTo>
                      <a:lnTo>
                        <a:pt x="4" y="0"/>
                      </a:lnTo>
                    </a:path>
                  </a:pathLst>
                </a:custGeom>
                <a:noFill/>
                <a:ln w="12700" cap="rnd">
                  <a:solidFill>
                    <a:srgbClr val="000000"/>
                  </a:solidFill>
                  <a:round/>
                  <a:headEnd type="none" w="sm" len="sm"/>
                  <a:tailEnd type="none" w="sm" len="sm"/>
                </a:ln>
              </p:spPr>
              <p:txBody>
                <a:bodyPr/>
                <a:lstStyle/>
                <a:p>
                  <a:endParaRPr lang="en-US"/>
                </a:p>
              </p:txBody>
            </p:sp>
            <p:sp>
              <p:nvSpPr>
                <p:cNvPr id="84808" name="Freeform 840"/>
                <p:cNvSpPr>
                  <a:spLocks noChangeAspect="1"/>
                </p:cNvSpPr>
                <p:nvPr/>
              </p:nvSpPr>
              <p:spPr bwMode="auto">
                <a:xfrm>
                  <a:off x="1043" y="3001"/>
                  <a:ext cx="477" cy="294"/>
                </a:xfrm>
                <a:custGeom>
                  <a:avLst/>
                  <a:gdLst>
                    <a:gd name="T0" fmla="*/ 428 w 477"/>
                    <a:gd name="T1" fmla="*/ 284 h 294"/>
                    <a:gd name="T2" fmla="*/ 423 w 477"/>
                    <a:gd name="T3" fmla="*/ 269 h 294"/>
                    <a:gd name="T4" fmla="*/ 421 w 477"/>
                    <a:gd name="T5" fmla="*/ 253 h 294"/>
                    <a:gd name="T6" fmla="*/ 414 w 477"/>
                    <a:gd name="T7" fmla="*/ 245 h 294"/>
                    <a:gd name="T8" fmla="*/ 409 w 477"/>
                    <a:gd name="T9" fmla="*/ 239 h 294"/>
                    <a:gd name="T10" fmla="*/ 402 w 477"/>
                    <a:gd name="T11" fmla="*/ 236 h 294"/>
                    <a:gd name="T12" fmla="*/ 396 w 477"/>
                    <a:gd name="T13" fmla="*/ 233 h 294"/>
                    <a:gd name="T14" fmla="*/ 393 w 477"/>
                    <a:gd name="T15" fmla="*/ 229 h 294"/>
                    <a:gd name="T16" fmla="*/ 392 w 477"/>
                    <a:gd name="T17" fmla="*/ 220 h 294"/>
                    <a:gd name="T18" fmla="*/ 391 w 477"/>
                    <a:gd name="T19" fmla="*/ 211 h 294"/>
                    <a:gd name="T20" fmla="*/ 387 w 477"/>
                    <a:gd name="T21" fmla="*/ 204 h 294"/>
                    <a:gd name="T22" fmla="*/ 380 w 477"/>
                    <a:gd name="T23" fmla="*/ 198 h 294"/>
                    <a:gd name="T24" fmla="*/ 371 w 477"/>
                    <a:gd name="T25" fmla="*/ 194 h 294"/>
                    <a:gd name="T26" fmla="*/ 366 w 477"/>
                    <a:gd name="T27" fmla="*/ 192 h 294"/>
                    <a:gd name="T28" fmla="*/ 366 w 477"/>
                    <a:gd name="T29" fmla="*/ 193 h 294"/>
                    <a:gd name="T30" fmla="*/ 366 w 477"/>
                    <a:gd name="T31" fmla="*/ 185 h 294"/>
                    <a:gd name="T32" fmla="*/ 369 w 477"/>
                    <a:gd name="T33" fmla="*/ 173 h 294"/>
                    <a:gd name="T34" fmla="*/ 367 w 477"/>
                    <a:gd name="T35" fmla="*/ 159 h 294"/>
                    <a:gd name="T36" fmla="*/ 362 w 477"/>
                    <a:gd name="T37" fmla="*/ 148 h 294"/>
                    <a:gd name="T38" fmla="*/ 352 w 477"/>
                    <a:gd name="T39" fmla="*/ 140 h 294"/>
                    <a:gd name="T40" fmla="*/ 345 w 477"/>
                    <a:gd name="T41" fmla="*/ 139 h 294"/>
                    <a:gd name="T42" fmla="*/ 342 w 477"/>
                    <a:gd name="T43" fmla="*/ 140 h 294"/>
                    <a:gd name="T44" fmla="*/ 340 w 477"/>
                    <a:gd name="T45" fmla="*/ 133 h 294"/>
                    <a:gd name="T46" fmla="*/ 335 w 477"/>
                    <a:gd name="T47" fmla="*/ 121 h 294"/>
                    <a:gd name="T48" fmla="*/ 326 w 477"/>
                    <a:gd name="T49" fmla="*/ 111 h 294"/>
                    <a:gd name="T50" fmla="*/ 318 w 477"/>
                    <a:gd name="T51" fmla="*/ 106 h 294"/>
                    <a:gd name="T52" fmla="*/ 306 w 477"/>
                    <a:gd name="T53" fmla="*/ 102 h 294"/>
                    <a:gd name="T54" fmla="*/ 297 w 477"/>
                    <a:gd name="T55" fmla="*/ 102 h 294"/>
                    <a:gd name="T56" fmla="*/ 290 w 477"/>
                    <a:gd name="T57" fmla="*/ 101 h 294"/>
                    <a:gd name="T58" fmla="*/ 272 w 477"/>
                    <a:gd name="T59" fmla="*/ 95 h 294"/>
                    <a:gd name="T60" fmla="*/ 217 w 477"/>
                    <a:gd name="T61" fmla="*/ 84 h 294"/>
                    <a:gd name="T62" fmla="*/ 155 w 477"/>
                    <a:gd name="T63" fmla="*/ 77 h 294"/>
                    <a:gd name="T64" fmla="*/ 91 w 477"/>
                    <a:gd name="T65" fmla="*/ 69 h 294"/>
                    <a:gd name="T66" fmla="*/ 71 w 477"/>
                    <a:gd name="T67" fmla="*/ 65 h 294"/>
                    <a:gd name="T68" fmla="*/ 39 w 477"/>
                    <a:gd name="T69" fmla="*/ 60 h 294"/>
                    <a:gd name="T70" fmla="*/ 13 w 477"/>
                    <a:gd name="T71" fmla="*/ 48 h 294"/>
                    <a:gd name="T72" fmla="*/ 0 w 477"/>
                    <a:gd name="T73" fmla="*/ 35 h 294"/>
                    <a:gd name="T74" fmla="*/ 106 w 477"/>
                    <a:gd name="T75" fmla="*/ 14 h 294"/>
                    <a:gd name="T76" fmla="*/ 238 w 477"/>
                    <a:gd name="T77" fmla="*/ 7 h 294"/>
                    <a:gd name="T78" fmla="*/ 358 w 477"/>
                    <a:gd name="T79" fmla="*/ 3 h 294"/>
                    <a:gd name="T80" fmla="*/ 409 w 477"/>
                    <a:gd name="T81" fmla="*/ 0 h 294"/>
                    <a:gd name="T82" fmla="*/ 446 w 477"/>
                    <a:gd name="T83" fmla="*/ 28 h 294"/>
                    <a:gd name="T84" fmla="*/ 466 w 477"/>
                    <a:gd name="T85" fmla="*/ 79 h 294"/>
                    <a:gd name="T86" fmla="*/ 476 w 477"/>
                    <a:gd name="T87" fmla="*/ 131 h 2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7"/>
                    <a:gd name="T133" fmla="*/ 0 h 294"/>
                    <a:gd name="T134" fmla="*/ 477 w 477"/>
                    <a:gd name="T135" fmla="*/ 294 h 2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7" h="294">
                      <a:moveTo>
                        <a:pt x="431" y="293"/>
                      </a:moveTo>
                      <a:lnTo>
                        <a:pt x="430" y="289"/>
                      </a:lnTo>
                      <a:lnTo>
                        <a:pt x="428" y="284"/>
                      </a:lnTo>
                      <a:lnTo>
                        <a:pt x="426" y="279"/>
                      </a:lnTo>
                      <a:lnTo>
                        <a:pt x="425" y="275"/>
                      </a:lnTo>
                      <a:lnTo>
                        <a:pt x="423" y="269"/>
                      </a:lnTo>
                      <a:lnTo>
                        <a:pt x="423" y="264"/>
                      </a:lnTo>
                      <a:lnTo>
                        <a:pt x="421" y="258"/>
                      </a:lnTo>
                      <a:lnTo>
                        <a:pt x="421" y="253"/>
                      </a:lnTo>
                      <a:lnTo>
                        <a:pt x="418" y="248"/>
                      </a:lnTo>
                      <a:lnTo>
                        <a:pt x="414" y="245"/>
                      </a:lnTo>
                      <a:lnTo>
                        <a:pt x="413" y="243"/>
                      </a:lnTo>
                      <a:lnTo>
                        <a:pt x="411" y="241"/>
                      </a:lnTo>
                      <a:lnTo>
                        <a:pt x="409" y="239"/>
                      </a:lnTo>
                      <a:lnTo>
                        <a:pt x="406" y="239"/>
                      </a:lnTo>
                      <a:lnTo>
                        <a:pt x="404" y="238"/>
                      </a:lnTo>
                      <a:lnTo>
                        <a:pt x="402" y="236"/>
                      </a:lnTo>
                      <a:lnTo>
                        <a:pt x="400" y="236"/>
                      </a:lnTo>
                      <a:lnTo>
                        <a:pt x="398" y="234"/>
                      </a:lnTo>
                      <a:lnTo>
                        <a:pt x="396" y="233"/>
                      </a:lnTo>
                      <a:lnTo>
                        <a:pt x="394" y="230"/>
                      </a:lnTo>
                      <a:lnTo>
                        <a:pt x="393" y="229"/>
                      </a:lnTo>
                      <a:lnTo>
                        <a:pt x="392" y="226"/>
                      </a:lnTo>
                      <a:lnTo>
                        <a:pt x="392" y="223"/>
                      </a:lnTo>
                      <a:lnTo>
                        <a:pt x="392" y="220"/>
                      </a:lnTo>
                      <a:lnTo>
                        <a:pt x="392" y="216"/>
                      </a:lnTo>
                      <a:lnTo>
                        <a:pt x="391" y="213"/>
                      </a:lnTo>
                      <a:lnTo>
                        <a:pt x="391" y="211"/>
                      </a:lnTo>
                      <a:lnTo>
                        <a:pt x="390" y="207"/>
                      </a:lnTo>
                      <a:lnTo>
                        <a:pt x="389" y="205"/>
                      </a:lnTo>
                      <a:lnTo>
                        <a:pt x="387" y="204"/>
                      </a:lnTo>
                      <a:lnTo>
                        <a:pt x="383" y="201"/>
                      </a:lnTo>
                      <a:lnTo>
                        <a:pt x="380" y="198"/>
                      </a:lnTo>
                      <a:lnTo>
                        <a:pt x="376" y="196"/>
                      </a:lnTo>
                      <a:lnTo>
                        <a:pt x="374" y="195"/>
                      </a:lnTo>
                      <a:lnTo>
                        <a:pt x="371" y="194"/>
                      </a:lnTo>
                      <a:lnTo>
                        <a:pt x="369" y="193"/>
                      </a:lnTo>
                      <a:lnTo>
                        <a:pt x="367" y="192"/>
                      </a:lnTo>
                      <a:lnTo>
                        <a:pt x="366" y="192"/>
                      </a:lnTo>
                      <a:lnTo>
                        <a:pt x="366" y="193"/>
                      </a:lnTo>
                      <a:lnTo>
                        <a:pt x="366" y="190"/>
                      </a:lnTo>
                      <a:lnTo>
                        <a:pt x="366" y="187"/>
                      </a:lnTo>
                      <a:lnTo>
                        <a:pt x="366" y="185"/>
                      </a:lnTo>
                      <a:lnTo>
                        <a:pt x="366" y="181"/>
                      </a:lnTo>
                      <a:lnTo>
                        <a:pt x="367" y="177"/>
                      </a:lnTo>
                      <a:lnTo>
                        <a:pt x="369" y="173"/>
                      </a:lnTo>
                      <a:lnTo>
                        <a:pt x="369" y="168"/>
                      </a:lnTo>
                      <a:lnTo>
                        <a:pt x="369" y="164"/>
                      </a:lnTo>
                      <a:lnTo>
                        <a:pt x="367" y="159"/>
                      </a:lnTo>
                      <a:lnTo>
                        <a:pt x="366" y="153"/>
                      </a:lnTo>
                      <a:lnTo>
                        <a:pt x="362" y="148"/>
                      </a:lnTo>
                      <a:lnTo>
                        <a:pt x="358" y="144"/>
                      </a:lnTo>
                      <a:lnTo>
                        <a:pt x="355" y="142"/>
                      </a:lnTo>
                      <a:lnTo>
                        <a:pt x="352" y="140"/>
                      </a:lnTo>
                      <a:lnTo>
                        <a:pt x="349" y="139"/>
                      </a:lnTo>
                      <a:lnTo>
                        <a:pt x="347" y="139"/>
                      </a:lnTo>
                      <a:lnTo>
                        <a:pt x="345" y="139"/>
                      </a:lnTo>
                      <a:lnTo>
                        <a:pt x="343" y="139"/>
                      </a:lnTo>
                      <a:lnTo>
                        <a:pt x="342" y="139"/>
                      </a:lnTo>
                      <a:lnTo>
                        <a:pt x="342" y="140"/>
                      </a:lnTo>
                      <a:lnTo>
                        <a:pt x="341" y="136"/>
                      </a:lnTo>
                      <a:lnTo>
                        <a:pt x="340" y="133"/>
                      </a:lnTo>
                      <a:lnTo>
                        <a:pt x="339" y="128"/>
                      </a:lnTo>
                      <a:lnTo>
                        <a:pt x="338" y="125"/>
                      </a:lnTo>
                      <a:lnTo>
                        <a:pt x="335" y="121"/>
                      </a:lnTo>
                      <a:lnTo>
                        <a:pt x="332" y="117"/>
                      </a:lnTo>
                      <a:lnTo>
                        <a:pt x="329" y="114"/>
                      </a:lnTo>
                      <a:lnTo>
                        <a:pt x="326" y="111"/>
                      </a:lnTo>
                      <a:lnTo>
                        <a:pt x="323" y="108"/>
                      </a:lnTo>
                      <a:lnTo>
                        <a:pt x="318" y="106"/>
                      </a:lnTo>
                      <a:lnTo>
                        <a:pt x="313" y="104"/>
                      </a:lnTo>
                      <a:lnTo>
                        <a:pt x="309" y="103"/>
                      </a:lnTo>
                      <a:lnTo>
                        <a:pt x="306" y="102"/>
                      </a:lnTo>
                      <a:lnTo>
                        <a:pt x="302" y="102"/>
                      </a:lnTo>
                      <a:lnTo>
                        <a:pt x="300" y="102"/>
                      </a:lnTo>
                      <a:lnTo>
                        <a:pt x="297" y="102"/>
                      </a:lnTo>
                      <a:lnTo>
                        <a:pt x="294" y="102"/>
                      </a:lnTo>
                      <a:lnTo>
                        <a:pt x="292" y="102"/>
                      </a:lnTo>
                      <a:lnTo>
                        <a:pt x="290" y="101"/>
                      </a:lnTo>
                      <a:lnTo>
                        <a:pt x="287" y="100"/>
                      </a:lnTo>
                      <a:lnTo>
                        <a:pt x="272" y="95"/>
                      </a:lnTo>
                      <a:lnTo>
                        <a:pt x="255" y="91"/>
                      </a:lnTo>
                      <a:lnTo>
                        <a:pt x="237" y="87"/>
                      </a:lnTo>
                      <a:lnTo>
                        <a:pt x="217" y="84"/>
                      </a:lnTo>
                      <a:lnTo>
                        <a:pt x="197" y="81"/>
                      </a:lnTo>
                      <a:lnTo>
                        <a:pt x="175" y="79"/>
                      </a:lnTo>
                      <a:lnTo>
                        <a:pt x="155" y="77"/>
                      </a:lnTo>
                      <a:lnTo>
                        <a:pt x="134" y="74"/>
                      </a:lnTo>
                      <a:lnTo>
                        <a:pt x="112" y="72"/>
                      </a:lnTo>
                      <a:lnTo>
                        <a:pt x="91" y="69"/>
                      </a:lnTo>
                      <a:lnTo>
                        <a:pt x="81" y="68"/>
                      </a:lnTo>
                      <a:lnTo>
                        <a:pt x="71" y="65"/>
                      </a:lnTo>
                      <a:lnTo>
                        <a:pt x="60" y="64"/>
                      </a:lnTo>
                      <a:lnTo>
                        <a:pt x="49" y="62"/>
                      </a:lnTo>
                      <a:lnTo>
                        <a:pt x="39" y="60"/>
                      </a:lnTo>
                      <a:lnTo>
                        <a:pt x="30" y="57"/>
                      </a:lnTo>
                      <a:lnTo>
                        <a:pt x="21" y="53"/>
                      </a:lnTo>
                      <a:lnTo>
                        <a:pt x="13" y="48"/>
                      </a:lnTo>
                      <a:lnTo>
                        <a:pt x="6" y="43"/>
                      </a:lnTo>
                      <a:lnTo>
                        <a:pt x="0" y="35"/>
                      </a:lnTo>
                      <a:lnTo>
                        <a:pt x="30" y="26"/>
                      </a:lnTo>
                      <a:lnTo>
                        <a:pt x="66" y="18"/>
                      </a:lnTo>
                      <a:lnTo>
                        <a:pt x="106" y="14"/>
                      </a:lnTo>
                      <a:lnTo>
                        <a:pt x="149" y="10"/>
                      </a:lnTo>
                      <a:lnTo>
                        <a:pt x="192" y="8"/>
                      </a:lnTo>
                      <a:lnTo>
                        <a:pt x="238" y="7"/>
                      </a:lnTo>
                      <a:lnTo>
                        <a:pt x="280" y="6"/>
                      </a:lnTo>
                      <a:lnTo>
                        <a:pt x="321" y="5"/>
                      </a:lnTo>
                      <a:lnTo>
                        <a:pt x="358" y="3"/>
                      </a:lnTo>
                      <a:lnTo>
                        <a:pt x="391" y="0"/>
                      </a:lnTo>
                      <a:lnTo>
                        <a:pt x="409" y="0"/>
                      </a:lnTo>
                      <a:lnTo>
                        <a:pt x="423" y="6"/>
                      </a:lnTo>
                      <a:lnTo>
                        <a:pt x="435" y="15"/>
                      </a:lnTo>
                      <a:lnTo>
                        <a:pt x="446" y="28"/>
                      </a:lnTo>
                      <a:lnTo>
                        <a:pt x="454" y="43"/>
                      </a:lnTo>
                      <a:lnTo>
                        <a:pt x="460" y="60"/>
                      </a:lnTo>
                      <a:lnTo>
                        <a:pt x="466" y="79"/>
                      </a:lnTo>
                      <a:lnTo>
                        <a:pt x="469" y="97"/>
                      </a:lnTo>
                      <a:lnTo>
                        <a:pt x="473" y="115"/>
                      </a:lnTo>
                      <a:lnTo>
                        <a:pt x="476" y="131"/>
                      </a:lnTo>
                      <a:lnTo>
                        <a:pt x="431" y="293"/>
                      </a:lnTo>
                    </a:path>
                  </a:pathLst>
                </a:custGeom>
                <a:solidFill>
                  <a:srgbClr val="B20F21"/>
                </a:solidFill>
                <a:ln w="9525" cap="rnd">
                  <a:noFill/>
                  <a:round/>
                  <a:headEnd/>
                  <a:tailEnd/>
                </a:ln>
              </p:spPr>
              <p:txBody>
                <a:bodyPr/>
                <a:lstStyle/>
                <a:p>
                  <a:endParaRPr lang="en-US"/>
                </a:p>
              </p:txBody>
            </p:sp>
            <p:sp>
              <p:nvSpPr>
                <p:cNvPr id="84809" name="Freeform 841"/>
                <p:cNvSpPr>
                  <a:spLocks noChangeAspect="1"/>
                </p:cNvSpPr>
                <p:nvPr/>
              </p:nvSpPr>
              <p:spPr bwMode="auto">
                <a:xfrm>
                  <a:off x="961" y="3100"/>
                  <a:ext cx="537" cy="253"/>
                </a:xfrm>
                <a:custGeom>
                  <a:avLst/>
                  <a:gdLst>
                    <a:gd name="T0" fmla="*/ 22 w 537"/>
                    <a:gd name="T1" fmla="*/ 61 h 253"/>
                    <a:gd name="T2" fmla="*/ 45 w 537"/>
                    <a:gd name="T3" fmla="*/ 85 h 253"/>
                    <a:gd name="T4" fmla="*/ 71 w 537"/>
                    <a:gd name="T5" fmla="*/ 106 h 253"/>
                    <a:gd name="T6" fmla="*/ 82 w 537"/>
                    <a:gd name="T7" fmla="*/ 122 h 253"/>
                    <a:gd name="T8" fmla="*/ 85 w 537"/>
                    <a:gd name="T9" fmla="*/ 132 h 253"/>
                    <a:gd name="T10" fmla="*/ 89 w 537"/>
                    <a:gd name="T11" fmla="*/ 144 h 253"/>
                    <a:gd name="T12" fmla="*/ 94 w 537"/>
                    <a:gd name="T13" fmla="*/ 155 h 253"/>
                    <a:gd name="T14" fmla="*/ 101 w 537"/>
                    <a:gd name="T15" fmla="*/ 163 h 253"/>
                    <a:gd name="T16" fmla="*/ 121 w 537"/>
                    <a:gd name="T17" fmla="*/ 177 h 253"/>
                    <a:gd name="T18" fmla="*/ 142 w 537"/>
                    <a:gd name="T19" fmla="*/ 187 h 253"/>
                    <a:gd name="T20" fmla="*/ 161 w 537"/>
                    <a:gd name="T21" fmla="*/ 200 h 253"/>
                    <a:gd name="T22" fmla="*/ 170 w 537"/>
                    <a:gd name="T23" fmla="*/ 207 h 253"/>
                    <a:gd name="T24" fmla="*/ 184 w 537"/>
                    <a:gd name="T25" fmla="*/ 216 h 253"/>
                    <a:gd name="T26" fmla="*/ 199 w 537"/>
                    <a:gd name="T27" fmla="*/ 223 h 253"/>
                    <a:gd name="T28" fmla="*/ 212 w 537"/>
                    <a:gd name="T29" fmla="*/ 227 h 253"/>
                    <a:gd name="T30" fmla="*/ 234 w 537"/>
                    <a:gd name="T31" fmla="*/ 225 h 253"/>
                    <a:gd name="T32" fmla="*/ 259 w 537"/>
                    <a:gd name="T33" fmla="*/ 218 h 253"/>
                    <a:gd name="T34" fmla="*/ 279 w 537"/>
                    <a:gd name="T35" fmla="*/ 217 h 253"/>
                    <a:gd name="T36" fmla="*/ 290 w 537"/>
                    <a:gd name="T37" fmla="*/ 228 h 253"/>
                    <a:gd name="T38" fmla="*/ 328 w 537"/>
                    <a:gd name="T39" fmla="*/ 247 h 253"/>
                    <a:gd name="T40" fmla="*/ 379 w 537"/>
                    <a:gd name="T41" fmla="*/ 252 h 253"/>
                    <a:gd name="T42" fmla="*/ 429 w 537"/>
                    <a:gd name="T43" fmla="*/ 234 h 253"/>
                    <a:gd name="T44" fmla="*/ 436 w 537"/>
                    <a:gd name="T45" fmla="*/ 232 h 253"/>
                    <a:gd name="T46" fmla="*/ 448 w 537"/>
                    <a:gd name="T47" fmla="*/ 232 h 253"/>
                    <a:gd name="T48" fmla="*/ 463 w 537"/>
                    <a:gd name="T49" fmla="*/ 232 h 253"/>
                    <a:gd name="T50" fmla="*/ 471 w 537"/>
                    <a:gd name="T51" fmla="*/ 229 h 253"/>
                    <a:gd name="T52" fmla="*/ 492 w 537"/>
                    <a:gd name="T53" fmla="*/ 222 h 253"/>
                    <a:gd name="T54" fmla="*/ 513 w 537"/>
                    <a:gd name="T55" fmla="*/ 215 h 253"/>
                    <a:gd name="T56" fmla="*/ 530 w 537"/>
                    <a:gd name="T57" fmla="*/ 201 h 253"/>
                    <a:gd name="T58" fmla="*/ 536 w 537"/>
                    <a:gd name="T59" fmla="*/ 194 h 253"/>
                    <a:gd name="T60" fmla="*/ 527 w 537"/>
                    <a:gd name="T61" fmla="*/ 194 h 253"/>
                    <a:gd name="T62" fmla="*/ 513 w 537"/>
                    <a:gd name="T63" fmla="*/ 197 h 253"/>
                    <a:gd name="T64" fmla="*/ 502 w 537"/>
                    <a:gd name="T65" fmla="*/ 198 h 253"/>
                    <a:gd name="T66" fmla="*/ 480 w 537"/>
                    <a:gd name="T67" fmla="*/ 199 h 253"/>
                    <a:gd name="T68" fmla="*/ 450 w 537"/>
                    <a:gd name="T69" fmla="*/ 206 h 253"/>
                    <a:gd name="T70" fmla="*/ 422 w 537"/>
                    <a:gd name="T71" fmla="*/ 211 h 253"/>
                    <a:gd name="T72" fmla="*/ 405 w 537"/>
                    <a:gd name="T73" fmla="*/ 213 h 253"/>
                    <a:gd name="T74" fmla="*/ 399 w 537"/>
                    <a:gd name="T75" fmla="*/ 208 h 253"/>
                    <a:gd name="T76" fmla="*/ 394 w 537"/>
                    <a:gd name="T77" fmla="*/ 201 h 253"/>
                    <a:gd name="T78" fmla="*/ 388 w 537"/>
                    <a:gd name="T79" fmla="*/ 195 h 253"/>
                    <a:gd name="T80" fmla="*/ 381 w 537"/>
                    <a:gd name="T81" fmla="*/ 194 h 253"/>
                    <a:gd name="T82" fmla="*/ 367 w 537"/>
                    <a:gd name="T83" fmla="*/ 198 h 253"/>
                    <a:gd name="T84" fmla="*/ 350 w 537"/>
                    <a:gd name="T85" fmla="*/ 201 h 253"/>
                    <a:gd name="T86" fmla="*/ 328 w 537"/>
                    <a:gd name="T87" fmla="*/ 198 h 253"/>
                    <a:gd name="T88" fmla="*/ 320 w 537"/>
                    <a:gd name="T89" fmla="*/ 191 h 253"/>
                    <a:gd name="T90" fmla="*/ 311 w 537"/>
                    <a:gd name="T91" fmla="*/ 184 h 253"/>
                    <a:gd name="T92" fmla="*/ 302 w 537"/>
                    <a:gd name="T93" fmla="*/ 180 h 253"/>
                    <a:gd name="T94" fmla="*/ 293 w 537"/>
                    <a:gd name="T95" fmla="*/ 182 h 253"/>
                    <a:gd name="T96" fmla="*/ 247 w 537"/>
                    <a:gd name="T97" fmla="*/ 191 h 253"/>
                    <a:gd name="T98" fmla="*/ 195 w 537"/>
                    <a:gd name="T99" fmla="*/ 187 h 253"/>
                    <a:gd name="T100" fmla="*/ 145 w 537"/>
                    <a:gd name="T101" fmla="*/ 168 h 253"/>
                    <a:gd name="T102" fmla="*/ 127 w 537"/>
                    <a:gd name="T103" fmla="*/ 153 h 253"/>
                    <a:gd name="T104" fmla="*/ 122 w 537"/>
                    <a:gd name="T105" fmla="*/ 141 h 253"/>
                    <a:gd name="T106" fmla="*/ 124 w 537"/>
                    <a:gd name="T107" fmla="*/ 131 h 253"/>
                    <a:gd name="T108" fmla="*/ 119 w 537"/>
                    <a:gd name="T109" fmla="*/ 124 h 253"/>
                    <a:gd name="T110" fmla="*/ 110 w 537"/>
                    <a:gd name="T111" fmla="*/ 118 h 253"/>
                    <a:gd name="T112" fmla="*/ 90 w 537"/>
                    <a:gd name="T113" fmla="*/ 107 h 253"/>
                    <a:gd name="T114" fmla="*/ 68 w 537"/>
                    <a:gd name="T115" fmla="*/ 90 h 253"/>
                    <a:gd name="T116" fmla="*/ 54 w 537"/>
                    <a:gd name="T117" fmla="*/ 77 h 253"/>
                    <a:gd name="T118" fmla="*/ 34 w 537"/>
                    <a:gd name="T119" fmla="*/ 49 h 253"/>
                    <a:gd name="T120" fmla="*/ 18 w 537"/>
                    <a:gd name="T121" fmla="*/ 24 h 253"/>
                    <a:gd name="T122" fmla="*/ 4 w 537"/>
                    <a:gd name="T123" fmla="*/ 4 h 2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7"/>
                    <a:gd name="T187" fmla="*/ 0 h 253"/>
                    <a:gd name="T188" fmla="*/ 537 w 537"/>
                    <a:gd name="T189" fmla="*/ 253 h 2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7" h="253">
                      <a:moveTo>
                        <a:pt x="19" y="39"/>
                      </a:moveTo>
                      <a:lnTo>
                        <a:pt x="19" y="50"/>
                      </a:lnTo>
                      <a:lnTo>
                        <a:pt x="22" y="61"/>
                      </a:lnTo>
                      <a:lnTo>
                        <a:pt x="28" y="69"/>
                      </a:lnTo>
                      <a:lnTo>
                        <a:pt x="36" y="78"/>
                      </a:lnTo>
                      <a:lnTo>
                        <a:pt x="45" y="85"/>
                      </a:lnTo>
                      <a:lnTo>
                        <a:pt x="54" y="91"/>
                      </a:lnTo>
                      <a:lnTo>
                        <a:pt x="63" y="99"/>
                      </a:lnTo>
                      <a:lnTo>
                        <a:pt x="71" y="106"/>
                      </a:lnTo>
                      <a:lnTo>
                        <a:pt x="77" y="114"/>
                      </a:lnTo>
                      <a:lnTo>
                        <a:pt x="82" y="122"/>
                      </a:lnTo>
                      <a:lnTo>
                        <a:pt x="82" y="125"/>
                      </a:lnTo>
                      <a:lnTo>
                        <a:pt x="84" y="128"/>
                      </a:lnTo>
                      <a:lnTo>
                        <a:pt x="85" y="132"/>
                      </a:lnTo>
                      <a:lnTo>
                        <a:pt x="87" y="136"/>
                      </a:lnTo>
                      <a:lnTo>
                        <a:pt x="88" y="140"/>
                      </a:lnTo>
                      <a:lnTo>
                        <a:pt x="89" y="144"/>
                      </a:lnTo>
                      <a:lnTo>
                        <a:pt x="90" y="149"/>
                      </a:lnTo>
                      <a:lnTo>
                        <a:pt x="92" y="152"/>
                      </a:lnTo>
                      <a:lnTo>
                        <a:pt x="94" y="155"/>
                      </a:lnTo>
                      <a:lnTo>
                        <a:pt x="95" y="157"/>
                      </a:lnTo>
                      <a:lnTo>
                        <a:pt x="101" y="163"/>
                      </a:lnTo>
                      <a:lnTo>
                        <a:pt x="108" y="169"/>
                      </a:lnTo>
                      <a:lnTo>
                        <a:pt x="114" y="173"/>
                      </a:lnTo>
                      <a:lnTo>
                        <a:pt x="121" y="177"/>
                      </a:lnTo>
                      <a:lnTo>
                        <a:pt x="128" y="180"/>
                      </a:lnTo>
                      <a:lnTo>
                        <a:pt x="135" y="183"/>
                      </a:lnTo>
                      <a:lnTo>
                        <a:pt x="142" y="187"/>
                      </a:lnTo>
                      <a:lnTo>
                        <a:pt x="148" y="191"/>
                      </a:lnTo>
                      <a:lnTo>
                        <a:pt x="154" y="195"/>
                      </a:lnTo>
                      <a:lnTo>
                        <a:pt x="161" y="200"/>
                      </a:lnTo>
                      <a:lnTo>
                        <a:pt x="165" y="203"/>
                      </a:lnTo>
                      <a:lnTo>
                        <a:pt x="170" y="207"/>
                      </a:lnTo>
                      <a:lnTo>
                        <a:pt x="174" y="211"/>
                      </a:lnTo>
                      <a:lnTo>
                        <a:pt x="180" y="214"/>
                      </a:lnTo>
                      <a:lnTo>
                        <a:pt x="184" y="216"/>
                      </a:lnTo>
                      <a:lnTo>
                        <a:pt x="189" y="219"/>
                      </a:lnTo>
                      <a:lnTo>
                        <a:pt x="194" y="221"/>
                      </a:lnTo>
                      <a:lnTo>
                        <a:pt x="199" y="223"/>
                      </a:lnTo>
                      <a:lnTo>
                        <a:pt x="205" y="225"/>
                      </a:lnTo>
                      <a:lnTo>
                        <a:pt x="212" y="227"/>
                      </a:lnTo>
                      <a:lnTo>
                        <a:pt x="218" y="228"/>
                      </a:lnTo>
                      <a:lnTo>
                        <a:pt x="225" y="227"/>
                      </a:lnTo>
                      <a:lnTo>
                        <a:pt x="234" y="225"/>
                      </a:lnTo>
                      <a:lnTo>
                        <a:pt x="242" y="223"/>
                      </a:lnTo>
                      <a:lnTo>
                        <a:pt x="251" y="220"/>
                      </a:lnTo>
                      <a:lnTo>
                        <a:pt x="259" y="218"/>
                      </a:lnTo>
                      <a:lnTo>
                        <a:pt x="267" y="217"/>
                      </a:lnTo>
                      <a:lnTo>
                        <a:pt x="273" y="216"/>
                      </a:lnTo>
                      <a:lnTo>
                        <a:pt x="279" y="217"/>
                      </a:lnTo>
                      <a:lnTo>
                        <a:pt x="283" y="220"/>
                      </a:lnTo>
                      <a:lnTo>
                        <a:pt x="290" y="228"/>
                      </a:lnTo>
                      <a:lnTo>
                        <a:pt x="301" y="236"/>
                      </a:lnTo>
                      <a:lnTo>
                        <a:pt x="314" y="243"/>
                      </a:lnTo>
                      <a:lnTo>
                        <a:pt x="328" y="247"/>
                      </a:lnTo>
                      <a:lnTo>
                        <a:pt x="345" y="251"/>
                      </a:lnTo>
                      <a:lnTo>
                        <a:pt x="362" y="252"/>
                      </a:lnTo>
                      <a:lnTo>
                        <a:pt x="379" y="252"/>
                      </a:lnTo>
                      <a:lnTo>
                        <a:pt x="396" y="248"/>
                      </a:lnTo>
                      <a:lnTo>
                        <a:pt x="413" y="243"/>
                      </a:lnTo>
                      <a:lnTo>
                        <a:pt x="429" y="234"/>
                      </a:lnTo>
                      <a:lnTo>
                        <a:pt x="432" y="233"/>
                      </a:lnTo>
                      <a:lnTo>
                        <a:pt x="436" y="232"/>
                      </a:lnTo>
                      <a:lnTo>
                        <a:pt x="440" y="232"/>
                      </a:lnTo>
                      <a:lnTo>
                        <a:pt x="445" y="232"/>
                      </a:lnTo>
                      <a:lnTo>
                        <a:pt x="448" y="232"/>
                      </a:lnTo>
                      <a:lnTo>
                        <a:pt x="454" y="232"/>
                      </a:lnTo>
                      <a:lnTo>
                        <a:pt x="458" y="232"/>
                      </a:lnTo>
                      <a:lnTo>
                        <a:pt x="463" y="232"/>
                      </a:lnTo>
                      <a:lnTo>
                        <a:pt x="467" y="231"/>
                      </a:lnTo>
                      <a:lnTo>
                        <a:pt x="471" y="229"/>
                      </a:lnTo>
                      <a:lnTo>
                        <a:pt x="478" y="226"/>
                      </a:lnTo>
                      <a:lnTo>
                        <a:pt x="485" y="225"/>
                      </a:lnTo>
                      <a:lnTo>
                        <a:pt x="492" y="222"/>
                      </a:lnTo>
                      <a:lnTo>
                        <a:pt x="499" y="220"/>
                      </a:lnTo>
                      <a:lnTo>
                        <a:pt x="506" y="217"/>
                      </a:lnTo>
                      <a:lnTo>
                        <a:pt x="513" y="215"/>
                      </a:lnTo>
                      <a:lnTo>
                        <a:pt x="519" y="211"/>
                      </a:lnTo>
                      <a:lnTo>
                        <a:pt x="525" y="207"/>
                      </a:lnTo>
                      <a:lnTo>
                        <a:pt x="530" y="201"/>
                      </a:lnTo>
                      <a:lnTo>
                        <a:pt x="536" y="195"/>
                      </a:lnTo>
                      <a:lnTo>
                        <a:pt x="536" y="194"/>
                      </a:lnTo>
                      <a:lnTo>
                        <a:pt x="534" y="193"/>
                      </a:lnTo>
                      <a:lnTo>
                        <a:pt x="530" y="193"/>
                      </a:lnTo>
                      <a:lnTo>
                        <a:pt x="527" y="194"/>
                      </a:lnTo>
                      <a:lnTo>
                        <a:pt x="522" y="194"/>
                      </a:lnTo>
                      <a:lnTo>
                        <a:pt x="517" y="196"/>
                      </a:lnTo>
                      <a:lnTo>
                        <a:pt x="513" y="197"/>
                      </a:lnTo>
                      <a:lnTo>
                        <a:pt x="508" y="198"/>
                      </a:lnTo>
                      <a:lnTo>
                        <a:pt x="505" y="198"/>
                      </a:lnTo>
                      <a:lnTo>
                        <a:pt x="502" y="198"/>
                      </a:lnTo>
                      <a:lnTo>
                        <a:pt x="490" y="198"/>
                      </a:lnTo>
                      <a:lnTo>
                        <a:pt x="480" y="199"/>
                      </a:lnTo>
                      <a:lnTo>
                        <a:pt x="470" y="200"/>
                      </a:lnTo>
                      <a:lnTo>
                        <a:pt x="459" y="203"/>
                      </a:lnTo>
                      <a:lnTo>
                        <a:pt x="450" y="206"/>
                      </a:lnTo>
                      <a:lnTo>
                        <a:pt x="440" y="207"/>
                      </a:lnTo>
                      <a:lnTo>
                        <a:pt x="430" y="210"/>
                      </a:lnTo>
                      <a:lnTo>
                        <a:pt x="422" y="211"/>
                      </a:lnTo>
                      <a:lnTo>
                        <a:pt x="413" y="213"/>
                      </a:lnTo>
                      <a:lnTo>
                        <a:pt x="405" y="213"/>
                      </a:lnTo>
                      <a:lnTo>
                        <a:pt x="402" y="212"/>
                      </a:lnTo>
                      <a:lnTo>
                        <a:pt x="399" y="211"/>
                      </a:lnTo>
                      <a:lnTo>
                        <a:pt x="399" y="208"/>
                      </a:lnTo>
                      <a:lnTo>
                        <a:pt x="397" y="207"/>
                      </a:lnTo>
                      <a:lnTo>
                        <a:pt x="396" y="204"/>
                      </a:lnTo>
                      <a:lnTo>
                        <a:pt x="394" y="201"/>
                      </a:lnTo>
                      <a:lnTo>
                        <a:pt x="393" y="198"/>
                      </a:lnTo>
                      <a:lnTo>
                        <a:pt x="390" y="197"/>
                      </a:lnTo>
                      <a:lnTo>
                        <a:pt x="388" y="195"/>
                      </a:lnTo>
                      <a:lnTo>
                        <a:pt x="385" y="194"/>
                      </a:lnTo>
                      <a:lnTo>
                        <a:pt x="381" y="194"/>
                      </a:lnTo>
                      <a:lnTo>
                        <a:pt x="376" y="194"/>
                      </a:lnTo>
                      <a:lnTo>
                        <a:pt x="372" y="196"/>
                      </a:lnTo>
                      <a:lnTo>
                        <a:pt x="367" y="198"/>
                      </a:lnTo>
                      <a:lnTo>
                        <a:pt x="362" y="199"/>
                      </a:lnTo>
                      <a:lnTo>
                        <a:pt x="356" y="200"/>
                      </a:lnTo>
                      <a:lnTo>
                        <a:pt x="350" y="201"/>
                      </a:lnTo>
                      <a:lnTo>
                        <a:pt x="344" y="200"/>
                      </a:lnTo>
                      <a:lnTo>
                        <a:pt x="336" y="200"/>
                      </a:lnTo>
                      <a:lnTo>
                        <a:pt x="328" y="198"/>
                      </a:lnTo>
                      <a:lnTo>
                        <a:pt x="325" y="194"/>
                      </a:lnTo>
                      <a:lnTo>
                        <a:pt x="320" y="191"/>
                      </a:lnTo>
                      <a:lnTo>
                        <a:pt x="317" y="189"/>
                      </a:lnTo>
                      <a:lnTo>
                        <a:pt x="314" y="186"/>
                      </a:lnTo>
                      <a:lnTo>
                        <a:pt x="311" y="184"/>
                      </a:lnTo>
                      <a:lnTo>
                        <a:pt x="308" y="182"/>
                      </a:lnTo>
                      <a:lnTo>
                        <a:pt x="306" y="180"/>
                      </a:lnTo>
                      <a:lnTo>
                        <a:pt x="302" y="180"/>
                      </a:lnTo>
                      <a:lnTo>
                        <a:pt x="298" y="180"/>
                      </a:lnTo>
                      <a:lnTo>
                        <a:pt x="293" y="182"/>
                      </a:lnTo>
                      <a:lnTo>
                        <a:pt x="279" y="186"/>
                      </a:lnTo>
                      <a:lnTo>
                        <a:pt x="263" y="189"/>
                      </a:lnTo>
                      <a:lnTo>
                        <a:pt x="247" y="191"/>
                      </a:lnTo>
                      <a:lnTo>
                        <a:pt x="230" y="191"/>
                      </a:lnTo>
                      <a:lnTo>
                        <a:pt x="213" y="190"/>
                      </a:lnTo>
                      <a:lnTo>
                        <a:pt x="195" y="187"/>
                      </a:lnTo>
                      <a:lnTo>
                        <a:pt x="178" y="183"/>
                      </a:lnTo>
                      <a:lnTo>
                        <a:pt x="162" y="176"/>
                      </a:lnTo>
                      <a:lnTo>
                        <a:pt x="145" y="168"/>
                      </a:lnTo>
                      <a:lnTo>
                        <a:pt x="131" y="158"/>
                      </a:lnTo>
                      <a:lnTo>
                        <a:pt x="127" y="153"/>
                      </a:lnTo>
                      <a:lnTo>
                        <a:pt x="124" y="149"/>
                      </a:lnTo>
                      <a:lnTo>
                        <a:pt x="122" y="145"/>
                      </a:lnTo>
                      <a:lnTo>
                        <a:pt x="122" y="141"/>
                      </a:lnTo>
                      <a:lnTo>
                        <a:pt x="123" y="137"/>
                      </a:lnTo>
                      <a:lnTo>
                        <a:pt x="123" y="135"/>
                      </a:lnTo>
                      <a:lnTo>
                        <a:pt x="124" y="131"/>
                      </a:lnTo>
                      <a:lnTo>
                        <a:pt x="124" y="128"/>
                      </a:lnTo>
                      <a:lnTo>
                        <a:pt x="122" y="126"/>
                      </a:lnTo>
                      <a:lnTo>
                        <a:pt x="119" y="124"/>
                      </a:lnTo>
                      <a:lnTo>
                        <a:pt x="115" y="122"/>
                      </a:lnTo>
                      <a:lnTo>
                        <a:pt x="110" y="118"/>
                      </a:lnTo>
                      <a:lnTo>
                        <a:pt x="104" y="115"/>
                      </a:lnTo>
                      <a:lnTo>
                        <a:pt x="97" y="111"/>
                      </a:lnTo>
                      <a:lnTo>
                        <a:pt x="90" y="107"/>
                      </a:lnTo>
                      <a:lnTo>
                        <a:pt x="82" y="101"/>
                      </a:lnTo>
                      <a:lnTo>
                        <a:pt x="74" y="96"/>
                      </a:lnTo>
                      <a:lnTo>
                        <a:pt x="68" y="90"/>
                      </a:lnTo>
                      <a:lnTo>
                        <a:pt x="61" y="83"/>
                      </a:lnTo>
                      <a:lnTo>
                        <a:pt x="54" y="77"/>
                      </a:lnTo>
                      <a:lnTo>
                        <a:pt x="46" y="68"/>
                      </a:lnTo>
                      <a:lnTo>
                        <a:pt x="39" y="59"/>
                      </a:lnTo>
                      <a:lnTo>
                        <a:pt x="34" y="49"/>
                      </a:lnTo>
                      <a:lnTo>
                        <a:pt x="28" y="40"/>
                      </a:lnTo>
                      <a:lnTo>
                        <a:pt x="22" y="32"/>
                      </a:lnTo>
                      <a:lnTo>
                        <a:pt x="18" y="24"/>
                      </a:lnTo>
                      <a:lnTo>
                        <a:pt x="13" y="17"/>
                      </a:lnTo>
                      <a:lnTo>
                        <a:pt x="8" y="9"/>
                      </a:lnTo>
                      <a:lnTo>
                        <a:pt x="4" y="4"/>
                      </a:lnTo>
                      <a:lnTo>
                        <a:pt x="0" y="0"/>
                      </a:lnTo>
                      <a:lnTo>
                        <a:pt x="19" y="39"/>
                      </a:lnTo>
                    </a:path>
                  </a:pathLst>
                </a:custGeom>
                <a:solidFill>
                  <a:srgbClr val="B20F21"/>
                </a:solidFill>
                <a:ln w="9525" cap="rnd">
                  <a:noFill/>
                  <a:round/>
                  <a:headEnd/>
                  <a:tailEnd/>
                </a:ln>
              </p:spPr>
              <p:txBody>
                <a:bodyPr/>
                <a:lstStyle/>
                <a:p>
                  <a:endParaRPr lang="en-US"/>
                </a:p>
              </p:txBody>
            </p:sp>
            <p:sp>
              <p:nvSpPr>
                <p:cNvPr id="84810" name="Freeform 842"/>
                <p:cNvSpPr>
                  <a:spLocks noChangeAspect="1"/>
                </p:cNvSpPr>
                <p:nvPr/>
              </p:nvSpPr>
              <p:spPr bwMode="auto">
                <a:xfrm>
                  <a:off x="1400" y="3022"/>
                  <a:ext cx="148" cy="823"/>
                </a:xfrm>
                <a:custGeom>
                  <a:avLst/>
                  <a:gdLst>
                    <a:gd name="T0" fmla="*/ 0 w 148"/>
                    <a:gd name="T1" fmla="*/ 0 h 823"/>
                    <a:gd name="T2" fmla="*/ 3 w 148"/>
                    <a:gd name="T3" fmla="*/ 10 h 823"/>
                    <a:gd name="T4" fmla="*/ 14 w 148"/>
                    <a:gd name="T5" fmla="*/ 41 h 823"/>
                    <a:gd name="T6" fmla="*/ 28 w 148"/>
                    <a:gd name="T7" fmla="*/ 90 h 823"/>
                    <a:gd name="T8" fmla="*/ 45 w 148"/>
                    <a:gd name="T9" fmla="*/ 157 h 823"/>
                    <a:gd name="T10" fmla="*/ 62 w 148"/>
                    <a:gd name="T11" fmla="*/ 238 h 823"/>
                    <a:gd name="T12" fmla="*/ 78 w 148"/>
                    <a:gd name="T13" fmla="*/ 334 h 823"/>
                    <a:gd name="T14" fmla="*/ 90 w 148"/>
                    <a:gd name="T15" fmla="*/ 441 h 823"/>
                    <a:gd name="T16" fmla="*/ 96 w 148"/>
                    <a:gd name="T17" fmla="*/ 560 h 823"/>
                    <a:gd name="T18" fmla="*/ 95 w 148"/>
                    <a:gd name="T19" fmla="*/ 687 h 823"/>
                    <a:gd name="T20" fmla="*/ 85 w 148"/>
                    <a:gd name="T21" fmla="*/ 822 h 823"/>
                    <a:gd name="T22" fmla="*/ 107 w 148"/>
                    <a:gd name="T23" fmla="*/ 822 h 823"/>
                    <a:gd name="T24" fmla="*/ 112 w 148"/>
                    <a:gd name="T25" fmla="*/ 822 h 823"/>
                    <a:gd name="T26" fmla="*/ 112 w 148"/>
                    <a:gd name="T27" fmla="*/ 822 h 823"/>
                    <a:gd name="T28" fmla="*/ 129 w 148"/>
                    <a:gd name="T29" fmla="*/ 696 h 823"/>
                    <a:gd name="T30" fmla="*/ 139 w 148"/>
                    <a:gd name="T31" fmla="*/ 583 h 823"/>
                    <a:gd name="T32" fmla="*/ 145 w 148"/>
                    <a:gd name="T33" fmla="*/ 481 h 823"/>
                    <a:gd name="T34" fmla="*/ 147 w 148"/>
                    <a:gd name="T35" fmla="*/ 389 h 823"/>
                    <a:gd name="T36" fmla="*/ 145 w 148"/>
                    <a:gd name="T37" fmla="*/ 310 h 823"/>
                    <a:gd name="T38" fmla="*/ 140 w 148"/>
                    <a:gd name="T39" fmla="*/ 242 h 823"/>
                    <a:gd name="T40" fmla="*/ 136 w 148"/>
                    <a:gd name="T41" fmla="*/ 190 h 823"/>
                    <a:gd name="T42" fmla="*/ 130 w 148"/>
                    <a:gd name="T43" fmla="*/ 151 h 823"/>
                    <a:gd name="T44" fmla="*/ 128 w 148"/>
                    <a:gd name="T45" fmla="*/ 127 h 823"/>
                    <a:gd name="T46" fmla="*/ 126 w 148"/>
                    <a:gd name="T47" fmla="*/ 118 h 823"/>
                    <a:gd name="T48" fmla="*/ 0 w 148"/>
                    <a:gd name="T49" fmla="*/ 0 h 8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
                    <a:gd name="T76" fmla="*/ 0 h 823"/>
                    <a:gd name="T77" fmla="*/ 148 w 148"/>
                    <a:gd name="T78" fmla="*/ 823 h 8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 h="823">
                      <a:moveTo>
                        <a:pt x="0" y="0"/>
                      </a:moveTo>
                      <a:lnTo>
                        <a:pt x="3" y="10"/>
                      </a:lnTo>
                      <a:lnTo>
                        <a:pt x="14" y="41"/>
                      </a:lnTo>
                      <a:lnTo>
                        <a:pt x="28" y="90"/>
                      </a:lnTo>
                      <a:lnTo>
                        <a:pt x="45" y="157"/>
                      </a:lnTo>
                      <a:lnTo>
                        <a:pt x="62" y="238"/>
                      </a:lnTo>
                      <a:lnTo>
                        <a:pt x="78" y="334"/>
                      </a:lnTo>
                      <a:lnTo>
                        <a:pt x="90" y="441"/>
                      </a:lnTo>
                      <a:lnTo>
                        <a:pt x="96" y="560"/>
                      </a:lnTo>
                      <a:lnTo>
                        <a:pt x="95" y="687"/>
                      </a:lnTo>
                      <a:lnTo>
                        <a:pt x="85" y="822"/>
                      </a:lnTo>
                      <a:lnTo>
                        <a:pt x="107" y="822"/>
                      </a:lnTo>
                      <a:lnTo>
                        <a:pt x="112" y="822"/>
                      </a:lnTo>
                      <a:lnTo>
                        <a:pt x="129" y="696"/>
                      </a:lnTo>
                      <a:lnTo>
                        <a:pt x="139" y="583"/>
                      </a:lnTo>
                      <a:lnTo>
                        <a:pt x="145" y="481"/>
                      </a:lnTo>
                      <a:lnTo>
                        <a:pt x="147" y="389"/>
                      </a:lnTo>
                      <a:lnTo>
                        <a:pt x="145" y="310"/>
                      </a:lnTo>
                      <a:lnTo>
                        <a:pt x="140" y="242"/>
                      </a:lnTo>
                      <a:lnTo>
                        <a:pt x="136" y="190"/>
                      </a:lnTo>
                      <a:lnTo>
                        <a:pt x="130" y="151"/>
                      </a:lnTo>
                      <a:lnTo>
                        <a:pt x="128" y="127"/>
                      </a:lnTo>
                      <a:lnTo>
                        <a:pt x="126" y="118"/>
                      </a:lnTo>
                      <a:lnTo>
                        <a:pt x="0" y="0"/>
                      </a:lnTo>
                    </a:path>
                  </a:pathLst>
                </a:custGeom>
                <a:solidFill>
                  <a:srgbClr val="FFC1C1"/>
                </a:solidFill>
                <a:ln w="9525" cap="rnd">
                  <a:noFill/>
                  <a:round/>
                  <a:headEnd/>
                  <a:tailEnd/>
                </a:ln>
              </p:spPr>
              <p:txBody>
                <a:bodyPr/>
                <a:lstStyle/>
                <a:p>
                  <a:endParaRPr lang="en-US"/>
                </a:p>
              </p:txBody>
            </p:sp>
            <p:sp>
              <p:nvSpPr>
                <p:cNvPr id="84811" name="Freeform 843"/>
                <p:cNvSpPr>
                  <a:spLocks noChangeAspect="1"/>
                </p:cNvSpPr>
                <p:nvPr/>
              </p:nvSpPr>
              <p:spPr bwMode="auto">
                <a:xfrm>
                  <a:off x="1400" y="3022"/>
                  <a:ext cx="98" cy="823"/>
                </a:xfrm>
                <a:custGeom>
                  <a:avLst/>
                  <a:gdLst>
                    <a:gd name="T0" fmla="*/ 0 w 98"/>
                    <a:gd name="T1" fmla="*/ 0 h 823"/>
                    <a:gd name="T2" fmla="*/ 3 w 98"/>
                    <a:gd name="T3" fmla="*/ 10 h 823"/>
                    <a:gd name="T4" fmla="*/ 14 w 98"/>
                    <a:gd name="T5" fmla="*/ 41 h 823"/>
                    <a:gd name="T6" fmla="*/ 28 w 98"/>
                    <a:gd name="T7" fmla="*/ 90 h 823"/>
                    <a:gd name="T8" fmla="*/ 45 w 98"/>
                    <a:gd name="T9" fmla="*/ 157 h 823"/>
                    <a:gd name="T10" fmla="*/ 62 w 98"/>
                    <a:gd name="T11" fmla="*/ 238 h 823"/>
                    <a:gd name="T12" fmla="*/ 79 w 98"/>
                    <a:gd name="T13" fmla="*/ 334 h 823"/>
                    <a:gd name="T14" fmla="*/ 90 w 98"/>
                    <a:gd name="T15" fmla="*/ 441 h 823"/>
                    <a:gd name="T16" fmla="*/ 97 w 98"/>
                    <a:gd name="T17" fmla="*/ 560 h 823"/>
                    <a:gd name="T18" fmla="*/ 96 w 98"/>
                    <a:gd name="T19" fmla="*/ 687 h 823"/>
                    <a:gd name="T20" fmla="*/ 85 w 98"/>
                    <a:gd name="T21" fmla="*/ 822 h 8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823"/>
                    <a:gd name="T35" fmla="*/ 98 w 98"/>
                    <a:gd name="T36" fmla="*/ 823 h 8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823">
                      <a:moveTo>
                        <a:pt x="0" y="0"/>
                      </a:moveTo>
                      <a:lnTo>
                        <a:pt x="3" y="10"/>
                      </a:lnTo>
                      <a:lnTo>
                        <a:pt x="14" y="41"/>
                      </a:lnTo>
                      <a:lnTo>
                        <a:pt x="28" y="90"/>
                      </a:lnTo>
                      <a:lnTo>
                        <a:pt x="45" y="157"/>
                      </a:lnTo>
                      <a:lnTo>
                        <a:pt x="62" y="238"/>
                      </a:lnTo>
                      <a:lnTo>
                        <a:pt x="79" y="334"/>
                      </a:lnTo>
                      <a:lnTo>
                        <a:pt x="90" y="441"/>
                      </a:lnTo>
                      <a:lnTo>
                        <a:pt x="97" y="560"/>
                      </a:lnTo>
                      <a:lnTo>
                        <a:pt x="96" y="687"/>
                      </a:lnTo>
                      <a:lnTo>
                        <a:pt x="85" y="822"/>
                      </a:lnTo>
                    </a:path>
                  </a:pathLst>
                </a:custGeom>
                <a:solidFill>
                  <a:srgbClr val="B20F21"/>
                </a:solidFill>
                <a:ln w="12700" cap="rnd">
                  <a:solidFill>
                    <a:srgbClr val="000000"/>
                  </a:solidFill>
                  <a:round/>
                  <a:headEnd type="none" w="sm" len="sm"/>
                  <a:tailEnd type="none" w="sm" len="sm"/>
                </a:ln>
              </p:spPr>
              <p:txBody>
                <a:bodyPr/>
                <a:lstStyle/>
                <a:p>
                  <a:endParaRPr lang="en-US"/>
                </a:p>
              </p:txBody>
            </p:sp>
            <p:sp>
              <p:nvSpPr>
                <p:cNvPr id="84812" name="Freeform 844"/>
                <p:cNvSpPr>
                  <a:spLocks noChangeAspect="1"/>
                </p:cNvSpPr>
                <p:nvPr/>
              </p:nvSpPr>
              <p:spPr bwMode="auto">
                <a:xfrm>
                  <a:off x="1650" y="3343"/>
                  <a:ext cx="134" cy="502"/>
                </a:xfrm>
                <a:custGeom>
                  <a:avLst/>
                  <a:gdLst>
                    <a:gd name="T0" fmla="*/ 0 w 134"/>
                    <a:gd name="T1" fmla="*/ 498 h 502"/>
                    <a:gd name="T2" fmla="*/ 12 w 134"/>
                    <a:gd name="T3" fmla="*/ 450 h 502"/>
                    <a:gd name="T4" fmla="*/ 26 w 134"/>
                    <a:gd name="T5" fmla="*/ 393 h 502"/>
                    <a:gd name="T6" fmla="*/ 37 w 134"/>
                    <a:gd name="T7" fmla="*/ 330 h 502"/>
                    <a:gd name="T8" fmla="*/ 49 w 134"/>
                    <a:gd name="T9" fmla="*/ 264 h 502"/>
                    <a:gd name="T10" fmla="*/ 60 w 134"/>
                    <a:gd name="T11" fmla="*/ 198 h 502"/>
                    <a:gd name="T12" fmla="*/ 69 w 134"/>
                    <a:gd name="T13" fmla="*/ 137 h 502"/>
                    <a:gd name="T14" fmla="*/ 77 w 134"/>
                    <a:gd name="T15" fmla="*/ 83 h 502"/>
                    <a:gd name="T16" fmla="*/ 83 w 134"/>
                    <a:gd name="T17" fmla="*/ 41 h 502"/>
                    <a:gd name="T18" fmla="*/ 87 w 134"/>
                    <a:gd name="T19" fmla="*/ 13 h 502"/>
                    <a:gd name="T20" fmla="*/ 88 w 134"/>
                    <a:gd name="T21" fmla="*/ 2 h 502"/>
                    <a:gd name="T22" fmla="*/ 133 w 134"/>
                    <a:gd name="T23" fmla="*/ 0 h 502"/>
                    <a:gd name="T24" fmla="*/ 133 w 134"/>
                    <a:gd name="T25" fmla="*/ 0 h 502"/>
                    <a:gd name="T26" fmla="*/ 128 w 134"/>
                    <a:gd name="T27" fmla="*/ 12 h 502"/>
                    <a:gd name="T28" fmla="*/ 120 w 134"/>
                    <a:gd name="T29" fmla="*/ 47 h 502"/>
                    <a:gd name="T30" fmla="*/ 106 w 134"/>
                    <a:gd name="T31" fmla="*/ 99 h 502"/>
                    <a:gd name="T32" fmla="*/ 88 w 134"/>
                    <a:gd name="T33" fmla="*/ 163 h 502"/>
                    <a:gd name="T34" fmla="*/ 70 w 134"/>
                    <a:gd name="T35" fmla="*/ 233 h 502"/>
                    <a:gd name="T36" fmla="*/ 52 w 134"/>
                    <a:gd name="T37" fmla="*/ 304 h 502"/>
                    <a:gd name="T38" fmla="*/ 35 w 134"/>
                    <a:gd name="T39" fmla="*/ 373 h 502"/>
                    <a:gd name="T40" fmla="*/ 20 w 134"/>
                    <a:gd name="T41" fmla="*/ 431 h 502"/>
                    <a:gd name="T42" fmla="*/ 11 w 134"/>
                    <a:gd name="T43" fmla="*/ 475 h 502"/>
                    <a:gd name="T44" fmla="*/ 8 w 134"/>
                    <a:gd name="T45" fmla="*/ 501 h 502"/>
                    <a:gd name="T46" fmla="*/ 0 w 134"/>
                    <a:gd name="T47" fmla="*/ 498 h 5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4"/>
                    <a:gd name="T73" fmla="*/ 0 h 502"/>
                    <a:gd name="T74" fmla="*/ 134 w 134"/>
                    <a:gd name="T75" fmla="*/ 502 h 50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4" h="502">
                      <a:moveTo>
                        <a:pt x="0" y="498"/>
                      </a:moveTo>
                      <a:lnTo>
                        <a:pt x="12" y="450"/>
                      </a:lnTo>
                      <a:lnTo>
                        <a:pt x="26" y="393"/>
                      </a:lnTo>
                      <a:lnTo>
                        <a:pt x="37" y="330"/>
                      </a:lnTo>
                      <a:lnTo>
                        <a:pt x="49" y="264"/>
                      </a:lnTo>
                      <a:lnTo>
                        <a:pt x="60" y="198"/>
                      </a:lnTo>
                      <a:lnTo>
                        <a:pt x="69" y="137"/>
                      </a:lnTo>
                      <a:lnTo>
                        <a:pt x="77" y="83"/>
                      </a:lnTo>
                      <a:lnTo>
                        <a:pt x="83" y="41"/>
                      </a:lnTo>
                      <a:lnTo>
                        <a:pt x="87" y="13"/>
                      </a:lnTo>
                      <a:lnTo>
                        <a:pt x="88" y="2"/>
                      </a:lnTo>
                      <a:lnTo>
                        <a:pt x="133" y="0"/>
                      </a:lnTo>
                      <a:lnTo>
                        <a:pt x="128" y="12"/>
                      </a:lnTo>
                      <a:lnTo>
                        <a:pt x="120" y="47"/>
                      </a:lnTo>
                      <a:lnTo>
                        <a:pt x="106" y="99"/>
                      </a:lnTo>
                      <a:lnTo>
                        <a:pt x="88" y="163"/>
                      </a:lnTo>
                      <a:lnTo>
                        <a:pt x="70" y="233"/>
                      </a:lnTo>
                      <a:lnTo>
                        <a:pt x="52" y="304"/>
                      </a:lnTo>
                      <a:lnTo>
                        <a:pt x="35" y="373"/>
                      </a:lnTo>
                      <a:lnTo>
                        <a:pt x="20" y="431"/>
                      </a:lnTo>
                      <a:lnTo>
                        <a:pt x="11" y="475"/>
                      </a:lnTo>
                      <a:lnTo>
                        <a:pt x="8" y="501"/>
                      </a:lnTo>
                      <a:lnTo>
                        <a:pt x="0" y="498"/>
                      </a:lnTo>
                    </a:path>
                  </a:pathLst>
                </a:custGeom>
                <a:solidFill>
                  <a:srgbClr val="B20F21"/>
                </a:solidFill>
                <a:ln w="9525" cap="rnd">
                  <a:noFill/>
                  <a:round/>
                  <a:headEnd/>
                  <a:tailEnd/>
                </a:ln>
              </p:spPr>
              <p:txBody>
                <a:bodyPr/>
                <a:lstStyle/>
                <a:p>
                  <a:endParaRPr lang="en-US"/>
                </a:p>
              </p:txBody>
            </p:sp>
            <p:sp>
              <p:nvSpPr>
                <p:cNvPr id="84813" name="Freeform 845"/>
                <p:cNvSpPr>
                  <a:spLocks noChangeAspect="1"/>
                </p:cNvSpPr>
                <p:nvPr/>
              </p:nvSpPr>
              <p:spPr bwMode="auto">
                <a:xfrm>
                  <a:off x="1381" y="2989"/>
                  <a:ext cx="623" cy="370"/>
                </a:xfrm>
                <a:custGeom>
                  <a:avLst/>
                  <a:gdLst>
                    <a:gd name="T0" fmla="*/ 622 w 623"/>
                    <a:gd name="T1" fmla="*/ 13 h 370"/>
                    <a:gd name="T2" fmla="*/ 613 w 623"/>
                    <a:gd name="T3" fmla="*/ 18 h 370"/>
                    <a:gd name="T4" fmla="*/ 607 w 623"/>
                    <a:gd name="T5" fmla="*/ 27 h 370"/>
                    <a:gd name="T6" fmla="*/ 601 w 623"/>
                    <a:gd name="T7" fmla="*/ 41 h 370"/>
                    <a:gd name="T8" fmla="*/ 594 w 623"/>
                    <a:gd name="T9" fmla="*/ 57 h 370"/>
                    <a:gd name="T10" fmla="*/ 590 w 623"/>
                    <a:gd name="T11" fmla="*/ 75 h 370"/>
                    <a:gd name="T12" fmla="*/ 585 w 623"/>
                    <a:gd name="T13" fmla="*/ 94 h 370"/>
                    <a:gd name="T14" fmla="*/ 581 w 623"/>
                    <a:gd name="T15" fmla="*/ 111 h 370"/>
                    <a:gd name="T16" fmla="*/ 578 w 623"/>
                    <a:gd name="T17" fmla="*/ 127 h 370"/>
                    <a:gd name="T18" fmla="*/ 575 w 623"/>
                    <a:gd name="T19" fmla="*/ 140 h 370"/>
                    <a:gd name="T20" fmla="*/ 573 w 623"/>
                    <a:gd name="T21" fmla="*/ 148 h 370"/>
                    <a:gd name="T22" fmla="*/ 573 w 623"/>
                    <a:gd name="T23" fmla="*/ 148 h 370"/>
                    <a:gd name="T24" fmla="*/ 544 w 623"/>
                    <a:gd name="T25" fmla="*/ 217 h 370"/>
                    <a:gd name="T26" fmla="*/ 516 w 623"/>
                    <a:gd name="T27" fmla="*/ 271 h 370"/>
                    <a:gd name="T28" fmla="*/ 488 w 623"/>
                    <a:gd name="T29" fmla="*/ 312 h 370"/>
                    <a:gd name="T30" fmla="*/ 459 w 623"/>
                    <a:gd name="T31" fmla="*/ 340 h 370"/>
                    <a:gd name="T32" fmla="*/ 429 w 623"/>
                    <a:gd name="T33" fmla="*/ 358 h 370"/>
                    <a:gd name="T34" fmla="*/ 397 w 623"/>
                    <a:gd name="T35" fmla="*/ 367 h 370"/>
                    <a:gd name="T36" fmla="*/ 362 w 623"/>
                    <a:gd name="T37" fmla="*/ 369 h 370"/>
                    <a:gd name="T38" fmla="*/ 324 w 623"/>
                    <a:gd name="T39" fmla="*/ 365 h 370"/>
                    <a:gd name="T40" fmla="*/ 282 w 623"/>
                    <a:gd name="T41" fmla="*/ 358 h 370"/>
                    <a:gd name="T42" fmla="*/ 236 w 623"/>
                    <a:gd name="T43" fmla="*/ 348 h 370"/>
                    <a:gd name="T44" fmla="*/ 236 w 623"/>
                    <a:gd name="T45" fmla="*/ 348 h 370"/>
                    <a:gd name="T46" fmla="*/ 213 w 623"/>
                    <a:gd name="T47" fmla="*/ 339 h 370"/>
                    <a:gd name="T48" fmla="*/ 195 w 623"/>
                    <a:gd name="T49" fmla="*/ 322 h 370"/>
                    <a:gd name="T50" fmla="*/ 182 w 623"/>
                    <a:gd name="T51" fmla="*/ 298 h 370"/>
                    <a:gd name="T52" fmla="*/ 170 w 623"/>
                    <a:gd name="T53" fmla="*/ 270 h 370"/>
                    <a:gd name="T54" fmla="*/ 160 w 623"/>
                    <a:gd name="T55" fmla="*/ 240 h 370"/>
                    <a:gd name="T56" fmla="*/ 151 w 623"/>
                    <a:gd name="T57" fmla="*/ 208 h 370"/>
                    <a:gd name="T58" fmla="*/ 143 w 623"/>
                    <a:gd name="T59" fmla="*/ 177 h 370"/>
                    <a:gd name="T60" fmla="*/ 134 w 623"/>
                    <a:gd name="T61" fmla="*/ 148 h 370"/>
                    <a:gd name="T62" fmla="*/ 124 w 623"/>
                    <a:gd name="T63" fmla="*/ 123 h 370"/>
                    <a:gd name="T64" fmla="*/ 111 w 623"/>
                    <a:gd name="T65" fmla="*/ 103 h 370"/>
                    <a:gd name="T66" fmla="*/ 111 w 623"/>
                    <a:gd name="T67" fmla="*/ 103 h 370"/>
                    <a:gd name="T68" fmla="*/ 103 w 623"/>
                    <a:gd name="T69" fmla="*/ 94 h 370"/>
                    <a:gd name="T70" fmla="*/ 93 w 623"/>
                    <a:gd name="T71" fmla="*/ 86 h 370"/>
                    <a:gd name="T72" fmla="*/ 82 w 623"/>
                    <a:gd name="T73" fmla="*/ 80 h 370"/>
                    <a:gd name="T74" fmla="*/ 72 w 623"/>
                    <a:gd name="T75" fmla="*/ 75 h 370"/>
                    <a:gd name="T76" fmla="*/ 59 w 623"/>
                    <a:gd name="T77" fmla="*/ 72 h 370"/>
                    <a:gd name="T78" fmla="*/ 47 w 623"/>
                    <a:gd name="T79" fmla="*/ 67 h 370"/>
                    <a:gd name="T80" fmla="*/ 36 w 623"/>
                    <a:gd name="T81" fmla="*/ 63 h 370"/>
                    <a:gd name="T82" fmla="*/ 23 w 623"/>
                    <a:gd name="T83" fmla="*/ 60 h 370"/>
                    <a:gd name="T84" fmla="*/ 11 w 623"/>
                    <a:gd name="T85" fmla="*/ 55 h 370"/>
                    <a:gd name="T86" fmla="*/ 0 w 623"/>
                    <a:gd name="T87" fmla="*/ 51 h 370"/>
                    <a:gd name="T88" fmla="*/ 0 w 623"/>
                    <a:gd name="T89" fmla="*/ 51 h 370"/>
                    <a:gd name="T90" fmla="*/ 2 w 623"/>
                    <a:gd name="T91" fmla="*/ 49 h 370"/>
                    <a:gd name="T92" fmla="*/ 8 w 623"/>
                    <a:gd name="T93" fmla="*/ 45 h 370"/>
                    <a:gd name="T94" fmla="*/ 17 w 623"/>
                    <a:gd name="T95" fmla="*/ 40 h 370"/>
                    <a:gd name="T96" fmla="*/ 27 w 623"/>
                    <a:gd name="T97" fmla="*/ 33 h 370"/>
                    <a:gd name="T98" fmla="*/ 37 w 623"/>
                    <a:gd name="T99" fmla="*/ 25 h 370"/>
                    <a:gd name="T100" fmla="*/ 48 w 623"/>
                    <a:gd name="T101" fmla="*/ 18 h 370"/>
                    <a:gd name="T102" fmla="*/ 58 w 623"/>
                    <a:gd name="T103" fmla="*/ 10 h 370"/>
                    <a:gd name="T104" fmla="*/ 67 w 623"/>
                    <a:gd name="T105" fmla="*/ 5 h 370"/>
                    <a:gd name="T106" fmla="*/ 73 w 623"/>
                    <a:gd name="T107" fmla="*/ 0 h 370"/>
                    <a:gd name="T108" fmla="*/ 75 w 623"/>
                    <a:gd name="T109" fmla="*/ 0 h 370"/>
                    <a:gd name="T110" fmla="*/ 622 w 623"/>
                    <a:gd name="T111" fmla="*/ 13 h 370"/>
                    <a:gd name="T112" fmla="*/ 622 w 623"/>
                    <a:gd name="T113" fmla="*/ 13 h 3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3"/>
                    <a:gd name="T172" fmla="*/ 0 h 370"/>
                    <a:gd name="T173" fmla="*/ 623 w 623"/>
                    <a:gd name="T174" fmla="*/ 370 h 3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3" h="370">
                      <a:moveTo>
                        <a:pt x="622" y="13"/>
                      </a:moveTo>
                      <a:lnTo>
                        <a:pt x="613" y="18"/>
                      </a:lnTo>
                      <a:lnTo>
                        <a:pt x="607" y="27"/>
                      </a:lnTo>
                      <a:lnTo>
                        <a:pt x="601" y="41"/>
                      </a:lnTo>
                      <a:lnTo>
                        <a:pt x="594" y="57"/>
                      </a:lnTo>
                      <a:lnTo>
                        <a:pt x="590" y="75"/>
                      </a:lnTo>
                      <a:lnTo>
                        <a:pt x="585" y="94"/>
                      </a:lnTo>
                      <a:lnTo>
                        <a:pt x="581" y="111"/>
                      </a:lnTo>
                      <a:lnTo>
                        <a:pt x="578" y="127"/>
                      </a:lnTo>
                      <a:lnTo>
                        <a:pt x="575" y="140"/>
                      </a:lnTo>
                      <a:lnTo>
                        <a:pt x="573" y="148"/>
                      </a:lnTo>
                      <a:lnTo>
                        <a:pt x="544" y="217"/>
                      </a:lnTo>
                      <a:lnTo>
                        <a:pt x="516" y="271"/>
                      </a:lnTo>
                      <a:lnTo>
                        <a:pt x="488" y="312"/>
                      </a:lnTo>
                      <a:lnTo>
                        <a:pt x="459" y="340"/>
                      </a:lnTo>
                      <a:lnTo>
                        <a:pt x="429" y="358"/>
                      </a:lnTo>
                      <a:lnTo>
                        <a:pt x="397" y="367"/>
                      </a:lnTo>
                      <a:lnTo>
                        <a:pt x="362" y="369"/>
                      </a:lnTo>
                      <a:lnTo>
                        <a:pt x="324" y="365"/>
                      </a:lnTo>
                      <a:lnTo>
                        <a:pt x="282" y="358"/>
                      </a:lnTo>
                      <a:lnTo>
                        <a:pt x="236" y="348"/>
                      </a:lnTo>
                      <a:lnTo>
                        <a:pt x="213" y="339"/>
                      </a:lnTo>
                      <a:lnTo>
                        <a:pt x="195" y="322"/>
                      </a:lnTo>
                      <a:lnTo>
                        <a:pt x="182" y="298"/>
                      </a:lnTo>
                      <a:lnTo>
                        <a:pt x="170" y="270"/>
                      </a:lnTo>
                      <a:lnTo>
                        <a:pt x="160" y="240"/>
                      </a:lnTo>
                      <a:lnTo>
                        <a:pt x="151" y="208"/>
                      </a:lnTo>
                      <a:lnTo>
                        <a:pt x="143" y="177"/>
                      </a:lnTo>
                      <a:lnTo>
                        <a:pt x="134" y="148"/>
                      </a:lnTo>
                      <a:lnTo>
                        <a:pt x="124" y="123"/>
                      </a:lnTo>
                      <a:lnTo>
                        <a:pt x="111" y="103"/>
                      </a:lnTo>
                      <a:lnTo>
                        <a:pt x="103" y="94"/>
                      </a:lnTo>
                      <a:lnTo>
                        <a:pt x="93" y="86"/>
                      </a:lnTo>
                      <a:lnTo>
                        <a:pt x="82" y="80"/>
                      </a:lnTo>
                      <a:lnTo>
                        <a:pt x="72" y="75"/>
                      </a:lnTo>
                      <a:lnTo>
                        <a:pt x="59" y="72"/>
                      </a:lnTo>
                      <a:lnTo>
                        <a:pt x="47" y="67"/>
                      </a:lnTo>
                      <a:lnTo>
                        <a:pt x="36" y="63"/>
                      </a:lnTo>
                      <a:lnTo>
                        <a:pt x="23" y="60"/>
                      </a:lnTo>
                      <a:lnTo>
                        <a:pt x="11" y="55"/>
                      </a:lnTo>
                      <a:lnTo>
                        <a:pt x="0" y="51"/>
                      </a:lnTo>
                      <a:lnTo>
                        <a:pt x="2" y="49"/>
                      </a:lnTo>
                      <a:lnTo>
                        <a:pt x="8" y="45"/>
                      </a:lnTo>
                      <a:lnTo>
                        <a:pt x="17" y="40"/>
                      </a:lnTo>
                      <a:lnTo>
                        <a:pt x="27" y="33"/>
                      </a:lnTo>
                      <a:lnTo>
                        <a:pt x="37" y="25"/>
                      </a:lnTo>
                      <a:lnTo>
                        <a:pt x="48" y="18"/>
                      </a:lnTo>
                      <a:lnTo>
                        <a:pt x="58" y="10"/>
                      </a:lnTo>
                      <a:lnTo>
                        <a:pt x="67" y="5"/>
                      </a:lnTo>
                      <a:lnTo>
                        <a:pt x="73" y="0"/>
                      </a:lnTo>
                      <a:lnTo>
                        <a:pt x="75" y="0"/>
                      </a:lnTo>
                      <a:lnTo>
                        <a:pt x="622" y="13"/>
                      </a:lnTo>
                    </a:path>
                  </a:pathLst>
                </a:custGeom>
                <a:solidFill>
                  <a:srgbClr val="FFD8D8"/>
                </a:solidFill>
                <a:ln w="9525" cap="rnd">
                  <a:noFill/>
                  <a:round/>
                  <a:headEnd/>
                  <a:tailEnd/>
                </a:ln>
              </p:spPr>
              <p:txBody>
                <a:bodyPr/>
                <a:lstStyle/>
                <a:p>
                  <a:endParaRPr lang="en-US"/>
                </a:p>
              </p:txBody>
            </p:sp>
            <p:sp>
              <p:nvSpPr>
                <p:cNvPr id="84814" name="Freeform 846"/>
                <p:cNvSpPr>
                  <a:spLocks noChangeAspect="1"/>
                </p:cNvSpPr>
                <p:nvPr/>
              </p:nvSpPr>
              <p:spPr bwMode="auto">
                <a:xfrm>
                  <a:off x="1381" y="2989"/>
                  <a:ext cx="623" cy="370"/>
                </a:xfrm>
                <a:custGeom>
                  <a:avLst/>
                  <a:gdLst>
                    <a:gd name="T0" fmla="*/ 622 w 623"/>
                    <a:gd name="T1" fmla="*/ 13 h 370"/>
                    <a:gd name="T2" fmla="*/ 613 w 623"/>
                    <a:gd name="T3" fmla="*/ 18 h 370"/>
                    <a:gd name="T4" fmla="*/ 607 w 623"/>
                    <a:gd name="T5" fmla="*/ 27 h 370"/>
                    <a:gd name="T6" fmla="*/ 601 w 623"/>
                    <a:gd name="T7" fmla="*/ 41 h 370"/>
                    <a:gd name="T8" fmla="*/ 594 w 623"/>
                    <a:gd name="T9" fmla="*/ 57 h 370"/>
                    <a:gd name="T10" fmla="*/ 590 w 623"/>
                    <a:gd name="T11" fmla="*/ 75 h 370"/>
                    <a:gd name="T12" fmla="*/ 585 w 623"/>
                    <a:gd name="T13" fmla="*/ 94 h 370"/>
                    <a:gd name="T14" fmla="*/ 581 w 623"/>
                    <a:gd name="T15" fmla="*/ 111 h 370"/>
                    <a:gd name="T16" fmla="*/ 578 w 623"/>
                    <a:gd name="T17" fmla="*/ 127 h 370"/>
                    <a:gd name="T18" fmla="*/ 575 w 623"/>
                    <a:gd name="T19" fmla="*/ 140 h 370"/>
                    <a:gd name="T20" fmla="*/ 573 w 623"/>
                    <a:gd name="T21" fmla="*/ 148 h 370"/>
                    <a:gd name="T22" fmla="*/ 573 w 623"/>
                    <a:gd name="T23" fmla="*/ 148 h 370"/>
                    <a:gd name="T24" fmla="*/ 544 w 623"/>
                    <a:gd name="T25" fmla="*/ 217 h 370"/>
                    <a:gd name="T26" fmla="*/ 516 w 623"/>
                    <a:gd name="T27" fmla="*/ 271 h 370"/>
                    <a:gd name="T28" fmla="*/ 488 w 623"/>
                    <a:gd name="T29" fmla="*/ 312 h 370"/>
                    <a:gd name="T30" fmla="*/ 459 w 623"/>
                    <a:gd name="T31" fmla="*/ 340 h 370"/>
                    <a:gd name="T32" fmla="*/ 429 w 623"/>
                    <a:gd name="T33" fmla="*/ 358 h 370"/>
                    <a:gd name="T34" fmla="*/ 397 w 623"/>
                    <a:gd name="T35" fmla="*/ 367 h 370"/>
                    <a:gd name="T36" fmla="*/ 362 w 623"/>
                    <a:gd name="T37" fmla="*/ 369 h 370"/>
                    <a:gd name="T38" fmla="*/ 324 w 623"/>
                    <a:gd name="T39" fmla="*/ 365 h 370"/>
                    <a:gd name="T40" fmla="*/ 282 w 623"/>
                    <a:gd name="T41" fmla="*/ 358 h 370"/>
                    <a:gd name="T42" fmla="*/ 236 w 623"/>
                    <a:gd name="T43" fmla="*/ 348 h 370"/>
                    <a:gd name="T44" fmla="*/ 236 w 623"/>
                    <a:gd name="T45" fmla="*/ 348 h 370"/>
                    <a:gd name="T46" fmla="*/ 213 w 623"/>
                    <a:gd name="T47" fmla="*/ 339 h 370"/>
                    <a:gd name="T48" fmla="*/ 195 w 623"/>
                    <a:gd name="T49" fmla="*/ 322 h 370"/>
                    <a:gd name="T50" fmla="*/ 182 w 623"/>
                    <a:gd name="T51" fmla="*/ 298 h 370"/>
                    <a:gd name="T52" fmla="*/ 170 w 623"/>
                    <a:gd name="T53" fmla="*/ 270 h 370"/>
                    <a:gd name="T54" fmla="*/ 160 w 623"/>
                    <a:gd name="T55" fmla="*/ 240 h 370"/>
                    <a:gd name="T56" fmla="*/ 151 w 623"/>
                    <a:gd name="T57" fmla="*/ 208 h 370"/>
                    <a:gd name="T58" fmla="*/ 143 w 623"/>
                    <a:gd name="T59" fmla="*/ 177 h 370"/>
                    <a:gd name="T60" fmla="*/ 134 w 623"/>
                    <a:gd name="T61" fmla="*/ 148 h 370"/>
                    <a:gd name="T62" fmla="*/ 124 w 623"/>
                    <a:gd name="T63" fmla="*/ 123 h 370"/>
                    <a:gd name="T64" fmla="*/ 111 w 623"/>
                    <a:gd name="T65" fmla="*/ 103 h 370"/>
                    <a:gd name="T66" fmla="*/ 111 w 623"/>
                    <a:gd name="T67" fmla="*/ 103 h 370"/>
                    <a:gd name="T68" fmla="*/ 103 w 623"/>
                    <a:gd name="T69" fmla="*/ 94 h 370"/>
                    <a:gd name="T70" fmla="*/ 93 w 623"/>
                    <a:gd name="T71" fmla="*/ 86 h 370"/>
                    <a:gd name="T72" fmla="*/ 82 w 623"/>
                    <a:gd name="T73" fmla="*/ 80 h 370"/>
                    <a:gd name="T74" fmla="*/ 72 w 623"/>
                    <a:gd name="T75" fmla="*/ 75 h 370"/>
                    <a:gd name="T76" fmla="*/ 59 w 623"/>
                    <a:gd name="T77" fmla="*/ 72 h 370"/>
                    <a:gd name="T78" fmla="*/ 47 w 623"/>
                    <a:gd name="T79" fmla="*/ 67 h 370"/>
                    <a:gd name="T80" fmla="*/ 36 w 623"/>
                    <a:gd name="T81" fmla="*/ 63 h 370"/>
                    <a:gd name="T82" fmla="*/ 23 w 623"/>
                    <a:gd name="T83" fmla="*/ 60 h 370"/>
                    <a:gd name="T84" fmla="*/ 11 w 623"/>
                    <a:gd name="T85" fmla="*/ 55 h 370"/>
                    <a:gd name="T86" fmla="*/ 0 w 623"/>
                    <a:gd name="T87" fmla="*/ 51 h 370"/>
                    <a:gd name="T88" fmla="*/ 0 w 623"/>
                    <a:gd name="T89" fmla="*/ 51 h 370"/>
                    <a:gd name="T90" fmla="*/ 2 w 623"/>
                    <a:gd name="T91" fmla="*/ 49 h 370"/>
                    <a:gd name="T92" fmla="*/ 8 w 623"/>
                    <a:gd name="T93" fmla="*/ 45 h 370"/>
                    <a:gd name="T94" fmla="*/ 17 w 623"/>
                    <a:gd name="T95" fmla="*/ 40 h 370"/>
                    <a:gd name="T96" fmla="*/ 27 w 623"/>
                    <a:gd name="T97" fmla="*/ 33 h 370"/>
                    <a:gd name="T98" fmla="*/ 37 w 623"/>
                    <a:gd name="T99" fmla="*/ 25 h 370"/>
                    <a:gd name="T100" fmla="*/ 48 w 623"/>
                    <a:gd name="T101" fmla="*/ 18 h 370"/>
                    <a:gd name="T102" fmla="*/ 58 w 623"/>
                    <a:gd name="T103" fmla="*/ 10 h 370"/>
                    <a:gd name="T104" fmla="*/ 67 w 623"/>
                    <a:gd name="T105" fmla="*/ 5 h 370"/>
                    <a:gd name="T106" fmla="*/ 73 w 623"/>
                    <a:gd name="T107" fmla="*/ 0 h 370"/>
                    <a:gd name="T108" fmla="*/ 75 w 623"/>
                    <a:gd name="T109" fmla="*/ 0 h 370"/>
                    <a:gd name="T110" fmla="*/ 622 w 623"/>
                    <a:gd name="T111" fmla="*/ 13 h 370"/>
                    <a:gd name="T112" fmla="*/ 622 w 623"/>
                    <a:gd name="T113" fmla="*/ 13 h 3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3"/>
                    <a:gd name="T172" fmla="*/ 0 h 370"/>
                    <a:gd name="T173" fmla="*/ 623 w 623"/>
                    <a:gd name="T174" fmla="*/ 370 h 3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3" h="370">
                      <a:moveTo>
                        <a:pt x="622" y="13"/>
                      </a:moveTo>
                      <a:lnTo>
                        <a:pt x="613" y="18"/>
                      </a:lnTo>
                      <a:lnTo>
                        <a:pt x="607" y="27"/>
                      </a:lnTo>
                      <a:lnTo>
                        <a:pt x="601" y="41"/>
                      </a:lnTo>
                      <a:lnTo>
                        <a:pt x="594" y="57"/>
                      </a:lnTo>
                      <a:lnTo>
                        <a:pt x="590" y="75"/>
                      </a:lnTo>
                      <a:lnTo>
                        <a:pt x="585" y="94"/>
                      </a:lnTo>
                      <a:lnTo>
                        <a:pt x="581" y="111"/>
                      </a:lnTo>
                      <a:lnTo>
                        <a:pt x="578" y="127"/>
                      </a:lnTo>
                      <a:lnTo>
                        <a:pt x="575" y="140"/>
                      </a:lnTo>
                      <a:lnTo>
                        <a:pt x="573" y="148"/>
                      </a:lnTo>
                      <a:lnTo>
                        <a:pt x="544" y="217"/>
                      </a:lnTo>
                      <a:lnTo>
                        <a:pt x="516" y="271"/>
                      </a:lnTo>
                      <a:lnTo>
                        <a:pt x="488" y="312"/>
                      </a:lnTo>
                      <a:lnTo>
                        <a:pt x="459" y="340"/>
                      </a:lnTo>
                      <a:lnTo>
                        <a:pt x="429" y="358"/>
                      </a:lnTo>
                      <a:lnTo>
                        <a:pt x="397" y="367"/>
                      </a:lnTo>
                      <a:lnTo>
                        <a:pt x="362" y="369"/>
                      </a:lnTo>
                      <a:lnTo>
                        <a:pt x="324" y="365"/>
                      </a:lnTo>
                      <a:lnTo>
                        <a:pt x="282" y="358"/>
                      </a:lnTo>
                      <a:lnTo>
                        <a:pt x="236" y="348"/>
                      </a:lnTo>
                      <a:lnTo>
                        <a:pt x="213" y="339"/>
                      </a:lnTo>
                      <a:lnTo>
                        <a:pt x="195" y="322"/>
                      </a:lnTo>
                      <a:lnTo>
                        <a:pt x="182" y="298"/>
                      </a:lnTo>
                      <a:lnTo>
                        <a:pt x="170" y="270"/>
                      </a:lnTo>
                      <a:lnTo>
                        <a:pt x="160" y="240"/>
                      </a:lnTo>
                      <a:lnTo>
                        <a:pt x="151" y="208"/>
                      </a:lnTo>
                      <a:lnTo>
                        <a:pt x="143" y="177"/>
                      </a:lnTo>
                      <a:lnTo>
                        <a:pt x="134" y="148"/>
                      </a:lnTo>
                      <a:lnTo>
                        <a:pt x="124" y="123"/>
                      </a:lnTo>
                      <a:lnTo>
                        <a:pt x="111" y="103"/>
                      </a:lnTo>
                      <a:lnTo>
                        <a:pt x="103" y="94"/>
                      </a:lnTo>
                      <a:lnTo>
                        <a:pt x="93" y="86"/>
                      </a:lnTo>
                      <a:lnTo>
                        <a:pt x="82" y="80"/>
                      </a:lnTo>
                      <a:lnTo>
                        <a:pt x="72" y="75"/>
                      </a:lnTo>
                      <a:lnTo>
                        <a:pt x="59" y="72"/>
                      </a:lnTo>
                      <a:lnTo>
                        <a:pt x="47" y="67"/>
                      </a:lnTo>
                      <a:lnTo>
                        <a:pt x="36" y="63"/>
                      </a:lnTo>
                      <a:lnTo>
                        <a:pt x="23" y="60"/>
                      </a:lnTo>
                      <a:lnTo>
                        <a:pt x="11" y="55"/>
                      </a:lnTo>
                      <a:lnTo>
                        <a:pt x="0" y="51"/>
                      </a:lnTo>
                      <a:lnTo>
                        <a:pt x="2" y="49"/>
                      </a:lnTo>
                      <a:lnTo>
                        <a:pt x="8" y="45"/>
                      </a:lnTo>
                      <a:lnTo>
                        <a:pt x="17" y="40"/>
                      </a:lnTo>
                      <a:lnTo>
                        <a:pt x="27" y="33"/>
                      </a:lnTo>
                      <a:lnTo>
                        <a:pt x="37" y="25"/>
                      </a:lnTo>
                      <a:lnTo>
                        <a:pt x="48" y="18"/>
                      </a:lnTo>
                      <a:lnTo>
                        <a:pt x="58" y="10"/>
                      </a:lnTo>
                      <a:lnTo>
                        <a:pt x="67" y="5"/>
                      </a:lnTo>
                      <a:lnTo>
                        <a:pt x="73" y="0"/>
                      </a:lnTo>
                      <a:lnTo>
                        <a:pt x="75" y="0"/>
                      </a:lnTo>
                      <a:lnTo>
                        <a:pt x="622" y="13"/>
                      </a:lnTo>
                    </a:path>
                  </a:pathLst>
                </a:custGeom>
                <a:noFill/>
                <a:ln w="12700" cap="rnd">
                  <a:solidFill>
                    <a:srgbClr val="000000"/>
                  </a:solidFill>
                  <a:round/>
                  <a:headEnd type="none" w="sm" len="sm"/>
                  <a:tailEnd type="none" w="sm" len="sm"/>
                </a:ln>
              </p:spPr>
              <p:txBody>
                <a:bodyPr/>
                <a:lstStyle/>
                <a:p>
                  <a:endParaRPr lang="en-US"/>
                </a:p>
              </p:txBody>
            </p:sp>
            <p:sp>
              <p:nvSpPr>
                <p:cNvPr id="84815" name="Freeform 847"/>
                <p:cNvSpPr>
                  <a:spLocks noChangeAspect="1"/>
                </p:cNvSpPr>
                <p:nvPr/>
              </p:nvSpPr>
              <p:spPr bwMode="auto">
                <a:xfrm>
                  <a:off x="1537" y="3041"/>
                  <a:ext cx="425" cy="222"/>
                </a:xfrm>
                <a:custGeom>
                  <a:avLst/>
                  <a:gdLst>
                    <a:gd name="T0" fmla="*/ 422 w 425"/>
                    <a:gd name="T1" fmla="*/ 10 h 222"/>
                    <a:gd name="T2" fmla="*/ 405 w 425"/>
                    <a:gd name="T3" fmla="*/ 23 h 222"/>
                    <a:gd name="T4" fmla="*/ 378 w 425"/>
                    <a:gd name="T5" fmla="*/ 28 h 222"/>
                    <a:gd name="T6" fmla="*/ 342 w 425"/>
                    <a:gd name="T7" fmla="*/ 37 h 222"/>
                    <a:gd name="T8" fmla="*/ 303 w 425"/>
                    <a:gd name="T9" fmla="*/ 59 h 222"/>
                    <a:gd name="T10" fmla="*/ 283 w 425"/>
                    <a:gd name="T11" fmla="*/ 79 h 222"/>
                    <a:gd name="T12" fmla="*/ 278 w 425"/>
                    <a:gd name="T13" fmla="*/ 92 h 222"/>
                    <a:gd name="T14" fmla="*/ 273 w 425"/>
                    <a:gd name="T15" fmla="*/ 116 h 222"/>
                    <a:gd name="T16" fmla="*/ 269 w 425"/>
                    <a:gd name="T17" fmla="*/ 145 h 222"/>
                    <a:gd name="T18" fmla="*/ 264 w 425"/>
                    <a:gd name="T19" fmla="*/ 170 h 222"/>
                    <a:gd name="T20" fmla="*/ 261 w 425"/>
                    <a:gd name="T21" fmla="*/ 184 h 222"/>
                    <a:gd name="T22" fmla="*/ 261 w 425"/>
                    <a:gd name="T23" fmla="*/ 189 h 222"/>
                    <a:gd name="T24" fmla="*/ 258 w 425"/>
                    <a:gd name="T25" fmla="*/ 199 h 222"/>
                    <a:gd name="T26" fmla="*/ 254 w 425"/>
                    <a:gd name="T27" fmla="*/ 211 h 222"/>
                    <a:gd name="T28" fmla="*/ 250 w 425"/>
                    <a:gd name="T29" fmla="*/ 219 h 222"/>
                    <a:gd name="T30" fmla="*/ 243 w 425"/>
                    <a:gd name="T31" fmla="*/ 221 h 222"/>
                    <a:gd name="T32" fmla="*/ 239 w 425"/>
                    <a:gd name="T33" fmla="*/ 219 h 222"/>
                    <a:gd name="T34" fmla="*/ 234 w 425"/>
                    <a:gd name="T35" fmla="*/ 204 h 222"/>
                    <a:gd name="T36" fmla="*/ 234 w 425"/>
                    <a:gd name="T37" fmla="*/ 179 h 222"/>
                    <a:gd name="T38" fmla="*/ 236 w 425"/>
                    <a:gd name="T39" fmla="*/ 151 h 222"/>
                    <a:gd name="T40" fmla="*/ 239 w 425"/>
                    <a:gd name="T41" fmla="*/ 126 h 222"/>
                    <a:gd name="T42" fmla="*/ 238 w 425"/>
                    <a:gd name="T43" fmla="*/ 110 h 222"/>
                    <a:gd name="T44" fmla="*/ 236 w 425"/>
                    <a:gd name="T45" fmla="*/ 103 h 222"/>
                    <a:gd name="T46" fmla="*/ 231 w 425"/>
                    <a:gd name="T47" fmla="*/ 88 h 222"/>
                    <a:gd name="T48" fmla="*/ 224 w 425"/>
                    <a:gd name="T49" fmla="*/ 73 h 222"/>
                    <a:gd name="T50" fmla="*/ 215 w 425"/>
                    <a:gd name="T51" fmla="*/ 59 h 222"/>
                    <a:gd name="T52" fmla="*/ 204 w 425"/>
                    <a:gd name="T53" fmla="*/ 48 h 222"/>
                    <a:gd name="T54" fmla="*/ 198 w 425"/>
                    <a:gd name="T55" fmla="*/ 46 h 222"/>
                    <a:gd name="T56" fmla="*/ 163 w 425"/>
                    <a:gd name="T57" fmla="*/ 42 h 222"/>
                    <a:gd name="T58" fmla="*/ 117 w 425"/>
                    <a:gd name="T59" fmla="*/ 39 h 222"/>
                    <a:gd name="T60" fmla="*/ 70 w 425"/>
                    <a:gd name="T61" fmla="*/ 36 h 222"/>
                    <a:gd name="T62" fmla="*/ 27 w 425"/>
                    <a:gd name="T63" fmla="*/ 27 h 222"/>
                    <a:gd name="T64" fmla="*/ 0 w 425"/>
                    <a:gd name="T65" fmla="*/ 8 h 222"/>
                    <a:gd name="T66" fmla="*/ 424 w 425"/>
                    <a:gd name="T67" fmla="*/ 0 h 2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5"/>
                    <a:gd name="T103" fmla="*/ 0 h 222"/>
                    <a:gd name="T104" fmla="*/ 425 w 425"/>
                    <a:gd name="T105" fmla="*/ 222 h 2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5" h="222">
                      <a:moveTo>
                        <a:pt x="424" y="0"/>
                      </a:moveTo>
                      <a:lnTo>
                        <a:pt x="422" y="10"/>
                      </a:lnTo>
                      <a:lnTo>
                        <a:pt x="415" y="18"/>
                      </a:lnTo>
                      <a:lnTo>
                        <a:pt x="405" y="23"/>
                      </a:lnTo>
                      <a:lnTo>
                        <a:pt x="394" y="26"/>
                      </a:lnTo>
                      <a:lnTo>
                        <a:pt x="378" y="28"/>
                      </a:lnTo>
                      <a:lnTo>
                        <a:pt x="361" y="32"/>
                      </a:lnTo>
                      <a:lnTo>
                        <a:pt x="342" y="37"/>
                      </a:lnTo>
                      <a:lnTo>
                        <a:pt x="324" y="46"/>
                      </a:lnTo>
                      <a:lnTo>
                        <a:pt x="303" y="59"/>
                      </a:lnTo>
                      <a:lnTo>
                        <a:pt x="283" y="79"/>
                      </a:lnTo>
                      <a:lnTo>
                        <a:pt x="280" y="84"/>
                      </a:lnTo>
                      <a:lnTo>
                        <a:pt x="278" y="92"/>
                      </a:lnTo>
                      <a:lnTo>
                        <a:pt x="275" y="103"/>
                      </a:lnTo>
                      <a:lnTo>
                        <a:pt x="273" y="116"/>
                      </a:lnTo>
                      <a:lnTo>
                        <a:pt x="270" y="130"/>
                      </a:lnTo>
                      <a:lnTo>
                        <a:pt x="269" y="145"/>
                      </a:lnTo>
                      <a:lnTo>
                        <a:pt x="266" y="158"/>
                      </a:lnTo>
                      <a:lnTo>
                        <a:pt x="264" y="170"/>
                      </a:lnTo>
                      <a:lnTo>
                        <a:pt x="263" y="179"/>
                      </a:lnTo>
                      <a:lnTo>
                        <a:pt x="261" y="184"/>
                      </a:lnTo>
                      <a:lnTo>
                        <a:pt x="261" y="189"/>
                      </a:lnTo>
                      <a:lnTo>
                        <a:pt x="260" y="193"/>
                      </a:lnTo>
                      <a:lnTo>
                        <a:pt x="258" y="199"/>
                      </a:lnTo>
                      <a:lnTo>
                        <a:pt x="257" y="205"/>
                      </a:lnTo>
                      <a:lnTo>
                        <a:pt x="254" y="211"/>
                      </a:lnTo>
                      <a:lnTo>
                        <a:pt x="252" y="215"/>
                      </a:lnTo>
                      <a:lnTo>
                        <a:pt x="250" y="219"/>
                      </a:lnTo>
                      <a:lnTo>
                        <a:pt x="247" y="221"/>
                      </a:lnTo>
                      <a:lnTo>
                        <a:pt x="243" y="221"/>
                      </a:lnTo>
                      <a:lnTo>
                        <a:pt x="239" y="219"/>
                      </a:lnTo>
                      <a:lnTo>
                        <a:pt x="234" y="213"/>
                      </a:lnTo>
                      <a:lnTo>
                        <a:pt x="234" y="204"/>
                      </a:lnTo>
                      <a:lnTo>
                        <a:pt x="233" y="193"/>
                      </a:lnTo>
                      <a:lnTo>
                        <a:pt x="234" y="179"/>
                      </a:lnTo>
                      <a:lnTo>
                        <a:pt x="234" y="165"/>
                      </a:lnTo>
                      <a:lnTo>
                        <a:pt x="236" y="151"/>
                      </a:lnTo>
                      <a:lnTo>
                        <a:pt x="238" y="138"/>
                      </a:lnTo>
                      <a:lnTo>
                        <a:pt x="239" y="126"/>
                      </a:lnTo>
                      <a:lnTo>
                        <a:pt x="240" y="116"/>
                      </a:lnTo>
                      <a:lnTo>
                        <a:pt x="238" y="110"/>
                      </a:lnTo>
                      <a:lnTo>
                        <a:pt x="236" y="103"/>
                      </a:lnTo>
                      <a:lnTo>
                        <a:pt x="234" y="96"/>
                      </a:lnTo>
                      <a:lnTo>
                        <a:pt x="231" y="88"/>
                      </a:lnTo>
                      <a:lnTo>
                        <a:pt x="227" y="80"/>
                      </a:lnTo>
                      <a:lnTo>
                        <a:pt x="224" y="73"/>
                      </a:lnTo>
                      <a:lnTo>
                        <a:pt x="220" y="65"/>
                      </a:lnTo>
                      <a:lnTo>
                        <a:pt x="215" y="59"/>
                      </a:lnTo>
                      <a:lnTo>
                        <a:pt x="210" y="53"/>
                      </a:lnTo>
                      <a:lnTo>
                        <a:pt x="204" y="48"/>
                      </a:lnTo>
                      <a:lnTo>
                        <a:pt x="198" y="46"/>
                      </a:lnTo>
                      <a:lnTo>
                        <a:pt x="183" y="43"/>
                      </a:lnTo>
                      <a:lnTo>
                        <a:pt x="163" y="42"/>
                      </a:lnTo>
                      <a:lnTo>
                        <a:pt x="142" y="40"/>
                      </a:lnTo>
                      <a:lnTo>
                        <a:pt x="117" y="39"/>
                      </a:lnTo>
                      <a:lnTo>
                        <a:pt x="94" y="38"/>
                      </a:lnTo>
                      <a:lnTo>
                        <a:pt x="70" y="36"/>
                      </a:lnTo>
                      <a:lnTo>
                        <a:pt x="47" y="32"/>
                      </a:lnTo>
                      <a:lnTo>
                        <a:pt x="27" y="27"/>
                      </a:lnTo>
                      <a:lnTo>
                        <a:pt x="11" y="19"/>
                      </a:lnTo>
                      <a:lnTo>
                        <a:pt x="0" y="8"/>
                      </a:lnTo>
                      <a:lnTo>
                        <a:pt x="424" y="0"/>
                      </a:lnTo>
                    </a:path>
                  </a:pathLst>
                </a:custGeom>
                <a:solidFill>
                  <a:srgbClr val="E4A5A5"/>
                </a:solidFill>
                <a:ln w="9525" cap="rnd">
                  <a:noFill/>
                  <a:round/>
                  <a:headEnd/>
                  <a:tailEnd/>
                </a:ln>
              </p:spPr>
              <p:txBody>
                <a:bodyPr/>
                <a:lstStyle/>
                <a:p>
                  <a:endParaRPr lang="en-US"/>
                </a:p>
              </p:txBody>
            </p:sp>
            <p:sp>
              <p:nvSpPr>
                <p:cNvPr id="84816" name="Freeform 848"/>
                <p:cNvSpPr>
                  <a:spLocks noChangeAspect="1"/>
                </p:cNvSpPr>
                <p:nvPr/>
              </p:nvSpPr>
              <p:spPr bwMode="auto">
                <a:xfrm>
                  <a:off x="1537" y="3041"/>
                  <a:ext cx="425" cy="222"/>
                </a:xfrm>
                <a:custGeom>
                  <a:avLst/>
                  <a:gdLst>
                    <a:gd name="T0" fmla="*/ 422 w 425"/>
                    <a:gd name="T1" fmla="*/ 10 h 222"/>
                    <a:gd name="T2" fmla="*/ 405 w 425"/>
                    <a:gd name="T3" fmla="*/ 23 h 222"/>
                    <a:gd name="T4" fmla="*/ 378 w 425"/>
                    <a:gd name="T5" fmla="*/ 28 h 222"/>
                    <a:gd name="T6" fmla="*/ 342 w 425"/>
                    <a:gd name="T7" fmla="*/ 37 h 222"/>
                    <a:gd name="T8" fmla="*/ 303 w 425"/>
                    <a:gd name="T9" fmla="*/ 59 h 222"/>
                    <a:gd name="T10" fmla="*/ 283 w 425"/>
                    <a:gd name="T11" fmla="*/ 79 h 222"/>
                    <a:gd name="T12" fmla="*/ 278 w 425"/>
                    <a:gd name="T13" fmla="*/ 92 h 222"/>
                    <a:gd name="T14" fmla="*/ 273 w 425"/>
                    <a:gd name="T15" fmla="*/ 116 h 222"/>
                    <a:gd name="T16" fmla="*/ 269 w 425"/>
                    <a:gd name="T17" fmla="*/ 145 h 222"/>
                    <a:gd name="T18" fmla="*/ 264 w 425"/>
                    <a:gd name="T19" fmla="*/ 170 h 222"/>
                    <a:gd name="T20" fmla="*/ 261 w 425"/>
                    <a:gd name="T21" fmla="*/ 184 h 222"/>
                    <a:gd name="T22" fmla="*/ 261 w 425"/>
                    <a:gd name="T23" fmla="*/ 189 h 222"/>
                    <a:gd name="T24" fmla="*/ 258 w 425"/>
                    <a:gd name="T25" fmla="*/ 199 h 222"/>
                    <a:gd name="T26" fmla="*/ 254 w 425"/>
                    <a:gd name="T27" fmla="*/ 211 h 222"/>
                    <a:gd name="T28" fmla="*/ 250 w 425"/>
                    <a:gd name="T29" fmla="*/ 219 h 222"/>
                    <a:gd name="T30" fmla="*/ 243 w 425"/>
                    <a:gd name="T31" fmla="*/ 221 h 222"/>
                    <a:gd name="T32" fmla="*/ 239 w 425"/>
                    <a:gd name="T33" fmla="*/ 219 h 222"/>
                    <a:gd name="T34" fmla="*/ 234 w 425"/>
                    <a:gd name="T35" fmla="*/ 204 h 222"/>
                    <a:gd name="T36" fmla="*/ 234 w 425"/>
                    <a:gd name="T37" fmla="*/ 179 h 222"/>
                    <a:gd name="T38" fmla="*/ 236 w 425"/>
                    <a:gd name="T39" fmla="*/ 151 h 222"/>
                    <a:gd name="T40" fmla="*/ 239 w 425"/>
                    <a:gd name="T41" fmla="*/ 126 h 222"/>
                    <a:gd name="T42" fmla="*/ 238 w 425"/>
                    <a:gd name="T43" fmla="*/ 110 h 222"/>
                    <a:gd name="T44" fmla="*/ 236 w 425"/>
                    <a:gd name="T45" fmla="*/ 103 h 222"/>
                    <a:gd name="T46" fmla="*/ 231 w 425"/>
                    <a:gd name="T47" fmla="*/ 88 h 222"/>
                    <a:gd name="T48" fmla="*/ 224 w 425"/>
                    <a:gd name="T49" fmla="*/ 73 h 222"/>
                    <a:gd name="T50" fmla="*/ 215 w 425"/>
                    <a:gd name="T51" fmla="*/ 59 h 222"/>
                    <a:gd name="T52" fmla="*/ 204 w 425"/>
                    <a:gd name="T53" fmla="*/ 48 h 222"/>
                    <a:gd name="T54" fmla="*/ 198 w 425"/>
                    <a:gd name="T55" fmla="*/ 46 h 222"/>
                    <a:gd name="T56" fmla="*/ 163 w 425"/>
                    <a:gd name="T57" fmla="*/ 42 h 222"/>
                    <a:gd name="T58" fmla="*/ 117 w 425"/>
                    <a:gd name="T59" fmla="*/ 39 h 222"/>
                    <a:gd name="T60" fmla="*/ 70 w 425"/>
                    <a:gd name="T61" fmla="*/ 36 h 222"/>
                    <a:gd name="T62" fmla="*/ 27 w 425"/>
                    <a:gd name="T63" fmla="*/ 27 h 222"/>
                    <a:gd name="T64" fmla="*/ 0 w 425"/>
                    <a:gd name="T65" fmla="*/ 8 h 222"/>
                    <a:gd name="T66" fmla="*/ 424 w 425"/>
                    <a:gd name="T67" fmla="*/ 0 h 2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5"/>
                    <a:gd name="T103" fmla="*/ 0 h 222"/>
                    <a:gd name="T104" fmla="*/ 425 w 425"/>
                    <a:gd name="T105" fmla="*/ 222 h 2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5" h="222">
                      <a:moveTo>
                        <a:pt x="424" y="0"/>
                      </a:moveTo>
                      <a:lnTo>
                        <a:pt x="422" y="10"/>
                      </a:lnTo>
                      <a:lnTo>
                        <a:pt x="415" y="18"/>
                      </a:lnTo>
                      <a:lnTo>
                        <a:pt x="405" y="23"/>
                      </a:lnTo>
                      <a:lnTo>
                        <a:pt x="394" y="26"/>
                      </a:lnTo>
                      <a:lnTo>
                        <a:pt x="378" y="28"/>
                      </a:lnTo>
                      <a:lnTo>
                        <a:pt x="361" y="32"/>
                      </a:lnTo>
                      <a:lnTo>
                        <a:pt x="342" y="37"/>
                      </a:lnTo>
                      <a:lnTo>
                        <a:pt x="324" y="46"/>
                      </a:lnTo>
                      <a:lnTo>
                        <a:pt x="303" y="59"/>
                      </a:lnTo>
                      <a:lnTo>
                        <a:pt x="283" y="79"/>
                      </a:lnTo>
                      <a:lnTo>
                        <a:pt x="280" y="84"/>
                      </a:lnTo>
                      <a:lnTo>
                        <a:pt x="278" y="92"/>
                      </a:lnTo>
                      <a:lnTo>
                        <a:pt x="275" y="103"/>
                      </a:lnTo>
                      <a:lnTo>
                        <a:pt x="273" y="116"/>
                      </a:lnTo>
                      <a:lnTo>
                        <a:pt x="270" y="130"/>
                      </a:lnTo>
                      <a:lnTo>
                        <a:pt x="269" y="145"/>
                      </a:lnTo>
                      <a:lnTo>
                        <a:pt x="266" y="158"/>
                      </a:lnTo>
                      <a:lnTo>
                        <a:pt x="264" y="170"/>
                      </a:lnTo>
                      <a:lnTo>
                        <a:pt x="263" y="179"/>
                      </a:lnTo>
                      <a:lnTo>
                        <a:pt x="261" y="184"/>
                      </a:lnTo>
                      <a:lnTo>
                        <a:pt x="261" y="189"/>
                      </a:lnTo>
                      <a:lnTo>
                        <a:pt x="260" y="193"/>
                      </a:lnTo>
                      <a:lnTo>
                        <a:pt x="258" y="199"/>
                      </a:lnTo>
                      <a:lnTo>
                        <a:pt x="257" y="205"/>
                      </a:lnTo>
                      <a:lnTo>
                        <a:pt x="254" y="211"/>
                      </a:lnTo>
                      <a:lnTo>
                        <a:pt x="252" y="215"/>
                      </a:lnTo>
                      <a:lnTo>
                        <a:pt x="250" y="219"/>
                      </a:lnTo>
                      <a:lnTo>
                        <a:pt x="247" y="221"/>
                      </a:lnTo>
                      <a:lnTo>
                        <a:pt x="243" y="221"/>
                      </a:lnTo>
                      <a:lnTo>
                        <a:pt x="239" y="219"/>
                      </a:lnTo>
                      <a:lnTo>
                        <a:pt x="234" y="213"/>
                      </a:lnTo>
                      <a:lnTo>
                        <a:pt x="234" y="204"/>
                      </a:lnTo>
                      <a:lnTo>
                        <a:pt x="233" y="193"/>
                      </a:lnTo>
                      <a:lnTo>
                        <a:pt x="234" y="179"/>
                      </a:lnTo>
                      <a:lnTo>
                        <a:pt x="234" y="165"/>
                      </a:lnTo>
                      <a:lnTo>
                        <a:pt x="236" y="151"/>
                      </a:lnTo>
                      <a:lnTo>
                        <a:pt x="238" y="138"/>
                      </a:lnTo>
                      <a:lnTo>
                        <a:pt x="239" y="126"/>
                      </a:lnTo>
                      <a:lnTo>
                        <a:pt x="240" y="116"/>
                      </a:lnTo>
                      <a:lnTo>
                        <a:pt x="238" y="110"/>
                      </a:lnTo>
                      <a:lnTo>
                        <a:pt x="236" y="103"/>
                      </a:lnTo>
                      <a:lnTo>
                        <a:pt x="234" y="96"/>
                      </a:lnTo>
                      <a:lnTo>
                        <a:pt x="231" y="88"/>
                      </a:lnTo>
                      <a:lnTo>
                        <a:pt x="227" y="80"/>
                      </a:lnTo>
                      <a:lnTo>
                        <a:pt x="224" y="73"/>
                      </a:lnTo>
                      <a:lnTo>
                        <a:pt x="220" y="65"/>
                      </a:lnTo>
                      <a:lnTo>
                        <a:pt x="215" y="59"/>
                      </a:lnTo>
                      <a:lnTo>
                        <a:pt x="210" y="53"/>
                      </a:lnTo>
                      <a:lnTo>
                        <a:pt x="204" y="48"/>
                      </a:lnTo>
                      <a:lnTo>
                        <a:pt x="198" y="46"/>
                      </a:lnTo>
                      <a:lnTo>
                        <a:pt x="183" y="43"/>
                      </a:lnTo>
                      <a:lnTo>
                        <a:pt x="163" y="42"/>
                      </a:lnTo>
                      <a:lnTo>
                        <a:pt x="142" y="40"/>
                      </a:lnTo>
                      <a:lnTo>
                        <a:pt x="117" y="39"/>
                      </a:lnTo>
                      <a:lnTo>
                        <a:pt x="94" y="38"/>
                      </a:lnTo>
                      <a:lnTo>
                        <a:pt x="70" y="36"/>
                      </a:lnTo>
                      <a:lnTo>
                        <a:pt x="47" y="32"/>
                      </a:lnTo>
                      <a:lnTo>
                        <a:pt x="27" y="27"/>
                      </a:lnTo>
                      <a:lnTo>
                        <a:pt x="11" y="19"/>
                      </a:lnTo>
                      <a:lnTo>
                        <a:pt x="0" y="8"/>
                      </a:lnTo>
                      <a:lnTo>
                        <a:pt x="424" y="0"/>
                      </a:lnTo>
                    </a:path>
                  </a:pathLst>
                </a:custGeom>
                <a:noFill/>
                <a:ln w="12700" cap="rnd">
                  <a:solidFill>
                    <a:srgbClr val="E4A5A5"/>
                  </a:solidFill>
                  <a:round/>
                  <a:headEnd type="none" w="sm" len="sm"/>
                  <a:tailEnd type="none" w="sm" len="sm"/>
                </a:ln>
              </p:spPr>
              <p:txBody>
                <a:bodyPr/>
                <a:lstStyle/>
                <a:p>
                  <a:endParaRPr lang="en-US"/>
                </a:p>
              </p:txBody>
            </p:sp>
            <p:sp>
              <p:nvSpPr>
                <p:cNvPr id="84817" name="Freeform 849"/>
                <p:cNvSpPr>
                  <a:spLocks noChangeAspect="1"/>
                </p:cNvSpPr>
                <p:nvPr/>
              </p:nvSpPr>
              <p:spPr bwMode="auto">
                <a:xfrm>
                  <a:off x="1418" y="2614"/>
                  <a:ext cx="703" cy="461"/>
                </a:xfrm>
                <a:custGeom>
                  <a:avLst/>
                  <a:gdLst>
                    <a:gd name="T0" fmla="*/ 683 w 703"/>
                    <a:gd name="T1" fmla="*/ 171 h 461"/>
                    <a:gd name="T2" fmla="*/ 676 w 703"/>
                    <a:gd name="T3" fmla="*/ 196 h 461"/>
                    <a:gd name="T4" fmla="*/ 664 w 703"/>
                    <a:gd name="T5" fmla="*/ 236 h 461"/>
                    <a:gd name="T6" fmla="*/ 646 w 703"/>
                    <a:gd name="T7" fmla="*/ 287 h 461"/>
                    <a:gd name="T8" fmla="*/ 622 w 703"/>
                    <a:gd name="T9" fmla="*/ 336 h 461"/>
                    <a:gd name="T10" fmla="*/ 609 w 703"/>
                    <a:gd name="T11" fmla="*/ 359 h 461"/>
                    <a:gd name="T12" fmla="*/ 593 w 703"/>
                    <a:gd name="T13" fmla="*/ 385 h 461"/>
                    <a:gd name="T14" fmla="*/ 581 w 703"/>
                    <a:gd name="T15" fmla="*/ 403 h 461"/>
                    <a:gd name="T16" fmla="*/ 571 w 703"/>
                    <a:gd name="T17" fmla="*/ 415 h 461"/>
                    <a:gd name="T18" fmla="*/ 560 w 703"/>
                    <a:gd name="T19" fmla="*/ 425 h 461"/>
                    <a:gd name="T20" fmla="*/ 544 w 703"/>
                    <a:gd name="T21" fmla="*/ 434 h 461"/>
                    <a:gd name="T22" fmla="*/ 533 w 703"/>
                    <a:gd name="T23" fmla="*/ 439 h 461"/>
                    <a:gd name="T24" fmla="*/ 511 w 703"/>
                    <a:gd name="T25" fmla="*/ 443 h 461"/>
                    <a:gd name="T26" fmla="*/ 487 w 703"/>
                    <a:gd name="T27" fmla="*/ 442 h 461"/>
                    <a:gd name="T28" fmla="*/ 465 w 703"/>
                    <a:gd name="T29" fmla="*/ 438 h 461"/>
                    <a:gd name="T30" fmla="*/ 442 w 703"/>
                    <a:gd name="T31" fmla="*/ 432 h 461"/>
                    <a:gd name="T32" fmla="*/ 432 w 703"/>
                    <a:gd name="T33" fmla="*/ 430 h 461"/>
                    <a:gd name="T34" fmla="*/ 406 w 703"/>
                    <a:gd name="T35" fmla="*/ 427 h 461"/>
                    <a:gd name="T36" fmla="*/ 372 w 703"/>
                    <a:gd name="T37" fmla="*/ 430 h 461"/>
                    <a:gd name="T38" fmla="*/ 335 w 703"/>
                    <a:gd name="T39" fmla="*/ 437 h 461"/>
                    <a:gd name="T40" fmla="*/ 299 w 703"/>
                    <a:gd name="T41" fmla="*/ 446 h 461"/>
                    <a:gd name="T42" fmla="*/ 270 w 703"/>
                    <a:gd name="T43" fmla="*/ 455 h 461"/>
                    <a:gd name="T44" fmla="*/ 254 w 703"/>
                    <a:gd name="T45" fmla="*/ 459 h 461"/>
                    <a:gd name="T46" fmla="*/ 208 w 703"/>
                    <a:gd name="T47" fmla="*/ 459 h 461"/>
                    <a:gd name="T48" fmla="*/ 153 w 703"/>
                    <a:gd name="T49" fmla="*/ 450 h 461"/>
                    <a:gd name="T50" fmla="*/ 99 w 703"/>
                    <a:gd name="T51" fmla="*/ 428 h 461"/>
                    <a:gd name="T52" fmla="*/ 61 w 703"/>
                    <a:gd name="T53" fmla="*/ 393 h 461"/>
                    <a:gd name="T54" fmla="*/ 51 w 703"/>
                    <a:gd name="T55" fmla="*/ 369 h 461"/>
                    <a:gd name="T56" fmla="*/ 37 w 703"/>
                    <a:gd name="T57" fmla="*/ 299 h 461"/>
                    <a:gd name="T58" fmla="*/ 24 w 703"/>
                    <a:gd name="T59" fmla="*/ 207 h 461"/>
                    <a:gd name="T60" fmla="*/ 11 w 703"/>
                    <a:gd name="T61" fmla="*/ 115 h 461"/>
                    <a:gd name="T62" fmla="*/ 2 w 703"/>
                    <a:gd name="T63" fmla="*/ 43 h 461"/>
                    <a:gd name="T64" fmla="*/ 0 w 703"/>
                    <a:gd name="T65" fmla="*/ 14 h 461"/>
                    <a:gd name="T66" fmla="*/ 684 w 703"/>
                    <a:gd name="T67" fmla="*/ 168 h 4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3"/>
                    <a:gd name="T103" fmla="*/ 0 h 461"/>
                    <a:gd name="T104" fmla="*/ 703 w 703"/>
                    <a:gd name="T105" fmla="*/ 461 h 4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3" h="461">
                      <a:moveTo>
                        <a:pt x="684" y="168"/>
                      </a:moveTo>
                      <a:lnTo>
                        <a:pt x="683" y="171"/>
                      </a:lnTo>
                      <a:lnTo>
                        <a:pt x="681" y="181"/>
                      </a:lnTo>
                      <a:lnTo>
                        <a:pt x="676" y="196"/>
                      </a:lnTo>
                      <a:lnTo>
                        <a:pt x="671" y="215"/>
                      </a:lnTo>
                      <a:lnTo>
                        <a:pt x="664" y="236"/>
                      </a:lnTo>
                      <a:lnTo>
                        <a:pt x="656" y="261"/>
                      </a:lnTo>
                      <a:lnTo>
                        <a:pt x="646" y="287"/>
                      </a:lnTo>
                      <a:lnTo>
                        <a:pt x="635" y="312"/>
                      </a:lnTo>
                      <a:lnTo>
                        <a:pt x="622" y="336"/>
                      </a:lnTo>
                      <a:lnTo>
                        <a:pt x="609" y="359"/>
                      </a:lnTo>
                      <a:lnTo>
                        <a:pt x="599" y="373"/>
                      </a:lnTo>
                      <a:lnTo>
                        <a:pt x="593" y="385"/>
                      </a:lnTo>
                      <a:lnTo>
                        <a:pt x="586" y="395"/>
                      </a:lnTo>
                      <a:lnTo>
                        <a:pt x="581" y="403"/>
                      </a:lnTo>
                      <a:lnTo>
                        <a:pt x="576" y="410"/>
                      </a:lnTo>
                      <a:lnTo>
                        <a:pt x="571" y="415"/>
                      </a:lnTo>
                      <a:lnTo>
                        <a:pt x="567" y="421"/>
                      </a:lnTo>
                      <a:lnTo>
                        <a:pt x="560" y="425"/>
                      </a:lnTo>
                      <a:lnTo>
                        <a:pt x="553" y="430"/>
                      </a:lnTo>
                      <a:lnTo>
                        <a:pt x="544" y="434"/>
                      </a:lnTo>
                      <a:lnTo>
                        <a:pt x="533" y="439"/>
                      </a:lnTo>
                      <a:lnTo>
                        <a:pt x="522" y="441"/>
                      </a:lnTo>
                      <a:lnTo>
                        <a:pt x="511" y="443"/>
                      </a:lnTo>
                      <a:lnTo>
                        <a:pt x="499" y="443"/>
                      </a:lnTo>
                      <a:lnTo>
                        <a:pt x="487" y="442"/>
                      </a:lnTo>
                      <a:lnTo>
                        <a:pt x="476" y="441"/>
                      </a:lnTo>
                      <a:lnTo>
                        <a:pt x="465" y="438"/>
                      </a:lnTo>
                      <a:lnTo>
                        <a:pt x="453" y="435"/>
                      </a:lnTo>
                      <a:lnTo>
                        <a:pt x="442" y="432"/>
                      </a:lnTo>
                      <a:lnTo>
                        <a:pt x="432" y="430"/>
                      </a:lnTo>
                      <a:lnTo>
                        <a:pt x="421" y="427"/>
                      </a:lnTo>
                      <a:lnTo>
                        <a:pt x="406" y="427"/>
                      </a:lnTo>
                      <a:lnTo>
                        <a:pt x="390" y="428"/>
                      </a:lnTo>
                      <a:lnTo>
                        <a:pt x="372" y="430"/>
                      </a:lnTo>
                      <a:lnTo>
                        <a:pt x="353" y="433"/>
                      </a:lnTo>
                      <a:lnTo>
                        <a:pt x="335" y="437"/>
                      </a:lnTo>
                      <a:lnTo>
                        <a:pt x="316" y="441"/>
                      </a:lnTo>
                      <a:lnTo>
                        <a:pt x="299" y="446"/>
                      </a:lnTo>
                      <a:lnTo>
                        <a:pt x="283" y="450"/>
                      </a:lnTo>
                      <a:lnTo>
                        <a:pt x="270" y="455"/>
                      </a:lnTo>
                      <a:lnTo>
                        <a:pt x="254" y="459"/>
                      </a:lnTo>
                      <a:lnTo>
                        <a:pt x="234" y="460"/>
                      </a:lnTo>
                      <a:lnTo>
                        <a:pt x="208" y="459"/>
                      </a:lnTo>
                      <a:lnTo>
                        <a:pt x="181" y="455"/>
                      </a:lnTo>
                      <a:lnTo>
                        <a:pt x="153" y="450"/>
                      </a:lnTo>
                      <a:lnTo>
                        <a:pt x="125" y="441"/>
                      </a:lnTo>
                      <a:lnTo>
                        <a:pt x="99" y="428"/>
                      </a:lnTo>
                      <a:lnTo>
                        <a:pt x="78" y="413"/>
                      </a:lnTo>
                      <a:lnTo>
                        <a:pt x="61" y="393"/>
                      </a:lnTo>
                      <a:lnTo>
                        <a:pt x="51" y="369"/>
                      </a:lnTo>
                      <a:lnTo>
                        <a:pt x="45" y="339"/>
                      </a:lnTo>
                      <a:lnTo>
                        <a:pt x="37" y="299"/>
                      </a:lnTo>
                      <a:lnTo>
                        <a:pt x="31" y="255"/>
                      </a:lnTo>
                      <a:lnTo>
                        <a:pt x="24" y="207"/>
                      </a:lnTo>
                      <a:lnTo>
                        <a:pt x="18" y="160"/>
                      </a:lnTo>
                      <a:lnTo>
                        <a:pt x="11" y="115"/>
                      </a:lnTo>
                      <a:lnTo>
                        <a:pt x="7" y="74"/>
                      </a:lnTo>
                      <a:lnTo>
                        <a:pt x="2" y="43"/>
                      </a:lnTo>
                      <a:lnTo>
                        <a:pt x="0" y="22"/>
                      </a:lnTo>
                      <a:lnTo>
                        <a:pt x="0" y="14"/>
                      </a:lnTo>
                      <a:lnTo>
                        <a:pt x="702" y="0"/>
                      </a:lnTo>
                      <a:lnTo>
                        <a:pt x="684" y="168"/>
                      </a:lnTo>
                    </a:path>
                  </a:pathLst>
                </a:custGeom>
                <a:solidFill>
                  <a:srgbClr val="ECBFBF"/>
                </a:solidFill>
                <a:ln w="9525" cap="rnd">
                  <a:noFill/>
                  <a:round/>
                  <a:headEnd/>
                  <a:tailEnd/>
                </a:ln>
              </p:spPr>
              <p:txBody>
                <a:bodyPr/>
                <a:lstStyle/>
                <a:p>
                  <a:endParaRPr lang="en-US"/>
                </a:p>
              </p:txBody>
            </p:sp>
            <p:sp>
              <p:nvSpPr>
                <p:cNvPr id="84818" name="Freeform 850"/>
                <p:cNvSpPr>
                  <a:spLocks noChangeAspect="1"/>
                </p:cNvSpPr>
                <p:nvPr/>
              </p:nvSpPr>
              <p:spPr bwMode="auto">
                <a:xfrm>
                  <a:off x="1418" y="2614"/>
                  <a:ext cx="703" cy="461"/>
                </a:xfrm>
                <a:custGeom>
                  <a:avLst/>
                  <a:gdLst>
                    <a:gd name="T0" fmla="*/ 683 w 703"/>
                    <a:gd name="T1" fmla="*/ 171 h 461"/>
                    <a:gd name="T2" fmla="*/ 676 w 703"/>
                    <a:gd name="T3" fmla="*/ 196 h 461"/>
                    <a:gd name="T4" fmla="*/ 664 w 703"/>
                    <a:gd name="T5" fmla="*/ 236 h 461"/>
                    <a:gd name="T6" fmla="*/ 646 w 703"/>
                    <a:gd name="T7" fmla="*/ 287 h 461"/>
                    <a:gd name="T8" fmla="*/ 622 w 703"/>
                    <a:gd name="T9" fmla="*/ 336 h 461"/>
                    <a:gd name="T10" fmla="*/ 609 w 703"/>
                    <a:gd name="T11" fmla="*/ 359 h 461"/>
                    <a:gd name="T12" fmla="*/ 593 w 703"/>
                    <a:gd name="T13" fmla="*/ 385 h 461"/>
                    <a:gd name="T14" fmla="*/ 581 w 703"/>
                    <a:gd name="T15" fmla="*/ 403 h 461"/>
                    <a:gd name="T16" fmla="*/ 571 w 703"/>
                    <a:gd name="T17" fmla="*/ 415 h 461"/>
                    <a:gd name="T18" fmla="*/ 560 w 703"/>
                    <a:gd name="T19" fmla="*/ 425 h 461"/>
                    <a:gd name="T20" fmla="*/ 544 w 703"/>
                    <a:gd name="T21" fmla="*/ 434 h 461"/>
                    <a:gd name="T22" fmla="*/ 533 w 703"/>
                    <a:gd name="T23" fmla="*/ 439 h 461"/>
                    <a:gd name="T24" fmla="*/ 511 w 703"/>
                    <a:gd name="T25" fmla="*/ 443 h 461"/>
                    <a:gd name="T26" fmla="*/ 487 w 703"/>
                    <a:gd name="T27" fmla="*/ 442 h 461"/>
                    <a:gd name="T28" fmla="*/ 465 w 703"/>
                    <a:gd name="T29" fmla="*/ 438 h 461"/>
                    <a:gd name="T30" fmla="*/ 442 w 703"/>
                    <a:gd name="T31" fmla="*/ 432 h 461"/>
                    <a:gd name="T32" fmla="*/ 432 w 703"/>
                    <a:gd name="T33" fmla="*/ 430 h 461"/>
                    <a:gd name="T34" fmla="*/ 406 w 703"/>
                    <a:gd name="T35" fmla="*/ 427 h 461"/>
                    <a:gd name="T36" fmla="*/ 372 w 703"/>
                    <a:gd name="T37" fmla="*/ 430 h 461"/>
                    <a:gd name="T38" fmla="*/ 335 w 703"/>
                    <a:gd name="T39" fmla="*/ 437 h 461"/>
                    <a:gd name="T40" fmla="*/ 299 w 703"/>
                    <a:gd name="T41" fmla="*/ 446 h 461"/>
                    <a:gd name="T42" fmla="*/ 270 w 703"/>
                    <a:gd name="T43" fmla="*/ 455 h 461"/>
                    <a:gd name="T44" fmla="*/ 254 w 703"/>
                    <a:gd name="T45" fmla="*/ 459 h 461"/>
                    <a:gd name="T46" fmla="*/ 208 w 703"/>
                    <a:gd name="T47" fmla="*/ 459 h 461"/>
                    <a:gd name="T48" fmla="*/ 153 w 703"/>
                    <a:gd name="T49" fmla="*/ 450 h 461"/>
                    <a:gd name="T50" fmla="*/ 99 w 703"/>
                    <a:gd name="T51" fmla="*/ 428 h 461"/>
                    <a:gd name="T52" fmla="*/ 61 w 703"/>
                    <a:gd name="T53" fmla="*/ 393 h 461"/>
                    <a:gd name="T54" fmla="*/ 51 w 703"/>
                    <a:gd name="T55" fmla="*/ 369 h 461"/>
                    <a:gd name="T56" fmla="*/ 37 w 703"/>
                    <a:gd name="T57" fmla="*/ 299 h 461"/>
                    <a:gd name="T58" fmla="*/ 24 w 703"/>
                    <a:gd name="T59" fmla="*/ 207 h 461"/>
                    <a:gd name="T60" fmla="*/ 11 w 703"/>
                    <a:gd name="T61" fmla="*/ 115 h 461"/>
                    <a:gd name="T62" fmla="*/ 2 w 703"/>
                    <a:gd name="T63" fmla="*/ 43 h 461"/>
                    <a:gd name="T64" fmla="*/ 0 w 703"/>
                    <a:gd name="T65" fmla="*/ 14 h 461"/>
                    <a:gd name="T66" fmla="*/ 684 w 703"/>
                    <a:gd name="T67" fmla="*/ 168 h 4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3"/>
                    <a:gd name="T103" fmla="*/ 0 h 461"/>
                    <a:gd name="T104" fmla="*/ 703 w 703"/>
                    <a:gd name="T105" fmla="*/ 461 h 4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3" h="461">
                      <a:moveTo>
                        <a:pt x="684" y="168"/>
                      </a:moveTo>
                      <a:lnTo>
                        <a:pt x="683" y="171"/>
                      </a:lnTo>
                      <a:lnTo>
                        <a:pt x="681" y="181"/>
                      </a:lnTo>
                      <a:lnTo>
                        <a:pt x="676" y="196"/>
                      </a:lnTo>
                      <a:lnTo>
                        <a:pt x="671" y="215"/>
                      </a:lnTo>
                      <a:lnTo>
                        <a:pt x="664" y="236"/>
                      </a:lnTo>
                      <a:lnTo>
                        <a:pt x="656" y="261"/>
                      </a:lnTo>
                      <a:lnTo>
                        <a:pt x="646" y="287"/>
                      </a:lnTo>
                      <a:lnTo>
                        <a:pt x="635" y="312"/>
                      </a:lnTo>
                      <a:lnTo>
                        <a:pt x="622" y="336"/>
                      </a:lnTo>
                      <a:lnTo>
                        <a:pt x="609" y="359"/>
                      </a:lnTo>
                      <a:lnTo>
                        <a:pt x="599" y="373"/>
                      </a:lnTo>
                      <a:lnTo>
                        <a:pt x="593" y="385"/>
                      </a:lnTo>
                      <a:lnTo>
                        <a:pt x="586" y="395"/>
                      </a:lnTo>
                      <a:lnTo>
                        <a:pt x="581" y="403"/>
                      </a:lnTo>
                      <a:lnTo>
                        <a:pt x="576" y="410"/>
                      </a:lnTo>
                      <a:lnTo>
                        <a:pt x="571" y="415"/>
                      </a:lnTo>
                      <a:lnTo>
                        <a:pt x="567" y="421"/>
                      </a:lnTo>
                      <a:lnTo>
                        <a:pt x="560" y="425"/>
                      </a:lnTo>
                      <a:lnTo>
                        <a:pt x="553" y="430"/>
                      </a:lnTo>
                      <a:lnTo>
                        <a:pt x="544" y="434"/>
                      </a:lnTo>
                      <a:lnTo>
                        <a:pt x="533" y="439"/>
                      </a:lnTo>
                      <a:lnTo>
                        <a:pt x="522" y="441"/>
                      </a:lnTo>
                      <a:lnTo>
                        <a:pt x="511" y="443"/>
                      </a:lnTo>
                      <a:lnTo>
                        <a:pt x="499" y="443"/>
                      </a:lnTo>
                      <a:lnTo>
                        <a:pt x="487" y="442"/>
                      </a:lnTo>
                      <a:lnTo>
                        <a:pt x="476" y="441"/>
                      </a:lnTo>
                      <a:lnTo>
                        <a:pt x="465" y="438"/>
                      </a:lnTo>
                      <a:lnTo>
                        <a:pt x="453" y="435"/>
                      </a:lnTo>
                      <a:lnTo>
                        <a:pt x="442" y="432"/>
                      </a:lnTo>
                      <a:lnTo>
                        <a:pt x="432" y="430"/>
                      </a:lnTo>
                      <a:lnTo>
                        <a:pt x="421" y="427"/>
                      </a:lnTo>
                      <a:lnTo>
                        <a:pt x="406" y="427"/>
                      </a:lnTo>
                      <a:lnTo>
                        <a:pt x="390" y="428"/>
                      </a:lnTo>
                      <a:lnTo>
                        <a:pt x="372" y="430"/>
                      </a:lnTo>
                      <a:lnTo>
                        <a:pt x="353" y="433"/>
                      </a:lnTo>
                      <a:lnTo>
                        <a:pt x="335" y="437"/>
                      </a:lnTo>
                      <a:lnTo>
                        <a:pt x="316" y="441"/>
                      </a:lnTo>
                      <a:lnTo>
                        <a:pt x="299" y="446"/>
                      </a:lnTo>
                      <a:lnTo>
                        <a:pt x="283" y="450"/>
                      </a:lnTo>
                      <a:lnTo>
                        <a:pt x="270" y="455"/>
                      </a:lnTo>
                      <a:lnTo>
                        <a:pt x="254" y="459"/>
                      </a:lnTo>
                      <a:lnTo>
                        <a:pt x="234" y="460"/>
                      </a:lnTo>
                      <a:lnTo>
                        <a:pt x="208" y="459"/>
                      </a:lnTo>
                      <a:lnTo>
                        <a:pt x="181" y="455"/>
                      </a:lnTo>
                      <a:lnTo>
                        <a:pt x="153" y="450"/>
                      </a:lnTo>
                      <a:lnTo>
                        <a:pt x="125" y="441"/>
                      </a:lnTo>
                      <a:lnTo>
                        <a:pt x="99" y="428"/>
                      </a:lnTo>
                      <a:lnTo>
                        <a:pt x="78" y="413"/>
                      </a:lnTo>
                      <a:lnTo>
                        <a:pt x="61" y="393"/>
                      </a:lnTo>
                      <a:lnTo>
                        <a:pt x="51" y="369"/>
                      </a:lnTo>
                      <a:lnTo>
                        <a:pt x="45" y="339"/>
                      </a:lnTo>
                      <a:lnTo>
                        <a:pt x="37" y="299"/>
                      </a:lnTo>
                      <a:lnTo>
                        <a:pt x="31" y="255"/>
                      </a:lnTo>
                      <a:lnTo>
                        <a:pt x="24" y="207"/>
                      </a:lnTo>
                      <a:lnTo>
                        <a:pt x="18" y="160"/>
                      </a:lnTo>
                      <a:lnTo>
                        <a:pt x="11" y="115"/>
                      </a:lnTo>
                      <a:lnTo>
                        <a:pt x="7" y="74"/>
                      </a:lnTo>
                      <a:lnTo>
                        <a:pt x="2" y="43"/>
                      </a:lnTo>
                      <a:lnTo>
                        <a:pt x="0" y="22"/>
                      </a:lnTo>
                      <a:lnTo>
                        <a:pt x="0" y="14"/>
                      </a:lnTo>
                      <a:lnTo>
                        <a:pt x="702" y="0"/>
                      </a:lnTo>
                      <a:lnTo>
                        <a:pt x="684" y="168"/>
                      </a:lnTo>
                    </a:path>
                  </a:pathLst>
                </a:custGeom>
                <a:noFill/>
                <a:ln w="12700" cap="rnd">
                  <a:solidFill>
                    <a:srgbClr val="000000"/>
                  </a:solidFill>
                  <a:round/>
                  <a:headEnd type="none" w="sm" len="sm"/>
                  <a:tailEnd type="none" w="sm" len="sm"/>
                </a:ln>
              </p:spPr>
              <p:txBody>
                <a:bodyPr/>
                <a:lstStyle/>
                <a:p>
                  <a:endParaRPr lang="en-US"/>
                </a:p>
              </p:txBody>
            </p:sp>
            <p:sp>
              <p:nvSpPr>
                <p:cNvPr id="84819" name="Freeform 851"/>
                <p:cNvSpPr>
                  <a:spLocks noChangeAspect="1"/>
                </p:cNvSpPr>
                <p:nvPr/>
              </p:nvSpPr>
              <p:spPr bwMode="auto">
                <a:xfrm>
                  <a:off x="1474" y="2621"/>
                  <a:ext cx="647" cy="381"/>
                </a:xfrm>
                <a:custGeom>
                  <a:avLst/>
                  <a:gdLst>
                    <a:gd name="T0" fmla="*/ 191 w 647"/>
                    <a:gd name="T1" fmla="*/ 125 h 381"/>
                    <a:gd name="T2" fmla="*/ 165 w 647"/>
                    <a:gd name="T3" fmla="*/ 112 h 381"/>
                    <a:gd name="T4" fmla="*/ 156 w 647"/>
                    <a:gd name="T5" fmla="*/ 99 h 381"/>
                    <a:gd name="T6" fmla="*/ 121 w 647"/>
                    <a:gd name="T7" fmla="*/ 58 h 381"/>
                    <a:gd name="T8" fmla="*/ 80 w 647"/>
                    <a:gd name="T9" fmla="*/ 31 h 381"/>
                    <a:gd name="T10" fmla="*/ 30 w 647"/>
                    <a:gd name="T11" fmla="*/ 15 h 381"/>
                    <a:gd name="T12" fmla="*/ 9 w 647"/>
                    <a:gd name="T13" fmla="*/ 28 h 381"/>
                    <a:gd name="T14" fmla="*/ 61 w 647"/>
                    <a:gd name="T15" fmla="*/ 85 h 381"/>
                    <a:gd name="T16" fmla="*/ 97 w 647"/>
                    <a:gd name="T17" fmla="*/ 166 h 381"/>
                    <a:gd name="T18" fmla="*/ 52 w 647"/>
                    <a:gd name="T19" fmla="*/ 226 h 381"/>
                    <a:gd name="T20" fmla="*/ 9 w 647"/>
                    <a:gd name="T21" fmla="*/ 243 h 381"/>
                    <a:gd name="T22" fmla="*/ 16 w 647"/>
                    <a:gd name="T23" fmla="*/ 259 h 381"/>
                    <a:gd name="T24" fmla="*/ 26 w 647"/>
                    <a:gd name="T25" fmla="*/ 307 h 381"/>
                    <a:gd name="T26" fmla="*/ 22 w 647"/>
                    <a:gd name="T27" fmla="*/ 334 h 381"/>
                    <a:gd name="T28" fmla="*/ 8 w 647"/>
                    <a:gd name="T29" fmla="*/ 366 h 381"/>
                    <a:gd name="T30" fmla="*/ 7 w 647"/>
                    <a:gd name="T31" fmla="*/ 371 h 381"/>
                    <a:gd name="T32" fmla="*/ 44 w 647"/>
                    <a:gd name="T33" fmla="*/ 307 h 381"/>
                    <a:gd name="T34" fmla="*/ 37 w 647"/>
                    <a:gd name="T35" fmla="*/ 252 h 381"/>
                    <a:gd name="T36" fmla="*/ 83 w 647"/>
                    <a:gd name="T37" fmla="*/ 214 h 381"/>
                    <a:gd name="T38" fmla="*/ 117 w 647"/>
                    <a:gd name="T39" fmla="*/ 169 h 381"/>
                    <a:gd name="T40" fmla="*/ 111 w 647"/>
                    <a:gd name="T41" fmla="*/ 112 h 381"/>
                    <a:gd name="T42" fmla="*/ 92 w 647"/>
                    <a:gd name="T43" fmla="*/ 77 h 381"/>
                    <a:gd name="T44" fmla="*/ 95 w 647"/>
                    <a:gd name="T45" fmla="*/ 78 h 381"/>
                    <a:gd name="T46" fmla="*/ 143 w 647"/>
                    <a:gd name="T47" fmla="*/ 117 h 381"/>
                    <a:gd name="T48" fmla="*/ 173 w 647"/>
                    <a:gd name="T49" fmla="*/ 138 h 381"/>
                    <a:gd name="T50" fmla="*/ 201 w 647"/>
                    <a:gd name="T51" fmla="*/ 146 h 381"/>
                    <a:gd name="T52" fmla="*/ 232 w 647"/>
                    <a:gd name="T53" fmla="*/ 172 h 381"/>
                    <a:gd name="T54" fmla="*/ 277 w 647"/>
                    <a:gd name="T55" fmla="*/ 211 h 381"/>
                    <a:gd name="T56" fmla="*/ 322 w 647"/>
                    <a:gd name="T57" fmla="*/ 216 h 381"/>
                    <a:gd name="T58" fmla="*/ 403 w 647"/>
                    <a:gd name="T59" fmla="*/ 152 h 381"/>
                    <a:gd name="T60" fmla="*/ 458 w 647"/>
                    <a:gd name="T61" fmla="*/ 86 h 381"/>
                    <a:gd name="T62" fmla="*/ 493 w 647"/>
                    <a:gd name="T63" fmla="*/ 45 h 381"/>
                    <a:gd name="T64" fmla="*/ 502 w 647"/>
                    <a:gd name="T65" fmla="*/ 41 h 381"/>
                    <a:gd name="T66" fmla="*/ 503 w 647"/>
                    <a:gd name="T67" fmla="*/ 75 h 381"/>
                    <a:gd name="T68" fmla="*/ 518 w 647"/>
                    <a:gd name="T69" fmla="*/ 148 h 381"/>
                    <a:gd name="T70" fmla="*/ 542 w 647"/>
                    <a:gd name="T71" fmla="*/ 169 h 381"/>
                    <a:gd name="T72" fmla="*/ 578 w 647"/>
                    <a:gd name="T73" fmla="*/ 178 h 381"/>
                    <a:gd name="T74" fmla="*/ 594 w 647"/>
                    <a:gd name="T75" fmla="*/ 189 h 381"/>
                    <a:gd name="T76" fmla="*/ 610 w 647"/>
                    <a:gd name="T77" fmla="*/ 205 h 381"/>
                    <a:gd name="T78" fmla="*/ 619 w 647"/>
                    <a:gd name="T79" fmla="*/ 212 h 381"/>
                    <a:gd name="T80" fmla="*/ 622 w 647"/>
                    <a:gd name="T81" fmla="*/ 217 h 381"/>
                    <a:gd name="T82" fmla="*/ 625 w 647"/>
                    <a:gd name="T83" fmla="*/ 219 h 381"/>
                    <a:gd name="T84" fmla="*/ 642 w 647"/>
                    <a:gd name="T85" fmla="*/ 226 h 381"/>
                    <a:gd name="T86" fmla="*/ 646 w 647"/>
                    <a:gd name="T87" fmla="*/ 226 h 381"/>
                    <a:gd name="T88" fmla="*/ 633 w 647"/>
                    <a:gd name="T89" fmla="*/ 223 h 381"/>
                    <a:gd name="T90" fmla="*/ 619 w 647"/>
                    <a:gd name="T91" fmla="*/ 215 h 381"/>
                    <a:gd name="T92" fmla="*/ 610 w 647"/>
                    <a:gd name="T93" fmla="*/ 195 h 381"/>
                    <a:gd name="T94" fmla="*/ 610 w 647"/>
                    <a:gd name="T95" fmla="*/ 175 h 381"/>
                    <a:gd name="T96" fmla="*/ 600 w 647"/>
                    <a:gd name="T97" fmla="*/ 163 h 381"/>
                    <a:gd name="T98" fmla="*/ 588 w 647"/>
                    <a:gd name="T99" fmla="*/ 162 h 381"/>
                    <a:gd name="T100" fmla="*/ 566 w 647"/>
                    <a:gd name="T101" fmla="*/ 161 h 381"/>
                    <a:gd name="T102" fmla="*/ 542 w 647"/>
                    <a:gd name="T103" fmla="*/ 137 h 381"/>
                    <a:gd name="T104" fmla="*/ 532 w 647"/>
                    <a:gd name="T105" fmla="*/ 116 h 381"/>
                    <a:gd name="T106" fmla="*/ 548 w 647"/>
                    <a:gd name="T107" fmla="*/ 45 h 381"/>
                    <a:gd name="T108" fmla="*/ 561 w 647"/>
                    <a:gd name="T109" fmla="*/ 0 h 381"/>
                    <a:gd name="T110" fmla="*/ 537 w 647"/>
                    <a:gd name="T111" fmla="*/ 7 h 381"/>
                    <a:gd name="T112" fmla="*/ 485 w 647"/>
                    <a:gd name="T113" fmla="*/ 27 h 381"/>
                    <a:gd name="T114" fmla="*/ 450 w 647"/>
                    <a:gd name="T115" fmla="*/ 62 h 381"/>
                    <a:gd name="T116" fmla="*/ 425 w 647"/>
                    <a:gd name="T117" fmla="*/ 107 h 381"/>
                    <a:gd name="T118" fmla="*/ 417 w 647"/>
                    <a:gd name="T119" fmla="*/ 120 h 381"/>
                    <a:gd name="T120" fmla="*/ 365 w 647"/>
                    <a:gd name="T121" fmla="*/ 174 h 381"/>
                    <a:gd name="T122" fmla="*/ 298 w 647"/>
                    <a:gd name="T123" fmla="*/ 199 h 381"/>
                    <a:gd name="T124" fmla="*/ 259 w 647"/>
                    <a:gd name="T125" fmla="*/ 175 h 3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7"/>
                    <a:gd name="T190" fmla="*/ 0 h 381"/>
                    <a:gd name="T191" fmla="*/ 647 w 647"/>
                    <a:gd name="T192" fmla="*/ 381 h 3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7" h="381">
                      <a:moveTo>
                        <a:pt x="227" y="146"/>
                      </a:moveTo>
                      <a:lnTo>
                        <a:pt x="217" y="140"/>
                      </a:lnTo>
                      <a:lnTo>
                        <a:pt x="208" y="135"/>
                      </a:lnTo>
                      <a:lnTo>
                        <a:pt x="199" y="129"/>
                      </a:lnTo>
                      <a:lnTo>
                        <a:pt x="191" y="125"/>
                      </a:lnTo>
                      <a:lnTo>
                        <a:pt x="183" y="120"/>
                      </a:lnTo>
                      <a:lnTo>
                        <a:pt x="177" y="117"/>
                      </a:lnTo>
                      <a:lnTo>
                        <a:pt x="171" y="115"/>
                      </a:lnTo>
                      <a:lnTo>
                        <a:pt x="168" y="112"/>
                      </a:lnTo>
                      <a:lnTo>
                        <a:pt x="165" y="112"/>
                      </a:lnTo>
                      <a:lnTo>
                        <a:pt x="164" y="111"/>
                      </a:lnTo>
                      <a:lnTo>
                        <a:pt x="163" y="109"/>
                      </a:lnTo>
                      <a:lnTo>
                        <a:pt x="161" y="106"/>
                      </a:lnTo>
                      <a:lnTo>
                        <a:pt x="156" y="99"/>
                      </a:lnTo>
                      <a:lnTo>
                        <a:pt x="151" y="92"/>
                      </a:lnTo>
                      <a:lnTo>
                        <a:pt x="143" y="83"/>
                      </a:lnTo>
                      <a:lnTo>
                        <a:pt x="136" y="75"/>
                      </a:lnTo>
                      <a:lnTo>
                        <a:pt x="129" y="66"/>
                      </a:lnTo>
                      <a:lnTo>
                        <a:pt x="121" y="58"/>
                      </a:lnTo>
                      <a:lnTo>
                        <a:pt x="113" y="51"/>
                      </a:lnTo>
                      <a:lnTo>
                        <a:pt x="107" y="46"/>
                      </a:lnTo>
                      <a:lnTo>
                        <a:pt x="93" y="37"/>
                      </a:lnTo>
                      <a:lnTo>
                        <a:pt x="80" y="31"/>
                      </a:lnTo>
                      <a:lnTo>
                        <a:pt x="69" y="26"/>
                      </a:lnTo>
                      <a:lnTo>
                        <a:pt x="58" y="21"/>
                      </a:lnTo>
                      <a:lnTo>
                        <a:pt x="47" y="18"/>
                      </a:lnTo>
                      <a:lnTo>
                        <a:pt x="38" y="16"/>
                      </a:lnTo>
                      <a:lnTo>
                        <a:pt x="30" y="15"/>
                      </a:lnTo>
                      <a:lnTo>
                        <a:pt x="24" y="16"/>
                      </a:lnTo>
                      <a:lnTo>
                        <a:pt x="17" y="18"/>
                      </a:lnTo>
                      <a:lnTo>
                        <a:pt x="14" y="20"/>
                      </a:lnTo>
                      <a:lnTo>
                        <a:pt x="9" y="28"/>
                      </a:lnTo>
                      <a:lnTo>
                        <a:pt x="12" y="37"/>
                      </a:lnTo>
                      <a:lnTo>
                        <a:pt x="21" y="47"/>
                      </a:lnTo>
                      <a:lnTo>
                        <a:pt x="32" y="58"/>
                      </a:lnTo>
                      <a:lnTo>
                        <a:pt x="46" y="71"/>
                      </a:lnTo>
                      <a:lnTo>
                        <a:pt x="61" y="85"/>
                      </a:lnTo>
                      <a:lnTo>
                        <a:pt x="74" y="101"/>
                      </a:lnTo>
                      <a:lnTo>
                        <a:pt x="86" y="120"/>
                      </a:lnTo>
                      <a:lnTo>
                        <a:pt x="94" y="142"/>
                      </a:lnTo>
                      <a:lnTo>
                        <a:pt x="97" y="166"/>
                      </a:lnTo>
                      <a:lnTo>
                        <a:pt x="94" y="181"/>
                      </a:lnTo>
                      <a:lnTo>
                        <a:pt x="87" y="195"/>
                      </a:lnTo>
                      <a:lnTo>
                        <a:pt x="78" y="207"/>
                      </a:lnTo>
                      <a:lnTo>
                        <a:pt x="65" y="217"/>
                      </a:lnTo>
                      <a:lnTo>
                        <a:pt x="52" y="226"/>
                      </a:lnTo>
                      <a:lnTo>
                        <a:pt x="39" y="232"/>
                      </a:lnTo>
                      <a:lnTo>
                        <a:pt x="27" y="237"/>
                      </a:lnTo>
                      <a:lnTo>
                        <a:pt x="17" y="240"/>
                      </a:lnTo>
                      <a:lnTo>
                        <a:pt x="11" y="243"/>
                      </a:lnTo>
                      <a:lnTo>
                        <a:pt x="9" y="243"/>
                      </a:lnTo>
                      <a:lnTo>
                        <a:pt x="9" y="244"/>
                      </a:lnTo>
                      <a:lnTo>
                        <a:pt x="11" y="247"/>
                      </a:lnTo>
                      <a:lnTo>
                        <a:pt x="13" y="252"/>
                      </a:lnTo>
                      <a:lnTo>
                        <a:pt x="16" y="259"/>
                      </a:lnTo>
                      <a:lnTo>
                        <a:pt x="18" y="267"/>
                      </a:lnTo>
                      <a:lnTo>
                        <a:pt x="21" y="276"/>
                      </a:lnTo>
                      <a:lnTo>
                        <a:pt x="24" y="286"/>
                      </a:lnTo>
                      <a:lnTo>
                        <a:pt x="26" y="297"/>
                      </a:lnTo>
                      <a:lnTo>
                        <a:pt x="26" y="307"/>
                      </a:lnTo>
                      <a:lnTo>
                        <a:pt x="26" y="317"/>
                      </a:lnTo>
                      <a:lnTo>
                        <a:pt x="25" y="323"/>
                      </a:lnTo>
                      <a:lnTo>
                        <a:pt x="24" y="328"/>
                      </a:lnTo>
                      <a:lnTo>
                        <a:pt x="22" y="334"/>
                      </a:lnTo>
                      <a:lnTo>
                        <a:pt x="20" y="340"/>
                      </a:lnTo>
                      <a:lnTo>
                        <a:pt x="17" y="346"/>
                      </a:lnTo>
                      <a:lnTo>
                        <a:pt x="15" y="352"/>
                      </a:lnTo>
                      <a:lnTo>
                        <a:pt x="11" y="360"/>
                      </a:lnTo>
                      <a:lnTo>
                        <a:pt x="8" y="366"/>
                      </a:lnTo>
                      <a:lnTo>
                        <a:pt x="4" y="373"/>
                      </a:lnTo>
                      <a:lnTo>
                        <a:pt x="0" y="380"/>
                      </a:lnTo>
                      <a:lnTo>
                        <a:pt x="1" y="378"/>
                      </a:lnTo>
                      <a:lnTo>
                        <a:pt x="7" y="371"/>
                      </a:lnTo>
                      <a:lnTo>
                        <a:pt x="14" y="363"/>
                      </a:lnTo>
                      <a:lnTo>
                        <a:pt x="22" y="352"/>
                      </a:lnTo>
                      <a:lnTo>
                        <a:pt x="30" y="338"/>
                      </a:lnTo>
                      <a:lnTo>
                        <a:pt x="38" y="323"/>
                      </a:lnTo>
                      <a:lnTo>
                        <a:pt x="44" y="307"/>
                      </a:lnTo>
                      <a:lnTo>
                        <a:pt x="46" y="289"/>
                      </a:lnTo>
                      <a:lnTo>
                        <a:pt x="44" y="272"/>
                      </a:lnTo>
                      <a:lnTo>
                        <a:pt x="37" y="255"/>
                      </a:lnTo>
                      <a:lnTo>
                        <a:pt x="37" y="252"/>
                      </a:lnTo>
                      <a:lnTo>
                        <a:pt x="41" y="246"/>
                      </a:lnTo>
                      <a:lnTo>
                        <a:pt x="49" y="240"/>
                      </a:lnTo>
                      <a:lnTo>
                        <a:pt x="60" y="232"/>
                      </a:lnTo>
                      <a:lnTo>
                        <a:pt x="71" y="223"/>
                      </a:lnTo>
                      <a:lnTo>
                        <a:pt x="83" y="214"/>
                      </a:lnTo>
                      <a:lnTo>
                        <a:pt x="95" y="203"/>
                      </a:lnTo>
                      <a:lnTo>
                        <a:pt x="105" y="192"/>
                      </a:lnTo>
                      <a:lnTo>
                        <a:pt x="113" y="181"/>
                      </a:lnTo>
                      <a:lnTo>
                        <a:pt x="117" y="169"/>
                      </a:lnTo>
                      <a:lnTo>
                        <a:pt x="119" y="158"/>
                      </a:lnTo>
                      <a:lnTo>
                        <a:pt x="119" y="146"/>
                      </a:lnTo>
                      <a:lnTo>
                        <a:pt x="117" y="135"/>
                      </a:lnTo>
                      <a:lnTo>
                        <a:pt x="115" y="123"/>
                      </a:lnTo>
                      <a:lnTo>
                        <a:pt x="111" y="112"/>
                      </a:lnTo>
                      <a:lnTo>
                        <a:pt x="107" y="102"/>
                      </a:lnTo>
                      <a:lnTo>
                        <a:pt x="103" y="93"/>
                      </a:lnTo>
                      <a:lnTo>
                        <a:pt x="99" y="86"/>
                      </a:lnTo>
                      <a:lnTo>
                        <a:pt x="95" y="81"/>
                      </a:lnTo>
                      <a:lnTo>
                        <a:pt x="92" y="77"/>
                      </a:lnTo>
                      <a:lnTo>
                        <a:pt x="89" y="74"/>
                      </a:lnTo>
                      <a:lnTo>
                        <a:pt x="89" y="73"/>
                      </a:lnTo>
                      <a:lnTo>
                        <a:pt x="91" y="75"/>
                      </a:lnTo>
                      <a:lnTo>
                        <a:pt x="95" y="78"/>
                      </a:lnTo>
                      <a:lnTo>
                        <a:pt x="101" y="82"/>
                      </a:lnTo>
                      <a:lnTo>
                        <a:pt x="109" y="89"/>
                      </a:lnTo>
                      <a:lnTo>
                        <a:pt x="119" y="98"/>
                      </a:lnTo>
                      <a:lnTo>
                        <a:pt x="130" y="107"/>
                      </a:lnTo>
                      <a:lnTo>
                        <a:pt x="143" y="117"/>
                      </a:lnTo>
                      <a:lnTo>
                        <a:pt x="158" y="129"/>
                      </a:lnTo>
                      <a:lnTo>
                        <a:pt x="162" y="134"/>
                      </a:lnTo>
                      <a:lnTo>
                        <a:pt x="168" y="136"/>
                      </a:lnTo>
                      <a:lnTo>
                        <a:pt x="173" y="138"/>
                      </a:lnTo>
                      <a:lnTo>
                        <a:pt x="179" y="140"/>
                      </a:lnTo>
                      <a:lnTo>
                        <a:pt x="185" y="141"/>
                      </a:lnTo>
                      <a:lnTo>
                        <a:pt x="190" y="144"/>
                      </a:lnTo>
                      <a:lnTo>
                        <a:pt x="196" y="144"/>
                      </a:lnTo>
                      <a:lnTo>
                        <a:pt x="201" y="146"/>
                      </a:lnTo>
                      <a:lnTo>
                        <a:pt x="206" y="149"/>
                      </a:lnTo>
                      <a:lnTo>
                        <a:pt x="212" y="153"/>
                      </a:lnTo>
                      <a:lnTo>
                        <a:pt x="223" y="163"/>
                      </a:lnTo>
                      <a:lnTo>
                        <a:pt x="232" y="172"/>
                      </a:lnTo>
                      <a:lnTo>
                        <a:pt x="242" y="181"/>
                      </a:lnTo>
                      <a:lnTo>
                        <a:pt x="250" y="190"/>
                      </a:lnTo>
                      <a:lnTo>
                        <a:pt x="259" y="199"/>
                      </a:lnTo>
                      <a:lnTo>
                        <a:pt x="268" y="206"/>
                      </a:lnTo>
                      <a:lnTo>
                        <a:pt x="277" y="211"/>
                      </a:lnTo>
                      <a:lnTo>
                        <a:pt x="286" y="216"/>
                      </a:lnTo>
                      <a:lnTo>
                        <a:pt x="296" y="217"/>
                      </a:lnTo>
                      <a:lnTo>
                        <a:pt x="307" y="218"/>
                      </a:lnTo>
                      <a:lnTo>
                        <a:pt x="322" y="216"/>
                      </a:lnTo>
                      <a:lnTo>
                        <a:pt x="337" y="208"/>
                      </a:lnTo>
                      <a:lnTo>
                        <a:pt x="353" y="198"/>
                      </a:lnTo>
                      <a:lnTo>
                        <a:pt x="369" y="184"/>
                      </a:lnTo>
                      <a:lnTo>
                        <a:pt x="385" y="169"/>
                      </a:lnTo>
                      <a:lnTo>
                        <a:pt x="403" y="152"/>
                      </a:lnTo>
                      <a:lnTo>
                        <a:pt x="418" y="135"/>
                      </a:lnTo>
                      <a:lnTo>
                        <a:pt x="433" y="117"/>
                      </a:lnTo>
                      <a:lnTo>
                        <a:pt x="446" y="100"/>
                      </a:lnTo>
                      <a:lnTo>
                        <a:pt x="458" y="86"/>
                      </a:lnTo>
                      <a:lnTo>
                        <a:pt x="468" y="72"/>
                      </a:lnTo>
                      <a:lnTo>
                        <a:pt x="477" y="63"/>
                      </a:lnTo>
                      <a:lnTo>
                        <a:pt x="484" y="54"/>
                      </a:lnTo>
                      <a:lnTo>
                        <a:pt x="489" y="49"/>
                      </a:lnTo>
                      <a:lnTo>
                        <a:pt x="493" y="45"/>
                      </a:lnTo>
                      <a:lnTo>
                        <a:pt x="497" y="43"/>
                      </a:lnTo>
                      <a:lnTo>
                        <a:pt x="499" y="41"/>
                      </a:lnTo>
                      <a:lnTo>
                        <a:pt x="500" y="41"/>
                      </a:lnTo>
                      <a:lnTo>
                        <a:pt x="502" y="41"/>
                      </a:lnTo>
                      <a:lnTo>
                        <a:pt x="502" y="44"/>
                      </a:lnTo>
                      <a:lnTo>
                        <a:pt x="502" y="50"/>
                      </a:lnTo>
                      <a:lnTo>
                        <a:pt x="502" y="61"/>
                      </a:lnTo>
                      <a:lnTo>
                        <a:pt x="503" y="75"/>
                      </a:lnTo>
                      <a:lnTo>
                        <a:pt x="505" y="90"/>
                      </a:lnTo>
                      <a:lnTo>
                        <a:pt x="508" y="106"/>
                      </a:lnTo>
                      <a:lnTo>
                        <a:pt x="511" y="121"/>
                      </a:lnTo>
                      <a:lnTo>
                        <a:pt x="514" y="135"/>
                      </a:lnTo>
                      <a:lnTo>
                        <a:pt x="518" y="148"/>
                      </a:lnTo>
                      <a:lnTo>
                        <a:pt x="523" y="156"/>
                      </a:lnTo>
                      <a:lnTo>
                        <a:pt x="529" y="162"/>
                      </a:lnTo>
                      <a:lnTo>
                        <a:pt x="535" y="166"/>
                      </a:lnTo>
                      <a:lnTo>
                        <a:pt x="542" y="169"/>
                      </a:lnTo>
                      <a:lnTo>
                        <a:pt x="549" y="171"/>
                      </a:lnTo>
                      <a:lnTo>
                        <a:pt x="556" y="172"/>
                      </a:lnTo>
                      <a:lnTo>
                        <a:pt x="564" y="174"/>
                      </a:lnTo>
                      <a:lnTo>
                        <a:pt x="571" y="175"/>
                      </a:lnTo>
                      <a:lnTo>
                        <a:pt x="578" y="178"/>
                      </a:lnTo>
                      <a:lnTo>
                        <a:pt x="583" y="180"/>
                      </a:lnTo>
                      <a:lnTo>
                        <a:pt x="589" y="183"/>
                      </a:lnTo>
                      <a:lnTo>
                        <a:pt x="591" y="186"/>
                      </a:lnTo>
                      <a:lnTo>
                        <a:pt x="594" y="189"/>
                      </a:lnTo>
                      <a:lnTo>
                        <a:pt x="597" y="191"/>
                      </a:lnTo>
                      <a:lnTo>
                        <a:pt x="600" y="195"/>
                      </a:lnTo>
                      <a:lnTo>
                        <a:pt x="602" y="198"/>
                      </a:lnTo>
                      <a:lnTo>
                        <a:pt x="606" y="202"/>
                      </a:lnTo>
                      <a:lnTo>
                        <a:pt x="610" y="205"/>
                      </a:lnTo>
                      <a:lnTo>
                        <a:pt x="612" y="208"/>
                      </a:lnTo>
                      <a:lnTo>
                        <a:pt x="615" y="210"/>
                      </a:lnTo>
                      <a:lnTo>
                        <a:pt x="617" y="212"/>
                      </a:lnTo>
                      <a:lnTo>
                        <a:pt x="619" y="212"/>
                      </a:lnTo>
                      <a:lnTo>
                        <a:pt x="619" y="214"/>
                      </a:lnTo>
                      <a:lnTo>
                        <a:pt x="620" y="215"/>
                      </a:lnTo>
                      <a:lnTo>
                        <a:pt x="621" y="216"/>
                      </a:lnTo>
                      <a:lnTo>
                        <a:pt x="622" y="217"/>
                      </a:lnTo>
                      <a:lnTo>
                        <a:pt x="623" y="218"/>
                      </a:lnTo>
                      <a:lnTo>
                        <a:pt x="625" y="219"/>
                      </a:lnTo>
                      <a:lnTo>
                        <a:pt x="629" y="221"/>
                      </a:lnTo>
                      <a:lnTo>
                        <a:pt x="634" y="223"/>
                      </a:lnTo>
                      <a:lnTo>
                        <a:pt x="637" y="224"/>
                      </a:lnTo>
                      <a:lnTo>
                        <a:pt x="639" y="225"/>
                      </a:lnTo>
                      <a:lnTo>
                        <a:pt x="642" y="226"/>
                      </a:lnTo>
                      <a:lnTo>
                        <a:pt x="643" y="226"/>
                      </a:lnTo>
                      <a:lnTo>
                        <a:pt x="645" y="226"/>
                      </a:lnTo>
                      <a:lnTo>
                        <a:pt x="646" y="226"/>
                      </a:lnTo>
                      <a:lnTo>
                        <a:pt x="642" y="225"/>
                      </a:lnTo>
                      <a:lnTo>
                        <a:pt x="639" y="224"/>
                      </a:lnTo>
                      <a:lnTo>
                        <a:pt x="636" y="223"/>
                      </a:lnTo>
                      <a:lnTo>
                        <a:pt x="633" y="223"/>
                      </a:lnTo>
                      <a:lnTo>
                        <a:pt x="629" y="221"/>
                      </a:lnTo>
                      <a:lnTo>
                        <a:pt x="627" y="220"/>
                      </a:lnTo>
                      <a:lnTo>
                        <a:pt x="624" y="218"/>
                      </a:lnTo>
                      <a:lnTo>
                        <a:pt x="621" y="217"/>
                      </a:lnTo>
                      <a:lnTo>
                        <a:pt x="619" y="215"/>
                      </a:lnTo>
                      <a:lnTo>
                        <a:pt x="617" y="212"/>
                      </a:lnTo>
                      <a:lnTo>
                        <a:pt x="613" y="206"/>
                      </a:lnTo>
                      <a:lnTo>
                        <a:pt x="611" y="200"/>
                      </a:lnTo>
                      <a:lnTo>
                        <a:pt x="610" y="195"/>
                      </a:lnTo>
                      <a:lnTo>
                        <a:pt x="610" y="191"/>
                      </a:lnTo>
                      <a:lnTo>
                        <a:pt x="611" y="187"/>
                      </a:lnTo>
                      <a:lnTo>
                        <a:pt x="611" y="183"/>
                      </a:lnTo>
                      <a:lnTo>
                        <a:pt x="611" y="180"/>
                      </a:lnTo>
                      <a:lnTo>
                        <a:pt x="610" y="175"/>
                      </a:lnTo>
                      <a:lnTo>
                        <a:pt x="607" y="171"/>
                      </a:lnTo>
                      <a:lnTo>
                        <a:pt x="602" y="166"/>
                      </a:lnTo>
                      <a:lnTo>
                        <a:pt x="601" y="164"/>
                      </a:lnTo>
                      <a:lnTo>
                        <a:pt x="600" y="163"/>
                      </a:lnTo>
                      <a:lnTo>
                        <a:pt x="598" y="162"/>
                      </a:lnTo>
                      <a:lnTo>
                        <a:pt x="596" y="162"/>
                      </a:lnTo>
                      <a:lnTo>
                        <a:pt x="594" y="162"/>
                      </a:lnTo>
                      <a:lnTo>
                        <a:pt x="591" y="162"/>
                      </a:lnTo>
                      <a:lnTo>
                        <a:pt x="588" y="162"/>
                      </a:lnTo>
                      <a:lnTo>
                        <a:pt x="584" y="162"/>
                      </a:lnTo>
                      <a:lnTo>
                        <a:pt x="580" y="162"/>
                      </a:lnTo>
                      <a:lnTo>
                        <a:pt x="574" y="162"/>
                      </a:lnTo>
                      <a:lnTo>
                        <a:pt x="566" y="161"/>
                      </a:lnTo>
                      <a:lnTo>
                        <a:pt x="561" y="158"/>
                      </a:lnTo>
                      <a:lnTo>
                        <a:pt x="556" y="154"/>
                      </a:lnTo>
                      <a:lnTo>
                        <a:pt x="550" y="149"/>
                      </a:lnTo>
                      <a:lnTo>
                        <a:pt x="546" y="144"/>
                      </a:lnTo>
                      <a:lnTo>
                        <a:pt x="542" y="137"/>
                      </a:lnTo>
                      <a:lnTo>
                        <a:pt x="538" y="132"/>
                      </a:lnTo>
                      <a:lnTo>
                        <a:pt x="536" y="126"/>
                      </a:lnTo>
                      <a:lnTo>
                        <a:pt x="534" y="120"/>
                      </a:lnTo>
                      <a:lnTo>
                        <a:pt x="532" y="116"/>
                      </a:lnTo>
                      <a:lnTo>
                        <a:pt x="531" y="105"/>
                      </a:lnTo>
                      <a:lnTo>
                        <a:pt x="533" y="91"/>
                      </a:lnTo>
                      <a:lnTo>
                        <a:pt x="537" y="76"/>
                      </a:lnTo>
                      <a:lnTo>
                        <a:pt x="542" y="61"/>
                      </a:lnTo>
                      <a:lnTo>
                        <a:pt x="548" y="45"/>
                      </a:lnTo>
                      <a:lnTo>
                        <a:pt x="554" y="31"/>
                      </a:lnTo>
                      <a:lnTo>
                        <a:pt x="559" y="18"/>
                      </a:lnTo>
                      <a:lnTo>
                        <a:pt x="563" y="9"/>
                      </a:lnTo>
                      <a:lnTo>
                        <a:pt x="563" y="1"/>
                      </a:lnTo>
                      <a:lnTo>
                        <a:pt x="561" y="0"/>
                      </a:lnTo>
                      <a:lnTo>
                        <a:pt x="557" y="0"/>
                      </a:lnTo>
                      <a:lnTo>
                        <a:pt x="552" y="1"/>
                      </a:lnTo>
                      <a:lnTo>
                        <a:pt x="546" y="4"/>
                      </a:lnTo>
                      <a:lnTo>
                        <a:pt x="537" y="7"/>
                      </a:lnTo>
                      <a:lnTo>
                        <a:pt x="526" y="9"/>
                      </a:lnTo>
                      <a:lnTo>
                        <a:pt x="516" y="13"/>
                      </a:lnTo>
                      <a:lnTo>
                        <a:pt x="505" y="18"/>
                      </a:lnTo>
                      <a:lnTo>
                        <a:pt x="494" y="22"/>
                      </a:lnTo>
                      <a:lnTo>
                        <a:pt x="485" y="27"/>
                      </a:lnTo>
                      <a:lnTo>
                        <a:pt x="477" y="34"/>
                      </a:lnTo>
                      <a:lnTo>
                        <a:pt x="467" y="42"/>
                      </a:lnTo>
                      <a:lnTo>
                        <a:pt x="458" y="52"/>
                      </a:lnTo>
                      <a:lnTo>
                        <a:pt x="450" y="62"/>
                      </a:lnTo>
                      <a:lnTo>
                        <a:pt x="443" y="72"/>
                      </a:lnTo>
                      <a:lnTo>
                        <a:pt x="437" y="82"/>
                      </a:lnTo>
                      <a:lnTo>
                        <a:pt x="431" y="92"/>
                      </a:lnTo>
                      <a:lnTo>
                        <a:pt x="428" y="100"/>
                      </a:lnTo>
                      <a:lnTo>
                        <a:pt x="425" y="107"/>
                      </a:lnTo>
                      <a:lnTo>
                        <a:pt x="422" y="111"/>
                      </a:lnTo>
                      <a:lnTo>
                        <a:pt x="422" y="112"/>
                      </a:lnTo>
                      <a:lnTo>
                        <a:pt x="421" y="115"/>
                      </a:lnTo>
                      <a:lnTo>
                        <a:pt x="417" y="120"/>
                      </a:lnTo>
                      <a:lnTo>
                        <a:pt x="412" y="129"/>
                      </a:lnTo>
                      <a:lnTo>
                        <a:pt x="403" y="139"/>
                      </a:lnTo>
                      <a:lnTo>
                        <a:pt x="392" y="150"/>
                      </a:lnTo>
                      <a:lnTo>
                        <a:pt x="380" y="162"/>
                      </a:lnTo>
                      <a:lnTo>
                        <a:pt x="365" y="174"/>
                      </a:lnTo>
                      <a:lnTo>
                        <a:pt x="349" y="184"/>
                      </a:lnTo>
                      <a:lnTo>
                        <a:pt x="330" y="192"/>
                      </a:lnTo>
                      <a:lnTo>
                        <a:pt x="310" y="198"/>
                      </a:lnTo>
                      <a:lnTo>
                        <a:pt x="298" y="199"/>
                      </a:lnTo>
                      <a:lnTo>
                        <a:pt x="288" y="198"/>
                      </a:lnTo>
                      <a:lnTo>
                        <a:pt x="280" y="195"/>
                      </a:lnTo>
                      <a:lnTo>
                        <a:pt x="272" y="189"/>
                      </a:lnTo>
                      <a:lnTo>
                        <a:pt x="266" y="183"/>
                      </a:lnTo>
                      <a:lnTo>
                        <a:pt x="259" y="175"/>
                      </a:lnTo>
                      <a:lnTo>
                        <a:pt x="251" y="168"/>
                      </a:lnTo>
                      <a:lnTo>
                        <a:pt x="244" y="161"/>
                      </a:lnTo>
                      <a:lnTo>
                        <a:pt x="236" y="153"/>
                      </a:lnTo>
                      <a:lnTo>
                        <a:pt x="227" y="146"/>
                      </a:lnTo>
                    </a:path>
                  </a:pathLst>
                </a:custGeom>
                <a:solidFill>
                  <a:srgbClr val="B20F21"/>
                </a:solidFill>
                <a:ln w="9525" cap="rnd">
                  <a:noFill/>
                  <a:round/>
                  <a:headEnd/>
                  <a:tailEnd/>
                </a:ln>
              </p:spPr>
              <p:txBody>
                <a:bodyPr/>
                <a:lstStyle/>
                <a:p>
                  <a:endParaRPr lang="en-US"/>
                </a:p>
              </p:txBody>
            </p:sp>
            <p:sp>
              <p:nvSpPr>
                <p:cNvPr id="84820" name="Freeform 852"/>
                <p:cNvSpPr>
                  <a:spLocks noChangeAspect="1"/>
                </p:cNvSpPr>
                <p:nvPr/>
              </p:nvSpPr>
              <p:spPr bwMode="auto">
                <a:xfrm>
                  <a:off x="1526" y="2968"/>
                  <a:ext cx="138" cy="65"/>
                </a:xfrm>
                <a:custGeom>
                  <a:avLst/>
                  <a:gdLst>
                    <a:gd name="T0" fmla="*/ 7 w 138"/>
                    <a:gd name="T1" fmla="*/ 33 h 65"/>
                    <a:gd name="T2" fmla="*/ 16 w 138"/>
                    <a:gd name="T3" fmla="*/ 44 h 65"/>
                    <a:gd name="T4" fmla="*/ 25 w 138"/>
                    <a:gd name="T5" fmla="*/ 52 h 65"/>
                    <a:gd name="T6" fmla="*/ 37 w 138"/>
                    <a:gd name="T7" fmla="*/ 58 h 65"/>
                    <a:gd name="T8" fmla="*/ 51 w 138"/>
                    <a:gd name="T9" fmla="*/ 61 h 65"/>
                    <a:gd name="T10" fmla="*/ 63 w 138"/>
                    <a:gd name="T11" fmla="*/ 64 h 65"/>
                    <a:gd name="T12" fmla="*/ 77 w 138"/>
                    <a:gd name="T13" fmla="*/ 64 h 65"/>
                    <a:gd name="T14" fmla="*/ 91 w 138"/>
                    <a:gd name="T15" fmla="*/ 62 h 65"/>
                    <a:gd name="T16" fmla="*/ 104 w 138"/>
                    <a:gd name="T17" fmla="*/ 59 h 65"/>
                    <a:gd name="T18" fmla="*/ 117 w 138"/>
                    <a:gd name="T19" fmla="*/ 56 h 65"/>
                    <a:gd name="T20" fmla="*/ 129 w 138"/>
                    <a:gd name="T21" fmla="*/ 51 h 65"/>
                    <a:gd name="T22" fmla="*/ 129 w 138"/>
                    <a:gd name="T23" fmla="*/ 51 h 65"/>
                    <a:gd name="T24" fmla="*/ 130 w 138"/>
                    <a:gd name="T25" fmla="*/ 50 h 65"/>
                    <a:gd name="T26" fmla="*/ 132 w 138"/>
                    <a:gd name="T27" fmla="*/ 49 h 65"/>
                    <a:gd name="T28" fmla="*/ 133 w 138"/>
                    <a:gd name="T29" fmla="*/ 49 h 65"/>
                    <a:gd name="T30" fmla="*/ 134 w 138"/>
                    <a:gd name="T31" fmla="*/ 48 h 65"/>
                    <a:gd name="T32" fmla="*/ 136 w 138"/>
                    <a:gd name="T33" fmla="*/ 47 h 65"/>
                    <a:gd name="T34" fmla="*/ 137 w 138"/>
                    <a:gd name="T35" fmla="*/ 46 h 65"/>
                    <a:gd name="T36" fmla="*/ 137 w 138"/>
                    <a:gd name="T37" fmla="*/ 44 h 65"/>
                    <a:gd name="T38" fmla="*/ 137 w 138"/>
                    <a:gd name="T39" fmla="*/ 43 h 65"/>
                    <a:gd name="T40" fmla="*/ 136 w 138"/>
                    <a:gd name="T41" fmla="*/ 42 h 65"/>
                    <a:gd name="T42" fmla="*/ 134 w 138"/>
                    <a:gd name="T43" fmla="*/ 42 h 65"/>
                    <a:gd name="T44" fmla="*/ 134 w 138"/>
                    <a:gd name="T45" fmla="*/ 42 h 65"/>
                    <a:gd name="T46" fmla="*/ 119 w 138"/>
                    <a:gd name="T47" fmla="*/ 40 h 65"/>
                    <a:gd name="T48" fmla="*/ 104 w 138"/>
                    <a:gd name="T49" fmla="*/ 39 h 65"/>
                    <a:gd name="T50" fmla="*/ 89 w 138"/>
                    <a:gd name="T51" fmla="*/ 39 h 65"/>
                    <a:gd name="T52" fmla="*/ 74 w 138"/>
                    <a:gd name="T53" fmla="*/ 38 h 65"/>
                    <a:gd name="T54" fmla="*/ 59 w 138"/>
                    <a:gd name="T55" fmla="*/ 36 h 65"/>
                    <a:gd name="T56" fmla="*/ 45 w 138"/>
                    <a:gd name="T57" fmla="*/ 33 h 65"/>
                    <a:gd name="T58" fmla="*/ 32 w 138"/>
                    <a:gd name="T59" fmla="*/ 29 h 65"/>
                    <a:gd name="T60" fmla="*/ 20 w 138"/>
                    <a:gd name="T61" fmla="*/ 22 h 65"/>
                    <a:gd name="T62" fmla="*/ 9 w 138"/>
                    <a:gd name="T63" fmla="*/ 13 h 65"/>
                    <a:gd name="T64" fmla="*/ 0 w 138"/>
                    <a:gd name="T65" fmla="*/ 0 h 65"/>
                    <a:gd name="T66" fmla="*/ 7 w 138"/>
                    <a:gd name="T67" fmla="*/ 33 h 65"/>
                    <a:gd name="T68" fmla="*/ 7 w 138"/>
                    <a:gd name="T69" fmla="*/ 33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
                    <a:gd name="T106" fmla="*/ 0 h 65"/>
                    <a:gd name="T107" fmla="*/ 138 w 138"/>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 h="65">
                      <a:moveTo>
                        <a:pt x="7" y="33"/>
                      </a:moveTo>
                      <a:lnTo>
                        <a:pt x="16" y="44"/>
                      </a:lnTo>
                      <a:lnTo>
                        <a:pt x="25" y="52"/>
                      </a:lnTo>
                      <a:lnTo>
                        <a:pt x="37" y="58"/>
                      </a:lnTo>
                      <a:lnTo>
                        <a:pt x="51" y="61"/>
                      </a:lnTo>
                      <a:lnTo>
                        <a:pt x="63" y="64"/>
                      </a:lnTo>
                      <a:lnTo>
                        <a:pt x="77" y="64"/>
                      </a:lnTo>
                      <a:lnTo>
                        <a:pt x="91" y="62"/>
                      </a:lnTo>
                      <a:lnTo>
                        <a:pt x="104" y="59"/>
                      </a:lnTo>
                      <a:lnTo>
                        <a:pt x="117" y="56"/>
                      </a:lnTo>
                      <a:lnTo>
                        <a:pt x="129" y="51"/>
                      </a:lnTo>
                      <a:lnTo>
                        <a:pt x="130" y="50"/>
                      </a:lnTo>
                      <a:lnTo>
                        <a:pt x="132" y="49"/>
                      </a:lnTo>
                      <a:lnTo>
                        <a:pt x="133" y="49"/>
                      </a:lnTo>
                      <a:lnTo>
                        <a:pt x="134" y="48"/>
                      </a:lnTo>
                      <a:lnTo>
                        <a:pt x="136" y="47"/>
                      </a:lnTo>
                      <a:lnTo>
                        <a:pt x="137" y="46"/>
                      </a:lnTo>
                      <a:lnTo>
                        <a:pt x="137" y="44"/>
                      </a:lnTo>
                      <a:lnTo>
                        <a:pt x="137" y="43"/>
                      </a:lnTo>
                      <a:lnTo>
                        <a:pt x="136" y="42"/>
                      </a:lnTo>
                      <a:lnTo>
                        <a:pt x="134" y="42"/>
                      </a:lnTo>
                      <a:lnTo>
                        <a:pt x="119" y="40"/>
                      </a:lnTo>
                      <a:lnTo>
                        <a:pt x="104" y="39"/>
                      </a:lnTo>
                      <a:lnTo>
                        <a:pt x="89" y="39"/>
                      </a:lnTo>
                      <a:lnTo>
                        <a:pt x="74" y="38"/>
                      </a:lnTo>
                      <a:lnTo>
                        <a:pt x="59" y="36"/>
                      </a:lnTo>
                      <a:lnTo>
                        <a:pt x="45" y="33"/>
                      </a:lnTo>
                      <a:lnTo>
                        <a:pt x="32" y="29"/>
                      </a:lnTo>
                      <a:lnTo>
                        <a:pt x="20" y="22"/>
                      </a:lnTo>
                      <a:lnTo>
                        <a:pt x="9" y="13"/>
                      </a:lnTo>
                      <a:lnTo>
                        <a:pt x="0" y="0"/>
                      </a:lnTo>
                      <a:lnTo>
                        <a:pt x="7" y="33"/>
                      </a:lnTo>
                    </a:path>
                  </a:pathLst>
                </a:custGeom>
                <a:solidFill>
                  <a:srgbClr val="B20F21"/>
                </a:solidFill>
                <a:ln w="12700" cap="rnd">
                  <a:solidFill>
                    <a:srgbClr val="B20F21"/>
                  </a:solidFill>
                  <a:round/>
                  <a:headEnd/>
                  <a:tailEnd/>
                </a:ln>
              </p:spPr>
              <p:txBody>
                <a:bodyPr/>
                <a:lstStyle/>
                <a:p>
                  <a:endParaRPr lang="en-US"/>
                </a:p>
              </p:txBody>
            </p:sp>
            <p:sp>
              <p:nvSpPr>
                <p:cNvPr id="84821" name="Freeform 853"/>
                <p:cNvSpPr>
                  <a:spLocks noChangeAspect="1"/>
                </p:cNvSpPr>
                <p:nvPr/>
              </p:nvSpPr>
              <p:spPr bwMode="auto">
                <a:xfrm>
                  <a:off x="1526" y="2968"/>
                  <a:ext cx="138" cy="65"/>
                </a:xfrm>
                <a:custGeom>
                  <a:avLst/>
                  <a:gdLst>
                    <a:gd name="T0" fmla="*/ 7 w 138"/>
                    <a:gd name="T1" fmla="*/ 33 h 65"/>
                    <a:gd name="T2" fmla="*/ 16 w 138"/>
                    <a:gd name="T3" fmla="*/ 44 h 65"/>
                    <a:gd name="T4" fmla="*/ 25 w 138"/>
                    <a:gd name="T5" fmla="*/ 52 h 65"/>
                    <a:gd name="T6" fmla="*/ 37 w 138"/>
                    <a:gd name="T7" fmla="*/ 58 h 65"/>
                    <a:gd name="T8" fmla="*/ 51 w 138"/>
                    <a:gd name="T9" fmla="*/ 61 h 65"/>
                    <a:gd name="T10" fmla="*/ 63 w 138"/>
                    <a:gd name="T11" fmla="*/ 64 h 65"/>
                    <a:gd name="T12" fmla="*/ 77 w 138"/>
                    <a:gd name="T13" fmla="*/ 64 h 65"/>
                    <a:gd name="T14" fmla="*/ 91 w 138"/>
                    <a:gd name="T15" fmla="*/ 62 h 65"/>
                    <a:gd name="T16" fmla="*/ 104 w 138"/>
                    <a:gd name="T17" fmla="*/ 59 h 65"/>
                    <a:gd name="T18" fmla="*/ 117 w 138"/>
                    <a:gd name="T19" fmla="*/ 56 h 65"/>
                    <a:gd name="T20" fmla="*/ 129 w 138"/>
                    <a:gd name="T21" fmla="*/ 51 h 65"/>
                    <a:gd name="T22" fmla="*/ 129 w 138"/>
                    <a:gd name="T23" fmla="*/ 51 h 65"/>
                    <a:gd name="T24" fmla="*/ 130 w 138"/>
                    <a:gd name="T25" fmla="*/ 50 h 65"/>
                    <a:gd name="T26" fmla="*/ 132 w 138"/>
                    <a:gd name="T27" fmla="*/ 49 h 65"/>
                    <a:gd name="T28" fmla="*/ 133 w 138"/>
                    <a:gd name="T29" fmla="*/ 49 h 65"/>
                    <a:gd name="T30" fmla="*/ 134 w 138"/>
                    <a:gd name="T31" fmla="*/ 48 h 65"/>
                    <a:gd name="T32" fmla="*/ 136 w 138"/>
                    <a:gd name="T33" fmla="*/ 47 h 65"/>
                    <a:gd name="T34" fmla="*/ 137 w 138"/>
                    <a:gd name="T35" fmla="*/ 46 h 65"/>
                    <a:gd name="T36" fmla="*/ 137 w 138"/>
                    <a:gd name="T37" fmla="*/ 44 h 65"/>
                    <a:gd name="T38" fmla="*/ 137 w 138"/>
                    <a:gd name="T39" fmla="*/ 43 h 65"/>
                    <a:gd name="T40" fmla="*/ 136 w 138"/>
                    <a:gd name="T41" fmla="*/ 42 h 65"/>
                    <a:gd name="T42" fmla="*/ 134 w 138"/>
                    <a:gd name="T43" fmla="*/ 42 h 65"/>
                    <a:gd name="T44" fmla="*/ 134 w 138"/>
                    <a:gd name="T45" fmla="*/ 42 h 65"/>
                    <a:gd name="T46" fmla="*/ 119 w 138"/>
                    <a:gd name="T47" fmla="*/ 40 h 65"/>
                    <a:gd name="T48" fmla="*/ 104 w 138"/>
                    <a:gd name="T49" fmla="*/ 39 h 65"/>
                    <a:gd name="T50" fmla="*/ 89 w 138"/>
                    <a:gd name="T51" fmla="*/ 39 h 65"/>
                    <a:gd name="T52" fmla="*/ 74 w 138"/>
                    <a:gd name="T53" fmla="*/ 38 h 65"/>
                    <a:gd name="T54" fmla="*/ 59 w 138"/>
                    <a:gd name="T55" fmla="*/ 36 h 65"/>
                    <a:gd name="T56" fmla="*/ 45 w 138"/>
                    <a:gd name="T57" fmla="*/ 33 h 65"/>
                    <a:gd name="T58" fmla="*/ 32 w 138"/>
                    <a:gd name="T59" fmla="*/ 29 h 65"/>
                    <a:gd name="T60" fmla="*/ 20 w 138"/>
                    <a:gd name="T61" fmla="*/ 22 h 65"/>
                    <a:gd name="T62" fmla="*/ 9 w 138"/>
                    <a:gd name="T63" fmla="*/ 13 h 65"/>
                    <a:gd name="T64" fmla="*/ 0 w 138"/>
                    <a:gd name="T65" fmla="*/ 0 h 65"/>
                    <a:gd name="T66" fmla="*/ 7 w 138"/>
                    <a:gd name="T67" fmla="*/ 33 h 65"/>
                    <a:gd name="T68" fmla="*/ 7 w 138"/>
                    <a:gd name="T69" fmla="*/ 33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
                    <a:gd name="T106" fmla="*/ 0 h 65"/>
                    <a:gd name="T107" fmla="*/ 138 w 138"/>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 h="65">
                      <a:moveTo>
                        <a:pt x="7" y="33"/>
                      </a:moveTo>
                      <a:lnTo>
                        <a:pt x="16" y="44"/>
                      </a:lnTo>
                      <a:lnTo>
                        <a:pt x="25" y="52"/>
                      </a:lnTo>
                      <a:lnTo>
                        <a:pt x="37" y="58"/>
                      </a:lnTo>
                      <a:lnTo>
                        <a:pt x="51" y="61"/>
                      </a:lnTo>
                      <a:lnTo>
                        <a:pt x="63" y="64"/>
                      </a:lnTo>
                      <a:lnTo>
                        <a:pt x="77" y="64"/>
                      </a:lnTo>
                      <a:lnTo>
                        <a:pt x="91" y="62"/>
                      </a:lnTo>
                      <a:lnTo>
                        <a:pt x="104" y="59"/>
                      </a:lnTo>
                      <a:lnTo>
                        <a:pt x="117" y="56"/>
                      </a:lnTo>
                      <a:lnTo>
                        <a:pt x="129" y="51"/>
                      </a:lnTo>
                      <a:lnTo>
                        <a:pt x="130" y="50"/>
                      </a:lnTo>
                      <a:lnTo>
                        <a:pt x="132" y="49"/>
                      </a:lnTo>
                      <a:lnTo>
                        <a:pt x="133" y="49"/>
                      </a:lnTo>
                      <a:lnTo>
                        <a:pt x="134" y="48"/>
                      </a:lnTo>
                      <a:lnTo>
                        <a:pt x="136" y="47"/>
                      </a:lnTo>
                      <a:lnTo>
                        <a:pt x="137" y="46"/>
                      </a:lnTo>
                      <a:lnTo>
                        <a:pt x="137" y="44"/>
                      </a:lnTo>
                      <a:lnTo>
                        <a:pt x="137" y="43"/>
                      </a:lnTo>
                      <a:lnTo>
                        <a:pt x="136" y="42"/>
                      </a:lnTo>
                      <a:lnTo>
                        <a:pt x="134" y="42"/>
                      </a:lnTo>
                      <a:lnTo>
                        <a:pt x="119" y="40"/>
                      </a:lnTo>
                      <a:lnTo>
                        <a:pt x="104" y="39"/>
                      </a:lnTo>
                      <a:lnTo>
                        <a:pt x="89" y="39"/>
                      </a:lnTo>
                      <a:lnTo>
                        <a:pt x="74" y="38"/>
                      </a:lnTo>
                      <a:lnTo>
                        <a:pt x="59" y="36"/>
                      </a:lnTo>
                      <a:lnTo>
                        <a:pt x="45" y="33"/>
                      </a:lnTo>
                      <a:lnTo>
                        <a:pt x="32" y="29"/>
                      </a:lnTo>
                      <a:lnTo>
                        <a:pt x="20" y="22"/>
                      </a:lnTo>
                      <a:lnTo>
                        <a:pt x="9" y="13"/>
                      </a:lnTo>
                      <a:lnTo>
                        <a:pt x="0" y="0"/>
                      </a:lnTo>
                      <a:lnTo>
                        <a:pt x="7" y="33"/>
                      </a:lnTo>
                    </a:path>
                  </a:pathLst>
                </a:custGeom>
                <a:solidFill>
                  <a:srgbClr val="B20F21"/>
                </a:solidFill>
                <a:ln w="12700" cap="rnd">
                  <a:solidFill>
                    <a:srgbClr val="B20F21"/>
                  </a:solidFill>
                  <a:round/>
                  <a:headEnd type="none" w="sm" len="sm"/>
                  <a:tailEnd type="none" w="sm" len="sm"/>
                </a:ln>
              </p:spPr>
              <p:txBody>
                <a:bodyPr/>
                <a:lstStyle/>
                <a:p>
                  <a:endParaRPr lang="en-US"/>
                </a:p>
              </p:txBody>
            </p:sp>
            <p:sp>
              <p:nvSpPr>
                <p:cNvPr id="84822" name="Freeform 854"/>
                <p:cNvSpPr>
                  <a:spLocks noChangeAspect="1"/>
                </p:cNvSpPr>
                <p:nvPr/>
              </p:nvSpPr>
              <p:spPr bwMode="auto">
                <a:xfrm>
                  <a:off x="1906" y="2859"/>
                  <a:ext cx="156" cy="169"/>
                </a:xfrm>
                <a:custGeom>
                  <a:avLst/>
                  <a:gdLst>
                    <a:gd name="T0" fmla="*/ 41 w 156"/>
                    <a:gd name="T1" fmla="*/ 168 h 169"/>
                    <a:gd name="T2" fmla="*/ 53 w 156"/>
                    <a:gd name="T3" fmla="*/ 168 h 169"/>
                    <a:gd name="T4" fmla="*/ 66 w 156"/>
                    <a:gd name="T5" fmla="*/ 159 h 169"/>
                    <a:gd name="T6" fmla="*/ 81 w 156"/>
                    <a:gd name="T7" fmla="*/ 145 h 169"/>
                    <a:gd name="T8" fmla="*/ 95 w 156"/>
                    <a:gd name="T9" fmla="*/ 124 h 169"/>
                    <a:gd name="T10" fmla="*/ 109 w 156"/>
                    <a:gd name="T11" fmla="*/ 102 h 169"/>
                    <a:gd name="T12" fmla="*/ 122 w 156"/>
                    <a:gd name="T13" fmla="*/ 78 h 169"/>
                    <a:gd name="T14" fmla="*/ 135 w 156"/>
                    <a:gd name="T15" fmla="*/ 53 h 169"/>
                    <a:gd name="T16" fmla="*/ 144 w 156"/>
                    <a:gd name="T17" fmla="*/ 31 h 169"/>
                    <a:gd name="T18" fmla="*/ 151 w 156"/>
                    <a:gd name="T19" fmla="*/ 13 h 169"/>
                    <a:gd name="T20" fmla="*/ 155 w 156"/>
                    <a:gd name="T21" fmla="*/ 0 h 169"/>
                    <a:gd name="T22" fmla="*/ 155 w 156"/>
                    <a:gd name="T23" fmla="*/ 0 h 169"/>
                    <a:gd name="T24" fmla="*/ 147 w 156"/>
                    <a:gd name="T25" fmla="*/ 9 h 169"/>
                    <a:gd name="T26" fmla="*/ 141 w 156"/>
                    <a:gd name="T27" fmla="*/ 20 h 169"/>
                    <a:gd name="T28" fmla="*/ 136 w 156"/>
                    <a:gd name="T29" fmla="*/ 31 h 169"/>
                    <a:gd name="T30" fmla="*/ 129 w 156"/>
                    <a:gd name="T31" fmla="*/ 44 h 169"/>
                    <a:gd name="T32" fmla="*/ 123 w 156"/>
                    <a:gd name="T33" fmla="*/ 57 h 169"/>
                    <a:gd name="T34" fmla="*/ 115 w 156"/>
                    <a:gd name="T35" fmla="*/ 71 h 169"/>
                    <a:gd name="T36" fmla="*/ 104 w 156"/>
                    <a:gd name="T37" fmla="*/ 88 h 169"/>
                    <a:gd name="T38" fmla="*/ 91 w 156"/>
                    <a:gd name="T39" fmla="*/ 105 h 169"/>
                    <a:gd name="T40" fmla="*/ 75 w 156"/>
                    <a:gd name="T41" fmla="*/ 122 h 169"/>
                    <a:gd name="T42" fmla="*/ 56 w 156"/>
                    <a:gd name="T43" fmla="*/ 142 h 169"/>
                    <a:gd name="T44" fmla="*/ 56 w 156"/>
                    <a:gd name="T45" fmla="*/ 142 h 169"/>
                    <a:gd name="T46" fmla="*/ 52 w 156"/>
                    <a:gd name="T47" fmla="*/ 148 h 169"/>
                    <a:gd name="T48" fmla="*/ 47 w 156"/>
                    <a:gd name="T49" fmla="*/ 150 h 169"/>
                    <a:gd name="T50" fmla="*/ 44 w 156"/>
                    <a:gd name="T51" fmla="*/ 153 h 169"/>
                    <a:gd name="T52" fmla="*/ 40 w 156"/>
                    <a:gd name="T53" fmla="*/ 156 h 169"/>
                    <a:gd name="T54" fmla="*/ 37 w 156"/>
                    <a:gd name="T55" fmla="*/ 158 h 169"/>
                    <a:gd name="T56" fmla="*/ 32 w 156"/>
                    <a:gd name="T57" fmla="*/ 159 h 169"/>
                    <a:gd name="T58" fmla="*/ 27 w 156"/>
                    <a:gd name="T59" fmla="*/ 159 h 169"/>
                    <a:gd name="T60" fmla="*/ 21 w 156"/>
                    <a:gd name="T61" fmla="*/ 159 h 169"/>
                    <a:gd name="T62" fmla="*/ 13 w 156"/>
                    <a:gd name="T63" fmla="*/ 160 h 169"/>
                    <a:gd name="T64" fmla="*/ 3 w 156"/>
                    <a:gd name="T65" fmla="*/ 161 h 169"/>
                    <a:gd name="T66" fmla="*/ 3 w 156"/>
                    <a:gd name="T67" fmla="*/ 161 h 169"/>
                    <a:gd name="T68" fmla="*/ 0 w 156"/>
                    <a:gd name="T69" fmla="*/ 162 h 169"/>
                    <a:gd name="T70" fmla="*/ 0 w 156"/>
                    <a:gd name="T71" fmla="*/ 162 h 169"/>
                    <a:gd name="T72" fmla="*/ 3 w 156"/>
                    <a:gd name="T73" fmla="*/ 163 h 169"/>
                    <a:gd name="T74" fmla="*/ 9 w 156"/>
                    <a:gd name="T75" fmla="*/ 165 h 169"/>
                    <a:gd name="T76" fmla="*/ 15 w 156"/>
                    <a:gd name="T77" fmla="*/ 165 h 169"/>
                    <a:gd name="T78" fmla="*/ 22 w 156"/>
                    <a:gd name="T79" fmla="*/ 166 h 169"/>
                    <a:gd name="T80" fmla="*/ 29 w 156"/>
                    <a:gd name="T81" fmla="*/ 167 h 169"/>
                    <a:gd name="T82" fmla="*/ 35 w 156"/>
                    <a:gd name="T83" fmla="*/ 168 h 169"/>
                    <a:gd name="T84" fmla="*/ 39 w 156"/>
                    <a:gd name="T85" fmla="*/ 168 h 169"/>
                    <a:gd name="T86" fmla="*/ 41 w 156"/>
                    <a:gd name="T87" fmla="*/ 168 h 169"/>
                    <a:gd name="T88" fmla="*/ 41 w 156"/>
                    <a:gd name="T89" fmla="*/ 168 h 1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6"/>
                    <a:gd name="T136" fmla="*/ 0 h 169"/>
                    <a:gd name="T137" fmla="*/ 156 w 156"/>
                    <a:gd name="T138" fmla="*/ 169 h 1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6" h="169">
                      <a:moveTo>
                        <a:pt x="41" y="168"/>
                      </a:moveTo>
                      <a:lnTo>
                        <a:pt x="53" y="168"/>
                      </a:lnTo>
                      <a:lnTo>
                        <a:pt x="66" y="159"/>
                      </a:lnTo>
                      <a:lnTo>
                        <a:pt x="81" y="145"/>
                      </a:lnTo>
                      <a:lnTo>
                        <a:pt x="95" y="124"/>
                      </a:lnTo>
                      <a:lnTo>
                        <a:pt x="109" y="102"/>
                      </a:lnTo>
                      <a:lnTo>
                        <a:pt x="122" y="78"/>
                      </a:lnTo>
                      <a:lnTo>
                        <a:pt x="135" y="53"/>
                      </a:lnTo>
                      <a:lnTo>
                        <a:pt x="144" y="31"/>
                      </a:lnTo>
                      <a:lnTo>
                        <a:pt x="151" y="13"/>
                      </a:lnTo>
                      <a:lnTo>
                        <a:pt x="155" y="0"/>
                      </a:lnTo>
                      <a:lnTo>
                        <a:pt x="147" y="9"/>
                      </a:lnTo>
                      <a:lnTo>
                        <a:pt x="141" y="20"/>
                      </a:lnTo>
                      <a:lnTo>
                        <a:pt x="136" y="31"/>
                      </a:lnTo>
                      <a:lnTo>
                        <a:pt x="129" y="44"/>
                      </a:lnTo>
                      <a:lnTo>
                        <a:pt x="123" y="57"/>
                      </a:lnTo>
                      <a:lnTo>
                        <a:pt x="115" y="71"/>
                      </a:lnTo>
                      <a:lnTo>
                        <a:pt x="104" y="88"/>
                      </a:lnTo>
                      <a:lnTo>
                        <a:pt x="91" y="105"/>
                      </a:lnTo>
                      <a:lnTo>
                        <a:pt x="75" y="122"/>
                      </a:lnTo>
                      <a:lnTo>
                        <a:pt x="56" y="142"/>
                      </a:lnTo>
                      <a:lnTo>
                        <a:pt x="52" y="148"/>
                      </a:lnTo>
                      <a:lnTo>
                        <a:pt x="47" y="150"/>
                      </a:lnTo>
                      <a:lnTo>
                        <a:pt x="44" y="153"/>
                      </a:lnTo>
                      <a:lnTo>
                        <a:pt x="40" y="156"/>
                      </a:lnTo>
                      <a:lnTo>
                        <a:pt x="37" y="158"/>
                      </a:lnTo>
                      <a:lnTo>
                        <a:pt x="32" y="159"/>
                      </a:lnTo>
                      <a:lnTo>
                        <a:pt x="27" y="159"/>
                      </a:lnTo>
                      <a:lnTo>
                        <a:pt x="21" y="159"/>
                      </a:lnTo>
                      <a:lnTo>
                        <a:pt x="13" y="160"/>
                      </a:lnTo>
                      <a:lnTo>
                        <a:pt x="3" y="161"/>
                      </a:lnTo>
                      <a:lnTo>
                        <a:pt x="0" y="162"/>
                      </a:lnTo>
                      <a:lnTo>
                        <a:pt x="3" y="163"/>
                      </a:lnTo>
                      <a:lnTo>
                        <a:pt x="9" y="165"/>
                      </a:lnTo>
                      <a:lnTo>
                        <a:pt x="15" y="165"/>
                      </a:lnTo>
                      <a:lnTo>
                        <a:pt x="22" y="166"/>
                      </a:lnTo>
                      <a:lnTo>
                        <a:pt x="29" y="167"/>
                      </a:lnTo>
                      <a:lnTo>
                        <a:pt x="35" y="168"/>
                      </a:lnTo>
                      <a:lnTo>
                        <a:pt x="39" y="168"/>
                      </a:lnTo>
                      <a:lnTo>
                        <a:pt x="41" y="168"/>
                      </a:lnTo>
                    </a:path>
                  </a:pathLst>
                </a:custGeom>
                <a:solidFill>
                  <a:srgbClr val="B20F21"/>
                </a:solidFill>
                <a:ln w="12700" cap="rnd">
                  <a:solidFill>
                    <a:srgbClr val="B20F21"/>
                  </a:solidFill>
                  <a:round/>
                  <a:headEnd/>
                  <a:tailEnd/>
                </a:ln>
              </p:spPr>
              <p:txBody>
                <a:bodyPr/>
                <a:lstStyle/>
                <a:p>
                  <a:endParaRPr lang="en-US"/>
                </a:p>
              </p:txBody>
            </p:sp>
            <p:sp>
              <p:nvSpPr>
                <p:cNvPr id="84823" name="Freeform 855"/>
                <p:cNvSpPr>
                  <a:spLocks noChangeAspect="1"/>
                </p:cNvSpPr>
                <p:nvPr/>
              </p:nvSpPr>
              <p:spPr bwMode="auto">
                <a:xfrm>
                  <a:off x="1906" y="2859"/>
                  <a:ext cx="156" cy="169"/>
                </a:xfrm>
                <a:custGeom>
                  <a:avLst/>
                  <a:gdLst>
                    <a:gd name="T0" fmla="*/ 41 w 156"/>
                    <a:gd name="T1" fmla="*/ 168 h 169"/>
                    <a:gd name="T2" fmla="*/ 53 w 156"/>
                    <a:gd name="T3" fmla="*/ 168 h 169"/>
                    <a:gd name="T4" fmla="*/ 66 w 156"/>
                    <a:gd name="T5" fmla="*/ 159 h 169"/>
                    <a:gd name="T6" fmla="*/ 81 w 156"/>
                    <a:gd name="T7" fmla="*/ 145 h 169"/>
                    <a:gd name="T8" fmla="*/ 95 w 156"/>
                    <a:gd name="T9" fmla="*/ 124 h 169"/>
                    <a:gd name="T10" fmla="*/ 109 w 156"/>
                    <a:gd name="T11" fmla="*/ 102 h 169"/>
                    <a:gd name="T12" fmla="*/ 122 w 156"/>
                    <a:gd name="T13" fmla="*/ 78 h 169"/>
                    <a:gd name="T14" fmla="*/ 135 w 156"/>
                    <a:gd name="T15" fmla="*/ 53 h 169"/>
                    <a:gd name="T16" fmla="*/ 144 w 156"/>
                    <a:gd name="T17" fmla="*/ 31 h 169"/>
                    <a:gd name="T18" fmla="*/ 151 w 156"/>
                    <a:gd name="T19" fmla="*/ 13 h 169"/>
                    <a:gd name="T20" fmla="*/ 155 w 156"/>
                    <a:gd name="T21" fmla="*/ 0 h 169"/>
                    <a:gd name="T22" fmla="*/ 155 w 156"/>
                    <a:gd name="T23" fmla="*/ 0 h 169"/>
                    <a:gd name="T24" fmla="*/ 147 w 156"/>
                    <a:gd name="T25" fmla="*/ 9 h 169"/>
                    <a:gd name="T26" fmla="*/ 141 w 156"/>
                    <a:gd name="T27" fmla="*/ 20 h 169"/>
                    <a:gd name="T28" fmla="*/ 136 w 156"/>
                    <a:gd name="T29" fmla="*/ 31 h 169"/>
                    <a:gd name="T30" fmla="*/ 129 w 156"/>
                    <a:gd name="T31" fmla="*/ 44 h 169"/>
                    <a:gd name="T32" fmla="*/ 123 w 156"/>
                    <a:gd name="T33" fmla="*/ 57 h 169"/>
                    <a:gd name="T34" fmla="*/ 115 w 156"/>
                    <a:gd name="T35" fmla="*/ 71 h 169"/>
                    <a:gd name="T36" fmla="*/ 104 w 156"/>
                    <a:gd name="T37" fmla="*/ 88 h 169"/>
                    <a:gd name="T38" fmla="*/ 91 w 156"/>
                    <a:gd name="T39" fmla="*/ 105 h 169"/>
                    <a:gd name="T40" fmla="*/ 75 w 156"/>
                    <a:gd name="T41" fmla="*/ 122 h 169"/>
                    <a:gd name="T42" fmla="*/ 56 w 156"/>
                    <a:gd name="T43" fmla="*/ 142 h 169"/>
                    <a:gd name="T44" fmla="*/ 56 w 156"/>
                    <a:gd name="T45" fmla="*/ 142 h 169"/>
                    <a:gd name="T46" fmla="*/ 52 w 156"/>
                    <a:gd name="T47" fmla="*/ 148 h 169"/>
                    <a:gd name="T48" fmla="*/ 47 w 156"/>
                    <a:gd name="T49" fmla="*/ 150 h 169"/>
                    <a:gd name="T50" fmla="*/ 44 w 156"/>
                    <a:gd name="T51" fmla="*/ 153 h 169"/>
                    <a:gd name="T52" fmla="*/ 40 w 156"/>
                    <a:gd name="T53" fmla="*/ 156 h 169"/>
                    <a:gd name="T54" fmla="*/ 37 w 156"/>
                    <a:gd name="T55" fmla="*/ 158 h 169"/>
                    <a:gd name="T56" fmla="*/ 32 w 156"/>
                    <a:gd name="T57" fmla="*/ 159 h 169"/>
                    <a:gd name="T58" fmla="*/ 27 w 156"/>
                    <a:gd name="T59" fmla="*/ 159 h 169"/>
                    <a:gd name="T60" fmla="*/ 21 w 156"/>
                    <a:gd name="T61" fmla="*/ 159 h 169"/>
                    <a:gd name="T62" fmla="*/ 13 w 156"/>
                    <a:gd name="T63" fmla="*/ 160 h 169"/>
                    <a:gd name="T64" fmla="*/ 3 w 156"/>
                    <a:gd name="T65" fmla="*/ 161 h 169"/>
                    <a:gd name="T66" fmla="*/ 3 w 156"/>
                    <a:gd name="T67" fmla="*/ 161 h 169"/>
                    <a:gd name="T68" fmla="*/ 0 w 156"/>
                    <a:gd name="T69" fmla="*/ 162 h 169"/>
                    <a:gd name="T70" fmla="*/ 0 w 156"/>
                    <a:gd name="T71" fmla="*/ 162 h 169"/>
                    <a:gd name="T72" fmla="*/ 3 w 156"/>
                    <a:gd name="T73" fmla="*/ 163 h 169"/>
                    <a:gd name="T74" fmla="*/ 9 w 156"/>
                    <a:gd name="T75" fmla="*/ 165 h 169"/>
                    <a:gd name="T76" fmla="*/ 15 w 156"/>
                    <a:gd name="T77" fmla="*/ 165 h 169"/>
                    <a:gd name="T78" fmla="*/ 22 w 156"/>
                    <a:gd name="T79" fmla="*/ 166 h 169"/>
                    <a:gd name="T80" fmla="*/ 29 w 156"/>
                    <a:gd name="T81" fmla="*/ 167 h 169"/>
                    <a:gd name="T82" fmla="*/ 35 w 156"/>
                    <a:gd name="T83" fmla="*/ 168 h 169"/>
                    <a:gd name="T84" fmla="*/ 39 w 156"/>
                    <a:gd name="T85" fmla="*/ 168 h 169"/>
                    <a:gd name="T86" fmla="*/ 41 w 156"/>
                    <a:gd name="T87" fmla="*/ 168 h 169"/>
                    <a:gd name="T88" fmla="*/ 41 w 156"/>
                    <a:gd name="T89" fmla="*/ 168 h 1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6"/>
                    <a:gd name="T136" fmla="*/ 0 h 169"/>
                    <a:gd name="T137" fmla="*/ 156 w 156"/>
                    <a:gd name="T138" fmla="*/ 169 h 1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6" h="169">
                      <a:moveTo>
                        <a:pt x="41" y="168"/>
                      </a:moveTo>
                      <a:lnTo>
                        <a:pt x="53" y="168"/>
                      </a:lnTo>
                      <a:lnTo>
                        <a:pt x="66" y="159"/>
                      </a:lnTo>
                      <a:lnTo>
                        <a:pt x="81" y="145"/>
                      </a:lnTo>
                      <a:lnTo>
                        <a:pt x="95" y="124"/>
                      </a:lnTo>
                      <a:lnTo>
                        <a:pt x="109" y="102"/>
                      </a:lnTo>
                      <a:lnTo>
                        <a:pt x="122" y="78"/>
                      </a:lnTo>
                      <a:lnTo>
                        <a:pt x="135" y="53"/>
                      </a:lnTo>
                      <a:lnTo>
                        <a:pt x="144" y="31"/>
                      </a:lnTo>
                      <a:lnTo>
                        <a:pt x="151" y="13"/>
                      </a:lnTo>
                      <a:lnTo>
                        <a:pt x="155" y="0"/>
                      </a:lnTo>
                      <a:lnTo>
                        <a:pt x="147" y="9"/>
                      </a:lnTo>
                      <a:lnTo>
                        <a:pt x="141" y="20"/>
                      </a:lnTo>
                      <a:lnTo>
                        <a:pt x="136" y="31"/>
                      </a:lnTo>
                      <a:lnTo>
                        <a:pt x="129" y="44"/>
                      </a:lnTo>
                      <a:lnTo>
                        <a:pt x="123" y="57"/>
                      </a:lnTo>
                      <a:lnTo>
                        <a:pt x="115" y="71"/>
                      </a:lnTo>
                      <a:lnTo>
                        <a:pt x="104" y="88"/>
                      </a:lnTo>
                      <a:lnTo>
                        <a:pt x="91" y="105"/>
                      </a:lnTo>
                      <a:lnTo>
                        <a:pt x="75" y="122"/>
                      </a:lnTo>
                      <a:lnTo>
                        <a:pt x="56" y="142"/>
                      </a:lnTo>
                      <a:lnTo>
                        <a:pt x="52" y="148"/>
                      </a:lnTo>
                      <a:lnTo>
                        <a:pt x="47" y="150"/>
                      </a:lnTo>
                      <a:lnTo>
                        <a:pt x="44" y="153"/>
                      </a:lnTo>
                      <a:lnTo>
                        <a:pt x="40" y="156"/>
                      </a:lnTo>
                      <a:lnTo>
                        <a:pt x="37" y="158"/>
                      </a:lnTo>
                      <a:lnTo>
                        <a:pt x="32" y="159"/>
                      </a:lnTo>
                      <a:lnTo>
                        <a:pt x="27" y="159"/>
                      </a:lnTo>
                      <a:lnTo>
                        <a:pt x="21" y="159"/>
                      </a:lnTo>
                      <a:lnTo>
                        <a:pt x="13" y="160"/>
                      </a:lnTo>
                      <a:lnTo>
                        <a:pt x="3" y="161"/>
                      </a:lnTo>
                      <a:lnTo>
                        <a:pt x="0" y="162"/>
                      </a:lnTo>
                      <a:lnTo>
                        <a:pt x="3" y="163"/>
                      </a:lnTo>
                      <a:lnTo>
                        <a:pt x="9" y="165"/>
                      </a:lnTo>
                      <a:lnTo>
                        <a:pt x="15" y="165"/>
                      </a:lnTo>
                      <a:lnTo>
                        <a:pt x="22" y="166"/>
                      </a:lnTo>
                      <a:lnTo>
                        <a:pt x="29" y="167"/>
                      </a:lnTo>
                      <a:lnTo>
                        <a:pt x="35" y="168"/>
                      </a:lnTo>
                      <a:lnTo>
                        <a:pt x="39" y="168"/>
                      </a:lnTo>
                      <a:lnTo>
                        <a:pt x="41" y="168"/>
                      </a:lnTo>
                    </a:path>
                  </a:pathLst>
                </a:custGeom>
                <a:solidFill>
                  <a:srgbClr val="B20F21"/>
                </a:solidFill>
                <a:ln w="12700" cap="rnd">
                  <a:solidFill>
                    <a:srgbClr val="B20F21"/>
                  </a:solidFill>
                  <a:round/>
                  <a:headEnd type="none" w="sm" len="sm"/>
                  <a:tailEnd type="none" w="sm" len="sm"/>
                </a:ln>
              </p:spPr>
              <p:txBody>
                <a:bodyPr/>
                <a:lstStyle/>
                <a:p>
                  <a:endParaRPr lang="en-US"/>
                </a:p>
              </p:txBody>
            </p:sp>
            <p:sp>
              <p:nvSpPr>
                <p:cNvPr id="84824" name="Freeform 856"/>
                <p:cNvSpPr>
                  <a:spLocks noChangeAspect="1"/>
                </p:cNvSpPr>
                <p:nvPr/>
              </p:nvSpPr>
              <p:spPr bwMode="auto">
                <a:xfrm>
                  <a:off x="1440" y="3038"/>
                  <a:ext cx="60" cy="47"/>
                </a:xfrm>
                <a:custGeom>
                  <a:avLst/>
                  <a:gdLst>
                    <a:gd name="T0" fmla="*/ 55 w 60"/>
                    <a:gd name="T1" fmla="*/ 0 h 47"/>
                    <a:gd name="T2" fmla="*/ 52 w 60"/>
                    <a:gd name="T3" fmla="*/ 4 h 47"/>
                    <a:gd name="T4" fmla="*/ 51 w 60"/>
                    <a:gd name="T5" fmla="*/ 9 h 47"/>
                    <a:gd name="T6" fmla="*/ 51 w 60"/>
                    <a:gd name="T7" fmla="*/ 14 h 47"/>
                    <a:gd name="T8" fmla="*/ 52 w 60"/>
                    <a:gd name="T9" fmla="*/ 18 h 47"/>
                    <a:gd name="T10" fmla="*/ 54 w 60"/>
                    <a:gd name="T11" fmla="*/ 23 h 47"/>
                    <a:gd name="T12" fmla="*/ 55 w 60"/>
                    <a:gd name="T13" fmla="*/ 27 h 47"/>
                    <a:gd name="T14" fmla="*/ 57 w 60"/>
                    <a:gd name="T15" fmla="*/ 31 h 47"/>
                    <a:gd name="T16" fmla="*/ 58 w 60"/>
                    <a:gd name="T17" fmla="*/ 36 h 47"/>
                    <a:gd name="T18" fmla="*/ 59 w 60"/>
                    <a:gd name="T19" fmla="*/ 41 h 47"/>
                    <a:gd name="T20" fmla="*/ 58 w 60"/>
                    <a:gd name="T21" fmla="*/ 46 h 47"/>
                    <a:gd name="T22" fmla="*/ 58 w 60"/>
                    <a:gd name="T23" fmla="*/ 46 h 47"/>
                    <a:gd name="T24" fmla="*/ 58 w 60"/>
                    <a:gd name="T25" fmla="*/ 46 h 47"/>
                    <a:gd name="T26" fmla="*/ 58 w 60"/>
                    <a:gd name="T27" fmla="*/ 46 h 47"/>
                    <a:gd name="T28" fmla="*/ 57 w 60"/>
                    <a:gd name="T29" fmla="*/ 46 h 47"/>
                    <a:gd name="T30" fmla="*/ 55 w 60"/>
                    <a:gd name="T31" fmla="*/ 46 h 47"/>
                    <a:gd name="T32" fmla="*/ 55 w 60"/>
                    <a:gd name="T33" fmla="*/ 46 h 47"/>
                    <a:gd name="T34" fmla="*/ 54 w 60"/>
                    <a:gd name="T35" fmla="*/ 46 h 47"/>
                    <a:gd name="T36" fmla="*/ 52 w 60"/>
                    <a:gd name="T37" fmla="*/ 46 h 47"/>
                    <a:gd name="T38" fmla="*/ 51 w 60"/>
                    <a:gd name="T39" fmla="*/ 45 h 47"/>
                    <a:gd name="T40" fmla="*/ 51 w 60"/>
                    <a:gd name="T41" fmla="*/ 45 h 47"/>
                    <a:gd name="T42" fmla="*/ 51 w 60"/>
                    <a:gd name="T43" fmla="*/ 44 h 47"/>
                    <a:gd name="T44" fmla="*/ 51 w 60"/>
                    <a:gd name="T45" fmla="*/ 44 h 47"/>
                    <a:gd name="T46" fmla="*/ 49 w 60"/>
                    <a:gd name="T47" fmla="*/ 38 h 47"/>
                    <a:gd name="T48" fmla="*/ 46 w 60"/>
                    <a:gd name="T49" fmla="*/ 35 h 47"/>
                    <a:gd name="T50" fmla="*/ 43 w 60"/>
                    <a:gd name="T51" fmla="*/ 31 h 47"/>
                    <a:gd name="T52" fmla="*/ 39 w 60"/>
                    <a:gd name="T53" fmla="*/ 27 h 47"/>
                    <a:gd name="T54" fmla="*/ 34 w 60"/>
                    <a:gd name="T55" fmla="*/ 25 h 47"/>
                    <a:gd name="T56" fmla="*/ 30 w 60"/>
                    <a:gd name="T57" fmla="*/ 23 h 47"/>
                    <a:gd name="T58" fmla="*/ 26 w 60"/>
                    <a:gd name="T59" fmla="*/ 20 h 47"/>
                    <a:gd name="T60" fmla="*/ 20 w 60"/>
                    <a:gd name="T61" fmla="*/ 19 h 47"/>
                    <a:gd name="T62" fmla="*/ 16 w 60"/>
                    <a:gd name="T63" fmla="*/ 18 h 47"/>
                    <a:gd name="T64" fmla="*/ 11 w 60"/>
                    <a:gd name="T65" fmla="*/ 16 h 47"/>
                    <a:gd name="T66" fmla="*/ 11 w 60"/>
                    <a:gd name="T67" fmla="*/ 16 h 47"/>
                    <a:gd name="T68" fmla="*/ 9 w 60"/>
                    <a:gd name="T69" fmla="*/ 16 h 47"/>
                    <a:gd name="T70" fmla="*/ 8 w 60"/>
                    <a:gd name="T71" fmla="*/ 15 h 47"/>
                    <a:gd name="T72" fmla="*/ 6 w 60"/>
                    <a:gd name="T73" fmla="*/ 15 h 47"/>
                    <a:gd name="T74" fmla="*/ 5 w 60"/>
                    <a:gd name="T75" fmla="*/ 14 h 47"/>
                    <a:gd name="T76" fmla="*/ 2 w 60"/>
                    <a:gd name="T77" fmla="*/ 14 h 47"/>
                    <a:gd name="T78" fmla="*/ 1 w 60"/>
                    <a:gd name="T79" fmla="*/ 14 h 47"/>
                    <a:gd name="T80" fmla="*/ 0 w 60"/>
                    <a:gd name="T81" fmla="*/ 13 h 47"/>
                    <a:gd name="T82" fmla="*/ 0 w 60"/>
                    <a:gd name="T83" fmla="*/ 11 h 47"/>
                    <a:gd name="T84" fmla="*/ 0 w 60"/>
                    <a:gd name="T85" fmla="*/ 10 h 47"/>
                    <a:gd name="T86" fmla="*/ 1 w 60"/>
                    <a:gd name="T87" fmla="*/ 9 h 47"/>
                    <a:gd name="T88" fmla="*/ 1 w 60"/>
                    <a:gd name="T89" fmla="*/ 9 h 47"/>
                    <a:gd name="T90" fmla="*/ 5 w 60"/>
                    <a:gd name="T91" fmla="*/ 6 h 47"/>
                    <a:gd name="T92" fmla="*/ 9 w 60"/>
                    <a:gd name="T93" fmla="*/ 4 h 47"/>
                    <a:gd name="T94" fmla="*/ 12 w 60"/>
                    <a:gd name="T95" fmla="*/ 3 h 47"/>
                    <a:gd name="T96" fmla="*/ 17 w 60"/>
                    <a:gd name="T97" fmla="*/ 1 h 47"/>
                    <a:gd name="T98" fmla="*/ 20 w 60"/>
                    <a:gd name="T99" fmla="*/ 1 h 47"/>
                    <a:gd name="T100" fmla="*/ 26 w 60"/>
                    <a:gd name="T101" fmla="*/ 1 h 47"/>
                    <a:gd name="T102" fmla="*/ 29 w 60"/>
                    <a:gd name="T103" fmla="*/ 1 h 47"/>
                    <a:gd name="T104" fmla="*/ 34 w 60"/>
                    <a:gd name="T105" fmla="*/ 1 h 47"/>
                    <a:gd name="T106" fmla="*/ 39 w 60"/>
                    <a:gd name="T107" fmla="*/ 1 h 47"/>
                    <a:gd name="T108" fmla="*/ 43 w 60"/>
                    <a:gd name="T109" fmla="*/ 1 h 47"/>
                    <a:gd name="T110" fmla="*/ 55 w 60"/>
                    <a:gd name="T111" fmla="*/ 0 h 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0"/>
                    <a:gd name="T169" fmla="*/ 0 h 47"/>
                    <a:gd name="T170" fmla="*/ 60 w 60"/>
                    <a:gd name="T171" fmla="*/ 47 h 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0" h="47">
                      <a:moveTo>
                        <a:pt x="55" y="0"/>
                      </a:moveTo>
                      <a:lnTo>
                        <a:pt x="52" y="4"/>
                      </a:lnTo>
                      <a:lnTo>
                        <a:pt x="51" y="9"/>
                      </a:lnTo>
                      <a:lnTo>
                        <a:pt x="51" y="14"/>
                      </a:lnTo>
                      <a:lnTo>
                        <a:pt x="52" y="18"/>
                      </a:lnTo>
                      <a:lnTo>
                        <a:pt x="54" y="23"/>
                      </a:lnTo>
                      <a:lnTo>
                        <a:pt x="55" y="27"/>
                      </a:lnTo>
                      <a:lnTo>
                        <a:pt x="57" y="31"/>
                      </a:lnTo>
                      <a:lnTo>
                        <a:pt x="58" y="36"/>
                      </a:lnTo>
                      <a:lnTo>
                        <a:pt x="59" y="41"/>
                      </a:lnTo>
                      <a:lnTo>
                        <a:pt x="58" y="46"/>
                      </a:lnTo>
                      <a:lnTo>
                        <a:pt x="57" y="46"/>
                      </a:lnTo>
                      <a:lnTo>
                        <a:pt x="55" y="46"/>
                      </a:lnTo>
                      <a:lnTo>
                        <a:pt x="54" y="46"/>
                      </a:lnTo>
                      <a:lnTo>
                        <a:pt x="52" y="46"/>
                      </a:lnTo>
                      <a:lnTo>
                        <a:pt x="51" y="45"/>
                      </a:lnTo>
                      <a:lnTo>
                        <a:pt x="51" y="44"/>
                      </a:lnTo>
                      <a:lnTo>
                        <a:pt x="49" y="38"/>
                      </a:lnTo>
                      <a:lnTo>
                        <a:pt x="46" y="35"/>
                      </a:lnTo>
                      <a:lnTo>
                        <a:pt x="43" y="31"/>
                      </a:lnTo>
                      <a:lnTo>
                        <a:pt x="39" y="27"/>
                      </a:lnTo>
                      <a:lnTo>
                        <a:pt x="34" y="25"/>
                      </a:lnTo>
                      <a:lnTo>
                        <a:pt x="30" y="23"/>
                      </a:lnTo>
                      <a:lnTo>
                        <a:pt x="26" y="20"/>
                      </a:lnTo>
                      <a:lnTo>
                        <a:pt x="20" y="19"/>
                      </a:lnTo>
                      <a:lnTo>
                        <a:pt x="16" y="18"/>
                      </a:lnTo>
                      <a:lnTo>
                        <a:pt x="11" y="16"/>
                      </a:lnTo>
                      <a:lnTo>
                        <a:pt x="9" y="16"/>
                      </a:lnTo>
                      <a:lnTo>
                        <a:pt x="8" y="15"/>
                      </a:lnTo>
                      <a:lnTo>
                        <a:pt x="6" y="15"/>
                      </a:lnTo>
                      <a:lnTo>
                        <a:pt x="5" y="14"/>
                      </a:lnTo>
                      <a:lnTo>
                        <a:pt x="2" y="14"/>
                      </a:lnTo>
                      <a:lnTo>
                        <a:pt x="1" y="14"/>
                      </a:lnTo>
                      <a:lnTo>
                        <a:pt x="0" y="13"/>
                      </a:lnTo>
                      <a:lnTo>
                        <a:pt x="0" y="11"/>
                      </a:lnTo>
                      <a:lnTo>
                        <a:pt x="0" y="10"/>
                      </a:lnTo>
                      <a:lnTo>
                        <a:pt x="1" y="9"/>
                      </a:lnTo>
                      <a:lnTo>
                        <a:pt x="5" y="6"/>
                      </a:lnTo>
                      <a:lnTo>
                        <a:pt x="9" y="4"/>
                      </a:lnTo>
                      <a:lnTo>
                        <a:pt x="12" y="3"/>
                      </a:lnTo>
                      <a:lnTo>
                        <a:pt x="17" y="1"/>
                      </a:lnTo>
                      <a:lnTo>
                        <a:pt x="20" y="1"/>
                      </a:lnTo>
                      <a:lnTo>
                        <a:pt x="26" y="1"/>
                      </a:lnTo>
                      <a:lnTo>
                        <a:pt x="29" y="1"/>
                      </a:lnTo>
                      <a:lnTo>
                        <a:pt x="34" y="1"/>
                      </a:lnTo>
                      <a:lnTo>
                        <a:pt x="39" y="1"/>
                      </a:lnTo>
                      <a:lnTo>
                        <a:pt x="43" y="1"/>
                      </a:lnTo>
                      <a:lnTo>
                        <a:pt x="55" y="0"/>
                      </a:lnTo>
                    </a:path>
                  </a:pathLst>
                </a:custGeom>
                <a:solidFill>
                  <a:srgbClr val="FFC1C1"/>
                </a:solidFill>
                <a:ln w="9525" cap="rnd">
                  <a:noFill/>
                  <a:round/>
                  <a:headEnd/>
                  <a:tailEnd/>
                </a:ln>
              </p:spPr>
              <p:txBody>
                <a:bodyPr/>
                <a:lstStyle/>
                <a:p>
                  <a:endParaRPr lang="en-US"/>
                </a:p>
              </p:txBody>
            </p:sp>
            <p:sp>
              <p:nvSpPr>
                <p:cNvPr id="84825" name="Freeform 857"/>
                <p:cNvSpPr>
                  <a:spLocks noChangeAspect="1"/>
                </p:cNvSpPr>
                <p:nvPr/>
              </p:nvSpPr>
              <p:spPr bwMode="auto">
                <a:xfrm>
                  <a:off x="1528" y="2857"/>
                  <a:ext cx="54" cy="115"/>
                </a:xfrm>
                <a:custGeom>
                  <a:avLst/>
                  <a:gdLst>
                    <a:gd name="T0" fmla="*/ 1 w 54"/>
                    <a:gd name="T1" fmla="*/ 94 h 115"/>
                    <a:gd name="T2" fmla="*/ 2 w 54"/>
                    <a:gd name="T3" fmla="*/ 96 h 115"/>
                    <a:gd name="T4" fmla="*/ 4 w 54"/>
                    <a:gd name="T5" fmla="*/ 98 h 115"/>
                    <a:gd name="T6" fmla="*/ 6 w 54"/>
                    <a:gd name="T7" fmla="*/ 100 h 115"/>
                    <a:gd name="T8" fmla="*/ 8 w 54"/>
                    <a:gd name="T9" fmla="*/ 102 h 115"/>
                    <a:gd name="T10" fmla="*/ 9 w 54"/>
                    <a:gd name="T11" fmla="*/ 104 h 115"/>
                    <a:gd name="T12" fmla="*/ 11 w 54"/>
                    <a:gd name="T13" fmla="*/ 106 h 115"/>
                    <a:gd name="T14" fmla="*/ 13 w 54"/>
                    <a:gd name="T15" fmla="*/ 107 h 115"/>
                    <a:gd name="T16" fmla="*/ 15 w 54"/>
                    <a:gd name="T17" fmla="*/ 109 h 115"/>
                    <a:gd name="T18" fmla="*/ 17 w 54"/>
                    <a:gd name="T19" fmla="*/ 110 h 115"/>
                    <a:gd name="T20" fmla="*/ 20 w 54"/>
                    <a:gd name="T21" fmla="*/ 112 h 115"/>
                    <a:gd name="T22" fmla="*/ 20 w 54"/>
                    <a:gd name="T23" fmla="*/ 112 h 115"/>
                    <a:gd name="T24" fmla="*/ 21 w 54"/>
                    <a:gd name="T25" fmla="*/ 113 h 115"/>
                    <a:gd name="T26" fmla="*/ 24 w 54"/>
                    <a:gd name="T27" fmla="*/ 113 h 115"/>
                    <a:gd name="T28" fmla="*/ 25 w 54"/>
                    <a:gd name="T29" fmla="*/ 113 h 115"/>
                    <a:gd name="T30" fmla="*/ 26 w 54"/>
                    <a:gd name="T31" fmla="*/ 114 h 115"/>
                    <a:gd name="T32" fmla="*/ 29 w 54"/>
                    <a:gd name="T33" fmla="*/ 114 h 115"/>
                    <a:gd name="T34" fmla="*/ 30 w 54"/>
                    <a:gd name="T35" fmla="*/ 113 h 115"/>
                    <a:gd name="T36" fmla="*/ 32 w 54"/>
                    <a:gd name="T37" fmla="*/ 113 h 115"/>
                    <a:gd name="T38" fmla="*/ 33 w 54"/>
                    <a:gd name="T39" fmla="*/ 112 h 115"/>
                    <a:gd name="T40" fmla="*/ 34 w 54"/>
                    <a:gd name="T41" fmla="*/ 109 h 115"/>
                    <a:gd name="T42" fmla="*/ 34 w 54"/>
                    <a:gd name="T43" fmla="*/ 107 h 115"/>
                    <a:gd name="T44" fmla="*/ 34 w 54"/>
                    <a:gd name="T45" fmla="*/ 107 h 115"/>
                    <a:gd name="T46" fmla="*/ 33 w 54"/>
                    <a:gd name="T47" fmla="*/ 103 h 115"/>
                    <a:gd name="T48" fmla="*/ 32 w 54"/>
                    <a:gd name="T49" fmla="*/ 98 h 115"/>
                    <a:gd name="T50" fmla="*/ 32 w 54"/>
                    <a:gd name="T51" fmla="*/ 95 h 115"/>
                    <a:gd name="T52" fmla="*/ 29 w 54"/>
                    <a:gd name="T53" fmla="*/ 90 h 115"/>
                    <a:gd name="T54" fmla="*/ 28 w 54"/>
                    <a:gd name="T55" fmla="*/ 87 h 115"/>
                    <a:gd name="T56" fmla="*/ 26 w 54"/>
                    <a:gd name="T57" fmla="*/ 82 h 115"/>
                    <a:gd name="T58" fmla="*/ 26 w 54"/>
                    <a:gd name="T59" fmla="*/ 78 h 115"/>
                    <a:gd name="T60" fmla="*/ 24 w 54"/>
                    <a:gd name="T61" fmla="*/ 74 h 115"/>
                    <a:gd name="T62" fmla="*/ 23 w 54"/>
                    <a:gd name="T63" fmla="*/ 70 h 115"/>
                    <a:gd name="T64" fmla="*/ 22 w 54"/>
                    <a:gd name="T65" fmla="*/ 66 h 115"/>
                    <a:gd name="T66" fmla="*/ 22 w 54"/>
                    <a:gd name="T67" fmla="*/ 66 h 115"/>
                    <a:gd name="T68" fmla="*/ 22 w 54"/>
                    <a:gd name="T69" fmla="*/ 58 h 115"/>
                    <a:gd name="T70" fmla="*/ 24 w 54"/>
                    <a:gd name="T71" fmla="*/ 51 h 115"/>
                    <a:gd name="T72" fmla="*/ 26 w 54"/>
                    <a:gd name="T73" fmla="*/ 44 h 115"/>
                    <a:gd name="T74" fmla="*/ 29 w 54"/>
                    <a:gd name="T75" fmla="*/ 38 h 115"/>
                    <a:gd name="T76" fmla="*/ 34 w 54"/>
                    <a:gd name="T77" fmla="*/ 32 h 115"/>
                    <a:gd name="T78" fmla="*/ 38 w 54"/>
                    <a:gd name="T79" fmla="*/ 26 h 115"/>
                    <a:gd name="T80" fmla="*/ 43 w 54"/>
                    <a:gd name="T81" fmla="*/ 19 h 115"/>
                    <a:gd name="T82" fmla="*/ 46 w 54"/>
                    <a:gd name="T83" fmla="*/ 13 h 115"/>
                    <a:gd name="T84" fmla="*/ 50 w 54"/>
                    <a:gd name="T85" fmla="*/ 7 h 115"/>
                    <a:gd name="T86" fmla="*/ 53 w 54"/>
                    <a:gd name="T87" fmla="*/ 0 h 115"/>
                    <a:gd name="T88" fmla="*/ 53 w 54"/>
                    <a:gd name="T89" fmla="*/ 0 h 115"/>
                    <a:gd name="T90" fmla="*/ 44 w 54"/>
                    <a:gd name="T91" fmla="*/ 2 h 115"/>
                    <a:gd name="T92" fmla="*/ 35 w 54"/>
                    <a:gd name="T93" fmla="*/ 7 h 115"/>
                    <a:gd name="T94" fmla="*/ 27 w 54"/>
                    <a:gd name="T95" fmla="*/ 13 h 115"/>
                    <a:gd name="T96" fmla="*/ 22 w 54"/>
                    <a:gd name="T97" fmla="*/ 20 h 115"/>
                    <a:gd name="T98" fmla="*/ 17 w 54"/>
                    <a:gd name="T99" fmla="*/ 28 h 115"/>
                    <a:gd name="T100" fmla="*/ 13 w 54"/>
                    <a:gd name="T101" fmla="*/ 37 h 115"/>
                    <a:gd name="T102" fmla="*/ 9 w 54"/>
                    <a:gd name="T103" fmla="*/ 46 h 115"/>
                    <a:gd name="T104" fmla="*/ 7 w 54"/>
                    <a:gd name="T105" fmla="*/ 55 h 115"/>
                    <a:gd name="T106" fmla="*/ 3 w 54"/>
                    <a:gd name="T107" fmla="*/ 64 h 115"/>
                    <a:gd name="T108" fmla="*/ 0 w 54"/>
                    <a:gd name="T109" fmla="*/ 71 h 115"/>
                    <a:gd name="T110" fmla="*/ 1 w 54"/>
                    <a:gd name="T111" fmla="*/ 94 h 115"/>
                    <a:gd name="T112" fmla="*/ 1 w 54"/>
                    <a:gd name="T113" fmla="*/ 94 h 1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
                    <a:gd name="T172" fmla="*/ 0 h 115"/>
                    <a:gd name="T173" fmla="*/ 54 w 54"/>
                    <a:gd name="T174" fmla="*/ 115 h 1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 h="115">
                      <a:moveTo>
                        <a:pt x="1" y="94"/>
                      </a:moveTo>
                      <a:lnTo>
                        <a:pt x="2" y="96"/>
                      </a:lnTo>
                      <a:lnTo>
                        <a:pt x="4" y="98"/>
                      </a:lnTo>
                      <a:lnTo>
                        <a:pt x="6" y="100"/>
                      </a:lnTo>
                      <a:lnTo>
                        <a:pt x="8" y="102"/>
                      </a:lnTo>
                      <a:lnTo>
                        <a:pt x="9" y="104"/>
                      </a:lnTo>
                      <a:lnTo>
                        <a:pt x="11" y="106"/>
                      </a:lnTo>
                      <a:lnTo>
                        <a:pt x="13" y="107"/>
                      </a:lnTo>
                      <a:lnTo>
                        <a:pt x="15" y="109"/>
                      </a:lnTo>
                      <a:lnTo>
                        <a:pt x="17" y="110"/>
                      </a:lnTo>
                      <a:lnTo>
                        <a:pt x="20" y="112"/>
                      </a:lnTo>
                      <a:lnTo>
                        <a:pt x="21" y="113"/>
                      </a:lnTo>
                      <a:lnTo>
                        <a:pt x="24" y="113"/>
                      </a:lnTo>
                      <a:lnTo>
                        <a:pt x="25" y="113"/>
                      </a:lnTo>
                      <a:lnTo>
                        <a:pt x="26" y="114"/>
                      </a:lnTo>
                      <a:lnTo>
                        <a:pt x="29" y="114"/>
                      </a:lnTo>
                      <a:lnTo>
                        <a:pt x="30" y="113"/>
                      </a:lnTo>
                      <a:lnTo>
                        <a:pt x="32" y="113"/>
                      </a:lnTo>
                      <a:lnTo>
                        <a:pt x="33" y="112"/>
                      </a:lnTo>
                      <a:lnTo>
                        <a:pt x="34" y="109"/>
                      </a:lnTo>
                      <a:lnTo>
                        <a:pt x="34" y="107"/>
                      </a:lnTo>
                      <a:lnTo>
                        <a:pt x="33" y="103"/>
                      </a:lnTo>
                      <a:lnTo>
                        <a:pt x="32" y="98"/>
                      </a:lnTo>
                      <a:lnTo>
                        <a:pt x="32" y="95"/>
                      </a:lnTo>
                      <a:lnTo>
                        <a:pt x="29" y="90"/>
                      </a:lnTo>
                      <a:lnTo>
                        <a:pt x="28" y="87"/>
                      </a:lnTo>
                      <a:lnTo>
                        <a:pt x="26" y="82"/>
                      </a:lnTo>
                      <a:lnTo>
                        <a:pt x="26" y="78"/>
                      </a:lnTo>
                      <a:lnTo>
                        <a:pt x="24" y="74"/>
                      </a:lnTo>
                      <a:lnTo>
                        <a:pt x="23" y="70"/>
                      </a:lnTo>
                      <a:lnTo>
                        <a:pt x="22" y="66"/>
                      </a:lnTo>
                      <a:lnTo>
                        <a:pt x="22" y="58"/>
                      </a:lnTo>
                      <a:lnTo>
                        <a:pt x="24" y="51"/>
                      </a:lnTo>
                      <a:lnTo>
                        <a:pt x="26" y="44"/>
                      </a:lnTo>
                      <a:lnTo>
                        <a:pt x="29" y="38"/>
                      </a:lnTo>
                      <a:lnTo>
                        <a:pt x="34" y="32"/>
                      </a:lnTo>
                      <a:lnTo>
                        <a:pt x="38" y="26"/>
                      </a:lnTo>
                      <a:lnTo>
                        <a:pt x="43" y="19"/>
                      </a:lnTo>
                      <a:lnTo>
                        <a:pt x="46" y="13"/>
                      </a:lnTo>
                      <a:lnTo>
                        <a:pt x="50" y="7"/>
                      </a:lnTo>
                      <a:lnTo>
                        <a:pt x="53" y="0"/>
                      </a:lnTo>
                      <a:lnTo>
                        <a:pt x="44" y="2"/>
                      </a:lnTo>
                      <a:lnTo>
                        <a:pt x="35" y="7"/>
                      </a:lnTo>
                      <a:lnTo>
                        <a:pt x="27" y="13"/>
                      </a:lnTo>
                      <a:lnTo>
                        <a:pt x="22" y="20"/>
                      </a:lnTo>
                      <a:lnTo>
                        <a:pt x="17" y="28"/>
                      </a:lnTo>
                      <a:lnTo>
                        <a:pt x="13" y="37"/>
                      </a:lnTo>
                      <a:lnTo>
                        <a:pt x="9" y="46"/>
                      </a:lnTo>
                      <a:lnTo>
                        <a:pt x="7" y="55"/>
                      </a:lnTo>
                      <a:lnTo>
                        <a:pt x="3" y="64"/>
                      </a:lnTo>
                      <a:lnTo>
                        <a:pt x="0" y="71"/>
                      </a:lnTo>
                      <a:lnTo>
                        <a:pt x="1" y="94"/>
                      </a:lnTo>
                    </a:path>
                  </a:pathLst>
                </a:custGeom>
                <a:solidFill>
                  <a:srgbClr val="FFE7E7"/>
                </a:solidFill>
                <a:ln w="9525" cap="rnd">
                  <a:noFill/>
                  <a:round/>
                  <a:headEnd/>
                  <a:tailEnd/>
                </a:ln>
              </p:spPr>
              <p:txBody>
                <a:bodyPr/>
                <a:lstStyle/>
                <a:p>
                  <a:endParaRPr lang="en-US"/>
                </a:p>
              </p:txBody>
            </p:sp>
            <p:sp>
              <p:nvSpPr>
                <p:cNvPr id="84826" name="Freeform 858"/>
                <p:cNvSpPr>
                  <a:spLocks noChangeAspect="1"/>
                </p:cNvSpPr>
                <p:nvPr/>
              </p:nvSpPr>
              <p:spPr bwMode="auto">
                <a:xfrm>
                  <a:off x="1528" y="2857"/>
                  <a:ext cx="54" cy="115"/>
                </a:xfrm>
                <a:custGeom>
                  <a:avLst/>
                  <a:gdLst>
                    <a:gd name="T0" fmla="*/ 1 w 54"/>
                    <a:gd name="T1" fmla="*/ 94 h 115"/>
                    <a:gd name="T2" fmla="*/ 2 w 54"/>
                    <a:gd name="T3" fmla="*/ 96 h 115"/>
                    <a:gd name="T4" fmla="*/ 4 w 54"/>
                    <a:gd name="T5" fmla="*/ 98 h 115"/>
                    <a:gd name="T6" fmla="*/ 6 w 54"/>
                    <a:gd name="T7" fmla="*/ 100 h 115"/>
                    <a:gd name="T8" fmla="*/ 8 w 54"/>
                    <a:gd name="T9" fmla="*/ 102 h 115"/>
                    <a:gd name="T10" fmla="*/ 9 w 54"/>
                    <a:gd name="T11" fmla="*/ 104 h 115"/>
                    <a:gd name="T12" fmla="*/ 11 w 54"/>
                    <a:gd name="T13" fmla="*/ 106 h 115"/>
                    <a:gd name="T14" fmla="*/ 13 w 54"/>
                    <a:gd name="T15" fmla="*/ 107 h 115"/>
                    <a:gd name="T16" fmla="*/ 15 w 54"/>
                    <a:gd name="T17" fmla="*/ 109 h 115"/>
                    <a:gd name="T18" fmla="*/ 17 w 54"/>
                    <a:gd name="T19" fmla="*/ 110 h 115"/>
                    <a:gd name="T20" fmla="*/ 20 w 54"/>
                    <a:gd name="T21" fmla="*/ 112 h 115"/>
                    <a:gd name="T22" fmla="*/ 20 w 54"/>
                    <a:gd name="T23" fmla="*/ 112 h 115"/>
                    <a:gd name="T24" fmla="*/ 21 w 54"/>
                    <a:gd name="T25" fmla="*/ 113 h 115"/>
                    <a:gd name="T26" fmla="*/ 24 w 54"/>
                    <a:gd name="T27" fmla="*/ 113 h 115"/>
                    <a:gd name="T28" fmla="*/ 25 w 54"/>
                    <a:gd name="T29" fmla="*/ 113 h 115"/>
                    <a:gd name="T30" fmla="*/ 26 w 54"/>
                    <a:gd name="T31" fmla="*/ 114 h 115"/>
                    <a:gd name="T32" fmla="*/ 29 w 54"/>
                    <a:gd name="T33" fmla="*/ 114 h 115"/>
                    <a:gd name="T34" fmla="*/ 30 w 54"/>
                    <a:gd name="T35" fmla="*/ 113 h 115"/>
                    <a:gd name="T36" fmla="*/ 32 w 54"/>
                    <a:gd name="T37" fmla="*/ 113 h 115"/>
                    <a:gd name="T38" fmla="*/ 33 w 54"/>
                    <a:gd name="T39" fmla="*/ 112 h 115"/>
                    <a:gd name="T40" fmla="*/ 34 w 54"/>
                    <a:gd name="T41" fmla="*/ 109 h 115"/>
                    <a:gd name="T42" fmla="*/ 34 w 54"/>
                    <a:gd name="T43" fmla="*/ 107 h 115"/>
                    <a:gd name="T44" fmla="*/ 34 w 54"/>
                    <a:gd name="T45" fmla="*/ 107 h 115"/>
                    <a:gd name="T46" fmla="*/ 33 w 54"/>
                    <a:gd name="T47" fmla="*/ 103 h 115"/>
                    <a:gd name="T48" fmla="*/ 32 w 54"/>
                    <a:gd name="T49" fmla="*/ 98 h 115"/>
                    <a:gd name="T50" fmla="*/ 32 w 54"/>
                    <a:gd name="T51" fmla="*/ 95 h 115"/>
                    <a:gd name="T52" fmla="*/ 29 w 54"/>
                    <a:gd name="T53" fmla="*/ 90 h 115"/>
                    <a:gd name="T54" fmla="*/ 28 w 54"/>
                    <a:gd name="T55" fmla="*/ 87 h 115"/>
                    <a:gd name="T56" fmla="*/ 26 w 54"/>
                    <a:gd name="T57" fmla="*/ 82 h 115"/>
                    <a:gd name="T58" fmla="*/ 26 w 54"/>
                    <a:gd name="T59" fmla="*/ 78 h 115"/>
                    <a:gd name="T60" fmla="*/ 24 w 54"/>
                    <a:gd name="T61" fmla="*/ 74 h 115"/>
                    <a:gd name="T62" fmla="*/ 23 w 54"/>
                    <a:gd name="T63" fmla="*/ 70 h 115"/>
                    <a:gd name="T64" fmla="*/ 22 w 54"/>
                    <a:gd name="T65" fmla="*/ 66 h 115"/>
                    <a:gd name="T66" fmla="*/ 22 w 54"/>
                    <a:gd name="T67" fmla="*/ 66 h 115"/>
                    <a:gd name="T68" fmla="*/ 22 w 54"/>
                    <a:gd name="T69" fmla="*/ 58 h 115"/>
                    <a:gd name="T70" fmla="*/ 24 w 54"/>
                    <a:gd name="T71" fmla="*/ 51 h 115"/>
                    <a:gd name="T72" fmla="*/ 26 w 54"/>
                    <a:gd name="T73" fmla="*/ 44 h 115"/>
                    <a:gd name="T74" fmla="*/ 29 w 54"/>
                    <a:gd name="T75" fmla="*/ 38 h 115"/>
                    <a:gd name="T76" fmla="*/ 34 w 54"/>
                    <a:gd name="T77" fmla="*/ 32 h 115"/>
                    <a:gd name="T78" fmla="*/ 38 w 54"/>
                    <a:gd name="T79" fmla="*/ 26 h 115"/>
                    <a:gd name="T80" fmla="*/ 43 w 54"/>
                    <a:gd name="T81" fmla="*/ 19 h 115"/>
                    <a:gd name="T82" fmla="*/ 46 w 54"/>
                    <a:gd name="T83" fmla="*/ 13 h 115"/>
                    <a:gd name="T84" fmla="*/ 50 w 54"/>
                    <a:gd name="T85" fmla="*/ 7 h 115"/>
                    <a:gd name="T86" fmla="*/ 53 w 54"/>
                    <a:gd name="T87" fmla="*/ 0 h 115"/>
                    <a:gd name="T88" fmla="*/ 53 w 54"/>
                    <a:gd name="T89" fmla="*/ 0 h 115"/>
                    <a:gd name="T90" fmla="*/ 44 w 54"/>
                    <a:gd name="T91" fmla="*/ 2 h 115"/>
                    <a:gd name="T92" fmla="*/ 35 w 54"/>
                    <a:gd name="T93" fmla="*/ 7 h 115"/>
                    <a:gd name="T94" fmla="*/ 27 w 54"/>
                    <a:gd name="T95" fmla="*/ 13 h 115"/>
                    <a:gd name="T96" fmla="*/ 22 w 54"/>
                    <a:gd name="T97" fmla="*/ 20 h 115"/>
                    <a:gd name="T98" fmla="*/ 17 w 54"/>
                    <a:gd name="T99" fmla="*/ 28 h 115"/>
                    <a:gd name="T100" fmla="*/ 13 w 54"/>
                    <a:gd name="T101" fmla="*/ 37 h 115"/>
                    <a:gd name="T102" fmla="*/ 9 w 54"/>
                    <a:gd name="T103" fmla="*/ 46 h 115"/>
                    <a:gd name="T104" fmla="*/ 7 w 54"/>
                    <a:gd name="T105" fmla="*/ 55 h 115"/>
                    <a:gd name="T106" fmla="*/ 3 w 54"/>
                    <a:gd name="T107" fmla="*/ 64 h 115"/>
                    <a:gd name="T108" fmla="*/ 0 w 54"/>
                    <a:gd name="T109" fmla="*/ 71 h 115"/>
                    <a:gd name="T110" fmla="*/ 1 w 54"/>
                    <a:gd name="T111" fmla="*/ 94 h 115"/>
                    <a:gd name="T112" fmla="*/ 1 w 54"/>
                    <a:gd name="T113" fmla="*/ 94 h 1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
                    <a:gd name="T172" fmla="*/ 0 h 115"/>
                    <a:gd name="T173" fmla="*/ 54 w 54"/>
                    <a:gd name="T174" fmla="*/ 115 h 1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 h="115">
                      <a:moveTo>
                        <a:pt x="1" y="94"/>
                      </a:moveTo>
                      <a:lnTo>
                        <a:pt x="2" y="96"/>
                      </a:lnTo>
                      <a:lnTo>
                        <a:pt x="4" y="98"/>
                      </a:lnTo>
                      <a:lnTo>
                        <a:pt x="6" y="100"/>
                      </a:lnTo>
                      <a:lnTo>
                        <a:pt x="8" y="102"/>
                      </a:lnTo>
                      <a:lnTo>
                        <a:pt x="9" y="104"/>
                      </a:lnTo>
                      <a:lnTo>
                        <a:pt x="11" y="106"/>
                      </a:lnTo>
                      <a:lnTo>
                        <a:pt x="13" y="107"/>
                      </a:lnTo>
                      <a:lnTo>
                        <a:pt x="15" y="109"/>
                      </a:lnTo>
                      <a:lnTo>
                        <a:pt x="17" y="110"/>
                      </a:lnTo>
                      <a:lnTo>
                        <a:pt x="20" y="112"/>
                      </a:lnTo>
                      <a:lnTo>
                        <a:pt x="21" y="113"/>
                      </a:lnTo>
                      <a:lnTo>
                        <a:pt x="24" y="113"/>
                      </a:lnTo>
                      <a:lnTo>
                        <a:pt x="25" y="113"/>
                      </a:lnTo>
                      <a:lnTo>
                        <a:pt x="26" y="114"/>
                      </a:lnTo>
                      <a:lnTo>
                        <a:pt x="29" y="114"/>
                      </a:lnTo>
                      <a:lnTo>
                        <a:pt x="30" y="113"/>
                      </a:lnTo>
                      <a:lnTo>
                        <a:pt x="32" y="113"/>
                      </a:lnTo>
                      <a:lnTo>
                        <a:pt x="33" y="112"/>
                      </a:lnTo>
                      <a:lnTo>
                        <a:pt x="34" y="109"/>
                      </a:lnTo>
                      <a:lnTo>
                        <a:pt x="34" y="107"/>
                      </a:lnTo>
                      <a:lnTo>
                        <a:pt x="33" y="103"/>
                      </a:lnTo>
                      <a:lnTo>
                        <a:pt x="32" y="98"/>
                      </a:lnTo>
                      <a:lnTo>
                        <a:pt x="32" y="95"/>
                      </a:lnTo>
                      <a:lnTo>
                        <a:pt x="29" y="90"/>
                      </a:lnTo>
                      <a:lnTo>
                        <a:pt x="28" y="87"/>
                      </a:lnTo>
                      <a:lnTo>
                        <a:pt x="26" y="82"/>
                      </a:lnTo>
                      <a:lnTo>
                        <a:pt x="26" y="78"/>
                      </a:lnTo>
                      <a:lnTo>
                        <a:pt x="24" y="74"/>
                      </a:lnTo>
                      <a:lnTo>
                        <a:pt x="23" y="70"/>
                      </a:lnTo>
                      <a:lnTo>
                        <a:pt x="22" y="66"/>
                      </a:lnTo>
                      <a:lnTo>
                        <a:pt x="22" y="58"/>
                      </a:lnTo>
                      <a:lnTo>
                        <a:pt x="24" y="51"/>
                      </a:lnTo>
                      <a:lnTo>
                        <a:pt x="26" y="44"/>
                      </a:lnTo>
                      <a:lnTo>
                        <a:pt x="29" y="38"/>
                      </a:lnTo>
                      <a:lnTo>
                        <a:pt x="34" y="32"/>
                      </a:lnTo>
                      <a:lnTo>
                        <a:pt x="38" y="26"/>
                      </a:lnTo>
                      <a:lnTo>
                        <a:pt x="43" y="19"/>
                      </a:lnTo>
                      <a:lnTo>
                        <a:pt x="46" y="13"/>
                      </a:lnTo>
                      <a:lnTo>
                        <a:pt x="50" y="7"/>
                      </a:lnTo>
                      <a:lnTo>
                        <a:pt x="53" y="0"/>
                      </a:lnTo>
                      <a:lnTo>
                        <a:pt x="44" y="2"/>
                      </a:lnTo>
                      <a:lnTo>
                        <a:pt x="35" y="7"/>
                      </a:lnTo>
                      <a:lnTo>
                        <a:pt x="27" y="13"/>
                      </a:lnTo>
                      <a:lnTo>
                        <a:pt x="22" y="20"/>
                      </a:lnTo>
                      <a:lnTo>
                        <a:pt x="17" y="28"/>
                      </a:lnTo>
                      <a:lnTo>
                        <a:pt x="13" y="37"/>
                      </a:lnTo>
                      <a:lnTo>
                        <a:pt x="9" y="46"/>
                      </a:lnTo>
                      <a:lnTo>
                        <a:pt x="7" y="55"/>
                      </a:lnTo>
                      <a:lnTo>
                        <a:pt x="3" y="64"/>
                      </a:lnTo>
                      <a:lnTo>
                        <a:pt x="0" y="71"/>
                      </a:lnTo>
                      <a:lnTo>
                        <a:pt x="1" y="94"/>
                      </a:lnTo>
                    </a:path>
                  </a:pathLst>
                </a:custGeom>
                <a:noFill/>
                <a:ln w="12700" cap="rnd">
                  <a:solidFill>
                    <a:srgbClr val="FFE7E7"/>
                  </a:solidFill>
                  <a:round/>
                  <a:headEnd type="none" w="sm" len="sm"/>
                  <a:tailEnd type="none" w="sm" len="sm"/>
                </a:ln>
              </p:spPr>
              <p:txBody>
                <a:bodyPr/>
                <a:lstStyle/>
                <a:p>
                  <a:endParaRPr lang="en-US"/>
                </a:p>
              </p:txBody>
            </p:sp>
            <p:sp>
              <p:nvSpPr>
                <p:cNvPr id="84827" name="Freeform 859"/>
                <p:cNvSpPr>
                  <a:spLocks noChangeAspect="1"/>
                </p:cNvSpPr>
                <p:nvPr/>
              </p:nvSpPr>
              <p:spPr bwMode="auto">
                <a:xfrm>
                  <a:off x="1553" y="3174"/>
                  <a:ext cx="65" cy="102"/>
                </a:xfrm>
                <a:custGeom>
                  <a:avLst/>
                  <a:gdLst>
                    <a:gd name="T0" fmla="*/ 9 w 65"/>
                    <a:gd name="T1" fmla="*/ 45 h 102"/>
                    <a:gd name="T2" fmla="*/ 10 w 65"/>
                    <a:gd name="T3" fmla="*/ 51 h 102"/>
                    <a:gd name="T4" fmla="*/ 11 w 65"/>
                    <a:gd name="T5" fmla="*/ 58 h 102"/>
                    <a:gd name="T6" fmla="*/ 13 w 65"/>
                    <a:gd name="T7" fmla="*/ 63 h 102"/>
                    <a:gd name="T8" fmla="*/ 14 w 65"/>
                    <a:gd name="T9" fmla="*/ 68 h 102"/>
                    <a:gd name="T10" fmla="*/ 16 w 65"/>
                    <a:gd name="T11" fmla="*/ 74 h 102"/>
                    <a:gd name="T12" fmla="*/ 18 w 65"/>
                    <a:gd name="T13" fmla="*/ 78 h 102"/>
                    <a:gd name="T14" fmla="*/ 18 w 65"/>
                    <a:gd name="T15" fmla="*/ 83 h 102"/>
                    <a:gd name="T16" fmla="*/ 21 w 65"/>
                    <a:gd name="T17" fmla="*/ 87 h 102"/>
                    <a:gd name="T18" fmla="*/ 22 w 65"/>
                    <a:gd name="T19" fmla="*/ 91 h 102"/>
                    <a:gd name="T20" fmla="*/ 24 w 65"/>
                    <a:gd name="T21" fmla="*/ 94 h 102"/>
                    <a:gd name="T22" fmla="*/ 24 w 65"/>
                    <a:gd name="T23" fmla="*/ 94 h 102"/>
                    <a:gd name="T24" fmla="*/ 28 w 65"/>
                    <a:gd name="T25" fmla="*/ 97 h 102"/>
                    <a:gd name="T26" fmla="*/ 33 w 65"/>
                    <a:gd name="T27" fmla="*/ 100 h 102"/>
                    <a:gd name="T28" fmla="*/ 39 w 65"/>
                    <a:gd name="T29" fmla="*/ 101 h 102"/>
                    <a:gd name="T30" fmla="*/ 45 w 65"/>
                    <a:gd name="T31" fmla="*/ 101 h 102"/>
                    <a:gd name="T32" fmla="*/ 52 w 65"/>
                    <a:gd name="T33" fmla="*/ 101 h 102"/>
                    <a:gd name="T34" fmla="*/ 57 w 65"/>
                    <a:gd name="T35" fmla="*/ 100 h 102"/>
                    <a:gd name="T36" fmla="*/ 62 w 65"/>
                    <a:gd name="T37" fmla="*/ 98 h 102"/>
                    <a:gd name="T38" fmla="*/ 64 w 65"/>
                    <a:gd name="T39" fmla="*/ 97 h 102"/>
                    <a:gd name="T40" fmla="*/ 64 w 65"/>
                    <a:gd name="T41" fmla="*/ 94 h 102"/>
                    <a:gd name="T42" fmla="*/ 61 w 65"/>
                    <a:gd name="T43" fmla="*/ 92 h 102"/>
                    <a:gd name="T44" fmla="*/ 61 w 65"/>
                    <a:gd name="T45" fmla="*/ 92 h 102"/>
                    <a:gd name="T46" fmla="*/ 48 w 65"/>
                    <a:gd name="T47" fmla="*/ 86 h 102"/>
                    <a:gd name="T48" fmla="*/ 38 w 65"/>
                    <a:gd name="T49" fmla="*/ 79 h 102"/>
                    <a:gd name="T50" fmla="*/ 30 w 65"/>
                    <a:gd name="T51" fmla="*/ 71 h 102"/>
                    <a:gd name="T52" fmla="*/ 24 w 65"/>
                    <a:gd name="T53" fmla="*/ 62 h 102"/>
                    <a:gd name="T54" fmla="*/ 19 w 65"/>
                    <a:gd name="T55" fmla="*/ 51 h 102"/>
                    <a:gd name="T56" fmla="*/ 16 w 65"/>
                    <a:gd name="T57" fmla="*/ 42 h 102"/>
                    <a:gd name="T58" fmla="*/ 12 w 65"/>
                    <a:gd name="T59" fmla="*/ 32 h 102"/>
                    <a:gd name="T60" fmla="*/ 8 w 65"/>
                    <a:gd name="T61" fmla="*/ 21 h 102"/>
                    <a:gd name="T62" fmla="*/ 4 w 65"/>
                    <a:gd name="T63" fmla="*/ 9 h 102"/>
                    <a:gd name="T64" fmla="*/ 0 w 65"/>
                    <a:gd name="T65" fmla="*/ 0 h 102"/>
                    <a:gd name="T66" fmla="*/ 9 w 65"/>
                    <a:gd name="T67" fmla="*/ 45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
                    <a:gd name="T103" fmla="*/ 0 h 102"/>
                    <a:gd name="T104" fmla="*/ 65 w 65"/>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 h="102">
                      <a:moveTo>
                        <a:pt x="9" y="45"/>
                      </a:moveTo>
                      <a:lnTo>
                        <a:pt x="10" y="51"/>
                      </a:lnTo>
                      <a:lnTo>
                        <a:pt x="11" y="58"/>
                      </a:lnTo>
                      <a:lnTo>
                        <a:pt x="13" y="63"/>
                      </a:lnTo>
                      <a:lnTo>
                        <a:pt x="14" y="68"/>
                      </a:lnTo>
                      <a:lnTo>
                        <a:pt x="16" y="74"/>
                      </a:lnTo>
                      <a:lnTo>
                        <a:pt x="18" y="78"/>
                      </a:lnTo>
                      <a:lnTo>
                        <a:pt x="18" y="83"/>
                      </a:lnTo>
                      <a:lnTo>
                        <a:pt x="21" y="87"/>
                      </a:lnTo>
                      <a:lnTo>
                        <a:pt x="22" y="91"/>
                      </a:lnTo>
                      <a:lnTo>
                        <a:pt x="24" y="94"/>
                      </a:lnTo>
                      <a:lnTo>
                        <a:pt x="28" y="97"/>
                      </a:lnTo>
                      <a:lnTo>
                        <a:pt x="33" y="100"/>
                      </a:lnTo>
                      <a:lnTo>
                        <a:pt x="39" y="101"/>
                      </a:lnTo>
                      <a:lnTo>
                        <a:pt x="45" y="101"/>
                      </a:lnTo>
                      <a:lnTo>
                        <a:pt x="52" y="101"/>
                      </a:lnTo>
                      <a:lnTo>
                        <a:pt x="57" y="100"/>
                      </a:lnTo>
                      <a:lnTo>
                        <a:pt x="62" y="98"/>
                      </a:lnTo>
                      <a:lnTo>
                        <a:pt x="64" y="97"/>
                      </a:lnTo>
                      <a:lnTo>
                        <a:pt x="64" y="94"/>
                      </a:lnTo>
                      <a:lnTo>
                        <a:pt x="61" y="92"/>
                      </a:lnTo>
                      <a:lnTo>
                        <a:pt x="48" y="86"/>
                      </a:lnTo>
                      <a:lnTo>
                        <a:pt x="38" y="79"/>
                      </a:lnTo>
                      <a:lnTo>
                        <a:pt x="30" y="71"/>
                      </a:lnTo>
                      <a:lnTo>
                        <a:pt x="24" y="62"/>
                      </a:lnTo>
                      <a:lnTo>
                        <a:pt x="19" y="51"/>
                      </a:lnTo>
                      <a:lnTo>
                        <a:pt x="16" y="42"/>
                      </a:lnTo>
                      <a:lnTo>
                        <a:pt x="12" y="32"/>
                      </a:lnTo>
                      <a:lnTo>
                        <a:pt x="8" y="21"/>
                      </a:lnTo>
                      <a:lnTo>
                        <a:pt x="4" y="9"/>
                      </a:lnTo>
                      <a:lnTo>
                        <a:pt x="0" y="0"/>
                      </a:lnTo>
                      <a:lnTo>
                        <a:pt x="9" y="45"/>
                      </a:lnTo>
                    </a:path>
                  </a:pathLst>
                </a:custGeom>
                <a:solidFill>
                  <a:srgbClr val="E4A5A5"/>
                </a:solidFill>
                <a:ln w="9525" cap="rnd">
                  <a:noFill/>
                  <a:round/>
                  <a:headEnd/>
                  <a:tailEnd/>
                </a:ln>
              </p:spPr>
              <p:txBody>
                <a:bodyPr/>
                <a:lstStyle/>
                <a:p>
                  <a:endParaRPr lang="en-US"/>
                </a:p>
              </p:txBody>
            </p:sp>
            <p:sp>
              <p:nvSpPr>
                <p:cNvPr id="84828" name="Freeform 860"/>
                <p:cNvSpPr>
                  <a:spLocks noChangeAspect="1"/>
                </p:cNvSpPr>
                <p:nvPr/>
              </p:nvSpPr>
              <p:spPr bwMode="auto">
                <a:xfrm>
                  <a:off x="1583" y="3108"/>
                  <a:ext cx="60" cy="76"/>
                </a:xfrm>
                <a:custGeom>
                  <a:avLst/>
                  <a:gdLst>
                    <a:gd name="T0" fmla="*/ 24 w 60"/>
                    <a:gd name="T1" fmla="*/ 0 h 76"/>
                    <a:gd name="T2" fmla="*/ 21 w 60"/>
                    <a:gd name="T3" fmla="*/ 0 h 76"/>
                    <a:gd name="T4" fmla="*/ 18 w 60"/>
                    <a:gd name="T5" fmla="*/ 0 h 76"/>
                    <a:gd name="T6" fmla="*/ 15 w 60"/>
                    <a:gd name="T7" fmla="*/ 0 h 76"/>
                    <a:gd name="T8" fmla="*/ 12 w 60"/>
                    <a:gd name="T9" fmla="*/ 1 h 76"/>
                    <a:gd name="T10" fmla="*/ 10 w 60"/>
                    <a:gd name="T11" fmla="*/ 3 h 76"/>
                    <a:gd name="T12" fmla="*/ 8 w 60"/>
                    <a:gd name="T13" fmla="*/ 4 h 76"/>
                    <a:gd name="T14" fmla="*/ 6 w 60"/>
                    <a:gd name="T15" fmla="*/ 6 h 76"/>
                    <a:gd name="T16" fmla="*/ 4 w 60"/>
                    <a:gd name="T17" fmla="*/ 8 h 76"/>
                    <a:gd name="T18" fmla="*/ 2 w 60"/>
                    <a:gd name="T19" fmla="*/ 9 h 76"/>
                    <a:gd name="T20" fmla="*/ 2 w 60"/>
                    <a:gd name="T21" fmla="*/ 11 h 76"/>
                    <a:gd name="T22" fmla="*/ 2 w 60"/>
                    <a:gd name="T23" fmla="*/ 11 h 76"/>
                    <a:gd name="T24" fmla="*/ 0 w 60"/>
                    <a:gd name="T25" fmla="*/ 16 h 76"/>
                    <a:gd name="T26" fmla="*/ 0 w 60"/>
                    <a:gd name="T27" fmla="*/ 21 h 76"/>
                    <a:gd name="T28" fmla="*/ 1 w 60"/>
                    <a:gd name="T29" fmla="*/ 26 h 76"/>
                    <a:gd name="T30" fmla="*/ 2 w 60"/>
                    <a:gd name="T31" fmla="*/ 29 h 76"/>
                    <a:gd name="T32" fmla="*/ 5 w 60"/>
                    <a:gd name="T33" fmla="*/ 34 h 76"/>
                    <a:gd name="T34" fmla="*/ 7 w 60"/>
                    <a:gd name="T35" fmla="*/ 38 h 76"/>
                    <a:gd name="T36" fmla="*/ 8 w 60"/>
                    <a:gd name="T37" fmla="*/ 44 h 76"/>
                    <a:gd name="T38" fmla="*/ 8 w 60"/>
                    <a:gd name="T39" fmla="*/ 48 h 76"/>
                    <a:gd name="T40" fmla="*/ 8 w 60"/>
                    <a:gd name="T41" fmla="*/ 54 h 76"/>
                    <a:gd name="T42" fmla="*/ 5 w 60"/>
                    <a:gd name="T43" fmla="*/ 59 h 76"/>
                    <a:gd name="T44" fmla="*/ 5 w 60"/>
                    <a:gd name="T45" fmla="*/ 59 h 76"/>
                    <a:gd name="T46" fmla="*/ 3 w 60"/>
                    <a:gd name="T47" fmla="*/ 61 h 76"/>
                    <a:gd name="T48" fmla="*/ 2 w 60"/>
                    <a:gd name="T49" fmla="*/ 64 h 76"/>
                    <a:gd name="T50" fmla="*/ 2 w 60"/>
                    <a:gd name="T51" fmla="*/ 66 h 76"/>
                    <a:gd name="T52" fmla="*/ 3 w 60"/>
                    <a:gd name="T53" fmla="*/ 68 h 76"/>
                    <a:gd name="T54" fmla="*/ 4 w 60"/>
                    <a:gd name="T55" fmla="*/ 70 h 76"/>
                    <a:gd name="T56" fmla="*/ 5 w 60"/>
                    <a:gd name="T57" fmla="*/ 73 h 76"/>
                    <a:gd name="T58" fmla="*/ 7 w 60"/>
                    <a:gd name="T59" fmla="*/ 74 h 76"/>
                    <a:gd name="T60" fmla="*/ 9 w 60"/>
                    <a:gd name="T61" fmla="*/ 75 h 76"/>
                    <a:gd name="T62" fmla="*/ 10 w 60"/>
                    <a:gd name="T63" fmla="*/ 75 h 76"/>
                    <a:gd name="T64" fmla="*/ 13 w 60"/>
                    <a:gd name="T65" fmla="*/ 75 h 76"/>
                    <a:gd name="T66" fmla="*/ 13 w 60"/>
                    <a:gd name="T67" fmla="*/ 75 h 76"/>
                    <a:gd name="T68" fmla="*/ 18 w 60"/>
                    <a:gd name="T69" fmla="*/ 71 h 76"/>
                    <a:gd name="T70" fmla="*/ 21 w 60"/>
                    <a:gd name="T71" fmla="*/ 67 h 76"/>
                    <a:gd name="T72" fmla="*/ 23 w 60"/>
                    <a:gd name="T73" fmla="*/ 63 h 76"/>
                    <a:gd name="T74" fmla="*/ 25 w 60"/>
                    <a:gd name="T75" fmla="*/ 58 h 76"/>
                    <a:gd name="T76" fmla="*/ 25 w 60"/>
                    <a:gd name="T77" fmla="*/ 53 h 76"/>
                    <a:gd name="T78" fmla="*/ 25 w 60"/>
                    <a:gd name="T79" fmla="*/ 46 h 76"/>
                    <a:gd name="T80" fmla="*/ 25 w 60"/>
                    <a:gd name="T81" fmla="*/ 41 h 76"/>
                    <a:gd name="T82" fmla="*/ 26 w 60"/>
                    <a:gd name="T83" fmla="*/ 36 h 76"/>
                    <a:gd name="T84" fmla="*/ 27 w 60"/>
                    <a:gd name="T85" fmla="*/ 29 h 76"/>
                    <a:gd name="T86" fmla="*/ 29 w 60"/>
                    <a:gd name="T87" fmla="*/ 25 h 76"/>
                    <a:gd name="T88" fmla="*/ 29 w 60"/>
                    <a:gd name="T89" fmla="*/ 25 h 76"/>
                    <a:gd name="T90" fmla="*/ 31 w 60"/>
                    <a:gd name="T91" fmla="*/ 22 h 76"/>
                    <a:gd name="T92" fmla="*/ 33 w 60"/>
                    <a:gd name="T93" fmla="*/ 19 h 76"/>
                    <a:gd name="T94" fmla="*/ 36 w 60"/>
                    <a:gd name="T95" fmla="*/ 17 h 76"/>
                    <a:gd name="T96" fmla="*/ 39 w 60"/>
                    <a:gd name="T97" fmla="*/ 14 h 76"/>
                    <a:gd name="T98" fmla="*/ 41 w 60"/>
                    <a:gd name="T99" fmla="*/ 12 h 76"/>
                    <a:gd name="T100" fmla="*/ 44 w 60"/>
                    <a:gd name="T101" fmla="*/ 9 h 76"/>
                    <a:gd name="T102" fmla="*/ 48 w 60"/>
                    <a:gd name="T103" fmla="*/ 8 h 76"/>
                    <a:gd name="T104" fmla="*/ 51 w 60"/>
                    <a:gd name="T105" fmla="*/ 7 h 76"/>
                    <a:gd name="T106" fmla="*/ 55 w 60"/>
                    <a:gd name="T107" fmla="*/ 5 h 76"/>
                    <a:gd name="T108" fmla="*/ 59 w 60"/>
                    <a:gd name="T109" fmla="*/ 4 h 76"/>
                    <a:gd name="T110" fmla="*/ 24 w 60"/>
                    <a:gd name="T111" fmla="*/ 0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0"/>
                    <a:gd name="T169" fmla="*/ 0 h 76"/>
                    <a:gd name="T170" fmla="*/ 60 w 60"/>
                    <a:gd name="T171" fmla="*/ 76 h 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0" h="76">
                      <a:moveTo>
                        <a:pt x="24" y="0"/>
                      </a:moveTo>
                      <a:lnTo>
                        <a:pt x="21" y="0"/>
                      </a:lnTo>
                      <a:lnTo>
                        <a:pt x="18" y="0"/>
                      </a:lnTo>
                      <a:lnTo>
                        <a:pt x="15" y="0"/>
                      </a:lnTo>
                      <a:lnTo>
                        <a:pt x="12" y="1"/>
                      </a:lnTo>
                      <a:lnTo>
                        <a:pt x="10" y="3"/>
                      </a:lnTo>
                      <a:lnTo>
                        <a:pt x="8" y="4"/>
                      </a:lnTo>
                      <a:lnTo>
                        <a:pt x="6" y="6"/>
                      </a:lnTo>
                      <a:lnTo>
                        <a:pt x="4" y="8"/>
                      </a:lnTo>
                      <a:lnTo>
                        <a:pt x="2" y="9"/>
                      </a:lnTo>
                      <a:lnTo>
                        <a:pt x="2" y="11"/>
                      </a:lnTo>
                      <a:lnTo>
                        <a:pt x="0" y="16"/>
                      </a:lnTo>
                      <a:lnTo>
                        <a:pt x="0" y="21"/>
                      </a:lnTo>
                      <a:lnTo>
                        <a:pt x="1" y="26"/>
                      </a:lnTo>
                      <a:lnTo>
                        <a:pt x="2" y="29"/>
                      </a:lnTo>
                      <a:lnTo>
                        <a:pt x="5" y="34"/>
                      </a:lnTo>
                      <a:lnTo>
                        <a:pt x="7" y="38"/>
                      </a:lnTo>
                      <a:lnTo>
                        <a:pt x="8" y="44"/>
                      </a:lnTo>
                      <a:lnTo>
                        <a:pt x="8" y="48"/>
                      </a:lnTo>
                      <a:lnTo>
                        <a:pt x="8" y="54"/>
                      </a:lnTo>
                      <a:lnTo>
                        <a:pt x="5" y="59"/>
                      </a:lnTo>
                      <a:lnTo>
                        <a:pt x="3" y="61"/>
                      </a:lnTo>
                      <a:lnTo>
                        <a:pt x="2" y="64"/>
                      </a:lnTo>
                      <a:lnTo>
                        <a:pt x="2" y="66"/>
                      </a:lnTo>
                      <a:lnTo>
                        <a:pt x="3" y="68"/>
                      </a:lnTo>
                      <a:lnTo>
                        <a:pt x="4" y="70"/>
                      </a:lnTo>
                      <a:lnTo>
                        <a:pt x="5" y="73"/>
                      </a:lnTo>
                      <a:lnTo>
                        <a:pt x="7" y="74"/>
                      </a:lnTo>
                      <a:lnTo>
                        <a:pt x="9" y="75"/>
                      </a:lnTo>
                      <a:lnTo>
                        <a:pt x="10" y="75"/>
                      </a:lnTo>
                      <a:lnTo>
                        <a:pt x="13" y="75"/>
                      </a:lnTo>
                      <a:lnTo>
                        <a:pt x="18" y="71"/>
                      </a:lnTo>
                      <a:lnTo>
                        <a:pt x="21" y="67"/>
                      </a:lnTo>
                      <a:lnTo>
                        <a:pt x="23" y="63"/>
                      </a:lnTo>
                      <a:lnTo>
                        <a:pt x="25" y="58"/>
                      </a:lnTo>
                      <a:lnTo>
                        <a:pt x="25" y="53"/>
                      </a:lnTo>
                      <a:lnTo>
                        <a:pt x="25" y="46"/>
                      </a:lnTo>
                      <a:lnTo>
                        <a:pt x="25" y="41"/>
                      </a:lnTo>
                      <a:lnTo>
                        <a:pt x="26" y="36"/>
                      </a:lnTo>
                      <a:lnTo>
                        <a:pt x="27" y="29"/>
                      </a:lnTo>
                      <a:lnTo>
                        <a:pt x="29" y="25"/>
                      </a:lnTo>
                      <a:lnTo>
                        <a:pt x="31" y="22"/>
                      </a:lnTo>
                      <a:lnTo>
                        <a:pt x="33" y="19"/>
                      </a:lnTo>
                      <a:lnTo>
                        <a:pt x="36" y="17"/>
                      </a:lnTo>
                      <a:lnTo>
                        <a:pt x="39" y="14"/>
                      </a:lnTo>
                      <a:lnTo>
                        <a:pt x="41" y="12"/>
                      </a:lnTo>
                      <a:lnTo>
                        <a:pt x="44" y="9"/>
                      </a:lnTo>
                      <a:lnTo>
                        <a:pt x="48" y="8"/>
                      </a:lnTo>
                      <a:lnTo>
                        <a:pt x="51" y="7"/>
                      </a:lnTo>
                      <a:lnTo>
                        <a:pt x="55" y="5"/>
                      </a:lnTo>
                      <a:lnTo>
                        <a:pt x="59" y="4"/>
                      </a:lnTo>
                      <a:lnTo>
                        <a:pt x="24" y="0"/>
                      </a:lnTo>
                    </a:path>
                  </a:pathLst>
                </a:custGeom>
                <a:solidFill>
                  <a:srgbClr val="FBF5F5"/>
                </a:solidFill>
                <a:ln w="9525" cap="rnd">
                  <a:noFill/>
                  <a:round/>
                  <a:headEnd/>
                  <a:tailEnd/>
                </a:ln>
              </p:spPr>
              <p:txBody>
                <a:bodyPr/>
                <a:lstStyle/>
                <a:p>
                  <a:endParaRPr lang="en-US"/>
                </a:p>
              </p:txBody>
            </p:sp>
            <p:sp>
              <p:nvSpPr>
                <p:cNvPr id="84829" name="Freeform 861"/>
                <p:cNvSpPr>
                  <a:spLocks noChangeAspect="1"/>
                </p:cNvSpPr>
                <p:nvPr/>
              </p:nvSpPr>
              <p:spPr bwMode="auto">
                <a:xfrm>
                  <a:off x="1492" y="2639"/>
                  <a:ext cx="228" cy="167"/>
                </a:xfrm>
                <a:custGeom>
                  <a:avLst/>
                  <a:gdLst>
                    <a:gd name="T0" fmla="*/ 127 w 228"/>
                    <a:gd name="T1" fmla="*/ 89 h 167"/>
                    <a:gd name="T2" fmla="*/ 116 w 228"/>
                    <a:gd name="T3" fmla="*/ 74 h 167"/>
                    <a:gd name="T4" fmla="*/ 101 w 228"/>
                    <a:gd name="T5" fmla="*/ 54 h 167"/>
                    <a:gd name="T6" fmla="*/ 84 w 228"/>
                    <a:gd name="T7" fmla="*/ 31 h 167"/>
                    <a:gd name="T8" fmla="*/ 68 w 228"/>
                    <a:gd name="T9" fmla="*/ 14 h 167"/>
                    <a:gd name="T10" fmla="*/ 61 w 228"/>
                    <a:gd name="T11" fmla="*/ 9 h 167"/>
                    <a:gd name="T12" fmla="*/ 47 w 228"/>
                    <a:gd name="T13" fmla="*/ 2 h 167"/>
                    <a:gd name="T14" fmla="*/ 33 w 228"/>
                    <a:gd name="T15" fmla="*/ 0 h 167"/>
                    <a:gd name="T16" fmla="*/ 20 w 228"/>
                    <a:gd name="T17" fmla="*/ 0 h 167"/>
                    <a:gd name="T18" fmla="*/ 10 w 228"/>
                    <a:gd name="T19" fmla="*/ 0 h 167"/>
                    <a:gd name="T20" fmla="*/ 7 w 228"/>
                    <a:gd name="T21" fmla="*/ 0 h 167"/>
                    <a:gd name="T22" fmla="*/ 4 w 228"/>
                    <a:gd name="T23" fmla="*/ 2 h 167"/>
                    <a:gd name="T24" fmla="*/ 0 w 228"/>
                    <a:gd name="T25" fmla="*/ 8 h 167"/>
                    <a:gd name="T26" fmla="*/ 0 w 228"/>
                    <a:gd name="T27" fmla="*/ 15 h 167"/>
                    <a:gd name="T28" fmla="*/ 1 w 228"/>
                    <a:gd name="T29" fmla="*/ 23 h 167"/>
                    <a:gd name="T30" fmla="*/ 4 w 228"/>
                    <a:gd name="T31" fmla="*/ 30 h 167"/>
                    <a:gd name="T32" fmla="*/ 5 w 228"/>
                    <a:gd name="T33" fmla="*/ 34 h 167"/>
                    <a:gd name="T34" fmla="*/ 8 w 228"/>
                    <a:gd name="T35" fmla="*/ 40 h 167"/>
                    <a:gd name="T36" fmla="*/ 11 w 228"/>
                    <a:gd name="T37" fmla="*/ 46 h 167"/>
                    <a:gd name="T38" fmla="*/ 17 w 228"/>
                    <a:gd name="T39" fmla="*/ 50 h 167"/>
                    <a:gd name="T40" fmla="*/ 23 w 228"/>
                    <a:gd name="T41" fmla="*/ 53 h 167"/>
                    <a:gd name="T42" fmla="*/ 28 w 228"/>
                    <a:gd name="T43" fmla="*/ 55 h 167"/>
                    <a:gd name="T44" fmla="*/ 42 w 228"/>
                    <a:gd name="T45" fmla="*/ 58 h 167"/>
                    <a:gd name="T46" fmla="*/ 66 w 228"/>
                    <a:gd name="T47" fmla="*/ 68 h 167"/>
                    <a:gd name="T48" fmla="*/ 88 w 228"/>
                    <a:gd name="T49" fmla="*/ 83 h 167"/>
                    <a:gd name="T50" fmla="*/ 108 w 228"/>
                    <a:gd name="T51" fmla="*/ 100 h 167"/>
                    <a:gd name="T52" fmla="*/ 128 w 228"/>
                    <a:gd name="T53" fmla="*/ 119 h 167"/>
                    <a:gd name="T54" fmla="*/ 136 w 228"/>
                    <a:gd name="T55" fmla="*/ 129 h 167"/>
                    <a:gd name="T56" fmla="*/ 145 w 228"/>
                    <a:gd name="T57" fmla="*/ 136 h 167"/>
                    <a:gd name="T58" fmla="*/ 162 w 228"/>
                    <a:gd name="T59" fmla="*/ 146 h 167"/>
                    <a:gd name="T60" fmla="*/ 183 w 228"/>
                    <a:gd name="T61" fmla="*/ 156 h 167"/>
                    <a:gd name="T62" fmla="*/ 201 w 228"/>
                    <a:gd name="T63" fmla="*/ 163 h 167"/>
                    <a:gd name="T64" fmla="*/ 213 w 228"/>
                    <a:gd name="T65" fmla="*/ 166 h 167"/>
                    <a:gd name="T66" fmla="*/ 217 w 228"/>
                    <a:gd name="T67" fmla="*/ 165 h 167"/>
                    <a:gd name="T68" fmla="*/ 223 w 228"/>
                    <a:gd name="T69" fmla="*/ 161 h 167"/>
                    <a:gd name="T70" fmla="*/ 227 w 228"/>
                    <a:gd name="T71" fmla="*/ 156 h 167"/>
                    <a:gd name="T72" fmla="*/ 227 w 228"/>
                    <a:gd name="T73" fmla="*/ 152 h 167"/>
                    <a:gd name="T74" fmla="*/ 225 w 228"/>
                    <a:gd name="T75" fmla="*/ 146 h 167"/>
                    <a:gd name="T76" fmla="*/ 223 w 228"/>
                    <a:gd name="T77" fmla="*/ 141 h 167"/>
                    <a:gd name="T78" fmla="*/ 211 w 228"/>
                    <a:gd name="T79" fmla="*/ 131 h 167"/>
                    <a:gd name="T80" fmla="*/ 189 w 228"/>
                    <a:gd name="T81" fmla="*/ 119 h 167"/>
                    <a:gd name="T82" fmla="*/ 163 w 228"/>
                    <a:gd name="T83" fmla="*/ 108 h 167"/>
                    <a:gd name="T84" fmla="*/ 140 w 228"/>
                    <a:gd name="T85" fmla="*/ 97 h 167"/>
                    <a:gd name="T86" fmla="*/ 130 w 228"/>
                    <a:gd name="T87" fmla="*/ 92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8"/>
                    <a:gd name="T133" fmla="*/ 0 h 167"/>
                    <a:gd name="T134" fmla="*/ 228 w 228"/>
                    <a:gd name="T135" fmla="*/ 167 h 1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8" h="167">
                      <a:moveTo>
                        <a:pt x="130" y="92"/>
                      </a:moveTo>
                      <a:lnTo>
                        <a:pt x="127" y="89"/>
                      </a:lnTo>
                      <a:lnTo>
                        <a:pt x="122" y="83"/>
                      </a:lnTo>
                      <a:lnTo>
                        <a:pt x="116" y="74"/>
                      </a:lnTo>
                      <a:lnTo>
                        <a:pt x="109" y="64"/>
                      </a:lnTo>
                      <a:lnTo>
                        <a:pt x="101" y="54"/>
                      </a:lnTo>
                      <a:lnTo>
                        <a:pt x="92" y="42"/>
                      </a:lnTo>
                      <a:lnTo>
                        <a:pt x="84" y="31"/>
                      </a:lnTo>
                      <a:lnTo>
                        <a:pt x="75" y="21"/>
                      </a:lnTo>
                      <a:lnTo>
                        <a:pt x="68" y="14"/>
                      </a:lnTo>
                      <a:lnTo>
                        <a:pt x="61" y="9"/>
                      </a:lnTo>
                      <a:lnTo>
                        <a:pt x="54" y="5"/>
                      </a:lnTo>
                      <a:lnTo>
                        <a:pt x="47" y="2"/>
                      </a:lnTo>
                      <a:lnTo>
                        <a:pt x="40" y="0"/>
                      </a:lnTo>
                      <a:lnTo>
                        <a:pt x="33" y="0"/>
                      </a:lnTo>
                      <a:lnTo>
                        <a:pt x="26" y="0"/>
                      </a:lnTo>
                      <a:lnTo>
                        <a:pt x="20" y="0"/>
                      </a:lnTo>
                      <a:lnTo>
                        <a:pt x="14" y="0"/>
                      </a:lnTo>
                      <a:lnTo>
                        <a:pt x="10" y="0"/>
                      </a:lnTo>
                      <a:lnTo>
                        <a:pt x="8" y="0"/>
                      </a:lnTo>
                      <a:lnTo>
                        <a:pt x="7" y="0"/>
                      </a:lnTo>
                      <a:lnTo>
                        <a:pt x="4" y="2"/>
                      </a:lnTo>
                      <a:lnTo>
                        <a:pt x="1" y="5"/>
                      </a:lnTo>
                      <a:lnTo>
                        <a:pt x="0" y="8"/>
                      </a:lnTo>
                      <a:lnTo>
                        <a:pt x="0" y="11"/>
                      </a:lnTo>
                      <a:lnTo>
                        <a:pt x="0" y="15"/>
                      </a:lnTo>
                      <a:lnTo>
                        <a:pt x="0" y="18"/>
                      </a:lnTo>
                      <a:lnTo>
                        <a:pt x="1" y="23"/>
                      </a:lnTo>
                      <a:lnTo>
                        <a:pt x="3" y="27"/>
                      </a:lnTo>
                      <a:lnTo>
                        <a:pt x="4" y="30"/>
                      </a:lnTo>
                      <a:lnTo>
                        <a:pt x="5" y="34"/>
                      </a:lnTo>
                      <a:lnTo>
                        <a:pt x="6" y="36"/>
                      </a:lnTo>
                      <a:lnTo>
                        <a:pt x="8" y="40"/>
                      </a:lnTo>
                      <a:lnTo>
                        <a:pt x="9" y="43"/>
                      </a:lnTo>
                      <a:lnTo>
                        <a:pt x="11" y="46"/>
                      </a:lnTo>
                      <a:lnTo>
                        <a:pt x="14" y="48"/>
                      </a:lnTo>
                      <a:lnTo>
                        <a:pt x="17" y="50"/>
                      </a:lnTo>
                      <a:lnTo>
                        <a:pt x="20" y="51"/>
                      </a:lnTo>
                      <a:lnTo>
                        <a:pt x="23" y="53"/>
                      </a:lnTo>
                      <a:lnTo>
                        <a:pt x="26" y="54"/>
                      </a:lnTo>
                      <a:lnTo>
                        <a:pt x="28" y="55"/>
                      </a:lnTo>
                      <a:lnTo>
                        <a:pt x="42" y="58"/>
                      </a:lnTo>
                      <a:lnTo>
                        <a:pt x="54" y="63"/>
                      </a:lnTo>
                      <a:lnTo>
                        <a:pt x="66" y="68"/>
                      </a:lnTo>
                      <a:lnTo>
                        <a:pt x="78" y="74"/>
                      </a:lnTo>
                      <a:lnTo>
                        <a:pt x="88" y="83"/>
                      </a:lnTo>
                      <a:lnTo>
                        <a:pt x="99" y="91"/>
                      </a:lnTo>
                      <a:lnTo>
                        <a:pt x="108" y="100"/>
                      </a:lnTo>
                      <a:lnTo>
                        <a:pt x="118" y="109"/>
                      </a:lnTo>
                      <a:lnTo>
                        <a:pt x="128" y="119"/>
                      </a:lnTo>
                      <a:lnTo>
                        <a:pt x="136" y="129"/>
                      </a:lnTo>
                      <a:lnTo>
                        <a:pt x="139" y="132"/>
                      </a:lnTo>
                      <a:lnTo>
                        <a:pt x="145" y="136"/>
                      </a:lnTo>
                      <a:lnTo>
                        <a:pt x="153" y="140"/>
                      </a:lnTo>
                      <a:lnTo>
                        <a:pt x="162" y="146"/>
                      </a:lnTo>
                      <a:lnTo>
                        <a:pt x="173" y="151"/>
                      </a:lnTo>
                      <a:lnTo>
                        <a:pt x="183" y="156"/>
                      </a:lnTo>
                      <a:lnTo>
                        <a:pt x="193" y="160"/>
                      </a:lnTo>
                      <a:lnTo>
                        <a:pt x="201" y="163"/>
                      </a:lnTo>
                      <a:lnTo>
                        <a:pt x="209" y="166"/>
                      </a:lnTo>
                      <a:lnTo>
                        <a:pt x="213" y="166"/>
                      </a:lnTo>
                      <a:lnTo>
                        <a:pt x="217" y="165"/>
                      </a:lnTo>
                      <a:lnTo>
                        <a:pt x="220" y="163"/>
                      </a:lnTo>
                      <a:lnTo>
                        <a:pt x="223" y="161"/>
                      </a:lnTo>
                      <a:lnTo>
                        <a:pt x="225" y="160"/>
                      </a:lnTo>
                      <a:lnTo>
                        <a:pt x="227" y="156"/>
                      </a:lnTo>
                      <a:lnTo>
                        <a:pt x="227" y="155"/>
                      </a:lnTo>
                      <a:lnTo>
                        <a:pt x="227" y="152"/>
                      </a:lnTo>
                      <a:lnTo>
                        <a:pt x="226" y="148"/>
                      </a:lnTo>
                      <a:lnTo>
                        <a:pt x="225" y="146"/>
                      </a:lnTo>
                      <a:lnTo>
                        <a:pt x="223" y="141"/>
                      </a:lnTo>
                      <a:lnTo>
                        <a:pt x="218" y="137"/>
                      </a:lnTo>
                      <a:lnTo>
                        <a:pt x="211" y="131"/>
                      </a:lnTo>
                      <a:lnTo>
                        <a:pt x="201" y="126"/>
                      </a:lnTo>
                      <a:lnTo>
                        <a:pt x="189" y="119"/>
                      </a:lnTo>
                      <a:lnTo>
                        <a:pt x="176" y="114"/>
                      </a:lnTo>
                      <a:lnTo>
                        <a:pt x="163" y="108"/>
                      </a:lnTo>
                      <a:lnTo>
                        <a:pt x="150" y="102"/>
                      </a:lnTo>
                      <a:lnTo>
                        <a:pt x="140" y="97"/>
                      </a:lnTo>
                      <a:lnTo>
                        <a:pt x="133" y="94"/>
                      </a:lnTo>
                      <a:lnTo>
                        <a:pt x="130" y="92"/>
                      </a:lnTo>
                    </a:path>
                  </a:pathLst>
                </a:custGeom>
                <a:solidFill>
                  <a:srgbClr val="FFB1B1"/>
                </a:solidFill>
                <a:ln w="9525" cap="rnd">
                  <a:noFill/>
                  <a:round/>
                  <a:headEnd/>
                  <a:tailEnd/>
                </a:ln>
              </p:spPr>
              <p:txBody>
                <a:bodyPr/>
                <a:lstStyle/>
                <a:p>
                  <a:endParaRPr lang="en-US"/>
                </a:p>
              </p:txBody>
            </p:sp>
            <p:sp>
              <p:nvSpPr>
                <p:cNvPr id="84830" name="Freeform 862"/>
                <p:cNvSpPr>
                  <a:spLocks noChangeAspect="1"/>
                </p:cNvSpPr>
                <p:nvPr/>
              </p:nvSpPr>
              <p:spPr bwMode="auto">
                <a:xfrm>
                  <a:off x="1492" y="2639"/>
                  <a:ext cx="228" cy="167"/>
                </a:xfrm>
                <a:custGeom>
                  <a:avLst/>
                  <a:gdLst>
                    <a:gd name="T0" fmla="*/ 127 w 228"/>
                    <a:gd name="T1" fmla="*/ 89 h 167"/>
                    <a:gd name="T2" fmla="*/ 116 w 228"/>
                    <a:gd name="T3" fmla="*/ 74 h 167"/>
                    <a:gd name="T4" fmla="*/ 101 w 228"/>
                    <a:gd name="T5" fmla="*/ 54 h 167"/>
                    <a:gd name="T6" fmla="*/ 84 w 228"/>
                    <a:gd name="T7" fmla="*/ 31 h 167"/>
                    <a:gd name="T8" fmla="*/ 68 w 228"/>
                    <a:gd name="T9" fmla="*/ 14 h 167"/>
                    <a:gd name="T10" fmla="*/ 61 w 228"/>
                    <a:gd name="T11" fmla="*/ 9 h 167"/>
                    <a:gd name="T12" fmla="*/ 47 w 228"/>
                    <a:gd name="T13" fmla="*/ 2 h 167"/>
                    <a:gd name="T14" fmla="*/ 33 w 228"/>
                    <a:gd name="T15" fmla="*/ 0 h 167"/>
                    <a:gd name="T16" fmla="*/ 20 w 228"/>
                    <a:gd name="T17" fmla="*/ 0 h 167"/>
                    <a:gd name="T18" fmla="*/ 10 w 228"/>
                    <a:gd name="T19" fmla="*/ 0 h 167"/>
                    <a:gd name="T20" fmla="*/ 7 w 228"/>
                    <a:gd name="T21" fmla="*/ 0 h 167"/>
                    <a:gd name="T22" fmla="*/ 4 w 228"/>
                    <a:gd name="T23" fmla="*/ 2 h 167"/>
                    <a:gd name="T24" fmla="*/ 0 w 228"/>
                    <a:gd name="T25" fmla="*/ 8 h 167"/>
                    <a:gd name="T26" fmla="*/ 0 w 228"/>
                    <a:gd name="T27" fmla="*/ 15 h 167"/>
                    <a:gd name="T28" fmla="*/ 1 w 228"/>
                    <a:gd name="T29" fmla="*/ 23 h 167"/>
                    <a:gd name="T30" fmla="*/ 4 w 228"/>
                    <a:gd name="T31" fmla="*/ 30 h 167"/>
                    <a:gd name="T32" fmla="*/ 5 w 228"/>
                    <a:gd name="T33" fmla="*/ 34 h 167"/>
                    <a:gd name="T34" fmla="*/ 8 w 228"/>
                    <a:gd name="T35" fmla="*/ 40 h 167"/>
                    <a:gd name="T36" fmla="*/ 11 w 228"/>
                    <a:gd name="T37" fmla="*/ 46 h 167"/>
                    <a:gd name="T38" fmla="*/ 17 w 228"/>
                    <a:gd name="T39" fmla="*/ 50 h 167"/>
                    <a:gd name="T40" fmla="*/ 23 w 228"/>
                    <a:gd name="T41" fmla="*/ 53 h 167"/>
                    <a:gd name="T42" fmla="*/ 28 w 228"/>
                    <a:gd name="T43" fmla="*/ 55 h 167"/>
                    <a:gd name="T44" fmla="*/ 42 w 228"/>
                    <a:gd name="T45" fmla="*/ 58 h 167"/>
                    <a:gd name="T46" fmla="*/ 66 w 228"/>
                    <a:gd name="T47" fmla="*/ 68 h 167"/>
                    <a:gd name="T48" fmla="*/ 88 w 228"/>
                    <a:gd name="T49" fmla="*/ 83 h 167"/>
                    <a:gd name="T50" fmla="*/ 108 w 228"/>
                    <a:gd name="T51" fmla="*/ 100 h 167"/>
                    <a:gd name="T52" fmla="*/ 128 w 228"/>
                    <a:gd name="T53" fmla="*/ 119 h 167"/>
                    <a:gd name="T54" fmla="*/ 136 w 228"/>
                    <a:gd name="T55" fmla="*/ 129 h 167"/>
                    <a:gd name="T56" fmla="*/ 145 w 228"/>
                    <a:gd name="T57" fmla="*/ 136 h 167"/>
                    <a:gd name="T58" fmla="*/ 162 w 228"/>
                    <a:gd name="T59" fmla="*/ 146 h 167"/>
                    <a:gd name="T60" fmla="*/ 183 w 228"/>
                    <a:gd name="T61" fmla="*/ 156 h 167"/>
                    <a:gd name="T62" fmla="*/ 201 w 228"/>
                    <a:gd name="T63" fmla="*/ 163 h 167"/>
                    <a:gd name="T64" fmla="*/ 213 w 228"/>
                    <a:gd name="T65" fmla="*/ 166 h 167"/>
                    <a:gd name="T66" fmla="*/ 217 w 228"/>
                    <a:gd name="T67" fmla="*/ 165 h 167"/>
                    <a:gd name="T68" fmla="*/ 223 w 228"/>
                    <a:gd name="T69" fmla="*/ 161 h 167"/>
                    <a:gd name="T70" fmla="*/ 227 w 228"/>
                    <a:gd name="T71" fmla="*/ 156 h 167"/>
                    <a:gd name="T72" fmla="*/ 227 w 228"/>
                    <a:gd name="T73" fmla="*/ 152 h 167"/>
                    <a:gd name="T74" fmla="*/ 225 w 228"/>
                    <a:gd name="T75" fmla="*/ 146 h 167"/>
                    <a:gd name="T76" fmla="*/ 223 w 228"/>
                    <a:gd name="T77" fmla="*/ 141 h 167"/>
                    <a:gd name="T78" fmla="*/ 211 w 228"/>
                    <a:gd name="T79" fmla="*/ 131 h 167"/>
                    <a:gd name="T80" fmla="*/ 189 w 228"/>
                    <a:gd name="T81" fmla="*/ 119 h 167"/>
                    <a:gd name="T82" fmla="*/ 163 w 228"/>
                    <a:gd name="T83" fmla="*/ 108 h 167"/>
                    <a:gd name="T84" fmla="*/ 140 w 228"/>
                    <a:gd name="T85" fmla="*/ 97 h 167"/>
                    <a:gd name="T86" fmla="*/ 130 w 228"/>
                    <a:gd name="T87" fmla="*/ 92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8"/>
                    <a:gd name="T133" fmla="*/ 0 h 167"/>
                    <a:gd name="T134" fmla="*/ 228 w 228"/>
                    <a:gd name="T135" fmla="*/ 167 h 1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8" h="167">
                      <a:moveTo>
                        <a:pt x="130" y="92"/>
                      </a:moveTo>
                      <a:lnTo>
                        <a:pt x="127" y="89"/>
                      </a:lnTo>
                      <a:lnTo>
                        <a:pt x="122" y="83"/>
                      </a:lnTo>
                      <a:lnTo>
                        <a:pt x="116" y="74"/>
                      </a:lnTo>
                      <a:lnTo>
                        <a:pt x="109" y="64"/>
                      </a:lnTo>
                      <a:lnTo>
                        <a:pt x="101" y="54"/>
                      </a:lnTo>
                      <a:lnTo>
                        <a:pt x="92" y="42"/>
                      </a:lnTo>
                      <a:lnTo>
                        <a:pt x="84" y="31"/>
                      </a:lnTo>
                      <a:lnTo>
                        <a:pt x="75" y="21"/>
                      </a:lnTo>
                      <a:lnTo>
                        <a:pt x="68" y="14"/>
                      </a:lnTo>
                      <a:lnTo>
                        <a:pt x="61" y="9"/>
                      </a:lnTo>
                      <a:lnTo>
                        <a:pt x="54" y="5"/>
                      </a:lnTo>
                      <a:lnTo>
                        <a:pt x="47" y="2"/>
                      </a:lnTo>
                      <a:lnTo>
                        <a:pt x="40" y="0"/>
                      </a:lnTo>
                      <a:lnTo>
                        <a:pt x="33" y="0"/>
                      </a:lnTo>
                      <a:lnTo>
                        <a:pt x="26" y="0"/>
                      </a:lnTo>
                      <a:lnTo>
                        <a:pt x="20" y="0"/>
                      </a:lnTo>
                      <a:lnTo>
                        <a:pt x="14" y="0"/>
                      </a:lnTo>
                      <a:lnTo>
                        <a:pt x="10" y="0"/>
                      </a:lnTo>
                      <a:lnTo>
                        <a:pt x="8" y="0"/>
                      </a:lnTo>
                      <a:lnTo>
                        <a:pt x="7" y="0"/>
                      </a:lnTo>
                      <a:lnTo>
                        <a:pt x="4" y="2"/>
                      </a:lnTo>
                      <a:lnTo>
                        <a:pt x="1" y="5"/>
                      </a:lnTo>
                      <a:lnTo>
                        <a:pt x="0" y="8"/>
                      </a:lnTo>
                      <a:lnTo>
                        <a:pt x="0" y="11"/>
                      </a:lnTo>
                      <a:lnTo>
                        <a:pt x="0" y="15"/>
                      </a:lnTo>
                      <a:lnTo>
                        <a:pt x="0" y="18"/>
                      </a:lnTo>
                      <a:lnTo>
                        <a:pt x="1" y="23"/>
                      </a:lnTo>
                      <a:lnTo>
                        <a:pt x="3" y="27"/>
                      </a:lnTo>
                      <a:lnTo>
                        <a:pt x="4" y="30"/>
                      </a:lnTo>
                      <a:lnTo>
                        <a:pt x="5" y="34"/>
                      </a:lnTo>
                      <a:lnTo>
                        <a:pt x="6" y="36"/>
                      </a:lnTo>
                      <a:lnTo>
                        <a:pt x="8" y="40"/>
                      </a:lnTo>
                      <a:lnTo>
                        <a:pt x="9" y="43"/>
                      </a:lnTo>
                      <a:lnTo>
                        <a:pt x="11" y="46"/>
                      </a:lnTo>
                      <a:lnTo>
                        <a:pt x="14" y="48"/>
                      </a:lnTo>
                      <a:lnTo>
                        <a:pt x="17" y="50"/>
                      </a:lnTo>
                      <a:lnTo>
                        <a:pt x="20" y="51"/>
                      </a:lnTo>
                      <a:lnTo>
                        <a:pt x="23" y="53"/>
                      </a:lnTo>
                      <a:lnTo>
                        <a:pt x="26" y="54"/>
                      </a:lnTo>
                      <a:lnTo>
                        <a:pt x="28" y="55"/>
                      </a:lnTo>
                      <a:lnTo>
                        <a:pt x="42" y="58"/>
                      </a:lnTo>
                      <a:lnTo>
                        <a:pt x="54" y="63"/>
                      </a:lnTo>
                      <a:lnTo>
                        <a:pt x="66" y="68"/>
                      </a:lnTo>
                      <a:lnTo>
                        <a:pt x="78" y="74"/>
                      </a:lnTo>
                      <a:lnTo>
                        <a:pt x="88" y="83"/>
                      </a:lnTo>
                      <a:lnTo>
                        <a:pt x="99" y="91"/>
                      </a:lnTo>
                      <a:lnTo>
                        <a:pt x="108" y="100"/>
                      </a:lnTo>
                      <a:lnTo>
                        <a:pt x="118" y="109"/>
                      </a:lnTo>
                      <a:lnTo>
                        <a:pt x="128" y="119"/>
                      </a:lnTo>
                      <a:lnTo>
                        <a:pt x="136" y="129"/>
                      </a:lnTo>
                      <a:lnTo>
                        <a:pt x="139" y="132"/>
                      </a:lnTo>
                      <a:lnTo>
                        <a:pt x="145" y="136"/>
                      </a:lnTo>
                      <a:lnTo>
                        <a:pt x="153" y="140"/>
                      </a:lnTo>
                      <a:lnTo>
                        <a:pt x="162" y="146"/>
                      </a:lnTo>
                      <a:lnTo>
                        <a:pt x="173" y="151"/>
                      </a:lnTo>
                      <a:lnTo>
                        <a:pt x="183" y="156"/>
                      </a:lnTo>
                      <a:lnTo>
                        <a:pt x="193" y="160"/>
                      </a:lnTo>
                      <a:lnTo>
                        <a:pt x="201" y="163"/>
                      </a:lnTo>
                      <a:lnTo>
                        <a:pt x="209" y="166"/>
                      </a:lnTo>
                      <a:lnTo>
                        <a:pt x="213" y="166"/>
                      </a:lnTo>
                      <a:lnTo>
                        <a:pt x="217" y="165"/>
                      </a:lnTo>
                      <a:lnTo>
                        <a:pt x="220" y="163"/>
                      </a:lnTo>
                      <a:lnTo>
                        <a:pt x="223" y="161"/>
                      </a:lnTo>
                      <a:lnTo>
                        <a:pt x="225" y="160"/>
                      </a:lnTo>
                      <a:lnTo>
                        <a:pt x="227" y="156"/>
                      </a:lnTo>
                      <a:lnTo>
                        <a:pt x="227" y="155"/>
                      </a:lnTo>
                      <a:lnTo>
                        <a:pt x="227" y="152"/>
                      </a:lnTo>
                      <a:lnTo>
                        <a:pt x="226" y="148"/>
                      </a:lnTo>
                      <a:lnTo>
                        <a:pt x="225" y="146"/>
                      </a:lnTo>
                      <a:lnTo>
                        <a:pt x="223" y="141"/>
                      </a:lnTo>
                      <a:lnTo>
                        <a:pt x="218" y="137"/>
                      </a:lnTo>
                      <a:lnTo>
                        <a:pt x="211" y="131"/>
                      </a:lnTo>
                      <a:lnTo>
                        <a:pt x="201" y="126"/>
                      </a:lnTo>
                      <a:lnTo>
                        <a:pt x="189" y="119"/>
                      </a:lnTo>
                      <a:lnTo>
                        <a:pt x="176" y="114"/>
                      </a:lnTo>
                      <a:lnTo>
                        <a:pt x="163" y="108"/>
                      </a:lnTo>
                      <a:lnTo>
                        <a:pt x="150" y="102"/>
                      </a:lnTo>
                      <a:lnTo>
                        <a:pt x="140" y="97"/>
                      </a:lnTo>
                      <a:lnTo>
                        <a:pt x="133" y="94"/>
                      </a:lnTo>
                      <a:lnTo>
                        <a:pt x="130" y="92"/>
                      </a:lnTo>
                    </a:path>
                  </a:pathLst>
                </a:custGeom>
                <a:noFill/>
                <a:ln w="12700" cap="rnd">
                  <a:solidFill>
                    <a:srgbClr val="000000"/>
                  </a:solidFill>
                  <a:round/>
                  <a:headEnd type="none" w="sm" len="sm"/>
                  <a:tailEnd type="none" w="sm" len="sm"/>
                </a:ln>
              </p:spPr>
              <p:txBody>
                <a:bodyPr/>
                <a:lstStyle/>
                <a:p>
                  <a:endParaRPr lang="en-US"/>
                </a:p>
              </p:txBody>
            </p:sp>
            <p:sp>
              <p:nvSpPr>
                <p:cNvPr id="84831" name="Freeform 863"/>
                <p:cNvSpPr>
                  <a:spLocks noChangeAspect="1"/>
                </p:cNvSpPr>
                <p:nvPr/>
              </p:nvSpPr>
              <p:spPr bwMode="auto">
                <a:xfrm>
                  <a:off x="1492" y="2639"/>
                  <a:ext cx="163" cy="130"/>
                </a:xfrm>
                <a:custGeom>
                  <a:avLst/>
                  <a:gdLst>
                    <a:gd name="T0" fmla="*/ 153 w 163"/>
                    <a:gd name="T1" fmla="*/ 102 h 130"/>
                    <a:gd name="T2" fmla="*/ 145 w 163"/>
                    <a:gd name="T3" fmla="*/ 100 h 130"/>
                    <a:gd name="T4" fmla="*/ 139 w 163"/>
                    <a:gd name="T5" fmla="*/ 97 h 130"/>
                    <a:gd name="T6" fmla="*/ 134 w 163"/>
                    <a:gd name="T7" fmla="*/ 94 h 130"/>
                    <a:gd name="T8" fmla="*/ 131 w 163"/>
                    <a:gd name="T9" fmla="*/ 92 h 130"/>
                    <a:gd name="T10" fmla="*/ 130 w 163"/>
                    <a:gd name="T11" fmla="*/ 92 h 130"/>
                    <a:gd name="T12" fmla="*/ 123 w 163"/>
                    <a:gd name="T13" fmla="*/ 82 h 130"/>
                    <a:gd name="T14" fmla="*/ 109 w 163"/>
                    <a:gd name="T15" fmla="*/ 64 h 130"/>
                    <a:gd name="T16" fmla="*/ 92 w 163"/>
                    <a:gd name="T17" fmla="*/ 42 h 130"/>
                    <a:gd name="T18" fmla="*/ 75 w 163"/>
                    <a:gd name="T19" fmla="*/ 21 h 130"/>
                    <a:gd name="T20" fmla="*/ 61 w 163"/>
                    <a:gd name="T21" fmla="*/ 9 h 130"/>
                    <a:gd name="T22" fmla="*/ 54 w 163"/>
                    <a:gd name="T23" fmla="*/ 5 h 130"/>
                    <a:gd name="T24" fmla="*/ 40 w 163"/>
                    <a:gd name="T25" fmla="*/ 0 h 130"/>
                    <a:gd name="T26" fmla="*/ 26 w 163"/>
                    <a:gd name="T27" fmla="*/ 0 h 130"/>
                    <a:gd name="T28" fmla="*/ 14 w 163"/>
                    <a:gd name="T29" fmla="*/ 0 h 130"/>
                    <a:gd name="T30" fmla="*/ 8 w 163"/>
                    <a:gd name="T31" fmla="*/ 0 h 130"/>
                    <a:gd name="T32" fmla="*/ 7 w 163"/>
                    <a:gd name="T33" fmla="*/ 0 h 130"/>
                    <a:gd name="T34" fmla="*/ 1 w 163"/>
                    <a:gd name="T35" fmla="*/ 5 h 130"/>
                    <a:gd name="T36" fmla="*/ 0 w 163"/>
                    <a:gd name="T37" fmla="*/ 11 h 130"/>
                    <a:gd name="T38" fmla="*/ 0 w 163"/>
                    <a:gd name="T39" fmla="*/ 18 h 130"/>
                    <a:gd name="T40" fmla="*/ 3 w 163"/>
                    <a:gd name="T41" fmla="*/ 27 h 130"/>
                    <a:gd name="T42" fmla="*/ 5 w 163"/>
                    <a:gd name="T43" fmla="*/ 34 h 130"/>
                    <a:gd name="T44" fmla="*/ 6 w 163"/>
                    <a:gd name="T45" fmla="*/ 36 h 130"/>
                    <a:gd name="T46" fmla="*/ 9 w 163"/>
                    <a:gd name="T47" fmla="*/ 43 h 130"/>
                    <a:gd name="T48" fmla="*/ 14 w 163"/>
                    <a:gd name="T49" fmla="*/ 48 h 130"/>
                    <a:gd name="T50" fmla="*/ 20 w 163"/>
                    <a:gd name="T51" fmla="*/ 51 h 130"/>
                    <a:gd name="T52" fmla="*/ 26 w 163"/>
                    <a:gd name="T53" fmla="*/ 54 h 130"/>
                    <a:gd name="T54" fmla="*/ 28 w 163"/>
                    <a:gd name="T55" fmla="*/ 55 h 130"/>
                    <a:gd name="T56" fmla="*/ 54 w 163"/>
                    <a:gd name="T57" fmla="*/ 63 h 130"/>
                    <a:gd name="T58" fmla="*/ 77 w 163"/>
                    <a:gd name="T59" fmla="*/ 74 h 130"/>
                    <a:gd name="T60" fmla="*/ 97 w 163"/>
                    <a:gd name="T61" fmla="*/ 88 h 130"/>
                    <a:gd name="T62" fmla="*/ 116 w 163"/>
                    <a:gd name="T63" fmla="*/ 105 h 130"/>
                    <a:gd name="T64" fmla="*/ 134 w 163"/>
                    <a:gd name="T65" fmla="*/ 126 h 130"/>
                    <a:gd name="T66" fmla="*/ 140 w 163"/>
                    <a:gd name="T67" fmla="*/ 129 h 130"/>
                    <a:gd name="T68" fmla="*/ 145 w 163"/>
                    <a:gd name="T69" fmla="*/ 129 h 130"/>
                    <a:gd name="T70" fmla="*/ 151 w 163"/>
                    <a:gd name="T71" fmla="*/ 129 h 130"/>
                    <a:gd name="T72" fmla="*/ 154 w 163"/>
                    <a:gd name="T73" fmla="*/ 126 h 130"/>
                    <a:gd name="T74" fmla="*/ 158 w 163"/>
                    <a:gd name="T75" fmla="*/ 123 h 130"/>
                    <a:gd name="T76" fmla="*/ 161 w 163"/>
                    <a:gd name="T77" fmla="*/ 119 h 130"/>
                    <a:gd name="T78" fmla="*/ 162 w 163"/>
                    <a:gd name="T79" fmla="*/ 117 h 130"/>
                    <a:gd name="T80" fmla="*/ 162 w 163"/>
                    <a:gd name="T81" fmla="*/ 114 h 130"/>
                    <a:gd name="T82" fmla="*/ 160 w 163"/>
                    <a:gd name="T83" fmla="*/ 111 h 130"/>
                    <a:gd name="T84" fmla="*/ 159 w 163"/>
                    <a:gd name="T85" fmla="*/ 109 h 130"/>
                    <a:gd name="T86" fmla="*/ 157 w 163"/>
                    <a:gd name="T87" fmla="*/ 105 h 130"/>
                    <a:gd name="T88" fmla="*/ 157 w 163"/>
                    <a:gd name="T89" fmla="*/ 104 h 1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3"/>
                    <a:gd name="T136" fmla="*/ 0 h 130"/>
                    <a:gd name="T137" fmla="*/ 163 w 163"/>
                    <a:gd name="T138" fmla="*/ 130 h 1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3" h="130">
                      <a:moveTo>
                        <a:pt x="157" y="104"/>
                      </a:moveTo>
                      <a:lnTo>
                        <a:pt x="153" y="102"/>
                      </a:lnTo>
                      <a:lnTo>
                        <a:pt x="148" y="101"/>
                      </a:lnTo>
                      <a:lnTo>
                        <a:pt x="145" y="100"/>
                      </a:lnTo>
                      <a:lnTo>
                        <a:pt x="142" y="98"/>
                      </a:lnTo>
                      <a:lnTo>
                        <a:pt x="139" y="97"/>
                      </a:lnTo>
                      <a:lnTo>
                        <a:pt x="136" y="95"/>
                      </a:lnTo>
                      <a:lnTo>
                        <a:pt x="134" y="94"/>
                      </a:lnTo>
                      <a:lnTo>
                        <a:pt x="132" y="93"/>
                      </a:lnTo>
                      <a:lnTo>
                        <a:pt x="131" y="92"/>
                      </a:lnTo>
                      <a:lnTo>
                        <a:pt x="130" y="92"/>
                      </a:lnTo>
                      <a:lnTo>
                        <a:pt x="127" y="89"/>
                      </a:lnTo>
                      <a:lnTo>
                        <a:pt x="123" y="82"/>
                      </a:lnTo>
                      <a:lnTo>
                        <a:pt x="117" y="74"/>
                      </a:lnTo>
                      <a:lnTo>
                        <a:pt x="109" y="64"/>
                      </a:lnTo>
                      <a:lnTo>
                        <a:pt x="101" y="54"/>
                      </a:lnTo>
                      <a:lnTo>
                        <a:pt x="92" y="42"/>
                      </a:lnTo>
                      <a:lnTo>
                        <a:pt x="84" y="31"/>
                      </a:lnTo>
                      <a:lnTo>
                        <a:pt x="75" y="21"/>
                      </a:lnTo>
                      <a:lnTo>
                        <a:pt x="68" y="14"/>
                      </a:lnTo>
                      <a:lnTo>
                        <a:pt x="61" y="9"/>
                      </a:lnTo>
                      <a:lnTo>
                        <a:pt x="54" y="5"/>
                      </a:lnTo>
                      <a:lnTo>
                        <a:pt x="47" y="2"/>
                      </a:lnTo>
                      <a:lnTo>
                        <a:pt x="40" y="0"/>
                      </a:lnTo>
                      <a:lnTo>
                        <a:pt x="33" y="0"/>
                      </a:lnTo>
                      <a:lnTo>
                        <a:pt x="26" y="0"/>
                      </a:lnTo>
                      <a:lnTo>
                        <a:pt x="20" y="0"/>
                      </a:lnTo>
                      <a:lnTo>
                        <a:pt x="14" y="0"/>
                      </a:lnTo>
                      <a:lnTo>
                        <a:pt x="10" y="0"/>
                      </a:lnTo>
                      <a:lnTo>
                        <a:pt x="8" y="0"/>
                      </a:lnTo>
                      <a:lnTo>
                        <a:pt x="7" y="0"/>
                      </a:lnTo>
                      <a:lnTo>
                        <a:pt x="4" y="2"/>
                      </a:lnTo>
                      <a:lnTo>
                        <a:pt x="1" y="5"/>
                      </a:lnTo>
                      <a:lnTo>
                        <a:pt x="0" y="8"/>
                      </a:lnTo>
                      <a:lnTo>
                        <a:pt x="0" y="11"/>
                      </a:lnTo>
                      <a:lnTo>
                        <a:pt x="0" y="15"/>
                      </a:lnTo>
                      <a:lnTo>
                        <a:pt x="0" y="18"/>
                      </a:lnTo>
                      <a:lnTo>
                        <a:pt x="1" y="23"/>
                      </a:lnTo>
                      <a:lnTo>
                        <a:pt x="3" y="27"/>
                      </a:lnTo>
                      <a:lnTo>
                        <a:pt x="4" y="30"/>
                      </a:lnTo>
                      <a:lnTo>
                        <a:pt x="5" y="34"/>
                      </a:lnTo>
                      <a:lnTo>
                        <a:pt x="6" y="36"/>
                      </a:lnTo>
                      <a:lnTo>
                        <a:pt x="8" y="40"/>
                      </a:lnTo>
                      <a:lnTo>
                        <a:pt x="9" y="43"/>
                      </a:lnTo>
                      <a:lnTo>
                        <a:pt x="11" y="46"/>
                      </a:lnTo>
                      <a:lnTo>
                        <a:pt x="14" y="48"/>
                      </a:lnTo>
                      <a:lnTo>
                        <a:pt x="17" y="50"/>
                      </a:lnTo>
                      <a:lnTo>
                        <a:pt x="20" y="51"/>
                      </a:lnTo>
                      <a:lnTo>
                        <a:pt x="23" y="53"/>
                      </a:lnTo>
                      <a:lnTo>
                        <a:pt x="26" y="54"/>
                      </a:lnTo>
                      <a:lnTo>
                        <a:pt x="28" y="55"/>
                      </a:lnTo>
                      <a:lnTo>
                        <a:pt x="42" y="58"/>
                      </a:lnTo>
                      <a:lnTo>
                        <a:pt x="54" y="63"/>
                      </a:lnTo>
                      <a:lnTo>
                        <a:pt x="65" y="68"/>
                      </a:lnTo>
                      <a:lnTo>
                        <a:pt x="77" y="74"/>
                      </a:lnTo>
                      <a:lnTo>
                        <a:pt x="87" y="81"/>
                      </a:lnTo>
                      <a:lnTo>
                        <a:pt x="97" y="88"/>
                      </a:lnTo>
                      <a:lnTo>
                        <a:pt x="107" y="97"/>
                      </a:lnTo>
                      <a:lnTo>
                        <a:pt x="116" y="105"/>
                      </a:lnTo>
                      <a:lnTo>
                        <a:pt x="125" y="116"/>
                      </a:lnTo>
                      <a:lnTo>
                        <a:pt x="134" y="126"/>
                      </a:lnTo>
                      <a:lnTo>
                        <a:pt x="140" y="129"/>
                      </a:lnTo>
                      <a:lnTo>
                        <a:pt x="143" y="129"/>
                      </a:lnTo>
                      <a:lnTo>
                        <a:pt x="145" y="129"/>
                      </a:lnTo>
                      <a:lnTo>
                        <a:pt x="148" y="129"/>
                      </a:lnTo>
                      <a:lnTo>
                        <a:pt x="151" y="129"/>
                      </a:lnTo>
                      <a:lnTo>
                        <a:pt x="153" y="128"/>
                      </a:lnTo>
                      <a:lnTo>
                        <a:pt x="154" y="126"/>
                      </a:lnTo>
                      <a:lnTo>
                        <a:pt x="157" y="126"/>
                      </a:lnTo>
                      <a:lnTo>
                        <a:pt x="158" y="123"/>
                      </a:lnTo>
                      <a:lnTo>
                        <a:pt x="160" y="121"/>
                      </a:lnTo>
                      <a:lnTo>
                        <a:pt x="161" y="119"/>
                      </a:lnTo>
                      <a:lnTo>
                        <a:pt x="162" y="117"/>
                      </a:lnTo>
                      <a:lnTo>
                        <a:pt x="162" y="116"/>
                      </a:lnTo>
                      <a:lnTo>
                        <a:pt x="162" y="114"/>
                      </a:lnTo>
                      <a:lnTo>
                        <a:pt x="161" y="112"/>
                      </a:lnTo>
                      <a:lnTo>
                        <a:pt x="160" y="111"/>
                      </a:lnTo>
                      <a:lnTo>
                        <a:pt x="160" y="110"/>
                      </a:lnTo>
                      <a:lnTo>
                        <a:pt x="159" y="109"/>
                      </a:lnTo>
                      <a:lnTo>
                        <a:pt x="158" y="107"/>
                      </a:lnTo>
                      <a:lnTo>
                        <a:pt x="157" y="105"/>
                      </a:lnTo>
                      <a:lnTo>
                        <a:pt x="156" y="105"/>
                      </a:lnTo>
                      <a:lnTo>
                        <a:pt x="157" y="104"/>
                      </a:lnTo>
                    </a:path>
                  </a:pathLst>
                </a:custGeom>
                <a:solidFill>
                  <a:srgbClr val="FFE3E3"/>
                </a:solidFill>
                <a:ln w="9525" cap="rnd">
                  <a:noFill/>
                  <a:round/>
                  <a:headEnd/>
                  <a:tailEnd/>
                </a:ln>
              </p:spPr>
              <p:txBody>
                <a:bodyPr/>
                <a:lstStyle/>
                <a:p>
                  <a:endParaRPr lang="en-US"/>
                </a:p>
              </p:txBody>
            </p:sp>
            <p:sp>
              <p:nvSpPr>
                <p:cNvPr id="84832" name="Freeform 864"/>
                <p:cNvSpPr>
                  <a:spLocks noChangeAspect="1"/>
                </p:cNvSpPr>
                <p:nvPr/>
              </p:nvSpPr>
              <p:spPr bwMode="auto">
                <a:xfrm>
                  <a:off x="1492" y="2639"/>
                  <a:ext cx="163" cy="130"/>
                </a:xfrm>
                <a:custGeom>
                  <a:avLst/>
                  <a:gdLst>
                    <a:gd name="T0" fmla="*/ 153 w 163"/>
                    <a:gd name="T1" fmla="*/ 102 h 130"/>
                    <a:gd name="T2" fmla="*/ 145 w 163"/>
                    <a:gd name="T3" fmla="*/ 100 h 130"/>
                    <a:gd name="T4" fmla="*/ 139 w 163"/>
                    <a:gd name="T5" fmla="*/ 97 h 130"/>
                    <a:gd name="T6" fmla="*/ 134 w 163"/>
                    <a:gd name="T7" fmla="*/ 94 h 130"/>
                    <a:gd name="T8" fmla="*/ 131 w 163"/>
                    <a:gd name="T9" fmla="*/ 92 h 130"/>
                    <a:gd name="T10" fmla="*/ 130 w 163"/>
                    <a:gd name="T11" fmla="*/ 92 h 130"/>
                    <a:gd name="T12" fmla="*/ 123 w 163"/>
                    <a:gd name="T13" fmla="*/ 82 h 130"/>
                    <a:gd name="T14" fmla="*/ 109 w 163"/>
                    <a:gd name="T15" fmla="*/ 64 h 130"/>
                    <a:gd name="T16" fmla="*/ 92 w 163"/>
                    <a:gd name="T17" fmla="*/ 42 h 130"/>
                    <a:gd name="T18" fmla="*/ 75 w 163"/>
                    <a:gd name="T19" fmla="*/ 21 h 130"/>
                    <a:gd name="T20" fmla="*/ 61 w 163"/>
                    <a:gd name="T21" fmla="*/ 9 h 130"/>
                    <a:gd name="T22" fmla="*/ 54 w 163"/>
                    <a:gd name="T23" fmla="*/ 5 h 130"/>
                    <a:gd name="T24" fmla="*/ 40 w 163"/>
                    <a:gd name="T25" fmla="*/ 0 h 130"/>
                    <a:gd name="T26" fmla="*/ 26 w 163"/>
                    <a:gd name="T27" fmla="*/ 0 h 130"/>
                    <a:gd name="T28" fmla="*/ 14 w 163"/>
                    <a:gd name="T29" fmla="*/ 0 h 130"/>
                    <a:gd name="T30" fmla="*/ 8 w 163"/>
                    <a:gd name="T31" fmla="*/ 0 h 130"/>
                    <a:gd name="T32" fmla="*/ 7 w 163"/>
                    <a:gd name="T33" fmla="*/ 0 h 130"/>
                    <a:gd name="T34" fmla="*/ 1 w 163"/>
                    <a:gd name="T35" fmla="*/ 5 h 130"/>
                    <a:gd name="T36" fmla="*/ 0 w 163"/>
                    <a:gd name="T37" fmla="*/ 11 h 130"/>
                    <a:gd name="T38" fmla="*/ 0 w 163"/>
                    <a:gd name="T39" fmla="*/ 18 h 130"/>
                    <a:gd name="T40" fmla="*/ 3 w 163"/>
                    <a:gd name="T41" fmla="*/ 27 h 130"/>
                    <a:gd name="T42" fmla="*/ 5 w 163"/>
                    <a:gd name="T43" fmla="*/ 34 h 130"/>
                    <a:gd name="T44" fmla="*/ 6 w 163"/>
                    <a:gd name="T45" fmla="*/ 36 h 130"/>
                    <a:gd name="T46" fmla="*/ 9 w 163"/>
                    <a:gd name="T47" fmla="*/ 43 h 130"/>
                    <a:gd name="T48" fmla="*/ 14 w 163"/>
                    <a:gd name="T49" fmla="*/ 48 h 130"/>
                    <a:gd name="T50" fmla="*/ 20 w 163"/>
                    <a:gd name="T51" fmla="*/ 51 h 130"/>
                    <a:gd name="T52" fmla="*/ 26 w 163"/>
                    <a:gd name="T53" fmla="*/ 54 h 130"/>
                    <a:gd name="T54" fmla="*/ 28 w 163"/>
                    <a:gd name="T55" fmla="*/ 55 h 130"/>
                    <a:gd name="T56" fmla="*/ 54 w 163"/>
                    <a:gd name="T57" fmla="*/ 63 h 130"/>
                    <a:gd name="T58" fmla="*/ 77 w 163"/>
                    <a:gd name="T59" fmla="*/ 74 h 130"/>
                    <a:gd name="T60" fmla="*/ 97 w 163"/>
                    <a:gd name="T61" fmla="*/ 88 h 130"/>
                    <a:gd name="T62" fmla="*/ 116 w 163"/>
                    <a:gd name="T63" fmla="*/ 105 h 130"/>
                    <a:gd name="T64" fmla="*/ 134 w 163"/>
                    <a:gd name="T65" fmla="*/ 126 h 130"/>
                    <a:gd name="T66" fmla="*/ 140 w 163"/>
                    <a:gd name="T67" fmla="*/ 129 h 130"/>
                    <a:gd name="T68" fmla="*/ 145 w 163"/>
                    <a:gd name="T69" fmla="*/ 129 h 130"/>
                    <a:gd name="T70" fmla="*/ 151 w 163"/>
                    <a:gd name="T71" fmla="*/ 129 h 130"/>
                    <a:gd name="T72" fmla="*/ 154 w 163"/>
                    <a:gd name="T73" fmla="*/ 126 h 130"/>
                    <a:gd name="T74" fmla="*/ 158 w 163"/>
                    <a:gd name="T75" fmla="*/ 123 h 130"/>
                    <a:gd name="T76" fmla="*/ 161 w 163"/>
                    <a:gd name="T77" fmla="*/ 119 h 130"/>
                    <a:gd name="T78" fmla="*/ 162 w 163"/>
                    <a:gd name="T79" fmla="*/ 117 h 130"/>
                    <a:gd name="T80" fmla="*/ 162 w 163"/>
                    <a:gd name="T81" fmla="*/ 114 h 130"/>
                    <a:gd name="T82" fmla="*/ 160 w 163"/>
                    <a:gd name="T83" fmla="*/ 111 h 130"/>
                    <a:gd name="T84" fmla="*/ 159 w 163"/>
                    <a:gd name="T85" fmla="*/ 109 h 130"/>
                    <a:gd name="T86" fmla="*/ 157 w 163"/>
                    <a:gd name="T87" fmla="*/ 105 h 1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3"/>
                    <a:gd name="T133" fmla="*/ 0 h 130"/>
                    <a:gd name="T134" fmla="*/ 163 w 163"/>
                    <a:gd name="T135" fmla="*/ 130 h 1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3" h="130">
                      <a:moveTo>
                        <a:pt x="157" y="104"/>
                      </a:moveTo>
                      <a:lnTo>
                        <a:pt x="153" y="102"/>
                      </a:lnTo>
                      <a:lnTo>
                        <a:pt x="148" y="101"/>
                      </a:lnTo>
                      <a:lnTo>
                        <a:pt x="145" y="100"/>
                      </a:lnTo>
                      <a:lnTo>
                        <a:pt x="142" y="98"/>
                      </a:lnTo>
                      <a:lnTo>
                        <a:pt x="139" y="97"/>
                      </a:lnTo>
                      <a:lnTo>
                        <a:pt x="136" y="95"/>
                      </a:lnTo>
                      <a:lnTo>
                        <a:pt x="134" y="94"/>
                      </a:lnTo>
                      <a:lnTo>
                        <a:pt x="132" y="93"/>
                      </a:lnTo>
                      <a:lnTo>
                        <a:pt x="131" y="92"/>
                      </a:lnTo>
                      <a:lnTo>
                        <a:pt x="130" y="92"/>
                      </a:lnTo>
                      <a:lnTo>
                        <a:pt x="127" y="89"/>
                      </a:lnTo>
                      <a:lnTo>
                        <a:pt x="123" y="82"/>
                      </a:lnTo>
                      <a:lnTo>
                        <a:pt x="117" y="74"/>
                      </a:lnTo>
                      <a:lnTo>
                        <a:pt x="109" y="64"/>
                      </a:lnTo>
                      <a:lnTo>
                        <a:pt x="101" y="54"/>
                      </a:lnTo>
                      <a:lnTo>
                        <a:pt x="92" y="42"/>
                      </a:lnTo>
                      <a:lnTo>
                        <a:pt x="84" y="31"/>
                      </a:lnTo>
                      <a:lnTo>
                        <a:pt x="75" y="21"/>
                      </a:lnTo>
                      <a:lnTo>
                        <a:pt x="68" y="14"/>
                      </a:lnTo>
                      <a:lnTo>
                        <a:pt x="61" y="9"/>
                      </a:lnTo>
                      <a:lnTo>
                        <a:pt x="54" y="5"/>
                      </a:lnTo>
                      <a:lnTo>
                        <a:pt x="47" y="2"/>
                      </a:lnTo>
                      <a:lnTo>
                        <a:pt x="40" y="0"/>
                      </a:lnTo>
                      <a:lnTo>
                        <a:pt x="33" y="0"/>
                      </a:lnTo>
                      <a:lnTo>
                        <a:pt x="26" y="0"/>
                      </a:lnTo>
                      <a:lnTo>
                        <a:pt x="20" y="0"/>
                      </a:lnTo>
                      <a:lnTo>
                        <a:pt x="14" y="0"/>
                      </a:lnTo>
                      <a:lnTo>
                        <a:pt x="10" y="0"/>
                      </a:lnTo>
                      <a:lnTo>
                        <a:pt x="8" y="0"/>
                      </a:lnTo>
                      <a:lnTo>
                        <a:pt x="7" y="0"/>
                      </a:lnTo>
                      <a:lnTo>
                        <a:pt x="4" y="2"/>
                      </a:lnTo>
                      <a:lnTo>
                        <a:pt x="1" y="5"/>
                      </a:lnTo>
                      <a:lnTo>
                        <a:pt x="0" y="8"/>
                      </a:lnTo>
                      <a:lnTo>
                        <a:pt x="0" y="11"/>
                      </a:lnTo>
                      <a:lnTo>
                        <a:pt x="0" y="15"/>
                      </a:lnTo>
                      <a:lnTo>
                        <a:pt x="0" y="18"/>
                      </a:lnTo>
                      <a:lnTo>
                        <a:pt x="1" y="23"/>
                      </a:lnTo>
                      <a:lnTo>
                        <a:pt x="3" y="27"/>
                      </a:lnTo>
                      <a:lnTo>
                        <a:pt x="4" y="30"/>
                      </a:lnTo>
                      <a:lnTo>
                        <a:pt x="5" y="34"/>
                      </a:lnTo>
                      <a:lnTo>
                        <a:pt x="6" y="36"/>
                      </a:lnTo>
                      <a:lnTo>
                        <a:pt x="8" y="40"/>
                      </a:lnTo>
                      <a:lnTo>
                        <a:pt x="9" y="43"/>
                      </a:lnTo>
                      <a:lnTo>
                        <a:pt x="11" y="46"/>
                      </a:lnTo>
                      <a:lnTo>
                        <a:pt x="14" y="48"/>
                      </a:lnTo>
                      <a:lnTo>
                        <a:pt x="17" y="50"/>
                      </a:lnTo>
                      <a:lnTo>
                        <a:pt x="20" y="51"/>
                      </a:lnTo>
                      <a:lnTo>
                        <a:pt x="23" y="53"/>
                      </a:lnTo>
                      <a:lnTo>
                        <a:pt x="26" y="54"/>
                      </a:lnTo>
                      <a:lnTo>
                        <a:pt x="28" y="55"/>
                      </a:lnTo>
                      <a:lnTo>
                        <a:pt x="42" y="58"/>
                      </a:lnTo>
                      <a:lnTo>
                        <a:pt x="54" y="63"/>
                      </a:lnTo>
                      <a:lnTo>
                        <a:pt x="65" y="68"/>
                      </a:lnTo>
                      <a:lnTo>
                        <a:pt x="77" y="74"/>
                      </a:lnTo>
                      <a:lnTo>
                        <a:pt x="87" y="81"/>
                      </a:lnTo>
                      <a:lnTo>
                        <a:pt x="97" y="88"/>
                      </a:lnTo>
                      <a:lnTo>
                        <a:pt x="107" y="97"/>
                      </a:lnTo>
                      <a:lnTo>
                        <a:pt x="116" y="105"/>
                      </a:lnTo>
                      <a:lnTo>
                        <a:pt x="125" y="116"/>
                      </a:lnTo>
                      <a:lnTo>
                        <a:pt x="134" y="126"/>
                      </a:lnTo>
                      <a:lnTo>
                        <a:pt x="140" y="129"/>
                      </a:lnTo>
                      <a:lnTo>
                        <a:pt x="143" y="129"/>
                      </a:lnTo>
                      <a:lnTo>
                        <a:pt x="145" y="129"/>
                      </a:lnTo>
                      <a:lnTo>
                        <a:pt x="148" y="129"/>
                      </a:lnTo>
                      <a:lnTo>
                        <a:pt x="151" y="129"/>
                      </a:lnTo>
                      <a:lnTo>
                        <a:pt x="153" y="128"/>
                      </a:lnTo>
                      <a:lnTo>
                        <a:pt x="154" y="126"/>
                      </a:lnTo>
                      <a:lnTo>
                        <a:pt x="157" y="126"/>
                      </a:lnTo>
                      <a:lnTo>
                        <a:pt x="158" y="123"/>
                      </a:lnTo>
                      <a:lnTo>
                        <a:pt x="160" y="121"/>
                      </a:lnTo>
                      <a:lnTo>
                        <a:pt x="161" y="119"/>
                      </a:lnTo>
                      <a:lnTo>
                        <a:pt x="162" y="117"/>
                      </a:lnTo>
                      <a:lnTo>
                        <a:pt x="162" y="116"/>
                      </a:lnTo>
                      <a:lnTo>
                        <a:pt x="162" y="114"/>
                      </a:lnTo>
                      <a:lnTo>
                        <a:pt x="161" y="112"/>
                      </a:lnTo>
                      <a:lnTo>
                        <a:pt x="160" y="111"/>
                      </a:lnTo>
                      <a:lnTo>
                        <a:pt x="160" y="110"/>
                      </a:lnTo>
                      <a:lnTo>
                        <a:pt x="159" y="109"/>
                      </a:lnTo>
                      <a:lnTo>
                        <a:pt x="158" y="107"/>
                      </a:lnTo>
                      <a:lnTo>
                        <a:pt x="157" y="105"/>
                      </a:lnTo>
                      <a:lnTo>
                        <a:pt x="156" y="105"/>
                      </a:lnTo>
                    </a:path>
                  </a:pathLst>
                </a:custGeom>
                <a:noFill/>
                <a:ln w="12700" cap="rnd">
                  <a:solidFill>
                    <a:srgbClr val="000000"/>
                  </a:solidFill>
                  <a:round/>
                  <a:headEnd type="none" w="sm" len="sm"/>
                  <a:tailEnd type="none" w="sm" len="sm"/>
                </a:ln>
              </p:spPr>
              <p:txBody>
                <a:bodyPr/>
                <a:lstStyle/>
                <a:p>
                  <a:endParaRPr lang="en-US"/>
                </a:p>
              </p:txBody>
            </p:sp>
            <p:sp>
              <p:nvSpPr>
                <p:cNvPr id="84833" name="Freeform 865"/>
                <p:cNvSpPr>
                  <a:spLocks noChangeAspect="1"/>
                </p:cNvSpPr>
                <p:nvPr/>
              </p:nvSpPr>
              <p:spPr bwMode="auto">
                <a:xfrm>
                  <a:off x="1832" y="2621"/>
                  <a:ext cx="202" cy="197"/>
                </a:xfrm>
                <a:custGeom>
                  <a:avLst/>
                  <a:gdLst>
                    <a:gd name="T0" fmla="*/ 87 w 202"/>
                    <a:gd name="T1" fmla="*/ 106 h 197"/>
                    <a:gd name="T2" fmla="*/ 96 w 202"/>
                    <a:gd name="T3" fmla="*/ 89 h 197"/>
                    <a:gd name="T4" fmla="*/ 107 w 202"/>
                    <a:gd name="T5" fmla="*/ 66 h 197"/>
                    <a:gd name="T6" fmla="*/ 121 w 202"/>
                    <a:gd name="T7" fmla="*/ 42 h 197"/>
                    <a:gd name="T8" fmla="*/ 134 w 202"/>
                    <a:gd name="T9" fmla="*/ 22 h 197"/>
                    <a:gd name="T10" fmla="*/ 140 w 202"/>
                    <a:gd name="T11" fmla="*/ 16 h 197"/>
                    <a:gd name="T12" fmla="*/ 152 w 202"/>
                    <a:gd name="T13" fmla="*/ 8 h 197"/>
                    <a:gd name="T14" fmla="*/ 166 w 202"/>
                    <a:gd name="T15" fmla="*/ 3 h 197"/>
                    <a:gd name="T16" fmla="*/ 179 w 202"/>
                    <a:gd name="T17" fmla="*/ 0 h 197"/>
                    <a:gd name="T18" fmla="*/ 188 w 202"/>
                    <a:gd name="T19" fmla="*/ 0 h 197"/>
                    <a:gd name="T20" fmla="*/ 192 w 202"/>
                    <a:gd name="T21" fmla="*/ 0 h 197"/>
                    <a:gd name="T22" fmla="*/ 195 w 202"/>
                    <a:gd name="T23" fmla="*/ 0 h 197"/>
                    <a:gd name="T24" fmla="*/ 200 w 202"/>
                    <a:gd name="T25" fmla="*/ 6 h 197"/>
                    <a:gd name="T26" fmla="*/ 201 w 202"/>
                    <a:gd name="T27" fmla="*/ 12 h 197"/>
                    <a:gd name="T28" fmla="*/ 200 w 202"/>
                    <a:gd name="T29" fmla="*/ 20 h 197"/>
                    <a:gd name="T30" fmla="*/ 200 w 202"/>
                    <a:gd name="T31" fmla="*/ 28 h 197"/>
                    <a:gd name="T32" fmla="*/ 199 w 202"/>
                    <a:gd name="T33" fmla="*/ 32 h 197"/>
                    <a:gd name="T34" fmla="*/ 197 w 202"/>
                    <a:gd name="T35" fmla="*/ 38 h 197"/>
                    <a:gd name="T36" fmla="*/ 194 w 202"/>
                    <a:gd name="T37" fmla="*/ 44 h 197"/>
                    <a:gd name="T38" fmla="*/ 190 w 202"/>
                    <a:gd name="T39" fmla="*/ 49 h 197"/>
                    <a:gd name="T40" fmla="*/ 185 w 202"/>
                    <a:gd name="T41" fmla="*/ 53 h 197"/>
                    <a:gd name="T42" fmla="*/ 179 w 202"/>
                    <a:gd name="T43" fmla="*/ 57 h 197"/>
                    <a:gd name="T44" fmla="*/ 166 w 202"/>
                    <a:gd name="T45" fmla="*/ 62 h 197"/>
                    <a:gd name="T46" fmla="*/ 144 w 202"/>
                    <a:gd name="T47" fmla="*/ 76 h 197"/>
                    <a:gd name="T48" fmla="*/ 124 w 202"/>
                    <a:gd name="T49" fmla="*/ 93 h 197"/>
                    <a:gd name="T50" fmla="*/ 107 w 202"/>
                    <a:gd name="T51" fmla="*/ 113 h 197"/>
                    <a:gd name="T52" fmla="*/ 92 w 202"/>
                    <a:gd name="T53" fmla="*/ 135 h 197"/>
                    <a:gd name="T54" fmla="*/ 86 w 202"/>
                    <a:gd name="T55" fmla="*/ 148 h 197"/>
                    <a:gd name="T56" fmla="*/ 78 w 202"/>
                    <a:gd name="T57" fmla="*/ 155 h 197"/>
                    <a:gd name="T58" fmla="*/ 61 w 202"/>
                    <a:gd name="T59" fmla="*/ 168 h 197"/>
                    <a:gd name="T60" fmla="*/ 43 w 202"/>
                    <a:gd name="T61" fmla="*/ 180 h 197"/>
                    <a:gd name="T62" fmla="*/ 26 w 202"/>
                    <a:gd name="T63" fmla="*/ 191 h 197"/>
                    <a:gd name="T64" fmla="*/ 15 w 202"/>
                    <a:gd name="T65" fmla="*/ 196 h 197"/>
                    <a:gd name="T66" fmla="*/ 11 w 202"/>
                    <a:gd name="T67" fmla="*/ 195 h 197"/>
                    <a:gd name="T68" fmla="*/ 4 w 202"/>
                    <a:gd name="T69" fmla="*/ 193 h 197"/>
                    <a:gd name="T70" fmla="*/ 1 w 202"/>
                    <a:gd name="T71" fmla="*/ 189 h 197"/>
                    <a:gd name="T72" fmla="*/ 0 w 202"/>
                    <a:gd name="T73" fmla="*/ 184 h 197"/>
                    <a:gd name="T74" fmla="*/ 0 w 202"/>
                    <a:gd name="T75" fmla="*/ 178 h 197"/>
                    <a:gd name="T76" fmla="*/ 1 w 202"/>
                    <a:gd name="T77" fmla="*/ 173 h 197"/>
                    <a:gd name="T78" fmla="*/ 11 w 202"/>
                    <a:gd name="T79" fmla="*/ 162 h 197"/>
                    <a:gd name="T80" fmla="*/ 31 w 202"/>
                    <a:gd name="T81" fmla="*/ 146 h 197"/>
                    <a:gd name="T82" fmla="*/ 55 w 202"/>
                    <a:gd name="T83" fmla="*/ 130 h 197"/>
                    <a:gd name="T84" fmla="*/ 75 w 202"/>
                    <a:gd name="T85" fmla="*/ 116 h 197"/>
                    <a:gd name="T86" fmla="*/ 86 w 202"/>
                    <a:gd name="T87" fmla="*/ 109 h 1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2"/>
                    <a:gd name="T133" fmla="*/ 0 h 197"/>
                    <a:gd name="T134" fmla="*/ 202 w 202"/>
                    <a:gd name="T135" fmla="*/ 197 h 1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2" h="197">
                      <a:moveTo>
                        <a:pt x="86" y="109"/>
                      </a:moveTo>
                      <a:lnTo>
                        <a:pt x="87" y="106"/>
                      </a:lnTo>
                      <a:lnTo>
                        <a:pt x="91" y="99"/>
                      </a:lnTo>
                      <a:lnTo>
                        <a:pt x="96" y="89"/>
                      </a:lnTo>
                      <a:lnTo>
                        <a:pt x="101" y="79"/>
                      </a:lnTo>
                      <a:lnTo>
                        <a:pt x="107" y="66"/>
                      </a:lnTo>
                      <a:lnTo>
                        <a:pt x="114" y="54"/>
                      </a:lnTo>
                      <a:lnTo>
                        <a:pt x="121" y="42"/>
                      </a:lnTo>
                      <a:lnTo>
                        <a:pt x="128" y="31"/>
                      </a:lnTo>
                      <a:lnTo>
                        <a:pt x="134" y="22"/>
                      </a:lnTo>
                      <a:lnTo>
                        <a:pt x="140" y="16"/>
                      </a:lnTo>
                      <a:lnTo>
                        <a:pt x="146" y="11"/>
                      </a:lnTo>
                      <a:lnTo>
                        <a:pt x="152" y="8"/>
                      </a:lnTo>
                      <a:lnTo>
                        <a:pt x="159" y="5"/>
                      </a:lnTo>
                      <a:lnTo>
                        <a:pt x="166" y="3"/>
                      </a:lnTo>
                      <a:lnTo>
                        <a:pt x="173" y="1"/>
                      </a:lnTo>
                      <a:lnTo>
                        <a:pt x="179" y="0"/>
                      </a:lnTo>
                      <a:lnTo>
                        <a:pt x="183" y="0"/>
                      </a:lnTo>
                      <a:lnTo>
                        <a:pt x="188" y="0"/>
                      </a:lnTo>
                      <a:lnTo>
                        <a:pt x="191" y="0"/>
                      </a:lnTo>
                      <a:lnTo>
                        <a:pt x="192" y="0"/>
                      </a:lnTo>
                      <a:lnTo>
                        <a:pt x="195" y="0"/>
                      </a:lnTo>
                      <a:lnTo>
                        <a:pt x="197" y="3"/>
                      </a:lnTo>
                      <a:lnTo>
                        <a:pt x="200" y="6"/>
                      </a:lnTo>
                      <a:lnTo>
                        <a:pt x="200" y="9"/>
                      </a:lnTo>
                      <a:lnTo>
                        <a:pt x="201" y="12"/>
                      </a:lnTo>
                      <a:lnTo>
                        <a:pt x="201" y="16"/>
                      </a:lnTo>
                      <a:lnTo>
                        <a:pt x="200" y="20"/>
                      </a:lnTo>
                      <a:lnTo>
                        <a:pt x="200" y="24"/>
                      </a:lnTo>
                      <a:lnTo>
                        <a:pt x="200" y="28"/>
                      </a:lnTo>
                      <a:lnTo>
                        <a:pt x="199" y="32"/>
                      </a:lnTo>
                      <a:lnTo>
                        <a:pt x="198" y="35"/>
                      </a:lnTo>
                      <a:lnTo>
                        <a:pt x="197" y="38"/>
                      </a:lnTo>
                      <a:lnTo>
                        <a:pt x="196" y="42"/>
                      </a:lnTo>
                      <a:lnTo>
                        <a:pt x="194" y="44"/>
                      </a:lnTo>
                      <a:lnTo>
                        <a:pt x="192" y="47"/>
                      </a:lnTo>
                      <a:lnTo>
                        <a:pt x="190" y="49"/>
                      </a:lnTo>
                      <a:lnTo>
                        <a:pt x="187" y="52"/>
                      </a:lnTo>
                      <a:lnTo>
                        <a:pt x="185" y="53"/>
                      </a:lnTo>
                      <a:lnTo>
                        <a:pt x="182" y="55"/>
                      </a:lnTo>
                      <a:lnTo>
                        <a:pt x="179" y="57"/>
                      </a:lnTo>
                      <a:lnTo>
                        <a:pt x="166" y="62"/>
                      </a:lnTo>
                      <a:lnTo>
                        <a:pt x="155" y="69"/>
                      </a:lnTo>
                      <a:lnTo>
                        <a:pt x="144" y="76"/>
                      </a:lnTo>
                      <a:lnTo>
                        <a:pt x="134" y="84"/>
                      </a:lnTo>
                      <a:lnTo>
                        <a:pt x="124" y="93"/>
                      </a:lnTo>
                      <a:lnTo>
                        <a:pt x="115" y="103"/>
                      </a:lnTo>
                      <a:lnTo>
                        <a:pt x="107" y="113"/>
                      </a:lnTo>
                      <a:lnTo>
                        <a:pt x="99" y="124"/>
                      </a:lnTo>
                      <a:lnTo>
                        <a:pt x="92" y="135"/>
                      </a:lnTo>
                      <a:lnTo>
                        <a:pt x="86" y="148"/>
                      </a:lnTo>
                      <a:lnTo>
                        <a:pt x="83" y="151"/>
                      </a:lnTo>
                      <a:lnTo>
                        <a:pt x="78" y="155"/>
                      </a:lnTo>
                      <a:lnTo>
                        <a:pt x="70" y="160"/>
                      </a:lnTo>
                      <a:lnTo>
                        <a:pt x="61" y="168"/>
                      </a:lnTo>
                      <a:lnTo>
                        <a:pt x="52" y="174"/>
                      </a:lnTo>
                      <a:lnTo>
                        <a:pt x="43" y="180"/>
                      </a:lnTo>
                      <a:lnTo>
                        <a:pt x="34" y="187"/>
                      </a:lnTo>
                      <a:lnTo>
                        <a:pt x="26" y="191"/>
                      </a:lnTo>
                      <a:lnTo>
                        <a:pt x="19" y="195"/>
                      </a:lnTo>
                      <a:lnTo>
                        <a:pt x="15" y="196"/>
                      </a:lnTo>
                      <a:lnTo>
                        <a:pt x="11" y="195"/>
                      </a:lnTo>
                      <a:lnTo>
                        <a:pt x="7" y="195"/>
                      </a:lnTo>
                      <a:lnTo>
                        <a:pt x="4" y="193"/>
                      </a:lnTo>
                      <a:lnTo>
                        <a:pt x="2" y="191"/>
                      </a:lnTo>
                      <a:lnTo>
                        <a:pt x="1" y="189"/>
                      </a:lnTo>
                      <a:lnTo>
                        <a:pt x="0" y="187"/>
                      </a:lnTo>
                      <a:lnTo>
                        <a:pt x="0" y="184"/>
                      </a:lnTo>
                      <a:lnTo>
                        <a:pt x="0" y="180"/>
                      </a:lnTo>
                      <a:lnTo>
                        <a:pt x="0" y="178"/>
                      </a:lnTo>
                      <a:lnTo>
                        <a:pt x="1" y="173"/>
                      </a:lnTo>
                      <a:lnTo>
                        <a:pt x="4" y="169"/>
                      </a:lnTo>
                      <a:lnTo>
                        <a:pt x="11" y="162"/>
                      </a:lnTo>
                      <a:lnTo>
                        <a:pt x="20" y="154"/>
                      </a:lnTo>
                      <a:lnTo>
                        <a:pt x="31" y="146"/>
                      </a:lnTo>
                      <a:lnTo>
                        <a:pt x="43" y="138"/>
                      </a:lnTo>
                      <a:lnTo>
                        <a:pt x="55" y="130"/>
                      </a:lnTo>
                      <a:lnTo>
                        <a:pt x="66" y="123"/>
                      </a:lnTo>
                      <a:lnTo>
                        <a:pt x="75" y="116"/>
                      </a:lnTo>
                      <a:lnTo>
                        <a:pt x="82" y="112"/>
                      </a:lnTo>
                      <a:lnTo>
                        <a:pt x="86" y="109"/>
                      </a:lnTo>
                    </a:path>
                  </a:pathLst>
                </a:custGeom>
                <a:solidFill>
                  <a:srgbClr val="FFB1B1"/>
                </a:solidFill>
                <a:ln w="9525" cap="rnd">
                  <a:noFill/>
                  <a:round/>
                  <a:headEnd/>
                  <a:tailEnd/>
                </a:ln>
              </p:spPr>
              <p:txBody>
                <a:bodyPr/>
                <a:lstStyle/>
                <a:p>
                  <a:endParaRPr lang="en-US"/>
                </a:p>
              </p:txBody>
            </p:sp>
            <p:sp>
              <p:nvSpPr>
                <p:cNvPr id="84834" name="Freeform 866"/>
                <p:cNvSpPr>
                  <a:spLocks noChangeAspect="1"/>
                </p:cNvSpPr>
                <p:nvPr/>
              </p:nvSpPr>
              <p:spPr bwMode="auto">
                <a:xfrm>
                  <a:off x="1832" y="2621"/>
                  <a:ext cx="202" cy="197"/>
                </a:xfrm>
                <a:custGeom>
                  <a:avLst/>
                  <a:gdLst>
                    <a:gd name="T0" fmla="*/ 87 w 202"/>
                    <a:gd name="T1" fmla="*/ 106 h 197"/>
                    <a:gd name="T2" fmla="*/ 96 w 202"/>
                    <a:gd name="T3" fmla="*/ 89 h 197"/>
                    <a:gd name="T4" fmla="*/ 107 w 202"/>
                    <a:gd name="T5" fmla="*/ 66 h 197"/>
                    <a:gd name="T6" fmla="*/ 121 w 202"/>
                    <a:gd name="T7" fmla="*/ 42 h 197"/>
                    <a:gd name="T8" fmla="*/ 134 w 202"/>
                    <a:gd name="T9" fmla="*/ 22 h 197"/>
                    <a:gd name="T10" fmla="*/ 140 w 202"/>
                    <a:gd name="T11" fmla="*/ 16 h 197"/>
                    <a:gd name="T12" fmla="*/ 152 w 202"/>
                    <a:gd name="T13" fmla="*/ 8 h 197"/>
                    <a:gd name="T14" fmla="*/ 166 w 202"/>
                    <a:gd name="T15" fmla="*/ 3 h 197"/>
                    <a:gd name="T16" fmla="*/ 179 w 202"/>
                    <a:gd name="T17" fmla="*/ 0 h 197"/>
                    <a:gd name="T18" fmla="*/ 188 w 202"/>
                    <a:gd name="T19" fmla="*/ 0 h 197"/>
                    <a:gd name="T20" fmla="*/ 192 w 202"/>
                    <a:gd name="T21" fmla="*/ 0 h 197"/>
                    <a:gd name="T22" fmla="*/ 195 w 202"/>
                    <a:gd name="T23" fmla="*/ 0 h 197"/>
                    <a:gd name="T24" fmla="*/ 200 w 202"/>
                    <a:gd name="T25" fmla="*/ 6 h 197"/>
                    <a:gd name="T26" fmla="*/ 201 w 202"/>
                    <a:gd name="T27" fmla="*/ 12 h 197"/>
                    <a:gd name="T28" fmla="*/ 200 w 202"/>
                    <a:gd name="T29" fmla="*/ 20 h 197"/>
                    <a:gd name="T30" fmla="*/ 200 w 202"/>
                    <a:gd name="T31" fmla="*/ 28 h 197"/>
                    <a:gd name="T32" fmla="*/ 199 w 202"/>
                    <a:gd name="T33" fmla="*/ 32 h 197"/>
                    <a:gd name="T34" fmla="*/ 197 w 202"/>
                    <a:gd name="T35" fmla="*/ 38 h 197"/>
                    <a:gd name="T36" fmla="*/ 194 w 202"/>
                    <a:gd name="T37" fmla="*/ 44 h 197"/>
                    <a:gd name="T38" fmla="*/ 190 w 202"/>
                    <a:gd name="T39" fmla="*/ 49 h 197"/>
                    <a:gd name="T40" fmla="*/ 185 w 202"/>
                    <a:gd name="T41" fmla="*/ 53 h 197"/>
                    <a:gd name="T42" fmla="*/ 179 w 202"/>
                    <a:gd name="T43" fmla="*/ 57 h 197"/>
                    <a:gd name="T44" fmla="*/ 166 w 202"/>
                    <a:gd name="T45" fmla="*/ 62 h 197"/>
                    <a:gd name="T46" fmla="*/ 144 w 202"/>
                    <a:gd name="T47" fmla="*/ 76 h 197"/>
                    <a:gd name="T48" fmla="*/ 124 w 202"/>
                    <a:gd name="T49" fmla="*/ 93 h 197"/>
                    <a:gd name="T50" fmla="*/ 107 w 202"/>
                    <a:gd name="T51" fmla="*/ 113 h 197"/>
                    <a:gd name="T52" fmla="*/ 92 w 202"/>
                    <a:gd name="T53" fmla="*/ 135 h 197"/>
                    <a:gd name="T54" fmla="*/ 86 w 202"/>
                    <a:gd name="T55" fmla="*/ 148 h 197"/>
                    <a:gd name="T56" fmla="*/ 78 w 202"/>
                    <a:gd name="T57" fmla="*/ 155 h 197"/>
                    <a:gd name="T58" fmla="*/ 61 w 202"/>
                    <a:gd name="T59" fmla="*/ 168 h 197"/>
                    <a:gd name="T60" fmla="*/ 43 w 202"/>
                    <a:gd name="T61" fmla="*/ 180 h 197"/>
                    <a:gd name="T62" fmla="*/ 26 w 202"/>
                    <a:gd name="T63" fmla="*/ 191 h 197"/>
                    <a:gd name="T64" fmla="*/ 15 w 202"/>
                    <a:gd name="T65" fmla="*/ 196 h 197"/>
                    <a:gd name="T66" fmla="*/ 11 w 202"/>
                    <a:gd name="T67" fmla="*/ 195 h 197"/>
                    <a:gd name="T68" fmla="*/ 4 w 202"/>
                    <a:gd name="T69" fmla="*/ 193 h 197"/>
                    <a:gd name="T70" fmla="*/ 1 w 202"/>
                    <a:gd name="T71" fmla="*/ 189 h 197"/>
                    <a:gd name="T72" fmla="*/ 0 w 202"/>
                    <a:gd name="T73" fmla="*/ 184 h 197"/>
                    <a:gd name="T74" fmla="*/ 0 w 202"/>
                    <a:gd name="T75" fmla="*/ 178 h 197"/>
                    <a:gd name="T76" fmla="*/ 1 w 202"/>
                    <a:gd name="T77" fmla="*/ 173 h 197"/>
                    <a:gd name="T78" fmla="*/ 11 w 202"/>
                    <a:gd name="T79" fmla="*/ 162 h 197"/>
                    <a:gd name="T80" fmla="*/ 31 w 202"/>
                    <a:gd name="T81" fmla="*/ 146 h 197"/>
                    <a:gd name="T82" fmla="*/ 55 w 202"/>
                    <a:gd name="T83" fmla="*/ 130 h 197"/>
                    <a:gd name="T84" fmla="*/ 75 w 202"/>
                    <a:gd name="T85" fmla="*/ 116 h 197"/>
                    <a:gd name="T86" fmla="*/ 86 w 202"/>
                    <a:gd name="T87" fmla="*/ 109 h 1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2"/>
                    <a:gd name="T133" fmla="*/ 0 h 197"/>
                    <a:gd name="T134" fmla="*/ 202 w 202"/>
                    <a:gd name="T135" fmla="*/ 197 h 1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2" h="197">
                      <a:moveTo>
                        <a:pt x="86" y="109"/>
                      </a:moveTo>
                      <a:lnTo>
                        <a:pt x="87" y="106"/>
                      </a:lnTo>
                      <a:lnTo>
                        <a:pt x="91" y="99"/>
                      </a:lnTo>
                      <a:lnTo>
                        <a:pt x="96" y="89"/>
                      </a:lnTo>
                      <a:lnTo>
                        <a:pt x="101" y="79"/>
                      </a:lnTo>
                      <a:lnTo>
                        <a:pt x="107" y="66"/>
                      </a:lnTo>
                      <a:lnTo>
                        <a:pt x="114" y="54"/>
                      </a:lnTo>
                      <a:lnTo>
                        <a:pt x="121" y="42"/>
                      </a:lnTo>
                      <a:lnTo>
                        <a:pt x="128" y="31"/>
                      </a:lnTo>
                      <a:lnTo>
                        <a:pt x="134" y="22"/>
                      </a:lnTo>
                      <a:lnTo>
                        <a:pt x="140" y="16"/>
                      </a:lnTo>
                      <a:lnTo>
                        <a:pt x="146" y="11"/>
                      </a:lnTo>
                      <a:lnTo>
                        <a:pt x="152" y="8"/>
                      </a:lnTo>
                      <a:lnTo>
                        <a:pt x="159" y="5"/>
                      </a:lnTo>
                      <a:lnTo>
                        <a:pt x="166" y="3"/>
                      </a:lnTo>
                      <a:lnTo>
                        <a:pt x="173" y="1"/>
                      </a:lnTo>
                      <a:lnTo>
                        <a:pt x="179" y="0"/>
                      </a:lnTo>
                      <a:lnTo>
                        <a:pt x="183" y="0"/>
                      </a:lnTo>
                      <a:lnTo>
                        <a:pt x="188" y="0"/>
                      </a:lnTo>
                      <a:lnTo>
                        <a:pt x="191" y="0"/>
                      </a:lnTo>
                      <a:lnTo>
                        <a:pt x="192" y="0"/>
                      </a:lnTo>
                      <a:lnTo>
                        <a:pt x="195" y="0"/>
                      </a:lnTo>
                      <a:lnTo>
                        <a:pt x="197" y="3"/>
                      </a:lnTo>
                      <a:lnTo>
                        <a:pt x="200" y="6"/>
                      </a:lnTo>
                      <a:lnTo>
                        <a:pt x="200" y="9"/>
                      </a:lnTo>
                      <a:lnTo>
                        <a:pt x="201" y="12"/>
                      </a:lnTo>
                      <a:lnTo>
                        <a:pt x="201" y="16"/>
                      </a:lnTo>
                      <a:lnTo>
                        <a:pt x="200" y="20"/>
                      </a:lnTo>
                      <a:lnTo>
                        <a:pt x="200" y="24"/>
                      </a:lnTo>
                      <a:lnTo>
                        <a:pt x="200" y="28"/>
                      </a:lnTo>
                      <a:lnTo>
                        <a:pt x="199" y="32"/>
                      </a:lnTo>
                      <a:lnTo>
                        <a:pt x="198" y="35"/>
                      </a:lnTo>
                      <a:lnTo>
                        <a:pt x="197" y="38"/>
                      </a:lnTo>
                      <a:lnTo>
                        <a:pt x="196" y="42"/>
                      </a:lnTo>
                      <a:lnTo>
                        <a:pt x="194" y="44"/>
                      </a:lnTo>
                      <a:lnTo>
                        <a:pt x="192" y="47"/>
                      </a:lnTo>
                      <a:lnTo>
                        <a:pt x="190" y="49"/>
                      </a:lnTo>
                      <a:lnTo>
                        <a:pt x="187" y="52"/>
                      </a:lnTo>
                      <a:lnTo>
                        <a:pt x="185" y="53"/>
                      </a:lnTo>
                      <a:lnTo>
                        <a:pt x="182" y="55"/>
                      </a:lnTo>
                      <a:lnTo>
                        <a:pt x="179" y="57"/>
                      </a:lnTo>
                      <a:lnTo>
                        <a:pt x="166" y="62"/>
                      </a:lnTo>
                      <a:lnTo>
                        <a:pt x="155" y="69"/>
                      </a:lnTo>
                      <a:lnTo>
                        <a:pt x="144" y="76"/>
                      </a:lnTo>
                      <a:lnTo>
                        <a:pt x="134" y="84"/>
                      </a:lnTo>
                      <a:lnTo>
                        <a:pt x="124" y="93"/>
                      </a:lnTo>
                      <a:lnTo>
                        <a:pt x="115" y="103"/>
                      </a:lnTo>
                      <a:lnTo>
                        <a:pt x="107" y="113"/>
                      </a:lnTo>
                      <a:lnTo>
                        <a:pt x="99" y="124"/>
                      </a:lnTo>
                      <a:lnTo>
                        <a:pt x="92" y="135"/>
                      </a:lnTo>
                      <a:lnTo>
                        <a:pt x="86" y="148"/>
                      </a:lnTo>
                      <a:lnTo>
                        <a:pt x="83" y="151"/>
                      </a:lnTo>
                      <a:lnTo>
                        <a:pt x="78" y="155"/>
                      </a:lnTo>
                      <a:lnTo>
                        <a:pt x="70" y="160"/>
                      </a:lnTo>
                      <a:lnTo>
                        <a:pt x="61" y="168"/>
                      </a:lnTo>
                      <a:lnTo>
                        <a:pt x="52" y="174"/>
                      </a:lnTo>
                      <a:lnTo>
                        <a:pt x="43" y="180"/>
                      </a:lnTo>
                      <a:lnTo>
                        <a:pt x="34" y="187"/>
                      </a:lnTo>
                      <a:lnTo>
                        <a:pt x="26" y="191"/>
                      </a:lnTo>
                      <a:lnTo>
                        <a:pt x="19" y="195"/>
                      </a:lnTo>
                      <a:lnTo>
                        <a:pt x="15" y="196"/>
                      </a:lnTo>
                      <a:lnTo>
                        <a:pt x="11" y="195"/>
                      </a:lnTo>
                      <a:lnTo>
                        <a:pt x="7" y="195"/>
                      </a:lnTo>
                      <a:lnTo>
                        <a:pt x="4" y="193"/>
                      </a:lnTo>
                      <a:lnTo>
                        <a:pt x="2" y="191"/>
                      </a:lnTo>
                      <a:lnTo>
                        <a:pt x="1" y="189"/>
                      </a:lnTo>
                      <a:lnTo>
                        <a:pt x="0" y="187"/>
                      </a:lnTo>
                      <a:lnTo>
                        <a:pt x="0" y="184"/>
                      </a:lnTo>
                      <a:lnTo>
                        <a:pt x="0" y="180"/>
                      </a:lnTo>
                      <a:lnTo>
                        <a:pt x="0" y="178"/>
                      </a:lnTo>
                      <a:lnTo>
                        <a:pt x="1" y="173"/>
                      </a:lnTo>
                      <a:lnTo>
                        <a:pt x="4" y="169"/>
                      </a:lnTo>
                      <a:lnTo>
                        <a:pt x="11" y="162"/>
                      </a:lnTo>
                      <a:lnTo>
                        <a:pt x="20" y="154"/>
                      </a:lnTo>
                      <a:lnTo>
                        <a:pt x="31" y="146"/>
                      </a:lnTo>
                      <a:lnTo>
                        <a:pt x="43" y="138"/>
                      </a:lnTo>
                      <a:lnTo>
                        <a:pt x="55" y="130"/>
                      </a:lnTo>
                      <a:lnTo>
                        <a:pt x="66" y="123"/>
                      </a:lnTo>
                      <a:lnTo>
                        <a:pt x="75" y="116"/>
                      </a:lnTo>
                      <a:lnTo>
                        <a:pt x="82" y="112"/>
                      </a:lnTo>
                      <a:lnTo>
                        <a:pt x="86" y="109"/>
                      </a:lnTo>
                    </a:path>
                  </a:pathLst>
                </a:custGeom>
                <a:noFill/>
                <a:ln w="12700" cap="rnd">
                  <a:solidFill>
                    <a:srgbClr val="000000"/>
                  </a:solidFill>
                  <a:round/>
                  <a:headEnd type="none" w="sm" len="sm"/>
                  <a:tailEnd type="none" w="sm" len="sm"/>
                </a:ln>
              </p:spPr>
              <p:txBody>
                <a:bodyPr/>
                <a:lstStyle/>
                <a:p>
                  <a:endParaRPr lang="en-US"/>
                </a:p>
              </p:txBody>
            </p:sp>
            <p:sp>
              <p:nvSpPr>
                <p:cNvPr id="84835" name="Freeform 867"/>
                <p:cNvSpPr>
                  <a:spLocks noChangeAspect="1"/>
                </p:cNvSpPr>
                <p:nvPr/>
              </p:nvSpPr>
              <p:spPr bwMode="auto">
                <a:xfrm>
                  <a:off x="1891" y="2621"/>
                  <a:ext cx="144" cy="150"/>
                </a:xfrm>
                <a:custGeom>
                  <a:avLst/>
                  <a:gdLst>
                    <a:gd name="T0" fmla="*/ 7 w 144"/>
                    <a:gd name="T1" fmla="*/ 123 h 150"/>
                    <a:gd name="T2" fmla="*/ 14 w 144"/>
                    <a:gd name="T3" fmla="*/ 119 h 150"/>
                    <a:gd name="T4" fmla="*/ 19 w 144"/>
                    <a:gd name="T5" fmla="*/ 114 h 150"/>
                    <a:gd name="T6" fmla="*/ 24 w 144"/>
                    <a:gd name="T7" fmla="*/ 112 h 150"/>
                    <a:gd name="T8" fmla="*/ 26 w 144"/>
                    <a:gd name="T9" fmla="*/ 110 h 150"/>
                    <a:gd name="T10" fmla="*/ 27 w 144"/>
                    <a:gd name="T11" fmla="*/ 109 h 150"/>
                    <a:gd name="T12" fmla="*/ 33 w 144"/>
                    <a:gd name="T13" fmla="*/ 99 h 150"/>
                    <a:gd name="T14" fmla="*/ 43 w 144"/>
                    <a:gd name="T15" fmla="*/ 78 h 150"/>
                    <a:gd name="T16" fmla="*/ 56 w 144"/>
                    <a:gd name="T17" fmla="*/ 54 h 150"/>
                    <a:gd name="T18" fmla="*/ 70 w 144"/>
                    <a:gd name="T19" fmla="*/ 31 h 150"/>
                    <a:gd name="T20" fmla="*/ 82 w 144"/>
                    <a:gd name="T21" fmla="*/ 16 h 150"/>
                    <a:gd name="T22" fmla="*/ 88 w 144"/>
                    <a:gd name="T23" fmla="*/ 11 h 150"/>
                    <a:gd name="T24" fmla="*/ 101 w 144"/>
                    <a:gd name="T25" fmla="*/ 5 h 150"/>
                    <a:gd name="T26" fmla="*/ 115 w 144"/>
                    <a:gd name="T27" fmla="*/ 1 h 150"/>
                    <a:gd name="T28" fmla="*/ 125 w 144"/>
                    <a:gd name="T29" fmla="*/ 0 h 150"/>
                    <a:gd name="T30" fmla="*/ 133 w 144"/>
                    <a:gd name="T31" fmla="*/ 0 h 150"/>
                    <a:gd name="T32" fmla="*/ 134 w 144"/>
                    <a:gd name="T33" fmla="*/ 0 h 150"/>
                    <a:gd name="T34" fmla="*/ 139 w 144"/>
                    <a:gd name="T35" fmla="*/ 3 h 150"/>
                    <a:gd name="T36" fmla="*/ 142 w 144"/>
                    <a:gd name="T37" fmla="*/ 9 h 150"/>
                    <a:gd name="T38" fmla="*/ 143 w 144"/>
                    <a:gd name="T39" fmla="*/ 16 h 150"/>
                    <a:gd name="T40" fmla="*/ 142 w 144"/>
                    <a:gd name="T41" fmla="*/ 24 h 150"/>
                    <a:gd name="T42" fmla="*/ 141 w 144"/>
                    <a:gd name="T43" fmla="*/ 32 h 150"/>
                    <a:gd name="T44" fmla="*/ 140 w 144"/>
                    <a:gd name="T45" fmla="*/ 35 h 150"/>
                    <a:gd name="T46" fmla="*/ 138 w 144"/>
                    <a:gd name="T47" fmla="*/ 42 h 150"/>
                    <a:gd name="T48" fmla="*/ 134 w 144"/>
                    <a:gd name="T49" fmla="*/ 47 h 150"/>
                    <a:gd name="T50" fmla="*/ 129 w 144"/>
                    <a:gd name="T51" fmla="*/ 52 h 150"/>
                    <a:gd name="T52" fmla="*/ 124 w 144"/>
                    <a:gd name="T53" fmla="*/ 55 h 150"/>
                    <a:gd name="T54" fmla="*/ 121 w 144"/>
                    <a:gd name="T55" fmla="*/ 57 h 150"/>
                    <a:gd name="T56" fmla="*/ 98 w 144"/>
                    <a:gd name="T57" fmla="*/ 69 h 150"/>
                    <a:gd name="T58" fmla="*/ 77 w 144"/>
                    <a:gd name="T59" fmla="*/ 83 h 150"/>
                    <a:gd name="T60" fmla="*/ 60 w 144"/>
                    <a:gd name="T61" fmla="*/ 100 h 150"/>
                    <a:gd name="T62" fmla="*/ 44 w 144"/>
                    <a:gd name="T63" fmla="*/ 121 h 150"/>
                    <a:gd name="T64" fmla="*/ 29 w 144"/>
                    <a:gd name="T65" fmla="*/ 143 h 150"/>
                    <a:gd name="T66" fmla="*/ 26 w 144"/>
                    <a:gd name="T67" fmla="*/ 148 h 150"/>
                    <a:gd name="T68" fmla="*/ 19 w 144"/>
                    <a:gd name="T69" fmla="*/ 149 h 150"/>
                    <a:gd name="T70" fmla="*/ 14 w 144"/>
                    <a:gd name="T71" fmla="*/ 149 h 150"/>
                    <a:gd name="T72" fmla="*/ 9 w 144"/>
                    <a:gd name="T73" fmla="*/ 148 h 150"/>
                    <a:gd name="T74" fmla="*/ 5 w 144"/>
                    <a:gd name="T75" fmla="*/ 145 h 150"/>
                    <a:gd name="T76" fmla="*/ 1 w 144"/>
                    <a:gd name="T77" fmla="*/ 140 h 150"/>
                    <a:gd name="T78" fmla="*/ 0 w 144"/>
                    <a:gd name="T79" fmla="*/ 139 h 150"/>
                    <a:gd name="T80" fmla="*/ 0 w 144"/>
                    <a:gd name="T81" fmla="*/ 136 h 150"/>
                    <a:gd name="T82" fmla="*/ 0 w 144"/>
                    <a:gd name="T83" fmla="*/ 133 h 150"/>
                    <a:gd name="T84" fmla="*/ 1 w 144"/>
                    <a:gd name="T85" fmla="*/ 130 h 150"/>
                    <a:gd name="T86" fmla="*/ 2 w 144"/>
                    <a:gd name="T87" fmla="*/ 127 h 150"/>
                    <a:gd name="T88" fmla="*/ 2 w 144"/>
                    <a:gd name="T89" fmla="*/ 126 h 1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150"/>
                    <a:gd name="T137" fmla="*/ 144 w 144"/>
                    <a:gd name="T138" fmla="*/ 150 h 1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150">
                      <a:moveTo>
                        <a:pt x="2" y="126"/>
                      </a:moveTo>
                      <a:lnTo>
                        <a:pt x="7" y="123"/>
                      </a:lnTo>
                      <a:lnTo>
                        <a:pt x="10" y="121"/>
                      </a:lnTo>
                      <a:lnTo>
                        <a:pt x="14" y="119"/>
                      </a:lnTo>
                      <a:lnTo>
                        <a:pt x="17" y="117"/>
                      </a:lnTo>
                      <a:lnTo>
                        <a:pt x="19" y="114"/>
                      </a:lnTo>
                      <a:lnTo>
                        <a:pt x="22" y="113"/>
                      </a:lnTo>
                      <a:lnTo>
                        <a:pt x="24" y="112"/>
                      </a:lnTo>
                      <a:lnTo>
                        <a:pt x="26" y="111"/>
                      </a:lnTo>
                      <a:lnTo>
                        <a:pt x="26" y="110"/>
                      </a:lnTo>
                      <a:lnTo>
                        <a:pt x="27" y="109"/>
                      </a:lnTo>
                      <a:lnTo>
                        <a:pt x="29" y="105"/>
                      </a:lnTo>
                      <a:lnTo>
                        <a:pt x="33" y="99"/>
                      </a:lnTo>
                      <a:lnTo>
                        <a:pt x="37" y="89"/>
                      </a:lnTo>
                      <a:lnTo>
                        <a:pt x="43" y="78"/>
                      </a:lnTo>
                      <a:lnTo>
                        <a:pt x="49" y="66"/>
                      </a:lnTo>
                      <a:lnTo>
                        <a:pt x="56" y="54"/>
                      </a:lnTo>
                      <a:lnTo>
                        <a:pt x="62" y="42"/>
                      </a:lnTo>
                      <a:lnTo>
                        <a:pt x="70" y="31"/>
                      </a:lnTo>
                      <a:lnTo>
                        <a:pt x="76" y="22"/>
                      </a:lnTo>
                      <a:lnTo>
                        <a:pt x="82" y="16"/>
                      </a:lnTo>
                      <a:lnTo>
                        <a:pt x="88" y="11"/>
                      </a:lnTo>
                      <a:lnTo>
                        <a:pt x="94" y="8"/>
                      </a:lnTo>
                      <a:lnTo>
                        <a:pt x="101" y="5"/>
                      </a:lnTo>
                      <a:lnTo>
                        <a:pt x="107" y="3"/>
                      </a:lnTo>
                      <a:lnTo>
                        <a:pt x="115" y="1"/>
                      </a:lnTo>
                      <a:lnTo>
                        <a:pt x="121" y="0"/>
                      </a:lnTo>
                      <a:lnTo>
                        <a:pt x="125" y="0"/>
                      </a:lnTo>
                      <a:lnTo>
                        <a:pt x="130" y="0"/>
                      </a:lnTo>
                      <a:lnTo>
                        <a:pt x="133" y="0"/>
                      </a:lnTo>
                      <a:lnTo>
                        <a:pt x="134" y="0"/>
                      </a:lnTo>
                      <a:lnTo>
                        <a:pt x="137" y="0"/>
                      </a:lnTo>
                      <a:lnTo>
                        <a:pt x="139" y="3"/>
                      </a:lnTo>
                      <a:lnTo>
                        <a:pt x="142" y="6"/>
                      </a:lnTo>
                      <a:lnTo>
                        <a:pt x="142" y="9"/>
                      </a:lnTo>
                      <a:lnTo>
                        <a:pt x="143" y="12"/>
                      </a:lnTo>
                      <a:lnTo>
                        <a:pt x="143" y="16"/>
                      </a:lnTo>
                      <a:lnTo>
                        <a:pt x="142" y="20"/>
                      </a:lnTo>
                      <a:lnTo>
                        <a:pt x="142" y="24"/>
                      </a:lnTo>
                      <a:lnTo>
                        <a:pt x="142" y="28"/>
                      </a:lnTo>
                      <a:lnTo>
                        <a:pt x="141" y="32"/>
                      </a:lnTo>
                      <a:lnTo>
                        <a:pt x="140" y="35"/>
                      </a:lnTo>
                      <a:lnTo>
                        <a:pt x="139" y="38"/>
                      </a:lnTo>
                      <a:lnTo>
                        <a:pt x="138" y="42"/>
                      </a:lnTo>
                      <a:lnTo>
                        <a:pt x="136" y="44"/>
                      </a:lnTo>
                      <a:lnTo>
                        <a:pt x="134" y="47"/>
                      </a:lnTo>
                      <a:lnTo>
                        <a:pt x="132" y="49"/>
                      </a:lnTo>
                      <a:lnTo>
                        <a:pt x="129" y="52"/>
                      </a:lnTo>
                      <a:lnTo>
                        <a:pt x="127" y="53"/>
                      </a:lnTo>
                      <a:lnTo>
                        <a:pt x="124" y="55"/>
                      </a:lnTo>
                      <a:lnTo>
                        <a:pt x="121" y="57"/>
                      </a:lnTo>
                      <a:lnTo>
                        <a:pt x="109" y="61"/>
                      </a:lnTo>
                      <a:lnTo>
                        <a:pt x="98" y="69"/>
                      </a:lnTo>
                      <a:lnTo>
                        <a:pt x="87" y="75"/>
                      </a:lnTo>
                      <a:lnTo>
                        <a:pt x="77" y="83"/>
                      </a:lnTo>
                      <a:lnTo>
                        <a:pt x="68" y="92"/>
                      </a:lnTo>
                      <a:lnTo>
                        <a:pt x="60" y="100"/>
                      </a:lnTo>
                      <a:lnTo>
                        <a:pt x="51" y="110"/>
                      </a:lnTo>
                      <a:lnTo>
                        <a:pt x="44" y="121"/>
                      </a:lnTo>
                      <a:lnTo>
                        <a:pt x="36" y="131"/>
                      </a:lnTo>
                      <a:lnTo>
                        <a:pt x="29" y="143"/>
                      </a:lnTo>
                      <a:lnTo>
                        <a:pt x="26" y="148"/>
                      </a:lnTo>
                      <a:lnTo>
                        <a:pt x="22" y="148"/>
                      </a:lnTo>
                      <a:lnTo>
                        <a:pt x="19" y="149"/>
                      </a:lnTo>
                      <a:lnTo>
                        <a:pt x="17" y="149"/>
                      </a:lnTo>
                      <a:lnTo>
                        <a:pt x="14" y="149"/>
                      </a:lnTo>
                      <a:lnTo>
                        <a:pt x="11" y="149"/>
                      </a:lnTo>
                      <a:lnTo>
                        <a:pt x="9" y="148"/>
                      </a:lnTo>
                      <a:lnTo>
                        <a:pt x="7" y="146"/>
                      </a:lnTo>
                      <a:lnTo>
                        <a:pt x="5" y="145"/>
                      </a:lnTo>
                      <a:lnTo>
                        <a:pt x="2" y="143"/>
                      </a:lnTo>
                      <a:lnTo>
                        <a:pt x="1" y="140"/>
                      </a:lnTo>
                      <a:lnTo>
                        <a:pt x="0" y="139"/>
                      </a:lnTo>
                      <a:lnTo>
                        <a:pt x="0" y="137"/>
                      </a:lnTo>
                      <a:lnTo>
                        <a:pt x="0" y="136"/>
                      </a:lnTo>
                      <a:lnTo>
                        <a:pt x="0" y="134"/>
                      </a:lnTo>
                      <a:lnTo>
                        <a:pt x="0" y="133"/>
                      </a:lnTo>
                      <a:lnTo>
                        <a:pt x="0" y="131"/>
                      </a:lnTo>
                      <a:lnTo>
                        <a:pt x="1" y="130"/>
                      </a:lnTo>
                      <a:lnTo>
                        <a:pt x="2" y="129"/>
                      </a:lnTo>
                      <a:lnTo>
                        <a:pt x="2" y="127"/>
                      </a:lnTo>
                      <a:lnTo>
                        <a:pt x="4" y="126"/>
                      </a:lnTo>
                      <a:lnTo>
                        <a:pt x="2" y="126"/>
                      </a:lnTo>
                    </a:path>
                  </a:pathLst>
                </a:custGeom>
                <a:solidFill>
                  <a:srgbClr val="FFE3E3"/>
                </a:solidFill>
                <a:ln w="9525" cap="rnd">
                  <a:noFill/>
                  <a:round/>
                  <a:headEnd/>
                  <a:tailEnd/>
                </a:ln>
              </p:spPr>
              <p:txBody>
                <a:bodyPr/>
                <a:lstStyle/>
                <a:p>
                  <a:endParaRPr lang="en-US"/>
                </a:p>
              </p:txBody>
            </p:sp>
            <p:sp>
              <p:nvSpPr>
                <p:cNvPr id="84836" name="Freeform 868"/>
                <p:cNvSpPr>
                  <a:spLocks noChangeAspect="1"/>
                </p:cNvSpPr>
                <p:nvPr/>
              </p:nvSpPr>
              <p:spPr bwMode="auto">
                <a:xfrm>
                  <a:off x="1891" y="2621"/>
                  <a:ext cx="144" cy="150"/>
                </a:xfrm>
                <a:custGeom>
                  <a:avLst/>
                  <a:gdLst>
                    <a:gd name="T0" fmla="*/ 7 w 144"/>
                    <a:gd name="T1" fmla="*/ 123 h 150"/>
                    <a:gd name="T2" fmla="*/ 14 w 144"/>
                    <a:gd name="T3" fmla="*/ 119 h 150"/>
                    <a:gd name="T4" fmla="*/ 19 w 144"/>
                    <a:gd name="T5" fmla="*/ 114 h 150"/>
                    <a:gd name="T6" fmla="*/ 24 w 144"/>
                    <a:gd name="T7" fmla="*/ 112 h 150"/>
                    <a:gd name="T8" fmla="*/ 26 w 144"/>
                    <a:gd name="T9" fmla="*/ 110 h 150"/>
                    <a:gd name="T10" fmla="*/ 27 w 144"/>
                    <a:gd name="T11" fmla="*/ 109 h 150"/>
                    <a:gd name="T12" fmla="*/ 33 w 144"/>
                    <a:gd name="T13" fmla="*/ 99 h 150"/>
                    <a:gd name="T14" fmla="*/ 43 w 144"/>
                    <a:gd name="T15" fmla="*/ 78 h 150"/>
                    <a:gd name="T16" fmla="*/ 56 w 144"/>
                    <a:gd name="T17" fmla="*/ 54 h 150"/>
                    <a:gd name="T18" fmla="*/ 70 w 144"/>
                    <a:gd name="T19" fmla="*/ 31 h 150"/>
                    <a:gd name="T20" fmla="*/ 82 w 144"/>
                    <a:gd name="T21" fmla="*/ 16 h 150"/>
                    <a:gd name="T22" fmla="*/ 88 w 144"/>
                    <a:gd name="T23" fmla="*/ 11 h 150"/>
                    <a:gd name="T24" fmla="*/ 101 w 144"/>
                    <a:gd name="T25" fmla="*/ 5 h 150"/>
                    <a:gd name="T26" fmla="*/ 115 w 144"/>
                    <a:gd name="T27" fmla="*/ 1 h 150"/>
                    <a:gd name="T28" fmla="*/ 125 w 144"/>
                    <a:gd name="T29" fmla="*/ 0 h 150"/>
                    <a:gd name="T30" fmla="*/ 133 w 144"/>
                    <a:gd name="T31" fmla="*/ 0 h 150"/>
                    <a:gd name="T32" fmla="*/ 134 w 144"/>
                    <a:gd name="T33" fmla="*/ 0 h 150"/>
                    <a:gd name="T34" fmla="*/ 139 w 144"/>
                    <a:gd name="T35" fmla="*/ 3 h 150"/>
                    <a:gd name="T36" fmla="*/ 142 w 144"/>
                    <a:gd name="T37" fmla="*/ 9 h 150"/>
                    <a:gd name="T38" fmla="*/ 143 w 144"/>
                    <a:gd name="T39" fmla="*/ 16 h 150"/>
                    <a:gd name="T40" fmla="*/ 142 w 144"/>
                    <a:gd name="T41" fmla="*/ 24 h 150"/>
                    <a:gd name="T42" fmla="*/ 141 w 144"/>
                    <a:gd name="T43" fmla="*/ 32 h 150"/>
                    <a:gd name="T44" fmla="*/ 140 w 144"/>
                    <a:gd name="T45" fmla="*/ 35 h 150"/>
                    <a:gd name="T46" fmla="*/ 138 w 144"/>
                    <a:gd name="T47" fmla="*/ 42 h 150"/>
                    <a:gd name="T48" fmla="*/ 134 w 144"/>
                    <a:gd name="T49" fmla="*/ 47 h 150"/>
                    <a:gd name="T50" fmla="*/ 129 w 144"/>
                    <a:gd name="T51" fmla="*/ 52 h 150"/>
                    <a:gd name="T52" fmla="*/ 124 w 144"/>
                    <a:gd name="T53" fmla="*/ 55 h 150"/>
                    <a:gd name="T54" fmla="*/ 121 w 144"/>
                    <a:gd name="T55" fmla="*/ 57 h 150"/>
                    <a:gd name="T56" fmla="*/ 98 w 144"/>
                    <a:gd name="T57" fmla="*/ 69 h 150"/>
                    <a:gd name="T58" fmla="*/ 77 w 144"/>
                    <a:gd name="T59" fmla="*/ 83 h 150"/>
                    <a:gd name="T60" fmla="*/ 60 w 144"/>
                    <a:gd name="T61" fmla="*/ 100 h 150"/>
                    <a:gd name="T62" fmla="*/ 44 w 144"/>
                    <a:gd name="T63" fmla="*/ 121 h 150"/>
                    <a:gd name="T64" fmla="*/ 29 w 144"/>
                    <a:gd name="T65" fmla="*/ 143 h 150"/>
                    <a:gd name="T66" fmla="*/ 26 w 144"/>
                    <a:gd name="T67" fmla="*/ 148 h 150"/>
                    <a:gd name="T68" fmla="*/ 19 w 144"/>
                    <a:gd name="T69" fmla="*/ 149 h 150"/>
                    <a:gd name="T70" fmla="*/ 14 w 144"/>
                    <a:gd name="T71" fmla="*/ 149 h 150"/>
                    <a:gd name="T72" fmla="*/ 9 w 144"/>
                    <a:gd name="T73" fmla="*/ 148 h 150"/>
                    <a:gd name="T74" fmla="*/ 5 w 144"/>
                    <a:gd name="T75" fmla="*/ 145 h 150"/>
                    <a:gd name="T76" fmla="*/ 1 w 144"/>
                    <a:gd name="T77" fmla="*/ 140 h 150"/>
                    <a:gd name="T78" fmla="*/ 0 w 144"/>
                    <a:gd name="T79" fmla="*/ 139 h 150"/>
                    <a:gd name="T80" fmla="*/ 0 w 144"/>
                    <a:gd name="T81" fmla="*/ 136 h 150"/>
                    <a:gd name="T82" fmla="*/ 0 w 144"/>
                    <a:gd name="T83" fmla="*/ 133 h 150"/>
                    <a:gd name="T84" fmla="*/ 1 w 144"/>
                    <a:gd name="T85" fmla="*/ 130 h 150"/>
                    <a:gd name="T86" fmla="*/ 2 w 144"/>
                    <a:gd name="T87" fmla="*/ 127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150"/>
                    <a:gd name="T134" fmla="*/ 144 w 144"/>
                    <a:gd name="T135" fmla="*/ 150 h 1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150">
                      <a:moveTo>
                        <a:pt x="2" y="126"/>
                      </a:moveTo>
                      <a:lnTo>
                        <a:pt x="7" y="123"/>
                      </a:lnTo>
                      <a:lnTo>
                        <a:pt x="10" y="121"/>
                      </a:lnTo>
                      <a:lnTo>
                        <a:pt x="14" y="119"/>
                      </a:lnTo>
                      <a:lnTo>
                        <a:pt x="17" y="117"/>
                      </a:lnTo>
                      <a:lnTo>
                        <a:pt x="19" y="114"/>
                      </a:lnTo>
                      <a:lnTo>
                        <a:pt x="22" y="113"/>
                      </a:lnTo>
                      <a:lnTo>
                        <a:pt x="24" y="112"/>
                      </a:lnTo>
                      <a:lnTo>
                        <a:pt x="26" y="111"/>
                      </a:lnTo>
                      <a:lnTo>
                        <a:pt x="26" y="110"/>
                      </a:lnTo>
                      <a:lnTo>
                        <a:pt x="27" y="109"/>
                      </a:lnTo>
                      <a:lnTo>
                        <a:pt x="29" y="105"/>
                      </a:lnTo>
                      <a:lnTo>
                        <a:pt x="33" y="99"/>
                      </a:lnTo>
                      <a:lnTo>
                        <a:pt x="37" y="89"/>
                      </a:lnTo>
                      <a:lnTo>
                        <a:pt x="43" y="78"/>
                      </a:lnTo>
                      <a:lnTo>
                        <a:pt x="49" y="66"/>
                      </a:lnTo>
                      <a:lnTo>
                        <a:pt x="56" y="54"/>
                      </a:lnTo>
                      <a:lnTo>
                        <a:pt x="62" y="42"/>
                      </a:lnTo>
                      <a:lnTo>
                        <a:pt x="70" y="31"/>
                      </a:lnTo>
                      <a:lnTo>
                        <a:pt x="76" y="22"/>
                      </a:lnTo>
                      <a:lnTo>
                        <a:pt x="82" y="16"/>
                      </a:lnTo>
                      <a:lnTo>
                        <a:pt x="88" y="11"/>
                      </a:lnTo>
                      <a:lnTo>
                        <a:pt x="94" y="8"/>
                      </a:lnTo>
                      <a:lnTo>
                        <a:pt x="101" y="5"/>
                      </a:lnTo>
                      <a:lnTo>
                        <a:pt x="107" y="3"/>
                      </a:lnTo>
                      <a:lnTo>
                        <a:pt x="115" y="1"/>
                      </a:lnTo>
                      <a:lnTo>
                        <a:pt x="121" y="0"/>
                      </a:lnTo>
                      <a:lnTo>
                        <a:pt x="125" y="0"/>
                      </a:lnTo>
                      <a:lnTo>
                        <a:pt x="130" y="0"/>
                      </a:lnTo>
                      <a:lnTo>
                        <a:pt x="133" y="0"/>
                      </a:lnTo>
                      <a:lnTo>
                        <a:pt x="134" y="0"/>
                      </a:lnTo>
                      <a:lnTo>
                        <a:pt x="137" y="0"/>
                      </a:lnTo>
                      <a:lnTo>
                        <a:pt x="139" y="3"/>
                      </a:lnTo>
                      <a:lnTo>
                        <a:pt x="142" y="6"/>
                      </a:lnTo>
                      <a:lnTo>
                        <a:pt x="142" y="9"/>
                      </a:lnTo>
                      <a:lnTo>
                        <a:pt x="143" y="12"/>
                      </a:lnTo>
                      <a:lnTo>
                        <a:pt x="143" y="16"/>
                      </a:lnTo>
                      <a:lnTo>
                        <a:pt x="142" y="20"/>
                      </a:lnTo>
                      <a:lnTo>
                        <a:pt x="142" y="24"/>
                      </a:lnTo>
                      <a:lnTo>
                        <a:pt x="142" y="28"/>
                      </a:lnTo>
                      <a:lnTo>
                        <a:pt x="141" y="32"/>
                      </a:lnTo>
                      <a:lnTo>
                        <a:pt x="140" y="35"/>
                      </a:lnTo>
                      <a:lnTo>
                        <a:pt x="139" y="38"/>
                      </a:lnTo>
                      <a:lnTo>
                        <a:pt x="138" y="42"/>
                      </a:lnTo>
                      <a:lnTo>
                        <a:pt x="136" y="44"/>
                      </a:lnTo>
                      <a:lnTo>
                        <a:pt x="134" y="47"/>
                      </a:lnTo>
                      <a:lnTo>
                        <a:pt x="132" y="49"/>
                      </a:lnTo>
                      <a:lnTo>
                        <a:pt x="129" y="52"/>
                      </a:lnTo>
                      <a:lnTo>
                        <a:pt x="127" y="53"/>
                      </a:lnTo>
                      <a:lnTo>
                        <a:pt x="124" y="55"/>
                      </a:lnTo>
                      <a:lnTo>
                        <a:pt x="121" y="57"/>
                      </a:lnTo>
                      <a:lnTo>
                        <a:pt x="109" y="61"/>
                      </a:lnTo>
                      <a:lnTo>
                        <a:pt x="98" y="69"/>
                      </a:lnTo>
                      <a:lnTo>
                        <a:pt x="87" y="75"/>
                      </a:lnTo>
                      <a:lnTo>
                        <a:pt x="77" y="83"/>
                      </a:lnTo>
                      <a:lnTo>
                        <a:pt x="68" y="92"/>
                      </a:lnTo>
                      <a:lnTo>
                        <a:pt x="60" y="100"/>
                      </a:lnTo>
                      <a:lnTo>
                        <a:pt x="51" y="110"/>
                      </a:lnTo>
                      <a:lnTo>
                        <a:pt x="44" y="121"/>
                      </a:lnTo>
                      <a:lnTo>
                        <a:pt x="36" y="131"/>
                      </a:lnTo>
                      <a:lnTo>
                        <a:pt x="29" y="143"/>
                      </a:lnTo>
                      <a:lnTo>
                        <a:pt x="26" y="148"/>
                      </a:lnTo>
                      <a:lnTo>
                        <a:pt x="22" y="148"/>
                      </a:lnTo>
                      <a:lnTo>
                        <a:pt x="19" y="149"/>
                      </a:lnTo>
                      <a:lnTo>
                        <a:pt x="17" y="149"/>
                      </a:lnTo>
                      <a:lnTo>
                        <a:pt x="14" y="149"/>
                      </a:lnTo>
                      <a:lnTo>
                        <a:pt x="11" y="149"/>
                      </a:lnTo>
                      <a:lnTo>
                        <a:pt x="9" y="148"/>
                      </a:lnTo>
                      <a:lnTo>
                        <a:pt x="7" y="146"/>
                      </a:lnTo>
                      <a:lnTo>
                        <a:pt x="5" y="145"/>
                      </a:lnTo>
                      <a:lnTo>
                        <a:pt x="2" y="143"/>
                      </a:lnTo>
                      <a:lnTo>
                        <a:pt x="1" y="140"/>
                      </a:lnTo>
                      <a:lnTo>
                        <a:pt x="0" y="139"/>
                      </a:lnTo>
                      <a:lnTo>
                        <a:pt x="0" y="137"/>
                      </a:lnTo>
                      <a:lnTo>
                        <a:pt x="0" y="136"/>
                      </a:lnTo>
                      <a:lnTo>
                        <a:pt x="0" y="134"/>
                      </a:lnTo>
                      <a:lnTo>
                        <a:pt x="0" y="133"/>
                      </a:lnTo>
                      <a:lnTo>
                        <a:pt x="0" y="131"/>
                      </a:lnTo>
                      <a:lnTo>
                        <a:pt x="1" y="130"/>
                      </a:lnTo>
                      <a:lnTo>
                        <a:pt x="2" y="129"/>
                      </a:lnTo>
                      <a:lnTo>
                        <a:pt x="2" y="127"/>
                      </a:lnTo>
                      <a:lnTo>
                        <a:pt x="4" y="126"/>
                      </a:lnTo>
                    </a:path>
                  </a:pathLst>
                </a:custGeom>
                <a:noFill/>
                <a:ln w="12700" cap="rnd">
                  <a:solidFill>
                    <a:srgbClr val="000000"/>
                  </a:solidFill>
                  <a:round/>
                  <a:headEnd type="none" w="sm" len="sm"/>
                  <a:tailEnd type="none" w="sm" len="sm"/>
                </a:ln>
              </p:spPr>
              <p:txBody>
                <a:bodyPr/>
                <a:lstStyle/>
                <a:p>
                  <a:endParaRPr lang="en-US"/>
                </a:p>
              </p:txBody>
            </p:sp>
            <p:sp>
              <p:nvSpPr>
                <p:cNvPr id="84837" name="Freeform 869"/>
                <p:cNvSpPr>
                  <a:spLocks noChangeAspect="1"/>
                </p:cNvSpPr>
                <p:nvPr/>
              </p:nvSpPr>
              <p:spPr bwMode="auto">
                <a:xfrm>
                  <a:off x="565" y="1436"/>
                  <a:ext cx="1972" cy="1656"/>
                </a:xfrm>
                <a:custGeom>
                  <a:avLst/>
                  <a:gdLst>
                    <a:gd name="T0" fmla="*/ 1204 w 1975"/>
                    <a:gd name="T1" fmla="*/ 1385 h 1656"/>
                    <a:gd name="T2" fmla="*/ 1323 w 1975"/>
                    <a:gd name="T3" fmla="*/ 1305 h 1656"/>
                    <a:gd name="T4" fmla="*/ 1356 w 1975"/>
                    <a:gd name="T5" fmla="*/ 1247 h 1656"/>
                    <a:gd name="T6" fmla="*/ 1442 w 1975"/>
                    <a:gd name="T7" fmla="*/ 1192 h 1656"/>
                    <a:gd name="T8" fmla="*/ 1454 w 1975"/>
                    <a:gd name="T9" fmla="*/ 1231 h 1656"/>
                    <a:gd name="T10" fmla="*/ 1448 w 1975"/>
                    <a:gd name="T11" fmla="*/ 1322 h 1656"/>
                    <a:gd name="T12" fmla="*/ 1494 w 1975"/>
                    <a:gd name="T13" fmla="*/ 1347 h 1656"/>
                    <a:gd name="T14" fmla="*/ 1515 w 1975"/>
                    <a:gd name="T15" fmla="*/ 1360 h 1656"/>
                    <a:gd name="T16" fmla="*/ 1528 w 1975"/>
                    <a:gd name="T17" fmla="*/ 1403 h 1656"/>
                    <a:gd name="T18" fmla="*/ 1579 w 1975"/>
                    <a:gd name="T19" fmla="*/ 1407 h 1656"/>
                    <a:gd name="T20" fmla="*/ 1681 w 1975"/>
                    <a:gd name="T21" fmla="*/ 1540 h 1656"/>
                    <a:gd name="T22" fmla="*/ 1870 w 1975"/>
                    <a:gd name="T23" fmla="*/ 1432 h 1656"/>
                    <a:gd name="T24" fmla="*/ 1883 w 1975"/>
                    <a:gd name="T25" fmla="*/ 1358 h 1656"/>
                    <a:gd name="T26" fmla="*/ 1910 w 1975"/>
                    <a:gd name="T27" fmla="*/ 1322 h 1656"/>
                    <a:gd name="T28" fmla="*/ 1919 w 1975"/>
                    <a:gd name="T29" fmla="*/ 1228 h 1656"/>
                    <a:gd name="T30" fmla="*/ 1933 w 1975"/>
                    <a:gd name="T31" fmla="*/ 1181 h 1656"/>
                    <a:gd name="T32" fmla="*/ 1969 w 1975"/>
                    <a:gd name="T33" fmla="*/ 1069 h 1656"/>
                    <a:gd name="T34" fmla="*/ 1950 w 1975"/>
                    <a:gd name="T35" fmla="*/ 958 h 1656"/>
                    <a:gd name="T36" fmla="*/ 1974 w 1975"/>
                    <a:gd name="T37" fmla="*/ 872 h 1656"/>
                    <a:gd name="T38" fmla="*/ 1955 w 1975"/>
                    <a:gd name="T39" fmla="*/ 801 h 1656"/>
                    <a:gd name="T40" fmla="*/ 1970 w 1975"/>
                    <a:gd name="T41" fmla="*/ 701 h 1656"/>
                    <a:gd name="T42" fmla="*/ 1913 w 1975"/>
                    <a:gd name="T43" fmla="*/ 601 h 1656"/>
                    <a:gd name="T44" fmla="*/ 1924 w 1975"/>
                    <a:gd name="T45" fmla="*/ 520 h 1656"/>
                    <a:gd name="T46" fmla="*/ 1842 w 1975"/>
                    <a:gd name="T47" fmla="*/ 375 h 1656"/>
                    <a:gd name="T48" fmla="*/ 1767 w 1975"/>
                    <a:gd name="T49" fmla="*/ 308 h 1656"/>
                    <a:gd name="T50" fmla="*/ 1668 w 1975"/>
                    <a:gd name="T51" fmla="*/ 244 h 1656"/>
                    <a:gd name="T52" fmla="*/ 1637 w 1975"/>
                    <a:gd name="T53" fmla="*/ 222 h 1656"/>
                    <a:gd name="T54" fmla="*/ 1574 w 1975"/>
                    <a:gd name="T55" fmla="*/ 152 h 1656"/>
                    <a:gd name="T56" fmla="*/ 1436 w 1975"/>
                    <a:gd name="T57" fmla="*/ 95 h 1656"/>
                    <a:gd name="T58" fmla="*/ 1326 w 1975"/>
                    <a:gd name="T59" fmla="*/ 58 h 1656"/>
                    <a:gd name="T60" fmla="*/ 1223 w 1975"/>
                    <a:gd name="T61" fmla="*/ 29 h 1656"/>
                    <a:gd name="T62" fmla="*/ 1081 w 1975"/>
                    <a:gd name="T63" fmla="*/ 1 h 1656"/>
                    <a:gd name="T64" fmla="*/ 936 w 1975"/>
                    <a:gd name="T65" fmla="*/ 5 h 1656"/>
                    <a:gd name="T66" fmla="*/ 831 w 1975"/>
                    <a:gd name="T67" fmla="*/ 27 h 1656"/>
                    <a:gd name="T68" fmla="*/ 727 w 1975"/>
                    <a:gd name="T69" fmla="*/ 25 h 1656"/>
                    <a:gd name="T70" fmla="*/ 437 w 1975"/>
                    <a:gd name="T71" fmla="*/ 96 h 1656"/>
                    <a:gd name="T72" fmla="*/ 354 w 1975"/>
                    <a:gd name="T73" fmla="*/ 155 h 1656"/>
                    <a:gd name="T74" fmla="*/ 182 w 1975"/>
                    <a:gd name="T75" fmla="*/ 333 h 1656"/>
                    <a:gd name="T76" fmla="*/ 156 w 1975"/>
                    <a:gd name="T77" fmla="*/ 435 h 1656"/>
                    <a:gd name="T78" fmla="*/ 93 w 1975"/>
                    <a:gd name="T79" fmla="*/ 528 h 1656"/>
                    <a:gd name="T80" fmla="*/ 93 w 1975"/>
                    <a:gd name="T81" fmla="*/ 582 h 1656"/>
                    <a:gd name="T82" fmla="*/ 47 w 1975"/>
                    <a:gd name="T83" fmla="*/ 653 h 1656"/>
                    <a:gd name="T84" fmla="*/ 68 w 1975"/>
                    <a:gd name="T85" fmla="*/ 749 h 1656"/>
                    <a:gd name="T86" fmla="*/ 0 w 1975"/>
                    <a:gd name="T87" fmla="*/ 884 h 1656"/>
                    <a:gd name="T88" fmla="*/ 22 w 1975"/>
                    <a:gd name="T89" fmla="*/ 974 h 1656"/>
                    <a:gd name="T90" fmla="*/ 48 w 1975"/>
                    <a:gd name="T91" fmla="*/ 1192 h 1656"/>
                    <a:gd name="T92" fmla="*/ 106 w 1975"/>
                    <a:gd name="T93" fmla="*/ 1308 h 1656"/>
                    <a:gd name="T94" fmla="*/ 253 w 1975"/>
                    <a:gd name="T95" fmla="*/ 1462 h 1656"/>
                    <a:gd name="T96" fmla="*/ 337 w 1975"/>
                    <a:gd name="T97" fmla="*/ 1522 h 1656"/>
                    <a:gd name="T98" fmla="*/ 469 w 1975"/>
                    <a:gd name="T99" fmla="*/ 1608 h 1656"/>
                    <a:gd name="T100" fmla="*/ 556 w 1975"/>
                    <a:gd name="T101" fmla="*/ 1624 h 1656"/>
                    <a:gd name="T102" fmla="*/ 660 w 1975"/>
                    <a:gd name="T103" fmla="*/ 1654 h 1656"/>
                    <a:gd name="T104" fmla="*/ 836 w 1975"/>
                    <a:gd name="T105" fmla="*/ 1629 h 1656"/>
                    <a:gd name="T106" fmla="*/ 932 w 1975"/>
                    <a:gd name="T107" fmla="*/ 1502 h 1656"/>
                    <a:gd name="T108" fmla="*/ 915 w 1975"/>
                    <a:gd name="T109" fmla="*/ 1429 h 1656"/>
                    <a:gd name="T110" fmla="*/ 992 w 1975"/>
                    <a:gd name="T111" fmla="*/ 1380 h 1656"/>
                    <a:gd name="T112" fmla="*/ 927 w 1975"/>
                    <a:gd name="T113" fmla="*/ 1232 h 1656"/>
                    <a:gd name="T114" fmla="*/ 964 w 1975"/>
                    <a:gd name="T115" fmla="*/ 1206 h 1656"/>
                    <a:gd name="T116" fmla="*/ 1049 w 1975"/>
                    <a:gd name="T117" fmla="*/ 1268 h 1656"/>
                    <a:gd name="T118" fmla="*/ 1082 w 1975"/>
                    <a:gd name="T119" fmla="*/ 1303 h 1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75"/>
                    <a:gd name="T181" fmla="*/ 0 h 1656"/>
                    <a:gd name="T182" fmla="*/ 1975 w 1975"/>
                    <a:gd name="T183" fmla="*/ 1656 h 16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75" h="1656">
                      <a:moveTo>
                        <a:pt x="1133" y="1331"/>
                      </a:moveTo>
                      <a:lnTo>
                        <a:pt x="1142" y="1338"/>
                      </a:lnTo>
                      <a:lnTo>
                        <a:pt x="1150" y="1346"/>
                      </a:lnTo>
                      <a:lnTo>
                        <a:pt x="1157" y="1353"/>
                      </a:lnTo>
                      <a:lnTo>
                        <a:pt x="1164" y="1360"/>
                      </a:lnTo>
                      <a:lnTo>
                        <a:pt x="1171" y="1368"/>
                      </a:lnTo>
                      <a:lnTo>
                        <a:pt x="1178" y="1374"/>
                      </a:lnTo>
                      <a:lnTo>
                        <a:pt x="1186" y="1380"/>
                      </a:lnTo>
                      <a:lnTo>
                        <a:pt x="1194" y="1383"/>
                      </a:lnTo>
                      <a:lnTo>
                        <a:pt x="1204" y="1385"/>
                      </a:lnTo>
                      <a:lnTo>
                        <a:pt x="1216" y="1383"/>
                      </a:lnTo>
                      <a:lnTo>
                        <a:pt x="1235" y="1377"/>
                      </a:lnTo>
                      <a:lnTo>
                        <a:pt x="1254" y="1369"/>
                      </a:lnTo>
                      <a:lnTo>
                        <a:pt x="1270" y="1359"/>
                      </a:lnTo>
                      <a:lnTo>
                        <a:pt x="1286" y="1348"/>
                      </a:lnTo>
                      <a:lnTo>
                        <a:pt x="1297" y="1335"/>
                      </a:lnTo>
                      <a:lnTo>
                        <a:pt x="1308" y="1324"/>
                      </a:lnTo>
                      <a:lnTo>
                        <a:pt x="1317" y="1314"/>
                      </a:lnTo>
                      <a:lnTo>
                        <a:pt x="1323" y="1305"/>
                      </a:lnTo>
                      <a:lnTo>
                        <a:pt x="1327" y="1300"/>
                      </a:lnTo>
                      <a:lnTo>
                        <a:pt x="1328" y="1297"/>
                      </a:lnTo>
                      <a:lnTo>
                        <a:pt x="1328" y="1296"/>
                      </a:lnTo>
                      <a:lnTo>
                        <a:pt x="1331" y="1292"/>
                      </a:lnTo>
                      <a:lnTo>
                        <a:pt x="1334" y="1286"/>
                      </a:lnTo>
                      <a:lnTo>
                        <a:pt x="1337" y="1277"/>
                      </a:lnTo>
                      <a:lnTo>
                        <a:pt x="1343" y="1268"/>
                      </a:lnTo>
                      <a:lnTo>
                        <a:pt x="1349" y="1257"/>
                      </a:lnTo>
                      <a:lnTo>
                        <a:pt x="1356" y="1247"/>
                      </a:lnTo>
                      <a:lnTo>
                        <a:pt x="1364" y="1237"/>
                      </a:lnTo>
                      <a:lnTo>
                        <a:pt x="1373" y="1227"/>
                      </a:lnTo>
                      <a:lnTo>
                        <a:pt x="1383" y="1219"/>
                      </a:lnTo>
                      <a:lnTo>
                        <a:pt x="1391" y="1213"/>
                      </a:lnTo>
                      <a:lnTo>
                        <a:pt x="1400" y="1207"/>
                      </a:lnTo>
                      <a:lnTo>
                        <a:pt x="1411" y="1203"/>
                      </a:lnTo>
                      <a:lnTo>
                        <a:pt x="1422" y="1198"/>
                      </a:lnTo>
                      <a:lnTo>
                        <a:pt x="1432" y="1195"/>
                      </a:lnTo>
                      <a:lnTo>
                        <a:pt x="1442" y="1192"/>
                      </a:lnTo>
                      <a:lnTo>
                        <a:pt x="1451" y="1189"/>
                      </a:lnTo>
                      <a:lnTo>
                        <a:pt x="1458" y="1187"/>
                      </a:lnTo>
                      <a:lnTo>
                        <a:pt x="1463" y="1186"/>
                      </a:lnTo>
                      <a:lnTo>
                        <a:pt x="1467" y="1185"/>
                      </a:lnTo>
                      <a:lnTo>
                        <a:pt x="1469" y="1187"/>
                      </a:lnTo>
                      <a:lnTo>
                        <a:pt x="1469" y="1194"/>
                      </a:lnTo>
                      <a:lnTo>
                        <a:pt x="1465" y="1203"/>
                      </a:lnTo>
                      <a:lnTo>
                        <a:pt x="1460" y="1216"/>
                      </a:lnTo>
                      <a:lnTo>
                        <a:pt x="1454" y="1231"/>
                      </a:lnTo>
                      <a:lnTo>
                        <a:pt x="1448" y="1246"/>
                      </a:lnTo>
                      <a:lnTo>
                        <a:pt x="1442" y="1261"/>
                      </a:lnTo>
                      <a:lnTo>
                        <a:pt x="1439" y="1277"/>
                      </a:lnTo>
                      <a:lnTo>
                        <a:pt x="1437" y="1290"/>
                      </a:lnTo>
                      <a:lnTo>
                        <a:pt x="1438" y="1301"/>
                      </a:lnTo>
                      <a:lnTo>
                        <a:pt x="1440" y="1305"/>
                      </a:lnTo>
                      <a:lnTo>
                        <a:pt x="1442" y="1312"/>
                      </a:lnTo>
                      <a:lnTo>
                        <a:pt x="1444" y="1317"/>
                      </a:lnTo>
                      <a:lnTo>
                        <a:pt x="1448" y="1322"/>
                      </a:lnTo>
                      <a:lnTo>
                        <a:pt x="1451" y="1329"/>
                      </a:lnTo>
                      <a:lnTo>
                        <a:pt x="1456" y="1334"/>
                      </a:lnTo>
                      <a:lnTo>
                        <a:pt x="1461" y="1340"/>
                      </a:lnTo>
                      <a:lnTo>
                        <a:pt x="1467" y="1343"/>
                      </a:lnTo>
                      <a:lnTo>
                        <a:pt x="1472" y="1346"/>
                      </a:lnTo>
                      <a:lnTo>
                        <a:pt x="1479" y="1348"/>
                      </a:lnTo>
                      <a:lnTo>
                        <a:pt x="1486" y="1348"/>
                      </a:lnTo>
                      <a:lnTo>
                        <a:pt x="1490" y="1348"/>
                      </a:lnTo>
                      <a:lnTo>
                        <a:pt x="1494" y="1347"/>
                      </a:lnTo>
                      <a:lnTo>
                        <a:pt x="1496" y="1347"/>
                      </a:lnTo>
                      <a:lnTo>
                        <a:pt x="1500" y="1347"/>
                      </a:lnTo>
                      <a:lnTo>
                        <a:pt x="1502" y="1348"/>
                      </a:lnTo>
                      <a:lnTo>
                        <a:pt x="1504" y="1348"/>
                      </a:lnTo>
                      <a:lnTo>
                        <a:pt x="1505" y="1349"/>
                      </a:lnTo>
                      <a:lnTo>
                        <a:pt x="1506" y="1349"/>
                      </a:lnTo>
                      <a:lnTo>
                        <a:pt x="1508" y="1351"/>
                      </a:lnTo>
                      <a:lnTo>
                        <a:pt x="1513" y="1356"/>
                      </a:lnTo>
                      <a:lnTo>
                        <a:pt x="1515" y="1360"/>
                      </a:lnTo>
                      <a:lnTo>
                        <a:pt x="1517" y="1365"/>
                      </a:lnTo>
                      <a:lnTo>
                        <a:pt x="1517" y="1368"/>
                      </a:lnTo>
                      <a:lnTo>
                        <a:pt x="1517" y="1372"/>
                      </a:lnTo>
                      <a:lnTo>
                        <a:pt x="1516" y="1376"/>
                      </a:lnTo>
                      <a:lnTo>
                        <a:pt x="1516" y="1380"/>
                      </a:lnTo>
                      <a:lnTo>
                        <a:pt x="1517" y="1385"/>
                      </a:lnTo>
                      <a:lnTo>
                        <a:pt x="1519" y="1391"/>
                      </a:lnTo>
                      <a:lnTo>
                        <a:pt x="1523" y="1397"/>
                      </a:lnTo>
                      <a:lnTo>
                        <a:pt x="1528" y="1403"/>
                      </a:lnTo>
                      <a:lnTo>
                        <a:pt x="1534" y="1406"/>
                      </a:lnTo>
                      <a:lnTo>
                        <a:pt x="1542" y="1409"/>
                      </a:lnTo>
                      <a:lnTo>
                        <a:pt x="1550" y="1410"/>
                      </a:lnTo>
                      <a:lnTo>
                        <a:pt x="1557" y="1411"/>
                      </a:lnTo>
                      <a:lnTo>
                        <a:pt x="1564" y="1410"/>
                      </a:lnTo>
                      <a:lnTo>
                        <a:pt x="1570" y="1409"/>
                      </a:lnTo>
                      <a:lnTo>
                        <a:pt x="1576" y="1408"/>
                      </a:lnTo>
                      <a:lnTo>
                        <a:pt x="1578" y="1408"/>
                      </a:lnTo>
                      <a:lnTo>
                        <a:pt x="1579" y="1407"/>
                      </a:lnTo>
                      <a:lnTo>
                        <a:pt x="1579" y="1411"/>
                      </a:lnTo>
                      <a:lnTo>
                        <a:pt x="1577" y="1421"/>
                      </a:lnTo>
                      <a:lnTo>
                        <a:pt x="1577" y="1435"/>
                      </a:lnTo>
                      <a:lnTo>
                        <a:pt x="1577" y="1453"/>
                      </a:lnTo>
                      <a:lnTo>
                        <a:pt x="1581" y="1472"/>
                      </a:lnTo>
                      <a:lnTo>
                        <a:pt x="1588" y="1492"/>
                      </a:lnTo>
                      <a:lnTo>
                        <a:pt x="1601" y="1510"/>
                      </a:lnTo>
                      <a:lnTo>
                        <a:pt x="1620" y="1525"/>
                      </a:lnTo>
                      <a:lnTo>
                        <a:pt x="1646" y="1536"/>
                      </a:lnTo>
                      <a:lnTo>
                        <a:pt x="1681" y="1540"/>
                      </a:lnTo>
                      <a:lnTo>
                        <a:pt x="1705" y="1539"/>
                      </a:lnTo>
                      <a:lnTo>
                        <a:pt x="1730" y="1532"/>
                      </a:lnTo>
                      <a:lnTo>
                        <a:pt x="1757" y="1522"/>
                      </a:lnTo>
                      <a:lnTo>
                        <a:pt x="1781" y="1508"/>
                      </a:lnTo>
                      <a:lnTo>
                        <a:pt x="1804" y="1493"/>
                      </a:lnTo>
                      <a:lnTo>
                        <a:pt x="1825" y="1476"/>
                      </a:lnTo>
                      <a:lnTo>
                        <a:pt x="1844" y="1460"/>
                      </a:lnTo>
                      <a:lnTo>
                        <a:pt x="1859" y="1445"/>
                      </a:lnTo>
                      <a:lnTo>
                        <a:pt x="1870" y="1432"/>
                      </a:lnTo>
                      <a:lnTo>
                        <a:pt x="1876" y="1422"/>
                      </a:lnTo>
                      <a:lnTo>
                        <a:pt x="1879" y="1414"/>
                      </a:lnTo>
                      <a:lnTo>
                        <a:pt x="1882" y="1406"/>
                      </a:lnTo>
                      <a:lnTo>
                        <a:pt x="1883" y="1397"/>
                      </a:lnTo>
                      <a:lnTo>
                        <a:pt x="1884" y="1387"/>
                      </a:lnTo>
                      <a:lnTo>
                        <a:pt x="1884" y="1378"/>
                      </a:lnTo>
                      <a:lnTo>
                        <a:pt x="1884" y="1370"/>
                      </a:lnTo>
                      <a:lnTo>
                        <a:pt x="1883" y="1363"/>
                      </a:lnTo>
                      <a:lnTo>
                        <a:pt x="1883" y="1358"/>
                      </a:lnTo>
                      <a:lnTo>
                        <a:pt x="1883" y="1354"/>
                      </a:lnTo>
                      <a:lnTo>
                        <a:pt x="1883" y="1352"/>
                      </a:lnTo>
                      <a:lnTo>
                        <a:pt x="1883" y="1351"/>
                      </a:lnTo>
                      <a:lnTo>
                        <a:pt x="1886" y="1349"/>
                      </a:lnTo>
                      <a:lnTo>
                        <a:pt x="1890" y="1346"/>
                      </a:lnTo>
                      <a:lnTo>
                        <a:pt x="1894" y="1341"/>
                      </a:lnTo>
                      <a:lnTo>
                        <a:pt x="1900" y="1335"/>
                      </a:lnTo>
                      <a:lnTo>
                        <a:pt x="1905" y="1329"/>
                      </a:lnTo>
                      <a:lnTo>
                        <a:pt x="1910" y="1322"/>
                      </a:lnTo>
                      <a:lnTo>
                        <a:pt x="1916" y="1314"/>
                      </a:lnTo>
                      <a:lnTo>
                        <a:pt x="1920" y="1306"/>
                      </a:lnTo>
                      <a:lnTo>
                        <a:pt x="1924" y="1298"/>
                      </a:lnTo>
                      <a:lnTo>
                        <a:pt x="1927" y="1286"/>
                      </a:lnTo>
                      <a:lnTo>
                        <a:pt x="1928" y="1274"/>
                      </a:lnTo>
                      <a:lnTo>
                        <a:pt x="1927" y="1261"/>
                      </a:lnTo>
                      <a:lnTo>
                        <a:pt x="1925" y="1249"/>
                      </a:lnTo>
                      <a:lnTo>
                        <a:pt x="1922" y="1238"/>
                      </a:lnTo>
                      <a:lnTo>
                        <a:pt x="1919" y="1228"/>
                      </a:lnTo>
                      <a:lnTo>
                        <a:pt x="1916" y="1220"/>
                      </a:lnTo>
                      <a:lnTo>
                        <a:pt x="1913" y="1213"/>
                      </a:lnTo>
                      <a:lnTo>
                        <a:pt x="1910" y="1209"/>
                      </a:lnTo>
                      <a:lnTo>
                        <a:pt x="1910" y="1207"/>
                      </a:lnTo>
                      <a:lnTo>
                        <a:pt x="1910" y="1206"/>
                      </a:lnTo>
                      <a:lnTo>
                        <a:pt x="1914" y="1203"/>
                      </a:lnTo>
                      <a:lnTo>
                        <a:pt x="1919" y="1197"/>
                      </a:lnTo>
                      <a:lnTo>
                        <a:pt x="1926" y="1190"/>
                      </a:lnTo>
                      <a:lnTo>
                        <a:pt x="1933" y="1181"/>
                      </a:lnTo>
                      <a:lnTo>
                        <a:pt x="1940" y="1170"/>
                      </a:lnTo>
                      <a:lnTo>
                        <a:pt x="1947" y="1158"/>
                      </a:lnTo>
                      <a:lnTo>
                        <a:pt x="1954" y="1145"/>
                      </a:lnTo>
                      <a:lnTo>
                        <a:pt x="1959" y="1130"/>
                      </a:lnTo>
                      <a:lnTo>
                        <a:pt x="1964" y="1115"/>
                      </a:lnTo>
                      <a:lnTo>
                        <a:pt x="1965" y="1104"/>
                      </a:lnTo>
                      <a:lnTo>
                        <a:pt x="1967" y="1092"/>
                      </a:lnTo>
                      <a:lnTo>
                        <a:pt x="1968" y="1079"/>
                      </a:lnTo>
                      <a:lnTo>
                        <a:pt x="1969" y="1069"/>
                      </a:lnTo>
                      <a:lnTo>
                        <a:pt x="1969" y="1058"/>
                      </a:lnTo>
                      <a:lnTo>
                        <a:pt x="1969" y="1048"/>
                      </a:lnTo>
                      <a:lnTo>
                        <a:pt x="1968" y="1040"/>
                      </a:lnTo>
                      <a:lnTo>
                        <a:pt x="1968" y="1034"/>
                      </a:lnTo>
                      <a:lnTo>
                        <a:pt x="1968" y="1029"/>
                      </a:lnTo>
                      <a:lnTo>
                        <a:pt x="1968" y="1027"/>
                      </a:lnTo>
                      <a:lnTo>
                        <a:pt x="1947" y="962"/>
                      </a:lnTo>
                      <a:lnTo>
                        <a:pt x="1950" y="958"/>
                      </a:lnTo>
                      <a:lnTo>
                        <a:pt x="1953" y="953"/>
                      </a:lnTo>
                      <a:lnTo>
                        <a:pt x="1956" y="945"/>
                      </a:lnTo>
                      <a:lnTo>
                        <a:pt x="1959" y="937"/>
                      </a:lnTo>
                      <a:lnTo>
                        <a:pt x="1964" y="927"/>
                      </a:lnTo>
                      <a:lnTo>
                        <a:pt x="1967" y="917"/>
                      </a:lnTo>
                      <a:lnTo>
                        <a:pt x="1970" y="907"/>
                      </a:lnTo>
                      <a:lnTo>
                        <a:pt x="1973" y="895"/>
                      </a:lnTo>
                      <a:lnTo>
                        <a:pt x="1974" y="884"/>
                      </a:lnTo>
                      <a:lnTo>
                        <a:pt x="1974" y="872"/>
                      </a:lnTo>
                      <a:lnTo>
                        <a:pt x="1974" y="862"/>
                      </a:lnTo>
                      <a:lnTo>
                        <a:pt x="1971" y="850"/>
                      </a:lnTo>
                      <a:lnTo>
                        <a:pt x="1968" y="840"/>
                      </a:lnTo>
                      <a:lnTo>
                        <a:pt x="1964" y="830"/>
                      </a:lnTo>
                      <a:lnTo>
                        <a:pt x="1962" y="821"/>
                      </a:lnTo>
                      <a:lnTo>
                        <a:pt x="1959" y="813"/>
                      </a:lnTo>
                      <a:lnTo>
                        <a:pt x="1956" y="807"/>
                      </a:lnTo>
                      <a:lnTo>
                        <a:pt x="1955" y="803"/>
                      </a:lnTo>
                      <a:lnTo>
                        <a:pt x="1955" y="801"/>
                      </a:lnTo>
                      <a:lnTo>
                        <a:pt x="1955" y="800"/>
                      </a:lnTo>
                      <a:lnTo>
                        <a:pt x="1956" y="795"/>
                      </a:lnTo>
                      <a:lnTo>
                        <a:pt x="1959" y="787"/>
                      </a:lnTo>
                      <a:lnTo>
                        <a:pt x="1962" y="777"/>
                      </a:lnTo>
                      <a:lnTo>
                        <a:pt x="1965" y="765"/>
                      </a:lnTo>
                      <a:lnTo>
                        <a:pt x="1968" y="753"/>
                      </a:lnTo>
                      <a:lnTo>
                        <a:pt x="1970" y="738"/>
                      </a:lnTo>
                      <a:lnTo>
                        <a:pt x="1972" y="726"/>
                      </a:lnTo>
                      <a:lnTo>
                        <a:pt x="1972" y="713"/>
                      </a:lnTo>
                      <a:lnTo>
                        <a:pt x="1970" y="701"/>
                      </a:lnTo>
                      <a:lnTo>
                        <a:pt x="1966" y="690"/>
                      </a:lnTo>
                      <a:lnTo>
                        <a:pt x="1961" y="676"/>
                      </a:lnTo>
                      <a:lnTo>
                        <a:pt x="1953" y="664"/>
                      </a:lnTo>
                      <a:lnTo>
                        <a:pt x="1946" y="650"/>
                      </a:lnTo>
                      <a:lnTo>
                        <a:pt x="1937" y="636"/>
                      </a:lnTo>
                      <a:lnTo>
                        <a:pt x="1929" y="625"/>
                      </a:lnTo>
                      <a:lnTo>
                        <a:pt x="1922" y="613"/>
                      </a:lnTo>
                      <a:lnTo>
                        <a:pt x="1917" y="606"/>
                      </a:lnTo>
                      <a:lnTo>
                        <a:pt x="1913" y="601"/>
                      </a:lnTo>
                      <a:lnTo>
                        <a:pt x="1911" y="599"/>
                      </a:lnTo>
                      <a:lnTo>
                        <a:pt x="1912" y="597"/>
                      </a:lnTo>
                      <a:lnTo>
                        <a:pt x="1913" y="593"/>
                      </a:lnTo>
                      <a:lnTo>
                        <a:pt x="1916" y="584"/>
                      </a:lnTo>
                      <a:lnTo>
                        <a:pt x="1918" y="575"/>
                      </a:lnTo>
                      <a:lnTo>
                        <a:pt x="1920" y="564"/>
                      </a:lnTo>
                      <a:lnTo>
                        <a:pt x="1922" y="550"/>
                      </a:lnTo>
                      <a:lnTo>
                        <a:pt x="1924" y="535"/>
                      </a:lnTo>
                      <a:lnTo>
                        <a:pt x="1924" y="520"/>
                      </a:lnTo>
                      <a:lnTo>
                        <a:pt x="1923" y="503"/>
                      </a:lnTo>
                      <a:lnTo>
                        <a:pt x="1920" y="486"/>
                      </a:lnTo>
                      <a:lnTo>
                        <a:pt x="1916" y="473"/>
                      </a:lnTo>
                      <a:lnTo>
                        <a:pt x="1908" y="457"/>
                      </a:lnTo>
                      <a:lnTo>
                        <a:pt x="1896" y="440"/>
                      </a:lnTo>
                      <a:lnTo>
                        <a:pt x="1883" y="422"/>
                      </a:lnTo>
                      <a:lnTo>
                        <a:pt x="1868" y="405"/>
                      </a:lnTo>
                      <a:lnTo>
                        <a:pt x="1855" y="389"/>
                      </a:lnTo>
                      <a:lnTo>
                        <a:pt x="1842" y="375"/>
                      </a:lnTo>
                      <a:lnTo>
                        <a:pt x="1832" y="364"/>
                      </a:lnTo>
                      <a:lnTo>
                        <a:pt x="1825" y="357"/>
                      </a:lnTo>
                      <a:lnTo>
                        <a:pt x="1822" y="354"/>
                      </a:lnTo>
                      <a:lnTo>
                        <a:pt x="1820" y="352"/>
                      </a:lnTo>
                      <a:lnTo>
                        <a:pt x="1814" y="347"/>
                      </a:lnTo>
                      <a:lnTo>
                        <a:pt x="1805" y="340"/>
                      </a:lnTo>
                      <a:lnTo>
                        <a:pt x="1793" y="330"/>
                      </a:lnTo>
                      <a:lnTo>
                        <a:pt x="1781" y="320"/>
                      </a:lnTo>
                      <a:lnTo>
                        <a:pt x="1767" y="308"/>
                      </a:lnTo>
                      <a:lnTo>
                        <a:pt x="1754" y="297"/>
                      </a:lnTo>
                      <a:lnTo>
                        <a:pt x="1740" y="287"/>
                      </a:lnTo>
                      <a:lnTo>
                        <a:pt x="1729" y="278"/>
                      </a:lnTo>
                      <a:lnTo>
                        <a:pt x="1720" y="271"/>
                      </a:lnTo>
                      <a:lnTo>
                        <a:pt x="1712" y="266"/>
                      </a:lnTo>
                      <a:lnTo>
                        <a:pt x="1702" y="260"/>
                      </a:lnTo>
                      <a:lnTo>
                        <a:pt x="1691" y="254"/>
                      </a:lnTo>
                      <a:lnTo>
                        <a:pt x="1679" y="249"/>
                      </a:lnTo>
                      <a:lnTo>
                        <a:pt x="1668" y="244"/>
                      </a:lnTo>
                      <a:lnTo>
                        <a:pt x="1658" y="240"/>
                      </a:lnTo>
                      <a:lnTo>
                        <a:pt x="1649" y="236"/>
                      </a:lnTo>
                      <a:lnTo>
                        <a:pt x="1642" y="233"/>
                      </a:lnTo>
                      <a:lnTo>
                        <a:pt x="1638" y="232"/>
                      </a:lnTo>
                      <a:lnTo>
                        <a:pt x="1637" y="231"/>
                      </a:lnTo>
                      <a:lnTo>
                        <a:pt x="1637" y="229"/>
                      </a:lnTo>
                      <a:lnTo>
                        <a:pt x="1637" y="226"/>
                      </a:lnTo>
                      <a:lnTo>
                        <a:pt x="1637" y="222"/>
                      </a:lnTo>
                      <a:lnTo>
                        <a:pt x="1637" y="217"/>
                      </a:lnTo>
                      <a:lnTo>
                        <a:pt x="1635" y="212"/>
                      </a:lnTo>
                      <a:lnTo>
                        <a:pt x="1632" y="206"/>
                      </a:lnTo>
                      <a:lnTo>
                        <a:pt x="1629" y="198"/>
                      </a:lnTo>
                      <a:lnTo>
                        <a:pt x="1624" y="191"/>
                      </a:lnTo>
                      <a:lnTo>
                        <a:pt x="1617" y="183"/>
                      </a:lnTo>
                      <a:lnTo>
                        <a:pt x="1607" y="174"/>
                      </a:lnTo>
                      <a:lnTo>
                        <a:pt x="1592" y="163"/>
                      </a:lnTo>
                      <a:lnTo>
                        <a:pt x="1574" y="152"/>
                      </a:lnTo>
                      <a:lnTo>
                        <a:pt x="1553" y="141"/>
                      </a:lnTo>
                      <a:lnTo>
                        <a:pt x="1532" y="130"/>
                      </a:lnTo>
                      <a:lnTo>
                        <a:pt x="1511" y="120"/>
                      </a:lnTo>
                      <a:lnTo>
                        <a:pt x="1491" y="111"/>
                      </a:lnTo>
                      <a:lnTo>
                        <a:pt x="1474" y="104"/>
                      </a:lnTo>
                      <a:lnTo>
                        <a:pt x="1462" y="99"/>
                      </a:lnTo>
                      <a:lnTo>
                        <a:pt x="1455" y="98"/>
                      </a:lnTo>
                      <a:lnTo>
                        <a:pt x="1446" y="97"/>
                      </a:lnTo>
                      <a:lnTo>
                        <a:pt x="1436" y="95"/>
                      </a:lnTo>
                      <a:lnTo>
                        <a:pt x="1424" y="91"/>
                      </a:lnTo>
                      <a:lnTo>
                        <a:pt x="1411" y="87"/>
                      </a:lnTo>
                      <a:lnTo>
                        <a:pt x="1397" y="83"/>
                      </a:lnTo>
                      <a:lnTo>
                        <a:pt x="1385" y="78"/>
                      </a:lnTo>
                      <a:lnTo>
                        <a:pt x="1371" y="72"/>
                      </a:lnTo>
                      <a:lnTo>
                        <a:pt x="1359" y="68"/>
                      </a:lnTo>
                      <a:lnTo>
                        <a:pt x="1347" y="64"/>
                      </a:lnTo>
                      <a:lnTo>
                        <a:pt x="1337" y="61"/>
                      </a:lnTo>
                      <a:lnTo>
                        <a:pt x="1326" y="58"/>
                      </a:lnTo>
                      <a:lnTo>
                        <a:pt x="1314" y="54"/>
                      </a:lnTo>
                      <a:lnTo>
                        <a:pt x="1299" y="51"/>
                      </a:lnTo>
                      <a:lnTo>
                        <a:pt x="1283" y="46"/>
                      </a:lnTo>
                      <a:lnTo>
                        <a:pt x="1269" y="42"/>
                      </a:lnTo>
                      <a:lnTo>
                        <a:pt x="1254" y="38"/>
                      </a:lnTo>
                      <a:lnTo>
                        <a:pt x="1242" y="35"/>
                      </a:lnTo>
                      <a:lnTo>
                        <a:pt x="1232" y="32"/>
                      </a:lnTo>
                      <a:lnTo>
                        <a:pt x="1225" y="29"/>
                      </a:lnTo>
                      <a:lnTo>
                        <a:pt x="1223" y="29"/>
                      </a:lnTo>
                      <a:lnTo>
                        <a:pt x="1220" y="29"/>
                      </a:lnTo>
                      <a:lnTo>
                        <a:pt x="1215" y="26"/>
                      </a:lnTo>
                      <a:lnTo>
                        <a:pt x="1204" y="25"/>
                      </a:lnTo>
                      <a:lnTo>
                        <a:pt x="1191" y="21"/>
                      </a:lnTo>
                      <a:lnTo>
                        <a:pt x="1176" y="17"/>
                      </a:lnTo>
                      <a:lnTo>
                        <a:pt x="1159" y="15"/>
                      </a:lnTo>
                      <a:lnTo>
                        <a:pt x="1140" y="10"/>
                      </a:lnTo>
                      <a:lnTo>
                        <a:pt x="1120" y="7"/>
                      </a:lnTo>
                      <a:lnTo>
                        <a:pt x="1100" y="4"/>
                      </a:lnTo>
                      <a:lnTo>
                        <a:pt x="1081" y="1"/>
                      </a:lnTo>
                      <a:lnTo>
                        <a:pt x="1063" y="0"/>
                      </a:lnTo>
                      <a:lnTo>
                        <a:pt x="1043" y="0"/>
                      </a:lnTo>
                      <a:lnTo>
                        <a:pt x="1025" y="0"/>
                      </a:lnTo>
                      <a:lnTo>
                        <a:pt x="1007" y="0"/>
                      </a:lnTo>
                      <a:lnTo>
                        <a:pt x="990" y="2"/>
                      </a:lnTo>
                      <a:lnTo>
                        <a:pt x="974" y="4"/>
                      </a:lnTo>
                      <a:lnTo>
                        <a:pt x="960" y="4"/>
                      </a:lnTo>
                      <a:lnTo>
                        <a:pt x="946" y="5"/>
                      </a:lnTo>
                      <a:lnTo>
                        <a:pt x="936" y="5"/>
                      </a:lnTo>
                      <a:lnTo>
                        <a:pt x="927" y="4"/>
                      </a:lnTo>
                      <a:lnTo>
                        <a:pt x="915" y="3"/>
                      </a:lnTo>
                      <a:lnTo>
                        <a:pt x="902" y="4"/>
                      </a:lnTo>
                      <a:lnTo>
                        <a:pt x="889" y="7"/>
                      </a:lnTo>
                      <a:lnTo>
                        <a:pt x="875" y="10"/>
                      </a:lnTo>
                      <a:lnTo>
                        <a:pt x="862" y="15"/>
                      </a:lnTo>
                      <a:lnTo>
                        <a:pt x="849" y="19"/>
                      </a:lnTo>
                      <a:lnTo>
                        <a:pt x="839" y="24"/>
                      </a:lnTo>
                      <a:lnTo>
                        <a:pt x="831" y="27"/>
                      </a:lnTo>
                      <a:lnTo>
                        <a:pt x="826" y="30"/>
                      </a:lnTo>
                      <a:lnTo>
                        <a:pt x="823" y="31"/>
                      </a:lnTo>
                      <a:lnTo>
                        <a:pt x="821" y="31"/>
                      </a:lnTo>
                      <a:lnTo>
                        <a:pt x="817" y="29"/>
                      </a:lnTo>
                      <a:lnTo>
                        <a:pt x="807" y="29"/>
                      </a:lnTo>
                      <a:lnTo>
                        <a:pt x="794" y="27"/>
                      </a:lnTo>
                      <a:lnTo>
                        <a:pt x="776" y="26"/>
                      </a:lnTo>
                      <a:lnTo>
                        <a:pt x="754" y="26"/>
                      </a:lnTo>
                      <a:lnTo>
                        <a:pt x="727" y="25"/>
                      </a:lnTo>
                      <a:lnTo>
                        <a:pt x="694" y="24"/>
                      </a:lnTo>
                      <a:lnTo>
                        <a:pt x="657" y="25"/>
                      </a:lnTo>
                      <a:lnTo>
                        <a:pt x="612" y="26"/>
                      </a:lnTo>
                      <a:lnTo>
                        <a:pt x="569" y="30"/>
                      </a:lnTo>
                      <a:lnTo>
                        <a:pt x="532" y="38"/>
                      </a:lnTo>
                      <a:lnTo>
                        <a:pt x="501" y="51"/>
                      </a:lnTo>
                      <a:lnTo>
                        <a:pt x="476" y="65"/>
                      </a:lnTo>
                      <a:lnTo>
                        <a:pt x="453" y="80"/>
                      </a:lnTo>
                      <a:lnTo>
                        <a:pt x="437" y="96"/>
                      </a:lnTo>
                      <a:lnTo>
                        <a:pt x="424" y="109"/>
                      </a:lnTo>
                      <a:lnTo>
                        <a:pt x="415" y="121"/>
                      </a:lnTo>
                      <a:lnTo>
                        <a:pt x="411" y="129"/>
                      </a:lnTo>
                      <a:lnTo>
                        <a:pt x="410" y="132"/>
                      </a:lnTo>
                      <a:lnTo>
                        <a:pt x="407" y="133"/>
                      </a:lnTo>
                      <a:lnTo>
                        <a:pt x="399" y="135"/>
                      </a:lnTo>
                      <a:lnTo>
                        <a:pt x="387" y="141"/>
                      </a:lnTo>
                      <a:lnTo>
                        <a:pt x="372" y="146"/>
                      </a:lnTo>
                      <a:lnTo>
                        <a:pt x="354" y="155"/>
                      </a:lnTo>
                      <a:lnTo>
                        <a:pt x="333" y="166"/>
                      </a:lnTo>
                      <a:lnTo>
                        <a:pt x="311" y="179"/>
                      </a:lnTo>
                      <a:lnTo>
                        <a:pt x="288" y="195"/>
                      </a:lnTo>
                      <a:lnTo>
                        <a:pt x="265" y="212"/>
                      </a:lnTo>
                      <a:lnTo>
                        <a:pt x="242" y="233"/>
                      </a:lnTo>
                      <a:lnTo>
                        <a:pt x="222" y="256"/>
                      </a:lnTo>
                      <a:lnTo>
                        <a:pt x="205" y="280"/>
                      </a:lnTo>
                      <a:lnTo>
                        <a:pt x="192" y="307"/>
                      </a:lnTo>
                      <a:lnTo>
                        <a:pt x="182" y="333"/>
                      </a:lnTo>
                      <a:lnTo>
                        <a:pt x="176" y="359"/>
                      </a:lnTo>
                      <a:lnTo>
                        <a:pt x="171" y="382"/>
                      </a:lnTo>
                      <a:lnTo>
                        <a:pt x="168" y="402"/>
                      </a:lnTo>
                      <a:lnTo>
                        <a:pt x="166" y="417"/>
                      </a:lnTo>
                      <a:lnTo>
                        <a:pt x="165" y="428"/>
                      </a:lnTo>
                      <a:lnTo>
                        <a:pt x="165" y="431"/>
                      </a:lnTo>
                      <a:lnTo>
                        <a:pt x="164" y="431"/>
                      </a:lnTo>
                      <a:lnTo>
                        <a:pt x="162" y="433"/>
                      </a:lnTo>
                      <a:lnTo>
                        <a:pt x="156" y="435"/>
                      </a:lnTo>
                      <a:lnTo>
                        <a:pt x="151" y="440"/>
                      </a:lnTo>
                      <a:lnTo>
                        <a:pt x="144" y="445"/>
                      </a:lnTo>
                      <a:lnTo>
                        <a:pt x="135" y="452"/>
                      </a:lnTo>
                      <a:lnTo>
                        <a:pt x="127" y="461"/>
                      </a:lnTo>
                      <a:lnTo>
                        <a:pt x="118" y="473"/>
                      </a:lnTo>
                      <a:lnTo>
                        <a:pt x="110" y="487"/>
                      </a:lnTo>
                      <a:lnTo>
                        <a:pt x="101" y="503"/>
                      </a:lnTo>
                      <a:lnTo>
                        <a:pt x="96" y="516"/>
                      </a:lnTo>
                      <a:lnTo>
                        <a:pt x="93" y="528"/>
                      </a:lnTo>
                      <a:lnTo>
                        <a:pt x="92" y="537"/>
                      </a:lnTo>
                      <a:lnTo>
                        <a:pt x="92" y="543"/>
                      </a:lnTo>
                      <a:lnTo>
                        <a:pt x="93" y="549"/>
                      </a:lnTo>
                      <a:lnTo>
                        <a:pt x="96" y="555"/>
                      </a:lnTo>
                      <a:lnTo>
                        <a:pt x="97" y="559"/>
                      </a:lnTo>
                      <a:lnTo>
                        <a:pt x="98" y="565"/>
                      </a:lnTo>
                      <a:lnTo>
                        <a:pt x="99" y="569"/>
                      </a:lnTo>
                      <a:lnTo>
                        <a:pt x="97" y="575"/>
                      </a:lnTo>
                      <a:lnTo>
                        <a:pt x="93" y="582"/>
                      </a:lnTo>
                      <a:lnTo>
                        <a:pt x="89" y="589"/>
                      </a:lnTo>
                      <a:lnTo>
                        <a:pt x="82" y="596"/>
                      </a:lnTo>
                      <a:lnTo>
                        <a:pt x="76" y="605"/>
                      </a:lnTo>
                      <a:lnTo>
                        <a:pt x="71" y="613"/>
                      </a:lnTo>
                      <a:lnTo>
                        <a:pt x="63" y="621"/>
                      </a:lnTo>
                      <a:lnTo>
                        <a:pt x="58" y="630"/>
                      </a:lnTo>
                      <a:lnTo>
                        <a:pt x="53" y="638"/>
                      </a:lnTo>
                      <a:lnTo>
                        <a:pt x="49" y="646"/>
                      </a:lnTo>
                      <a:lnTo>
                        <a:pt x="47" y="653"/>
                      </a:lnTo>
                      <a:lnTo>
                        <a:pt x="45" y="669"/>
                      </a:lnTo>
                      <a:lnTo>
                        <a:pt x="45" y="684"/>
                      </a:lnTo>
                      <a:lnTo>
                        <a:pt x="47" y="698"/>
                      </a:lnTo>
                      <a:lnTo>
                        <a:pt x="50" y="710"/>
                      </a:lnTo>
                      <a:lnTo>
                        <a:pt x="54" y="721"/>
                      </a:lnTo>
                      <a:lnTo>
                        <a:pt x="57" y="730"/>
                      </a:lnTo>
                      <a:lnTo>
                        <a:pt x="62" y="738"/>
                      </a:lnTo>
                      <a:lnTo>
                        <a:pt x="64" y="745"/>
                      </a:lnTo>
                      <a:lnTo>
                        <a:pt x="67" y="747"/>
                      </a:lnTo>
                      <a:lnTo>
                        <a:pt x="68" y="749"/>
                      </a:lnTo>
                      <a:lnTo>
                        <a:pt x="65" y="750"/>
                      </a:lnTo>
                      <a:lnTo>
                        <a:pt x="59" y="755"/>
                      </a:lnTo>
                      <a:lnTo>
                        <a:pt x="51" y="762"/>
                      </a:lnTo>
                      <a:lnTo>
                        <a:pt x="40" y="772"/>
                      </a:lnTo>
                      <a:lnTo>
                        <a:pt x="29" y="785"/>
                      </a:lnTo>
                      <a:lnTo>
                        <a:pt x="19" y="803"/>
                      </a:lnTo>
                      <a:lnTo>
                        <a:pt x="9" y="826"/>
                      </a:lnTo>
                      <a:lnTo>
                        <a:pt x="3" y="853"/>
                      </a:lnTo>
                      <a:lnTo>
                        <a:pt x="0" y="884"/>
                      </a:lnTo>
                      <a:lnTo>
                        <a:pt x="1" y="921"/>
                      </a:lnTo>
                      <a:lnTo>
                        <a:pt x="3" y="933"/>
                      </a:lnTo>
                      <a:lnTo>
                        <a:pt x="5" y="941"/>
                      </a:lnTo>
                      <a:lnTo>
                        <a:pt x="8" y="950"/>
                      </a:lnTo>
                      <a:lnTo>
                        <a:pt x="11" y="956"/>
                      </a:lnTo>
                      <a:lnTo>
                        <a:pt x="15" y="962"/>
                      </a:lnTo>
                      <a:lnTo>
                        <a:pt x="18" y="967"/>
                      </a:lnTo>
                      <a:lnTo>
                        <a:pt x="19" y="971"/>
                      </a:lnTo>
                      <a:lnTo>
                        <a:pt x="22" y="974"/>
                      </a:lnTo>
                      <a:lnTo>
                        <a:pt x="22" y="978"/>
                      </a:lnTo>
                      <a:lnTo>
                        <a:pt x="22" y="980"/>
                      </a:lnTo>
                      <a:lnTo>
                        <a:pt x="14" y="1003"/>
                      </a:lnTo>
                      <a:lnTo>
                        <a:pt x="10" y="1030"/>
                      </a:lnTo>
                      <a:lnTo>
                        <a:pt x="10" y="1062"/>
                      </a:lnTo>
                      <a:lnTo>
                        <a:pt x="13" y="1096"/>
                      </a:lnTo>
                      <a:lnTo>
                        <a:pt x="22" y="1129"/>
                      </a:lnTo>
                      <a:lnTo>
                        <a:pt x="34" y="1162"/>
                      </a:lnTo>
                      <a:lnTo>
                        <a:pt x="48" y="1192"/>
                      </a:lnTo>
                      <a:lnTo>
                        <a:pt x="68" y="1217"/>
                      </a:lnTo>
                      <a:lnTo>
                        <a:pt x="91" y="1237"/>
                      </a:lnTo>
                      <a:lnTo>
                        <a:pt x="119" y="1249"/>
                      </a:lnTo>
                      <a:lnTo>
                        <a:pt x="120" y="1251"/>
                      </a:lnTo>
                      <a:lnTo>
                        <a:pt x="119" y="1257"/>
                      </a:lnTo>
                      <a:lnTo>
                        <a:pt x="115" y="1266"/>
                      </a:lnTo>
                      <a:lnTo>
                        <a:pt x="110" y="1277"/>
                      </a:lnTo>
                      <a:lnTo>
                        <a:pt x="108" y="1291"/>
                      </a:lnTo>
                      <a:lnTo>
                        <a:pt x="106" y="1308"/>
                      </a:lnTo>
                      <a:lnTo>
                        <a:pt x="108" y="1325"/>
                      </a:lnTo>
                      <a:lnTo>
                        <a:pt x="113" y="1344"/>
                      </a:lnTo>
                      <a:lnTo>
                        <a:pt x="126" y="1365"/>
                      </a:lnTo>
                      <a:lnTo>
                        <a:pt x="144" y="1385"/>
                      </a:lnTo>
                      <a:lnTo>
                        <a:pt x="166" y="1403"/>
                      </a:lnTo>
                      <a:lnTo>
                        <a:pt x="189" y="1421"/>
                      </a:lnTo>
                      <a:lnTo>
                        <a:pt x="210" y="1436"/>
                      </a:lnTo>
                      <a:lnTo>
                        <a:pt x="233" y="1450"/>
                      </a:lnTo>
                      <a:lnTo>
                        <a:pt x="253" y="1462"/>
                      </a:lnTo>
                      <a:lnTo>
                        <a:pt x="270" y="1472"/>
                      </a:lnTo>
                      <a:lnTo>
                        <a:pt x="287" y="1480"/>
                      </a:lnTo>
                      <a:lnTo>
                        <a:pt x="298" y="1486"/>
                      </a:lnTo>
                      <a:lnTo>
                        <a:pt x="306" y="1490"/>
                      </a:lnTo>
                      <a:lnTo>
                        <a:pt x="309" y="1491"/>
                      </a:lnTo>
                      <a:lnTo>
                        <a:pt x="311" y="1493"/>
                      </a:lnTo>
                      <a:lnTo>
                        <a:pt x="316" y="1500"/>
                      </a:lnTo>
                      <a:lnTo>
                        <a:pt x="325" y="1511"/>
                      </a:lnTo>
                      <a:lnTo>
                        <a:pt x="337" y="1522"/>
                      </a:lnTo>
                      <a:lnTo>
                        <a:pt x="350" y="1536"/>
                      </a:lnTo>
                      <a:lnTo>
                        <a:pt x="364" y="1550"/>
                      </a:lnTo>
                      <a:lnTo>
                        <a:pt x="379" y="1564"/>
                      </a:lnTo>
                      <a:lnTo>
                        <a:pt x="396" y="1576"/>
                      </a:lnTo>
                      <a:lnTo>
                        <a:pt x="410" y="1587"/>
                      </a:lnTo>
                      <a:lnTo>
                        <a:pt x="423" y="1593"/>
                      </a:lnTo>
                      <a:lnTo>
                        <a:pt x="437" y="1599"/>
                      </a:lnTo>
                      <a:lnTo>
                        <a:pt x="452" y="1603"/>
                      </a:lnTo>
                      <a:lnTo>
                        <a:pt x="469" y="1608"/>
                      </a:lnTo>
                      <a:lnTo>
                        <a:pt x="486" y="1610"/>
                      </a:lnTo>
                      <a:lnTo>
                        <a:pt x="502" y="1614"/>
                      </a:lnTo>
                      <a:lnTo>
                        <a:pt x="517" y="1616"/>
                      </a:lnTo>
                      <a:lnTo>
                        <a:pt x="530" y="1619"/>
                      </a:lnTo>
                      <a:lnTo>
                        <a:pt x="540" y="1620"/>
                      </a:lnTo>
                      <a:lnTo>
                        <a:pt x="547" y="1621"/>
                      </a:lnTo>
                      <a:lnTo>
                        <a:pt x="549" y="1621"/>
                      </a:lnTo>
                      <a:lnTo>
                        <a:pt x="551" y="1622"/>
                      </a:lnTo>
                      <a:lnTo>
                        <a:pt x="556" y="1624"/>
                      </a:lnTo>
                      <a:lnTo>
                        <a:pt x="564" y="1626"/>
                      </a:lnTo>
                      <a:lnTo>
                        <a:pt x="574" y="1629"/>
                      </a:lnTo>
                      <a:lnTo>
                        <a:pt x="585" y="1633"/>
                      </a:lnTo>
                      <a:lnTo>
                        <a:pt x="598" y="1637"/>
                      </a:lnTo>
                      <a:lnTo>
                        <a:pt x="611" y="1641"/>
                      </a:lnTo>
                      <a:lnTo>
                        <a:pt x="624" y="1645"/>
                      </a:lnTo>
                      <a:lnTo>
                        <a:pt x="636" y="1648"/>
                      </a:lnTo>
                      <a:lnTo>
                        <a:pt x="648" y="1652"/>
                      </a:lnTo>
                      <a:lnTo>
                        <a:pt x="660" y="1654"/>
                      </a:lnTo>
                      <a:lnTo>
                        <a:pt x="676" y="1655"/>
                      </a:lnTo>
                      <a:lnTo>
                        <a:pt x="696" y="1654"/>
                      </a:lnTo>
                      <a:lnTo>
                        <a:pt x="718" y="1652"/>
                      </a:lnTo>
                      <a:lnTo>
                        <a:pt x="741" y="1649"/>
                      </a:lnTo>
                      <a:lnTo>
                        <a:pt x="764" y="1646"/>
                      </a:lnTo>
                      <a:lnTo>
                        <a:pt x="785" y="1642"/>
                      </a:lnTo>
                      <a:lnTo>
                        <a:pt x="806" y="1637"/>
                      </a:lnTo>
                      <a:lnTo>
                        <a:pt x="822" y="1633"/>
                      </a:lnTo>
                      <a:lnTo>
                        <a:pt x="836" y="1629"/>
                      </a:lnTo>
                      <a:lnTo>
                        <a:pt x="848" y="1624"/>
                      </a:lnTo>
                      <a:lnTo>
                        <a:pt x="861" y="1614"/>
                      </a:lnTo>
                      <a:lnTo>
                        <a:pt x="874" y="1602"/>
                      </a:lnTo>
                      <a:lnTo>
                        <a:pt x="886" y="1590"/>
                      </a:lnTo>
                      <a:lnTo>
                        <a:pt x="898" y="1574"/>
                      </a:lnTo>
                      <a:lnTo>
                        <a:pt x="909" y="1559"/>
                      </a:lnTo>
                      <a:lnTo>
                        <a:pt x="918" y="1544"/>
                      </a:lnTo>
                      <a:lnTo>
                        <a:pt x="924" y="1529"/>
                      </a:lnTo>
                      <a:lnTo>
                        <a:pt x="929" y="1515"/>
                      </a:lnTo>
                      <a:lnTo>
                        <a:pt x="932" y="1502"/>
                      </a:lnTo>
                      <a:lnTo>
                        <a:pt x="932" y="1493"/>
                      </a:lnTo>
                      <a:lnTo>
                        <a:pt x="931" y="1482"/>
                      </a:lnTo>
                      <a:lnTo>
                        <a:pt x="929" y="1471"/>
                      </a:lnTo>
                      <a:lnTo>
                        <a:pt x="927" y="1461"/>
                      </a:lnTo>
                      <a:lnTo>
                        <a:pt x="924" y="1452"/>
                      </a:lnTo>
                      <a:lnTo>
                        <a:pt x="921" y="1444"/>
                      </a:lnTo>
                      <a:lnTo>
                        <a:pt x="919" y="1437"/>
                      </a:lnTo>
                      <a:lnTo>
                        <a:pt x="917" y="1432"/>
                      </a:lnTo>
                      <a:lnTo>
                        <a:pt x="915" y="1429"/>
                      </a:lnTo>
                      <a:lnTo>
                        <a:pt x="915" y="1428"/>
                      </a:lnTo>
                      <a:lnTo>
                        <a:pt x="917" y="1428"/>
                      </a:lnTo>
                      <a:lnTo>
                        <a:pt x="923" y="1425"/>
                      </a:lnTo>
                      <a:lnTo>
                        <a:pt x="933" y="1422"/>
                      </a:lnTo>
                      <a:lnTo>
                        <a:pt x="945" y="1417"/>
                      </a:lnTo>
                      <a:lnTo>
                        <a:pt x="957" y="1411"/>
                      </a:lnTo>
                      <a:lnTo>
                        <a:pt x="971" y="1403"/>
                      </a:lnTo>
                      <a:lnTo>
                        <a:pt x="983" y="1392"/>
                      </a:lnTo>
                      <a:lnTo>
                        <a:pt x="992" y="1380"/>
                      </a:lnTo>
                      <a:lnTo>
                        <a:pt x="1000" y="1367"/>
                      </a:lnTo>
                      <a:lnTo>
                        <a:pt x="1002" y="1351"/>
                      </a:lnTo>
                      <a:lnTo>
                        <a:pt x="1000" y="1327"/>
                      </a:lnTo>
                      <a:lnTo>
                        <a:pt x="991" y="1305"/>
                      </a:lnTo>
                      <a:lnTo>
                        <a:pt x="980" y="1286"/>
                      </a:lnTo>
                      <a:lnTo>
                        <a:pt x="966" y="1270"/>
                      </a:lnTo>
                      <a:lnTo>
                        <a:pt x="952" y="1256"/>
                      </a:lnTo>
                      <a:lnTo>
                        <a:pt x="937" y="1243"/>
                      </a:lnTo>
                      <a:lnTo>
                        <a:pt x="927" y="1232"/>
                      </a:lnTo>
                      <a:lnTo>
                        <a:pt x="918" y="1223"/>
                      </a:lnTo>
                      <a:lnTo>
                        <a:pt x="915" y="1214"/>
                      </a:lnTo>
                      <a:lnTo>
                        <a:pt x="919" y="1205"/>
                      </a:lnTo>
                      <a:lnTo>
                        <a:pt x="923" y="1203"/>
                      </a:lnTo>
                      <a:lnTo>
                        <a:pt x="929" y="1201"/>
                      </a:lnTo>
                      <a:lnTo>
                        <a:pt x="936" y="1200"/>
                      </a:lnTo>
                      <a:lnTo>
                        <a:pt x="944" y="1201"/>
                      </a:lnTo>
                      <a:lnTo>
                        <a:pt x="953" y="1203"/>
                      </a:lnTo>
                      <a:lnTo>
                        <a:pt x="964" y="1206"/>
                      </a:lnTo>
                      <a:lnTo>
                        <a:pt x="974" y="1211"/>
                      </a:lnTo>
                      <a:lnTo>
                        <a:pt x="986" y="1216"/>
                      </a:lnTo>
                      <a:lnTo>
                        <a:pt x="999" y="1223"/>
                      </a:lnTo>
                      <a:lnTo>
                        <a:pt x="1012" y="1232"/>
                      </a:lnTo>
                      <a:lnTo>
                        <a:pt x="1018" y="1236"/>
                      </a:lnTo>
                      <a:lnTo>
                        <a:pt x="1027" y="1243"/>
                      </a:lnTo>
                      <a:lnTo>
                        <a:pt x="1035" y="1251"/>
                      </a:lnTo>
                      <a:lnTo>
                        <a:pt x="1042" y="1260"/>
                      </a:lnTo>
                      <a:lnTo>
                        <a:pt x="1049" y="1268"/>
                      </a:lnTo>
                      <a:lnTo>
                        <a:pt x="1056" y="1277"/>
                      </a:lnTo>
                      <a:lnTo>
                        <a:pt x="1062" y="1285"/>
                      </a:lnTo>
                      <a:lnTo>
                        <a:pt x="1066" y="1291"/>
                      </a:lnTo>
                      <a:lnTo>
                        <a:pt x="1069" y="1295"/>
                      </a:lnTo>
                      <a:lnTo>
                        <a:pt x="1070" y="1296"/>
                      </a:lnTo>
                      <a:lnTo>
                        <a:pt x="1071" y="1297"/>
                      </a:lnTo>
                      <a:lnTo>
                        <a:pt x="1073" y="1297"/>
                      </a:lnTo>
                      <a:lnTo>
                        <a:pt x="1077" y="1300"/>
                      </a:lnTo>
                      <a:lnTo>
                        <a:pt x="1082" y="1303"/>
                      </a:lnTo>
                      <a:lnTo>
                        <a:pt x="1089" y="1305"/>
                      </a:lnTo>
                      <a:lnTo>
                        <a:pt x="1097" y="1310"/>
                      </a:lnTo>
                      <a:lnTo>
                        <a:pt x="1105" y="1314"/>
                      </a:lnTo>
                      <a:lnTo>
                        <a:pt x="1114" y="1320"/>
                      </a:lnTo>
                      <a:lnTo>
                        <a:pt x="1123" y="1325"/>
                      </a:lnTo>
                      <a:lnTo>
                        <a:pt x="1133" y="1331"/>
                      </a:lnTo>
                    </a:path>
                  </a:pathLst>
                </a:custGeom>
                <a:solidFill>
                  <a:srgbClr val="B20F21"/>
                </a:solidFill>
                <a:ln w="9525" cap="rnd">
                  <a:noFill/>
                  <a:round/>
                  <a:headEnd/>
                  <a:tailEnd/>
                </a:ln>
              </p:spPr>
              <p:txBody>
                <a:bodyPr/>
                <a:lstStyle/>
                <a:p>
                  <a:endParaRPr lang="en-US"/>
                </a:p>
              </p:txBody>
            </p:sp>
            <p:sp>
              <p:nvSpPr>
                <p:cNvPr id="84838" name="Freeform 870"/>
                <p:cNvSpPr>
                  <a:spLocks noChangeAspect="1"/>
                </p:cNvSpPr>
                <p:nvPr/>
              </p:nvSpPr>
              <p:spPr bwMode="auto">
                <a:xfrm>
                  <a:off x="1798" y="1467"/>
                  <a:ext cx="679" cy="427"/>
                </a:xfrm>
                <a:custGeom>
                  <a:avLst/>
                  <a:gdLst>
                    <a:gd name="T0" fmla="*/ 549 w 679"/>
                    <a:gd name="T1" fmla="*/ 314 h 427"/>
                    <a:gd name="T2" fmla="*/ 478 w 679"/>
                    <a:gd name="T3" fmla="*/ 256 h 427"/>
                    <a:gd name="T4" fmla="*/ 450 w 679"/>
                    <a:gd name="T5" fmla="*/ 239 h 427"/>
                    <a:gd name="T6" fmla="*/ 386 w 679"/>
                    <a:gd name="T7" fmla="*/ 215 h 427"/>
                    <a:gd name="T8" fmla="*/ 343 w 679"/>
                    <a:gd name="T9" fmla="*/ 213 h 427"/>
                    <a:gd name="T10" fmla="*/ 319 w 679"/>
                    <a:gd name="T11" fmla="*/ 201 h 427"/>
                    <a:gd name="T12" fmla="*/ 314 w 679"/>
                    <a:gd name="T13" fmla="*/ 192 h 427"/>
                    <a:gd name="T14" fmla="*/ 316 w 679"/>
                    <a:gd name="T15" fmla="*/ 180 h 427"/>
                    <a:gd name="T16" fmla="*/ 317 w 679"/>
                    <a:gd name="T17" fmla="*/ 172 h 427"/>
                    <a:gd name="T18" fmla="*/ 315 w 679"/>
                    <a:gd name="T19" fmla="*/ 156 h 427"/>
                    <a:gd name="T20" fmla="*/ 311 w 679"/>
                    <a:gd name="T21" fmla="*/ 146 h 427"/>
                    <a:gd name="T22" fmla="*/ 295 w 679"/>
                    <a:gd name="T23" fmla="*/ 143 h 427"/>
                    <a:gd name="T24" fmla="*/ 280 w 679"/>
                    <a:gd name="T25" fmla="*/ 132 h 427"/>
                    <a:gd name="T26" fmla="*/ 272 w 679"/>
                    <a:gd name="T27" fmla="*/ 118 h 427"/>
                    <a:gd name="T28" fmla="*/ 242 w 679"/>
                    <a:gd name="T29" fmla="*/ 98 h 427"/>
                    <a:gd name="T30" fmla="*/ 200 w 679"/>
                    <a:gd name="T31" fmla="*/ 93 h 427"/>
                    <a:gd name="T32" fmla="*/ 181 w 679"/>
                    <a:gd name="T33" fmla="*/ 95 h 427"/>
                    <a:gd name="T34" fmla="*/ 178 w 679"/>
                    <a:gd name="T35" fmla="*/ 92 h 427"/>
                    <a:gd name="T36" fmla="*/ 175 w 679"/>
                    <a:gd name="T37" fmla="*/ 88 h 427"/>
                    <a:gd name="T38" fmla="*/ 178 w 679"/>
                    <a:gd name="T39" fmla="*/ 62 h 427"/>
                    <a:gd name="T40" fmla="*/ 144 w 679"/>
                    <a:gd name="T41" fmla="*/ 45 h 427"/>
                    <a:gd name="T42" fmla="*/ 90 w 679"/>
                    <a:gd name="T43" fmla="*/ 39 h 427"/>
                    <a:gd name="T44" fmla="*/ 63 w 679"/>
                    <a:gd name="T45" fmla="*/ 33 h 427"/>
                    <a:gd name="T46" fmla="*/ 29 w 679"/>
                    <a:gd name="T47" fmla="*/ 22 h 427"/>
                    <a:gd name="T48" fmla="*/ 0 w 679"/>
                    <a:gd name="T49" fmla="*/ 0 h 427"/>
                    <a:gd name="T50" fmla="*/ 27 w 679"/>
                    <a:gd name="T51" fmla="*/ 6 h 427"/>
                    <a:gd name="T52" fmla="*/ 76 w 679"/>
                    <a:gd name="T53" fmla="*/ 21 h 427"/>
                    <a:gd name="T54" fmla="*/ 107 w 679"/>
                    <a:gd name="T55" fmla="*/ 30 h 427"/>
                    <a:gd name="T56" fmla="*/ 154 w 679"/>
                    <a:gd name="T57" fmla="*/ 47 h 427"/>
                    <a:gd name="T58" fmla="*/ 206 w 679"/>
                    <a:gd name="T59" fmla="*/ 64 h 427"/>
                    <a:gd name="T60" fmla="*/ 232 w 679"/>
                    <a:gd name="T61" fmla="*/ 69 h 427"/>
                    <a:gd name="T62" fmla="*/ 301 w 679"/>
                    <a:gd name="T63" fmla="*/ 99 h 427"/>
                    <a:gd name="T64" fmla="*/ 377 w 679"/>
                    <a:gd name="T65" fmla="*/ 143 h 427"/>
                    <a:gd name="T66" fmla="*/ 398 w 679"/>
                    <a:gd name="T67" fmla="*/ 168 h 427"/>
                    <a:gd name="T68" fmla="*/ 406 w 679"/>
                    <a:gd name="T69" fmla="*/ 191 h 427"/>
                    <a:gd name="T70" fmla="*/ 406 w 679"/>
                    <a:gd name="T71" fmla="*/ 200 h 427"/>
                    <a:gd name="T72" fmla="*/ 419 w 679"/>
                    <a:gd name="T73" fmla="*/ 205 h 427"/>
                    <a:gd name="T74" fmla="*/ 461 w 679"/>
                    <a:gd name="T75" fmla="*/ 223 h 427"/>
                    <a:gd name="T76" fmla="*/ 489 w 679"/>
                    <a:gd name="T77" fmla="*/ 240 h 427"/>
                    <a:gd name="T78" fmla="*/ 537 w 679"/>
                    <a:gd name="T79" fmla="*/ 277 h 427"/>
                    <a:gd name="T80" fmla="*/ 584 w 679"/>
                    <a:gd name="T81" fmla="*/ 316 h 427"/>
                    <a:gd name="T82" fmla="*/ 594 w 679"/>
                    <a:gd name="T83" fmla="*/ 325 h 427"/>
                    <a:gd name="T84" fmla="*/ 621 w 679"/>
                    <a:gd name="T85" fmla="*/ 355 h 427"/>
                    <a:gd name="T86" fmla="*/ 662 w 679"/>
                    <a:gd name="T87" fmla="*/ 404 h 427"/>
                    <a:gd name="T88" fmla="*/ 677 w 679"/>
                    <a:gd name="T89" fmla="*/ 425 h 427"/>
                    <a:gd name="T90" fmla="*/ 674 w 679"/>
                    <a:gd name="T91" fmla="*/ 420 h 427"/>
                    <a:gd name="T92" fmla="*/ 671 w 679"/>
                    <a:gd name="T93" fmla="*/ 416 h 427"/>
                    <a:gd name="T94" fmla="*/ 653 w 679"/>
                    <a:gd name="T95" fmla="*/ 399 h 427"/>
                    <a:gd name="T96" fmla="*/ 612 w 679"/>
                    <a:gd name="T97" fmla="*/ 386 h 427"/>
                    <a:gd name="T98" fmla="*/ 583 w 679"/>
                    <a:gd name="T99" fmla="*/ 384 h 4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9"/>
                    <a:gd name="T151" fmla="*/ 0 h 427"/>
                    <a:gd name="T152" fmla="*/ 679 w 679"/>
                    <a:gd name="T153" fmla="*/ 427 h 4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9" h="427">
                      <a:moveTo>
                        <a:pt x="583" y="383"/>
                      </a:moveTo>
                      <a:lnTo>
                        <a:pt x="576" y="358"/>
                      </a:lnTo>
                      <a:lnTo>
                        <a:pt x="563" y="335"/>
                      </a:lnTo>
                      <a:lnTo>
                        <a:pt x="549" y="314"/>
                      </a:lnTo>
                      <a:lnTo>
                        <a:pt x="532" y="296"/>
                      </a:lnTo>
                      <a:lnTo>
                        <a:pt x="513" y="280"/>
                      </a:lnTo>
                      <a:lnTo>
                        <a:pt x="495" y="266"/>
                      </a:lnTo>
                      <a:lnTo>
                        <a:pt x="478" y="256"/>
                      </a:lnTo>
                      <a:lnTo>
                        <a:pt x="464" y="248"/>
                      </a:lnTo>
                      <a:lnTo>
                        <a:pt x="454" y="242"/>
                      </a:lnTo>
                      <a:lnTo>
                        <a:pt x="450" y="239"/>
                      </a:lnTo>
                      <a:lnTo>
                        <a:pt x="430" y="228"/>
                      </a:lnTo>
                      <a:lnTo>
                        <a:pt x="414" y="221"/>
                      </a:lnTo>
                      <a:lnTo>
                        <a:pt x="398" y="216"/>
                      </a:lnTo>
                      <a:lnTo>
                        <a:pt x="386" y="215"/>
                      </a:lnTo>
                      <a:lnTo>
                        <a:pt x="375" y="214"/>
                      </a:lnTo>
                      <a:lnTo>
                        <a:pt x="363" y="215"/>
                      </a:lnTo>
                      <a:lnTo>
                        <a:pt x="353" y="215"/>
                      </a:lnTo>
                      <a:lnTo>
                        <a:pt x="343" y="213"/>
                      </a:lnTo>
                      <a:lnTo>
                        <a:pt x="334" y="210"/>
                      </a:lnTo>
                      <a:lnTo>
                        <a:pt x="322" y="204"/>
                      </a:lnTo>
                      <a:lnTo>
                        <a:pt x="319" y="201"/>
                      </a:lnTo>
                      <a:lnTo>
                        <a:pt x="317" y="199"/>
                      </a:lnTo>
                      <a:lnTo>
                        <a:pt x="316" y="196"/>
                      </a:lnTo>
                      <a:lnTo>
                        <a:pt x="315" y="195"/>
                      </a:lnTo>
                      <a:lnTo>
                        <a:pt x="314" y="192"/>
                      </a:lnTo>
                      <a:lnTo>
                        <a:pt x="314" y="189"/>
                      </a:lnTo>
                      <a:lnTo>
                        <a:pt x="315" y="186"/>
                      </a:lnTo>
                      <a:lnTo>
                        <a:pt x="315" y="184"/>
                      </a:lnTo>
                      <a:lnTo>
                        <a:pt x="316" y="180"/>
                      </a:lnTo>
                      <a:lnTo>
                        <a:pt x="317" y="177"/>
                      </a:lnTo>
                      <a:lnTo>
                        <a:pt x="317" y="175"/>
                      </a:lnTo>
                      <a:lnTo>
                        <a:pt x="317" y="172"/>
                      </a:lnTo>
                      <a:lnTo>
                        <a:pt x="316" y="169"/>
                      </a:lnTo>
                      <a:lnTo>
                        <a:pt x="316" y="165"/>
                      </a:lnTo>
                      <a:lnTo>
                        <a:pt x="316" y="160"/>
                      </a:lnTo>
                      <a:lnTo>
                        <a:pt x="315" y="156"/>
                      </a:lnTo>
                      <a:lnTo>
                        <a:pt x="315" y="152"/>
                      </a:lnTo>
                      <a:lnTo>
                        <a:pt x="313" y="149"/>
                      </a:lnTo>
                      <a:lnTo>
                        <a:pt x="312" y="147"/>
                      </a:lnTo>
                      <a:lnTo>
                        <a:pt x="311" y="146"/>
                      </a:lnTo>
                      <a:lnTo>
                        <a:pt x="306" y="145"/>
                      </a:lnTo>
                      <a:lnTo>
                        <a:pt x="300" y="144"/>
                      </a:lnTo>
                      <a:lnTo>
                        <a:pt x="295" y="143"/>
                      </a:lnTo>
                      <a:lnTo>
                        <a:pt x="290" y="141"/>
                      </a:lnTo>
                      <a:lnTo>
                        <a:pt x="287" y="138"/>
                      </a:lnTo>
                      <a:lnTo>
                        <a:pt x="283" y="135"/>
                      </a:lnTo>
                      <a:lnTo>
                        <a:pt x="280" y="132"/>
                      </a:lnTo>
                      <a:lnTo>
                        <a:pt x="278" y="127"/>
                      </a:lnTo>
                      <a:lnTo>
                        <a:pt x="275" y="124"/>
                      </a:lnTo>
                      <a:lnTo>
                        <a:pt x="272" y="118"/>
                      </a:lnTo>
                      <a:lnTo>
                        <a:pt x="266" y="113"/>
                      </a:lnTo>
                      <a:lnTo>
                        <a:pt x="260" y="106"/>
                      </a:lnTo>
                      <a:lnTo>
                        <a:pt x="252" y="102"/>
                      </a:lnTo>
                      <a:lnTo>
                        <a:pt x="242" y="98"/>
                      </a:lnTo>
                      <a:lnTo>
                        <a:pt x="232" y="96"/>
                      </a:lnTo>
                      <a:lnTo>
                        <a:pt x="221" y="94"/>
                      </a:lnTo>
                      <a:lnTo>
                        <a:pt x="211" y="93"/>
                      </a:lnTo>
                      <a:lnTo>
                        <a:pt x="200" y="93"/>
                      </a:lnTo>
                      <a:lnTo>
                        <a:pt x="191" y="93"/>
                      </a:lnTo>
                      <a:lnTo>
                        <a:pt x="183" y="95"/>
                      </a:lnTo>
                      <a:lnTo>
                        <a:pt x="181" y="95"/>
                      </a:lnTo>
                      <a:lnTo>
                        <a:pt x="180" y="94"/>
                      </a:lnTo>
                      <a:lnTo>
                        <a:pt x="179" y="93"/>
                      </a:lnTo>
                      <a:lnTo>
                        <a:pt x="178" y="93"/>
                      </a:lnTo>
                      <a:lnTo>
                        <a:pt x="178" y="92"/>
                      </a:lnTo>
                      <a:lnTo>
                        <a:pt x="177" y="90"/>
                      </a:lnTo>
                      <a:lnTo>
                        <a:pt x="176" y="89"/>
                      </a:lnTo>
                      <a:lnTo>
                        <a:pt x="175" y="88"/>
                      </a:lnTo>
                      <a:lnTo>
                        <a:pt x="175" y="87"/>
                      </a:lnTo>
                      <a:lnTo>
                        <a:pt x="179" y="72"/>
                      </a:lnTo>
                      <a:lnTo>
                        <a:pt x="178" y="62"/>
                      </a:lnTo>
                      <a:lnTo>
                        <a:pt x="173" y="55"/>
                      </a:lnTo>
                      <a:lnTo>
                        <a:pt x="166" y="50"/>
                      </a:lnTo>
                      <a:lnTo>
                        <a:pt x="155" y="47"/>
                      </a:lnTo>
                      <a:lnTo>
                        <a:pt x="144" y="45"/>
                      </a:lnTo>
                      <a:lnTo>
                        <a:pt x="131" y="44"/>
                      </a:lnTo>
                      <a:lnTo>
                        <a:pt x="117" y="44"/>
                      </a:lnTo>
                      <a:lnTo>
                        <a:pt x="104" y="42"/>
                      </a:lnTo>
                      <a:lnTo>
                        <a:pt x="90" y="39"/>
                      </a:lnTo>
                      <a:lnTo>
                        <a:pt x="81" y="37"/>
                      </a:lnTo>
                      <a:lnTo>
                        <a:pt x="72" y="35"/>
                      </a:lnTo>
                      <a:lnTo>
                        <a:pt x="63" y="33"/>
                      </a:lnTo>
                      <a:lnTo>
                        <a:pt x="54" y="31"/>
                      </a:lnTo>
                      <a:lnTo>
                        <a:pt x="45" y="28"/>
                      </a:lnTo>
                      <a:lnTo>
                        <a:pt x="37" y="26"/>
                      </a:lnTo>
                      <a:lnTo>
                        <a:pt x="29" y="22"/>
                      </a:lnTo>
                      <a:lnTo>
                        <a:pt x="21" y="18"/>
                      </a:lnTo>
                      <a:lnTo>
                        <a:pt x="12" y="13"/>
                      </a:lnTo>
                      <a:lnTo>
                        <a:pt x="6" y="8"/>
                      </a:lnTo>
                      <a:lnTo>
                        <a:pt x="0" y="0"/>
                      </a:lnTo>
                      <a:lnTo>
                        <a:pt x="7" y="1"/>
                      </a:lnTo>
                      <a:lnTo>
                        <a:pt x="16" y="3"/>
                      </a:lnTo>
                      <a:lnTo>
                        <a:pt x="27" y="6"/>
                      </a:lnTo>
                      <a:lnTo>
                        <a:pt x="39" y="10"/>
                      </a:lnTo>
                      <a:lnTo>
                        <a:pt x="52" y="13"/>
                      </a:lnTo>
                      <a:lnTo>
                        <a:pt x="63" y="17"/>
                      </a:lnTo>
                      <a:lnTo>
                        <a:pt x="76" y="21"/>
                      </a:lnTo>
                      <a:lnTo>
                        <a:pt x="88" y="25"/>
                      </a:lnTo>
                      <a:lnTo>
                        <a:pt x="98" y="27"/>
                      </a:lnTo>
                      <a:lnTo>
                        <a:pt x="107" y="30"/>
                      </a:lnTo>
                      <a:lnTo>
                        <a:pt x="117" y="34"/>
                      </a:lnTo>
                      <a:lnTo>
                        <a:pt x="128" y="37"/>
                      </a:lnTo>
                      <a:lnTo>
                        <a:pt x="141" y="42"/>
                      </a:lnTo>
                      <a:lnTo>
                        <a:pt x="154" y="47"/>
                      </a:lnTo>
                      <a:lnTo>
                        <a:pt x="167" y="53"/>
                      </a:lnTo>
                      <a:lnTo>
                        <a:pt x="180" y="56"/>
                      </a:lnTo>
                      <a:lnTo>
                        <a:pt x="193" y="61"/>
                      </a:lnTo>
                      <a:lnTo>
                        <a:pt x="206" y="64"/>
                      </a:lnTo>
                      <a:lnTo>
                        <a:pt x="216" y="66"/>
                      </a:lnTo>
                      <a:lnTo>
                        <a:pt x="225" y="67"/>
                      </a:lnTo>
                      <a:lnTo>
                        <a:pt x="232" y="69"/>
                      </a:lnTo>
                      <a:lnTo>
                        <a:pt x="244" y="73"/>
                      </a:lnTo>
                      <a:lnTo>
                        <a:pt x="261" y="80"/>
                      </a:lnTo>
                      <a:lnTo>
                        <a:pt x="280" y="89"/>
                      </a:lnTo>
                      <a:lnTo>
                        <a:pt x="301" y="99"/>
                      </a:lnTo>
                      <a:lnTo>
                        <a:pt x="323" y="110"/>
                      </a:lnTo>
                      <a:lnTo>
                        <a:pt x="343" y="122"/>
                      </a:lnTo>
                      <a:lnTo>
                        <a:pt x="361" y="133"/>
                      </a:lnTo>
                      <a:lnTo>
                        <a:pt x="377" y="143"/>
                      </a:lnTo>
                      <a:lnTo>
                        <a:pt x="387" y="152"/>
                      </a:lnTo>
                      <a:lnTo>
                        <a:pt x="394" y="160"/>
                      </a:lnTo>
                      <a:lnTo>
                        <a:pt x="398" y="168"/>
                      </a:lnTo>
                      <a:lnTo>
                        <a:pt x="402" y="175"/>
                      </a:lnTo>
                      <a:lnTo>
                        <a:pt x="405" y="181"/>
                      </a:lnTo>
                      <a:lnTo>
                        <a:pt x="406" y="186"/>
                      </a:lnTo>
                      <a:lnTo>
                        <a:pt x="406" y="191"/>
                      </a:lnTo>
                      <a:lnTo>
                        <a:pt x="406" y="195"/>
                      </a:lnTo>
                      <a:lnTo>
                        <a:pt x="406" y="198"/>
                      </a:lnTo>
                      <a:lnTo>
                        <a:pt x="406" y="200"/>
                      </a:lnTo>
                      <a:lnTo>
                        <a:pt x="407" y="201"/>
                      </a:lnTo>
                      <a:lnTo>
                        <a:pt x="412" y="203"/>
                      </a:lnTo>
                      <a:lnTo>
                        <a:pt x="419" y="205"/>
                      </a:lnTo>
                      <a:lnTo>
                        <a:pt x="428" y="209"/>
                      </a:lnTo>
                      <a:lnTo>
                        <a:pt x="438" y="213"/>
                      </a:lnTo>
                      <a:lnTo>
                        <a:pt x="449" y="218"/>
                      </a:lnTo>
                      <a:lnTo>
                        <a:pt x="461" y="223"/>
                      </a:lnTo>
                      <a:lnTo>
                        <a:pt x="471" y="229"/>
                      </a:lnTo>
                      <a:lnTo>
                        <a:pt x="481" y="235"/>
                      </a:lnTo>
                      <a:lnTo>
                        <a:pt x="489" y="240"/>
                      </a:lnTo>
                      <a:lnTo>
                        <a:pt x="498" y="247"/>
                      </a:lnTo>
                      <a:lnTo>
                        <a:pt x="510" y="256"/>
                      </a:lnTo>
                      <a:lnTo>
                        <a:pt x="524" y="266"/>
                      </a:lnTo>
                      <a:lnTo>
                        <a:pt x="537" y="277"/>
                      </a:lnTo>
                      <a:lnTo>
                        <a:pt x="551" y="289"/>
                      </a:lnTo>
                      <a:lnTo>
                        <a:pt x="563" y="299"/>
                      </a:lnTo>
                      <a:lnTo>
                        <a:pt x="575" y="309"/>
                      </a:lnTo>
                      <a:lnTo>
                        <a:pt x="584" y="316"/>
                      </a:lnTo>
                      <a:lnTo>
                        <a:pt x="590" y="321"/>
                      </a:lnTo>
                      <a:lnTo>
                        <a:pt x="592" y="323"/>
                      </a:lnTo>
                      <a:lnTo>
                        <a:pt x="594" y="325"/>
                      </a:lnTo>
                      <a:lnTo>
                        <a:pt x="597" y="328"/>
                      </a:lnTo>
                      <a:lnTo>
                        <a:pt x="604" y="335"/>
                      </a:lnTo>
                      <a:lnTo>
                        <a:pt x="612" y="344"/>
                      </a:lnTo>
                      <a:lnTo>
                        <a:pt x="621" y="355"/>
                      </a:lnTo>
                      <a:lnTo>
                        <a:pt x="632" y="365"/>
                      </a:lnTo>
                      <a:lnTo>
                        <a:pt x="641" y="378"/>
                      </a:lnTo>
                      <a:lnTo>
                        <a:pt x="651" y="391"/>
                      </a:lnTo>
                      <a:lnTo>
                        <a:pt x="662" y="404"/>
                      </a:lnTo>
                      <a:lnTo>
                        <a:pt x="671" y="417"/>
                      </a:lnTo>
                      <a:lnTo>
                        <a:pt x="678" y="426"/>
                      </a:lnTo>
                      <a:lnTo>
                        <a:pt x="677" y="425"/>
                      </a:lnTo>
                      <a:lnTo>
                        <a:pt x="676" y="423"/>
                      </a:lnTo>
                      <a:lnTo>
                        <a:pt x="675" y="423"/>
                      </a:lnTo>
                      <a:lnTo>
                        <a:pt x="675" y="421"/>
                      </a:lnTo>
                      <a:lnTo>
                        <a:pt x="674" y="420"/>
                      </a:lnTo>
                      <a:lnTo>
                        <a:pt x="673" y="419"/>
                      </a:lnTo>
                      <a:lnTo>
                        <a:pt x="672" y="417"/>
                      </a:lnTo>
                      <a:lnTo>
                        <a:pt x="671" y="417"/>
                      </a:lnTo>
                      <a:lnTo>
                        <a:pt x="671" y="416"/>
                      </a:lnTo>
                      <a:lnTo>
                        <a:pt x="670" y="415"/>
                      </a:lnTo>
                      <a:lnTo>
                        <a:pt x="662" y="406"/>
                      </a:lnTo>
                      <a:lnTo>
                        <a:pt x="653" y="399"/>
                      </a:lnTo>
                      <a:lnTo>
                        <a:pt x="643" y="394"/>
                      </a:lnTo>
                      <a:lnTo>
                        <a:pt x="632" y="390"/>
                      </a:lnTo>
                      <a:lnTo>
                        <a:pt x="623" y="387"/>
                      </a:lnTo>
                      <a:lnTo>
                        <a:pt x="612" y="386"/>
                      </a:lnTo>
                      <a:lnTo>
                        <a:pt x="603" y="384"/>
                      </a:lnTo>
                      <a:lnTo>
                        <a:pt x="595" y="384"/>
                      </a:lnTo>
                      <a:lnTo>
                        <a:pt x="588" y="384"/>
                      </a:lnTo>
                      <a:lnTo>
                        <a:pt x="583" y="384"/>
                      </a:lnTo>
                      <a:lnTo>
                        <a:pt x="583" y="383"/>
                      </a:lnTo>
                    </a:path>
                  </a:pathLst>
                </a:custGeom>
                <a:solidFill>
                  <a:srgbClr val="CD2417"/>
                </a:solidFill>
                <a:ln w="9525" cap="rnd">
                  <a:noFill/>
                  <a:round/>
                  <a:headEnd/>
                  <a:tailEnd/>
                </a:ln>
              </p:spPr>
              <p:txBody>
                <a:bodyPr/>
                <a:lstStyle/>
                <a:p>
                  <a:endParaRPr lang="en-US"/>
                </a:p>
              </p:txBody>
            </p:sp>
            <p:sp>
              <p:nvSpPr>
                <p:cNvPr id="84839" name="Freeform 871"/>
                <p:cNvSpPr>
                  <a:spLocks noChangeAspect="1"/>
                </p:cNvSpPr>
                <p:nvPr/>
              </p:nvSpPr>
              <p:spPr bwMode="auto">
                <a:xfrm>
                  <a:off x="2113" y="1645"/>
                  <a:ext cx="92" cy="22"/>
                </a:xfrm>
                <a:custGeom>
                  <a:avLst/>
                  <a:gdLst>
                    <a:gd name="T0" fmla="*/ 91 w 92"/>
                    <a:gd name="T1" fmla="*/ 21 h 22"/>
                    <a:gd name="T2" fmla="*/ 82 w 92"/>
                    <a:gd name="T3" fmla="*/ 14 h 22"/>
                    <a:gd name="T4" fmla="*/ 74 w 92"/>
                    <a:gd name="T5" fmla="*/ 8 h 22"/>
                    <a:gd name="T6" fmla="*/ 65 w 92"/>
                    <a:gd name="T7" fmla="*/ 5 h 22"/>
                    <a:gd name="T8" fmla="*/ 57 w 92"/>
                    <a:gd name="T9" fmla="*/ 2 h 22"/>
                    <a:gd name="T10" fmla="*/ 48 w 92"/>
                    <a:gd name="T11" fmla="*/ 0 h 22"/>
                    <a:gd name="T12" fmla="*/ 39 w 92"/>
                    <a:gd name="T13" fmla="*/ 0 h 22"/>
                    <a:gd name="T14" fmla="*/ 29 w 92"/>
                    <a:gd name="T15" fmla="*/ 0 h 22"/>
                    <a:gd name="T16" fmla="*/ 19 w 92"/>
                    <a:gd name="T17" fmla="*/ 0 h 22"/>
                    <a:gd name="T18" fmla="*/ 9 w 92"/>
                    <a:gd name="T19" fmla="*/ 1 h 22"/>
                    <a:gd name="T20" fmla="*/ 0 w 92"/>
                    <a:gd name="T21" fmla="*/ 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22"/>
                    <a:gd name="T35" fmla="*/ 92 w 9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22">
                      <a:moveTo>
                        <a:pt x="91" y="21"/>
                      </a:moveTo>
                      <a:lnTo>
                        <a:pt x="82" y="14"/>
                      </a:lnTo>
                      <a:lnTo>
                        <a:pt x="74" y="8"/>
                      </a:lnTo>
                      <a:lnTo>
                        <a:pt x="65" y="5"/>
                      </a:lnTo>
                      <a:lnTo>
                        <a:pt x="57" y="2"/>
                      </a:lnTo>
                      <a:lnTo>
                        <a:pt x="48" y="0"/>
                      </a:lnTo>
                      <a:lnTo>
                        <a:pt x="39" y="0"/>
                      </a:lnTo>
                      <a:lnTo>
                        <a:pt x="29" y="0"/>
                      </a:lnTo>
                      <a:lnTo>
                        <a:pt x="19" y="0"/>
                      </a:lnTo>
                      <a:lnTo>
                        <a:pt x="9" y="1"/>
                      </a:lnTo>
                      <a:lnTo>
                        <a:pt x="0" y="2"/>
                      </a:lnTo>
                    </a:path>
                  </a:pathLst>
                </a:custGeom>
                <a:noFill/>
                <a:ln w="12700" cap="rnd">
                  <a:solidFill>
                    <a:srgbClr val="000000"/>
                  </a:solidFill>
                  <a:round/>
                  <a:headEnd type="none" w="sm" len="sm"/>
                  <a:tailEnd type="none" w="sm" len="sm"/>
                </a:ln>
              </p:spPr>
              <p:txBody>
                <a:bodyPr/>
                <a:lstStyle/>
                <a:p>
                  <a:endParaRPr lang="en-US"/>
                </a:p>
              </p:txBody>
            </p:sp>
            <p:sp>
              <p:nvSpPr>
                <p:cNvPr id="84840" name="Freeform 872"/>
                <p:cNvSpPr>
                  <a:spLocks noChangeAspect="1"/>
                </p:cNvSpPr>
                <p:nvPr/>
              </p:nvSpPr>
              <p:spPr bwMode="auto">
                <a:xfrm>
                  <a:off x="1934" y="1529"/>
                  <a:ext cx="99" cy="73"/>
                </a:xfrm>
                <a:custGeom>
                  <a:avLst/>
                  <a:gdLst>
                    <a:gd name="T0" fmla="*/ 7 w 99"/>
                    <a:gd name="T1" fmla="*/ 29 h 73"/>
                    <a:gd name="T2" fmla="*/ 20 w 99"/>
                    <a:gd name="T3" fmla="*/ 25 h 73"/>
                    <a:gd name="T4" fmla="*/ 34 w 99"/>
                    <a:gd name="T5" fmla="*/ 26 h 73"/>
                    <a:gd name="T6" fmla="*/ 48 w 99"/>
                    <a:gd name="T7" fmla="*/ 31 h 73"/>
                    <a:gd name="T8" fmla="*/ 59 w 99"/>
                    <a:gd name="T9" fmla="*/ 39 h 73"/>
                    <a:gd name="T10" fmla="*/ 65 w 99"/>
                    <a:gd name="T11" fmla="*/ 45 h 73"/>
                    <a:gd name="T12" fmla="*/ 67 w 99"/>
                    <a:gd name="T13" fmla="*/ 48 h 73"/>
                    <a:gd name="T14" fmla="*/ 72 w 99"/>
                    <a:gd name="T15" fmla="*/ 54 h 73"/>
                    <a:gd name="T16" fmla="*/ 80 w 99"/>
                    <a:gd name="T17" fmla="*/ 62 h 73"/>
                    <a:gd name="T18" fmla="*/ 88 w 99"/>
                    <a:gd name="T19" fmla="*/ 68 h 73"/>
                    <a:gd name="T20" fmla="*/ 98 w 99"/>
                    <a:gd name="T21" fmla="*/ 72 h 73"/>
                    <a:gd name="T22" fmla="*/ 92 w 99"/>
                    <a:gd name="T23" fmla="*/ 71 h 73"/>
                    <a:gd name="T24" fmla="*/ 82 w 99"/>
                    <a:gd name="T25" fmla="*/ 61 h 73"/>
                    <a:gd name="T26" fmla="*/ 74 w 99"/>
                    <a:gd name="T27" fmla="*/ 45 h 73"/>
                    <a:gd name="T28" fmla="*/ 70 w 99"/>
                    <a:gd name="T29" fmla="*/ 27 h 73"/>
                    <a:gd name="T30" fmla="*/ 71 w 99"/>
                    <a:gd name="T31" fmla="*/ 9 h 73"/>
                    <a:gd name="T32" fmla="*/ 75 w 99"/>
                    <a:gd name="T33" fmla="*/ 0 h 73"/>
                    <a:gd name="T34" fmla="*/ 74 w 99"/>
                    <a:gd name="T35" fmla="*/ 1 h 73"/>
                    <a:gd name="T36" fmla="*/ 71 w 99"/>
                    <a:gd name="T37" fmla="*/ 4 h 73"/>
                    <a:gd name="T38" fmla="*/ 69 w 99"/>
                    <a:gd name="T39" fmla="*/ 8 h 73"/>
                    <a:gd name="T40" fmla="*/ 67 w 99"/>
                    <a:gd name="T41" fmla="*/ 12 h 73"/>
                    <a:gd name="T42" fmla="*/ 65 w 99"/>
                    <a:gd name="T43" fmla="*/ 17 h 73"/>
                    <a:gd name="T44" fmla="*/ 65 w 99"/>
                    <a:gd name="T45" fmla="*/ 18 h 73"/>
                    <a:gd name="T46" fmla="*/ 62 w 99"/>
                    <a:gd name="T47" fmla="*/ 22 h 73"/>
                    <a:gd name="T48" fmla="*/ 59 w 99"/>
                    <a:gd name="T49" fmla="*/ 25 h 73"/>
                    <a:gd name="T50" fmla="*/ 56 w 99"/>
                    <a:gd name="T51" fmla="*/ 27 h 73"/>
                    <a:gd name="T52" fmla="*/ 51 w 99"/>
                    <a:gd name="T53" fmla="*/ 27 h 73"/>
                    <a:gd name="T54" fmla="*/ 48 w 99"/>
                    <a:gd name="T55" fmla="*/ 26 h 73"/>
                    <a:gd name="T56" fmla="*/ 30 w 99"/>
                    <a:gd name="T57" fmla="*/ 21 h 73"/>
                    <a:gd name="T58" fmla="*/ 18 w 99"/>
                    <a:gd name="T59" fmla="*/ 22 h 73"/>
                    <a:gd name="T60" fmla="*/ 8 w 99"/>
                    <a:gd name="T61" fmla="*/ 26 h 73"/>
                    <a:gd name="T62" fmla="*/ 2 w 99"/>
                    <a:gd name="T63" fmla="*/ 31 h 73"/>
                    <a:gd name="T64" fmla="*/ 0 w 99"/>
                    <a:gd name="T65" fmla="*/ 33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73"/>
                    <a:gd name="T101" fmla="*/ 99 w 99"/>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73">
                      <a:moveTo>
                        <a:pt x="0" y="33"/>
                      </a:moveTo>
                      <a:lnTo>
                        <a:pt x="7" y="29"/>
                      </a:lnTo>
                      <a:lnTo>
                        <a:pt x="13" y="27"/>
                      </a:lnTo>
                      <a:lnTo>
                        <a:pt x="20" y="25"/>
                      </a:lnTo>
                      <a:lnTo>
                        <a:pt x="28" y="25"/>
                      </a:lnTo>
                      <a:lnTo>
                        <a:pt x="34" y="26"/>
                      </a:lnTo>
                      <a:lnTo>
                        <a:pt x="41" y="27"/>
                      </a:lnTo>
                      <a:lnTo>
                        <a:pt x="48" y="31"/>
                      </a:lnTo>
                      <a:lnTo>
                        <a:pt x="54" y="35"/>
                      </a:lnTo>
                      <a:lnTo>
                        <a:pt x="59" y="39"/>
                      </a:lnTo>
                      <a:lnTo>
                        <a:pt x="65" y="45"/>
                      </a:lnTo>
                      <a:lnTo>
                        <a:pt x="67" y="48"/>
                      </a:lnTo>
                      <a:lnTo>
                        <a:pt x="69" y="51"/>
                      </a:lnTo>
                      <a:lnTo>
                        <a:pt x="72" y="54"/>
                      </a:lnTo>
                      <a:lnTo>
                        <a:pt x="77" y="58"/>
                      </a:lnTo>
                      <a:lnTo>
                        <a:pt x="80" y="62"/>
                      </a:lnTo>
                      <a:lnTo>
                        <a:pt x="85" y="65"/>
                      </a:lnTo>
                      <a:lnTo>
                        <a:pt x="88" y="68"/>
                      </a:lnTo>
                      <a:lnTo>
                        <a:pt x="94" y="71"/>
                      </a:lnTo>
                      <a:lnTo>
                        <a:pt x="98" y="72"/>
                      </a:lnTo>
                      <a:lnTo>
                        <a:pt x="92" y="71"/>
                      </a:lnTo>
                      <a:lnTo>
                        <a:pt x="88" y="66"/>
                      </a:lnTo>
                      <a:lnTo>
                        <a:pt x="82" y="61"/>
                      </a:lnTo>
                      <a:lnTo>
                        <a:pt x="78" y="54"/>
                      </a:lnTo>
                      <a:lnTo>
                        <a:pt x="74" y="45"/>
                      </a:lnTo>
                      <a:lnTo>
                        <a:pt x="71" y="36"/>
                      </a:lnTo>
                      <a:lnTo>
                        <a:pt x="70" y="27"/>
                      </a:lnTo>
                      <a:lnTo>
                        <a:pt x="69" y="18"/>
                      </a:lnTo>
                      <a:lnTo>
                        <a:pt x="71" y="9"/>
                      </a:lnTo>
                      <a:lnTo>
                        <a:pt x="75" y="0"/>
                      </a:lnTo>
                      <a:lnTo>
                        <a:pt x="74" y="1"/>
                      </a:lnTo>
                      <a:lnTo>
                        <a:pt x="73" y="2"/>
                      </a:lnTo>
                      <a:lnTo>
                        <a:pt x="71" y="4"/>
                      </a:lnTo>
                      <a:lnTo>
                        <a:pt x="71" y="5"/>
                      </a:lnTo>
                      <a:lnTo>
                        <a:pt x="69" y="8"/>
                      </a:lnTo>
                      <a:lnTo>
                        <a:pt x="68" y="9"/>
                      </a:lnTo>
                      <a:lnTo>
                        <a:pt x="67" y="12"/>
                      </a:lnTo>
                      <a:lnTo>
                        <a:pt x="65" y="14"/>
                      </a:lnTo>
                      <a:lnTo>
                        <a:pt x="65" y="17"/>
                      </a:lnTo>
                      <a:lnTo>
                        <a:pt x="65" y="18"/>
                      </a:lnTo>
                      <a:lnTo>
                        <a:pt x="63" y="20"/>
                      </a:lnTo>
                      <a:lnTo>
                        <a:pt x="62" y="22"/>
                      </a:lnTo>
                      <a:lnTo>
                        <a:pt x="61" y="24"/>
                      </a:lnTo>
                      <a:lnTo>
                        <a:pt x="59" y="25"/>
                      </a:lnTo>
                      <a:lnTo>
                        <a:pt x="58" y="27"/>
                      </a:lnTo>
                      <a:lnTo>
                        <a:pt x="56" y="27"/>
                      </a:lnTo>
                      <a:lnTo>
                        <a:pt x="53" y="27"/>
                      </a:lnTo>
                      <a:lnTo>
                        <a:pt x="51" y="27"/>
                      </a:lnTo>
                      <a:lnTo>
                        <a:pt x="48" y="26"/>
                      </a:lnTo>
                      <a:lnTo>
                        <a:pt x="39" y="22"/>
                      </a:lnTo>
                      <a:lnTo>
                        <a:pt x="30" y="21"/>
                      </a:lnTo>
                      <a:lnTo>
                        <a:pt x="24" y="21"/>
                      </a:lnTo>
                      <a:lnTo>
                        <a:pt x="18" y="22"/>
                      </a:lnTo>
                      <a:lnTo>
                        <a:pt x="12" y="24"/>
                      </a:lnTo>
                      <a:lnTo>
                        <a:pt x="8" y="26"/>
                      </a:lnTo>
                      <a:lnTo>
                        <a:pt x="4" y="28"/>
                      </a:lnTo>
                      <a:lnTo>
                        <a:pt x="2" y="31"/>
                      </a:lnTo>
                      <a:lnTo>
                        <a:pt x="0" y="32"/>
                      </a:lnTo>
                      <a:lnTo>
                        <a:pt x="0" y="33"/>
                      </a:lnTo>
                    </a:path>
                  </a:pathLst>
                </a:custGeom>
                <a:solidFill>
                  <a:srgbClr val="E498B1"/>
                </a:solidFill>
                <a:ln w="12700" cap="rnd">
                  <a:solidFill>
                    <a:srgbClr val="CD2417"/>
                  </a:solidFill>
                  <a:round/>
                  <a:headEnd/>
                  <a:tailEnd/>
                </a:ln>
              </p:spPr>
              <p:txBody>
                <a:bodyPr/>
                <a:lstStyle/>
                <a:p>
                  <a:endParaRPr lang="en-US"/>
                </a:p>
              </p:txBody>
            </p:sp>
            <p:sp>
              <p:nvSpPr>
                <p:cNvPr id="84841" name="Freeform 873"/>
                <p:cNvSpPr>
                  <a:spLocks noChangeAspect="1"/>
                </p:cNvSpPr>
                <p:nvPr/>
              </p:nvSpPr>
              <p:spPr bwMode="auto">
                <a:xfrm>
                  <a:off x="1978" y="1552"/>
                  <a:ext cx="34" cy="34"/>
                </a:xfrm>
                <a:custGeom>
                  <a:avLst/>
                  <a:gdLst>
                    <a:gd name="T0" fmla="*/ 33 w 34"/>
                    <a:gd name="T1" fmla="*/ 33 h 34"/>
                    <a:gd name="T2" fmla="*/ 32 w 34"/>
                    <a:gd name="T3" fmla="*/ 31 h 34"/>
                    <a:gd name="T4" fmla="*/ 29 w 34"/>
                    <a:gd name="T5" fmla="*/ 29 h 34"/>
                    <a:gd name="T6" fmla="*/ 28 w 34"/>
                    <a:gd name="T7" fmla="*/ 26 h 34"/>
                    <a:gd name="T8" fmla="*/ 26 w 34"/>
                    <a:gd name="T9" fmla="*/ 23 h 34"/>
                    <a:gd name="T10" fmla="*/ 23 w 34"/>
                    <a:gd name="T11" fmla="*/ 19 h 34"/>
                    <a:gd name="T12" fmla="*/ 22 w 34"/>
                    <a:gd name="T13" fmla="*/ 16 h 34"/>
                    <a:gd name="T14" fmla="*/ 20 w 34"/>
                    <a:gd name="T15" fmla="*/ 12 h 34"/>
                    <a:gd name="T16" fmla="*/ 20 w 34"/>
                    <a:gd name="T17" fmla="*/ 8 h 34"/>
                    <a:gd name="T18" fmla="*/ 20 w 34"/>
                    <a:gd name="T19" fmla="*/ 4 h 34"/>
                    <a:gd name="T20" fmla="*/ 20 w 34"/>
                    <a:gd name="T21" fmla="*/ 0 h 34"/>
                    <a:gd name="T22" fmla="*/ 20 w 34"/>
                    <a:gd name="T23" fmla="*/ 0 h 34"/>
                    <a:gd name="T24" fmla="*/ 20 w 34"/>
                    <a:gd name="T25" fmla="*/ 0 h 34"/>
                    <a:gd name="T26" fmla="*/ 20 w 34"/>
                    <a:gd name="T27" fmla="*/ 0 h 34"/>
                    <a:gd name="T28" fmla="*/ 20 w 34"/>
                    <a:gd name="T29" fmla="*/ 1 h 34"/>
                    <a:gd name="T30" fmla="*/ 19 w 34"/>
                    <a:gd name="T31" fmla="*/ 1 h 34"/>
                    <a:gd name="T32" fmla="*/ 18 w 34"/>
                    <a:gd name="T33" fmla="*/ 2 h 34"/>
                    <a:gd name="T34" fmla="*/ 17 w 34"/>
                    <a:gd name="T35" fmla="*/ 3 h 34"/>
                    <a:gd name="T36" fmla="*/ 17 w 34"/>
                    <a:gd name="T37" fmla="*/ 4 h 34"/>
                    <a:gd name="T38" fmla="*/ 16 w 34"/>
                    <a:gd name="T39" fmla="*/ 5 h 34"/>
                    <a:gd name="T40" fmla="*/ 14 w 34"/>
                    <a:gd name="T41" fmla="*/ 6 h 34"/>
                    <a:gd name="T42" fmla="*/ 14 w 34"/>
                    <a:gd name="T43" fmla="*/ 6 h 34"/>
                    <a:gd name="T44" fmla="*/ 14 w 34"/>
                    <a:gd name="T45" fmla="*/ 6 h 34"/>
                    <a:gd name="T46" fmla="*/ 12 w 34"/>
                    <a:gd name="T47" fmla="*/ 7 h 34"/>
                    <a:gd name="T48" fmla="*/ 11 w 34"/>
                    <a:gd name="T49" fmla="*/ 7 h 34"/>
                    <a:gd name="T50" fmla="*/ 10 w 34"/>
                    <a:gd name="T51" fmla="*/ 7 h 34"/>
                    <a:gd name="T52" fmla="*/ 9 w 34"/>
                    <a:gd name="T53" fmla="*/ 7 h 34"/>
                    <a:gd name="T54" fmla="*/ 7 w 34"/>
                    <a:gd name="T55" fmla="*/ 7 h 34"/>
                    <a:gd name="T56" fmla="*/ 5 w 34"/>
                    <a:gd name="T57" fmla="*/ 6 h 34"/>
                    <a:gd name="T58" fmla="*/ 3 w 34"/>
                    <a:gd name="T59" fmla="*/ 5 h 34"/>
                    <a:gd name="T60" fmla="*/ 2 w 34"/>
                    <a:gd name="T61" fmla="*/ 5 h 34"/>
                    <a:gd name="T62" fmla="*/ 0 w 34"/>
                    <a:gd name="T63" fmla="*/ 4 h 34"/>
                    <a:gd name="T64" fmla="*/ 0 w 34"/>
                    <a:gd name="T65" fmla="*/ 3 h 34"/>
                    <a:gd name="T66" fmla="*/ 0 w 34"/>
                    <a:gd name="T67" fmla="*/ 3 h 34"/>
                    <a:gd name="T68" fmla="*/ 0 w 34"/>
                    <a:gd name="T69" fmla="*/ 4 h 34"/>
                    <a:gd name="T70" fmla="*/ 0 w 34"/>
                    <a:gd name="T71" fmla="*/ 4 h 34"/>
                    <a:gd name="T72" fmla="*/ 1 w 34"/>
                    <a:gd name="T73" fmla="*/ 4 h 34"/>
                    <a:gd name="T74" fmla="*/ 2 w 34"/>
                    <a:gd name="T75" fmla="*/ 5 h 34"/>
                    <a:gd name="T76" fmla="*/ 5 w 34"/>
                    <a:gd name="T77" fmla="*/ 6 h 34"/>
                    <a:gd name="T78" fmla="*/ 7 w 34"/>
                    <a:gd name="T79" fmla="*/ 8 h 34"/>
                    <a:gd name="T80" fmla="*/ 9 w 34"/>
                    <a:gd name="T81" fmla="*/ 8 h 34"/>
                    <a:gd name="T82" fmla="*/ 11 w 34"/>
                    <a:gd name="T83" fmla="*/ 10 h 34"/>
                    <a:gd name="T84" fmla="*/ 14 w 34"/>
                    <a:gd name="T85" fmla="*/ 11 h 34"/>
                    <a:gd name="T86" fmla="*/ 16 w 34"/>
                    <a:gd name="T87" fmla="*/ 13 h 34"/>
                    <a:gd name="T88" fmla="*/ 16 w 34"/>
                    <a:gd name="T89" fmla="*/ 13 h 34"/>
                    <a:gd name="T90" fmla="*/ 17 w 34"/>
                    <a:gd name="T91" fmla="*/ 15 h 34"/>
                    <a:gd name="T92" fmla="*/ 20 w 34"/>
                    <a:gd name="T93" fmla="*/ 16 h 34"/>
                    <a:gd name="T94" fmla="*/ 22 w 34"/>
                    <a:gd name="T95" fmla="*/ 18 h 34"/>
                    <a:gd name="T96" fmla="*/ 23 w 34"/>
                    <a:gd name="T97" fmla="*/ 21 h 34"/>
                    <a:gd name="T98" fmla="*/ 26 w 34"/>
                    <a:gd name="T99" fmla="*/ 24 h 34"/>
                    <a:gd name="T100" fmla="*/ 28 w 34"/>
                    <a:gd name="T101" fmla="*/ 26 h 34"/>
                    <a:gd name="T102" fmla="*/ 30 w 34"/>
                    <a:gd name="T103" fmla="*/ 29 h 34"/>
                    <a:gd name="T104" fmla="*/ 32 w 34"/>
                    <a:gd name="T105" fmla="*/ 30 h 34"/>
                    <a:gd name="T106" fmla="*/ 32 w 34"/>
                    <a:gd name="T107" fmla="*/ 32 h 34"/>
                    <a:gd name="T108" fmla="*/ 33 w 34"/>
                    <a:gd name="T109" fmla="*/ 33 h 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
                    <a:gd name="T166" fmla="*/ 0 h 34"/>
                    <a:gd name="T167" fmla="*/ 34 w 34"/>
                    <a:gd name="T168" fmla="*/ 34 h 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 h="34">
                      <a:moveTo>
                        <a:pt x="33" y="33"/>
                      </a:moveTo>
                      <a:lnTo>
                        <a:pt x="32" y="31"/>
                      </a:lnTo>
                      <a:lnTo>
                        <a:pt x="29" y="29"/>
                      </a:lnTo>
                      <a:lnTo>
                        <a:pt x="28" y="26"/>
                      </a:lnTo>
                      <a:lnTo>
                        <a:pt x="26" y="23"/>
                      </a:lnTo>
                      <a:lnTo>
                        <a:pt x="23" y="19"/>
                      </a:lnTo>
                      <a:lnTo>
                        <a:pt x="22" y="16"/>
                      </a:lnTo>
                      <a:lnTo>
                        <a:pt x="20" y="12"/>
                      </a:lnTo>
                      <a:lnTo>
                        <a:pt x="20" y="8"/>
                      </a:lnTo>
                      <a:lnTo>
                        <a:pt x="20" y="4"/>
                      </a:lnTo>
                      <a:lnTo>
                        <a:pt x="20" y="0"/>
                      </a:lnTo>
                      <a:lnTo>
                        <a:pt x="20" y="1"/>
                      </a:lnTo>
                      <a:lnTo>
                        <a:pt x="19" y="1"/>
                      </a:lnTo>
                      <a:lnTo>
                        <a:pt x="18" y="2"/>
                      </a:lnTo>
                      <a:lnTo>
                        <a:pt x="17" y="3"/>
                      </a:lnTo>
                      <a:lnTo>
                        <a:pt x="17" y="4"/>
                      </a:lnTo>
                      <a:lnTo>
                        <a:pt x="16" y="5"/>
                      </a:lnTo>
                      <a:lnTo>
                        <a:pt x="14" y="6"/>
                      </a:lnTo>
                      <a:lnTo>
                        <a:pt x="12" y="7"/>
                      </a:lnTo>
                      <a:lnTo>
                        <a:pt x="11" y="7"/>
                      </a:lnTo>
                      <a:lnTo>
                        <a:pt x="10" y="7"/>
                      </a:lnTo>
                      <a:lnTo>
                        <a:pt x="9" y="7"/>
                      </a:lnTo>
                      <a:lnTo>
                        <a:pt x="7" y="7"/>
                      </a:lnTo>
                      <a:lnTo>
                        <a:pt x="5" y="6"/>
                      </a:lnTo>
                      <a:lnTo>
                        <a:pt x="3" y="5"/>
                      </a:lnTo>
                      <a:lnTo>
                        <a:pt x="2" y="5"/>
                      </a:lnTo>
                      <a:lnTo>
                        <a:pt x="0" y="4"/>
                      </a:lnTo>
                      <a:lnTo>
                        <a:pt x="0" y="3"/>
                      </a:lnTo>
                      <a:lnTo>
                        <a:pt x="0" y="4"/>
                      </a:lnTo>
                      <a:lnTo>
                        <a:pt x="1" y="4"/>
                      </a:lnTo>
                      <a:lnTo>
                        <a:pt x="2" y="5"/>
                      </a:lnTo>
                      <a:lnTo>
                        <a:pt x="5" y="6"/>
                      </a:lnTo>
                      <a:lnTo>
                        <a:pt x="7" y="8"/>
                      </a:lnTo>
                      <a:lnTo>
                        <a:pt x="9" y="8"/>
                      </a:lnTo>
                      <a:lnTo>
                        <a:pt x="11" y="10"/>
                      </a:lnTo>
                      <a:lnTo>
                        <a:pt x="14" y="11"/>
                      </a:lnTo>
                      <a:lnTo>
                        <a:pt x="16" y="13"/>
                      </a:lnTo>
                      <a:lnTo>
                        <a:pt x="17" y="15"/>
                      </a:lnTo>
                      <a:lnTo>
                        <a:pt x="20" y="16"/>
                      </a:lnTo>
                      <a:lnTo>
                        <a:pt x="22" y="18"/>
                      </a:lnTo>
                      <a:lnTo>
                        <a:pt x="23" y="21"/>
                      </a:lnTo>
                      <a:lnTo>
                        <a:pt x="26" y="24"/>
                      </a:lnTo>
                      <a:lnTo>
                        <a:pt x="28" y="26"/>
                      </a:lnTo>
                      <a:lnTo>
                        <a:pt x="30" y="29"/>
                      </a:lnTo>
                      <a:lnTo>
                        <a:pt x="32" y="30"/>
                      </a:lnTo>
                      <a:lnTo>
                        <a:pt x="32" y="32"/>
                      </a:lnTo>
                      <a:lnTo>
                        <a:pt x="33" y="33"/>
                      </a:lnTo>
                    </a:path>
                  </a:pathLst>
                </a:custGeom>
                <a:solidFill>
                  <a:srgbClr val="B1327E"/>
                </a:solidFill>
                <a:ln w="9525" cap="rnd">
                  <a:noFill/>
                  <a:round/>
                  <a:headEnd/>
                  <a:tailEnd/>
                </a:ln>
              </p:spPr>
              <p:txBody>
                <a:bodyPr/>
                <a:lstStyle/>
                <a:p>
                  <a:endParaRPr lang="en-US"/>
                </a:p>
              </p:txBody>
            </p:sp>
            <p:sp>
              <p:nvSpPr>
                <p:cNvPr id="84842" name="Freeform 874"/>
                <p:cNvSpPr>
                  <a:spLocks noChangeAspect="1"/>
                </p:cNvSpPr>
                <p:nvPr/>
              </p:nvSpPr>
              <p:spPr bwMode="auto">
                <a:xfrm>
                  <a:off x="734" y="1713"/>
                  <a:ext cx="131" cy="163"/>
                </a:xfrm>
                <a:custGeom>
                  <a:avLst/>
                  <a:gdLst>
                    <a:gd name="T0" fmla="*/ 0 w 131"/>
                    <a:gd name="T1" fmla="*/ 153 h 163"/>
                    <a:gd name="T2" fmla="*/ 5 w 131"/>
                    <a:gd name="T3" fmla="*/ 152 h 163"/>
                    <a:gd name="T4" fmla="*/ 10 w 131"/>
                    <a:gd name="T5" fmla="*/ 150 h 163"/>
                    <a:gd name="T6" fmla="*/ 16 w 131"/>
                    <a:gd name="T7" fmla="*/ 148 h 163"/>
                    <a:gd name="T8" fmla="*/ 22 w 131"/>
                    <a:gd name="T9" fmla="*/ 145 h 163"/>
                    <a:gd name="T10" fmla="*/ 27 w 131"/>
                    <a:gd name="T11" fmla="*/ 143 h 163"/>
                    <a:gd name="T12" fmla="*/ 33 w 131"/>
                    <a:gd name="T13" fmla="*/ 140 h 163"/>
                    <a:gd name="T14" fmla="*/ 38 w 131"/>
                    <a:gd name="T15" fmla="*/ 135 h 163"/>
                    <a:gd name="T16" fmla="*/ 42 w 131"/>
                    <a:gd name="T17" fmla="*/ 131 h 163"/>
                    <a:gd name="T18" fmla="*/ 46 w 131"/>
                    <a:gd name="T19" fmla="*/ 125 h 163"/>
                    <a:gd name="T20" fmla="*/ 48 w 131"/>
                    <a:gd name="T21" fmla="*/ 117 h 163"/>
                    <a:gd name="T22" fmla="*/ 48 w 131"/>
                    <a:gd name="T23" fmla="*/ 117 h 163"/>
                    <a:gd name="T24" fmla="*/ 54 w 131"/>
                    <a:gd name="T25" fmla="*/ 99 h 163"/>
                    <a:gd name="T26" fmla="*/ 60 w 131"/>
                    <a:gd name="T27" fmla="*/ 82 h 163"/>
                    <a:gd name="T28" fmla="*/ 67 w 131"/>
                    <a:gd name="T29" fmla="*/ 68 h 163"/>
                    <a:gd name="T30" fmla="*/ 73 w 131"/>
                    <a:gd name="T31" fmla="*/ 54 h 163"/>
                    <a:gd name="T32" fmla="*/ 79 w 131"/>
                    <a:gd name="T33" fmla="*/ 44 h 163"/>
                    <a:gd name="T34" fmla="*/ 87 w 131"/>
                    <a:gd name="T35" fmla="*/ 34 h 163"/>
                    <a:gd name="T36" fmla="*/ 95 w 131"/>
                    <a:gd name="T37" fmla="*/ 25 h 163"/>
                    <a:gd name="T38" fmla="*/ 105 w 131"/>
                    <a:gd name="T39" fmla="*/ 17 h 163"/>
                    <a:gd name="T40" fmla="*/ 116 w 131"/>
                    <a:gd name="T41" fmla="*/ 9 h 163"/>
                    <a:gd name="T42" fmla="*/ 130 w 131"/>
                    <a:gd name="T43" fmla="*/ 0 h 163"/>
                    <a:gd name="T44" fmla="*/ 130 w 131"/>
                    <a:gd name="T45" fmla="*/ 0 h 163"/>
                    <a:gd name="T46" fmla="*/ 127 w 131"/>
                    <a:gd name="T47" fmla="*/ 1 h 163"/>
                    <a:gd name="T48" fmla="*/ 121 w 131"/>
                    <a:gd name="T49" fmla="*/ 5 h 163"/>
                    <a:gd name="T50" fmla="*/ 114 w 131"/>
                    <a:gd name="T51" fmla="*/ 10 h 163"/>
                    <a:gd name="T52" fmla="*/ 105 w 131"/>
                    <a:gd name="T53" fmla="*/ 17 h 163"/>
                    <a:gd name="T54" fmla="*/ 95 w 131"/>
                    <a:gd name="T55" fmla="*/ 26 h 163"/>
                    <a:gd name="T56" fmla="*/ 84 w 131"/>
                    <a:gd name="T57" fmla="*/ 36 h 163"/>
                    <a:gd name="T58" fmla="*/ 73 w 131"/>
                    <a:gd name="T59" fmla="*/ 46 h 163"/>
                    <a:gd name="T60" fmla="*/ 64 w 131"/>
                    <a:gd name="T61" fmla="*/ 57 h 163"/>
                    <a:gd name="T62" fmla="*/ 56 w 131"/>
                    <a:gd name="T63" fmla="*/ 69 h 163"/>
                    <a:gd name="T64" fmla="*/ 52 w 131"/>
                    <a:gd name="T65" fmla="*/ 81 h 163"/>
                    <a:gd name="T66" fmla="*/ 52 w 131"/>
                    <a:gd name="T67" fmla="*/ 81 h 163"/>
                    <a:gd name="T68" fmla="*/ 49 w 131"/>
                    <a:gd name="T69" fmla="*/ 92 h 163"/>
                    <a:gd name="T70" fmla="*/ 47 w 131"/>
                    <a:gd name="T71" fmla="*/ 102 h 163"/>
                    <a:gd name="T72" fmla="*/ 46 w 131"/>
                    <a:gd name="T73" fmla="*/ 111 h 163"/>
                    <a:gd name="T74" fmla="*/ 46 w 131"/>
                    <a:gd name="T75" fmla="*/ 118 h 163"/>
                    <a:gd name="T76" fmla="*/ 46 w 131"/>
                    <a:gd name="T77" fmla="*/ 125 h 163"/>
                    <a:gd name="T78" fmla="*/ 45 w 131"/>
                    <a:gd name="T79" fmla="*/ 131 h 163"/>
                    <a:gd name="T80" fmla="*/ 44 w 131"/>
                    <a:gd name="T81" fmla="*/ 136 h 163"/>
                    <a:gd name="T82" fmla="*/ 42 w 131"/>
                    <a:gd name="T83" fmla="*/ 143 h 163"/>
                    <a:gd name="T84" fmla="*/ 38 w 131"/>
                    <a:gd name="T85" fmla="*/ 148 h 163"/>
                    <a:gd name="T86" fmla="*/ 33 w 131"/>
                    <a:gd name="T87" fmla="*/ 153 h 163"/>
                    <a:gd name="T88" fmla="*/ 33 w 131"/>
                    <a:gd name="T89" fmla="*/ 153 h 163"/>
                    <a:gd name="T90" fmla="*/ 26 w 131"/>
                    <a:gd name="T91" fmla="*/ 157 h 163"/>
                    <a:gd name="T92" fmla="*/ 21 w 131"/>
                    <a:gd name="T93" fmla="*/ 160 h 163"/>
                    <a:gd name="T94" fmla="*/ 16 w 131"/>
                    <a:gd name="T95" fmla="*/ 162 h 163"/>
                    <a:gd name="T96" fmla="*/ 11 w 131"/>
                    <a:gd name="T97" fmla="*/ 162 h 163"/>
                    <a:gd name="T98" fmla="*/ 8 w 131"/>
                    <a:gd name="T99" fmla="*/ 161 h 163"/>
                    <a:gd name="T100" fmla="*/ 5 w 131"/>
                    <a:gd name="T101" fmla="*/ 159 h 163"/>
                    <a:gd name="T102" fmla="*/ 2 w 131"/>
                    <a:gd name="T103" fmla="*/ 157 h 163"/>
                    <a:gd name="T104" fmla="*/ 0 w 131"/>
                    <a:gd name="T105" fmla="*/ 156 h 163"/>
                    <a:gd name="T106" fmla="*/ 0 w 131"/>
                    <a:gd name="T107" fmla="*/ 154 h 163"/>
                    <a:gd name="T108" fmla="*/ 0 w 131"/>
                    <a:gd name="T109" fmla="*/ 153 h 1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1"/>
                    <a:gd name="T166" fmla="*/ 0 h 163"/>
                    <a:gd name="T167" fmla="*/ 131 w 131"/>
                    <a:gd name="T168" fmla="*/ 163 h 1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1" h="163">
                      <a:moveTo>
                        <a:pt x="0" y="153"/>
                      </a:moveTo>
                      <a:lnTo>
                        <a:pt x="5" y="152"/>
                      </a:lnTo>
                      <a:lnTo>
                        <a:pt x="10" y="150"/>
                      </a:lnTo>
                      <a:lnTo>
                        <a:pt x="16" y="148"/>
                      </a:lnTo>
                      <a:lnTo>
                        <a:pt x="22" y="145"/>
                      </a:lnTo>
                      <a:lnTo>
                        <a:pt x="27" y="143"/>
                      </a:lnTo>
                      <a:lnTo>
                        <a:pt x="33" y="140"/>
                      </a:lnTo>
                      <a:lnTo>
                        <a:pt x="38" y="135"/>
                      </a:lnTo>
                      <a:lnTo>
                        <a:pt x="42" y="131"/>
                      </a:lnTo>
                      <a:lnTo>
                        <a:pt x="46" y="125"/>
                      </a:lnTo>
                      <a:lnTo>
                        <a:pt x="48" y="117"/>
                      </a:lnTo>
                      <a:lnTo>
                        <a:pt x="54" y="99"/>
                      </a:lnTo>
                      <a:lnTo>
                        <a:pt x="60" y="82"/>
                      </a:lnTo>
                      <a:lnTo>
                        <a:pt x="67" y="68"/>
                      </a:lnTo>
                      <a:lnTo>
                        <a:pt x="73" y="54"/>
                      </a:lnTo>
                      <a:lnTo>
                        <a:pt x="79" y="44"/>
                      </a:lnTo>
                      <a:lnTo>
                        <a:pt x="87" y="34"/>
                      </a:lnTo>
                      <a:lnTo>
                        <a:pt x="95" y="25"/>
                      </a:lnTo>
                      <a:lnTo>
                        <a:pt x="105" y="17"/>
                      </a:lnTo>
                      <a:lnTo>
                        <a:pt x="116" y="9"/>
                      </a:lnTo>
                      <a:lnTo>
                        <a:pt x="130" y="0"/>
                      </a:lnTo>
                      <a:lnTo>
                        <a:pt x="127" y="1"/>
                      </a:lnTo>
                      <a:lnTo>
                        <a:pt x="121" y="5"/>
                      </a:lnTo>
                      <a:lnTo>
                        <a:pt x="114" y="10"/>
                      </a:lnTo>
                      <a:lnTo>
                        <a:pt x="105" y="17"/>
                      </a:lnTo>
                      <a:lnTo>
                        <a:pt x="95" y="26"/>
                      </a:lnTo>
                      <a:lnTo>
                        <a:pt x="84" y="36"/>
                      </a:lnTo>
                      <a:lnTo>
                        <a:pt x="73" y="46"/>
                      </a:lnTo>
                      <a:lnTo>
                        <a:pt x="64" y="57"/>
                      </a:lnTo>
                      <a:lnTo>
                        <a:pt x="56" y="69"/>
                      </a:lnTo>
                      <a:lnTo>
                        <a:pt x="52" y="81"/>
                      </a:lnTo>
                      <a:lnTo>
                        <a:pt x="49" y="92"/>
                      </a:lnTo>
                      <a:lnTo>
                        <a:pt x="47" y="102"/>
                      </a:lnTo>
                      <a:lnTo>
                        <a:pt x="46" y="111"/>
                      </a:lnTo>
                      <a:lnTo>
                        <a:pt x="46" y="118"/>
                      </a:lnTo>
                      <a:lnTo>
                        <a:pt x="46" y="125"/>
                      </a:lnTo>
                      <a:lnTo>
                        <a:pt x="45" y="131"/>
                      </a:lnTo>
                      <a:lnTo>
                        <a:pt x="44" y="136"/>
                      </a:lnTo>
                      <a:lnTo>
                        <a:pt x="42" y="143"/>
                      </a:lnTo>
                      <a:lnTo>
                        <a:pt x="38" y="148"/>
                      </a:lnTo>
                      <a:lnTo>
                        <a:pt x="33" y="153"/>
                      </a:lnTo>
                      <a:lnTo>
                        <a:pt x="26" y="157"/>
                      </a:lnTo>
                      <a:lnTo>
                        <a:pt x="21" y="160"/>
                      </a:lnTo>
                      <a:lnTo>
                        <a:pt x="16" y="162"/>
                      </a:lnTo>
                      <a:lnTo>
                        <a:pt x="11" y="162"/>
                      </a:lnTo>
                      <a:lnTo>
                        <a:pt x="8" y="161"/>
                      </a:lnTo>
                      <a:lnTo>
                        <a:pt x="5" y="159"/>
                      </a:lnTo>
                      <a:lnTo>
                        <a:pt x="2" y="157"/>
                      </a:lnTo>
                      <a:lnTo>
                        <a:pt x="0" y="156"/>
                      </a:lnTo>
                      <a:lnTo>
                        <a:pt x="0" y="154"/>
                      </a:lnTo>
                      <a:lnTo>
                        <a:pt x="0" y="153"/>
                      </a:lnTo>
                    </a:path>
                  </a:pathLst>
                </a:custGeom>
                <a:solidFill>
                  <a:srgbClr val="E498B1"/>
                </a:solidFill>
                <a:ln w="12700" cap="rnd">
                  <a:solidFill>
                    <a:srgbClr val="B20F21"/>
                  </a:solidFill>
                  <a:round/>
                  <a:headEnd/>
                  <a:tailEnd/>
                </a:ln>
              </p:spPr>
              <p:txBody>
                <a:bodyPr/>
                <a:lstStyle/>
                <a:p>
                  <a:endParaRPr lang="en-US"/>
                </a:p>
              </p:txBody>
            </p:sp>
            <p:sp>
              <p:nvSpPr>
                <p:cNvPr id="84843" name="Freeform 875"/>
                <p:cNvSpPr>
                  <a:spLocks noChangeAspect="1"/>
                </p:cNvSpPr>
                <p:nvPr/>
              </p:nvSpPr>
              <p:spPr bwMode="auto">
                <a:xfrm>
                  <a:off x="753" y="1747"/>
                  <a:ext cx="45" cy="105"/>
                </a:xfrm>
                <a:custGeom>
                  <a:avLst/>
                  <a:gdLst>
                    <a:gd name="T0" fmla="*/ 9 w 45"/>
                    <a:gd name="T1" fmla="*/ 102 h 105"/>
                    <a:gd name="T2" fmla="*/ 7 w 45"/>
                    <a:gd name="T3" fmla="*/ 103 h 105"/>
                    <a:gd name="T4" fmla="*/ 5 w 45"/>
                    <a:gd name="T5" fmla="*/ 103 h 105"/>
                    <a:gd name="T6" fmla="*/ 5 w 45"/>
                    <a:gd name="T7" fmla="*/ 104 h 105"/>
                    <a:gd name="T8" fmla="*/ 6 w 45"/>
                    <a:gd name="T9" fmla="*/ 103 h 105"/>
                    <a:gd name="T10" fmla="*/ 8 w 45"/>
                    <a:gd name="T11" fmla="*/ 102 h 105"/>
                    <a:gd name="T12" fmla="*/ 9 w 45"/>
                    <a:gd name="T13" fmla="*/ 99 h 105"/>
                    <a:gd name="T14" fmla="*/ 11 w 45"/>
                    <a:gd name="T15" fmla="*/ 94 h 105"/>
                    <a:gd name="T16" fmla="*/ 12 w 45"/>
                    <a:gd name="T17" fmla="*/ 89 h 105"/>
                    <a:gd name="T18" fmla="*/ 13 w 45"/>
                    <a:gd name="T19" fmla="*/ 80 h 105"/>
                    <a:gd name="T20" fmla="*/ 14 w 45"/>
                    <a:gd name="T21" fmla="*/ 69 h 105"/>
                    <a:gd name="T22" fmla="*/ 14 w 45"/>
                    <a:gd name="T23" fmla="*/ 69 h 105"/>
                    <a:gd name="T24" fmla="*/ 15 w 45"/>
                    <a:gd name="T25" fmla="*/ 60 h 105"/>
                    <a:gd name="T26" fmla="*/ 17 w 45"/>
                    <a:gd name="T27" fmla="*/ 51 h 105"/>
                    <a:gd name="T28" fmla="*/ 20 w 45"/>
                    <a:gd name="T29" fmla="*/ 42 h 105"/>
                    <a:gd name="T30" fmla="*/ 22 w 45"/>
                    <a:gd name="T31" fmla="*/ 34 h 105"/>
                    <a:gd name="T32" fmla="*/ 25 w 45"/>
                    <a:gd name="T33" fmla="*/ 26 h 105"/>
                    <a:gd name="T34" fmla="*/ 29 w 45"/>
                    <a:gd name="T35" fmla="*/ 19 h 105"/>
                    <a:gd name="T36" fmla="*/ 33 w 45"/>
                    <a:gd name="T37" fmla="*/ 13 h 105"/>
                    <a:gd name="T38" fmla="*/ 37 w 45"/>
                    <a:gd name="T39" fmla="*/ 8 h 105"/>
                    <a:gd name="T40" fmla="*/ 40 w 45"/>
                    <a:gd name="T41" fmla="*/ 3 h 105"/>
                    <a:gd name="T42" fmla="*/ 44 w 45"/>
                    <a:gd name="T43" fmla="*/ 0 h 105"/>
                    <a:gd name="T44" fmla="*/ 44 w 45"/>
                    <a:gd name="T45" fmla="*/ 0 h 105"/>
                    <a:gd name="T46" fmla="*/ 43 w 45"/>
                    <a:gd name="T47" fmla="*/ 1 h 105"/>
                    <a:gd name="T48" fmla="*/ 40 w 45"/>
                    <a:gd name="T49" fmla="*/ 5 h 105"/>
                    <a:gd name="T50" fmla="*/ 36 w 45"/>
                    <a:gd name="T51" fmla="*/ 9 h 105"/>
                    <a:gd name="T52" fmla="*/ 31 w 45"/>
                    <a:gd name="T53" fmla="*/ 16 h 105"/>
                    <a:gd name="T54" fmla="*/ 26 w 45"/>
                    <a:gd name="T55" fmla="*/ 23 h 105"/>
                    <a:gd name="T56" fmla="*/ 22 w 45"/>
                    <a:gd name="T57" fmla="*/ 29 h 105"/>
                    <a:gd name="T58" fmla="*/ 17 w 45"/>
                    <a:gd name="T59" fmla="*/ 37 h 105"/>
                    <a:gd name="T60" fmla="*/ 12 w 45"/>
                    <a:gd name="T61" fmla="*/ 44 h 105"/>
                    <a:gd name="T62" fmla="*/ 9 w 45"/>
                    <a:gd name="T63" fmla="*/ 50 h 105"/>
                    <a:gd name="T64" fmla="*/ 8 w 45"/>
                    <a:gd name="T65" fmla="*/ 55 h 105"/>
                    <a:gd name="T66" fmla="*/ 8 w 45"/>
                    <a:gd name="T67" fmla="*/ 55 h 105"/>
                    <a:gd name="T68" fmla="*/ 8 w 45"/>
                    <a:gd name="T69" fmla="*/ 58 h 105"/>
                    <a:gd name="T70" fmla="*/ 7 w 45"/>
                    <a:gd name="T71" fmla="*/ 62 h 105"/>
                    <a:gd name="T72" fmla="*/ 6 w 45"/>
                    <a:gd name="T73" fmla="*/ 66 h 105"/>
                    <a:gd name="T74" fmla="*/ 5 w 45"/>
                    <a:gd name="T75" fmla="*/ 68 h 105"/>
                    <a:gd name="T76" fmla="*/ 5 w 45"/>
                    <a:gd name="T77" fmla="*/ 71 h 105"/>
                    <a:gd name="T78" fmla="*/ 4 w 45"/>
                    <a:gd name="T79" fmla="*/ 74 h 105"/>
                    <a:gd name="T80" fmla="*/ 3 w 45"/>
                    <a:gd name="T81" fmla="*/ 76 h 105"/>
                    <a:gd name="T82" fmla="*/ 2 w 45"/>
                    <a:gd name="T83" fmla="*/ 78 h 105"/>
                    <a:gd name="T84" fmla="*/ 1 w 45"/>
                    <a:gd name="T85" fmla="*/ 81 h 105"/>
                    <a:gd name="T86" fmla="*/ 0 w 45"/>
                    <a:gd name="T87" fmla="*/ 84 h 105"/>
                    <a:gd name="T88" fmla="*/ 0 w 45"/>
                    <a:gd name="T89" fmla="*/ 84 h 105"/>
                    <a:gd name="T90" fmla="*/ 0 w 45"/>
                    <a:gd name="T91" fmla="*/ 85 h 105"/>
                    <a:gd name="T92" fmla="*/ 0 w 45"/>
                    <a:gd name="T93" fmla="*/ 89 h 105"/>
                    <a:gd name="T94" fmla="*/ 2 w 45"/>
                    <a:gd name="T95" fmla="*/ 91 h 105"/>
                    <a:gd name="T96" fmla="*/ 5 w 45"/>
                    <a:gd name="T97" fmla="*/ 93 h 105"/>
                    <a:gd name="T98" fmla="*/ 9 w 45"/>
                    <a:gd name="T99" fmla="*/ 94 h 105"/>
                    <a:gd name="T100" fmla="*/ 11 w 45"/>
                    <a:gd name="T101" fmla="*/ 95 h 105"/>
                    <a:gd name="T102" fmla="*/ 13 w 45"/>
                    <a:gd name="T103" fmla="*/ 97 h 105"/>
                    <a:gd name="T104" fmla="*/ 13 w 45"/>
                    <a:gd name="T105" fmla="*/ 99 h 105"/>
                    <a:gd name="T106" fmla="*/ 12 w 45"/>
                    <a:gd name="T107" fmla="*/ 100 h 105"/>
                    <a:gd name="T108" fmla="*/ 9 w 45"/>
                    <a:gd name="T109" fmla="*/ 102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
                    <a:gd name="T166" fmla="*/ 0 h 105"/>
                    <a:gd name="T167" fmla="*/ 45 w 45"/>
                    <a:gd name="T168" fmla="*/ 105 h 1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 h="105">
                      <a:moveTo>
                        <a:pt x="9" y="102"/>
                      </a:moveTo>
                      <a:lnTo>
                        <a:pt x="7" y="103"/>
                      </a:lnTo>
                      <a:lnTo>
                        <a:pt x="5" y="103"/>
                      </a:lnTo>
                      <a:lnTo>
                        <a:pt x="5" y="104"/>
                      </a:lnTo>
                      <a:lnTo>
                        <a:pt x="6" y="103"/>
                      </a:lnTo>
                      <a:lnTo>
                        <a:pt x="8" y="102"/>
                      </a:lnTo>
                      <a:lnTo>
                        <a:pt x="9" y="99"/>
                      </a:lnTo>
                      <a:lnTo>
                        <a:pt x="11" y="94"/>
                      </a:lnTo>
                      <a:lnTo>
                        <a:pt x="12" y="89"/>
                      </a:lnTo>
                      <a:lnTo>
                        <a:pt x="13" y="80"/>
                      </a:lnTo>
                      <a:lnTo>
                        <a:pt x="14" y="69"/>
                      </a:lnTo>
                      <a:lnTo>
                        <a:pt x="15" y="60"/>
                      </a:lnTo>
                      <a:lnTo>
                        <a:pt x="17" y="51"/>
                      </a:lnTo>
                      <a:lnTo>
                        <a:pt x="20" y="42"/>
                      </a:lnTo>
                      <a:lnTo>
                        <a:pt x="22" y="34"/>
                      </a:lnTo>
                      <a:lnTo>
                        <a:pt x="25" y="26"/>
                      </a:lnTo>
                      <a:lnTo>
                        <a:pt x="29" y="19"/>
                      </a:lnTo>
                      <a:lnTo>
                        <a:pt x="33" y="13"/>
                      </a:lnTo>
                      <a:lnTo>
                        <a:pt x="37" y="8"/>
                      </a:lnTo>
                      <a:lnTo>
                        <a:pt x="40" y="3"/>
                      </a:lnTo>
                      <a:lnTo>
                        <a:pt x="44" y="0"/>
                      </a:lnTo>
                      <a:lnTo>
                        <a:pt x="43" y="1"/>
                      </a:lnTo>
                      <a:lnTo>
                        <a:pt x="40" y="5"/>
                      </a:lnTo>
                      <a:lnTo>
                        <a:pt x="36" y="9"/>
                      </a:lnTo>
                      <a:lnTo>
                        <a:pt x="31" y="16"/>
                      </a:lnTo>
                      <a:lnTo>
                        <a:pt x="26" y="23"/>
                      </a:lnTo>
                      <a:lnTo>
                        <a:pt x="22" y="29"/>
                      </a:lnTo>
                      <a:lnTo>
                        <a:pt x="17" y="37"/>
                      </a:lnTo>
                      <a:lnTo>
                        <a:pt x="12" y="44"/>
                      </a:lnTo>
                      <a:lnTo>
                        <a:pt x="9" y="50"/>
                      </a:lnTo>
                      <a:lnTo>
                        <a:pt x="8" y="55"/>
                      </a:lnTo>
                      <a:lnTo>
                        <a:pt x="8" y="58"/>
                      </a:lnTo>
                      <a:lnTo>
                        <a:pt x="7" y="62"/>
                      </a:lnTo>
                      <a:lnTo>
                        <a:pt x="6" y="66"/>
                      </a:lnTo>
                      <a:lnTo>
                        <a:pt x="5" y="68"/>
                      </a:lnTo>
                      <a:lnTo>
                        <a:pt x="5" y="71"/>
                      </a:lnTo>
                      <a:lnTo>
                        <a:pt x="4" y="74"/>
                      </a:lnTo>
                      <a:lnTo>
                        <a:pt x="3" y="76"/>
                      </a:lnTo>
                      <a:lnTo>
                        <a:pt x="2" y="78"/>
                      </a:lnTo>
                      <a:lnTo>
                        <a:pt x="1" y="81"/>
                      </a:lnTo>
                      <a:lnTo>
                        <a:pt x="0" y="84"/>
                      </a:lnTo>
                      <a:lnTo>
                        <a:pt x="0" y="85"/>
                      </a:lnTo>
                      <a:lnTo>
                        <a:pt x="0" y="89"/>
                      </a:lnTo>
                      <a:lnTo>
                        <a:pt x="2" y="91"/>
                      </a:lnTo>
                      <a:lnTo>
                        <a:pt x="5" y="93"/>
                      </a:lnTo>
                      <a:lnTo>
                        <a:pt x="9" y="94"/>
                      </a:lnTo>
                      <a:lnTo>
                        <a:pt x="11" y="95"/>
                      </a:lnTo>
                      <a:lnTo>
                        <a:pt x="13" y="97"/>
                      </a:lnTo>
                      <a:lnTo>
                        <a:pt x="13" y="99"/>
                      </a:lnTo>
                      <a:lnTo>
                        <a:pt x="12" y="100"/>
                      </a:lnTo>
                      <a:lnTo>
                        <a:pt x="9" y="102"/>
                      </a:lnTo>
                    </a:path>
                  </a:pathLst>
                </a:custGeom>
                <a:solidFill>
                  <a:srgbClr val="CD2417"/>
                </a:solidFill>
                <a:ln w="9525" cap="rnd">
                  <a:noFill/>
                  <a:round/>
                  <a:headEnd/>
                  <a:tailEnd/>
                </a:ln>
              </p:spPr>
              <p:txBody>
                <a:bodyPr/>
                <a:lstStyle/>
                <a:p>
                  <a:endParaRPr lang="en-US"/>
                </a:p>
              </p:txBody>
            </p:sp>
            <p:sp>
              <p:nvSpPr>
                <p:cNvPr id="84844" name="Freeform 876"/>
                <p:cNvSpPr>
                  <a:spLocks noChangeAspect="1"/>
                </p:cNvSpPr>
                <p:nvPr/>
              </p:nvSpPr>
              <p:spPr bwMode="auto">
                <a:xfrm>
                  <a:off x="1464" y="1570"/>
                  <a:ext cx="264" cy="182"/>
                </a:xfrm>
                <a:custGeom>
                  <a:avLst/>
                  <a:gdLst>
                    <a:gd name="T0" fmla="*/ 0 w 264"/>
                    <a:gd name="T1" fmla="*/ 0 h 182"/>
                    <a:gd name="T2" fmla="*/ 2 w 264"/>
                    <a:gd name="T3" fmla="*/ 2 h 182"/>
                    <a:gd name="T4" fmla="*/ 3 w 264"/>
                    <a:gd name="T5" fmla="*/ 3 h 182"/>
                    <a:gd name="T6" fmla="*/ 5 w 264"/>
                    <a:gd name="T7" fmla="*/ 4 h 182"/>
                    <a:gd name="T8" fmla="*/ 7 w 264"/>
                    <a:gd name="T9" fmla="*/ 4 h 182"/>
                    <a:gd name="T10" fmla="*/ 8 w 264"/>
                    <a:gd name="T11" fmla="*/ 4 h 182"/>
                    <a:gd name="T12" fmla="*/ 22 w 264"/>
                    <a:gd name="T13" fmla="*/ 8 h 182"/>
                    <a:gd name="T14" fmla="*/ 41 w 264"/>
                    <a:gd name="T15" fmla="*/ 16 h 182"/>
                    <a:gd name="T16" fmla="*/ 62 w 264"/>
                    <a:gd name="T17" fmla="*/ 29 h 182"/>
                    <a:gd name="T18" fmla="*/ 82 w 264"/>
                    <a:gd name="T19" fmla="*/ 45 h 182"/>
                    <a:gd name="T20" fmla="*/ 97 w 264"/>
                    <a:gd name="T21" fmla="*/ 65 h 182"/>
                    <a:gd name="T22" fmla="*/ 99 w 264"/>
                    <a:gd name="T23" fmla="*/ 67 h 182"/>
                    <a:gd name="T24" fmla="*/ 101 w 264"/>
                    <a:gd name="T25" fmla="*/ 72 h 182"/>
                    <a:gd name="T26" fmla="*/ 103 w 264"/>
                    <a:gd name="T27" fmla="*/ 76 h 182"/>
                    <a:gd name="T28" fmla="*/ 105 w 264"/>
                    <a:gd name="T29" fmla="*/ 81 h 182"/>
                    <a:gd name="T30" fmla="*/ 110 w 264"/>
                    <a:gd name="T31" fmla="*/ 83 h 182"/>
                    <a:gd name="T32" fmla="*/ 113 w 264"/>
                    <a:gd name="T33" fmla="*/ 85 h 182"/>
                    <a:gd name="T34" fmla="*/ 130 w 264"/>
                    <a:gd name="T35" fmla="*/ 86 h 182"/>
                    <a:gd name="T36" fmla="*/ 162 w 264"/>
                    <a:gd name="T37" fmla="*/ 83 h 182"/>
                    <a:gd name="T38" fmla="*/ 201 w 264"/>
                    <a:gd name="T39" fmla="*/ 81 h 182"/>
                    <a:gd name="T40" fmla="*/ 238 w 264"/>
                    <a:gd name="T41" fmla="*/ 81 h 182"/>
                    <a:gd name="T42" fmla="*/ 262 w 264"/>
                    <a:gd name="T43" fmla="*/ 88 h 182"/>
                    <a:gd name="T44" fmla="*/ 263 w 264"/>
                    <a:gd name="T45" fmla="*/ 90 h 182"/>
                    <a:gd name="T46" fmla="*/ 251 w 264"/>
                    <a:gd name="T47" fmla="*/ 91 h 182"/>
                    <a:gd name="T48" fmla="*/ 229 w 264"/>
                    <a:gd name="T49" fmla="*/ 92 h 182"/>
                    <a:gd name="T50" fmla="*/ 204 w 264"/>
                    <a:gd name="T51" fmla="*/ 93 h 182"/>
                    <a:gd name="T52" fmla="*/ 187 w 264"/>
                    <a:gd name="T53" fmla="*/ 98 h 182"/>
                    <a:gd name="T54" fmla="*/ 183 w 264"/>
                    <a:gd name="T55" fmla="*/ 102 h 182"/>
                    <a:gd name="T56" fmla="*/ 184 w 264"/>
                    <a:gd name="T57" fmla="*/ 115 h 182"/>
                    <a:gd name="T58" fmla="*/ 193 w 264"/>
                    <a:gd name="T59" fmla="*/ 131 h 182"/>
                    <a:gd name="T60" fmla="*/ 207 w 264"/>
                    <a:gd name="T61" fmla="*/ 149 h 182"/>
                    <a:gd name="T62" fmla="*/ 219 w 264"/>
                    <a:gd name="T63" fmla="*/ 166 h 182"/>
                    <a:gd name="T64" fmla="*/ 225 w 264"/>
                    <a:gd name="T65" fmla="*/ 181 h 182"/>
                    <a:gd name="T66" fmla="*/ 224 w 264"/>
                    <a:gd name="T67" fmla="*/ 179 h 182"/>
                    <a:gd name="T68" fmla="*/ 216 w 264"/>
                    <a:gd name="T69" fmla="*/ 167 h 182"/>
                    <a:gd name="T70" fmla="*/ 202 w 264"/>
                    <a:gd name="T71" fmla="*/ 149 h 182"/>
                    <a:gd name="T72" fmla="*/ 187 w 264"/>
                    <a:gd name="T73" fmla="*/ 131 h 182"/>
                    <a:gd name="T74" fmla="*/ 171 w 264"/>
                    <a:gd name="T75" fmla="*/ 118 h 182"/>
                    <a:gd name="T76" fmla="*/ 164 w 264"/>
                    <a:gd name="T77" fmla="*/ 116 h 182"/>
                    <a:gd name="T78" fmla="*/ 149 w 264"/>
                    <a:gd name="T79" fmla="*/ 115 h 182"/>
                    <a:gd name="T80" fmla="*/ 132 w 264"/>
                    <a:gd name="T81" fmla="*/ 115 h 182"/>
                    <a:gd name="T82" fmla="*/ 113 w 264"/>
                    <a:gd name="T83" fmla="*/ 108 h 182"/>
                    <a:gd name="T84" fmla="*/ 91 w 264"/>
                    <a:gd name="T85" fmla="*/ 92 h 182"/>
                    <a:gd name="T86" fmla="*/ 68 w 264"/>
                    <a:gd name="T87" fmla="*/ 62 h 182"/>
                    <a:gd name="T88" fmla="*/ 59 w 264"/>
                    <a:gd name="T89" fmla="*/ 51 h 182"/>
                    <a:gd name="T90" fmla="*/ 42 w 264"/>
                    <a:gd name="T91" fmla="*/ 32 h 182"/>
                    <a:gd name="T92" fmla="*/ 25 w 264"/>
                    <a:gd name="T93" fmla="*/ 16 h 182"/>
                    <a:gd name="T94" fmla="*/ 10 w 264"/>
                    <a:gd name="T95" fmla="*/ 6 h 182"/>
                    <a:gd name="T96" fmla="*/ 1 w 264"/>
                    <a:gd name="T97" fmla="*/ 0 h 1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4"/>
                    <a:gd name="T148" fmla="*/ 0 h 182"/>
                    <a:gd name="T149" fmla="*/ 264 w 264"/>
                    <a:gd name="T150" fmla="*/ 182 h 1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4" h="182">
                      <a:moveTo>
                        <a:pt x="0" y="0"/>
                      </a:moveTo>
                      <a:lnTo>
                        <a:pt x="0" y="0"/>
                      </a:lnTo>
                      <a:lnTo>
                        <a:pt x="1" y="1"/>
                      </a:lnTo>
                      <a:lnTo>
                        <a:pt x="2" y="2"/>
                      </a:lnTo>
                      <a:lnTo>
                        <a:pt x="2" y="3"/>
                      </a:lnTo>
                      <a:lnTo>
                        <a:pt x="3" y="3"/>
                      </a:lnTo>
                      <a:lnTo>
                        <a:pt x="4" y="3"/>
                      </a:lnTo>
                      <a:lnTo>
                        <a:pt x="5" y="4"/>
                      </a:lnTo>
                      <a:lnTo>
                        <a:pt x="6" y="4"/>
                      </a:lnTo>
                      <a:lnTo>
                        <a:pt x="7" y="4"/>
                      </a:lnTo>
                      <a:lnTo>
                        <a:pt x="8" y="4"/>
                      </a:lnTo>
                      <a:lnTo>
                        <a:pt x="14" y="6"/>
                      </a:lnTo>
                      <a:lnTo>
                        <a:pt x="22" y="8"/>
                      </a:lnTo>
                      <a:lnTo>
                        <a:pt x="31" y="11"/>
                      </a:lnTo>
                      <a:lnTo>
                        <a:pt x="41" y="16"/>
                      </a:lnTo>
                      <a:lnTo>
                        <a:pt x="52" y="22"/>
                      </a:lnTo>
                      <a:lnTo>
                        <a:pt x="62" y="29"/>
                      </a:lnTo>
                      <a:lnTo>
                        <a:pt x="73" y="37"/>
                      </a:lnTo>
                      <a:lnTo>
                        <a:pt x="82" y="45"/>
                      </a:lnTo>
                      <a:lnTo>
                        <a:pt x="90" y="54"/>
                      </a:lnTo>
                      <a:lnTo>
                        <a:pt x="97" y="65"/>
                      </a:lnTo>
                      <a:lnTo>
                        <a:pt x="99" y="67"/>
                      </a:lnTo>
                      <a:lnTo>
                        <a:pt x="99" y="69"/>
                      </a:lnTo>
                      <a:lnTo>
                        <a:pt x="101" y="72"/>
                      </a:lnTo>
                      <a:lnTo>
                        <a:pt x="102" y="74"/>
                      </a:lnTo>
                      <a:lnTo>
                        <a:pt x="103" y="76"/>
                      </a:lnTo>
                      <a:lnTo>
                        <a:pt x="105" y="78"/>
                      </a:lnTo>
                      <a:lnTo>
                        <a:pt x="105" y="81"/>
                      </a:lnTo>
                      <a:lnTo>
                        <a:pt x="107" y="81"/>
                      </a:lnTo>
                      <a:lnTo>
                        <a:pt x="110" y="83"/>
                      </a:lnTo>
                      <a:lnTo>
                        <a:pt x="113" y="85"/>
                      </a:lnTo>
                      <a:lnTo>
                        <a:pt x="118" y="86"/>
                      </a:lnTo>
                      <a:lnTo>
                        <a:pt x="130" y="86"/>
                      </a:lnTo>
                      <a:lnTo>
                        <a:pt x="144" y="85"/>
                      </a:lnTo>
                      <a:lnTo>
                        <a:pt x="162" y="83"/>
                      </a:lnTo>
                      <a:lnTo>
                        <a:pt x="182" y="81"/>
                      </a:lnTo>
                      <a:lnTo>
                        <a:pt x="201" y="81"/>
                      </a:lnTo>
                      <a:lnTo>
                        <a:pt x="221" y="81"/>
                      </a:lnTo>
                      <a:lnTo>
                        <a:pt x="238" y="81"/>
                      </a:lnTo>
                      <a:lnTo>
                        <a:pt x="253" y="83"/>
                      </a:lnTo>
                      <a:lnTo>
                        <a:pt x="262" y="88"/>
                      </a:lnTo>
                      <a:lnTo>
                        <a:pt x="263" y="90"/>
                      </a:lnTo>
                      <a:lnTo>
                        <a:pt x="258" y="91"/>
                      </a:lnTo>
                      <a:lnTo>
                        <a:pt x="251" y="91"/>
                      </a:lnTo>
                      <a:lnTo>
                        <a:pt x="241" y="92"/>
                      </a:lnTo>
                      <a:lnTo>
                        <a:pt x="229" y="92"/>
                      </a:lnTo>
                      <a:lnTo>
                        <a:pt x="217" y="92"/>
                      </a:lnTo>
                      <a:lnTo>
                        <a:pt x="204" y="93"/>
                      </a:lnTo>
                      <a:lnTo>
                        <a:pt x="194" y="95"/>
                      </a:lnTo>
                      <a:lnTo>
                        <a:pt x="187" y="98"/>
                      </a:lnTo>
                      <a:lnTo>
                        <a:pt x="183" y="102"/>
                      </a:lnTo>
                      <a:lnTo>
                        <a:pt x="182" y="108"/>
                      </a:lnTo>
                      <a:lnTo>
                        <a:pt x="184" y="115"/>
                      </a:lnTo>
                      <a:lnTo>
                        <a:pt x="188" y="123"/>
                      </a:lnTo>
                      <a:lnTo>
                        <a:pt x="193" y="131"/>
                      </a:lnTo>
                      <a:lnTo>
                        <a:pt x="201" y="140"/>
                      </a:lnTo>
                      <a:lnTo>
                        <a:pt x="207" y="149"/>
                      </a:lnTo>
                      <a:lnTo>
                        <a:pt x="214" y="157"/>
                      </a:lnTo>
                      <a:lnTo>
                        <a:pt x="219" y="166"/>
                      </a:lnTo>
                      <a:lnTo>
                        <a:pt x="223" y="174"/>
                      </a:lnTo>
                      <a:lnTo>
                        <a:pt x="225" y="181"/>
                      </a:lnTo>
                      <a:lnTo>
                        <a:pt x="224" y="179"/>
                      </a:lnTo>
                      <a:lnTo>
                        <a:pt x="221" y="174"/>
                      </a:lnTo>
                      <a:lnTo>
                        <a:pt x="216" y="167"/>
                      </a:lnTo>
                      <a:lnTo>
                        <a:pt x="210" y="159"/>
                      </a:lnTo>
                      <a:lnTo>
                        <a:pt x="202" y="149"/>
                      </a:lnTo>
                      <a:lnTo>
                        <a:pt x="195" y="140"/>
                      </a:lnTo>
                      <a:lnTo>
                        <a:pt x="187" y="131"/>
                      </a:lnTo>
                      <a:lnTo>
                        <a:pt x="178" y="123"/>
                      </a:lnTo>
                      <a:lnTo>
                        <a:pt x="171" y="118"/>
                      </a:lnTo>
                      <a:lnTo>
                        <a:pt x="164" y="116"/>
                      </a:lnTo>
                      <a:lnTo>
                        <a:pt x="157" y="115"/>
                      </a:lnTo>
                      <a:lnTo>
                        <a:pt x="149" y="115"/>
                      </a:lnTo>
                      <a:lnTo>
                        <a:pt x="141" y="115"/>
                      </a:lnTo>
                      <a:lnTo>
                        <a:pt x="132" y="115"/>
                      </a:lnTo>
                      <a:lnTo>
                        <a:pt x="122" y="112"/>
                      </a:lnTo>
                      <a:lnTo>
                        <a:pt x="113" y="108"/>
                      </a:lnTo>
                      <a:lnTo>
                        <a:pt x="102" y="101"/>
                      </a:lnTo>
                      <a:lnTo>
                        <a:pt x="91" y="92"/>
                      </a:lnTo>
                      <a:lnTo>
                        <a:pt x="78" y="79"/>
                      </a:lnTo>
                      <a:lnTo>
                        <a:pt x="68" y="62"/>
                      </a:lnTo>
                      <a:lnTo>
                        <a:pt x="59" y="51"/>
                      </a:lnTo>
                      <a:lnTo>
                        <a:pt x="51" y="41"/>
                      </a:lnTo>
                      <a:lnTo>
                        <a:pt x="42" y="32"/>
                      </a:lnTo>
                      <a:lnTo>
                        <a:pt x="33" y="24"/>
                      </a:lnTo>
                      <a:lnTo>
                        <a:pt x="25" y="16"/>
                      </a:lnTo>
                      <a:lnTo>
                        <a:pt x="17" y="10"/>
                      </a:lnTo>
                      <a:lnTo>
                        <a:pt x="10" y="6"/>
                      </a:lnTo>
                      <a:lnTo>
                        <a:pt x="5" y="2"/>
                      </a:lnTo>
                      <a:lnTo>
                        <a:pt x="1" y="0"/>
                      </a:lnTo>
                      <a:lnTo>
                        <a:pt x="0" y="0"/>
                      </a:lnTo>
                    </a:path>
                  </a:pathLst>
                </a:custGeom>
                <a:solidFill>
                  <a:srgbClr val="E498B1"/>
                </a:solidFill>
                <a:ln w="12700" cap="rnd">
                  <a:solidFill>
                    <a:srgbClr val="CD2417"/>
                  </a:solidFill>
                  <a:round/>
                  <a:headEnd/>
                  <a:tailEnd/>
                </a:ln>
              </p:spPr>
              <p:txBody>
                <a:bodyPr/>
                <a:lstStyle/>
                <a:p>
                  <a:endParaRPr lang="en-US"/>
                </a:p>
              </p:txBody>
            </p:sp>
            <p:sp>
              <p:nvSpPr>
                <p:cNvPr id="84845" name="Freeform 877"/>
                <p:cNvSpPr>
                  <a:spLocks noChangeAspect="1"/>
                </p:cNvSpPr>
                <p:nvPr/>
              </p:nvSpPr>
              <p:spPr bwMode="auto">
                <a:xfrm>
                  <a:off x="1498" y="1589"/>
                  <a:ext cx="199" cy="112"/>
                </a:xfrm>
                <a:custGeom>
                  <a:avLst/>
                  <a:gdLst>
                    <a:gd name="T0" fmla="*/ 126 w 199"/>
                    <a:gd name="T1" fmla="*/ 82 h 112"/>
                    <a:gd name="T2" fmla="*/ 127 w 199"/>
                    <a:gd name="T3" fmla="*/ 83 h 112"/>
                    <a:gd name="T4" fmla="*/ 129 w 199"/>
                    <a:gd name="T5" fmla="*/ 84 h 112"/>
                    <a:gd name="T6" fmla="*/ 132 w 199"/>
                    <a:gd name="T7" fmla="*/ 86 h 112"/>
                    <a:gd name="T8" fmla="*/ 135 w 199"/>
                    <a:gd name="T9" fmla="*/ 89 h 112"/>
                    <a:gd name="T10" fmla="*/ 136 w 199"/>
                    <a:gd name="T11" fmla="*/ 90 h 112"/>
                    <a:gd name="T12" fmla="*/ 142 w 199"/>
                    <a:gd name="T13" fmla="*/ 94 h 112"/>
                    <a:gd name="T14" fmla="*/ 145 w 199"/>
                    <a:gd name="T15" fmla="*/ 100 h 112"/>
                    <a:gd name="T16" fmla="*/ 150 w 199"/>
                    <a:gd name="T17" fmla="*/ 104 h 112"/>
                    <a:gd name="T18" fmla="*/ 153 w 199"/>
                    <a:gd name="T19" fmla="*/ 109 h 112"/>
                    <a:gd name="T20" fmla="*/ 153 w 199"/>
                    <a:gd name="T21" fmla="*/ 111 h 112"/>
                    <a:gd name="T22" fmla="*/ 151 w 199"/>
                    <a:gd name="T23" fmla="*/ 107 h 112"/>
                    <a:gd name="T24" fmla="*/ 145 w 199"/>
                    <a:gd name="T25" fmla="*/ 102 h 112"/>
                    <a:gd name="T26" fmla="*/ 141 w 199"/>
                    <a:gd name="T27" fmla="*/ 98 h 112"/>
                    <a:gd name="T28" fmla="*/ 135 w 199"/>
                    <a:gd name="T29" fmla="*/ 93 h 112"/>
                    <a:gd name="T30" fmla="*/ 128 w 199"/>
                    <a:gd name="T31" fmla="*/ 91 h 112"/>
                    <a:gd name="T32" fmla="*/ 125 w 199"/>
                    <a:gd name="T33" fmla="*/ 90 h 112"/>
                    <a:gd name="T34" fmla="*/ 117 w 199"/>
                    <a:gd name="T35" fmla="*/ 90 h 112"/>
                    <a:gd name="T36" fmla="*/ 106 w 199"/>
                    <a:gd name="T37" fmla="*/ 90 h 112"/>
                    <a:gd name="T38" fmla="*/ 93 w 199"/>
                    <a:gd name="T39" fmla="*/ 89 h 112"/>
                    <a:gd name="T40" fmla="*/ 80 w 199"/>
                    <a:gd name="T41" fmla="*/ 84 h 112"/>
                    <a:gd name="T42" fmla="*/ 68 w 199"/>
                    <a:gd name="T43" fmla="*/ 76 h 112"/>
                    <a:gd name="T44" fmla="*/ 62 w 199"/>
                    <a:gd name="T45" fmla="*/ 72 h 112"/>
                    <a:gd name="T46" fmla="*/ 54 w 199"/>
                    <a:gd name="T47" fmla="*/ 62 h 112"/>
                    <a:gd name="T48" fmla="*/ 48 w 199"/>
                    <a:gd name="T49" fmla="*/ 53 h 112"/>
                    <a:gd name="T50" fmla="*/ 42 w 199"/>
                    <a:gd name="T51" fmla="*/ 45 h 112"/>
                    <a:gd name="T52" fmla="*/ 36 w 199"/>
                    <a:gd name="T53" fmla="*/ 36 h 112"/>
                    <a:gd name="T54" fmla="*/ 32 w 199"/>
                    <a:gd name="T55" fmla="*/ 32 h 112"/>
                    <a:gd name="T56" fmla="*/ 23 w 199"/>
                    <a:gd name="T57" fmla="*/ 22 h 112"/>
                    <a:gd name="T58" fmla="*/ 14 w 199"/>
                    <a:gd name="T59" fmla="*/ 14 h 112"/>
                    <a:gd name="T60" fmla="*/ 7 w 199"/>
                    <a:gd name="T61" fmla="*/ 7 h 112"/>
                    <a:gd name="T62" fmla="*/ 1 w 199"/>
                    <a:gd name="T63" fmla="*/ 1 h 112"/>
                    <a:gd name="T64" fmla="*/ 0 w 199"/>
                    <a:gd name="T65" fmla="*/ 0 h 112"/>
                    <a:gd name="T66" fmla="*/ 0 w 199"/>
                    <a:gd name="T67" fmla="*/ 0 h 112"/>
                    <a:gd name="T68" fmla="*/ 7 w 199"/>
                    <a:gd name="T69" fmla="*/ 5 h 112"/>
                    <a:gd name="T70" fmla="*/ 18 w 199"/>
                    <a:gd name="T71" fmla="*/ 13 h 112"/>
                    <a:gd name="T72" fmla="*/ 31 w 199"/>
                    <a:gd name="T73" fmla="*/ 23 h 112"/>
                    <a:gd name="T74" fmla="*/ 43 w 199"/>
                    <a:gd name="T75" fmla="*/ 33 h 112"/>
                    <a:gd name="T76" fmla="*/ 48 w 199"/>
                    <a:gd name="T77" fmla="*/ 39 h 112"/>
                    <a:gd name="T78" fmla="*/ 54 w 199"/>
                    <a:gd name="T79" fmla="*/ 47 h 112"/>
                    <a:gd name="T80" fmla="*/ 59 w 199"/>
                    <a:gd name="T81" fmla="*/ 55 h 112"/>
                    <a:gd name="T82" fmla="*/ 63 w 199"/>
                    <a:gd name="T83" fmla="*/ 62 h 112"/>
                    <a:gd name="T84" fmla="*/ 68 w 199"/>
                    <a:gd name="T85" fmla="*/ 67 h 112"/>
                    <a:gd name="T86" fmla="*/ 75 w 199"/>
                    <a:gd name="T87" fmla="*/ 73 h 112"/>
                    <a:gd name="T88" fmla="*/ 81 w 199"/>
                    <a:gd name="T89" fmla="*/ 74 h 112"/>
                    <a:gd name="T90" fmla="*/ 105 w 199"/>
                    <a:gd name="T91" fmla="*/ 74 h 112"/>
                    <a:gd name="T92" fmla="*/ 135 w 199"/>
                    <a:gd name="T93" fmla="*/ 71 h 112"/>
                    <a:gd name="T94" fmla="*/ 166 w 199"/>
                    <a:gd name="T95" fmla="*/ 67 h 112"/>
                    <a:gd name="T96" fmla="*/ 189 w 199"/>
                    <a:gd name="T97" fmla="*/ 65 h 112"/>
                    <a:gd name="T98" fmla="*/ 196 w 199"/>
                    <a:gd name="T99" fmla="*/ 66 h 112"/>
                    <a:gd name="T100" fmla="*/ 195 w 199"/>
                    <a:gd name="T101" fmla="*/ 68 h 112"/>
                    <a:gd name="T102" fmla="*/ 180 w 199"/>
                    <a:gd name="T103" fmla="*/ 70 h 112"/>
                    <a:gd name="T104" fmla="*/ 159 w 199"/>
                    <a:gd name="T105" fmla="*/ 74 h 112"/>
                    <a:gd name="T106" fmla="*/ 139 w 199"/>
                    <a:gd name="T107" fmla="*/ 77 h 112"/>
                    <a:gd name="T108" fmla="*/ 126 w 199"/>
                    <a:gd name="T109" fmla="*/ 82 h 1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9"/>
                    <a:gd name="T166" fmla="*/ 0 h 112"/>
                    <a:gd name="T167" fmla="*/ 199 w 199"/>
                    <a:gd name="T168" fmla="*/ 112 h 1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9" h="112">
                      <a:moveTo>
                        <a:pt x="126" y="82"/>
                      </a:moveTo>
                      <a:lnTo>
                        <a:pt x="126" y="82"/>
                      </a:lnTo>
                      <a:lnTo>
                        <a:pt x="126" y="83"/>
                      </a:lnTo>
                      <a:lnTo>
                        <a:pt x="127" y="83"/>
                      </a:lnTo>
                      <a:lnTo>
                        <a:pt x="127" y="84"/>
                      </a:lnTo>
                      <a:lnTo>
                        <a:pt x="129" y="84"/>
                      </a:lnTo>
                      <a:lnTo>
                        <a:pt x="130" y="85"/>
                      </a:lnTo>
                      <a:lnTo>
                        <a:pt x="132" y="86"/>
                      </a:lnTo>
                      <a:lnTo>
                        <a:pt x="134" y="87"/>
                      </a:lnTo>
                      <a:lnTo>
                        <a:pt x="135" y="89"/>
                      </a:lnTo>
                      <a:lnTo>
                        <a:pt x="136" y="90"/>
                      </a:lnTo>
                      <a:lnTo>
                        <a:pt x="139" y="92"/>
                      </a:lnTo>
                      <a:lnTo>
                        <a:pt x="142" y="94"/>
                      </a:lnTo>
                      <a:lnTo>
                        <a:pt x="144" y="97"/>
                      </a:lnTo>
                      <a:lnTo>
                        <a:pt x="145" y="100"/>
                      </a:lnTo>
                      <a:lnTo>
                        <a:pt x="147" y="102"/>
                      </a:lnTo>
                      <a:lnTo>
                        <a:pt x="150" y="104"/>
                      </a:lnTo>
                      <a:lnTo>
                        <a:pt x="151" y="107"/>
                      </a:lnTo>
                      <a:lnTo>
                        <a:pt x="153" y="109"/>
                      </a:lnTo>
                      <a:lnTo>
                        <a:pt x="153" y="110"/>
                      </a:lnTo>
                      <a:lnTo>
                        <a:pt x="153" y="111"/>
                      </a:lnTo>
                      <a:lnTo>
                        <a:pt x="151" y="107"/>
                      </a:lnTo>
                      <a:lnTo>
                        <a:pt x="148" y="104"/>
                      </a:lnTo>
                      <a:lnTo>
                        <a:pt x="145" y="102"/>
                      </a:lnTo>
                      <a:lnTo>
                        <a:pt x="144" y="100"/>
                      </a:lnTo>
                      <a:lnTo>
                        <a:pt x="141" y="98"/>
                      </a:lnTo>
                      <a:lnTo>
                        <a:pt x="138" y="96"/>
                      </a:lnTo>
                      <a:lnTo>
                        <a:pt x="135" y="93"/>
                      </a:lnTo>
                      <a:lnTo>
                        <a:pt x="132" y="92"/>
                      </a:lnTo>
                      <a:lnTo>
                        <a:pt x="128" y="91"/>
                      </a:lnTo>
                      <a:lnTo>
                        <a:pt x="125" y="90"/>
                      </a:lnTo>
                      <a:lnTo>
                        <a:pt x="121" y="90"/>
                      </a:lnTo>
                      <a:lnTo>
                        <a:pt x="117" y="90"/>
                      </a:lnTo>
                      <a:lnTo>
                        <a:pt x="111" y="90"/>
                      </a:lnTo>
                      <a:lnTo>
                        <a:pt x="106" y="90"/>
                      </a:lnTo>
                      <a:lnTo>
                        <a:pt x="99" y="90"/>
                      </a:lnTo>
                      <a:lnTo>
                        <a:pt x="93" y="89"/>
                      </a:lnTo>
                      <a:lnTo>
                        <a:pt x="87" y="87"/>
                      </a:lnTo>
                      <a:lnTo>
                        <a:pt x="80" y="84"/>
                      </a:lnTo>
                      <a:lnTo>
                        <a:pt x="73" y="82"/>
                      </a:lnTo>
                      <a:lnTo>
                        <a:pt x="68" y="76"/>
                      </a:lnTo>
                      <a:lnTo>
                        <a:pt x="62" y="72"/>
                      </a:lnTo>
                      <a:lnTo>
                        <a:pt x="57" y="66"/>
                      </a:lnTo>
                      <a:lnTo>
                        <a:pt x="54" y="62"/>
                      </a:lnTo>
                      <a:lnTo>
                        <a:pt x="51" y="57"/>
                      </a:lnTo>
                      <a:lnTo>
                        <a:pt x="48" y="53"/>
                      </a:lnTo>
                      <a:lnTo>
                        <a:pt x="45" y="49"/>
                      </a:lnTo>
                      <a:lnTo>
                        <a:pt x="42" y="45"/>
                      </a:lnTo>
                      <a:lnTo>
                        <a:pt x="39" y="41"/>
                      </a:lnTo>
                      <a:lnTo>
                        <a:pt x="36" y="36"/>
                      </a:lnTo>
                      <a:lnTo>
                        <a:pt x="32" y="32"/>
                      </a:lnTo>
                      <a:lnTo>
                        <a:pt x="27" y="27"/>
                      </a:lnTo>
                      <a:lnTo>
                        <a:pt x="23" y="22"/>
                      </a:lnTo>
                      <a:lnTo>
                        <a:pt x="19" y="18"/>
                      </a:lnTo>
                      <a:lnTo>
                        <a:pt x="14" y="14"/>
                      </a:lnTo>
                      <a:lnTo>
                        <a:pt x="10" y="10"/>
                      </a:lnTo>
                      <a:lnTo>
                        <a:pt x="7" y="7"/>
                      </a:lnTo>
                      <a:lnTo>
                        <a:pt x="3" y="4"/>
                      </a:lnTo>
                      <a:lnTo>
                        <a:pt x="1" y="1"/>
                      </a:lnTo>
                      <a:lnTo>
                        <a:pt x="0" y="0"/>
                      </a:lnTo>
                      <a:lnTo>
                        <a:pt x="2" y="2"/>
                      </a:lnTo>
                      <a:lnTo>
                        <a:pt x="7" y="5"/>
                      </a:lnTo>
                      <a:lnTo>
                        <a:pt x="12" y="9"/>
                      </a:lnTo>
                      <a:lnTo>
                        <a:pt x="18" y="13"/>
                      </a:lnTo>
                      <a:lnTo>
                        <a:pt x="25" y="18"/>
                      </a:lnTo>
                      <a:lnTo>
                        <a:pt x="31" y="23"/>
                      </a:lnTo>
                      <a:lnTo>
                        <a:pt x="37" y="28"/>
                      </a:lnTo>
                      <a:lnTo>
                        <a:pt x="43" y="33"/>
                      </a:lnTo>
                      <a:lnTo>
                        <a:pt x="48" y="39"/>
                      </a:lnTo>
                      <a:lnTo>
                        <a:pt x="51" y="43"/>
                      </a:lnTo>
                      <a:lnTo>
                        <a:pt x="54" y="47"/>
                      </a:lnTo>
                      <a:lnTo>
                        <a:pt x="56" y="51"/>
                      </a:lnTo>
                      <a:lnTo>
                        <a:pt x="59" y="55"/>
                      </a:lnTo>
                      <a:lnTo>
                        <a:pt x="62" y="58"/>
                      </a:lnTo>
                      <a:lnTo>
                        <a:pt x="63" y="62"/>
                      </a:lnTo>
                      <a:lnTo>
                        <a:pt x="65" y="64"/>
                      </a:lnTo>
                      <a:lnTo>
                        <a:pt x="68" y="67"/>
                      </a:lnTo>
                      <a:lnTo>
                        <a:pt x="72" y="70"/>
                      </a:lnTo>
                      <a:lnTo>
                        <a:pt x="75" y="73"/>
                      </a:lnTo>
                      <a:lnTo>
                        <a:pt x="81" y="74"/>
                      </a:lnTo>
                      <a:lnTo>
                        <a:pt x="91" y="74"/>
                      </a:lnTo>
                      <a:lnTo>
                        <a:pt x="105" y="74"/>
                      </a:lnTo>
                      <a:lnTo>
                        <a:pt x="119" y="74"/>
                      </a:lnTo>
                      <a:lnTo>
                        <a:pt x="135" y="71"/>
                      </a:lnTo>
                      <a:lnTo>
                        <a:pt x="151" y="70"/>
                      </a:lnTo>
                      <a:lnTo>
                        <a:pt x="166" y="67"/>
                      </a:lnTo>
                      <a:lnTo>
                        <a:pt x="179" y="66"/>
                      </a:lnTo>
                      <a:lnTo>
                        <a:pt x="189" y="65"/>
                      </a:lnTo>
                      <a:lnTo>
                        <a:pt x="196" y="66"/>
                      </a:lnTo>
                      <a:lnTo>
                        <a:pt x="198" y="67"/>
                      </a:lnTo>
                      <a:lnTo>
                        <a:pt x="195" y="68"/>
                      </a:lnTo>
                      <a:lnTo>
                        <a:pt x="189" y="70"/>
                      </a:lnTo>
                      <a:lnTo>
                        <a:pt x="180" y="70"/>
                      </a:lnTo>
                      <a:lnTo>
                        <a:pt x="171" y="72"/>
                      </a:lnTo>
                      <a:lnTo>
                        <a:pt x="159" y="74"/>
                      </a:lnTo>
                      <a:lnTo>
                        <a:pt x="148" y="75"/>
                      </a:lnTo>
                      <a:lnTo>
                        <a:pt x="139" y="77"/>
                      </a:lnTo>
                      <a:lnTo>
                        <a:pt x="130" y="79"/>
                      </a:lnTo>
                      <a:lnTo>
                        <a:pt x="126" y="82"/>
                      </a:lnTo>
                    </a:path>
                  </a:pathLst>
                </a:custGeom>
                <a:solidFill>
                  <a:srgbClr val="CD2417"/>
                </a:solidFill>
                <a:ln w="12700" cap="rnd">
                  <a:solidFill>
                    <a:srgbClr val="000000"/>
                  </a:solidFill>
                  <a:round/>
                  <a:headEnd/>
                  <a:tailEnd/>
                </a:ln>
              </p:spPr>
              <p:txBody>
                <a:bodyPr/>
                <a:lstStyle/>
                <a:p>
                  <a:endParaRPr lang="en-US"/>
                </a:p>
              </p:txBody>
            </p:sp>
            <p:sp>
              <p:nvSpPr>
                <p:cNvPr id="84846" name="Freeform 878"/>
                <p:cNvSpPr>
                  <a:spLocks noChangeAspect="1"/>
                </p:cNvSpPr>
                <p:nvPr/>
              </p:nvSpPr>
              <p:spPr bwMode="auto">
                <a:xfrm>
                  <a:off x="978" y="1548"/>
                  <a:ext cx="199" cy="173"/>
                </a:xfrm>
                <a:custGeom>
                  <a:avLst/>
                  <a:gdLst>
                    <a:gd name="T0" fmla="*/ 14 w 199"/>
                    <a:gd name="T1" fmla="*/ 17 h 173"/>
                    <a:gd name="T2" fmla="*/ 15 w 199"/>
                    <a:gd name="T3" fmla="*/ 8 h 173"/>
                    <a:gd name="T4" fmla="*/ 16 w 199"/>
                    <a:gd name="T5" fmla="*/ 1 h 173"/>
                    <a:gd name="T6" fmla="*/ 14 w 199"/>
                    <a:gd name="T7" fmla="*/ 0 h 173"/>
                    <a:gd name="T8" fmla="*/ 9 w 199"/>
                    <a:gd name="T9" fmla="*/ 4 h 173"/>
                    <a:gd name="T10" fmla="*/ 3 w 199"/>
                    <a:gd name="T11" fmla="*/ 12 h 173"/>
                    <a:gd name="T12" fmla="*/ 0 w 199"/>
                    <a:gd name="T13" fmla="*/ 19 h 173"/>
                    <a:gd name="T14" fmla="*/ 3 w 199"/>
                    <a:gd name="T15" fmla="*/ 22 h 173"/>
                    <a:gd name="T16" fmla="*/ 19 w 199"/>
                    <a:gd name="T17" fmla="*/ 32 h 173"/>
                    <a:gd name="T18" fmla="*/ 36 w 199"/>
                    <a:gd name="T19" fmla="*/ 43 h 173"/>
                    <a:gd name="T20" fmla="*/ 51 w 199"/>
                    <a:gd name="T21" fmla="*/ 50 h 173"/>
                    <a:gd name="T22" fmla="*/ 66 w 199"/>
                    <a:gd name="T23" fmla="*/ 53 h 173"/>
                    <a:gd name="T24" fmla="*/ 88 w 199"/>
                    <a:gd name="T25" fmla="*/ 54 h 173"/>
                    <a:gd name="T26" fmla="*/ 109 w 199"/>
                    <a:gd name="T27" fmla="*/ 59 h 173"/>
                    <a:gd name="T28" fmla="*/ 122 w 199"/>
                    <a:gd name="T29" fmla="*/ 65 h 173"/>
                    <a:gd name="T30" fmla="*/ 127 w 199"/>
                    <a:gd name="T31" fmla="*/ 68 h 173"/>
                    <a:gd name="T32" fmla="*/ 131 w 199"/>
                    <a:gd name="T33" fmla="*/ 72 h 173"/>
                    <a:gd name="T34" fmla="*/ 133 w 199"/>
                    <a:gd name="T35" fmla="*/ 76 h 173"/>
                    <a:gd name="T36" fmla="*/ 134 w 199"/>
                    <a:gd name="T37" fmla="*/ 80 h 173"/>
                    <a:gd name="T38" fmla="*/ 129 w 199"/>
                    <a:gd name="T39" fmla="*/ 88 h 173"/>
                    <a:gd name="T40" fmla="*/ 119 w 199"/>
                    <a:gd name="T41" fmla="*/ 92 h 173"/>
                    <a:gd name="T42" fmla="*/ 104 w 199"/>
                    <a:gd name="T43" fmla="*/ 94 h 173"/>
                    <a:gd name="T44" fmla="*/ 107 w 199"/>
                    <a:gd name="T45" fmla="*/ 95 h 173"/>
                    <a:gd name="T46" fmla="*/ 121 w 199"/>
                    <a:gd name="T47" fmla="*/ 99 h 173"/>
                    <a:gd name="T48" fmla="*/ 141 w 199"/>
                    <a:gd name="T49" fmla="*/ 102 h 173"/>
                    <a:gd name="T50" fmla="*/ 155 w 199"/>
                    <a:gd name="T51" fmla="*/ 99 h 173"/>
                    <a:gd name="T52" fmla="*/ 157 w 199"/>
                    <a:gd name="T53" fmla="*/ 103 h 173"/>
                    <a:gd name="T54" fmla="*/ 160 w 199"/>
                    <a:gd name="T55" fmla="*/ 110 h 173"/>
                    <a:gd name="T56" fmla="*/ 161 w 199"/>
                    <a:gd name="T57" fmla="*/ 117 h 173"/>
                    <a:gd name="T58" fmla="*/ 166 w 199"/>
                    <a:gd name="T59" fmla="*/ 126 h 173"/>
                    <a:gd name="T60" fmla="*/ 177 w 199"/>
                    <a:gd name="T61" fmla="*/ 146 h 173"/>
                    <a:gd name="T62" fmla="*/ 187 w 199"/>
                    <a:gd name="T63" fmla="*/ 162 h 173"/>
                    <a:gd name="T64" fmla="*/ 198 w 199"/>
                    <a:gd name="T65" fmla="*/ 172 h 173"/>
                    <a:gd name="T66" fmla="*/ 195 w 199"/>
                    <a:gd name="T67" fmla="*/ 169 h 173"/>
                    <a:gd name="T68" fmla="*/ 188 w 199"/>
                    <a:gd name="T69" fmla="*/ 158 h 173"/>
                    <a:gd name="T70" fmla="*/ 178 w 199"/>
                    <a:gd name="T71" fmla="*/ 137 h 173"/>
                    <a:gd name="T72" fmla="*/ 174 w 199"/>
                    <a:gd name="T73" fmla="*/ 119 h 173"/>
                    <a:gd name="T74" fmla="*/ 169 w 199"/>
                    <a:gd name="T75" fmla="*/ 97 h 173"/>
                    <a:gd name="T76" fmla="*/ 161 w 199"/>
                    <a:gd name="T77" fmla="*/ 78 h 173"/>
                    <a:gd name="T78" fmla="*/ 150 w 199"/>
                    <a:gd name="T79" fmla="*/ 63 h 173"/>
                    <a:gd name="T80" fmla="*/ 132 w 199"/>
                    <a:gd name="T81" fmla="*/ 52 h 173"/>
                    <a:gd name="T82" fmla="*/ 103 w 199"/>
                    <a:gd name="T83" fmla="*/ 41 h 173"/>
                    <a:gd name="T84" fmla="*/ 82 w 199"/>
                    <a:gd name="T85" fmla="*/ 40 h 173"/>
                    <a:gd name="T86" fmla="*/ 61 w 199"/>
                    <a:gd name="T87" fmla="*/ 41 h 173"/>
                    <a:gd name="T88" fmla="*/ 54 w 199"/>
                    <a:gd name="T89" fmla="*/ 39 h 173"/>
                    <a:gd name="T90" fmla="*/ 39 w 199"/>
                    <a:gd name="T91" fmla="*/ 36 h 173"/>
                    <a:gd name="T92" fmla="*/ 24 w 199"/>
                    <a:gd name="T93" fmla="*/ 28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9"/>
                    <a:gd name="T142" fmla="*/ 0 h 173"/>
                    <a:gd name="T143" fmla="*/ 199 w 199"/>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9" h="173">
                      <a:moveTo>
                        <a:pt x="17" y="22"/>
                      </a:moveTo>
                      <a:lnTo>
                        <a:pt x="14" y="19"/>
                      </a:lnTo>
                      <a:lnTo>
                        <a:pt x="14" y="17"/>
                      </a:lnTo>
                      <a:lnTo>
                        <a:pt x="14" y="14"/>
                      </a:lnTo>
                      <a:lnTo>
                        <a:pt x="14" y="11"/>
                      </a:lnTo>
                      <a:lnTo>
                        <a:pt x="15" y="8"/>
                      </a:lnTo>
                      <a:lnTo>
                        <a:pt x="15" y="5"/>
                      </a:lnTo>
                      <a:lnTo>
                        <a:pt x="16" y="3"/>
                      </a:lnTo>
                      <a:lnTo>
                        <a:pt x="16" y="1"/>
                      </a:lnTo>
                      <a:lnTo>
                        <a:pt x="15" y="0"/>
                      </a:lnTo>
                      <a:lnTo>
                        <a:pt x="14" y="0"/>
                      </a:lnTo>
                      <a:lnTo>
                        <a:pt x="13" y="0"/>
                      </a:lnTo>
                      <a:lnTo>
                        <a:pt x="11" y="2"/>
                      </a:lnTo>
                      <a:lnTo>
                        <a:pt x="9" y="4"/>
                      </a:lnTo>
                      <a:lnTo>
                        <a:pt x="8" y="7"/>
                      </a:lnTo>
                      <a:lnTo>
                        <a:pt x="5" y="9"/>
                      </a:lnTo>
                      <a:lnTo>
                        <a:pt x="3" y="12"/>
                      </a:lnTo>
                      <a:lnTo>
                        <a:pt x="2" y="15"/>
                      </a:lnTo>
                      <a:lnTo>
                        <a:pt x="0" y="18"/>
                      </a:lnTo>
                      <a:lnTo>
                        <a:pt x="0" y="19"/>
                      </a:lnTo>
                      <a:lnTo>
                        <a:pt x="3" y="22"/>
                      </a:lnTo>
                      <a:lnTo>
                        <a:pt x="8" y="25"/>
                      </a:lnTo>
                      <a:lnTo>
                        <a:pt x="14" y="28"/>
                      </a:lnTo>
                      <a:lnTo>
                        <a:pt x="19" y="32"/>
                      </a:lnTo>
                      <a:lnTo>
                        <a:pt x="25" y="36"/>
                      </a:lnTo>
                      <a:lnTo>
                        <a:pt x="30" y="39"/>
                      </a:lnTo>
                      <a:lnTo>
                        <a:pt x="36" y="43"/>
                      </a:lnTo>
                      <a:lnTo>
                        <a:pt x="41" y="45"/>
                      </a:lnTo>
                      <a:lnTo>
                        <a:pt x="46" y="48"/>
                      </a:lnTo>
                      <a:lnTo>
                        <a:pt x="51" y="50"/>
                      </a:lnTo>
                      <a:lnTo>
                        <a:pt x="58" y="51"/>
                      </a:lnTo>
                      <a:lnTo>
                        <a:pt x="66" y="53"/>
                      </a:lnTo>
                      <a:lnTo>
                        <a:pt x="73" y="54"/>
                      </a:lnTo>
                      <a:lnTo>
                        <a:pt x="80" y="54"/>
                      </a:lnTo>
                      <a:lnTo>
                        <a:pt x="88" y="54"/>
                      </a:lnTo>
                      <a:lnTo>
                        <a:pt x="94" y="55"/>
                      </a:lnTo>
                      <a:lnTo>
                        <a:pt x="103" y="56"/>
                      </a:lnTo>
                      <a:lnTo>
                        <a:pt x="109" y="59"/>
                      </a:lnTo>
                      <a:lnTo>
                        <a:pt x="116" y="62"/>
                      </a:lnTo>
                      <a:lnTo>
                        <a:pt x="122" y="65"/>
                      </a:lnTo>
                      <a:lnTo>
                        <a:pt x="124" y="66"/>
                      </a:lnTo>
                      <a:lnTo>
                        <a:pt x="125" y="68"/>
                      </a:lnTo>
                      <a:lnTo>
                        <a:pt x="127" y="68"/>
                      </a:lnTo>
                      <a:lnTo>
                        <a:pt x="129" y="69"/>
                      </a:lnTo>
                      <a:lnTo>
                        <a:pt x="130" y="71"/>
                      </a:lnTo>
                      <a:lnTo>
                        <a:pt x="131" y="72"/>
                      </a:lnTo>
                      <a:lnTo>
                        <a:pt x="132" y="73"/>
                      </a:lnTo>
                      <a:lnTo>
                        <a:pt x="132" y="74"/>
                      </a:lnTo>
                      <a:lnTo>
                        <a:pt x="133" y="76"/>
                      </a:lnTo>
                      <a:lnTo>
                        <a:pt x="134" y="77"/>
                      </a:lnTo>
                      <a:lnTo>
                        <a:pt x="134" y="80"/>
                      </a:lnTo>
                      <a:lnTo>
                        <a:pt x="133" y="82"/>
                      </a:lnTo>
                      <a:lnTo>
                        <a:pt x="132" y="85"/>
                      </a:lnTo>
                      <a:lnTo>
                        <a:pt x="129" y="88"/>
                      </a:lnTo>
                      <a:lnTo>
                        <a:pt x="126" y="90"/>
                      </a:lnTo>
                      <a:lnTo>
                        <a:pt x="122" y="90"/>
                      </a:lnTo>
                      <a:lnTo>
                        <a:pt x="119" y="92"/>
                      </a:lnTo>
                      <a:lnTo>
                        <a:pt x="114" y="93"/>
                      </a:lnTo>
                      <a:lnTo>
                        <a:pt x="109" y="94"/>
                      </a:lnTo>
                      <a:lnTo>
                        <a:pt x="104" y="94"/>
                      </a:lnTo>
                      <a:lnTo>
                        <a:pt x="105" y="94"/>
                      </a:lnTo>
                      <a:lnTo>
                        <a:pt x="107" y="95"/>
                      </a:lnTo>
                      <a:lnTo>
                        <a:pt x="111" y="97"/>
                      </a:lnTo>
                      <a:lnTo>
                        <a:pt x="115" y="98"/>
                      </a:lnTo>
                      <a:lnTo>
                        <a:pt x="121" y="99"/>
                      </a:lnTo>
                      <a:lnTo>
                        <a:pt x="127" y="100"/>
                      </a:lnTo>
                      <a:lnTo>
                        <a:pt x="134" y="102"/>
                      </a:lnTo>
                      <a:lnTo>
                        <a:pt x="141" y="102"/>
                      </a:lnTo>
                      <a:lnTo>
                        <a:pt x="148" y="101"/>
                      </a:lnTo>
                      <a:lnTo>
                        <a:pt x="155" y="99"/>
                      </a:lnTo>
                      <a:lnTo>
                        <a:pt x="155" y="100"/>
                      </a:lnTo>
                      <a:lnTo>
                        <a:pt x="156" y="102"/>
                      </a:lnTo>
                      <a:lnTo>
                        <a:pt x="157" y="103"/>
                      </a:lnTo>
                      <a:lnTo>
                        <a:pt x="158" y="106"/>
                      </a:lnTo>
                      <a:lnTo>
                        <a:pt x="159" y="108"/>
                      </a:lnTo>
                      <a:lnTo>
                        <a:pt x="160" y="110"/>
                      </a:lnTo>
                      <a:lnTo>
                        <a:pt x="160" y="114"/>
                      </a:lnTo>
                      <a:lnTo>
                        <a:pt x="160" y="116"/>
                      </a:lnTo>
                      <a:lnTo>
                        <a:pt x="161" y="117"/>
                      </a:lnTo>
                      <a:lnTo>
                        <a:pt x="161" y="118"/>
                      </a:lnTo>
                      <a:lnTo>
                        <a:pt x="166" y="126"/>
                      </a:lnTo>
                      <a:lnTo>
                        <a:pt x="169" y="134"/>
                      </a:lnTo>
                      <a:lnTo>
                        <a:pt x="173" y="140"/>
                      </a:lnTo>
                      <a:lnTo>
                        <a:pt x="177" y="146"/>
                      </a:lnTo>
                      <a:lnTo>
                        <a:pt x="180" y="153"/>
                      </a:lnTo>
                      <a:lnTo>
                        <a:pt x="183" y="157"/>
                      </a:lnTo>
                      <a:lnTo>
                        <a:pt x="187" y="162"/>
                      </a:lnTo>
                      <a:lnTo>
                        <a:pt x="190" y="166"/>
                      </a:lnTo>
                      <a:lnTo>
                        <a:pt x="194" y="169"/>
                      </a:lnTo>
                      <a:lnTo>
                        <a:pt x="198" y="172"/>
                      </a:lnTo>
                      <a:lnTo>
                        <a:pt x="197" y="171"/>
                      </a:lnTo>
                      <a:lnTo>
                        <a:pt x="195" y="169"/>
                      </a:lnTo>
                      <a:lnTo>
                        <a:pt x="193" y="166"/>
                      </a:lnTo>
                      <a:lnTo>
                        <a:pt x="190" y="162"/>
                      </a:lnTo>
                      <a:lnTo>
                        <a:pt x="188" y="158"/>
                      </a:lnTo>
                      <a:lnTo>
                        <a:pt x="184" y="152"/>
                      </a:lnTo>
                      <a:lnTo>
                        <a:pt x="181" y="144"/>
                      </a:lnTo>
                      <a:lnTo>
                        <a:pt x="178" y="137"/>
                      </a:lnTo>
                      <a:lnTo>
                        <a:pt x="176" y="128"/>
                      </a:lnTo>
                      <a:lnTo>
                        <a:pt x="174" y="119"/>
                      </a:lnTo>
                      <a:lnTo>
                        <a:pt x="173" y="111"/>
                      </a:lnTo>
                      <a:lnTo>
                        <a:pt x="171" y="105"/>
                      </a:lnTo>
                      <a:lnTo>
                        <a:pt x="169" y="97"/>
                      </a:lnTo>
                      <a:lnTo>
                        <a:pt x="168" y="90"/>
                      </a:lnTo>
                      <a:lnTo>
                        <a:pt x="165" y="84"/>
                      </a:lnTo>
                      <a:lnTo>
                        <a:pt x="161" y="78"/>
                      </a:lnTo>
                      <a:lnTo>
                        <a:pt x="158" y="72"/>
                      </a:lnTo>
                      <a:lnTo>
                        <a:pt x="154" y="68"/>
                      </a:lnTo>
                      <a:lnTo>
                        <a:pt x="150" y="63"/>
                      </a:lnTo>
                      <a:lnTo>
                        <a:pt x="145" y="59"/>
                      </a:lnTo>
                      <a:lnTo>
                        <a:pt x="132" y="52"/>
                      </a:lnTo>
                      <a:lnTo>
                        <a:pt x="122" y="46"/>
                      </a:lnTo>
                      <a:lnTo>
                        <a:pt x="112" y="43"/>
                      </a:lnTo>
                      <a:lnTo>
                        <a:pt x="103" y="41"/>
                      </a:lnTo>
                      <a:lnTo>
                        <a:pt x="95" y="40"/>
                      </a:lnTo>
                      <a:lnTo>
                        <a:pt x="88" y="40"/>
                      </a:lnTo>
                      <a:lnTo>
                        <a:pt x="82" y="40"/>
                      </a:lnTo>
                      <a:lnTo>
                        <a:pt x="75" y="41"/>
                      </a:lnTo>
                      <a:lnTo>
                        <a:pt x="68" y="41"/>
                      </a:lnTo>
                      <a:lnTo>
                        <a:pt x="61" y="41"/>
                      </a:lnTo>
                      <a:lnTo>
                        <a:pt x="57" y="40"/>
                      </a:lnTo>
                      <a:lnTo>
                        <a:pt x="54" y="39"/>
                      </a:lnTo>
                      <a:lnTo>
                        <a:pt x="49" y="38"/>
                      </a:lnTo>
                      <a:lnTo>
                        <a:pt x="45" y="36"/>
                      </a:lnTo>
                      <a:lnTo>
                        <a:pt x="39" y="36"/>
                      </a:lnTo>
                      <a:lnTo>
                        <a:pt x="34" y="34"/>
                      </a:lnTo>
                      <a:lnTo>
                        <a:pt x="28" y="31"/>
                      </a:lnTo>
                      <a:lnTo>
                        <a:pt x="24" y="28"/>
                      </a:lnTo>
                      <a:lnTo>
                        <a:pt x="19" y="26"/>
                      </a:lnTo>
                      <a:lnTo>
                        <a:pt x="17" y="22"/>
                      </a:lnTo>
                    </a:path>
                  </a:pathLst>
                </a:custGeom>
                <a:solidFill>
                  <a:srgbClr val="CD2417"/>
                </a:solidFill>
                <a:ln w="9525" cap="rnd">
                  <a:noFill/>
                  <a:round/>
                  <a:headEnd/>
                  <a:tailEnd/>
                </a:ln>
              </p:spPr>
              <p:txBody>
                <a:bodyPr/>
                <a:lstStyle/>
                <a:p>
                  <a:endParaRPr lang="en-US"/>
                </a:p>
              </p:txBody>
            </p:sp>
            <p:sp>
              <p:nvSpPr>
                <p:cNvPr id="84847" name="Freeform 879"/>
                <p:cNvSpPr>
                  <a:spLocks noChangeAspect="1"/>
                </p:cNvSpPr>
                <p:nvPr/>
              </p:nvSpPr>
              <p:spPr bwMode="auto">
                <a:xfrm>
                  <a:off x="1044" y="1595"/>
                  <a:ext cx="91" cy="49"/>
                </a:xfrm>
                <a:custGeom>
                  <a:avLst/>
                  <a:gdLst>
                    <a:gd name="T0" fmla="*/ 65 w 91"/>
                    <a:gd name="T1" fmla="*/ 47 h 49"/>
                    <a:gd name="T2" fmla="*/ 70 w 91"/>
                    <a:gd name="T3" fmla="*/ 44 h 49"/>
                    <a:gd name="T4" fmla="*/ 73 w 91"/>
                    <a:gd name="T5" fmla="*/ 40 h 49"/>
                    <a:gd name="T6" fmla="*/ 76 w 91"/>
                    <a:gd name="T7" fmla="*/ 36 h 49"/>
                    <a:gd name="T8" fmla="*/ 76 w 91"/>
                    <a:gd name="T9" fmla="*/ 31 h 49"/>
                    <a:gd name="T10" fmla="*/ 75 w 91"/>
                    <a:gd name="T11" fmla="*/ 28 h 49"/>
                    <a:gd name="T12" fmla="*/ 72 w 91"/>
                    <a:gd name="T13" fmla="*/ 24 h 49"/>
                    <a:gd name="T14" fmla="*/ 65 w 91"/>
                    <a:gd name="T15" fmla="*/ 19 h 49"/>
                    <a:gd name="T16" fmla="*/ 58 w 91"/>
                    <a:gd name="T17" fmla="*/ 13 h 49"/>
                    <a:gd name="T18" fmla="*/ 49 w 91"/>
                    <a:gd name="T19" fmla="*/ 9 h 49"/>
                    <a:gd name="T20" fmla="*/ 39 w 91"/>
                    <a:gd name="T21" fmla="*/ 5 h 49"/>
                    <a:gd name="T22" fmla="*/ 35 w 91"/>
                    <a:gd name="T23" fmla="*/ 4 h 49"/>
                    <a:gd name="T24" fmla="*/ 25 w 91"/>
                    <a:gd name="T25" fmla="*/ 2 h 49"/>
                    <a:gd name="T26" fmla="*/ 17 w 91"/>
                    <a:gd name="T27" fmla="*/ 1 h 49"/>
                    <a:gd name="T28" fmla="*/ 9 w 91"/>
                    <a:gd name="T29" fmla="*/ 1 h 49"/>
                    <a:gd name="T30" fmla="*/ 2 w 91"/>
                    <a:gd name="T31" fmla="*/ 0 h 49"/>
                    <a:gd name="T32" fmla="*/ 0 w 91"/>
                    <a:gd name="T33" fmla="*/ 0 h 49"/>
                    <a:gd name="T34" fmla="*/ 2 w 91"/>
                    <a:gd name="T35" fmla="*/ 0 h 49"/>
                    <a:gd name="T36" fmla="*/ 11 w 91"/>
                    <a:gd name="T37" fmla="*/ 0 h 49"/>
                    <a:gd name="T38" fmla="*/ 21 w 91"/>
                    <a:gd name="T39" fmla="*/ 0 h 49"/>
                    <a:gd name="T40" fmla="*/ 32 w 91"/>
                    <a:gd name="T41" fmla="*/ 0 h 49"/>
                    <a:gd name="T42" fmla="*/ 41 w 91"/>
                    <a:gd name="T43" fmla="*/ 1 h 49"/>
                    <a:gd name="T44" fmla="*/ 45 w 91"/>
                    <a:gd name="T45" fmla="*/ 1 h 49"/>
                    <a:gd name="T46" fmla="*/ 57 w 91"/>
                    <a:gd name="T47" fmla="*/ 7 h 49"/>
                    <a:gd name="T48" fmla="*/ 72 w 91"/>
                    <a:gd name="T49" fmla="*/ 14 h 49"/>
                    <a:gd name="T50" fmla="*/ 84 w 91"/>
                    <a:gd name="T51" fmla="*/ 23 h 49"/>
                    <a:gd name="T52" fmla="*/ 90 w 91"/>
                    <a:gd name="T53" fmla="*/ 32 h 49"/>
                    <a:gd name="T54" fmla="*/ 89 w 91"/>
                    <a:gd name="T55" fmla="*/ 36 h 49"/>
                    <a:gd name="T56" fmla="*/ 84 w 91"/>
                    <a:gd name="T57" fmla="*/ 43 h 49"/>
                    <a:gd name="T58" fmla="*/ 80 w 91"/>
                    <a:gd name="T59" fmla="*/ 47 h 49"/>
                    <a:gd name="T60" fmla="*/ 76 w 91"/>
                    <a:gd name="T61" fmla="*/ 47 h 49"/>
                    <a:gd name="T62" fmla="*/ 73 w 91"/>
                    <a:gd name="T63" fmla="*/ 48 h 49"/>
                    <a:gd name="T64" fmla="*/ 72 w 91"/>
                    <a:gd name="T65" fmla="*/ 47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49"/>
                    <a:gd name="T101" fmla="*/ 91 w 91"/>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49">
                      <a:moveTo>
                        <a:pt x="64" y="47"/>
                      </a:moveTo>
                      <a:lnTo>
                        <a:pt x="65" y="47"/>
                      </a:lnTo>
                      <a:lnTo>
                        <a:pt x="68" y="45"/>
                      </a:lnTo>
                      <a:lnTo>
                        <a:pt x="70" y="44"/>
                      </a:lnTo>
                      <a:lnTo>
                        <a:pt x="72" y="42"/>
                      </a:lnTo>
                      <a:lnTo>
                        <a:pt x="73" y="40"/>
                      </a:lnTo>
                      <a:lnTo>
                        <a:pt x="75" y="38"/>
                      </a:lnTo>
                      <a:lnTo>
                        <a:pt x="76" y="36"/>
                      </a:lnTo>
                      <a:lnTo>
                        <a:pt x="76" y="33"/>
                      </a:lnTo>
                      <a:lnTo>
                        <a:pt x="76" y="31"/>
                      </a:lnTo>
                      <a:lnTo>
                        <a:pt x="75" y="28"/>
                      </a:lnTo>
                      <a:lnTo>
                        <a:pt x="73" y="27"/>
                      </a:lnTo>
                      <a:lnTo>
                        <a:pt x="72" y="24"/>
                      </a:lnTo>
                      <a:lnTo>
                        <a:pt x="69" y="21"/>
                      </a:lnTo>
                      <a:lnTo>
                        <a:pt x="65" y="19"/>
                      </a:lnTo>
                      <a:lnTo>
                        <a:pt x="63" y="16"/>
                      </a:lnTo>
                      <a:lnTo>
                        <a:pt x="58" y="13"/>
                      </a:lnTo>
                      <a:lnTo>
                        <a:pt x="54" y="10"/>
                      </a:lnTo>
                      <a:lnTo>
                        <a:pt x="49" y="9"/>
                      </a:lnTo>
                      <a:lnTo>
                        <a:pt x="45" y="7"/>
                      </a:lnTo>
                      <a:lnTo>
                        <a:pt x="39" y="5"/>
                      </a:lnTo>
                      <a:lnTo>
                        <a:pt x="35" y="4"/>
                      </a:lnTo>
                      <a:lnTo>
                        <a:pt x="30" y="3"/>
                      </a:lnTo>
                      <a:lnTo>
                        <a:pt x="25" y="2"/>
                      </a:lnTo>
                      <a:lnTo>
                        <a:pt x="21" y="1"/>
                      </a:lnTo>
                      <a:lnTo>
                        <a:pt x="17" y="1"/>
                      </a:lnTo>
                      <a:lnTo>
                        <a:pt x="12" y="1"/>
                      </a:lnTo>
                      <a:lnTo>
                        <a:pt x="9" y="1"/>
                      </a:lnTo>
                      <a:lnTo>
                        <a:pt x="5" y="1"/>
                      </a:lnTo>
                      <a:lnTo>
                        <a:pt x="2" y="0"/>
                      </a:lnTo>
                      <a:lnTo>
                        <a:pt x="0" y="0"/>
                      </a:lnTo>
                      <a:lnTo>
                        <a:pt x="2" y="0"/>
                      </a:lnTo>
                      <a:lnTo>
                        <a:pt x="6" y="0"/>
                      </a:lnTo>
                      <a:lnTo>
                        <a:pt x="11" y="0"/>
                      </a:lnTo>
                      <a:lnTo>
                        <a:pt x="16" y="0"/>
                      </a:lnTo>
                      <a:lnTo>
                        <a:pt x="21" y="0"/>
                      </a:lnTo>
                      <a:lnTo>
                        <a:pt x="27" y="0"/>
                      </a:lnTo>
                      <a:lnTo>
                        <a:pt x="32" y="0"/>
                      </a:lnTo>
                      <a:lnTo>
                        <a:pt x="36" y="0"/>
                      </a:lnTo>
                      <a:lnTo>
                        <a:pt x="41" y="1"/>
                      </a:lnTo>
                      <a:lnTo>
                        <a:pt x="45" y="1"/>
                      </a:lnTo>
                      <a:lnTo>
                        <a:pt x="51" y="4"/>
                      </a:lnTo>
                      <a:lnTo>
                        <a:pt x="57" y="7"/>
                      </a:lnTo>
                      <a:lnTo>
                        <a:pt x="65" y="9"/>
                      </a:lnTo>
                      <a:lnTo>
                        <a:pt x="72" y="14"/>
                      </a:lnTo>
                      <a:lnTo>
                        <a:pt x="79" y="19"/>
                      </a:lnTo>
                      <a:lnTo>
                        <a:pt x="84" y="23"/>
                      </a:lnTo>
                      <a:lnTo>
                        <a:pt x="88" y="28"/>
                      </a:lnTo>
                      <a:lnTo>
                        <a:pt x="90" y="32"/>
                      </a:lnTo>
                      <a:lnTo>
                        <a:pt x="89" y="36"/>
                      </a:lnTo>
                      <a:lnTo>
                        <a:pt x="87" y="40"/>
                      </a:lnTo>
                      <a:lnTo>
                        <a:pt x="84" y="43"/>
                      </a:lnTo>
                      <a:lnTo>
                        <a:pt x="82" y="45"/>
                      </a:lnTo>
                      <a:lnTo>
                        <a:pt x="80" y="47"/>
                      </a:lnTo>
                      <a:lnTo>
                        <a:pt x="78" y="47"/>
                      </a:lnTo>
                      <a:lnTo>
                        <a:pt x="76" y="47"/>
                      </a:lnTo>
                      <a:lnTo>
                        <a:pt x="74" y="48"/>
                      </a:lnTo>
                      <a:lnTo>
                        <a:pt x="73" y="48"/>
                      </a:lnTo>
                      <a:lnTo>
                        <a:pt x="72" y="47"/>
                      </a:lnTo>
                      <a:lnTo>
                        <a:pt x="64" y="47"/>
                      </a:lnTo>
                    </a:path>
                  </a:pathLst>
                </a:custGeom>
                <a:solidFill>
                  <a:srgbClr val="B20F21"/>
                </a:solidFill>
                <a:ln w="9525" cap="rnd">
                  <a:noFill/>
                  <a:round/>
                  <a:headEnd/>
                  <a:tailEnd/>
                </a:ln>
              </p:spPr>
              <p:txBody>
                <a:bodyPr/>
                <a:lstStyle/>
                <a:p>
                  <a:endParaRPr lang="en-US"/>
                </a:p>
              </p:txBody>
            </p:sp>
            <p:sp>
              <p:nvSpPr>
                <p:cNvPr id="84848" name="Freeform 880"/>
                <p:cNvSpPr>
                  <a:spLocks noChangeAspect="1"/>
                </p:cNvSpPr>
                <p:nvPr/>
              </p:nvSpPr>
              <p:spPr bwMode="auto">
                <a:xfrm>
                  <a:off x="635" y="2161"/>
                  <a:ext cx="130" cy="128"/>
                </a:xfrm>
                <a:custGeom>
                  <a:avLst/>
                  <a:gdLst>
                    <a:gd name="T0" fmla="*/ 126 w 130"/>
                    <a:gd name="T1" fmla="*/ 115 h 128"/>
                    <a:gd name="T2" fmla="*/ 121 w 130"/>
                    <a:gd name="T3" fmla="*/ 93 h 128"/>
                    <a:gd name="T4" fmla="*/ 109 w 130"/>
                    <a:gd name="T5" fmla="*/ 74 h 128"/>
                    <a:gd name="T6" fmla="*/ 93 w 130"/>
                    <a:gd name="T7" fmla="*/ 61 h 128"/>
                    <a:gd name="T8" fmla="*/ 72 w 130"/>
                    <a:gd name="T9" fmla="*/ 50 h 128"/>
                    <a:gd name="T10" fmla="*/ 60 w 130"/>
                    <a:gd name="T11" fmla="*/ 47 h 128"/>
                    <a:gd name="T12" fmla="*/ 56 w 130"/>
                    <a:gd name="T13" fmla="*/ 47 h 128"/>
                    <a:gd name="T14" fmla="*/ 43 w 130"/>
                    <a:gd name="T15" fmla="*/ 45 h 128"/>
                    <a:gd name="T16" fmla="*/ 25 w 130"/>
                    <a:gd name="T17" fmla="*/ 39 h 128"/>
                    <a:gd name="T18" fmla="*/ 10 w 130"/>
                    <a:gd name="T19" fmla="*/ 33 h 128"/>
                    <a:gd name="T20" fmla="*/ 0 w 130"/>
                    <a:gd name="T21" fmla="*/ 24 h 128"/>
                    <a:gd name="T22" fmla="*/ 6 w 130"/>
                    <a:gd name="T23" fmla="*/ 29 h 128"/>
                    <a:gd name="T24" fmla="*/ 25 w 130"/>
                    <a:gd name="T25" fmla="*/ 36 h 128"/>
                    <a:gd name="T26" fmla="*/ 52 w 130"/>
                    <a:gd name="T27" fmla="*/ 36 h 128"/>
                    <a:gd name="T28" fmla="*/ 80 w 130"/>
                    <a:gd name="T29" fmla="*/ 27 h 128"/>
                    <a:gd name="T30" fmla="*/ 105 w 130"/>
                    <a:gd name="T31" fmla="*/ 11 h 128"/>
                    <a:gd name="T32" fmla="*/ 113 w 130"/>
                    <a:gd name="T33" fmla="*/ 0 h 128"/>
                    <a:gd name="T34" fmla="*/ 113 w 130"/>
                    <a:gd name="T35" fmla="*/ 2 h 128"/>
                    <a:gd name="T36" fmla="*/ 111 w 130"/>
                    <a:gd name="T37" fmla="*/ 7 h 128"/>
                    <a:gd name="T38" fmla="*/ 108 w 130"/>
                    <a:gd name="T39" fmla="*/ 13 h 128"/>
                    <a:gd name="T40" fmla="*/ 104 w 130"/>
                    <a:gd name="T41" fmla="*/ 19 h 128"/>
                    <a:gd name="T42" fmla="*/ 100 w 130"/>
                    <a:gd name="T43" fmla="*/ 26 h 128"/>
                    <a:gd name="T44" fmla="*/ 96 w 130"/>
                    <a:gd name="T45" fmla="*/ 27 h 128"/>
                    <a:gd name="T46" fmla="*/ 94 w 130"/>
                    <a:gd name="T47" fmla="*/ 34 h 128"/>
                    <a:gd name="T48" fmla="*/ 91 w 130"/>
                    <a:gd name="T49" fmla="*/ 40 h 128"/>
                    <a:gd name="T50" fmla="*/ 92 w 130"/>
                    <a:gd name="T51" fmla="*/ 47 h 128"/>
                    <a:gd name="T52" fmla="*/ 95 w 130"/>
                    <a:gd name="T53" fmla="*/ 53 h 128"/>
                    <a:gd name="T54" fmla="*/ 98 w 130"/>
                    <a:gd name="T55" fmla="*/ 55 h 128"/>
                    <a:gd name="T56" fmla="*/ 119 w 130"/>
                    <a:gd name="T57" fmla="*/ 75 h 128"/>
                    <a:gd name="T58" fmla="*/ 128 w 130"/>
                    <a:gd name="T59" fmla="*/ 94 h 128"/>
                    <a:gd name="T60" fmla="*/ 129 w 130"/>
                    <a:gd name="T61" fmla="*/ 110 h 128"/>
                    <a:gd name="T62" fmla="*/ 128 w 130"/>
                    <a:gd name="T63" fmla="*/ 122 h 128"/>
                    <a:gd name="T64" fmla="*/ 125 w 130"/>
                    <a:gd name="T65" fmla="*/ 12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28"/>
                    <a:gd name="T101" fmla="*/ 130 w 130"/>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28">
                      <a:moveTo>
                        <a:pt x="125" y="127"/>
                      </a:moveTo>
                      <a:lnTo>
                        <a:pt x="126" y="115"/>
                      </a:lnTo>
                      <a:lnTo>
                        <a:pt x="125" y="103"/>
                      </a:lnTo>
                      <a:lnTo>
                        <a:pt x="121" y="93"/>
                      </a:lnTo>
                      <a:lnTo>
                        <a:pt x="116" y="83"/>
                      </a:lnTo>
                      <a:lnTo>
                        <a:pt x="109" y="74"/>
                      </a:lnTo>
                      <a:lnTo>
                        <a:pt x="102" y="67"/>
                      </a:lnTo>
                      <a:lnTo>
                        <a:pt x="93" y="61"/>
                      </a:lnTo>
                      <a:lnTo>
                        <a:pt x="83" y="55"/>
                      </a:lnTo>
                      <a:lnTo>
                        <a:pt x="72" y="50"/>
                      </a:lnTo>
                      <a:lnTo>
                        <a:pt x="60" y="47"/>
                      </a:lnTo>
                      <a:lnTo>
                        <a:pt x="56" y="47"/>
                      </a:lnTo>
                      <a:lnTo>
                        <a:pt x="50" y="45"/>
                      </a:lnTo>
                      <a:lnTo>
                        <a:pt x="43" y="45"/>
                      </a:lnTo>
                      <a:lnTo>
                        <a:pt x="34" y="42"/>
                      </a:lnTo>
                      <a:lnTo>
                        <a:pt x="25" y="39"/>
                      </a:lnTo>
                      <a:lnTo>
                        <a:pt x="17" y="36"/>
                      </a:lnTo>
                      <a:lnTo>
                        <a:pt x="10" y="33"/>
                      </a:lnTo>
                      <a:lnTo>
                        <a:pt x="4" y="28"/>
                      </a:lnTo>
                      <a:lnTo>
                        <a:pt x="0" y="24"/>
                      </a:lnTo>
                      <a:lnTo>
                        <a:pt x="6" y="29"/>
                      </a:lnTo>
                      <a:lnTo>
                        <a:pt x="15" y="33"/>
                      </a:lnTo>
                      <a:lnTo>
                        <a:pt x="25" y="36"/>
                      </a:lnTo>
                      <a:lnTo>
                        <a:pt x="38" y="36"/>
                      </a:lnTo>
                      <a:lnTo>
                        <a:pt x="52" y="36"/>
                      </a:lnTo>
                      <a:lnTo>
                        <a:pt x="67" y="33"/>
                      </a:lnTo>
                      <a:lnTo>
                        <a:pt x="80" y="27"/>
                      </a:lnTo>
                      <a:lnTo>
                        <a:pt x="94" y="20"/>
                      </a:lnTo>
                      <a:lnTo>
                        <a:pt x="105" y="11"/>
                      </a:lnTo>
                      <a:lnTo>
                        <a:pt x="113" y="0"/>
                      </a:lnTo>
                      <a:lnTo>
                        <a:pt x="113" y="2"/>
                      </a:lnTo>
                      <a:lnTo>
                        <a:pt x="112" y="4"/>
                      </a:lnTo>
                      <a:lnTo>
                        <a:pt x="111" y="7"/>
                      </a:lnTo>
                      <a:lnTo>
                        <a:pt x="110" y="10"/>
                      </a:lnTo>
                      <a:lnTo>
                        <a:pt x="108" y="13"/>
                      </a:lnTo>
                      <a:lnTo>
                        <a:pt x="106" y="17"/>
                      </a:lnTo>
                      <a:lnTo>
                        <a:pt x="104" y="19"/>
                      </a:lnTo>
                      <a:lnTo>
                        <a:pt x="102" y="23"/>
                      </a:lnTo>
                      <a:lnTo>
                        <a:pt x="100" y="26"/>
                      </a:lnTo>
                      <a:lnTo>
                        <a:pt x="96" y="27"/>
                      </a:lnTo>
                      <a:lnTo>
                        <a:pt x="94" y="30"/>
                      </a:lnTo>
                      <a:lnTo>
                        <a:pt x="94" y="34"/>
                      </a:lnTo>
                      <a:lnTo>
                        <a:pt x="92" y="36"/>
                      </a:lnTo>
                      <a:lnTo>
                        <a:pt x="91" y="40"/>
                      </a:lnTo>
                      <a:lnTo>
                        <a:pt x="91" y="44"/>
                      </a:lnTo>
                      <a:lnTo>
                        <a:pt x="92" y="47"/>
                      </a:lnTo>
                      <a:lnTo>
                        <a:pt x="94" y="50"/>
                      </a:lnTo>
                      <a:lnTo>
                        <a:pt x="95" y="53"/>
                      </a:lnTo>
                      <a:lnTo>
                        <a:pt x="98" y="55"/>
                      </a:lnTo>
                      <a:lnTo>
                        <a:pt x="111" y="65"/>
                      </a:lnTo>
                      <a:lnTo>
                        <a:pt x="119" y="75"/>
                      </a:lnTo>
                      <a:lnTo>
                        <a:pt x="124" y="84"/>
                      </a:lnTo>
                      <a:lnTo>
                        <a:pt x="128" y="94"/>
                      </a:lnTo>
                      <a:lnTo>
                        <a:pt x="129" y="103"/>
                      </a:lnTo>
                      <a:lnTo>
                        <a:pt x="129" y="110"/>
                      </a:lnTo>
                      <a:lnTo>
                        <a:pt x="128" y="117"/>
                      </a:lnTo>
                      <a:lnTo>
                        <a:pt x="128" y="122"/>
                      </a:lnTo>
                      <a:lnTo>
                        <a:pt x="126" y="125"/>
                      </a:lnTo>
                      <a:lnTo>
                        <a:pt x="125" y="127"/>
                      </a:lnTo>
                    </a:path>
                  </a:pathLst>
                </a:custGeom>
                <a:solidFill>
                  <a:srgbClr val="B20F21"/>
                </a:solidFill>
                <a:ln w="12700" cap="rnd">
                  <a:solidFill>
                    <a:srgbClr val="CD2417"/>
                  </a:solidFill>
                  <a:round/>
                  <a:headEnd/>
                  <a:tailEnd/>
                </a:ln>
              </p:spPr>
              <p:txBody>
                <a:bodyPr/>
                <a:lstStyle/>
                <a:p>
                  <a:endParaRPr lang="en-US"/>
                </a:p>
              </p:txBody>
            </p:sp>
            <p:sp>
              <p:nvSpPr>
                <p:cNvPr id="84849" name="Freeform 881"/>
                <p:cNvSpPr>
                  <a:spLocks noChangeAspect="1"/>
                </p:cNvSpPr>
                <p:nvPr/>
              </p:nvSpPr>
              <p:spPr bwMode="auto">
                <a:xfrm>
                  <a:off x="672" y="2192"/>
                  <a:ext cx="65" cy="32"/>
                </a:xfrm>
                <a:custGeom>
                  <a:avLst/>
                  <a:gdLst>
                    <a:gd name="T0" fmla="*/ 0 w 65"/>
                    <a:gd name="T1" fmla="*/ 8 h 32"/>
                    <a:gd name="T2" fmla="*/ 2 w 65"/>
                    <a:gd name="T3" fmla="*/ 8 h 32"/>
                    <a:gd name="T4" fmla="*/ 6 w 65"/>
                    <a:gd name="T5" fmla="*/ 9 h 32"/>
                    <a:gd name="T6" fmla="*/ 12 w 65"/>
                    <a:gd name="T7" fmla="*/ 10 h 32"/>
                    <a:gd name="T8" fmla="*/ 18 w 65"/>
                    <a:gd name="T9" fmla="*/ 10 h 32"/>
                    <a:gd name="T10" fmla="*/ 24 w 65"/>
                    <a:gd name="T11" fmla="*/ 10 h 32"/>
                    <a:gd name="T12" fmla="*/ 30 w 65"/>
                    <a:gd name="T13" fmla="*/ 9 h 32"/>
                    <a:gd name="T14" fmla="*/ 37 w 65"/>
                    <a:gd name="T15" fmla="*/ 8 h 32"/>
                    <a:gd name="T16" fmla="*/ 43 w 65"/>
                    <a:gd name="T17" fmla="*/ 7 h 32"/>
                    <a:gd name="T18" fmla="*/ 49 w 65"/>
                    <a:gd name="T19" fmla="*/ 4 h 32"/>
                    <a:gd name="T20" fmla="*/ 54 w 65"/>
                    <a:gd name="T21" fmla="*/ 0 h 32"/>
                    <a:gd name="T22" fmla="*/ 54 w 65"/>
                    <a:gd name="T23" fmla="*/ 0 h 32"/>
                    <a:gd name="T24" fmla="*/ 54 w 65"/>
                    <a:gd name="T25" fmla="*/ 0 h 32"/>
                    <a:gd name="T26" fmla="*/ 53 w 65"/>
                    <a:gd name="T27" fmla="*/ 0 h 32"/>
                    <a:gd name="T28" fmla="*/ 52 w 65"/>
                    <a:gd name="T29" fmla="*/ 2 h 32"/>
                    <a:gd name="T30" fmla="*/ 52 w 65"/>
                    <a:gd name="T31" fmla="*/ 3 h 32"/>
                    <a:gd name="T32" fmla="*/ 51 w 65"/>
                    <a:gd name="T33" fmla="*/ 5 h 32"/>
                    <a:gd name="T34" fmla="*/ 50 w 65"/>
                    <a:gd name="T35" fmla="*/ 6 h 32"/>
                    <a:gd name="T36" fmla="*/ 49 w 65"/>
                    <a:gd name="T37" fmla="*/ 8 h 32"/>
                    <a:gd name="T38" fmla="*/ 49 w 65"/>
                    <a:gd name="T39" fmla="*/ 9 h 32"/>
                    <a:gd name="T40" fmla="*/ 49 w 65"/>
                    <a:gd name="T41" fmla="*/ 11 h 32"/>
                    <a:gd name="T42" fmla="*/ 49 w 65"/>
                    <a:gd name="T43" fmla="*/ 13 h 32"/>
                    <a:gd name="T44" fmla="*/ 49 w 65"/>
                    <a:gd name="T45" fmla="*/ 13 h 32"/>
                    <a:gd name="T46" fmla="*/ 50 w 65"/>
                    <a:gd name="T47" fmla="*/ 15 h 32"/>
                    <a:gd name="T48" fmla="*/ 51 w 65"/>
                    <a:gd name="T49" fmla="*/ 16 h 32"/>
                    <a:gd name="T50" fmla="*/ 52 w 65"/>
                    <a:gd name="T51" fmla="*/ 18 h 32"/>
                    <a:gd name="T52" fmla="*/ 53 w 65"/>
                    <a:gd name="T53" fmla="*/ 20 h 32"/>
                    <a:gd name="T54" fmla="*/ 54 w 65"/>
                    <a:gd name="T55" fmla="*/ 23 h 32"/>
                    <a:gd name="T56" fmla="*/ 56 w 65"/>
                    <a:gd name="T57" fmla="*/ 24 h 32"/>
                    <a:gd name="T58" fmla="*/ 57 w 65"/>
                    <a:gd name="T59" fmla="*/ 26 h 32"/>
                    <a:gd name="T60" fmla="*/ 60 w 65"/>
                    <a:gd name="T61" fmla="*/ 28 h 32"/>
                    <a:gd name="T62" fmla="*/ 62 w 65"/>
                    <a:gd name="T63" fmla="*/ 29 h 32"/>
                    <a:gd name="T64" fmla="*/ 64 w 65"/>
                    <a:gd name="T65" fmla="*/ 31 h 32"/>
                    <a:gd name="T66" fmla="*/ 64 w 65"/>
                    <a:gd name="T67" fmla="*/ 31 h 32"/>
                    <a:gd name="T68" fmla="*/ 64 w 65"/>
                    <a:gd name="T69" fmla="*/ 30 h 32"/>
                    <a:gd name="T70" fmla="*/ 63 w 65"/>
                    <a:gd name="T71" fmla="*/ 29 h 32"/>
                    <a:gd name="T72" fmla="*/ 61 w 65"/>
                    <a:gd name="T73" fmla="*/ 28 h 32"/>
                    <a:gd name="T74" fmla="*/ 58 w 65"/>
                    <a:gd name="T75" fmla="*/ 26 h 32"/>
                    <a:gd name="T76" fmla="*/ 55 w 65"/>
                    <a:gd name="T77" fmla="*/ 25 h 32"/>
                    <a:gd name="T78" fmla="*/ 53 w 65"/>
                    <a:gd name="T79" fmla="*/ 23 h 32"/>
                    <a:gd name="T80" fmla="*/ 49 w 65"/>
                    <a:gd name="T81" fmla="*/ 21 h 32"/>
                    <a:gd name="T82" fmla="*/ 46 w 65"/>
                    <a:gd name="T83" fmla="*/ 19 h 32"/>
                    <a:gd name="T84" fmla="*/ 43 w 65"/>
                    <a:gd name="T85" fmla="*/ 16 h 32"/>
                    <a:gd name="T86" fmla="*/ 38 w 65"/>
                    <a:gd name="T87" fmla="*/ 15 h 32"/>
                    <a:gd name="T88" fmla="*/ 38 w 65"/>
                    <a:gd name="T89" fmla="*/ 15 h 32"/>
                    <a:gd name="T90" fmla="*/ 35 w 65"/>
                    <a:gd name="T91" fmla="*/ 14 h 32"/>
                    <a:gd name="T92" fmla="*/ 31 w 65"/>
                    <a:gd name="T93" fmla="*/ 14 h 32"/>
                    <a:gd name="T94" fmla="*/ 26 w 65"/>
                    <a:gd name="T95" fmla="*/ 12 h 32"/>
                    <a:gd name="T96" fmla="*/ 20 w 65"/>
                    <a:gd name="T97" fmla="*/ 11 h 32"/>
                    <a:gd name="T98" fmla="*/ 16 w 65"/>
                    <a:gd name="T99" fmla="*/ 10 h 32"/>
                    <a:gd name="T100" fmla="*/ 10 w 65"/>
                    <a:gd name="T101" fmla="*/ 9 h 32"/>
                    <a:gd name="T102" fmla="*/ 6 w 65"/>
                    <a:gd name="T103" fmla="*/ 8 h 32"/>
                    <a:gd name="T104" fmla="*/ 3 w 65"/>
                    <a:gd name="T105" fmla="*/ 8 h 32"/>
                    <a:gd name="T106" fmla="*/ 0 w 65"/>
                    <a:gd name="T107" fmla="*/ 8 h 32"/>
                    <a:gd name="T108" fmla="*/ 0 w 65"/>
                    <a:gd name="T109" fmla="*/ 8 h 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
                    <a:gd name="T166" fmla="*/ 0 h 32"/>
                    <a:gd name="T167" fmla="*/ 65 w 65"/>
                    <a:gd name="T168" fmla="*/ 32 h 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 h="32">
                      <a:moveTo>
                        <a:pt x="0" y="8"/>
                      </a:moveTo>
                      <a:lnTo>
                        <a:pt x="2" y="8"/>
                      </a:lnTo>
                      <a:lnTo>
                        <a:pt x="6" y="9"/>
                      </a:lnTo>
                      <a:lnTo>
                        <a:pt x="12" y="10"/>
                      </a:lnTo>
                      <a:lnTo>
                        <a:pt x="18" y="10"/>
                      </a:lnTo>
                      <a:lnTo>
                        <a:pt x="24" y="10"/>
                      </a:lnTo>
                      <a:lnTo>
                        <a:pt x="30" y="9"/>
                      </a:lnTo>
                      <a:lnTo>
                        <a:pt x="37" y="8"/>
                      </a:lnTo>
                      <a:lnTo>
                        <a:pt x="43" y="7"/>
                      </a:lnTo>
                      <a:lnTo>
                        <a:pt x="49" y="4"/>
                      </a:lnTo>
                      <a:lnTo>
                        <a:pt x="54" y="0"/>
                      </a:lnTo>
                      <a:lnTo>
                        <a:pt x="53" y="0"/>
                      </a:lnTo>
                      <a:lnTo>
                        <a:pt x="52" y="2"/>
                      </a:lnTo>
                      <a:lnTo>
                        <a:pt x="52" y="3"/>
                      </a:lnTo>
                      <a:lnTo>
                        <a:pt x="51" y="5"/>
                      </a:lnTo>
                      <a:lnTo>
                        <a:pt x="50" y="6"/>
                      </a:lnTo>
                      <a:lnTo>
                        <a:pt x="49" y="8"/>
                      </a:lnTo>
                      <a:lnTo>
                        <a:pt x="49" y="9"/>
                      </a:lnTo>
                      <a:lnTo>
                        <a:pt x="49" y="11"/>
                      </a:lnTo>
                      <a:lnTo>
                        <a:pt x="49" y="13"/>
                      </a:lnTo>
                      <a:lnTo>
                        <a:pt x="50" y="15"/>
                      </a:lnTo>
                      <a:lnTo>
                        <a:pt x="51" y="16"/>
                      </a:lnTo>
                      <a:lnTo>
                        <a:pt x="52" y="18"/>
                      </a:lnTo>
                      <a:lnTo>
                        <a:pt x="53" y="20"/>
                      </a:lnTo>
                      <a:lnTo>
                        <a:pt x="54" y="23"/>
                      </a:lnTo>
                      <a:lnTo>
                        <a:pt x="56" y="24"/>
                      </a:lnTo>
                      <a:lnTo>
                        <a:pt x="57" y="26"/>
                      </a:lnTo>
                      <a:lnTo>
                        <a:pt x="60" y="28"/>
                      </a:lnTo>
                      <a:lnTo>
                        <a:pt x="62" y="29"/>
                      </a:lnTo>
                      <a:lnTo>
                        <a:pt x="64" y="31"/>
                      </a:lnTo>
                      <a:lnTo>
                        <a:pt x="64" y="30"/>
                      </a:lnTo>
                      <a:lnTo>
                        <a:pt x="63" y="29"/>
                      </a:lnTo>
                      <a:lnTo>
                        <a:pt x="61" y="28"/>
                      </a:lnTo>
                      <a:lnTo>
                        <a:pt x="58" y="26"/>
                      </a:lnTo>
                      <a:lnTo>
                        <a:pt x="55" y="25"/>
                      </a:lnTo>
                      <a:lnTo>
                        <a:pt x="53" y="23"/>
                      </a:lnTo>
                      <a:lnTo>
                        <a:pt x="49" y="21"/>
                      </a:lnTo>
                      <a:lnTo>
                        <a:pt x="46" y="19"/>
                      </a:lnTo>
                      <a:lnTo>
                        <a:pt x="43" y="16"/>
                      </a:lnTo>
                      <a:lnTo>
                        <a:pt x="38" y="15"/>
                      </a:lnTo>
                      <a:lnTo>
                        <a:pt x="35" y="14"/>
                      </a:lnTo>
                      <a:lnTo>
                        <a:pt x="31" y="14"/>
                      </a:lnTo>
                      <a:lnTo>
                        <a:pt x="26" y="12"/>
                      </a:lnTo>
                      <a:lnTo>
                        <a:pt x="20" y="11"/>
                      </a:lnTo>
                      <a:lnTo>
                        <a:pt x="16" y="10"/>
                      </a:lnTo>
                      <a:lnTo>
                        <a:pt x="10" y="9"/>
                      </a:lnTo>
                      <a:lnTo>
                        <a:pt x="6" y="8"/>
                      </a:lnTo>
                      <a:lnTo>
                        <a:pt x="3" y="8"/>
                      </a:lnTo>
                      <a:lnTo>
                        <a:pt x="0" y="8"/>
                      </a:lnTo>
                    </a:path>
                  </a:pathLst>
                </a:custGeom>
                <a:solidFill>
                  <a:srgbClr val="B1327E"/>
                </a:solidFill>
                <a:ln w="12700" cap="rnd">
                  <a:solidFill>
                    <a:srgbClr val="B20F21"/>
                  </a:solidFill>
                  <a:round/>
                  <a:headEnd/>
                  <a:tailEnd/>
                </a:ln>
              </p:spPr>
              <p:txBody>
                <a:bodyPr/>
                <a:lstStyle/>
                <a:p>
                  <a:endParaRPr lang="en-US"/>
                </a:p>
              </p:txBody>
            </p:sp>
            <p:sp>
              <p:nvSpPr>
                <p:cNvPr id="84850" name="Freeform 882"/>
                <p:cNvSpPr>
                  <a:spLocks noChangeAspect="1"/>
                </p:cNvSpPr>
                <p:nvPr/>
              </p:nvSpPr>
              <p:spPr bwMode="auto">
                <a:xfrm>
                  <a:off x="1165" y="2035"/>
                  <a:ext cx="38" cy="26"/>
                </a:xfrm>
                <a:custGeom>
                  <a:avLst/>
                  <a:gdLst>
                    <a:gd name="T0" fmla="*/ 37 w 38"/>
                    <a:gd name="T1" fmla="*/ 25 h 26"/>
                    <a:gd name="T2" fmla="*/ 33 w 38"/>
                    <a:gd name="T3" fmla="*/ 22 h 26"/>
                    <a:gd name="T4" fmla="*/ 30 w 38"/>
                    <a:gd name="T5" fmla="*/ 19 h 26"/>
                    <a:gd name="T6" fmla="*/ 27 w 38"/>
                    <a:gd name="T7" fmla="*/ 16 h 26"/>
                    <a:gd name="T8" fmla="*/ 24 w 38"/>
                    <a:gd name="T9" fmla="*/ 14 h 26"/>
                    <a:gd name="T10" fmla="*/ 21 w 38"/>
                    <a:gd name="T11" fmla="*/ 11 h 26"/>
                    <a:gd name="T12" fmla="*/ 18 w 38"/>
                    <a:gd name="T13" fmla="*/ 8 h 26"/>
                    <a:gd name="T14" fmla="*/ 15 w 38"/>
                    <a:gd name="T15" fmla="*/ 7 h 26"/>
                    <a:gd name="T16" fmla="*/ 11 w 38"/>
                    <a:gd name="T17" fmla="*/ 4 h 26"/>
                    <a:gd name="T18" fmla="*/ 7 w 38"/>
                    <a:gd name="T19" fmla="*/ 1 h 26"/>
                    <a:gd name="T20" fmla="*/ 1 w 38"/>
                    <a:gd name="T21" fmla="*/ 0 h 26"/>
                    <a:gd name="T22" fmla="*/ 1 w 38"/>
                    <a:gd name="T23" fmla="*/ 0 h 26"/>
                    <a:gd name="T24" fmla="*/ 0 w 38"/>
                    <a:gd name="T25" fmla="*/ 5 h 26"/>
                    <a:gd name="T26" fmla="*/ 0 w 38"/>
                    <a:gd name="T27" fmla="*/ 8 h 26"/>
                    <a:gd name="T28" fmla="*/ 2 w 38"/>
                    <a:gd name="T29" fmla="*/ 11 h 26"/>
                    <a:gd name="T30" fmla="*/ 5 w 38"/>
                    <a:gd name="T31" fmla="*/ 13 h 26"/>
                    <a:gd name="T32" fmla="*/ 9 w 38"/>
                    <a:gd name="T33" fmla="*/ 15 h 26"/>
                    <a:gd name="T34" fmla="*/ 14 w 38"/>
                    <a:gd name="T35" fmla="*/ 16 h 26"/>
                    <a:gd name="T36" fmla="*/ 19 w 38"/>
                    <a:gd name="T37" fmla="*/ 17 h 26"/>
                    <a:gd name="T38" fmla="*/ 26 w 38"/>
                    <a:gd name="T39" fmla="*/ 18 h 26"/>
                    <a:gd name="T40" fmla="*/ 31 w 38"/>
                    <a:gd name="T41" fmla="*/ 22 h 26"/>
                    <a:gd name="T42" fmla="*/ 37 w 38"/>
                    <a:gd name="T43" fmla="*/ 25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
                    <a:gd name="T67" fmla="*/ 0 h 26"/>
                    <a:gd name="T68" fmla="*/ 38 w 38"/>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 h="26">
                      <a:moveTo>
                        <a:pt x="37" y="25"/>
                      </a:moveTo>
                      <a:lnTo>
                        <a:pt x="33" y="22"/>
                      </a:lnTo>
                      <a:lnTo>
                        <a:pt x="30" y="19"/>
                      </a:lnTo>
                      <a:lnTo>
                        <a:pt x="27" y="16"/>
                      </a:lnTo>
                      <a:lnTo>
                        <a:pt x="24" y="14"/>
                      </a:lnTo>
                      <a:lnTo>
                        <a:pt x="21" y="11"/>
                      </a:lnTo>
                      <a:lnTo>
                        <a:pt x="18" y="8"/>
                      </a:lnTo>
                      <a:lnTo>
                        <a:pt x="15" y="7"/>
                      </a:lnTo>
                      <a:lnTo>
                        <a:pt x="11" y="4"/>
                      </a:lnTo>
                      <a:lnTo>
                        <a:pt x="7" y="1"/>
                      </a:lnTo>
                      <a:lnTo>
                        <a:pt x="1" y="0"/>
                      </a:lnTo>
                      <a:lnTo>
                        <a:pt x="0" y="5"/>
                      </a:lnTo>
                      <a:lnTo>
                        <a:pt x="0" y="8"/>
                      </a:lnTo>
                      <a:lnTo>
                        <a:pt x="2" y="11"/>
                      </a:lnTo>
                      <a:lnTo>
                        <a:pt x="5" y="13"/>
                      </a:lnTo>
                      <a:lnTo>
                        <a:pt x="9" y="15"/>
                      </a:lnTo>
                      <a:lnTo>
                        <a:pt x="14" y="16"/>
                      </a:lnTo>
                      <a:lnTo>
                        <a:pt x="19" y="17"/>
                      </a:lnTo>
                      <a:lnTo>
                        <a:pt x="26" y="18"/>
                      </a:lnTo>
                      <a:lnTo>
                        <a:pt x="31" y="22"/>
                      </a:lnTo>
                      <a:lnTo>
                        <a:pt x="37" y="25"/>
                      </a:lnTo>
                    </a:path>
                  </a:pathLst>
                </a:custGeom>
                <a:solidFill>
                  <a:srgbClr val="FFFFFF"/>
                </a:solidFill>
                <a:ln w="12700" cap="rnd">
                  <a:solidFill>
                    <a:srgbClr val="000000"/>
                  </a:solidFill>
                  <a:round/>
                  <a:headEnd/>
                  <a:tailEnd/>
                </a:ln>
              </p:spPr>
              <p:txBody>
                <a:bodyPr/>
                <a:lstStyle/>
                <a:p>
                  <a:endParaRPr lang="en-US"/>
                </a:p>
              </p:txBody>
            </p:sp>
            <p:sp>
              <p:nvSpPr>
                <p:cNvPr id="84851" name="Freeform 883"/>
                <p:cNvSpPr>
                  <a:spLocks noChangeAspect="1"/>
                </p:cNvSpPr>
                <p:nvPr/>
              </p:nvSpPr>
              <p:spPr bwMode="auto">
                <a:xfrm>
                  <a:off x="783" y="1942"/>
                  <a:ext cx="460" cy="265"/>
                </a:xfrm>
                <a:custGeom>
                  <a:avLst/>
                  <a:gdLst>
                    <a:gd name="T0" fmla="*/ 199 w 460"/>
                    <a:gd name="T1" fmla="*/ 105 h 265"/>
                    <a:gd name="T2" fmla="*/ 243 w 460"/>
                    <a:gd name="T3" fmla="*/ 98 h 265"/>
                    <a:gd name="T4" fmla="*/ 286 w 460"/>
                    <a:gd name="T5" fmla="*/ 73 h 265"/>
                    <a:gd name="T6" fmla="*/ 295 w 460"/>
                    <a:gd name="T7" fmla="*/ 67 h 265"/>
                    <a:gd name="T8" fmla="*/ 311 w 460"/>
                    <a:gd name="T9" fmla="*/ 51 h 265"/>
                    <a:gd name="T10" fmla="*/ 321 w 460"/>
                    <a:gd name="T11" fmla="*/ 38 h 265"/>
                    <a:gd name="T12" fmla="*/ 323 w 460"/>
                    <a:gd name="T13" fmla="*/ 27 h 265"/>
                    <a:gd name="T14" fmla="*/ 328 w 460"/>
                    <a:gd name="T15" fmla="*/ 16 h 265"/>
                    <a:gd name="T16" fmla="*/ 348 w 460"/>
                    <a:gd name="T17" fmla="*/ 1 h 265"/>
                    <a:gd name="T18" fmla="*/ 387 w 460"/>
                    <a:gd name="T19" fmla="*/ 0 h 265"/>
                    <a:gd name="T20" fmla="*/ 408 w 460"/>
                    <a:gd name="T21" fmla="*/ 5 h 265"/>
                    <a:gd name="T22" fmla="*/ 377 w 460"/>
                    <a:gd name="T23" fmla="*/ 7 h 265"/>
                    <a:gd name="T24" fmla="*/ 350 w 460"/>
                    <a:gd name="T25" fmla="*/ 17 h 265"/>
                    <a:gd name="T26" fmla="*/ 342 w 460"/>
                    <a:gd name="T27" fmla="*/ 32 h 265"/>
                    <a:gd name="T28" fmla="*/ 356 w 460"/>
                    <a:gd name="T29" fmla="*/ 51 h 265"/>
                    <a:gd name="T30" fmla="*/ 390 w 460"/>
                    <a:gd name="T31" fmla="*/ 63 h 265"/>
                    <a:gd name="T32" fmla="*/ 426 w 460"/>
                    <a:gd name="T33" fmla="*/ 82 h 265"/>
                    <a:gd name="T34" fmla="*/ 456 w 460"/>
                    <a:gd name="T35" fmla="*/ 133 h 265"/>
                    <a:gd name="T36" fmla="*/ 458 w 460"/>
                    <a:gd name="T37" fmla="*/ 173 h 265"/>
                    <a:gd name="T38" fmla="*/ 458 w 460"/>
                    <a:gd name="T39" fmla="*/ 161 h 265"/>
                    <a:gd name="T40" fmla="*/ 447 w 460"/>
                    <a:gd name="T41" fmla="*/ 129 h 265"/>
                    <a:gd name="T42" fmla="*/ 422 w 460"/>
                    <a:gd name="T43" fmla="*/ 102 h 265"/>
                    <a:gd name="T44" fmla="*/ 414 w 460"/>
                    <a:gd name="T45" fmla="*/ 94 h 265"/>
                    <a:gd name="T46" fmla="*/ 379 w 460"/>
                    <a:gd name="T47" fmla="*/ 76 h 265"/>
                    <a:gd name="T48" fmla="*/ 342 w 460"/>
                    <a:gd name="T49" fmla="*/ 72 h 265"/>
                    <a:gd name="T50" fmla="*/ 331 w 460"/>
                    <a:gd name="T51" fmla="*/ 76 h 265"/>
                    <a:gd name="T52" fmla="*/ 306 w 460"/>
                    <a:gd name="T53" fmla="*/ 90 h 265"/>
                    <a:gd name="T54" fmla="*/ 285 w 460"/>
                    <a:gd name="T55" fmla="*/ 110 h 265"/>
                    <a:gd name="T56" fmla="*/ 248 w 460"/>
                    <a:gd name="T57" fmla="*/ 136 h 265"/>
                    <a:gd name="T58" fmla="*/ 194 w 460"/>
                    <a:gd name="T59" fmla="*/ 139 h 265"/>
                    <a:gd name="T60" fmla="*/ 166 w 460"/>
                    <a:gd name="T61" fmla="*/ 130 h 265"/>
                    <a:gd name="T62" fmla="*/ 151 w 460"/>
                    <a:gd name="T63" fmla="*/ 137 h 265"/>
                    <a:gd name="T64" fmla="*/ 127 w 460"/>
                    <a:gd name="T65" fmla="*/ 161 h 265"/>
                    <a:gd name="T66" fmla="*/ 106 w 460"/>
                    <a:gd name="T67" fmla="*/ 177 h 265"/>
                    <a:gd name="T68" fmla="*/ 89 w 460"/>
                    <a:gd name="T69" fmla="*/ 193 h 265"/>
                    <a:gd name="T70" fmla="*/ 85 w 460"/>
                    <a:gd name="T71" fmla="*/ 215 h 265"/>
                    <a:gd name="T72" fmla="*/ 106 w 460"/>
                    <a:gd name="T73" fmla="*/ 244 h 265"/>
                    <a:gd name="T74" fmla="*/ 137 w 460"/>
                    <a:gd name="T75" fmla="*/ 261 h 265"/>
                    <a:gd name="T76" fmla="*/ 135 w 460"/>
                    <a:gd name="T77" fmla="*/ 264 h 265"/>
                    <a:gd name="T78" fmla="*/ 102 w 460"/>
                    <a:gd name="T79" fmla="*/ 259 h 265"/>
                    <a:gd name="T80" fmla="*/ 74 w 460"/>
                    <a:gd name="T81" fmla="*/ 244 h 265"/>
                    <a:gd name="T82" fmla="*/ 64 w 460"/>
                    <a:gd name="T83" fmla="*/ 230 h 265"/>
                    <a:gd name="T84" fmla="*/ 60 w 460"/>
                    <a:gd name="T85" fmla="*/ 211 h 265"/>
                    <a:gd name="T86" fmla="*/ 54 w 460"/>
                    <a:gd name="T87" fmla="*/ 195 h 265"/>
                    <a:gd name="T88" fmla="*/ 42 w 460"/>
                    <a:gd name="T89" fmla="*/ 186 h 265"/>
                    <a:gd name="T90" fmla="*/ 26 w 460"/>
                    <a:gd name="T91" fmla="*/ 176 h 265"/>
                    <a:gd name="T92" fmla="*/ 15 w 460"/>
                    <a:gd name="T93" fmla="*/ 165 h 265"/>
                    <a:gd name="T94" fmla="*/ 8 w 460"/>
                    <a:gd name="T95" fmla="*/ 152 h 265"/>
                    <a:gd name="T96" fmla="*/ 1 w 460"/>
                    <a:gd name="T97" fmla="*/ 137 h 265"/>
                    <a:gd name="T98" fmla="*/ 0 w 460"/>
                    <a:gd name="T99" fmla="*/ 132 h 265"/>
                    <a:gd name="T100" fmla="*/ 19 w 460"/>
                    <a:gd name="T101" fmla="*/ 158 h 265"/>
                    <a:gd name="T102" fmla="*/ 61 w 460"/>
                    <a:gd name="T103" fmla="*/ 176 h 265"/>
                    <a:gd name="T104" fmla="*/ 99 w 460"/>
                    <a:gd name="T105" fmla="*/ 160 h 265"/>
                    <a:gd name="T106" fmla="*/ 121 w 460"/>
                    <a:gd name="T107" fmla="*/ 135 h 265"/>
                    <a:gd name="T108" fmla="*/ 129 w 460"/>
                    <a:gd name="T109" fmla="*/ 102 h 265"/>
                    <a:gd name="T110" fmla="*/ 137 w 460"/>
                    <a:gd name="T111" fmla="*/ 72 h 265"/>
                    <a:gd name="T112" fmla="*/ 158 w 460"/>
                    <a:gd name="T113" fmla="*/ 39 h 265"/>
                    <a:gd name="T114" fmla="*/ 184 w 460"/>
                    <a:gd name="T115" fmla="*/ 28 h 265"/>
                    <a:gd name="T116" fmla="*/ 175 w 460"/>
                    <a:gd name="T117" fmla="*/ 42 h 265"/>
                    <a:gd name="T118" fmla="*/ 168 w 460"/>
                    <a:gd name="T119" fmla="*/ 72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0"/>
                    <a:gd name="T181" fmla="*/ 0 h 265"/>
                    <a:gd name="T182" fmla="*/ 460 w 460"/>
                    <a:gd name="T183" fmla="*/ 265 h 2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0" h="265">
                      <a:moveTo>
                        <a:pt x="174" y="88"/>
                      </a:moveTo>
                      <a:lnTo>
                        <a:pt x="182" y="96"/>
                      </a:lnTo>
                      <a:lnTo>
                        <a:pt x="190" y="102"/>
                      </a:lnTo>
                      <a:lnTo>
                        <a:pt x="199" y="105"/>
                      </a:lnTo>
                      <a:lnTo>
                        <a:pt x="208" y="107"/>
                      </a:lnTo>
                      <a:lnTo>
                        <a:pt x="219" y="106"/>
                      </a:lnTo>
                      <a:lnTo>
                        <a:pt x="231" y="103"/>
                      </a:lnTo>
                      <a:lnTo>
                        <a:pt x="243" y="98"/>
                      </a:lnTo>
                      <a:lnTo>
                        <a:pt x="257" y="91"/>
                      </a:lnTo>
                      <a:lnTo>
                        <a:pt x="271" y="83"/>
                      </a:lnTo>
                      <a:lnTo>
                        <a:pt x="286" y="73"/>
                      </a:lnTo>
                      <a:lnTo>
                        <a:pt x="287" y="73"/>
                      </a:lnTo>
                      <a:lnTo>
                        <a:pt x="288" y="71"/>
                      </a:lnTo>
                      <a:lnTo>
                        <a:pt x="291" y="70"/>
                      </a:lnTo>
                      <a:lnTo>
                        <a:pt x="295" y="67"/>
                      </a:lnTo>
                      <a:lnTo>
                        <a:pt x="298" y="63"/>
                      </a:lnTo>
                      <a:lnTo>
                        <a:pt x="303" y="59"/>
                      </a:lnTo>
                      <a:lnTo>
                        <a:pt x="307" y="55"/>
                      </a:lnTo>
                      <a:lnTo>
                        <a:pt x="311" y="51"/>
                      </a:lnTo>
                      <a:lnTo>
                        <a:pt x="315" y="46"/>
                      </a:lnTo>
                      <a:lnTo>
                        <a:pt x="319" y="42"/>
                      </a:lnTo>
                      <a:lnTo>
                        <a:pt x="321" y="38"/>
                      </a:lnTo>
                      <a:lnTo>
                        <a:pt x="323" y="35"/>
                      </a:lnTo>
                      <a:lnTo>
                        <a:pt x="323" y="33"/>
                      </a:lnTo>
                      <a:lnTo>
                        <a:pt x="323" y="30"/>
                      </a:lnTo>
                      <a:lnTo>
                        <a:pt x="323" y="27"/>
                      </a:lnTo>
                      <a:lnTo>
                        <a:pt x="323" y="26"/>
                      </a:lnTo>
                      <a:lnTo>
                        <a:pt x="324" y="23"/>
                      </a:lnTo>
                      <a:lnTo>
                        <a:pt x="325" y="19"/>
                      </a:lnTo>
                      <a:lnTo>
                        <a:pt x="328" y="16"/>
                      </a:lnTo>
                      <a:lnTo>
                        <a:pt x="333" y="9"/>
                      </a:lnTo>
                      <a:lnTo>
                        <a:pt x="340" y="5"/>
                      </a:lnTo>
                      <a:lnTo>
                        <a:pt x="348" y="1"/>
                      </a:lnTo>
                      <a:lnTo>
                        <a:pt x="358" y="0"/>
                      </a:lnTo>
                      <a:lnTo>
                        <a:pt x="368" y="0"/>
                      </a:lnTo>
                      <a:lnTo>
                        <a:pt x="378" y="0"/>
                      </a:lnTo>
                      <a:lnTo>
                        <a:pt x="387" y="0"/>
                      </a:lnTo>
                      <a:lnTo>
                        <a:pt x="396" y="2"/>
                      </a:lnTo>
                      <a:lnTo>
                        <a:pt x="402" y="3"/>
                      </a:lnTo>
                      <a:lnTo>
                        <a:pt x="406" y="4"/>
                      </a:lnTo>
                      <a:lnTo>
                        <a:pt x="408" y="5"/>
                      </a:lnTo>
                      <a:lnTo>
                        <a:pt x="396" y="5"/>
                      </a:lnTo>
                      <a:lnTo>
                        <a:pt x="385" y="6"/>
                      </a:lnTo>
                      <a:lnTo>
                        <a:pt x="377" y="7"/>
                      </a:lnTo>
                      <a:lnTo>
                        <a:pt x="368" y="8"/>
                      </a:lnTo>
                      <a:lnTo>
                        <a:pt x="360" y="10"/>
                      </a:lnTo>
                      <a:lnTo>
                        <a:pt x="354" y="14"/>
                      </a:lnTo>
                      <a:lnTo>
                        <a:pt x="350" y="17"/>
                      </a:lnTo>
                      <a:lnTo>
                        <a:pt x="346" y="21"/>
                      </a:lnTo>
                      <a:lnTo>
                        <a:pt x="344" y="26"/>
                      </a:lnTo>
                      <a:lnTo>
                        <a:pt x="342" y="32"/>
                      </a:lnTo>
                      <a:lnTo>
                        <a:pt x="343" y="37"/>
                      </a:lnTo>
                      <a:lnTo>
                        <a:pt x="345" y="42"/>
                      </a:lnTo>
                      <a:lnTo>
                        <a:pt x="351" y="46"/>
                      </a:lnTo>
                      <a:lnTo>
                        <a:pt x="356" y="51"/>
                      </a:lnTo>
                      <a:lnTo>
                        <a:pt x="362" y="53"/>
                      </a:lnTo>
                      <a:lnTo>
                        <a:pt x="370" y="56"/>
                      </a:lnTo>
                      <a:lnTo>
                        <a:pt x="380" y="60"/>
                      </a:lnTo>
                      <a:lnTo>
                        <a:pt x="390" y="63"/>
                      </a:lnTo>
                      <a:lnTo>
                        <a:pt x="400" y="68"/>
                      </a:lnTo>
                      <a:lnTo>
                        <a:pt x="411" y="72"/>
                      </a:lnTo>
                      <a:lnTo>
                        <a:pt x="426" y="82"/>
                      </a:lnTo>
                      <a:lnTo>
                        <a:pt x="438" y="93"/>
                      </a:lnTo>
                      <a:lnTo>
                        <a:pt x="447" y="106"/>
                      </a:lnTo>
                      <a:lnTo>
                        <a:pt x="452" y="120"/>
                      </a:lnTo>
                      <a:lnTo>
                        <a:pt x="456" y="133"/>
                      </a:lnTo>
                      <a:lnTo>
                        <a:pt x="458" y="147"/>
                      </a:lnTo>
                      <a:lnTo>
                        <a:pt x="459" y="158"/>
                      </a:lnTo>
                      <a:lnTo>
                        <a:pt x="459" y="167"/>
                      </a:lnTo>
                      <a:lnTo>
                        <a:pt x="458" y="173"/>
                      </a:lnTo>
                      <a:lnTo>
                        <a:pt x="458" y="175"/>
                      </a:lnTo>
                      <a:lnTo>
                        <a:pt x="458" y="168"/>
                      </a:lnTo>
                      <a:lnTo>
                        <a:pt x="458" y="161"/>
                      </a:lnTo>
                      <a:lnTo>
                        <a:pt x="456" y="153"/>
                      </a:lnTo>
                      <a:lnTo>
                        <a:pt x="454" y="145"/>
                      </a:lnTo>
                      <a:lnTo>
                        <a:pt x="450" y="137"/>
                      </a:lnTo>
                      <a:lnTo>
                        <a:pt x="447" y="129"/>
                      </a:lnTo>
                      <a:lnTo>
                        <a:pt x="442" y="122"/>
                      </a:lnTo>
                      <a:lnTo>
                        <a:pt x="436" y="114"/>
                      </a:lnTo>
                      <a:lnTo>
                        <a:pt x="430" y="107"/>
                      </a:lnTo>
                      <a:lnTo>
                        <a:pt x="422" y="102"/>
                      </a:lnTo>
                      <a:lnTo>
                        <a:pt x="421" y="101"/>
                      </a:lnTo>
                      <a:lnTo>
                        <a:pt x="418" y="98"/>
                      </a:lnTo>
                      <a:lnTo>
                        <a:pt x="414" y="94"/>
                      </a:lnTo>
                      <a:lnTo>
                        <a:pt x="407" y="89"/>
                      </a:lnTo>
                      <a:lnTo>
                        <a:pt x="399" y="85"/>
                      </a:lnTo>
                      <a:lnTo>
                        <a:pt x="390" y="79"/>
                      </a:lnTo>
                      <a:lnTo>
                        <a:pt x="379" y="76"/>
                      </a:lnTo>
                      <a:lnTo>
                        <a:pt x="368" y="73"/>
                      </a:lnTo>
                      <a:lnTo>
                        <a:pt x="356" y="71"/>
                      </a:lnTo>
                      <a:lnTo>
                        <a:pt x="342" y="72"/>
                      </a:lnTo>
                      <a:lnTo>
                        <a:pt x="340" y="73"/>
                      </a:lnTo>
                      <a:lnTo>
                        <a:pt x="336" y="74"/>
                      </a:lnTo>
                      <a:lnTo>
                        <a:pt x="331" y="76"/>
                      </a:lnTo>
                      <a:lnTo>
                        <a:pt x="325" y="78"/>
                      </a:lnTo>
                      <a:lnTo>
                        <a:pt x="319" y="81"/>
                      </a:lnTo>
                      <a:lnTo>
                        <a:pt x="313" y="85"/>
                      </a:lnTo>
                      <a:lnTo>
                        <a:pt x="306" y="90"/>
                      </a:lnTo>
                      <a:lnTo>
                        <a:pt x="299" y="96"/>
                      </a:lnTo>
                      <a:lnTo>
                        <a:pt x="292" y="103"/>
                      </a:lnTo>
                      <a:lnTo>
                        <a:pt x="285" y="110"/>
                      </a:lnTo>
                      <a:lnTo>
                        <a:pt x="277" y="118"/>
                      </a:lnTo>
                      <a:lnTo>
                        <a:pt x="268" y="124"/>
                      </a:lnTo>
                      <a:lnTo>
                        <a:pt x="259" y="131"/>
                      </a:lnTo>
                      <a:lnTo>
                        <a:pt x="248" y="136"/>
                      </a:lnTo>
                      <a:lnTo>
                        <a:pt x="235" y="140"/>
                      </a:lnTo>
                      <a:lnTo>
                        <a:pt x="223" y="141"/>
                      </a:lnTo>
                      <a:lnTo>
                        <a:pt x="208" y="141"/>
                      </a:lnTo>
                      <a:lnTo>
                        <a:pt x="194" y="139"/>
                      </a:lnTo>
                      <a:lnTo>
                        <a:pt x="177" y="133"/>
                      </a:lnTo>
                      <a:lnTo>
                        <a:pt x="171" y="131"/>
                      </a:lnTo>
                      <a:lnTo>
                        <a:pt x="166" y="130"/>
                      </a:lnTo>
                      <a:lnTo>
                        <a:pt x="162" y="130"/>
                      </a:lnTo>
                      <a:lnTo>
                        <a:pt x="159" y="132"/>
                      </a:lnTo>
                      <a:lnTo>
                        <a:pt x="154" y="133"/>
                      </a:lnTo>
                      <a:lnTo>
                        <a:pt x="151" y="137"/>
                      </a:lnTo>
                      <a:lnTo>
                        <a:pt x="146" y="141"/>
                      </a:lnTo>
                      <a:lnTo>
                        <a:pt x="142" y="147"/>
                      </a:lnTo>
                      <a:lnTo>
                        <a:pt x="135" y="153"/>
                      </a:lnTo>
                      <a:lnTo>
                        <a:pt x="127" y="161"/>
                      </a:lnTo>
                      <a:lnTo>
                        <a:pt x="119" y="167"/>
                      </a:lnTo>
                      <a:lnTo>
                        <a:pt x="111" y="173"/>
                      </a:lnTo>
                      <a:lnTo>
                        <a:pt x="106" y="177"/>
                      </a:lnTo>
                      <a:lnTo>
                        <a:pt x="99" y="181"/>
                      </a:lnTo>
                      <a:lnTo>
                        <a:pt x="95" y="184"/>
                      </a:lnTo>
                      <a:lnTo>
                        <a:pt x="91" y="189"/>
                      </a:lnTo>
                      <a:lnTo>
                        <a:pt x="89" y="193"/>
                      </a:lnTo>
                      <a:lnTo>
                        <a:pt x="86" y="199"/>
                      </a:lnTo>
                      <a:lnTo>
                        <a:pt x="85" y="206"/>
                      </a:lnTo>
                      <a:lnTo>
                        <a:pt x="85" y="215"/>
                      </a:lnTo>
                      <a:lnTo>
                        <a:pt x="86" y="224"/>
                      </a:lnTo>
                      <a:lnTo>
                        <a:pt x="91" y="231"/>
                      </a:lnTo>
                      <a:lnTo>
                        <a:pt x="98" y="238"/>
                      </a:lnTo>
                      <a:lnTo>
                        <a:pt x="106" y="244"/>
                      </a:lnTo>
                      <a:lnTo>
                        <a:pt x="114" y="249"/>
                      </a:lnTo>
                      <a:lnTo>
                        <a:pt x="123" y="255"/>
                      </a:lnTo>
                      <a:lnTo>
                        <a:pt x="131" y="258"/>
                      </a:lnTo>
                      <a:lnTo>
                        <a:pt x="137" y="261"/>
                      </a:lnTo>
                      <a:lnTo>
                        <a:pt x="142" y="263"/>
                      </a:lnTo>
                      <a:lnTo>
                        <a:pt x="143" y="264"/>
                      </a:lnTo>
                      <a:lnTo>
                        <a:pt x="135" y="264"/>
                      </a:lnTo>
                      <a:lnTo>
                        <a:pt x="126" y="264"/>
                      </a:lnTo>
                      <a:lnTo>
                        <a:pt x="118" y="262"/>
                      </a:lnTo>
                      <a:lnTo>
                        <a:pt x="110" y="261"/>
                      </a:lnTo>
                      <a:lnTo>
                        <a:pt x="102" y="259"/>
                      </a:lnTo>
                      <a:lnTo>
                        <a:pt x="94" y="256"/>
                      </a:lnTo>
                      <a:lnTo>
                        <a:pt x="87" y="253"/>
                      </a:lnTo>
                      <a:lnTo>
                        <a:pt x="80" y="249"/>
                      </a:lnTo>
                      <a:lnTo>
                        <a:pt x="74" y="244"/>
                      </a:lnTo>
                      <a:lnTo>
                        <a:pt x="69" y="238"/>
                      </a:lnTo>
                      <a:lnTo>
                        <a:pt x="65" y="235"/>
                      </a:lnTo>
                      <a:lnTo>
                        <a:pt x="64" y="230"/>
                      </a:lnTo>
                      <a:lnTo>
                        <a:pt x="63" y="226"/>
                      </a:lnTo>
                      <a:lnTo>
                        <a:pt x="62" y="221"/>
                      </a:lnTo>
                      <a:lnTo>
                        <a:pt x="61" y="216"/>
                      </a:lnTo>
                      <a:lnTo>
                        <a:pt x="60" y="211"/>
                      </a:lnTo>
                      <a:lnTo>
                        <a:pt x="60" y="207"/>
                      </a:lnTo>
                      <a:lnTo>
                        <a:pt x="58" y="202"/>
                      </a:lnTo>
                      <a:lnTo>
                        <a:pt x="56" y="198"/>
                      </a:lnTo>
                      <a:lnTo>
                        <a:pt x="54" y="195"/>
                      </a:lnTo>
                      <a:lnTo>
                        <a:pt x="50" y="192"/>
                      </a:lnTo>
                      <a:lnTo>
                        <a:pt x="45" y="188"/>
                      </a:lnTo>
                      <a:lnTo>
                        <a:pt x="42" y="186"/>
                      </a:lnTo>
                      <a:lnTo>
                        <a:pt x="37" y="184"/>
                      </a:lnTo>
                      <a:lnTo>
                        <a:pt x="34" y="181"/>
                      </a:lnTo>
                      <a:lnTo>
                        <a:pt x="29" y="178"/>
                      </a:lnTo>
                      <a:lnTo>
                        <a:pt x="26" y="176"/>
                      </a:lnTo>
                      <a:lnTo>
                        <a:pt x="22" y="173"/>
                      </a:lnTo>
                      <a:lnTo>
                        <a:pt x="18" y="170"/>
                      </a:lnTo>
                      <a:lnTo>
                        <a:pt x="15" y="165"/>
                      </a:lnTo>
                      <a:lnTo>
                        <a:pt x="13" y="162"/>
                      </a:lnTo>
                      <a:lnTo>
                        <a:pt x="11" y="159"/>
                      </a:lnTo>
                      <a:lnTo>
                        <a:pt x="9" y="156"/>
                      </a:lnTo>
                      <a:lnTo>
                        <a:pt x="8" y="152"/>
                      </a:lnTo>
                      <a:lnTo>
                        <a:pt x="6" y="149"/>
                      </a:lnTo>
                      <a:lnTo>
                        <a:pt x="3" y="144"/>
                      </a:lnTo>
                      <a:lnTo>
                        <a:pt x="2" y="141"/>
                      </a:lnTo>
                      <a:lnTo>
                        <a:pt x="1" y="137"/>
                      </a:lnTo>
                      <a:lnTo>
                        <a:pt x="0" y="133"/>
                      </a:lnTo>
                      <a:lnTo>
                        <a:pt x="0" y="130"/>
                      </a:lnTo>
                      <a:lnTo>
                        <a:pt x="0" y="132"/>
                      </a:lnTo>
                      <a:lnTo>
                        <a:pt x="3" y="137"/>
                      </a:lnTo>
                      <a:lnTo>
                        <a:pt x="7" y="143"/>
                      </a:lnTo>
                      <a:lnTo>
                        <a:pt x="12" y="151"/>
                      </a:lnTo>
                      <a:lnTo>
                        <a:pt x="19" y="158"/>
                      </a:lnTo>
                      <a:lnTo>
                        <a:pt x="27" y="167"/>
                      </a:lnTo>
                      <a:lnTo>
                        <a:pt x="37" y="173"/>
                      </a:lnTo>
                      <a:lnTo>
                        <a:pt x="48" y="176"/>
                      </a:lnTo>
                      <a:lnTo>
                        <a:pt x="61" y="176"/>
                      </a:lnTo>
                      <a:lnTo>
                        <a:pt x="75" y="172"/>
                      </a:lnTo>
                      <a:lnTo>
                        <a:pt x="89" y="166"/>
                      </a:lnTo>
                      <a:lnTo>
                        <a:pt x="99" y="160"/>
                      </a:lnTo>
                      <a:lnTo>
                        <a:pt x="107" y="154"/>
                      </a:lnTo>
                      <a:lnTo>
                        <a:pt x="113" y="148"/>
                      </a:lnTo>
                      <a:lnTo>
                        <a:pt x="117" y="141"/>
                      </a:lnTo>
                      <a:lnTo>
                        <a:pt x="121" y="135"/>
                      </a:lnTo>
                      <a:lnTo>
                        <a:pt x="123" y="128"/>
                      </a:lnTo>
                      <a:lnTo>
                        <a:pt x="126" y="120"/>
                      </a:lnTo>
                      <a:lnTo>
                        <a:pt x="127" y="112"/>
                      </a:lnTo>
                      <a:lnTo>
                        <a:pt x="129" y="102"/>
                      </a:lnTo>
                      <a:lnTo>
                        <a:pt x="131" y="92"/>
                      </a:lnTo>
                      <a:lnTo>
                        <a:pt x="134" y="82"/>
                      </a:lnTo>
                      <a:lnTo>
                        <a:pt x="137" y="72"/>
                      </a:lnTo>
                      <a:lnTo>
                        <a:pt x="142" y="62"/>
                      </a:lnTo>
                      <a:lnTo>
                        <a:pt x="146" y="53"/>
                      </a:lnTo>
                      <a:lnTo>
                        <a:pt x="152" y="45"/>
                      </a:lnTo>
                      <a:lnTo>
                        <a:pt x="158" y="39"/>
                      </a:lnTo>
                      <a:lnTo>
                        <a:pt x="165" y="34"/>
                      </a:lnTo>
                      <a:lnTo>
                        <a:pt x="174" y="31"/>
                      </a:lnTo>
                      <a:lnTo>
                        <a:pt x="184" y="28"/>
                      </a:lnTo>
                      <a:lnTo>
                        <a:pt x="183" y="29"/>
                      </a:lnTo>
                      <a:lnTo>
                        <a:pt x="181" y="33"/>
                      </a:lnTo>
                      <a:lnTo>
                        <a:pt x="178" y="36"/>
                      </a:lnTo>
                      <a:lnTo>
                        <a:pt x="175" y="42"/>
                      </a:lnTo>
                      <a:lnTo>
                        <a:pt x="171" y="49"/>
                      </a:lnTo>
                      <a:lnTo>
                        <a:pt x="170" y="56"/>
                      </a:lnTo>
                      <a:lnTo>
                        <a:pt x="168" y="64"/>
                      </a:lnTo>
                      <a:lnTo>
                        <a:pt x="168" y="72"/>
                      </a:lnTo>
                      <a:lnTo>
                        <a:pt x="170" y="80"/>
                      </a:lnTo>
                      <a:lnTo>
                        <a:pt x="174" y="88"/>
                      </a:lnTo>
                    </a:path>
                  </a:pathLst>
                </a:custGeom>
                <a:solidFill>
                  <a:srgbClr val="B20F21"/>
                </a:solidFill>
                <a:ln w="12700" cap="rnd">
                  <a:solidFill>
                    <a:srgbClr val="CD2417"/>
                  </a:solidFill>
                  <a:round/>
                  <a:headEnd/>
                  <a:tailEnd/>
                </a:ln>
              </p:spPr>
              <p:txBody>
                <a:bodyPr/>
                <a:lstStyle/>
                <a:p>
                  <a:endParaRPr lang="en-US"/>
                </a:p>
              </p:txBody>
            </p:sp>
            <p:sp>
              <p:nvSpPr>
                <p:cNvPr id="84852" name="Freeform 884"/>
                <p:cNvSpPr>
                  <a:spLocks noChangeAspect="1"/>
                </p:cNvSpPr>
                <p:nvPr/>
              </p:nvSpPr>
              <p:spPr bwMode="auto">
                <a:xfrm>
                  <a:off x="825" y="1965"/>
                  <a:ext cx="345" cy="225"/>
                </a:xfrm>
                <a:custGeom>
                  <a:avLst/>
                  <a:gdLst>
                    <a:gd name="T0" fmla="*/ 51 w 345"/>
                    <a:gd name="T1" fmla="*/ 218 h 225"/>
                    <a:gd name="T2" fmla="*/ 37 w 345"/>
                    <a:gd name="T3" fmla="*/ 198 h 225"/>
                    <a:gd name="T4" fmla="*/ 34 w 345"/>
                    <a:gd name="T5" fmla="*/ 184 h 225"/>
                    <a:gd name="T6" fmla="*/ 41 w 345"/>
                    <a:gd name="T7" fmla="*/ 165 h 225"/>
                    <a:gd name="T8" fmla="*/ 54 w 345"/>
                    <a:gd name="T9" fmla="*/ 151 h 225"/>
                    <a:gd name="T10" fmla="*/ 66 w 345"/>
                    <a:gd name="T11" fmla="*/ 144 h 225"/>
                    <a:gd name="T12" fmla="*/ 84 w 345"/>
                    <a:gd name="T13" fmla="*/ 128 h 225"/>
                    <a:gd name="T14" fmla="*/ 102 w 345"/>
                    <a:gd name="T15" fmla="*/ 110 h 225"/>
                    <a:gd name="T16" fmla="*/ 115 w 345"/>
                    <a:gd name="T17" fmla="*/ 100 h 225"/>
                    <a:gd name="T18" fmla="*/ 140 w 345"/>
                    <a:gd name="T19" fmla="*/ 101 h 225"/>
                    <a:gd name="T20" fmla="*/ 167 w 345"/>
                    <a:gd name="T21" fmla="*/ 110 h 225"/>
                    <a:gd name="T22" fmla="*/ 190 w 345"/>
                    <a:gd name="T23" fmla="*/ 110 h 225"/>
                    <a:gd name="T24" fmla="*/ 222 w 345"/>
                    <a:gd name="T25" fmla="*/ 91 h 225"/>
                    <a:gd name="T26" fmla="*/ 241 w 345"/>
                    <a:gd name="T27" fmla="*/ 72 h 225"/>
                    <a:gd name="T28" fmla="*/ 267 w 345"/>
                    <a:gd name="T29" fmla="*/ 52 h 225"/>
                    <a:gd name="T30" fmla="*/ 298 w 345"/>
                    <a:gd name="T31" fmla="*/ 37 h 225"/>
                    <a:gd name="T32" fmla="*/ 314 w 345"/>
                    <a:gd name="T33" fmla="*/ 36 h 225"/>
                    <a:gd name="T34" fmla="*/ 333 w 345"/>
                    <a:gd name="T35" fmla="*/ 42 h 225"/>
                    <a:gd name="T36" fmla="*/ 344 w 345"/>
                    <a:gd name="T37" fmla="*/ 47 h 225"/>
                    <a:gd name="T38" fmla="*/ 338 w 345"/>
                    <a:gd name="T39" fmla="*/ 46 h 225"/>
                    <a:gd name="T40" fmla="*/ 311 w 345"/>
                    <a:gd name="T41" fmla="*/ 38 h 225"/>
                    <a:gd name="T42" fmla="*/ 293 w 345"/>
                    <a:gd name="T43" fmla="*/ 18 h 225"/>
                    <a:gd name="T44" fmla="*/ 295 w 345"/>
                    <a:gd name="T45" fmla="*/ 4 h 225"/>
                    <a:gd name="T46" fmla="*/ 296 w 345"/>
                    <a:gd name="T47" fmla="*/ 0 h 225"/>
                    <a:gd name="T48" fmla="*/ 297 w 345"/>
                    <a:gd name="T49" fmla="*/ 0 h 225"/>
                    <a:gd name="T50" fmla="*/ 292 w 345"/>
                    <a:gd name="T51" fmla="*/ 10 h 225"/>
                    <a:gd name="T52" fmla="*/ 284 w 345"/>
                    <a:gd name="T53" fmla="*/ 27 h 225"/>
                    <a:gd name="T54" fmla="*/ 273 w 345"/>
                    <a:gd name="T55" fmla="*/ 37 h 225"/>
                    <a:gd name="T56" fmla="*/ 248 w 345"/>
                    <a:gd name="T57" fmla="*/ 59 h 225"/>
                    <a:gd name="T58" fmla="*/ 222 w 345"/>
                    <a:gd name="T59" fmla="*/ 79 h 225"/>
                    <a:gd name="T60" fmla="*/ 209 w 345"/>
                    <a:gd name="T61" fmla="*/ 84 h 225"/>
                    <a:gd name="T62" fmla="*/ 190 w 345"/>
                    <a:gd name="T63" fmla="*/ 93 h 225"/>
                    <a:gd name="T64" fmla="*/ 159 w 345"/>
                    <a:gd name="T65" fmla="*/ 90 h 225"/>
                    <a:gd name="T66" fmla="*/ 138 w 345"/>
                    <a:gd name="T67" fmla="*/ 82 h 225"/>
                    <a:gd name="T68" fmla="*/ 124 w 345"/>
                    <a:gd name="T69" fmla="*/ 72 h 225"/>
                    <a:gd name="T70" fmla="*/ 116 w 345"/>
                    <a:gd name="T71" fmla="*/ 60 h 225"/>
                    <a:gd name="T72" fmla="*/ 109 w 345"/>
                    <a:gd name="T73" fmla="*/ 66 h 225"/>
                    <a:gd name="T74" fmla="*/ 101 w 345"/>
                    <a:gd name="T75" fmla="*/ 80 h 225"/>
                    <a:gd name="T76" fmla="*/ 96 w 345"/>
                    <a:gd name="T77" fmla="*/ 91 h 225"/>
                    <a:gd name="T78" fmla="*/ 87 w 345"/>
                    <a:gd name="T79" fmla="*/ 111 h 225"/>
                    <a:gd name="T80" fmla="*/ 72 w 345"/>
                    <a:gd name="T81" fmla="*/ 130 h 225"/>
                    <a:gd name="T82" fmla="*/ 60 w 345"/>
                    <a:gd name="T83" fmla="*/ 140 h 225"/>
                    <a:gd name="T84" fmla="*/ 35 w 345"/>
                    <a:gd name="T85" fmla="*/ 155 h 225"/>
                    <a:gd name="T86" fmla="*/ 0 w 345"/>
                    <a:gd name="T87" fmla="*/ 155 h 225"/>
                    <a:gd name="T88" fmla="*/ 2 w 345"/>
                    <a:gd name="T89" fmla="*/ 155 h 225"/>
                    <a:gd name="T90" fmla="*/ 11 w 345"/>
                    <a:gd name="T91" fmla="*/ 161 h 225"/>
                    <a:gd name="T92" fmla="*/ 18 w 345"/>
                    <a:gd name="T93" fmla="*/ 173 h 225"/>
                    <a:gd name="T94" fmla="*/ 24 w 345"/>
                    <a:gd name="T95" fmla="*/ 191 h 225"/>
                    <a:gd name="T96" fmla="*/ 27 w 345"/>
                    <a:gd name="T97" fmla="*/ 204 h 225"/>
                    <a:gd name="T98" fmla="*/ 32 w 345"/>
                    <a:gd name="T99" fmla="*/ 212 h 225"/>
                    <a:gd name="T100" fmla="*/ 45 w 345"/>
                    <a:gd name="T101" fmla="*/ 220 h 225"/>
                    <a:gd name="T102" fmla="*/ 55 w 345"/>
                    <a:gd name="T103" fmla="*/ 224 h 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5"/>
                    <a:gd name="T157" fmla="*/ 0 h 225"/>
                    <a:gd name="T158" fmla="*/ 345 w 345"/>
                    <a:gd name="T159" fmla="*/ 225 h 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5" h="225">
                      <a:moveTo>
                        <a:pt x="56" y="224"/>
                      </a:moveTo>
                      <a:lnTo>
                        <a:pt x="55" y="223"/>
                      </a:lnTo>
                      <a:lnTo>
                        <a:pt x="54" y="221"/>
                      </a:lnTo>
                      <a:lnTo>
                        <a:pt x="51" y="218"/>
                      </a:lnTo>
                      <a:lnTo>
                        <a:pt x="47" y="214"/>
                      </a:lnTo>
                      <a:lnTo>
                        <a:pt x="44" y="209"/>
                      </a:lnTo>
                      <a:lnTo>
                        <a:pt x="40" y="204"/>
                      </a:lnTo>
                      <a:lnTo>
                        <a:pt x="37" y="198"/>
                      </a:lnTo>
                      <a:lnTo>
                        <a:pt x="35" y="194"/>
                      </a:lnTo>
                      <a:lnTo>
                        <a:pt x="34" y="188"/>
                      </a:lnTo>
                      <a:lnTo>
                        <a:pt x="34" y="184"/>
                      </a:lnTo>
                      <a:lnTo>
                        <a:pt x="36" y="179"/>
                      </a:lnTo>
                      <a:lnTo>
                        <a:pt x="37" y="174"/>
                      </a:lnTo>
                      <a:lnTo>
                        <a:pt x="39" y="170"/>
                      </a:lnTo>
                      <a:lnTo>
                        <a:pt x="41" y="165"/>
                      </a:lnTo>
                      <a:lnTo>
                        <a:pt x="45" y="161"/>
                      </a:lnTo>
                      <a:lnTo>
                        <a:pt x="47" y="157"/>
                      </a:lnTo>
                      <a:lnTo>
                        <a:pt x="51" y="153"/>
                      </a:lnTo>
                      <a:lnTo>
                        <a:pt x="54" y="151"/>
                      </a:lnTo>
                      <a:lnTo>
                        <a:pt x="58" y="148"/>
                      </a:lnTo>
                      <a:lnTo>
                        <a:pt x="62" y="147"/>
                      </a:lnTo>
                      <a:lnTo>
                        <a:pt x="66" y="144"/>
                      </a:lnTo>
                      <a:lnTo>
                        <a:pt x="71" y="141"/>
                      </a:lnTo>
                      <a:lnTo>
                        <a:pt x="75" y="137"/>
                      </a:lnTo>
                      <a:lnTo>
                        <a:pt x="80" y="133"/>
                      </a:lnTo>
                      <a:lnTo>
                        <a:pt x="84" y="128"/>
                      </a:lnTo>
                      <a:lnTo>
                        <a:pt x="90" y="124"/>
                      </a:lnTo>
                      <a:lnTo>
                        <a:pt x="93" y="118"/>
                      </a:lnTo>
                      <a:lnTo>
                        <a:pt x="99" y="114"/>
                      </a:lnTo>
                      <a:lnTo>
                        <a:pt x="102" y="110"/>
                      </a:lnTo>
                      <a:lnTo>
                        <a:pt x="106" y="106"/>
                      </a:lnTo>
                      <a:lnTo>
                        <a:pt x="109" y="102"/>
                      </a:lnTo>
                      <a:lnTo>
                        <a:pt x="115" y="100"/>
                      </a:lnTo>
                      <a:lnTo>
                        <a:pt x="120" y="99"/>
                      </a:lnTo>
                      <a:lnTo>
                        <a:pt x="126" y="98"/>
                      </a:lnTo>
                      <a:lnTo>
                        <a:pt x="133" y="99"/>
                      </a:lnTo>
                      <a:lnTo>
                        <a:pt x="140" y="101"/>
                      </a:lnTo>
                      <a:lnTo>
                        <a:pt x="147" y="102"/>
                      </a:lnTo>
                      <a:lnTo>
                        <a:pt x="154" y="105"/>
                      </a:lnTo>
                      <a:lnTo>
                        <a:pt x="161" y="107"/>
                      </a:lnTo>
                      <a:lnTo>
                        <a:pt x="167" y="110"/>
                      </a:lnTo>
                      <a:lnTo>
                        <a:pt x="174" y="113"/>
                      </a:lnTo>
                      <a:lnTo>
                        <a:pt x="181" y="113"/>
                      </a:lnTo>
                      <a:lnTo>
                        <a:pt x="190" y="110"/>
                      </a:lnTo>
                      <a:lnTo>
                        <a:pt x="199" y="107"/>
                      </a:lnTo>
                      <a:lnTo>
                        <a:pt x="207" y="102"/>
                      </a:lnTo>
                      <a:lnTo>
                        <a:pt x="215" y="97"/>
                      </a:lnTo>
                      <a:lnTo>
                        <a:pt x="222" y="91"/>
                      </a:lnTo>
                      <a:lnTo>
                        <a:pt x="230" y="85"/>
                      </a:lnTo>
                      <a:lnTo>
                        <a:pt x="235" y="79"/>
                      </a:lnTo>
                      <a:lnTo>
                        <a:pt x="241" y="72"/>
                      </a:lnTo>
                      <a:lnTo>
                        <a:pt x="246" y="67"/>
                      </a:lnTo>
                      <a:lnTo>
                        <a:pt x="253" y="62"/>
                      </a:lnTo>
                      <a:lnTo>
                        <a:pt x="260" y="56"/>
                      </a:lnTo>
                      <a:lnTo>
                        <a:pt x="267" y="52"/>
                      </a:lnTo>
                      <a:lnTo>
                        <a:pt x="275" y="47"/>
                      </a:lnTo>
                      <a:lnTo>
                        <a:pt x="284" y="43"/>
                      </a:lnTo>
                      <a:lnTo>
                        <a:pt x="291" y="39"/>
                      </a:lnTo>
                      <a:lnTo>
                        <a:pt x="298" y="37"/>
                      </a:lnTo>
                      <a:lnTo>
                        <a:pt x="304" y="35"/>
                      </a:lnTo>
                      <a:lnTo>
                        <a:pt x="309" y="35"/>
                      </a:lnTo>
                      <a:lnTo>
                        <a:pt x="314" y="36"/>
                      </a:lnTo>
                      <a:lnTo>
                        <a:pt x="318" y="37"/>
                      </a:lnTo>
                      <a:lnTo>
                        <a:pt x="324" y="38"/>
                      </a:lnTo>
                      <a:lnTo>
                        <a:pt x="327" y="40"/>
                      </a:lnTo>
                      <a:lnTo>
                        <a:pt x="333" y="42"/>
                      </a:lnTo>
                      <a:lnTo>
                        <a:pt x="335" y="44"/>
                      </a:lnTo>
                      <a:lnTo>
                        <a:pt x="339" y="44"/>
                      </a:lnTo>
                      <a:lnTo>
                        <a:pt x="342" y="46"/>
                      </a:lnTo>
                      <a:lnTo>
                        <a:pt x="344" y="47"/>
                      </a:lnTo>
                      <a:lnTo>
                        <a:pt x="343" y="47"/>
                      </a:lnTo>
                      <a:lnTo>
                        <a:pt x="338" y="46"/>
                      </a:lnTo>
                      <a:lnTo>
                        <a:pt x="333" y="45"/>
                      </a:lnTo>
                      <a:lnTo>
                        <a:pt x="326" y="44"/>
                      </a:lnTo>
                      <a:lnTo>
                        <a:pt x="318" y="42"/>
                      </a:lnTo>
                      <a:lnTo>
                        <a:pt x="311" y="38"/>
                      </a:lnTo>
                      <a:lnTo>
                        <a:pt x="304" y="35"/>
                      </a:lnTo>
                      <a:lnTo>
                        <a:pt x="298" y="30"/>
                      </a:lnTo>
                      <a:lnTo>
                        <a:pt x="295" y="25"/>
                      </a:lnTo>
                      <a:lnTo>
                        <a:pt x="293" y="18"/>
                      </a:lnTo>
                      <a:lnTo>
                        <a:pt x="293" y="12"/>
                      </a:lnTo>
                      <a:lnTo>
                        <a:pt x="294" y="8"/>
                      </a:lnTo>
                      <a:lnTo>
                        <a:pt x="295" y="4"/>
                      </a:lnTo>
                      <a:lnTo>
                        <a:pt x="295" y="1"/>
                      </a:lnTo>
                      <a:lnTo>
                        <a:pt x="295" y="0"/>
                      </a:lnTo>
                      <a:lnTo>
                        <a:pt x="296" y="0"/>
                      </a:lnTo>
                      <a:lnTo>
                        <a:pt x="297" y="0"/>
                      </a:lnTo>
                      <a:lnTo>
                        <a:pt x="296" y="1"/>
                      </a:lnTo>
                      <a:lnTo>
                        <a:pt x="295" y="3"/>
                      </a:lnTo>
                      <a:lnTo>
                        <a:pt x="295" y="7"/>
                      </a:lnTo>
                      <a:lnTo>
                        <a:pt x="292" y="10"/>
                      </a:lnTo>
                      <a:lnTo>
                        <a:pt x="291" y="15"/>
                      </a:lnTo>
                      <a:lnTo>
                        <a:pt x="289" y="18"/>
                      </a:lnTo>
                      <a:lnTo>
                        <a:pt x="287" y="24"/>
                      </a:lnTo>
                      <a:lnTo>
                        <a:pt x="284" y="27"/>
                      </a:lnTo>
                      <a:lnTo>
                        <a:pt x="280" y="32"/>
                      </a:lnTo>
                      <a:lnTo>
                        <a:pt x="278" y="35"/>
                      </a:lnTo>
                      <a:lnTo>
                        <a:pt x="273" y="37"/>
                      </a:lnTo>
                      <a:lnTo>
                        <a:pt x="268" y="42"/>
                      </a:lnTo>
                      <a:lnTo>
                        <a:pt x="262" y="47"/>
                      </a:lnTo>
                      <a:lnTo>
                        <a:pt x="255" y="53"/>
                      </a:lnTo>
                      <a:lnTo>
                        <a:pt x="248" y="59"/>
                      </a:lnTo>
                      <a:lnTo>
                        <a:pt x="241" y="65"/>
                      </a:lnTo>
                      <a:lnTo>
                        <a:pt x="234" y="71"/>
                      </a:lnTo>
                      <a:lnTo>
                        <a:pt x="227" y="76"/>
                      </a:lnTo>
                      <a:lnTo>
                        <a:pt x="222" y="79"/>
                      </a:lnTo>
                      <a:lnTo>
                        <a:pt x="218" y="81"/>
                      </a:lnTo>
                      <a:lnTo>
                        <a:pt x="214" y="82"/>
                      </a:lnTo>
                      <a:lnTo>
                        <a:pt x="209" y="84"/>
                      </a:lnTo>
                      <a:lnTo>
                        <a:pt x="206" y="87"/>
                      </a:lnTo>
                      <a:lnTo>
                        <a:pt x="201" y="89"/>
                      </a:lnTo>
                      <a:lnTo>
                        <a:pt x="195" y="91"/>
                      </a:lnTo>
                      <a:lnTo>
                        <a:pt x="190" y="93"/>
                      </a:lnTo>
                      <a:lnTo>
                        <a:pt x="182" y="94"/>
                      </a:lnTo>
                      <a:lnTo>
                        <a:pt x="175" y="95"/>
                      </a:lnTo>
                      <a:lnTo>
                        <a:pt x="167" y="93"/>
                      </a:lnTo>
                      <a:lnTo>
                        <a:pt x="159" y="90"/>
                      </a:lnTo>
                      <a:lnTo>
                        <a:pt x="151" y="87"/>
                      </a:lnTo>
                      <a:lnTo>
                        <a:pt x="144" y="85"/>
                      </a:lnTo>
                      <a:lnTo>
                        <a:pt x="138" y="82"/>
                      </a:lnTo>
                      <a:lnTo>
                        <a:pt x="134" y="80"/>
                      </a:lnTo>
                      <a:lnTo>
                        <a:pt x="130" y="79"/>
                      </a:lnTo>
                      <a:lnTo>
                        <a:pt x="126" y="76"/>
                      </a:lnTo>
                      <a:lnTo>
                        <a:pt x="124" y="72"/>
                      </a:lnTo>
                      <a:lnTo>
                        <a:pt x="121" y="70"/>
                      </a:lnTo>
                      <a:lnTo>
                        <a:pt x="118" y="65"/>
                      </a:lnTo>
                      <a:lnTo>
                        <a:pt x="116" y="60"/>
                      </a:lnTo>
                      <a:lnTo>
                        <a:pt x="114" y="62"/>
                      </a:lnTo>
                      <a:lnTo>
                        <a:pt x="113" y="63"/>
                      </a:lnTo>
                      <a:lnTo>
                        <a:pt x="109" y="66"/>
                      </a:lnTo>
                      <a:lnTo>
                        <a:pt x="108" y="70"/>
                      </a:lnTo>
                      <a:lnTo>
                        <a:pt x="105" y="72"/>
                      </a:lnTo>
                      <a:lnTo>
                        <a:pt x="103" y="76"/>
                      </a:lnTo>
                      <a:lnTo>
                        <a:pt x="101" y="80"/>
                      </a:lnTo>
                      <a:lnTo>
                        <a:pt x="99" y="84"/>
                      </a:lnTo>
                      <a:lnTo>
                        <a:pt x="98" y="88"/>
                      </a:lnTo>
                      <a:lnTo>
                        <a:pt x="96" y="91"/>
                      </a:lnTo>
                      <a:lnTo>
                        <a:pt x="95" y="96"/>
                      </a:lnTo>
                      <a:lnTo>
                        <a:pt x="92" y="101"/>
                      </a:lnTo>
                      <a:lnTo>
                        <a:pt x="90" y="106"/>
                      </a:lnTo>
                      <a:lnTo>
                        <a:pt x="87" y="111"/>
                      </a:lnTo>
                      <a:lnTo>
                        <a:pt x="83" y="116"/>
                      </a:lnTo>
                      <a:lnTo>
                        <a:pt x="80" y="121"/>
                      </a:lnTo>
                      <a:lnTo>
                        <a:pt x="76" y="125"/>
                      </a:lnTo>
                      <a:lnTo>
                        <a:pt x="72" y="130"/>
                      </a:lnTo>
                      <a:lnTo>
                        <a:pt x="69" y="133"/>
                      </a:lnTo>
                      <a:lnTo>
                        <a:pt x="64" y="136"/>
                      </a:lnTo>
                      <a:lnTo>
                        <a:pt x="60" y="140"/>
                      </a:lnTo>
                      <a:lnTo>
                        <a:pt x="54" y="144"/>
                      </a:lnTo>
                      <a:lnTo>
                        <a:pt x="49" y="148"/>
                      </a:lnTo>
                      <a:lnTo>
                        <a:pt x="42" y="152"/>
                      </a:lnTo>
                      <a:lnTo>
                        <a:pt x="35" y="155"/>
                      </a:lnTo>
                      <a:lnTo>
                        <a:pt x="27" y="158"/>
                      </a:lnTo>
                      <a:lnTo>
                        <a:pt x="18" y="158"/>
                      </a:lnTo>
                      <a:lnTo>
                        <a:pt x="9" y="158"/>
                      </a:lnTo>
                      <a:lnTo>
                        <a:pt x="0" y="155"/>
                      </a:lnTo>
                      <a:lnTo>
                        <a:pt x="1" y="155"/>
                      </a:lnTo>
                      <a:lnTo>
                        <a:pt x="2" y="155"/>
                      </a:lnTo>
                      <a:lnTo>
                        <a:pt x="4" y="156"/>
                      </a:lnTo>
                      <a:lnTo>
                        <a:pt x="7" y="158"/>
                      </a:lnTo>
                      <a:lnTo>
                        <a:pt x="9" y="159"/>
                      </a:lnTo>
                      <a:lnTo>
                        <a:pt x="11" y="161"/>
                      </a:lnTo>
                      <a:lnTo>
                        <a:pt x="14" y="164"/>
                      </a:lnTo>
                      <a:lnTo>
                        <a:pt x="17" y="169"/>
                      </a:lnTo>
                      <a:lnTo>
                        <a:pt x="18" y="173"/>
                      </a:lnTo>
                      <a:lnTo>
                        <a:pt x="21" y="179"/>
                      </a:lnTo>
                      <a:lnTo>
                        <a:pt x="23" y="184"/>
                      </a:lnTo>
                      <a:lnTo>
                        <a:pt x="24" y="188"/>
                      </a:lnTo>
                      <a:lnTo>
                        <a:pt x="24" y="191"/>
                      </a:lnTo>
                      <a:lnTo>
                        <a:pt x="25" y="195"/>
                      </a:lnTo>
                      <a:lnTo>
                        <a:pt x="26" y="198"/>
                      </a:lnTo>
                      <a:lnTo>
                        <a:pt x="26" y="201"/>
                      </a:lnTo>
                      <a:lnTo>
                        <a:pt x="27" y="204"/>
                      </a:lnTo>
                      <a:lnTo>
                        <a:pt x="27" y="206"/>
                      </a:lnTo>
                      <a:lnTo>
                        <a:pt x="29" y="209"/>
                      </a:lnTo>
                      <a:lnTo>
                        <a:pt x="32" y="212"/>
                      </a:lnTo>
                      <a:lnTo>
                        <a:pt x="35" y="215"/>
                      </a:lnTo>
                      <a:lnTo>
                        <a:pt x="38" y="216"/>
                      </a:lnTo>
                      <a:lnTo>
                        <a:pt x="41" y="218"/>
                      </a:lnTo>
                      <a:lnTo>
                        <a:pt x="45" y="220"/>
                      </a:lnTo>
                      <a:lnTo>
                        <a:pt x="48" y="221"/>
                      </a:lnTo>
                      <a:lnTo>
                        <a:pt x="52" y="222"/>
                      </a:lnTo>
                      <a:lnTo>
                        <a:pt x="54" y="223"/>
                      </a:lnTo>
                      <a:lnTo>
                        <a:pt x="55" y="224"/>
                      </a:lnTo>
                      <a:lnTo>
                        <a:pt x="56" y="224"/>
                      </a:lnTo>
                    </a:path>
                  </a:pathLst>
                </a:custGeom>
                <a:solidFill>
                  <a:srgbClr val="B20F21"/>
                </a:solidFill>
                <a:ln w="12700" cap="rnd">
                  <a:solidFill>
                    <a:srgbClr val="B20F21"/>
                  </a:solidFill>
                  <a:round/>
                  <a:headEnd/>
                  <a:tailEnd/>
                </a:ln>
              </p:spPr>
              <p:txBody>
                <a:bodyPr/>
                <a:lstStyle/>
                <a:p>
                  <a:endParaRPr lang="en-US"/>
                </a:p>
              </p:txBody>
            </p:sp>
            <p:sp>
              <p:nvSpPr>
                <p:cNvPr id="84853" name="Freeform 885"/>
                <p:cNvSpPr>
                  <a:spLocks noChangeAspect="1"/>
                </p:cNvSpPr>
                <p:nvPr/>
              </p:nvSpPr>
              <p:spPr bwMode="auto">
                <a:xfrm>
                  <a:off x="1119" y="2026"/>
                  <a:ext cx="37" cy="17"/>
                </a:xfrm>
                <a:custGeom>
                  <a:avLst/>
                  <a:gdLst>
                    <a:gd name="T0" fmla="*/ 36 w 37"/>
                    <a:gd name="T1" fmla="*/ 6 h 17"/>
                    <a:gd name="T2" fmla="*/ 30 w 37"/>
                    <a:gd name="T3" fmla="*/ 3 h 17"/>
                    <a:gd name="T4" fmla="*/ 25 w 37"/>
                    <a:gd name="T5" fmla="*/ 1 h 17"/>
                    <a:gd name="T6" fmla="*/ 19 w 37"/>
                    <a:gd name="T7" fmla="*/ 0 h 17"/>
                    <a:gd name="T8" fmla="*/ 14 w 37"/>
                    <a:gd name="T9" fmla="*/ 1 h 17"/>
                    <a:gd name="T10" fmla="*/ 10 w 37"/>
                    <a:gd name="T11" fmla="*/ 2 h 17"/>
                    <a:gd name="T12" fmla="*/ 6 w 37"/>
                    <a:gd name="T13" fmla="*/ 3 h 17"/>
                    <a:gd name="T14" fmla="*/ 2 w 37"/>
                    <a:gd name="T15" fmla="*/ 5 h 17"/>
                    <a:gd name="T16" fmla="*/ 0 w 37"/>
                    <a:gd name="T17" fmla="*/ 6 h 17"/>
                    <a:gd name="T18" fmla="*/ 0 w 37"/>
                    <a:gd name="T19" fmla="*/ 8 h 17"/>
                    <a:gd name="T20" fmla="*/ 0 w 37"/>
                    <a:gd name="T21" fmla="*/ 9 h 17"/>
                    <a:gd name="T22" fmla="*/ 0 w 37"/>
                    <a:gd name="T23" fmla="*/ 9 h 17"/>
                    <a:gd name="T24" fmla="*/ 9 w 37"/>
                    <a:gd name="T25" fmla="*/ 12 h 17"/>
                    <a:gd name="T26" fmla="*/ 15 w 37"/>
                    <a:gd name="T27" fmla="*/ 14 h 17"/>
                    <a:gd name="T28" fmla="*/ 19 w 37"/>
                    <a:gd name="T29" fmla="*/ 16 h 17"/>
                    <a:gd name="T30" fmla="*/ 22 w 37"/>
                    <a:gd name="T31" fmla="*/ 14 h 17"/>
                    <a:gd name="T32" fmla="*/ 25 w 37"/>
                    <a:gd name="T33" fmla="*/ 13 h 17"/>
                    <a:gd name="T34" fmla="*/ 27 w 37"/>
                    <a:gd name="T35" fmla="*/ 12 h 17"/>
                    <a:gd name="T36" fmla="*/ 28 w 37"/>
                    <a:gd name="T37" fmla="*/ 10 h 17"/>
                    <a:gd name="T38" fmla="*/ 30 w 37"/>
                    <a:gd name="T39" fmla="*/ 8 h 17"/>
                    <a:gd name="T40" fmla="*/ 33 w 37"/>
                    <a:gd name="T41" fmla="*/ 7 h 17"/>
                    <a:gd name="T42" fmla="*/ 36 w 37"/>
                    <a:gd name="T43" fmla="*/ 6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17"/>
                    <a:gd name="T68" fmla="*/ 37 w 3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17">
                      <a:moveTo>
                        <a:pt x="36" y="6"/>
                      </a:moveTo>
                      <a:lnTo>
                        <a:pt x="30" y="3"/>
                      </a:lnTo>
                      <a:lnTo>
                        <a:pt x="25" y="1"/>
                      </a:lnTo>
                      <a:lnTo>
                        <a:pt x="19" y="0"/>
                      </a:lnTo>
                      <a:lnTo>
                        <a:pt x="14" y="1"/>
                      </a:lnTo>
                      <a:lnTo>
                        <a:pt x="10" y="2"/>
                      </a:lnTo>
                      <a:lnTo>
                        <a:pt x="6" y="3"/>
                      </a:lnTo>
                      <a:lnTo>
                        <a:pt x="2" y="5"/>
                      </a:lnTo>
                      <a:lnTo>
                        <a:pt x="0" y="6"/>
                      </a:lnTo>
                      <a:lnTo>
                        <a:pt x="0" y="8"/>
                      </a:lnTo>
                      <a:lnTo>
                        <a:pt x="0" y="9"/>
                      </a:lnTo>
                      <a:lnTo>
                        <a:pt x="9" y="12"/>
                      </a:lnTo>
                      <a:lnTo>
                        <a:pt x="15" y="14"/>
                      </a:lnTo>
                      <a:lnTo>
                        <a:pt x="19" y="16"/>
                      </a:lnTo>
                      <a:lnTo>
                        <a:pt x="22" y="14"/>
                      </a:lnTo>
                      <a:lnTo>
                        <a:pt x="25" y="13"/>
                      </a:lnTo>
                      <a:lnTo>
                        <a:pt x="27" y="12"/>
                      </a:lnTo>
                      <a:lnTo>
                        <a:pt x="28" y="10"/>
                      </a:lnTo>
                      <a:lnTo>
                        <a:pt x="30" y="8"/>
                      </a:lnTo>
                      <a:lnTo>
                        <a:pt x="33" y="7"/>
                      </a:lnTo>
                      <a:lnTo>
                        <a:pt x="36" y="6"/>
                      </a:lnTo>
                    </a:path>
                  </a:pathLst>
                </a:custGeom>
                <a:solidFill>
                  <a:srgbClr val="FFFFFF"/>
                </a:solidFill>
                <a:ln w="12700" cap="rnd">
                  <a:solidFill>
                    <a:srgbClr val="000000"/>
                  </a:solidFill>
                  <a:round/>
                  <a:headEnd/>
                  <a:tailEnd/>
                </a:ln>
              </p:spPr>
              <p:txBody>
                <a:bodyPr/>
                <a:lstStyle/>
                <a:p>
                  <a:endParaRPr lang="en-US"/>
                </a:p>
              </p:txBody>
            </p:sp>
            <p:sp>
              <p:nvSpPr>
                <p:cNvPr id="84854" name="Freeform 886"/>
                <p:cNvSpPr>
                  <a:spLocks noChangeAspect="1"/>
                </p:cNvSpPr>
                <p:nvPr/>
              </p:nvSpPr>
              <p:spPr bwMode="auto">
                <a:xfrm>
                  <a:off x="923" y="2042"/>
                  <a:ext cx="105" cy="29"/>
                </a:xfrm>
                <a:custGeom>
                  <a:avLst/>
                  <a:gdLst>
                    <a:gd name="T0" fmla="*/ 101 w 105"/>
                    <a:gd name="T1" fmla="*/ 19 h 29"/>
                    <a:gd name="T2" fmla="*/ 94 w 105"/>
                    <a:gd name="T3" fmla="*/ 21 h 29"/>
                    <a:gd name="T4" fmla="*/ 86 w 105"/>
                    <a:gd name="T5" fmla="*/ 21 h 29"/>
                    <a:gd name="T6" fmla="*/ 78 w 105"/>
                    <a:gd name="T7" fmla="*/ 21 h 29"/>
                    <a:gd name="T8" fmla="*/ 68 w 105"/>
                    <a:gd name="T9" fmla="*/ 19 h 29"/>
                    <a:gd name="T10" fmla="*/ 62 w 105"/>
                    <a:gd name="T11" fmla="*/ 18 h 29"/>
                    <a:gd name="T12" fmla="*/ 51 w 105"/>
                    <a:gd name="T13" fmla="*/ 14 h 29"/>
                    <a:gd name="T14" fmla="*/ 39 w 105"/>
                    <a:gd name="T15" fmla="*/ 9 h 29"/>
                    <a:gd name="T16" fmla="*/ 29 w 105"/>
                    <a:gd name="T17" fmla="*/ 4 h 29"/>
                    <a:gd name="T18" fmla="*/ 22 w 105"/>
                    <a:gd name="T19" fmla="*/ 1 h 29"/>
                    <a:gd name="T20" fmla="*/ 19 w 105"/>
                    <a:gd name="T21" fmla="*/ 0 h 29"/>
                    <a:gd name="T22" fmla="*/ 19 w 105"/>
                    <a:gd name="T23" fmla="*/ 0 h 29"/>
                    <a:gd name="T24" fmla="*/ 17 w 105"/>
                    <a:gd name="T25" fmla="*/ 4 h 29"/>
                    <a:gd name="T26" fmla="*/ 14 w 105"/>
                    <a:gd name="T27" fmla="*/ 10 h 29"/>
                    <a:gd name="T28" fmla="*/ 8 w 105"/>
                    <a:gd name="T29" fmla="*/ 18 h 29"/>
                    <a:gd name="T30" fmla="*/ 2 w 105"/>
                    <a:gd name="T31" fmla="*/ 24 h 29"/>
                    <a:gd name="T32" fmla="*/ 0 w 105"/>
                    <a:gd name="T33" fmla="*/ 27 h 29"/>
                    <a:gd name="T34" fmla="*/ 1 w 105"/>
                    <a:gd name="T35" fmla="*/ 25 h 29"/>
                    <a:gd name="T36" fmla="*/ 7 w 105"/>
                    <a:gd name="T37" fmla="*/ 22 h 29"/>
                    <a:gd name="T38" fmla="*/ 13 w 105"/>
                    <a:gd name="T39" fmla="*/ 18 h 29"/>
                    <a:gd name="T40" fmla="*/ 21 w 105"/>
                    <a:gd name="T41" fmla="*/ 15 h 29"/>
                    <a:gd name="T42" fmla="*/ 29 w 105"/>
                    <a:gd name="T43" fmla="*/ 14 h 29"/>
                    <a:gd name="T44" fmla="*/ 35 w 105"/>
                    <a:gd name="T45" fmla="*/ 14 h 29"/>
                    <a:gd name="T46" fmla="*/ 47 w 105"/>
                    <a:gd name="T47" fmla="*/ 18 h 29"/>
                    <a:gd name="T48" fmla="*/ 57 w 105"/>
                    <a:gd name="T49" fmla="*/ 21 h 29"/>
                    <a:gd name="T50" fmla="*/ 65 w 105"/>
                    <a:gd name="T51" fmla="*/ 25 h 29"/>
                    <a:gd name="T52" fmla="*/ 73 w 105"/>
                    <a:gd name="T53" fmla="*/ 28 h 29"/>
                    <a:gd name="T54" fmla="*/ 78 w 105"/>
                    <a:gd name="T55" fmla="*/ 28 h 29"/>
                    <a:gd name="T56" fmla="*/ 86 w 105"/>
                    <a:gd name="T57" fmla="*/ 27 h 29"/>
                    <a:gd name="T58" fmla="*/ 94 w 105"/>
                    <a:gd name="T59" fmla="*/ 24 h 29"/>
                    <a:gd name="T60" fmla="*/ 99 w 105"/>
                    <a:gd name="T61" fmla="*/ 21 h 29"/>
                    <a:gd name="T62" fmla="*/ 103 w 105"/>
                    <a:gd name="T63" fmla="*/ 20 h 29"/>
                    <a:gd name="T64" fmla="*/ 104 w 105"/>
                    <a:gd name="T65" fmla="*/ 18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29"/>
                    <a:gd name="T101" fmla="*/ 105 w 105"/>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29">
                      <a:moveTo>
                        <a:pt x="104" y="18"/>
                      </a:moveTo>
                      <a:lnTo>
                        <a:pt x="101" y="19"/>
                      </a:lnTo>
                      <a:lnTo>
                        <a:pt x="97" y="20"/>
                      </a:lnTo>
                      <a:lnTo>
                        <a:pt x="94" y="21"/>
                      </a:lnTo>
                      <a:lnTo>
                        <a:pt x="89" y="21"/>
                      </a:lnTo>
                      <a:lnTo>
                        <a:pt x="86" y="21"/>
                      </a:lnTo>
                      <a:lnTo>
                        <a:pt x="82" y="21"/>
                      </a:lnTo>
                      <a:lnTo>
                        <a:pt x="78" y="21"/>
                      </a:lnTo>
                      <a:lnTo>
                        <a:pt x="72" y="20"/>
                      </a:lnTo>
                      <a:lnTo>
                        <a:pt x="68" y="19"/>
                      </a:lnTo>
                      <a:lnTo>
                        <a:pt x="62" y="18"/>
                      </a:lnTo>
                      <a:lnTo>
                        <a:pt x="56" y="16"/>
                      </a:lnTo>
                      <a:lnTo>
                        <a:pt x="51" y="14"/>
                      </a:lnTo>
                      <a:lnTo>
                        <a:pt x="44" y="12"/>
                      </a:lnTo>
                      <a:lnTo>
                        <a:pt x="39" y="9"/>
                      </a:lnTo>
                      <a:lnTo>
                        <a:pt x="34" y="7"/>
                      </a:lnTo>
                      <a:lnTo>
                        <a:pt x="29" y="4"/>
                      </a:lnTo>
                      <a:lnTo>
                        <a:pt x="26" y="3"/>
                      </a:lnTo>
                      <a:lnTo>
                        <a:pt x="22" y="1"/>
                      </a:lnTo>
                      <a:lnTo>
                        <a:pt x="20" y="0"/>
                      </a:lnTo>
                      <a:lnTo>
                        <a:pt x="19" y="0"/>
                      </a:lnTo>
                      <a:lnTo>
                        <a:pt x="18" y="1"/>
                      </a:lnTo>
                      <a:lnTo>
                        <a:pt x="17" y="4"/>
                      </a:lnTo>
                      <a:lnTo>
                        <a:pt x="16" y="7"/>
                      </a:lnTo>
                      <a:lnTo>
                        <a:pt x="14" y="10"/>
                      </a:lnTo>
                      <a:lnTo>
                        <a:pt x="11" y="14"/>
                      </a:lnTo>
                      <a:lnTo>
                        <a:pt x="8" y="18"/>
                      </a:lnTo>
                      <a:lnTo>
                        <a:pt x="6" y="21"/>
                      </a:lnTo>
                      <a:lnTo>
                        <a:pt x="2" y="24"/>
                      </a:lnTo>
                      <a:lnTo>
                        <a:pt x="0" y="27"/>
                      </a:lnTo>
                      <a:lnTo>
                        <a:pt x="1" y="25"/>
                      </a:lnTo>
                      <a:lnTo>
                        <a:pt x="4" y="24"/>
                      </a:lnTo>
                      <a:lnTo>
                        <a:pt x="7" y="22"/>
                      </a:lnTo>
                      <a:lnTo>
                        <a:pt x="9" y="20"/>
                      </a:lnTo>
                      <a:lnTo>
                        <a:pt x="13" y="18"/>
                      </a:lnTo>
                      <a:lnTo>
                        <a:pt x="17" y="16"/>
                      </a:lnTo>
                      <a:lnTo>
                        <a:pt x="21" y="15"/>
                      </a:lnTo>
                      <a:lnTo>
                        <a:pt x="26" y="14"/>
                      </a:lnTo>
                      <a:lnTo>
                        <a:pt x="29" y="14"/>
                      </a:lnTo>
                      <a:lnTo>
                        <a:pt x="35" y="14"/>
                      </a:lnTo>
                      <a:lnTo>
                        <a:pt x="42" y="16"/>
                      </a:lnTo>
                      <a:lnTo>
                        <a:pt x="47" y="18"/>
                      </a:lnTo>
                      <a:lnTo>
                        <a:pt x="52" y="18"/>
                      </a:lnTo>
                      <a:lnTo>
                        <a:pt x="57" y="21"/>
                      </a:lnTo>
                      <a:lnTo>
                        <a:pt x="60" y="23"/>
                      </a:lnTo>
                      <a:lnTo>
                        <a:pt x="65" y="25"/>
                      </a:lnTo>
                      <a:lnTo>
                        <a:pt x="69" y="27"/>
                      </a:lnTo>
                      <a:lnTo>
                        <a:pt x="73" y="28"/>
                      </a:lnTo>
                      <a:lnTo>
                        <a:pt x="78" y="28"/>
                      </a:lnTo>
                      <a:lnTo>
                        <a:pt x="82" y="27"/>
                      </a:lnTo>
                      <a:lnTo>
                        <a:pt x="86" y="27"/>
                      </a:lnTo>
                      <a:lnTo>
                        <a:pt x="90" y="26"/>
                      </a:lnTo>
                      <a:lnTo>
                        <a:pt x="94" y="24"/>
                      </a:lnTo>
                      <a:lnTo>
                        <a:pt x="96" y="23"/>
                      </a:lnTo>
                      <a:lnTo>
                        <a:pt x="99" y="21"/>
                      </a:lnTo>
                      <a:lnTo>
                        <a:pt x="101" y="21"/>
                      </a:lnTo>
                      <a:lnTo>
                        <a:pt x="103" y="20"/>
                      </a:lnTo>
                      <a:lnTo>
                        <a:pt x="104" y="19"/>
                      </a:lnTo>
                      <a:lnTo>
                        <a:pt x="104" y="18"/>
                      </a:lnTo>
                    </a:path>
                  </a:pathLst>
                </a:custGeom>
                <a:solidFill>
                  <a:srgbClr val="000000"/>
                </a:solidFill>
                <a:ln w="9525" cap="rnd">
                  <a:noFill/>
                  <a:round/>
                  <a:headEnd/>
                  <a:tailEnd/>
                </a:ln>
              </p:spPr>
              <p:txBody>
                <a:bodyPr/>
                <a:lstStyle/>
                <a:p>
                  <a:endParaRPr lang="en-US"/>
                </a:p>
              </p:txBody>
            </p:sp>
            <p:sp>
              <p:nvSpPr>
                <p:cNvPr id="84855" name="Freeform 887"/>
                <p:cNvSpPr>
                  <a:spLocks noChangeAspect="1"/>
                </p:cNvSpPr>
                <p:nvPr/>
              </p:nvSpPr>
              <p:spPr bwMode="auto">
                <a:xfrm>
                  <a:off x="1155" y="1665"/>
                  <a:ext cx="295" cy="275"/>
                </a:xfrm>
                <a:custGeom>
                  <a:avLst/>
                  <a:gdLst>
                    <a:gd name="T0" fmla="*/ 282 w 295"/>
                    <a:gd name="T1" fmla="*/ 125 h 275"/>
                    <a:gd name="T2" fmla="*/ 262 w 295"/>
                    <a:gd name="T3" fmla="*/ 105 h 275"/>
                    <a:gd name="T4" fmla="*/ 242 w 295"/>
                    <a:gd name="T5" fmla="*/ 96 h 275"/>
                    <a:gd name="T6" fmla="*/ 211 w 295"/>
                    <a:gd name="T7" fmla="*/ 95 h 275"/>
                    <a:gd name="T8" fmla="*/ 184 w 295"/>
                    <a:gd name="T9" fmla="*/ 107 h 275"/>
                    <a:gd name="T10" fmla="*/ 169 w 295"/>
                    <a:gd name="T11" fmla="*/ 124 h 275"/>
                    <a:gd name="T12" fmla="*/ 154 w 295"/>
                    <a:gd name="T13" fmla="*/ 147 h 275"/>
                    <a:gd name="T14" fmla="*/ 134 w 295"/>
                    <a:gd name="T15" fmla="*/ 167 h 275"/>
                    <a:gd name="T16" fmla="*/ 114 w 295"/>
                    <a:gd name="T17" fmla="*/ 181 h 275"/>
                    <a:gd name="T18" fmla="*/ 82 w 295"/>
                    <a:gd name="T19" fmla="*/ 196 h 275"/>
                    <a:gd name="T20" fmla="*/ 57 w 295"/>
                    <a:gd name="T21" fmla="*/ 219 h 275"/>
                    <a:gd name="T22" fmla="*/ 43 w 295"/>
                    <a:gd name="T23" fmla="*/ 245 h 275"/>
                    <a:gd name="T24" fmla="*/ 34 w 295"/>
                    <a:gd name="T25" fmla="*/ 260 h 275"/>
                    <a:gd name="T26" fmla="*/ 9 w 295"/>
                    <a:gd name="T27" fmla="*/ 274 h 275"/>
                    <a:gd name="T28" fmla="*/ 12 w 295"/>
                    <a:gd name="T29" fmla="*/ 269 h 275"/>
                    <a:gd name="T30" fmla="*/ 20 w 295"/>
                    <a:gd name="T31" fmla="*/ 256 h 275"/>
                    <a:gd name="T32" fmla="*/ 31 w 295"/>
                    <a:gd name="T33" fmla="*/ 242 h 275"/>
                    <a:gd name="T34" fmla="*/ 40 w 295"/>
                    <a:gd name="T35" fmla="*/ 225 h 275"/>
                    <a:gd name="T36" fmla="*/ 53 w 295"/>
                    <a:gd name="T37" fmla="*/ 204 h 275"/>
                    <a:gd name="T38" fmla="*/ 70 w 295"/>
                    <a:gd name="T39" fmla="*/ 186 h 275"/>
                    <a:gd name="T40" fmla="*/ 93 w 295"/>
                    <a:gd name="T41" fmla="*/ 171 h 275"/>
                    <a:gd name="T42" fmla="*/ 115 w 295"/>
                    <a:gd name="T43" fmla="*/ 157 h 275"/>
                    <a:gd name="T44" fmla="*/ 131 w 295"/>
                    <a:gd name="T45" fmla="*/ 142 h 275"/>
                    <a:gd name="T46" fmla="*/ 148 w 295"/>
                    <a:gd name="T47" fmla="*/ 121 h 275"/>
                    <a:gd name="T48" fmla="*/ 153 w 295"/>
                    <a:gd name="T49" fmla="*/ 114 h 275"/>
                    <a:gd name="T50" fmla="*/ 153 w 295"/>
                    <a:gd name="T51" fmla="*/ 92 h 275"/>
                    <a:gd name="T52" fmla="*/ 142 w 295"/>
                    <a:gd name="T53" fmla="*/ 70 h 275"/>
                    <a:gd name="T54" fmla="*/ 131 w 295"/>
                    <a:gd name="T55" fmla="*/ 64 h 275"/>
                    <a:gd name="T56" fmla="*/ 115 w 295"/>
                    <a:gd name="T57" fmla="*/ 61 h 275"/>
                    <a:gd name="T58" fmla="*/ 88 w 295"/>
                    <a:gd name="T59" fmla="*/ 56 h 275"/>
                    <a:gd name="T60" fmla="*/ 62 w 295"/>
                    <a:gd name="T61" fmla="*/ 57 h 275"/>
                    <a:gd name="T62" fmla="*/ 20 w 295"/>
                    <a:gd name="T63" fmla="*/ 66 h 275"/>
                    <a:gd name="T64" fmla="*/ 0 w 295"/>
                    <a:gd name="T65" fmla="*/ 73 h 275"/>
                    <a:gd name="T66" fmla="*/ 41 w 295"/>
                    <a:gd name="T67" fmla="*/ 48 h 275"/>
                    <a:gd name="T68" fmla="*/ 85 w 295"/>
                    <a:gd name="T69" fmla="*/ 45 h 275"/>
                    <a:gd name="T70" fmla="*/ 120 w 295"/>
                    <a:gd name="T71" fmla="*/ 48 h 275"/>
                    <a:gd name="T72" fmla="*/ 130 w 295"/>
                    <a:gd name="T73" fmla="*/ 46 h 275"/>
                    <a:gd name="T74" fmla="*/ 139 w 295"/>
                    <a:gd name="T75" fmla="*/ 42 h 275"/>
                    <a:gd name="T76" fmla="*/ 145 w 295"/>
                    <a:gd name="T77" fmla="*/ 33 h 275"/>
                    <a:gd name="T78" fmla="*/ 167 w 295"/>
                    <a:gd name="T79" fmla="*/ 10 h 275"/>
                    <a:gd name="T80" fmla="*/ 199 w 295"/>
                    <a:gd name="T81" fmla="*/ 0 h 275"/>
                    <a:gd name="T82" fmla="*/ 204 w 295"/>
                    <a:gd name="T83" fmla="*/ 2 h 275"/>
                    <a:gd name="T84" fmla="*/ 172 w 295"/>
                    <a:gd name="T85" fmla="*/ 18 h 275"/>
                    <a:gd name="T86" fmla="*/ 155 w 295"/>
                    <a:gd name="T87" fmla="*/ 47 h 275"/>
                    <a:gd name="T88" fmla="*/ 160 w 295"/>
                    <a:gd name="T89" fmla="*/ 68 h 275"/>
                    <a:gd name="T90" fmla="*/ 170 w 295"/>
                    <a:gd name="T91" fmla="*/ 79 h 275"/>
                    <a:gd name="T92" fmla="*/ 177 w 295"/>
                    <a:gd name="T93" fmla="*/ 82 h 275"/>
                    <a:gd name="T94" fmla="*/ 188 w 295"/>
                    <a:gd name="T95" fmla="*/ 82 h 275"/>
                    <a:gd name="T96" fmla="*/ 209 w 295"/>
                    <a:gd name="T97" fmla="*/ 77 h 275"/>
                    <a:gd name="T98" fmla="*/ 233 w 295"/>
                    <a:gd name="T99" fmla="*/ 79 h 275"/>
                    <a:gd name="T100" fmla="*/ 260 w 295"/>
                    <a:gd name="T101" fmla="*/ 88 h 275"/>
                    <a:gd name="T102" fmla="*/ 273 w 295"/>
                    <a:gd name="T103" fmla="*/ 96 h 275"/>
                    <a:gd name="T104" fmla="*/ 283 w 295"/>
                    <a:gd name="T105" fmla="*/ 108 h 275"/>
                    <a:gd name="T106" fmla="*/ 291 w 295"/>
                    <a:gd name="T107" fmla="*/ 133 h 275"/>
                    <a:gd name="T108" fmla="*/ 294 w 295"/>
                    <a:gd name="T109" fmla="*/ 145 h 2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5"/>
                    <a:gd name="T166" fmla="*/ 0 h 275"/>
                    <a:gd name="T167" fmla="*/ 295 w 295"/>
                    <a:gd name="T168" fmla="*/ 275 h 2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5" h="275">
                      <a:moveTo>
                        <a:pt x="294" y="145"/>
                      </a:moveTo>
                      <a:lnTo>
                        <a:pt x="289" y="138"/>
                      </a:lnTo>
                      <a:lnTo>
                        <a:pt x="285" y="131"/>
                      </a:lnTo>
                      <a:lnTo>
                        <a:pt x="282" y="125"/>
                      </a:lnTo>
                      <a:lnTo>
                        <a:pt x="276" y="119"/>
                      </a:lnTo>
                      <a:lnTo>
                        <a:pt x="273" y="114"/>
                      </a:lnTo>
                      <a:lnTo>
                        <a:pt x="267" y="109"/>
                      </a:lnTo>
                      <a:lnTo>
                        <a:pt x="262" y="105"/>
                      </a:lnTo>
                      <a:lnTo>
                        <a:pt x="257" y="101"/>
                      </a:lnTo>
                      <a:lnTo>
                        <a:pt x="249" y="99"/>
                      </a:lnTo>
                      <a:lnTo>
                        <a:pt x="242" y="96"/>
                      </a:lnTo>
                      <a:lnTo>
                        <a:pt x="233" y="95"/>
                      </a:lnTo>
                      <a:lnTo>
                        <a:pt x="226" y="94"/>
                      </a:lnTo>
                      <a:lnTo>
                        <a:pt x="218" y="94"/>
                      </a:lnTo>
                      <a:lnTo>
                        <a:pt x="211" y="95"/>
                      </a:lnTo>
                      <a:lnTo>
                        <a:pt x="203" y="97"/>
                      </a:lnTo>
                      <a:lnTo>
                        <a:pt x="196" y="99"/>
                      </a:lnTo>
                      <a:lnTo>
                        <a:pt x="190" y="102"/>
                      </a:lnTo>
                      <a:lnTo>
                        <a:pt x="184" y="107"/>
                      </a:lnTo>
                      <a:lnTo>
                        <a:pt x="178" y="111"/>
                      </a:lnTo>
                      <a:lnTo>
                        <a:pt x="174" y="117"/>
                      </a:lnTo>
                      <a:lnTo>
                        <a:pt x="169" y="124"/>
                      </a:lnTo>
                      <a:lnTo>
                        <a:pt x="165" y="130"/>
                      </a:lnTo>
                      <a:lnTo>
                        <a:pt x="161" y="137"/>
                      </a:lnTo>
                      <a:lnTo>
                        <a:pt x="157" y="142"/>
                      </a:lnTo>
                      <a:lnTo>
                        <a:pt x="154" y="147"/>
                      </a:lnTo>
                      <a:lnTo>
                        <a:pt x="150" y="153"/>
                      </a:lnTo>
                      <a:lnTo>
                        <a:pt x="145" y="158"/>
                      </a:lnTo>
                      <a:lnTo>
                        <a:pt x="141" y="163"/>
                      </a:lnTo>
                      <a:lnTo>
                        <a:pt x="134" y="167"/>
                      </a:lnTo>
                      <a:lnTo>
                        <a:pt x="128" y="173"/>
                      </a:lnTo>
                      <a:lnTo>
                        <a:pt x="121" y="176"/>
                      </a:lnTo>
                      <a:lnTo>
                        <a:pt x="114" y="181"/>
                      </a:lnTo>
                      <a:lnTo>
                        <a:pt x="106" y="184"/>
                      </a:lnTo>
                      <a:lnTo>
                        <a:pt x="97" y="188"/>
                      </a:lnTo>
                      <a:lnTo>
                        <a:pt x="89" y="192"/>
                      </a:lnTo>
                      <a:lnTo>
                        <a:pt x="82" y="196"/>
                      </a:lnTo>
                      <a:lnTo>
                        <a:pt x="74" y="201"/>
                      </a:lnTo>
                      <a:lnTo>
                        <a:pt x="68" y="206"/>
                      </a:lnTo>
                      <a:lnTo>
                        <a:pt x="62" y="212"/>
                      </a:lnTo>
                      <a:lnTo>
                        <a:pt x="57" y="219"/>
                      </a:lnTo>
                      <a:lnTo>
                        <a:pt x="50" y="230"/>
                      </a:lnTo>
                      <a:lnTo>
                        <a:pt x="45" y="238"/>
                      </a:lnTo>
                      <a:lnTo>
                        <a:pt x="43" y="245"/>
                      </a:lnTo>
                      <a:lnTo>
                        <a:pt x="41" y="250"/>
                      </a:lnTo>
                      <a:lnTo>
                        <a:pt x="40" y="254"/>
                      </a:lnTo>
                      <a:lnTo>
                        <a:pt x="37" y="256"/>
                      </a:lnTo>
                      <a:lnTo>
                        <a:pt x="34" y="260"/>
                      </a:lnTo>
                      <a:lnTo>
                        <a:pt x="29" y="264"/>
                      </a:lnTo>
                      <a:lnTo>
                        <a:pt x="21" y="267"/>
                      </a:lnTo>
                      <a:lnTo>
                        <a:pt x="9" y="274"/>
                      </a:lnTo>
                      <a:lnTo>
                        <a:pt x="9" y="273"/>
                      </a:lnTo>
                      <a:lnTo>
                        <a:pt x="10" y="272"/>
                      </a:lnTo>
                      <a:lnTo>
                        <a:pt x="11" y="270"/>
                      </a:lnTo>
                      <a:lnTo>
                        <a:pt x="12" y="269"/>
                      </a:lnTo>
                      <a:lnTo>
                        <a:pt x="14" y="266"/>
                      </a:lnTo>
                      <a:lnTo>
                        <a:pt x="16" y="264"/>
                      </a:lnTo>
                      <a:lnTo>
                        <a:pt x="17" y="260"/>
                      </a:lnTo>
                      <a:lnTo>
                        <a:pt x="20" y="256"/>
                      </a:lnTo>
                      <a:lnTo>
                        <a:pt x="24" y="252"/>
                      </a:lnTo>
                      <a:lnTo>
                        <a:pt x="28" y="247"/>
                      </a:lnTo>
                      <a:lnTo>
                        <a:pt x="31" y="242"/>
                      </a:lnTo>
                      <a:lnTo>
                        <a:pt x="34" y="237"/>
                      </a:lnTo>
                      <a:lnTo>
                        <a:pt x="36" y="233"/>
                      </a:lnTo>
                      <a:lnTo>
                        <a:pt x="38" y="228"/>
                      </a:lnTo>
                      <a:lnTo>
                        <a:pt x="40" y="225"/>
                      </a:lnTo>
                      <a:lnTo>
                        <a:pt x="43" y="219"/>
                      </a:lnTo>
                      <a:lnTo>
                        <a:pt x="45" y="215"/>
                      </a:lnTo>
                      <a:lnTo>
                        <a:pt x="48" y="210"/>
                      </a:lnTo>
                      <a:lnTo>
                        <a:pt x="53" y="204"/>
                      </a:lnTo>
                      <a:lnTo>
                        <a:pt x="57" y="198"/>
                      </a:lnTo>
                      <a:lnTo>
                        <a:pt x="63" y="191"/>
                      </a:lnTo>
                      <a:lnTo>
                        <a:pt x="70" y="186"/>
                      </a:lnTo>
                      <a:lnTo>
                        <a:pt x="75" y="182"/>
                      </a:lnTo>
                      <a:lnTo>
                        <a:pt x="81" y="178"/>
                      </a:lnTo>
                      <a:lnTo>
                        <a:pt x="88" y="173"/>
                      </a:lnTo>
                      <a:lnTo>
                        <a:pt x="93" y="171"/>
                      </a:lnTo>
                      <a:lnTo>
                        <a:pt x="98" y="167"/>
                      </a:lnTo>
                      <a:lnTo>
                        <a:pt x="104" y="164"/>
                      </a:lnTo>
                      <a:lnTo>
                        <a:pt x="109" y="161"/>
                      </a:lnTo>
                      <a:lnTo>
                        <a:pt x="115" y="157"/>
                      </a:lnTo>
                      <a:lnTo>
                        <a:pt x="120" y="153"/>
                      </a:lnTo>
                      <a:lnTo>
                        <a:pt x="125" y="147"/>
                      </a:lnTo>
                      <a:lnTo>
                        <a:pt x="131" y="142"/>
                      </a:lnTo>
                      <a:lnTo>
                        <a:pt x="136" y="137"/>
                      </a:lnTo>
                      <a:lnTo>
                        <a:pt x="141" y="130"/>
                      </a:lnTo>
                      <a:lnTo>
                        <a:pt x="145" y="126"/>
                      </a:lnTo>
                      <a:lnTo>
                        <a:pt x="148" y="121"/>
                      </a:lnTo>
                      <a:lnTo>
                        <a:pt x="151" y="118"/>
                      </a:lnTo>
                      <a:lnTo>
                        <a:pt x="152" y="115"/>
                      </a:lnTo>
                      <a:lnTo>
                        <a:pt x="153" y="114"/>
                      </a:lnTo>
                      <a:lnTo>
                        <a:pt x="154" y="110"/>
                      </a:lnTo>
                      <a:lnTo>
                        <a:pt x="155" y="105"/>
                      </a:lnTo>
                      <a:lnTo>
                        <a:pt x="154" y="99"/>
                      </a:lnTo>
                      <a:lnTo>
                        <a:pt x="153" y="92"/>
                      </a:lnTo>
                      <a:lnTo>
                        <a:pt x="151" y="85"/>
                      </a:lnTo>
                      <a:lnTo>
                        <a:pt x="149" y="79"/>
                      </a:lnTo>
                      <a:lnTo>
                        <a:pt x="145" y="74"/>
                      </a:lnTo>
                      <a:lnTo>
                        <a:pt x="142" y="70"/>
                      </a:lnTo>
                      <a:lnTo>
                        <a:pt x="137" y="66"/>
                      </a:lnTo>
                      <a:lnTo>
                        <a:pt x="132" y="64"/>
                      </a:lnTo>
                      <a:lnTo>
                        <a:pt x="131" y="64"/>
                      </a:lnTo>
                      <a:lnTo>
                        <a:pt x="129" y="64"/>
                      </a:lnTo>
                      <a:lnTo>
                        <a:pt x="125" y="63"/>
                      </a:lnTo>
                      <a:lnTo>
                        <a:pt x="121" y="62"/>
                      </a:lnTo>
                      <a:lnTo>
                        <a:pt x="115" y="61"/>
                      </a:lnTo>
                      <a:lnTo>
                        <a:pt x="109" y="60"/>
                      </a:lnTo>
                      <a:lnTo>
                        <a:pt x="103" y="59"/>
                      </a:lnTo>
                      <a:lnTo>
                        <a:pt x="96" y="58"/>
                      </a:lnTo>
                      <a:lnTo>
                        <a:pt x="88" y="56"/>
                      </a:lnTo>
                      <a:lnTo>
                        <a:pt x="80" y="56"/>
                      </a:lnTo>
                      <a:lnTo>
                        <a:pt x="71" y="56"/>
                      </a:lnTo>
                      <a:lnTo>
                        <a:pt x="62" y="57"/>
                      </a:lnTo>
                      <a:lnTo>
                        <a:pt x="51" y="59"/>
                      </a:lnTo>
                      <a:lnTo>
                        <a:pt x="40" y="62"/>
                      </a:lnTo>
                      <a:lnTo>
                        <a:pt x="29" y="63"/>
                      </a:lnTo>
                      <a:lnTo>
                        <a:pt x="20" y="66"/>
                      </a:lnTo>
                      <a:lnTo>
                        <a:pt x="11" y="68"/>
                      </a:lnTo>
                      <a:lnTo>
                        <a:pt x="6" y="71"/>
                      </a:lnTo>
                      <a:lnTo>
                        <a:pt x="0" y="72"/>
                      </a:lnTo>
                      <a:lnTo>
                        <a:pt x="0" y="73"/>
                      </a:lnTo>
                      <a:lnTo>
                        <a:pt x="14" y="62"/>
                      </a:lnTo>
                      <a:lnTo>
                        <a:pt x="28" y="54"/>
                      </a:lnTo>
                      <a:lnTo>
                        <a:pt x="41" y="48"/>
                      </a:lnTo>
                      <a:lnTo>
                        <a:pt x="53" y="45"/>
                      </a:lnTo>
                      <a:lnTo>
                        <a:pt x="63" y="45"/>
                      </a:lnTo>
                      <a:lnTo>
                        <a:pt x="74" y="45"/>
                      </a:lnTo>
                      <a:lnTo>
                        <a:pt x="85" y="45"/>
                      </a:lnTo>
                      <a:lnTo>
                        <a:pt x="97" y="47"/>
                      </a:lnTo>
                      <a:lnTo>
                        <a:pt x="108" y="48"/>
                      </a:lnTo>
                      <a:lnTo>
                        <a:pt x="120" y="48"/>
                      </a:lnTo>
                      <a:lnTo>
                        <a:pt x="123" y="47"/>
                      </a:lnTo>
                      <a:lnTo>
                        <a:pt x="125" y="47"/>
                      </a:lnTo>
                      <a:lnTo>
                        <a:pt x="127" y="47"/>
                      </a:lnTo>
                      <a:lnTo>
                        <a:pt x="130" y="46"/>
                      </a:lnTo>
                      <a:lnTo>
                        <a:pt x="132" y="45"/>
                      </a:lnTo>
                      <a:lnTo>
                        <a:pt x="134" y="45"/>
                      </a:lnTo>
                      <a:lnTo>
                        <a:pt x="137" y="44"/>
                      </a:lnTo>
                      <a:lnTo>
                        <a:pt x="139" y="42"/>
                      </a:lnTo>
                      <a:lnTo>
                        <a:pt x="140" y="40"/>
                      </a:lnTo>
                      <a:lnTo>
                        <a:pt x="142" y="38"/>
                      </a:lnTo>
                      <a:lnTo>
                        <a:pt x="145" y="33"/>
                      </a:lnTo>
                      <a:lnTo>
                        <a:pt x="150" y="27"/>
                      </a:lnTo>
                      <a:lnTo>
                        <a:pt x="155" y="21"/>
                      </a:lnTo>
                      <a:lnTo>
                        <a:pt x="160" y="15"/>
                      </a:lnTo>
                      <a:lnTo>
                        <a:pt x="167" y="10"/>
                      </a:lnTo>
                      <a:lnTo>
                        <a:pt x="174" y="5"/>
                      </a:lnTo>
                      <a:lnTo>
                        <a:pt x="182" y="2"/>
                      </a:lnTo>
                      <a:lnTo>
                        <a:pt x="191" y="0"/>
                      </a:lnTo>
                      <a:lnTo>
                        <a:pt x="199" y="0"/>
                      </a:lnTo>
                      <a:lnTo>
                        <a:pt x="210" y="0"/>
                      </a:lnTo>
                      <a:lnTo>
                        <a:pt x="208" y="0"/>
                      </a:lnTo>
                      <a:lnTo>
                        <a:pt x="204" y="2"/>
                      </a:lnTo>
                      <a:lnTo>
                        <a:pt x="196" y="4"/>
                      </a:lnTo>
                      <a:lnTo>
                        <a:pt x="188" y="8"/>
                      </a:lnTo>
                      <a:lnTo>
                        <a:pt x="180" y="12"/>
                      </a:lnTo>
                      <a:lnTo>
                        <a:pt x="172" y="18"/>
                      </a:lnTo>
                      <a:lnTo>
                        <a:pt x="165" y="24"/>
                      </a:lnTo>
                      <a:lnTo>
                        <a:pt x="159" y="30"/>
                      </a:lnTo>
                      <a:lnTo>
                        <a:pt x="155" y="39"/>
                      </a:lnTo>
                      <a:lnTo>
                        <a:pt x="155" y="47"/>
                      </a:lnTo>
                      <a:lnTo>
                        <a:pt x="157" y="56"/>
                      </a:lnTo>
                      <a:lnTo>
                        <a:pt x="159" y="63"/>
                      </a:lnTo>
                      <a:lnTo>
                        <a:pt x="160" y="68"/>
                      </a:lnTo>
                      <a:lnTo>
                        <a:pt x="162" y="72"/>
                      </a:lnTo>
                      <a:lnTo>
                        <a:pt x="165" y="74"/>
                      </a:lnTo>
                      <a:lnTo>
                        <a:pt x="168" y="76"/>
                      </a:lnTo>
                      <a:lnTo>
                        <a:pt x="170" y="79"/>
                      </a:lnTo>
                      <a:lnTo>
                        <a:pt x="172" y="79"/>
                      </a:lnTo>
                      <a:lnTo>
                        <a:pt x="174" y="81"/>
                      </a:lnTo>
                      <a:lnTo>
                        <a:pt x="177" y="82"/>
                      </a:lnTo>
                      <a:lnTo>
                        <a:pt x="178" y="82"/>
                      </a:lnTo>
                      <a:lnTo>
                        <a:pt x="181" y="82"/>
                      </a:lnTo>
                      <a:lnTo>
                        <a:pt x="184" y="82"/>
                      </a:lnTo>
                      <a:lnTo>
                        <a:pt x="188" y="82"/>
                      </a:lnTo>
                      <a:lnTo>
                        <a:pt x="192" y="80"/>
                      </a:lnTo>
                      <a:lnTo>
                        <a:pt x="197" y="79"/>
                      </a:lnTo>
                      <a:lnTo>
                        <a:pt x="203" y="78"/>
                      </a:lnTo>
                      <a:lnTo>
                        <a:pt x="209" y="77"/>
                      </a:lnTo>
                      <a:lnTo>
                        <a:pt x="216" y="77"/>
                      </a:lnTo>
                      <a:lnTo>
                        <a:pt x="224" y="78"/>
                      </a:lnTo>
                      <a:lnTo>
                        <a:pt x="233" y="79"/>
                      </a:lnTo>
                      <a:lnTo>
                        <a:pt x="242" y="81"/>
                      </a:lnTo>
                      <a:lnTo>
                        <a:pt x="249" y="82"/>
                      </a:lnTo>
                      <a:lnTo>
                        <a:pt x="255" y="85"/>
                      </a:lnTo>
                      <a:lnTo>
                        <a:pt x="260" y="88"/>
                      </a:lnTo>
                      <a:lnTo>
                        <a:pt x="265" y="90"/>
                      </a:lnTo>
                      <a:lnTo>
                        <a:pt x="267" y="92"/>
                      </a:lnTo>
                      <a:lnTo>
                        <a:pt x="270" y="94"/>
                      </a:lnTo>
                      <a:lnTo>
                        <a:pt x="273" y="96"/>
                      </a:lnTo>
                      <a:lnTo>
                        <a:pt x="275" y="99"/>
                      </a:lnTo>
                      <a:lnTo>
                        <a:pt x="279" y="102"/>
                      </a:lnTo>
                      <a:lnTo>
                        <a:pt x="283" y="108"/>
                      </a:lnTo>
                      <a:lnTo>
                        <a:pt x="285" y="114"/>
                      </a:lnTo>
                      <a:lnTo>
                        <a:pt x="287" y="120"/>
                      </a:lnTo>
                      <a:lnTo>
                        <a:pt x="290" y="127"/>
                      </a:lnTo>
                      <a:lnTo>
                        <a:pt x="291" y="133"/>
                      </a:lnTo>
                      <a:lnTo>
                        <a:pt x="292" y="137"/>
                      </a:lnTo>
                      <a:lnTo>
                        <a:pt x="293" y="142"/>
                      </a:lnTo>
                      <a:lnTo>
                        <a:pt x="293" y="145"/>
                      </a:lnTo>
                      <a:lnTo>
                        <a:pt x="294" y="145"/>
                      </a:lnTo>
                    </a:path>
                  </a:pathLst>
                </a:custGeom>
                <a:solidFill>
                  <a:srgbClr val="CD2417"/>
                </a:solidFill>
                <a:ln w="9525" cap="rnd">
                  <a:noFill/>
                  <a:round/>
                  <a:headEnd/>
                  <a:tailEnd/>
                </a:ln>
              </p:spPr>
              <p:txBody>
                <a:bodyPr/>
                <a:lstStyle/>
                <a:p>
                  <a:endParaRPr lang="en-US"/>
                </a:p>
              </p:txBody>
            </p:sp>
            <p:sp>
              <p:nvSpPr>
                <p:cNvPr id="84856" name="Freeform 888"/>
                <p:cNvSpPr>
                  <a:spLocks noChangeAspect="1"/>
                </p:cNvSpPr>
                <p:nvPr/>
              </p:nvSpPr>
              <p:spPr bwMode="auto">
                <a:xfrm>
                  <a:off x="1246" y="1697"/>
                  <a:ext cx="171" cy="150"/>
                </a:xfrm>
                <a:custGeom>
                  <a:avLst/>
                  <a:gdLst>
                    <a:gd name="T0" fmla="*/ 2 w 171"/>
                    <a:gd name="T1" fmla="*/ 148 h 150"/>
                    <a:gd name="T2" fmla="*/ 16 w 171"/>
                    <a:gd name="T3" fmla="*/ 139 h 150"/>
                    <a:gd name="T4" fmla="*/ 35 w 171"/>
                    <a:gd name="T5" fmla="*/ 123 h 150"/>
                    <a:gd name="T6" fmla="*/ 53 w 171"/>
                    <a:gd name="T7" fmla="*/ 105 h 150"/>
                    <a:gd name="T8" fmla="*/ 66 w 171"/>
                    <a:gd name="T9" fmla="*/ 84 h 150"/>
                    <a:gd name="T10" fmla="*/ 68 w 171"/>
                    <a:gd name="T11" fmla="*/ 75 h 150"/>
                    <a:gd name="T12" fmla="*/ 67 w 171"/>
                    <a:gd name="T13" fmla="*/ 62 h 150"/>
                    <a:gd name="T14" fmla="*/ 65 w 171"/>
                    <a:gd name="T15" fmla="*/ 52 h 150"/>
                    <a:gd name="T16" fmla="*/ 62 w 171"/>
                    <a:gd name="T17" fmla="*/ 43 h 150"/>
                    <a:gd name="T18" fmla="*/ 57 w 171"/>
                    <a:gd name="T19" fmla="*/ 35 h 150"/>
                    <a:gd name="T20" fmla="*/ 52 w 171"/>
                    <a:gd name="T21" fmla="*/ 30 h 150"/>
                    <a:gd name="T22" fmla="*/ 51 w 171"/>
                    <a:gd name="T23" fmla="*/ 30 h 150"/>
                    <a:gd name="T24" fmla="*/ 46 w 171"/>
                    <a:gd name="T25" fmla="*/ 28 h 150"/>
                    <a:gd name="T26" fmla="*/ 39 w 171"/>
                    <a:gd name="T27" fmla="*/ 26 h 150"/>
                    <a:gd name="T28" fmla="*/ 29 w 171"/>
                    <a:gd name="T29" fmla="*/ 24 h 150"/>
                    <a:gd name="T30" fmla="*/ 19 w 171"/>
                    <a:gd name="T31" fmla="*/ 22 h 150"/>
                    <a:gd name="T32" fmla="*/ 14 w 171"/>
                    <a:gd name="T33" fmla="*/ 22 h 150"/>
                    <a:gd name="T34" fmla="*/ 17 w 171"/>
                    <a:gd name="T35" fmla="*/ 23 h 150"/>
                    <a:gd name="T36" fmla="*/ 26 w 171"/>
                    <a:gd name="T37" fmla="*/ 24 h 150"/>
                    <a:gd name="T38" fmla="*/ 39 w 171"/>
                    <a:gd name="T39" fmla="*/ 22 h 150"/>
                    <a:gd name="T40" fmla="*/ 52 w 171"/>
                    <a:gd name="T41" fmla="*/ 15 h 150"/>
                    <a:gd name="T42" fmla="*/ 63 w 171"/>
                    <a:gd name="T43" fmla="*/ 0 h 150"/>
                    <a:gd name="T44" fmla="*/ 62 w 171"/>
                    <a:gd name="T45" fmla="*/ 0 h 150"/>
                    <a:gd name="T46" fmla="*/ 61 w 171"/>
                    <a:gd name="T47" fmla="*/ 5 h 150"/>
                    <a:gd name="T48" fmla="*/ 59 w 171"/>
                    <a:gd name="T49" fmla="*/ 12 h 150"/>
                    <a:gd name="T50" fmla="*/ 59 w 171"/>
                    <a:gd name="T51" fmla="*/ 23 h 150"/>
                    <a:gd name="T52" fmla="*/ 62 w 171"/>
                    <a:gd name="T53" fmla="*/ 34 h 150"/>
                    <a:gd name="T54" fmla="*/ 65 w 171"/>
                    <a:gd name="T55" fmla="*/ 40 h 150"/>
                    <a:gd name="T56" fmla="*/ 72 w 171"/>
                    <a:gd name="T57" fmla="*/ 49 h 150"/>
                    <a:gd name="T58" fmla="*/ 80 w 171"/>
                    <a:gd name="T59" fmla="*/ 55 h 150"/>
                    <a:gd name="T60" fmla="*/ 88 w 171"/>
                    <a:gd name="T61" fmla="*/ 57 h 150"/>
                    <a:gd name="T62" fmla="*/ 98 w 171"/>
                    <a:gd name="T63" fmla="*/ 55 h 150"/>
                    <a:gd name="T64" fmla="*/ 115 w 171"/>
                    <a:gd name="T65" fmla="*/ 52 h 150"/>
                    <a:gd name="T66" fmla="*/ 121 w 171"/>
                    <a:gd name="T67" fmla="*/ 50 h 150"/>
                    <a:gd name="T68" fmla="*/ 135 w 171"/>
                    <a:gd name="T69" fmla="*/ 51 h 150"/>
                    <a:gd name="T70" fmla="*/ 150 w 171"/>
                    <a:gd name="T71" fmla="*/ 55 h 150"/>
                    <a:gd name="T72" fmla="*/ 161 w 171"/>
                    <a:gd name="T73" fmla="*/ 59 h 150"/>
                    <a:gd name="T74" fmla="*/ 169 w 171"/>
                    <a:gd name="T75" fmla="*/ 62 h 150"/>
                    <a:gd name="T76" fmla="*/ 170 w 171"/>
                    <a:gd name="T77" fmla="*/ 63 h 150"/>
                    <a:gd name="T78" fmla="*/ 166 w 171"/>
                    <a:gd name="T79" fmla="*/ 61 h 150"/>
                    <a:gd name="T80" fmla="*/ 154 w 171"/>
                    <a:gd name="T81" fmla="*/ 59 h 150"/>
                    <a:gd name="T82" fmla="*/ 140 w 171"/>
                    <a:gd name="T83" fmla="*/ 57 h 150"/>
                    <a:gd name="T84" fmla="*/ 125 w 171"/>
                    <a:gd name="T85" fmla="*/ 55 h 150"/>
                    <a:gd name="T86" fmla="*/ 112 w 171"/>
                    <a:gd name="T87" fmla="*/ 57 h 150"/>
                    <a:gd name="T88" fmla="*/ 107 w 171"/>
                    <a:gd name="T89" fmla="*/ 58 h 150"/>
                    <a:gd name="T90" fmla="*/ 98 w 171"/>
                    <a:gd name="T91" fmla="*/ 62 h 150"/>
                    <a:gd name="T92" fmla="*/ 89 w 171"/>
                    <a:gd name="T93" fmla="*/ 66 h 150"/>
                    <a:gd name="T94" fmla="*/ 83 w 171"/>
                    <a:gd name="T95" fmla="*/ 71 h 150"/>
                    <a:gd name="T96" fmla="*/ 79 w 171"/>
                    <a:gd name="T97" fmla="*/ 77 h 150"/>
                    <a:gd name="T98" fmla="*/ 77 w 171"/>
                    <a:gd name="T99" fmla="*/ 80 h 150"/>
                    <a:gd name="T100" fmla="*/ 71 w 171"/>
                    <a:gd name="T101" fmla="*/ 90 h 150"/>
                    <a:gd name="T102" fmla="*/ 62 w 171"/>
                    <a:gd name="T103" fmla="*/ 106 h 150"/>
                    <a:gd name="T104" fmla="*/ 46 w 171"/>
                    <a:gd name="T105" fmla="*/ 124 h 150"/>
                    <a:gd name="T106" fmla="*/ 26 w 171"/>
                    <a:gd name="T107" fmla="*/ 140 h 150"/>
                    <a:gd name="T108" fmla="*/ 0 w 171"/>
                    <a:gd name="T109" fmla="*/ 149 h 1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1"/>
                    <a:gd name="T166" fmla="*/ 0 h 150"/>
                    <a:gd name="T167" fmla="*/ 171 w 171"/>
                    <a:gd name="T168" fmla="*/ 150 h 1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1" h="150">
                      <a:moveTo>
                        <a:pt x="0" y="149"/>
                      </a:moveTo>
                      <a:lnTo>
                        <a:pt x="2" y="148"/>
                      </a:lnTo>
                      <a:lnTo>
                        <a:pt x="8" y="144"/>
                      </a:lnTo>
                      <a:lnTo>
                        <a:pt x="16" y="139"/>
                      </a:lnTo>
                      <a:lnTo>
                        <a:pt x="26" y="131"/>
                      </a:lnTo>
                      <a:lnTo>
                        <a:pt x="35" y="123"/>
                      </a:lnTo>
                      <a:lnTo>
                        <a:pt x="44" y="114"/>
                      </a:lnTo>
                      <a:lnTo>
                        <a:pt x="53" y="105"/>
                      </a:lnTo>
                      <a:lnTo>
                        <a:pt x="61" y="95"/>
                      </a:lnTo>
                      <a:lnTo>
                        <a:pt x="66" y="84"/>
                      </a:lnTo>
                      <a:lnTo>
                        <a:pt x="68" y="75"/>
                      </a:lnTo>
                      <a:lnTo>
                        <a:pt x="68" y="69"/>
                      </a:lnTo>
                      <a:lnTo>
                        <a:pt x="67" y="62"/>
                      </a:lnTo>
                      <a:lnTo>
                        <a:pt x="66" y="57"/>
                      </a:lnTo>
                      <a:lnTo>
                        <a:pt x="65" y="52"/>
                      </a:lnTo>
                      <a:lnTo>
                        <a:pt x="63" y="47"/>
                      </a:lnTo>
                      <a:lnTo>
                        <a:pt x="62" y="43"/>
                      </a:lnTo>
                      <a:lnTo>
                        <a:pt x="60" y="39"/>
                      </a:lnTo>
                      <a:lnTo>
                        <a:pt x="57" y="35"/>
                      </a:lnTo>
                      <a:lnTo>
                        <a:pt x="54" y="33"/>
                      </a:lnTo>
                      <a:lnTo>
                        <a:pt x="52" y="30"/>
                      </a:lnTo>
                      <a:lnTo>
                        <a:pt x="51" y="30"/>
                      </a:lnTo>
                      <a:lnTo>
                        <a:pt x="49" y="29"/>
                      </a:lnTo>
                      <a:lnTo>
                        <a:pt x="46" y="28"/>
                      </a:lnTo>
                      <a:lnTo>
                        <a:pt x="43" y="26"/>
                      </a:lnTo>
                      <a:lnTo>
                        <a:pt x="39" y="26"/>
                      </a:lnTo>
                      <a:lnTo>
                        <a:pt x="35" y="24"/>
                      </a:lnTo>
                      <a:lnTo>
                        <a:pt x="29" y="24"/>
                      </a:lnTo>
                      <a:lnTo>
                        <a:pt x="25" y="22"/>
                      </a:lnTo>
                      <a:lnTo>
                        <a:pt x="19" y="22"/>
                      </a:lnTo>
                      <a:lnTo>
                        <a:pt x="14" y="22"/>
                      </a:lnTo>
                      <a:lnTo>
                        <a:pt x="15" y="22"/>
                      </a:lnTo>
                      <a:lnTo>
                        <a:pt x="17" y="23"/>
                      </a:lnTo>
                      <a:lnTo>
                        <a:pt x="22" y="24"/>
                      </a:lnTo>
                      <a:lnTo>
                        <a:pt x="26" y="24"/>
                      </a:lnTo>
                      <a:lnTo>
                        <a:pt x="33" y="24"/>
                      </a:lnTo>
                      <a:lnTo>
                        <a:pt x="39" y="22"/>
                      </a:lnTo>
                      <a:lnTo>
                        <a:pt x="46" y="19"/>
                      </a:lnTo>
                      <a:lnTo>
                        <a:pt x="52" y="15"/>
                      </a:lnTo>
                      <a:lnTo>
                        <a:pt x="57" y="8"/>
                      </a:lnTo>
                      <a:lnTo>
                        <a:pt x="63" y="0"/>
                      </a:lnTo>
                      <a:lnTo>
                        <a:pt x="62" y="0"/>
                      </a:lnTo>
                      <a:lnTo>
                        <a:pt x="62" y="1"/>
                      </a:lnTo>
                      <a:lnTo>
                        <a:pt x="61" y="5"/>
                      </a:lnTo>
                      <a:lnTo>
                        <a:pt x="60" y="8"/>
                      </a:lnTo>
                      <a:lnTo>
                        <a:pt x="59" y="12"/>
                      </a:lnTo>
                      <a:lnTo>
                        <a:pt x="58" y="17"/>
                      </a:lnTo>
                      <a:lnTo>
                        <a:pt x="59" y="23"/>
                      </a:lnTo>
                      <a:lnTo>
                        <a:pt x="60" y="28"/>
                      </a:lnTo>
                      <a:lnTo>
                        <a:pt x="62" y="34"/>
                      </a:lnTo>
                      <a:lnTo>
                        <a:pt x="65" y="40"/>
                      </a:lnTo>
                      <a:lnTo>
                        <a:pt x="69" y="44"/>
                      </a:lnTo>
                      <a:lnTo>
                        <a:pt x="72" y="49"/>
                      </a:lnTo>
                      <a:lnTo>
                        <a:pt x="76" y="52"/>
                      </a:lnTo>
                      <a:lnTo>
                        <a:pt x="80" y="55"/>
                      </a:lnTo>
                      <a:lnTo>
                        <a:pt x="83" y="56"/>
                      </a:lnTo>
                      <a:lnTo>
                        <a:pt x="88" y="57"/>
                      </a:lnTo>
                      <a:lnTo>
                        <a:pt x="93" y="57"/>
                      </a:lnTo>
                      <a:lnTo>
                        <a:pt x="98" y="55"/>
                      </a:lnTo>
                      <a:lnTo>
                        <a:pt x="106" y="54"/>
                      </a:lnTo>
                      <a:lnTo>
                        <a:pt x="115" y="52"/>
                      </a:lnTo>
                      <a:lnTo>
                        <a:pt x="121" y="50"/>
                      </a:lnTo>
                      <a:lnTo>
                        <a:pt x="128" y="50"/>
                      </a:lnTo>
                      <a:lnTo>
                        <a:pt x="135" y="51"/>
                      </a:lnTo>
                      <a:lnTo>
                        <a:pt x="143" y="52"/>
                      </a:lnTo>
                      <a:lnTo>
                        <a:pt x="150" y="55"/>
                      </a:lnTo>
                      <a:lnTo>
                        <a:pt x="157" y="57"/>
                      </a:lnTo>
                      <a:lnTo>
                        <a:pt x="161" y="59"/>
                      </a:lnTo>
                      <a:lnTo>
                        <a:pt x="166" y="61"/>
                      </a:lnTo>
                      <a:lnTo>
                        <a:pt x="169" y="62"/>
                      </a:lnTo>
                      <a:lnTo>
                        <a:pt x="170" y="63"/>
                      </a:lnTo>
                      <a:lnTo>
                        <a:pt x="169" y="62"/>
                      </a:lnTo>
                      <a:lnTo>
                        <a:pt x="166" y="61"/>
                      </a:lnTo>
                      <a:lnTo>
                        <a:pt x="161" y="61"/>
                      </a:lnTo>
                      <a:lnTo>
                        <a:pt x="154" y="59"/>
                      </a:lnTo>
                      <a:lnTo>
                        <a:pt x="148" y="58"/>
                      </a:lnTo>
                      <a:lnTo>
                        <a:pt x="140" y="57"/>
                      </a:lnTo>
                      <a:lnTo>
                        <a:pt x="133" y="55"/>
                      </a:lnTo>
                      <a:lnTo>
                        <a:pt x="125" y="55"/>
                      </a:lnTo>
                      <a:lnTo>
                        <a:pt x="118" y="55"/>
                      </a:lnTo>
                      <a:lnTo>
                        <a:pt x="112" y="57"/>
                      </a:lnTo>
                      <a:lnTo>
                        <a:pt x="107" y="58"/>
                      </a:lnTo>
                      <a:lnTo>
                        <a:pt x="102" y="61"/>
                      </a:lnTo>
                      <a:lnTo>
                        <a:pt x="98" y="62"/>
                      </a:lnTo>
                      <a:lnTo>
                        <a:pt x="93" y="64"/>
                      </a:lnTo>
                      <a:lnTo>
                        <a:pt x="89" y="66"/>
                      </a:lnTo>
                      <a:lnTo>
                        <a:pt x="86" y="69"/>
                      </a:lnTo>
                      <a:lnTo>
                        <a:pt x="83" y="71"/>
                      </a:lnTo>
                      <a:lnTo>
                        <a:pt x="80" y="74"/>
                      </a:lnTo>
                      <a:lnTo>
                        <a:pt x="79" y="77"/>
                      </a:lnTo>
                      <a:lnTo>
                        <a:pt x="77" y="80"/>
                      </a:lnTo>
                      <a:lnTo>
                        <a:pt x="75" y="84"/>
                      </a:lnTo>
                      <a:lnTo>
                        <a:pt x="71" y="90"/>
                      </a:lnTo>
                      <a:lnTo>
                        <a:pt x="67" y="97"/>
                      </a:lnTo>
                      <a:lnTo>
                        <a:pt x="62" y="106"/>
                      </a:lnTo>
                      <a:lnTo>
                        <a:pt x="54" y="115"/>
                      </a:lnTo>
                      <a:lnTo>
                        <a:pt x="46" y="124"/>
                      </a:lnTo>
                      <a:lnTo>
                        <a:pt x="36" y="132"/>
                      </a:lnTo>
                      <a:lnTo>
                        <a:pt x="26" y="140"/>
                      </a:lnTo>
                      <a:lnTo>
                        <a:pt x="13" y="146"/>
                      </a:lnTo>
                      <a:lnTo>
                        <a:pt x="0" y="149"/>
                      </a:lnTo>
                    </a:path>
                  </a:pathLst>
                </a:custGeom>
                <a:solidFill>
                  <a:srgbClr val="CD2417"/>
                </a:solidFill>
                <a:ln w="12700" cap="rnd">
                  <a:solidFill>
                    <a:srgbClr val="CD2417"/>
                  </a:solidFill>
                  <a:round/>
                  <a:headEnd/>
                  <a:tailEnd/>
                </a:ln>
              </p:spPr>
              <p:txBody>
                <a:bodyPr/>
                <a:lstStyle/>
                <a:p>
                  <a:endParaRPr lang="en-US"/>
                </a:p>
              </p:txBody>
            </p:sp>
            <p:sp>
              <p:nvSpPr>
                <p:cNvPr id="84857" name="Freeform 889"/>
                <p:cNvSpPr>
                  <a:spLocks noChangeAspect="1"/>
                </p:cNvSpPr>
                <p:nvPr/>
              </p:nvSpPr>
              <p:spPr bwMode="auto">
                <a:xfrm>
                  <a:off x="1426" y="1748"/>
                  <a:ext cx="43" cy="41"/>
                </a:xfrm>
                <a:custGeom>
                  <a:avLst/>
                  <a:gdLst>
                    <a:gd name="T0" fmla="*/ 42 w 43"/>
                    <a:gd name="T1" fmla="*/ 40 h 41"/>
                    <a:gd name="T2" fmla="*/ 37 w 43"/>
                    <a:gd name="T3" fmla="*/ 37 h 41"/>
                    <a:gd name="T4" fmla="*/ 33 w 43"/>
                    <a:gd name="T5" fmla="*/ 33 h 41"/>
                    <a:gd name="T6" fmla="*/ 29 w 43"/>
                    <a:gd name="T7" fmla="*/ 29 h 41"/>
                    <a:gd name="T8" fmla="*/ 25 w 43"/>
                    <a:gd name="T9" fmla="*/ 24 h 41"/>
                    <a:gd name="T10" fmla="*/ 21 w 43"/>
                    <a:gd name="T11" fmla="*/ 20 h 41"/>
                    <a:gd name="T12" fmla="*/ 16 w 43"/>
                    <a:gd name="T13" fmla="*/ 14 h 41"/>
                    <a:gd name="T14" fmla="*/ 13 w 43"/>
                    <a:gd name="T15" fmla="*/ 10 h 41"/>
                    <a:gd name="T16" fmla="*/ 8 w 43"/>
                    <a:gd name="T17" fmla="*/ 5 h 41"/>
                    <a:gd name="T18" fmla="*/ 4 w 43"/>
                    <a:gd name="T19" fmla="*/ 2 h 41"/>
                    <a:gd name="T20" fmla="*/ 0 w 43"/>
                    <a:gd name="T21" fmla="*/ 0 h 41"/>
                    <a:gd name="T22" fmla="*/ 0 w 43"/>
                    <a:gd name="T23" fmla="*/ 0 h 41"/>
                    <a:gd name="T24" fmla="*/ 6 w 43"/>
                    <a:gd name="T25" fmla="*/ 0 h 41"/>
                    <a:gd name="T26" fmla="*/ 11 w 43"/>
                    <a:gd name="T27" fmla="*/ 2 h 41"/>
                    <a:gd name="T28" fmla="*/ 16 w 43"/>
                    <a:gd name="T29" fmla="*/ 5 h 41"/>
                    <a:gd name="T30" fmla="*/ 22 w 43"/>
                    <a:gd name="T31" fmla="*/ 8 h 41"/>
                    <a:gd name="T32" fmla="*/ 26 w 43"/>
                    <a:gd name="T33" fmla="*/ 11 h 41"/>
                    <a:gd name="T34" fmla="*/ 30 w 43"/>
                    <a:gd name="T35" fmla="*/ 16 h 41"/>
                    <a:gd name="T36" fmla="*/ 34 w 43"/>
                    <a:gd name="T37" fmla="*/ 21 h 41"/>
                    <a:gd name="T38" fmla="*/ 37 w 43"/>
                    <a:gd name="T39" fmla="*/ 27 h 41"/>
                    <a:gd name="T40" fmla="*/ 40 w 43"/>
                    <a:gd name="T41" fmla="*/ 33 h 41"/>
                    <a:gd name="T42" fmla="*/ 42 w 43"/>
                    <a:gd name="T43" fmla="*/ 40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41"/>
                    <a:gd name="T68" fmla="*/ 43 w 43"/>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41">
                      <a:moveTo>
                        <a:pt x="42" y="40"/>
                      </a:moveTo>
                      <a:lnTo>
                        <a:pt x="37" y="37"/>
                      </a:lnTo>
                      <a:lnTo>
                        <a:pt x="33" y="33"/>
                      </a:lnTo>
                      <a:lnTo>
                        <a:pt x="29" y="29"/>
                      </a:lnTo>
                      <a:lnTo>
                        <a:pt x="25" y="24"/>
                      </a:lnTo>
                      <a:lnTo>
                        <a:pt x="21" y="20"/>
                      </a:lnTo>
                      <a:lnTo>
                        <a:pt x="16" y="14"/>
                      </a:lnTo>
                      <a:lnTo>
                        <a:pt x="13" y="10"/>
                      </a:lnTo>
                      <a:lnTo>
                        <a:pt x="8" y="5"/>
                      </a:lnTo>
                      <a:lnTo>
                        <a:pt x="4" y="2"/>
                      </a:lnTo>
                      <a:lnTo>
                        <a:pt x="0" y="0"/>
                      </a:lnTo>
                      <a:lnTo>
                        <a:pt x="6" y="0"/>
                      </a:lnTo>
                      <a:lnTo>
                        <a:pt x="11" y="2"/>
                      </a:lnTo>
                      <a:lnTo>
                        <a:pt x="16" y="5"/>
                      </a:lnTo>
                      <a:lnTo>
                        <a:pt x="22" y="8"/>
                      </a:lnTo>
                      <a:lnTo>
                        <a:pt x="26" y="11"/>
                      </a:lnTo>
                      <a:lnTo>
                        <a:pt x="30" y="16"/>
                      </a:lnTo>
                      <a:lnTo>
                        <a:pt x="34" y="21"/>
                      </a:lnTo>
                      <a:lnTo>
                        <a:pt x="37" y="27"/>
                      </a:lnTo>
                      <a:lnTo>
                        <a:pt x="40" y="33"/>
                      </a:lnTo>
                      <a:lnTo>
                        <a:pt x="42" y="40"/>
                      </a:lnTo>
                    </a:path>
                  </a:pathLst>
                </a:custGeom>
                <a:solidFill>
                  <a:srgbClr val="FFFFFF"/>
                </a:solidFill>
                <a:ln w="12700" cap="rnd">
                  <a:solidFill>
                    <a:srgbClr val="000000"/>
                  </a:solidFill>
                  <a:round/>
                  <a:headEnd/>
                  <a:tailEnd/>
                </a:ln>
              </p:spPr>
              <p:txBody>
                <a:bodyPr/>
                <a:lstStyle/>
                <a:p>
                  <a:endParaRPr lang="en-US"/>
                </a:p>
              </p:txBody>
            </p:sp>
            <p:sp>
              <p:nvSpPr>
                <p:cNvPr id="84858" name="Freeform 890"/>
                <p:cNvSpPr>
                  <a:spLocks noChangeAspect="1"/>
                </p:cNvSpPr>
                <p:nvPr/>
              </p:nvSpPr>
              <p:spPr bwMode="auto">
                <a:xfrm>
                  <a:off x="1281" y="1668"/>
                  <a:ext cx="41" cy="38"/>
                </a:xfrm>
                <a:custGeom>
                  <a:avLst/>
                  <a:gdLst>
                    <a:gd name="T0" fmla="*/ 40 w 41"/>
                    <a:gd name="T1" fmla="*/ 0 h 38"/>
                    <a:gd name="T2" fmla="*/ 33 w 41"/>
                    <a:gd name="T3" fmla="*/ 2 h 38"/>
                    <a:gd name="T4" fmla="*/ 28 w 41"/>
                    <a:gd name="T5" fmla="*/ 6 h 38"/>
                    <a:gd name="T6" fmla="*/ 22 w 41"/>
                    <a:gd name="T7" fmla="*/ 10 h 38"/>
                    <a:gd name="T8" fmla="*/ 19 w 41"/>
                    <a:gd name="T9" fmla="*/ 15 h 38"/>
                    <a:gd name="T10" fmla="*/ 16 w 41"/>
                    <a:gd name="T11" fmla="*/ 19 h 38"/>
                    <a:gd name="T12" fmla="*/ 12 w 41"/>
                    <a:gd name="T13" fmla="*/ 24 h 38"/>
                    <a:gd name="T14" fmla="*/ 10 w 41"/>
                    <a:gd name="T15" fmla="*/ 27 h 38"/>
                    <a:gd name="T16" fmla="*/ 7 w 41"/>
                    <a:gd name="T17" fmla="*/ 31 h 38"/>
                    <a:gd name="T18" fmla="*/ 3 w 41"/>
                    <a:gd name="T19" fmla="*/ 34 h 38"/>
                    <a:gd name="T20" fmla="*/ 0 w 41"/>
                    <a:gd name="T21" fmla="*/ 37 h 38"/>
                    <a:gd name="T22" fmla="*/ 0 w 41"/>
                    <a:gd name="T23" fmla="*/ 37 h 38"/>
                    <a:gd name="T24" fmla="*/ 0 w 41"/>
                    <a:gd name="T25" fmla="*/ 31 h 38"/>
                    <a:gd name="T26" fmla="*/ 1 w 41"/>
                    <a:gd name="T27" fmla="*/ 27 h 38"/>
                    <a:gd name="T28" fmla="*/ 3 w 41"/>
                    <a:gd name="T29" fmla="*/ 21 h 38"/>
                    <a:gd name="T30" fmla="*/ 7 w 41"/>
                    <a:gd name="T31" fmla="*/ 17 h 38"/>
                    <a:gd name="T32" fmla="*/ 10 w 41"/>
                    <a:gd name="T33" fmla="*/ 11 h 38"/>
                    <a:gd name="T34" fmla="*/ 15 w 41"/>
                    <a:gd name="T35" fmla="*/ 8 h 38"/>
                    <a:gd name="T36" fmla="*/ 20 w 41"/>
                    <a:gd name="T37" fmla="*/ 3 h 38"/>
                    <a:gd name="T38" fmla="*/ 26 w 41"/>
                    <a:gd name="T39" fmla="*/ 1 h 38"/>
                    <a:gd name="T40" fmla="*/ 32 w 41"/>
                    <a:gd name="T41" fmla="*/ 0 h 38"/>
                    <a:gd name="T42" fmla="*/ 40 w 41"/>
                    <a:gd name="T43" fmla="*/ 0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38"/>
                    <a:gd name="T68" fmla="*/ 41 w 41"/>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38">
                      <a:moveTo>
                        <a:pt x="40" y="0"/>
                      </a:moveTo>
                      <a:lnTo>
                        <a:pt x="33" y="2"/>
                      </a:lnTo>
                      <a:lnTo>
                        <a:pt x="28" y="6"/>
                      </a:lnTo>
                      <a:lnTo>
                        <a:pt x="22" y="10"/>
                      </a:lnTo>
                      <a:lnTo>
                        <a:pt x="19" y="15"/>
                      </a:lnTo>
                      <a:lnTo>
                        <a:pt x="16" y="19"/>
                      </a:lnTo>
                      <a:lnTo>
                        <a:pt x="12" y="24"/>
                      </a:lnTo>
                      <a:lnTo>
                        <a:pt x="10" y="27"/>
                      </a:lnTo>
                      <a:lnTo>
                        <a:pt x="7" y="31"/>
                      </a:lnTo>
                      <a:lnTo>
                        <a:pt x="3" y="34"/>
                      </a:lnTo>
                      <a:lnTo>
                        <a:pt x="0" y="37"/>
                      </a:lnTo>
                      <a:lnTo>
                        <a:pt x="0" y="31"/>
                      </a:lnTo>
                      <a:lnTo>
                        <a:pt x="1" y="27"/>
                      </a:lnTo>
                      <a:lnTo>
                        <a:pt x="3" y="21"/>
                      </a:lnTo>
                      <a:lnTo>
                        <a:pt x="7" y="17"/>
                      </a:lnTo>
                      <a:lnTo>
                        <a:pt x="10" y="11"/>
                      </a:lnTo>
                      <a:lnTo>
                        <a:pt x="15" y="8"/>
                      </a:lnTo>
                      <a:lnTo>
                        <a:pt x="20" y="3"/>
                      </a:lnTo>
                      <a:lnTo>
                        <a:pt x="26" y="1"/>
                      </a:lnTo>
                      <a:lnTo>
                        <a:pt x="32" y="0"/>
                      </a:lnTo>
                      <a:lnTo>
                        <a:pt x="40" y="0"/>
                      </a:lnTo>
                    </a:path>
                  </a:pathLst>
                </a:custGeom>
                <a:solidFill>
                  <a:srgbClr val="FFFFFF"/>
                </a:solidFill>
                <a:ln w="12700" cap="rnd">
                  <a:solidFill>
                    <a:srgbClr val="000000"/>
                  </a:solidFill>
                  <a:round/>
                  <a:headEnd/>
                  <a:tailEnd/>
                </a:ln>
              </p:spPr>
              <p:txBody>
                <a:bodyPr/>
                <a:lstStyle/>
                <a:p>
                  <a:endParaRPr lang="en-US"/>
                </a:p>
              </p:txBody>
            </p:sp>
            <p:sp>
              <p:nvSpPr>
                <p:cNvPr id="84859" name="Freeform 891"/>
                <p:cNvSpPr>
                  <a:spLocks noChangeAspect="1"/>
                </p:cNvSpPr>
                <p:nvPr/>
              </p:nvSpPr>
              <p:spPr bwMode="auto">
                <a:xfrm>
                  <a:off x="1258" y="1692"/>
                  <a:ext cx="18" cy="17"/>
                </a:xfrm>
                <a:custGeom>
                  <a:avLst/>
                  <a:gdLst>
                    <a:gd name="T0" fmla="*/ 17 w 18"/>
                    <a:gd name="T1" fmla="*/ 0 h 17"/>
                    <a:gd name="T2" fmla="*/ 16 w 18"/>
                    <a:gd name="T3" fmla="*/ 3 h 17"/>
                    <a:gd name="T4" fmla="*/ 15 w 18"/>
                    <a:gd name="T5" fmla="*/ 7 h 17"/>
                    <a:gd name="T6" fmla="*/ 14 w 18"/>
                    <a:gd name="T7" fmla="*/ 9 h 17"/>
                    <a:gd name="T8" fmla="*/ 12 w 18"/>
                    <a:gd name="T9" fmla="*/ 11 h 17"/>
                    <a:gd name="T10" fmla="*/ 11 w 18"/>
                    <a:gd name="T11" fmla="*/ 13 h 17"/>
                    <a:gd name="T12" fmla="*/ 9 w 18"/>
                    <a:gd name="T13" fmla="*/ 14 h 17"/>
                    <a:gd name="T14" fmla="*/ 8 w 18"/>
                    <a:gd name="T15" fmla="*/ 16 h 17"/>
                    <a:gd name="T16" fmla="*/ 6 w 18"/>
                    <a:gd name="T17" fmla="*/ 16 h 17"/>
                    <a:gd name="T18" fmla="*/ 3 w 18"/>
                    <a:gd name="T19" fmla="*/ 16 h 17"/>
                    <a:gd name="T20" fmla="*/ 0 w 18"/>
                    <a:gd name="T21" fmla="*/ 16 h 17"/>
                    <a:gd name="T22" fmla="*/ 0 w 18"/>
                    <a:gd name="T23" fmla="*/ 16 h 17"/>
                    <a:gd name="T24" fmla="*/ 0 w 18"/>
                    <a:gd name="T25" fmla="*/ 14 h 17"/>
                    <a:gd name="T26" fmla="*/ 2 w 18"/>
                    <a:gd name="T27" fmla="*/ 12 h 17"/>
                    <a:gd name="T28" fmla="*/ 3 w 18"/>
                    <a:gd name="T29" fmla="*/ 10 h 17"/>
                    <a:gd name="T30" fmla="*/ 5 w 18"/>
                    <a:gd name="T31" fmla="*/ 8 h 17"/>
                    <a:gd name="T32" fmla="*/ 6 w 18"/>
                    <a:gd name="T33" fmla="*/ 7 h 17"/>
                    <a:gd name="T34" fmla="*/ 8 w 18"/>
                    <a:gd name="T35" fmla="*/ 5 h 17"/>
                    <a:gd name="T36" fmla="*/ 10 w 18"/>
                    <a:gd name="T37" fmla="*/ 3 h 17"/>
                    <a:gd name="T38" fmla="*/ 12 w 18"/>
                    <a:gd name="T39" fmla="*/ 3 h 17"/>
                    <a:gd name="T40" fmla="*/ 14 w 18"/>
                    <a:gd name="T41" fmla="*/ 1 h 17"/>
                    <a:gd name="T42" fmla="*/ 17 w 18"/>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17"/>
                    <a:gd name="T68" fmla="*/ 18 w 18"/>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17">
                      <a:moveTo>
                        <a:pt x="17" y="0"/>
                      </a:moveTo>
                      <a:lnTo>
                        <a:pt x="16" y="3"/>
                      </a:lnTo>
                      <a:lnTo>
                        <a:pt x="15" y="7"/>
                      </a:lnTo>
                      <a:lnTo>
                        <a:pt x="14" y="9"/>
                      </a:lnTo>
                      <a:lnTo>
                        <a:pt x="12" y="11"/>
                      </a:lnTo>
                      <a:lnTo>
                        <a:pt x="11" y="13"/>
                      </a:lnTo>
                      <a:lnTo>
                        <a:pt x="9" y="14"/>
                      </a:lnTo>
                      <a:lnTo>
                        <a:pt x="8" y="16"/>
                      </a:lnTo>
                      <a:lnTo>
                        <a:pt x="6" y="16"/>
                      </a:lnTo>
                      <a:lnTo>
                        <a:pt x="3" y="16"/>
                      </a:lnTo>
                      <a:lnTo>
                        <a:pt x="0" y="16"/>
                      </a:lnTo>
                      <a:lnTo>
                        <a:pt x="0" y="14"/>
                      </a:lnTo>
                      <a:lnTo>
                        <a:pt x="2" y="12"/>
                      </a:lnTo>
                      <a:lnTo>
                        <a:pt x="3" y="10"/>
                      </a:lnTo>
                      <a:lnTo>
                        <a:pt x="5" y="8"/>
                      </a:lnTo>
                      <a:lnTo>
                        <a:pt x="6" y="7"/>
                      </a:lnTo>
                      <a:lnTo>
                        <a:pt x="8" y="5"/>
                      </a:lnTo>
                      <a:lnTo>
                        <a:pt x="10" y="3"/>
                      </a:lnTo>
                      <a:lnTo>
                        <a:pt x="12" y="3"/>
                      </a:lnTo>
                      <a:lnTo>
                        <a:pt x="14" y="1"/>
                      </a:lnTo>
                      <a:lnTo>
                        <a:pt x="17" y="0"/>
                      </a:lnTo>
                    </a:path>
                  </a:pathLst>
                </a:custGeom>
                <a:solidFill>
                  <a:srgbClr val="FFFFFF"/>
                </a:solidFill>
                <a:ln w="12700" cap="rnd">
                  <a:solidFill>
                    <a:srgbClr val="000000"/>
                  </a:solidFill>
                  <a:round/>
                  <a:headEnd/>
                  <a:tailEnd/>
                </a:ln>
              </p:spPr>
              <p:txBody>
                <a:bodyPr/>
                <a:lstStyle/>
                <a:p>
                  <a:endParaRPr lang="en-US"/>
                </a:p>
              </p:txBody>
            </p:sp>
            <p:sp>
              <p:nvSpPr>
                <p:cNvPr id="84860" name="Freeform 892"/>
                <p:cNvSpPr>
                  <a:spLocks noChangeAspect="1"/>
                </p:cNvSpPr>
                <p:nvPr/>
              </p:nvSpPr>
              <p:spPr bwMode="auto">
                <a:xfrm>
                  <a:off x="906" y="2634"/>
                  <a:ext cx="236" cy="174"/>
                </a:xfrm>
                <a:custGeom>
                  <a:avLst/>
                  <a:gdLst>
                    <a:gd name="T0" fmla="*/ 8 w 236"/>
                    <a:gd name="T1" fmla="*/ 9 h 174"/>
                    <a:gd name="T2" fmla="*/ 6 w 236"/>
                    <a:gd name="T3" fmla="*/ 30 h 174"/>
                    <a:gd name="T4" fmla="*/ 10 w 236"/>
                    <a:gd name="T5" fmla="*/ 50 h 174"/>
                    <a:gd name="T6" fmla="*/ 21 w 236"/>
                    <a:gd name="T7" fmla="*/ 66 h 174"/>
                    <a:gd name="T8" fmla="*/ 38 w 236"/>
                    <a:gd name="T9" fmla="*/ 77 h 174"/>
                    <a:gd name="T10" fmla="*/ 49 w 236"/>
                    <a:gd name="T11" fmla="*/ 80 h 174"/>
                    <a:gd name="T12" fmla="*/ 67 w 236"/>
                    <a:gd name="T13" fmla="*/ 82 h 174"/>
                    <a:gd name="T14" fmla="*/ 86 w 236"/>
                    <a:gd name="T15" fmla="*/ 80 h 174"/>
                    <a:gd name="T16" fmla="*/ 103 w 236"/>
                    <a:gd name="T17" fmla="*/ 77 h 174"/>
                    <a:gd name="T18" fmla="*/ 120 w 236"/>
                    <a:gd name="T19" fmla="*/ 73 h 174"/>
                    <a:gd name="T20" fmla="*/ 138 w 236"/>
                    <a:gd name="T21" fmla="*/ 69 h 174"/>
                    <a:gd name="T22" fmla="*/ 148 w 236"/>
                    <a:gd name="T23" fmla="*/ 67 h 174"/>
                    <a:gd name="T24" fmla="*/ 167 w 236"/>
                    <a:gd name="T25" fmla="*/ 65 h 174"/>
                    <a:gd name="T26" fmla="*/ 186 w 236"/>
                    <a:gd name="T27" fmla="*/ 63 h 174"/>
                    <a:gd name="T28" fmla="*/ 206 w 236"/>
                    <a:gd name="T29" fmla="*/ 63 h 174"/>
                    <a:gd name="T30" fmla="*/ 224 w 236"/>
                    <a:gd name="T31" fmla="*/ 64 h 174"/>
                    <a:gd name="T32" fmla="*/ 235 w 236"/>
                    <a:gd name="T33" fmla="*/ 64 h 174"/>
                    <a:gd name="T34" fmla="*/ 225 w 236"/>
                    <a:gd name="T35" fmla="*/ 65 h 174"/>
                    <a:gd name="T36" fmla="*/ 203 w 236"/>
                    <a:gd name="T37" fmla="*/ 69 h 174"/>
                    <a:gd name="T38" fmla="*/ 175 w 236"/>
                    <a:gd name="T39" fmla="*/ 74 h 174"/>
                    <a:gd name="T40" fmla="*/ 147 w 236"/>
                    <a:gd name="T41" fmla="*/ 80 h 174"/>
                    <a:gd name="T42" fmla="*/ 126 w 236"/>
                    <a:gd name="T43" fmla="*/ 87 h 174"/>
                    <a:gd name="T44" fmla="*/ 117 w 236"/>
                    <a:gd name="T45" fmla="*/ 92 h 174"/>
                    <a:gd name="T46" fmla="*/ 98 w 236"/>
                    <a:gd name="T47" fmla="*/ 106 h 174"/>
                    <a:gd name="T48" fmla="*/ 79 w 236"/>
                    <a:gd name="T49" fmla="*/ 124 h 174"/>
                    <a:gd name="T50" fmla="*/ 63 w 236"/>
                    <a:gd name="T51" fmla="*/ 141 h 174"/>
                    <a:gd name="T52" fmla="*/ 52 w 236"/>
                    <a:gd name="T53" fmla="*/ 153 h 174"/>
                    <a:gd name="T54" fmla="*/ 50 w 236"/>
                    <a:gd name="T55" fmla="*/ 155 h 174"/>
                    <a:gd name="T56" fmla="*/ 46 w 236"/>
                    <a:gd name="T57" fmla="*/ 160 h 174"/>
                    <a:gd name="T58" fmla="*/ 43 w 236"/>
                    <a:gd name="T59" fmla="*/ 165 h 174"/>
                    <a:gd name="T60" fmla="*/ 37 w 236"/>
                    <a:gd name="T61" fmla="*/ 170 h 174"/>
                    <a:gd name="T62" fmla="*/ 32 w 236"/>
                    <a:gd name="T63" fmla="*/ 173 h 174"/>
                    <a:gd name="T64" fmla="*/ 27 w 236"/>
                    <a:gd name="T65" fmla="*/ 170 h 174"/>
                    <a:gd name="T66" fmla="*/ 26 w 236"/>
                    <a:gd name="T67" fmla="*/ 168 h 174"/>
                    <a:gd name="T68" fmla="*/ 26 w 236"/>
                    <a:gd name="T69" fmla="*/ 161 h 174"/>
                    <a:gd name="T70" fmla="*/ 28 w 236"/>
                    <a:gd name="T71" fmla="*/ 155 h 174"/>
                    <a:gd name="T72" fmla="*/ 32 w 236"/>
                    <a:gd name="T73" fmla="*/ 150 h 174"/>
                    <a:gd name="T74" fmla="*/ 35 w 236"/>
                    <a:gd name="T75" fmla="*/ 147 h 174"/>
                    <a:gd name="T76" fmla="*/ 36 w 236"/>
                    <a:gd name="T77" fmla="*/ 146 h 174"/>
                    <a:gd name="T78" fmla="*/ 38 w 236"/>
                    <a:gd name="T79" fmla="*/ 141 h 174"/>
                    <a:gd name="T80" fmla="*/ 46 w 236"/>
                    <a:gd name="T81" fmla="*/ 130 h 174"/>
                    <a:gd name="T82" fmla="*/ 57 w 236"/>
                    <a:gd name="T83" fmla="*/ 116 h 174"/>
                    <a:gd name="T84" fmla="*/ 69 w 236"/>
                    <a:gd name="T85" fmla="*/ 103 h 174"/>
                    <a:gd name="T86" fmla="*/ 79 w 236"/>
                    <a:gd name="T87" fmla="*/ 96 h 174"/>
                    <a:gd name="T88" fmla="*/ 78 w 236"/>
                    <a:gd name="T89" fmla="*/ 96 h 174"/>
                    <a:gd name="T90" fmla="*/ 73 w 236"/>
                    <a:gd name="T91" fmla="*/ 97 h 174"/>
                    <a:gd name="T92" fmla="*/ 65 w 236"/>
                    <a:gd name="T93" fmla="*/ 98 h 174"/>
                    <a:gd name="T94" fmla="*/ 54 w 236"/>
                    <a:gd name="T95" fmla="*/ 96 h 174"/>
                    <a:gd name="T96" fmla="*/ 43 w 236"/>
                    <a:gd name="T97" fmla="*/ 93 h 174"/>
                    <a:gd name="T98" fmla="*/ 36 w 236"/>
                    <a:gd name="T99" fmla="*/ 90 h 174"/>
                    <a:gd name="T100" fmla="*/ 9 w 236"/>
                    <a:gd name="T101" fmla="*/ 68 h 174"/>
                    <a:gd name="T102" fmla="*/ 0 w 236"/>
                    <a:gd name="T103" fmla="*/ 43 h 174"/>
                    <a:gd name="T104" fmla="*/ 1 w 236"/>
                    <a:gd name="T105" fmla="*/ 22 h 174"/>
                    <a:gd name="T106" fmla="*/ 8 w 236"/>
                    <a:gd name="T107" fmla="*/ 5 h 174"/>
                    <a:gd name="T108" fmla="*/ 11 w 236"/>
                    <a:gd name="T109" fmla="*/ 0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6"/>
                    <a:gd name="T166" fmla="*/ 0 h 174"/>
                    <a:gd name="T167" fmla="*/ 236 w 236"/>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6" h="174">
                      <a:moveTo>
                        <a:pt x="11" y="0"/>
                      </a:moveTo>
                      <a:lnTo>
                        <a:pt x="8" y="9"/>
                      </a:lnTo>
                      <a:lnTo>
                        <a:pt x="6" y="19"/>
                      </a:lnTo>
                      <a:lnTo>
                        <a:pt x="6" y="30"/>
                      </a:lnTo>
                      <a:lnTo>
                        <a:pt x="7" y="40"/>
                      </a:lnTo>
                      <a:lnTo>
                        <a:pt x="10" y="50"/>
                      </a:lnTo>
                      <a:lnTo>
                        <a:pt x="15" y="59"/>
                      </a:lnTo>
                      <a:lnTo>
                        <a:pt x="21" y="66"/>
                      </a:lnTo>
                      <a:lnTo>
                        <a:pt x="29" y="73"/>
                      </a:lnTo>
                      <a:lnTo>
                        <a:pt x="38" y="77"/>
                      </a:lnTo>
                      <a:lnTo>
                        <a:pt x="49" y="80"/>
                      </a:lnTo>
                      <a:lnTo>
                        <a:pt x="58" y="82"/>
                      </a:lnTo>
                      <a:lnTo>
                        <a:pt x="67" y="82"/>
                      </a:lnTo>
                      <a:lnTo>
                        <a:pt x="77" y="82"/>
                      </a:lnTo>
                      <a:lnTo>
                        <a:pt x="86" y="80"/>
                      </a:lnTo>
                      <a:lnTo>
                        <a:pt x="94" y="79"/>
                      </a:lnTo>
                      <a:lnTo>
                        <a:pt x="103" y="77"/>
                      </a:lnTo>
                      <a:lnTo>
                        <a:pt x="111" y="76"/>
                      </a:lnTo>
                      <a:lnTo>
                        <a:pt x="120" y="73"/>
                      </a:lnTo>
                      <a:lnTo>
                        <a:pt x="129" y="70"/>
                      </a:lnTo>
                      <a:lnTo>
                        <a:pt x="138" y="69"/>
                      </a:lnTo>
                      <a:lnTo>
                        <a:pt x="148" y="67"/>
                      </a:lnTo>
                      <a:lnTo>
                        <a:pt x="157" y="65"/>
                      </a:lnTo>
                      <a:lnTo>
                        <a:pt x="167" y="65"/>
                      </a:lnTo>
                      <a:lnTo>
                        <a:pt x="177" y="64"/>
                      </a:lnTo>
                      <a:lnTo>
                        <a:pt x="186" y="63"/>
                      </a:lnTo>
                      <a:lnTo>
                        <a:pt x="196" y="63"/>
                      </a:lnTo>
                      <a:lnTo>
                        <a:pt x="206" y="63"/>
                      </a:lnTo>
                      <a:lnTo>
                        <a:pt x="215" y="63"/>
                      </a:lnTo>
                      <a:lnTo>
                        <a:pt x="224" y="64"/>
                      </a:lnTo>
                      <a:lnTo>
                        <a:pt x="235" y="64"/>
                      </a:lnTo>
                      <a:lnTo>
                        <a:pt x="231" y="64"/>
                      </a:lnTo>
                      <a:lnTo>
                        <a:pt x="225" y="65"/>
                      </a:lnTo>
                      <a:lnTo>
                        <a:pt x="216" y="67"/>
                      </a:lnTo>
                      <a:lnTo>
                        <a:pt x="203" y="69"/>
                      </a:lnTo>
                      <a:lnTo>
                        <a:pt x="189" y="71"/>
                      </a:lnTo>
                      <a:lnTo>
                        <a:pt x="175" y="74"/>
                      </a:lnTo>
                      <a:lnTo>
                        <a:pt x="161" y="77"/>
                      </a:lnTo>
                      <a:lnTo>
                        <a:pt x="147" y="80"/>
                      </a:lnTo>
                      <a:lnTo>
                        <a:pt x="135" y="84"/>
                      </a:lnTo>
                      <a:lnTo>
                        <a:pt x="126" y="87"/>
                      </a:lnTo>
                      <a:lnTo>
                        <a:pt x="117" y="92"/>
                      </a:lnTo>
                      <a:lnTo>
                        <a:pt x="108" y="99"/>
                      </a:lnTo>
                      <a:lnTo>
                        <a:pt x="98" y="106"/>
                      </a:lnTo>
                      <a:lnTo>
                        <a:pt x="89" y="115"/>
                      </a:lnTo>
                      <a:lnTo>
                        <a:pt x="79" y="124"/>
                      </a:lnTo>
                      <a:lnTo>
                        <a:pt x="71" y="133"/>
                      </a:lnTo>
                      <a:lnTo>
                        <a:pt x="63" y="141"/>
                      </a:lnTo>
                      <a:lnTo>
                        <a:pt x="57" y="147"/>
                      </a:lnTo>
                      <a:lnTo>
                        <a:pt x="52" y="153"/>
                      </a:lnTo>
                      <a:lnTo>
                        <a:pt x="50" y="155"/>
                      </a:lnTo>
                      <a:lnTo>
                        <a:pt x="49" y="158"/>
                      </a:lnTo>
                      <a:lnTo>
                        <a:pt x="46" y="160"/>
                      </a:lnTo>
                      <a:lnTo>
                        <a:pt x="45" y="163"/>
                      </a:lnTo>
                      <a:lnTo>
                        <a:pt x="43" y="165"/>
                      </a:lnTo>
                      <a:lnTo>
                        <a:pt x="40" y="168"/>
                      </a:lnTo>
                      <a:lnTo>
                        <a:pt x="37" y="170"/>
                      </a:lnTo>
                      <a:lnTo>
                        <a:pt x="35" y="172"/>
                      </a:lnTo>
                      <a:lnTo>
                        <a:pt x="32" y="173"/>
                      </a:lnTo>
                      <a:lnTo>
                        <a:pt x="30" y="173"/>
                      </a:lnTo>
                      <a:lnTo>
                        <a:pt x="27" y="170"/>
                      </a:lnTo>
                      <a:lnTo>
                        <a:pt x="26" y="168"/>
                      </a:lnTo>
                      <a:lnTo>
                        <a:pt x="26" y="164"/>
                      </a:lnTo>
                      <a:lnTo>
                        <a:pt x="26" y="161"/>
                      </a:lnTo>
                      <a:lnTo>
                        <a:pt x="27" y="158"/>
                      </a:lnTo>
                      <a:lnTo>
                        <a:pt x="28" y="155"/>
                      </a:lnTo>
                      <a:lnTo>
                        <a:pt x="30" y="153"/>
                      </a:lnTo>
                      <a:lnTo>
                        <a:pt x="32" y="150"/>
                      </a:lnTo>
                      <a:lnTo>
                        <a:pt x="34" y="147"/>
                      </a:lnTo>
                      <a:lnTo>
                        <a:pt x="35" y="147"/>
                      </a:lnTo>
                      <a:lnTo>
                        <a:pt x="36" y="146"/>
                      </a:lnTo>
                      <a:lnTo>
                        <a:pt x="36" y="144"/>
                      </a:lnTo>
                      <a:lnTo>
                        <a:pt x="38" y="141"/>
                      </a:lnTo>
                      <a:lnTo>
                        <a:pt x="42" y="136"/>
                      </a:lnTo>
                      <a:lnTo>
                        <a:pt x="46" y="130"/>
                      </a:lnTo>
                      <a:lnTo>
                        <a:pt x="52" y="123"/>
                      </a:lnTo>
                      <a:lnTo>
                        <a:pt x="57" y="116"/>
                      </a:lnTo>
                      <a:lnTo>
                        <a:pt x="63" y="110"/>
                      </a:lnTo>
                      <a:lnTo>
                        <a:pt x="69" y="103"/>
                      </a:lnTo>
                      <a:lnTo>
                        <a:pt x="74" y="99"/>
                      </a:lnTo>
                      <a:lnTo>
                        <a:pt x="79" y="96"/>
                      </a:lnTo>
                      <a:lnTo>
                        <a:pt x="78" y="96"/>
                      </a:lnTo>
                      <a:lnTo>
                        <a:pt x="76" y="97"/>
                      </a:lnTo>
                      <a:lnTo>
                        <a:pt x="73" y="97"/>
                      </a:lnTo>
                      <a:lnTo>
                        <a:pt x="70" y="97"/>
                      </a:lnTo>
                      <a:lnTo>
                        <a:pt x="65" y="98"/>
                      </a:lnTo>
                      <a:lnTo>
                        <a:pt x="60" y="97"/>
                      </a:lnTo>
                      <a:lnTo>
                        <a:pt x="54" y="96"/>
                      </a:lnTo>
                      <a:lnTo>
                        <a:pt x="49" y="95"/>
                      </a:lnTo>
                      <a:lnTo>
                        <a:pt x="43" y="93"/>
                      </a:lnTo>
                      <a:lnTo>
                        <a:pt x="36" y="90"/>
                      </a:lnTo>
                      <a:lnTo>
                        <a:pt x="20" y="79"/>
                      </a:lnTo>
                      <a:lnTo>
                        <a:pt x="9" y="68"/>
                      </a:lnTo>
                      <a:lnTo>
                        <a:pt x="2" y="56"/>
                      </a:lnTo>
                      <a:lnTo>
                        <a:pt x="0" y="43"/>
                      </a:lnTo>
                      <a:lnTo>
                        <a:pt x="0" y="32"/>
                      </a:lnTo>
                      <a:lnTo>
                        <a:pt x="1" y="22"/>
                      </a:lnTo>
                      <a:lnTo>
                        <a:pt x="4" y="12"/>
                      </a:lnTo>
                      <a:lnTo>
                        <a:pt x="8" y="5"/>
                      </a:lnTo>
                      <a:lnTo>
                        <a:pt x="10" y="0"/>
                      </a:lnTo>
                      <a:lnTo>
                        <a:pt x="11" y="0"/>
                      </a:lnTo>
                    </a:path>
                  </a:pathLst>
                </a:custGeom>
                <a:solidFill>
                  <a:srgbClr val="B20F21"/>
                </a:solidFill>
                <a:ln w="12700" cap="rnd">
                  <a:solidFill>
                    <a:srgbClr val="CD2417"/>
                  </a:solidFill>
                  <a:round/>
                  <a:headEnd/>
                  <a:tailEnd/>
                </a:ln>
              </p:spPr>
              <p:txBody>
                <a:bodyPr/>
                <a:lstStyle/>
                <a:p>
                  <a:endParaRPr lang="en-US"/>
                </a:p>
              </p:txBody>
            </p:sp>
            <p:sp>
              <p:nvSpPr>
                <p:cNvPr id="84861" name="Freeform 893"/>
                <p:cNvSpPr>
                  <a:spLocks noChangeAspect="1"/>
                </p:cNvSpPr>
                <p:nvPr/>
              </p:nvSpPr>
              <p:spPr bwMode="auto">
                <a:xfrm>
                  <a:off x="946" y="2707"/>
                  <a:ext cx="118" cy="82"/>
                </a:xfrm>
                <a:custGeom>
                  <a:avLst/>
                  <a:gdLst>
                    <a:gd name="T0" fmla="*/ 115 w 118"/>
                    <a:gd name="T1" fmla="*/ 0 h 82"/>
                    <a:gd name="T2" fmla="*/ 108 w 118"/>
                    <a:gd name="T3" fmla="*/ 2 h 82"/>
                    <a:gd name="T4" fmla="*/ 95 w 118"/>
                    <a:gd name="T5" fmla="*/ 6 h 82"/>
                    <a:gd name="T6" fmla="*/ 82 w 118"/>
                    <a:gd name="T7" fmla="*/ 10 h 82"/>
                    <a:gd name="T8" fmla="*/ 71 w 118"/>
                    <a:gd name="T9" fmla="*/ 15 h 82"/>
                    <a:gd name="T10" fmla="*/ 66 w 118"/>
                    <a:gd name="T11" fmla="*/ 18 h 82"/>
                    <a:gd name="T12" fmla="*/ 56 w 118"/>
                    <a:gd name="T13" fmla="*/ 26 h 82"/>
                    <a:gd name="T14" fmla="*/ 39 w 118"/>
                    <a:gd name="T15" fmla="*/ 40 h 82"/>
                    <a:gd name="T16" fmla="*/ 22 w 118"/>
                    <a:gd name="T17" fmla="*/ 57 h 82"/>
                    <a:gd name="T18" fmla="*/ 9 w 118"/>
                    <a:gd name="T19" fmla="*/ 71 h 82"/>
                    <a:gd name="T20" fmla="*/ 0 w 118"/>
                    <a:gd name="T21" fmla="*/ 81 h 82"/>
                    <a:gd name="T22" fmla="*/ 1 w 118"/>
                    <a:gd name="T23" fmla="*/ 79 h 82"/>
                    <a:gd name="T24" fmla="*/ 8 w 118"/>
                    <a:gd name="T25" fmla="*/ 70 h 82"/>
                    <a:gd name="T26" fmla="*/ 17 w 118"/>
                    <a:gd name="T27" fmla="*/ 58 h 82"/>
                    <a:gd name="T28" fmla="*/ 29 w 118"/>
                    <a:gd name="T29" fmla="*/ 43 h 82"/>
                    <a:gd name="T30" fmla="*/ 40 w 118"/>
                    <a:gd name="T31" fmla="*/ 31 h 82"/>
                    <a:gd name="T32" fmla="*/ 45 w 118"/>
                    <a:gd name="T33" fmla="*/ 28 h 82"/>
                    <a:gd name="T34" fmla="*/ 50 w 118"/>
                    <a:gd name="T35" fmla="*/ 23 h 82"/>
                    <a:gd name="T36" fmla="*/ 48 w 118"/>
                    <a:gd name="T37" fmla="*/ 20 h 82"/>
                    <a:gd name="T38" fmla="*/ 44 w 118"/>
                    <a:gd name="T39" fmla="*/ 20 h 82"/>
                    <a:gd name="T40" fmla="*/ 39 w 118"/>
                    <a:gd name="T41" fmla="*/ 20 h 82"/>
                    <a:gd name="T42" fmla="*/ 37 w 118"/>
                    <a:gd name="T43" fmla="*/ 20 h 82"/>
                    <a:gd name="T44" fmla="*/ 34 w 118"/>
                    <a:gd name="T45" fmla="*/ 20 h 82"/>
                    <a:gd name="T46" fmla="*/ 27 w 118"/>
                    <a:gd name="T47" fmla="*/ 19 h 82"/>
                    <a:gd name="T48" fmla="*/ 18 w 118"/>
                    <a:gd name="T49" fmla="*/ 17 h 82"/>
                    <a:gd name="T50" fmla="*/ 10 w 118"/>
                    <a:gd name="T51" fmla="*/ 15 h 82"/>
                    <a:gd name="T52" fmla="*/ 3 w 118"/>
                    <a:gd name="T53" fmla="*/ 13 h 82"/>
                    <a:gd name="T54" fmla="*/ 1 w 118"/>
                    <a:gd name="T55" fmla="*/ 12 h 82"/>
                    <a:gd name="T56" fmla="*/ 6 w 118"/>
                    <a:gd name="T57" fmla="*/ 12 h 82"/>
                    <a:gd name="T58" fmla="*/ 18 w 118"/>
                    <a:gd name="T59" fmla="*/ 13 h 82"/>
                    <a:gd name="T60" fmla="*/ 33 w 118"/>
                    <a:gd name="T61" fmla="*/ 13 h 82"/>
                    <a:gd name="T62" fmla="*/ 47 w 118"/>
                    <a:gd name="T63" fmla="*/ 13 h 82"/>
                    <a:gd name="T64" fmla="*/ 58 w 118"/>
                    <a:gd name="T65" fmla="*/ 11 h 82"/>
                    <a:gd name="T66" fmla="*/ 62 w 118"/>
                    <a:gd name="T67" fmla="*/ 11 h 82"/>
                    <a:gd name="T68" fmla="*/ 71 w 118"/>
                    <a:gd name="T69" fmla="*/ 9 h 82"/>
                    <a:gd name="T70" fmla="*/ 82 w 118"/>
                    <a:gd name="T71" fmla="*/ 5 h 82"/>
                    <a:gd name="T72" fmla="*/ 95 w 118"/>
                    <a:gd name="T73" fmla="*/ 2 h 82"/>
                    <a:gd name="T74" fmla="*/ 108 w 118"/>
                    <a:gd name="T75" fmla="*/ 0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8"/>
                    <a:gd name="T115" fmla="*/ 0 h 82"/>
                    <a:gd name="T116" fmla="*/ 118 w 118"/>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8" h="82">
                      <a:moveTo>
                        <a:pt x="117" y="0"/>
                      </a:moveTo>
                      <a:lnTo>
                        <a:pt x="115" y="0"/>
                      </a:lnTo>
                      <a:lnTo>
                        <a:pt x="112" y="0"/>
                      </a:lnTo>
                      <a:lnTo>
                        <a:pt x="108" y="2"/>
                      </a:lnTo>
                      <a:lnTo>
                        <a:pt x="102" y="3"/>
                      </a:lnTo>
                      <a:lnTo>
                        <a:pt x="95" y="6"/>
                      </a:lnTo>
                      <a:lnTo>
                        <a:pt x="89" y="8"/>
                      </a:lnTo>
                      <a:lnTo>
                        <a:pt x="82" y="10"/>
                      </a:lnTo>
                      <a:lnTo>
                        <a:pt x="76" y="13"/>
                      </a:lnTo>
                      <a:lnTo>
                        <a:pt x="71" y="15"/>
                      </a:lnTo>
                      <a:lnTo>
                        <a:pt x="66" y="18"/>
                      </a:lnTo>
                      <a:lnTo>
                        <a:pt x="63" y="21"/>
                      </a:lnTo>
                      <a:lnTo>
                        <a:pt x="56" y="26"/>
                      </a:lnTo>
                      <a:lnTo>
                        <a:pt x="48" y="33"/>
                      </a:lnTo>
                      <a:lnTo>
                        <a:pt x="39" y="40"/>
                      </a:lnTo>
                      <a:lnTo>
                        <a:pt x="31" y="49"/>
                      </a:lnTo>
                      <a:lnTo>
                        <a:pt x="22" y="57"/>
                      </a:lnTo>
                      <a:lnTo>
                        <a:pt x="15" y="64"/>
                      </a:lnTo>
                      <a:lnTo>
                        <a:pt x="9" y="71"/>
                      </a:lnTo>
                      <a:lnTo>
                        <a:pt x="3" y="77"/>
                      </a:lnTo>
                      <a:lnTo>
                        <a:pt x="0" y="81"/>
                      </a:lnTo>
                      <a:lnTo>
                        <a:pt x="1" y="79"/>
                      </a:lnTo>
                      <a:lnTo>
                        <a:pt x="3" y="75"/>
                      </a:lnTo>
                      <a:lnTo>
                        <a:pt x="8" y="70"/>
                      </a:lnTo>
                      <a:lnTo>
                        <a:pt x="11" y="64"/>
                      </a:lnTo>
                      <a:lnTo>
                        <a:pt x="17" y="58"/>
                      </a:lnTo>
                      <a:lnTo>
                        <a:pt x="23" y="50"/>
                      </a:lnTo>
                      <a:lnTo>
                        <a:pt x="29" y="43"/>
                      </a:lnTo>
                      <a:lnTo>
                        <a:pt x="35" y="37"/>
                      </a:lnTo>
                      <a:lnTo>
                        <a:pt x="40" y="31"/>
                      </a:lnTo>
                      <a:lnTo>
                        <a:pt x="45" y="28"/>
                      </a:lnTo>
                      <a:lnTo>
                        <a:pt x="48" y="25"/>
                      </a:lnTo>
                      <a:lnTo>
                        <a:pt x="50" y="23"/>
                      </a:lnTo>
                      <a:lnTo>
                        <a:pt x="50" y="21"/>
                      </a:lnTo>
                      <a:lnTo>
                        <a:pt x="48" y="20"/>
                      </a:lnTo>
                      <a:lnTo>
                        <a:pt x="46" y="20"/>
                      </a:lnTo>
                      <a:lnTo>
                        <a:pt x="44" y="20"/>
                      </a:lnTo>
                      <a:lnTo>
                        <a:pt x="41" y="20"/>
                      </a:lnTo>
                      <a:lnTo>
                        <a:pt x="39" y="20"/>
                      </a:lnTo>
                      <a:lnTo>
                        <a:pt x="37" y="20"/>
                      </a:lnTo>
                      <a:lnTo>
                        <a:pt x="34" y="20"/>
                      </a:lnTo>
                      <a:lnTo>
                        <a:pt x="31" y="20"/>
                      </a:lnTo>
                      <a:lnTo>
                        <a:pt x="27" y="19"/>
                      </a:lnTo>
                      <a:lnTo>
                        <a:pt x="22" y="18"/>
                      </a:lnTo>
                      <a:lnTo>
                        <a:pt x="18" y="17"/>
                      </a:lnTo>
                      <a:lnTo>
                        <a:pt x="14" y="17"/>
                      </a:lnTo>
                      <a:lnTo>
                        <a:pt x="10" y="15"/>
                      </a:lnTo>
                      <a:lnTo>
                        <a:pt x="6" y="14"/>
                      </a:lnTo>
                      <a:lnTo>
                        <a:pt x="3" y="13"/>
                      </a:lnTo>
                      <a:lnTo>
                        <a:pt x="1" y="12"/>
                      </a:lnTo>
                      <a:lnTo>
                        <a:pt x="2" y="12"/>
                      </a:lnTo>
                      <a:lnTo>
                        <a:pt x="6" y="12"/>
                      </a:lnTo>
                      <a:lnTo>
                        <a:pt x="11" y="12"/>
                      </a:lnTo>
                      <a:lnTo>
                        <a:pt x="18" y="13"/>
                      </a:lnTo>
                      <a:lnTo>
                        <a:pt x="26" y="13"/>
                      </a:lnTo>
                      <a:lnTo>
                        <a:pt x="33" y="13"/>
                      </a:lnTo>
                      <a:lnTo>
                        <a:pt x="40" y="13"/>
                      </a:lnTo>
                      <a:lnTo>
                        <a:pt x="47" y="13"/>
                      </a:lnTo>
                      <a:lnTo>
                        <a:pt x="54" y="12"/>
                      </a:lnTo>
                      <a:lnTo>
                        <a:pt x="58" y="11"/>
                      </a:lnTo>
                      <a:lnTo>
                        <a:pt x="62" y="11"/>
                      </a:lnTo>
                      <a:lnTo>
                        <a:pt x="65" y="10"/>
                      </a:lnTo>
                      <a:lnTo>
                        <a:pt x="71" y="9"/>
                      </a:lnTo>
                      <a:lnTo>
                        <a:pt x="76" y="6"/>
                      </a:lnTo>
                      <a:lnTo>
                        <a:pt x="82" y="5"/>
                      </a:lnTo>
                      <a:lnTo>
                        <a:pt x="88" y="3"/>
                      </a:lnTo>
                      <a:lnTo>
                        <a:pt x="95" y="2"/>
                      </a:lnTo>
                      <a:lnTo>
                        <a:pt x="102" y="0"/>
                      </a:lnTo>
                      <a:lnTo>
                        <a:pt x="108" y="0"/>
                      </a:lnTo>
                      <a:lnTo>
                        <a:pt x="117" y="0"/>
                      </a:lnTo>
                    </a:path>
                  </a:pathLst>
                </a:custGeom>
                <a:solidFill>
                  <a:srgbClr val="B1327E"/>
                </a:solidFill>
                <a:ln w="12700" cap="rnd">
                  <a:solidFill>
                    <a:srgbClr val="000000"/>
                  </a:solidFill>
                  <a:round/>
                  <a:headEnd/>
                  <a:tailEnd/>
                </a:ln>
              </p:spPr>
              <p:txBody>
                <a:bodyPr/>
                <a:lstStyle/>
                <a:p>
                  <a:endParaRPr lang="en-US"/>
                </a:p>
              </p:txBody>
            </p:sp>
            <p:sp>
              <p:nvSpPr>
                <p:cNvPr id="84862" name="Freeform 894"/>
                <p:cNvSpPr>
                  <a:spLocks noChangeAspect="1"/>
                </p:cNvSpPr>
                <p:nvPr/>
              </p:nvSpPr>
              <p:spPr bwMode="auto">
                <a:xfrm>
                  <a:off x="972" y="2710"/>
                  <a:ext cx="76" cy="50"/>
                </a:xfrm>
                <a:custGeom>
                  <a:avLst/>
                  <a:gdLst>
                    <a:gd name="T0" fmla="*/ 75 w 76"/>
                    <a:gd name="T1" fmla="*/ 0 h 50"/>
                    <a:gd name="T2" fmla="*/ 72 w 76"/>
                    <a:gd name="T3" fmla="*/ 0 h 50"/>
                    <a:gd name="T4" fmla="*/ 69 w 76"/>
                    <a:gd name="T5" fmla="*/ 1 h 50"/>
                    <a:gd name="T6" fmla="*/ 65 w 76"/>
                    <a:gd name="T7" fmla="*/ 2 h 50"/>
                    <a:gd name="T8" fmla="*/ 64 w 76"/>
                    <a:gd name="T9" fmla="*/ 3 h 50"/>
                    <a:gd name="T10" fmla="*/ 61 w 76"/>
                    <a:gd name="T11" fmla="*/ 3 h 50"/>
                    <a:gd name="T12" fmla="*/ 58 w 76"/>
                    <a:gd name="T13" fmla="*/ 4 h 50"/>
                    <a:gd name="T14" fmla="*/ 56 w 76"/>
                    <a:gd name="T15" fmla="*/ 5 h 50"/>
                    <a:gd name="T16" fmla="*/ 54 w 76"/>
                    <a:gd name="T17" fmla="*/ 6 h 50"/>
                    <a:gd name="T18" fmla="*/ 52 w 76"/>
                    <a:gd name="T19" fmla="*/ 7 h 50"/>
                    <a:gd name="T20" fmla="*/ 49 w 76"/>
                    <a:gd name="T21" fmla="*/ 8 h 50"/>
                    <a:gd name="T22" fmla="*/ 49 w 76"/>
                    <a:gd name="T23" fmla="*/ 8 h 50"/>
                    <a:gd name="T24" fmla="*/ 43 w 76"/>
                    <a:gd name="T25" fmla="*/ 11 h 50"/>
                    <a:gd name="T26" fmla="*/ 37 w 76"/>
                    <a:gd name="T27" fmla="*/ 14 h 50"/>
                    <a:gd name="T28" fmla="*/ 32 w 76"/>
                    <a:gd name="T29" fmla="*/ 18 h 50"/>
                    <a:gd name="T30" fmla="*/ 27 w 76"/>
                    <a:gd name="T31" fmla="*/ 22 h 50"/>
                    <a:gd name="T32" fmla="*/ 22 w 76"/>
                    <a:gd name="T33" fmla="*/ 26 h 50"/>
                    <a:gd name="T34" fmla="*/ 18 w 76"/>
                    <a:gd name="T35" fmla="*/ 30 h 50"/>
                    <a:gd name="T36" fmla="*/ 13 w 76"/>
                    <a:gd name="T37" fmla="*/ 34 h 50"/>
                    <a:gd name="T38" fmla="*/ 9 w 76"/>
                    <a:gd name="T39" fmla="*/ 39 h 50"/>
                    <a:gd name="T40" fmla="*/ 4 w 76"/>
                    <a:gd name="T41" fmla="*/ 44 h 50"/>
                    <a:gd name="T42" fmla="*/ 0 w 76"/>
                    <a:gd name="T43" fmla="*/ 49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50"/>
                    <a:gd name="T68" fmla="*/ 76 w 76"/>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50">
                      <a:moveTo>
                        <a:pt x="75" y="0"/>
                      </a:moveTo>
                      <a:lnTo>
                        <a:pt x="72" y="0"/>
                      </a:lnTo>
                      <a:lnTo>
                        <a:pt x="69" y="1"/>
                      </a:lnTo>
                      <a:lnTo>
                        <a:pt x="65" y="2"/>
                      </a:lnTo>
                      <a:lnTo>
                        <a:pt x="64" y="3"/>
                      </a:lnTo>
                      <a:lnTo>
                        <a:pt x="61" y="3"/>
                      </a:lnTo>
                      <a:lnTo>
                        <a:pt x="58" y="4"/>
                      </a:lnTo>
                      <a:lnTo>
                        <a:pt x="56" y="5"/>
                      </a:lnTo>
                      <a:lnTo>
                        <a:pt x="54" y="6"/>
                      </a:lnTo>
                      <a:lnTo>
                        <a:pt x="52" y="7"/>
                      </a:lnTo>
                      <a:lnTo>
                        <a:pt x="49" y="8"/>
                      </a:lnTo>
                      <a:lnTo>
                        <a:pt x="43" y="11"/>
                      </a:lnTo>
                      <a:lnTo>
                        <a:pt x="37" y="14"/>
                      </a:lnTo>
                      <a:lnTo>
                        <a:pt x="32" y="18"/>
                      </a:lnTo>
                      <a:lnTo>
                        <a:pt x="27" y="22"/>
                      </a:lnTo>
                      <a:lnTo>
                        <a:pt x="22" y="26"/>
                      </a:lnTo>
                      <a:lnTo>
                        <a:pt x="18" y="30"/>
                      </a:lnTo>
                      <a:lnTo>
                        <a:pt x="13" y="34"/>
                      </a:lnTo>
                      <a:lnTo>
                        <a:pt x="9" y="39"/>
                      </a:lnTo>
                      <a:lnTo>
                        <a:pt x="4" y="44"/>
                      </a:lnTo>
                      <a:lnTo>
                        <a:pt x="0" y="49"/>
                      </a:lnTo>
                    </a:path>
                  </a:pathLst>
                </a:custGeom>
                <a:noFill/>
                <a:ln w="12700" cap="rnd">
                  <a:solidFill>
                    <a:srgbClr val="000000"/>
                  </a:solidFill>
                  <a:round/>
                  <a:headEnd type="none" w="sm" len="sm"/>
                  <a:tailEnd type="none" w="sm" len="sm"/>
                </a:ln>
              </p:spPr>
              <p:txBody>
                <a:bodyPr/>
                <a:lstStyle/>
                <a:p>
                  <a:endParaRPr lang="en-US"/>
                </a:p>
              </p:txBody>
            </p:sp>
            <p:sp>
              <p:nvSpPr>
                <p:cNvPr id="84863" name="Freeform 895"/>
                <p:cNvSpPr>
                  <a:spLocks noChangeAspect="1"/>
                </p:cNvSpPr>
                <p:nvPr/>
              </p:nvSpPr>
              <p:spPr bwMode="auto">
                <a:xfrm>
                  <a:off x="982" y="2707"/>
                  <a:ext cx="83" cy="18"/>
                </a:xfrm>
                <a:custGeom>
                  <a:avLst/>
                  <a:gdLst>
                    <a:gd name="T0" fmla="*/ 82 w 83"/>
                    <a:gd name="T1" fmla="*/ 0 h 18"/>
                    <a:gd name="T2" fmla="*/ 78 w 83"/>
                    <a:gd name="T3" fmla="*/ 0 h 18"/>
                    <a:gd name="T4" fmla="*/ 72 w 83"/>
                    <a:gd name="T5" fmla="*/ 1 h 18"/>
                    <a:gd name="T6" fmla="*/ 63 w 83"/>
                    <a:gd name="T7" fmla="*/ 3 h 18"/>
                    <a:gd name="T8" fmla="*/ 53 w 83"/>
                    <a:gd name="T9" fmla="*/ 6 h 18"/>
                    <a:gd name="T10" fmla="*/ 42 w 83"/>
                    <a:gd name="T11" fmla="*/ 9 h 18"/>
                    <a:gd name="T12" fmla="*/ 30 w 83"/>
                    <a:gd name="T13" fmla="*/ 12 h 18"/>
                    <a:gd name="T14" fmla="*/ 20 w 83"/>
                    <a:gd name="T15" fmla="*/ 14 h 18"/>
                    <a:gd name="T16" fmla="*/ 11 w 83"/>
                    <a:gd name="T17" fmla="*/ 15 h 18"/>
                    <a:gd name="T18" fmla="*/ 4 w 83"/>
                    <a:gd name="T19" fmla="*/ 17 h 18"/>
                    <a:gd name="T20" fmla="*/ 0 w 83"/>
                    <a:gd name="T21" fmla="*/ 1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18"/>
                    <a:gd name="T35" fmla="*/ 83 w 83"/>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18">
                      <a:moveTo>
                        <a:pt x="82" y="0"/>
                      </a:moveTo>
                      <a:lnTo>
                        <a:pt x="78" y="0"/>
                      </a:lnTo>
                      <a:lnTo>
                        <a:pt x="72" y="1"/>
                      </a:lnTo>
                      <a:lnTo>
                        <a:pt x="63" y="3"/>
                      </a:lnTo>
                      <a:lnTo>
                        <a:pt x="53" y="6"/>
                      </a:lnTo>
                      <a:lnTo>
                        <a:pt x="42" y="9"/>
                      </a:lnTo>
                      <a:lnTo>
                        <a:pt x="30" y="12"/>
                      </a:lnTo>
                      <a:lnTo>
                        <a:pt x="20" y="14"/>
                      </a:lnTo>
                      <a:lnTo>
                        <a:pt x="11" y="15"/>
                      </a:lnTo>
                      <a:lnTo>
                        <a:pt x="4" y="17"/>
                      </a:lnTo>
                      <a:lnTo>
                        <a:pt x="0" y="16"/>
                      </a:lnTo>
                    </a:path>
                  </a:pathLst>
                </a:custGeom>
                <a:noFill/>
                <a:ln w="12700" cap="rnd">
                  <a:solidFill>
                    <a:srgbClr val="000000"/>
                  </a:solidFill>
                  <a:round/>
                  <a:headEnd type="none" w="sm" len="sm"/>
                  <a:tailEnd type="none" w="sm" len="sm"/>
                </a:ln>
              </p:spPr>
              <p:txBody>
                <a:bodyPr/>
                <a:lstStyle/>
                <a:p>
                  <a:endParaRPr lang="en-US"/>
                </a:p>
              </p:txBody>
            </p:sp>
            <p:sp>
              <p:nvSpPr>
                <p:cNvPr id="84864" name="Freeform 896"/>
                <p:cNvSpPr>
                  <a:spLocks noChangeAspect="1"/>
                </p:cNvSpPr>
                <p:nvPr/>
              </p:nvSpPr>
              <p:spPr bwMode="auto">
                <a:xfrm>
                  <a:off x="842" y="1723"/>
                  <a:ext cx="89" cy="46"/>
                </a:xfrm>
                <a:custGeom>
                  <a:avLst/>
                  <a:gdLst>
                    <a:gd name="T0" fmla="*/ 14 w 89"/>
                    <a:gd name="T1" fmla="*/ 27 h 46"/>
                    <a:gd name="T2" fmla="*/ 17 w 89"/>
                    <a:gd name="T3" fmla="*/ 18 h 46"/>
                    <a:gd name="T4" fmla="*/ 23 w 89"/>
                    <a:gd name="T5" fmla="*/ 12 h 46"/>
                    <a:gd name="T6" fmla="*/ 29 w 89"/>
                    <a:gd name="T7" fmla="*/ 7 h 46"/>
                    <a:gd name="T8" fmla="*/ 36 w 89"/>
                    <a:gd name="T9" fmla="*/ 3 h 46"/>
                    <a:gd name="T10" fmla="*/ 45 w 89"/>
                    <a:gd name="T11" fmla="*/ 0 h 46"/>
                    <a:gd name="T12" fmla="*/ 53 w 89"/>
                    <a:gd name="T13" fmla="*/ 0 h 46"/>
                    <a:gd name="T14" fmla="*/ 62 w 89"/>
                    <a:gd name="T15" fmla="*/ 0 h 46"/>
                    <a:gd name="T16" fmla="*/ 70 w 89"/>
                    <a:gd name="T17" fmla="*/ 0 h 46"/>
                    <a:gd name="T18" fmla="*/ 79 w 89"/>
                    <a:gd name="T19" fmla="*/ 2 h 46"/>
                    <a:gd name="T20" fmla="*/ 88 w 89"/>
                    <a:gd name="T21" fmla="*/ 6 h 46"/>
                    <a:gd name="T22" fmla="*/ 88 w 89"/>
                    <a:gd name="T23" fmla="*/ 6 h 46"/>
                    <a:gd name="T24" fmla="*/ 79 w 89"/>
                    <a:gd name="T25" fmla="*/ 12 h 46"/>
                    <a:gd name="T26" fmla="*/ 70 w 89"/>
                    <a:gd name="T27" fmla="*/ 16 h 46"/>
                    <a:gd name="T28" fmla="*/ 61 w 89"/>
                    <a:gd name="T29" fmla="*/ 19 h 46"/>
                    <a:gd name="T30" fmla="*/ 52 w 89"/>
                    <a:gd name="T31" fmla="*/ 21 h 46"/>
                    <a:gd name="T32" fmla="*/ 42 w 89"/>
                    <a:gd name="T33" fmla="*/ 24 h 46"/>
                    <a:gd name="T34" fmla="*/ 33 w 89"/>
                    <a:gd name="T35" fmla="*/ 27 h 46"/>
                    <a:gd name="T36" fmla="*/ 24 w 89"/>
                    <a:gd name="T37" fmla="*/ 29 h 46"/>
                    <a:gd name="T38" fmla="*/ 15 w 89"/>
                    <a:gd name="T39" fmla="*/ 32 h 46"/>
                    <a:gd name="T40" fmla="*/ 8 w 89"/>
                    <a:gd name="T41" fmla="*/ 37 h 46"/>
                    <a:gd name="T42" fmla="*/ 0 w 89"/>
                    <a:gd name="T43" fmla="*/ 45 h 46"/>
                    <a:gd name="T44" fmla="*/ 14 w 89"/>
                    <a:gd name="T45" fmla="*/ 27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
                    <a:gd name="T70" fmla="*/ 0 h 46"/>
                    <a:gd name="T71" fmla="*/ 89 w 89"/>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 h="46">
                      <a:moveTo>
                        <a:pt x="14" y="27"/>
                      </a:moveTo>
                      <a:lnTo>
                        <a:pt x="17" y="18"/>
                      </a:lnTo>
                      <a:lnTo>
                        <a:pt x="23" y="12"/>
                      </a:lnTo>
                      <a:lnTo>
                        <a:pt x="29" y="7"/>
                      </a:lnTo>
                      <a:lnTo>
                        <a:pt x="36" y="3"/>
                      </a:lnTo>
                      <a:lnTo>
                        <a:pt x="45" y="0"/>
                      </a:lnTo>
                      <a:lnTo>
                        <a:pt x="53" y="0"/>
                      </a:lnTo>
                      <a:lnTo>
                        <a:pt x="62" y="0"/>
                      </a:lnTo>
                      <a:lnTo>
                        <a:pt x="70" y="0"/>
                      </a:lnTo>
                      <a:lnTo>
                        <a:pt x="79" y="2"/>
                      </a:lnTo>
                      <a:lnTo>
                        <a:pt x="88" y="6"/>
                      </a:lnTo>
                      <a:lnTo>
                        <a:pt x="79" y="12"/>
                      </a:lnTo>
                      <a:lnTo>
                        <a:pt x="70" y="16"/>
                      </a:lnTo>
                      <a:lnTo>
                        <a:pt x="61" y="19"/>
                      </a:lnTo>
                      <a:lnTo>
                        <a:pt x="52" y="21"/>
                      </a:lnTo>
                      <a:lnTo>
                        <a:pt x="42" y="24"/>
                      </a:lnTo>
                      <a:lnTo>
                        <a:pt x="33" y="27"/>
                      </a:lnTo>
                      <a:lnTo>
                        <a:pt x="24" y="29"/>
                      </a:lnTo>
                      <a:lnTo>
                        <a:pt x="15" y="32"/>
                      </a:lnTo>
                      <a:lnTo>
                        <a:pt x="8" y="37"/>
                      </a:lnTo>
                      <a:lnTo>
                        <a:pt x="0" y="45"/>
                      </a:lnTo>
                      <a:lnTo>
                        <a:pt x="14" y="27"/>
                      </a:lnTo>
                    </a:path>
                  </a:pathLst>
                </a:custGeom>
                <a:solidFill>
                  <a:srgbClr val="FFFFFF"/>
                </a:solidFill>
                <a:ln w="12700" cap="rnd">
                  <a:solidFill>
                    <a:srgbClr val="000000"/>
                  </a:solidFill>
                  <a:round/>
                  <a:headEnd/>
                  <a:tailEnd/>
                </a:ln>
              </p:spPr>
              <p:txBody>
                <a:bodyPr/>
                <a:lstStyle/>
                <a:p>
                  <a:endParaRPr lang="en-US"/>
                </a:p>
              </p:txBody>
            </p:sp>
            <p:sp>
              <p:nvSpPr>
                <p:cNvPr id="84865" name="Freeform 897"/>
                <p:cNvSpPr>
                  <a:spLocks noChangeAspect="1"/>
                </p:cNvSpPr>
                <p:nvPr/>
              </p:nvSpPr>
              <p:spPr bwMode="auto">
                <a:xfrm>
                  <a:off x="810" y="1786"/>
                  <a:ext cx="42" cy="44"/>
                </a:xfrm>
                <a:custGeom>
                  <a:avLst/>
                  <a:gdLst>
                    <a:gd name="T0" fmla="*/ 16 w 42"/>
                    <a:gd name="T1" fmla="*/ 2 h 44"/>
                    <a:gd name="T2" fmla="*/ 13 w 42"/>
                    <a:gd name="T3" fmla="*/ 6 h 44"/>
                    <a:gd name="T4" fmla="*/ 10 w 42"/>
                    <a:gd name="T5" fmla="*/ 8 h 44"/>
                    <a:gd name="T6" fmla="*/ 7 w 42"/>
                    <a:gd name="T7" fmla="*/ 12 h 44"/>
                    <a:gd name="T8" fmla="*/ 4 w 42"/>
                    <a:gd name="T9" fmla="*/ 17 h 44"/>
                    <a:gd name="T10" fmla="*/ 2 w 42"/>
                    <a:gd name="T11" fmla="*/ 21 h 44"/>
                    <a:gd name="T12" fmla="*/ 1 w 42"/>
                    <a:gd name="T13" fmla="*/ 25 h 44"/>
                    <a:gd name="T14" fmla="*/ 0 w 42"/>
                    <a:gd name="T15" fmla="*/ 29 h 44"/>
                    <a:gd name="T16" fmla="*/ 0 w 42"/>
                    <a:gd name="T17" fmla="*/ 34 h 44"/>
                    <a:gd name="T18" fmla="*/ 0 w 42"/>
                    <a:gd name="T19" fmla="*/ 38 h 44"/>
                    <a:gd name="T20" fmla="*/ 1 w 42"/>
                    <a:gd name="T21" fmla="*/ 43 h 44"/>
                    <a:gd name="T22" fmla="*/ 1 w 42"/>
                    <a:gd name="T23" fmla="*/ 43 h 44"/>
                    <a:gd name="T24" fmla="*/ 1 w 42"/>
                    <a:gd name="T25" fmla="*/ 43 h 44"/>
                    <a:gd name="T26" fmla="*/ 2 w 42"/>
                    <a:gd name="T27" fmla="*/ 43 h 44"/>
                    <a:gd name="T28" fmla="*/ 4 w 42"/>
                    <a:gd name="T29" fmla="*/ 43 h 44"/>
                    <a:gd name="T30" fmla="*/ 5 w 42"/>
                    <a:gd name="T31" fmla="*/ 43 h 44"/>
                    <a:gd name="T32" fmla="*/ 7 w 42"/>
                    <a:gd name="T33" fmla="*/ 43 h 44"/>
                    <a:gd name="T34" fmla="*/ 8 w 42"/>
                    <a:gd name="T35" fmla="*/ 43 h 44"/>
                    <a:gd name="T36" fmla="*/ 10 w 42"/>
                    <a:gd name="T37" fmla="*/ 42 h 44"/>
                    <a:gd name="T38" fmla="*/ 11 w 42"/>
                    <a:gd name="T39" fmla="*/ 40 h 44"/>
                    <a:gd name="T40" fmla="*/ 12 w 42"/>
                    <a:gd name="T41" fmla="*/ 39 h 44"/>
                    <a:gd name="T42" fmla="*/ 13 w 42"/>
                    <a:gd name="T43" fmla="*/ 37 h 44"/>
                    <a:gd name="T44" fmla="*/ 13 w 42"/>
                    <a:gd name="T45" fmla="*/ 37 h 44"/>
                    <a:gd name="T46" fmla="*/ 15 w 42"/>
                    <a:gd name="T47" fmla="*/ 34 h 44"/>
                    <a:gd name="T48" fmla="*/ 16 w 42"/>
                    <a:gd name="T49" fmla="*/ 28 h 44"/>
                    <a:gd name="T50" fmla="*/ 18 w 42"/>
                    <a:gd name="T51" fmla="*/ 25 h 44"/>
                    <a:gd name="T52" fmla="*/ 21 w 42"/>
                    <a:gd name="T53" fmla="*/ 20 h 44"/>
                    <a:gd name="T54" fmla="*/ 24 w 42"/>
                    <a:gd name="T55" fmla="*/ 17 h 44"/>
                    <a:gd name="T56" fmla="*/ 27 w 42"/>
                    <a:gd name="T57" fmla="*/ 14 h 44"/>
                    <a:gd name="T58" fmla="*/ 30 w 42"/>
                    <a:gd name="T59" fmla="*/ 10 h 44"/>
                    <a:gd name="T60" fmla="*/ 33 w 42"/>
                    <a:gd name="T61" fmla="*/ 7 h 44"/>
                    <a:gd name="T62" fmla="*/ 37 w 42"/>
                    <a:gd name="T63" fmla="*/ 3 h 44"/>
                    <a:gd name="T64" fmla="*/ 41 w 42"/>
                    <a:gd name="T65" fmla="*/ 0 h 44"/>
                    <a:gd name="T66" fmla="*/ 41 w 42"/>
                    <a:gd name="T67" fmla="*/ 0 h 44"/>
                    <a:gd name="T68" fmla="*/ 39 w 42"/>
                    <a:gd name="T69" fmla="*/ 0 h 44"/>
                    <a:gd name="T70" fmla="*/ 38 w 42"/>
                    <a:gd name="T71" fmla="*/ 0 h 44"/>
                    <a:gd name="T72" fmla="*/ 37 w 42"/>
                    <a:gd name="T73" fmla="*/ 0 h 44"/>
                    <a:gd name="T74" fmla="*/ 35 w 42"/>
                    <a:gd name="T75" fmla="*/ 0 h 44"/>
                    <a:gd name="T76" fmla="*/ 35 w 42"/>
                    <a:gd name="T77" fmla="*/ 0 h 44"/>
                    <a:gd name="T78" fmla="*/ 33 w 42"/>
                    <a:gd name="T79" fmla="*/ 0 h 44"/>
                    <a:gd name="T80" fmla="*/ 32 w 42"/>
                    <a:gd name="T81" fmla="*/ 0 h 44"/>
                    <a:gd name="T82" fmla="*/ 31 w 42"/>
                    <a:gd name="T83" fmla="*/ 0 h 44"/>
                    <a:gd name="T84" fmla="*/ 30 w 42"/>
                    <a:gd name="T85" fmla="*/ 0 h 44"/>
                    <a:gd name="T86" fmla="*/ 29 w 42"/>
                    <a:gd name="T87" fmla="*/ 0 h 44"/>
                    <a:gd name="T88" fmla="*/ 16 w 42"/>
                    <a:gd name="T89" fmla="*/ 2 h 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4"/>
                    <a:gd name="T137" fmla="*/ 42 w 42"/>
                    <a:gd name="T138" fmla="*/ 44 h 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4">
                      <a:moveTo>
                        <a:pt x="16" y="2"/>
                      </a:moveTo>
                      <a:lnTo>
                        <a:pt x="13" y="6"/>
                      </a:lnTo>
                      <a:lnTo>
                        <a:pt x="10" y="8"/>
                      </a:lnTo>
                      <a:lnTo>
                        <a:pt x="7" y="12"/>
                      </a:lnTo>
                      <a:lnTo>
                        <a:pt x="4" y="17"/>
                      </a:lnTo>
                      <a:lnTo>
                        <a:pt x="2" y="21"/>
                      </a:lnTo>
                      <a:lnTo>
                        <a:pt x="1" y="25"/>
                      </a:lnTo>
                      <a:lnTo>
                        <a:pt x="0" y="29"/>
                      </a:lnTo>
                      <a:lnTo>
                        <a:pt x="0" y="34"/>
                      </a:lnTo>
                      <a:lnTo>
                        <a:pt x="0" y="38"/>
                      </a:lnTo>
                      <a:lnTo>
                        <a:pt x="1" y="43"/>
                      </a:lnTo>
                      <a:lnTo>
                        <a:pt x="2" y="43"/>
                      </a:lnTo>
                      <a:lnTo>
                        <a:pt x="4" y="43"/>
                      </a:lnTo>
                      <a:lnTo>
                        <a:pt x="5" y="43"/>
                      </a:lnTo>
                      <a:lnTo>
                        <a:pt x="7" y="43"/>
                      </a:lnTo>
                      <a:lnTo>
                        <a:pt x="8" y="43"/>
                      </a:lnTo>
                      <a:lnTo>
                        <a:pt x="10" y="42"/>
                      </a:lnTo>
                      <a:lnTo>
                        <a:pt x="11" y="40"/>
                      </a:lnTo>
                      <a:lnTo>
                        <a:pt x="12" y="39"/>
                      </a:lnTo>
                      <a:lnTo>
                        <a:pt x="13" y="37"/>
                      </a:lnTo>
                      <a:lnTo>
                        <a:pt x="15" y="34"/>
                      </a:lnTo>
                      <a:lnTo>
                        <a:pt x="16" y="28"/>
                      </a:lnTo>
                      <a:lnTo>
                        <a:pt x="18" y="25"/>
                      </a:lnTo>
                      <a:lnTo>
                        <a:pt x="21" y="20"/>
                      </a:lnTo>
                      <a:lnTo>
                        <a:pt x="24" y="17"/>
                      </a:lnTo>
                      <a:lnTo>
                        <a:pt x="27" y="14"/>
                      </a:lnTo>
                      <a:lnTo>
                        <a:pt x="30" y="10"/>
                      </a:lnTo>
                      <a:lnTo>
                        <a:pt x="33" y="7"/>
                      </a:lnTo>
                      <a:lnTo>
                        <a:pt x="37" y="3"/>
                      </a:lnTo>
                      <a:lnTo>
                        <a:pt x="41" y="0"/>
                      </a:lnTo>
                      <a:lnTo>
                        <a:pt x="39" y="0"/>
                      </a:lnTo>
                      <a:lnTo>
                        <a:pt x="38" y="0"/>
                      </a:lnTo>
                      <a:lnTo>
                        <a:pt x="37" y="0"/>
                      </a:lnTo>
                      <a:lnTo>
                        <a:pt x="35" y="0"/>
                      </a:lnTo>
                      <a:lnTo>
                        <a:pt x="33" y="0"/>
                      </a:lnTo>
                      <a:lnTo>
                        <a:pt x="32" y="0"/>
                      </a:lnTo>
                      <a:lnTo>
                        <a:pt x="31" y="0"/>
                      </a:lnTo>
                      <a:lnTo>
                        <a:pt x="30" y="0"/>
                      </a:lnTo>
                      <a:lnTo>
                        <a:pt x="29" y="0"/>
                      </a:lnTo>
                      <a:lnTo>
                        <a:pt x="16" y="2"/>
                      </a:lnTo>
                    </a:path>
                  </a:pathLst>
                </a:custGeom>
                <a:solidFill>
                  <a:srgbClr val="FFFFFF"/>
                </a:solidFill>
                <a:ln w="12700" cap="rnd">
                  <a:solidFill>
                    <a:srgbClr val="000000"/>
                  </a:solidFill>
                  <a:round/>
                  <a:headEnd/>
                  <a:tailEnd/>
                </a:ln>
              </p:spPr>
              <p:txBody>
                <a:bodyPr/>
                <a:lstStyle/>
                <a:p>
                  <a:endParaRPr lang="en-US"/>
                </a:p>
              </p:txBody>
            </p:sp>
            <p:sp>
              <p:nvSpPr>
                <p:cNvPr id="84866" name="Freeform 898"/>
                <p:cNvSpPr>
                  <a:spLocks noChangeAspect="1"/>
                </p:cNvSpPr>
                <p:nvPr/>
              </p:nvSpPr>
              <p:spPr bwMode="auto">
                <a:xfrm>
                  <a:off x="1510" y="1710"/>
                  <a:ext cx="126" cy="23"/>
                </a:xfrm>
                <a:custGeom>
                  <a:avLst/>
                  <a:gdLst>
                    <a:gd name="T0" fmla="*/ 125 w 126"/>
                    <a:gd name="T1" fmla="*/ 17 h 23"/>
                    <a:gd name="T2" fmla="*/ 113 w 126"/>
                    <a:gd name="T3" fmla="*/ 15 h 23"/>
                    <a:gd name="T4" fmla="*/ 100 w 126"/>
                    <a:gd name="T5" fmla="*/ 13 h 23"/>
                    <a:gd name="T6" fmla="*/ 88 w 126"/>
                    <a:gd name="T7" fmla="*/ 11 h 23"/>
                    <a:gd name="T8" fmla="*/ 75 w 126"/>
                    <a:gd name="T9" fmla="*/ 11 h 23"/>
                    <a:gd name="T10" fmla="*/ 62 w 126"/>
                    <a:gd name="T11" fmla="*/ 10 h 23"/>
                    <a:gd name="T12" fmla="*/ 49 w 126"/>
                    <a:gd name="T13" fmla="*/ 10 h 23"/>
                    <a:gd name="T14" fmla="*/ 36 w 126"/>
                    <a:gd name="T15" fmla="*/ 11 h 23"/>
                    <a:gd name="T16" fmla="*/ 24 w 126"/>
                    <a:gd name="T17" fmla="*/ 13 h 23"/>
                    <a:gd name="T18" fmla="*/ 12 w 126"/>
                    <a:gd name="T19" fmla="*/ 17 h 23"/>
                    <a:gd name="T20" fmla="*/ 1 w 126"/>
                    <a:gd name="T21" fmla="*/ 22 h 23"/>
                    <a:gd name="T22" fmla="*/ 1 w 126"/>
                    <a:gd name="T23" fmla="*/ 22 h 23"/>
                    <a:gd name="T24" fmla="*/ 0 w 126"/>
                    <a:gd name="T25" fmla="*/ 22 h 23"/>
                    <a:gd name="T26" fmla="*/ 0 w 126"/>
                    <a:gd name="T27" fmla="*/ 21 h 23"/>
                    <a:gd name="T28" fmla="*/ 0 w 126"/>
                    <a:gd name="T29" fmla="*/ 20 h 23"/>
                    <a:gd name="T30" fmla="*/ 2 w 126"/>
                    <a:gd name="T31" fmla="*/ 17 h 23"/>
                    <a:gd name="T32" fmla="*/ 4 w 126"/>
                    <a:gd name="T33" fmla="*/ 14 h 23"/>
                    <a:gd name="T34" fmla="*/ 6 w 126"/>
                    <a:gd name="T35" fmla="*/ 11 h 23"/>
                    <a:gd name="T36" fmla="*/ 8 w 126"/>
                    <a:gd name="T37" fmla="*/ 10 h 23"/>
                    <a:gd name="T38" fmla="*/ 11 w 126"/>
                    <a:gd name="T39" fmla="*/ 7 h 23"/>
                    <a:gd name="T40" fmla="*/ 14 w 126"/>
                    <a:gd name="T41" fmla="*/ 6 h 23"/>
                    <a:gd name="T42" fmla="*/ 16 w 126"/>
                    <a:gd name="T43" fmla="*/ 4 h 23"/>
                    <a:gd name="T44" fmla="*/ 16 w 126"/>
                    <a:gd name="T45" fmla="*/ 4 h 23"/>
                    <a:gd name="T46" fmla="*/ 26 w 126"/>
                    <a:gd name="T47" fmla="*/ 1 h 23"/>
                    <a:gd name="T48" fmla="*/ 35 w 126"/>
                    <a:gd name="T49" fmla="*/ 0 h 23"/>
                    <a:gd name="T50" fmla="*/ 44 w 126"/>
                    <a:gd name="T51" fmla="*/ 0 h 23"/>
                    <a:gd name="T52" fmla="*/ 53 w 126"/>
                    <a:gd name="T53" fmla="*/ 0 h 23"/>
                    <a:gd name="T54" fmla="*/ 62 w 126"/>
                    <a:gd name="T55" fmla="*/ 2 h 23"/>
                    <a:gd name="T56" fmla="*/ 71 w 126"/>
                    <a:gd name="T57" fmla="*/ 3 h 23"/>
                    <a:gd name="T58" fmla="*/ 81 w 126"/>
                    <a:gd name="T59" fmla="*/ 6 h 23"/>
                    <a:gd name="T60" fmla="*/ 90 w 126"/>
                    <a:gd name="T61" fmla="*/ 8 h 23"/>
                    <a:gd name="T62" fmla="*/ 99 w 126"/>
                    <a:gd name="T63" fmla="*/ 9 h 23"/>
                    <a:gd name="T64" fmla="*/ 108 w 126"/>
                    <a:gd name="T65" fmla="*/ 11 h 23"/>
                    <a:gd name="T66" fmla="*/ 125 w 126"/>
                    <a:gd name="T67" fmla="*/ 1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6"/>
                    <a:gd name="T103" fmla="*/ 0 h 23"/>
                    <a:gd name="T104" fmla="*/ 126 w 126"/>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6" h="23">
                      <a:moveTo>
                        <a:pt x="125" y="17"/>
                      </a:moveTo>
                      <a:lnTo>
                        <a:pt x="113" y="15"/>
                      </a:lnTo>
                      <a:lnTo>
                        <a:pt x="100" y="13"/>
                      </a:lnTo>
                      <a:lnTo>
                        <a:pt x="88" y="11"/>
                      </a:lnTo>
                      <a:lnTo>
                        <a:pt x="75" y="11"/>
                      </a:lnTo>
                      <a:lnTo>
                        <a:pt x="62" y="10"/>
                      </a:lnTo>
                      <a:lnTo>
                        <a:pt x="49" y="10"/>
                      </a:lnTo>
                      <a:lnTo>
                        <a:pt x="36" y="11"/>
                      </a:lnTo>
                      <a:lnTo>
                        <a:pt x="24" y="13"/>
                      </a:lnTo>
                      <a:lnTo>
                        <a:pt x="12" y="17"/>
                      </a:lnTo>
                      <a:lnTo>
                        <a:pt x="1" y="22"/>
                      </a:lnTo>
                      <a:lnTo>
                        <a:pt x="0" y="22"/>
                      </a:lnTo>
                      <a:lnTo>
                        <a:pt x="0" y="21"/>
                      </a:lnTo>
                      <a:lnTo>
                        <a:pt x="0" y="20"/>
                      </a:lnTo>
                      <a:lnTo>
                        <a:pt x="2" y="17"/>
                      </a:lnTo>
                      <a:lnTo>
                        <a:pt x="4" y="14"/>
                      </a:lnTo>
                      <a:lnTo>
                        <a:pt x="6" y="11"/>
                      </a:lnTo>
                      <a:lnTo>
                        <a:pt x="8" y="10"/>
                      </a:lnTo>
                      <a:lnTo>
                        <a:pt x="11" y="7"/>
                      </a:lnTo>
                      <a:lnTo>
                        <a:pt x="14" y="6"/>
                      </a:lnTo>
                      <a:lnTo>
                        <a:pt x="16" y="4"/>
                      </a:lnTo>
                      <a:lnTo>
                        <a:pt x="26" y="1"/>
                      </a:lnTo>
                      <a:lnTo>
                        <a:pt x="35" y="0"/>
                      </a:lnTo>
                      <a:lnTo>
                        <a:pt x="44" y="0"/>
                      </a:lnTo>
                      <a:lnTo>
                        <a:pt x="53" y="0"/>
                      </a:lnTo>
                      <a:lnTo>
                        <a:pt x="62" y="2"/>
                      </a:lnTo>
                      <a:lnTo>
                        <a:pt x="71" y="3"/>
                      </a:lnTo>
                      <a:lnTo>
                        <a:pt x="81" y="6"/>
                      </a:lnTo>
                      <a:lnTo>
                        <a:pt x="90" y="8"/>
                      </a:lnTo>
                      <a:lnTo>
                        <a:pt x="99" y="9"/>
                      </a:lnTo>
                      <a:lnTo>
                        <a:pt x="108" y="11"/>
                      </a:lnTo>
                      <a:lnTo>
                        <a:pt x="125" y="17"/>
                      </a:lnTo>
                    </a:path>
                  </a:pathLst>
                </a:custGeom>
                <a:solidFill>
                  <a:srgbClr val="FFFFFF"/>
                </a:solidFill>
                <a:ln w="12700" cap="rnd">
                  <a:solidFill>
                    <a:srgbClr val="000000"/>
                  </a:solidFill>
                  <a:round/>
                  <a:headEnd/>
                  <a:tailEnd/>
                </a:ln>
              </p:spPr>
              <p:txBody>
                <a:bodyPr/>
                <a:lstStyle/>
                <a:p>
                  <a:endParaRPr lang="en-US"/>
                </a:p>
              </p:txBody>
            </p:sp>
            <p:sp>
              <p:nvSpPr>
                <p:cNvPr id="84867" name="Freeform 899"/>
                <p:cNvSpPr>
                  <a:spLocks noChangeAspect="1"/>
                </p:cNvSpPr>
                <p:nvPr/>
              </p:nvSpPr>
              <p:spPr bwMode="auto">
                <a:xfrm>
                  <a:off x="766" y="2331"/>
                  <a:ext cx="397" cy="135"/>
                </a:xfrm>
                <a:custGeom>
                  <a:avLst/>
                  <a:gdLst>
                    <a:gd name="T0" fmla="*/ 378 w 397"/>
                    <a:gd name="T1" fmla="*/ 31 h 135"/>
                    <a:gd name="T2" fmla="*/ 346 w 397"/>
                    <a:gd name="T3" fmla="*/ 22 h 135"/>
                    <a:gd name="T4" fmla="*/ 316 w 397"/>
                    <a:gd name="T5" fmla="*/ 12 h 135"/>
                    <a:gd name="T6" fmla="*/ 288 w 397"/>
                    <a:gd name="T7" fmla="*/ 6 h 135"/>
                    <a:gd name="T8" fmla="*/ 258 w 397"/>
                    <a:gd name="T9" fmla="*/ 0 h 135"/>
                    <a:gd name="T10" fmla="*/ 242 w 397"/>
                    <a:gd name="T11" fmla="*/ 0 h 135"/>
                    <a:gd name="T12" fmla="*/ 193 w 397"/>
                    <a:gd name="T13" fmla="*/ 0 h 135"/>
                    <a:gd name="T14" fmla="*/ 145 w 397"/>
                    <a:gd name="T15" fmla="*/ 3 h 135"/>
                    <a:gd name="T16" fmla="*/ 97 w 397"/>
                    <a:gd name="T17" fmla="*/ 6 h 135"/>
                    <a:gd name="T18" fmla="*/ 48 w 397"/>
                    <a:gd name="T19" fmla="*/ 6 h 135"/>
                    <a:gd name="T20" fmla="*/ 0 w 397"/>
                    <a:gd name="T21" fmla="*/ 3 h 135"/>
                    <a:gd name="T22" fmla="*/ 0 w 397"/>
                    <a:gd name="T23" fmla="*/ 3 h 135"/>
                    <a:gd name="T24" fmla="*/ 3 w 397"/>
                    <a:gd name="T25" fmla="*/ 3 h 135"/>
                    <a:gd name="T26" fmla="*/ 9 w 397"/>
                    <a:gd name="T27" fmla="*/ 3 h 135"/>
                    <a:gd name="T28" fmla="*/ 15 w 397"/>
                    <a:gd name="T29" fmla="*/ 4 h 135"/>
                    <a:gd name="T30" fmla="*/ 19 w 397"/>
                    <a:gd name="T31" fmla="*/ 5 h 135"/>
                    <a:gd name="T32" fmla="*/ 21 w 397"/>
                    <a:gd name="T33" fmla="*/ 6 h 135"/>
                    <a:gd name="T34" fmla="*/ 36 w 397"/>
                    <a:gd name="T35" fmla="*/ 12 h 135"/>
                    <a:gd name="T36" fmla="*/ 53 w 397"/>
                    <a:gd name="T37" fmla="*/ 16 h 135"/>
                    <a:gd name="T38" fmla="*/ 66 w 397"/>
                    <a:gd name="T39" fmla="*/ 19 h 135"/>
                    <a:gd name="T40" fmla="*/ 72 w 397"/>
                    <a:gd name="T41" fmla="*/ 25 h 135"/>
                    <a:gd name="T42" fmla="*/ 66 w 397"/>
                    <a:gd name="T43" fmla="*/ 36 h 135"/>
                    <a:gd name="T44" fmla="*/ 61 w 397"/>
                    <a:gd name="T45" fmla="*/ 41 h 135"/>
                    <a:gd name="T46" fmla="*/ 51 w 397"/>
                    <a:gd name="T47" fmla="*/ 51 h 135"/>
                    <a:gd name="T48" fmla="*/ 42 w 397"/>
                    <a:gd name="T49" fmla="*/ 60 h 135"/>
                    <a:gd name="T50" fmla="*/ 35 w 397"/>
                    <a:gd name="T51" fmla="*/ 68 h 135"/>
                    <a:gd name="T52" fmla="*/ 26 w 397"/>
                    <a:gd name="T53" fmla="*/ 80 h 135"/>
                    <a:gd name="T54" fmla="*/ 20 w 397"/>
                    <a:gd name="T55" fmla="*/ 88 h 135"/>
                    <a:gd name="T56" fmla="*/ 24 w 397"/>
                    <a:gd name="T57" fmla="*/ 87 h 135"/>
                    <a:gd name="T58" fmla="*/ 24 w 397"/>
                    <a:gd name="T59" fmla="*/ 85 h 135"/>
                    <a:gd name="T60" fmla="*/ 21 w 397"/>
                    <a:gd name="T61" fmla="*/ 80 h 135"/>
                    <a:gd name="T62" fmla="*/ 20 w 397"/>
                    <a:gd name="T63" fmla="*/ 76 h 135"/>
                    <a:gd name="T64" fmla="*/ 23 w 397"/>
                    <a:gd name="T65" fmla="*/ 73 h 135"/>
                    <a:gd name="T66" fmla="*/ 51 w 397"/>
                    <a:gd name="T67" fmla="*/ 60 h 135"/>
                    <a:gd name="T68" fmla="*/ 98 w 397"/>
                    <a:gd name="T69" fmla="*/ 40 h 135"/>
                    <a:gd name="T70" fmla="*/ 139 w 397"/>
                    <a:gd name="T71" fmla="*/ 28 h 135"/>
                    <a:gd name="T72" fmla="*/ 182 w 397"/>
                    <a:gd name="T73" fmla="*/ 23 h 135"/>
                    <a:gd name="T74" fmla="*/ 236 w 397"/>
                    <a:gd name="T75" fmla="*/ 25 h 135"/>
                    <a:gd name="T76" fmla="*/ 270 w 397"/>
                    <a:gd name="T77" fmla="*/ 28 h 135"/>
                    <a:gd name="T78" fmla="*/ 283 w 397"/>
                    <a:gd name="T79" fmla="*/ 36 h 135"/>
                    <a:gd name="T80" fmla="*/ 280 w 397"/>
                    <a:gd name="T81" fmla="*/ 50 h 135"/>
                    <a:gd name="T82" fmla="*/ 271 w 397"/>
                    <a:gd name="T83" fmla="*/ 72 h 135"/>
                    <a:gd name="T84" fmla="*/ 266 w 397"/>
                    <a:gd name="T85" fmla="*/ 100 h 135"/>
                    <a:gd name="T86" fmla="*/ 273 w 397"/>
                    <a:gd name="T87" fmla="*/ 134 h 135"/>
                    <a:gd name="T88" fmla="*/ 275 w 397"/>
                    <a:gd name="T89" fmla="*/ 133 h 135"/>
                    <a:gd name="T90" fmla="*/ 283 w 397"/>
                    <a:gd name="T91" fmla="*/ 121 h 135"/>
                    <a:gd name="T92" fmla="*/ 295 w 397"/>
                    <a:gd name="T93" fmla="*/ 100 h 135"/>
                    <a:gd name="T94" fmla="*/ 306 w 397"/>
                    <a:gd name="T95" fmla="*/ 77 h 135"/>
                    <a:gd name="T96" fmla="*/ 317 w 397"/>
                    <a:gd name="T97" fmla="*/ 59 h 135"/>
                    <a:gd name="T98" fmla="*/ 320 w 397"/>
                    <a:gd name="T99" fmla="*/ 55 h 135"/>
                    <a:gd name="T100" fmla="*/ 334 w 397"/>
                    <a:gd name="T101" fmla="*/ 48 h 135"/>
                    <a:gd name="T102" fmla="*/ 350 w 397"/>
                    <a:gd name="T103" fmla="*/ 47 h 135"/>
                    <a:gd name="T104" fmla="*/ 366 w 397"/>
                    <a:gd name="T105" fmla="*/ 49 h 135"/>
                    <a:gd name="T106" fmla="*/ 380 w 397"/>
                    <a:gd name="T107" fmla="*/ 50 h 135"/>
                    <a:gd name="T108" fmla="*/ 389 w 397"/>
                    <a:gd name="T109" fmla="*/ 46 h 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7"/>
                    <a:gd name="T166" fmla="*/ 0 h 135"/>
                    <a:gd name="T167" fmla="*/ 397 w 397"/>
                    <a:gd name="T168" fmla="*/ 135 h 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7" h="135">
                      <a:moveTo>
                        <a:pt x="396" y="37"/>
                      </a:moveTo>
                      <a:lnTo>
                        <a:pt x="378" y="31"/>
                      </a:lnTo>
                      <a:lnTo>
                        <a:pt x="361" y="27"/>
                      </a:lnTo>
                      <a:lnTo>
                        <a:pt x="346" y="22"/>
                      </a:lnTo>
                      <a:lnTo>
                        <a:pt x="332" y="17"/>
                      </a:lnTo>
                      <a:lnTo>
                        <a:pt x="316" y="12"/>
                      </a:lnTo>
                      <a:lnTo>
                        <a:pt x="302" y="9"/>
                      </a:lnTo>
                      <a:lnTo>
                        <a:pt x="288" y="6"/>
                      </a:lnTo>
                      <a:lnTo>
                        <a:pt x="272" y="3"/>
                      </a:lnTo>
                      <a:lnTo>
                        <a:pt x="258" y="0"/>
                      </a:lnTo>
                      <a:lnTo>
                        <a:pt x="242" y="0"/>
                      </a:lnTo>
                      <a:lnTo>
                        <a:pt x="217" y="0"/>
                      </a:lnTo>
                      <a:lnTo>
                        <a:pt x="193" y="0"/>
                      </a:lnTo>
                      <a:lnTo>
                        <a:pt x="169" y="2"/>
                      </a:lnTo>
                      <a:lnTo>
                        <a:pt x="145" y="3"/>
                      </a:lnTo>
                      <a:lnTo>
                        <a:pt x="121" y="5"/>
                      </a:lnTo>
                      <a:lnTo>
                        <a:pt x="97" y="6"/>
                      </a:lnTo>
                      <a:lnTo>
                        <a:pt x="72" y="6"/>
                      </a:lnTo>
                      <a:lnTo>
                        <a:pt x="48" y="6"/>
                      </a:lnTo>
                      <a:lnTo>
                        <a:pt x="24" y="5"/>
                      </a:lnTo>
                      <a:lnTo>
                        <a:pt x="0" y="3"/>
                      </a:lnTo>
                      <a:lnTo>
                        <a:pt x="3" y="3"/>
                      </a:lnTo>
                      <a:lnTo>
                        <a:pt x="6" y="3"/>
                      </a:lnTo>
                      <a:lnTo>
                        <a:pt x="9" y="3"/>
                      </a:lnTo>
                      <a:lnTo>
                        <a:pt x="12" y="3"/>
                      </a:lnTo>
                      <a:lnTo>
                        <a:pt x="15" y="4"/>
                      </a:lnTo>
                      <a:lnTo>
                        <a:pt x="18" y="5"/>
                      </a:lnTo>
                      <a:lnTo>
                        <a:pt x="19" y="5"/>
                      </a:lnTo>
                      <a:lnTo>
                        <a:pt x="21" y="6"/>
                      </a:lnTo>
                      <a:lnTo>
                        <a:pt x="28" y="9"/>
                      </a:lnTo>
                      <a:lnTo>
                        <a:pt x="36" y="12"/>
                      </a:lnTo>
                      <a:lnTo>
                        <a:pt x="45" y="14"/>
                      </a:lnTo>
                      <a:lnTo>
                        <a:pt x="53" y="16"/>
                      </a:lnTo>
                      <a:lnTo>
                        <a:pt x="60" y="18"/>
                      </a:lnTo>
                      <a:lnTo>
                        <a:pt x="66" y="19"/>
                      </a:lnTo>
                      <a:lnTo>
                        <a:pt x="70" y="22"/>
                      </a:lnTo>
                      <a:lnTo>
                        <a:pt x="72" y="25"/>
                      </a:lnTo>
                      <a:lnTo>
                        <a:pt x="71" y="29"/>
                      </a:lnTo>
                      <a:lnTo>
                        <a:pt x="66" y="36"/>
                      </a:lnTo>
                      <a:lnTo>
                        <a:pt x="61" y="41"/>
                      </a:lnTo>
                      <a:lnTo>
                        <a:pt x="55" y="47"/>
                      </a:lnTo>
                      <a:lnTo>
                        <a:pt x="51" y="51"/>
                      </a:lnTo>
                      <a:lnTo>
                        <a:pt x="46" y="56"/>
                      </a:lnTo>
                      <a:lnTo>
                        <a:pt x="42" y="60"/>
                      </a:lnTo>
                      <a:lnTo>
                        <a:pt x="38" y="64"/>
                      </a:lnTo>
                      <a:lnTo>
                        <a:pt x="35" y="68"/>
                      </a:lnTo>
                      <a:lnTo>
                        <a:pt x="29" y="75"/>
                      </a:lnTo>
                      <a:lnTo>
                        <a:pt x="26" y="80"/>
                      </a:lnTo>
                      <a:lnTo>
                        <a:pt x="20" y="88"/>
                      </a:lnTo>
                      <a:lnTo>
                        <a:pt x="23" y="88"/>
                      </a:lnTo>
                      <a:lnTo>
                        <a:pt x="24" y="87"/>
                      </a:lnTo>
                      <a:lnTo>
                        <a:pt x="24" y="86"/>
                      </a:lnTo>
                      <a:lnTo>
                        <a:pt x="24" y="85"/>
                      </a:lnTo>
                      <a:lnTo>
                        <a:pt x="22" y="83"/>
                      </a:lnTo>
                      <a:lnTo>
                        <a:pt x="21" y="80"/>
                      </a:lnTo>
                      <a:lnTo>
                        <a:pt x="20" y="78"/>
                      </a:lnTo>
                      <a:lnTo>
                        <a:pt x="20" y="76"/>
                      </a:lnTo>
                      <a:lnTo>
                        <a:pt x="21" y="75"/>
                      </a:lnTo>
                      <a:lnTo>
                        <a:pt x="23" y="73"/>
                      </a:lnTo>
                      <a:lnTo>
                        <a:pt x="51" y="60"/>
                      </a:lnTo>
                      <a:lnTo>
                        <a:pt x="75" y="48"/>
                      </a:lnTo>
                      <a:lnTo>
                        <a:pt x="98" y="40"/>
                      </a:lnTo>
                      <a:lnTo>
                        <a:pt x="118" y="33"/>
                      </a:lnTo>
                      <a:lnTo>
                        <a:pt x="139" y="28"/>
                      </a:lnTo>
                      <a:lnTo>
                        <a:pt x="160" y="24"/>
                      </a:lnTo>
                      <a:lnTo>
                        <a:pt x="182" y="23"/>
                      </a:lnTo>
                      <a:lnTo>
                        <a:pt x="207" y="23"/>
                      </a:lnTo>
                      <a:lnTo>
                        <a:pt x="236" y="25"/>
                      </a:lnTo>
                      <a:lnTo>
                        <a:pt x="270" y="28"/>
                      </a:lnTo>
                      <a:lnTo>
                        <a:pt x="279" y="31"/>
                      </a:lnTo>
                      <a:lnTo>
                        <a:pt x="283" y="36"/>
                      </a:lnTo>
                      <a:lnTo>
                        <a:pt x="283" y="42"/>
                      </a:lnTo>
                      <a:lnTo>
                        <a:pt x="280" y="50"/>
                      </a:lnTo>
                      <a:lnTo>
                        <a:pt x="276" y="60"/>
                      </a:lnTo>
                      <a:lnTo>
                        <a:pt x="271" y="72"/>
                      </a:lnTo>
                      <a:lnTo>
                        <a:pt x="267" y="85"/>
                      </a:lnTo>
                      <a:lnTo>
                        <a:pt x="266" y="100"/>
                      </a:lnTo>
                      <a:lnTo>
                        <a:pt x="267" y="115"/>
                      </a:lnTo>
                      <a:lnTo>
                        <a:pt x="273" y="134"/>
                      </a:lnTo>
                      <a:lnTo>
                        <a:pt x="275" y="133"/>
                      </a:lnTo>
                      <a:lnTo>
                        <a:pt x="279" y="129"/>
                      </a:lnTo>
                      <a:lnTo>
                        <a:pt x="283" y="121"/>
                      </a:lnTo>
                      <a:lnTo>
                        <a:pt x="288" y="112"/>
                      </a:lnTo>
                      <a:lnTo>
                        <a:pt x="295" y="100"/>
                      </a:lnTo>
                      <a:lnTo>
                        <a:pt x="300" y="88"/>
                      </a:lnTo>
                      <a:lnTo>
                        <a:pt x="306" y="77"/>
                      </a:lnTo>
                      <a:lnTo>
                        <a:pt x="312" y="67"/>
                      </a:lnTo>
                      <a:lnTo>
                        <a:pt x="317" y="59"/>
                      </a:lnTo>
                      <a:lnTo>
                        <a:pt x="320" y="55"/>
                      </a:lnTo>
                      <a:lnTo>
                        <a:pt x="327" y="51"/>
                      </a:lnTo>
                      <a:lnTo>
                        <a:pt x="334" y="48"/>
                      </a:lnTo>
                      <a:lnTo>
                        <a:pt x="342" y="47"/>
                      </a:lnTo>
                      <a:lnTo>
                        <a:pt x="350" y="47"/>
                      </a:lnTo>
                      <a:lnTo>
                        <a:pt x="358" y="48"/>
                      </a:lnTo>
                      <a:lnTo>
                        <a:pt x="366" y="49"/>
                      </a:lnTo>
                      <a:lnTo>
                        <a:pt x="373" y="50"/>
                      </a:lnTo>
                      <a:lnTo>
                        <a:pt x="380" y="50"/>
                      </a:lnTo>
                      <a:lnTo>
                        <a:pt x="386" y="48"/>
                      </a:lnTo>
                      <a:lnTo>
                        <a:pt x="389" y="46"/>
                      </a:lnTo>
                      <a:lnTo>
                        <a:pt x="396" y="37"/>
                      </a:lnTo>
                    </a:path>
                  </a:pathLst>
                </a:custGeom>
                <a:solidFill>
                  <a:srgbClr val="B20F21"/>
                </a:solidFill>
                <a:ln w="12700" cap="rnd">
                  <a:solidFill>
                    <a:srgbClr val="CD2417"/>
                  </a:solidFill>
                  <a:round/>
                  <a:headEnd/>
                  <a:tailEnd/>
                </a:ln>
              </p:spPr>
              <p:txBody>
                <a:bodyPr/>
                <a:lstStyle/>
                <a:p>
                  <a:endParaRPr lang="en-US"/>
                </a:p>
              </p:txBody>
            </p:sp>
            <p:sp>
              <p:nvSpPr>
                <p:cNvPr id="84868" name="Freeform 900"/>
                <p:cNvSpPr>
                  <a:spLocks noChangeAspect="1"/>
                </p:cNvSpPr>
                <p:nvPr/>
              </p:nvSpPr>
              <p:spPr bwMode="auto">
                <a:xfrm>
                  <a:off x="761" y="2337"/>
                  <a:ext cx="400" cy="111"/>
                </a:xfrm>
                <a:custGeom>
                  <a:avLst/>
                  <a:gdLst>
                    <a:gd name="T0" fmla="*/ 372 w 400"/>
                    <a:gd name="T1" fmla="*/ 28 h 111"/>
                    <a:gd name="T2" fmla="*/ 342 w 400"/>
                    <a:gd name="T3" fmla="*/ 18 h 111"/>
                    <a:gd name="T4" fmla="*/ 314 w 400"/>
                    <a:gd name="T5" fmla="*/ 9 h 111"/>
                    <a:gd name="T6" fmla="*/ 286 w 400"/>
                    <a:gd name="T7" fmla="*/ 3 h 111"/>
                    <a:gd name="T8" fmla="*/ 257 w 400"/>
                    <a:gd name="T9" fmla="*/ 0 h 111"/>
                    <a:gd name="T10" fmla="*/ 240 w 400"/>
                    <a:gd name="T11" fmla="*/ 0 h 111"/>
                    <a:gd name="T12" fmla="*/ 201 w 400"/>
                    <a:gd name="T13" fmla="*/ 2 h 111"/>
                    <a:gd name="T14" fmla="*/ 165 w 400"/>
                    <a:gd name="T15" fmla="*/ 6 h 111"/>
                    <a:gd name="T16" fmla="*/ 128 w 400"/>
                    <a:gd name="T17" fmla="*/ 8 h 111"/>
                    <a:gd name="T18" fmla="*/ 86 w 400"/>
                    <a:gd name="T19" fmla="*/ 8 h 111"/>
                    <a:gd name="T20" fmla="*/ 35 w 400"/>
                    <a:gd name="T21" fmla="*/ 4 h 111"/>
                    <a:gd name="T22" fmla="*/ 34 w 400"/>
                    <a:gd name="T23" fmla="*/ 3 h 111"/>
                    <a:gd name="T24" fmla="*/ 28 w 400"/>
                    <a:gd name="T25" fmla="*/ 3 h 111"/>
                    <a:gd name="T26" fmla="*/ 18 w 400"/>
                    <a:gd name="T27" fmla="*/ 3 h 111"/>
                    <a:gd name="T28" fmla="*/ 9 w 400"/>
                    <a:gd name="T29" fmla="*/ 2 h 111"/>
                    <a:gd name="T30" fmla="*/ 5 w 400"/>
                    <a:gd name="T31" fmla="*/ 2 h 111"/>
                    <a:gd name="T32" fmla="*/ 4 w 400"/>
                    <a:gd name="T33" fmla="*/ 2 h 111"/>
                    <a:gd name="T34" fmla="*/ 26 w 400"/>
                    <a:gd name="T35" fmla="*/ 8 h 111"/>
                    <a:gd name="T36" fmla="*/ 53 w 400"/>
                    <a:gd name="T37" fmla="*/ 11 h 111"/>
                    <a:gd name="T38" fmla="*/ 80 w 400"/>
                    <a:gd name="T39" fmla="*/ 14 h 111"/>
                    <a:gd name="T40" fmla="*/ 97 w 400"/>
                    <a:gd name="T41" fmla="*/ 17 h 111"/>
                    <a:gd name="T42" fmla="*/ 95 w 400"/>
                    <a:gd name="T43" fmla="*/ 23 h 111"/>
                    <a:gd name="T44" fmla="*/ 87 w 400"/>
                    <a:gd name="T45" fmla="*/ 27 h 111"/>
                    <a:gd name="T46" fmla="*/ 69 w 400"/>
                    <a:gd name="T47" fmla="*/ 37 h 111"/>
                    <a:gd name="T48" fmla="*/ 50 w 400"/>
                    <a:gd name="T49" fmla="*/ 46 h 111"/>
                    <a:gd name="T50" fmla="*/ 29 w 400"/>
                    <a:gd name="T51" fmla="*/ 58 h 111"/>
                    <a:gd name="T52" fmla="*/ 8 w 400"/>
                    <a:gd name="T53" fmla="*/ 71 h 111"/>
                    <a:gd name="T54" fmla="*/ 0 w 400"/>
                    <a:gd name="T55" fmla="*/ 78 h 111"/>
                    <a:gd name="T56" fmla="*/ 8 w 400"/>
                    <a:gd name="T57" fmla="*/ 74 h 111"/>
                    <a:gd name="T58" fmla="*/ 14 w 400"/>
                    <a:gd name="T59" fmla="*/ 70 h 111"/>
                    <a:gd name="T60" fmla="*/ 19 w 400"/>
                    <a:gd name="T61" fmla="*/ 67 h 111"/>
                    <a:gd name="T62" fmla="*/ 25 w 400"/>
                    <a:gd name="T63" fmla="*/ 64 h 111"/>
                    <a:gd name="T64" fmla="*/ 30 w 400"/>
                    <a:gd name="T65" fmla="*/ 61 h 111"/>
                    <a:gd name="T66" fmla="*/ 53 w 400"/>
                    <a:gd name="T67" fmla="*/ 49 h 111"/>
                    <a:gd name="T68" fmla="*/ 98 w 400"/>
                    <a:gd name="T69" fmla="*/ 28 h 111"/>
                    <a:gd name="T70" fmla="*/ 141 w 400"/>
                    <a:gd name="T71" fmla="*/ 16 h 111"/>
                    <a:gd name="T72" fmla="*/ 189 w 400"/>
                    <a:gd name="T73" fmla="*/ 10 h 111"/>
                    <a:gd name="T74" fmla="*/ 247 w 400"/>
                    <a:gd name="T75" fmla="*/ 11 h 111"/>
                    <a:gd name="T76" fmla="*/ 281 w 400"/>
                    <a:gd name="T77" fmla="*/ 15 h 111"/>
                    <a:gd name="T78" fmla="*/ 296 w 400"/>
                    <a:gd name="T79" fmla="*/ 20 h 111"/>
                    <a:gd name="T80" fmla="*/ 297 w 400"/>
                    <a:gd name="T81" fmla="*/ 30 h 111"/>
                    <a:gd name="T82" fmla="*/ 292 w 400"/>
                    <a:gd name="T83" fmla="*/ 47 h 111"/>
                    <a:gd name="T84" fmla="*/ 285 w 400"/>
                    <a:gd name="T85" fmla="*/ 73 h 111"/>
                    <a:gd name="T86" fmla="*/ 285 w 400"/>
                    <a:gd name="T87" fmla="*/ 110 h 111"/>
                    <a:gd name="T88" fmla="*/ 285 w 400"/>
                    <a:gd name="T89" fmla="*/ 109 h 111"/>
                    <a:gd name="T90" fmla="*/ 287 w 400"/>
                    <a:gd name="T91" fmla="*/ 101 h 111"/>
                    <a:gd name="T92" fmla="*/ 290 w 400"/>
                    <a:gd name="T93" fmla="*/ 84 h 111"/>
                    <a:gd name="T94" fmla="*/ 294 w 400"/>
                    <a:gd name="T95" fmla="*/ 65 h 111"/>
                    <a:gd name="T96" fmla="*/ 301 w 400"/>
                    <a:gd name="T97" fmla="*/ 46 h 111"/>
                    <a:gd name="T98" fmla="*/ 305 w 400"/>
                    <a:gd name="T99" fmla="*/ 38 h 111"/>
                    <a:gd name="T100" fmla="*/ 311 w 400"/>
                    <a:gd name="T101" fmla="*/ 33 h 111"/>
                    <a:gd name="T102" fmla="*/ 319 w 400"/>
                    <a:gd name="T103" fmla="*/ 30 h 111"/>
                    <a:gd name="T104" fmla="*/ 325 w 400"/>
                    <a:gd name="T105" fmla="*/ 28 h 111"/>
                    <a:gd name="T106" fmla="*/ 331 w 400"/>
                    <a:gd name="T107" fmla="*/ 28 h 111"/>
                    <a:gd name="T108" fmla="*/ 336 w 400"/>
                    <a:gd name="T109" fmla="*/ 28 h 111"/>
                    <a:gd name="T110" fmla="*/ 342 w 400"/>
                    <a:gd name="T111" fmla="*/ 26 h 111"/>
                    <a:gd name="T112" fmla="*/ 354 w 400"/>
                    <a:gd name="T113" fmla="*/ 28 h 111"/>
                    <a:gd name="T114" fmla="*/ 365 w 400"/>
                    <a:gd name="T115" fmla="*/ 32 h 111"/>
                    <a:gd name="T116" fmla="*/ 378 w 400"/>
                    <a:gd name="T117" fmla="*/ 36 h 111"/>
                    <a:gd name="T118" fmla="*/ 390 w 400"/>
                    <a:gd name="T119" fmla="*/ 37 h 111"/>
                    <a:gd name="T120" fmla="*/ 390 w 400"/>
                    <a:gd name="T121" fmla="*/ 33 h 1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0"/>
                    <a:gd name="T184" fmla="*/ 0 h 111"/>
                    <a:gd name="T185" fmla="*/ 400 w 400"/>
                    <a:gd name="T186" fmla="*/ 111 h 1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0" h="111">
                      <a:moveTo>
                        <a:pt x="390" y="33"/>
                      </a:moveTo>
                      <a:lnTo>
                        <a:pt x="372" y="28"/>
                      </a:lnTo>
                      <a:lnTo>
                        <a:pt x="357" y="23"/>
                      </a:lnTo>
                      <a:lnTo>
                        <a:pt x="342" y="18"/>
                      </a:lnTo>
                      <a:lnTo>
                        <a:pt x="328" y="14"/>
                      </a:lnTo>
                      <a:lnTo>
                        <a:pt x="314" y="9"/>
                      </a:lnTo>
                      <a:lnTo>
                        <a:pt x="301" y="6"/>
                      </a:lnTo>
                      <a:lnTo>
                        <a:pt x="286" y="3"/>
                      </a:lnTo>
                      <a:lnTo>
                        <a:pt x="272" y="0"/>
                      </a:lnTo>
                      <a:lnTo>
                        <a:pt x="257" y="0"/>
                      </a:lnTo>
                      <a:lnTo>
                        <a:pt x="240" y="0"/>
                      </a:lnTo>
                      <a:lnTo>
                        <a:pt x="220" y="0"/>
                      </a:lnTo>
                      <a:lnTo>
                        <a:pt x="201" y="2"/>
                      </a:lnTo>
                      <a:lnTo>
                        <a:pt x="183" y="4"/>
                      </a:lnTo>
                      <a:lnTo>
                        <a:pt x="165" y="6"/>
                      </a:lnTo>
                      <a:lnTo>
                        <a:pt x="147" y="8"/>
                      </a:lnTo>
                      <a:lnTo>
                        <a:pt x="128" y="8"/>
                      </a:lnTo>
                      <a:lnTo>
                        <a:pt x="108" y="8"/>
                      </a:lnTo>
                      <a:lnTo>
                        <a:pt x="86" y="8"/>
                      </a:lnTo>
                      <a:lnTo>
                        <a:pt x="62" y="7"/>
                      </a:lnTo>
                      <a:lnTo>
                        <a:pt x="35" y="4"/>
                      </a:lnTo>
                      <a:lnTo>
                        <a:pt x="34" y="3"/>
                      </a:lnTo>
                      <a:lnTo>
                        <a:pt x="31" y="3"/>
                      </a:lnTo>
                      <a:lnTo>
                        <a:pt x="28" y="3"/>
                      </a:lnTo>
                      <a:lnTo>
                        <a:pt x="23" y="3"/>
                      </a:lnTo>
                      <a:lnTo>
                        <a:pt x="18" y="3"/>
                      </a:lnTo>
                      <a:lnTo>
                        <a:pt x="14" y="2"/>
                      </a:lnTo>
                      <a:lnTo>
                        <a:pt x="9" y="2"/>
                      </a:lnTo>
                      <a:lnTo>
                        <a:pt x="6" y="2"/>
                      </a:lnTo>
                      <a:lnTo>
                        <a:pt x="5" y="2"/>
                      </a:lnTo>
                      <a:lnTo>
                        <a:pt x="4" y="2"/>
                      </a:lnTo>
                      <a:lnTo>
                        <a:pt x="14" y="6"/>
                      </a:lnTo>
                      <a:lnTo>
                        <a:pt x="26" y="8"/>
                      </a:lnTo>
                      <a:lnTo>
                        <a:pt x="39" y="9"/>
                      </a:lnTo>
                      <a:lnTo>
                        <a:pt x="53" y="11"/>
                      </a:lnTo>
                      <a:lnTo>
                        <a:pt x="68" y="12"/>
                      </a:lnTo>
                      <a:lnTo>
                        <a:pt x="80" y="14"/>
                      </a:lnTo>
                      <a:lnTo>
                        <a:pt x="90" y="15"/>
                      </a:lnTo>
                      <a:lnTo>
                        <a:pt x="97" y="17"/>
                      </a:lnTo>
                      <a:lnTo>
                        <a:pt x="99" y="20"/>
                      </a:lnTo>
                      <a:lnTo>
                        <a:pt x="95" y="23"/>
                      </a:lnTo>
                      <a:lnTo>
                        <a:pt x="87" y="27"/>
                      </a:lnTo>
                      <a:lnTo>
                        <a:pt x="79" y="32"/>
                      </a:lnTo>
                      <a:lnTo>
                        <a:pt x="69" y="37"/>
                      </a:lnTo>
                      <a:lnTo>
                        <a:pt x="60" y="42"/>
                      </a:lnTo>
                      <a:lnTo>
                        <a:pt x="50" y="46"/>
                      </a:lnTo>
                      <a:lnTo>
                        <a:pt x="39" y="51"/>
                      </a:lnTo>
                      <a:lnTo>
                        <a:pt x="29" y="58"/>
                      </a:lnTo>
                      <a:lnTo>
                        <a:pt x="19" y="64"/>
                      </a:lnTo>
                      <a:lnTo>
                        <a:pt x="8" y="71"/>
                      </a:lnTo>
                      <a:lnTo>
                        <a:pt x="0" y="78"/>
                      </a:lnTo>
                      <a:lnTo>
                        <a:pt x="3" y="76"/>
                      </a:lnTo>
                      <a:lnTo>
                        <a:pt x="8" y="74"/>
                      </a:lnTo>
                      <a:lnTo>
                        <a:pt x="11" y="72"/>
                      </a:lnTo>
                      <a:lnTo>
                        <a:pt x="14" y="70"/>
                      </a:lnTo>
                      <a:lnTo>
                        <a:pt x="17" y="68"/>
                      </a:lnTo>
                      <a:lnTo>
                        <a:pt x="19" y="67"/>
                      </a:lnTo>
                      <a:lnTo>
                        <a:pt x="22" y="66"/>
                      </a:lnTo>
                      <a:lnTo>
                        <a:pt x="25" y="64"/>
                      </a:lnTo>
                      <a:lnTo>
                        <a:pt x="27" y="62"/>
                      </a:lnTo>
                      <a:lnTo>
                        <a:pt x="30" y="61"/>
                      </a:lnTo>
                      <a:lnTo>
                        <a:pt x="53" y="49"/>
                      </a:lnTo>
                      <a:lnTo>
                        <a:pt x="77" y="37"/>
                      </a:lnTo>
                      <a:lnTo>
                        <a:pt x="98" y="28"/>
                      </a:lnTo>
                      <a:lnTo>
                        <a:pt x="119" y="21"/>
                      </a:lnTo>
                      <a:lnTo>
                        <a:pt x="141" y="16"/>
                      </a:lnTo>
                      <a:lnTo>
                        <a:pt x="165" y="11"/>
                      </a:lnTo>
                      <a:lnTo>
                        <a:pt x="189" y="10"/>
                      </a:lnTo>
                      <a:lnTo>
                        <a:pt x="216" y="10"/>
                      </a:lnTo>
                      <a:lnTo>
                        <a:pt x="247" y="11"/>
                      </a:lnTo>
                      <a:lnTo>
                        <a:pt x="281" y="15"/>
                      </a:lnTo>
                      <a:lnTo>
                        <a:pt x="290" y="17"/>
                      </a:lnTo>
                      <a:lnTo>
                        <a:pt x="296" y="20"/>
                      </a:lnTo>
                      <a:lnTo>
                        <a:pt x="298" y="25"/>
                      </a:lnTo>
                      <a:lnTo>
                        <a:pt x="297" y="30"/>
                      </a:lnTo>
                      <a:lnTo>
                        <a:pt x="294" y="37"/>
                      </a:lnTo>
                      <a:lnTo>
                        <a:pt x="292" y="47"/>
                      </a:lnTo>
                      <a:lnTo>
                        <a:pt x="288" y="59"/>
                      </a:lnTo>
                      <a:lnTo>
                        <a:pt x="285" y="73"/>
                      </a:lnTo>
                      <a:lnTo>
                        <a:pt x="284" y="90"/>
                      </a:lnTo>
                      <a:lnTo>
                        <a:pt x="285" y="110"/>
                      </a:lnTo>
                      <a:lnTo>
                        <a:pt x="285" y="109"/>
                      </a:lnTo>
                      <a:lnTo>
                        <a:pt x="286" y="106"/>
                      </a:lnTo>
                      <a:lnTo>
                        <a:pt x="287" y="101"/>
                      </a:lnTo>
                      <a:lnTo>
                        <a:pt x="288" y="93"/>
                      </a:lnTo>
                      <a:lnTo>
                        <a:pt x="290" y="84"/>
                      </a:lnTo>
                      <a:lnTo>
                        <a:pt x="292" y="75"/>
                      </a:lnTo>
                      <a:lnTo>
                        <a:pt x="294" y="65"/>
                      </a:lnTo>
                      <a:lnTo>
                        <a:pt x="298" y="55"/>
                      </a:lnTo>
                      <a:lnTo>
                        <a:pt x="301" y="46"/>
                      </a:lnTo>
                      <a:lnTo>
                        <a:pt x="305" y="38"/>
                      </a:lnTo>
                      <a:lnTo>
                        <a:pt x="308" y="35"/>
                      </a:lnTo>
                      <a:lnTo>
                        <a:pt x="311" y="33"/>
                      </a:lnTo>
                      <a:lnTo>
                        <a:pt x="315" y="31"/>
                      </a:lnTo>
                      <a:lnTo>
                        <a:pt x="319" y="30"/>
                      </a:lnTo>
                      <a:lnTo>
                        <a:pt x="321" y="28"/>
                      </a:lnTo>
                      <a:lnTo>
                        <a:pt x="325" y="28"/>
                      </a:lnTo>
                      <a:lnTo>
                        <a:pt x="328" y="28"/>
                      </a:lnTo>
                      <a:lnTo>
                        <a:pt x="331" y="28"/>
                      </a:lnTo>
                      <a:lnTo>
                        <a:pt x="334" y="28"/>
                      </a:lnTo>
                      <a:lnTo>
                        <a:pt x="336" y="28"/>
                      </a:lnTo>
                      <a:lnTo>
                        <a:pt x="342" y="26"/>
                      </a:lnTo>
                      <a:lnTo>
                        <a:pt x="348" y="26"/>
                      </a:lnTo>
                      <a:lnTo>
                        <a:pt x="354" y="28"/>
                      </a:lnTo>
                      <a:lnTo>
                        <a:pt x="360" y="30"/>
                      </a:lnTo>
                      <a:lnTo>
                        <a:pt x="365" y="32"/>
                      </a:lnTo>
                      <a:lnTo>
                        <a:pt x="372" y="34"/>
                      </a:lnTo>
                      <a:lnTo>
                        <a:pt x="378" y="36"/>
                      </a:lnTo>
                      <a:lnTo>
                        <a:pt x="384" y="37"/>
                      </a:lnTo>
                      <a:lnTo>
                        <a:pt x="390" y="37"/>
                      </a:lnTo>
                      <a:lnTo>
                        <a:pt x="399" y="37"/>
                      </a:lnTo>
                      <a:lnTo>
                        <a:pt x="390" y="33"/>
                      </a:lnTo>
                    </a:path>
                  </a:pathLst>
                </a:custGeom>
                <a:solidFill>
                  <a:srgbClr val="B20F21"/>
                </a:solidFill>
                <a:ln w="12700" cap="rnd">
                  <a:solidFill>
                    <a:srgbClr val="B20F21"/>
                  </a:solidFill>
                  <a:round/>
                  <a:headEnd/>
                  <a:tailEnd/>
                </a:ln>
              </p:spPr>
              <p:txBody>
                <a:bodyPr/>
                <a:lstStyle/>
                <a:p>
                  <a:endParaRPr lang="en-US"/>
                </a:p>
              </p:txBody>
            </p:sp>
            <p:sp>
              <p:nvSpPr>
                <p:cNvPr id="84869" name="Freeform 901"/>
                <p:cNvSpPr>
                  <a:spLocks noChangeAspect="1"/>
                </p:cNvSpPr>
                <p:nvPr/>
              </p:nvSpPr>
              <p:spPr bwMode="auto">
                <a:xfrm>
                  <a:off x="585" y="2231"/>
                  <a:ext cx="346" cy="701"/>
                </a:xfrm>
                <a:custGeom>
                  <a:avLst/>
                  <a:gdLst>
                    <a:gd name="T0" fmla="*/ 35 w 346"/>
                    <a:gd name="T1" fmla="*/ 11 h 701"/>
                    <a:gd name="T2" fmla="*/ 22 w 346"/>
                    <a:gd name="T3" fmla="*/ 23 h 701"/>
                    <a:gd name="T4" fmla="*/ 13 w 346"/>
                    <a:gd name="T5" fmla="*/ 36 h 701"/>
                    <a:gd name="T6" fmla="*/ 6 w 346"/>
                    <a:gd name="T7" fmla="*/ 52 h 701"/>
                    <a:gd name="T8" fmla="*/ 2 w 346"/>
                    <a:gd name="T9" fmla="*/ 69 h 701"/>
                    <a:gd name="T10" fmla="*/ 0 w 346"/>
                    <a:gd name="T11" fmla="*/ 77 h 701"/>
                    <a:gd name="T12" fmla="*/ 0 w 346"/>
                    <a:gd name="T13" fmla="*/ 106 h 701"/>
                    <a:gd name="T14" fmla="*/ 5 w 346"/>
                    <a:gd name="T15" fmla="*/ 134 h 701"/>
                    <a:gd name="T16" fmla="*/ 12 w 346"/>
                    <a:gd name="T17" fmla="*/ 162 h 701"/>
                    <a:gd name="T18" fmla="*/ 21 w 346"/>
                    <a:gd name="T19" fmla="*/ 189 h 701"/>
                    <a:gd name="T20" fmla="*/ 29 w 346"/>
                    <a:gd name="T21" fmla="*/ 214 h 701"/>
                    <a:gd name="T22" fmla="*/ 32 w 346"/>
                    <a:gd name="T23" fmla="*/ 227 h 701"/>
                    <a:gd name="T24" fmla="*/ 30 w 346"/>
                    <a:gd name="T25" fmla="*/ 255 h 701"/>
                    <a:gd name="T26" fmla="*/ 26 w 346"/>
                    <a:gd name="T27" fmla="*/ 285 h 701"/>
                    <a:gd name="T28" fmla="*/ 24 w 346"/>
                    <a:gd name="T29" fmla="*/ 314 h 701"/>
                    <a:gd name="T30" fmla="*/ 29 w 346"/>
                    <a:gd name="T31" fmla="*/ 345 h 701"/>
                    <a:gd name="T32" fmla="*/ 36 w 346"/>
                    <a:gd name="T33" fmla="*/ 359 h 701"/>
                    <a:gd name="T34" fmla="*/ 47 w 346"/>
                    <a:gd name="T35" fmla="*/ 376 h 701"/>
                    <a:gd name="T36" fmla="*/ 55 w 346"/>
                    <a:gd name="T37" fmla="*/ 388 h 701"/>
                    <a:gd name="T38" fmla="*/ 63 w 346"/>
                    <a:gd name="T39" fmla="*/ 397 h 701"/>
                    <a:gd name="T40" fmla="*/ 74 w 346"/>
                    <a:gd name="T41" fmla="*/ 404 h 701"/>
                    <a:gd name="T42" fmla="*/ 91 w 346"/>
                    <a:gd name="T43" fmla="*/ 411 h 701"/>
                    <a:gd name="T44" fmla="*/ 107 w 346"/>
                    <a:gd name="T45" fmla="*/ 419 h 701"/>
                    <a:gd name="T46" fmla="*/ 122 w 346"/>
                    <a:gd name="T47" fmla="*/ 442 h 701"/>
                    <a:gd name="T48" fmla="*/ 123 w 346"/>
                    <a:gd name="T49" fmla="*/ 465 h 701"/>
                    <a:gd name="T50" fmla="*/ 118 w 346"/>
                    <a:gd name="T51" fmla="*/ 488 h 701"/>
                    <a:gd name="T52" fmla="*/ 113 w 346"/>
                    <a:gd name="T53" fmla="*/ 503 h 701"/>
                    <a:gd name="T54" fmla="*/ 112 w 346"/>
                    <a:gd name="T55" fmla="*/ 506 h 701"/>
                    <a:gd name="T56" fmla="*/ 142 w 346"/>
                    <a:gd name="T57" fmla="*/ 551 h 701"/>
                    <a:gd name="T58" fmla="*/ 185 w 346"/>
                    <a:gd name="T59" fmla="*/ 600 h 701"/>
                    <a:gd name="T60" fmla="*/ 236 w 346"/>
                    <a:gd name="T61" fmla="*/ 647 h 701"/>
                    <a:gd name="T62" fmla="*/ 290 w 346"/>
                    <a:gd name="T63" fmla="*/ 683 h 701"/>
                    <a:gd name="T64" fmla="*/ 345 w 346"/>
                    <a:gd name="T65" fmla="*/ 700 h 701"/>
                    <a:gd name="T66" fmla="*/ 319 w 346"/>
                    <a:gd name="T67" fmla="*/ 684 h 701"/>
                    <a:gd name="T68" fmla="*/ 258 w 346"/>
                    <a:gd name="T69" fmla="*/ 643 h 701"/>
                    <a:gd name="T70" fmla="*/ 199 w 346"/>
                    <a:gd name="T71" fmla="*/ 590 h 701"/>
                    <a:gd name="T72" fmla="*/ 161 w 346"/>
                    <a:gd name="T73" fmla="*/ 529 h 701"/>
                    <a:gd name="T74" fmla="*/ 165 w 346"/>
                    <a:gd name="T75" fmla="*/ 463 h 701"/>
                    <a:gd name="T76" fmla="*/ 190 w 346"/>
                    <a:gd name="T77" fmla="*/ 429 h 701"/>
                    <a:gd name="T78" fmla="*/ 190 w 346"/>
                    <a:gd name="T79" fmla="*/ 427 h 701"/>
                    <a:gd name="T80" fmla="*/ 185 w 346"/>
                    <a:gd name="T81" fmla="*/ 425 h 701"/>
                    <a:gd name="T82" fmla="*/ 176 w 346"/>
                    <a:gd name="T83" fmla="*/ 424 h 701"/>
                    <a:gd name="T84" fmla="*/ 168 w 346"/>
                    <a:gd name="T85" fmla="*/ 422 h 701"/>
                    <a:gd name="T86" fmla="*/ 160 w 346"/>
                    <a:gd name="T87" fmla="*/ 420 h 701"/>
                    <a:gd name="T88" fmla="*/ 147 w 346"/>
                    <a:gd name="T89" fmla="*/ 417 h 701"/>
                    <a:gd name="T90" fmla="*/ 122 w 346"/>
                    <a:gd name="T91" fmla="*/ 405 h 701"/>
                    <a:gd name="T92" fmla="*/ 100 w 346"/>
                    <a:gd name="T93" fmla="*/ 390 h 701"/>
                    <a:gd name="T94" fmla="*/ 81 w 346"/>
                    <a:gd name="T95" fmla="*/ 371 h 701"/>
                    <a:gd name="T96" fmla="*/ 64 w 346"/>
                    <a:gd name="T97" fmla="*/ 347 h 701"/>
                    <a:gd name="T98" fmla="*/ 56 w 346"/>
                    <a:gd name="T99" fmla="*/ 334 h 701"/>
                    <a:gd name="T100" fmla="*/ 49 w 346"/>
                    <a:gd name="T101" fmla="*/ 303 h 701"/>
                    <a:gd name="T102" fmla="*/ 53 w 346"/>
                    <a:gd name="T103" fmla="*/ 277 h 701"/>
                    <a:gd name="T104" fmla="*/ 62 w 346"/>
                    <a:gd name="T105" fmla="*/ 254 h 701"/>
                    <a:gd name="T106" fmla="*/ 70 w 346"/>
                    <a:gd name="T107" fmla="*/ 234 h 701"/>
                    <a:gd name="T108" fmla="*/ 71 w 346"/>
                    <a:gd name="T109" fmla="*/ 218 h 701"/>
                    <a:gd name="T110" fmla="*/ 61 w 346"/>
                    <a:gd name="T111" fmla="*/ 198 h 701"/>
                    <a:gd name="T112" fmla="*/ 42 w 346"/>
                    <a:gd name="T113" fmla="*/ 154 h 701"/>
                    <a:gd name="T114" fmla="*/ 27 w 346"/>
                    <a:gd name="T115" fmla="*/ 107 h 701"/>
                    <a:gd name="T116" fmla="*/ 25 w 346"/>
                    <a:gd name="T117" fmla="*/ 60 h 701"/>
                    <a:gd name="T118" fmla="*/ 42 w 346"/>
                    <a:gd name="T119" fmla="*/ 18 h 701"/>
                    <a:gd name="T120" fmla="*/ 42 w 346"/>
                    <a:gd name="T121" fmla="*/ 9 h 7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6"/>
                    <a:gd name="T184" fmla="*/ 0 h 701"/>
                    <a:gd name="T185" fmla="*/ 346 w 346"/>
                    <a:gd name="T186" fmla="*/ 701 h 7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6" h="701">
                      <a:moveTo>
                        <a:pt x="42" y="9"/>
                      </a:moveTo>
                      <a:lnTo>
                        <a:pt x="35" y="11"/>
                      </a:lnTo>
                      <a:lnTo>
                        <a:pt x="27" y="17"/>
                      </a:lnTo>
                      <a:lnTo>
                        <a:pt x="22" y="23"/>
                      </a:lnTo>
                      <a:lnTo>
                        <a:pt x="18" y="28"/>
                      </a:lnTo>
                      <a:lnTo>
                        <a:pt x="13" y="36"/>
                      </a:lnTo>
                      <a:lnTo>
                        <a:pt x="9" y="44"/>
                      </a:lnTo>
                      <a:lnTo>
                        <a:pt x="6" y="52"/>
                      </a:lnTo>
                      <a:lnTo>
                        <a:pt x="4" y="60"/>
                      </a:lnTo>
                      <a:lnTo>
                        <a:pt x="2" y="69"/>
                      </a:lnTo>
                      <a:lnTo>
                        <a:pt x="0" y="77"/>
                      </a:lnTo>
                      <a:lnTo>
                        <a:pt x="0" y="91"/>
                      </a:lnTo>
                      <a:lnTo>
                        <a:pt x="0" y="106"/>
                      </a:lnTo>
                      <a:lnTo>
                        <a:pt x="2" y="120"/>
                      </a:lnTo>
                      <a:lnTo>
                        <a:pt x="5" y="134"/>
                      </a:lnTo>
                      <a:lnTo>
                        <a:pt x="8" y="148"/>
                      </a:lnTo>
                      <a:lnTo>
                        <a:pt x="12" y="162"/>
                      </a:lnTo>
                      <a:lnTo>
                        <a:pt x="17" y="174"/>
                      </a:lnTo>
                      <a:lnTo>
                        <a:pt x="21" y="189"/>
                      </a:lnTo>
                      <a:lnTo>
                        <a:pt x="25" y="201"/>
                      </a:lnTo>
                      <a:lnTo>
                        <a:pt x="29" y="214"/>
                      </a:lnTo>
                      <a:lnTo>
                        <a:pt x="32" y="227"/>
                      </a:lnTo>
                      <a:lnTo>
                        <a:pt x="32" y="241"/>
                      </a:lnTo>
                      <a:lnTo>
                        <a:pt x="30" y="255"/>
                      </a:lnTo>
                      <a:lnTo>
                        <a:pt x="28" y="270"/>
                      </a:lnTo>
                      <a:lnTo>
                        <a:pt x="26" y="285"/>
                      </a:lnTo>
                      <a:lnTo>
                        <a:pt x="25" y="300"/>
                      </a:lnTo>
                      <a:lnTo>
                        <a:pt x="24" y="314"/>
                      </a:lnTo>
                      <a:lnTo>
                        <a:pt x="25" y="329"/>
                      </a:lnTo>
                      <a:lnTo>
                        <a:pt x="29" y="345"/>
                      </a:lnTo>
                      <a:lnTo>
                        <a:pt x="36" y="359"/>
                      </a:lnTo>
                      <a:lnTo>
                        <a:pt x="42" y="368"/>
                      </a:lnTo>
                      <a:lnTo>
                        <a:pt x="47" y="376"/>
                      </a:lnTo>
                      <a:lnTo>
                        <a:pt x="51" y="382"/>
                      </a:lnTo>
                      <a:lnTo>
                        <a:pt x="55" y="388"/>
                      </a:lnTo>
                      <a:lnTo>
                        <a:pt x="59" y="393"/>
                      </a:lnTo>
                      <a:lnTo>
                        <a:pt x="63" y="397"/>
                      </a:lnTo>
                      <a:lnTo>
                        <a:pt x="68" y="400"/>
                      </a:lnTo>
                      <a:lnTo>
                        <a:pt x="74" y="404"/>
                      </a:lnTo>
                      <a:lnTo>
                        <a:pt x="82" y="408"/>
                      </a:lnTo>
                      <a:lnTo>
                        <a:pt x="91" y="411"/>
                      </a:lnTo>
                      <a:lnTo>
                        <a:pt x="107" y="419"/>
                      </a:lnTo>
                      <a:lnTo>
                        <a:pt x="117" y="430"/>
                      </a:lnTo>
                      <a:lnTo>
                        <a:pt x="122" y="442"/>
                      </a:lnTo>
                      <a:lnTo>
                        <a:pt x="124" y="454"/>
                      </a:lnTo>
                      <a:lnTo>
                        <a:pt x="123" y="465"/>
                      </a:lnTo>
                      <a:lnTo>
                        <a:pt x="121" y="477"/>
                      </a:lnTo>
                      <a:lnTo>
                        <a:pt x="118" y="488"/>
                      </a:lnTo>
                      <a:lnTo>
                        <a:pt x="115" y="497"/>
                      </a:lnTo>
                      <a:lnTo>
                        <a:pt x="113" y="503"/>
                      </a:lnTo>
                      <a:lnTo>
                        <a:pt x="112" y="506"/>
                      </a:lnTo>
                      <a:lnTo>
                        <a:pt x="125" y="527"/>
                      </a:lnTo>
                      <a:lnTo>
                        <a:pt x="142" y="551"/>
                      </a:lnTo>
                      <a:lnTo>
                        <a:pt x="162" y="575"/>
                      </a:lnTo>
                      <a:lnTo>
                        <a:pt x="185" y="600"/>
                      </a:lnTo>
                      <a:lnTo>
                        <a:pt x="209" y="625"/>
                      </a:lnTo>
                      <a:lnTo>
                        <a:pt x="236" y="647"/>
                      </a:lnTo>
                      <a:lnTo>
                        <a:pt x="263" y="667"/>
                      </a:lnTo>
                      <a:lnTo>
                        <a:pt x="290" y="683"/>
                      </a:lnTo>
                      <a:lnTo>
                        <a:pt x="318" y="694"/>
                      </a:lnTo>
                      <a:lnTo>
                        <a:pt x="345" y="700"/>
                      </a:lnTo>
                      <a:lnTo>
                        <a:pt x="319" y="684"/>
                      </a:lnTo>
                      <a:lnTo>
                        <a:pt x="290" y="664"/>
                      </a:lnTo>
                      <a:lnTo>
                        <a:pt x="258" y="643"/>
                      </a:lnTo>
                      <a:lnTo>
                        <a:pt x="226" y="618"/>
                      </a:lnTo>
                      <a:lnTo>
                        <a:pt x="199" y="590"/>
                      </a:lnTo>
                      <a:lnTo>
                        <a:pt x="176" y="561"/>
                      </a:lnTo>
                      <a:lnTo>
                        <a:pt x="161" y="529"/>
                      </a:lnTo>
                      <a:lnTo>
                        <a:pt x="156" y="497"/>
                      </a:lnTo>
                      <a:lnTo>
                        <a:pt x="165" y="463"/>
                      </a:lnTo>
                      <a:lnTo>
                        <a:pt x="190" y="429"/>
                      </a:lnTo>
                      <a:lnTo>
                        <a:pt x="190" y="427"/>
                      </a:lnTo>
                      <a:lnTo>
                        <a:pt x="188" y="426"/>
                      </a:lnTo>
                      <a:lnTo>
                        <a:pt x="185" y="425"/>
                      </a:lnTo>
                      <a:lnTo>
                        <a:pt x="181" y="425"/>
                      </a:lnTo>
                      <a:lnTo>
                        <a:pt x="176" y="424"/>
                      </a:lnTo>
                      <a:lnTo>
                        <a:pt x="172" y="423"/>
                      </a:lnTo>
                      <a:lnTo>
                        <a:pt x="168" y="422"/>
                      </a:lnTo>
                      <a:lnTo>
                        <a:pt x="163" y="422"/>
                      </a:lnTo>
                      <a:lnTo>
                        <a:pt x="160" y="420"/>
                      </a:lnTo>
                      <a:lnTo>
                        <a:pt x="147" y="417"/>
                      </a:lnTo>
                      <a:lnTo>
                        <a:pt x="134" y="411"/>
                      </a:lnTo>
                      <a:lnTo>
                        <a:pt x="122" y="405"/>
                      </a:lnTo>
                      <a:lnTo>
                        <a:pt x="110" y="398"/>
                      </a:lnTo>
                      <a:lnTo>
                        <a:pt x="100" y="390"/>
                      </a:lnTo>
                      <a:lnTo>
                        <a:pt x="90" y="380"/>
                      </a:lnTo>
                      <a:lnTo>
                        <a:pt x="81" y="371"/>
                      </a:lnTo>
                      <a:lnTo>
                        <a:pt x="72" y="359"/>
                      </a:lnTo>
                      <a:lnTo>
                        <a:pt x="64" y="347"/>
                      </a:lnTo>
                      <a:lnTo>
                        <a:pt x="56" y="334"/>
                      </a:lnTo>
                      <a:lnTo>
                        <a:pt x="51" y="318"/>
                      </a:lnTo>
                      <a:lnTo>
                        <a:pt x="49" y="303"/>
                      </a:lnTo>
                      <a:lnTo>
                        <a:pt x="50" y="290"/>
                      </a:lnTo>
                      <a:lnTo>
                        <a:pt x="53" y="277"/>
                      </a:lnTo>
                      <a:lnTo>
                        <a:pt x="57" y="265"/>
                      </a:lnTo>
                      <a:lnTo>
                        <a:pt x="62" y="254"/>
                      </a:lnTo>
                      <a:lnTo>
                        <a:pt x="66" y="243"/>
                      </a:lnTo>
                      <a:lnTo>
                        <a:pt x="70" y="234"/>
                      </a:lnTo>
                      <a:lnTo>
                        <a:pt x="71" y="226"/>
                      </a:lnTo>
                      <a:lnTo>
                        <a:pt x="71" y="218"/>
                      </a:lnTo>
                      <a:lnTo>
                        <a:pt x="61" y="198"/>
                      </a:lnTo>
                      <a:lnTo>
                        <a:pt x="51" y="176"/>
                      </a:lnTo>
                      <a:lnTo>
                        <a:pt x="42" y="154"/>
                      </a:lnTo>
                      <a:lnTo>
                        <a:pt x="34" y="130"/>
                      </a:lnTo>
                      <a:lnTo>
                        <a:pt x="27" y="107"/>
                      </a:lnTo>
                      <a:lnTo>
                        <a:pt x="25" y="83"/>
                      </a:lnTo>
                      <a:lnTo>
                        <a:pt x="25" y="60"/>
                      </a:lnTo>
                      <a:lnTo>
                        <a:pt x="31" y="39"/>
                      </a:lnTo>
                      <a:lnTo>
                        <a:pt x="42" y="18"/>
                      </a:lnTo>
                      <a:lnTo>
                        <a:pt x="61" y="0"/>
                      </a:lnTo>
                      <a:lnTo>
                        <a:pt x="42" y="9"/>
                      </a:lnTo>
                    </a:path>
                  </a:pathLst>
                </a:custGeom>
                <a:solidFill>
                  <a:srgbClr val="CD2417"/>
                </a:solidFill>
                <a:ln w="9525" cap="rnd">
                  <a:noFill/>
                  <a:round/>
                  <a:headEnd/>
                  <a:tailEnd/>
                </a:ln>
              </p:spPr>
              <p:txBody>
                <a:bodyPr/>
                <a:lstStyle/>
                <a:p>
                  <a:endParaRPr lang="en-US"/>
                </a:p>
              </p:txBody>
            </p:sp>
            <p:sp>
              <p:nvSpPr>
                <p:cNvPr id="84870" name="Freeform 902"/>
                <p:cNvSpPr>
                  <a:spLocks noChangeAspect="1"/>
                </p:cNvSpPr>
                <p:nvPr/>
              </p:nvSpPr>
              <p:spPr bwMode="auto">
                <a:xfrm>
                  <a:off x="734" y="1867"/>
                  <a:ext cx="131" cy="87"/>
                </a:xfrm>
                <a:custGeom>
                  <a:avLst/>
                  <a:gdLst>
                    <a:gd name="T0" fmla="*/ 4 w 131"/>
                    <a:gd name="T1" fmla="*/ 3 h 87"/>
                    <a:gd name="T2" fmla="*/ 13 w 131"/>
                    <a:gd name="T3" fmla="*/ 9 h 87"/>
                    <a:gd name="T4" fmla="*/ 25 w 131"/>
                    <a:gd name="T5" fmla="*/ 17 h 87"/>
                    <a:gd name="T6" fmla="*/ 36 w 131"/>
                    <a:gd name="T7" fmla="*/ 23 h 87"/>
                    <a:gd name="T8" fmla="*/ 46 w 131"/>
                    <a:gd name="T9" fmla="*/ 28 h 87"/>
                    <a:gd name="T10" fmla="*/ 50 w 131"/>
                    <a:gd name="T11" fmla="*/ 30 h 87"/>
                    <a:gd name="T12" fmla="*/ 61 w 131"/>
                    <a:gd name="T13" fmla="*/ 34 h 87"/>
                    <a:gd name="T14" fmla="*/ 68 w 131"/>
                    <a:gd name="T15" fmla="*/ 35 h 87"/>
                    <a:gd name="T16" fmla="*/ 72 w 131"/>
                    <a:gd name="T17" fmla="*/ 38 h 87"/>
                    <a:gd name="T18" fmla="*/ 78 w 131"/>
                    <a:gd name="T19" fmla="*/ 41 h 87"/>
                    <a:gd name="T20" fmla="*/ 88 w 131"/>
                    <a:gd name="T21" fmla="*/ 48 h 87"/>
                    <a:gd name="T22" fmla="*/ 90 w 131"/>
                    <a:gd name="T23" fmla="*/ 48 h 87"/>
                    <a:gd name="T24" fmla="*/ 93 w 131"/>
                    <a:gd name="T25" fmla="*/ 51 h 87"/>
                    <a:gd name="T26" fmla="*/ 95 w 131"/>
                    <a:gd name="T27" fmla="*/ 53 h 87"/>
                    <a:gd name="T28" fmla="*/ 96 w 131"/>
                    <a:gd name="T29" fmla="*/ 56 h 87"/>
                    <a:gd name="T30" fmla="*/ 98 w 131"/>
                    <a:gd name="T31" fmla="*/ 58 h 87"/>
                    <a:gd name="T32" fmla="*/ 98 w 131"/>
                    <a:gd name="T33" fmla="*/ 60 h 87"/>
                    <a:gd name="T34" fmla="*/ 98 w 131"/>
                    <a:gd name="T35" fmla="*/ 66 h 87"/>
                    <a:gd name="T36" fmla="*/ 95 w 131"/>
                    <a:gd name="T37" fmla="*/ 70 h 87"/>
                    <a:gd name="T38" fmla="*/ 87 w 131"/>
                    <a:gd name="T39" fmla="*/ 74 h 87"/>
                    <a:gd name="T40" fmla="*/ 79 w 131"/>
                    <a:gd name="T41" fmla="*/ 76 h 87"/>
                    <a:gd name="T42" fmla="*/ 69 w 131"/>
                    <a:gd name="T43" fmla="*/ 77 h 87"/>
                    <a:gd name="T44" fmla="*/ 70 w 131"/>
                    <a:gd name="T45" fmla="*/ 76 h 87"/>
                    <a:gd name="T46" fmla="*/ 73 w 131"/>
                    <a:gd name="T47" fmla="*/ 76 h 87"/>
                    <a:gd name="T48" fmla="*/ 80 w 131"/>
                    <a:gd name="T49" fmla="*/ 76 h 87"/>
                    <a:gd name="T50" fmla="*/ 90 w 131"/>
                    <a:gd name="T51" fmla="*/ 77 h 87"/>
                    <a:gd name="T52" fmla="*/ 102 w 131"/>
                    <a:gd name="T53" fmla="*/ 83 h 87"/>
                    <a:gd name="T54" fmla="*/ 109 w 131"/>
                    <a:gd name="T55" fmla="*/ 86 h 87"/>
                    <a:gd name="T56" fmla="*/ 112 w 131"/>
                    <a:gd name="T57" fmla="*/ 84 h 87"/>
                    <a:gd name="T58" fmla="*/ 121 w 131"/>
                    <a:gd name="T59" fmla="*/ 78 h 87"/>
                    <a:gd name="T60" fmla="*/ 129 w 131"/>
                    <a:gd name="T61" fmla="*/ 69 h 87"/>
                    <a:gd name="T62" fmla="*/ 127 w 131"/>
                    <a:gd name="T63" fmla="*/ 57 h 87"/>
                    <a:gd name="T64" fmla="*/ 110 w 131"/>
                    <a:gd name="T65" fmla="*/ 42 h 87"/>
                    <a:gd name="T66" fmla="*/ 97 w 131"/>
                    <a:gd name="T67" fmla="*/ 34 h 87"/>
                    <a:gd name="T68" fmla="*/ 77 w 131"/>
                    <a:gd name="T69" fmla="*/ 26 h 87"/>
                    <a:gd name="T70" fmla="*/ 61 w 131"/>
                    <a:gd name="T71" fmla="*/ 23 h 87"/>
                    <a:gd name="T72" fmla="*/ 47 w 131"/>
                    <a:gd name="T73" fmla="*/ 23 h 87"/>
                    <a:gd name="T74" fmla="*/ 34 w 131"/>
                    <a:gd name="T75" fmla="*/ 23 h 87"/>
                    <a:gd name="T76" fmla="*/ 26 w 131"/>
                    <a:gd name="T77" fmla="*/ 23 h 87"/>
                    <a:gd name="T78" fmla="*/ 16 w 131"/>
                    <a:gd name="T79" fmla="*/ 20 h 87"/>
                    <a:gd name="T80" fmla="*/ 8 w 131"/>
                    <a:gd name="T81" fmla="*/ 14 h 87"/>
                    <a:gd name="T82" fmla="*/ 2 w 131"/>
                    <a:gd name="T83" fmla="*/ 8 h 87"/>
                    <a:gd name="T84" fmla="*/ 0 w 131"/>
                    <a:gd name="T85" fmla="*/ 2 h 87"/>
                    <a:gd name="T86" fmla="*/ 0 w 131"/>
                    <a:gd name="T87" fmla="*/ 0 h 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1"/>
                    <a:gd name="T133" fmla="*/ 0 h 87"/>
                    <a:gd name="T134" fmla="*/ 131 w 131"/>
                    <a:gd name="T135" fmla="*/ 87 h 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1" h="87">
                      <a:moveTo>
                        <a:pt x="0" y="0"/>
                      </a:moveTo>
                      <a:lnTo>
                        <a:pt x="4" y="3"/>
                      </a:lnTo>
                      <a:lnTo>
                        <a:pt x="8" y="6"/>
                      </a:lnTo>
                      <a:lnTo>
                        <a:pt x="13" y="9"/>
                      </a:lnTo>
                      <a:lnTo>
                        <a:pt x="19" y="13"/>
                      </a:lnTo>
                      <a:lnTo>
                        <a:pt x="25" y="17"/>
                      </a:lnTo>
                      <a:lnTo>
                        <a:pt x="30" y="20"/>
                      </a:lnTo>
                      <a:lnTo>
                        <a:pt x="36" y="23"/>
                      </a:lnTo>
                      <a:lnTo>
                        <a:pt x="42" y="27"/>
                      </a:lnTo>
                      <a:lnTo>
                        <a:pt x="46" y="28"/>
                      </a:lnTo>
                      <a:lnTo>
                        <a:pt x="50" y="30"/>
                      </a:lnTo>
                      <a:lnTo>
                        <a:pt x="57" y="32"/>
                      </a:lnTo>
                      <a:lnTo>
                        <a:pt x="61" y="34"/>
                      </a:lnTo>
                      <a:lnTo>
                        <a:pt x="65" y="34"/>
                      </a:lnTo>
                      <a:lnTo>
                        <a:pt x="68" y="35"/>
                      </a:lnTo>
                      <a:lnTo>
                        <a:pt x="70" y="37"/>
                      </a:lnTo>
                      <a:lnTo>
                        <a:pt x="72" y="38"/>
                      </a:lnTo>
                      <a:lnTo>
                        <a:pt x="75" y="39"/>
                      </a:lnTo>
                      <a:lnTo>
                        <a:pt x="78" y="41"/>
                      </a:lnTo>
                      <a:lnTo>
                        <a:pt x="82" y="44"/>
                      </a:lnTo>
                      <a:lnTo>
                        <a:pt x="88" y="48"/>
                      </a:lnTo>
                      <a:lnTo>
                        <a:pt x="90" y="48"/>
                      </a:lnTo>
                      <a:lnTo>
                        <a:pt x="91" y="50"/>
                      </a:lnTo>
                      <a:lnTo>
                        <a:pt x="93" y="51"/>
                      </a:lnTo>
                      <a:lnTo>
                        <a:pt x="95" y="53"/>
                      </a:lnTo>
                      <a:lnTo>
                        <a:pt x="95" y="55"/>
                      </a:lnTo>
                      <a:lnTo>
                        <a:pt x="96" y="56"/>
                      </a:lnTo>
                      <a:lnTo>
                        <a:pt x="98" y="57"/>
                      </a:lnTo>
                      <a:lnTo>
                        <a:pt x="98" y="58"/>
                      </a:lnTo>
                      <a:lnTo>
                        <a:pt x="98" y="60"/>
                      </a:lnTo>
                      <a:lnTo>
                        <a:pt x="99" y="63"/>
                      </a:lnTo>
                      <a:lnTo>
                        <a:pt x="98" y="66"/>
                      </a:lnTo>
                      <a:lnTo>
                        <a:pt x="96" y="67"/>
                      </a:lnTo>
                      <a:lnTo>
                        <a:pt x="95" y="70"/>
                      </a:lnTo>
                      <a:lnTo>
                        <a:pt x="91" y="72"/>
                      </a:lnTo>
                      <a:lnTo>
                        <a:pt x="87" y="74"/>
                      </a:lnTo>
                      <a:lnTo>
                        <a:pt x="84" y="75"/>
                      </a:lnTo>
                      <a:lnTo>
                        <a:pt x="79" y="76"/>
                      </a:lnTo>
                      <a:lnTo>
                        <a:pt x="75" y="77"/>
                      </a:lnTo>
                      <a:lnTo>
                        <a:pt x="69" y="77"/>
                      </a:lnTo>
                      <a:lnTo>
                        <a:pt x="70" y="76"/>
                      </a:lnTo>
                      <a:lnTo>
                        <a:pt x="71" y="76"/>
                      </a:lnTo>
                      <a:lnTo>
                        <a:pt x="73" y="76"/>
                      </a:lnTo>
                      <a:lnTo>
                        <a:pt x="77" y="76"/>
                      </a:lnTo>
                      <a:lnTo>
                        <a:pt x="80" y="76"/>
                      </a:lnTo>
                      <a:lnTo>
                        <a:pt x="85" y="77"/>
                      </a:lnTo>
                      <a:lnTo>
                        <a:pt x="90" y="77"/>
                      </a:lnTo>
                      <a:lnTo>
                        <a:pt x="95" y="80"/>
                      </a:lnTo>
                      <a:lnTo>
                        <a:pt x="102" y="83"/>
                      </a:lnTo>
                      <a:lnTo>
                        <a:pt x="109" y="86"/>
                      </a:lnTo>
                      <a:lnTo>
                        <a:pt x="110" y="86"/>
                      </a:lnTo>
                      <a:lnTo>
                        <a:pt x="112" y="84"/>
                      </a:lnTo>
                      <a:lnTo>
                        <a:pt x="118" y="82"/>
                      </a:lnTo>
                      <a:lnTo>
                        <a:pt x="121" y="78"/>
                      </a:lnTo>
                      <a:lnTo>
                        <a:pt x="126" y="75"/>
                      </a:lnTo>
                      <a:lnTo>
                        <a:pt x="129" y="69"/>
                      </a:lnTo>
                      <a:lnTo>
                        <a:pt x="130" y="64"/>
                      </a:lnTo>
                      <a:lnTo>
                        <a:pt x="127" y="57"/>
                      </a:lnTo>
                      <a:lnTo>
                        <a:pt x="121" y="50"/>
                      </a:lnTo>
                      <a:lnTo>
                        <a:pt x="110" y="42"/>
                      </a:lnTo>
                      <a:lnTo>
                        <a:pt x="97" y="34"/>
                      </a:lnTo>
                      <a:lnTo>
                        <a:pt x="86" y="28"/>
                      </a:lnTo>
                      <a:lnTo>
                        <a:pt x="77" y="26"/>
                      </a:lnTo>
                      <a:lnTo>
                        <a:pt x="69" y="23"/>
                      </a:lnTo>
                      <a:lnTo>
                        <a:pt x="61" y="23"/>
                      </a:lnTo>
                      <a:lnTo>
                        <a:pt x="53" y="23"/>
                      </a:lnTo>
                      <a:lnTo>
                        <a:pt x="47" y="23"/>
                      </a:lnTo>
                      <a:lnTo>
                        <a:pt x="41" y="23"/>
                      </a:lnTo>
                      <a:lnTo>
                        <a:pt x="34" y="23"/>
                      </a:lnTo>
                      <a:lnTo>
                        <a:pt x="26" y="23"/>
                      </a:lnTo>
                      <a:lnTo>
                        <a:pt x="20" y="22"/>
                      </a:lnTo>
                      <a:lnTo>
                        <a:pt x="16" y="20"/>
                      </a:lnTo>
                      <a:lnTo>
                        <a:pt x="11" y="17"/>
                      </a:lnTo>
                      <a:lnTo>
                        <a:pt x="8" y="14"/>
                      </a:lnTo>
                      <a:lnTo>
                        <a:pt x="5" y="11"/>
                      </a:lnTo>
                      <a:lnTo>
                        <a:pt x="2" y="8"/>
                      </a:lnTo>
                      <a:lnTo>
                        <a:pt x="1" y="5"/>
                      </a:lnTo>
                      <a:lnTo>
                        <a:pt x="0" y="2"/>
                      </a:lnTo>
                      <a:lnTo>
                        <a:pt x="0" y="0"/>
                      </a:lnTo>
                    </a:path>
                  </a:pathLst>
                </a:custGeom>
                <a:solidFill>
                  <a:srgbClr val="E498B1"/>
                </a:solidFill>
                <a:ln w="12700" cap="rnd">
                  <a:solidFill>
                    <a:srgbClr val="CD2417"/>
                  </a:solidFill>
                  <a:round/>
                  <a:headEnd/>
                  <a:tailEnd/>
                </a:ln>
              </p:spPr>
              <p:txBody>
                <a:bodyPr/>
                <a:lstStyle/>
                <a:p>
                  <a:endParaRPr lang="en-US"/>
                </a:p>
              </p:txBody>
            </p:sp>
            <p:sp>
              <p:nvSpPr>
                <p:cNvPr id="84871" name="Freeform 903"/>
                <p:cNvSpPr>
                  <a:spLocks noChangeAspect="1"/>
                </p:cNvSpPr>
                <p:nvPr/>
              </p:nvSpPr>
              <p:spPr bwMode="auto">
                <a:xfrm>
                  <a:off x="765" y="1896"/>
                  <a:ext cx="92" cy="49"/>
                </a:xfrm>
                <a:custGeom>
                  <a:avLst/>
                  <a:gdLst>
                    <a:gd name="T0" fmla="*/ 66 w 92"/>
                    <a:gd name="T1" fmla="*/ 46 h 49"/>
                    <a:gd name="T2" fmla="*/ 70 w 92"/>
                    <a:gd name="T3" fmla="*/ 43 h 49"/>
                    <a:gd name="T4" fmla="*/ 73 w 92"/>
                    <a:gd name="T5" fmla="*/ 40 h 49"/>
                    <a:gd name="T6" fmla="*/ 76 w 92"/>
                    <a:gd name="T7" fmla="*/ 36 h 49"/>
                    <a:gd name="T8" fmla="*/ 76 w 92"/>
                    <a:gd name="T9" fmla="*/ 31 h 49"/>
                    <a:gd name="T10" fmla="*/ 75 w 92"/>
                    <a:gd name="T11" fmla="*/ 28 h 49"/>
                    <a:gd name="T12" fmla="*/ 72 w 92"/>
                    <a:gd name="T13" fmla="*/ 24 h 49"/>
                    <a:gd name="T14" fmla="*/ 66 w 92"/>
                    <a:gd name="T15" fmla="*/ 19 h 49"/>
                    <a:gd name="T16" fmla="*/ 58 w 92"/>
                    <a:gd name="T17" fmla="*/ 14 h 49"/>
                    <a:gd name="T18" fmla="*/ 49 w 92"/>
                    <a:gd name="T19" fmla="*/ 8 h 49"/>
                    <a:gd name="T20" fmla="*/ 40 w 92"/>
                    <a:gd name="T21" fmla="*/ 5 h 49"/>
                    <a:gd name="T22" fmla="*/ 36 w 92"/>
                    <a:gd name="T23" fmla="*/ 4 h 49"/>
                    <a:gd name="T24" fmla="*/ 26 w 92"/>
                    <a:gd name="T25" fmla="*/ 2 h 49"/>
                    <a:gd name="T26" fmla="*/ 17 w 92"/>
                    <a:gd name="T27" fmla="*/ 2 h 49"/>
                    <a:gd name="T28" fmla="*/ 9 w 92"/>
                    <a:gd name="T29" fmla="*/ 1 h 49"/>
                    <a:gd name="T30" fmla="*/ 2 w 92"/>
                    <a:gd name="T31" fmla="*/ 0 h 49"/>
                    <a:gd name="T32" fmla="*/ 0 w 92"/>
                    <a:gd name="T33" fmla="*/ 0 h 49"/>
                    <a:gd name="T34" fmla="*/ 3 w 92"/>
                    <a:gd name="T35" fmla="*/ 0 h 49"/>
                    <a:gd name="T36" fmla="*/ 10 w 92"/>
                    <a:gd name="T37" fmla="*/ 0 h 49"/>
                    <a:gd name="T38" fmla="*/ 21 w 92"/>
                    <a:gd name="T39" fmla="*/ 0 h 49"/>
                    <a:gd name="T40" fmla="*/ 32 w 92"/>
                    <a:gd name="T41" fmla="*/ 0 h 49"/>
                    <a:gd name="T42" fmla="*/ 42 w 92"/>
                    <a:gd name="T43" fmla="*/ 1 h 49"/>
                    <a:gd name="T44" fmla="*/ 45 w 92"/>
                    <a:gd name="T45" fmla="*/ 2 h 49"/>
                    <a:gd name="T46" fmla="*/ 58 w 92"/>
                    <a:gd name="T47" fmla="*/ 7 h 49"/>
                    <a:gd name="T48" fmla="*/ 72 w 92"/>
                    <a:gd name="T49" fmla="*/ 14 h 49"/>
                    <a:gd name="T50" fmla="*/ 84 w 92"/>
                    <a:gd name="T51" fmla="*/ 23 h 49"/>
                    <a:gd name="T52" fmla="*/ 91 w 92"/>
                    <a:gd name="T53" fmla="*/ 32 h 49"/>
                    <a:gd name="T54" fmla="*/ 90 w 92"/>
                    <a:gd name="T55" fmla="*/ 36 h 49"/>
                    <a:gd name="T56" fmla="*/ 84 w 92"/>
                    <a:gd name="T57" fmla="*/ 42 h 49"/>
                    <a:gd name="T58" fmla="*/ 80 w 92"/>
                    <a:gd name="T59" fmla="*/ 46 h 49"/>
                    <a:gd name="T60" fmla="*/ 76 w 92"/>
                    <a:gd name="T61" fmla="*/ 47 h 49"/>
                    <a:gd name="T62" fmla="*/ 73 w 92"/>
                    <a:gd name="T63" fmla="*/ 48 h 49"/>
                    <a:gd name="T64" fmla="*/ 72 w 92"/>
                    <a:gd name="T65" fmla="*/ 47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49"/>
                    <a:gd name="T101" fmla="*/ 92 w 92"/>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49">
                      <a:moveTo>
                        <a:pt x="64" y="47"/>
                      </a:moveTo>
                      <a:lnTo>
                        <a:pt x="66" y="46"/>
                      </a:lnTo>
                      <a:lnTo>
                        <a:pt x="68" y="45"/>
                      </a:lnTo>
                      <a:lnTo>
                        <a:pt x="70" y="43"/>
                      </a:lnTo>
                      <a:lnTo>
                        <a:pt x="72" y="42"/>
                      </a:lnTo>
                      <a:lnTo>
                        <a:pt x="73" y="40"/>
                      </a:lnTo>
                      <a:lnTo>
                        <a:pt x="75" y="38"/>
                      </a:lnTo>
                      <a:lnTo>
                        <a:pt x="76" y="36"/>
                      </a:lnTo>
                      <a:lnTo>
                        <a:pt x="76" y="33"/>
                      </a:lnTo>
                      <a:lnTo>
                        <a:pt x="76" y="31"/>
                      </a:lnTo>
                      <a:lnTo>
                        <a:pt x="75" y="28"/>
                      </a:lnTo>
                      <a:lnTo>
                        <a:pt x="73" y="26"/>
                      </a:lnTo>
                      <a:lnTo>
                        <a:pt x="72" y="24"/>
                      </a:lnTo>
                      <a:lnTo>
                        <a:pt x="70" y="22"/>
                      </a:lnTo>
                      <a:lnTo>
                        <a:pt x="66" y="19"/>
                      </a:lnTo>
                      <a:lnTo>
                        <a:pt x="62" y="16"/>
                      </a:lnTo>
                      <a:lnTo>
                        <a:pt x="58" y="14"/>
                      </a:lnTo>
                      <a:lnTo>
                        <a:pt x="54" y="11"/>
                      </a:lnTo>
                      <a:lnTo>
                        <a:pt x="49" y="8"/>
                      </a:lnTo>
                      <a:lnTo>
                        <a:pt x="45" y="7"/>
                      </a:lnTo>
                      <a:lnTo>
                        <a:pt x="40" y="5"/>
                      </a:lnTo>
                      <a:lnTo>
                        <a:pt x="36" y="4"/>
                      </a:lnTo>
                      <a:lnTo>
                        <a:pt x="30" y="3"/>
                      </a:lnTo>
                      <a:lnTo>
                        <a:pt x="26" y="2"/>
                      </a:lnTo>
                      <a:lnTo>
                        <a:pt x="21" y="2"/>
                      </a:lnTo>
                      <a:lnTo>
                        <a:pt x="17" y="2"/>
                      </a:lnTo>
                      <a:lnTo>
                        <a:pt x="13" y="1"/>
                      </a:lnTo>
                      <a:lnTo>
                        <a:pt x="9" y="1"/>
                      </a:lnTo>
                      <a:lnTo>
                        <a:pt x="5" y="1"/>
                      </a:lnTo>
                      <a:lnTo>
                        <a:pt x="2" y="0"/>
                      </a:lnTo>
                      <a:lnTo>
                        <a:pt x="0" y="0"/>
                      </a:lnTo>
                      <a:lnTo>
                        <a:pt x="3" y="0"/>
                      </a:lnTo>
                      <a:lnTo>
                        <a:pt x="7" y="0"/>
                      </a:lnTo>
                      <a:lnTo>
                        <a:pt x="10" y="0"/>
                      </a:lnTo>
                      <a:lnTo>
                        <a:pt x="16" y="0"/>
                      </a:lnTo>
                      <a:lnTo>
                        <a:pt x="21" y="0"/>
                      </a:lnTo>
                      <a:lnTo>
                        <a:pt x="27" y="0"/>
                      </a:lnTo>
                      <a:lnTo>
                        <a:pt x="32" y="0"/>
                      </a:lnTo>
                      <a:lnTo>
                        <a:pt x="37" y="0"/>
                      </a:lnTo>
                      <a:lnTo>
                        <a:pt x="42" y="1"/>
                      </a:lnTo>
                      <a:lnTo>
                        <a:pt x="45" y="2"/>
                      </a:lnTo>
                      <a:lnTo>
                        <a:pt x="51" y="4"/>
                      </a:lnTo>
                      <a:lnTo>
                        <a:pt x="58" y="7"/>
                      </a:lnTo>
                      <a:lnTo>
                        <a:pt x="64" y="10"/>
                      </a:lnTo>
                      <a:lnTo>
                        <a:pt x="72" y="14"/>
                      </a:lnTo>
                      <a:lnTo>
                        <a:pt x="79" y="18"/>
                      </a:lnTo>
                      <a:lnTo>
                        <a:pt x="84" y="23"/>
                      </a:lnTo>
                      <a:lnTo>
                        <a:pt x="88" y="28"/>
                      </a:lnTo>
                      <a:lnTo>
                        <a:pt x="91" y="32"/>
                      </a:lnTo>
                      <a:lnTo>
                        <a:pt x="90" y="36"/>
                      </a:lnTo>
                      <a:lnTo>
                        <a:pt x="87" y="40"/>
                      </a:lnTo>
                      <a:lnTo>
                        <a:pt x="84" y="42"/>
                      </a:lnTo>
                      <a:lnTo>
                        <a:pt x="82" y="45"/>
                      </a:lnTo>
                      <a:lnTo>
                        <a:pt x="80" y="46"/>
                      </a:lnTo>
                      <a:lnTo>
                        <a:pt x="78" y="47"/>
                      </a:lnTo>
                      <a:lnTo>
                        <a:pt x="76" y="47"/>
                      </a:lnTo>
                      <a:lnTo>
                        <a:pt x="74" y="48"/>
                      </a:lnTo>
                      <a:lnTo>
                        <a:pt x="73" y="48"/>
                      </a:lnTo>
                      <a:lnTo>
                        <a:pt x="72" y="47"/>
                      </a:lnTo>
                      <a:lnTo>
                        <a:pt x="64" y="47"/>
                      </a:lnTo>
                    </a:path>
                  </a:pathLst>
                </a:custGeom>
                <a:solidFill>
                  <a:srgbClr val="B20F21"/>
                </a:solidFill>
                <a:ln w="12700" cap="rnd">
                  <a:solidFill>
                    <a:srgbClr val="CD2417"/>
                  </a:solidFill>
                  <a:round/>
                  <a:headEnd/>
                  <a:tailEnd/>
                </a:ln>
              </p:spPr>
              <p:txBody>
                <a:bodyPr/>
                <a:lstStyle/>
                <a:p>
                  <a:endParaRPr lang="en-US"/>
                </a:p>
              </p:txBody>
            </p:sp>
            <p:sp>
              <p:nvSpPr>
                <p:cNvPr id="84872" name="Freeform 904"/>
                <p:cNvSpPr>
                  <a:spLocks noChangeAspect="1"/>
                </p:cNvSpPr>
                <p:nvPr/>
              </p:nvSpPr>
              <p:spPr bwMode="auto">
                <a:xfrm>
                  <a:off x="688" y="2658"/>
                  <a:ext cx="180" cy="96"/>
                </a:xfrm>
                <a:custGeom>
                  <a:avLst/>
                  <a:gdLst>
                    <a:gd name="T0" fmla="*/ 132 w 180"/>
                    <a:gd name="T1" fmla="*/ 90 h 96"/>
                    <a:gd name="T2" fmla="*/ 125 w 180"/>
                    <a:gd name="T3" fmla="*/ 80 h 96"/>
                    <a:gd name="T4" fmla="*/ 116 w 180"/>
                    <a:gd name="T5" fmla="*/ 68 h 96"/>
                    <a:gd name="T6" fmla="*/ 105 w 180"/>
                    <a:gd name="T7" fmla="*/ 56 h 96"/>
                    <a:gd name="T8" fmla="*/ 93 w 180"/>
                    <a:gd name="T9" fmla="*/ 46 h 96"/>
                    <a:gd name="T10" fmla="*/ 89 w 180"/>
                    <a:gd name="T11" fmla="*/ 43 h 96"/>
                    <a:gd name="T12" fmla="*/ 76 w 180"/>
                    <a:gd name="T13" fmla="*/ 40 h 96"/>
                    <a:gd name="T14" fmla="*/ 59 w 180"/>
                    <a:gd name="T15" fmla="*/ 34 h 96"/>
                    <a:gd name="T16" fmla="*/ 38 w 180"/>
                    <a:gd name="T17" fmla="*/ 30 h 96"/>
                    <a:gd name="T18" fmla="*/ 17 w 180"/>
                    <a:gd name="T19" fmla="*/ 26 h 96"/>
                    <a:gd name="T20" fmla="*/ 0 w 180"/>
                    <a:gd name="T21" fmla="*/ 26 h 96"/>
                    <a:gd name="T22" fmla="*/ 8 w 180"/>
                    <a:gd name="T23" fmla="*/ 25 h 96"/>
                    <a:gd name="T24" fmla="*/ 26 w 180"/>
                    <a:gd name="T25" fmla="*/ 24 h 96"/>
                    <a:gd name="T26" fmla="*/ 44 w 180"/>
                    <a:gd name="T27" fmla="*/ 21 h 96"/>
                    <a:gd name="T28" fmla="*/ 62 w 180"/>
                    <a:gd name="T29" fmla="*/ 20 h 96"/>
                    <a:gd name="T30" fmla="*/ 79 w 180"/>
                    <a:gd name="T31" fmla="*/ 23 h 96"/>
                    <a:gd name="T32" fmla="*/ 88 w 180"/>
                    <a:gd name="T33" fmla="*/ 26 h 96"/>
                    <a:gd name="T34" fmla="*/ 99 w 180"/>
                    <a:gd name="T35" fmla="*/ 28 h 96"/>
                    <a:gd name="T36" fmla="*/ 105 w 180"/>
                    <a:gd name="T37" fmla="*/ 26 h 96"/>
                    <a:gd name="T38" fmla="*/ 109 w 180"/>
                    <a:gd name="T39" fmla="*/ 21 h 96"/>
                    <a:gd name="T40" fmla="*/ 116 w 180"/>
                    <a:gd name="T41" fmla="*/ 15 h 96"/>
                    <a:gd name="T42" fmla="*/ 125 w 180"/>
                    <a:gd name="T43" fmla="*/ 9 h 96"/>
                    <a:gd name="T44" fmla="*/ 130 w 180"/>
                    <a:gd name="T45" fmla="*/ 8 h 96"/>
                    <a:gd name="T46" fmla="*/ 140 w 180"/>
                    <a:gd name="T47" fmla="*/ 3 h 96"/>
                    <a:gd name="T48" fmla="*/ 151 w 180"/>
                    <a:gd name="T49" fmla="*/ 0 h 96"/>
                    <a:gd name="T50" fmla="*/ 161 w 180"/>
                    <a:gd name="T51" fmla="*/ 0 h 96"/>
                    <a:gd name="T52" fmla="*/ 171 w 180"/>
                    <a:gd name="T53" fmla="*/ 6 h 96"/>
                    <a:gd name="T54" fmla="*/ 179 w 180"/>
                    <a:gd name="T55" fmla="*/ 11 h 96"/>
                    <a:gd name="T56" fmla="*/ 176 w 180"/>
                    <a:gd name="T57" fmla="*/ 9 h 96"/>
                    <a:gd name="T58" fmla="*/ 173 w 180"/>
                    <a:gd name="T59" fmla="*/ 8 h 96"/>
                    <a:gd name="T60" fmla="*/ 170 w 180"/>
                    <a:gd name="T61" fmla="*/ 8 h 96"/>
                    <a:gd name="T62" fmla="*/ 167 w 180"/>
                    <a:gd name="T63" fmla="*/ 9 h 96"/>
                    <a:gd name="T64" fmla="*/ 164 w 180"/>
                    <a:gd name="T65" fmla="*/ 9 h 96"/>
                    <a:gd name="T66" fmla="*/ 153 w 180"/>
                    <a:gd name="T67" fmla="*/ 12 h 96"/>
                    <a:gd name="T68" fmla="*/ 136 w 180"/>
                    <a:gd name="T69" fmla="*/ 23 h 96"/>
                    <a:gd name="T70" fmla="*/ 122 w 180"/>
                    <a:gd name="T71" fmla="*/ 39 h 96"/>
                    <a:gd name="T72" fmla="*/ 114 w 180"/>
                    <a:gd name="T73" fmla="*/ 55 h 96"/>
                    <a:gd name="T74" fmla="*/ 113 w 180"/>
                    <a:gd name="T75" fmla="*/ 69 h 96"/>
                    <a:gd name="T76" fmla="*/ 116 w 180"/>
                    <a:gd name="T77" fmla="*/ 72 h 96"/>
                    <a:gd name="T78" fmla="*/ 122 w 180"/>
                    <a:gd name="T79" fmla="*/ 76 h 96"/>
                    <a:gd name="T80" fmla="*/ 125 w 180"/>
                    <a:gd name="T81" fmla="*/ 78 h 96"/>
                    <a:gd name="T82" fmla="*/ 129 w 180"/>
                    <a:gd name="T83" fmla="*/ 82 h 96"/>
                    <a:gd name="T84" fmla="*/ 132 w 180"/>
                    <a:gd name="T85" fmla="*/ 86 h 96"/>
                    <a:gd name="T86" fmla="*/ 134 w 180"/>
                    <a:gd name="T87" fmla="*/ 95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96"/>
                    <a:gd name="T134" fmla="*/ 180 w 180"/>
                    <a:gd name="T135" fmla="*/ 96 h 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96">
                      <a:moveTo>
                        <a:pt x="134" y="95"/>
                      </a:moveTo>
                      <a:lnTo>
                        <a:pt x="132" y="90"/>
                      </a:lnTo>
                      <a:lnTo>
                        <a:pt x="130" y="86"/>
                      </a:lnTo>
                      <a:lnTo>
                        <a:pt x="125" y="80"/>
                      </a:lnTo>
                      <a:lnTo>
                        <a:pt x="121" y="74"/>
                      </a:lnTo>
                      <a:lnTo>
                        <a:pt x="116" y="68"/>
                      </a:lnTo>
                      <a:lnTo>
                        <a:pt x="110" y="61"/>
                      </a:lnTo>
                      <a:lnTo>
                        <a:pt x="105" y="56"/>
                      </a:lnTo>
                      <a:lnTo>
                        <a:pt x="98" y="51"/>
                      </a:lnTo>
                      <a:lnTo>
                        <a:pt x="93" y="46"/>
                      </a:lnTo>
                      <a:lnTo>
                        <a:pt x="89" y="43"/>
                      </a:lnTo>
                      <a:lnTo>
                        <a:pt x="83" y="42"/>
                      </a:lnTo>
                      <a:lnTo>
                        <a:pt x="76" y="40"/>
                      </a:lnTo>
                      <a:lnTo>
                        <a:pt x="68" y="37"/>
                      </a:lnTo>
                      <a:lnTo>
                        <a:pt x="59" y="34"/>
                      </a:lnTo>
                      <a:lnTo>
                        <a:pt x="48" y="32"/>
                      </a:lnTo>
                      <a:lnTo>
                        <a:pt x="38" y="30"/>
                      </a:lnTo>
                      <a:lnTo>
                        <a:pt x="27" y="28"/>
                      </a:lnTo>
                      <a:lnTo>
                        <a:pt x="17" y="26"/>
                      </a:lnTo>
                      <a:lnTo>
                        <a:pt x="8" y="26"/>
                      </a:lnTo>
                      <a:lnTo>
                        <a:pt x="0" y="26"/>
                      </a:lnTo>
                      <a:lnTo>
                        <a:pt x="8" y="25"/>
                      </a:lnTo>
                      <a:lnTo>
                        <a:pt x="17" y="24"/>
                      </a:lnTo>
                      <a:lnTo>
                        <a:pt x="26" y="24"/>
                      </a:lnTo>
                      <a:lnTo>
                        <a:pt x="35" y="22"/>
                      </a:lnTo>
                      <a:lnTo>
                        <a:pt x="44" y="21"/>
                      </a:lnTo>
                      <a:lnTo>
                        <a:pt x="53" y="20"/>
                      </a:lnTo>
                      <a:lnTo>
                        <a:pt x="62" y="20"/>
                      </a:lnTo>
                      <a:lnTo>
                        <a:pt x="71" y="21"/>
                      </a:lnTo>
                      <a:lnTo>
                        <a:pt x="79" y="23"/>
                      </a:lnTo>
                      <a:lnTo>
                        <a:pt x="88" y="26"/>
                      </a:lnTo>
                      <a:lnTo>
                        <a:pt x="94" y="27"/>
                      </a:lnTo>
                      <a:lnTo>
                        <a:pt x="99" y="28"/>
                      </a:lnTo>
                      <a:lnTo>
                        <a:pt x="102" y="27"/>
                      </a:lnTo>
                      <a:lnTo>
                        <a:pt x="105" y="26"/>
                      </a:lnTo>
                      <a:lnTo>
                        <a:pt x="107" y="24"/>
                      </a:lnTo>
                      <a:lnTo>
                        <a:pt x="109" y="21"/>
                      </a:lnTo>
                      <a:lnTo>
                        <a:pt x="112" y="17"/>
                      </a:lnTo>
                      <a:lnTo>
                        <a:pt x="116" y="15"/>
                      </a:lnTo>
                      <a:lnTo>
                        <a:pt x="119" y="12"/>
                      </a:lnTo>
                      <a:lnTo>
                        <a:pt x="125" y="9"/>
                      </a:lnTo>
                      <a:lnTo>
                        <a:pt x="130" y="8"/>
                      </a:lnTo>
                      <a:lnTo>
                        <a:pt x="135" y="5"/>
                      </a:lnTo>
                      <a:lnTo>
                        <a:pt x="140" y="3"/>
                      </a:lnTo>
                      <a:lnTo>
                        <a:pt x="144" y="0"/>
                      </a:lnTo>
                      <a:lnTo>
                        <a:pt x="151" y="0"/>
                      </a:lnTo>
                      <a:lnTo>
                        <a:pt x="155" y="0"/>
                      </a:lnTo>
                      <a:lnTo>
                        <a:pt x="161" y="0"/>
                      </a:lnTo>
                      <a:lnTo>
                        <a:pt x="166" y="1"/>
                      </a:lnTo>
                      <a:lnTo>
                        <a:pt x="171" y="6"/>
                      </a:lnTo>
                      <a:lnTo>
                        <a:pt x="179" y="11"/>
                      </a:lnTo>
                      <a:lnTo>
                        <a:pt x="177" y="9"/>
                      </a:lnTo>
                      <a:lnTo>
                        <a:pt x="176" y="9"/>
                      </a:lnTo>
                      <a:lnTo>
                        <a:pt x="174" y="9"/>
                      </a:lnTo>
                      <a:lnTo>
                        <a:pt x="173" y="8"/>
                      </a:lnTo>
                      <a:lnTo>
                        <a:pt x="171" y="8"/>
                      </a:lnTo>
                      <a:lnTo>
                        <a:pt x="170" y="8"/>
                      </a:lnTo>
                      <a:lnTo>
                        <a:pt x="168" y="9"/>
                      </a:lnTo>
                      <a:lnTo>
                        <a:pt x="167" y="9"/>
                      </a:lnTo>
                      <a:lnTo>
                        <a:pt x="165" y="9"/>
                      </a:lnTo>
                      <a:lnTo>
                        <a:pt x="164" y="9"/>
                      </a:lnTo>
                      <a:lnTo>
                        <a:pt x="153" y="12"/>
                      </a:lnTo>
                      <a:lnTo>
                        <a:pt x="144" y="17"/>
                      </a:lnTo>
                      <a:lnTo>
                        <a:pt x="136" y="23"/>
                      </a:lnTo>
                      <a:lnTo>
                        <a:pt x="128" y="30"/>
                      </a:lnTo>
                      <a:lnTo>
                        <a:pt x="122" y="39"/>
                      </a:lnTo>
                      <a:lnTo>
                        <a:pt x="117" y="47"/>
                      </a:lnTo>
                      <a:lnTo>
                        <a:pt x="114" y="55"/>
                      </a:lnTo>
                      <a:lnTo>
                        <a:pt x="113" y="63"/>
                      </a:lnTo>
                      <a:lnTo>
                        <a:pt x="113" y="69"/>
                      </a:lnTo>
                      <a:lnTo>
                        <a:pt x="116" y="72"/>
                      </a:lnTo>
                      <a:lnTo>
                        <a:pt x="119" y="75"/>
                      </a:lnTo>
                      <a:lnTo>
                        <a:pt x="122" y="76"/>
                      </a:lnTo>
                      <a:lnTo>
                        <a:pt x="124" y="77"/>
                      </a:lnTo>
                      <a:lnTo>
                        <a:pt x="125" y="78"/>
                      </a:lnTo>
                      <a:lnTo>
                        <a:pt x="127" y="80"/>
                      </a:lnTo>
                      <a:lnTo>
                        <a:pt x="129" y="82"/>
                      </a:lnTo>
                      <a:lnTo>
                        <a:pt x="130" y="84"/>
                      </a:lnTo>
                      <a:lnTo>
                        <a:pt x="132" y="86"/>
                      </a:lnTo>
                      <a:lnTo>
                        <a:pt x="133" y="90"/>
                      </a:lnTo>
                      <a:lnTo>
                        <a:pt x="134" y="95"/>
                      </a:lnTo>
                    </a:path>
                  </a:pathLst>
                </a:custGeom>
                <a:solidFill>
                  <a:srgbClr val="B20F21"/>
                </a:solidFill>
                <a:ln w="12700" cap="rnd">
                  <a:solidFill>
                    <a:srgbClr val="CD2417"/>
                  </a:solidFill>
                  <a:round/>
                  <a:headEnd/>
                  <a:tailEnd/>
                </a:ln>
              </p:spPr>
              <p:txBody>
                <a:bodyPr/>
                <a:lstStyle/>
                <a:p>
                  <a:endParaRPr lang="en-US"/>
                </a:p>
              </p:txBody>
            </p:sp>
            <p:sp>
              <p:nvSpPr>
                <p:cNvPr id="84873" name="Freeform 905"/>
                <p:cNvSpPr>
                  <a:spLocks noChangeAspect="1"/>
                </p:cNvSpPr>
                <p:nvPr/>
              </p:nvSpPr>
              <p:spPr bwMode="auto">
                <a:xfrm>
                  <a:off x="738" y="2676"/>
                  <a:ext cx="85" cy="54"/>
                </a:xfrm>
                <a:custGeom>
                  <a:avLst/>
                  <a:gdLst>
                    <a:gd name="T0" fmla="*/ 60 w 85"/>
                    <a:gd name="T1" fmla="*/ 50 h 54"/>
                    <a:gd name="T2" fmla="*/ 58 w 85"/>
                    <a:gd name="T3" fmla="*/ 43 h 54"/>
                    <a:gd name="T4" fmla="*/ 55 w 85"/>
                    <a:gd name="T5" fmla="*/ 35 h 54"/>
                    <a:gd name="T6" fmla="*/ 51 w 85"/>
                    <a:gd name="T7" fmla="*/ 28 h 54"/>
                    <a:gd name="T8" fmla="*/ 46 w 85"/>
                    <a:gd name="T9" fmla="*/ 23 h 54"/>
                    <a:gd name="T10" fmla="*/ 43 w 85"/>
                    <a:gd name="T11" fmla="*/ 20 h 54"/>
                    <a:gd name="T12" fmla="*/ 37 w 85"/>
                    <a:gd name="T13" fmla="*/ 17 h 54"/>
                    <a:gd name="T14" fmla="*/ 28 w 85"/>
                    <a:gd name="T15" fmla="*/ 14 h 54"/>
                    <a:gd name="T16" fmla="*/ 19 w 85"/>
                    <a:gd name="T17" fmla="*/ 12 h 54"/>
                    <a:gd name="T18" fmla="*/ 9 w 85"/>
                    <a:gd name="T19" fmla="*/ 10 h 54"/>
                    <a:gd name="T20" fmla="*/ 0 w 85"/>
                    <a:gd name="T21" fmla="*/ 9 h 54"/>
                    <a:gd name="T22" fmla="*/ 5 w 85"/>
                    <a:gd name="T23" fmla="*/ 9 h 54"/>
                    <a:gd name="T24" fmla="*/ 17 w 85"/>
                    <a:gd name="T25" fmla="*/ 10 h 54"/>
                    <a:gd name="T26" fmla="*/ 28 w 85"/>
                    <a:gd name="T27" fmla="*/ 11 h 54"/>
                    <a:gd name="T28" fmla="*/ 37 w 85"/>
                    <a:gd name="T29" fmla="*/ 11 h 54"/>
                    <a:gd name="T30" fmla="*/ 47 w 85"/>
                    <a:gd name="T31" fmla="*/ 10 h 54"/>
                    <a:gd name="T32" fmla="*/ 52 w 85"/>
                    <a:gd name="T33" fmla="*/ 8 h 54"/>
                    <a:gd name="T34" fmla="*/ 57 w 85"/>
                    <a:gd name="T35" fmla="*/ 6 h 54"/>
                    <a:gd name="T36" fmla="*/ 65 w 85"/>
                    <a:gd name="T37" fmla="*/ 3 h 54"/>
                    <a:gd name="T38" fmla="*/ 71 w 85"/>
                    <a:gd name="T39" fmla="*/ 0 h 54"/>
                    <a:gd name="T40" fmla="*/ 77 w 85"/>
                    <a:gd name="T41" fmla="*/ 0 h 54"/>
                    <a:gd name="T42" fmla="*/ 84 w 85"/>
                    <a:gd name="T43" fmla="*/ 3 h 54"/>
                    <a:gd name="T44" fmla="*/ 83 w 85"/>
                    <a:gd name="T45" fmla="*/ 3 h 54"/>
                    <a:gd name="T46" fmla="*/ 80 w 85"/>
                    <a:gd name="T47" fmla="*/ 3 h 54"/>
                    <a:gd name="T48" fmla="*/ 77 w 85"/>
                    <a:gd name="T49" fmla="*/ 4 h 54"/>
                    <a:gd name="T50" fmla="*/ 74 w 85"/>
                    <a:gd name="T51" fmla="*/ 5 h 54"/>
                    <a:gd name="T52" fmla="*/ 72 w 85"/>
                    <a:gd name="T53" fmla="*/ 6 h 54"/>
                    <a:gd name="T54" fmla="*/ 70 w 85"/>
                    <a:gd name="T55" fmla="*/ 7 h 54"/>
                    <a:gd name="T56" fmla="*/ 65 w 85"/>
                    <a:gd name="T57" fmla="*/ 11 h 54"/>
                    <a:gd name="T58" fmla="*/ 63 w 85"/>
                    <a:gd name="T59" fmla="*/ 20 h 54"/>
                    <a:gd name="T60" fmla="*/ 60 w 85"/>
                    <a:gd name="T61" fmla="*/ 32 h 54"/>
                    <a:gd name="T62" fmla="*/ 60 w 85"/>
                    <a:gd name="T63" fmla="*/ 44 h 54"/>
                    <a:gd name="T64" fmla="*/ 61 w 85"/>
                    <a:gd name="T65" fmla="*/ 53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54"/>
                    <a:gd name="T101" fmla="*/ 85 w 8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54">
                      <a:moveTo>
                        <a:pt x="61" y="53"/>
                      </a:moveTo>
                      <a:lnTo>
                        <a:pt x="60" y="50"/>
                      </a:lnTo>
                      <a:lnTo>
                        <a:pt x="60" y="46"/>
                      </a:lnTo>
                      <a:lnTo>
                        <a:pt x="58" y="43"/>
                      </a:lnTo>
                      <a:lnTo>
                        <a:pt x="57" y="40"/>
                      </a:lnTo>
                      <a:lnTo>
                        <a:pt x="55" y="35"/>
                      </a:lnTo>
                      <a:lnTo>
                        <a:pt x="53" y="32"/>
                      </a:lnTo>
                      <a:lnTo>
                        <a:pt x="51" y="28"/>
                      </a:lnTo>
                      <a:lnTo>
                        <a:pt x="48" y="26"/>
                      </a:lnTo>
                      <a:lnTo>
                        <a:pt x="46" y="23"/>
                      </a:lnTo>
                      <a:lnTo>
                        <a:pt x="43" y="20"/>
                      </a:lnTo>
                      <a:lnTo>
                        <a:pt x="40" y="19"/>
                      </a:lnTo>
                      <a:lnTo>
                        <a:pt x="37" y="17"/>
                      </a:lnTo>
                      <a:lnTo>
                        <a:pt x="32" y="16"/>
                      </a:lnTo>
                      <a:lnTo>
                        <a:pt x="28" y="14"/>
                      </a:lnTo>
                      <a:lnTo>
                        <a:pt x="24" y="13"/>
                      </a:lnTo>
                      <a:lnTo>
                        <a:pt x="19" y="12"/>
                      </a:lnTo>
                      <a:lnTo>
                        <a:pt x="15" y="11"/>
                      </a:lnTo>
                      <a:lnTo>
                        <a:pt x="9" y="10"/>
                      </a:lnTo>
                      <a:lnTo>
                        <a:pt x="4" y="9"/>
                      </a:lnTo>
                      <a:lnTo>
                        <a:pt x="0" y="9"/>
                      </a:lnTo>
                      <a:lnTo>
                        <a:pt x="5" y="9"/>
                      </a:lnTo>
                      <a:lnTo>
                        <a:pt x="11" y="10"/>
                      </a:lnTo>
                      <a:lnTo>
                        <a:pt x="17" y="10"/>
                      </a:lnTo>
                      <a:lnTo>
                        <a:pt x="22" y="11"/>
                      </a:lnTo>
                      <a:lnTo>
                        <a:pt x="28" y="11"/>
                      </a:lnTo>
                      <a:lnTo>
                        <a:pt x="33" y="11"/>
                      </a:lnTo>
                      <a:lnTo>
                        <a:pt x="37" y="11"/>
                      </a:lnTo>
                      <a:lnTo>
                        <a:pt x="43" y="11"/>
                      </a:lnTo>
                      <a:lnTo>
                        <a:pt x="47" y="10"/>
                      </a:lnTo>
                      <a:lnTo>
                        <a:pt x="52" y="8"/>
                      </a:lnTo>
                      <a:lnTo>
                        <a:pt x="55" y="8"/>
                      </a:lnTo>
                      <a:lnTo>
                        <a:pt x="57" y="6"/>
                      </a:lnTo>
                      <a:lnTo>
                        <a:pt x="61" y="5"/>
                      </a:lnTo>
                      <a:lnTo>
                        <a:pt x="65" y="3"/>
                      </a:lnTo>
                      <a:lnTo>
                        <a:pt x="67" y="2"/>
                      </a:lnTo>
                      <a:lnTo>
                        <a:pt x="71" y="0"/>
                      </a:lnTo>
                      <a:lnTo>
                        <a:pt x="74" y="0"/>
                      </a:lnTo>
                      <a:lnTo>
                        <a:pt x="77" y="0"/>
                      </a:lnTo>
                      <a:lnTo>
                        <a:pt x="80" y="1"/>
                      </a:lnTo>
                      <a:lnTo>
                        <a:pt x="84" y="3"/>
                      </a:lnTo>
                      <a:lnTo>
                        <a:pt x="83" y="3"/>
                      </a:lnTo>
                      <a:lnTo>
                        <a:pt x="81" y="3"/>
                      </a:lnTo>
                      <a:lnTo>
                        <a:pt x="80" y="3"/>
                      </a:lnTo>
                      <a:lnTo>
                        <a:pt x="78" y="3"/>
                      </a:lnTo>
                      <a:lnTo>
                        <a:pt x="77" y="4"/>
                      </a:lnTo>
                      <a:lnTo>
                        <a:pt x="75" y="4"/>
                      </a:lnTo>
                      <a:lnTo>
                        <a:pt x="74" y="5"/>
                      </a:lnTo>
                      <a:lnTo>
                        <a:pt x="73" y="6"/>
                      </a:lnTo>
                      <a:lnTo>
                        <a:pt x="72" y="6"/>
                      </a:lnTo>
                      <a:lnTo>
                        <a:pt x="70" y="7"/>
                      </a:lnTo>
                      <a:lnTo>
                        <a:pt x="67" y="8"/>
                      </a:lnTo>
                      <a:lnTo>
                        <a:pt x="65" y="11"/>
                      </a:lnTo>
                      <a:lnTo>
                        <a:pt x="64" y="16"/>
                      </a:lnTo>
                      <a:lnTo>
                        <a:pt x="63" y="20"/>
                      </a:lnTo>
                      <a:lnTo>
                        <a:pt x="61" y="26"/>
                      </a:lnTo>
                      <a:lnTo>
                        <a:pt x="60" y="32"/>
                      </a:lnTo>
                      <a:lnTo>
                        <a:pt x="60" y="38"/>
                      </a:lnTo>
                      <a:lnTo>
                        <a:pt x="60" y="44"/>
                      </a:lnTo>
                      <a:lnTo>
                        <a:pt x="60" y="48"/>
                      </a:lnTo>
                      <a:lnTo>
                        <a:pt x="61" y="53"/>
                      </a:lnTo>
                    </a:path>
                  </a:pathLst>
                </a:custGeom>
                <a:solidFill>
                  <a:srgbClr val="B20F21"/>
                </a:solidFill>
                <a:ln w="12700" cap="rnd">
                  <a:solidFill>
                    <a:srgbClr val="000000"/>
                  </a:solidFill>
                  <a:round/>
                  <a:headEnd/>
                  <a:tailEnd/>
                </a:ln>
              </p:spPr>
              <p:txBody>
                <a:bodyPr/>
                <a:lstStyle/>
                <a:p>
                  <a:endParaRPr lang="en-US"/>
                </a:p>
              </p:txBody>
            </p:sp>
            <p:sp>
              <p:nvSpPr>
                <p:cNvPr id="84874" name="Freeform 906"/>
                <p:cNvSpPr>
                  <a:spLocks noChangeAspect="1"/>
                </p:cNvSpPr>
                <p:nvPr/>
              </p:nvSpPr>
              <p:spPr bwMode="auto">
                <a:xfrm>
                  <a:off x="884" y="2870"/>
                  <a:ext cx="213" cy="130"/>
                </a:xfrm>
                <a:custGeom>
                  <a:avLst/>
                  <a:gdLst>
                    <a:gd name="T0" fmla="*/ 162 w 213"/>
                    <a:gd name="T1" fmla="*/ 121 h 130"/>
                    <a:gd name="T2" fmla="*/ 144 w 213"/>
                    <a:gd name="T3" fmla="*/ 109 h 130"/>
                    <a:gd name="T4" fmla="*/ 125 w 213"/>
                    <a:gd name="T5" fmla="*/ 98 h 130"/>
                    <a:gd name="T6" fmla="*/ 117 w 213"/>
                    <a:gd name="T7" fmla="*/ 93 h 130"/>
                    <a:gd name="T8" fmla="*/ 111 w 213"/>
                    <a:gd name="T9" fmla="*/ 91 h 130"/>
                    <a:gd name="T10" fmla="*/ 103 w 213"/>
                    <a:gd name="T11" fmla="*/ 86 h 130"/>
                    <a:gd name="T12" fmla="*/ 92 w 213"/>
                    <a:gd name="T13" fmla="*/ 82 h 130"/>
                    <a:gd name="T14" fmla="*/ 83 w 213"/>
                    <a:gd name="T15" fmla="*/ 78 h 130"/>
                    <a:gd name="T16" fmla="*/ 59 w 213"/>
                    <a:gd name="T17" fmla="*/ 71 h 130"/>
                    <a:gd name="T18" fmla="*/ 27 w 213"/>
                    <a:gd name="T19" fmla="*/ 64 h 130"/>
                    <a:gd name="T20" fmla="*/ 0 w 213"/>
                    <a:gd name="T21" fmla="*/ 62 h 130"/>
                    <a:gd name="T22" fmla="*/ 17 w 213"/>
                    <a:gd name="T23" fmla="*/ 60 h 130"/>
                    <a:gd name="T24" fmla="*/ 44 w 213"/>
                    <a:gd name="T25" fmla="*/ 56 h 130"/>
                    <a:gd name="T26" fmla="*/ 70 w 213"/>
                    <a:gd name="T27" fmla="*/ 56 h 130"/>
                    <a:gd name="T28" fmla="*/ 88 w 213"/>
                    <a:gd name="T29" fmla="*/ 62 h 130"/>
                    <a:gd name="T30" fmla="*/ 104 w 213"/>
                    <a:gd name="T31" fmla="*/ 64 h 130"/>
                    <a:gd name="T32" fmla="*/ 120 w 213"/>
                    <a:gd name="T33" fmla="*/ 59 h 130"/>
                    <a:gd name="T34" fmla="*/ 136 w 213"/>
                    <a:gd name="T35" fmla="*/ 53 h 130"/>
                    <a:gd name="T36" fmla="*/ 143 w 213"/>
                    <a:gd name="T37" fmla="*/ 48 h 130"/>
                    <a:gd name="T38" fmla="*/ 148 w 213"/>
                    <a:gd name="T39" fmla="*/ 31 h 130"/>
                    <a:gd name="T40" fmla="*/ 150 w 213"/>
                    <a:gd name="T41" fmla="*/ 10 h 130"/>
                    <a:gd name="T42" fmla="*/ 155 w 213"/>
                    <a:gd name="T43" fmla="*/ 0 h 130"/>
                    <a:gd name="T44" fmla="*/ 159 w 213"/>
                    <a:gd name="T45" fmla="*/ 2 h 130"/>
                    <a:gd name="T46" fmla="*/ 157 w 213"/>
                    <a:gd name="T47" fmla="*/ 18 h 130"/>
                    <a:gd name="T48" fmla="*/ 155 w 213"/>
                    <a:gd name="T49" fmla="*/ 37 h 130"/>
                    <a:gd name="T50" fmla="*/ 159 w 213"/>
                    <a:gd name="T51" fmla="*/ 48 h 130"/>
                    <a:gd name="T52" fmla="*/ 172 w 213"/>
                    <a:gd name="T53" fmla="*/ 48 h 130"/>
                    <a:gd name="T54" fmla="*/ 191 w 213"/>
                    <a:gd name="T55" fmla="*/ 42 h 130"/>
                    <a:gd name="T56" fmla="*/ 208 w 213"/>
                    <a:gd name="T57" fmla="*/ 41 h 130"/>
                    <a:gd name="T58" fmla="*/ 211 w 213"/>
                    <a:gd name="T59" fmla="*/ 44 h 130"/>
                    <a:gd name="T60" fmla="*/ 207 w 213"/>
                    <a:gd name="T61" fmla="*/ 42 h 130"/>
                    <a:gd name="T62" fmla="*/ 202 w 213"/>
                    <a:gd name="T63" fmla="*/ 42 h 130"/>
                    <a:gd name="T64" fmla="*/ 197 w 213"/>
                    <a:gd name="T65" fmla="*/ 43 h 130"/>
                    <a:gd name="T66" fmla="*/ 185 w 213"/>
                    <a:gd name="T67" fmla="*/ 47 h 130"/>
                    <a:gd name="T68" fmla="*/ 170 w 213"/>
                    <a:gd name="T69" fmla="*/ 58 h 130"/>
                    <a:gd name="T70" fmla="*/ 150 w 213"/>
                    <a:gd name="T71" fmla="*/ 69 h 130"/>
                    <a:gd name="T72" fmla="*/ 132 w 213"/>
                    <a:gd name="T73" fmla="*/ 73 h 130"/>
                    <a:gd name="T74" fmla="*/ 131 w 213"/>
                    <a:gd name="T75" fmla="*/ 76 h 130"/>
                    <a:gd name="T76" fmla="*/ 130 w 213"/>
                    <a:gd name="T77" fmla="*/ 80 h 130"/>
                    <a:gd name="T78" fmla="*/ 133 w 213"/>
                    <a:gd name="T79" fmla="*/ 86 h 130"/>
                    <a:gd name="T80" fmla="*/ 140 w 213"/>
                    <a:gd name="T81" fmla="*/ 91 h 130"/>
                    <a:gd name="T82" fmla="*/ 150 w 213"/>
                    <a:gd name="T83" fmla="*/ 101 h 130"/>
                    <a:gd name="T84" fmla="*/ 161 w 213"/>
                    <a:gd name="T85" fmla="*/ 114 h 130"/>
                    <a:gd name="T86" fmla="*/ 167 w 213"/>
                    <a:gd name="T87" fmla="*/ 129 h 1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3"/>
                    <a:gd name="T133" fmla="*/ 0 h 130"/>
                    <a:gd name="T134" fmla="*/ 213 w 213"/>
                    <a:gd name="T135" fmla="*/ 130 h 1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3" h="130">
                      <a:moveTo>
                        <a:pt x="167" y="129"/>
                      </a:moveTo>
                      <a:lnTo>
                        <a:pt x="166" y="125"/>
                      </a:lnTo>
                      <a:lnTo>
                        <a:pt x="162" y="121"/>
                      </a:lnTo>
                      <a:lnTo>
                        <a:pt x="157" y="117"/>
                      </a:lnTo>
                      <a:lnTo>
                        <a:pt x="150" y="113"/>
                      </a:lnTo>
                      <a:lnTo>
                        <a:pt x="144" y="109"/>
                      </a:lnTo>
                      <a:lnTo>
                        <a:pt x="137" y="105"/>
                      </a:lnTo>
                      <a:lnTo>
                        <a:pt x="131" y="101"/>
                      </a:lnTo>
                      <a:lnTo>
                        <a:pt x="125" y="98"/>
                      </a:lnTo>
                      <a:lnTo>
                        <a:pt x="120" y="95"/>
                      </a:lnTo>
                      <a:lnTo>
                        <a:pt x="117" y="93"/>
                      </a:lnTo>
                      <a:lnTo>
                        <a:pt x="115" y="92"/>
                      </a:lnTo>
                      <a:lnTo>
                        <a:pt x="114" y="92"/>
                      </a:lnTo>
                      <a:lnTo>
                        <a:pt x="111" y="91"/>
                      </a:lnTo>
                      <a:lnTo>
                        <a:pt x="108" y="89"/>
                      </a:lnTo>
                      <a:lnTo>
                        <a:pt x="106" y="88"/>
                      </a:lnTo>
                      <a:lnTo>
                        <a:pt x="103" y="86"/>
                      </a:lnTo>
                      <a:lnTo>
                        <a:pt x="99" y="85"/>
                      </a:lnTo>
                      <a:lnTo>
                        <a:pt x="97" y="83"/>
                      </a:lnTo>
                      <a:lnTo>
                        <a:pt x="92" y="82"/>
                      </a:lnTo>
                      <a:lnTo>
                        <a:pt x="88" y="80"/>
                      </a:lnTo>
                      <a:lnTo>
                        <a:pt x="83" y="78"/>
                      </a:lnTo>
                      <a:lnTo>
                        <a:pt x="76" y="75"/>
                      </a:lnTo>
                      <a:lnTo>
                        <a:pt x="68" y="73"/>
                      </a:lnTo>
                      <a:lnTo>
                        <a:pt x="59" y="71"/>
                      </a:lnTo>
                      <a:lnTo>
                        <a:pt x="48" y="68"/>
                      </a:lnTo>
                      <a:lnTo>
                        <a:pt x="38" y="65"/>
                      </a:lnTo>
                      <a:lnTo>
                        <a:pt x="27" y="64"/>
                      </a:lnTo>
                      <a:lnTo>
                        <a:pt x="17" y="62"/>
                      </a:lnTo>
                      <a:lnTo>
                        <a:pt x="8" y="62"/>
                      </a:lnTo>
                      <a:lnTo>
                        <a:pt x="0" y="62"/>
                      </a:lnTo>
                      <a:lnTo>
                        <a:pt x="8" y="61"/>
                      </a:lnTo>
                      <a:lnTo>
                        <a:pt x="17" y="60"/>
                      </a:lnTo>
                      <a:lnTo>
                        <a:pt x="26" y="59"/>
                      </a:lnTo>
                      <a:lnTo>
                        <a:pt x="35" y="57"/>
                      </a:lnTo>
                      <a:lnTo>
                        <a:pt x="44" y="56"/>
                      </a:lnTo>
                      <a:lnTo>
                        <a:pt x="53" y="56"/>
                      </a:lnTo>
                      <a:lnTo>
                        <a:pt x="61" y="56"/>
                      </a:lnTo>
                      <a:lnTo>
                        <a:pt x="70" y="56"/>
                      </a:lnTo>
                      <a:lnTo>
                        <a:pt x="79" y="58"/>
                      </a:lnTo>
                      <a:lnTo>
                        <a:pt x="88" y="62"/>
                      </a:lnTo>
                      <a:lnTo>
                        <a:pt x="94" y="63"/>
                      </a:lnTo>
                      <a:lnTo>
                        <a:pt x="98" y="64"/>
                      </a:lnTo>
                      <a:lnTo>
                        <a:pt x="104" y="64"/>
                      </a:lnTo>
                      <a:lnTo>
                        <a:pt x="109" y="63"/>
                      </a:lnTo>
                      <a:lnTo>
                        <a:pt x="114" y="62"/>
                      </a:lnTo>
                      <a:lnTo>
                        <a:pt x="120" y="59"/>
                      </a:lnTo>
                      <a:lnTo>
                        <a:pt x="125" y="57"/>
                      </a:lnTo>
                      <a:lnTo>
                        <a:pt x="131" y="55"/>
                      </a:lnTo>
                      <a:lnTo>
                        <a:pt x="136" y="53"/>
                      </a:lnTo>
                      <a:lnTo>
                        <a:pt x="142" y="50"/>
                      </a:lnTo>
                      <a:lnTo>
                        <a:pt x="143" y="48"/>
                      </a:lnTo>
                      <a:lnTo>
                        <a:pt x="145" y="44"/>
                      </a:lnTo>
                      <a:lnTo>
                        <a:pt x="146" y="38"/>
                      </a:lnTo>
                      <a:lnTo>
                        <a:pt x="148" y="31"/>
                      </a:lnTo>
                      <a:lnTo>
                        <a:pt x="149" y="25"/>
                      </a:lnTo>
                      <a:lnTo>
                        <a:pt x="150" y="17"/>
                      </a:lnTo>
                      <a:lnTo>
                        <a:pt x="150" y="10"/>
                      </a:lnTo>
                      <a:lnTo>
                        <a:pt x="152" y="5"/>
                      </a:lnTo>
                      <a:lnTo>
                        <a:pt x="153" y="1"/>
                      </a:lnTo>
                      <a:lnTo>
                        <a:pt x="155" y="0"/>
                      </a:lnTo>
                      <a:lnTo>
                        <a:pt x="158" y="0"/>
                      </a:lnTo>
                      <a:lnTo>
                        <a:pt x="159" y="2"/>
                      </a:lnTo>
                      <a:lnTo>
                        <a:pt x="159" y="6"/>
                      </a:lnTo>
                      <a:lnTo>
                        <a:pt x="158" y="11"/>
                      </a:lnTo>
                      <a:lnTo>
                        <a:pt x="157" y="18"/>
                      </a:lnTo>
                      <a:lnTo>
                        <a:pt x="156" y="25"/>
                      </a:lnTo>
                      <a:lnTo>
                        <a:pt x="155" y="31"/>
                      </a:lnTo>
                      <a:lnTo>
                        <a:pt x="155" y="37"/>
                      </a:lnTo>
                      <a:lnTo>
                        <a:pt x="157" y="43"/>
                      </a:lnTo>
                      <a:lnTo>
                        <a:pt x="159" y="48"/>
                      </a:lnTo>
                      <a:lnTo>
                        <a:pt x="162" y="49"/>
                      </a:lnTo>
                      <a:lnTo>
                        <a:pt x="167" y="49"/>
                      </a:lnTo>
                      <a:lnTo>
                        <a:pt x="172" y="48"/>
                      </a:lnTo>
                      <a:lnTo>
                        <a:pt x="178" y="46"/>
                      </a:lnTo>
                      <a:lnTo>
                        <a:pt x="185" y="44"/>
                      </a:lnTo>
                      <a:lnTo>
                        <a:pt x="191" y="42"/>
                      </a:lnTo>
                      <a:lnTo>
                        <a:pt x="198" y="40"/>
                      </a:lnTo>
                      <a:lnTo>
                        <a:pt x="203" y="39"/>
                      </a:lnTo>
                      <a:lnTo>
                        <a:pt x="208" y="41"/>
                      </a:lnTo>
                      <a:lnTo>
                        <a:pt x="212" y="45"/>
                      </a:lnTo>
                      <a:lnTo>
                        <a:pt x="211" y="44"/>
                      </a:lnTo>
                      <a:lnTo>
                        <a:pt x="210" y="43"/>
                      </a:lnTo>
                      <a:lnTo>
                        <a:pt x="208" y="42"/>
                      </a:lnTo>
                      <a:lnTo>
                        <a:pt x="207" y="42"/>
                      </a:lnTo>
                      <a:lnTo>
                        <a:pt x="205" y="42"/>
                      </a:lnTo>
                      <a:lnTo>
                        <a:pt x="204" y="42"/>
                      </a:lnTo>
                      <a:lnTo>
                        <a:pt x="202" y="42"/>
                      </a:lnTo>
                      <a:lnTo>
                        <a:pt x="201" y="42"/>
                      </a:lnTo>
                      <a:lnTo>
                        <a:pt x="199" y="43"/>
                      </a:lnTo>
                      <a:lnTo>
                        <a:pt x="197" y="43"/>
                      </a:lnTo>
                      <a:lnTo>
                        <a:pt x="191" y="45"/>
                      </a:lnTo>
                      <a:lnTo>
                        <a:pt x="185" y="47"/>
                      </a:lnTo>
                      <a:lnTo>
                        <a:pt x="180" y="51"/>
                      </a:lnTo>
                      <a:lnTo>
                        <a:pt x="176" y="54"/>
                      </a:lnTo>
                      <a:lnTo>
                        <a:pt x="170" y="58"/>
                      </a:lnTo>
                      <a:lnTo>
                        <a:pt x="165" y="62"/>
                      </a:lnTo>
                      <a:lnTo>
                        <a:pt x="159" y="65"/>
                      </a:lnTo>
                      <a:lnTo>
                        <a:pt x="150" y="69"/>
                      </a:lnTo>
                      <a:lnTo>
                        <a:pt x="142" y="73"/>
                      </a:lnTo>
                      <a:lnTo>
                        <a:pt x="132" y="73"/>
                      </a:lnTo>
                      <a:lnTo>
                        <a:pt x="132" y="74"/>
                      </a:lnTo>
                      <a:lnTo>
                        <a:pt x="131" y="74"/>
                      </a:lnTo>
                      <a:lnTo>
                        <a:pt x="131" y="76"/>
                      </a:lnTo>
                      <a:lnTo>
                        <a:pt x="130" y="78"/>
                      </a:lnTo>
                      <a:lnTo>
                        <a:pt x="130" y="80"/>
                      </a:lnTo>
                      <a:lnTo>
                        <a:pt x="131" y="82"/>
                      </a:lnTo>
                      <a:lnTo>
                        <a:pt x="131" y="84"/>
                      </a:lnTo>
                      <a:lnTo>
                        <a:pt x="133" y="86"/>
                      </a:lnTo>
                      <a:lnTo>
                        <a:pt x="136" y="88"/>
                      </a:lnTo>
                      <a:lnTo>
                        <a:pt x="140" y="91"/>
                      </a:lnTo>
                      <a:lnTo>
                        <a:pt x="143" y="94"/>
                      </a:lnTo>
                      <a:lnTo>
                        <a:pt x="148" y="98"/>
                      </a:lnTo>
                      <a:lnTo>
                        <a:pt x="150" y="101"/>
                      </a:lnTo>
                      <a:lnTo>
                        <a:pt x="155" y="105"/>
                      </a:lnTo>
                      <a:lnTo>
                        <a:pt x="159" y="110"/>
                      </a:lnTo>
                      <a:lnTo>
                        <a:pt x="161" y="114"/>
                      </a:lnTo>
                      <a:lnTo>
                        <a:pt x="164" y="119"/>
                      </a:lnTo>
                      <a:lnTo>
                        <a:pt x="166" y="124"/>
                      </a:lnTo>
                      <a:lnTo>
                        <a:pt x="167" y="129"/>
                      </a:lnTo>
                    </a:path>
                  </a:pathLst>
                </a:custGeom>
                <a:solidFill>
                  <a:srgbClr val="B20F21"/>
                </a:solidFill>
                <a:ln w="12700" cap="rnd">
                  <a:solidFill>
                    <a:srgbClr val="CD2417"/>
                  </a:solidFill>
                  <a:round/>
                  <a:headEnd/>
                  <a:tailEnd/>
                </a:ln>
              </p:spPr>
              <p:txBody>
                <a:bodyPr/>
                <a:lstStyle/>
                <a:p>
                  <a:endParaRPr lang="en-US"/>
                </a:p>
              </p:txBody>
            </p:sp>
            <p:sp>
              <p:nvSpPr>
                <p:cNvPr id="84875" name="Freeform 907"/>
                <p:cNvSpPr>
                  <a:spLocks noChangeAspect="1"/>
                </p:cNvSpPr>
                <p:nvPr/>
              </p:nvSpPr>
              <p:spPr bwMode="auto">
                <a:xfrm>
                  <a:off x="932" y="2886"/>
                  <a:ext cx="120" cy="90"/>
                </a:xfrm>
                <a:custGeom>
                  <a:avLst/>
                  <a:gdLst>
                    <a:gd name="T0" fmla="*/ 92 w 120"/>
                    <a:gd name="T1" fmla="*/ 84 h 90"/>
                    <a:gd name="T2" fmla="*/ 79 w 120"/>
                    <a:gd name="T3" fmla="*/ 75 h 90"/>
                    <a:gd name="T4" fmla="*/ 64 w 120"/>
                    <a:gd name="T5" fmla="*/ 68 h 90"/>
                    <a:gd name="T6" fmla="*/ 59 w 120"/>
                    <a:gd name="T7" fmla="*/ 65 h 90"/>
                    <a:gd name="T8" fmla="*/ 56 w 120"/>
                    <a:gd name="T9" fmla="*/ 63 h 90"/>
                    <a:gd name="T10" fmla="*/ 53 w 120"/>
                    <a:gd name="T11" fmla="*/ 62 h 90"/>
                    <a:gd name="T12" fmla="*/ 46 w 120"/>
                    <a:gd name="T13" fmla="*/ 60 h 90"/>
                    <a:gd name="T14" fmla="*/ 41 w 120"/>
                    <a:gd name="T15" fmla="*/ 57 h 90"/>
                    <a:gd name="T16" fmla="*/ 29 w 120"/>
                    <a:gd name="T17" fmla="*/ 53 h 90"/>
                    <a:gd name="T18" fmla="*/ 15 w 120"/>
                    <a:gd name="T19" fmla="*/ 49 h 90"/>
                    <a:gd name="T20" fmla="*/ 0 w 120"/>
                    <a:gd name="T21" fmla="*/ 47 h 90"/>
                    <a:gd name="T22" fmla="*/ 10 w 120"/>
                    <a:gd name="T23" fmla="*/ 47 h 90"/>
                    <a:gd name="T24" fmla="*/ 25 w 120"/>
                    <a:gd name="T25" fmla="*/ 48 h 90"/>
                    <a:gd name="T26" fmla="*/ 38 w 120"/>
                    <a:gd name="T27" fmla="*/ 51 h 90"/>
                    <a:gd name="T28" fmla="*/ 48 w 120"/>
                    <a:gd name="T29" fmla="*/ 53 h 90"/>
                    <a:gd name="T30" fmla="*/ 61 w 120"/>
                    <a:gd name="T31" fmla="*/ 54 h 90"/>
                    <a:gd name="T32" fmla="*/ 72 w 120"/>
                    <a:gd name="T33" fmla="*/ 52 h 90"/>
                    <a:gd name="T34" fmla="*/ 82 w 120"/>
                    <a:gd name="T35" fmla="*/ 46 h 90"/>
                    <a:gd name="T36" fmla="*/ 87 w 120"/>
                    <a:gd name="T37" fmla="*/ 45 h 90"/>
                    <a:gd name="T38" fmla="*/ 91 w 120"/>
                    <a:gd name="T39" fmla="*/ 44 h 90"/>
                    <a:gd name="T40" fmla="*/ 93 w 120"/>
                    <a:gd name="T41" fmla="*/ 43 h 90"/>
                    <a:gd name="T42" fmla="*/ 96 w 120"/>
                    <a:gd name="T43" fmla="*/ 37 h 90"/>
                    <a:gd name="T44" fmla="*/ 97 w 120"/>
                    <a:gd name="T45" fmla="*/ 36 h 90"/>
                    <a:gd name="T46" fmla="*/ 98 w 120"/>
                    <a:gd name="T47" fmla="*/ 35 h 90"/>
                    <a:gd name="T48" fmla="*/ 99 w 120"/>
                    <a:gd name="T49" fmla="*/ 33 h 90"/>
                    <a:gd name="T50" fmla="*/ 99 w 120"/>
                    <a:gd name="T51" fmla="*/ 32 h 90"/>
                    <a:gd name="T52" fmla="*/ 102 w 120"/>
                    <a:gd name="T53" fmla="*/ 18 h 90"/>
                    <a:gd name="T54" fmla="*/ 104 w 120"/>
                    <a:gd name="T55" fmla="*/ 6 h 90"/>
                    <a:gd name="T56" fmla="*/ 105 w 120"/>
                    <a:gd name="T57" fmla="*/ 0 h 90"/>
                    <a:gd name="T58" fmla="*/ 104 w 120"/>
                    <a:gd name="T59" fmla="*/ 5 h 90"/>
                    <a:gd name="T60" fmla="*/ 103 w 120"/>
                    <a:gd name="T61" fmla="*/ 18 h 90"/>
                    <a:gd name="T62" fmla="*/ 102 w 120"/>
                    <a:gd name="T63" fmla="*/ 27 h 90"/>
                    <a:gd name="T64" fmla="*/ 103 w 120"/>
                    <a:gd name="T65" fmla="*/ 35 h 90"/>
                    <a:gd name="T66" fmla="*/ 106 w 120"/>
                    <a:gd name="T67" fmla="*/ 37 h 90"/>
                    <a:gd name="T68" fmla="*/ 110 w 120"/>
                    <a:gd name="T69" fmla="*/ 38 h 90"/>
                    <a:gd name="T70" fmla="*/ 116 w 120"/>
                    <a:gd name="T71" fmla="*/ 38 h 90"/>
                    <a:gd name="T72" fmla="*/ 119 w 120"/>
                    <a:gd name="T73" fmla="*/ 40 h 90"/>
                    <a:gd name="T74" fmla="*/ 115 w 120"/>
                    <a:gd name="T75" fmla="*/ 39 h 90"/>
                    <a:gd name="T76" fmla="*/ 110 w 120"/>
                    <a:gd name="T77" fmla="*/ 41 h 90"/>
                    <a:gd name="T78" fmla="*/ 106 w 120"/>
                    <a:gd name="T79" fmla="*/ 43 h 90"/>
                    <a:gd name="T80" fmla="*/ 102 w 120"/>
                    <a:gd name="T81" fmla="*/ 44 h 90"/>
                    <a:gd name="T82" fmla="*/ 94 w 120"/>
                    <a:gd name="T83" fmla="*/ 48 h 90"/>
                    <a:gd name="T84" fmla="*/ 84 w 120"/>
                    <a:gd name="T85" fmla="*/ 53 h 90"/>
                    <a:gd name="T86" fmla="*/ 70 w 120"/>
                    <a:gd name="T87" fmla="*/ 58 h 90"/>
                    <a:gd name="T88" fmla="*/ 70 w 120"/>
                    <a:gd name="T89" fmla="*/ 59 h 90"/>
                    <a:gd name="T90" fmla="*/ 68 w 120"/>
                    <a:gd name="T91" fmla="*/ 60 h 90"/>
                    <a:gd name="T92" fmla="*/ 69 w 120"/>
                    <a:gd name="T93" fmla="*/ 62 h 90"/>
                    <a:gd name="T94" fmla="*/ 72 w 120"/>
                    <a:gd name="T95" fmla="*/ 66 h 90"/>
                    <a:gd name="T96" fmla="*/ 80 w 120"/>
                    <a:gd name="T97" fmla="*/ 71 h 90"/>
                    <a:gd name="T98" fmla="*/ 89 w 120"/>
                    <a:gd name="T99" fmla="*/ 78 h 90"/>
                    <a:gd name="T100" fmla="*/ 95 w 120"/>
                    <a:gd name="T101" fmla="*/ 86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90"/>
                    <a:gd name="T155" fmla="*/ 120 w 120"/>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90">
                      <a:moveTo>
                        <a:pt x="96" y="89"/>
                      </a:moveTo>
                      <a:lnTo>
                        <a:pt x="95" y="87"/>
                      </a:lnTo>
                      <a:lnTo>
                        <a:pt x="92" y="84"/>
                      </a:lnTo>
                      <a:lnTo>
                        <a:pt x="89" y="80"/>
                      </a:lnTo>
                      <a:lnTo>
                        <a:pt x="84" y="78"/>
                      </a:lnTo>
                      <a:lnTo>
                        <a:pt x="79" y="75"/>
                      </a:lnTo>
                      <a:lnTo>
                        <a:pt x="74" y="72"/>
                      </a:lnTo>
                      <a:lnTo>
                        <a:pt x="70" y="70"/>
                      </a:lnTo>
                      <a:lnTo>
                        <a:pt x="64" y="68"/>
                      </a:lnTo>
                      <a:lnTo>
                        <a:pt x="62" y="67"/>
                      </a:lnTo>
                      <a:lnTo>
                        <a:pt x="59" y="65"/>
                      </a:lnTo>
                      <a:lnTo>
                        <a:pt x="59" y="64"/>
                      </a:lnTo>
                      <a:lnTo>
                        <a:pt x="57" y="63"/>
                      </a:lnTo>
                      <a:lnTo>
                        <a:pt x="56" y="63"/>
                      </a:lnTo>
                      <a:lnTo>
                        <a:pt x="55" y="63"/>
                      </a:lnTo>
                      <a:lnTo>
                        <a:pt x="54" y="63"/>
                      </a:lnTo>
                      <a:lnTo>
                        <a:pt x="53" y="62"/>
                      </a:lnTo>
                      <a:lnTo>
                        <a:pt x="50" y="62"/>
                      </a:lnTo>
                      <a:lnTo>
                        <a:pt x="48" y="61"/>
                      </a:lnTo>
                      <a:lnTo>
                        <a:pt x="46" y="60"/>
                      </a:lnTo>
                      <a:lnTo>
                        <a:pt x="44" y="58"/>
                      </a:lnTo>
                      <a:lnTo>
                        <a:pt x="41" y="57"/>
                      </a:lnTo>
                      <a:lnTo>
                        <a:pt x="37" y="55"/>
                      </a:lnTo>
                      <a:lnTo>
                        <a:pt x="33" y="53"/>
                      </a:lnTo>
                      <a:lnTo>
                        <a:pt x="29" y="53"/>
                      </a:lnTo>
                      <a:lnTo>
                        <a:pt x="25" y="52"/>
                      </a:lnTo>
                      <a:lnTo>
                        <a:pt x="20" y="50"/>
                      </a:lnTo>
                      <a:lnTo>
                        <a:pt x="15" y="49"/>
                      </a:lnTo>
                      <a:lnTo>
                        <a:pt x="10" y="48"/>
                      </a:lnTo>
                      <a:lnTo>
                        <a:pt x="5" y="47"/>
                      </a:lnTo>
                      <a:lnTo>
                        <a:pt x="0" y="47"/>
                      </a:lnTo>
                      <a:lnTo>
                        <a:pt x="5" y="47"/>
                      </a:lnTo>
                      <a:lnTo>
                        <a:pt x="10" y="47"/>
                      </a:lnTo>
                      <a:lnTo>
                        <a:pt x="16" y="48"/>
                      </a:lnTo>
                      <a:lnTo>
                        <a:pt x="20" y="48"/>
                      </a:lnTo>
                      <a:lnTo>
                        <a:pt x="25" y="48"/>
                      </a:lnTo>
                      <a:lnTo>
                        <a:pt x="28" y="49"/>
                      </a:lnTo>
                      <a:lnTo>
                        <a:pt x="33" y="50"/>
                      </a:lnTo>
                      <a:lnTo>
                        <a:pt x="38" y="51"/>
                      </a:lnTo>
                      <a:lnTo>
                        <a:pt x="43" y="52"/>
                      </a:lnTo>
                      <a:lnTo>
                        <a:pt x="48" y="53"/>
                      </a:lnTo>
                      <a:lnTo>
                        <a:pt x="53" y="54"/>
                      </a:lnTo>
                      <a:lnTo>
                        <a:pt x="56" y="55"/>
                      </a:lnTo>
                      <a:lnTo>
                        <a:pt x="61" y="54"/>
                      </a:lnTo>
                      <a:lnTo>
                        <a:pt x="64" y="53"/>
                      </a:lnTo>
                      <a:lnTo>
                        <a:pt x="68" y="53"/>
                      </a:lnTo>
                      <a:lnTo>
                        <a:pt x="72" y="52"/>
                      </a:lnTo>
                      <a:lnTo>
                        <a:pt x="75" y="50"/>
                      </a:lnTo>
                      <a:lnTo>
                        <a:pt x="79" y="48"/>
                      </a:lnTo>
                      <a:lnTo>
                        <a:pt x="82" y="46"/>
                      </a:lnTo>
                      <a:lnTo>
                        <a:pt x="86" y="45"/>
                      </a:lnTo>
                      <a:lnTo>
                        <a:pt x="87" y="45"/>
                      </a:lnTo>
                      <a:lnTo>
                        <a:pt x="88" y="45"/>
                      </a:lnTo>
                      <a:lnTo>
                        <a:pt x="89" y="45"/>
                      </a:lnTo>
                      <a:lnTo>
                        <a:pt x="91" y="44"/>
                      </a:lnTo>
                      <a:lnTo>
                        <a:pt x="92" y="44"/>
                      </a:lnTo>
                      <a:lnTo>
                        <a:pt x="93" y="43"/>
                      </a:lnTo>
                      <a:lnTo>
                        <a:pt x="94" y="41"/>
                      </a:lnTo>
                      <a:lnTo>
                        <a:pt x="96" y="40"/>
                      </a:lnTo>
                      <a:lnTo>
                        <a:pt x="96" y="37"/>
                      </a:lnTo>
                      <a:lnTo>
                        <a:pt x="97" y="36"/>
                      </a:lnTo>
                      <a:lnTo>
                        <a:pt x="97" y="35"/>
                      </a:lnTo>
                      <a:lnTo>
                        <a:pt x="98" y="35"/>
                      </a:lnTo>
                      <a:lnTo>
                        <a:pt x="98" y="34"/>
                      </a:lnTo>
                      <a:lnTo>
                        <a:pt x="99" y="33"/>
                      </a:lnTo>
                      <a:lnTo>
                        <a:pt x="99" y="32"/>
                      </a:lnTo>
                      <a:lnTo>
                        <a:pt x="100" y="26"/>
                      </a:lnTo>
                      <a:lnTo>
                        <a:pt x="101" y="23"/>
                      </a:lnTo>
                      <a:lnTo>
                        <a:pt x="102" y="18"/>
                      </a:lnTo>
                      <a:lnTo>
                        <a:pt x="103" y="13"/>
                      </a:lnTo>
                      <a:lnTo>
                        <a:pt x="104" y="9"/>
                      </a:lnTo>
                      <a:lnTo>
                        <a:pt x="104" y="6"/>
                      </a:lnTo>
                      <a:lnTo>
                        <a:pt x="104" y="3"/>
                      </a:lnTo>
                      <a:lnTo>
                        <a:pt x="105" y="1"/>
                      </a:lnTo>
                      <a:lnTo>
                        <a:pt x="105" y="0"/>
                      </a:lnTo>
                      <a:lnTo>
                        <a:pt x="104" y="5"/>
                      </a:lnTo>
                      <a:lnTo>
                        <a:pt x="104" y="9"/>
                      </a:lnTo>
                      <a:lnTo>
                        <a:pt x="103" y="14"/>
                      </a:lnTo>
                      <a:lnTo>
                        <a:pt x="103" y="18"/>
                      </a:lnTo>
                      <a:lnTo>
                        <a:pt x="102" y="21"/>
                      </a:lnTo>
                      <a:lnTo>
                        <a:pt x="102" y="25"/>
                      </a:lnTo>
                      <a:lnTo>
                        <a:pt x="102" y="27"/>
                      </a:lnTo>
                      <a:lnTo>
                        <a:pt x="102" y="30"/>
                      </a:lnTo>
                      <a:lnTo>
                        <a:pt x="102" y="33"/>
                      </a:lnTo>
                      <a:lnTo>
                        <a:pt x="103" y="35"/>
                      </a:lnTo>
                      <a:lnTo>
                        <a:pt x="104" y="35"/>
                      </a:lnTo>
                      <a:lnTo>
                        <a:pt x="106" y="37"/>
                      </a:lnTo>
                      <a:lnTo>
                        <a:pt x="108" y="38"/>
                      </a:lnTo>
                      <a:lnTo>
                        <a:pt x="109" y="38"/>
                      </a:lnTo>
                      <a:lnTo>
                        <a:pt x="110" y="38"/>
                      </a:lnTo>
                      <a:lnTo>
                        <a:pt x="112" y="38"/>
                      </a:lnTo>
                      <a:lnTo>
                        <a:pt x="114" y="38"/>
                      </a:lnTo>
                      <a:lnTo>
                        <a:pt x="116" y="38"/>
                      </a:lnTo>
                      <a:lnTo>
                        <a:pt x="117" y="39"/>
                      </a:lnTo>
                      <a:lnTo>
                        <a:pt x="119" y="40"/>
                      </a:lnTo>
                      <a:lnTo>
                        <a:pt x="117" y="39"/>
                      </a:lnTo>
                      <a:lnTo>
                        <a:pt x="116" y="39"/>
                      </a:lnTo>
                      <a:lnTo>
                        <a:pt x="115" y="39"/>
                      </a:lnTo>
                      <a:lnTo>
                        <a:pt x="113" y="39"/>
                      </a:lnTo>
                      <a:lnTo>
                        <a:pt x="111" y="40"/>
                      </a:lnTo>
                      <a:lnTo>
                        <a:pt x="110" y="41"/>
                      </a:lnTo>
                      <a:lnTo>
                        <a:pt x="109" y="41"/>
                      </a:lnTo>
                      <a:lnTo>
                        <a:pt x="108" y="42"/>
                      </a:lnTo>
                      <a:lnTo>
                        <a:pt x="106" y="43"/>
                      </a:lnTo>
                      <a:lnTo>
                        <a:pt x="105" y="43"/>
                      </a:lnTo>
                      <a:lnTo>
                        <a:pt x="102" y="44"/>
                      </a:lnTo>
                      <a:lnTo>
                        <a:pt x="100" y="45"/>
                      </a:lnTo>
                      <a:lnTo>
                        <a:pt x="97" y="46"/>
                      </a:lnTo>
                      <a:lnTo>
                        <a:pt x="94" y="48"/>
                      </a:lnTo>
                      <a:lnTo>
                        <a:pt x="91" y="50"/>
                      </a:lnTo>
                      <a:lnTo>
                        <a:pt x="89" y="52"/>
                      </a:lnTo>
                      <a:lnTo>
                        <a:pt x="84" y="53"/>
                      </a:lnTo>
                      <a:lnTo>
                        <a:pt x="81" y="55"/>
                      </a:lnTo>
                      <a:lnTo>
                        <a:pt x="76" y="57"/>
                      </a:lnTo>
                      <a:lnTo>
                        <a:pt x="70" y="58"/>
                      </a:lnTo>
                      <a:lnTo>
                        <a:pt x="70" y="59"/>
                      </a:lnTo>
                      <a:lnTo>
                        <a:pt x="69" y="59"/>
                      </a:lnTo>
                      <a:lnTo>
                        <a:pt x="68" y="60"/>
                      </a:lnTo>
                      <a:lnTo>
                        <a:pt x="68" y="61"/>
                      </a:lnTo>
                      <a:lnTo>
                        <a:pt x="69" y="62"/>
                      </a:lnTo>
                      <a:lnTo>
                        <a:pt x="70" y="63"/>
                      </a:lnTo>
                      <a:lnTo>
                        <a:pt x="72" y="66"/>
                      </a:lnTo>
                      <a:lnTo>
                        <a:pt x="74" y="67"/>
                      </a:lnTo>
                      <a:lnTo>
                        <a:pt x="77" y="70"/>
                      </a:lnTo>
                      <a:lnTo>
                        <a:pt x="80" y="71"/>
                      </a:lnTo>
                      <a:lnTo>
                        <a:pt x="82" y="73"/>
                      </a:lnTo>
                      <a:lnTo>
                        <a:pt x="86" y="75"/>
                      </a:lnTo>
                      <a:lnTo>
                        <a:pt x="89" y="78"/>
                      </a:lnTo>
                      <a:lnTo>
                        <a:pt x="91" y="80"/>
                      </a:lnTo>
                      <a:lnTo>
                        <a:pt x="93" y="82"/>
                      </a:lnTo>
                      <a:lnTo>
                        <a:pt x="95" y="86"/>
                      </a:lnTo>
                      <a:lnTo>
                        <a:pt x="96" y="89"/>
                      </a:lnTo>
                    </a:path>
                  </a:pathLst>
                </a:custGeom>
                <a:solidFill>
                  <a:srgbClr val="B1327E"/>
                </a:solidFill>
                <a:ln w="12700" cap="rnd">
                  <a:solidFill>
                    <a:srgbClr val="B20F21"/>
                  </a:solidFill>
                  <a:round/>
                  <a:headEnd/>
                  <a:tailEnd/>
                </a:ln>
              </p:spPr>
              <p:txBody>
                <a:bodyPr/>
                <a:lstStyle/>
                <a:p>
                  <a:endParaRPr lang="en-US"/>
                </a:p>
              </p:txBody>
            </p:sp>
            <p:sp>
              <p:nvSpPr>
                <p:cNvPr id="84876" name="Freeform 908"/>
                <p:cNvSpPr>
                  <a:spLocks noChangeAspect="1"/>
                </p:cNvSpPr>
                <p:nvPr/>
              </p:nvSpPr>
              <p:spPr bwMode="auto">
                <a:xfrm>
                  <a:off x="993" y="2937"/>
                  <a:ext cx="218" cy="126"/>
                </a:xfrm>
                <a:custGeom>
                  <a:avLst/>
                  <a:gdLst>
                    <a:gd name="T0" fmla="*/ 150 w 218"/>
                    <a:gd name="T1" fmla="*/ 58 h 126"/>
                    <a:gd name="T2" fmla="*/ 153 w 218"/>
                    <a:gd name="T3" fmla="*/ 63 h 126"/>
                    <a:gd name="T4" fmla="*/ 156 w 218"/>
                    <a:gd name="T5" fmla="*/ 70 h 126"/>
                    <a:gd name="T6" fmla="*/ 159 w 218"/>
                    <a:gd name="T7" fmla="*/ 74 h 126"/>
                    <a:gd name="T8" fmla="*/ 163 w 218"/>
                    <a:gd name="T9" fmla="*/ 79 h 126"/>
                    <a:gd name="T10" fmla="*/ 165 w 218"/>
                    <a:gd name="T11" fmla="*/ 80 h 126"/>
                    <a:gd name="T12" fmla="*/ 176 w 218"/>
                    <a:gd name="T13" fmla="*/ 89 h 126"/>
                    <a:gd name="T14" fmla="*/ 188 w 218"/>
                    <a:gd name="T15" fmla="*/ 96 h 126"/>
                    <a:gd name="T16" fmla="*/ 199 w 218"/>
                    <a:gd name="T17" fmla="*/ 103 h 126"/>
                    <a:gd name="T18" fmla="*/ 208 w 218"/>
                    <a:gd name="T19" fmla="*/ 112 h 126"/>
                    <a:gd name="T20" fmla="*/ 217 w 218"/>
                    <a:gd name="T21" fmla="*/ 123 h 126"/>
                    <a:gd name="T22" fmla="*/ 215 w 218"/>
                    <a:gd name="T23" fmla="*/ 124 h 126"/>
                    <a:gd name="T24" fmla="*/ 210 w 218"/>
                    <a:gd name="T25" fmla="*/ 124 h 126"/>
                    <a:gd name="T26" fmla="*/ 205 w 218"/>
                    <a:gd name="T27" fmla="*/ 125 h 126"/>
                    <a:gd name="T28" fmla="*/ 201 w 218"/>
                    <a:gd name="T29" fmla="*/ 125 h 126"/>
                    <a:gd name="T30" fmla="*/ 197 w 218"/>
                    <a:gd name="T31" fmla="*/ 124 h 126"/>
                    <a:gd name="T32" fmla="*/ 195 w 218"/>
                    <a:gd name="T33" fmla="*/ 124 h 126"/>
                    <a:gd name="T34" fmla="*/ 168 w 218"/>
                    <a:gd name="T35" fmla="*/ 111 h 126"/>
                    <a:gd name="T36" fmla="*/ 140 w 218"/>
                    <a:gd name="T37" fmla="*/ 104 h 126"/>
                    <a:gd name="T38" fmla="*/ 112 w 218"/>
                    <a:gd name="T39" fmla="*/ 98 h 126"/>
                    <a:gd name="T40" fmla="*/ 83 w 218"/>
                    <a:gd name="T41" fmla="*/ 95 h 126"/>
                    <a:gd name="T42" fmla="*/ 54 w 218"/>
                    <a:gd name="T43" fmla="*/ 89 h 126"/>
                    <a:gd name="T44" fmla="*/ 51 w 218"/>
                    <a:gd name="T45" fmla="*/ 89 h 126"/>
                    <a:gd name="T46" fmla="*/ 45 w 218"/>
                    <a:gd name="T47" fmla="*/ 85 h 126"/>
                    <a:gd name="T48" fmla="*/ 42 w 218"/>
                    <a:gd name="T49" fmla="*/ 81 h 126"/>
                    <a:gd name="T50" fmla="*/ 36 w 218"/>
                    <a:gd name="T51" fmla="*/ 78 h 126"/>
                    <a:gd name="T52" fmla="*/ 33 w 218"/>
                    <a:gd name="T53" fmla="*/ 73 h 126"/>
                    <a:gd name="T54" fmla="*/ 31 w 218"/>
                    <a:gd name="T55" fmla="*/ 72 h 126"/>
                    <a:gd name="T56" fmla="*/ 2 w 218"/>
                    <a:gd name="T57" fmla="*/ 57 h 126"/>
                    <a:gd name="T58" fmla="*/ 0 w 218"/>
                    <a:gd name="T59" fmla="*/ 53 h 126"/>
                    <a:gd name="T60" fmla="*/ 13 w 218"/>
                    <a:gd name="T61" fmla="*/ 57 h 126"/>
                    <a:gd name="T62" fmla="*/ 31 w 218"/>
                    <a:gd name="T63" fmla="*/ 63 h 126"/>
                    <a:gd name="T64" fmla="*/ 45 w 218"/>
                    <a:gd name="T65" fmla="*/ 69 h 126"/>
                    <a:gd name="T66" fmla="*/ 52 w 218"/>
                    <a:gd name="T67" fmla="*/ 70 h 126"/>
                    <a:gd name="T68" fmla="*/ 65 w 218"/>
                    <a:gd name="T69" fmla="*/ 71 h 126"/>
                    <a:gd name="T70" fmla="*/ 78 w 218"/>
                    <a:gd name="T71" fmla="*/ 71 h 126"/>
                    <a:gd name="T72" fmla="*/ 90 w 218"/>
                    <a:gd name="T73" fmla="*/ 68 h 126"/>
                    <a:gd name="T74" fmla="*/ 102 w 218"/>
                    <a:gd name="T75" fmla="*/ 63 h 126"/>
                    <a:gd name="T76" fmla="*/ 108 w 218"/>
                    <a:gd name="T77" fmla="*/ 60 h 126"/>
                    <a:gd name="T78" fmla="*/ 117 w 218"/>
                    <a:gd name="T79" fmla="*/ 50 h 126"/>
                    <a:gd name="T80" fmla="*/ 123 w 218"/>
                    <a:gd name="T81" fmla="*/ 38 h 126"/>
                    <a:gd name="T82" fmla="*/ 125 w 218"/>
                    <a:gd name="T83" fmla="*/ 25 h 126"/>
                    <a:gd name="T84" fmla="*/ 123 w 218"/>
                    <a:gd name="T85" fmla="*/ 11 h 126"/>
                    <a:gd name="T86" fmla="*/ 117 w 218"/>
                    <a:gd name="T87" fmla="*/ 0 h 1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126"/>
                    <a:gd name="T134" fmla="*/ 218 w 218"/>
                    <a:gd name="T135" fmla="*/ 126 h 1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126">
                      <a:moveTo>
                        <a:pt x="148" y="55"/>
                      </a:moveTo>
                      <a:lnTo>
                        <a:pt x="150" y="58"/>
                      </a:lnTo>
                      <a:lnTo>
                        <a:pt x="151" y="61"/>
                      </a:lnTo>
                      <a:lnTo>
                        <a:pt x="153" y="63"/>
                      </a:lnTo>
                      <a:lnTo>
                        <a:pt x="153" y="67"/>
                      </a:lnTo>
                      <a:lnTo>
                        <a:pt x="156" y="70"/>
                      </a:lnTo>
                      <a:lnTo>
                        <a:pt x="157" y="72"/>
                      </a:lnTo>
                      <a:lnTo>
                        <a:pt x="159" y="74"/>
                      </a:lnTo>
                      <a:lnTo>
                        <a:pt x="162" y="77"/>
                      </a:lnTo>
                      <a:lnTo>
                        <a:pt x="163" y="79"/>
                      </a:lnTo>
                      <a:lnTo>
                        <a:pt x="165" y="80"/>
                      </a:lnTo>
                      <a:lnTo>
                        <a:pt x="171" y="85"/>
                      </a:lnTo>
                      <a:lnTo>
                        <a:pt x="176" y="89"/>
                      </a:lnTo>
                      <a:lnTo>
                        <a:pt x="182" y="92"/>
                      </a:lnTo>
                      <a:lnTo>
                        <a:pt x="188" y="96"/>
                      </a:lnTo>
                      <a:lnTo>
                        <a:pt x="193" y="99"/>
                      </a:lnTo>
                      <a:lnTo>
                        <a:pt x="199" y="103"/>
                      </a:lnTo>
                      <a:lnTo>
                        <a:pt x="205" y="107"/>
                      </a:lnTo>
                      <a:lnTo>
                        <a:pt x="208" y="112"/>
                      </a:lnTo>
                      <a:lnTo>
                        <a:pt x="213" y="116"/>
                      </a:lnTo>
                      <a:lnTo>
                        <a:pt x="217" y="123"/>
                      </a:lnTo>
                      <a:lnTo>
                        <a:pt x="215" y="124"/>
                      </a:lnTo>
                      <a:lnTo>
                        <a:pt x="212" y="124"/>
                      </a:lnTo>
                      <a:lnTo>
                        <a:pt x="210" y="124"/>
                      </a:lnTo>
                      <a:lnTo>
                        <a:pt x="207" y="125"/>
                      </a:lnTo>
                      <a:lnTo>
                        <a:pt x="205" y="125"/>
                      </a:lnTo>
                      <a:lnTo>
                        <a:pt x="203" y="125"/>
                      </a:lnTo>
                      <a:lnTo>
                        <a:pt x="201" y="125"/>
                      </a:lnTo>
                      <a:lnTo>
                        <a:pt x="199" y="125"/>
                      </a:lnTo>
                      <a:lnTo>
                        <a:pt x="197" y="124"/>
                      </a:lnTo>
                      <a:lnTo>
                        <a:pt x="195" y="124"/>
                      </a:lnTo>
                      <a:lnTo>
                        <a:pt x="181" y="116"/>
                      </a:lnTo>
                      <a:lnTo>
                        <a:pt x="168" y="111"/>
                      </a:lnTo>
                      <a:lnTo>
                        <a:pt x="153" y="107"/>
                      </a:lnTo>
                      <a:lnTo>
                        <a:pt x="140" y="104"/>
                      </a:lnTo>
                      <a:lnTo>
                        <a:pt x="126" y="101"/>
                      </a:lnTo>
                      <a:lnTo>
                        <a:pt x="112" y="98"/>
                      </a:lnTo>
                      <a:lnTo>
                        <a:pt x="98" y="97"/>
                      </a:lnTo>
                      <a:lnTo>
                        <a:pt x="83" y="95"/>
                      </a:lnTo>
                      <a:lnTo>
                        <a:pt x="69" y="92"/>
                      </a:lnTo>
                      <a:lnTo>
                        <a:pt x="54" y="89"/>
                      </a:lnTo>
                      <a:lnTo>
                        <a:pt x="51" y="89"/>
                      </a:lnTo>
                      <a:lnTo>
                        <a:pt x="48" y="87"/>
                      </a:lnTo>
                      <a:lnTo>
                        <a:pt x="45" y="85"/>
                      </a:lnTo>
                      <a:lnTo>
                        <a:pt x="44" y="84"/>
                      </a:lnTo>
                      <a:lnTo>
                        <a:pt x="42" y="81"/>
                      </a:lnTo>
                      <a:lnTo>
                        <a:pt x="39" y="80"/>
                      </a:lnTo>
                      <a:lnTo>
                        <a:pt x="36" y="78"/>
                      </a:lnTo>
                      <a:lnTo>
                        <a:pt x="35" y="75"/>
                      </a:lnTo>
                      <a:lnTo>
                        <a:pt x="33" y="73"/>
                      </a:lnTo>
                      <a:lnTo>
                        <a:pt x="31" y="72"/>
                      </a:lnTo>
                      <a:lnTo>
                        <a:pt x="13" y="62"/>
                      </a:lnTo>
                      <a:lnTo>
                        <a:pt x="2" y="57"/>
                      </a:lnTo>
                      <a:lnTo>
                        <a:pt x="0" y="53"/>
                      </a:lnTo>
                      <a:lnTo>
                        <a:pt x="5" y="55"/>
                      </a:lnTo>
                      <a:lnTo>
                        <a:pt x="13" y="57"/>
                      </a:lnTo>
                      <a:lnTo>
                        <a:pt x="22" y="61"/>
                      </a:lnTo>
                      <a:lnTo>
                        <a:pt x="31" y="63"/>
                      </a:lnTo>
                      <a:lnTo>
                        <a:pt x="39" y="67"/>
                      </a:lnTo>
                      <a:lnTo>
                        <a:pt x="45" y="69"/>
                      </a:lnTo>
                      <a:lnTo>
                        <a:pt x="52" y="70"/>
                      </a:lnTo>
                      <a:lnTo>
                        <a:pt x="59" y="70"/>
                      </a:lnTo>
                      <a:lnTo>
                        <a:pt x="65" y="71"/>
                      </a:lnTo>
                      <a:lnTo>
                        <a:pt x="72" y="71"/>
                      </a:lnTo>
                      <a:lnTo>
                        <a:pt x="78" y="71"/>
                      </a:lnTo>
                      <a:lnTo>
                        <a:pt x="84" y="70"/>
                      </a:lnTo>
                      <a:lnTo>
                        <a:pt x="90" y="68"/>
                      </a:lnTo>
                      <a:lnTo>
                        <a:pt x="97" y="66"/>
                      </a:lnTo>
                      <a:lnTo>
                        <a:pt x="102" y="63"/>
                      </a:lnTo>
                      <a:lnTo>
                        <a:pt x="108" y="60"/>
                      </a:lnTo>
                      <a:lnTo>
                        <a:pt x="114" y="55"/>
                      </a:lnTo>
                      <a:lnTo>
                        <a:pt x="117" y="50"/>
                      </a:lnTo>
                      <a:lnTo>
                        <a:pt x="121" y="44"/>
                      </a:lnTo>
                      <a:lnTo>
                        <a:pt x="123" y="38"/>
                      </a:lnTo>
                      <a:lnTo>
                        <a:pt x="125" y="32"/>
                      </a:lnTo>
                      <a:lnTo>
                        <a:pt x="125" y="25"/>
                      </a:lnTo>
                      <a:lnTo>
                        <a:pt x="125" y="18"/>
                      </a:lnTo>
                      <a:lnTo>
                        <a:pt x="123" y="11"/>
                      </a:lnTo>
                      <a:lnTo>
                        <a:pt x="121" y="5"/>
                      </a:lnTo>
                      <a:lnTo>
                        <a:pt x="117" y="0"/>
                      </a:lnTo>
                      <a:lnTo>
                        <a:pt x="148" y="55"/>
                      </a:lnTo>
                    </a:path>
                  </a:pathLst>
                </a:custGeom>
                <a:solidFill>
                  <a:srgbClr val="CD2417"/>
                </a:solidFill>
                <a:ln w="9525" cap="rnd">
                  <a:noFill/>
                  <a:round/>
                  <a:headEnd/>
                  <a:tailEnd/>
                </a:ln>
              </p:spPr>
              <p:txBody>
                <a:bodyPr/>
                <a:lstStyle/>
                <a:p>
                  <a:endParaRPr lang="en-US"/>
                </a:p>
              </p:txBody>
            </p:sp>
            <p:sp>
              <p:nvSpPr>
                <p:cNvPr id="84877" name="Freeform 909"/>
                <p:cNvSpPr>
                  <a:spLocks noChangeAspect="1"/>
                </p:cNvSpPr>
                <p:nvPr/>
              </p:nvSpPr>
              <p:spPr bwMode="auto">
                <a:xfrm>
                  <a:off x="1022" y="2740"/>
                  <a:ext cx="84" cy="84"/>
                </a:xfrm>
                <a:custGeom>
                  <a:avLst/>
                  <a:gdLst>
                    <a:gd name="T0" fmla="*/ 83 w 84"/>
                    <a:gd name="T1" fmla="*/ 10 h 84"/>
                    <a:gd name="T2" fmla="*/ 78 w 84"/>
                    <a:gd name="T3" fmla="*/ 16 h 84"/>
                    <a:gd name="T4" fmla="*/ 75 w 84"/>
                    <a:gd name="T5" fmla="*/ 22 h 84"/>
                    <a:gd name="T6" fmla="*/ 74 w 84"/>
                    <a:gd name="T7" fmla="*/ 28 h 84"/>
                    <a:gd name="T8" fmla="*/ 73 w 84"/>
                    <a:gd name="T9" fmla="*/ 36 h 84"/>
                    <a:gd name="T10" fmla="*/ 72 w 84"/>
                    <a:gd name="T11" fmla="*/ 43 h 84"/>
                    <a:gd name="T12" fmla="*/ 71 w 84"/>
                    <a:gd name="T13" fmla="*/ 50 h 84"/>
                    <a:gd name="T14" fmla="*/ 71 w 84"/>
                    <a:gd name="T15" fmla="*/ 57 h 84"/>
                    <a:gd name="T16" fmla="*/ 71 w 84"/>
                    <a:gd name="T17" fmla="*/ 64 h 84"/>
                    <a:gd name="T18" fmla="*/ 71 w 84"/>
                    <a:gd name="T19" fmla="*/ 72 h 84"/>
                    <a:gd name="T20" fmla="*/ 70 w 84"/>
                    <a:gd name="T21" fmla="*/ 79 h 84"/>
                    <a:gd name="T22" fmla="*/ 70 w 84"/>
                    <a:gd name="T23" fmla="*/ 79 h 84"/>
                    <a:gd name="T24" fmla="*/ 70 w 84"/>
                    <a:gd name="T25" fmla="*/ 79 h 84"/>
                    <a:gd name="T26" fmla="*/ 70 w 84"/>
                    <a:gd name="T27" fmla="*/ 80 h 84"/>
                    <a:gd name="T28" fmla="*/ 70 w 84"/>
                    <a:gd name="T29" fmla="*/ 81 h 84"/>
                    <a:gd name="T30" fmla="*/ 69 w 84"/>
                    <a:gd name="T31" fmla="*/ 82 h 84"/>
                    <a:gd name="T32" fmla="*/ 68 w 84"/>
                    <a:gd name="T33" fmla="*/ 82 h 84"/>
                    <a:gd name="T34" fmla="*/ 67 w 84"/>
                    <a:gd name="T35" fmla="*/ 82 h 84"/>
                    <a:gd name="T36" fmla="*/ 67 w 84"/>
                    <a:gd name="T37" fmla="*/ 83 h 84"/>
                    <a:gd name="T38" fmla="*/ 66 w 84"/>
                    <a:gd name="T39" fmla="*/ 83 h 84"/>
                    <a:gd name="T40" fmla="*/ 65 w 84"/>
                    <a:gd name="T41" fmla="*/ 82 h 84"/>
                    <a:gd name="T42" fmla="*/ 64 w 84"/>
                    <a:gd name="T43" fmla="*/ 82 h 84"/>
                    <a:gd name="T44" fmla="*/ 64 w 84"/>
                    <a:gd name="T45" fmla="*/ 82 h 84"/>
                    <a:gd name="T46" fmla="*/ 61 w 84"/>
                    <a:gd name="T47" fmla="*/ 79 h 84"/>
                    <a:gd name="T48" fmla="*/ 58 w 84"/>
                    <a:gd name="T49" fmla="*/ 76 h 84"/>
                    <a:gd name="T50" fmla="*/ 56 w 84"/>
                    <a:gd name="T51" fmla="*/ 73 h 84"/>
                    <a:gd name="T52" fmla="*/ 55 w 84"/>
                    <a:gd name="T53" fmla="*/ 69 h 84"/>
                    <a:gd name="T54" fmla="*/ 53 w 84"/>
                    <a:gd name="T55" fmla="*/ 65 h 84"/>
                    <a:gd name="T56" fmla="*/ 52 w 84"/>
                    <a:gd name="T57" fmla="*/ 62 h 84"/>
                    <a:gd name="T58" fmla="*/ 51 w 84"/>
                    <a:gd name="T59" fmla="*/ 58 h 84"/>
                    <a:gd name="T60" fmla="*/ 50 w 84"/>
                    <a:gd name="T61" fmla="*/ 55 h 84"/>
                    <a:gd name="T62" fmla="*/ 50 w 84"/>
                    <a:gd name="T63" fmla="*/ 50 h 84"/>
                    <a:gd name="T64" fmla="*/ 49 w 84"/>
                    <a:gd name="T65" fmla="*/ 46 h 84"/>
                    <a:gd name="T66" fmla="*/ 49 w 84"/>
                    <a:gd name="T67" fmla="*/ 46 h 84"/>
                    <a:gd name="T68" fmla="*/ 47 w 84"/>
                    <a:gd name="T69" fmla="*/ 41 h 84"/>
                    <a:gd name="T70" fmla="*/ 43 w 84"/>
                    <a:gd name="T71" fmla="*/ 36 h 84"/>
                    <a:gd name="T72" fmla="*/ 40 w 84"/>
                    <a:gd name="T73" fmla="*/ 33 h 84"/>
                    <a:gd name="T74" fmla="*/ 35 w 84"/>
                    <a:gd name="T75" fmla="*/ 29 h 84"/>
                    <a:gd name="T76" fmla="*/ 30 w 84"/>
                    <a:gd name="T77" fmla="*/ 27 h 84"/>
                    <a:gd name="T78" fmla="*/ 24 w 84"/>
                    <a:gd name="T79" fmla="*/ 25 h 84"/>
                    <a:gd name="T80" fmla="*/ 17 w 84"/>
                    <a:gd name="T81" fmla="*/ 24 h 84"/>
                    <a:gd name="T82" fmla="*/ 11 w 84"/>
                    <a:gd name="T83" fmla="*/ 24 h 84"/>
                    <a:gd name="T84" fmla="*/ 5 w 84"/>
                    <a:gd name="T85" fmla="*/ 24 h 84"/>
                    <a:gd name="T86" fmla="*/ 0 w 84"/>
                    <a:gd name="T87" fmla="*/ 24 h 84"/>
                    <a:gd name="T88" fmla="*/ 0 w 84"/>
                    <a:gd name="T89" fmla="*/ 24 h 84"/>
                    <a:gd name="T90" fmla="*/ 8 w 84"/>
                    <a:gd name="T91" fmla="*/ 20 h 84"/>
                    <a:gd name="T92" fmla="*/ 16 w 84"/>
                    <a:gd name="T93" fmla="*/ 17 h 84"/>
                    <a:gd name="T94" fmla="*/ 24 w 84"/>
                    <a:gd name="T95" fmla="*/ 13 h 84"/>
                    <a:gd name="T96" fmla="*/ 32 w 84"/>
                    <a:gd name="T97" fmla="*/ 10 h 84"/>
                    <a:gd name="T98" fmla="*/ 41 w 84"/>
                    <a:gd name="T99" fmla="*/ 9 h 84"/>
                    <a:gd name="T100" fmla="*/ 49 w 84"/>
                    <a:gd name="T101" fmla="*/ 7 h 84"/>
                    <a:gd name="T102" fmla="*/ 57 w 84"/>
                    <a:gd name="T103" fmla="*/ 4 h 84"/>
                    <a:gd name="T104" fmla="*/ 66 w 84"/>
                    <a:gd name="T105" fmla="*/ 3 h 84"/>
                    <a:gd name="T106" fmla="*/ 74 w 84"/>
                    <a:gd name="T107" fmla="*/ 1 h 84"/>
                    <a:gd name="T108" fmla="*/ 83 w 84"/>
                    <a:gd name="T109" fmla="*/ 0 h 84"/>
                    <a:gd name="T110" fmla="*/ 83 w 84"/>
                    <a:gd name="T111" fmla="*/ 10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
                    <a:gd name="T169" fmla="*/ 0 h 84"/>
                    <a:gd name="T170" fmla="*/ 84 w 84"/>
                    <a:gd name="T171" fmla="*/ 84 h 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 h="84">
                      <a:moveTo>
                        <a:pt x="83" y="10"/>
                      </a:moveTo>
                      <a:lnTo>
                        <a:pt x="78" y="16"/>
                      </a:lnTo>
                      <a:lnTo>
                        <a:pt x="75" y="22"/>
                      </a:lnTo>
                      <a:lnTo>
                        <a:pt x="74" y="28"/>
                      </a:lnTo>
                      <a:lnTo>
                        <a:pt x="73" y="36"/>
                      </a:lnTo>
                      <a:lnTo>
                        <a:pt x="72" y="43"/>
                      </a:lnTo>
                      <a:lnTo>
                        <a:pt x="71" y="50"/>
                      </a:lnTo>
                      <a:lnTo>
                        <a:pt x="71" y="57"/>
                      </a:lnTo>
                      <a:lnTo>
                        <a:pt x="71" y="64"/>
                      </a:lnTo>
                      <a:lnTo>
                        <a:pt x="71" y="72"/>
                      </a:lnTo>
                      <a:lnTo>
                        <a:pt x="70" y="79"/>
                      </a:lnTo>
                      <a:lnTo>
                        <a:pt x="70" y="80"/>
                      </a:lnTo>
                      <a:lnTo>
                        <a:pt x="70" y="81"/>
                      </a:lnTo>
                      <a:lnTo>
                        <a:pt x="69" y="82"/>
                      </a:lnTo>
                      <a:lnTo>
                        <a:pt x="68" y="82"/>
                      </a:lnTo>
                      <a:lnTo>
                        <a:pt x="67" y="82"/>
                      </a:lnTo>
                      <a:lnTo>
                        <a:pt x="67" y="83"/>
                      </a:lnTo>
                      <a:lnTo>
                        <a:pt x="66" y="83"/>
                      </a:lnTo>
                      <a:lnTo>
                        <a:pt x="65" y="82"/>
                      </a:lnTo>
                      <a:lnTo>
                        <a:pt x="64" y="82"/>
                      </a:lnTo>
                      <a:lnTo>
                        <a:pt x="61" y="79"/>
                      </a:lnTo>
                      <a:lnTo>
                        <a:pt x="58" y="76"/>
                      </a:lnTo>
                      <a:lnTo>
                        <a:pt x="56" y="73"/>
                      </a:lnTo>
                      <a:lnTo>
                        <a:pt x="55" y="69"/>
                      </a:lnTo>
                      <a:lnTo>
                        <a:pt x="53" y="65"/>
                      </a:lnTo>
                      <a:lnTo>
                        <a:pt x="52" y="62"/>
                      </a:lnTo>
                      <a:lnTo>
                        <a:pt x="51" y="58"/>
                      </a:lnTo>
                      <a:lnTo>
                        <a:pt x="50" y="55"/>
                      </a:lnTo>
                      <a:lnTo>
                        <a:pt x="50" y="50"/>
                      </a:lnTo>
                      <a:lnTo>
                        <a:pt x="49" y="46"/>
                      </a:lnTo>
                      <a:lnTo>
                        <a:pt x="47" y="41"/>
                      </a:lnTo>
                      <a:lnTo>
                        <a:pt x="43" y="36"/>
                      </a:lnTo>
                      <a:lnTo>
                        <a:pt x="40" y="33"/>
                      </a:lnTo>
                      <a:lnTo>
                        <a:pt x="35" y="29"/>
                      </a:lnTo>
                      <a:lnTo>
                        <a:pt x="30" y="27"/>
                      </a:lnTo>
                      <a:lnTo>
                        <a:pt x="24" y="25"/>
                      </a:lnTo>
                      <a:lnTo>
                        <a:pt x="17" y="24"/>
                      </a:lnTo>
                      <a:lnTo>
                        <a:pt x="11" y="24"/>
                      </a:lnTo>
                      <a:lnTo>
                        <a:pt x="5" y="24"/>
                      </a:lnTo>
                      <a:lnTo>
                        <a:pt x="0" y="24"/>
                      </a:lnTo>
                      <a:lnTo>
                        <a:pt x="8" y="20"/>
                      </a:lnTo>
                      <a:lnTo>
                        <a:pt x="16" y="17"/>
                      </a:lnTo>
                      <a:lnTo>
                        <a:pt x="24" y="13"/>
                      </a:lnTo>
                      <a:lnTo>
                        <a:pt x="32" y="10"/>
                      </a:lnTo>
                      <a:lnTo>
                        <a:pt x="41" y="9"/>
                      </a:lnTo>
                      <a:lnTo>
                        <a:pt x="49" y="7"/>
                      </a:lnTo>
                      <a:lnTo>
                        <a:pt x="57" y="4"/>
                      </a:lnTo>
                      <a:lnTo>
                        <a:pt x="66" y="3"/>
                      </a:lnTo>
                      <a:lnTo>
                        <a:pt x="74" y="1"/>
                      </a:lnTo>
                      <a:lnTo>
                        <a:pt x="83" y="0"/>
                      </a:lnTo>
                      <a:lnTo>
                        <a:pt x="83" y="10"/>
                      </a:lnTo>
                    </a:path>
                  </a:pathLst>
                </a:custGeom>
                <a:solidFill>
                  <a:srgbClr val="CD2417"/>
                </a:solidFill>
                <a:ln w="9525" cap="rnd">
                  <a:noFill/>
                  <a:round/>
                  <a:headEnd/>
                  <a:tailEnd/>
                </a:ln>
              </p:spPr>
              <p:txBody>
                <a:bodyPr/>
                <a:lstStyle/>
                <a:p>
                  <a:endParaRPr lang="en-US"/>
                </a:p>
              </p:txBody>
            </p:sp>
            <p:sp>
              <p:nvSpPr>
                <p:cNvPr id="84878" name="Freeform 910"/>
                <p:cNvSpPr>
                  <a:spLocks noChangeAspect="1"/>
                </p:cNvSpPr>
                <p:nvPr/>
              </p:nvSpPr>
              <p:spPr bwMode="auto">
                <a:xfrm>
                  <a:off x="1047" y="2451"/>
                  <a:ext cx="57" cy="126"/>
                </a:xfrm>
                <a:custGeom>
                  <a:avLst/>
                  <a:gdLst>
                    <a:gd name="T0" fmla="*/ 55 w 57"/>
                    <a:gd name="T1" fmla="*/ 18 h 126"/>
                    <a:gd name="T2" fmla="*/ 55 w 57"/>
                    <a:gd name="T3" fmla="*/ 25 h 126"/>
                    <a:gd name="T4" fmla="*/ 56 w 57"/>
                    <a:gd name="T5" fmla="*/ 31 h 126"/>
                    <a:gd name="T6" fmla="*/ 56 w 57"/>
                    <a:gd name="T7" fmla="*/ 37 h 126"/>
                    <a:gd name="T8" fmla="*/ 55 w 57"/>
                    <a:gd name="T9" fmla="*/ 43 h 126"/>
                    <a:gd name="T10" fmla="*/ 54 w 57"/>
                    <a:gd name="T11" fmla="*/ 45 h 126"/>
                    <a:gd name="T12" fmla="*/ 48 w 57"/>
                    <a:gd name="T13" fmla="*/ 61 h 126"/>
                    <a:gd name="T14" fmla="*/ 45 w 57"/>
                    <a:gd name="T15" fmla="*/ 77 h 126"/>
                    <a:gd name="T16" fmla="*/ 43 w 57"/>
                    <a:gd name="T17" fmla="*/ 92 h 126"/>
                    <a:gd name="T18" fmla="*/ 41 w 57"/>
                    <a:gd name="T19" fmla="*/ 108 h 126"/>
                    <a:gd name="T20" fmla="*/ 39 w 57"/>
                    <a:gd name="T21" fmla="*/ 125 h 126"/>
                    <a:gd name="T22" fmla="*/ 38 w 57"/>
                    <a:gd name="T23" fmla="*/ 123 h 126"/>
                    <a:gd name="T24" fmla="*/ 37 w 57"/>
                    <a:gd name="T25" fmla="*/ 121 h 126"/>
                    <a:gd name="T26" fmla="*/ 34 w 57"/>
                    <a:gd name="T27" fmla="*/ 118 h 126"/>
                    <a:gd name="T28" fmla="*/ 32 w 57"/>
                    <a:gd name="T29" fmla="*/ 116 h 126"/>
                    <a:gd name="T30" fmla="*/ 31 w 57"/>
                    <a:gd name="T31" fmla="*/ 114 h 126"/>
                    <a:gd name="T32" fmla="*/ 30 w 57"/>
                    <a:gd name="T33" fmla="*/ 112 h 126"/>
                    <a:gd name="T34" fmla="*/ 26 w 57"/>
                    <a:gd name="T35" fmla="*/ 99 h 126"/>
                    <a:gd name="T36" fmla="*/ 21 w 57"/>
                    <a:gd name="T37" fmla="*/ 86 h 126"/>
                    <a:gd name="T38" fmla="*/ 17 w 57"/>
                    <a:gd name="T39" fmla="*/ 74 h 126"/>
                    <a:gd name="T40" fmla="*/ 10 w 57"/>
                    <a:gd name="T41" fmla="*/ 62 h 126"/>
                    <a:gd name="T42" fmla="*/ 0 w 57"/>
                    <a:gd name="T43" fmla="*/ 52 h 126"/>
                    <a:gd name="T44" fmla="*/ 0 w 57"/>
                    <a:gd name="T45" fmla="*/ 52 h 126"/>
                    <a:gd name="T46" fmla="*/ 0 w 57"/>
                    <a:gd name="T47" fmla="*/ 51 h 126"/>
                    <a:gd name="T48" fmla="*/ 0 w 57"/>
                    <a:gd name="T49" fmla="*/ 48 h 126"/>
                    <a:gd name="T50" fmla="*/ 1 w 57"/>
                    <a:gd name="T51" fmla="*/ 47 h 126"/>
                    <a:gd name="T52" fmla="*/ 2 w 57"/>
                    <a:gd name="T53" fmla="*/ 46 h 126"/>
                    <a:gd name="T54" fmla="*/ 3 w 57"/>
                    <a:gd name="T55" fmla="*/ 46 h 126"/>
                    <a:gd name="T56" fmla="*/ 18 w 57"/>
                    <a:gd name="T57" fmla="*/ 44 h 126"/>
                    <a:gd name="T58" fmla="*/ 31 w 57"/>
                    <a:gd name="T59" fmla="*/ 36 h 126"/>
                    <a:gd name="T60" fmla="*/ 39 w 57"/>
                    <a:gd name="T61" fmla="*/ 26 h 126"/>
                    <a:gd name="T62" fmla="*/ 47 w 57"/>
                    <a:gd name="T63" fmla="*/ 13 h 126"/>
                    <a:gd name="T64" fmla="*/ 54 w 57"/>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126"/>
                    <a:gd name="T101" fmla="*/ 57 w 57"/>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126">
                      <a:moveTo>
                        <a:pt x="55" y="15"/>
                      </a:moveTo>
                      <a:lnTo>
                        <a:pt x="55" y="18"/>
                      </a:lnTo>
                      <a:lnTo>
                        <a:pt x="55" y="21"/>
                      </a:lnTo>
                      <a:lnTo>
                        <a:pt x="55" y="25"/>
                      </a:lnTo>
                      <a:lnTo>
                        <a:pt x="55" y="28"/>
                      </a:lnTo>
                      <a:lnTo>
                        <a:pt x="56" y="31"/>
                      </a:lnTo>
                      <a:lnTo>
                        <a:pt x="56" y="34"/>
                      </a:lnTo>
                      <a:lnTo>
                        <a:pt x="56" y="37"/>
                      </a:lnTo>
                      <a:lnTo>
                        <a:pt x="56" y="40"/>
                      </a:lnTo>
                      <a:lnTo>
                        <a:pt x="55" y="43"/>
                      </a:lnTo>
                      <a:lnTo>
                        <a:pt x="54" y="45"/>
                      </a:lnTo>
                      <a:lnTo>
                        <a:pt x="51" y="53"/>
                      </a:lnTo>
                      <a:lnTo>
                        <a:pt x="48" y="61"/>
                      </a:lnTo>
                      <a:lnTo>
                        <a:pt x="46" y="69"/>
                      </a:lnTo>
                      <a:lnTo>
                        <a:pt x="45" y="77"/>
                      </a:lnTo>
                      <a:lnTo>
                        <a:pt x="43" y="85"/>
                      </a:lnTo>
                      <a:lnTo>
                        <a:pt x="43" y="92"/>
                      </a:lnTo>
                      <a:lnTo>
                        <a:pt x="42" y="100"/>
                      </a:lnTo>
                      <a:lnTo>
                        <a:pt x="41" y="108"/>
                      </a:lnTo>
                      <a:lnTo>
                        <a:pt x="40" y="116"/>
                      </a:lnTo>
                      <a:lnTo>
                        <a:pt x="39" y="125"/>
                      </a:lnTo>
                      <a:lnTo>
                        <a:pt x="38" y="123"/>
                      </a:lnTo>
                      <a:lnTo>
                        <a:pt x="37" y="123"/>
                      </a:lnTo>
                      <a:lnTo>
                        <a:pt x="37" y="121"/>
                      </a:lnTo>
                      <a:lnTo>
                        <a:pt x="36" y="119"/>
                      </a:lnTo>
                      <a:lnTo>
                        <a:pt x="34" y="118"/>
                      </a:lnTo>
                      <a:lnTo>
                        <a:pt x="34" y="116"/>
                      </a:lnTo>
                      <a:lnTo>
                        <a:pt x="32" y="116"/>
                      </a:lnTo>
                      <a:lnTo>
                        <a:pt x="31" y="115"/>
                      </a:lnTo>
                      <a:lnTo>
                        <a:pt x="31" y="114"/>
                      </a:lnTo>
                      <a:lnTo>
                        <a:pt x="30" y="112"/>
                      </a:lnTo>
                      <a:lnTo>
                        <a:pt x="28" y="106"/>
                      </a:lnTo>
                      <a:lnTo>
                        <a:pt x="26" y="99"/>
                      </a:lnTo>
                      <a:lnTo>
                        <a:pt x="23" y="93"/>
                      </a:lnTo>
                      <a:lnTo>
                        <a:pt x="21" y="86"/>
                      </a:lnTo>
                      <a:lnTo>
                        <a:pt x="19" y="80"/>
                      </a:lnTo>
                      <a:lnTo>
                        <a:pt x="17" y="74"/>
                      </a:lnTo>
                      <a:lnTo>
                        <a:pt x="14" y="68"/>
                      </a:lnTo>
                      <a:lnTo>
                        <a:pt x="10" y="62"/>
                      </a:lnTo>
                      <a:lnTo>
                        <a:pt x="6" y="57"/>
                      </a:lnTo>
                      <a:lnTo>
                        <a:pt x="0" y="52"/>
                      </a:lnTo>
                      <a:lnTo>
                        <a:pt x="0" y="51"/>
                      </a:lnTo>
                      <a:lnTo>
                        <a:pt x="0" y="49"/>
                      </a:lnTo>
                      <a:lnTo>
                        <a:pt x="0" y="48"/>
                      </a:lnTo>
                      <a:lnTo>
                        <a:pt x="1" y="48"/>
                      </a:lnTo>
                      <a:lnTo>
                        <a:pt x="1" y="47"/>
                      </a:lnTo>
                      <a:lnTo>
                        <a:pt x="2" y="47"/>
                      </a:lnTo>
                      <a:lnTo>
                        <a:pt x="2" y="46"/>
                      </a:lnTo>
                      <a:lnTo>
                        <a:pt x="3" y="46"/>
                      </a:lnTo>
                      <a:lnTo>
                        <a:pt x="11" y="45"/>
                      </a:lnTo>
                      <a:lnTo>
                        <a:pt x="18" y="44"/>
                      </a:lnTo>
                      <a:lnTo>
                        <a:pt x="25" y="40"/>
                      </a:lnTo>
                      <a:lnTo>
                        <a:pt x="31" y="36"/>
                      </a:lnTo>
                      <a:lnTo>
                        <a:pt x="36" y="31"/>
                      </a:lnTo>
                      <a:lnTo>
                        <a:pt x="39" y="26"/>
                      </a:lnTo>
                      <a:lnTo>
                        <a:pt x="44" y="20"/>
                      </a:lnTo>
                      <a:lnTo>
                        <a:pt x="47" y="13"/>
                      </a:lnTo>
                      <a:lnTo>
                        <a:pt x="50" y="7"/>
                      </a:lnTo>
                      <a:lnTo>
                        <a:pt x="54" y="0"/>
                      </a:lnTo>
                      <a:lnTo>
                        <a:pt x="55" y="15"/>
                      </a:lnTo>
                    </a:path>
                  </a:pathLst>
                </a:custGeom>
                <a:solidFill>
                  <a:srgbClr val="CD2417"/>
                </a:solidFill>
                <a:ln w="9525" cap="rnd">
                  <a:noFill/>
                  <a:round/>
                  <a:headEnd/>
                  <a:tailEnd/>
                </a:ln>
              </p:spPr>
              <p:txBody>
                <a:bodyPr/>
                <a:lstStyle/>
                <a:p>
                  <a:endParaRPr lang="en-US"/>
                </a:p>
              </p:txBody>
            </p:sp>
            <p:sp>
              <p:nvSpPr>
                <p:cNvPr id="84879" name="Freeform 911"/>
                <p:cNvSpPr>
                  <a:spLocks noChangeAspect="1"/>
                </p:cNvSpPr>
                <p:nvPr/>
              </p:nvSpPr>
              <p:spPr bwMode="auto">
                <a:xfrm>
                  <a:off x="1135" y="2141"/>
                  <a:ext cx="69" cy="91"/>
                </a:xfrm>
                <a:custGeom>
                  <a:avLst/>
                  <a:gdLst>
                    <a:gd name="T0" fmla="*/ 40 w 69"/>
                    <a:gd name="T1" fmla="*/ 38 h 91"/>
                    <a:gd name="T2" fmla="*/ 36 w 69"/>
                    <a:gd name="T3" fmla="*/ 43 h 91"/>
                    <a:gd name="T4" fmla="*/ 32 w 69"/>
                    <a:gd name="T5" fmla="*/ 47 h 91"/>
                    <a:gd name="T6" fmla="*/ 28 w 69"/>
                    <a:gd name="T7" fmla="*/ 52 h 91"/>
                    <a:gd name="T8" fmla="*/ 25 w 69"/>
                    <a:gd name="T9" fmla="*/ 57 h 91"/>
                    <a:gd name="T10" fmla="*/ 22 w 69"/>
                    <a:gd name="T11" fmla="*/ 62 h 91"/>
                    <a:gd name="T12" fmla="*/ 19 w 69"/>
                    <a:gd name="T13" fmla="*/ 67 h 91"/>
                    <a:gd name="T14" fmla="*/ 17 w 69"/>
                    <a:gd name="T15" fmla="*/ 72 h 91"/>
                    <a:gd name="T16" fmla="*/ 16 w 69"/>
                    <a:gd name="T17" fmla="*/ 78 h 91"/>
                    <a:gd name="T18" fmla="*/ 15 w 69"/>
                    <a:gd name="T19" fmla="*/ 84 h 91"/>
                    <a:gd name="T20" fmla="*/ 14 w 69"/>
                    <a:gd name="T21" fmla="*/ 90 h 91"/>
                    <a:gd name="T22" fmla="*/ 14 w 69"/>
                    <a:gd name="T23" fmla="*/ 90 h 91"/>
                    <a:gd name="T24" fmla="*/ 11 w 69"/>
                    <a:gd name="T25" fmla="*/ 90 h 91"/>
                    <a:gd name="T26" fmla="*/ 8 w 69"/>
                    <a:gd name="T27" fmla="*/ 89 h 91"/>
                    <a:gd name="T28" fmla="*/ 6 w 69"/>
                    <a:gd name="T29" fmla="*/ 88 h 91"/>
                    <a:gd name="T30" fmla="*/ 4 w 69"/>
                    <a:gd name="T31" fmla="*/ 85 h 91"/>
                    <a:gd name="T32" fmla="*/ 2 w 69"/>
                    <a:gd name="T33" fmla="*/ 83 h 91"/>
                    <a:gd name="T34" fmla="*/ 1 w 69"/>
                    <a:gd name="T35" fmla="*/ 81 h 91"/>
                    <a:gd name="T36" fmla="*/ 0 w 69"/>
                    <a:gd name="T37" fmla="*/ 80 h 91"/>
                    <a:gd name="T38" fmla="*/ 0 w 69"/>
                    <a:gd name="T39" fmla="*/ 77 h 91"/>
                    <a:gd name="T40" fmla="*/ 0 w 69"/>
                    <a:gd name="T41" fmla="*/ 74 h 91"/>
                    <a:gd name="T42" fmla="*/ 0 w 69"/>
                    <a:gd name="T43" fmla="*/ 72 h 91"/>
                    <a:gd name="T44" fmla="*/ 0 w 69"/>
                    <a:gd name="T45" fmla="*/ 72 h 91"/>
                    <a:gd name="T46" fmla="*/ 0 w 69"/>
                    <a:gd name="T47" fmla="*/ 62 h 91"/>
                    <a:gd name="T48" fmla="*/ 3 w 69"/>
                    <a:gd name="T49" fmla="*/ 52 h 91"/>
                    <a:gd name="T50" fmla="*/ 8 w 69"/>
                    <a:gd name="T51" fmla="*/ 44 h 91"/>
                    <a:gd name="T52" fmla="*/ 16 w 69"/>
                    <a:gd name="T53" fmla="*/ 36 h 91"/>
                    <a:gd name="T54" fmla="*/ 24 w 69"/>
                    <a:gd name="T55" fmla="*/ 31 h 91"/>
                    <a:gd name="T56" fmla="*/ 33 w 69"/>
                    <a:gd name="T57" fmla="*/ 25 h 91"/>
                    <a:gd name="T58" fmla="*/ 42 w 69"/>
                    <a:gd name="T59" fmla="*/ 19 h 91"/>
                    <a:gd name="T60" fmla="*/ 51 w 69"/>
                    <a:gd name="T61" fmla="*/ 13 h 91"/>
                    <a:gd name="T62" fmla="*/ 59 w 69"/>
                    <a:gd name="T63" fmla="*/ 6 h 91"/>
                    <a:gd name="T64" fmla="*/ 68 w 69"/>
                    <a:gd name="T65" fmla="*/ 0 h 91"/>
                    <a:gd name="T66" fmla="*/ 40 w 69"/>
                    <a:gd name="T67" fmla="*/ 38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
                    <a:gd name="T103" fmla="*/ 0 h 91"/>
                    <a:gd name="T104" fmla="*/ 69 w 69"/>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 h="91">
                      <a:moveTo>
                        <a:pt x="40" y="38"/>
                      </a:moveTo>
                      <a:lnTo>
                        <a:pt x="36" y="43"/>
                      </a:lnTo>
                      <a:lnTo>
                        <a:pt x="32" y="47"/>
                      </a:lnTo>
                      <a:lnTo>
                        <a:pt x="28" y="52"/>
                      </a:lnTo>
                      <a:lnTo>
                        <a:pt x="25" y="57"/>
                      </a:lnTo>
                      <a:lnTo>
                        <a:pt x="22" y="62"/>
                      </a:lnTo>
                      <a:lnTo>
                        <a:pt x="19" y="67"/>
                      </a:lnTo>
                      <a:lnTo>
                        <a:pt x="17" y="72"/>
                      </a:lnTo>
                      <a:lnTo>
                        <a:pt x="16" y="78"/>
                      </a:lnTo>
                      <a:lnTo>
                        <a:pt x="15" y="84"/>
                      </a:lnTo>
                      <a:lnTo>
                        <a:pt x="14" y="90"/>
                      </a:lnTo>
                      <a:lnTo>
                        <a:pt x="11" y="90"/>
                      </a:lnTo>
                      <a:lnTo>
                        <a:pt x="8" y="89"/>
                      </a:lnTo>
                      <a:lnTo>
                        <a:pt x="6" y="88"/>
                      </a:lnTo>
                      <a:lnTo>
                        <a:pt x="4" y="85"/>
                      </a:lnTo>
                      <a:lnTo>
                        <a:pt x="2" y="83"/>
                      </a:lnTo>
                      <a:lnTo>
                        <a:pt x="1" y="81"/>
                      </a:lnTo>
                      <a:lnTo>
                        <a:pt x="0" y="80"/>
                      </a:lnTo>
                      <a:lnTo>
                        <a:pt x="0" y="77"/>
                      </a:lnTo>
                      <a:lnTo>
                        <a:pt x="0" y="74"/>
                      </a:lnTo>
                      <a:lnTo>
                        <a:pt x="0" y="72"/>
                      </a:lnTo>
                      <a:lnTo>
                        <a:pt x="0" y="62"/>
                      </a:lnTo>
                      <a:lnTo>
                        <a:pt x="3" y="52"/>
                      </a:lnTo>
                      <a:lnTo>
                        <a:pt x="8" y="44"/>
                      </a:lnTo>
                      <a:lnTo>
                        <a:pt x="16" y="36"/>
                      </a:lnTo>
                      <a:lnTo>
                        <a:pt x="24" y="31"/>
                      </a:lnTo>
                      <a:lnTo>
                        <a:pt x="33" y="25"/>
                      </a:lnTo>
                      <a:lnTo>
                        <a:pt x="42" y="19"/>
                      </a:lnTo>
                      <a:lnTo>
                        <a:pt x="51" y="13"/>
                      </a:lnTo>
                      <a:lnTo>
                        <a:pt x="59" y="6"/>
                      </a:lnTo>
                      <a:lnTo>
                        <a:pt x="68" y="0"/>
                      </a:lnTo>
                      <a:lnTo>
                        <a:pt x="40" y="38"/>
                      </a:lnTo>
                    </a:path>
                  </a:pathLst>
                </a:custGeom>
                <a:solidFill>
                  <a:srgbClr val="FFFFFF"/>
                </a:solidFill>
                <a:ln w="9525" cap="rnd">
                  <a:noFill/>
                  <a:round/>
                  <a:headEnd/>
                  <a:tailEnd/>
                </a:ln>
              </p:spPr>
              <p:txBody>
                <a:bodyPr/>
                <a:lstStyle/>
                <a:p>
                  <a:endParaRPr lang="en-US"/>
                </a:p>
              </p:txBody>
            </p:sp>
            <p:sp>
              <p:nvSpPr>
                <p:cNvPr id="84880" name="Freeform 912"/>
                <p:cNvSpPr>
                  <a:spLocks noChangeAspect="1"/>
                </p:cNvSpPr>
                <p:nvPr/>
              </p:nvSpPr>
              <p:spPr bwMode="auto">
                <a:xfrm>
                  <a:off x="591" y="2378"/>
                  <a:ext cx="231" cy="243"/>
                </a:xfrm>
                <a:custGeom>
                  <a:avLst/>
                  <a:gdLst>
                    <a:gd name="T0" fmla="*/ 108 w 231"/>
                    <a:gd name="T1" fmla="*/ 121 h 243"/>
                    <a:gd name="T2" fmla="*/ 126 w 231"/>
                    <a:gd name="T3" fmla="*/ 118 h 243"/>
                    <a:gd name="T4" fmla="*/ 150 w 231"/>
                    <a:gd name="T5" fmla="*/ 120 h 243"/>
                    <a:gd name="T6" fmla="*/ 165 w 231"/>
                    <a:gd name="T7" fmla="*/ 124 h 243"/>
                    <a:gd name="T8" fmla="*/ 182 w 231"/>
                    <a:gd name="T9" fmla="*/ 139 h 243"/>
                    <a:gd name="T10" fmla="*/ 193 w 231"/>
                    <a:gd name="T11" fmla="*/ 166 h 243"/>
                    <a:gd name="T12" fmla="*/ 216 w 231"/>
                    <a:gd name="T13" fmla="*/ 217 h 243"/>
                    <a:gd name="T14" fmla="*/ 229 w 231"/>
                    <a:gd name="T15" fmla="*/ 240 h 243"/>
                    <a:gd name="T16" fmla="*/ 216 w 231"/>
                    <a:gd name="T17" fmla="*/ 215 h 243"/>
                    <a:gd name="T18" fmla="*/ 194 w 231"/>
                    <a:gd name="T19" fmla="*/ 177 h 243"/>
                    <a:gd name="T20" fmla="*/ 165 w 231"/>
                    <a:gd name="T21" fmla="*/ 143 h 243"/>
                    <a:gd name="T22" fmla="*/ 149 w 231"/>
                    <a:gd name="T23" fmla="*/ 130 h 243"/>
                    <a:gd name="T24" fmla="*/ 133 w 231"/>
                    <a:gd name="T25" fmla="*/ 120 h 243"/>
                    <a:gd name="T26" fmla="*/ 123 w 231"/>
                    <a:gd name="T27" fmla="*/ 115 h 243"/>
                    <a:gd name="T28" fmla="*/ 115 w 231"/>
                    <a:gd name="T29" fmla="*/ 111 h 243"/>
                    <a:gd name="T30" fmla="*/ 108 w 231"/>
                    <a:gd name="T31" fmla="*/ 105 h 243"/>
                    <a:gd name="T32" fmla="*/ 106 w 231"/>
                    <a:gd name="T33" fmla="*/ 99 h 243"/>
                    <a:gd name="T34" fmla="*/ 105 w 231"/>
                    <a:gd name="T35" fmla="*/ 93 h 243"/>
                    <a:gd name="T36" fmla="*/ 104 w 231"/>
                    <a:gd name="T37" fmla="*/ 88 h 243"/>
                    <a:gd name="T38" fmla="*/ 103 w 231"/>
                    <a:gd name="T39" fmla="*/ 82 h 243"/>
                    <a:gd name="T40" fmla="*/ 102 w 231"/>
                    <a:gd name="T41" fmla="*/ 75 h 243"/>
                    <a:gd name="T42" fmla="*/ 104 w 231"/>
                    <a:gd name="T43" fmla="*/ 68 h 243"/>
                    <a:gd name="T44" fmla="*/ 114 w 231"/>
                    <a:gd name="T45" fmla="*/ 53 h 243"/>
                    <a:gd name="T46" fmla="*/ 142 w 231"/>
                    <a:gd name="T47" fmla="*/ 27 h 243"/>
                    <a:gd name="T48" fmla="*/ 170 w 231"/>
                    <a:gd name="T49" fmla="*/ 5 h 243"/>
                    <a:gd name="T50" fmla="*/ 177 w 231"/>
                    <a:gd name="T51" fmla="*/ 0 h 243"/>
                    <a:gd name="T52" fmla="*/ 164 w 231"/>
                    <a:gd name="T53" fmla="*/ 9 h 243"/>
                    <a:gd name="T54" fmla="*/ 136 w 231"/>
                    <a:gd name="T55" fmla="*/ 28 h 243"/>
                    <a:gd name="T56" fmla="*/ 114 w 231"/>
                    <a:gd name="T57" fmla="*/ 45 h 243"/>
                    <a:gd name="T58" fmla="*/ 107 w 231"/>
                    <a:gd name="T59" fmla="*/ 49 h 243"/>
                    <a:gd name="T60" fmla="*/ 103 w 231"/>
                    <a:gd name="T61" fmla="*/ 54 h 243"/>
                    <a:gd name="T62" fmla="*/ 97 w 231"/>
                    <a:gd name="T63" fmla="*/ 57 h 243"/>
                    <a:gd name="T64" fmla="*/ 90 w 231"/>
                    <a:gd name="T65" fmla="*/ 59 h 243"/>
                    <a:gd name="T66" fmla="*/ 82 w 231"/>
                    <a:gd name="T67" fmla="*/ 58 h 243"/>
                    <a:gd name="T68" fmla="*/ 67 w 231"/>
                    <a:gd name="T69" fmla="*/ 48 h 243"/>
                    <a:gd name="T70" fmla="*/ 53 w 231"/>
                    <a:gd name="T71" fmla="*/ 36 h 243"/>
                    <a:gd name="T72" fmla="*/ 48 w 231"/>
                    <a:gd name="T73" fmla="*/ 27 h 243"/>
                    <a:gd name="T74" fmla="*/ 48 w 231"/>
                    <a:gd name="T75" fmla="*/ 31 h 243"/>
                    <a:gd name="T76" fmla="*/ 41 w 231"/>
                    <a:gd name="T77" fmla="*/ 37 h 243"/>
                    <a:gd name="T78" fmla="*/ 14 w 231"/>
                    <a:gd name="T79" fmla="*/ 38 h 243"/>
                    <a:gd name="T80" fmla="*/ 0 w 231"/>
                    <a:gd name="T81" fmla="*/ 37 h 243"/>
                    <a:gd name="T82" fmla="*/ 19 w 231"/>
                    <a:gd name="T83" fmla="*/ 37 h 243"/>
                    <a:gd name="T84" fmla="*/ 51 w 231"/>
                    <a:gd name="T85" fmla="*/ 46 h 243"/>
                    <a:gd name="T86" fmla="*/ 89 w 231"/>
                    <a:gd name="T87" fmla="*/ 69 h 243"/>
                    <a:gd name="T88" fmla="*/ 99 w 231"/>
                    <a:gd name="T89" fmla="*/ 82 h 243"/>
                    <a:gd name="T90" fmla="*/ 105 w 231"/>
                    <a:gd name="T91" fmla="*/ 102 h 243"/>
                    <a:gd name="T92" fmla="*/ 105 w 231"/>
                    <a:gd name="T93" fmla="*/ 118 h 2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1"/>
                    <a:gd name="T142" fmla="*/ 0 h 243"/>
                    <a:gd name="T143" fmla="*/ 231 w 231"/>
                    <a:gd name="T144" fmla="*/ 243 h 2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1" h="243">
                      <a:moveTo>
                        <a:pt x="105" y="121"/>
                      </a:moveTo>
                      <a:lnTo>
                        <a:pt x="106" y="121"/>
                      </a:lnTo>
                      <a:lnTo>
                        <a:pt x="108" y="121"/>
                      </a:lnTo>
                      <a:lnTo>
                        <a:pt x="114" y="120"/>
                      </a:lnTo>
                      <a:lnTo>
                        <a:pt x="119" y="119"/>
                      </a:lnTo>
                      <a:lnTo>
                        <a:pt x="126" y="118"/>
                      </a:lnTo>
                      <a:lnTo>
                        <a:pt x="133" y="118"/>
                      </a:lnTo>
                      <a:lnTo>
                        <a:pt x="141" y="118"/>
                      </a:lnTo>
                      <a:lnTo>
                        <a:pt x="150" y="120"/>
                      </a:lnTo>
                      <a:lnTo>
                        <a:pt x="159" y="121"/>
                      </a:lnTo>
                      <a:lnTo>
                        <a:pt x="165" y="124"/>
                      </a:lnTo>
                      <a:lnTo>
                        <a:pt x="172" y="129"/>
                      </a:lnTo>
                      <a:lnTo>
                        <a:pt x="177" y="133"/>
                      </a:lnTo>
                      <a:lnTo>
                        <a:pt x="182" y="139"/>
                      </a:lnTo>
                      <a:lnTo>
                        <a:pt x="185" y="146"/>
                      </a:lnTo>
                      <a:lnTo>
                        <a:pt x="189" y="155"/>
                      </a:lnTo>
                      <a:lnTo>
                        <a:pt x="193" y="166"/>
                      </a:lnTo>
                      <a:lnTo>
                        <a:pt x="199" y="179"/>
                      </a:lnTo>
                      <a:lnTo>
                        <a:pt x="207" y="196"/>
                      </a:lnTo>
                      <a:lnTo>
                        <a:pt x="216" y="217"/>
                      </a:lnTo>
                      <a:lnTo>
                        <a:pt x="230" y="242"/>
                      </a:lnTo>
                      <a:lnTo>
                        <a:pt x="229" y="240"/>
                      </a:lnTo>
                      <a:lnTo>
                        <a:pt x="226" y="234"/>
                      </a:lnTo>
                      <a:lnTo>
                        <a:pt x="221" y="226"/>
                      </a:lnTo>
                      <a:lnTo>
                        <a:pt x="216" y="215"/>
                      </a:lnTo>
                      <a:lnTo>
                        <a:pt x="210" y="204"/>
                      </a:lnTo>
                      <a:lnTo>
                        <a:pt x="202" y="190"/>
                      </a:lnTo>
                      <a:lnTo>
                        <a:pt x="194" y="177"/>
                      </a:lnTo>
                      <a:lnTo>
                        <a:pt x="185" y="164"/>
                      </a:lnTo>
                      <a:lnTo>
                        <a:pt x="175" y="152"/>
                      </a:lnTo>
                      <a:lnTo>
                        <a:pt x="165" y="143"/>
                      </a:lnTo>
                      <a:lnTo>
                        <a:pt x="156" y="135"/>
                      </a:lnTo>
                      <a:lnTo>
                        <a:pt x="149" y="130"/>
                      </a:lnTo>
                      <a:lnTo>
                        <a:pt x="142" y="125"/>
                      </a:lnTo>
                      <a:lnTo>
                        <a:pt x="138" y="121"/>
                      </a:lnTo>
                      <a:lnTo>
                        <a:pt x="133" y="120"/>
                      </a:lnTo>
                      <a:lnTo>
                        <a:pt x="130" y="118"/>
                      </a:lnTo>
                      <a:lnTo>
                        <a:pt x="126" y="116"/>
                      </a:lnTo>
                      <a:lnTo>
                        <a:pt x="123" y="115"/>
                      </a:lnTo>
                      <a:lnTo>
                        <a:pt x="119" y="113"/>
                      </a:lnTo>
                      <a:lnTo>
                        <a:pt x="115" y="111"/>
                      </a:lnTo>
                      <a:lnTo>
                        <a:pt x="112" y="109"/>
                      </a:lnTo>
                      <a:lnTo>
                        <a:pt x="110" y="107"/>
                      </a:lnTo>
                      <a:lnTo>
                        <a:pt x="108" y="105"/>
                      </a:lnTo>
                      <a:lnTo>
                        <a:pt x="107" y="103"/>
                      </a:lnTo>
                      <a:lnTo>
                        <a:pt x="106" y="101"/>
                      </a:lnTo>
                      <a:lnTo>
                        <a:pt x="106" y="99"/>
                      </a:lnTo>
                      <a:lnTo>
                        <a:pt x="106" y="97"/>
                      </a:lnTo>
                      <a:lnTo>
                        <a:pt x="105" y="95"/>
                      </a:lnTo>
                      <a:lnTo>
                        <a:pt x="105" y="93"/>
                      </a:lnTo>
                      <a:lnTo>
                        <a:pt x="105" y="90"/>
                      </a:lnTo>
                      <a:lnTo>
                        <a:pt x="104" y="88"/>
                      </a:lnTo>
                      <a:lnTo>
                        <a:pt x="104" y="86"/>
                      </a:lnTo>
                      <a:lnTo>
                        <a:pt x="103" y="83"/>
                      </a:lnTo>
                      <a:lnTo>
                        <a:pt x="103" y="82"/>
                      </a:lnTo>
                      <a:lnTo>
                        <a:pt x="102" y="80"/>
                      </a:lnTo>
                      <a:lnTo>
                        <a:pt x="102" y="78"/>
                      </a:lnTo>
                      <a:lnTo>
                        <a:pt x="102" y="75"/>
                      </a:lnTo>
                      <a:lnTo>
                        <a:pt x="103" y="73"/>
                      </a:lnTo>
                      <a:lnTo>
                        <a:pt x="103" y="71"/>
                      </a:lnTo>
                      <a:lnTo>
                        <a:pt x="104" y="68"/>
                      </a:lnTo>
                      <a:lnTo>
                        <a:pt x="107" y="61"/>
                      </a:lnTo>
                      <a:lnTo>
                        <a:pt x="114" y="53"/>
                      </a:lnTo>
                      <a:lnTo>
                        <a:pt x="122" y="44"/>
                      </a:lnTo>
                      <a:lnTo>
                        <a:pt x="132" y="35"/>
                      </a:lnTo>
                      <a:lnTo>
                        <a:pt x="142" y="27"/>
                      </a:lnTo>
                      <a:lnTo>
                        <a:pt x="153" y="18"/>
                      </a:lnTo>
                      <a:lnTo>
                        <a:pt x="162" y="10"/>
                      </a:lnTo>
                      <a:lnTo>
                        <a:pt x="170" y="5"/>
                      </a:lnTo>
                      <a:lnTo>
                        <a:pt x="176" y="0"/>
                      </a:lnTo>
                      <a:lnTo>
                        <a:pt x="177" y="0"/>
                      </a:lnTo>
                      <a:lnTo>
                        <a:pt x="176" y="0"/>
                      </a:lnTo>
                      <a:lnTo>
                        <a:pt x="170" y="4"/>
                      </a:lnTo>
                      <a:lnTo>
                        <a:pt x="164" y="9"/>
                      </a:lnTo>
                      <a:lnTo>
                        <a:pt x="155" y="15"/>
                      </a:lnTo>
                      <a:lnTo>
                        <a:pt x="146" y="21"/>
                      </a:lnTo>
                      <a:lnTo>
                        <a:pt x="136" y="28"/>
                      </a:lnTo>
                      <a:lnTo>
                        <a:pt x="127" y="35"/>
                      </a:lnTo>
                      <a:lnTo>
                        <a:pt x="119" y="41"/>
                      </a:lnTo>
                      <a:lnTo>
                        <a:pt x="114" y="45"/>
                      </a:lnTo>
                      <a:lnTo>
                        <a:pt x="110" y="47"/>
                      </a:lnTo>
                      <a:lnTo>
                        <a:pt x="107" y="49"/>
                      </a:lnTo>
                      <a:lnTo>
                        <a:pt x="106" y="50"/>
                      </a:lnTo>
                      <a:lnTo>
                        <a:pt x="105" y="52"/>
                      </a:lnTo>
                      <a:lnTo>
                        <a:pt x="103" y="54"/>
                      </a:lnTo>
                      <a:lnTo>
                        <a:pt x="102" y="55"/>
                      </a:lnTo>
                      <a:lnTo>
                        <a:pt x="99" y="55"/>
                      </a:lnTo>
                      <a:lnTo>
                        <a:pt x="97" y="57"/>
                      </a:lnTo>
                      <a:lnTo>
                        <a:pt x="96" y="58"/>
                      </a:lnTo>
                      <a:lnTo>
                        <a:pt x="93" y="58"/>
                      </a:lnTo>
                      <a:lnTo>
                        <a:pt x="90" y="59"/>
                      </a:lnTo>
                      <a:lnTo>
                        <a:pt x="87" y="59"/>
                      </a:lnTo>
                      <a:lnTo>
                        <a:pt x="82" y="58"/>
                      </a:lnTo>
                      <a:lnTo>
                        <a:pt x="78" y="55"/>
                      </a:lnTo>
                      <a:lnTo>
                        <a:pt x="72" y="52"/>
                      </a:lnTo>
                      <a:lnTo>
                        <a:pt x="67" y="48"/>
                      </a:lnTo>
                      <a:lnTo>
                        <a:pt x="62" y="44"/>
                      </a:lnTo>
                      <a:lnTo>
                        <a:pt x="57" y="40"/>
                      </a:lnTo>
                      <a:lnTo>
                        <a:pt x="53" y="36"/>
                      </a:lnTo>
                      <a:lnTo>
                        <a:pt x="50" y="32"/>
                      </a:lnTo>
                      <a:lnTo>
                        <a:pt x="48" y="27"/>
                      </a:lnTo>
                      <a:lnTo>
                        <a:pt x="48" y="28"/>
                      </a:lnTo>
                      <a:lnTo>
                        <a:pt x="48" y="29"/>
                      </a:lnTo>
                      <a:lnTo>
                        <a:pt x="48" y="31"/>
                      </a:lnTo>
                      <a:lnTo>
                        <a:pt x="47" y="33"/>
                      </a:lnTo>
                      <a:lnTo>
                        <a:pt x="45" y="35"/>
                      </a:lnTo>
                      <a:lnTo>
                        <a:pt x="41" y="37"/>
                      </a:lnTo>
                      <a:lnTo>
                        <a:pt x="35" y="37"/>
                      </a:lnTo>
                      <a:lnTo>
                        <a:pt x="26" y="38"/>
                      </a:lnTo>
                      <a:lnTo>
                        <a:pt x="14" y="38"/>
                      </a:lnTo>
                      <a:lnTo>
                        <a:pt x="0" y="37"/>
                      </a:lnTo>
                      <a:lnTo>
                        <a:pt x="5" y="37"/>
                      </a:lnTo>
                      <a:lnTo>
                        <a:pt x="11" y="37"/>
                      </a:lnTo>
                      <a:lnTo>
                        <a:pt x="19" y="37"/>
                      </a:lnTo>
                      <a:lnTo>
                        <a:pt x="28" y="40"/>
                      </a:lnTo>
                      <a:lnTo>
                        <a:pt x="39" y="43"/>
                      </a:lnTo>
                      <a:lnTo>
                        <a:pt x="51" y="46"/>
                      </a:lnTo>
                      <a:lnTo>
                        <a:pt x="64" y="52"/>
                      </a:lnTo>
                      <a:lnTo>
                        <a:pt x="77" y="60"/>
                      </a:lnTo>
                      <a:lnTo>
                        <a:pt x="89" y="69"/>
                      </a:lnTo>
                      <a:lnTo>
                        <a:pt x="95" y="75"/>
                      </a:lnTo>
                      <a:lnTo>
                        <a:pt x="99" y="82"/>
                      </a:lnTo>
                      <a:lnTo>
                        <a:pt x="102" y="88"/>
                      </a:lnTo>
                      <a:lnTo>
                        <a:pt x="104" y="95"/>
                      </a:lnTo>
                      <a:lnTo>
                        <a:pt x="105" y="102"/>
                      </a:lnTo>
                      <a:lnTo>
                        <a:pt x="105" y="108"/>
                      </a:lnTo>
                      <a:lnTo>
                        <a:pt x="105" y="113"/>
                      </a:lnTo>
                      <a:lnTo>
                        <a:pt x="105" y="118"/>
                      </a:lnTo>
                      <a:lnTo>
                        <a:pt x="105" y="121"/>
                      </a:lnTo>
                    </a:path>
                  </a:pathLst>
                </a:custGeom>
                <a:solidFill>
                  <a:srgbClr val="B20F21"/>
                </a:solidFill>
                <a:ln w="12700" cap="rnd">
                  <a:solidFill>
                    <a:srgbClr val="CD2417"/>
                  </a:solidFill>
                  <a:round/>
                  <a:headEnd/>
                  <a:tailEnd/>
                </a:ln>
              </p:spPr>
              <p:txBody>
                <a:bodyPr/>
                <a:lstStyle/>
                <a:p>
                  <a:endParaRPr lang="en-US"/>
                </a:p>
              </p:txBody>
            </p:sp>
            <p:sp>
              <p:nvSpPr>
                <p:cNvPr id="84881" name="Freeform 913"/>
                <p:cNvSpPr>
                  <a:spLocks noChangeAspect="1"/>
                </p:cNvSpPr>
                <p:nvPr/>
              </p:nvSpPr>
              <p:spPr bwMode="auto">
                <a:xfrm>
                  <a:off x="779" y="2726"/>
                  <a:ext cx="56" cy="97"/>
                </a:xfrm>
                <a:custGeom>
                  <a:avLst/>
                  <a:gdLst>
                    <a:gd name="T0" fmla="*/ 0 w 56"/>
                    <a:gd name="T1" fmla="*/ 0 h 97"/>
                    <a:gd name="T2" fmla="*/ 2 w 56"/>
                    <a:gd name="T3" fmla="*/ 12 h 97"/>
                    <a:gd name="T4" fmla="*/ 4 w 56"/>
                    <a:gd name="T5" fmla="*/ 24 h 97"/>
                    <a:gd name="T6" fmla="*/ 6 w 56"/>
                    <a:gd name="T7" fmla="*/ 36 h 97"/>
                    <a:gd name="T8" fmla="*/ 9 w 56"/>
                    <a:gd name="T9" fmla="*/ 48 h 97"/>
                    <a:gd name="T10" fmla="*/ 13 w 56"/>
                    <a:gd name="T11" fmla="*/ 58 h 97"/>
                    <a:gd name="T12" fmla="*/ 17 w 56"/>
                    <a:gd name="T13" fmla="*/ 69 h 97"/>
                    <a:gd name="T14" fmla="*/ 23 w 56"/>
                    <a:gd name="T15" fmla="*/ 78 h 97"/>
                    <a:gd name="T16" fmla="*/ 31 w 56"/>
                    <a:gd name="T17" fmla="*/ 86 h 97"/>
                    <a:gd name="T18" fmla="*/ 42 w 56"/>
                    <a:gd name="T19" fmla="*/ 92 h 97"/>
                    <a:gd name="T20" fmla="*/ 55 w 56"/>
                    <a:gd name="T21" fmla="*/ 96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97"/>
                    <a:gd name="T35" fmla="*/ 56 w 56"/>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97">
                      <a:moveTo>
                        <a:pt x="0" y="0"/>
                      </a:moveTo>
                      <a:lnTo>
                        <a:pt x="2" y="12"/>
                      </a:lnTo>
                      <a:lnTo>
                        <a:pt x="4" y="24"/>
                      </a:lnTo>
                      <a:lnTo>
                        <a:pt x="6" y="36"/>
                      </a:lnTo>
                      <a:lnTo>
                        <a:pt x="9" y="48"/>
                      </a:lnTo>
                      <a:lnTo>
                        <a:pt x="13" y="58"/>
                      </a:lnTo>
                      <a:lnTo>
                        <a:pt x="17" y="69"/>
                      </a:lnTo>
                      <a:lnTo>
                        <a:pt x="23" y="78"/>
                      </a:lnTo>
                      <a:lnTo>
                        <a:pt x="31" y="86"/>
                      </a:lnTo>
                      <a:lnTo>
                        <a:pt x="42" y="92"/>
                      </a:lnTo>
                      <a:lnTo>
                        <a:pt x="55" y="96"/>
                      </a:lnTo>
                    </a:path>
                  </a:pathLst>
                </a:custGeom>
                <a:noFill/>
                <a:ln w="12700" cap="rnd">
                  <a:solidFill>
                    <a:srgbClr val="CD2417"/>
                  </a:solidFill>
                  <a:round/>
                  <a:headEnd type="none" w="sm" len="sm"/>
                  <a:tailEnd type="none" w="sm" len="sm"/>
                </a:ln>
              </p:spPr>
              <p:txBody>
                <a:bodyPr/>
                <a:lstStyle/>
                <a:p>
                  <a:endParaRPr lang="en-US"/>
                </a:p>
              </p:txBody>
            </p:sp>
            <p:sp>
              <p:nvSpPr>
                <p:cNvPr id="84882" name="Freeform 914"/>
                <p:cNvSpPr>
                  <a:spLocks noChangeAspect="1"/>
                </p:cNvSpPr>
                <p:nvPr/>
              </p:nvSpPr>
              <p:spPr bwMode="auto">
                <a:xfrm>
                  <a:off x="773" y="2537"/>
                  <a:ext cx="155" cy="28"/>
                </a:xfrm>
                <a:custGeom>
                  <a:avLst/>
                  <a:gdLst>
                    <a:gd name="T0" fmla="*/ 0 w 155"/>
                    <a:gd name="T1" fmla="*/ 0 h 28"/>
                    <a:gd name="T2" fmla="*/ 11 w 155"/>
                    <a:gd name="T3" fmla="*/ 10 h 28"/>
                    <a:gd name="T4" fmla="*/ 25 w 155"/>
                    <a:gd name="T5" fmla="*/ 18 h 28"/>
                    <a:gd name="T6" fmla="*/ 39 w 155"/>
                    <a:gd name="T7" fmla="*/ 22 h 28"/>
                    <a:gd name="T8" fmla="*/ 55 w 155"/>
                    <a:gd name="T9" fmla="*/ 25 h 28"/>
                    <a:gd name="T10" fmla="*/ 71 w 155"/>
                    <a:gd name="T11" fmla="*/ 27 h 28"/>
                    <a:gd name="T12" fmla="*/ 88 w 155"/>
                    <a:gd name="T13" fmla="*/ 27 h 28"/>
                    <a:gd name="T14" fmla="*/ 105 w 155"/>
                    <a:gd name="T15" fmla="*/ 27 h 28"/>
                    <a:gd name="T16" fmla="*/ 121 w 155"/>
                    <a:gd name="T17" fmla="*/ 25 h 28"/>
                    <a:gd name="T18" fmla="*/ 137 w 155"/>
                    <a:gd name="T19" fmla="*/ 25 h 28"/>
                    <a:gd name="T20" fmla="*/ 154 w 155"/>
                    <a:gd name="T21" fmla="*/ 2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
                    <a:gd name="T34" fmla="*/ 0 h 28"/>
                    <a:gd name="T35" fmla="*/ 155 w 155"/>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 h="28">
                      <a:moveTo>
                        <a:pt x="0" y="0"/>
                      </a:moveTo>
                      <a:lnTo>
                        <a:pt x="11" y="10"/>
                      </a:lnTo>
                      <a:lnTo>
                        <a:pt x="25" y="18"/>
                      </a:lnTo>
                      <a:lnTo>
                        <a:pt x="39" y="22"/>
                      </a:lnTo>
                      <a:lnTo>
                        <a:pt x="55" y="25"/>
                      </a:lnTo>
                      <a:lnTo>
                        <a:pt x="71" y="27"/>
                      </a:lnTo>
                      <a:lnTo>
                        <a:pt x="88" y="27"/>
                      </a:lnTo>
                      <a:lnTo>
                        <a:pt x="105" y="27"/>
                      </a:lnTo>
                      <a:lnTo>
                        <a:pt x="121" y="25"/>
                      </a:lnTo>
                      <a:lnTo>
                        <a:pt x="137" y="25"/>
                      </a:lnTo>
                      <a:lnTo>
                        <a:pt x="154" y="24"/>
                      </a:lnTo>
                    </a:path>
                  </a:pathLst>
                </a:custGeom>
                <a:noFill/>
                <a:ln w="12700" cap="rnd">
                  <a:solidFill>
                    <a:srgbClr val="CD2417"/>
                  </a:solidFill>
                  <a:round/>
                  <a:headEnd type="none" w="sm" len="sm"/>
                  <a:tailEnd type="none" w="sm" len="sm"/>
                </a:ln>
              </p:spPr>
              <p:txBody>
                <a:bodyPr/>
                <a:lstStyle/>
                <a:p>
                  <a:endParaRPr lang="en-US"/>
                </a:p>
              </p:txBody>
            </p:sp>
            <p:sp>
              <p:nvSpPr>
                <p:cNvPr id="84883" name="Freeform 915"/>
                <p:cNvSpPr>
                  <a:spLocks noChangeAspect="1"/>
                </p:cNvSpPr>
                <p:nvPr/>
              </p:nvSpPr>
              <p:spPr bwMode="auto">
                <a:xfrm>
                  <a:off x="855" y="2565"/>
                  <a:ext cx="39" cy="28"/>
                </a:xfrm>
                <a:custGeom>
                  <a:avLst/>
                  <a:gdLst>
                    <a:gd name="T0" fmla="*/ 0 w 39"/>
                    <a:gd name="T1" fmla="*/ 0 h 28"/>
                    <a:gd name="T2" fmla="*/ 4 w 39"/>
                    <a:gd name="T3" fmla="*/ 0 h 28"/>
                    <a:gd name="T4" fmla="*/ 9 w 39"/>
                    <a:gd name="T5" fmla="*/ 2 h 28"/>
                    <a:gd name="T6" fmla="*/ 12 w 39"/>
                    <a:gd name="T7" fmla="*/ 5 h 28"/>
                    <a:gd name="T8" fmla="*/ 17 w 39"/>
                    <a:gd name="T9" fmla="*/ 8 h 28"/>
                    <a:gd name="T10" fmla="*/ 20 w 39"/>
                    <a:gd name="T11" fmla="*/ 10 h 28"/>
                    <a:gd name="T12" fmla="*/ 24 w 39"/>
                    <a:gd name="T13" fmla="*/ 13 h 28"/>
                    <a:gd name="T14" fmla="*/ 28 w 39"/>
                    <a:gd name="T15" fmla="*/ 17 h 28"/>
                    <a:gd name="T16" fmla="*/ 31 w 39"/>
                    <a:gd name="T17" fmla="*/ 19 h 28"/>
                    <a:gd name="T18" fmla="*/ 34 w 39"/>
                    <a:gd name="T19" fmla="*/ 23 h 28"/>
                    <a:gd name="T20" fmla="*/ 38 w 39"/>
                    <a:gd name="T21" fmla="*/ 2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28"/>
                    <a:gd name="T35" fmla="*/ 39 w 3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28">
                      <a:moveTo>
                        <a:pt x="0" y="0"/>
                      </a:moveTo>
                      <a:lnTo>
                        <a:pt x="4" y="0"/>
                      </a:lnTo>
                      <a:lnTo>
                        <a:pt x="9" y="2"/>
                      </a:lnTo>
                      <a:lnTo>
                        <a:pt x="12" y="5"/>
                      </a:lnTo>
                      <a:lnTo>
                        <a:pt x="17" y="8"/>
                      </a:lnTo>
                      <a:lnTo>
                        <a:pt x="20" y="10"/>
                      </a:lnTo>
                      <a:lnTo>
                        <a:pt x="24" y="13"/>
                      </a:lnTo>
                      <a:lnTo>
                        <a:pt x="28" y="17"/>
                      </a:lnTo>
                      <a:lnTo>
                        <a:pt x="31" y="19"/>
                      </a:lnTo>
                      <a:lnTo>
                        <a:pt x="34" y="23"/>
                      </a:lnTo>
                      <a:lnTo>
                        <a:pt x="38" y="27"/>
                      </a:lnTo>
                    </a:path>
                  </a:pathLst>
                </a:custGeom>
                <a:noFill/>
                <a:ln w="12700" cap="rnd">
                  <a:solidFill>
                    <a:srgbClr val="CD2417"/>
                  </a:solidFill>
                  <a:round/>
                  <a:headEnd type="none" w="sm" len="sm"/>
                  <a:tailEnd type="none" w="sm" len="sm"/>
                </a:ln>
              </p:spPr>
              <p:txBody>
                <a:bodyPr/>
                <a:lstStyle/>
                <a:p>
                  <a:endParaRPr lang="en-US"/>
                </a:p>
              </p:txBody>
            </p:sp>
            <p:sp>
              <p:nvSpPr>
                <p:cNvPr id="84884" name="Freeform 916"/>
                <p:cNvSpPr>
                  <a:spLocks noChangeAspect="1"/>
                </p:cNvSpPr>
                <p:nvPr/>
              </p:nvSpPr>
              <p:spPr bwMode="auto">
                <a:xfrm>
                  <a:off x="645" y="1934"/>
                  <a:ext cx="72" cy="158"/>
                </a:xfrm>
                <a:custGeom>
                  <a:avLst/>
                  <a:gdLst>
                    <a:gd name="T0" fmla="*/ 44 w 72"/>
                    <a:gd name="T1" fmla="*/ 51 h 158"/>
                    <a:gd name="T2" fmla="*/ 42 w 72"/>
                    <a:gd name="T3" fmla="*/ 53 h 158"/>
                    <a:gd name="T4" fmla="*/ 41 w 72"/>
                    <a:gd name="T5" fmla="*/ 56 h 158"/>
                    <a:gd name="T6" fmla="*/ 41 w 72"/>
                    <a:gd name="T7" fmla="*/ 59 h 158"/>
                    <a:gd name="T8" fmla="*/ 41 w 72"/>
                    <a:gd name="T9" fmla="*/ 61 h 158"/>
                    <a:gd name="T10" fmla="*/ 42 w 72"/>
                    <a:gd name="T11" fmla="*/ 63 h 158"/>
                    <a:gd name="T12" fmla="*/ 43 w 72"/>
                    <a:gd name="T13" fmla="*/ 66 h 158"/>
                    <a:gd name="T14" fmla="*/ 44 w 72"/>
                    <a:gd name="T15" fmla="*/ 68 h 158"/>
                    <a:gd name="T16" fmla="*/ 44 w 72"/>
                    <a:gd name="T17" fmla="*/ 69 h 158"/>
                    <a:gd name="T18" fmla="*/ 44 w 72"/>
                    <a:gd name="T19" fmla="*/ 73 h 158"/>
                    <a:gd name="T20" fmla="*/ 44 w 72"/>
                    <a:gd name="T21" fmla="*/ 75 h 158"/>
                    <a:gd name="T22" fmla="*/ 44 w 72"/>
                    <a:gd name="T23" fmla="*/ 75 h 158"/>
                    <a:gd name="T24" fmla="*/ 40 w 72"/>
                    <a:gd name="T25" fmla="*/ 84 h 158"/>
                    <a:gd name="T26" fmla="*/ 35 w 72"/>
                    <a:gd name="T27" fmla="*/ 93 h 158"/>
                    <a:gd name="T28" fmla="*/ 30 w 72"/>
                    <a:gd name="T29" fmla="*/ 100 h 158"/>
                    <a:gd name="T30" fmla="*/ 23 w 72"/>
                    <a:gd name="T31" fmla="*/ 107 h 158"/>
                    <a:gd name="T32" fmla="*/ 16 w 72"/>
                    <a:gd name="T33" fmla="*/ 114 h 158"/>
                    <a:gd name="T34" fmla="*/ 10 w 72"/>
                    <a:gd name="T35" fmla="*/ 122 h 158"/>
                    <a:gd name="T36" fmla="*/ 5 w 72"/>
                    <a:gd name="T37" fmla="*/ 130 h 158"/>
                    <a:gd name="T38" fmla="*/ 1 w 72"/>
                    <a:gd name="T39" fmla="*/ 138 h 158"/>
                    <a:gd name="T40" fmla="*/ 0 w 72"/>
                    <a:gd name="T41" fmla="*/ 147 h 158"/>
                    <a:gd name="T42" fmla="*/ 0 w 72"/>
                    <a:gd name="T43" fmla="*/ 157 h 158"/>
                    <a:gd name="T44" fmla="*/ 0 w 72"/>
                    <a:gd name="T45" fmla="*/ 157 h 158"/>
                    <a:gd name="T46" fmla="*/ 8 w 72"/>
                    <a:gd name="T47" fmla="*/ 148 h 158"/>
                    <a:gd name="T48" fmla="*/ 19 w 72"/>
                    <a:gd name="T49" fmla="*/ 139 h 158"/>
                    <a:gd name="T50" fmla="*/ 30 w 72"/>
                    <a:gd name="T51" fmla="*/ 131 h 158"/>
                    <a:gd name="T52" fmla="*/ 41 w 72"/>
                    <a:gd name="T53" fmla="*/ 123 h 158"/>
                    <a:gd name="T54" fmla="*/ 52 w 72"/>
                    <a:gd name="T55" fmla="*/ 114 h 158"/>
                    <a:gd name="T56" fmla="*/ 61 w 72"/>
                    <a:gd name="T57" fmla="*/ 105 h 158"/>
                    <a:gd name="T58" fmla="*/ 68 w 72"/>
                    <a:gd name="T59" fmla="*/ 95 h 158"/>
                    <a:gd name="T60" fmla="*/ 71 w 72"/>
                    <a:gd name="T61" fmla="*/ 84 h 158"/>
                    <a:gd name="T62" fmla="*/ 69 w 72"/>
                    <a:gd name="T63" fmla="*/ 70 h 158"/>
                    <a:gd name="T64" fmla="*/ 61 w 72"/>
                    <a:gd name="T65" fmla="*/ 56 h 158"/>
                    <a:gd name="T66" fmla="*/ 61 w 72"/>
                    <a:gd name="T67" fmla="*/ 56 h 158"/>
                    <a:gd name="T68" fmla="*/ 60 w 72"/>
                    <a:gd name="T69" fmla="*/ 52 h 158"/>
                    <a:gd name="T70" fmla="*/ 58 w 72"/>
                    <a:gd name="T71" fmla="*/ 47 h 158"/>
                    <a:gd name="T72" fmla="*/ 56 w 72"/>
                    <a:gd name="T73" fmla="*/ 42 h 158"/>
                    <a:gd name="T74" fmla="*/ 55 w 72"/>
                    <a:gd name="T75" fmla="*/ 35 h 158"/>
                    <a:gd name="T76" fmla="*/ 54 w 72"/>
                    <a:gd name="T77" fmla="*/ 30 h 158"/>
                    <a:gd name="T78" fmla="*/ 53 w 72"/>
                    <a:gd name="T79" fmla="*/ 25 h 158"/>
                    <a:gd name="T80" fmla="*/ 53 w 72"/>
                    <a:gd name="T81" fmla="*/ 18 h 158"/>
                    <a:gd name="T82" fmla="*/ 53 w 72"/>
                    <a:gd name="T83" fmla="*/ 12 h 158"/>
                    <a:gd name="T84" fmla="*/ 54 w 72"/>
                    <a:gd name="T85" fmla="*/ 6 h 158"/>
                    <a:gd name="T86" fmla="*/ 55 w 72"/>
                    <a:gd name="T87" fmla="*/ 0 h 158"/>
                    <a:gd name="T88" fmla="*/ 44 w 72"/>
                    <a:gd name="T89" fmla="*/ 51 h 1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158"/>
                    <a:gd name="T137" fmla="*/ 72 w 72"/>
                    <a:gd name="T138" fmla="*/ 158 h 1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158">
                      <a:moveTo>
                        <a:pt x="44" y="51"/>
                      </a:moveTo>
                      <a:lnTo>
                        <a:pt x="42" y="53"/>
                      </a:lnTo>
                      <a:lnTo>
                        <a:pt x="41" y="56"/>
                      </a:lnTo>
                      <a:lnTo>
                        <a:pt x="41" y="59"/>
                      </a:lnTo>
                      <a:lnTo>
                        <a:pt x="41" y="61"/>
                      </a:lnTo>
                      <a:lnTo>
                        <a:pt x="42" y="63"/>
                      </a:lnTo>
                      <a:lnTo>
                        <a:pt x="43" y="66"/>
                      </a:lnTo>
                      <a:lnTo>
                        <a:pt x="44" y="68"/>
                      </a:lnTo>
                      <a:lnTo>
                        <a:pt x="44" y="69"/>
                      </a:lnTo>
                      <a:lnTo>
                        <a:pt x="44" y="73"/>
                      </a:lnTo>
                      <a:lnTo>
                        <a:pt x="44" y="75"/>
                      </a:lnTo>
                      <a:lnTo>
                        <a:pt x="40" y="84"/>
                      </a:lnTo>
                      <a:lnTo>
                        <a:pt x="35" y="93"/>
                      </a:lnTo>
                      <a:lnTo>
                        <a:pt x="30" y="100"/>
                      </a:lnTo>
                      <a:lnTo>
                        <a:pt x="23" y="107"/>
                      </a:lnTo>
                      <a:lnTo>
                        <a:pt x="16" y="114"/>
                      </a:lnTo>
                      <a:lnTo>
                        <a:pt x="10" y="122"/>
                      </a:lnTo>
                      <a:lnTo>
                        <a:pt x="5" y="130"/>
                      </a:lnTo>
                      <a:lnTo>
                        <a:pt x="1" y="138"/>
                      </a:lnTo>
                      <a:lnTo>
                        <a:pt x="0" y="147"/>
                      </a:lnTo>
                      <a:lnTo>
                        <a:pt x="0" y="157"/>
                      </a:lnTo>
                      <a:lnTo>
                        <a:pt x="8" y="148"/>
                      </a:lnTo>
                      <a:lnTo>
                        <a:pt x="19" y="139"/>
                      </a:lnTo>
                      <a:lnTo>
                        <a:pt x="30" y="131"/>
                      </a:lnTo>
                      <a:lnTo>
                        <a:pt x="41" y="123"/>
                      </a:lnTo>
                      <a:lnTo>
                        <a:pt x="52" y="114"/>
                      </a:lnTo>
                      <a:lnTo>
                        <a:pt x="61" y="105"/>
                      </a:lnTo>
                      <a:lnTo>
                        <a:pt x="68" y="95"/>
                      </a:lnTo>
                      <a:lnTo>
                        <a:pt x="71" y="84"/>
                      </a:lnTo>
                      <a:lnTo>
                        <a:pt x="69" y="70"/>
                      </a:lnTo>
                      <a:lnTo>
                        <a:pt x="61" y="56"/>
                      </a:lnTo>
                      <a:lnTo>
                        <a:pt x="60" y="52"/>
                      </a:lnTo>
                      <a:lnTo>
                        <a:pt x="58" y="47"/>
                      </a:lnTo>
                      <a:lnTo>
                        <a:pt x="56" y="42"/>
                      </a:lnTo>
                      <a:lnTo>
                        <a:pt x="55" y="35"/>
                      </a:lnTo>
                      <a:lnTo>
                        <a:pt x="54" y="30"/>
                      </a:lnTo>
                      <a:lnTo>
                        <a:pt x="53" y="25"/>
                      </a:lnTo>
                      <a:lnTo>
                        <a:pt x="53" y="18"/>
                      </a:lnTo>
                      <a:lnTo>
                        <a:pt x="53" y="12"/>
                      </a:lnTo>
                      <a:lnTo>
                        <a:pt x="54" y="6"/>
                      </a:lnTo>
                      <a:lnTo>
                        <a:pt x="55" y="0"/>
                      </a:lnTo>
                      <a:lnTo>
                        <a:pt x="44" y="51"/>
                      </a:lnTo>
                    </a:path>
                  </a:pathLst>
                </a:custGeom>
                <a:solidFill>
                  <a:srgbClr val="CD2417"/>
                </a:solidFill>
                <a:ln w="9525" cap="rnd">
                  <a:noFill/>
                  <a:round/>
                  <a:headEnd/>
                  <a:tailEnd/>
                </a:ln>
              </p:spPr>
              <p:txBody>
                <a:bodyPr/>
                <a:lstStyle/>
                <a:p>
                  <a:endParaRPr lang="en-US"/>
                </a:p>
              </p:txBody>
            </p:sp>
            <p:sp>
              <p:nvSpPr>
                <p:cNvPr id="84885" name="Freeform 917"/>
                <p:cNvSpPr>
                  <a:spLocks noChangeAspect="1"/>
                </p:cNvSpPr>
                <p:nvPr/>
              </p:nvSpPr>
              <p:spPr bwMode="auto">
                <a:xfrm>
                  <a:off x="1524" y="1462"/>
                  <a:ext cx="131" cy="124"/>
                </a:xfrm>
                <a:custGeom>
                  <a:avLst/>
                  <a:gdLst>
                    <a:gd name="T0" fmla="*/ 127 w 131"/>
                    <a:gd name="T1" fmla="*/ 111 h 124"/>
                    <a:gd name="T2" fmla="*/ 121 w 131"/>
                    <a:gd name="T3" fmla="*/ 90 h 124"/>
                    <a:gd name="T4" fmla="*/ 110 w 131"/>
                    <a:gd name="T5" fmla="*/ 72 h 124"/>
                    <a:gd name="T6" fmla="*/ 93 w 131"/>
                    <a:gd name="T7" fmla="*/ 60 h 124"/>
                    <a:gd name="T8" fmla="*/ 72 w 131"/>
                    <a:gd name="T9" fmla="*/ 51 h 124"/>
                    <a:gd name="T10" fmla="*/ 61 w 131"/>
                    <a:gd name="T11" fmla="*/ 47 h 124"/>
                    <a:gd name="T12" fmla="*/ 56 w 131"/>
                    <a:gd name="T13" fmla="*/ 46 h 124"/>
                    <a:gd name="T14" fmla="*/ 43 w 131"/>
                    <a:gd name="T15" fmla="*/ 43 h 124"/>
                    <a:gd name="T16" fmla="*/ 26 w 131"/>
                    <a:gd name="T17" fmla="*/ 40 h 124"/>
                    <a:gd name="T18" fmla="*/ 10 w 131"/>
                    <a:gd name="T19" fmla="*/ 33 h 124"/>
                    <a:gd name="T20" fmla="*/ 0 w 131"/>
                    <a:gd name="T21" fmla="*/ 23 h 124"/>
                    <a:gd name="T22" fmla="*/ 5 w 131"/>
                    <a:gd name="T23" fmla="*/ 29 h 124"/>
                    <a:gd name="T24" fmla="*/ 26 w 131"/>
                    <a:gd name="T25" fmla="*/ 35 h 124"/>
                    <a:gd name="T26" fmla="*/ 52 w 131"/>
                    <a:gd name="T27" fmla="*/ 35 h 124"/>
                    <a:gd name="T28" fmla="*/ 80 w 131"/>
                    <a:gd name="T29" fmla="*/ 27 h 124"/>
                    <a:gd name="T30" fmla="*/ 104 w 131"/>
                    <a:gd name="T31" fmla="*/ 11 h 124"/>
                    <a:gd name="T32" fmla="*/ 113 w 131"/>
                    <a:gd name="T33" fmla="*/ 0 h 124"/>
                    <a:gd name="T34" fmla="*/ 112 w 131"/>
                    <a:gd name="T35" fmla="*/ 1 h 124"/>
                    <a:gd name="T36" fmla="*/ 111 w 131"/>
                    <a:gd name="T37" fmla="*/ 6 h 124"/>
                    <a:gd name="T38" fmla="*/ 108 w 131"/>
                    <a:gd name="T39" fmla="*/ 13 h 124"/>
                    <a:gd name="T40" fmla="*/ 104 w 131"/>
                    <a:gd name="T41" fmla="*/ 20 h 124"/>
                    <a:gd name="T42" fmla="*/ 99 w 131"/>
                    <a:gd name="T43" fmla="*/ 26 h 124"/>
                    <a:gd name="T44" fmla="*/ 96 w 131"/>
                    <a:gd name="T45" fmla="*/ 28 h 124"/>
                    <a:gd name="T46" fmla="*/ 93 w 131"/>
                    <a:gd name="T47" fmla="*/ 34 h 124"/>
                    <a:gd name="T48" fmla="*/ 91 w 131"/>
                    <a:gd name="T49" fmla="*/ 40 h 124"/>
                    <a:gd name="T50" fmla="*/ 92 w 131"/>
                    <a:gd name="T51" fmla="*/ 46 h 124"/>
                    <a:gd name="T52" fmla="*/ 95 w 131"/>
                    <a:gd name="T53" fmla="*/ 52 h 124"/>
                    <a:gd name="T54" fmla="*/ 98 w 131"/>
                    <a:gd name="T55" fmla="*/ 55 h 124"/>
                    <a:gd name="T56" fmla="*/ 118 w 131"/>
                    <a:gd name="T57" fmla="*/ 74 h 124"/>
                    <a:gd name="T58" fmla="*/ 128 w 131"/>
                    <a:gd name="T59" fmla="*/ 92 h 124"/>
                    <a:gd name="T60" fmla="*/ 130 w 131"/>
                    <a:gd name="T61" fmla="*/ 108 h 124"/>
                    <a:gd name="T62" fmla="*/ 128 w 131"/>
                    <a:gd name="T63" fmla="*/ 119 h 124"/>
                    <a:gd name="T64" fmla="*/ 127 w 131"/>
                    <a:gd name="T65" fmla="*/ 123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24"/>
                    <a:gd name="T101" fmla="*/ 131 w 13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24">
                      <a:moveTo>
                        <a:pt x="127" y="123"/>
                      </a:moveTo>
                      <a:lnTo>
                        <a:pt x="127" y="111"/>
                      </a:lnTo>
                      <a:lnTo>
                        <a:pt x="125" y="100"/>
                      </a:lnTo>
                      <a:lnTo>
                        <a:pt x="121" y="90"/>
                      </a:lnTo>
                      <a:lnTo>
                        <a:pt x="116" y="80"/>
                      </a:lnTo>
                      <a:lnTo>
                        <a:pt x="110" y="72"/>
                      </a:lnTo>
                      <a:lnTo>
                        <a:pt x="101" y="66"/>
                      </a:lnTo>
                      <a:lnTo>
                        <a:pt x="93" y="60"/>
                      </a:lnTo>
                      <a:lnTo>
                        <a:pt x="82" y="54"/>
                      </a:lnTo>
                      <a:lnTo>
                        <a:pt x="72" y="51"/>
                      </a:lnTo>
                      <a:lnTo>
                        <a:pt x="61" y="47"/>
                      </a:lnTo>
                      <a:lnTo>
                        <a:pt x="59" y="47"/>
                      </a:lnTo>
                      <a:lnTo>
                        <a:pt x="56" y="46"/>
                      </a:lnTo>
                      <a:lnTo>
                        <a:pt x="50" y="46"/>
                      </a:lnTo>
                      <a:lnTo>
                        <a:pt x="43" y="43"/>
                      </a:lnTo>
                      <a:lnTo>
                        <a:pt x="34" y="42"/>
                      </a:lnTo>
                      <a:lnTo>
                        <a:pt x="26" y="40"/>
                      </a:lnTo>
                      <a:lnTo>
                        <a:pt x="17" y="36"/>
                      </a:lnTo>
                      <a:lnTo>
                        <a:pt x="10" y="33"/>
                      </a:lnTo>
                      <a:lnTo>
                        <a:pt x="4" y="29"/>
                      </a:lnTo>
                      <a:lnTo>
                        <a:pt x="0" y="23"/>
                      </a:lnTo>
                      <a:lnTo>
                        <a:pt x="5" y="29"/>
                      </a:lnTo>
                      <a:lnTo>
                        <a:pt x="14" y="34"/>
                      </a:lnTo>
                      <a:lnTo>
                        <a:pt x="26" y="35"/>
                      </a:lnTo>
                      <a:lnTo>
                        <a:pt x="38" y="36"/>
                      </a:lnTo>
                      <a:lnTo>
                        <a:pt x="52" y="35"/>
                      </a:lnTo>
                      <a:lnTo>
                        <a:pt x="67" y="32"/>
                      </a:lnTo>
                      <a:lnTo>
                        <a:pt x="80" y="27"/>
                      </a:lnTo>
                      <a:lnTo>
                        <a:pt x="93" y="20"/>
                      </a:lnTo>
                      <a:lnTo>
                        <a:pt x="104" y="11"/>
                      </a:lnTo>
                      <a:lnTo>
                        <a:pt x="113" y="0"/>
                      </a:lnTo>
                      <a:lnTo>
                        <a:pt x="112" y="1"/>
                      </a:lnTo>
                      <a:lnTo>
                        <a:pt x="112" y="3"/>
                      </a:lnTo>
                      <a:lnTo>
                        <a:pt x="111" y="6"/>
                      </a:lnTo>
                      <a:lnTo>
                        <a:pt x="110" y="9"/>
                      </a:lnTo>
                      <a:lnTo>
                        <a:pt x="108" y="13"/>
                      </a:lnTo>
                      <a:lnTo>
                        <a:pt x="106" y="17"/>
                      </a:lnTo>
                      <a:lnTo>
                        <a:pt x="104" y="20"/>
                      </a:lnTo>
                      <a:lnTo>
                        <a:pt x="101" y="23"/>
                      </a:lnTo>
                      <a:lnTo>
                        <a:pt x="99" y="26"/>
                      </a:lnTo>
                      <a:lnTo>
                        <a:pt x="96" y="28"/>
                      </a:lnTo>
                      <a:lnTo>
                        <a:pt x="95" y="31"/>
                      </a:lnTo>
                      <a:lnTo>
                        <a:pt x="93" y="34"/>
                      </a:lnTo>
                      <a:lnTo>
                        <a:pt x="92" y="37"/>
                      </a:lnTo>
                      <a:lnTo>
                        <a:pt x="91" y="40"/>
                      </a:lnTo>
                      <a:lnTo>
                        <a:pt x="91" y="43"/>
                      </a:lnTo>
                      <a:lnTo>
                        <a:pt x="92" y="46"/>
                      </a:lnTo>
                      <a:lnTo>
                        <a:pt x="93" y="50"/>
                      </a:lnTo>
                      <a:lnTo>
                        <a:pt x="95" y="52"/>
                      </a:lnTo>
                      <a:lnTo>
                        <a:pt x="98" y="55"/>
                      </a:lnTo>
                      <a:lnTo>
                        <a:pt x="110" y="65"/>
                      </a:lnTo>
                      <a:lnTo>
                        <a:pt x="118" y="74"/>
                      </a:lnTo>
                      <a:lnTo>
                        <a:pt x="124" y="83"/>
                      </a:lnTo>
                      <a:lnTo>
                        <a:pt x="128" y="92"/>
                      </a:lnTo>
                      <a:lnTo>
                        <a:pt x="130" y="100"/>
                      </a:lnTo>
                      <a:lnTo>
                        <a:pt x="130" y="108"/>
                      </a:lnTo>
                      <a:lnTo>
                        <a:pt x="129" y="114"/>
                      </a:lnTo>
                      <a:lnTo>
                        <a:pt x="128" y="119"/>
                      </a:lnTo>
                      <a:lnTo>
                        <a:pt x="127" y="122"/>
                      </a:lnTo>
                      <a:lnTo>
                        <a:pt x="127" y="123"/>
                      </a:lnTo>
                    </a:path>
                  </a:pathLst>
                </a:custGeom>
                <a:solidFill>
                  <a:srgbClr val="E498B1"/>
                </a:solidFill>
                <a:ln w="12700" cap="rnd">
                  <a:solidFill>
                    <a:srgbClr val="000000"/>
                  </a:solidFill>
                  <a:round/>
                  <a:headEnd/>
                  <a:tailEnd/>
                </a:ln>
              </p:spPr>
              <p:txBody>
                <a:bodyPr/>
                <a:lstStyle/>
                <a:p>
                  <a:endParaRPr lang="en-US"/>
                </a:p>
              </p:txBody>
            </p:sp>
            <p:sp>
              <p:nvSpPr>
                <p:cNvPr id="84886" name="Freeform 918"/>
                <p:cNvSpPr>
                  <a:spLocks noChangeAspect="1"/>
                </p:cNvSpPr>
                <p:nvPr/>
              </p:nvSpPr>
              <p:spPr bwMode="auto">
                <a:xfrm>
                  <a:off x="1561" y="1493"/>
                  <a:ext cx="65" cy="31"/>
                </a:xfrm>
                <a:custGeom>
                  <a:avLst/>
                  <a:gdLst>
                    <a:gd name="T0" fmla="*/ 0 w 65"/>
                    <a:gd name="T1" fmla="*/ 7 h 31"/>
                    <a:gd name="T2" fmla="*/ 2 w 65"/>
                    <a:gd name="T3" fmla="*/ 8 h 31"/>
                    <a:gd name="T4" fmla="*/ 7 w 65"/>
                    <a:gd name="T5" fmla="*/ 9 h 31"/>
                    <a:gd name="T6" fmla="*/ 11 w 65"/>
                    <a:gd name="T7" fmla="*/ 9 h 31"/>
                    <a:gd name="T8" fmla="*/ 18 w 65"/>
                    <a:gd name="T9" fmla="*/ 10 h 31"/>
                    <a:gd name="T10" fmla="*/ 24 w 65"/>
                    <a:gd name="T11" fmla="*/ 10 h 31"/>
                    <a:gd name="T12" fmla="*/ 30 w 65"/>
                    <a:gd name="T13" fmla="*/ 9 h 31"/>
                    <a:gd name="T14" fmla="*/ 36 w 65"/>
                    <a:gd name="T15" fmla="*/ 8 h 31"/>
                    <a:gd name="T16" fmla="*/ 43 w 65"/>
                    <a:gd name="T17" fmla="*/ 7 h 31"/>
                    <a:gd name="T18" fmla="*/ 48 w 65"/>
                    <a:gd name="T19" fmla="*/ 4 h 31"/>
                    <a:gd name="T20" fmla="*/ 54 w 65"/>
                    <a:gd name="T21" fmla="*/ 0 h 31"/>
                    <a:gd name="T22" fmla="*/ 54 w 65"/>
                    <a:gd name="T23" fmla="*/ 0 h 31"/>
                    <a:gd name="T24" fmla="*/ 54 w 65"/>
                    <a:gd name="T25" fmla="*/ 0 h 31"/>
                    <a:gd name="T26" fmla="*/ 53 w 65"/>
                    <a:gd name="T27" fmla="*/ 1 h 31"/>
                    <a:gd name="T28" fmla="*/ 53 w 65"/>
                    <a:gd name="T29" fmla="*/ 1 h 31"/>
                    <a:gd name="T30" fmla="*/ 52 w 65"/>
                    <a:gd name="T31" fmla="*/ 3 h 31"/>
                    <a:gd name="T32" fmla="*/ 50 w 65"/>
                    <a:gd name="T33" fmla="*/ 4 h 31"/>
                    <a:gd name="T34" fmla="*/ 50 w 65"/>
                    <a:gd name="T35" fmla="*/ 7 h 31"/>
                    <a:gd name="T36" fmla="*/ 50 w 65"/>
                    <a:gd name="T37" fmla="*/ 7 h 31"/>
                    <a:gd name="T38" fmla="*/ 49 w 65"/>
                    <a:gd name="T39" fmla="*/ 9 h 31"/>
                    <a:gd name="T40" fmla="*/ 49 w 65"/>
                    <a:gd name="T41" fmla="*/ 11 h 31"/>
                    <a:gd name="T42" fmla="*/ 49 w 65"/>
                    <a:gd name="T43" fmla="*/ 13 h 31"/>
                    <a:gd name="T44" fmla="*/ 49 w 65"/>
                    <a:gd name="T45" fmla="*/ 13 h 31"/>
                    <a:gd name="T46" fmla="*/ 50 w 65"/>
                    <a:gd name="T47" fmla="*/ 15 h 31"/>
                    <a:gd name="T48" fmla="*/ 50 w 65"/>
                    <a:gd name="T49" fmla="*/ 16 h 31"/>
                    <a:gd name="T50" fmla="*/ 51 w 65"/>
                    <a:gd name="T51" fmla="*/ 18 h 31"/>
                    <a:gd name="T52" fmla="*/ 53 w 65"/>
                    <a:gd name="T53" fmla="*/ 20 h 31"/>
                    <a:gd name="T54" fmla="*/ 54 w 65"/>
                    <a:gd name="T55" fmla="*/ 22 h 31"/>
                    <a:gd name="T56" fmla="*/ 56 w 65"/>
                    <a:gd name="T57" fmla="*/ 23 h 31"/>
                    <a:gd name="T58" fmla="*/ 57 w 65"/>
                    <a:gd name="T59" fmla="*/ 26 h 31"/>
                    <a:gd name="T60" fmla="*/ 59 w 65"/>
                    <a:gd name="T61" fmla="*/ 27 h 31"/>
                    <a:gd name="T62" fmla="*/ 62 w 65"/>
                    <a:gd name="T63" fmla="*/ 29 h 31"/>
                    <a:gd name="T64" fmla="*/ 64 w 65"/>
                    <a:gd name="T65" fmla="*/ 30 h 31"/>
                    <a:gd name="T66" fmla="*/ 64 w 65"/>
                    <a:gd name="T67" fmla="*/ 30 h 31"/>
                    <a:gd name="T68" fmla="*/ 64 w 65"/>
                    <a:gd name="T69" fmla="*/ 30 h 31"/>
                    <a:gd name="T70" fmla="*/ 62 w 65"/>
                    <a:gd name="T71" fmla="*/ 29 h 31"/>
                    <a:gd name="T72" fmla="*/ 61 w 65"/>
                    <a:gd name="T73" fmla="*/ 28 h 31"/>
                    <a:gd name="T74" fmla="*/ 59 w 65"/>
                    <a:gd name="T75" fmla="*/ 26 h 31"/>
                    <a:gd name="T76" fmla="*/ 56 w 65"/>
                    <a:gd name="T77" fmla="*/ 24 h 31"/>
                    <a:gd name="T78" fmla="*/ 53 w 65"/>
                    <a:gd name="T79" fmla="*/ 22 h 31"/>
                    <a:gd name="T80" fmla="*/ 49 w 65"/>
                    <a:gd name="T81" fmla="*/ 21 h 31"/>
                    <a:gd name="T82" fmla="*/ 45 w 65"/>
                    <a:gd name="T83" fmla="*/ 18 h 31"/>
                    <a:gd name="T84" fmla="*/ 42 w 65"/>
                    <a:gd name="T85" fmla="*/ 17 h 31"/>
                    <a:gd name="T86" fmla="*/ 38 w 65"/>
                    <a:gd name="T87" fmla="*/ 15 h 31"/>
                    <a:gd name="T88" fmla="*/ 38 w 65"/>
                    <a:gd name="T89" fmla="*/ 15 h 31"/>
                    <a:gd name="T90" fmla="*/ 35 w 65"/>
                    <a:gd name="T91" fmla="*/ 15 h 31"/>
                    <a:gd name="T92" fmla="*/ 30 w 65"/>
                    <a:gd name="T93" fmla="*/ 13 h 31"/>
                    <a:gd name="T94" fmla="*/ 26 w 65"/>
                    <a:gd name="T95" fmla="*/ 12 h 31"/>
                    <a:gd name="T96" fmla="*/ 20 w 65"/>
                    <a:gd name="T97" fmla="*/ 11 h 31"/>
                    <a:gd name="T98" fmla="*/ 16 w 65"/>
                    <a:gd name="T99" fmla="*/ 10 h 31"/>
                    <a:gd name="T100" fmla="*/ 10 w 65"/>
                    <a:gd name="T101" fmla="*/ 9 h 31"/>
                    <a:gd name="T102" fmla="*/ 6 w 65"/>
                    <a:gd name="T103" fmla="*/ 9 h 31"/>
                    <a:gd name="T104" fmla="*/ 2 w 65"/>
                    <a:gd name="T105" fmla="*/ 8 h 31"/>
                    <a:gd name="T106" fmla="*/ 0 w 65"/>
                    <a:gd name="T107" fmla="*/ 7 h 31"/>
                    <a:gd name="T108" fmla="*/ 0 w 65"/>
                    <a:gd name="T109" fmla="*/ 7 h 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
                    <a:gd name="T166" fmla="*/ 0 h 31"/>
                    <a:gd name="T167" fmla="*/ 65 w 65"/>
                    <a:gd name="T168" fmla="*/ 31 h 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 h="31">
                      <a:moveTo>
                        <a:pt x="0" y="7"/>
                      </a:moveTo>
                      <a:lnTo>
                        <a:pt x="2" y="8"/>
                      </a:lnTo>
                      <a:lnTo>
                        <a:pt x="7" y="9"/>
                      </a:lnTo>
                      <a:lnTo>
                        <a:pt x="11" y="9"/>
                      </a:lnTo>
                      <a:lnTo>
                        <a:pt x="18" y="10"/>
                      </a:lnTo>
                      <a:lnTo>
                        <a:pt x="24" y="10"/>
                      </a:lnTo>
                      <a:lnTo>
                        <a:pt x="30" y="9"/>
                      </a:lnTo>
                      <a:lnTo>
                        <a:pt x="36" y="8"/>
                      </a:lnTo>
                      <a:lnTo>
                        <a:pt x="43" y="7"/>
                      </a:lnTo>
                      <a:lnTo>
                        <a:pt x="48" y="4"/>
                      </a:lnTo>
                      <a:lnTo>
                        <a:pt x="54" y="0"/>
                      </a:lnTo>
                      <a:lnTo>
                        <a:pt x="53" y="1"/>
                      </a:lnTo>
                      <a:lnTo>
                        <a:pt x="52" y="3"/>
                      </a:lnTo>
                      <a:lnTo>
                        <a:pt x="50" y="4"/>
                      </a:lnTo>
                      <a:lnTo>
                        <a:pt x="50" y="7"/>
                      </a:lnTo>
                      <a:lnTo>
                        <a:pt x="49" y="9"/>
                      </a:lnTo>
                      <a:lnTo>
                        <a:pt x="49" y="11"/>
                      </a:lnTo>
                      <a:lnTo>
                        <a:pt x="49" y="13"/>
                      </a:lnTo>
                      <a:lnTo>
                        <a:pt x="50" y="15"/>
                      </a:lnTo>
                      <a:lnTo>
                        <a:pt x="50" y="16"/>
                      </a:lnTo>
                      <a:lnTo>
                        <a:pt x="51" y="18"/>
                      </a:lnTo>
                      <a:lnTo>
                        <a:pt x="53" y="20"/>
                      </a:lnTo>
                      <a:lnTo>
                        <a:pt x="54" y="22"/>
                      </a:lnTo>
                      <a:lnTo>
                        <a:pt x="56" y="23"/>
                      </a:lnTo>
                      <a:lnTo>
                        <a:pt x="57" y="26"/>
                      </a:lnTo>
                      <a:lnTo>
                        <a:pt x="59" y="27"/>
                      </a:lnTo>
                      <a:lnTo>
                        <a:pt x="62" y="29"/>
                      </a:lnTo>
                      <a:lnTo>
                        <a:pt x="64" y="30"/>
                      </a:lnTo>
                      <a:lnTo>
                        <a:pt x="62" y="29"/>
                      </a:lnTo>
                      <a:lnTo>
                        <a:pt x="61" y="28"/>
                      </a:lnTo>
                      <a:lnTo>
                        <a:pt x="59" y="26"/>
                      </a:lnTo>
                      <a:lnTo>
                        <a:pt x="56" y="24"/>
                      </a:lnTo>
                      <a:lnTo>
                        <a:pt x="53" y="22"/>
                      </a:lnTo>
                      <a:lnTo>
                        <a:pt x="49" y="21"/>
                      </a:lnTo>
                      <a:lnTo>
                        <a:pt x="45" y="18"/>
                      </a:lnTo>
                      <a:lnTo>
                        <a:pt x="42" y="17"/>
                      </a:lnTo>
                      <a:lnTo>
                        <a:pt x="38" y="15"/>
                      </a:lnTo>
                      <a:lnTo>
                        <a:pt x="35" y="15"/>
                      </a:lnTo>
                      <a:lnTo>
                        <a:pt x="30" y="13"/>
                      </a:lnTo>
                      <a:lnTo>
                        <a:pt x="26" y="12"/>
                      </a:lnTo>
                      <a:lnTo>
                        <a:pt x="20" y="11"/>
                      </a:lnTo>
                      <a:lnTo>
                        <a:pt x="16" y="10"/>
                      </a:lnTo>
                      <a:lnTo>
                        <a:pt x="10" y="9"/>
                      </a:lnTo>
                      <a:lnTo>
                        <a:pt x="6" y="9"/>
                      </a:lnTo>
                      <a:lnTo>
                        <a:pt x="2" y="8"/>
                      </a:lnTo>
                      <a:lnTo>
                        <a:pt x="0" y="7"/>
                      </a:lnTo>
                    </a:path>
                  </a:pathLst>
                </a:custGeom>
                <a:solidFill>
                  <a:srgbClr val="B1327E"/>
                </a:solidFill>
                <a:ln w="12700" cap="rnd">
                  <a:solidFill>
                    <a:srgbClr val="B20F21"/>
                  </a:solidFill>
                  <a:round/>
                  <a:headEnd/>
                  <a:tailEnd/>
                </a:ln>
              </p:spPr>
              <p:txBody>
                <a:bodyPr/>
                <a:lstStyle/>
                <a:p>
                  <a:endParaRPr lang="en-US"/>
                </a:p>
              </p:txBody>
            </p:sp>
            <p:sp>
              <p:nvSpPr>
                <p:cNvPr id="84887" name="Freeform 919"/>
                <p:cNvSpPr>
                  <a:spLocks noChangeAspect="1"/>
                </p:cNvSpPr>
                <p:nvPr/>
              </p:nvSpPr>
              <p:spPr bwMode="auto">
                <a:xfrm>
                  <a:off x="2167" y="1699"/>
                  <a:ext cx="178" cy="116"/>
                </a:xfrm>
                <a:custGeom>
                  <a:avLst/>
                  <a:gdLst>
                    <a:gd name="T0" fmla="*/ 171 w 178"/>
                    <a:gd name="T1" fmla="*/ 103 h 116"/>
                    <a:gd name="T2" fmla="*/ 155 w 178"/>
                    <a:gd name="T3" fmla="*/ 85 h 116"/>
                    <a:gd name="T4" fmla="*/ 133 w 178"/>
                    <a:gd name="T5" fmla="*/ 73 h 116"/>
                    <a:gd name="T6" fmla="*/ 110 w 178"/>
                    <a:gd name="T7" fmla="*/ 69 h 116"/>
                    <a:gd name="T8" fmla="*/ 84 w 178"/>
                    <a:gd name="T9" fmla="*/ 70 h 116"/>
                    <a:gd name="T10" fmla="*/ 73 w 178"/>
                    <a:gd name="T11" fmla="*/ 73 h 116"/>
                    <a:gd name="T12" fmla="*/ 66 w 178"/>
                    <a:gd name="T13" fmla="*/ 75 h 116"/>
                    <a:gd name="T14" fmla="*/ 53 w 178"/>
                    <a:gd name="T15" fmla="*/ 79 h 116"/>
                    <a:gd name="T16" fmla="*/ 34 w 178"/>
                    <a:gd name="T17" fmla="*/ 84 h 116"/>
                    <a:gd name="T18" fmla="*/ 15 w 178"/>
                    <a:gd name="T19" fmla="*/ 86 h 116"/>
                    <a:gd name="T20" fmla="*/ 0 w 178"/>
                    <a:gd name="T21" fmla="*/ 82 h 116"/>
                    <a:gd name="T22" fmla="*/ 9 w 178"/>
                    <a:gd name="T23" fmla="*/ 85 h 116"/>
                    <a:gd name="T24" fmla="*/ 31 w 178"/>
                    <a:gd name="T25" fmla="*/ 80 h 116"/>
                    <a:gd name="T26" fmla="*/ 57 w 178"/>
                    <a:gd name="T27" fmla="*/ 66 h 116"/>
                    <a:gd name="T28" fmla="*/ 80 w 178"/>
                    <a:gd name="T29" fmla="*/ 44 h 116"/>
                    <a:gd name="T30" fmla="*/ 95 w 178"/>
                    <a:gd name="T31" fmla="*/ 15 h 116"/>
                    <a:gd name="T32" fmla="*/ 98 w 178"/>
                    <a:gd name="T33" fmla="*/ 0 h 116"/>
                    <a:gd name="T34" fmla="*/ 99 w 178"/>
                    <a:gd name="T35" fmla="*/ 1 h 116"/>
                    <a:gd name="T36" fmla="*/ 99 w 178"/>
                    <a:gd name="T37" fmla="*/ 8 h 116"/>
                    <a:gd name="T38" fmla="*/ 100 w 178"/>
                    <a:gd name="T39" fmla="*/ 15 h 116"/>
                    <a:gd name="T40" fmla="*/ 99 w 178"/>
                    <a:gd name="T41" fmla="*/ 24 h 116"/>
                    <a:gd name="T42" fmla="*/ 98 w 178"/>
                    <a:gd name="T43" fmla="*/ 31 h 116"/>
                    <a:gd name="T44" fmla="*/ 96 w 178"/>
                    <a:gd name="T45" fmla="*/ 35 h 116"/>
                    <a:gd name="T46" fmla="*/ 96 w 178"/>
                    <a:gd name="T47" fmla="*/ 43 h 116"/>
                    <a:gd name="T48" fmla="*/ 98 w 178"/>
                    <a:gd name="T49" fmla="*/ 50 h 116"/>
                    <a:gd name="T50" fmla="*/ 102 w 178"/>
                    <a:gd name="T51" fmla="*/ 56 h 116"/>
                    <a:gd name="T52" fmla="*/ 108 w 178"/>
                    <a:gd name="T53" fmla="*/ 60 h 116"/>
                    <a:gd name="T54" fmla="*/ 113 w 178"/>
                    <a:gd name="T55" fmla="*/ 61 h 116"/>
                    <a:gd name="T56" fmla="*/ 142 w 178"/>
                    <a:gd name="T57" fmla="*/ 69 h 116"/>
                    <a:gd name="T58" fmla="*/ 162 w 178"/>
                    <a:gd name="T59" fmla="*/ 82 h 116"/>
                    <a:gd name="T60" fmla="*/ 172 w 178"/>
                    <a:gd name="T61" fmla="*/ 97 h 116"/>
                    <a:gd name="T62" fmla="*/ 177 w 178"/>
                    <a:gd name="T63" fmla="*/ 110 h 116"/>
                    <a:gd name="T64" fmla="*/ 177 w 178"/>
                    <a:gd name="T65" fmla="*/ 115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116"/>
                    <a:gd name="T101" fmla="*/ 178 w 17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116">
                      <a:moveTo>
                        <a:pt x="177" y="115"/>
                      </a:moveTo>
                      <a:lnTo>
                        <a:pt x="171" y="103"/>
                      </a:lnTo>
                      <a:lnTo>
                        <a:pt x="164" y="93"/>
                      </a:lnTo>
                      <a:lnTo>
                        <a:pt x="155" y="85"/>
                      </a:lnTo>
                      <a:lnTo>
                        <a:pt x="145" y="79"/>
                      </a:lnTo>
                      <a:lnTo>
                        <a:pt x="133" y="73"/>
                      </a:lnTo>
                      <a:lnTo>
                        <a:pt x="122" y="70"/>
                      </a:lnTo>
                      <a:lnTo>
                        <a:pt x="110" y="69"/>
                      </a:lnTo>
                      <a:lnTo>
                        <a:pt x="97" y="69"/>
                      </a:lnTo>
                      <a:lnTo>
                        <a:pt x="84" y="70"/>
                      </a:lnTo>
                      <a:lnTo>
                        <a:pt x="73" y="73"/>
                      </a:lnTo>
                      <a:lnTo>
                        <a:pt x="71" y="73"/>
                      </a:lnTo>
                      <a:lnTo>
                        <a:pt x="66" y="75"/>
                      </a:lnTo>
                      <a:lnTo>
                        <a:pt x="60" y="77"/>
                      </a:lnTo>
                      <a:lnTo>
                        <a:pt x="53" y="79"/>
                      </a:lnTo>
                      <a:lnTo>
                        <a:pt x="44" y="81"/>
                      </a:lnTo>
                      <a:lnTo>
                        <a:pt x="34" y="84"/>
                      </a:lnTo>
                      <a:lnTo>
                        <a:pt x="25" y="85"/>
                      </a:lnTo>
                      <a:lnTo>
                        <a:pt x="15" y="86"/>
                      </a:lnTo>
                      <a:lnTo>
                        <a:pt x="7" y="85"/>
                      </a:lnTo>
                      <a:lnTo>
                        <a:pt x="0" y="82"/>
                      </a:lnTo>
                      <a:lnTo>
                        <a:pt x="9" y="85"/>
                      </a:lnTo>
                      <a:lnTo>
                        <a:pt x="19" y="85"/>
                      </a:lnTo>
                      <a:lnTo>
                        <a:pt x="31" y="80"/>
                      </a:lnTo>
                      <a:lnTo>
                        <a:pt x="45" y="74"/>
                      </a:lnTo>
                      <a:lnTo>
                        <a:pt x="57" y="66"/>
                      </a:lnTo>
                      <a:lnTo>
                        <a:pt x="70" y="56"/>
                      </a:lnTo>
                      <a:lnTo>
                        <a:pt x="80" y="44"/>
                      </a:lnTo>
                      <a:lnTo>
                        <a:pt x="89" y="30"/>
                      </a:lnTo>
                      <a:lnTo>
                        <a:pt x="95" y="15"/>
                      </a:lnTo>
                      <a:lnTo>
                        <a:pt x="98" y="0"/>
                      </a:lnTo>
                      <a:lnTo>
                        <a:pt x="99" y="0"/>
                      </a:lnTo>
                      <a:lnTo>
                        <a:pt x="99" y="1"/>
                      </a:lnTo>
                      <a:lnTo>
                        <a:pt x="99" y="4"/>
                      </a:lnTo>
                      <a:lnTo>
                        <a:pt x="99" y="8"/>
                      </a:lnTo>
                      <a:lnTo>
                        <a:pt x="99" y="10"/>
                      </a:lnTo>
                      <a:lnTo>
                        <a:pt x="100" y="15"/>
                      </a:lnTo>
                      <a:lnTo>
                        <a:pt x="100" y="19"/>
                      </a:lnTo>
                      <a:lnTo>
                        <a:pt x="99" y="24"/>
                      </a:lnTo>
                      <a:lnTo>
                        <a:pt x="99" y="27"/>
                      </a:lnTo>
                      <a:lnTo>
                        <a:pt x="98" y="31"/>
                      </a:lnTo>
                      <a:lnTo>
                        <a:pt x="96" y="35"/>
                      </a:lnTo>
                      <a:lnTo>
                        <a:pt x="96" y="39"/>
                      </a:lnTo>
                      <a:lnTo>
                        <a:pt x="96" y="43"/>
                      </a:lnTo>
                      <a:lnTo>
                        <a:pt x="96" y="46"/>
                      </a:lnTo>
                      <a:lnTo>
                        <a:pt x="98" y="50"/>
                      </a:lnTo>
                      <a:lnTo>
                        <a:pt x="99" y="53"/>
                      </a:lnTo>
                      <a:lnTo>
                        <a:pt x="102" y="56"/>
                      </a:lnTo>
                      <a:lnTo>
                        <a:pt x="105" y="59"/>
                      </a:lnTo>
                      <a:lnTo>
                        <a:pt x="108" y="60"/>
                      </a:lnTo>
                      <a:lnTo>
                        <a:pt x="113" y="61"/>
                      </a:lnTo>
                      <a:lnTo>
                        <a:pt x="130" y="64"/>
                      </a:lnTo>
                      <a:lnTo>
                        <a:pt x="142" y="69"/>
                      </a:lnTo>
                      <a:lnTo>
                        <a:pt x="154" y="76"/>
                      </a:lnTo>
                      <a:lnTo>
                        <a:pt x="162" y="82"/>
                      </a:lnTo>
                      <a:lnTo>
                        <a:pt x="167" y="90"/>
                      </a:lnTo>
                      <a:lnTo>
                        <a:pt x="172" y="97"/>
                      </a:lnTo>
                      <a:lnTo>
                        <a:pt x="175" y="105"/>
                      </a:lnTo>
                      <a:lnTo>
                        <a:pt x="177" y="110"/>
                      </a:lnTo>
                      <a:lnTo>
                        <a:pt x="177" y="113"/>
                      </a:lnTo>
                      <a:lnTo>
                        <a:pt x="177" y="115"/>
                      </a:lnTo>
                    </a:path>
                  </a:pathLst>
                </a:custGeom>
                <a:solidFill>
                  <a:srgbClr val="CD2417"/>
                </a:solidFill>
                <a:ln w="12700" cap="rnd">
                  <a:solidFill>
                    <a:srgbClr val="B20F21"/>
                  </a:solidFill>
                  <a:round/>
                  <a:headEnd/>
                  <a:tailEnd/>
                </a:ln>
              </p:spPr>
              <p:txBody>
                <a:bodyPr/>
                <a:lstStyle/>
                <a:p>
                  <a:endParaRPr lang="en-US"/>
                </a:p>
              </p:txBody>
            </p:sp>
            <p:sp>
              <p:nvSpPr>
                <p:cNvPr id="84888" name="Freeform 920"/>
                <p:cNvSpPr>
                  <a:spLocks noChangeAspect="1"/>
                </p:cNvSpPr>
                <p:nvPr/>
              </p:nvSpPr>
              <p:spPr bwMode="auto">
                <a:xfrm>
                  <a:off x="2212" y="1742"/>
                  <a:ext cx="74" cy="37"/>
                </a:xfrm>
                <a:custGeom>
                  <a:avLst/>
                  <a:gdLst>
                    <a:gd name="T0" fmla="*/ 0 w 74"/>
                    <a:gd name="T1" fmla="*/ 36 h 37"/>
                    <a:gd name="T2" fmla="*/ 2 w 74"/>
                    <a:gd name="T3" fmla="*/ 34 h 37"/>
                    <a:gd name="T4" fmla="*/ 7 w 74"/>
                    <a:gd name="T5" fmla="*/ 33 h 37"/>
                    <a:gd name="T6" fmla="*/ 12 w 74"/>
                    <a:gd name="T7" fmla="*/ 31 h 37"/>
                    <a:gd name="T8" fmla="*/ 17 w 74"/>
                    <a:gd name="T9" fmla="*/ 28 h 37"/>
                    <a:gd name="T10" fmla="*/ 24 w 74"/>
                    <a:gd name="T11" fmla="*/ 25 h 37"/>
                    <a:gd name="T12" fmla="*/ 30 w 74"/>
                    <a:gd name="T13" fmla="*/ 21 h 37"/>
                    <a:gd name="T14" fmla="*/ 35 w 74"/>
                    <a:gd name="T15" fmla="*/ 17 h 37"/>
                    <a:gd name="T16" fmla="*/ 40 w 74"/>
                    <a:gd name="T17" fmla="*/ 11 h 37"/>
                    <a:gd name="T18" fmla="*/ 44 w 74"/>
                    <a:gd name="T19" fmla="*/ 5 h 37"/>
                    <a:gd name="T20" fmla="*/ 47 w 74"/>
                    <a:gd name="T21" fmla="*/ 0 h 37"/>
                    <a:gd name="T22" fmla="*/ 47 w 74"/>
                    <a:gd name="T23" fmla="*/ 0 h 37"/>
                    <a:gd name="T24" fmla="*/ 47 w 74"/>
                    <a:gd name="T25" fmla="*/ 0 h 37"/>
                    <a:gd name="T26" fmla="*/ 46 w 74"/>
                    <a:gd name="T27" fmla="*/ 0 h 37"/>
                    <a:gd name="T28" fmla="*/ 46 w 74"/>
                    <a:gd name="T29" fmla="*/ 1 h 37"/>
                    <a:gd name="T30" fmla="*/ 46 w 74"/>
                    <a:gd name="T31" fmla="*/ 2 h 37"/>
                    <a:gd name="T32" fmla="*/ 47 w 74"/>
                    <a:gd name="T33" fmla="*/ 5 h 37"/>
                    <a:gd name="T34" fmla="*/ 47 w 74"/>
                    <a:gd name="T35" fmla="*/ 7 h 37"/>
                    <a:gd name="T36" fmla="*/ 47 w 74"/>
                    <a:gd name="T37" fmla="*/ 9 h 37"/>
                    <a:gd name="T38" fmla="*/ 48 w 74"/>
                    <a:gd name="T39" fmla="*/ 11 h 37"/>
                    <a:gd name="T40" fmla="*/ 48 w 74"/>
                    <a:gd name="T41" fmla="*/ 12 h 37"/>
                    <a:gd name="T42" fmla="*/ 49 w 74"/>
                    <a:gd name="T43" fmla="*/ 14 h 37"/>
                    <a:gd name="T44" fmla="*/ 49 w 74"/>
                    <a:gd name="T45" fmla="*/ 14 h 37"/>
                    <a:gd name="T46" fmla="*/ 51 w 74"/>
                    <a:gd name="T47" fmla="*/ 15 h 37"/>
                    <a:gd name="T48" fmla="*/ 52 w 74"/>
                    <a:gd name="T49" fmla="*/ 17 h 37"/>
                    <a:gd name="T50" fmla="*/ 54 w 74"/>
                    <a:gd name="T51" fmla="*/ 18 h 37"/>
                    <a:gd name="T52" fmla="*/ 57 w 74"/>
                    <a:gd name="T53" fmla="*/ 19 h 37"/>
                    <a:gd name="T54" fmla="*/ 59 w 74"/>
                    <a:gd name="T55" fmla="*/ 20 h 37"/>
                    <a:gd name="T56" fmla="*/ 62 w 74"/>
                    <a:gd name="T57" fmla="*/ 21 h 37"/>
                    <a:gd name="T58" fmla="*/ 64 w 74"/>
                    <a:gd name="T59" fmla="*/ 22 h 37"/>
                    <a:gd name="T60" fmla="*/ 67 w 74"/>
                    <a:gd name="T61" fmla="*/ 23 h 37"/>
                    <a:gd name="T62" fmla="*/ 70 w 74"/>
                    <a:gd name="T63" fmla="*/ 23 h 37"/>
                    <a:gd name="T64" fmla="*/ 73 w 74"/>
                    <a:gd name="T65" fmla="*/ 23 h 37"/>
                    <a:gd name="T66" fmla="*/ 73 w 74"/>
                    <a:gd name="T67" fmla="*/ 23 h 37"/>
                    <a:gd name="T68" fmla="*/ 72 w 74"/>
                    <a:gd name="T69" fmla="*/ 23 h 37"/>
                    <a:gd name="T70" fmla="*/ 71 w 74"/>
                    <a:gd name="T71" fmla="*/ 23 h 37"/>
                    <a:gd name="T72" fmla="*/ 68 w 74"/>
                    <a:gd name="T73" fmla="*/ 22 h 37"/>
                    <a:gd name="T74" fmla="*/ 65 w 74"/>
                    <a:gd name="T75" fmla="*/ 22 h 37"/>
                    <a:gd name="T76" fmla="*/ 62 w 74"/>
                    <a:gd name="T77" fmla="*/ 22 h 37"/>
                    <a:gd name="T78" fmla="*/ 57 w 74"/>
                    <a:gd name="T79" fmla="*/ 22 h 37"/>
                    <a:gd name="T80" fmla="*/ 54 w 74"/>
                    <a:gd name="T81" fmla="*/ 21 h 37"/>
                    <a:gd name="T82" fmla="*/ 49 w 74"/>
                    <a:gd name="T83" fmla="*/ 21 h 37"/>
                    <a:gd name="T84" fmla="*/ 45 w 74"/>
                    <a:gd name="T85" fmla="*/ 22 h 37"/>
                    <a:gd name="T86" fmla="*/ 40 w 74"/>
                    <a:gd name="T87" fmla="*/ 22 h 37"/>
                    <a:gd name="T88" fmla="*/ 40 w 74"/>
                    <a:gd name="T89" fmla="*/ 22 h 37"/>
                    <a:gd name="T90" fmla="*/ 37 w 74"/>
                    <a:gd name="T91" fmla="*/ 23 h 37"/>
                    <a:gd name="T92" fmla="*/ 32 w 74"/>
                    <a:gd name="T93" fmla="*/ 24 h 37"/>
                    <a:gd name="T94" fmla="*/ 26 w 74"/>
                    <a:gd name="T95" fmla="*/ 26 h 37"/>
                    <a:gd name="T96" fmla="*/ 21 w 74"/>
                    <a:gd name="T97" fmla="*/ 27 h 37"/>
                    <a:gd name="T98" fmla="*/ 16 w 74"/>
                    <a:gd name="T99" fmla="*/ 29 h 37"/>
                    <a:gd name="T100" fmla="*/ 11 w 74"/>
                    <a:gd name="T101" fmla="*/ 31 h 37"/>
                    <a:gd name="T102" fmla="*/ 6 w 74"/>
                    <a:gd name="T103" fmla="*/ 33 h 37"/>
                    <a:gd name="T104" fmla="*/ 3 w 74"/>
                    <a:gd name="T105" fmla="*/ 34 h 37"/>
                    <a:gd name="T106" fmla="*/ 0 w 74"/>
                    <a:gd name="T107" fmla="*/ 35 h 37"/>
                    <a:gd name="T108" fmla="*/ 0 w 74"/>
                    <a:gd name="T109" fmla="*/ 36 h 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
                    <a:gd name="T166" fmla="*/ 0 h 37"/>
                    <a:gd name="T167" fmla="*/ 74 w 74"/>
                    <a:gd name="T168" fmla="*/ 37 h 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 h="37">
                      <a:moveTo>
                        <a:pt x="0" y="36"/>
                      </a:moveTo>
                      <a:lnTo>
                        <a:pt x="2" y="34"/>
                      </a:lnTo>
                      <a:lnTo>
                        <a:pt x="7" y="33"/>
                      </a:lnTo>
                      <a:lnTo>
                        <a:pt x="12" y="31"/>
                      </a:lnTo>
                      <a:lnTo>
                        <a:pt x="17" y="28"/>
                      </a:lnTo>
                      <a:lnTo>
                        <a:pt x="24" y="25"/>
                      </a:lnTo>
                      <a:lnTo>
                        <a:pt x="30" y="21"/>
                      </a:lnTo>
                      <a:lnTo>
                        <a:pt x="35" y="17"/>
                      </a:lnTo>
                      <a:lnTo>
                        <a:pt x="40" y="11"/>
                      </a:lnTo>
                      <a:lnTo>
                        <a:pt x="44" y="5"/>
                      </a:lnTo>
                      <a:lnTo>
                        <a:pt x="47" y="0"/>
                      </a:lnTo>
                      <a:lnTo>
                        <a:pt x="46" y="0"/>
                      </a:lnTo>
                      <a:lnTo>
                        <a:pt x="46" y="1"/>
                      </a:lnTo>
                      <a:lnTo>
                        <a:pt x="46" y="2"/>
                      </a:lnTo>
                      <a:lnTo>
                        <a:pt x="47" y="5"/>
                      </a:lnTo>
                      <a:lnTo>
                        <a:pt x="47" y="7"/>
                      </a:lnTo>
                      <a:lnTo>
                        <a:pt x="47" y="9"/>
                      </a:lnTo>
                      <a:lnTo>
                        <a:pt x="48" y="11"/>
                      </a:lnTo>
                      <a:lnTo>
                        <a:pt x="48" y="12"/>
                      </a:lnTo>
                      <a:lnTo>
                        <a:pt x="49" y="14"/>
                      </a:lnTo>
                      <a:lnTo>
                        <a:pt x="51" y="15"/>
                      </a:lnTo>
                      <a:lnTo>
                        <a:pt x="52" y="17"/>
                      </a:lnTo>
                      <a:lnTo>
                        <a:pt x="54" y="18"/>
                      </a:lnTo>
                      <a:lnTo>
                        <a:pt x="57" y="19"/>
                      </a:lnTo>
                      <a:lnTo>
                        <a:pt x="59" y="20"/>
                      </a:lnTo>
                      <a:lnTo>
                        <a:pt x="62" y="21"/>
                      </a:lnTo>
                      <a:lnTo>
                        <a:pt x="64" y="22"/>
                      </a:lnTo>
                      <a:lnTo>
                        <a:pt x="67" y="23"/>
                      </a:lnTo>
                      <a:lnTo>
                        <a:pt x="70" y="23"/>
                      </a:lnTo>
                      <a:lnTo>
                        <a:pt x="73" y="23"/>
                      </a:lnTo>
                      <a:lnTo>
                        <a:pt x="72" y="23"/>
                      </a:lnTo>
                      <a:lnTo>
                        <a:pt x="71" y="23"/>
                      </a:lnTo>
                      <a:lnTo>
                        <a:pt x="68" y="22"/>
                      </a:lnTo>
                      <a:lnTo>
                        <a:pt x="65" y="22"/>
                      </a:lnTo>
                      <a:lnTo>
                        <a:pt x="62" y="22"/>
                      </a:lnTo>
                      <a:lnTo>
                        <a:pt x="57" y="22"/>
                      </a:lnTo>
                      <a:lnTo>
                        <a:pt x="54" y="21"/>
                      </a:lnTo>
                      <a:lnTo>
                        <a:pt x="49" y="21"/>
                      </a:lnTo>
                      <a:lnTo>
                        <a:pt x="45" y="22"/>
                      </a:lnTo>
                      <a:lnTo>
                        <a:pt x="40" y="22"/>
                      </a:lnTo>
                      <a:lnTo>
                        <a:pt x="37" y="23"/>
                      </a:lnTo>
                      <a:lnTo>
                        <a:pt x="32" y="24"/>
                      </a:lnTo>
                      <a:lnTo>
                        <a:pt x="26" y="26"/>
                      </a:lnTo>
                      <a:lnTo>
                        <a:pt x="21" y="27"/>
                      </a:lnTo>
                      <a:lnTo>
                        <a:pt x="16" y="29"/>
                      </a:lnTo>
                      <a:lnTo>
                        <a:pt x="11" y="31"/>
                      </a:lnTo>
                      <a:lnTo>
                        <a:pt x="6" y="33"/>
                      </a:lnTo>
                      <a:lnTo>
                        <a:pt x="3" y="34"/>
                      </a:lnTo>
                      <a:lnTo>
                        <a:pt x="0" y="35"/>
                      </a:lnTo>
                      <a:lnTo>
                        <a:pt x="0" y="36"/>
                      </a:lnTo>
                    </a:path>
                  </a:pathLst>
                </a:custGeom>
                <a:solidFill>
                  <a:srgbClr val="B1327E"/>
                </a:solidFill>
                <a:ln w="9525" cap="rnd">
                  <a:noFill/>
                  <a:round/>
                  <a:headEnd/>
                  <a:tailEnd/>
                </a:ln>
              </p:spPr>
              <p:txBody>
                <a:bodyPr/>
                <a:lstStyle/>
                <a:p>
                  <a:endParaRPr lang="en-US"/>
                </a:p>
              </p:txBody>
            </p:sp>
            <p:sp>
              <p:nvSpPr>
                <p:cNvPr id="84889" name="Freeform 921"/>
                <p:cNvSpPr>
                  <a:spLocks noChangeAspect="1"/>
                </p:cNvSpPr>
                <p:nvPr/>
              </p:nvSpPr>
              <p:spPr bwMode="auto">
                <a:xfrm>
                  <a:off x="1391" y="1436"/>
                  <a:ext cx="420" cy="112"/>
                </a:xfrm>
                <a:custGeom>
                  <a:avLst/>
                  <a:gdLst>
                    <a:gd name="T0" fmla="*/ 417 w 420"/>
                    <a:gd name="T1" fmla="*/ 34 h 112"/>
                    <a:gd name="T2" fmla="*/ 413 w 420"/>
                    <a:gd name="T3" fmla="*/ 33 h 112"/>
                    <a:gd name="T4" fmla="*/ 408 w 420"/>
                    <a:gd name="T5" fmla="*/ 31 h 112"/>
                    <a:gd name="T6" fmla="*/ 401 w 420"/>
                    <a:gd name="T7" fmla="*/ 29 h 112"/>
                    <a:gd name="T8" fmla="*/ 399 w 420"/>
                    <a:gd name="T9" fmla="*/ 28 h 112"/>
                    <a:gd name="T10" fmla="*/ 399 w 420"/>
                    <a:gd name="T11" fmla="*/ 28 h 112"/>
                    <a:gd name="T12" fmla="*/ 390 w 420"/>
                    <a:gd name="T13" fmla="*/ 25 h 112"/>
                    <a:gd name="T14" fmla="*/ 367 w 420"/>
                    <a:gd name="T15" fmla="*/ 20 h 112"/>
                    <a:gd name="T16" fmla="*/ 334 w 420"/>
                    <a:gd name="T17" fmla="*/ 14 h 112"/>
                    <a:gd name="T18" fmla="*/ 296 w 420"/>
                    <a:gd name="T19" fmla="*/ 6 h 112"/>
                    <a:gd name="T20" fmla="*/ 257 w 420"/>
                    <a:gd name="T21" fmla="*/ 0 h 112"/>
                    <a:gd name="T22" fmla="*/ 238 w 420"/>
                    <a:gd name="T23" fmla="*/ 0 h 112"/>
                    <a:gd name="T24" fmla="*/ 200 w 420"/>
                    <a:gd name="T25" fmla="*/ 0 h 112"/>
                    <a:gd name="T26" fmla="*/ 165 w 420"/>
                    <a:gd name="T27" fmla="*/ 1 h 112"/>
                    <a:gd name="T28" fmla="*/ 135 w 420"/>
                    <a:gd name="T29" fmla="*/ 3 h 112"/>
                    <a:gd name="T30" fmla="*/ 111 w 420"/>
                    <a:gd name="T31" fmla="*/ 4 h 112"/>
                    <a:gd name="T32" fmla="*/ 102 w 420"/>
                    <a:gd name="T33" fmla="*/ 3 h 112"/>
                    <a:gd name="T34" fmla="*/ 79 w 420"/>
                    <a:gd name="T35" fmla="*/ 3 h 112"/>
                    <a:gd name="T36" fmla="*/ 51 w 420"/>
                    <a:gd name="T37" fmla="*/ 9 h 112"/>
                    <a:gd name="T38" fmla="*/ 26 w 420"/>
                    <a:gd name="T39" fmla="*/ 18 h 112"/>
                    <a:gd name="T40" fmla="*/ 7 w 420"/>
                    <a:gd name="T41" fmla="*/ 26 h 112"/>
                    <a:gd name="T42" fmla="*/ 0 w 420"/>
                    <a:gd name="T43" fmla="*/ 30 h 112"/>
                    <a:gd name="T44" fmla="*/ 15 w 420"/>
                    <a:gd name="T45" fmla="*/ 32 h 112"/>
                    <a:gd name="T46" fmla="*/ 43 w 420"/>
                    <a:gd name="T47" fmla="*/ 42 h 112"/>
                    <a:gd name="T48" fmla="*/ 66 w 420"/>
                    <a:gd name="T49" fmla="*/ 60 h 112"/>
                    <a:gd name="T50" fmla="*/ 89 w 420"/>
                    <a:gd name="T51" fmla="*/ 81 h 112"/>
                    <a:gd name="T52" fmla="*/ 110 w 420"/>
                    <a:gd name="T53" fmla="*/ 99 h 112"/>
                    <a:gd name="T54" fmla="*/ 122 w 420"/>
                    <a:gd name="T55" fmla="*/ 106 h 112"/>
                    <a:gd name="T56" fmla="*/ 124 w 420"/>
                    <a:gd name="T57" fmla="*/ 108 h 112"/>
                    <a:gd name="T58" fmla="*/ 125 w 420"/>
                    <a:gd name="T59" fmla="*/ 108 h 112"/>
                    <a:gd name="T60" fmla="*/ 127 w 420"/>
                    <a:gd name="T61" fmla="*/ 109 h 112"/>
                    <a:gd name="T62" fmla="*/ 129 w 420"/>
                    <a:gd name="T63" fmla="*/ 111 h 112"/>
                    <a:gd name="T64" fmla="*/ 131 w 420"/>
                    <a:gd name="T65" fmla="*/ 111 h 112"/>
                    <a:gd name="T66" fmla="*/ 129 w 420"/>
                    <a:gd name="T67" fmla="*/ 105 h 112"/>
                    <a:gd name="T68" fmla="*/ 114 w 420"/>
                    <a:gd name="T69" fmla="*/ 91 h 112"/>
                    <a:gd name="T70" fmla="*/ 97 w 420"/>
                    <a:gd name="T71" fmla="*/ 73 h 112"/>
                    <a:gd name="T72" fmla="*/ 83 w 420"/>
                    <a:gd name="T73" fmla="*/ 56 h 112"/>
                    <a:gd name="T74" fmla="*/ 79 w 420"/>
                    <a:gd name="T75" fmla="*/ 41 h 112"/>
                    <a:gd name="T76" fmla="*/ 86 w 420"/>
                    <a:gd name="T77" fmla="*/ 31 h 112"/>
                    <a:gd name="T78" fmla="*/ 94 w 420"/>
                    <a:gd name="T79" fmla="*/ 27 h 112"/>
                    <a:gd name="T80" fmla="*/ 106 w 420"/>
                    <a:gd name="T81" fmla="*/ 23 h 112"/>
                    <a:gd name="T82" fmla="*/ 114 w 420"/>
                    <a:gd name="T83" fmla="*/ 20 h 112"/>
                    <a:gd name="T84" fmla="*/ 123 w 420"/>
                    <a:gd name="T85" fmla="*/ 19 h 112"/>
                    <a:gd name="T86" fmla="*/ 135 w 420"/>
                    <a:gd name="T87" fmla="*/ 17 h 112"/>
                    <a:gd name="T88" fmla="*/ 145 w 420"/>
                    <a:gd name="T89" fmla="*/ 16 h 112"/>
                    <a:gd name="T90" fmla="*/ 164 w 420"/>
                    <a:gd name="T91" fmla="*/ 14 h 112"/>
                    <a:gd name="T92" fmla="*/ 181 w 420"/>
                    <a:gd name="T93" fmla="*/ 15 h 112"/>
                    <a:gd name="T94" fmla="*/ 199 w 420"/>
                    <a:gd name="T95" fmla="*/ 17 h 112"/>
                    <a:gd name="T96" fmla="*/ 219 w 420"/>
                    <a:gd name="T97" fmla="*/ 18 h 112"/>
                    <a:gd name="T98" fmla="*/ 243 w 420"/>
                    <a:gd name="T99" fmla="*/ 18 h 112"/>
                    <a:gd name="T100" fmla="*/ 259 w 420"/>
                    <a:gd name="T101" fmla="*/ 16 h 112"/>
                    <a:gd name="T102" fmla="*/ 303 w 420"/>
                    <a:gd name="T103" fmla="*/ 18 h 112"/>
                    <a:gd name="T104" fmla="*/ 349 w 420"/>
                    <a:gd name="T105" fmla="*/ 25 h 112"/>
                    <a:gd name="T106" fmla="*/ 386 w 420"/>
                    <a:gd name="T107" fmla="*/ 33 h 112"/>
                    <a:gd name="T108" fmla="*/ 401 w 420"/>
                    <a:gd name="T109" fmla="*/ 34 h 112"/>
                    <a:gd name="T110" fmla="*/ 419 w 420"/>
                    <a:gd name="T111" fmla="*/ 34 h 1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112"/>
                    <a:gd name="T170" fmla="*/ 420 w 420"/>
                    <a:gd name="T171" fmla="*/ 112 h 1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112">
                      <a:moveTo>
                        <a:pt x="419" y="34"/>
                      </a:moveTo>
                      <a:lnTo>
                        <a:pt x="417" y="34"/>
                      </a:lnTo>
                      <a:lnTo>
                        <a:pt x="416" y="34"/>
                      </a:lnTo>
                      <a:lnTo>
                        <a:pt x="413" y="33"/>
                      </a:lnTo>
                      <a:lnTo>
                        <a:pt x="410" y="32"/>
                      </a:lnTo>
                      <a:lnTo>
                        <a:pt x="408" y="31"/>
                      </a:lnTo>
                      <a:lnTo>
                        <a:pt x="404" y="30"/>
                      </a:lnTo>
                      <a:lnTo>
                        <a:pt x="401" y="29"/>
                      </a:lnTo>
                      <a:lnTo>
                        <a:pt x="400" y="28"/>
                      </a:lnTo>
                      <a:lnTo>
                        <a:pt x="399" y="28"/>
                      </a:lnTo>
                      <a:lnTo>
                        <a:pt x="396" y="28"/>
                      </a:lnTo>
                      <a:lnTo>
                        <a:pt x="390" y="25"/>
                      </a:lnTo>
                      <a:lnTo>
                        <a:pt x="379" y="24"/>
                      </a:lnTo>
                      <a:lnTo>
                        <a:pt x="367" y="20"/>
                      </a:lnTo>
                      <a:lnTo>
                        <a:pt x="351" y="17"/>
                      </a:lnTo>
                      <a:lnTo>
                        <a:pt x="334" y="14"/>
                      </a:lnTo>
                      <a:lnTo>
                        <a:pt x="316" y="9"/>
                      </a:lnTo>
                      <a:lnTo>
                        <a:pt x="296" y="6"/>
                      </a:lnTo>
                      <a:lnTo>
                        <a:pt x="276" y="3"/>
                      </a:lnTo>
                      <a:lnTo>
                        <a:pt x="257" y="0"/>
                      </a:lnTo>
                      <a:lnTo>
                        <a:pt x="238" y="0"/>
                      </a:lnTo>
                      <a:lnTo>
                        <a:pt x="219" y="0"/>
                      </a:lnTo>
                      <a:lnTo>
                        <a:pt x="200" y="0"/>
                      </a:lnTo>
                      <a:lnTo>
                        <a:pt x="182" y="0"/>
                      </a:lnTo>
                      <a:lnTo>
                        <a:pt x="165" y="1"/>
                      </a:lnTo>
                      <a:lnTo>
                        <a:pt x="150" y="3"/>
                      </a:lnTo>
                      <a:lnTo>
                        <a:pt x="135" y="3"/>
                      </a:lnTo>
                      <a:lnTo>
                        <a:pt x="123" y="4"/>
                      </a:lnTo>
                      <a:lnTo>
                        <a:pt x="111" y="4"/>
                      </a:lnTo>
                      <a:lnTo>
                        <a:pt x="102" y="3"/>
                      </a:lnTo>
                      <a:lnTo>
                        <a:pt x="91" y="2"/>
                      </a:lnTo>
                      <a:lnTo>
                        <a:pt x="79" y="3"/>
                      </a:lnTo>
                      <a:lnTo>
                        <a:pt x="65" y="6"/>
                      </a:lnTo>
                      <a:lnTo>
                        <a:pt x="51" y="9"/>
                      </a:lnTo>
                      <a:lnTo>
                        <a:pt x="38" y="14"/>
                      </a:lnTo>
                      <a:lnTo>
                        <a:pt x="26" y="18"/>
                      </a:lnTo>
                      <a:lnTo>
                        <a:pt x="15" y="23"/>
                      </a:lnTo>
                      <a:lnTo>
                        <a:pt x="7" y="26"/>
                      </a:lnTo>
                      <a:lnTo>
                        <a:pt x="1" y="29"/>
                      </a:lnTo>
                      <a:lnTo>
                        <a:pt x="0" y="30"/>
                      </a:lnTo>
                      <a:lnTo>
                        <a:pt x="15" y="32"/>
                      </a:lnTo>
                      <a:lnTo>
                        <a:pt x="29" y="36"/>
                      </a:lnTo>
                      <a:lnTo>
                        <a:pt x="43" y="42"/>
                      </a:lnTo>
                      <a:lnTo>
                        <a:pt x="54" y="51"/>
                      </a:lnTo>
                      <a:lnTo>
                        <a:pt x="66" y="60"/>
                      </a:lnTo>
                      <a:lnTo>
                        <a:pt x="77" y="71"/>
                      </a:lnTo>
                      <a:lnTo>
                        <a:pt x="89" y="81"/>
                      </a:lnTo>
                      <a:lnTo>
                        <a:pt x="99" y="91"/>
                      </a:lnTo>
                      <a:lnTo>
                        <a:pt x="110" y="99"/>
                      </a:lnTo>
                      <a:lnTo>
                        <a:pt x="122" y="106"/>
                      </a:lnTo>
                      <a:lnTo>
                        <a:pt x="123" y="107"/>
                      </a:lnTo>
                      <a:lnTo>
                        <a:pt x="124" y="108"/>
                      </a:lnTo>
                      <a:lnTo>
                        <a:pt x="125" y="108"/>
                      </a:lnTo>
                      <a:lnTo>
                        <a:pt x="126" y="109"/>
                      </a:lnTo>
                      <a:lnTo>
                        <a:pt x="127" y="109"/>
                      </a:lnTo>
                      <a:lnTo>
                        <a:pt x="128" y="110"/>
                      </a:lnTo>
                      <a:lnTo>
                        <a:pt x="129" y="111"/>
                      </a:lnTo>
                      <a:lnTo>
                        <a:pt x="130" y="111"/>
                      </a:lnTo>
                      <a:lnTo>
                        <a:pt x="131" y="111"/>
                      </a:lnTo>
                      <a:lnTo>
                        <a:pt x="129" y="105"/>
                      </a:lnTo>
                      <a:lnTo>
                        <a:pt x="123" y="98"/>
                      </a:lnTo>
                      <a:lnTo>
                        <a:pt x="114" y="91"/>
                      </a:lnTo>
                      <a:lnTo>
                        <a:pt x="106" y="82"/>
                      </a:lnTo>
                      <a:lnTo>
                        <a:pt x="97" y="73"/>
                      </a:lnTo>
                      <a:lnTo>
                        <a:pt x="89" y="64"/>
                      </a:lnTo>
                      <a:lnTo>
                        <a:pt x="83" y="56"/>
                      </a:lnTo>
                      <a:lnTo>
                        <a:pt x="80" y="48"/>
                      </a:lnTo>
                      <a:lnTo>
                        <a:pt x="79" y="41"/>
                      </a:lnTo>
                      <a:lnTo>
                        <a:pt x="80" y="34"/>
                      </a:lnTo>
                      <a:lnTo>
                        <a:pt x="86" y="31"/>
                      </a:lnTo>
                      <a:lnTo>
                        <a:pt x="94" y="27"/>
                      </a:lnTo>
                      <a:lnTo>
                        <a:pt x="101" y="25"/>
                      </a:lnTo>
                      <a:lnTo>
                        <a:pt x="106" y="23"/>
                      </a:lnTo>
                      <a:lnTo>
                        <a:pt x="110" y="22"/>
                      </a:lnTo>
                      <a:lnTo>
                        <a:pt x="114" y="20"/>
                      </a:lnTo>
                      <a:lnTo>
                        <a:pt x="117" y="20"/>
                      </a:lnTo>
                      <a:lnTo>
                        <a:pt x="123" y="19"/>
                      </a:lnTo>
                      <a:lnTo>
                        <a:pt x="128" y="18"/>
                      </a:lnTo>
                      <a:lnTo>
                        <a:pt x="135" y="17"/>
                      </a:lnTo>
                      <a:lnTo>
                        <a:pt x="145" y="16"/>
                      </a:lnTo>
                      <a:lnTo>
                        <a:pt x="154" y="14"/>
                      </a:lnTo>
                      <a:lnTo>
                        <a:pt x="164" y="14"/>
                      </a:lnTo>
                      <a:lnTo>
                        <a:pt x="172" y="14"/>
                      </a:lnTo>
                      <a:lnTo>
                        <a:pt x="181" y="15"/>
                      </a:lnTo>
                      <a:lnTo>
                        <a:pt x="190" y="16"/>
                      </a:lnTo>
                      <a:lnTo>
                        <a:pt x="199" y="17"/>
                      </a:lnTo>
                      <a:lnTo>
                        <a:pt x="209" y="17"/>
                      </a:lnTo>
                      <a:lnTo>
                        <a:pt x="219" y="18"/>
                      </a:lnTo>
                      <a:lnTo>
                        <a:pt x="231" y="18"/>
                      </a:lnTo>
                      <a:lnTo>
                        <a:pt x="243" y="18"/>
                      </a:lnTo>
                      <a:lnTo>
                        <a:pt x="259" y="16"/>
                      </a:lnTo>
                      <a:lnTo>
                        <a:pt x="280" y="16"/>
                      </a:lnTo>
                      <a:lnTo>
                        <a:pt x="303" y="18"/>
                      </a:lnTo>
                      <a:lnTo>
                        <a:pt x="327" y="22"/>
                      </a:lnTo>
                      <a:lnTo>
                        <a:pt x="349" y="25"/>
                      </a:lnTo>
                      <a:lnTo>
                        <a:pt x="370" y="30"/>
                      </a:lnTo>
                      <a:lnTo>
                        <a:pt x="386" y="33"/>
                      </a:lnTo>
                      <a:lnTo>
                        <a:pt x="398" y="34"/>
                      </a:lnTo>
                      <a:lnTo>
                        <a:pt x="401" y="34"/>
                      </a:lnTo>
                      <a:lnTo>
                        <a:pt x="399" y="29"/>
                      </a:lnTo>
                      <a:lnTo>
                        <a:pt x="419" y="34"/>
                      </a:lnTo>
                    </a:path>
                  </a:pathLst>
                </a:custGeom>
                <a:solidFill>
                  <a:srgbClr val="CD2417"/>
                </a:solidFill>
                <a:ln w="9525" cap="rnd">
                  <a:noFill/>
                  <a:round/>
                  <a:headEnd/>
                  <a:tailEnd/>
                </a:ln>
              </p:spPr>
              <p:txBody>
                <a:bodyPr/>
                <a:lstStyle/>
                <a:p>
                  <a:endParaRPr lang="en-US"/>
                </a:p>
              </p:txBody>
            </p:sp>
            <p:sp>
              <p:nvSpPr>
                <p:cNvPr id="84890" name="Freeform 922"/>
                <p:cNvSpPr>
                  <a:spLocks noChangeAspect="1"/>
                </p:cNvSpPr>
                <p:nvPr/>
              </p:nvSpPr>
              <p:spPr bwMode="auto">
                <a:xfrm>
                  <a:off x="1262" y="1481"/>
                  <a:ext cx="217" cy="69"/>
                </a:xfrm>
                <a:custGeom>
                  <a:avLst/>
                  <a:gdLst>
                    <a:gd name="T0" fmla="*/ 198 w 217"/>
                    <a:gd name="T1" fmla="*/ 44 h 69"/>
                    <a:gd name="T2" fmla="*/ 182 w 217"/>
                    <a:gd name="T3" fmla="*/ 29 h 69"/>
                    <a:gd name="T4" fmla="*/ 165 w 217"/>
                    <a:gd name="T5" fmla="*/ 18 h 69"/>
                    <a:gd name="T6" fmla="*/ 146 w 217"/>
                    <a:gd name="T7" fmla="*/ 10 h 69"/>
                    <a:gd name="T8" fmla="*/ 126 w 217"/>
                    <a:gd name="T9" fmla="*/ 5 h 69"/>
                    <a:gd name="T10" fmla="*/ 106 w 217"/>
                    <a:gd name="T11" fmla="*/ 1 h 69"/>
                    <a:gd name="T12" fmla="*/ 84 w 217"/>
                    <a:gd name="T13" fmla="*/ 0 h 69"/>
                    <a:gd name="T14" fmla="*/ 63 w 217"/>
                    <a:gd name="T15" fmla="*/ 0 h 69"/>
                    <a:gd name="T16" fmla="*/ 41 w 217"/>
                    <a:gd name="T17" fmla="*/ 0 h 69"/>
                    <a:gd name="T18" fmla="*/ 20 w 217"/>
                    <a:gd name="T19" fmla="*/ 0 h 69"/>
                    <a:gd name="T20" fmla="*/ 0 w 217"/>
                    <a:gd name="T21" fmla="*/ 0 h 69"/>
                    <a:gd name="T22" fmla="*/ 0 w 217"/>
                    <a:gd name="T23" fmla="*/ 0 h 69"/>
                    <a:gd name="T24" fmla="*/ 13 w 217"/>
                    <a:gd name="T25" fmla="*/ 9 h 69"/>
                    <a:gd name="T26" fmla="*/ 27 w 217"/>
                    <a:gd name="T27" fmla="*/ 16 h 69"/>
                    <a:gd name="T28" fmla="*/ 42 w 217"/>
                    <a:gd name="T29" fmla="*/ 20 h 69"/>
                    <a:gd name="T30" fmla="*/ 57 w 217"/>
                    <a:gd name="T31" fmla="*/ 22 h 69"/>
                    <a:gd name="T32" fmla="*/ 72 w 217"/>
                    <a:gd name="T33" fmla="*/ 24 h 69"/>
                    <a:gd name="T34" fmla="*/ 88 w 217"/>
                    <a:gd name="T35" fmla="*/ 24 h 69"/>
                    <a:gd name="T36" fmla="*/ 104 w 217"/>
                    <a:gd name="T37" fmla="*/ 24 h 69"/>
                    <a:gd name="T38" fmla="*/ 119 w 217"/>
                    <a:gd name="T39" fmla="*/ 24 h 69"/>
                    <a:gd name="T40" fmla="*/ 135 w 217"/>
                    <a:gd name="T41" fmla="*/ 26 h 69"/>
                    <a:gd name="T42" fmla="*/ 151 w 217"/>
                    <a:gd name="T43" fmla="*/ 29 h 69"/>
                    <a:gd name="T44" fmla="*/ 151 w 217"/>
                    <a:gd name="T45" fmla="*/ 29 h 69"/>
                    <a:gd name="T46" fmla="*/ 158 w 217"/>
                    <a:gd name="T47" fmla="*/ 32 h 69"/>
                    <a:gd name="T48" fmla="*/ 165 w 217"/>
                    <a:gd name="T49" fmla="*/ 35 h 69"/>
                    <a:gd name="T50" fmla="*/ 171 w 217"/>
                    <a:gd name="T51" fmla="*/ 39 h 69"/>
                    <a:gd name="T52" fmla="*/ 178 w 217"/>
                    <a:gd name="T53" fmla="*/ 43 h 69"/>
                    <a:gd name="T54" fmla="*/ 184 w 217"/>
                    <a:gd name="T55" fmla="*/ 48 h 69"/>
                    <a:gd name="T56" fmla="*/ 189 w 217"/>
                    <a:gd name="T57" fmla="*/ 52 h 69"/>
                    <a:gd name="T58" fmla="*/ 195 w 217"/>
                    <a:gd name="T59" fmla="*/ 58 h 69"/>
                    <a:gd name="T60" fmla="*/ 201 w 217"/>
                    <a:gd name="T61" fmla="*/ 61 h 69"/>
                    <a:gd name="T62" fmla="*/ 208 w 217"/>
                    <a:gd name="T63" fmla="*/ 65 h 69"/>
                    <a:gd name="T64" fmla="*/ 216 w 217"/>
                    <a:gd name="T65" fmla="*/ 68 h 69"/>
                    <a:gd name="T66" fmla="*/ 198 w 217"/>
                    <a:gd name="T67" fmla="*/ 44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69"/>
                    <a:gd name="T104" fmla="*/ 217 w 217"/>
                    <a:gd name="T105" fmla="*/ 69 h 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69">
                      <a:moveTo>
                        <a:pt x="198" y="44"/>
                      </a:moveTo>
                      <a:lnTo>
                        <a:pt x="182" y="29"/>
                      </a:lnTo>
                      <a:lnTo>
                        <a:pt x="165" y="18"/>
                      </a:lnTo>
                      <a:lnTo>
                        <a:pt x="146" y="10"/>
                      </a:lnTo>
                      <a:lnTo>
                        <a:pt x="126" y="5"/>
                      </a:lnTo>
                      <a:lnTo>
                        <a:pt x="106" y="1"/>
                      </a:lnTo>
                      <a:lnTo>
                        <a:pt x="84" y="0"/>
                      </a:lnTo>
                      <a:lnTo>
                        <a:pt x="63" y="0"/>
                      </a:lnTo>
                      <a:lnTo>
                        <a:pt x="41" y="0"/>
                      </a:lnTo>
                      <a:lnTo>
                        <a:pt x="20" y="0"/>
                      </a:lnTo>
                      <a:lnTo>
                        <a:pt x="0" y="0"/>
                      </a:lnTo>
                      <a:lnTo>
                        <a:pt x="13" y="9"/>
                      </a:lnTo>
                      <a:lnTo>
                        <a:pt x="27" y="16"/>
                      </a:lnTo>
                      <a:lnTo>
                        <a:pt x="42" y="20"/>
                      </a:lnTo>
                      <a:lnTo>
                        <a:pt x="57" y="22"/>
                      </a:lnTo>
                      <a:lnTo>
                        <a:pt x="72" y="24"/>
                      </a:lnTo>
                      <a:lnTo>
                        <a:pt x="88" y="24"/>
                      </a:lnTo>
                      <a:lnTo>
                        <a:pt x="104" y="24"/>
                      </a:lnTo>
                      <a:lnTo>
                        <a:pt x="119" y="24"/>
                      </a:lnTo>
                      <a:lnTo>
                        <a:pt x="135" y="26"/>
                      </a:lnTo>
                      <a:lnTo>
                        <a:pt x="151" y="29"/>
                      </a:lnTo>
                      <a:lnTo>
                        <a:pt x="158" y="32"/>
                      </a:lnTo>
                      <a:lnTo>
                        <a:pt x="165" y="35"/>
                      </a:lnTo>
                      <a:lnTo>
                        <a:pt x="171" y="39"/>
                      </a:lnTo>
                      <a:lnTo>
                        <a:pt x="178" y="43"/>
                      </a:lnTo>
                      <a:lnTo>
                        <a:pt x="184" y="48"/>
                      </a:lnTo>
                      <a:lnTo>
                        <a:pt x="189" y="52"/>
                      </a:lnTo>
                      <a:lnTo>
                        <a:pt x="195" y="58"/>
                      </a:lnTo>
                      <a:lnTo>
                        <a:pt x="201" y="61"/>
                      </a:lnTo>
                      <a:lnTo>
                        <a:pt x="208" y="65"/>
                      </a:lnTo>
                      <a:lnTo>
                        <a:pt x="216" y="68"/>
                      </a:lnTo>
                      <a:lnTo>
                        <a:pt x="198" y="44"/>
                      </a:lnTo>
                    </a:path>
                  </a:pathLst>
                </a:custGeom>
                <a:solidFill>
                  <a:srgbClr val="FFFFFF"/>
                </a:solidFill>
                <a:ln w="12700" cap="rnd">
                  <a:solidFill>
                    <a:srgbClr val="000000"/>
                  </a:solidFill>
                  <a:round/>
                  <a:headEnd/>
                  <a:tailEnd/>
                </a:ln>
              </p:spPr>
              <p:txBody>
                <a:bodyPr/>
                <a:lstStyle/>
                <a:p>
                  <a:endParaRPr lang="en-US"/>
                </a:p>
              </p:txBody>
            </p:sp>
            <p:sp>
              <p:nvSpPr>
                <p:cNvPr id="84891" name="Freeform 923"/>
                <p:cNvSpPr>
                  <a:spLocks noChangeAspect="1"/>
                </p:cNvSpPr>
                <p:nvPr/>
              </p:nvSpPr>
              <p:spPr bwMode="auto">
                <a:xfrm>
                  <a:off x="1192" y="1467"/>
                  <a:ext cx="274" cy="190"/>
                </a:xfrm>
                <a:custGeom>
                  <a:avLst/>
                  <a:gdLst>
                    <a:gd name="T0" fmla="*/ 241 w 274"/>
                    <a:gd name="T1" fmla="*/ 145 h 190"/>
                    <a:gd name="T2" fmla="*/ 257 w 274"/>
                    <a:gd name="T3" fmla="*/ 146 h 190"/>
                    <a:gd name="T4" fmla="*/ 270 w 274"/>
                    <a:gd name="T5" fmla="*/ 146 h 190"/>
                    <a:gd name="T6" fmla="*/ 273 w 274"/>
                    <a:gd name="T7" fmla="*/ 146 h 190"/>
                    <a:gd name="T8" fmla="*/ 268 w 274"/>
                    <a:gd name="T9" fmla="*/ 147 h 190"/>
                    <a:gd name="T10" fmla="*/ 257 w 274"/>
                    <a:gd name="T11" fmla="*/ 150 h 190"/>
                    <a:gd name="T12" fmla="*/ 246 w 274"/>
                    <a:gd name="T13" fmla="*/ 154 h 190"/>
                    <a:gd name="T14" fmla="*/ 244 w 274"/>
                    <a:gd name="T15" fmla="*/ 159 h 190"/>
                    <a:gd name="T16" fmla="*/ 244 w 274"/>
                    <a:gd name="T17" fmla="*/ 168 h 190"/>
                    <a:gd name="T18" fmla="*/ 246 w 274"/>
                    <a:gd name="T19" fmla="*/ 180 h 190"/>
                    <a:gd name="T20" fmla="*/ 246 w 274"/>
                    <a:gd name="T21" fmla="*/ 189 h 190"/>
                    <a:gd name="T22" fmla="*/ 238 w 274"/>
                    <a:gd name="T23" fmla="*/ 167 h 190"/>
                    <a:gd name="T24" fmla="*/ 199 w 274"/>
                    <a:gd name="T25" fmla="*/ 141 h 190"/>
                    <a:gd name="T26" fmla="*/ 156 w 274"/>
                    <a:gd name="T27" fmla="*/ 125 h 190"/>
                    <a:gd name="T28" fmla="*/ 138 w 274"/>
                    <a:gd name="T29" fmla="*/ 120 h 190"/>
                    <a:gd name="T30" fmla="*/ 123 w 274"/>
                    <a:gd name="T31" fmla="*/ 117 h 190"/>
                    <a:gd name="T32" fmla="*/ 110 w 274"/>
                    <a:gd name="T33" fmla="*/ 108 h 190"/>
                    <a:gd name="T34" fmla="*/ 102 w 274"/>
                    <a:gd name="T35" fmla="*/ 97 h 190"/>
                    <a:gd name="T36" fmla="*/ 99 w 274"/>
                    <a:gd name="T37" fmla="*/ 88 h 190"/>
                    <a:gd name="T38" fmla="*/ 97 w 274"/>
                    <a:gd name="T39" fmla="*/ 77 h 190"/>
                    <a:gd name="T40" fmla="*/ 97 w 274"/>
                    <a:gd name="T41" fmla="*/ 68 h 190"/>
                    <a:gd name="T42" fmla="*/ 98 w 274"/>
                    <a:gd name="T43" fmla="*/ 63 h 190"/>
                    <a:gd name="T44" fmla="*/ 96 w 274"/>
                    <a:gd name="T45" fmla="*/ 65 h 190"/>
                    <a:gd name="T46" fmla="*/ 82 w 274"/>
                    <a:gd name="T47" fmla="*/ 66 h 190"/>
                    <a:gd name="T48" fmla="*/ 63 w 274"/>
                    <a:gd name="T49" fmla="*/ 63 h 190"/>
                    <a:gd name="T50" fmla="*/ 48 w 274"/>
                    <a:gd name="T51" fmla="*/ 54 h 190"/>
                    <a:gd name="T52" fmla="*/ 28 w 274"/>
                    <a:gd name="T53" fmla="*/ 36 h 190"/>
                    <a:gd name="T54" fmla="*/ 14 w 274"/>
                    <a:gd name="T55" fmla="*/ 21 h 190"/>
                    <a:gd name="T56" fmla="*/ 3 w 274"/>
                    <a:gd name="T57" fmla="*/ 6 h 190"/>
                    <a:gd name="T58" fmla="*/ 1 w 274"/>
                    <a:gd name="T59" fmla="*/ 0 h 190"/>
                    <a:gd name="T60" fmla="*/ 13 w 274"/>
                    <a:gd name="T61" fmla="*/ 12 h 190"/>
                    <a:gd name="T62" fmla="*/ 33 w 274"/>
                    <a:gd name="T63" fmla="*/ 29 h 190"/>
                    <a:gd name="T64" fmla="*/ 53 w 274"/>
                    <a:gd name="T65" fmla="*/ 43 h 190"/>
                    <a:gd name="T66" fmla="*/ 65 w 274"/>
                    <a:gd name="T67" fmla="*/ 47 h 190"/>
                    <a:gd name="T68" fmla="*/ 83 w 274"/>
                    <a:gd name="T69" fmla="*/ 54 h 190"/>
                    <a:gd name="T70" fmla="*/ 101 w 274"/>
                    <a:gd name="T71" fmla="*/ 54 h 190"/>
                    <a:gd name="T72" fmla="*/ 112 w 274"/>
                    <a:gd name="T73" fmla="*/ 50 h 190"/>
                    <a:gd name="T74" fmla="*/ 110 w 274"/>
                    <a:gd name="T75" fmla="*/ 60 h 190"/>
                    <a:gd name="T76" fmla="*/ 113 w 274"/>
                    <a:gd name="T77" fmla="*/ 81 h 190"/>
                    <a:gd name="T78" fmla="*/ 131 w 274"/>
                    <a:gd name="T79" fmla="*/ 104 h 190"/>
                    <a:gd name="T80" fmla="*/ 156 w 274"/>
                    <a:gd name="T81" fmla="*/ 115 h 190"/>
                    <a:gd name="T82" fmla="*/ 189 w 274"/>
                    <a:gd name="T83" fmla="*/ 128 h 190"/>
                    <a:gd name="T84" fmla="*/ 215 w 274"/>
                    <a:gd name="T85" fmla="*/ 137 h 190"/>
                    <a:gd name="T86" fmla="*/ 231 w 274"/>
                    <a:gd name="T87" fmla="*/ 144 h 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4"/>
                    <a:gd name="T133" fmla="*/ 0 h 190"/>
                    <a:gd name="T134" fmla="*/ 274 w 274"/>
                    <a:gd name="T135" fmla="*/ 190 h 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4" h="190">
                      <a:moveTo>
                        <a:pt x="231" y="144"/>
                      </a:moveTo>
                      <a:lnTo>
                        <a:pt x="236" y="145"/>
                      </a:lnTo>
                      <a:lnTo>
                        <a:pt x="241" y="145"/>
                      </a:lnTo>
                      <a:lnTo>
                        <a:pt x="246" y="146"/>
                      </a:lnTo>
                      <a:lnTo>
                        <a:pt x="252" y="146"/>
                      </a:lnTo>
                      <a:lnTo>
                        <a:pt x="257" y="146"/>
                      </a:lnTo>
                      <a:lnTo>
                        <a:pt x="262" y="146"/>
                      </a:lnTo>
                      <a:lnTo>
                        <a:pt x="267" y="146"/>
                      </a:lnTo>
                      <a:lnTo>
                        <a:pt x="270" y="146"/>
                      </a:lnTo>
                      <a:lnTo>
                        <a:pt x="273" y="146"/>
                      </a:lnTo>
                      <a:lnTo>
                        <a:pt x="271" y="146"/>
                      </a:lnTo>
                      <a:lnTo>
                        <a:pt x="268" y="147"/>
                      </a:lnTo>
                      <a:lnTo>
                        <a:pt x="264" y="148"/>
                      </a:lnTo>
                      <a:lnTo>
                        <a:pt x="261" y="148"/>
                      </a:lnTo>
                      <a:lnTo>
                        <a:pt x="257" y="150"/>
                      </a:lnTo>
                      <a:lnTo>
                        <a:pt x="254" y="151"/>
                      </a:lnTo>
                      <a:lnTo>
                        <a:pt x="250" y="153"/>
                      </a:lnTo>
                      <a:lnTo>
                        <a:pt x="246" y="154"/>
                      </a:lnTo>
                      <a:lnTo>
                        <a:pt x="245" y="157"/>
                      </a:lnTo>
                      <a:lnTo>
                        <a:pt x="244" y="159"/>
                      </a:lnTo>
                      <a:lnTo>
                        <a:pt x="244" y="162"/>
                      </a:lnTo>
                      <a:lnTo>
                        <a:pt x="244" y="165"/>
                      </a:lnTo>
                      <a:lnTo>
                        <a:pt x="244" y="168"/>
                      </a:lnTo>
                      <a:lnTo>
                        <a:pt x="245" y="172"/>
                      </a:lnTo>
                      <a:lnTo>
                        <a:pt x="246" y="176"/>
                      </a:lnTo>
                      <a:lnTo>
                        <a:pt x="246" y="180"/>
                      </a:lnTo>
                      <a:lnTo>
                        <a:pt x="246" y="183"/>
                      </a:lnTo>
                      <a:lnTo>
                        <a:pt x="246" y="187"/>
                      </a:lnTo>
                      <a:lnTo>
                        <a:pt x="246" y="189"/>
                      </a:lnTo>
                      <a:lnTo>
                        <a:pt x="245" y="178"/>
                      </a:lnTo>
                      <a:lnTo>
                        <a:pt x="238" y="167"/>
                      </a:lnTo>
                      <a:lnTo>
                        <a:pt x="227" y="157"/>
                      </a:lnTo>
                      <a:lnTo>
                        <a:pt x="214" y="148"/>
                      </a:lnTo>
                      <a:lnTo>
                        <a:pt x="199" y="141"/>
                      </a:lnTo>
                      <a:lnTo>
                        <a:pt x="184" y="134"/>
                      </a:lnTo>
                      <a:lnTo>
                        <a:pt x="169" y="129"/>
                      </a:lnTo>
                      <a:lnTo>
                        <a:pt x="156" y="125"/>
                      </a:lnTo>
                      <a:lnTo>
                        <a:pt x="144" y="122"/>
                      </a:lnTo>
                      <a:lnTo>
                        <a:pt x="138" y="120"/>
                      </a:lnTo>
                      <a:lnTo>
                        <a:pt x="133" y="119"/>
                      </a:lnTo>
                      <a:lnTo>
                        <a:pt x="128" y="117"/>
                      </a:lnTo>
                      <a:lnTo>
                        <a:pt x="123" y="117"/>
                      </a:lnTo>
                      <a:lnTo>
                        <a:pt x="119" y="114"/>
                      </a:lnTo>
                      <a:lnTo>
                        <a:pt x="114" y="111"/>
                      </a:lnTo>
                      <a:lnTo>
                        <a:pt x="110" y="108"/>
                      </a:lnTo>
                      <a:lnTo>
                        <a:pt x="107" y="104"/>
                      </a:lnTo>
                      <a:lnTo>
                        <a:pt x="105" y="100"/>
                      </a:lnTo>
                      <a:lnTo>
                        <a:pt x="102" y="97"/>
                      </a:lnTo>
                      <a:lnTo>
                        <a:pt x="100" y="91"/>
                      </a:lnTo>
                      <a:lnTo>
                        <a:pt x="99" y="88"/>
                      </a:lnTo>
                      <a:lnTo>
                        <a:pt x="98" y="85"/>
                      </a:lnTo>
                      <a:lnTo>
                        <a:pt x="98" y="81"/>
                      </a:lnTo>
                      <a:lnTo>
                        <a:pt x="97" y="77"/>
                      </a:lnTo>
                      <a:lnTo>
                        <a:pt x="97" y="74"/>
                      </a:lnTo>
                      <a:lnTo>
                        <a:pt x="97" y="71"/>
                      </a:lnTo>
                      <a:lnTo>
                        <a:pt x="97" y="68"/>
                      </a:lnTo>
                      <a:lnTo>
                        <a:pt x="97" y="65"/>
                      </a:lnTo>
                      <a:lnTo>
                        <a:pt x="98" y="64"/>
                      </a:lnTo>
                      <a:lnTo>
                        <a:pt x="98" y="63"/>
                      </a:lnTo>
                      <a:lnTo>
                        <a:pt x="97" y="64"/>
                      </a:lnTo>
                      <a:lnTo>
                        <a:pt x="96" y="65"/>
                      </a:lnTo>
                      <a:lnTo>
                        <a:pt x="92" y="65"/>
                      </a:lnTo>
                      <a:lnTo>
                        <a:pt x="88" y="66"/>
                      </a:lnTo>
                      <a:lnTo>
                        <a:pt x="82" y="66"/>
                      </a:lnTo>
                      <a:lnTo>
                        <a:pt x="76" y="65"/>
                      </a:lnTo>
                      <a:lnTo>
                        <a:pt x="70" y="65"/>
                      </a:lnTo>
                      <a:lnTo>
                        <a:pt x="63" y="63"/>
                      </a:lnTo>
                      <a:lnTo>
                        <a:pt x="56" y="59"/>
                      </a:lnTo>
                      <a:lnTo>
                        <a:pt x="48" y="54"/>
                      </a:lnTo>
                      <a:lnTo>
                        <a:pt x="42" y="48"/>
                      </a:lnTo>
                      <a:lnTo>
                        <a:pt x="35" y="43"/>
                      </a:lnTo>
                      <a:lnTo>
                        <a:pt x="28" y="36"/>
                      </a:lnTo>
                      <a:lnTo>
                        <a:pt x="24" y="32"/>
                      </a:lnTo>
                      <a:lnTo>
                        <a:pt x="18" y="27"/>
                      </a:lnTo>
                      <a:lnTo>
                        <a:pt x="14" y="21"/>
                      </a:lnTo>
                      <a:lnTo>
                        <a:pt x="10" y="17"/>
                      </a:lnTo>
                      <a:lnTo>
                        <a:pt x="7" y="11"/>
                      </a:lnTo>
                      <a:lnTo>
                        <a:pt x="3" y="6"/>
                      </a:lnTo>
                      <a:lnTo>
                        <a:pt x="0" y="0"/>
                      </a:lnTo>
                      <a:lnTo>
                        <a:pt x="1" y="0"/>
                      </a:lnTo>
                      <a:lnTo>
                        <a:pt x="4" y="3"/>
                      </a:lnTo>
                      <a:lnTo>
                        <a:pt x="8" y="8"/>
                      </a:lnTo>
                      <a:lnTo>
                        <a:pt x="13" y="12"/>
                      </a:lnTo>
                      <a:lnTo>
                        <a:pt x="19" y="18"/>
                      </a:lnTo>
                      <a:lnTo>
                        <a:pt x="26" y="24"/>
                      </a:lnTo>
                      <a:lnTo>
                        <a:pt x="33" y="29"/>
                      </a:lnTo>
                      <a:lnTo>
                        <a:pt x="39" y="35"/>
                      </a:lnTo>
                      <a:lnTo>
                        <a:pt x="46" y="39"/>
                      </a:lnTo>
                      <a:lnTo>
                        <a:pt x="53" y="43"/>
                      </a:lnTo>
                      <a:lnTo>
                        <a:pt x="59" y="45"/>
                      </a:lnTo>
                      <a:lnTo>
                        <a:pt x="65" y="47"/>
                      </a:lnTo>
                      <a:lnTo>
                        <a:pt x="70" y="50"/>
                      </a:lnTo>
                      <a:lnTo>
                        <a:pt x="77" y="52"/>
                      </a:lnTo>
                      <a:lnTo>
                        <a:pt x="83" y="54"/>
                      </a:lnTo>
                      <a:lnTo>
                        <a:pt x="89" y="54"/>
                      </a:lnTo>
                      <a:lnTo>
                        <a:pt x="95" y="54"/>
                      </a:lnTo>
                      <a:lnTo>
                        <a:pt x="101" y="54"/>
                      </a:lnTo>
                      <a:lnTo>
                        <a:pt x="106" y="53"/>
                      </a:lnTo>
                      <a:lnTo>
                        <a:pt x="112" y="50"/>
                      </a:lnTo>
                      <a:lnTo>
                        <a:pt x="112" y="51"/>
                      </a:lnTo>
                      <a:lnTo>
                        <a:pt x="111" y="54"/>
                      </a:lnTo>
                      <a:lnTo>
                        <a:pt x="110" y="60"/>
                      </a:lnTo>
                      <a:lnTo>
                        <a:pt x="110" y="66"/>
                      </a:lnTo>
                      <a:lnTo>
                        <a:pt x="111" y="73"/>
                      </a:lnTo>
                      <a:lnTo>
                        <a:pt x="113" y="81"/>
                      </a:lnTo>
                      <a:lnTo>
                        <a:pt x="116" y="90"/>
                      </a:lnTo>
                      <a:lnTo>
                        <a:pt x="123" y="97"/>
                      </a:lnTo>
                      <a:lnTo>
                        <a:pt x="131" y="104"/>
                      </a:lnTo>
                      <a:lnTo>
                        <a:pt x="142" y="110"/>
                      </a:lnTo>
                      <a:lnTo>
                        <a:pt x="156" y="115"/>
                      </a:lnTo>
                      <a:lnTo>
                        <a:pt x="167" y="119"/>
                      </a:lnTo>
                      <a:lnTo>
                        <a:pt x="178" y="124"/>
                      </a:lnTo>
                      <a:lnTo>
                        <a:pt x="189" y="128"/>
                      </a:lnTo>
                      <a:lnTo>
                        <a:pt x="198" y="131"/>
                      </a:lnTo>
                      <a:lnTo>
                        <a:pt x="207" y="135"/>
                      </a:lnTo>
                      <a:lnTo>
                        <a:pt x="215" y="137"/>
                      </a:lnTo>
                      <a:lnTo>
                        <a:pt x="221" y="139"/>
                      </a:lnTo>
                      <a:lnTo>
                        <a:pt x="227" y="142"/>
                      </a:lnTo>
                      <a:lnTo>
                        <a:pt x="231" y="144"/>
                      </a:lnTo>
                    </a:path>
                  </a:pathLst>
                </a:custGeom>
                <a:solidFill>
                  <a:srgbClr val="E498B1"/>
                </a:solidFill>
                <a:ln w="12700" cap="rnd">
                  <a:solidFill>
                    <a:srgbClr val="CD2417"/>
                  </a:solidFill>
                  <a:round/>
                  <a:headEnd/>
                  <a:tailEnd/>
                </a:ln>
              </p:spPr>
              <p:txBody>
                <a:bodyPr/>
                <a:lstStyle/>
                <a:p>
                  <a:endParaRPr lang="en-US"/>
                </a:p>
              </p:txBody>
            </p:sp>
            <p:sp>
              <p:nvSpPr>
                <p:cNvPr id="84892" name="Freeform 924"/>
                <p:cNvSpPr>
                  <a:spLocks noChangeAspect="1"/>
                </p:cNvSpPr>
                <p:nvPr/>
              </p:nvSpPr>
              <p:spPr bwMode="auto">
                <a:xfrm>
                  <a:off x="1375" y="1597"/>
                  <a:ext cx="66" cy="37"/>
                </a:xfrm>
                <a:custGeom>
                  <a:avLst/>
                  <a:gdLst>
                    <a:gd name="T0" fmla="*/ 57 w 66"/>
                    <a:gd name="T1" fmla="*/ 36 h 37"/>
                    <a:gd name="T2" fmla="*/ 57 w 66"/>
                    <a:gd name="T3" fmla="*/ 35 h 37"/>
                    <a:gd name="T4" fmla="*/ 56 w 66"/>
                    <a:gd name="T5" fmla="*/ 34 h 37"/>
                    <a:gd name="T6" fmla="*/ 56 w 66"/>
                    <a:gd name="T7" fmla="*/ 32 h 37"/>
                    <a:gd name="T8" fmla="*/ 56 w 66"/>
                    <a:gd name="T9" fmla="*/ 30 h 37"/>
                    <a:gd name="T10" fmla="*/ 56 w 66"/>
                    <a:gd name="T11" fmla="*/ 27 h 37"/>
                    <a:gd name="T12" fmla="*/ 56 w 66"/>
                    <a:gd name="T13" fmla="*/ 27 h 37"/>
                    <a:gd name="T14" fmla="*/ 58 w 66"/>
                    <a:gd name="T15" fmla="*/ 25 h 37"/>
                    <a:gd name="T16" fmla="*/ 59 w 66"/>
                    <a:gd name="T17" fmla="*/ 23 h 37"/>
                    <a:gd name="T18" fmla="*/ 62 w 66"/>
                    <a:gd name="T19" fmla="*/ 22 h 37"/>
                    <a:gd name="T20" fmla="*/ 65 w 66"/>
                    <a:gd name="T21" fmla="*/ 20 h 37"/>
                    <a:gd name="T22" fmla="*/ 65 w 66"/>
                    <a:gd name="T23" fmla="*/ 20 h 37"/>
                    <a:gd name="T24" fmla="*/ 64 w 66"/>
                    <a:gd name="T25" fmla="*/ 20 h 37"/>
                    <a:gd name="T26" fmla="*/ 62 w 66"/>
                    <a:gd name="T27" fmla="*/ 20 h 37"/>
                    <a:gd name="T28" fmla="*/ 59 w 66"/>
                    <a:gd name="T29" fmla="*/ 19 h 37"/>
                    <a:gd name="T30" fmla="*/ 56 w 66"/>
                    <a:gd name="T31" fmla="*/ 18 h 37"/>
                    <a:gd name="T32" fmla="*/ 52 w 66"/>
                    <a:gd name="T33" fmla="*/ 18 h 37"/>
                    <a:gd name="T34" fmla="*/ 48 w 66"/>
                    <a:gd name="T35" fmla="*/ 17 h 37"/>
                    <a:gd name="T36" fmla="*/ 43 w 66"/>
                    <a:gd name="T37" fmla="*/ 16 h 37"/>
                    <a:gd name="T38" fmla="*/ 40 w 66"/>
                    <a:gd name="T39" fmla="*/ 14 h 37"/>
                    <a:gd name="T40" fmla="*/ 36 w 66"/>
                    <a:gd name="T41" fmla="*/ 14 h 37"/>
                    <a:gd name="T42" fmla="*/ 32 w 66"/>
                    <a:gd name="T43" fmla="*/ 12 h 37"/>
                    <a:gd name="T44" fmla="*/ 32 w 66"/>
                    <a:gd name="T45" fmla="*/ 12 h 37"/>
                    <a:gd name="T46" fmla="*/ 30 w 66"/>
                    <a:gd name="T47" fmla="*/ 11 h 37"/>
                    <a:gd name="T48" fmla="*/ 25 w 66"/>
                    <a:gd name="T49" fmla="*/ 10 h 37"/>
                    <a:gd name="T50" fmla="*/ 22 w 66"/>
                    <a:gd name="T51" fmla="*/ 9 h 37"/>
                    <a:gd name="T52" fmla="*/ 16 w 66"/>
                    <a:gd name="T53" fmla="*/ 7 h 37"/>
                    <a:gd name="T54" fmla="*/ 13 w 66"/>
                    <a:gd name="T55" fmla="*/ 5 h 37"/>
                    <a:gd name="T56" fmla="*/ 8 w 66"/>
                    <a:gd name="T57" fmla="*/ 3 h 37"/>
                    <a:gd name="T58" fmla="*/ 6 w 66"/>
                    <a:gd name="T59" fmla="*/ 2 h 37"/>
                    <a:gd name="T60" fmla="*/ 3 w 66"/>
                    <a:gd name="T61" fmla="*/ 1 h 37"/>
                    <a:gd name="T62" fmla="*/ 0 w 66"/>
                    <a:gd name="T63" fmla="*/ 0 h 37"/>
                    <a:gd name="T64" fmla="*/ 0 w 66"/>
                    <a:gd name="T65" fmla="*/ 0 h 37"/>
                    <a:gd name="T66" fmla="*/ 0 w 66"/>
                    <a:gd name="T67" fmla="*/ 0 h 37"/>
                    <a:gd name="T68" fmla="*/ 1 w 66"/>
                    <a:gd name="T69" fmla="*/ 0 h 37"/>
                    <a:gd name="T70" fmla="*/ 4 w 66"/>
                    <a:gd name="T71" fmla="*/ 2 h 37"/>
                    <a:gd name="T72" fmla="*/ 8 w 66"/>
                    <a:gd name="T73" fmla="*/ 4 h 37"/>
                    <a:gd name="T74" fmla="*/ 14 w 66"/>
                    <a:gd name="T75" fmla="*/ 7 h 37"/>
                    <a:gd name="T76" fmla="*/ 20 w 66"/>
                    <a:gd name="T77" fmla="*/ 10 h 37"/>
                    <a:gd name="T78" fmla="*/ 26 w 66"/>
                    <a:gd name="T79" fmla="*/ 13 h 37"/>
                    <a:gd name="T80" fmla="*/ 33 w 66"/>
                    <a:gd name="T81" fmla="*/ 17 h 37"/>
                    <a:gd name="T82" fmla="*/ 39 w 66"/>
                    <a:gd name="T83" fmla="*/ 19 h 37"/>
                    <a:gd name="T84" fmla="*/ 43 w 66"/>
                    <a:gd name="T85" fmla="*/ 22 h 37"/>
                    <a:gd name="T86" fmla="*/ 47 w 66"/>
                    <a:gd name="T87" fmla="*/ 25 h 37"/>
                    <a:gd name="T88" fmla="*/ 47 w 66"/>
                    <a:gd name="T89" fmla="*/ 25 h 37"/>
                    <a:gd name="T90" fmla="*/ 48 w 66"/>
                    <a:gd name="T91" fmla="*/ 27 h 37"/>
                    <a:gd name="T92" fmla="*/ 50 w 66"/>
                    <a:gd name="T93" fmla="*/ 27 h 37"/>
                    <a:gd name="T94" fmla="*/ 53 w 66"/>
                    <a:gd name="T95" fmla="*/ 30 h 37"/>
                    <a:gd name="T96" fmla="*/ 54 w 66"/>
                    <a:gd name="T97" fmla="*/ 31 h 37"/>
                    <a:gd name="T98" fmla="*/ 56 w 66"/>
                    <a:gd name="T99" fmla="*/ 33 h 37"/>
                    <a:gd name="T100" fmla="*/ 56 w 66"/>
                    <a:gd name="T101" fmla="*/ 34 h 37"/>
                    <a:gd name="T102" fmla="*/ 56 w 66"/>
                    <a:gd name="T103" fmla="*/ 35 h 37"/>
                    <a:gd name="T104" fmla="*/ 57 w 66"/>
                    <a:gd name="T105" fmla="*/ 36 h 37"/>
                    <a:gd name="T106" fmla="*/ 57 w 66"/>
                    <a:gd name="T107" fmla="*/ 36 h 37"/>
                    <a:gd name="T108" fmla="*/ 57 w 66"/>
                    <a:gd name="T109" fmla="*/ 36 h 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
                    <a:gd name="T166" fmla="*/ 0 h 37"/>
                    <a:gd name="T167" fmla="*/ 66 w 66"/>
                    <a:gd name="T168" fmla="*/ 37 h 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 h="37">
                      <a:moveTo>
                        <a:pt x="57" y="36"/>
                      </a:moveTo>
                      <a:lnTo>
                        <a:pt x="57" y="35"/>
                      </a:lnTo>
                      <a:lnTo>
                        <a:pt x="56" y="34"/>
                      </a:lnTo>
                      <a:lnTo>
                        <a:pt x="56" y="32"/>
                      </a:lnTo>
                      <a:lnTo>
                        <a:pt x="56" y="30"/>
                      </a:lnTo>
                      <a:lnTo>
                        <a:pt x="56" y="27"/>
                      </a:lnTo>
                      <a:lnTo>
                        <a:pt x="58" y="25"/>
                      </a:lnTo>
                      <a:lnTo>
                        <a:pt x="59" y="23"/>
                      </a:lnTo>
                      <a:lnTo>
                        <a:pt x="62" y="22"/>
                      </a:lnTo>
                      <a:lnTo>
                        <a:pt x="65" y="20"/>
                      </a:lnTo>
                      <a:lnTo>
                        <a:pt x="64" y="20"/>
                      </a:lnTo>
                      <a:lnTo>
                        <a:pt x="62" y="20"/>
                      </a:lnTo>
                      <a:lnTo>
                        <a:pt x="59" y="19"/>
                      </a:lnTo>
                      <a:lnTo>
                        <a:pt x="56" y="18"/>
                      </a:lnTo>
                      <a:lnTo>
                        <a:pt x="52" y="18"/>
                      </a:lnTo>
                      <a:lnTo>
                        <a:pt x="48" y="17"/>
                      </a:lnTo>
                      <a:lnTo>
                        <a:pt x="43" y="16"/>
                      </a:lnTo>
                      <a:lnTo>
                        <a:pt x="40" y="14"/>
                      </a:lnTo>
                      <a:lnTo>
                        <a:pt x="36" y="14"/>
                      </a:lnTo>
                      <a:lnTo>
                        <a:pt x="32" y="12"/>
                      </a:lnTo>
                      <a:lnTo>
                        <a:pt x="30" y="11"/>
                      </a:lnTo>
                      <a:lnTo>
                        <a:pt x="25" y="10"/>
                      </a:lnTo>
                      <a:lnTo>
                        <a:pt x="22" y="9"/>
                      </a:lnTo>
                      <a:lnTo>
                        <a:pt x="16" y="7"/>
                      </a:lnTo>
                      <a:lnTo>
                        <a:pt x="13" y="5"/>
                      </a:lnTo>
                      <a:lnTo>
                        <a:pt x="8" y="3"/>
                      </a:lnTo>
                      <a:lnTo>
                        <a:pt x="6" y="2"/>
                      </a:lnTo>
                      <a:lnTo>
                        <a:pt x="3" y="1"/>
                      </a:lnTo>
                      <a:lnTo>
                        <a:pt x="0" y="0"/>
                      </a:lnTo>
                      <a:lnTo>
                        <a:pt x="1" y="0"/>
                      </a:lnTo>
                      <a:lnTo>
                        <a:pt x="4" y="2"/>
                      </a:lnTo>
                      <a:lnTo>
                        <a:pt x="8" y="4"/>
                      </a:lnTo>
                      <a:lnTo>
                        <a:pt x="14" y="7"/>
                      </a:lnTo>
                      <a:lnTo>
                        <a:pt x="20" y="10"/>
                      </a:lnTo>
                      <a:lnTo>
                        <a:pt x="26" y="13"/>
                      </a:lnTo>
                      <a:lnTo>
                        <a:pt x="33" y="17"/>
                      </a:lnTo>
                      <a:lnTo>
                        <a:pt x="39" y="19"/>
                      </a:lnTo>
                      <a:lnTo>
                        <a:pt x="43" y="22"/>
                      </a:lnTo>
                      <a:lnTo>
                        <a:pt x="47" y="25"/>
                      </a:lnTo>
                      <a:lnTo>
                        <a:pt x="48" y="27"/>
                      </a:lnTo>
                      <a:lnTo>
                        <a:pt x="50" y="27"/>
                      </a:lnTo>
                      <a:lnTo>
                        <a:pt x="53" y="30"/>
                      </a:lnTo>
                      <a:lnTo>
                        <a:pt x="54" y="31"/>
                      </a:lnTo>
                      <a:lnTo>
                        <a:pt x="56" y="33"/>
                      </a:lnTo>
                      <a:lnTo>
                        <a:pt x="56" y="34"/>
                      </a:lnTo>
                      <a:lnTo>
                        <a:pt x="56" y="35"/>
                      </a:lnTo>
                      <a:lnTo>
                        <a:pt x="57" y="36"/>
                      </a:lnTo>
                    </a:path>
                  </a:pathLst>
                </a:custGeom>
                <a:solidFill>
                  <a:srgbClr val="B1327E"/>
                </a:solidFill>
                <a:ln w="12700" cap="rnd">
                  <a:solidFill>
                    <a:srgbClr val="B20F21"/>
                  </a:solidFill>
                  <a:round/>
                  <a:headEnd/>
                  <a:tailEnd/>
                </a:ln>
              </p:spPr>
              <p:txBody>
                <a:bodyPr/>
                <a:lstStyle/>
                <a:p>
                  <a:endParaRPr lang="en-US"/>
                </a:p>
              </p:txBody>
            </p:sp>
            <p:sp>
              <p:nvSpPr>
                <p:cNvPr id="84893" name="Freeform 925"/>
                <p:cNvSpPr>
                  <a:spLocks noChangeAspect="1"/>
                </p:cNvSpPr>
                <p:nvPr/>
              </p:nvSpPr>
              <p:spPr bwMode="auto">
                <a:xfrm>
                  <a:off x="1222" y="1502"/>
                  <a:ext cx="140" cy="92"/>
                </a:xfrm>
                <a:custGeom>
                  <a:avLst/>
                  <a:gdLst>
                    <a:gd name="T0" fmla="*/ 138 w 140"/>
                    <a:gd name="T1" fmla="*/ 91 h 92"/>
                    <a:gd name="T2" fmla="*/ 131 w 140"/>
                    <a:gd name="T3" fmla="*/ 89 h 92"/>
                    <a:gd name="T4" fmla="*/ 120 w 140"/>
                    <a:gd name="T5" fmla="*/ 84 h 92"/>
                    <a:gd name="T6" fmla="*/ 109 w 140"/>
                    <a:gd name="T7" fmla="*/ 79 h 92"/>
                    <a:gd name="T8" fmla="*/ 97 w 140"/>
                    <a:gd name="T9" fmla="*/ 73 h 92"/>
                    <a:gd name="T10" fmla="*/ 92 w 140"/>
                    <a:gd name="T11" fmla="*/ 70 h 92"/>
                    <a:gd name="T12" fmla="*/ 85 w 140"/>
                    <a:gd name="T13" fmla="*/ 63 h 92"/>
                    <a:gd name="T14" fmla="*/ 79 w 140"/>
                    <a:gd name="T15" fmla="*/ 54 h 92"/>
                    <a:gd name="T16" fmla="*/ 74 w 140"/>
                    <a:gd name="T17" fmla="*/ 44 h 92"/>
                    <a:gd name="T18" fmla="*/ 74 w 140"/>
                    <a:gd name="T19" fmla="*/ 33 h 92"/>
                    <a:gd name="T20" fmla="*/ 75 w 140"/>
                    <a:gd name="T21" fmla="*/ 24 h 92"/>
                    <a:gd name="T22" fmla="*/ 74 w 140"/>
                    <a:gd name="T23" fmla="*/ 24 h 92"/>
                    <a:gd name="T24" fmla="*/ 67 w 140"/>
                    <a:gd name="T25" fmla="*/ 25 h 92"/>
                    <a:gd name="T26" fmla="*/ 55 w 140"/>
                    <a:gd name="T27" fmla="*/ 26 h 92"/>
                    <a:gd name="T28" fmla="*/ 35 w 140"/>
                    <a:gd name="T29" fmla="*/ 20 h 92"/>
                    <a:gd name="T30" fmla="*/ 12 w 140"/>
                    <a:gd name="T31" fmla="*/ 9 h 92"/>
                    <a:gd name="T32" fmla="*/ 0 w 140"/>
                    <a:gd name="T33" fmla="*/ 0 h 92"/>
                    <a:gd name="T34" fmla="*/ 4 w 140"/>
                    <a:gd name="T35" fmla="*/ 3 h 92"/>
                    <a:gd name="T36" fmla="*/ 16 w 140"/>
                    <a:gd name="T37" fmla="*/ 13 h 92"/>
                    <a:gd name="T38" fmla="*/ 32 w 140"/>
                    <a:gd name="T39" fmla="*/ 23 h 92"/>
                    <a:gd name="T40" fmla="*/ 52 w 140"/>
                    <a:gd name="T41" fmla="*/ 29 h 92"/>
                    <a:gd name="T42" fmla="*/ 72 w 140"/>
                    <a:gd name="T43" fmla="*/ 27 h 92"/>
                    <a:gd name="T44" fmla="*/ 72 w 140"/>
                    <a:gd name="T45" fmla="*/ 27 h 92"/>
                    <a:gd name="T46" fmla="*/ 72 w 140"/>
                    <a:gd name="T47" fmla="*/ 33 h 92"/>
                    <a:gd name="T48" fmla="*/ 72 w 140"/>
                    <a:gd name="T49" fmla="*/ 43 h 92"/>
                    <a:gd name="T50" fmla="*/ 74 w 140"/>
                    <a:gd name="T51" fmla="*/ 54 h 92"/>
                    <a:gd name="T52" fmla="*/ 78 w 140"/>
                    <a:gd name="T53" fmla="*/ 64 h 92"/>
                    <a:gd name="T54" fmla="*/ 82 w 140"/>
                    <a:gd name="T55" fmla="*/ 69 h 92"/>
                    <a:gd name="T56" fmla="*/ 88 w 140"/>
                    <a:gd name="T57" fmla="*/ 74 h 92"/>
                    <a:gd name="T58" fmla="*/ 97 w 140"/>
                    <a:gd name="T59" fmla="*/ 79 h 92"/>
                    <a:gd name="T60" fmla="*/ 109 w 140"/>
                    <a:gd name="T61" fmla="*/ 83 h 92"/>
                    <a:gd name="T62" fmla="*/ 122 w 140"/>
                    <a:gd name="T63" fmla="*/ 87 h 92"/>
                    <a:gd name="T64" fmla="*/ 139 w 140"/>
                    <a:gd name="T65" fmla="*/ 91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92"/>
                    <a:gd name="T101" fmla="*/ 140 w 140"/>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92">
                      <a:moveTo>
                        <a:pt x="139" y="91"/>
                      </a:moveTo>
                      <a:lnTo>
                        <a:pt x="138" y="91"/>
                      </a:lnTo>
                      <a:lnTo>
                        <a:pt x="135" y="90"/>
                      </a:lnTo>
                      <a:lnTo>
                        <a:pt x="131" y="89"/>
                      </a:lnTo>
                      <a:lnTo>
                        <a:pt x="126" y="86"/>
                      </a:lnTo>
                      <a:lnTo>
                        <a:pt x="120" y="84"/>
                      </a:lnTo>
                      <a:lnTo>
                        <a:pt x="114" y="81"/>
                      </a:lnTo>
                      <a:lnTo>
                        <a:pt x="109" y="79"/>
                      </a:lnTo>
                      <a:lnTo>
                        <a:pt x="102" y="76"/>
                      </a:lnTo>
                      <a:lnTo>
                        <a:pt x="97" y="73"/>
                      </a:lnTo>
                      <a:lnTo>
                        <a:pt x="92" y="70"/>
                      </a:lnTo>
                      <a:lnTo>
                        <a:pt x="89" y="67"/>
                      </a:lnTo>
                      <a:lnTo>
                        <a:pt x="85" y="63"/>
                      </a:lnTo>
                      <a:lnTo>
                        <a:pt x="83" y="59"/>
                      </a:lnTo>
                      <a:lnTo>
                        <a:pt x="79" y="54"/>
                      </a:lnTo>
                      <a:lnTo>
                        <a:pt x="77" y="49"/>
                      </a:lnTo>
                      <a:lnTo>
                        <a:pt x="74" y="44"/>
                      </a:lnTo>
                      <a:lnTo>
                        <a:pt x="74" y="38"/>
                      </a:lnTo>
                      <a:lnTo>
                        <a:pt x="74" y="33"/>
                      </a:lnTo>
                      <a:lnTo>
                        <a:pt x="74" y="28"/>
                      </a:lnTo>
                      <a:lnTo>
                        <a:pt x="75" y="24"/>
                      </a:lnTo>
                      <a:lnTo>
                        <a:pt x="74" y="24"/>
                      </a:lnTo>
                      <a:lnTo>
                        <a:pt x="72" y="24"/>
                      </a:lnTo>
                      <a:lnTo>
                        <a:pt x="67" y="25"/>
                      </a:lnTo>
                      <a:lnTo>
                        <a:pt x="61" y="26"/>
                      </a:lnTo>
                      <a:lnTo>
                        <a:pt x="55" y="26"/>
                      </a:lnTo>
                      <a:lnTo>
                        <a:pt x="46" y="24"/>
                      </a:lnTo>
                      <a:lnTo>
                        <a:pt x="35" y="20"/>
                      </a:lnTo>
                      <a:lnTo>
                        <a:pt x="24" y="16"/>
                      </a:lnTo>
                      <a:lnTo>
                        <a:pt x="12" y="9"/>
                      </a:lnTo>
                      <a:lnTo>
                        <a:pt x="0" y="0"/>
                      </a:lnTo>
                      <a:lnTo>
                        <a:pt x="4" y="3"/>
                      </a:lnTo>
                      <a:lnTo>
                        <a:pt x="9" y="8"/>
                      </a:lnTo>
                      <a:lnTo>
                        <a:pt x="16" y="13"/>
                      </a:lnTo>
                      <a:lnTo>
                        <a:pt x="23" y="18"/>
                      </a:lnTo>
                      <a:lnTo>
                        <a:pt x="32" y="23"/>
                      </a:lnTo>
                      <a:lnTo>
                        <a:pt x="42" y="27"/>
                      </a:lnTo>
                      <a:lnTo>
                        <a:pt x="52" y="29"/>
                      </a:lnTo>
                      <a:lnTo>
                        <a:pt x="63" y="29"/>
                      </a:lnTo>
                      <a:lnTo>
                        <a:pt x="72" y="27"/>
                      </a:lnTo>
                      <a:lnTo>
                        <a:pt x="72" y="29"/>
                      </a:lnTo>
                      <a:lnTo>
                        <a:pt x="72" y="33"/>
                      </a:lnTo>
                      <a:lnTo>
                        <a:pt x="72" y="37"/>
                      </a:lnTo>
                      <a:lnTo>
                        <a:pt x="72" y="43"/>
                      </a:lnTo>
                      <a:lnTo>
                        <a:pt x="73" y="48"/>
                      </a:lnTo>
                      <a:lnTo>
                        <a:pt x="74" y="54"/>
                      </a:lnTo>
                      <a:lnTo>
                        <a:pt x="75" y="59"/>
                      </a:lnTo>
                      <a:lnTo>
                        <a:pt x="78" y="64"/>
                      </a:lnTo>
                      <a:lnTo>
                        <a:pt x="82" y="69"/>
                      </a:lnTo>
                      <a:lnTo>
                        <a:pt x="84" y="72"/>
                      </a:lnTo>
                      <a:lnTo>
                        <a:pt x="88" y="74"/>
                      </a:lnTo>
                      <a:lnTo>
                        <a:pt x="92" y="76"/>
                      </a:lnTo>
                      <a:lnTo>
                        <a:pt x="97" y="79"/>
                      </a:lnTo>
                      <a:lnTo>
                        <a:pt x="102" y="81"/>
                      </a:lnTo>
                      <a:lnTo>
                        <a:pt x="109" y="83"/>
                      </a:lnTo>
                      <a:lnTo>
                        <a:pt x="115" y="85"/>
                      </a:lnTo>
                      <a:lnTo>
                        <a:pt x="122" y="87"/>
                      </a:lnTo>
                      <a:lnTo>
                        <a:pt x="130" y="89"/>
                      </a:lnTo>
                      <a:lnTo>
                        <a:pt x="139" y="91"/>
                      </a:lnTo>
                    </a:path>
                  </a:pathLst>
                </a:custGeom>
                <a:solidFill>
                  <a:srgbClr val="B1327E"/>
                </a:solidFill>
                <a:ln w="12700" cap="rnd">
                  <a:solidFill>
                    <a:srgbClr val="B20F21"/>
                  </a:solidFill>
                  <a:round/>
                  <a:headEnd/>
                  <a:tailEnd/>
                </a:ln>
              </p:spPr>
              <p:txBody>
                <a:bodyPr/>
                <a:lstStyle/>
                <a:p>
                  <a:endParaRPr lang="en-US"/>
                </a:p>
              </p:txBody>
            </p:sp>
            <p:sp>
              <p:nvSpPr>
                <p:cNvPr id="84894" name="Freeform 926"/>
                <p:cNvSpPr>
                  <a:spLocks noChangeAspect="1"/>
                </p:cNvSpPr>
                <p:nvPr/>
              </p:nvSpPr>
              <p:spPr bwMode="auto">
                <a:xfrm>
                  <a:off x="710" y="1901"/>
                  <a:ext cx="54" cy="47"/>
                </a:xfrm>
                <a:custGeom>
                  <a:avLst/>
                  <a:gdLst>
                    <a:gd name="T0" fmla="*/ 5 w 54"/>
                    <a:gd name="T1" fmla="*/ 11 h 47"/>
                    <a:gd name="T2" fmla="*/ 12 w 54"/>
                    <a:gd name="T3" fmla="*/ 6 h 47"/>
                    <a:gd name="T4" fmla="*/ 18 w 54"/>
                    <a:gd name="T5" fmla="*/ 2 h 47"/>
                    <a:gd name="T6" fmla="*/ 23 w 54"/>
                    <a:gd name="T7" fmla="*/ 0 h 47"/>
                    <a:gd name="T8" fmla="*/ 28 w 54"/>
                    <a:gd name="T9" fmla="*/ 0 h 47"/>
                    <a:gd name="T10" fmla="*/ 31 w 54"/>
                    <a:gd name="T11" fmla="*/ 0 h 47"/>
                    <a:gd name="T12" fmla="*/ 35 w 54"/>
                    <a:gd name="T13" fmla="*/ 3 h 47"/>
                    <a:gd name="T14" fmla="*/ 39 w 54"/>
                    <a:gd name="T15" fmla="*/ 7 h 47"/>
                    <a:gd name="T16" fmla="*/ 43 w 54"/>
                    <a:gd name="T17" fmla="*/ 12 h 47"/>
                    <a:gd name="T18" fmla="*/ 48 w 54"/>
                    <a:gd name="T19" fmla="*/ 18 h 47"/>
                    <a:gd name="T20" fmla="*/ 53 w 54"/>
                    <a:gd name="T21" fmla="*/ 27 h 47"/>
                    <a:gd name="T22" fmla="*/ 53 w 54"/>
                    <a:gd name="T23" fmla="*/ 27 h 47"/>
                    <a:gd name="T24" fmla="*/ 44 w 54"/>
                    <a:gd name="T25" fmla="*/ 25 h 47"/>
                    <a:gd name="T26" fmla="*/ 36 w 54"/>
                    <a:gd name="T27" fmla="*/ 23 h 47"/>
                    <a:gd name="T28" fmla="*/ 31 w 54"/>
                    <a:gd name="T29" fmla="*/ 22 h 47"/>
                    <a:gd name="T30" fmla="*/ 26 w 54"/>
                    <a:gd name="T31" fmla="*/ 20 h 47"/>
                    <a:gd name="T32" fmla="*/ 20 w 54"/>
                    <a:gd name="T33" fmla="*/ 20 h 47"/>
                    <a:gd name="T34" fmla="*/ 17 w 54"/>
                    <a:gd name="T35" fmla="*/ 21 h 47"/>
                    <a:gd name="T36" fmla="*/ 12 w 54"/>
                    <a:gd name="T37" fmla="*/ 24 h 47"/>
                    <a:gd name="T38" fmla="*/ 8 w 54"/>
                    <a:gd name="T39" fmla="*/ 28 h 47"/>
                    <a:gd name="T40" fmla="*/ 4 w 54"/>
                    <a:gd name="T41" fmla="*/ 36 h 47"/>
                    <a:gd name="T42" fmla="*/ 0 w 54"/>
                    <a:gd name="T43" fmla="*/ 46 h 47"/>
                    <a:gd name="T44" fmla="*/ 5 w 54"/>
                    <a:gd name="T45" fmla="*/ 11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7"/>
                    <a:gd name="T71" fmla="*/ 54 w 54"/>
                    <a:gd name="T72" fmla="*/ 47 h 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7">
                      <a:moveTo>
                        <a:pt x="5" y="11"/>
                      </a:moveTo>
                      <a:lnTo>
                        <a:pt x="12" y="6"/>
                      </a:lnTo>
                      <a:lnTo>
                        <a:pt x="18" y="2"/>
                      </a:lnTo>
                      <a:lnTo>
                        <a:pt x="23" y="0"/>
                      </a:lnTo>
                      <a:lnTo>
                        <a:pt x="28" y="0"/>
                      </a:lnTo>
                      <a:lnTo>
                        <a:pt x="31" y="0"/>
                      </a:lnTo>
                      <a:lnTo>
                        <a:pt x="35" y="3"/>
                      </a:lnTo>
                      <a:lnTo>
                        <a:pt x="39" y="7"/>
                      </a:lnTo>
                      <a:lnTo>
                        <a:pt x="43" y="12"/>
                      </a:lnTo>
                      <a:lnTo>
                        <a:pt x="48" y="18"/>
                      </a:lnTo>
                      <a:lnTo>
                        <a:pt x="53" y="27"/>
                      </a:lnTo>
                      <a:lnTo>
                        <a:pt x="44" y="25"/>
                      </a:lnTo>
                      <a:lnTo>
                        <a:pt x="36" y="23"/>
                      </a:lnTo>
                      <a:lnTo>
                        <a:pt x="31" y="22"/>
                      </a:lnTo>
                      <a:lnTo>
                        <a:pt x="26" y="20"/>
                      </a:lnTo>
                      <a:lnTo>
                        <a:pt x="20" y="20"/>
                      </a:lnTo>
                      <a:lnTo>
                        <a:pt x="17" y="21"/>
                      </a:lnTo>
                      <a:lnTo>
                        <a:pt x="12" y="24"/>
                      </a:lnTo>
                      <a:lnTo>
                        <a:pt x="8" y="28"/>
                      </a:lnTo>
                      <a:lnTo>
                        <a:pt x="4" y="36"/>
                      </a:lnTo>
                      <a:lnTo>
                        <a:pt x="0" y="46"/>
                      </a:lnTo>
                      <a:lnTo>
                        <a:pt x="5" y="11"/>
                      </a:lnTo>
                    </a:path>
                  </a:pathLst>
                </a:custGeom>
                <a:solidFill>
                  <a:srgbClr val="FFFFFF"/>
                </a:solidFill>
                <a:ln w="12700" cap="rnd">
                  <a:solidFill>
                    <a:srgbClr val="000000"/>
                  </a:solidFill>
                  <a:round/>
                  <a:headEnd/>
                  <a:tailEnd/>
                </a:ln>
              </p:spPr>
              <p:txBody>
                <a:bodyPr/>
                <a:lstStyle/>
                <a:p>
                  <a:endParaRPr lang="en-US"/>
                </a:p>
              </p:txBody>
            </p:sp>
            <p:sp>
              <p:nvSpPr>
                <p:cNvPr id="84895" name="Freeform 927"/>
                <p:cNvSpPr>
                  <a:spLocks noChangeAspect="1"/>
                </p:cNvSpPr>
                <p:nvPr/>
              </p:nvSpPr>
              <p:spPr bwMode="auto">
                <a:xfrm>
                  <a:off x="1338" y="1683"/>
                  <a:ext cx="41" cy="55"/>
                </a:xfrm>
                <a:custGeom>
                  <a:avLst/>
                  <a:gdLst>
                    <a:gd name="T0" fmla="*/ 2 w 41"/>
                    <a:gd name="T1" fmla="*/ 34 h 55"/>
                    <a:gd name="T2" fmla="*/ 0 w 41"/>
                    <a:gd name="T3" fmla="*/ 36 h 55"/>
                    <a:gd name="T4" fmla="*/ 0 w 41"/>
                    <a:gd name="T5" fmla="*/ 39 h 55"/>
                    <a:gd name="T6" fmla="*/ 0 w 41"/>
                    <a:gd name="T7" fmla="*/ 41 h 55"/>
                    <a:gd name="T8" fmla="*/ 0 w 41"/>
                    <a:gd name="T9" fmla="*/ 42 h 55"/>
                    <a:gd name="T10" fmla="*/ 1 w 41"/>
                    <a:gd name="T11" fmla="*/ 43 h 55"/>
                    <a:gd name="T12" fmla="*/ 2 w 41"/>
                    <a:gd name="T13" fmla="*/ 44 h 55"/>
                    <a:gd name="T14" fmla="*/ 4 w 41"/>
                    <a:gd name="T15" fmla="*/ 46 h 55"/>
                    <a:gd name="T16" fmla="*/ 6 w 41"/>
                    <a:gd name="T17" fmla="*/ 47 h 55"/>
                    <a:gd name="T18" fmla="*/ 8 w 41"/>
                    <a:gd name="T19" fmla="*/ 48 h 55"/>
                    <a:gd name="T20" fmla="*/ 8 w 41"/>
                    <a:gd name="T21" fmla="*/ 50 h 55"/>
                    <a:gd name="T22" fmla="*/ 8 w 41"/>
                    <a:gd name="T23" fmla="*/ 50 h 55"/>
                    <a:gd name="T24" fmla="*/ 11 w 41"/>
                    <a:gd name="T25" fmla="*/ 51 h 55"/>
                    <a:gd name="T26" fmla="*/ 15 w 41"/>
                    <a:gd name="T27" fmla="*/ 52 h 55"/>
                    <a:gd name="T28" fmla="*/ 17 w 41"/>
                    <a:gd name="T29" fmla="*/ 53 h 55"/>
                    <a:gd name="T30" fmla="*/ 21 w 41"/>
                    <a:gd name="T31" fmla="*/ 54 h 55"/>
                    <a:gd name="T32" fmla="*/ 24 w 41"/>
                    <a:gd name="T33" fmla="*/ 54 h 55"/>
                    <a:gd name="T34" fmla="*/ 27 w 41"/>
                    <a:gd name="T35" fmla="*/ 54 h 55"/>
                    <a:gd name="T36" fmla="*/ 30 w 41"/>
                    <a:gd name="T37" fmla="*/ 54 h 55"/>
                    <a:gd name="T38" fmla="*/ 33 w 41"/>
                    <a:gd name="T39" fmla="*/ 54 h 55"/>
                    <a:gd name="T40" fmla="*/ 36 w 41"/>
                    <a:gd name="T41" fmla="*/ 53 h 55"/>
                    <a:gd name="T42" fmla="*/ 39 w 41"/>
                    <a:gd name="T43" fmla="*/ 51 h 55"/>
                    <a:gd name="T44" fmla="*/ 39 w 41"/>
                    <a:gd name="T45" fmla="*/ 51 h 55"/>
                    <a:gd name="T46" fmla="*/ 40 w 41"/>
                    <a:gd name="T47" fmla="*/ 51 h 55"/>
                    <a:gd name="T48" fmla="*/ 40 w 41"/>
                    <a:gd name="T49" fmla="*/ 51 h 55"/>
                    <a:gd name="T50" fmla="*/ 40 w 41"/>
                    <a:gd name="T51" fmla="*/ 50 h 55"/>
                    <a:gd name="T52" fmla="*/ 40 w 41"/>
                    <a:gd name="T53" fmla="*/ 48 h 55"/>
                    <a:gd name="T54" fmla="*/ 40 w 41"/>
                    <a:gd name="T55" fmla="*/ 47 h 55"/>
                    <a:gd name="T56" fmla="*/ 40 w 41"/>
                    <a:gd name="T57" fmla="*/ 46 h 55"/>
                    <a:gd name="T58" fmla="*/ 40 w 41"/>
                    <a:gd name="T59" fmla="*/ 45 h 55"/>
                    <a:gd name="T60" fmla="*/ 40 w 41"/>
                    <a:gd name="T61" fmla="*/ 44 h 55"/>
                    <a:gd name="T62" fmla="*/ 40 w 41"/>
                    <a:gd name="T63" fmla="*/ 44 h 55"/>
                    <a:gd name="T64" fmla="*/ 39 w 41"/>
                    <a:gd name="T65" fmla="*/ 44 h 55"/>
                    <a:gd name="T66" fmla="*/ 39 w 41"/>
                    <a:gd name="T67" fmla="*/ 44 h 55"/>
                    <a:gd name="T68" fmla="*/ 33 w 41"/>
                    <a:gd name="T69" fmla="*/ 42 h 55"/>
                    <a:gd name="T70" fmla="*/ 29 w 41"/>
                    <a:gd name="T71" fmla="*/ 39 h 55"/>
                    <a:gd name="T72" fmla="*/ 25 w 41"/>
                    <a:gd name="T73" fmla="*/ 34 h 55"/>
                    <a:gd name="T74" fmla="*/ 23 w 41"/>
                    <a:gd name="T75" fmla="*/ 30 h 55"/>
                    <a:gd name="T76" fmla="*/ 22 w 41"/>
                    <a:gd name="T77" fmla="*/ 24 h 55"/>
                    <a:gd name="T78" fmla="*/ 22 w 41"/>
                    <a:gd name="T79" fmla="*/ 20 h 55"/>
                    <a:gd name="T80" fmla="*/ 23 w 41"/>
                    <a:gd name="T81" fmla="*/ 14 h 55"/>
                    <a:gd name="T82" fmla="*/ 25 w 41"/>
                    <a:gd name="T83" fmla="*/ 10 h 55"/>
                    <a:gd name="T84" fmla="*/ 28 w 41"/>
                    <a:gd name="T85" fmla="*/ 4 h 55"/>
                    <a:gd name="T86" fmla="*/ 33 w 41"/>
                    <a:gd name="T87" fmla="*/ 0 h 55"/>
                    <a:gd name="T88" fmla="*/ 33 w 41"/>
                    <a:gd name="T89" fmla="*/ 0 h 55"/>
                    <a:gd name="T90" fmla="*/ 31 w 41"/>
                    <a:gd name="T91" fmla="*/ 0 h 55"/>
                    <a:gd name="T92" fmla="*/ 27 w 41"/>
                    <a:gd name="T93" fmla="*/ 1 h 55"/>
                    <a:gd name="T94" fmla="*/ 24 w 41"/>
                    <a:gd name="T95" fmla="*/ 2 h 55"/>
                    <a:gd name="T96" fmla="*/ 20 w 41"/>
                    <a:gd name="T97" fmla="*/ 4 h 55"/>
                    <a:gd name="T98" fmla="*/ 16 w 41"/>
                    <a:gd name="T99" fmla="*/ 5 h 55"/>
                    <a:gd name="T100" fmla="*/ 14 w 41"/>
                    <a:gd name="T101" fmla="*/ 7 h 55"/>
                    <a:gd name="T102" fmla="*/ 11 w 41"/>
                    <a:gd name="T103" fmla="*/ 10 h 55"/>
                    <a:gd name="T104" fmla="*/ 8 w 41"/>
                    <a:gd name="T105" fmla="*/ 11 h 55"/>
                    <a:gd name="T106" fmla="*/ 6 w 41"/>
                    <a:gd name="T107" fmla="*/ 14 h 55"/>
                    <a:gd name="T108" fmla="*/ 3 w 41"/>
                    <a:gd name="T109" fmla="*/ 17 h 55"/>
                    <a:gd name="T110" fmla="*/ 2 w 41"/>
                    <a:gd name="T111" fmla="*/ 34 h 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
                    <a:gd name="T169" fmla="*/ 0 h 55"/>
                    <a:gd name="T170" fmla="*/ 41 w 41"/>
                    <a:gd name="T171" fmla="*/ 55 h 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 h="55">
                      <a:moveTo>
                        <a:pt x="2" y="34"/>
                      </a:moveTo>
                      <a:lnTo>
                        <a:pt x="0" y="36"/>
                      </a:lnTo>
                      <a:lnTo>
                        <a:pt x="0" y="39"/>
                      </a:lnTo>
                      <a:lnTo>
                        <a:pt x="0" y="41"/>
                      </a:lnTo>
                      <a:lnTo>
                        <a:pt x="0" y="42"/>
                      </a:lnTo>
                      <a:lnTo>
                        <a:pt x="1" y="43"/>
                      </a:lnTo>
                      <a:lnTo>
                        <a:pt x="2" y="44"/>
                      </a:lnTo>
                      <a:lnTo>
                        <a:pt x="4" y="46"/>
                      </a:lnTo>
                      <a:lnTo>
                        <a:pt x="6" y="47"/>
                      </a:lnTo>
                      <a:lnTo>
                        <a:pt x="8" y="48"/>
                      </a:lnTo>
                      <a:lnTo>
                        <a:pt x="8" y="50"/>
                      </a:lnTo>
                      <a:lnTo>
                        <a:pt x="11" y="51"/>
                      </a:lnTo>
                      <a:lnTo>
                        <a:pt x="15" y="52"/>
                      </a:lnTo>
                      <a:lnTo>
                        <a:pt x="17" y="53"/>
                      </a:lnTo>
                      <a:lnTo>
                        <a:pt x="21" y="54"/>
                      </a:lnTo>
                      <a:lnTo>
                        <a:pt x="24" y="54"/>
                      </a:lnTo>
                      <a:lnTo>
                        <a:pt x="27" y="54"/>
                      </a:lnTo>
                      <a:lnTo>
                        <a:pt x="30" y="54"/>
                      </a:lnTo>
                      <a:lnTo>
                        <a:pt x="33" y="54"/>
                      </a:lnTo>
                      <a:lnTo>
                        <a:pt x="36" y="53"/>
                      </a:lnTo>
                      <a:lnTo>
                        <a:pt x="39" y="51"/>
                      </a:lnTo>
                      <a:lnTo>
                        <a:pt x="40" y="51"/>
                      </a:lnTo>
                      <a:lnTo>
                        <a:pt x="40" y="50"/>
                      </a:lnTo>
                      <a:lnTo>
                        <a:pt x="40" y="48"/>
                      </a:lnTo>
                      <a:lnTo>
                        <a:pt x="40" y="47"/>
                      </a:lnTo>
                      <a:lnTo>
                        <a:pt x="40" y="46"/>
                      </a:lnTo>
                      <a:lnTo>
                        <a:pt x="40" y="45"/>
                      </a:lnTo>
                      <a:lnTo>
                        <a:pt x="40" y="44"/>
                      </a:lnTo>
                      <a:lnTo>
                        <a:pt x="39" y="44"/>
                      </a:lnTo>
                      <a:lnTo>
                        <a:pt x="33" y="42"/>
                      </a:lnTo>
                      <a:lnTo>
                        <a:pt x="29" y="39"/>
                      </a:lnTo>
                      <a:lnTo>
                        <a:pt x="25" y="34"/>
                      </a:lnTo>
                      <a:lnTo>
                        <a:pt x="23" y="30"/>
                      </a:lnTo>
                      <a:lnTo>
                        <a:pt x="22" y="24"/>
                      </a:lnTo>
                      <a:lnTo>
                        <a:pt x="22" y="20"/>
                      </a:lnTo>
                      <a:lnTo>
                        <a:pt x="23" y="14"/>
                      </a:lnTo>
                      <a:lnTo>
                        <a:pt x="25" y="10"/>
                      </a:lnTo>
                      <a:lnTo>
                        <a:pt x="28" y="4"/>
                      </a:lnTo>
                      <a:lnTo>
                        <a:pt x="33" y="0"/>
                      </a:lnTo>
                      <a:lnTo>
                        <a:pt x="31" y="0"/>
                      </a:lnTo>
                      <a:lnTo>
                        <a:pt x="27" y="1"/>
                      </a:lnTo>
                      <a:lnTo>
                        <a:pt x="24" y="2"/>
                      </a:lnTo>
                      <a:lnTo>
                        <a:pt x="20" y="4"/>
                      </a:lnTo>
                      <a:lnTo>
                        <a:pt x="16" y="5"/>
                      </a:lnTo>
                      <a:lnTo>
                        <a:pt x="14" y="7"/>
                      </a:lnTo>
                      <a:lnTo>
                        <a:pt x="11" y="10"/>
                      </a:lnTo>
                      <a:lnTo>
                        <a:pt x="8" y="11"/>
                      </a:lnTo>
                      <a:lnTo>
                        <a:pt x="6" y="14"/>
                      </a:lnTo>
                      <a:lnTo>
                        <a:pt x="3" y="17"/>
                      </a:lnTo>
                      <a:lnTo>
                        <a:pt x="2" y="34"/>
                      </a:lnTo>
                    </a:path>
                  </a:pathLst>
                </a:custGeom>
                <a:solidFill>
                  <a:srgbClr val="CD2417"/>
                </a:solidFill>
                <a:ln w="9525" cap="rnd">
                  <a:noFill/>
                  <a:round/>
                  <a:headEnd/>
                  <a:tailEnd/>
                </a:ln>
              </p:spPr>
              <p:txBody>
                <a:bodyPr/>
                <a:lstStyle/>
                <a:p>
                  <a:endParaRPr lang="en-US"/>
                </a:p>
              </p:txBody>
            </p:sp>
            <p:sp>
              <p:nvSpPr>
                <p:cNvPr id="84896" name="Freeform 928"/>
                <p:cNvSpPr>
                  <a:spLocks noChangeAspect="1"/>
                </p:cNvSpPr>
                <p:nvPr/>
              </p:nvSpPr>
              <p:spPr bwMode="auto">
                <a:xfrm>
                  <a:off x="1094" y="1862"/>
                  <a:ext cx="91" cy="79"/>
                </a:xfrm>
                <a:custGeom>
                  <a:avLst/>
                  <a:gdLst>
                    <a:gd name="T0" fmla="*/ 64 w 91"/>
                    <a:gd name="T1" fmla="*/ 36 h 79"/>
                    <a:gd name="T2" fmla="*/ 63 w 91"/>
                    <a:gd name="T3" fmla="*/ 38 h 79"/>
                    <a:gd name="T4" fmla="*/ 62 w 91"/>
                    <a:gd name="T5" fmla="*/ 40 h 79"/>
                    <a:gd name="T6" fmla="*/ 61 w 91"/>
                    <a:gd name="T7" fmla="*/ 43 h 79"/>
                    <a:gd name="T8" fmla="*/ 61 w 91"/>
                    <a:gd name="T9" fmla="*/ 43 h 79"/>
                    <a:gd name="T10" fmla="*/ 60 w 91"/>
                    <a:gd name="T11" fmla="*/ 45 h 79"/>
                    <a:gd name="T12" fmla="*/ 59 w 91"/>
                    <a:gd name="T13" fmla="*/ 48 h 79"/>
                    <a:gd name="T14" fmla="*/ 58 w 91"/>
                    <a:gd name="T15" fmla="*/ 49 h 79"/>
                    <a:gd name="T16" fmla="*/ 58 w 91"/>
                    <a:gd name="T17" fmla="*/ 51 h 79"/>
                    <a:gd name="T18" fmla="*/ 56 w 91"/>
                    <a:gd name="T19" fmla="*/ 52 h 79"/>
                    <a:gd name="T20" fmla="*/ 55 w 91"/>
                    <a:gd name="T21" fmla="*/ 53 h 79"/>
                    <a:gd name="T22" fmla="*/ 55 w 91"/>
                    <a:gd name="T23" fmla="*/ 53 h 79"/>
                    <a:gd name="T24" fmla="*/ 50 w 91"/>
                    <a:gd name="T25" fmla="*/ 55 h 79"/>
                    <a:gd name="T26" fmla="*/ 44 w 91"/>
                    <a:gd name="T27" fmla="*/ 56 h 79"/>
                    <a:gd name="T28" fmla="*/ 37 w 91"/>
                    <a:gd name="T29" fmla="*/ 58 h 79"/>
                    <a:gd name="T30" fmla="*/ 31 w 91"/>
                    <a:gd name="T31" fmla="*/ 60 h 79"/>
                    <a:gd name="T32" fmla="*/ 25 w 91"/>
                    <a:gd name="T33" fmla="*/ 60 h 79"/>
                    <a:gd name="T34" fmla="*/ 18 w 91"/>
                    <a:gd name="T35" fmla="*/ 62 h 79"/>
                    <a:gd name="T36" fmla="*/ 13 w 91"/>
                    <a:gd name="T37" fmla="*/ 65 h 79"/>
                    <a:gd name="T38" fmla="*/ 8 w 91"/>
                    <a:gd name="T39" fmla="*/ 68 h 79"/>
                    <a:gd name="T40" fmla="*/ 3 w 91"/>
                    <a:gd name="T41" fmla="*/ 72 h 79"/>
                    <a:gd name="T42" fmla="*/ 0 w 91"/>
                    <a:gd name="T43" fmla="*/ 78 h 79"/>
                    <a:gd name="T44" fmla="*/ 0 w 91"/>
                    <a:gd name="T45" fmla="*/ 78 h 79"/>
                    <a:gd name="T46" fmla="*/ 0 w 91"/>
                    <a:gd name="T47" fmla="*/ 66 h 79"/>
                    <a:gd name="T48" fmla="*/ 4 w 91"/>
                    <a:gd name="T49" fmla="*/ 57 h 79"/>
                    <a:gd name="T50" fmla="*/ 9 w 91"/>
                    <a:gd name="T51" fmla="*/ 50 h 79"/>
                    <a:gd name="T52" fmla="*/ 18 w 91"/>
                    <a:gd name="T53" fmla="*/ 43 h 79"/>
                    <a:gd name="T54" fmla="*/ 27 w 91"/>
                    <a:gd name="T55" fmla="*/ 38 h 79"/>
                    <a:gd name="T56" fmla="*/ 36 w 91"/>
                    <a:gd name="T57" fmla="*/ 34 h 79"/>
                    <a:gd name="T58" fmla="*/ 46 w 91"/>
                    <a:gd name="T59" fmla="*/ 29 h 79"/>
                    <a:gd name="T60" fmla="*/ 56 w 91"/>
                    <a:gd name="T61" fmla="*/ 25 h 79"/>
                    <a:gd name="T62" fmla="*/ 66 w 91"/>
                    <a:gd name="T63" fmla="*/ 19 h 79"/>
                    <a:gd name="T64" fmla="*/ 74 w 91"/>
                    <a:gd name="T65" fmla="*/ 14 h 79"/>
                    <a:gd name="T66" fmla="*/ 74 w 91"/>
                    <a:gd name="T67" fmla="*/ 14 h 79"/>
                    <a:gd name="T68" fmla="*/ 76 w 91"/>
                    <a:gd name="T69" fmla="*/ 13 h 79"/>
                    <a:gd name="T70" fmla="*/ 78 w 91"/>
                    <a:gd name="T71" fmla="*/ 11 h 79"/>
                    <a:gd name="T72" fmla="*/ 80 w 91"/>
                    <a:gd name="T73" fmla="*/ 11 h 79"/>
                    <a:gd name="T74" fmla="*/ 81 w 91"/>
                    <a:gd name="T75" fmla="*/ 9 h 79"/>
                    <a:gd name="T76" fmla="*/ 84 w 91"/>
                    <a:gd name="T77" fmla="*/ 8 h 79"/>
                    <a:gd name="T78" fmla="*/ 86 w 91"/>
                    <a:gd name="T79" fmla="*/ 8 h 79"/>
                    <a:gd name="T80" fmla="*/ 87 w 91"/>
                    <a:gd name="T81" fmla="*/ 6 h 79"/>
                    <a:gd name="T82" fmla="*/ 89 w 91"/>
                    <a:gd name="T83" fmla="*/ 4 h 79"/>
                    <a:gd name="T84" fmla="*/ 90 w 91"/>
                    <a:gd name="T85" fmla="*/ 2 h 79"/>
                    <a:gd name="T86" fmla="*/ 90 w 91"/>
                    <a:gd name="T87" fmla="*/ 0 h 79"/>
                    <a:gd name="T88" fmla="*/ 64 w 91"/>
                    <a:gd name="T89" fmla="*/ 36 h 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1"/>
                    <a:gd name="T136" fmla="*/ 0 h 79"/>
                    <a:gd name="T137" fmla="*/ 91 w 91"/>
                    <a:gd name="T138" fmla="*/ 79 h 7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1" h="79">
                      <a:moveTo>
                        <a:pt x="64" y="36"/>
                      </a:moveTo>
                      <a:lnTo>
                        <a:pt x="63" y="38"/>
                      </a:lnTo>
                      <a:lnTo>
                        <a:pt x="62" y="40"/>
                      </a:lnTo>
                      <a:lnTo>
                        <a:pt x="61" y="43"/>
                      </a:lnTo>
                      <a:lnTo>
                        <a:pt x="60" y="45"/>
                      </a:lnTo>
                      <a:lnTo>
                        <a:pt x="59" y="48"/>
                      </a:lnTo>
                      <a:lnTo>
                        <a:pt x="58" y="49"/>
                      </a:lnTo>
                      <a:lnTo>
                        <a:pt x="58" y="51"/>
                      </a:lnTo>
                      <a:lnTo>
                        <a:pt x="56" y="52"/>
                      </a:lnTo>
                      <a:lnTo>
                        <a:pt x="55" y="53"/>
                      </a:lnTo>
                      <a:lnTo>
                        <a:pt x="50" y="55"/>
                      </a:lnTo>
                      <a:lnTo>
                        <a:pt x="44" y="56"/>
                      </a:lnTo>
                      <a:lnTo>
                        <a:pt x="37" y="58"/>
                      </a:lnTo>
                      <a:lnTo>
                        <a:pt x="31" y="60"/>
                      </a:lnTo>
                      <a:lnTo>
                        <a:pt x="25" y="60"/>
                      </a:lnTo>
                      <a:lnTo>
                        <a:pt x="18" y="62"/>
                      </a:lnTo>
                      <a:lnTo>
                        <a:pt x="13" y="65"/>
                      </a:lnTo>
                      <a:lnTo>
                        <a:pt x="8" y="68"/>
                      </a:lnTo>
                      <a:lnTo>
                        <a:pt x="3" y="72"/>
                      </a:lnTo>
                      <a:lnTo>
                        <a:pt x="0" y="78"/>
                      </a:lnTo>
                      <a:lnTo>
                        <a:pt x="0" y="66"/>
                      </a:lnTo>
                      <a:lnTo>
                        <a:pt x="4" y="57"/>
                      </a:lnTo>
                      <a:lnTo>
                        <a:pt x="9" y="50"/>
                      </a:lnTo>
                      <a:lnTo>
                        <a:pt x="18" y="43"/>
                      </a:lnTo>
                      <a:lnTo>
                        <a:pt x="27" y="38"/>
                      </a:lnTo>
                      <a:lnTo>
                        <a:pt x="36" y="34"/>
                      </a:lnTo>
                      <a:lnTo>
                        <a:pt x="46" y="29"/>
                      </a:lnTo>
                      <a:lnTo>
                        <a:pt x="56" y="25"/>
                      </a:lnTo>
                      <a:lnTo>
                        <a:pt x="66" y="19"/>
                      </a:lnTo>
                      <a:lnTo>
                        <a:pt x="74" y="14"/>
                      </a:lnTo>
                      <a:lnTo>
                        <a:pt x="76" y="13"/>
                      </a:lnTo>
                      <a:lnTo>
                        <a:pt x="78" y="11"/>
                      </a:lnTo>
                      <a:lnTo>
                        <a:pt x="80" y="11"/>
                      </a:lnTo>
                      <a:lnTo>
                        <a:pt x="81" y="9"/>
                      </a:lnTo>
                      <a:lnTo>
                        <a:pt x="84" y="8"/>
                      </a:lnTo>
                      <a:lnTo>
                        <a:pt x="86" y="8"/>
                      </a:lnTo>
                      <a:lnTo>
                        <a:pt x="87" y="6"/>
                      </a:lnTo>
                      <a:lnTo>
                        <a:pt x="89" y="4"/>
                      </a:lnTo>
                      <a:lnTo>
                        <a:pt x="90" y="2"/>
                      </a:lnTo>
                      <a:lnTo>
                        <a:pt x="90" y="0"/>
                      </a:lnTo>
                      <a:lnTo>
                        <a:pt x="64" y="36"/>
                      </a:lnTo>
                    </a:path>
                  </a:pathLst>
                </a:custGeom>
                <a:solidFill>
                  <a:srgbClr val="CD2417"/>
                </a:solidFill>
                <a:ln w="9525" cap="rnd">
                  <a:noFill/>
                  <a:round/>
                  <a:headEnd/>
                  <a:tailEnd/>
                </a:ln>
              </p:spPr>
              <p:txBody>
                <a:bodyPr/>
                <a:lstStyle/>
                <a:p>
                  <a:endParaRPr lang="en-US"/>
                </a:p>
              </p:txBody>
            </p:sp>
            <p:sp>
              <p:nvSpPr>
                <p:cNvPr id="84897" name="Freeform 929"/>
                <p:cNvSpPr>
                  <a:spLocks noChangeAspect="1"/>
                </p:cNvSpPr>
                <p:nvPr/>
              </p:nvSpPr>
              <p:spPr bwMode="auto">
                <a:xfrm>
                  <a:off x="1176" y="1918"/>
                  <a:ext cx="48" cy="52"/>
                </a:xfrm>
                <a:custGeom>
                  <a:avLst/>
                  <a:gdLst>
                    <a:gd name="T0" fmla="*/ 47 w 48"/>
                    <a:gd name="T1" fmla="*/ 0 h 52"/>
                    <a:gd name="T2" fmla="*/ 46 w 48"/>
                    <a:gd name="T3" fmla="*/ 0 h 52"/>
                    <a:gd name="T4" fmla="*/ 45 w 48"/>
                    <a:gd name="T5" fmla="*/ 1 h 52"/>
                    <a:gd name="T6" fmla="*/ 44 w 48"/>
                    <a:gd name="T7" fmla="*/ 1 h 52"/>
                    <a:gd name="T8" fmla="*/ 42 w 48"/>
                    <a:gd name="T9" fmla="*/ 2 h 52"/>
                    <a:gd name="T10" fmla="*/ 41 w 48"/>
                    <a:gd name="T11" fmla="*/ 2 h 52"/>
                    <a:gd name="T12" fmla="*/ 40 w 48"/>
                    <a:gd name="T13" fmla="*/ 2 h 52"/>
                    <a:gd name="T14" fmla="*/ 39 w 48"/>
                    <a:gd name="T15" fmla="*/ 3 h 52"/>
                    <a:gd name="T16" fmla="*/ 39 w 48"/>
                    <a:gd name="T17" fmla="*/ 4 h 52"/>
                    <a:gd name="T18" fmla="*/ 39 w 48"/>
                    <a:gd name="T19" fmla="*/ 5 h 52"/>
                    <a:gd name="T20" fmla="*/ 38 w 48"/>
                    <a:gd name="T21" fmla="*/ 5 h 52"/>
                    <a:gd name="T22" fmla="*/ 38 w 48"/>
                    <a:gd name="T23" fmla="*/ 5 h 52"/>
                    <a:gd name="T24" fmla="*/ 35 w 48"/>
                    <a:gd name="T25" fmla="*/ 10 h 52"/>
                    <a:gd name="T26" fmla="*/ 32 w 48"/>
                    <a:gd name="T27" fmla="*/ 14 h 52"/>
                    <a:gd name="T28" fmla="*/ 30 w 48"/>
                    <a:gd name="T29" fmla="*/ 20 h 52"/>
                    <a:gd name="T30" fmla="*/ 28 w 48"/>
                    <a:gd name="T31" fmla="*/ 23 h 52"/>
                    <a:gd name="T32" fmla="*/ 25 w 48"/>
                    <a:gd name="T33" fmla="*/ 28 h 52"/>
                    <a:gd name="T34" fmla="*/ 23 w 48"/>
                    <a:gd name="T35" fmla="*/ 30 h 52"/>
                    <a:gd name="T36" fmla="*/ 19 w 48"/>
                    <a:gd name="T37" fmla="*/ 33 h 52"/>
                    <a:gd name="T38" fmla="*/ 15 w 48"/>
                    <a:gd name="T39" fmla="*/ 36 h 52"/>
                    <a:gd name="T40" fmla="*/ 10 w 48"/>
                    <a:gd name="T41" fmla="*/ 37 h 52"/>
                    <a:gd name="T42" fmla="*/ 5 w 48"/>
                    <a:gd name="T43" fmla="*/ 37 h 52"/>
                    <a:gd name="T44" fmla="*/ 5 w 48"/>
                    <a:gd name="T45" fmla="*/ 37 h 52"/>
                    <a:gd name="T46" fmla="*/ 4 w 48"/>
                    <a:gd name="T47" fmla="*/ 37 h 52"/>
                    <a:gd name="T48" fmla="*/ 3 w 48"/>
                    <a:gd name="T49" fmla="*/ 38 h 52"/>
                    <a:gd name="T50" fmla="*/ 2 w 48"/>
                    <a:gd name="T51" fmla="*/ 39 h 52"/>
                    <a:gd name="T52" fmla="*/ 2 w 48"/>
                    <a:gd name="T53" fmla="*/ 40 h 52"/>
                    <a:gd name="T54" fmla="*/ 1 w 48"/>
                    <a:gd name="T55" fmla="*/ 40 h 52"/>
                    <a:gd name="T56" fmla="*/ 0 w 48"/>
                    <a:gd name="T57" fmla="*/ 41 h 52"/>
                    <a:gd name="T58" fmla="*/ 0 w 48"/>
                    <a:gd name="T59" fmla="*/ 42 h 52"/>
                    <a:gd name="T60" fmla="*/ 0 w 48"/>
                    <a:gd name="T61" fmla="*/ 42 h 52"/>
                    <a:gd name="T62" fmla="*/ 0 w 48"/>
                    <a:gd name="T63" fmla="*/ 43 h 52"/>
                    <a:gd name="T64" fmla="*/ 0 w 48"/>
                    <a:gd name="T65" fmla="*/ 44 h 52"/>
                    <a:gd name="T66" fmla="*/ 0 w 48"/>
                    <a:gd name="T67" fmla="*/ 44 h 52"/>
                    <a:gd name="T68" fmla="*/ 8 w 48"/>
                    <a:gd name="T69" fmla="*/ 48 h 52"/>
                    <a:gd name="T70" fmla="*/ 16 w 48"/>
                    <a:gd name="T71" fmla="*/ 51 h 52"/>
                    <a:gd name="T72" fmla="*/ 23 w 48"/>
                    <a:gd name="T73" fmla="*/ 50 h 52"/>
                    <a:gd name="T74" fmla="*/ 30 w 48"/>
                    <a:gd name="T75" fmla="*/ 48 h 52"/>
                    <a:gd name="T76" fmla="*/ 35 w 48"/>
                    <a:gd name="T77" fmla="*/ 44 h 52"/>
                    <a:gd name="T78" fmla="*/ 39 w 48"/>
                    <a:gd name="T79" fmla="*/ 39 h 52"/>
                    <a:gd name="T80" fmla="*/ 43 w 48"/>
                    <a:gd name="T81" fmla="*/ 32 h 52"/>
                    <a:gd name="T82" fmla="*/ 45 w 48"/>
                    <a:gd name="T83" fmla="*/ 25 h 52"/>
                    <a:gd name="T84" fmla="*/ 47 w 48"/>
                    <a:gd name="T85" fmla="*/ 17 h 52"/>
                    <a:gd name="T86" fmla="*/ 47 w 48"/>
                    <a:gd name="T87" fmla="*/ 9 h 52"/>
                    <a:gd name="T88" fmla="*/ 47 w 48"/>
                    <a:gd name="T89" fmla="*/ 0 h 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
                    <a:gd name="T136" fmla="*/ 0 h 52"/>
                    <a:gd name="T137" fmla="*/ 48 w 48"/>
                    <a:gd name="T138" fmla="*/ 52 h 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 h="52">
                      <a:moveTo>
                        <a:pt x="47" y="0"/>
                      </a:moveTo>
                      <a:lnTo>
                        <a:pt x="46" y="0"/>
                      </a:lnTo>
                      <a:lnTo>
                        <a:pt x="45" y="1"/>
                      </a:lnTo>
                      <a:lnTo>
                        <a:pt x="44" y="1"/>
                      </a:lnTo>
                      <a:lnTo>
                        <a:pt x="42" y="2"/>
                      </a:lnTo>
                      <a:lnTo>
                        <a:pt x="41" y="2"/>
                      </a:lnTo>
                      <a:lnTo>
                        <a:pt x="40" y="2"/>
                      </a:lnTo>
                      <a:lnTo>
                        <a:pt x="39" y="3"/>
                      </a:lnTo>
                      <a:lnTo>
                        <a:pt x="39" y="4"/>
                      </a:lnTo>
                      <a:lnTo>
                        <a:pt x="39" y="5"/>
                      </a:lnTo>
                      <a:lnTo>
                        <a:pt x="38" y="5"/>
                      </a:lnTo>
                      <a:lnTo>
                        <a:pt x="35" y="10"/>
                      </a:lnTo>
                      <a:lnTo>
                        <a:pt x="32" y="14"/>
                      </a:lnTo>
                      <a:lnTo>
                        <a:pt x="30" y="20"/>
                      </a:lnTo>
                      <a:lnTo>
                        <a:pt x="28" y="23"/>
                      </a:lnTo>
                      <a:lnTo>
                        <a:pt x="25" y="28"/>
                      </a:lnTo>
                      <a:lnTo>
                        <a:pt x="23" y="30"/>
                      </a:lnTo>
                      <a:lnTo>
                        <a:pt x="19" y="33"/>
                      </a:lnTo>
                      <a:lnTo>
                        <a:pt x="15" y="36"/>
                      </a:lnTo>
                      <a:lnTo>
                        <a:pt x="10" y="37"/>
                      </a:lnTo>
                      <a:lnTo>
                        <a:pt x="5" y="37"/>
                      </a:lnTo>
                      <a:lnTo>
                        <a:pt x="4" y="37"/>
                      </a:lnTo>
                      <a:lnTo>
                        <a:pt x="3" y="38"/>
                      </a:lnTo>
                      <a:lnTo>
                        <a:pt x="2" y="39"/>
                      </a:lnTo>
                      <a:lnTo>
                        <a:pt x="2" y="40"/>
                      </a:lnTo>
                      <a:lnTo>
                        <a:pt x="1" y="40"/>
                      </a:lnTo>
                      <a:lnTo>
                        <a:pt x="0" y="41"/>
                      </a:lnTo>
                      <a:lnTo>
                        <a:pt x="0" y="42"/>
                      </a:lnTo>
                      <a:lnTo>
                        <a:pt x="0" y="43"/>
                      </a:lnTo>
                      <a:lnTo>
                        <a:pt x="0" y="44"/>
                      </a:lnTo>
                      <a:lnTo>
                        <a:pt x="8" y="48"/>
                      </a:lnTo>
                      <a:lnTo>
                        <a:pt x="16" y="51"/>
                      </a:lnTo>
                      <a:lnTo>
                        <a:pt x="23" y="50"/>
                      </a:lnTo>
                      <a:lnTo>
                        <a:pt x="30" y="48"/>
                      </a:lnTo>
                      <a:lnTo>
                        <a:pt x="35" y="44"/>
                      </a:lnTo>
                      <a:lnTo>
                        <a:pt x="39" y="39"/>
                      </a:lnTo>
                      <a:lnTo>
                        <a:pt x="43" y="32"/>
                      </a:lnTo>
                      <a:lnTo>
                        <a:pt x="45" y="25"/>
                      </a:lnTo>
                      <a:lnTo>
                        <a:pt x="47" y="17"/>
                      </a:lnTo>
                      <a:lnTo>
                        <a:pt x="47" y="9"/>
                      </a:lnTo>
                      <a:lnTo>
                        <a:pt x="47" y="0"/>
                      </a:lnTo>
                    </a:path>
                  </a:pathLst>
                </a:custGeom>
                <a:solidFill>
                  <a:srgbClr val="FFFFFF"/>
                </a:solidFill>
                <a:ln w="12700" cap="rnd">
                  <a:solidFill>
                    <a:srgbClr val="000000"/>
                  </a:solidFill>
                  <a:round/>
                  <a:headEnd/>
                  <a:tailEnd/>
                </a:ln>
              </p:spPr>
              <p:txBody>
                <a:bodyPr/>
                <a:lstStyle/>
                <a:p>
                  <a:endParaRPr lang="en-US"/>
                </a:p>
              </p:txBody>
            </p:sp>
            <p:sp>
              <p:nvSpPr>
                <p:cNvPr id="84898" name="Freeform 930"/>
                <p:cNvSpPr>
                  <a:spLocks noChangeAspect="1"/>
                </p:cNvSpPr>
                <p:nvPr/>
              </p:nvSpPr>
              <p:spPr bwMode="auto">
                <a:xfrm>
                  <a:off x="2062" y="1567"/>
                  <a:ext cx="116" cy="70"/>
                </a:xfrm>
                <a:custGeom>
                  <a:avLst/>
                  <a:gdLst>
                    <a:gd name="T0" fmla="*/ 115 w 116"/>
                    <a:gd name="T1" fmla="*/ 59 h 70"/>
                    <a:gd name="T2" fmla="*/ 115 w 116"/>
                    <a:gd name="T3" fmla="*/ 60 h 70"/>
                    <a:gd name="T4" fmla="*/ 114 w 116"/>
                    <a:gd name="T5" fmla="*/ 61 h 70"/>
                    <a:gd name="T6" fmla="*/ 113 w 116"/>
                    <a:gd name="T7" fmla="*/ 62 h 70"/>
                    <a:gd name="T8" fmla="*/ 113 w 116"/>
                    <a:gd name="T9" fmla="*/ 63 h 70"/>
                    <a:gd name="T10" fmla="*/ 112 w 116"/>
                    <a:gd name="T11" fmla="*/ 63 h 70"/>
                    <a:gd name="T12" fmla="*/ 111 w 116"/>
                    <a:gd name="T13" fmla="*/ 64 h 70"/>
                    <a:gd name="T14" fmla="*/ 110 w 116"/>
                    <a:gd name="T15" fmla="*/ 65 h 70"/>
                    <a:gd name="T16" fmla="*/ 109 w 116"/>
                    <a:gd name="T17" fmla="*/ 65 h 70"/>
                    <a:gd name="T18" fmla="*/ 107 w 116"/>
                    <a:gd name="T19" fmla="*/ 66 h 70"/>
                    <a:gd name="T20" fmla="*/ 107 w 116"/>
                    <a:gd name="T21" fmla="*/ 66 h 70"/>
                    <a:gd name="T22" fmla="*/ 107 w 116"/>
                    <a:gd name="T23" fmla="*/ 66 h 70"/>
                    <a:gd name="T24" fmla="*/ 101 w 116"/>
                    <a:gd name="T25" fmla="*/ 69 h 70"/>
                    <a:gd name="T26" fmla="*/ 95 w 116"/>
                    <a:gd name="T27" fmla="*/ 69 h 70"/>
                    <a:gd name="T28" fmla="*/ 89 w 116"/>
                    <a:gd name="T29" fmla="*/ 69 h 70"/>
                    <a:gd name="T30" fmla="*/ 84 w 116"/>
                    <a:gd name="T31" fmla="*/ 67 h 70"/>
                    <a:gd name="T32" fmla="*/ 79 w 116"/>
                    <a:gd name="T33" fmla="*/ 64 h 70"/>
                    <a:gd name="T34" fmla="*/ 73 w 116"/>
                    <a:gd name="T35" fmla="*/ 60 h 70"/>
                    <a:gd name="T36" fmla="*/ 68 w 116"/>
                    <a:gd name="T37" fmla="*/ 57 h 70"/>
                    <a:gd name="T38" fmla="*/ 64 w 116"/>
                    <a:gd name="T39" fmla="*/ 52 h 70"/>
                    <a:gd name="T40" fmla="*/ 60 w 116"/>
                    <a:gd name="T41" fmla="*/ 47 h 70"/>
                    <a:gd name="T42" fmla="*/ 56 w 116"/>
                    <a:gd name="T43" fmla="*/ 42 h 70"/>
                    <a:gd name="T44" fmla="*/ 56 w 116"/>
                    <a:gd name="T45" fmla="*/ 42 h 70"/>
                    <a:gd name="T46" fmla="*/ 53 w 116"/>
                    <a:gd name="T47" fmla="*/ 36 h 70"/>
                    <a:gd name="T48" fmla="*/ 47 w 116"/>
                    <a:gd name="T49" fmla="*/ 31 h 70"/>
                    <a:gd name="T50" fmla="*/ 42 w 116"/>
                    <a:gd name="T51" fmla="*/ 26 h 70"/>
                    <a:gd name="T52" fmla="*/ 36 w 116"/>
                    <a:gd name="T53" fmla="*/ 22 h 70"/>
                    <a:gd name="T54" fmla="*/ 30 w 116"/>
                    <a:gd name="T55" fmla="*/ 19 h 70"/>
                    <a:gd name="T56" fmla="*/ 25 w 116"/>
                    <a:gd name="T57" fmla="*/ 14 h 70"/>
                    <a:gd name="T58" fmla="*/ 17 w 116"/>
                    <a:gd name="T59" fmla="*/ 11 h 70"/>
                    <a:gd name="T60" fmla="*/ 11 w 116"/>
                    <a:gd name="T61" fmla="*/ 8 h 70"/>
                    <a:gd name="T62" fmla="*/ 5 w 116"/>
                    <a:gd name="T63" fmla="*/ 3 h 70"/>
                    <a:gd name="T64" fmla="*/ 0 w 116"/>
                    <a:gd name="T65" fmla="*/ 0 h 70"/>
                    <a:gd name="T66" fmla="*/ 115 w 116"/>
                    <a:gd name="T67" fmla="*/ 59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
                    <a:gd name="T103" fmla="*/ 0 h 70"/>
                    <a:gd name="T104" fmla="*/ 116 w 116"/>
                    <a:gd name="T105" fmla="*/ 70 h 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 h="70">
                      <a:moveTo>
                        <a:pt x="115" y="59"/>
                      </a:moveTo>
                      <a:lnTo>
                        <a:pt x="115" y="60"/>
                      </a:lnTo>
                      <a:lnTo>
                        <a:pt x="114" y="61"/>
                      </a:lnTo>
                      <a:lnTo>
                        <a:pt x="113" y="62"/>
                      </a:lnTo>
                      <a:lnTo>
                        <a:pt x="113" y="63"/>
                      </a:lnTo>
                      <a:lnTo>
                        <a:pt x="112" y="63"/>
                      </a:lnTo>
                      <a:lnTo>
                        <a:pt x="111" y="64"/>
                      </a:lnTo>
                      <a:lnTo>
                        <a:pt x="110" y="65"/>
                      </a:lnTo>
                      <a:lnTo>
                        <a:pt x="109" y="65"/>
                      </a:lnTo>
                      <a:lnTo>
                        <a:pt x="107" y="66"/>
                      </a:lnTo>
                      <a:lnTo>
                        <a:pt x="101" y="69"/>
                      </a:lnTo>
                      <a:lnTo>
                        <a:pt x="95" y="69"/>
                      </a:lnTo>
                      <a:lnTo>
                        <a:pt x="89" y="69"/>
                      </a:lnTo>
                      <a:lnTo>
                        <a:pt x="84" y="67"/>
                      </a:lnTo>
                      <a:lnTo>
                        <a:pt x="79" y="64"/>
                      </a:lnTo>
                      <a:lnTo>
                        <a:pt x="73" y="60"/>
                      </a:lnTo>
                      <a:lnTo>
                        <a:pt x="68" y="57"/>
                      </a:lnTo>
                      <a:lnTo>
                        <a:pt x="64" y="52"/>
                      </a:lnTo>
                      <a:lnTo>
                        <a:pt x="60" y="47"/>
                      </a:lnTo>
                      <a:lnTo>
                        <a:pt x="56" y="42"/>
                      </a:lnTo>
                      <a:lnTo>
                        <a:pt x="53" y="36"/>
                      </a:lnTo>
                      <a:lnTo>
                        <a:pt x="47" y="31"/>
                      </a:lnTo>
                      <a:lnTo>
                        <a:pt x="42" y="26"/>
                      </a:lnTo>
                      <a:lnTo>
                        <a:pt x="36" y="22"/>
                      </a:lnTo>
                      <a:lnTo>
                        <a:pt x="30" y="19"/>
                      </a:lnTo>
                      <a:lnTo>
                        <a:pt x="25" y="14"/>
                      </a:lnTo>
                      <a:lnTo>
                        <a:pt x="17" y="11"/>
                      </a:lnTo>
                      <a:lnTo>
                        <a:pt x="11" y="8"/>
                      </a:lnTo>
                      <a:lnTo>
                        <a:pt x="5" y="3"/>
                      </a:lnTo>
                      <a:lnTo>
                        <a:pt x="0" y="0"/>
                      </a:lnTo>
                      <a:lnTo>
                        <a:pt x="115" y="59"/>
                      </a:lnTo>
                    </a:path>
                  </a:pathLst>
                </a:custGeom>
                <a:solidFill>
                  <a:srgbClr val="CD2417"/>
                </a:solidFill>
                <a:ln w="9525" cap="rnd">
                  <a:noFill/>
                  <a:round/>
                  <a:headEnd/>
                  <a:tailEnd/>
                </a:ln>
              </p:spPr>
              <p:txBody>
                <a:bodyPr/>
                <a:lstStyle/>
                <a:p>
                  <a:endParaRPr lang="en-US"/>
                </a:p>
              </p:txBody>
            </p:sp>
            <p:sp>
              <p:nvSpPr>
                <p:cNvPr id="84899" name="Freeform 931"/>
                <p:cNvSpPr>
                  <a:spLocks noChangeAspect="1"/>
                </p:cNvSpPr>
                <p:nvPr/>
              </p:nvSpPr>
              <p:spPr bwMode="auto">
                <a:xfrm>
                  <a:off x="905" y="1781"/>
                  <a:ext cx="206" cy="74"/>
                </a:xfrm>
                <a:custGeom>
                  <a:avLst/>
                  <a:gdLst>
                    <a:gd name="T0" fmla="*/ 62 w 206"/>
                    <a:gd name="T1" fmla="*/ 56 h 74"/>
                    <a:gd name="T2" fmla="*/ 68 w 206"/>
                    <a:gd name="T3" fmla="*/ 64 h 74"/>
                    <a:gd name="T4" fmla="*/ 78 w 206"/>
                    <a:gd name="T5" fmla="*/ 69 h 74"/>
                    <a:gd name="T6" fmla="*/ 89 w 206"/>
                    <a:gd name="T7" fmla="*/ 72 h 74"/>
                    <a:gd name="T8" fmla="*/ 102 w 206"/>
                    <a:gd name="T9" fmla="*/ 71 h 74"/>
                    <a:gd name="T10" fmla="*/ 109 w 206"/>
                    <a:gd name="T11" fmla="*/ 68 h 74"/>
                    <a:gd name="T12" fmla="*/ 95 w 206"/>
                    <a:gd name="T13" fmla="*/ 72 h 74"/>
                    <a:gd name="T14" fmla="*/ 81 w 206"/>
                    <a:gd name="T15" fmla="*/ 73 h 74"/>
                    <a:gd name="T16" fmla="*/ 70 w 206"/>
                    <a:gd name="T17" fmla="*/ 71 h 74"/>
                    <a:gd name="T18" fmla="*/ 59 w 206"/>
                    <a:gd name="T19" fmla="*/ 65 h 74"/>
                    <a:gd name="T20" fmla="*/ 52 w 206"/>
                    <a:gd name="T21" fmla="*/ 56 h 74"/>
                    <a:gd name="T22" fmla="*/ 49 w 206"/>
                    <a:gd name="T23" fmla="*/ 50 h 74"/>
                    <a:gd name="T24" fmla="*/ 44 w 206"/>
                    <a:gd name="T25" fmla="*/ 37 h 74"/>
                    <a:gd name="T26" fmla="*/ 36 w 206"/>
                    <a:gd name="T27" fmla="*/ 25 h 74"/>
                    <a:gd name="T28" fmla="*/ 28 w 206"/>
                    <a:gd name="T29" fmla="*/ 14 h 74"/>
                    <a:gd name="T30" fmla="*/ 18 w 206"/>
                    <a:gd name="T31" fmla="*/ 7 h 74"/>
                    <a:gd name="T32" fmla="*/ 0 w 206"/>
                    <a:gd name="T33" fmla="*/ 0 h 74"/>
                    <a:gd name="T34" fmla="*/ 0 w 206"/>
                    <a:gd name="T35" fmla="*/ 0 h 74"/>
                    <a:gd name="T36" fmla="*/ 5 w 206"/>
                    <a:gd name="T37" fmla="*/ 0 h 74"/>
                    <a:gd name="T38" fmla="*/ 12 w 206"/>
                    <a:gd name="T39" fmla="*/ 0 h 74"/>
                    <a:gd name="T40" fmla="*/ 18 w 206"/>
                    <a:gd name="T41" fmla="*/ 3 h 74"/>
                    <a:gd name="T42" fmla="*/ 24 w 206"/>
                    <a:gd name="T43" fmla="*/ 3 h 74"/>
                    <a:gd name="T44" fmla="*/ 25 w 206"/>
                    <a:gd name="T45" fmla="*/ 3 h 74"/>
                    <a:gd name="T46" fmla="*/ 36 w 206"/>
                    <a:gd name="T47" fmla="*/ 4 h 74"/>
                    <a:gd name="T48" fmla="*/ 45 w 206"/>
                    <a:gd name="T49" fmla="*/ 6 h 74"/>
                    <a:gd name="T50" fmla="*/ 53 w 206"/>
                    <a:gd name="T51" fmla="*/ 11 h 74"/>
                    <a:gd name="T52" fmla="*/ 61 w 206"/>
                    <a:gd name="T53" fmla="*/ 16 h 74"/>
                    <a:gd name="T54" fmla="*/ 69 w 206"/>
                    <a:gd name="T55" fmla="*/ 25 h 74"/>
                    <a:gd name="T56" fmla="*/ 71 w 206"/>
                    <a:gd name="T57" fmla="*/ 27 h 74"/>
                    <a:gd name="T58" fmla="*/ 75 w 206"/>
                    <a:gd name="T59" fmla="*/ 29 h 74"/>
                    <a:gd name="T60" fmla="*/ 80 w 206"/>
                    <a:gd name="T61" fmla="*/ 30 h 74"/>
                    <a:gd name="T62" fmla="*/ 86 w 206"/>
                    <a:gd name="T63" fmla="*/ 31 h 74"/>
                    <a:gd name="T64" fmla="*/ 90 w 206"/>
                    <a:gd name="T65" fmla="*/ 31 h 74"/>
                    <a:gd name="T66" fmla="*/ 93 w 206"/>
                    <a:gd name="T67" fmla="*/ 31 h 74"/>
                    <a:gd name="T68" fmla="*/ 115 w 206"/>
                    <a:gd name="T69" fmla="*/ 28 h 74"/>
                    <a:gd name="T70" fmla="*/ 138 w 206"/>
                    <a:gd name="T71" fmla="*/ 21 h 74"/>
                    <a:gd name="T72" fmla="*/ 160 w 206"/>
                    <a:gd name="T73" fmla="*/ 15 h 74"/>
                    <a:gd name="T74" fmla="*/ 183 w 206"/>
                    <a:gd name="T75" fmla="*/ 13 h 74"/>
                    <a:gd name="T76" fmla="*/ 205 w 206"/>
                    <a:gd name="T77" fmla="*/ 20 h 74"/>
                    <a:gd name="T78" fmla="*/ 200 w 206"/>
                    <a:gd name="T79" fmla="*/ 19 h 74"/>
                    <a:gd name="T80" fmla="*/ 192 w 206"/>
                    <a:gd name="T81" fmla="*/ 18 h 74"/>
                    <a:gd name="T82" fmla="*/ 183 w 206"/>
                    <a:gd name="T83" fmla="*/ 18 h 74"/>
                    <a:gd name="T84" fmla="*/ 175 w 206"/>
                    <a:gd name="T85" fmla="*/ 20 h 74"/>
                    <a:gd name="T86" fmla="*/ 167 w 206"/>
                    <a:gd name="T87" fmla="*/ 22 h 74"/>
                    <a:gd name="T88" fmla="*/ 162 w 206"/>
                    <a:gd name="T89" fmla="*/ 23 h 74"/>
                    <a:gd name="T90" fmla="*/ 138 w 206"/>
                    <a:gd name="T91" fmla="*/ 29 h 74"/>
                    <a:gd name="T92" fmla="*/ 120 w 206"/>
                    <a:gd name="T93" fmla="*/ 36 h 74"/>
                    <a:gd name="T94" fmla="*/ 103 w 206"/>
                    <a:gd name="T95" fmla="*/ 40 h 74"/>
                    <a:gd name="T96" fmla="*/ 84 w 206"/>
                    <a:gd name="T97" fmla="*/ 41 h 74"/>
                    <a:gd name="T98" fmla="*/ 59 w 206"/>
                    <a:gd name="T99" fmla="*/ 37 h 74"/>
                    <a:gd name="T100" fmla="*/ 59 w 206"/>
                    <a:gd name="T101" fmla="*/ 37 h 74"/>
                    <a:gd name="T102" fmla="*/ 59 w 206"/>
                    <a:gd name="T103" fmla="*/ 38 h 74"/>
                    <a:gd name="T104" fmla="*/ 59 w 206"/>
                    <a:gd name="T105" fmla="*/ 40 h 74"/>
                    <a:gd name="T106" fmla="*/ 59 w 206"/>
                    <a:gd name="T107" fmla="*/ 45 h 74"/>
                    <a:gd name="T108" fmla="*/ 60 w 206"/>
                    <a:gd name="T109" fmla="*/ 49 h 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74"/>
                    <a:gd name="T167" fmla="*/ 206 w 206"/>
                    <a:gd name="T168" fmla="*/ 74 h 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74">
                      <a:moveTo>
                        <a:pt x="61" y="51"/>
                      </a:moveTo>
                      <a:lnTo>
                        <a:pt x="62" y="56"/>
                      </a:lnTo>
                      <a:lnTo>
                        <a:pt x="64" y="59"/>
                      </a:lnTo>
                      <a:lnTo>
                        <a:pt x="68" y="64"/>
                      </a:lnTo>
                      <a:lnTo>
                        <a:pt x="72" y="66"/>
                      </a:lnTo>
                      <a:lnTo>
                        <a:pt x="78" y="69"/>
                      </a:lnTo>
                      <a:lnTo>
                        <a:pt x="84" y="71"/>
                      </a:lnTo>
                      <a:lnTo>
                        <a:pt x="89" y="72"/>
                      </a:lnTo>
                      <a:lnTo>
                        <a:pt x="96" y="72"/>
                      </a:lnTo>
                      <a:lnTo>
                        <a:pt x="102" y="71"/>
                      </a:lnTo>
                      <a:lnTo>
                        <a:pt x="109" y="68"/>
                      </a:lnTo>
                      <a:lnTo>
                        <a:pt x="102" y="71"/>
                      </a:lnTo>
                      <a:lnTo>
                        <a:pt x="95" y="72"/>
                      </a:lnTo>
                      <a:lnTo>
                        <a:pt x="89" y="73"/>
                      </a:lnTo>
                      <a:lnTo>
                        <a:pt x="81" y="73"/>
                      </a:lnTo>
                      <a:lnTo>
                        <a:pt x="75" y="72"/>
                      </a:lnTo>
                      <a:lnTo>
                        <a:pt x="70" y="71"/>
                      </a:lnTo>
                      <a:lnTo>
                        <a:pt x="63" y="68"/>
                      </a:lnTo>
                      <a:lnTo>
                        <a:pt x="59" y="65"/>
                      </a:lnTo>
                      <a:lnTo>
                        <a:pt x="55" y="62"/>
                      </a:lnTo>
                      <a:lnTo>
                        <a:pt x="52" y="56"/>
                      </a:lnTo>
                      <a:lnTo>
                        <a:pt x="49" y="50"/>
                      </a:lnTo>
                      <a:lnTo>
                        <a:pt x="46" y="43"/>
                      </a:lnTo>
                      <a:lnTo>
                        <a:pt x="44" y="37"/>
                      </a:lnTo>
                      <a:lnTo>
                        <a:pt x="40" y="31"/>
                      </a:lnTo>
                      <a:lnTo>
                        <a:pt x="36" y="25"/>
                      </a:lnTo>
                      <a:lnTo>
                        <a:pt x="33" y="20"/>
                      </a:lnTo>
                      <a:lnTo>
                        <a:pt x="28" y="14"/>
                      </a:lnTo>
                      <a:lnTo>
                        <a:pt x="24" y="10"/>
                      </a:lnTo>
                      <a:lnTo>
                        <a:pt x="18" y="7"/>
                      </a:lnTo>
                      <a:lnTo>
                        <a:pt x="12" y="4"/>
                      </a:lnTo>
                      <a:lnTo>
                        <a:pt x="0" y="0"/>
                      </a:lnTo>
                      <a:lnTo>
                        <a:pt x="2" y="0"/>
                      </a:lnTo>
                      <a:lnTo>
                        <a:pt x="5" y="0"/>
                      </a:lnTo>
                      <a:lnTo>
                        <a:pt x="8" y="0"/>
                      </a:lnTo>
                      <a:lnTo>
                        <a:pt x="12" y="0"/>
                      </a:lnTo>
                      <a:lnTo>
                        <a:pt x="16" y="2"/>
                      </a:lnTo>
                      <a:lnTo>
                        <a:pt x="18" y="3"/>
                      </a:lnTo>
                      <a:lnTo>
                        <a:pt x="22" y="3"/>
                      </a:lnTo>
                      <a:lnTo>
                        <a:pt x="24" y="3"/>
                      </a:lnTo>
                      <a:lnTo>
                        <a:pt x="25" y="3"/>
                      </a:lnTo>
                      <a:lnTo>
                        <a:pt x="31" y="3"/>
                      </a:lnTo>
                      <a:lnTo>
                        <a:pt x="36" y="4"/>
                      </a:lnTo>
                      <a:lnTo>
                        <a:pt x="41" y="5"/>
                      </a:lnTo>
                      <a:lnTo>
                        <a:pt x="45" y="6"/>
                      </a:lnTo>
                      <a:lnTo>
                        <a:pt x="50" y="8"/>
                      </a:lnTo>
                      <a:lnTo>
                        <a:pt x="53" y="11"/>
                      </a:lnTo>
                      <a:lnTo>
                        <a:pt x="57" y="14"/>
                      </a:lnTo>
                      <a:lnTo>
                        <a:pt x="61" y="16"/>
                      </a:lnTo>
                      <a:lnTo>
                        <a:pt x="64" y="21"/>
                      </a:lnTo>
                      <a:lnTo>
                        <a:pt x="69" y="25"/>
                      </a:lnTo>
                      <a:lnTo>
                        <a:pt x="71" y="27"/>
                      </a:lnTo>
                      <a:lnTo>
                        <a:pt x="72" y="28"/>
                      </a:lnTo>
                      <a:lnTo>
                        <a:pt x="75" y="29"/>
                      </a:lnTo>
                      <a:lnTo>
                        <a:pt x="78" y="30"/>
                      </a:lnTo>
                      <a:lnTo>
                        <a:pt x="80" y="30"/>
                      </a:lnTo>
                      <a:lnTo>
                        <a:pt x="83" y="31"/>
                      </a:lnTo>
                      <a:lnTo>
                        <a:pt x="86" y="31"/>
                      </a:lnTo>
                      <a:lnTo>
                        <a:pt x="89" y="31"/>
                      </a:lnTo>
                      <a:lnTo>
                        <a:pt x="90" y="31"/>
                      </a:lnTo>
                      <a:lnTo>
                        <a:pt x="93" y="31"/>
                      </a:lnTo>
                      <a:lnTo>
                        <a:pt x="105" y="30"/>
                      </a:lnTo>
                      <a:lnTo>
                        <a:pt x="115" y="28"/>
                      </a:lnTo>
                      <a:lnTo>
                        <a:pt x="126" y="24"/>
                      </a:lnTo>
                      <a:lnTo>
                        <a:pt x="138" y="21"/>
                      </a:lnTo>
                      <a:lnTo>
                        <a:pt x="150" y="17"/>
                      </a:lnTo>
                      <a:lnTo>
                        <a:pt x="160" y="15"/>
                      </a:lnTo>
                      <a:lnTo>
                        <a:pt x="172" y="14"/>
                      </a:lnTo>
                      <a:lnTo>
                        <a:pt x="183" y="13"/>
                      </a:lnTo>
                      <a:lnTo>
                        <a:pt x="194" y="15"/>
                      </a:lnTo>
                      <a:lnTo>
                        <a:pt x="205" y="20"/>
                      </a:lnTo>
                      <a:lnTo>
                        <a:pt x="200" y="19"/>
                      </a:lnTo>
                      <a:lnTo>
                        <a:pt x="196" y="18"/>
                      </a:lnTo>
                      <a:lnTo>
                        <a:pt x="192" y="18"/>
                      </a:lnTo>
                      <a:lnTo>
                        <a:pt x="187" y="18"/>
                      </a:lnTo>
                      <a:lnTo>
                        <a:pt x="183" y="18"/>
                      </a:lnTo>
                      <a:lnTo>
                        <a:pt x="178" y="19"/>
                      </a:lnTo>
                      <a:lnTo>
                        <a:pt x="175" y="20"/>
                      </a:lnTo>
                      <a:lnTo>
                        <a:pt x="170" y="20"/>
                      </a:lnTo>
                      <a:lnTo>
                        <a:pt x="167" y="22"/>
                      </a:lnTo>
                      <a:lnTo>
                        <a:pt x="162" y="23"/>
                      </a:lnTo>
                      <a:lnTo>
                        <a:pt x="150" y="25"/>
                      </a:lnTo>
                      <a:lnTo>
                        <a:pt x="138" y="29"/>
                      </a:lnTo>
                      <a:lnTo>
                        <a:pt x="129" y="32"/>
                      </a:lnTo>
                      <a:lnTo>
                        <a:pt x="120" y="36"/>
                      </a:lnTo>
                      <a:lnTo>
                        <a:pt x="111" y="39"/>
                      </a:lnTo>
                      <a:lnTo>
                        <a:pt x="103" y="40"/>
                      </a:lnTo>
                      <a:lnTo>
                        <a:pt x="93" y="42"/>
                      </a:lnTo>
                      <a:lnTo>
                        <a:pt x="84" y="41"/>
                      </a:lnTo>
                      <a:lnTo>
                        <a:pt x="72" y="40"/>
                      </a:lnTo>
                      <a:lnTo>
                        <a:pt x="59" y="37"/>
                      </a:lnTo>
                      <a:lnTo>
                        <a:pt x="59" y="38"/>
                      </a:lnTo>
                      <a:lnTo>
                        <a:pt x="59" y="40"/>
                      </a:lnTo>
                      <a:lnTo>
                        <a:pt x="59" y="42"/>
                      </a:lnTo>
                      <a:lnTo>
                        <a:pt x="59" y="45"/>
                      </a:lnTo>
                      <a:lnTo>
                        <a:pt x="59" y="47"/>
                      </a:lnTo>
                      <a:lnTo>
                        <a:pt x="60" y="49"/>
                      </a:lnTo>
                      <a:lnTo>
                        <a:pt x="61" y="51"/>
                      </a:lnTo>
                    </a:path>
                  </a:pathLst>
                </a:custGeom>
                <a:solidFill>
                  <a:srgbClr val="E498B1"/>
                </a:solidFill>
                <a:ln w="12700" cap="rnd">
                  <a:solidFill>
                    <a:srgbClr val="CD2417"/>
                  </a:solidFill>
                  <a:round/>
                  <a:headEnd/>
                  <a:tailEnd/>
                </a:ln>
              </p:spPr>
              <p:txBody>
                <a:bodyPr/>
                <a:lstStyle/>
                <a:p>
                  <a:endParaRPr lang="en-US"/>
                </a:p>
              </p:txBody>
            </p:sp>
            <p:sp>
              <p:nvSpPr>
                <p:cNvPr id="84900" name="Freeform 932"/>
                <p:cNvSpPr>
                  <a:spLocks noChangeAspect="1"/>
                </p:cNvSpPr>
                <p:nvPr/>
              </p:nvSpPr>
              <p:spPr bwMode="auto">
                <a:xfrm>
                  <a:off x="956" y="1778"/>
                  <a:ext cx="94" cy="23"/>
                </a:xfrm>
                <a:custGeom>
                  <a:avLst/>
                  <a:gdLst>
                    <a:gd name="T0" fmla="*/ 28 w 94"/>
                    <a:gd name="T1" fmla="*/ 14 h 23"/>
                    <a:gd name="T2" fmla="*/ 34 w 94"/>
                    <a:gd name="T3" fmla="*/ 18 h 23"/>
                    <a:gd name="T4" fmla="*/ 41 w 94"/>
                    <a:gd name="T5" fmla="*/ 21 h 23"/>
                    <a:gd name="T6" fmla="*/ 47 w 94"/>
                    <a:gd name="T7" fmla="*/ 22 h 23"/>
                    <a:gd name="T8" fmla="*/ 54 w 94"/>
                    <a:gd name="T9" fmla="*/ 22 h 23"/>
                    <a:gd name="T10" fmla="*/ 60 w 94"/>
                    <a:gd name="T11" fmla="*/ 20 h 23"/>
                    <a:gd name="T12" fmla="*/ 67 w 94"/>
                    <a:gd name="T13" fmla="*/ 19 h 23"/>
                    <a:gd name="T14" fmla="*/ 74 w 94"/>
                    <a:gd name="T15" fmla="*/ 17 h 23"/>
                    <a:gd name="T16" fmla="*/ 80 w 94"/>
                    <a:gd name="T17" fmla="*/ 15 h 23"/>
                    <a:gd name="T18" fmla="*/ 86 w 94"/>
                    <a:gd name="T19" fmla="*/ 14 h 23"/>
                    <a:gd name="T20" fmla="*/ 93 w 94"/>
                    <a:gd name="T21" fmla="*/ 13 h 23"/>
                    <a:gd name="T22" fmla="*/ 93 w 94"/>
                    <a:gd name="T23" fmla="*/ 13 h 23"/>
                    <a:gd name="T24" fmla="*/ 84 w 94"/>
                    <a:gd name="T25" fmla="*/ 13 h 23"/>
                    <a:gd name="T26" fmla="*/ 74 w 94"/>
                    <a:gd name="T27" fmla="*/ 12 h 23"/>
                    <a:gd name="T28" fmla="*/ 64 w 94"/>
                    <a:gd name="T29" fmla="*/ 12 h 23"/>
                    <a:gd name="T30" fmla="*/ 55 w 94"/>
                    <a:gd name="T31" fmla="*/ 10 h 23"/>
                    <a:gd name="T32" fmla="*/ 46 w 94"/>
                    <a:gd name="T33" fmla="*/ 8 h 23"/>
                    <a:gd name="T34" fmla="*/ 37 w 94"/>
                    <a:gd name="T35" fmla="*/ 7 h 23"/>
                    <a:gd name="T36" fmla="*/ 27 w 94"/>
                    <a:gd name="T37" fmla="*/ 5 h 23"/>
                    <a:gd name="T38" fmla="*/ 18 w 94"/>
                    <a:gd name="T39" fmla="*/ 3 h 23"/>
                    <a:gd name="T40" fmla="*/ 9 w 94"/>
                    <a:gd name="T41" fmla="*/ 0 h 23"/>
                    <a:gd name="T42" fmla="*/ 0 w 94"/>
                    <a:gd name="T43" fmla="*/ 0 h 23"/>
                    <a:gd name="T44" fmla="*/ 28 w 94"/>
                    <a:gd name="T45" fmla="*/ 14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23"/>
                    <a:gd name="T71" fmla="*/ 94 w 94"/>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23">
                      <a:moveTo>
                        <a:pt x="28" y="14"/>
                      </a:moveTo>
                      <a:lnTo>
                        <a:pt x="34" y="18"/>
                      </a:lnTo>
                      <a:lnTo>
                        <a:pt x="41" y="21"/>
                      </a:lnTo>
                      <a:lnTo>
                        <a:pt x="47" y="22"/>
                      </a:lnTo>
                      <a:lnTo>
                        <a:pt x="54" y="22"/>
                      </a:lnTo>
                      <a:lnTo>
                        <a:pt x="60" y="20"/>
                      </a:lnTo>
                      <a:lnTo>
                        <a:pt x="67" y="19"/>
                      </a:lnTo>
                      <a:lnTo>
                        <a:pt x="74" y="17"/>
                      </a:lnTo>
                      <a:lnTo>
                        <a:pt x="80" y="15"/>
                      </a:lnTo>
                      <a:lnTo>
                        <a:pt x="86" y="14"/>
                      </a:lnTo>
                      <a:lnTo>
                        <a:pt x="93" y="13"/>
                      </a:lnTo>
                      <a:lnTo>
                        <a:pt x="84" y="13"/>
                      </a:lnTo>
                      <a:lnTo>
                        <a:pt x="74" y="12"/>
                      </a:lnTo>
                      <a:lnTo>
                        <a:pt x="64" y="12"/>
                      </a:lnTo>
                      <a:lnTo>
                        <a:pt x="55" y="10"/>
                      </a:lnTo>
                      <a:lnTo>
                        <a:pt x="46" y="8"/>
                      </a:lnTo>
                      <a:lnTo>
                        <a:pt x="37" y="7"/>
                      </a:lnTo>
                      <a:lnTo>
                        <a:pt x="27" y="5"/>
                      </a:lnTo>
                      <a:lnTo>
                        <a:pt x="18" y="3"/>
                      </a:lnTo>
                      <a:lnTo>
                        <a:pt x="9" y="0"/>
                      </a:lnTo>
                      <a:lnTo>
                        <a:pt x="0" y="0"/>
                      </a:lnTo>
                      <a:lnTo>
                        <a:pt x="28" y="14"/>
                      </a:lnTo>
                    </a:path>
                  </a:pathLst>
                </a:custGeom>
                <a:solidFill>
                  <a:srgbClr val="FFFFFF"/>
                </a:solidFill>
                <a:ln w="12700" cap="rnd">
                  <a:solidFill>
                    <a:srgbClr val="000000"/>
                  </a:solidFill>
                  <a:round/>
                  <a:headEnd/>
                  <a:tailEnd/>
                </a:ln>
              </p:spPr>
              <p:txBody>
                <a:bodyPr/>
                <a:lstStyle/>
                <a:p>
                  <a:endParaRPr lang="en-US"/>
                </a:p>
              </p:txBody>
            </p:sp>
            <p:sp>
              <p:nvSpPr>
                <p:cNvPr id="84901" name="Freeform 933"/>
                <p:cNvSpPr>
                  <a:spLocks noChangeAspect="1"/>
                </p:cNvSpPr>
                <p:nvPr/>
              </p:nvSpPr>
              <p:spPr bwMode="auto">
                <a:xfrm>
                  <a:off x="1501" y="1524"/>
                  <a:ext cx="482" cy="240"/>
                </a:xfrm>
                <a:custGeom>
                  <a:avLst/>
                  <a:gdLst>
                    <a:gd name="T0" fmla="*/ 99 w 482"/>
                    <a:gd name="T1" fmla="*/ 38 h 240"/>
                    <a:gd name="T2" fmla="*/ 118 w 482"/>
                    <a:gd name="T3" fmla="*/ 47 h 240"/>
                    <a:gd name="T4" fmla="*/ 136 w 482"/>
                    <a:gd name="T5" fmla="*/ 60 h 240"/>
                    <a:gd name="T6" fmla="*/ 145 w 482"/>
                    <a:gd name="T7" fmla="*/ 68 h 240"/>
                    <a:gd name="T8" fmla="*/ 147 w 482"/>
                    <a:gd name="T9" fmla="*/ 70 h 240"/>
                    <a:gd name="T10" fmla="*/ 156 w 482"/>
                    <a:gd name="T11" fmla="*/ 70 h 240"/>
                    <a:gd name="T12" fmla="*/ 179 w 482"/>
                    <a:gd name="T13" fmla="*/ 73 h 240"/>
                    <a:gd name="T14" fmla="*/ 205 w 482"/>
                    <a:gd name="T15" fmla="*/ 79 h 240"/>
                    <a:gd name="T16" fmla="*/ 219 w 482"/>
                    <a:gd name="T17" fmla="*/ 86 h 240"/>
                    <a:gd name="T18" fmla="*/ 231 w 482"/>
                    <a:gd name="T19" fmla="*/ 95 h 240"/>
                    <a:gd name="T20" fmla="*/ 234 w 482"/>
                    <a:gd name="T21" fmla="*/ 101 h 240"/>
                    <a:gd name="T22" fmla="*/ 235 w 482"/>
                    <a:gd name="T23" fmla="*/ 104 h 240"/>
                    <a:gd name="T24" fmla="*/ 241 w 482"/>
                    <a:gd name="T25" fmla="*/ 106 h 240"/>
                    <a:gd name="T26" fmla="*/ 270 w 482"/>
                    <a:gd name="T27" fmla="*/ 117 h 240"/>
                    <a:gd name="T28" fmla="*/ 301 w 482"/>
                    <a:gd name="T29" fmla="*/ 138 h 240"/>
                    <a:gd name="T30" fmla="*/ 311 w 482"/>
                    <a:gd name="T31" fmla="*/ 157 h 240"/>
                    <a:gd name="T32" fmla="*/ 327 w 482"/>
                    <a:gd name="T33" fmla="*/ 162 h 240"/>
                    <a:gd name="T34" fmla="*/ 357 w 482"/>
                    <a:gd name="T35" fmla="*/ 170 h 240"/>
                    <a:gd name="T36" fmla="*/ 386 w 482"/>
                    <a:gd name="T37" fmla="*/ 184 h 240"/>
                    <a:gd name="T38" fmla="*/ 394 w 482"/>
                    <a:gd name="T39" fmla="*/ 194 h 240"/>
                    <a:gd name="T40" fmla="*/ 400 w 482"/>
                    <a:gd name="T41" fmla="*/ 209 h 240"/>
                    <a:gd name="T42" fmla="*/ 401 w 482"/>
                    <a:gd name="T43" fmla="*/ 224 h 240"/>
                    <a:gd name="T44" fmla="*/ 397 w 482"/>
                    <a:gd name="T45" fmla="*/ 239 h 240"/>
                    <a:gd name="T46" fmla="*/ 402 w 482"/>
                    <a:gd name="T47" fmla="*/ 236 h 240"/>
                    <a:gd name="T48" fmla="*/ 427 w 482"/>
                    <a:gd name="T49" fmla="*/ 223 h 240"/>
                    <a:gd name="T50" fmla="*/ 459 w 482"/>
                    <a:gd name="T51" fmla="*/ 211 h 240"/>
                    <a:gd name="T52" fmla="*/ 464 w 482"/>
                    <a:gd name="T53" fmla="*/ 205 h 240"/>
                    <a:gd name="T54" fmla="*/ 459 w 482"/>
                    <a:gd name="T55" fmla="*/ 204 h 240"/>
                    <a:gd name="T56" fmla="*/ 448 w 482"/>
                    <a:gd name="T57" fmla="*/ 203 h 240"/>
                    <a:gd name="T58" fmla="*/ 437 w 482"/>
                    <a:gd name="T59" fmla="*/ 200 h 240"/>
                    <a:gd name="T60" fmla="*/ 433 w 482"/>
                    <a:gd name="T61" fmla="*/ 199 h 240"/>
                    <a:gd name="T62" fmla="*/ 412 w 482"/>
                    <a:gd name="T63" fmla="*/ 186 h 240"/>
                    <a:gd name="T64" fmla="*/ 400 w 482"/>
                    <a:gd name="T65" fmla="*/ 176 h 240"/>
                    <a:gd name="T66" fmla="*/ 386 w 482"/>
                    <a:gd name="T67" fmla="*/ 170 h 240"/>
                    <a:gd name="T68" fmla="*/ 372 w 482"/>
                    <a:gd name="T69" fmla="*/ 168 h 240"/>
                    <a:gd name="T70" fmla="*/ 358 w 482"/>
                    <a:gd name="T71" fmla="*/ 149 h 240"/>
                    <a:gd name="T72" fmla="*/ 341 w 482"/>
                    <a:gd name="T73" fmla="*/ 137 h 240"/>
                    <a:gd name="T74" fmla="*/ 315 w 482"/>
                    <a:gd name="T75" fmla="*/ 133 h 240"/>
                    <a:gd name="T76" fmla="*/ 304 w 482"/>
                    <a:gd name="T77" fmla="*/ 125 h 240"/>
                    <a:gd name="T78" fmla="*/ 288 w 482"/>
                    <a:gd name="T79" fmla="*/ 99 h 240"/>
                    <a:gd name="T80" fmla="*/ 258 w 482"/>
                    <a:gd name="T81" fmla="*/ 77 h 240"/>
                    <a:gd name="T82" fmla="*/ 221 w 482"/>
                    <a:gd name="T83" fmla="*/ 60 h 240"/>
                    <a:gd name="T84" fmla="*/ 204 w 482"/>
                    <a:gd name="T85" fmla="*/ 57 h 240"/>
                    <a:gd name="T86" fmla="*/ 183 w 482"/>
                    <a:gd name="T87" fmla="*/ 57 h 240"/>
                    <a:gd name="T88" fmla="*/ 167 w 482"/>
                    <a:gd name="T89" fmla="*/ 57 h 240"/>
                    <a:gd name="T90" fmla="*/ 160 w 482"/>
                    <a:gd name="T91" fmla="*/ 53 h 240"/>
                    <a:gd name="T92" fmla="*/ 94 w 482"/>
                    <a:gd name="T93" fmla="*/ 11 h 240"/>
                    <a:gd name="T94" fmla="*/ 21 w 482"/>
                    <a:gd name="T95" fmla="*/ 0 h 240"/>
                    <a:gd name="T96" fmla="*/ 4 w 482"/>
                    <a:gd name="T97" fmla="*/ 12 h 2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2"/>
                    <a:gd name="T148" fmla="*/ 0 h 240"/>
                    <a:gd name="T149" fmla="*/ 482 w 482"/>
                    <a:gd name="T150" fmla="*/ 240 h 2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2" h="240">
                      <a:moveTo>
                        <a:pt x="24" y="23"/>
                      </a:moveTo>
                      <a:lnTo>
                        <a:pt x="76" y="29"/>
                      </a:lnTo>
                      <a:lnTo>
                        <a:pt x="99" y="38"/>
                      </a:lnTo>
                      <a:lnTo>
                        <a:pt x="109" y="43"/>
                      </a:lnTo>
                      <a:lnTo>
                        <a:pt x="118" y="47"/>
                      </a:lnTo>
                      <a:lnTo>
                        <a:pt x="124" y="52"/>
                      </a:lnTo>
                      <a:lnTo>
                        <a:pt x="132" y="56"/>
                      </a:lnTo>
                      <a:lnTo>
                        <a:pt x="136" y="60"/>
                      </a:lnTo>
                      <a:lnTo>
                        <a:pt x="141" y="62"/>
                      </a:lnTo>
                      <a:lnTo>
                        <a:pt x="143" y="65"/>
                      </a:lnTo>
                      <a:lnTo>
                        <a:pt x="145" y="68"/>
                      </a:lnTo>
                      <a:lnTo>
                        <a:pt x="146" y="69"/>
                      </a:lnTo>
                      <a:lnTo>
                        <a:pt x="147" y="70"/>
                      </a:lnTo>
                      <a:lnTo>
                        <a:pt x="148" y="70"/>
                      </a:lnTo>
                      <a:lnTo>
                        <a:pt x="151" y="70"/>
                      </a:lnTo>
                      <a:lnTo>
                        <a:pt x="156" y="70"/>
                      </a:lnTo>
                      <a:lnTo>
                        <a:pt x="163" y="71"/>
                      </a:lnTo>
                      <a:lnTo>
                        <a:pt x="170" y="71"/>
                      </a:lnTo>
                      <a:lnTo>
                        <a:pt x="179" y="73"/>
                      </a:lnTo>
                      <a:lnTo>
                        <a:pt x="188" y="75"/>
                      </a:lnTo>
                      <a:lnTo>
                        <a:pt x="196" y="77"/>
                      </a:lnTo>
                      <a:lnTo>
                        <a:pt x="205" y="79"/>
                      </a:lnTo>
                      <a:lnTo>
                        <a:pt x="213" y="83"/>
                      </a:lnTo>
                      <a:lnTo>
                        <a:pt x="219" y="86"/>
                      </a:lnTo>
                      <a:lnTo>
                        <a:pt x="224" y="89"/>
                      </a:lnTo>
                      <a:lnTo>
                        <a:pt x="228" y="92"/>
                      </a:lnTo>
                      <a:lnTo>
                        <a:pt x="231" y="95"/>
                      </a:lnTo>
                      <a:lnTo>
                        <a:pt x="232" y="97"/>
                      </a:lnTo>
                      <a:lnTo>
                        <a:pt x="233" y="99"/>
                      </a:lnTo>
                      <a:lnTo>
                        <a:pt x="234" y="101"/>
                      </a:lnTo>
                      <a:lnTo>
                        <a:pt x="235" y="103"/>
                      </a:lnTo>
                      <a:lnTo>
                        <a:pt x="235" y="104"/>
                      </a:lnTo>
                      <a:lnTo>
                        <a:pt x="237" y="105"/>
                      </a:lnTo>
                      <a:lnTo>
                        <a:pt x="241" y="106"/>
                      </a:lnTo>
                      <a:lnTo>
                        <a:pt x="250" y="108"/>
                      </a:lnTo>
                      <a:lnTo>
                        <a:pt x="259" y="113"/>
                      </a:lnTo>
                      <a:lnTo>
                        <a:pt x="270" y="117"/>
                      </a:lnTo>
                      <a:lnTo>
                        <a:pt x="281" y="123"/>
                      </a:lnTo>
                      <a:lnTo>
                        <a:pt x="292" y="131"/>
                      </a:lnTo>
                      <a:lnTo>
                        <a:pt x="301" y="138"/>
                      </a:lnTo>
                      <a:lnTo>
                        <a:pt x="307" y="147"/>
                      </a:lnTo>
                      <a:lnTo>
                        <a:pt x="311" y="157"/>
                      </a:lnTo>
                      <a:lnTo>
                        <a:pt x="313" y="159"/>
                      </a:lnTo>
                      <a:lnTo>
                        <a:pt x="319" y="159"/>
                      </a:lnTo>
                      <a:lnTo>
                        <a:pt x="327" y="162"/>
                      </a:lnTo>
                      <a:lnTo>
                        <a:pt x="336" y="165"/>
                      </a:lnTo>
                      <a:lnTo>
                        <a:pt x="347" y="168"/>
                      </a:lnTo>
                      <a:lnTo>
                        <a:pt x="357" y="170"/>
                      </a:lnTo>
                      <a:lnTo>
                        <a:pt x="368" y="174"/>
                      </a:lnTo>
                      <a:lnTo>
                        <a:pt x="378" y="179"/>
                      </a:lnTo>
                      <a:lnTo>
                        <a:pt x="386" y="184"/>
                      </a:lnTo>
                      <a:lnTo>
                        <a:pt x="391" y="190"/>
                      </a:lnTo>
                      <a:lnTo>
                        <a:pt x="394" y="194"/>
                      </a:lnTo>
                      <a:lnTo>
                        <a:pt x="396" y="199"/>
                      </a:lnTo>
                      <a:lnTo>
                        <a:pt x="399" y="204"/>
                      </a:lnTo>
                      <a:lnTo>
                        <a:pt x="400" y="209"/>
                      </a:lnTo>
                      <a:lnTo>
                        <a:pt x="401" y="213"/>
                      </a:lnTo>
                      <a:lnTo>
                        <a:pt x="401" y="219"/>
                      </a:lnTo>
                      <a:lnTo>
                        <a:pt x="401" y="224"/>
                      </a:lnTo>
                      <a:lnTo>
                        <a:pt x="400" y="229"/>
                      </a:lnTo>
                      <a:lnTo>
                        <a:pt x="399" y="234"/>
                      </a:lnTo>
                      <a:lnTo>
                        <a:pt x="397" y="239"/>
                      </a:lnTo>
                      <a:lnTo>
                        <a:pt x="399" y="239"/>
                      </a:lnTo>
                      <a:lnTo>
                        <a:pt x="402" y="236"/>
                      </a:lnTo>
                      <a:lnTo>
                        <a:pt x="409" y="232"/>
                      </a:lnTo>
                      <a:lnTo>
                        <a:pt x="417" y="228"/>
                      </a:lnTo>
                      <a:lnTo>
                        <a:pt x="427" y="223"/>
                      </a:lnTo>
                      <a:lnTo>
                        <a:pt x="437" y="219"/>
                      </a:lnTo>
                      <a:lnTo>
                        <a:pt x="448" y="214"/>
                      </a:lnTo>
                      <a:lnTo>
                        <a:pt x="459" y="211"/>
                      </a:lnTo>
                      <a:lnTo>
                        <a:pt x="470" y="208"/>
                      </a:lnTo>
                      <a:lnTo>
                        <a:pt x="481" y="206"/>
                      </a:lnTo>
                      <a:lnTo>
                        <a:pt x="464" y="205"/>
                      </a:lnTo>
                      <a:lnTo>
                        <a:pt x="462" y="205"/>
                      </a:lnTo>
                      <a:lnTo>
                        <a:pt x="459" y="204"/>
                      </a:lnTo>
                      <a:lnTo>
                        <a:pt x="455" y="204"/>
                      </a:lnTo>
                      <a:lnTo>
                        <a:pt x="452" y="203"/>
                      </a:lnTo>
                      <a:lnTo>
                        <a:pt x="448" y="203"/>
                      </a:lnTo>
                      <a:lnTo>
                        <a:pt x="444" y="202"/>
                      </a:lnTo>
                      <a:lnTo>
                        <a:pt x="441" y="201"/>
                      </a:lnTo>
                      <a:lnTo>
                        <a:pt x="437" y="200"/>
                      </a:lnTo>
                      <a:lnTo>
                        <a:pt x="435" y="199"/>
                      </a:lnTo>
                      <a:lnTo>
                        <a:pt x="433" y="199"/>
                      </a:lnTo>
                      <a:lnTo>
                        <a:pt x="424" y="194"/>
                      </a:lnTo>
                      <a:lnTo>
                        <a:pt x="418" y="191"/>
                      </a:lnTo>
                      <a:lnTo>
                        <a:pt x="412" y="186"/>
                      </a:lnTo>
                      <a:lnTo>
                        <a:pt x="407" y="182"/>
                      </a:lnTo>
                      <a:lnTo>
                        <a:pt x="404" y="179"/>
                      </a:lnTo>
                      <a:lnTo>
                        <a:pt x="400" y="176"/>
                      </a:lnTo>
                      <a:lnTo>
                        <a:pt x="396" y="173"/>
                      </a:lnTo>
                      <a:lnTo>
                        <a:pt x="391" y="170"/>
                      </a:lnTo>
                      <a:lnTo>
                        <a:pt x="386" y="170"/>
                      </a:lnTo>
                      <a:lnTo>
                        <a:pt x="379" y="170"/>
                      </a:lnTo>
                      <a:lnTo>
                        <a:pt x="372" y="168"/>
                      </a:lnTo>
                      <a:lnTo>
                        <a:pt x="367" y="162"/>
                      </a:lnTo>
                      <a:lnTo>
                        <a:pt x="364" y="155"/>
                      </a:lnTo>
                      <a:lnTo>
                        <a:pt x="358" y="149"/>
                      </a:lnTo>
                      <a:lnTo>
                        <a:pt x="354" y="144"/>
                      </a:lnTo>
                      <a:lnTo>
                        <a:pt x="347" y="140"/>
                      </a:lnTo>
                      <a:lnTo>
                        <a:pt x="341" y="137"/>
                      </a:lnTo>
                      <a:lnTo>
                        <a:pt x="333" y="133"/>
                      </a:lnTo>
                      <a:lnTo>
                        <a:pt x="324" y="133"/>
                      </a:lnTo>
                      <a:lnTo>
                        <a:pt x="315" y="133"/>
                      </a:lnTo>
                      <a:lnTo>
                        <a:pt x="304" y="133"/>
                      </a:lnTo>
                      <a:lnTo>
                        <a:pt x="304" y="125"/>
                      </a:lnTo>
                      <a:lnTo>
                        <a:pt x="301" y="116"/>
                      </a:lnTo>
                      <a:lnTo>
                        <a:pt x="295" y="108"/>
                      </a:lnTo>
                      <a:lnTo>
                        <a:pt x="288" y="99"/>
                      </a:lnTo>
                      <a:lnTo>
                        <a:pt x="279" y="91"/>
                      </a:lnTo>
                      <a:lnTo>
                        <a:pt x="269" y="84"/>
                      </a:lnTo>
                      <a:lnTo>
                        <a:pt x="258" y="77"/>
                      </a:lnTo>
                      <a:lnTo>
                        <a:pt x="246" y="70"/>
                      </a:lnTo>
                      <a:lnTo>
                        <a:pt x="233" y="65"/>
                      </a:lnTo>
                      <a:lnTo>
                        <a:pt x="221" y="60"/>
                      </a:lnTo>
                      <a:lnTo>
                        <a:pt x="213" y="58"/>
                      </a:lnTo>
                      <a:lnTo>
                        <a:pt x="204" y="57"/>
                      </a:lnTo>
                      <a:lnTo>
                        <a:pt x="197" y="57"/>
                      </a:lnTo>
                      <a:lnTo>
                        <a:pt x="190" y="57"/>
                      </a:lnTo>
                      <a:lnTo>
                        <a:pt x="183" y="57"/>
                      </a:lnTo>
                      <a:lnTo>
                        <a:pt x="177" y="57"/>
                      </a:lnTo>
                      <a:lnTo>
                        <a:pt x="171" y="57"/>
                      </a:lnTo>
                      <a:lnTo>
                        <a:pt x="167" y="57"/>
                      </a:lnTo>
                      <a:lnTo>
                        <a:pt x="163" y="55"/>
                      </a:lnTo>
                      <a:lnTo>
                        <a:pt x="160" y="53"/>
                      </a:lnTo>
                      <a:lnTo>
                        <a:pt x="143" y="35"/>
                      </a:lnTo>
                      <a:lnTo>
                        <a:pt x="120" y="21"/>
                      </a:lnTo>
                      <a:lnTo>
                        <a:pt x="94" y="11"/>
                      </a:lnTo>
                      <a:lnTo>
                        <a:pt x="68" y="4"/>
                      </a:lnTo>
                      <a:lnTo>
                        <a:pt x="42" y="0"/>
                      </a:lnTo>
                      <a:lnTo>
                        <a:pt x="21" y="0"/>
                      </a:lnTo>
                      <a:lnTo>
                        <a:pt x="6" y="1"/>
                      </a:lnTo>
                      <a:lnTo>
                        <a:pt x="0" y="6"/>
                      </a:lnTo>
                      <a:lnTo>
                        <a:pt x="4" y="12"/>
                      </a:lnTo>
                      <a:lnTo>
                        <a:pt x="22" y="21"/>
                      </a:lnTo>
                      <a:lnTo>
                        <a:pt x="24" y="23"/>
                      </a:lnTo>
                    </a:path>
                  </a:pathLst>
                </a:custGeom>
                <a:solidFill>
                  <a:srgbClr val="B20F21"/>
                </a:solidFill>
                <a:ln w="9525" cap="rnd">
                  <a:noFill/>
                  <a:round/>
                  <a:headEnd/>
                  <a:tailEnd/>
                </a:ln>
              </p:spPr>
              <p:txBody>
                <a:bodyPr/>
                <a:lstStyle/>
                <a:p>
                  <a:endParaRPr lang="en-US"/>
                </a:p>
              </p:txBody>
            </p:sp>
            <p:sp>
              <p:nvSpPr>
                <p:cNvPr id="84902" name="Freeform 934"/>
                <p:cNvSpPr>
                  <a:spLocks noChangeAspect="1"/>
                </p:cNvSpPr>
                <p:nvPr/>
              </p:nvSpPr>
              <p:spPr bwMode="auto">
                <a:xfrm>
                  <a:off x="943" y="1795"/>
                  <a:ext cx="84" cy="25"/>
                </a:xfrm>
                <a:custGeom>
                  <a:avLst/>
                  <a:gdLst>
                    <a:gd name="T0" fmla="*/ 0 w 84"/>
                    <a:gd name="T1" fmla="*/ 0 h 25"/>
                    <a:gd name="T2" fmla="*/ 0 w 84"/>
                    <a:gd name="T3" fmla="*/ 0 h 25"/>
                    <a:gd name="T4" fmla="*/ 2 w 84"/>
                    <a:gd name="T5" fmla="*/ 1 h 25"/>
                    <a:gd name="T6" fmla="*/ 5 w 84"/>
                    <a:gd name="T7" fmla="*/ 4 h 25"/>
                    <a:gd name="T8" fmla="*/ 8 w 84"/>
                    <a:gd name="T9" fmla="*/ 8 h 25"/>
                    <a:gd name="T10" fmla="*/ 13 w 84"/>
                    <a:gd name="T11" fmla="*/ 11 h 25"/>
                    <a:gd name="T12" fmla="*/ 18 w 84"/>
                    <a:gd name="T13" fmla="*/ 15 h 25"/>
                    <a:gd name="T14" fmla="*/ 24 w 84"/>
                    <a:gd name="T15" fmla="*/ 17 h 25"/>
                    <a:gd name="T16" fmla="*/ 30 w 84"/>
                    <a:gd name="T17" fmla="*/ 20 h 25"/>
                    <a:gd name="T18" fmla="*/ 36 w 84"/>
                    <a:gd name="T19" fmla="*/ 23 h 25"/>
                    <a:gd name="T20" fmla="*/ 43 w 84"/>
                    <a:gd name="T21" fmla="*/ 24 h 25"/>
                    <a:gd name="T22" fmla="*/ 43 w 84"/>
                    <a:gd name="T23" fmla="*/ 24 h 25"/>
                    <a:gd name="T24" fmla="*/ 50 w 84"/>
                    <a:gd name="T25" fmla="*/ 24 h 25"/>
                    <a:gd name="T26" fmla="*/ 56 w 84"/>
                    <a:gd name="T27" fmla="*/ 23 h 25"/>
                    <a:gd name="T28" fmla="*/ 62 w 84"/>
                    <a:gd name="T29" fmla="*/ 22 h 25"/>
                    <a:gd name="T30" fmla="*/ 67 w 84"/>
                    <a:gd name="T31" fmla="*/ 22 h 25"/>
                    <a:gd name="T32" fmla="*/ 71 w 84"/>
                    <a:gd name="T33" fmla="*/ 21 h 25"/>
                    <a:gd name="T34" fmla="*/ 75 w 84"/>
                    <a:gd name="T35" fmla="*/ 20 h 25"/>
                    <a:gd name="T36" fmla="*/ 78 w 84"/>
                    <a:gd name="T37" fmla="*/ 20 h 25"/>
                    <a:gd name="T38" fmla="*/ 80 w 84"/>
                    <a:gd name="T39" fmla="*/ 19 h 25"/>
                    <a:gd name="T40" fmla="*/ 82 w 84"/>
                    <a:gd name="T41" fmla="*/ 19 h 25"/>
                    <a:gd name="T42" fmla="*/ 83 w 84"/>
                    <a:gd name="T43" fmla="*/ 1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
                    <a:gd name="T67" fmla="*/ 0 h 25"/>
                    <a:gd name="T68" fmla="*/ 84 w 84"/>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 h="25">
                      <a:moveTo>
                        <a:pt x="0" y="0"/>
                      </a:moveTo>
                      <a:lnTo>
                        <a:pt x="0" y="0"/>
                      </a:lnTo>
                      <a:lnTo>
                        <a:pt x="2" y="1"/>
                      </a:lnTo>
                      <a:lnTo>
                        <a:pt x="5" y="4"/>
                      </a:lnTo>
                      <a:lnTo>
                        <a:pt x="8" y="8"/>
                      </a:lnTo>
                      <a:lnTo>
                        <a:pt x="13" y="11"/>
                      </a:lnTo>
                      <a:lnTo>
                        <a:pt x="18" y="15"/>
                      </a:lnTo>
                      <a:lnTo>
                        <a:pt x="24" y="17"/>
                      </a:lnTo>
                      <a:lnTo>
                        <a:pt x="30" y="20"/>
                      </a:lnTo>
                      <a:lnTo>
                        <a:pt x="36" y="23"/>
                      </a:lnTo>
                      <a:lnTo>
                        <a:pt x="43" y="24"/>
                      </a:lnTo>
                      <a:lnTo>
                        <a:pt x="50" y="24"/>
                      </a:lnTo>
                      <a:lnTo>
                        <a:pt x="56" y="23"/>
                      </a:lnTo>
                      <a:lnTo>
                        <a:pt x="62" y="22"/>
                      </a:lnTo>
                      <a:lnTo>
                        <a:pt x="67" y="22"/>
                      </a:lnTo>
                      <a:lnTo>
                        <a:pt x="71" y="21"/>
                      </a:lnTo>
                      <a:lnTo>
                        <a:pt x="75" y="20"/>
                      </a:lnTo>
                      <a:lnTo>
                        <a:pt x="78" y="20"/>
                      </a:lnTo>
                      <a:lnTo>
                        <a:pt x="80" y="19"/>
                      </a:lnTo>
                      <a:lnTo>
                        <a:pt x="82" y="19"/>
                      </a:lnTo>
                      <a:lnTo>
                        <a:pt x="83" y="18"/>
                      </a:lnTo>
                    </a:path>
                  </a:pathLst>
                </a:custGeom>
                <a:noFill/>
                <a:ln w="12700" cap="rnd">
                  <a:solidFill>
                    <a:srgbClr val="000000"/>
                  </a:solidFill>
                  <a:round/>
                  <a:headEnd type="none" w="sm" len="sm"/>
                  <a:tailEnd type="none" w="sm" len="sm"/>
                </a:ln>
              </p:spPr>
              <p:txBody>
                <a:bodyPr/>
                <a:lstStyle/>
                <a:p>
                  <a:endParaRPr lang="en-US"/>
                </a:p>
              </p:txBody>
            </p:sp>
            <p:sp>
              <p:nvSpPr>
                <p:cNvPr id="84903" name="Freeform 935"/>
                <p:cNvSpPr>
                  <a:spLocks noChangeAspect="1"/>
                </p:cNvSpPr>
                <p:nvPr/>
              </p:nvSpPr>
              <p:spPr bwMode="auto">
                <a:xfrm>
                  <a:off x="956" y="1805"/>
                  <a:ext cx="17" cy="38"/>
                </a:xfrm>
                <a:custGeom>
                  <a:avLst/>
                  <a:gdLst>
                    <a:gd name="T0" fmla="*/ 0 w 17"/>
                    <a:gd name="T1" fmla="*/ 0 h 38"/>
                    <a:gd name="T2" fmla="*/ 0 w 17"/>
                    <a:gd name="T3" fmla="*/ 0 h 38"/>
                    <a:gd name="T4" fmla="*/ 0 w 17"/>
                    <a:gd name="T5" fmla="*/ 1 h 38"/>
                    <a:gd name="T6" fmla="*/ 1 w 17"/>
                    <a:gd name="T7" fmla="*/ 2 h 38"/>
                    <a:gd name="T8" fmla="*/ 1 w 17"/>
                    <a:gd name="T9" fmla="*/ 5 h 38"/>
                    <a:gd name="T10" fmla="*/ 2 w 17"/>
                    <a:gd name="T11" fmla="*/ 7 h 38"/>
                    <a:gd name="T12" fmla="*/ 4 w 17"/>
                    <a:gd name="T13" fmla="*/ 10 h 38"/>
                    <a:gd name="T14" fmla="*/ 4 w 17"/>
                    <a:gd name="T15" fmla="*/ 13 h 38"/>
                    <a:gd name="T16" fmla="*/ 5 w 17"/>
                    <a:gd name="T17" fmla="*/ 17 h 38"/>
                    <a:gd name="T18" fmla="*/ 5 w 17"/>
                    <a:gd name="T19" fmla="*/ 21 h 38"/>
                    <a:gd name="T20" fmla="*/ 5 w 17"/>
                    <a:gd name="T21" fmla="*/ 25 h 38"/>
                    <a:gd name="T22" fmla="*/ 5 w 17"/>
                    <a:gd name="T23" fmla="*/ 25 h 38"/>
                    <a:gd name="T24" fmla="*/ 5 w 17"/>
                    <a:gd name="T25" fmla="*/ 27 h 38"/>
                    <a:gd name="T26" fmla="*/ 7 w 17"/>
                    <a:gd name="T27" fmla="*/ 29 h 38"/>
                    <a:gd name="T28" fmla="*/ 8 w 17"/>
                    <a:gd name="T29" fmla="*/ 31 h 38"/>
                    <a:gd name="T30" fmla="*/ 8 w 17"/>
                    <a:gd name="T31" fmla="*/ 32 h 38"/>
                    <a:gd name="T32" fmla="*/ 11 w 17"/>
                    <a:gd name="T33" fmla="*/ 34 h 38"/>
                    <a:gd name="T34" fmla="*/ 13 w 17"/>
                    <a:gd name="T35" fmla="*/ 34 h 38"/>
                    <a:gd name="T36" fmla="*/ 13 w 17"/>
                    <a:gd name="T37" fmla="*/ 35 h 38"/>
                    <a:gd name="T38" fmla="*/ 14 w 17"/>
                    <a:gd name="T39" fmla="*/ 36 h 38"/>
                    <a:gd name="T40" fmla="*/ 16 w 17"/>
                    <a:gd name="T41" fmla="*/ 37 h 38"/>
                    <a:gd name="T42" fmla="*/ 16 w 17"/>
                    <a:gd name="T43" fmla="*/ 37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38"/>
                    <a:gd name="T68" fmla="*/ 17 w 17"/>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38">
                      <a:moveTo>
                        <a:pt x="0" y="0"/>
                      </a:moveTo>
                      <a:lnTo>
                        <a:pt x="0" y="0"/>
                      </a:lnTo>
                      <a:lnTo>
                        <a:pt x="0" y="1"/>
                      </a:lnTo>
                      <a:lnTo>
                        <a:pt x="1" y="2"/>
                      </a:lnTo>
                      <a:lnTo>
                        <a:pt x="1" y="5"/>
                      </a:lnTo>
                      <a:lnTo>
                        <a:pt x="2" y="7"/>
                      </a:lnTo>
                      <a:lnTo>
                        <a:pt x="4" y="10"/>
                      </a:lnTo>
                      <a:lnTo>
                        <a:pt x="4" y="13"/>
                      </a:lnTo>
                      <a:lnTo>
                        <a:pt x="5" y="17"/>
                      </a:lnTo>
                      <a:lnTo>
                        <a:pt x="5" y="21"/>
                      </a:lnTo>
                      <a:lnTo>
                        <a:pt x="5" y="25"/>
                      </a:lnTo>
                      <a:lnTo>
                        <a:pt x="5" y="27"/>
                      </a:lnTo>
                      <a:lnTo>
                        <a:pt x="7" y="29"/>
                      </a:lnTo>
                      <a:lnTo>
                        <a:pt x="8" y="31"/>
                      </a:lnTo>
                      <a:lnTo>
                        <a:pt x="8" y="32"/>
                      </a:lnTo>
                      <a:lnTo>
                        <a:pt x="11" y="34"/>
                      </a:lnTo>
                      <a:lnTo>
                        <a:pt x="13" y="34"/>
                      </a:lnTo>
                      <a:lnTo>
                        <a:pt x="13" y="35"/>
                      </a:lnTo>
                      <a:lnTo>
                        <a:pt x="14" y="36"/>
                      </a:lnTo>
                      <a:lnTo>
                        <a:pt x="16" y="37"/>
                      </a:lnTo>
                    </a:path>
                  </a:pathLst>
                </a:custGeom>
                <a:noFill/>
                <a:ln w="12700" cap="rnd">
                  <a:solidFill>
                    <a:srgbClr val="000000"/>
                  </a:solidFill>
                  <a:round/>
                  <a:headEnd type="none" w="sm" len="sm"/>
                  <a:tailEnd type="none" w="sm" len="sm"/>
                </a:ln>
              </p:spPr>
              <p:txBody>
                <a:bodyPr/>
                <a:lstStyle/>
                <a:p>
                  <a:endParaRPr lang="en-US"/>
                </a:p>
              </p:txBody>
            </p:sp>
            <p:sp>
              <p:nvSpPr>
                <p:cNvPr id="84904" name="Freeform 936"/>
                <p:cNvSpPr>
                  <a:spLocks noChangeAspect="1"/>
                </p:cNvSpPr>
                <p:nvPr/>
              </p:nvSpPr>
              <p:spPr bwMode="auto">
                <a:xfrm>
                  <a:off x="908" y="2097"/>
                  <a:ext cx="147" cy="83"/>
                </a:xfrm>
                <a:custGeom>
                  <a:avLst/>
                  <a:gdLst>
                    <a:gd name="T0" fmla="*/ 109 w 147"/>
                    <a:gd name="T1" fmla="*/ 5 h 83"/>
                    <a:gd name="T2" fmla="*/ 101 w 147"/>
                    <a:gd name="T3" fmla="*/ 8 h 83"/>
                    <a:gd name="T4" fmla="*/ 92 w 147"/>
                    <a:gd name="T5" fmla="*/ 9 h 83"/>
                    <a:gd name="T6" fmla="*/ 84 w 147"/>
                    <a:gd name="T7" fmla="*/ 9 h 83"/>
                    <a:gd name="T8" fmla="*/ 75 w 147"/>
                    <a:gd name="T9" fmla="*/ 8 h 83"/>
                    <a:gd name="T10" fmla="*/ 67 w 147"/>
                    <a:gd name="T11" fmla="*/ 6 h 83"/>
                    <a:gd name="T12" fmla="*/ 58 w 147"/>
                    <a:gd name="T13" fmla="*/ 6 h 83"/>
                    <a:gd name="T14" fmla="*/ 50 w 147"/>
                    <a:gd name="T15" fmla="*/ 6 h 83"/>
                    <a:gd name="T16" fmla="*/ 42 w 147"/>
                    <a:gd name="T17" fmla="*/ 6 h 83"/>
                    <a:gd name="T18" fmla="*/ 34 w 147"/>
                    <a:gd name="T19" fmla="*/ 9 h 83"/>
                    <a:gd name="T20" fmla="*/ 27 w 147"/>
                    <a:gd name="T21" fmla="*/ 14 h 83"/>
                    <a:gd name="T22" fmla="*/ 27 w 147"/>
                    <a:gd name="T23" fmla="*/ 14 h 83"/>
                    <a:gd name="T24" fmla="*/ 24 w 147"/>
                    <a:gd name="T25" fmla="*/ 17 h 83"/>
                    <a:gd name="T26" fmla="*/ 20 w 147"/>
                    <a:gd name="T27" fmla="*/ 19 h 83"/>
                    <a:gd name="T28" fmla="*/ 18 w 147"/>
                    <a:gd name="T29" fmla="*/ 22 h 83"/>
                    <a:gd name="T30" fmla="*/ 14 w 147"/>
                    <a:gd name="T31" fmla="*/ 25 h 83"/>
                    <a:gd name="T32" fmla="*/ 11 w 147"/>
                    <a:gd name="T33" fmla="*/ 28 h 83"/>
                    <a:gd name="T34" fmla="*/ 9 w 147"/>
                    <a:gd name="T35" fmla="*/ 31 h 83"/>
                    <a:gd name="T36" fmla="*/ 7 w 147"/>
                    <a:gd name="T37" fmla="*/ 34 h 83"/>
                    <a:gd name="T38" fmla="*/ 4 w 147"/>
                    <a:gd name="T39" fmla="*/ 37 h 83"/>
                    <a:gd name="T40" fmla="*/ 2 w 147"/>
                    <a:gd name="T41" fmla="*/ 40 h 83"/>
                    <a:gd name="T42" fmla="*/ 1 w 147"/>
                    <a:gd name="T43" fmla="*/ 43 h 83"/>
                    <a:gd name="T44" fmla="*/ 1 w 147"/>
                    <a:gd name="T45" fmla="*/ 43 h 83"/>
                    <a:gd name="T46" fmla="*/ 0 w 147"/>
                    <a:gd name="T47" fmla="*/ 48 h 83"/>
                    <a:gd name="T48" fmla="*/ 0 w 147"/>
                    <a:gd name="T49" fmla="*/ 54 h 83"/>
                    <a:gd name="T50" fmla="*/ 2 w 147"/>
                    <a:gd name="T51" fmla="*/ 60 h 83"/>
                    <a:gd name="T52" fmla="*/ 5 w 147"/>
                    <a:gd name="T53" fmla="*/ 66 h 83"/>
                    <a:gd name="T54" fmla="*/ 9 w 147"/>
                    <a:gd name="T55" fmla="*/ 72 h 83"/>
                    <a:gd name="T56" fmla="*/ 13 w 147"/>
                    <a:gd name="T57" fmla="*/ 77 h 83"/>
                    <a:gd name="T58" fmla="*/ 17 w 147"/>
                    <a:gd name="T59" fmla="*/ 80 h 83"/>
                    <a:gd name="T60" fmla="*/ 21 w 147"/>
                    <a:gd name="T61" fmla="*/ 82 h 83"/>
                    <a:gd name="T62" fmla="*/ 27 w 147"/>
                    <a:gd name="T63" fmla="*/ 80 h 83"/>
                    <a:gd name="T64" fmla="*/ 31 w 147"/>
                    <a:gd name="T65" fmla="*/ 77 h 83"/>
                    <a:gd name="T66" fmla="*/ 31 w 147"/>
                    <a:gd name="T67" fmla="*/ 77 h 83"/>
                    <a:gd name="T68" fmla="*/ 33 w 147"/>
                    <a:gd name="T69" fmla="*/ 74 h 83"/>
                    <a:gd name="T70" fmla="*/ 35 w 147"/>
                    <a:gd name="T71" fmla="*/ 71 h 83"/>
                    <a:gd name="T72" fmla="*/ 36 w 147"/>
                    <a:gd name="T73" fmla="*/ 66 h 83"/>
                    <a:gd name="T74" fmla="*/ 36 w 147"/>
                    <a:gd name="T75" fmla="*/ 63 h 83"/>
                    <a:gd name="T76" fmla="*/ 37 w 147"/>
                    <a:gd name="T77" fmla="*/ 59 h 83"/>
                    <a:gd name="T78" fmla="*/ 38 w 147"/>
                    <a:gd name="T79" fmla="*/ 54 h 83"/>
                    <a:gd name="T80" fmla="*/ 39 w 147"/>
                    <a:gd name="T81" fmla="*/ 52 h 83"/>
                    <a:gd name="T82" fmla="*/ 41 w 147"/>
                    <a:gd name="T83" fmla="*/ 48 h 83"/>
                    <a:gd name="T84" fmla="*/ 44 w 147"/>
                    <a:gd name="T85" fmla="*/ 45 h 83"/>
                    <a:gd name="T86" fmla="*/ 48 w 147"/>
                    <a:gd name="T87" fmla="*/ 43 h 83"/>
                    <a:gd name="T88" fmla="*/ 48 w 147"/>
                    <a:gd name="T89" fmla="*/ 43 h 83"/>
                    <a:gd name="T90" fmla="*/ 58 w 147"/>
                    <a:gd name="T91" fmla="*/ 38 h 83"/>
                    <a:gd name="T92" fmla="*/ 68 w 147"/>
                    <a:gd name="T93" fmla="*/ 35 h 83"/>
                    <a:gd name="T94" fmla="*/ 78 w 147"/>
                    <a:gd name="T95" fmla="*/ 31 h 83"/>
                    <a:gd name="T96" fmla="*/ 89 w 147"/>
                    <a:gd name="T97" fmla="*/ 27 h 83"/>
                    <a:gd name="T98" fmla="*/ 99 w 147"/>
                    <a:gd name="T99" fmla="*/ 24 h 83"/>
                    <a:gd name="T100" fmla="*/ 109 w 147"/>
                    <a:gd name="T101" fmla="*/ 20 h 83"/>
                    <a:gd name="T102" fmla="*/ 118 w 147"/>
                    <a:gd name="T103" fmla="*/ 16 h 83"/>
                    <a:gd name="T104" fmla="*/ 127 w 147"/>
                    <a:gd name="T105" fmla="*/ 12 h 83"/>
                    <a:gd name="T106" fmla="*/ 137 w 147"/>
                    <a:gd name="T107" fmla="*/ 6 h 83"/>
                    <a:gd name="T108" fmla="*/ 146 w 147"/>
                    <a:gd name="T109" fmla="*/ 0 h 83"/>
                    <a:gd name="T110" fmla="*/ 109 w 147"/>
                    <a:gd name="T111" fmla="*/ 5 h 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7"/>
                    <a:gd name="T169" fmla="*/ 0 h 83"/>
                    <a:gd name="T170" fmla="*/ 147 w 147"/>
                    <a:gd name="T171" fmla="*/ 83 h 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7" h="83">
                      <a:moveTo>
                        <a:pt x="109" y="5"/>
                      </a:moveTo>
                      <a:lnTo>
                        <a:pt x="101" y="8"/>
                      </a:lnTo>
                      <a:lnTo>
                        <a:pt x="92" y="9"/>
                      </a:lnTo>
                      <a:lnTo>
                        <a:pt x="84" y="9"/>
                      </a:lnTo>
                      <a:lnTo>
                        <a:pt x="75" y="8"/>
                      </a:lnTo>
                      <a:lnTo>
                        <a:pt x="67" y="6"/>
                      </a:lnTo>
                      <a:lnTo>
                        <a:pt x="58" y="6"/>
                      </a:lnTo>
                      <a:lnTo>
                        <a:pt x="50" y="6"/>
                      </a:lnTo>
                      <a:lnTo>
                        <a:pt x="42" y="6"/>
                      </a:lnTo>
                      <a:lnTo>
                        <a:pt x="34" y="9"/>
                      </a:lnTo>
                      <a:lnTo>
                        <a:pt x="27" y="14"/>
                      </a:lnTo>
                      <a:lnTo>
                        <a:pt x="24" y="17"/>
                      </a:lnTo>
                      <a:lnTo>
                        <a:pt x="20" y="19"/>
                      </a:lnTo>
                      <a:lnTo>
                        <a:pt x="18" y="22"/>
                      </a:lnTo>
                      <a:lnTo>
                        <a:pt x="14" y="25"/>
                      </a:lnTo>
                      <a:lnTo>
                        <a:pt x="11" y="28"/>
                      </a:lnTo>
                      <a:lnTo>
                        <a:pt x="9" y="31"/>
                      </a:lnTo>
                      <a:lnTo>
                        <a:pt x="7" y="34"/>
                      </a:lnTo>
                      <a:lnTo>
                        <a:pt x="4" y="37"/>
                      </a:lnTo>
                      <a:lnTo>
                        <a:pt x="2" y="40"/>
                      </a:lnTo>
                      <a:lnTo>
                        <a:pt x="1" y="43"/>
                      </a:lnTo>
                      <a:lnTo>
                        <a:pt x="0" y="48"/>
                      </a:lnTo>
                      <a:lnTo>
                        <a:pt x="0" y="54"/>
                      </a:lnTo>
                      <a:lnTo>
                        <a:pt x="2" y="60"/>
                      </a:lnTo>
                      <a:lnTo>
                        <a:pt x="5" y="66"/>
                      </a:lnTo>
                      <a:lnTo>
                        <a:pt x="9" y="72"/>
                      </a:lnTo>
                      <a:lnTo>
                        <a:pt x="13" y="77"/>
                      </a:lnTo>
                      <a:lnTo>
                        <a:pt x="17" y="80"/>
                      </a:lnTo>
                      <a:lnTo>
                        <a:pt x="21" y="82"/>
                      </a:lnTo>
                      <a:lnTo>
                        <a:pt x="27" y="80"/>
                      </a:lnTo>
                      <a:lnTo>
                        <a:pt x="31" y="77"/>
                      </a:lnTo>
                      <a:lnTo>
                        <a:pt x="33" y="74"/>
                      </a:lnTo>
                      <a:lnTo>
                        <a:pt x="35" y="71"/>
                      </a:lnTo>
                      <a:lnTo>
                        <a:pt x="36" y="66"/>
                      </a:lnTo>
                      <a:lnTo>
                        <a:pt x="36" y="63"/>
                      </a:lnTo>
                      <a:lnTo>
                        <a:pt x="37" y="59"/>
                      </a:lnTo>
                      <a:lnTo>
                        <a:pt x="38" y="54"/>
                      </a:lnTo>
                      <a:lnTo>
                        <a:pt x="39" y="52"/>
                      </a:lnTo>
                      <a:lnTo>
                        <a:pt x="41" y="48"/>
                      </a:lnTo>
                      <a:lnTo>
                        <a:pt x="44" y="45"/>
                      </a:lnTo>
                      <a:lnTo>
                        <a:pt x="48" y="43"/>
                      </a:lnTo>
                      <a:lnTo>
                        <a:pt x="58" y="38"/>
                      </a:lnTo>
                      <a:lnTo>
                        <a:pt x="68" y="35"/>
                      </a:lnTo>
                      <a:lnTo>
                        <a:pt x="78" y="31"/>
                      </a:lnTo>
                      <a:lnTo>
                        <a:pt x="89" y="27"/>
                      </a:lnTo>
                      <a:lnTo>
                        <a:pt x="99" y="24"/>
                      </a:lnTo>
                      <a:lnTo>
                        <a:pt x="109" y="20"/>
                      </a:lnTo>
                      <a:lnTo>
                        <a:pt x="118" y="16"/>
                      </a:lnTo>
                      <a:lnTo>
                        <a:pt x="127" y="12"/>
                      </a:lnTo>
                      <a:lnTo>
                        <a:pt x="137" y="6"/>
                      </a:lnTo>
                      <a:lnTo>
                        <a:pt x="146" y="0"/>
                      </a:lnTo>
                      <a:lnTo>
                        <a:pt x="109" y="5"/>
                      </a:lnTo>
                    </a:path>
                  </a:pathLst>
                </a:custGeom>
                <a:solidFill>
                  <a:srgbClr val="CD2417"/>
                </a:solidFill>
                <a:ln w="9525" cap="rnd">
                  <a:noFill/>
                  <a:round/>
                  <a:headEnd/>
                  <a:tailEnd/>
                </a:ln>
              </p:spPr>
              <p:txBody>
                <a:bodyPr/>
                <a:lstStyle/>
                <a:p>
                  <a:endParaRPr lang="en-US"/>
                </a:p>
              </p:txBody>
            </p:sp>
            <p:sp>
              <p:nvSpPr>
                <p:cNvPr id="84905" name="Freeform 937"/>
                <p:cNvSpPr>
                  <a:spLocks noChangeAspect="1"/>
                </p:cNvSpPr>
                <p:nvPr/>
              </p:nvSpPr>
              <p:spPr bwMode="auto">
                <a:xfrm>
                  <a:off x="977" y="2265"/>
                  <a:ext cx="172" cy="66"/>
                </a:xfrm>
                <a:custGeom>
                  <a:avLst/>
                  <a:gdLst>
                    <a:gd name="T0" fmla="*/ 162 w 172"/>
                    <a:gd name="T1" fmla="*/ 33 h 66"/>
                    <a:gd name="T2" fmla="*/ 162 w 172"/>
                    <a:gd name="T3" fmla="*/ 38 h 66"/>
                    <a:gd name="T4" fmla="*/ 160 w 172"/>
                    <a:gd name="T5" fmla="*/ 42 h 66"/>
                    <a:gd name="T6" fmla="*/ 158 w 172"/>
                    <a:gd name="T7" fmla="*/ 47 h 66"/>
                    <a:gd name="T8" fmla="*/ 156 w 172"/>
                    <a:gd name="T9" fmla="*/ 51 h 66"/>
                    <a:gd name="T10" fmla="*/ 154 w 172"/>
                    <a:gd name="T11" fmla="*/ 55 h 66"/>
                    <a:gd name="T12" fmla="*/ 153 w 172"/>
                    <a:gd name="T13" fmla="*/ 58 h 66"/>
                    <a:gd name="T14" fmla="*/ 150 w 172"/>
                    <a:gd name="T15" fmla="*/ 61 h 66"/>
                    <a:gd name="T16" fmla="*/ 146 w 172"/>
                    <a:gd name="T17" fmla="*/ 63 h 66"/>
                    <a:gd name="T18" fmla="*/ 142 w 172"/>
                    <a:gd name="T19" fmla="*/ 65 h 66"/>
                    <a:gd name="T20" fmla="*/ 136 w 172"/>
                    <a:gd name="T21" fmla="*/ 65 h 66"/>
                    <a:gd name="T22" fmla="*/ 136 w 172"/>
                    <a:gd name="T23" fmla="*/ 65 h 66"/>
                    <a:gd name="T24" fmla="*/ 131 w 172"/>
                    <a:gd name="T25" fmla="*/ 64 h 66"/>
                    <a:gd name="T26" fmla="*/ 124 w 172"/>
                    <a:gd name="T27" fmla="*/ 63 h 66"/>
                    <a:gd name="T28" fmla="*/ 117 w 172"/>
                    <a:gd name="T29" fmla="*/ 62 h 66"/>
                    <a:gd name="T30" fmla="*/ 111 w 172"/>
                    <a:gd name="T31" fmla="*/ 60 h 66"/>
                    <a:gd name="T32" fmla="*/ 105 w 172"/>
                    <a:gd name="T33" fmla="*/ 60 h 66"/>
                    <a:gd name="T34" fmla="*/ 99 w 172"/>
                    <a:gd name="T35" fmla="*/ 57 h 66"/>
                    <a:gd name="T36" fmla="*/ 92 w 172"/>
                    <a:gd name="T37" fmla="*/ 56 h 66"/>
                    <a:gd name="T38" fmla="*/ 86 w 172"/>
                    <a:gd name="T39" fmla="*/ 55 h 66"/>
                    <a:gd name="T40" fmla="*/ 80 w 172"/>
                    <a:gd name="T41" fmla="*/ 52 h 66"/>
                    <a:gd name="T42" fmla="*/ 73 w 172"/>
                    <a:gd name="T43" fmla="*/ 48 h 66"/>
                    <a:gd name="T44" fmla="*/ 73 w 172"/>
                    <a:gd name="T45" fmla="*/ 48 h 66"/>
                    <a:gd name="T46" fmla="*/ 67 w 172"/>
                    <a:gd name="T47" fmla="*/ 46 h 66"/>
                    <a:gd name="T48" fmla="*/ 61 w 172"/>
                    <a:gd name="T49" fmla="*/ 43 h 66"/>
                    <a:gd name="T50" fmla="*/ 54 w 172"/>
                    <a:gd name="T51" fmla="*/ 40 h 66"/>
                    <a:gd name="T52" fmla="*/ 48 w 172"/>
                    <a:gd name="T53" fmla="*/ 38 h 66"/>
                    <a:gd name="T54" fmla="*/ 42 w 172"/>
                    <a:gd name="T55" fmla="*/ 37 h 66"/>
                    <a:gd name="T56" fmla="*/ 36 w 172"/>
                    <a:gd name="T57" fmla="*/ 36 h 66"/>
                    <a:gd name="T58" fmla="*/ 28 w 172"/>
                    <a:gd name="T59" fmla="*/ 35 h 66"/>
                    <a:gd name="T60" fmla="*/ 20 w 172"/>
                    <a:gd name="T61" fmla="*/ 35 h 66"/>
                    <a:gd name="T62" fmla="*/ 11 w 172"/>
                    <a:gd name="T63" fmla="*/ 36 h 66"/>
                    <a:gd name="T64" fmla="*/ 0 w 172"/>
                    <a:gd name="T65" fmla="*/ 37 h 66"/>
                    <a:gd name="T66" fmla="*/ 0 w 172"/>
                    <a:gd name="T67" fmla="*/ 37 h 66"/>
                    <a:gd name="T68" fmla="*/ 14 w 172"/>
                    <a:gd name="T69" fmla="*/ 32 h 66"/>
                    <a:gd name="T70" fmla="*/ 28 w 172"/>
                    <a:gd name="T71" fmla="*/ 27 h 66"/>
                    <a:gd name="T72" fmla="*/ 42 w 172"/>
                    <a:gd name="T73" fmla="*/ 26 h 66"/>
                    <a:gd name="T74" fmla="*/ 56 w 172"/>
                    <a:gd name="T75" fmla="*/ 26 h 66"/>
                    <a:gd name="T76" fmla="*/ 72 w 172"/>
                    <a:gd name="T77" fmla="*/ 26 h 66"/>
                    <a:gd name="T78" fmla="*/ 86 w 172"/>
                    <a:gd name="T79" fmla="*/ 28 h 66"/>
                    <a:gd name="T80" fmla="*/ 101 w 172"/>
                    <a:gd name="T81" fmla="*/ 29 h 66"/>
                    <a:gd name="T82" fmla="*/ 117 w 172"/>
                    <a:gd name="T83" fmla="*/ 30 h 66"/>
                    <a:gd name="T84" fmla="*/ 131 w 172"/>
                    <a:gd name="T85" fmla="*/ 31 h 66"/>
                    <a:gd name="T86" fmla="*/ 145 w 172"/>
                    <a:gd name="T87" fmla="*/ 29 h 66"/>
                    <a:gd name="T88" fmla="*/ 145 w 172"/>
                    <a:gd name="T89" fmla="*/ 29 h 66"/>
                    <a:gd name="T90" fmla="*/ 150 w 172"/>
                    <a:gd name="T91" fmla="*/ 29 h 66"/>
                    <a:gd name="T92" fmla="*/ 153 w 172"/>
                    <a:gd name="T93" fmla="*/ 27 h 66"/>
                    <a:gd name="T94" fmla="*/ 157 w 172"/>
                    <a:gd name="T95" fmla="*/ 25 h 66"/>
                    <a:gd name="T96" fmla="*/ 161 w 172"/>
                    <a:gd name="T97" fmla="*/ 23 h 66"/>
                    <a:gd name="T98" fmla="*/ 162 w 172"/>
                    <a:gd name="T99" fmla="*/ 19 h 66"/>
                    <a:gd name="T100" fmla="*/ 165 w 172"/>
                    <a:gd name="T101" fmla="*/ 16 h 66"/>
                    <a:gd name="T102" fmla="*/ 167 w 172"/>
                    <a:gd name="T103" fmla="*/ 12 h 66"/>
                    <a:gd name="T104" fmla="*/ 168 w 172"/>
                    <a:gd name="T105" fmla="*/ 8 h 66"/>
                    <a:gd name="T106" fmla="*/ 170 w 172"/>
                    <a:gd name="T107" fmla="*/ 4 h 66"/>
                    <a:gd name="T108" fmla="*/ 171 w 172"/>
                    <a:gd name="T109" fmla="*/ 0 h 66"/>
                    <a:gd name="T110" fmla="*/ 162 w 172"/>
                    <a:gd name="T111" fmla="*/ 33 h 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66"/>
                    <a:gd name="T170" fmla="*/ 172 w 172"/>
                    <a:gd name="T171" fmla="*/ 66 h 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66">
                      <a:moveTo>
                        <a:pt x="162" y="33"/>
                      </a:moveTo>
                      <a:lnTo>
                        <a:pt x="162" y="38"/>
                      </a:lnTo>
                      <a:lnTo>
                        <a:pt x="160" y="42"/>
                      </a:lnTo>
                      <a:lnTo>
                        <a:pt x="158" y="47"/>
                      </a:lnTo>
                      <a:lnTo>
                        <a:pt x="156" y="51"/>
                      </a:lnTo>
                      <a:lnTo>
                        <a:pt x="154" y="55"/>
                      </a:lnTo>
                      <a:lnTo>
                        <a:pt x="153" y="58"/>
                      </a:lnTo>
                      <a:lnTo>
                        <a:pt x="150" y="61"/>
                      </a:lnTo>
                      <a:lnTo>
                        <a:pt x="146" y="63"/>
                      </a:lnTo>
                      <a:lnTo>
                        <a:pt x="142" y="65"/>
                      </a:lnTo>
                      <a:lnTo>
                        <a:pt x="136" y="65"/>
                      </a:lnTo>
                      <a:lnTo>
                        <a:pt x="131" y="64"/>
                      </a:lnTo>
                      <a:lnTo>
                        <a:pt x="124" y="63"/>
                      </a:lnTo>
                      <a:lnTo>
                        <a:pt x="117" y="62"/>
                      </a:lnTo>
                      <a:lnTo>
                        <a:pt x="111" y="60"/>
                      </a:lnTo>
                      <a:lnTo>
                        <a:pt x="105" y="60"/>
                      </a:lnTo>
                      <a:lnTo>
                        <a:pt x="99" y="57"/>
                      </a:lnTo>
                      <a:lnTo>
                        <a:pt x="92" y="56"/>
                      </a:lnTo>
                      <a:lnTo>
                        <a:pt x="86" y="55"/>
                      </a:lnTo>
                      <a:lnTo>
                        <a:pt x="80" y="52"/>
                      </a:lnTo>
                      <a:lnTo>
                        <a:pt x="73" y="48"/>
                      </a:lnTo>
                      <a:lnTo>
                        <a:pt x="67" y="46"/>
                      </a:lnTo>
                      <a:lnTo>
                        <a:pt x="61" y="43"/>
                      </a:lnTo>
                      <a:lnTo>
                        <a:pt x="54" y="40"/>
                      </a:lnTo>
                      <a:lnTo>
                        <a:pt x="48" y="38"/>
                      </a:lnTo>
                      <a:lnTo>
                        <a:pt x="42" y="37"/>
                      </a:lnTo>
                      <a:lnTo>
                        <a:pt x="36" y="36"/>
                      </a:lnTo>
                      <a:lnTo>
                        <a:pt x="28" y="35"/>
                      </a:lnTo>
                      <a:lnTo>
                        <a:pt x="20" y="35"/>
                      </a:lnTo>
                      <a:lnTo>
                        <a:pt x="11" y="36"/>
                      </a:lnTo>
                      <a:lnTo>
                        <a:pt x="0" y="37"/>
                      </a:lnTo>
                      <a:lnTo>
                        <a:pt x="14" y="32"/>
                      </a:lnTo>
                      <a:lnTo>
                        <a:pt x="28" y="27"/>
                      </a:lnTo>
                      <a:lnTo>
                        <a:pt x="42" y="26"/>
                      </a:lnTo>
                      <a:lnTo>
                        <a:pt x="56" y="26"/>
                      </a:lnTo>
                      <a:lnTo>
                        <a:pt x="72" y="26"/>
                      </a:lnTo>
                      <a:lnTo>
                        <a:pt x="86" y="28"/>
                      </a:lnTo>
                      <a:lnTo>
                        <a:pt x="101" y="29"/>
                      </a:lnTo>
                      <a:lnTo>
                        <a:pt x="117" y="30"/>
                      </a:lnTo>
                      <a:lnTo>
                        <a:pt x="131" y="31"/>
                      </a:lnTo>
                      <a:lnTo>
                        <a:pt x="145" y="29"/>
                      </a:lnTo>
                      <a:lnTo>
                        <a:pt x="150" y="29"/>
                      </a:lnTo>
                      <a:lnTo>
                        <a:pt x="153" y="27"/>
                      </a:lnTo>
                      <a:lnTo>
                        <a:pt x="157" y="25"/>
                      </a:lnTo>
                      <a:lnTo>
                        <a:pt x="161" y="23"/>
                      </a:lnTo>
                      <a:lnTo>
                        <a:pt x="162" y="19"/>
                      </a:lnTo>
                      <a:lnTo>
                        <a:pt x="165" y="16"/>
                      </a:lnTo>
                      <a:lnTo>
                        <a:pt x="167" y="12"/>
                      </a:lnTo>
                      <a:lnTo>
                        <a:pt x="168" y="8"/>
                      </a:lnTo>
                      <a:lnTo>
                        <a:pt x="170" y="4"/>
                      </a:lnTo>
                      <a:lnTo>
                        <a:pt x="171" y="0"/>
                      </a:lnTo>
                      <a:lnTo>
                        <a:pt x="162" y="33"/>
                      </a:lnTo>
                    </a:path>
                  </a:pathLst>
                </a:custGeom>
                <a:solidFill>
                  <a:srgbClr val="CD2417"/>
                </a:solidFill>
                <a:ln w="9525" cap="rnd">
                  <a:noFill/>
                  <a:round/>
                  <a:headEnd/>
                  <a:tailEnd/>
                </a:ln>
              </p:spPr>
              <p:txBody>
                <a:bodyPr/>
                <a:lstStyle/>
                <a:p>
                  <a:endParaRPr lang="en-US"/>
                </a:p>
              </p:txBody>
            </p:sp>
            <p:sp>
              <p:nvSpPr>
                <p:cNvPr id="84906" name="Freeform 938"/>
                <p:cNvSpPr>
                  <a:spLocks noChangeAspect="1"/>
                </p:cNvSpPr>
                <p:nvPr/>
              </p:nvSpPr>
              <p:spPr bwMode="auto">
                <a:xfrm>
                  <a:off x="905" y="1586"/>
                  <a:ext cx="106" cy="35"/>
                </a:xfrm>
                <a:custGeom>
                  <a:avLst/>
                  <a:gdLst>
                    <a:gd name="T0" fmla="*/ 17 w 106"/>
                    <a:gd name="T1" fmla="*/ 19 h 35"/>
                    <a:gd name="T2" fmla="*/ 25 w 106"/>
                    <a:gd name="T3" fmla="*/ 13 h 35"/>
                    <a:gd name="T4" fmla="*/ 33 w 106"/>
                    <a:gd name="T5" fmla="*/ 8 h 35"/>
                    <a:gd name="T6" fmla="*/ 42 w 106"/>
                    <a:gd name="T7" fmla="*/ 3 h 35"/>
                    <a:gd name="T8" fmla="*/ 51 w 106"/>
                    <a:gd name="T9" fmla="*/ 1 h 35"/>
                    <a:gd name="T10" fmla="*/ 60 w 106"/>
                    <a:gd name="T11" fmla="*/ 0 h 35"/>
                    <a:gd name="T12" fmla="*/ 69 w 106"/>
                    <a:gd name="T13" fmla="*/ 0 h 35"/>
                    <a:gd name="T14" fmla="*/ 78 w 106"/>
                    <a:gd name="T15" fmla="*/ 1 h 35"/>
                    <a:gd name="T16" fmla="*/ 87 w 106"/>
                    <a:gd name="T17" fmla="*/ 4 h 35"/>
                    <a:gd name="T18" fmla="*/ 96 w 106"/>
                    <a:gd name="T19" fmla="*/ 8 h 35"/>
                    <a:gd name="T20" fmla="*/ 105 w 106"/>
                    <a:gd name="T21" fmla="*/ 13 h 35"/>
                    <a:gd name="T22" fmla="*/ 105 w 106"/>
                    <a:gd name="T23" fmla="*/ 13 h 35"/>
                    <a:gd name="T24" fmla="*/ 96 w 106"/>
                    <a:gd name="T25" fmla="*/ 15 h 35"/>
                    <a:gd name="T26" fmla="*/ 87 w 106"/>
                    <a:gd name="T27" fmla="*/ 16 h 35"/>
                    <a:gd name="T28" fmla="*/ 78 w 106"/>
                    <a:gd name="T29" fmla="*/ 16 h 35"/>
                    <a:gd name="T30" fmla="*/ 68 w 106"/>
                    <a:gd name="T31" fmla="*/ 16 h 35"/>
                    <a:gd name="T32" fmla="*/ 59 w 106"/>
                    <a:gd name="T33" fmla="*/ 17 h 35"/>
                    <a:gd name="T34" fmla="*/ 50 w 106"/>
                    <a:gd name="T35" fmla="*/ 17 h 35"/>
                    <a:gd name="T36" fmla="*/ 41 w 106"/>
                    <a:gd name="T37" fmla="*/ 18 h 35"/>
                    <a:gd name="T38" fmla="*/ 32 w 106"/>
                    <a:gd name="T39" fmla="*/ 21 h 35"/>
                    <a:gd name="T40" fmla="*/ 23 w 106"/>
                    <a:gd name="T41" fmla="*/ 25 h 35"/>
                    <a:gd name="T42" fmla="*/ 14 w 106"/>
                    <a:gd name="T43" fmla="*/ 29 h 35"/>
                    <a:gd name="T44" fmla="*/ 14 w 106"/>
                    <a:gd name="T45" fmla="*/ 29 h 35"/>
                    <a:gd name="T46" fmla="*/ 13 w 106"/>
                    <a:gd name="T47" fmla="*/ 30 h 35"/>
                    <a:gd name="T48" fmla="*/ 11 w 106"/>
                    <a:gd name="T49" fmla="*/ 30 h 35"/>
                    <a:gd name="T50" fmla="*/ 10 w 106"/>
                    <a:gd name="T51" fmla="*/ 32 h 35"/>
                    <a:gd name="T52" fmla="*/ 8 w 106"/>
                    <a:gd name="T53" fmla="*/ 32 h 35"/>
                    <a:gd name="T54" fmla="*/ 8 w 106"/>
                    <a:gd name="T55" fmla="*/ 33 h 35"/>
                    <a:gd name="T56" fmla="*/ 6 w 106"/>
                    <a:gd name="T57" fmla="*/ 33 h 35"/>
                    <a:gd name="T58" fmla="*/ 5 w 106"/>
                    <a:gd name="T59" fmla="*/ 33 h 35"/>
                    <a:gd name="T60" fmla="*/ 3 w 106"/>
                    <a:gd name="T61" fmla="*/ 34 h 35"/>
                    <a:gd name="T62" fmla="*/ 1 w 106"/>
                    <a:gd name="T63" fmla="*/ 33 h 35"/>
                    <a:gd name="T64" fmla="*/ 0 w 106"/>
                    <a:gd name="T65" fmla="*/ 33 h 35"/>
                    <a:gd name="T66" fmla="*/ 17 w 106"/>
                    <a:gd name="T67" fmla="*/ 19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6"/>
                    <a:gd name="T103" fmla="*/ 0 h 35"/>
                    <a:gd name="T104" fmla="*/ 106 w 106"/>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6" h="35">
                      <a:moveTo>
                        <a:pt x="17" y="19"/>
                      </a:moveTo>
                      <a:lnTo>
                        <a:pt x="25" y="13"/>
                      </a:lnTo>
                      <a:lnTo>
                        <a:pt x="33" y="8"/>
                      </a:lnTo>
                      <a:lnTo>
                        <a:pt x="42" y="3"/>
                      </a:lnTo>
                      <a:lnTo>
                        <a:pt x="51" y="1"/>
                      </a:lnTo>
                      <a:lnTo>
                        <a:pt x="60" y="0"/>
                      </a:lnTo>
                      <a:lnTo>
                        <a:pt x="69" y="0"/>
                      </a:lnTo>
                      <a:lnTo>
                        <a:pt x="78" y="1"/>
                      </a:lnTo>
                      <a:lnTo>
                        <a:pt x="87" y="4"/>
                      </a:lnTo>
                      <a:lnTo>
                        <a:pt x="96" y="8"/>
                      </a:lnTo>
                      <a:lnTo>
                        <a:pt x="105" y="13"/>
                      </a:lnTo>
                      <a:lnTo>
                        <a:pt x="96" y="15"/>
                      </a:lnTo>
                      <a:lnTo>
                        <a:pt x="87" y="16"/>
                      </a:lnTo>
                      <a:lnTo>
                        <a:pt x="78" y="16"/>
                      </a:lnTo>
                      <a:lnTo>
                        <a:pt x="68" y="16"/>
                      </a:lnTo>
                      <a:lnTo>
                        <a:pt x="59" y="17"/>
                      </a:lnTo>
                      <a:lnTo>
                        <a:pt x="50" y="17"/>
                      </a:lnTo>
                      <a:lnTo>
                        <a:pt x="41" y="18"/>
                      </a:lnTo>
                      <a:lnTo>
                        <a:pt x="32" y="21"/>
                      </a:lnTo>
                      <a:lnTo>
                        <a:pt x="23" y="25"/>
                      </a:lnTo>
                      <a:lnTo>
                        <a:pt x="14" y="29"/>
                      </a:lnTo>
                      <a:lnTo>
                        <a:pt x="13" y="30"/>
                      </a:lnTo>
                      <a:lnTo>
                        <a:pt x="11" y="30"/>
                      </a:lnTo>
                      <a:lnTo>
                        <a:pt x="10" y="32"/>
                      </a:lnTo>
                      <a:lnTo>
                        <a:pt x="8" y="32"/>
                      </a:lnTo>
                      <a:lnTo>
                        <a:pt x="8" y="33"/>
                      </a:lnTo>
                      <a:lnTo>
                        <a:pt x="6" y="33"/>
                      </a:lnTo>
                      <a:lnTo>
                        <a:pt x="5" y="33"/>
                      </a:lnTo>
                      <a:lnTo>
                        <a:pt x="3" y="34"/>
                      </a:lnTo>
                      <a:lnTo>
                        <a:pt x="1" y="33"/>
                      </a:lnTo>
                      <a:lnTo>
                        <a:pt x="0" y="33"/>
                      </a:lnTo>
                      <a:lnTo>
                        <a:pt x="17" y="19"/>
                      </a:lnTo>
                    </a:path>
                  </a:pathLst>
                </a:custGeom>
                <a:solidFill>
                  <a:srgbClr val="CD2417"/>
                </a:solidFill>
                <a:ln w="9525" cap="rnd">
                  <a:noFill/>
                  <a:round/>
                  <a:headEnd/>
                  <a:tailEnd/>
                </a:ln>
              </p:spPr>
              <p:txBody>
                <a:bodyPr/>
                <a:lstStyle/>
                <a:p>
                  <a:endParaRPr lang="en-US"/>
                </a:p>
              </p:txBody>
            </p:sp>
            <p:sp>
              <p:nvSpPr>
                <p:cNvPr id="84907" name="Freeform 939"/>
                <p:cNvSpPr>
                  <a:spLocks noChangeAspect="1"/>
                </p:cNvSpPr>
                <p:nvPr/>
              </p:nvSpPr>
              <p:spPr bwMode="auto">
                <a:xfrm>
                  <a:off x="1263" y="1894"/>
                  <a:ext cx="60" cy="78"/>
                </a:xfrm>
                <a:custGeom>
                  <a:avLst/>
                  <a:gdLst>
                    <a:gd name="T0" fmla="*/ 48 w 60"/>
                    <a:gd name="T1" fmla="*/ 14 h 78"/>
                    <a:gd name="T2" fmla="*/ 44 w 60"/>
                    <a:gd name="T3" fmla="*/ 19 h 78"/>
                    <a:gd name="T4" fmla="*/ 42 w 60"/>
                    <a:gd name="T5" fmla="*/ 24 h 78"/>
                    <a:gd name="T6" fmla="*/ 40 w 60"/>
                    <a:gd name="T7" fmla="*/ 29 h 78"/>
                    <a:gd name="T8" fmla="*/ 39 w 60"/>
                    <a:gd name="T9" fmla="*/ 34 h 78"/>
                    <a:gd name="T10" fmla="*/ 38 w 60"/>
                    <a:gd name="T11" fmla="*/ 38 h 78"/>
                    <a:gd name="T12" fmla="*/ 37 w 60"/>
                    <a:gd name="T13" fmla="*/ 41 h 78"/>
                    <a:gd name="T14" fmla="*/ 36 w 60"/>
                    <a:gd name="T15" fmla="*/ 45 h 78"/>
                    <a:gd name="T16" fmla="*/ 36 w 60"/>
                    <a:gd name="T17" fmla="*/ 48 h 78"/>
                    <a:gd name="T18" fmla="*/ 34 w 60"/>
                    <a:gd name="T19" fmla="*/ 52 h 78"/>
                    <a:gd name="T20" fmla="*/ 33 w 60"/>
                    <a:gd name="T21" fmla="*/ 56 h 78"/>
                    <a:gd name="T22" fmla="*/ 33 w 60"/>
                    <a:gd name="T23" fmla="*/ 56 h 78"/>
                    <a:gd name="T24" fmla="*/ 31 w 60"/>
                    <a:gd name="T25" fmla="*/ 58 h 78"/>
                    <a:gd name="T26" fmla="*/ 28 w 60"/>
                    <a:gd name="T27" fmla="*/ 61 h 78"/>
                    <a:gd name="T28" fmla="*/ 25 w 60"/>
                    <a:gd name="T29" fmla="*/ 64 h 78"/>
                    <a:gd name="T30" fmla="*/ 22 w 60"/>
                    <a:gd name="T31" fmla="*/ 66 h 78"/>
                    <a:gd name="T32" fmla="*/ 18 w 60"/>
                    <a:gd name="T33" fmla="*/ 67 h 78"/>
                    <a:gd name="T34" fmla="*/ 15 w 60"/>
                    <a:gd name="T35" fmla="*/ 70 h 78"/>
                    <a:gd name="T36" fmla="*/ 11 w 60"/>
                    <a:gd name="T37" fmla="*/ 71 h 78"/>
                    <a:gd name="T38" fmla="*/ 8 w 60"/>
                    <a:gd name="T39" fmla="*/ 73 h 78"/>
                    <a:gd name="T40" fmla="*/ 4 w 60"/>
                    <a:gd name="T41" fmla="*/ 76 h 78"/>
                    <a:gd name="T42" fmla="*/ 0 w 60"/>
                    <a:gd name="T43" fmla="*/ 77 h 78"/>
                    <a:gd name="T44" fmla="*/ 0 w 60"/>
                    <a:gd name="T45" fmla="*/ 77 h 78"/>
                    <a:gd name="T46" fmla="*/ 0 w 60"/>
                    <a:gd name="T47" fmla="*/ 73 h 78"/>
                    <a:gd name="T48" fmla="*/ 0 w 60"/>
                    <a:gd name="T49" fmla="*/ 68 h 78"/>
                    <a:gd name="T50" fmla="*/ 0 w 60"/>
                    <a:gd name="T51" fmla="*/ 65 h 78"/>
                    <a:gd name="T52" fmla="*/ 2 w 60"/>
                    <a:gd name="T53" fmla="*/ 62 h 78"/>
                    <a:gd name="T54" fmla="*/ 5 w 60"/>
                    <a:gd name="T55" fmla="*/ 58 h 78"/>
                    <a:gd name="T56" fmla="*/ 8 w 60"/>
                    <a:gd name="T57" fmla="*/ 56 h 78"/>
                    <a:gd name="T58" fmla="*/ 12 w 60"/>
                    <a:gd name="T59" fmla="*/ 53 h 78"/>
                    <a:gd name="T60" fmla="*/ 16 w 60"/>
                    <a:gd name="T61" fmla="*/ 50 h 78"/>
                    <a:gd name="T62" fmla="*/ 19 w 60"/>
                    <a:gd name="T63" fmla="*/ 47 h 78"/>
                    <a:gd name="T64" fmla="*/ 22 w 60"/>
                    <a:gd name="T65" fmla="*/ 44 h 78"/>
                    <a:gd name="T66" fmla="*/ 22 w 60"/>
                    <a:gd name="T67" fmla="*/ 44 h 78"/>
                    <a:gd name="T68" fmla="*/ 22 w 60"/>
                    <a:gd name="T69" fmla="*/ 43 h 78"/>
                    <a:gd name="T70" fmla="*/ 22 w 60"/>
                    <a:gd name="T71" fmla="*/ 42 h 78"/>
                    <a:gd name="T72" fmla="*/ 22 w 60"/>
                    <a:gd name="T73" fmla="*/ 41 h 78"/>
                    <a:gd name="T74" fmla="*/ 22 w 60"/>
                    <a:gd name="T75" fmla="*/ 40 h 78"/>
                    <a:gd name="T76" fmla="*/ 22 w 60"/>
                    <a:gd name="T77" fmla="*/ 38 h 78"/>
                    <a:gd name="T78" fmla="*/ 22 w 60"/>
                    <a:gd name="T79" fmla="*/ 38 h 78"/>
                    <a:gd name="T80" fmla="*/ 22 w 60"/>
                    <a:gd name="T81" fmla="*/ 37 h 78"/>
                    <a:gd name="T82" fmla="*/ 22 w 60"/>
                    <a:gd name="T83" fmla="*/ 36 h 78"/>
                    <a:gd name="T84" fmla="*/ 22 w 60"/>
                    <a:gd name="T85" fmla="*/ 35 h 78"/>
                    <a:gd name="T86" fmla="*/ 23 w 60"/>
                    <a:gd name="T87" fmla="*/ 34 h 78"/>
                    <a:gd name="T88" fmla="*/ 23 w 60"/>
                    <a:gd name="T89" fmla="*/ 34 h 78"/>
                    <a:gd name="T90" fmla="*/ 25 w 60"/>
                    <a:gd name="T91" fmla="*/ 29 h 78"/>
                    <a:gd name="T92" fmla="*/ 28 w 60"/>
                    <a:gd name="T93" fmla="*/ 25 h 78"/>
                    <a:gd name="T94" fmla="*/ 31 w 60"/>
                    <a:gd name="T95" fmla="*/ 21 h 78"/>
                    <a:gd name="T96" fmla="*/ 34 w 60"/>
                    <a:gd name="T97" fmla="*/ 19 h 78"/>
                    <a:gd name="T98" fmla="*/ 39 w 60"/>
                    <a:gd name="T99" fmla="*/ 15 h 78"/>
                    <a:gd name="T100" fmla="*/ 42 w 60"/>
                    <a:gd name="T101" fmla="*/ 11 h 78"/>
                    <a:gd name="T102" fmla="*/ 46 w 60"/>
                    <a:gd name="T103" fmla="*/ 9 h 78"/>
                    <a:gd name="T104" fmla="*/ 50 w 60"/>
                    <a:gd name="T105" fmla="*/ 6 h 78"/>
                    <a:gd name="T106" fmla="*/ 54 w 60"/>
                    <a:gd name="T107" fmla="*/ 2 h 78"/>
                    <a:gd name="T108" fmla="*/ 59 w 60"/>
                    <a:gd name="T109" fmla="*/ 0 h 78"/>
                    <a:gd name="T110" fmla="*/ 48 w 60"/>
                    <a:gd name="T111" fmla="*/ 14 h 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0"/>
                    <a:gd name="T169" fmla="*/ 0 h 78"/>
                    <a:gd name="T170" fmla="*/ 60 w 60"/>
                    <a:gd name="T171" fmla="*/ 78 h 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0" h="78">
                      <a:moveTo>
                        <a:pt x="48" y="14"/>
                      </a:moveTo>
                      <a:lnTo>
                        <a:pt x="44" y="19"/>
                      </a:lnTo>
                      <a:lnTo>
                        <a:pt x="42" y="24"/>
                      </a:lnTo>
                      <a:lnTo>
                        <a:pt x="40" y="29"/>
                      </a:lnTo>
                      <a:lnTo>
                        <a:pt x="39" y="34"/>
                      </a:lnTo>
                      <a:lnTo>
                        <a:pt x="38" y="38"/>
                      </a:lnTo>
                      <a:lnTo>
                        <a:pt x="37" y="41"/>
                      </a:lnTo>
                      <a:lnTo>
                        <a:pt x="36" y="45"/>
                      </a:lnTo>
                      <a:lnTo>
                        <a:pt x="36" y="48"/>
                      </a:lnTo>
                      <a:lnTo>
                        <a:pt x="34" y="52"/>
                      </a:lnTo>
                      <a:lnTo>
                        <a:pt x="33" y="56"/>
                      </a:lnTo>
                      <a:lnTo>
                        <a:pt x="31" y="58"/>
                      </a:lnTo>
                      <a:lnTo>
                        <a:pt x="28" y="61"/>
                      </a:lnTo>
                      <a:lnTo>
                        <a:pt x="25" y="64"/>
                      </a:lnTo>
                      <a:lnTo>
                        <a:pt x="22" y="66"/>
                      </a:lnTo>
                      <a:lnTo>
                        <a:pt x="18" y="67"/>
                      </a:lnTo>
                      <a:lnTo>
                        <a:pt x="15" y="70"/>
                      </a:lnTo>
                      <a:lnTo>
                        <a:pt x="11" y="71"/>
                      </a:lnTo>
                      <a:lnTo>
                        <a:pt x="8" y="73"/>
                      </a:lnTo>
                      <a:lnTo>
                        <a:pt x="4" y="76"/>
                      </a:lnTo>
                      <a:lnTo>
                        <a:pt x="0" y="77"/>
                      </a:lnTo>
                      <a:lnTo>
                        <a:pt x="0" y="73"/>
                      </a:lnTo>
                      <a:lnTo>
                        <a:pt x="0" y="68"/>
                      </a:lnTo>
                      <a:lnTo>
                        <a:pt x="0" y="65"/>
                      </a:lnTo>
                      <a:lnTo>
                        <a:pt x="2" y="62"/>
                      </a:lnTo>
                      <a:lnTo>
                        <a:pt x="5" y="58"/>
                      </a:lnTo>
                      <a:lnTo>
                        <a:pt x="8" y="56"/>
                      </a:lnTo>
                      <a:lnTo>
                        <a:pt x="12" y="53"/>
                      </a:lnTo>
                      <a:lnTo>
                        <a:pt x="16" y="50"/>
                      </a:lnTo>
                      <a:lnTo>
                        <a:pt x="19" y="47"/>
                      </a:lnTo>
                      <a:lnTo>
                        <a:pt x="22" y="44"/>
                      </a:lnTo>
                      <a:lnTo>
                        <a:pt x="22" y="43"/>
                      </a:lnTo>
                      <a:lnTo>
                        <a:pt x="22" y="42"/>
                      </a:lnTo>
                      <a:lnTo>
                        <a:pt x="22" y="41"/>
                      </a:lnTo>
                      <a:lnTo>
                        <a:pt x="22" y="40"/>
                      </a:lnTo>
                      <a:lnTo>
                        <a:pt x="22" y="38"/>
                      </a:lnTo>
                      <a:lnTo>
                        <a:pt x="22" y="37"/>
                      </a:lnTo>
                      <a:lnTo>
                        <a:pt x="22" y="36"/>
                      </a:lnTo>
                      <a:lnTo>
                        <a:pt x="22" y="35"/>
                      </a:lnTo>
                      <a:lnTo>
                        <a:pt x="23" y="34"/>
                      </a:lnTo>
                      <a:lnTo>
                        <a:pt x="25" y="29"/>
                      </a:lnTo>
                      <a:lnTo>
                        <a:pt x="28" y="25"/>
                      </a:lnTo>
                      <a:lnTo>
                        <a:pt x="31" y="21"/>
                      </a:lnTo>
                      <a:lnTo>
                        <a:pt x="34" y="19"/>
                      </a:lnTo>
                      <a:lnTo>
                        <a:pt x="39" y="15"/>
                      </a:lnTo>
                      <a:lnTo>
                        <a:pt x="42" y="11"/>
                      </a:lnTo>
                      <a:lnTo>
                        <a:pt x="46" y="9"/>
                      </a:lnTo>
                      <a:lnTo>
                        <a:pt x="50" y="6"/>
                      </a:lnTo>
                      <a:lnTo>
                        <a:pt x="54" y="2"/>
                      </a:lnTo>
                      <a:lnTo>
                        <a:pt x="59" y="0"/>
                      </a:lnTo>
                      <a:lnTo>
                        <a:pt x="48" y="14"/>
                      </a:lnTo>
                    </a:path>
                  </a:pathLst>
                </a:custGeom>
                <a:solidFill>
                  <a:srgbClr val="CD2417"/>
                </a:solidFill>
                <a:ln w="9525" cap="rnd">
                  <a:noFill/>
                  <a:round/>
                  <a:headEnd/>
                  <a:tailEnd/>
                </a:ln>
              </p:spPr>
              <p:txBody>
                <a:bodyPr/>
                <a:lstStyle/>
                <a:p>
                  <a:endParaRPr lang="en-US"/>
                </a:p>
              </p:txBody>
            </p:sp>
            <p:sp>
              <p:nvSpPr>
                <p:cNvPr id="84908" name="Freeform 940"/>
                <p:cNvSpPr>
                  <a:spLocks noChangeAspect="1"/>
                </p:cNvSpPr>
                <p:nvPr/>
              </p:nvSpPr>
              <p:spPr bwMode="auto">
                <a:xfrm>
                  <a:off x="1797" y="1673"/>
                  <a:ext cx="29" cy="26"/>
                </a:xfrm>
                <a:custGeom>
                  <a:avLst/>
                  <a:gdLst>
                    <a:gd name="T0" fmla="*/ 6 w 29"/>
                    <a:gd name="T1" fmla="*/ 8 h 26"/>
                    <a:gd name="T2" fmla="*/ 6 w 29"/>
                    <a:gd name="T3" fmla="*/ 8 h 26"/>
                    <a:gd name="T4" fmla="*/ 6 w 29"/>
                    <a:gd name="T5" fmla="*/ 8 h 26"/>
                    <a:gd name="T6" fmla="*/ 6 w 29"/>
                    <a:gd name="T7" fmla="*/ 8 h 26"/>
                    <a:gd name="T8" fmla="*/ 6 w 29"/>
                    <a:gd name="T9" fmla="*/ 8 h 26"/>
                    <a:gd name="T10" fmla="*/ 6 w 29"/>
                    <a:gd name="T11" fmla="*/ 7 h 26"/>
                    <a:gd name="T12" fmla="*/ 6 w 29"/>
                    <a:gd name="T13" fmla="*/ 7 h 26"/>
                    <a:gd name="T14" fmla="*/ 6 w 29"/>
                    <a:gd name="T15" fmla="*/ 7 h 26"/>
                    <a:gd name="T16" fmla="*/ 6 w 29"/>
                    <a:gd name="T17" fmla="*/ 7 h 26"/>
                    <a:gd name="T18" fmla="*/ 6 w 29"/>
                    <a:gd name="T19" fmla="*/ 7 h 26"/>
                    <a:gd name="T20" fmla="*/ 6 w 29"/>
                    <a:gd name="T21" fmla="*/ 7 h 26"/>
                    <a:gd name="T22" fmla="*/ 6 w 29"/>
                    <a:gd name="T23" fmla="*/ 7 h 26"/>
                    <a:gd name="T24" fmla="*/ 6 w 29"/>
                    <a:gd name="T25" fmla="*/ 9 h 26"/>
                    <a:gd name="T26" fmla="*/ 8 w 29"/>
                    <a:gd name="T27" fmla="*/ 11 h 26"/>
                    <a:gd name="T28" fmla="*/ 9 w 29"/>
                    <a:gd name="T29" fmla="*/ 14 h 26"/>
                    <a:gd name="T30" fmla="*/ 11 w 29"/>
                    <a:gd name="T31" fmla="*/ 15 h 26"/>
                    <a:gd name="T32" fmla="*/ 14 w 29"/>
                    <a:gd name="T33" fmla="*/ 16 h 26"/>
                    <a:gd name="T34" fmla="*/ 16 w 29"/>
                    <a:gd name="T35" fmla="*/ 16 h 26"/>
                    <a:gd name="T36" fmla="*/ 18 w 29"/>
                    <a:gd name="T37" fmla="*/ 17 h 26"/>
                    <a:gd name="T38" fmla="*/ 21 w 29"/>
                    <a:gd name="T39" fmla="*/ 18 h 26"/>
                    <a:gd name="T40" fmla="*/ 24 w 29"/>
                    <a:gd name="T41" fmla="*/ 19 h 26"/>
                    <a:gd name="T42" fmla="*/ 27 w 29"/>
                    <a:gd name="T43" fmla="*/ 19 h 26"/>
                    <a:gd name="T44" fmla="*/ 27 w 29"/>
                    <a:gd name="T45" fmla="*/ 19 h 26"/>
                    <a:gd name="T46" fmla="*/ 27 w 29"/>
                    <a:gd name="T47" fmla="*/ 19 h 26"/>
                    <a:gd name="T48" fmla="*/ 27 w 29"/>
                    <a:gd name="T49" fmla="*/ 20 h 26"/>
                    <a:gd name="T50" fmla="*/ 27 w 29"/>
                    <a:gd name="T51" fmla="*/ 20 h 26"/>
                    <a:gd name="T52" fmla="*/ 27 w 29"/>
                    <a:gd name="T53" fmla="*/ 21 h 26"/>
                    <a:gd name="T54" fmla="*/ 28 w 29"/>
                    <a:gd name="T55" fmla="*/ 21 h 26"/>
                    <a:gd name="T56" fmla="*/ 28 w 29"/>
                    <a:gd name="T57" fmla="*/ 22 h 26"/>
                    <a:gd name="T58" fmla="*/ 28 w 29"/>
                    <a:gd name="T59" fmla="*/ 22 h 26"/>
                    <a:gd name="T60" fmla="*/ 28 w 29"/>
                    <a:gd name="T61" fmla="*/ 22 h 26"/>
                    <a:gd name="T62" fmla="*/ 28 w 29"/>
                    <a:gd name="T63" fmla="*/ 22 h 26"/>
                    <a:gd name="T64" fmla="*/ 28 w 29"/>
                    <a:gd name="T65" fmla="*/ 22 h 26"/>
                    <a:gd name="T66" fmla="*/ 28 w 29"/>
                    <a:gd name="T67" fmla="*/ 22 h 26"/>
                    <a:gd name="T68" fmla="*/ 26 w 29"/>
                    <a:gd name="T69" fmla="*/ 23 h 26"/>
                    <a:gd name="T70" fmla="*/ 23 w 29"/>
                    <a:gd name="T71" fmla="*/ 24 h 26"/>
                    <a:gd name="T72" fmla="*/ 21 w 29"/>
                    <a:gd name="T73" fmla="*/ 25 h 26"/>
                    <a:gd name="T74" fmla="*/ 18 w 29"/>
                    <a:gd name="T75" fmla="*/ 25 h 26"/>
                    <a:gd name="T76" fmla="*/ 17 w 29"/>
                    <a:gd name="T77" fmla="*/ 25 h 26"/>
                    <a:gd name="T78" fmla="*/ 14 w 29"/>
                    <a:gd name="T79" fmla="*/ 25 h 26"/>
                    <a:gd name="T80" fmla="*/ 12 w 29"/>
                    <a:gd name="T81" fmla="*/ 25 h 26"/>
                    <a:gd name="T82" fmla="*/ 10 w 29"/>
                    <a:gd name="T83" fmla="*/ 24 h 26"/>
                    <a:gd name="T84" fmla="*/ 9 w 29"/>
                    <a:gd name="T85" fmla="*/ 23 h 26"/>
                    <a:gd name="T86" fmla="*/ 8 w 29"/>
                    <a:gd name="T87" fmla="*/ 22 h 26"/>
                    <a:gd name="T88" fmla="*/ 8 w 29"/>
                    <a:gd name="T89" fmla="*/ 22 h 26"/>
                    <a:gd name="T90" fmla="*/ 6 w 29"/>
                    <a:gd name="T91" fmla="*/ 19 h 26"/>
                    <a:gd name="T92" fmla="*/ 5 w 29"/>
                    <a:gd name="T93" fmla="*/ 17 h 26"/>
                    <a:gd name="T94" fmla="*/ 5 w 29"/>
                    <a:gd name="T95" fmla="*/ 15 h 26"/>
                    <a:gd name="T96" fmla="*/ 5 w 29"/>
                    <a:gd name="T97" fmla="*/ 13 h 26"/>
                    <a:gd name="T98" fmla="*/ 4 w 29"/>
                    <a:gd name="T99" fmla="*/ 10 h 26"/>
                    <a:gd name="T100" fmla="*/ 4 w 29"/>
                    <a:gd name="T101" fmla="*/ 8 h 26"/>
                    <a:gd name="T102" fmla="*/ 3 w 29"/>
                    <a:gd name="T103" fmla="*/ 5 h 26"/>
                    <a:gd name="T104" fmla="*/ 3 w 29"/>
                    <a:gd name="T105" fmla="*/ 3 h 26"/>
                    <a:gd name="T106" fmla="*/ 1 w 29"/>
                    <a:gd name="T107" fmla="*/ 1 h 26"/>
                    <a:gd name="T108" fmla="*/ 0 w 29"/>
                    <a:gd name="T109" fmla="*/ 0 h 26"/>
                    <a:gd name="T110" fmla="*/ 6 w 29"/>
                    <a:gd name="T111" fmla="*/ 8 h 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
                    <a:gd name="T169" fmla="*/ 0 h 26"/>
                    <a:gd name="T170" fmla="*/ 29 w 29"/>
                    <a:gd name="T171" fmla="*/ 26 h 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 h="26">
                      <a:moveTo>
                        <a:pt x="6" y="8"/>
                      </a:moveTo>
                      <a:lnTo>
                        <a:pt x="6" y="8"/>
                      </a:lnTo>
                      <a:lnTo>
                        <a:pt x="6" y="7"/>
                      </a:lnTo>
                      <a:lnTo>
                        <a:pt x="6" y="9"/>
                      </a:lnTo>
                      <a:lnTo>
                        <a:pt x="8" y="11"/>
                      </a:lnTo>
                      <a:lnTo>
                        <a:pt x="9" y="14"/>
                      </a:lnTo>
                      <a:lnTo>
                        <a:pt x="11" y="15"/>
                      </a:lnTo>
                      <a:lnTo>
                        <a:pt x="14" y="16"/>
                      </a:lnTo>
                      <a:lnTo>
                        <a:pt x="16" y="16"/>
                      </a:lnTo>
                      <a:lnTo>
                        <a:pt x="18" y="17"/>
                      </a:lnTo>
                      <a:lnTo>
                        <a:pt x="21" y="18"/>
                      </a:lnTo>
                      <a:lnTo>
                        <a:pt x="24" y="19"/>
                      </a:lnTo>
                      <a:lnTo>
                        <a:pt x="27" y="19"/>
                      </a:lnTo>
                      <a:lnTo>
                        <a:pt x="27" y="20"/>
                      </a:lnTo>
                      <a:lnTo>
                        <a:pt x="27" y="21"/>
                      </a:lnTo>
                      <a:lnTo>
                        <a:pt x="28" y="21"/>
                      </a:lnTo>
                      <a:lnTo>
                        <a:pt x="28" y="22"/>
                      </a:lnTo>
                      <a:lnTo>
                        <a:pt x="26" y="23"/>
                      </a:lnTo>
                      <a:lnTo>
                        <a:pt x="23" y="24"/>
                      </a:lnTo>
                      <a:lnTo>
                        <a:pt x="21" y="25"/>
                      </a:lnTo>
                      <a:lnTo>
                        <a:pt x="18" y="25"/>
                      </a:lnTo>
                      <a:lnTo>
                        <a:pt x="17" y="25"/>
                      </a:lnTo>
                      <a:lnTo>
                        <a:pt x="14" y="25"/>
                      </a:lnTo>
                      <a:lnTo>
                        <a:pt x="12" y="25"/>
                      </a:lnTo>
                      <a:lnTo>
                        <a:pt x="10" y="24"/>
                      </a:lnTo>
                      <a:lnTo>
                        <a:pt x="9" y="23"/>
                      </a:lnTo>
                      <a:lnTo>
                        <a:pt x="8" y="22"/>
                      </a:lnTo>
                      <a:lnTo>
                        <a:pt x="6" y="19"/>
                      </a:lnTo>
                      <a:lnTo>
                        <a:pt x="5" y="17"/>
                      </a:lnTo>
                      <a:lnTo>
                        <a:pt x="5" y="15"/>
                      </a:lnTo>
                      <a:lnTo>
                        <a:pt x="5" y="13"/>
                      </a:lnTo>
                      <a:lnTo>
                        <a:pt x="4" y="10"/>
                      </a:lnTo>
                      <a:lnTo>
                        <a:pt x="4" y="8"/>
                      </a:lnTo>
                      <a:lnTo>
                        <a:pt x="3" y="5"/>
                      </a:lnTo>
                      <a:lnTo>
                        <a:pt x="3" y="3"/>
                      </a:lnTo>
                      <a:lnTo>
                        <a:pt x="1" y="1"/>
                      </a:lnTo>
                      <a:lnTo>
                        <a:pt x="0" y="0"/>
                      </a:lnTo>
                      <a:lnTo>
                        <a:pt x="6" y="8"/>
                      </a:lnTo>
                    </a:path>
                  </a:pathLst>
                </a:custGeom>
                <a:solidFill>
                  <a:srgbClr val="FFFFFF"/>
                </a:solidFill>
                <a:ln w="12700" cap="rnd">
                  <a:solidFill>
                    <a:srgbClr val="000000"/>
                  </a:solidFill>
                  <a:round/>
                  <a:headEnd/>
                  <a:tailEnd/>
                </a:ln>
              </p:spPr>
              <p:txBody>
                <a:bodyPr/>
                <a:lstStyle/>
                <a:p>
                  <a:endParaRPr lang="en-US"/>
                </a:p>
              </p:txBody>
            </p:sp>
            <p:sp>
              <p:nvSpPr>
                <p:cNvPr id="84909" name="Freeform 941"/>
                <p:cNvSpPr>
                  <a:spLocks noChangeAspect="1"/>
                </p:cNvSpPr>
                <p:nvPr/>
              </p:nvSpPr>
              <p:spPr bwMode="auto">
                <a:xfrm>
                  <a:off x="1722" y="1620"/>
                  <a:ext cx="25" cy="26"/>
                </a:xfrm>
                <a:custGeom>
                  <a:avLst/>
                  <a:gdLst>
                    <a:gd name="T0" fmla="*/ 6 w 25"/>
                    <a:gd name="T1" fmla="*/ 5 h 26"/>
                    <a:gd name="T2" fmla="*/ 5 w 25"/>
                    <a:gd name="T3" fmla="*/ 7 h 26"/>
                    <a:gd name="T4" fmla="*/ 5 w 25"/>
                    <a:gd name="T5" fmla="*/ 8 h 26"/>
                    <a:gd name="T6" fmla="*/ 5 w 25"/>
                    <a:gd name="T7" fmla="*/ 10 h 26"/>
                    <a:gd name="T8" fmla="*/ 5 w 25"/>
                    <a:gd name="T9" fmla="*/ 11 h 26"/>
                    <a:gd name="T10" fmla="*/ 6 w 25"/>
                    <a:gd name="T11" fmla="*/ 12 h 26"/>
                    <a:gd name="T12" fmla="*/ 6 w 25"/>
                    <a:gd name="T13" fmla="*/ 13 h 26"/>
                    <a:gd name="T14" fmla="*/ 7 w 25"/>
                    <a:gd name="T15" fmla="*/ 14 h 26"/>
                    <a:gd name="T16" fmla="*/ 7 w 25"/>
                    <a:gd name="T17" fmla="*/ 15 h 26"/>
                    <a:gd name="T18" fmla="*/ 8 w 25"/>
                    <a:gd name="T19" fmla="*/ 16 h 26"/>
                    <a:gd name="T20" fmla="*/ 8 w 25"/>
                    <a:gd name="T21" fmla="*/ 16 h 26"/>
                    <a:gd name="T22" fmla="*/ 8 w 25"/>
                    <a:gd name="T23" fmla="*/ 16 h 26"/>
                    <a:gd name="T24" fmla="*/ 9 w 25"/>
                    <a:gd name="T25" fmla="*/ 17 h 26"/>
                    <a:gd name="T26" fmla="*/ 10 w 25"/>
                    <a:gd name="T27" fmla="*/ 18 h 26"/>
                    <a:gd name="T28" fmla="*/ 11 w 25"/>
                    <a:gd name="T29" fmla="*/ 19 h 26"/>
                    <a:gd name="T30" fmla="*/ 12 w 25"/>
                    <a:gd name="T31" fmla="*/ 19 h 26"/>
                    <a:gd name="T32" fmla="*/ 14 w 25"/>
                    <a:gd name="T33" fmla="*/ 20 h 26"/>
                    <a:gd name="T34" fmla="*/ 15 w 25"/>
                    <a:gd name="T35" fmla="*/ 20 h 26"/>
                    <a:gd name="T36" fmla="*/ 16 w 25"/>
                    <a:gd name="T37" fmla="*/ 20 h 26"/>
                    <a:gd name="T38" fmla="*/ 17 w 25"/>
                    <a:gd name="T39" fmla="*/ 20 h 26"/>
                    <a:gd name="T40" fmla="*/ 19 w 25"/>
                    <a:gd name="T41" fmla="*/ 20 h 26"/>
                    <a:gd name="T42" fmla="*/ 20 w 25"/>
                    <a:gd name="T43" fmla="*/ 21 h 26"/>
                    <a:gd name="T44" fmla="*/ 20 w 25"/>
                    <a:gd name="T45" fmla="*/ 21 h 26"/>
                    <a:gd name="T46" fmla="*/ 21 w 25"/>
                    <a:gd name="T47" fmla="*/ 21 h 26"/>
                    <a:gd name="T48" fmla="*/ 21 w 25"/>
                    <a:gd name="T49" fmla="*/ 21 h 26"/>
                    <a:gd name="T50" fmla="*/ 22 w 25"/>
                    <a:gd name="T51" fmla="*/ 21 h 26"/>
                    <a:gd name="T52" fmla="*/ 22 w 25"/>
                    <a:gd name="T53" fmla="*/ 21 h 26"/>
                    <a:gd name="T54" fmla="*/ 23 w 25"/>
                    <a:gd name="T55" fmla="*/ 22 h 26"/>
                    <a:gd name="T56" fmla="*/ 23 w 25"/>
                    <a:gd name="T57" fmla="*/ 22 h 26"/>
                    <a:gd name="T58" fmla="*/ 23 w 25"/>
                    <a:gd name="T59" fmla="*/ 22 h 26"/>
                    <a:gd name="T60" fmla="*/ 23 w 25"/>
                    <a:gd name="T61" fmla="*/ 22 h 26"/>
                    <a:gd name="T62" fmla="*/ 24 w 25"/>
                    <a:gd name="T63" fmla="*/ 22 h 26"/>
                    <a:gd name="T64" fmla="*/ 24 w 25"/>
                    <a:gd name="T65" fmla="*/ 23 h 26"/>
                    <a:gd name="T66" fmla="*/ 24 w 25"/>
                    <a:gd name="T67" fmla="*/ 23 h 26"/>
                    <a:gd name="T68" fmla="*/ 21 w 25"/>
                    <a:gd name="T69" fmla="*/ 23 h 26"/>
                    <a:gd name="T70" fmla="*/ 19 w 25"/>
                    <a:gd name="T71" fmla="*/ 24 h 26"/>
                    <a:gd name="T72" fmla="*/ 16 w 25"/>
                    <a:gd name="T73" fmla="*/ 25 h 26"/>
                    <a:gd name="T74" fmla="*/ 13 w 25"/>
                    <a:gd name="T75" fmla="*/ 25 h 26"/>
                    <a:gd name="T76" fmla="*/ 10 w 25"/>
                    <a:gd name="T77" fmla="*/ 25 h 26"/>
                    <a:gd name="T78" fmla="*/ 8 w 25"/>
                    <a:gd name="T79" fmla="*/ 24 h 26"/>
                    <a:gd name="T80" fmla="*/ 6 w 25"/>
                    <a:gd name="T81" fmla="*/ 23 h 26"/>
                    <a:gd name="T82" fmla="*/ 3 w 25"/>
                    <a:gd name="T83" fmla="*/ 22 h 26"/>
                    <a:gd name="T84" fmla="*/ 2 w 25"/>
                    <a:gd name="T85" fmla="*/ 20 h 26"/>
                    <a:gd name="T86" fmla="*/ 0 w 25"/>
                    <a:gd name="T87" fmla="*/ 17 h 26"/>
                    <a:gd name="T88" fmla="*/ 0 w 25"/>
                    <a:gd name="T89" fmla="*/ 17 h 26"/>
                    <a:gd name="T90" fmla="*/ 0 w 25"/>
                    <a:gd name="T91" fmla="*/ 15 h 26"/>
                    <a:gd name="T92" fmla="*/ 0 w 25"/>
                    <a:gd name="T93" fmla="*/ 13 h 26"/>
                    <a:gd name="T94" fmla="*/ 0 w 25"/>
                    <a:gd name="T95" fmla="*/ 12 h 26"/>
                    <a:gd name="T96" fmla="*/ 0 w 25"/>
                    <a:gd name="T97" fmla="*/ 10 h 26"/>
                    <a:gd name="T98" fmla="*/ 1 w 25"/>
                    <a:gd name="T99" fmla="*/ 8 h 26"/>
                    <a:gd name="T100" fmla="*/ 2 w 25"/>
                    <a:gd name="T101" fmla="*/ 6 h 26"/>
                    <a:gd name="T102" fmla="*/ 2 w 25"/>
                    <a:gd name="T103" fmla="*/ 4 h 26"/>
                    <a:gd name="T104" fmla="*/ 1 w 25"/>
                    <a:gd name="T105" fmla="*/ 2 h 26"/>
                    <a:gd name="T106" fmla="*/ 0 w 25"/>
                    <a:gd name="T107" fmla="*/ 1 h 26"/>
                    <a:gd name="T108" fmla="*/ 0 w 25"/>
                    <a:gd name="T109" fmla="*/ 0 h 26"/>
                    <a:gd name="T110" fmla="*/ 6 w 25"/>
                    <a:gd name="T111" fmla="*/ 5 h 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
                    <a:gd name="T169" fmla="*/ 0 h 26"/>
                    <a:gd name="T170" fmla="*/ 25 w 25"/>
                    <a:gd name="T171" fmla="*/ 26 h 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 h="26">
                      <a:moveTo>
                        <a:pt x="6" y="5"/>
                      </a:moveTo>
                      <a:lnTo>
                        <a:pt x="5" y="7"/>
                      </a:lnTo>
                      <a:lnTo>
                        <a:pt x="5" y="8"/>
                      </a:lnTo>
                      <a:lnTo>
                        <a:pt x="5" y="10"/>
                      </a:lnTo>
                      <a:lnTo>
                        <a:pt x="5" y="11"/>
                      </a:lnTo>
                      <a:lnTo>
                        <a:pt x="6" y="12"/>
                      </a:lnTo>
                      <a:lnTo>
                        <a:pt x="6" y="13"/>
                      </a:lnTo>
                      <a:lnTo>
                        <a:pt x="7" y="14"/>
                      </a:lnTo>
                      <a:lnTo>
                        <a:pt x="7" y="15"/>
                      </a:lnTo>
                      <a:lnTo>
                        <a:pt x="8" y="16"/>
                      </a:lnTo>
                      <a:lnTo>
                        <a:pt x="9" y="17"/>
                      </a:lnTo>
                      <a:lnTo>
                        <a:pt x="10" y="18"/>
                      </a:lnTo>
                      <a:lnTo>
                        <a:pt x="11" y="19"/>
                      </a:lnTo>
                      <a:lnTo>
                        <a:pt x="12" y="19"/>
                      </a:lnTo>
                      <a:lnTo>
                        <a:pt x="14" y="20"/>
                      </a:lnTo>
                      <a:lnTo>
                        <a:pt x="15" y="20"/>
                      </a:lnTo>
                      <a:lnTo>
                        <a:pt x="16" y="20"/>
                      </a:lnTo>
                      <a:lnTo>
                        <a:pt x="17" y="20"/>
                      </a:lnTo>
                      <a:lnTo>
                        <a:pt x="19" y="20"/>
                      </a:lnTo>
                      <a:lnTo>
                        <a:pt x="20" y="21"/>
                      </a:lnTo>
                      <a:lnTo>
                        <a:pt x="21" y="21"/>
                      </a:lnTo>
                      <a:lnTo>
                        <a:pt x="22" y="21"/>
                      </a:lnTo>
                      <a:lnTo>
                        <a:pt x="23" y="22"/>
                      </a:lnTo>
                      <a:lnTo>
                        <a:pt x="24" y="22"/>
                      </a:lnTo>
                      <a:lnTo>
                        <a:pt x="24" y="23"/>
                      </a:lnTo>
                      <a:lnTo>
                        <a:pt x="21" y="23"/>
                      </a:lnTo>
                      <a:lnTo>
                        <a:pt x="19" y="24"/>
                      </a:lnTo>
                      <a:lnTo>
                        <a:pt x="16" y="25"/>
                      </a:lnTo>
                      <a:lnTo>
                        <a:pt x="13" y="25"/>
                      </a:lnTo>
                      <a:lnTo>
                        <a:pt x="10" y="25"/>
                      </a:lnTo>
                      <a:lnTo>
                        <a:pt x="8" y="24"/>
                      </a:lnTo>
                      <a:lnTo>
                        <a:pt x="6" y="23"/>
                      </a:lnTo>
                      <a:lnTo>
                        <a:pt x="3" y="22"/>
                      </a:lnTo>
                      <a:lnTo>
                        <a:pt x="2" y="20"/>
                      </a:lnTo>
                      <a:lnTo>
                        <a:pt x="0" y="17"/>
                      </a:lnTo>
                      <a:lnTo>
                        <a:pt x="0" y="15"/>
                      </a:lnTo>
                      <a:lnTo>
                        <a:pt x="0" y="13"/>
                      </a:lnTo>
                      <a:lnTo>
                        <a:pt x="0" y="12"/>
                      </a:lnTo>
                      <a:lnTo>
                        <a:pt x="0" y="10"/>
                      </a:lnTo>
                      <a:lnTo>
                        <a:pt x="1" y="8"/>
                      </a:lnTo>
                      <a:lnTo>
                        <a:pt x="2" y="6"/>
                      </a:lnTo>
                      <a:lnTo>
                        <a:pt x="2" y="4"/>
                      </a:lnTo>
                      <a:lnTo>
                        <a:pt x="1" y="2"/>
                      </a:lnTo>
                      <a:lnTo>
                        <a:pt x="0" y="1"/>
                      </a:lnTo>
                      <a:lnTo>
                        <a:pt x="0" y="0"/>
                      </a:lnTo>
                      <a:lnTo>
                        <a:pt x="6" y="5"/>
                      </a:lnTo>
                    </a:path>
                  </a:pathLst>
                </a:custGeom>
                <a:solidFill>
                  <a:srgbClr val="FFFFFF"/>
                </a:solidFill>
                <a:ln w="12700" cap="rnd">
                  <a:solidFill>
                    <a:srgbClr val="000000"/>
                  </a:solidFill>
                  <a:round/>
                  <a:headEnd/>
                  <a:tailEnd/>
                </a:ln>
              </p:spPr>
              <p:txBody>
                <a:bodyPr/>
                <a:lstStyle/>
                <a:p>
                  <a:endParaRPr lang="en-US"/>
                </a:p>
              </p:txBody>
            </p:sp>
            <p:sp>
              <p:nvSpPr>
                <p:cNvPr id="84910" name="Freeform 942"/>
                <p:cNvSpPr>
                  <a:spLocks noChangeAspect="1"/>
                </p:cNvSpPr>
                <p:nvPr/>
              </p:nvSpPr>
              <p:spPr bwMode="auto">
                <a:xfrm>
                  <a:off x="1352" y="1807"/>
                  <a:ext cx="81" cy="34"/>
                </a:xfrm>
                <a:custGeom>
                  <a:avLst/>
                  <a:gdLst>
                    <a:gd name="T0" fmla="*/ 45 w 81"/>
                    <a:gd name="T1" fmla="*/ 9 h 34"/>
                    <a:gd name="T2" fmla="*/ 40 w 81"/>
                    <a:gd name="T3" fmla="*/ 10 h 34"/>
                    <a:gd name="T4" fmla="*/ 35 w 81"/>
                    <a:gd name="T5" fmla="*/ 12 h 34"/>
                    <a:gd name="T6" fmla="*/ 30 w 81"/>
                    <a:gd name="T7" fmla="*/ 14 h 34"/>
                    <a:gd name="T8" fmla="*/ 26 w 81"/>
                    <a:gd name="T9" fmla="*/ 17 h 34"/>
                    <a:gd name="T10" fmla="*/ 22 w 81"/>
                    <a:gd name="T11" fmla="*/ 20 h 34"/>
                    <a:gd name="T12" fmla="*/ 17 w 81"/>
                    <a:gd name="T13" fmla="*/ 24 h 34"/>
                    <a:gd name="T14" fmla="*/ 14 w 81"/>
                    <a:gd name="T15" fmla="*/ 26 h 34"/>
                    <a:gd name="T16" fmla="*/ 9 w 81"/>
                    <a:gd name="T17" fmla="*/ 29 h 34"/>
                    <a:gd name="T18" fmla="*/ 5 w 81"/>
                    <a:gd name="T19" fmla="*/ 32 h 34"/>
                    <a:gd name="T20" fmla="*/ 0 w 81"/>
                    <a:gd name="T21" fmla="*/ 33 h 34"/>
                    <a:gd name="T22" fmla="*/ 0 w 81"/>
                    <a:gd name="T23" fmla="*/ 33 h 34"/>
                    <a:gd name="T24" fmla="*/ 0 w 81"/>
                    <a:gd name="T25" fmla="*/ 32 h 34"/>
                    <a:gd name="T26" fmla="*/ 0 w 81"/>
                    <a:gd name="T27" fmla="*/ 32 h 34"/>
                    <a:gd name="T28" fmla="*/ 0 w 81"/>
                    <a:gd name="T29" fmla="*/ 30 h 34"/>
                    <a:gd name="T30" fmla="*/ 0 w 81"/>
                    <a:gd name="T31" fmla="*/ 29 h 34"/>
                    <a:gd name="T32" fmla="*/ 1 w 81"/>
                    <a:gd name="T33" fmla="*/ 26 h 34"/>
                    <a:gd name="T34" fmla="*/ 2 w 81"/>
                    <a:gd name="T35" fmla="*/ 24 h 34"/>
                    <a:gd name="T36" fmla="*/ 4 w 81"/>
                    <a:gd name="T37" fmla="*/ 23 h 34"/>
                    <a:gd name="T38" fmla="*/ 6 w 81"/>
                    <a:gd name="T39" fmla="*/ 20 h 34"/>
                    <a:gd name="T40" fmla="*/ 8 w 81"/>
                    <a:gd name="T41" fmla="*/ 19 h 34"/>
                    <a:gd name="T42" fmla="*/ 8 w 81"/>
                    <a:gd name="T43" fmla="*/ 17 h 34"/>
                    <a:gd name="T44" fmla="*/ 8 w 81"/>
                    <a:gd name="T45" fmla="*/ 17 h 34"/>
                    <a:gd name="T46" fmla="*/ 15 w 81"/>
                    <a:gd name="T47" fmla="*/ 13 h 34"/>
                    <a:gd name="T48" fmla="*/ 21 w 81"/>
                    <a:gd name="T49" fmla="*/ 8 h 34"/>
                    <a:gd name="T50" fmla="*/ 28 w 81"/>
                    <a:gd name="T51" fmla="*/ 6 h 34"/>
                    <a:gd name="T52" fmla="*/ 35 w 81"/>
                    <a:gd name="T53" fmla="*/ 4 h 34"/>
                    <a:gd name="T54" fmla="*/ 43 w 81"/>
                    <a:gd name="T55" fmla="*/ 2 h 34"/>
                    <a:gd name="T56" fmla="*/ 50 w 81"/>
                    <a:gd name="T57" fmla="*/ 1 h 34"/>
                    <a:gd name="T58" fmla="*/ 57 w 81"/>
                    <a:gd name="T59" fmla="*/ 0 h 34"/>
                    <a:gd name="T60" fmla="*/ 65 w 81"/>
                    <a:gd name="T61" fmla="*/ 0 h 34"/>
                    <a:gd name="T62" fmla="*/ 72 w 81"/>
                    <a:gd name="T63" fmla="*/ 0 h 34"/>
                    <a:gd name="T64" fmla="*/ 80 w 81"/>
                    <a:gd name="T65" fmla="*/ 0 h 34"/>
                    <a:gd name="T66" fmla="*/ 45 w 81"/>
                    <a:gd name="T67" fmla="*/ 9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34"/>
                    <a:gd name="T104" fmla="*/ 81 w 81"/>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34">
                      <a:moveTo>
                        <a:pt x="45" y="9"/>
                      </a:moveTo>
                      <a:lnTo>
                        <a:pt x="40" y="10"/>
                      </a:lnTo>
                      <a:lnTo>
                        <a:pt x="35" y="12"/>
                      </a:lnTo>
                      <a:lnTo>
                        <a:pt x="30" y="14"/>
                      </a:lnTo>
                      <a:lnTo>
                        <a:pt x="26" y="17"/>
                      </a:lnTo>
                      <a:lnTo>
                        <a:pt x="22" y="20"/>
                      </a:lnTo>
                      <a:lnTo>
                        <a:pt x="17" y="24"/>
                      </a:lnTo>
                      <a:lnTo>
                        <a:pt x="14" y="26"/>
                      </a:lnTo>
                      <a:lnTo>
                        <a:pt x="9" y="29"/>
                      </a:lnTo>
                      <a:lnTo>
                        <a:pt x="5" y="32"/>
                      </a:lnTo>
                      <a:lnTo>
                        <a:pt x="0" y="33"/>
                      </a:lnTo>
                      <a:lnTo>
                        <a:pt x="0" y="32"/>
                      </a:lnTo>
                      <a:lnTo>
                        <a:pt x="0" y="30"/>
                      </a:lnTo>
                      <a:lnTo>
                        <a:pt x="0" y="29"/>
                      </a:lnTo>
                      <a:lnTo>
                        <a:pt x="1" y="26"/>
                      </a:lnTo>
                      <a:lnTo>
                        <a:pt x="2" y="24"/>
                      </a:lnTo>
                      <a:lnTo>
                        <a:pt x="4" y="23"/>
                      </a:lnTo>
                      <a:lnTo>
                        <a:pt x="6" y="20"/>
                      </a:lnTo>
                      <a:lnTo>
                        <a:pt x="8" y="19"/>
                      </a:lnTo>
                      <a:lnTo>
                        <a:pt x="8" y="17"/>
                      </a:lnTo>
                      <a:lnTo>
                        <a:pt x="15" y="13"/>
                      </a:lnTo>
                      <a:lnTo>
                        <a:pt x="21" y="8"/>
                      </a:lnTo>
                      <a:lnTo>
                        <a:pt x="28" y="6"/>
                      </a:lnTo>
                      <a:lnTo>
                        <a:pt x="35" y="4"/>
                      </a:lnTo>
                      <a:lnTo>
                        <a:pt x="43" y="2"/>
                      </a:lnTo>
                      <a:lnTo>
                        <a:pt x="50" y="1"/>
                      </a:lnTo>
                      <a:lnTo>
                        <a:pt x="57" y="0"/>
                      </a:lnTo>
                      <a:lnTo>
                        <a:pt x="65" y="0"/>
                      </a:lnTo>
                      <a:lnTo>
                        <a:pt x="72" y="0"/>
                      </a:lnTo>
                      <a:lnTo>
                        <a:pt x="80" y="0"/>
                      </a:lnTo>
                      <a:lnTo>
                        <a:pt x="45" y="9"/>
                      </a:lnTo>
                    </a:path>
                  </a:pathLst>
                </a:custGeom>
                <a:solidFill>
                  <a:srgbClr val="FFFFFF"/>
                </a:solidFill>
                <a:ln w="12700" cap="rnd">
                  <a:solidFill>
                    <a:srgbClr val="000000"/>
                  </a:solidFill>
                  <a:round/>
                  <a:headEnd/>
                  <a:tailEnd/>
                </a:ln>
              </p:spPr>
              <p:txBody>
                <a:bodyPr/>
                <a:lstStyle/>
                <a:p>
                  <a:endParaRPr lang="en-US"/>
                </a:p>
              </p:txBody>
            </p:sp>
            <p:sp>
              <p:nvSpPr>
                <p:cNvPr id="84911" name="Freeform 943"/>
                <p:cNvSpPr>
                  <a:spLocks noChangeAspect="1"/>
                </p:cNvSpPr>
                <p:nvPr/>
              </p:nvSpPr>
              <p:spPr bwMode="auto">
                <a:xfrm>
                  <a:off x="933" y="2658"/>
                  <a:ext cx="72" cy="42"/>
                </a:xfrm>
                <a:custGeom>
                  <a:avLst/>
                  <a:gdLst>
                    <a:gd name="T0" fmla="*/ 0 w 72"/>
                    <a:gd name="T1" fmla="*/ 22 h 42"/>
                    <a:gd name="T2" fmla="*/ 5 w 72"/>
                    <a:gd name="T3" fmla="*/ 29 h 42"/>
                    <a:gd name="T4" fmla="*/ 11 w 72"/>
                    <a:gd name="T5" fmla="*/ 34 h 42"/>
                    <a:gd name="T6" fmla="*/ 18 w 72"/>
                    <a:gd name="T7" fmla="*/ 38 h 42"/>
                    <a:gd name="T8" fmla="*/ 26 w 72"/>
                    <a:gd name="T9" fmla="*/ 40 h 42"/>
                    <a:gd name="T10" fmla="*/ 34 w 72"/>
                    <a:gd name="T11" fmla="*/ 41 h 42"/>
                    <a:gd name="T12" fmla="*/ 41 w 72"/>
                    <a:gd name="T13" fmla="*/ 40 h 42"/>
                    <a:gd name="T14" fmla="*/ 50 w 72"/>
                    <a:gd name="T15" fmla="*/ 39 h 42"/>
                    <a:gd name="T16" fmla="*/ 57 w 72"/>
                    <a:gd name="T17" fmla="*/ 38 h 42"/>
                    <a:gd name="T18" fmla="*/ 64 w 72"/>
                    <a:gd name="T19" fmla="*/ 35 h 42"/>
                    <a:gd name="T20" fmla="*/ 71 w 72"/>
                    <a:gd name="T21" fmla="*/ 33 h 42"/>
                    <a:gd name="T22" fmla="*/ 71 w 72"/>
                    <a:gd name="T23" fmla="*/ 33 h 42"/>
                    <a:gd name="T24" fmla="*/ 62 w 72"/>
                    <a:gd name="T25" fmla="*/ 33 h 42"/>
                    <a:gd name="T26" fmla="*/ 53 w 72"/>
                    <a:gd name="T27" fmla="*/ 33 h 42"/>
                    <a:gd name="T28" fmla="*/ 44 w 72"/>
                    <a:gd name="T29" fmla="*/ 33 h 42"/>
                    <a:gd name="T30" fmla="*/ 35 w 72"/>
                    <a:gd name="T31" fmla="*/ 32 h 42"/>
                    <a:gd name="T32" fmla="*/ 27 w 72"/>
                    <a:gd name="T33" fmla="*/ 32 h 42"/>
                    <a:gd name="T34" fmla="*/ 18 w 72"/>
                    <a:gd name="T35" fmla="*/ 29 h 42"/>
                    <a:gd name="T36" fmla="*/ 11 w 72"/>
                    <a:gd name="T37" fmla="*/ 24 h 42"/>
                    <a:gd name="T38" fmla="*/ 7 w 72"/>
                    <a:gd name="T39" fmla="*/ 18 h 42"/>
                    <a:gd name="T40" fmla="*/ 3 w 72"/>
                    <a:gd name="T41" fmla="*/ 10 h 42"/>
                    <a:gd name="T42" fmla="*/ 1 w 72"/>
                    <a:gd name="T43" fmla="*/ 0 h 42"/>
                    <a:gd name="T44" fmla="*/ 0 w 72"/>
                    <a:gd name="T45" fmla="*/ 22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
                    <a:gd name="T70" fmla="*/ 0 h 42"/>
                    <a:gd name="T71" fmla="*/ 72 w 72"/>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 h="42">
                      <a:moveTo>
                        <a:pt x="0" y="22"/>
                      </a:moveTo>
                      <a:lnTo>
                        <a:pt x="5" y="29"/>
                      </a:lnTo>
                      <a:lnTo>
                        <a:pt x="11" y="34"/>
                      </a:lnTo>
                      <a:lnTo>
                        <a:pt x="18" y="38"/>
                      </a:lnTo>
                      <a:lnTo>
                        <a:pt x="26" y="40"/>
                      </a:lnTo>
                      <a:lnTo>
                        <a:pt x="34" y="41"/>
                      </a:lnTo>
                      <a:lnTo>
                        <a:pt x="41" y="40"/>
                      </a:lnTo>
                      <a:lnTo>
                        <a:pt x="50" y="39"/>
                      </a:lnTo>
                      <a:lnTo>
                        <a:pt x="57" y="38"/>
                      </a:lnTo>
                      <a:lnTo>
                        <a:pt x="64" y="35"/>
                      </a:lnTo>
                      <a:lnTo>
                        <a:pt x="71" y="33"/>
                      </a:lnTo>
                      <a:lnTo>
                        <a:pt x="62" y="33"/>
                      </a:lnTo>
                      <a:lnTo>
                        <a:pt x="53" y="33"/>
                      </a:lnTo>
                      <a:lnTo>
                        <a:pt x="44" y="33"/>
                      </a:lnTo>
                      <a:lnTo>
                        <a:pt x="35" y="32"/>
                      </a:lnTo>
                      <a:lnTo>
                        <a:pt x="27" y="32"/>
                      </a:lnTo>
                      <a:lnTo>
                        <a:pt x="18" y="29"/>
                      </a:lnTo>
                      <a:lnTo>
                        <a:pt x="11" y="24"/>
                      </a:lnTo>
                      <a:lnTo>
                        <a:pt x="7" y="18"/>
                      </a:lnTo>
                      <a:lnTo>
                        <a:pt x="3" y="10"/>
                      </a:lnTo>
                      <a:lnTo>
                        <a:pt x="1" y="0"/>
                      </a:lnTo>
                      <a:lnTo>
                        <a:pt x="0" y="22"/>
                      </a:lnTo>
                    </a:path>
                  </a:pathLst>
                </a:custGeom>
                <a:solidFill>
                  <a:srgbClr val="FFFFFF"/>
                </a:solidFill>
                <a:ln w="12700" cap="rnd">
                  <a:solidFill>
                    <a:srgbClr val="000000"/>
                  </a:solidFill>
                  <a:round/>
                  <a:headEnd/>
                  <a:tailEnd/>
                </a:ln>
              </p:spPr>
              <p:txBody>
                <a:bodyPr/>
                <a:lstStyle/>
                <a:p>
                  <a:endParaRPr lang="en-US"/>
                </a:p>
              </p:txBody>
            </p:sp>
            <p:sp>
              <p:nvSpPr>
                <p:cNvPr id="84912" name="Freeform 944"/>
                <p:cNvSpPr>
                  <a:spLocks noChangeAspect="1"/>
                </p:cNvSpPr>
                <p:nvPr/>
              </p:nvSpPr>
              <p:spPr bwMode="auto">
                <a:xfrm>
                  <a:off x="770" y="2312"/>
                  <a:ext cx="110" cy="20"/>
                </a:xfrm>
                <a:custGeom>
                  <a:avLst/>
                  <a:gdLst>
                    <a:gd name="T0" fmla="*/ 34 w 110"/>
                    <a:gd name="T1" fmla="*/ 18 h 20"/>
                    <a:gd name="T2" fmla="*/ 42 w 110"/>
                    <a:gd name="T3" fmla="*/ 19 h 20"/>
                    <a:gd name="T4" fmla="*/ 51 w 110"/>
                    <a:gd name="T5" fmla="*/ 19 h 20"/>
                    <a:gd name="T6" fmla="*/ 59 w 110"/>
                    <a:gd name="T7" fmla="*/ 19 h 20"/>
                    <a:gd name="T8" fmla="*/ 68 w 110"/>
                    <a:gd name="T9" fmla="*/ 19 h 20"/>
                    <a:gd name="T10" fmla="*/ 76 w 110"/>
                    <a:gd name="T11" fmla="*/ 19 h 20"/>
                    <a:gd name="T12" fmla="*/ 84 w 110"/>
                    <a:gd name="T13" fmla="*/ 19 h 20"/>
                    <a:gd name="T14" fmla="*/ 92 w 110"/>
                    <a:gd name="T15" fmla="*/ 18 h 20"/>
                    <a:gd name="T16" fmla="*/ 99 w 110"/>
                    <a:gd name="T17" fmla="*/ 17 h 20"/>
                    <a:gd name="T18" fmla="*/ 104 w 110"/>
                    <a:gd name="T19" fmla="*/ 16 h 20"/>
                    <a:gd name="T20" fmla="*/ 109 w 110"/>
                    <a:gd name="T21" fmla="*/ 15 h 20"/>
                    <a:gd name="T22" fmla="*/ 109 w 110"/>
                    <a:gd name="T23" fmla="*/ 15 h 20"/>
                    <a:gd name="T24" fmla="*/ 84 w 110"/>
                    <a:gd name="T25" fmla="*/ 15 h 20"/>
                    <a:gd name="T26" fmla="*/ 66 w 110"/>
                    <a:gd name="T27" fmla="*/ 14 h 20"/>
                    <a:gd name="T28" fmla="*/ 50 w 110"/>
                    <a:gd name="T29" fmla="*/ 13 h 20"/>
                    <a:gd name="T30" fmla="*/ 40 w 110"/>
                    <a:gd name="T31" fmla="*/ 10 h 20"/>
                    <a:gd name="T32" fmla="*/ 31 w 110"/>
                    <a:gd name="T33" fmla="*/ 9 h 20"/>
                    <a:gd name="T34" fmla="*/ 25 w 110"/>
                    <a:gd name="T35" fmla="*/ 7 h 20"/>
                    <a:gd name="T36" fmla="*/ 18 w 110"/>
                    <a:gd name="T37" fmla="*/ 4 h 20"/>
                    <a:gd name="T38" fmla="*/ 13 w 110"/>
                    <a:gd name="T39" fmla="*/ 2 h 20"/>
                    <a:gd name="T40" fmla="*/ 7 w 110"/>
                    <a:gd name="T41" fmla="*/ 0 h 20"/>
                    <a:gd name="T42" fmla="*/ 0 w 110"/>
                    <a:gd name="T43" fmla="*/ 0 h 20"/>
                    <a:gd name="T44" fmla="*/ 0 w 110"/>
                    <a:gd name="T45" fmla="*/ 0 h 20"/>
                    <a:gd name="T46" fmla="*/ 0 w 110"/>
                    <a:gd name="T47" fmla="*/ 0 h 20"/>
                    <a:gd name="T48" fmla="*/ 0 w 110"/>
                    <a:gd name="T49" fmla="*/ 1 h 20"/>
                    <a:gd name="T50" fmla="*/ 2 w 110"/>
                    <a:gd name="T51" fmla="*/ 3 h 20"/>
                    <a:gd name="T52" fmla="*/ 4 w 110"/>
                    <a:gd name="T53" fmla="*/ 5 h 20"/>
                    <a:gd name="T54" fmla="*/ 8 w 110"/>
                    <a:gd name="T55" fmla="*/ 8 h 20"/>
                    <a:gd name="T56" fmla="*/ 10 w 110"/>
                    <a:gd name="T57" fmla="*/ 10 h 20"/>
                    <a:gd name="T58" fmla="*/ 16 w 110"/>
                    <a:gd name="T59" fmla="*/ 13 h 20"/>
                    <a:gd name="T60" fmla="*/ 21 w 110"/>
                    <a:gd name="T61" fmla="*/ 15 h 20"/>
                    <a:gd name="T62" fmla="*/ 27 w 110"/>
                    <a:gd name="T63" fmla="*/ 16 h 20"/>
                    <a:gd name="T64" fmla="*/ 34 w 110"/>
                    <a:gd name="T65" fmla="*/ 18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0"/>
                    <a:gd name="T101" fmla="*/ 110 w 110"/>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0">
                      <a:moveTo>
                        <a:pt x="34" y="18"/>
                      </a:moveTo>
                      <a:lnTo>
                        <a:pt x="42" y="19"/>
                      </a:lnTo>
                      <a:lnTo>
                        <a:pt x="51" y="19"/>
                      </a:lnTo>
                      <a:lnTo>
                        <a:pt x="59" y="19"/>
                      </a:lnTo>
                      <a:lnTo>
                        <a:pt x="68" y="19"/>
                      </a:lnTo>
                      <a:lnTo>
                        <a:pt x="76" y="19"/>
                      </a:lnTo>
                      <a:lnTo>
                        <a:pt x="84" y="19"/>
                      </a:lnTo>
                      <a:lnTo>
                        <a:pt x="92" y="18"/>
                      </a:lnTo>
                      <a:lnTo>
                        <a:pt x="99" y="17"/>
                      </a:lnTo>
                      <a:lnTo>
                        <a:pt x="104" y="16"/>
                      </a:lnTo>
                      <a:lnTo>
                        <a:pt x="109" y="15"/>
                      </a:lnTo>
                      <a:lnTo>
                        <a:pt x="84" y="15"/>
                      </a:lnTo>
                      <a:lnTo>
                        <a:pt x="66" y="14"/>
                      </a:lnTo>
                      <a:lnTo>
                        <a:pt x="50" y="13"/>
                      </a:lnTo>
                      <a:lnTo>
                        <a:pt x="40" y="10"/>
                      </a:lnTo>
                      <a:lnTo>
                        <a:pt x="31" y="9"/>
                      </a:lnTo>
                      <a:lnTo>
                        <a:pt x="25" y="7"/>
                      </a:lnTo>
                      <a:lnTo>
                        <a:pt x="18" y="4"/>
                      </a:lnTo>
                      <a:lnTo>
                        <a:pt x="13" y="2"/>
                      </a:lnTo>
                      <a:lnTo>
                        <a:pt x="7" y="0"/>
                      </a:lnTo>
                      <a:lnTo>
                        <a:pt x="0" y="0"/>
                      </a:lnTo>
                      <a:lnTo>
                        <a:pt x="0" y="1"/>
                      </a:lnTo>
                      <a:lnTo>
                        <a:pt x="2" y="3"/>
                      </a:lnTo>
                      <a:lnTo>
                        <a:pt x="4" y="5"/>
                      </a:lnTo>
                      <a:lnTo>
                        <a:pt x="8" y="8"/>
                      </a:lnTo>
                      <a:lnTo>
                        <a:pt x="10" y="10"/>
                      </a:lnTo>
                      <a:lnTo>
                        <a:pt x="16" y="13"/>
                      </a:lnTo>
                      <a:lnTo>
                        <a:pt x="21" y="15"/>
                      </a:lnTo>
                      <a:lnTo>
                        <a:pt x="27" y="16"/>
                      </a:lnTo>
                      <a:lnTo>
                        <a:pt x="34" y="18"/>
                      </a:lnTo>
                    </a:path>
                  </a:pathLst>
                </a:custGeom>
                <a:solidFill>
                  <a:srgbClr val="FFFFFF"/>
                </a:solidFill>
                <a:ln w="12700" cap="rnd">
                  <a:solidFill>
                    <a:srgbClr val="000000"/>
                  </a:solidFill>
                  <a:round/>
                  <a:headEnd/>
                  <a:tailEnd/>
                </a:ln>
              </p:spPr>
              <p:txBody>
                <a:bodyPr/>
                <a:lstStyle/>
                <a:p>
                  <a:endParaRPr lang="en-US"/>
                </a:p>
              </p:txBody>
            </p:sp>
            <p:sp>
              <p:nvSpPr>
                <p:cNvPr id="84913" name="Freeform 945"/>
                <p:cNvSpPr>
                  <a:spLocks noChangeAspect="1"/>
                </p:cNvSpPr>
                <p:nvPr/>
              </p:nvSpPr>
              <p:spPr bwMode="auto">
                <a:xfrm>
                  <a:off x="764" y="2355"/>
                  <a:ext cx="54" cy="26"/>
                </a:xfrm>
                <a:custGeom>
                  <a:avLst/>
                  <a:gdLst>
                    <a:gd name="T0" fmla="*/ 26 w 54"/>
                    <a:gd name="T1" fmla="*/ 3 h 26"/>
                    <a:gd name="T2" fmla="*/ 29 w 54"/>
                    <a:gd name="T3" fmla="*/ 4 h 26"/>
                    <a:gd name="T4" fmla="*/ 33 w 54"/>
                    <a:gd name="T5" fmla="*/ 4 h 26"/>
                    <a:gd name="T6" fmla="*/ 36 w 54"/>
                    <a:gd name="T7" fmla="*/ 4 h 26"/>
                    <a:gd name="T8" fmla="*/ 40 w 54"/>
                    <a:gd name="T9" fmla="*/ 4 h 26"/>
                    <a:gd name="T10" fmla="*/ 44 w 54"/>
                    <a:gd name="T11" fmla="*/ 3 h 26"/>
                    <a:gd name="T12" fmla="*/ 47 w 54"/>
                    <a:gd name="T13" fmla="*/ 3 h 26"/>
                    <a:gd name="T14" fmla="*/ 50 w 54"/>
                    <a:gd name="T15" fmla="*/ 3 h 26"/>
                    <a:gd name="T16" fmla="*/ 51 w 54"/>
                    <a:gd name="T17" fmla="*/ 3 h 26"/>
                    <a:gd name="T18" fmla="*/ 53 w 54"/>
                    <a:gd name="T19" fmla="*/ 4 h 26"/>
                    <a:gd name="T20" fmla="*/ 53 w 54"/>
                    <a:gd name="T21" fmla="*/ 6 h 26"/>
                    <a:gd name="T22" fmla="*/ 53 w 54"/>
                    <a:gd name="T23" fmla="*/ 6 h 26"/>
                    <a:gd name="T24" fmla="*/ 51 w 54"/>
                    <a:gd name="T25" fmla="*/ 8 h 26"/>
                    <a:gd name="T26" fmla="*/ 48 w 54"/>
                    <a:gd name="T27" fmla="*/ 10 h 26"/>
                    <a:gd name="T28" fmla="*/ 45 w 54"/>
                    <a:gd name="T29" fmla="*/ 13 h 26"/>
                    <a:gd name="T30" fmla="*/ 43 w 54"/>
                    <a:gd name="T31" fmla="*/ 16 h 26"/>
                    <a:gd name="T32" fmla="*/ 39 w 54"/>
                    <a:gd name="T33" fmla="*/ 16 h 26"/>
                    <a:gd name="T34" fmla="*/ 35 w 54"/>
                    <a:gd name="T35" fmla="*/ 18 h 26"/>
                    <a:gd name="T36" fmla="*/ 31 w 54"/>
                    <a:gd name="T37" fmla="*/ 20 h 26"/>
                    <a:gd name="T38" fmla="*/ 28 w 54"/>
                    <a:gd name="T39" fmla="*/ 22 h 26"/>
                    <a:gd name="T40" fmla="*/ 24 w 54"/>
                    <a:gd name="T41" fmla="*/ 24 h 26"/>
                    <a:gd name="T42" fmla="*/ 20 w 54"/>
                    <a:gd name="T43" fmla="*/ 25 h 26"/>
                    <a:gd name="T44" fmla="*/ 20 w 54"/>
                    <a:gd name="T45" fmla="*/ 25 h 26"/>
                    <a:gd name="T46" fmla="*/ 19 w 54"/>
                    <a:gd name="T47" fmla="*/ 25 h 26"/>
                    <a:gd name="T48" fmla="*/ 19 w 54"/>
                    <a:gd name="T49" fmla="*/ 25 h 26"/>
                    <a:gd name="T50" fmla="*/ 19 w 54"/>
                    <a:gd name="T51" fmla="*/ 25 h 26"/>
                    <a:gd name="T52" fmla="*/ 19 w 54"/>
                    <a:gd name="T53" fmla="*/ 24 h 26"/>
                    <a:gd name="T54" fmla="*/ 19 w 54"/>
                    <a:gd name="T55" fmla="*/ 24 h 26"/>
                    <a:gd name="T56" fmla="*/ 19 w 54"/>
                    <a:gd name="T57" fmla="*/ 24 h 26"/>
                    <a:gd name="T58" fmla="*/ 19 w 54"/>
                    <a:gd name="T59" fmla="*/ 23 h 26"/>
                    <a:gd name="T60" fmla="*/ 19 w 54"/>
                    <a:gd name="T61" fmla="*/ 22 h 26"/>
                    <a:gd name="T62" fmla="*/ 19 w 54"/>
                    <a:gd name="T63" fmla="*/ 21 h 26"/>
                    <a:gd name="T64" fmla="*/ 19 w 54"/>
                    <a:gd name="T65" fmla="*/ 21 h 26"/>
                    <a:gd name="T66" fmla="*/ 19 w 54"/>
                    <a:gd name="T67" fmla="*/ 21 h 26"/>
                    <a:gd name="T68" fmla="*/ 21 w 54"/>
                    <a:gd name="T69" fmla="*/ 20 h 26"/>
                    <a:gd name="T70" fmla="*/ 23 w 54"/>
                    <a:gd name="T71" fmla="*/ 18 h 26"/>
                    <a:gd name="T72" fmla="*/ 26 w 54"/>
                    <a:gd name="T73" fmla="*/ 18 h 26"/>
                    <a:gd name="T74" fmla="*/ 26 w 54"/>
                    <a:gd name="T75" fmla="*/ 16 h 26"/>
                    <a:gd name="T76" fmla="*/ 28 w 54"/>
                    <a:gd name="T77" fmla="*/ 16 h 26"/>
                    <a:gd name="T78" fmla="*/ 30 w 54"/>
                    <a:gd name="T79" fmla="*/ 14 h 26"/>
                    <a:gd name="T80" fmla="*/ 31 w 54"/>
                    <a:gd name="T81" fmla="*/ 13 h 26"/>
                    <a:gd name="T82" fmla="*/ 31 w 54"/>
                    <a:gd name="T83" fmla="*/ 12 h 26"/>
                    <a:gd name="T84" fmla="*/ 31 w 54"/>
                    <a:gd name="T85" fmla="*/ 10 h 26"/>
                    <a:gd name="T86" fmla="*/ 31 w 54"/>
                    <a:gd name="T87" fmla="*/ 9 h 26"/>
                    <a:gd name="T88" fmla="*/ 31 w 54"/>
                    <a:gd name="T89" fmla="*/ 9 h 26"/>
                    <a:gd name="T90" fmla="*/ 28 w 54"/>
                    <a:gd name="T91" fmla="*/ 8 h 26"/>
                    <a:gd name="T92" fmla="*/ 26 w 54"/>
                    <a:gd name="T93" fmla="*/ 7 h 26"/>
                    <a:gd name="T94" fmla="*/ 23 w 54"/>
                    <a:gd name="T95" fmla="*/ 6 h 26"/>
                    <a:gd name="T96" fmla="*/ 19 w 54"/>
                    <a:gd name="T97" fmla="*/ 4 h 26"/>
                    <a:gd name="T98" fmla="*/ 16 w 54"/>
                    <a:gd name="T99" fmla="*/ 4 h 26"/>
                    <a:gd name="T100" fmla="*/ 12 w 54"/>
                    <a:gd name="T101" fmla="*/ 3 h 26"/>
                    <a:gd name="T102" fmla="*/ 8 w 54"/>
                    <a:gd name="T103" fmla="*/ 2 h 26"/>
                    <a:gd name="T104" fmla="*/ 6 w 54"/>
                    <a:gd name="T105" fmla="*/ 1 h 26"/>
                    <a:gd name="T106" fmla="*/ 2 w 54"/>
                    <a:gd name="T107" fmla="*/ 1 h 26"/>
                    <a:gd name="T108" fmla="*/ 0 w 54"/>
                    <a:gd name="T109" fmla="*/ 0 h 26"/>
                    <a:gd name="T110" fmla="*/ 26 w 54"/>
                    <a:gd name="T111" fmla="*/ 3 h 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
                    <a:gd name="T169" fmla="*/ 0 h 26"/>
                    <a:gd name="T170" fmla="*/ 54 w 54"/>
                    <a:gd name="T171" fmla="*/ 26 h 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 h="26">
                      <a:moveTo>
                        <a:pt x="26" y="3"/>
                      </a:moveTo>
                      <a:lnTo>
                        <a:pt x="29" y="4"/>
                      </a:lnTo>
                      <a:lnTo>
                        <a:pt x="33" y="4"/>
                      </a:lnTo>
                      <a:lnTo>
                        <a:pt x="36" y="4"/>
                      </a:lnTo>
                      <a:lnTo>
                        <a:pt x="40" y="4"/>
                      </a:lnTo>
                      <a:lnTo>
                        <a:pt x="44" y="3"/>
                      </a:lnTo>
                      <a:lnTo>
                        <a:pt x="47" y="3"/>
                      </a:lnTo>
                      <a:lnTo>
                        <a:pt x="50" y="3"/>
                      </a:lnTo>
                      <a:lnTo>
                        <a:pt x="51" y="3"/>
                      </a:lnTo>
                      <a:lnTo>
                        <a:pt x="53" y="4"/>
                      </a:lnTo>
                      <a:lnTo>
                        <a:pt x="53" y="6"/>
                      </a:lnTo>
                      <a:lnTo>
                        <a:pt x="51" y="8"/>
                      </a:lnTo>
                      <a:lnTo>
                        <a:pt x="48" y="10"/>
                      </a:lnTo>
                      <a:lnTo>
                        <a:pt x="45" y="13"/>
                      </a:lnTo>
                      <a:lnTo>
                        <a:pt x="43" y="16"/>
                      </a:lnTo>
                      <a:lnTo>
                        <a:pt x="39" y="16"/>
                      </a:lnTo>
                      <a:lnTo>
                        <a:pt x="35" y="18"/>
                      </a:lnTo>
                      <a:lnTo>
                        <a:pt x="31" y="20"/>
                      </a:lnTo>
                      <a:lnTo>
                        <a:pt x="28" y="22"/>
                      </a:lnTo>
                      <a:lnTo>
                        <a:pt x="24" y="24"/>
                      </a:lnTo>
                      <a:lnTo>
                        <a:pt x="20" y="25"/>
                      </a:lnTo>
                      <a:lnTo>
                        <a:pt x="19" y="25"/>
                      </a:lnTo>
                      <a:lnTo>
                        <a:pt x="19" y="24"/>
                      </a:lnTo>
                      <a:lnTo>
                        <a:pt x="19" y="23"/>
                      </a:lnTo>
                      <a:lnTo>
                        <a:pt x="19" y="22"/>
                      </a:lnTo>
                      <a:lnTo>
                        <a:pt x="19" y="21"/>
                      </a:lnTo>
                      <a:lnTo>
                        <a:pt x="21" y="20"/>
                      </a:lnTo>
                      <a:lnTo>
                        <a:pt x="23" y="18"/>
                      </a:lnTo>
                      <a:lnTo>
                        <a:pt x="26" y="18"/>
                      </a:lnTo>
                      <a:lnTo>
                        <a:pt x="26" y="16"/>
                      </a:lnTo>
                      <a:lnTo>
                        <a:pt x="28" y="16"/>
                      </a:lnTo>
                      <a:lnTo>
                        <a:pt x="30" y="14"/>
                      </a:lnTo>
                      <a:lnTo>
                        <a:pt x="31" y="13"/>
                      </a:lnTo>
                      <a:lnTo>
                        <a:pt x="31" y="12"/>
                      </a:lnTo>
                      <a:lnTo>
                        <a:pt x="31" y="10"/>
                      </a:lnTo>
                      <a:lnTo>
                        <a:pt x="31" y="9"/>
                      </a:lnTo>
                      <a:lnTo>
                        <a:pt x="28" y="8"/>
                      </a:lnTo>
                      <a:lnTo>
                        <a:pt x="26" y="7"/>
                      </a:lnTo>
                      <a:lnTo>
                        <a:pt x="23" y="6"/>
                      </a:lnTo>
                      <a:lnTo>
                        <a:pt x="19" y="4"/>
                      </a:lnTo>
                      <a:lnTo>
                        <a:pt x="16" y="4"/>
                      </a:lnTo>
                      <a:lnTo>
                        <a:pt x="12" y="3"/>
                      </a:lnTo>
                      <a:lnTo>
                        <a:pt x="8" y="2"/>
                      </a:lnTo>
                      <a:lnTo>
                        <a:pt x="6" y="1"/>
                      </a:lnTo>
                      <a:lnTo>
                        <a:pt x="2" y="1"/>
                      </a:lnTo>
                      <a:lnTo>
                        <a:pt x="0" y="0"/>
                      </a:lnTo>
                      <a:lnTo>
                        <a:pt x="26" y="3"/>
                      </a:lnTo>
                    </a:path>
                  </a:pathLst>
                </a:custGeom>
                <a:solidFill>
                  <a:srgbClr val="FFFFFF"/>
                </a:solidFill>
                <a:ln w="12700" cap="rnd">
                  <a:solidFill>
                    <a:srgbClr val="000000"/>
                  </a:solidFill>
                  <a:round/>
                  <a:headEnd/>
                  <a:tailEnd/>
                </a:ln>
              </p:spPr>
              <p:txBody>
                <a:bodyPr/>
                <a:lstStyle/>
                <a:p>
                  <a:endParaRPr lang="en-US"/>
                </a:p>
              </p:txBody>
            </p:sp>
            <p:sp>
              <p:nvSpPr>
                <p:cNvPr id="84914" name="Freeform 946"/>
                <p:cNvSpPr>
                  <a:spLocks noChangeAspect="1"/>
                </p:cNvSpPr>
                <p:nvPr/>
              </p:nvSpPr>
              <p:spPr bwMode="auto">
                <a:xfrm>
                  <a:off x="636" y="2152"/>
                  <a:ext cx="98" cy="27"/>
                </a:xfrm>
                <a:custGeom>
                  <a:avLst/>
                  <a:gdLst>
                    <a:gd name="T0" fmla="*/ 21 w 98"/>
                    <a:gd name="T1" fmla="*/ 21 h 27"/>
                    <a:gd name="T2" fmla="*/ 21 w 98"/>
                    <a:gd name="T3" fmla="*/ 21 h 27"/>
                    <a:gd name="T4" fmla="*/ 21 w 98"/>
                    <a:gd name="T5" fmla="*/ 21 h 27"/>
                    <a:gd name="T6" fmla="*/ 21 w 98"/>
                    <a:gd name="T7" fmla="*/ 21 h 27"/>
                    <a:gd name="T8" fmla="*/ 21 w 98"/>
                    <a:gd name="T9" fmla="*/ 21 h 27"/>
                    <a:gd name="T10" fmla="*/ 21 w 98"/>
                    <a:gd name="T11" fmla="*/ 20 h 27"/>
                    <a:gd name="T12" fmla="*/ 21 w 98"/>
                    <a:gd name="T13" fmla="*/ 20 h 27"/>
                    <a:gd name="T14" fmla="*/ 21 w 98"/>
                    <a:gd name="T15" fmla="*/ 20 h 27"/>
                    <a:gd name="T16" fmla="*/ 21 w 98"/>
                    <a:gd name="T17" fmla="*/ 20 h 27"/>
                    <a:gd name="T18" fmla="*/ 21 w 98"/>
                    <a:gd name="T19" fmla="*/ 20 h 27"/>
                    <a:gd name="T20" fmla="*/ 21 w 98"/>
                    <a:gd name="T21" fmla="*/ 20 h 27"/>
                    <a:gd name="T22" fmla="*/ 21 w 98"/>
                    <a:gd name="T23" fmla="*/ 20 h 27"/>
                    <a:gd name="T24" fmla="*/ 29 w 98"/>
                    <a:gd name="T25" fmla="*/ 23 h 27"/>
                    <a:gd name="T26" fmla="*/ 38 w 98"/>
                    <a:gd name="T27" fmla="*/ 25 h 27"/>
                    <a:gd name="T28" fmla="*/ 47 w 98"/>
                    <a:gd name="T29" fmla="*/ 26 h 27"/>
                    <a:gd name="T30" fmla="*/ 55 w 98"/>
                    <a:gd name="T31" fmla="*/ 26 h 27"/>
                    <a:gd name="T32" fmla="*/ 63 w 98"/>
                    <a:gd name="T33" fmla="*/ 25 h 27"/>
                    <a:gd name="T34" fmla="*/ 71 w 98"/>
                    <a:gd name="T35" fmla="*/ 22 h 27"/>
                    <a:gd name="T36" fmla="*/ 79 w 98"/>
                    <a:gd name="T37" fmla="*/ 18 h 27"/>
                    <a:gd name="T38" fmla="*/ 86 w 98"/>
                    <a:gd name="T39" fmla="*/ 13 h 27"/>
                    <a:gd name="T40" fmla="*/ 92 w 98"/>
                    <a:gd name="T41" fmla="*/ 7 h 27"/>
                    <a:gd name="T42" fmla="*/ 97 w 98"/>
                    <a:gd name="T43" fmla="*/ 0 h 27"/>
                    <a:gd name="T44" fmla="*/ 97 w 98"/>
                    <a:gd name="T45" fmla="*/ 0 h 27"/>
                    <a:gd name="T46" fmla="*/ 88 w 98"/>
                    <a:gd name="T47" fmla="*/ 5 h 27"/>
                    <a:gd name="T48" fmla="*/ 79 w 98"/>
                    <a:gd name="T49" fmla="*/ 9 h 27"/>
                    <a:gd name="T50" fmla="*/ 68 w 98"/>
                    <a:gd name="T51" fmla="*/ 13 h 27"/>
                    <a:gd name="T52" fmla="*/ 59 w 98"/>
                    <a:gd name="T53" fmla="*/ 16 h 27"/>
                    <a:gd name="T54" fmla="*/ 48 w 98"/>
                    <a:gd name="T55" fmla="*/ 17 h 27"/>
                    <a:gd name="T56" fmla="*/ 38 w 98"/>
                    <a:gd name="T57" fmla="*/ 17 h 27"/>
                    <a:gd name="T58" fmla="*/ 28 w 98"/>
                    <a:gd name="T59" fmla="*/ 15 h 27"/>
                    <a:gd name="T60" fmla="*/ 18 w 98"/>
                    <a:gd name="T61" fmla="*/ 12 h 27"/>
                    <a:gd name="T62" fmla="*/ 8 w 98"/>
                    <a:gd name="T63" fmla="*/ 8 h 27"/>
                    <a:gd name="T64" fmla="*/ 0 w 98"/>
                    <a:gd name="T65" fmla="*/ 1 h 27"/>
                    <a:gd name="T66" fmla="*/ 21 w 98"/>
                    <a:gd name="T67" fmla="*/ 21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27"/>
                    <a:gd name="T104" fmla="*/ 98 w 98"/>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27">
                      <a:moveTo>
                        <a:pt x="21" y="21"/>
                      </a:moveTo>
                      <a:lnTo>
                        <a:pt x="21" y="21"/>
                      </a:lnTo>
                      <a:lnTo>
                        <a:pt x="21" y="20"/>
                      </a:lnTo>
                      <a:lnTo>
                        <a:pt x="29" y="23"/>
                      </a:lnTo>
                      <a:lnTo>
                        <a:pt x="38" y="25"/>
                      </a:lnTo>
                      <a:lnTo>
                        <a:pt x="47" y="26"/>
                      </a:lnTo>
                      <a:lnTo>
                        <a:pt x="55" y="26"/>
                      </a:lnTo>
                      <a:lnTo>
                        <a:pt x="63" y="25"/>
                      </a:lnTo>
                      <a:lnTo>
                        <a:pt x="71" y="22"/>
                      </a:lnTo>
                      <a:lnTo>
                        <a:pt x="79" y="18"/>
                      </a:lnTo>
                      <a:lnTo>
                        <a:pt x="86" y="13"/>
                      </a:lnTo>
                      <a:lnTo>
                        <a:pt x="92" y="7"/>
                      </a:lnTo>
                      <a:lnTo>
                        <a:pt x="97" y="0"/>
                      </a:lnTo>
                      <a:lnTo>
                        <a:pt x="88" y="5"/>
                      </a:lnTo>
                      <a:lnTo>
                        <a:pt x="79" y="9"/>
                      </a:lnTo>
                      <a:lnTo>
                        <a:pt x="68" y="13"/>
                      </a:lnTo>
                      <a:lnTo>
                        <a:pt x="59" y="16"/>
                      </a:lnTo>
                      <a:lnTo>
                        <a:pt x="48" y="17"/>
                      </a:lnTo>
                      <a:lnTo>
                        <a:pt x="38" y="17"/>
                      </a:lnTo>
                      <a:lnTo>
                        <a:pt x="28" y="15"/>
                      </a:lnTo>
                      <a:lnTo>
                        <a:pt x="18" y="12"/>
                      </a:lnTo>
                      <a:lnTo>
                        <a:pt x="8" y="8"/>
                      </a:lnTo>
                      <a:lnTo>
                        <a:pt x="0" y="1"/>
                      </a:lnTo>
                      <a:lnTo>
                        <a:pt x="21" y="21"/>
                      </a:lnTo>
                    </a:path>
                  </a:pathLst>
                </a:custGeom>
                <a:solidFill>
                  <a:srgbClr val="FFFFFF"/>
                </a:solidFill>
                <a:ln w="12700" cap="rnd">
                  <a:solidFill>
                    <a:srgbClr val="000000"/>
                  </a:solidFill>
                  <a:round/>
                  <a:headEnd/>
                  <a:tailEnd/>
                </a:ln>
              </p:spPr>
              <p:txBody>
                <a:bodyPr/>
                <a:lstStyle/>
                <a:p>
                  <a:endParaRPr lang="en-US"/>
                </a:p>
              </p:txBody>
            </p:sp>
            <p:sp>
              <p:nvSpPr>
                <p:cNvPr id="84915" name="Freeform 947"/>
                <p:cNvSpPr>
                  <a:spLocks noChangeAspect="1"/>
                </p:cNvSpPr>
                <p:nvPr/>
              </p:nvSpPr>
              <p:spPr bwMode="auto">
                <a:xfrm>
                  <a:off x="771" y="2111"/>
                  <a:ext cx="81" cy="88"/>
                </a:xfrm>
                <a:custGeom>
                  <a:avLst/>
                  <a:gdLst>
                    <a:gd name="T0" fmla="*/ 19 w 81"/>
                    <a:gd name="T1" fmla="*/ 16 h 88"/>
                    <a:gd name="T2" fmla="*/ 25 w 81"/>
                    <a:gd name="T3" fmla="*/ 19 h 88"/>
                    <a:gd name="T4" fmla="*/ 30 w 81"/>
                    <a:gd name="T5" fmla="*/ 21 h 88"/>
                    <a:gd name="T6" fmla="*/ 34 w 81"/>
                    <a:gd name="T7" fmla="*/ 24 h 88"/>
                    <a:gd name="T8" fmla="*/ 38 w 81"/>
                    <a:gd name="T9" fmla="*/ 26 h 88"/>
                    <a:gd name="T10" fmla="*/ 41 w 81"/>
                    <a:gd name="T11" fmla="*/ 26 h 88"/>
                    <a:gd name="T12" fmla="*/ 44 w 81"/>
                    <a:gd name="T13" fmla="*/ 32 h 88"/>
                    <a:gd name="T14" fmla="*/ 45 w 81"/>
                    <a:gd name="T15" fmla="*/ 37 h 88"/>
                    <a:gd name="T16" fmla="*/ 44 w 81"/>
                    <a:gd name="T17" fmla="*/ 43 h 88"/>
                    <a:gd name="T18" fmla="*/ 42 w 81"/>
                    <a:gd name="T19" fmla="*/ 50 h 88"/>
                    <a:gd name="T20" fmla="*/ 42 w 81"/>
                    <a:gd name="T21" fmla="*/ 58 h 88"/>
                    <a:gd name="T22" fmla="*/ 43 w 81"/>
                    <a:gd name="T23" fmla="*/ 60 h 88"/>
                    <a:gd name="T24" fmla="*/ 49 w 81"/>
                    <a:gd name="T25" fmla="*/ 66 h 88"/>
                    <a:gd name="T26" fmla="*/ 59 w 81"/>
                    <a:gd name="T27" fmla="*/ 71 h 88"/>
                    <a:gd name="T28" fmla="*/ 68 w 81"/>
                    <a:gd name="T29" fmla="*/ 76 h 88"/>
                    <a:gd name="T30" fmla="*/ 76 w 81"/>
                    <a:gd name="T31" fmla="*/ 80 h 88"/>
                    <a:gd name="T32" fmla="*/ 79 w 81"/>
                    <a:gd name="T33" fmla="*/ 82 h 88"/>
                    <a:gd name="T34" fmla="*/ 80 w 81"/>
                    <a:gd name="T35" fmla="*/ 83 h 88"/>
                    <a:gd name="T36" fmla="*/ 80 w 81"/>
                    <a:gd name="T37" fmla="*/ 84 h 88"/>
                    <a:gd name="T38" fmla="*/ 79 w 81"/>
                    <a:gd name="T39" fmla="*/ 86 h 88"/>
                    <a:gd name="T40" fmla="*/ 79 w 81"/>
                    <a:gd name="T41" fmla="*/ 87 h 88"/>
                    <a:gd name="T42" fmla="*/ 78 w 81"/>
                    <a:gd name="T43" fmla="*/ 87 h 88"/>
                    <a:gd name="T44" fmla="*/ 71 w 81"/>
                    <a:gd name="T45" fmla="*/ 84 h 88"/>
                    <a:gd name="T46" fmla="*/ 59 w 81"/>
                    <a:gd name="T47" fmla="*/ 80 h 88"/>
                    <a:gd name="T48" fmla="*/ 51 w 81"/>
                    <a:gd name="T49" fmla="*/ 78 h 88"/>
                    <a:gd name="T50" fmla="*/ 42 w 81"/>
                    <a:gd name="T51" fmla="*/ 76 h 88"/>
                    <a:gd name="T52" fmla="*/ 34 w 81"/>
                    <a:gd name="T53" fmla="*/ 72 h 88"/>
                    <a:gd name="T54" fmla="*/ 29 w 81"/>
                    <a:gd name="T55" fmla="*/ 69 h 88"/>
                    <a:gd name="T56" fmla="*/ 22 w 81"/>
                    <a:gd name="T57" fmla="*/ 62 h 88"/>
                    <a:gd name="T58" fmla="*/ 17 w 81"/>
                    <a:gd name="T59" fmla="*/ 54 h 88"/>
                    <a:gd name="T60" fmla="*/ 17 w 81"/>
                    <a:gd name="T61" fmla="*/ 44 h 88"/>
                    <a:gd name="T62" fmla="*/ 17 w 81"/>
                    <a:gd name="T63" fmla="*/ 34 h 88"/>
                    <a:gd name="T64" fmla="*/ 16 w 81"/>
                    <a:gd name="T65" fmla="*/ 24 h 88"/>
                    <a:gd name="T66" fmla="*/ 15 w 81"/>
                    <a:gd name="T67" fmla="*/ 21 h 88"/>
                    <a:gd name="T68" fmla="*/ 13 w 81"/>
                    <a:gd name="T69" fmla="*/ 16 h 88"/>
                    <a:gd name="T70" fmla="*/ 10 w 81"/>
                    <a:gd name="T71" fmla="*/ 10 h 88"/>
                    <a:gd name="T72" fmla="*/ 6 w 81"/>
                    <a:gd name="T73" fmla="*/ 6 h 88"/>
                    <a:gd name="T74" fmla="*/ 2 w 81"/>
                    <a:gd name="T75" fmla="*/ 1 h 88"/>
                    <a:gd name="T76" fmla="*/ 17 w 81"/>
                    <a:gd name="T77" fmla="*/ 12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1"/>
                    <a:gd name="T118" fmla="*/ 0 h 88"/>
                    <a:gd name="T119" fmla="*/ 81 w 81"/>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1" h="88">
                      <a:moveTo>
                        <a:pt x="17" y="12"/>
                      </a:moveTo>
                      <a:lnTo>
                        <a:pt x="19" y="16"/>
                      </a:lnTo>
                      <a:lnTo>
                        <a:pt x="23" y="18"/>
                      </a:lnTo>
                      <a:lnTo>
                        <a:pt x="25" y="19"/>
                      </a:lnTo>
                      <a:lnTo>
                        <a:pt x="27" y="21"/>
                      </a:lnTo>
                      <a:lnTo>
                        <a:pt x="30" y="21"/>
                      </a:lnTo>
                      <a:lnTo>
                        <a:pt x="31" y="23"/>
                      </a:lnTo>
                      <a:lnTo>
                        <a:pt x="34" y="24"/>
                      </a:lnTo>
                      <a:lnTo>
                        <a:pt x="36" y="24"/>
                      </a:lnTo>
                      <a:lnTo>
                        <a:pt x="38" y="26"/>
                      </a:lnTo>
                      <a:lnTo>
                        <a:pt x="41" y="26"/>
                      </a:lnTo>
                      <a:lnTo>
                        <a:pt x="44" y="29"/>
                      </a:lnTo>
                      <a:lnTo>
                        <a:pt x="44" y="32"/>
                      </a:lnTo>
                      <a:lnTo>
                        <a:pt x="45" y="34"/>
                      </a:lnTo>
                      <a:lnTo>
                        <a:pt x="45" y="37"/>
                      </a:lnTo>
                      <a:lnTo>
                        <a:pt x="44" y="40"/>
                      </a:lnTo>
                      <a:lnTo>
                        <a:pt x="44" y="43"/>
                      </a:lnTo>
                      <a:lnTo>
                        <a:pt x="42" y="46"/>
                      </a:lnTo>
                      <a:lnTo>
                        <a:pt x="42" y="50"/>
                      </a:lnTo>
                      <a:lnTo>
                        <a:pt x="42" y="54"/>
                      </a:lnTo>
                      <a:lnTo>
                        <a:pt x="42" y="58"/>
                      </a:lnTo>
                      <a:lnTo>
                        <a:pt x="43" y="60"/>
                      </a:lnTo>
                      <a:lnTo>
                        <a:pt x="45" y="63"/>
                      </a:lnTo>
                      <a:lnTo>
                        <a:pt x="49" y="66"/>
                      </a:lnTo>
                      <a:lnTo>
                        <a:pt x="53" y="69"/>
                      </a:lnTo>
                      <a:lnTo>
                        <a:pt x="59" y="71"/>
                      </a:lnTo>
                      <a:lnTo>
                        <a:pt x="63" y="73"/>
                      </a:lnTo>
                      <a:lnTo>
                        <a:pt x="68" y="76"/>
                      </a:lnTo>
                      <a:lnTo>
                        <a:pt x="73" y="78"/>
                      </a:lnTo>
                      <a:lnTo>
                        <a:pt x="76" y="80"/>
                      </a:lnTo>
                      <a:lnTo>
                        <a:pt x="79" y="82"/>
                      </a:lnTo>
                      <a:lnTo>
                        <a:pt x="80" y="82"/>
                      </a:lnTo>
                      <a:lnTo>
                        <a:pt x="80" y="83"/>
                      </a:lnTo>
                      <a:lnTo>
                        <a:pt x="80" y="84"/>
                      </a:lnTo>
                      <a:lnTo>
                        <a:pt x="80" y="85"/>
                      </a:lnTo>
                      <a:lnTo>
                        <a:pt x="79" y="86"/>
                      </a:lnTo>
                      <a:lnTo>
                        <a:pt x="79" y="87"/>
                      </a:lnTo>
                      <a:lnTo>
                        <a:pt x="78" y="87"/>
                      </a:lnTo>
                      <a:lnTo>
                        <a:pt x="71" y="84"/>
                      </a:lnTo>
                      <a:lnTo>
                        <a:pt x="64" y="82"/>
                      </a:lnTo>
                      <a:lnTo>
                        <a:pt x="59" y="80"/>
                      </a:lnTo>
                      <a:lnTo>
                        <a:pt x="54" y="79"/>
                      </a:lnTo>
                      <a:lnTo>
                        <a:pt x="51" y="78"/>
                      </a:lnTo>
                      <a:lnTo>
                        <a:pt x="46" y="78"/>
                      </a:lnTo>
                      <a:lnTo>
                        <a:pt x="42" y="76"/>
                      </a:lnTo>
                      <a:lnTo>
                        <a:pt x="38" y="75"/>
                      </a:lnTo>
                      <a:lnTo>
                        <a:pt x="34" y="72"/>
                      </a:lnTo>
                      <a:lnTo>
                        <a:pt x="29" y="69"/>
                      </a:lnTo>
                      <a:lnTo>
                        <a:pt x="25" y="66"/>
                      </a:lnTo>
                      <a:lnTo>
                        <a:pt x="22" y="62"/>
                      </a:lnTo>
                      <a:lnTo>
                        <a:pt x="19" y="58"/>
                      </a:lnTo>
                      <a:lnTo>
                        <a:pt x="17" y="54"/>
                      </a:lnTo>
                      <a:lnTo>
                        <a:pt x="17" y="49"/>
                      </a:lnTo>
                      <a:lnTo>
                        <a:pt x="17" y="44"/>
                      </a:lnTo>
                      <a:lnTo>
                        <a:pt x="17" y="40"/>
                      </a:lnTo>
                      <a:lnTo>
                        <a:pt x="17" y="34"/>
                      </a:lnTo>
                      <a:lnTo>
                        <a:pt x="16" y="29"/>
                      </a:lnTo>
                      <a:lnTo>
                        <a:pt x="16" y="24"/>
                      </a:lnTo>
                      <a:lnTo>
                        <a:pt x="15" y="21"/>
                      </a:lnTo>
                      <a:lnTo>
                        <a:pt x="14" y="18"/>
                      </a:lnTo>
                      <a:lnTo>
                        <a:pt x="13" y="16"/>
                      </a:lnTo>
                      <a:lnTo>
                        <a:pt x="11" y="13"/>
                      </a:lnTo>
                      <a:lnTo>
                        <a:pt x="10" y="10"/>
                      </a:lnTo>
                      <a:lnTo>
                        <a:pt x="8" y="8"/>
                      </a:lnTo>
                      <a:lnTo>
                        <a:pt x="6" y="6"/>
                      </a:lnTo>
                      <a:lnTo>
                        <a:pt x="4" y="4"/>
                      </a:lnTo>
                      <a:lnTo>
                        <a:pt x="2" y="1"/>
                      </a:lnTo>
                      <a:lnTo>
                        <a:pt x="0" y="0"/>
                      </a:lnTo>
                      <a:lnTo>
                        <a:pt x="17" y="12"/>
                      </a:lnTo>
                    </a:path>
                  </a:pathLst>
                </a:custGeom>
                <a:solidFill>
                  <a:srgbClr val="FFFFFF"/>
                </a:solidFill>
                <a:ln w="12700" cap="rnd">
                  <a:solidFill>
                    <a:srgbClr val="000000"/>
                  </a:solidFill>
                  <a:round/>
                  <a:headEnd/>
                  <a:tailEnd/>
                </a:ln>
              </p:spPr>
              <p:txBody>
                <a:bodyPr/>
                <a:lstStyle/>
                <a:p>
                  <a:endParaRPr lang="en-US"/>
                </a:p>
              </p:txBody>
            </p:sp>
            <p:sp>
              <p:nvSpPr>
                <p:cNvPr id="84916" name="Freeform 948"/>
                <p:cNvSpPr>
                  <a:spLocks noChangeAspect="1"/>
                </p:cNvSpPr>
                <p:nvPr/>
              </p:nvSpPr>
              <p:spPr bwMode="auto">
                <a:xfrm>
                  <a:off x="1004" y="1481"/>
                  <a:ext cx="168" cy="116"/>
                </a:xfrm>
                <a:custGeom>
                  <a:avLst/>
                  <a:gdLst>
                    <a:gd name="T0" fmla="*/ 101 w 168"/>
                    <a:gd name="T1" fmla="*/ 56 h 116"/>
                    <a:gd name="T2" fmla="*/ 113 w 168"/>
                    <a:gd name="T3" fmla="*/ 65 h 116"/>
                    <a:gd name="T4" fmla="*/ 123 w 168"/>
                    <a:gd name="T5" fmla="*/ 76 h 116"/>
                    <a:gd name="T6" fmla="*/ 130 w 168"/>
                    <a:gd name="T7" fmla="*/ 89 h 116"/>
                    <a:gd name="T8" fmla="*/ 132 w 168"/>
                    <a:gd name="T9" fmla="*/ 106 h 116"/>
                    <a:gd name="T10" fmla="*/ 132 w 168"/>
                    <a:gd name="T11" fmla="*/ 115 h 116"/>
                    <a:gd name="T12" fmla="*/ 112 w 168"/>
                    <a:gd name="T13" fmla="*/ 105 h 116"/>
                    <a:gd name="T14" fmla="*/ 95 w 168"/>
                    <a:gd name="T15" fmla="*/ 93 h 116"/>
                    <a:gd name="T16" fmla="*/ 79 w 168"/>
                    <a:gd name="T17" fmla="*/ 82 h 116"/>
                    <a:gd name="T18" fmla="*/ 60 w 168"/>
                    <a:gd name="T19" fmla="*/ 74 h 116"/>
                    <a:gd name="T20" fmla="*/ 37 w 168"/>
                    <a:gd name="T21" fmla="*/ 74 h 116"/>
                    <a:gd name="T22" fmla="*/ 0 w 168"/>
                    <a:gd name="T23" fmla="*/ 74 h 116"/>
                    <a:gd name="T24" fmla="*/ 8 w 168"/>
                    <a:gd name="T25" fmla="*/ 63 h 116"/>
                    <a:gd name="T26" fmla="*/ 20 w 168"/>
                    <a:gd name="T27" fmla="*/ 54 h 116"/>
                    <a:gd name="T28" fmla="*/ 35 w 168"/>
                    <a:gd name="T29" fmla="*/ 48 h 116"/>
                    <a:gd name="T30" fmla="*/ 51 w 168"/>
                    <a:gd name="T31" fmla="*/ 44 h 116"/>
                    <a:gd name="T32" fmla="*/ 65 w 168"/>
                    <a:gd name="T33" fmla="*/ 44 h 116"/>
                    <a:gd name="T34" fmla="*/ 65 w 168"/>
                    <a:gd name="T35" fmla="*/ 44 h 116"/>
                    <a:gd name="T36" fmla="*/ 65 w 168"/>
                    <a:gd name="T37" fmla="*/ 44 h 116"/>
                    <a:gd name="T38" fmla="*/ 65 w 168"/>
                    <a:gd name="T39" fmla="*/ 44 h 116"/>
                    <a:gd name="T40" fmla="*/ 64 w 168"/>
                    <a:gd name="T41" fmla="*/ 44 h 116"/>
                    <a:gd name="T42" fmla="*/ 64 w 168"/>
                    <a:gd name="T43" fmla="*/ 44 h 116"/>
                    <a:gd name="T44" fmla="*/ 65 w 168"/>
                    <a:gd name="T45" fmla="*/ 44 h 116"/>
                    <a:gd name="T46" fmla="*/ 70 w 168"/>
                    <a:gd name="T47" fmla="*/ 35 h 116"/>
                    <a:gd name="T48" fmla="*/ 85 w 168"/>
                    <a:gd name="T49" fmla="*/ 18 h 116"/>
                    <a:gd name="T50" fmla="*/ 105 w 168"/>
                    <a:gd name="T51" fmla="*/ 7 h 116"/>
                    <a:gd name="T52" fmla="*/ 127 w 168"/>
                    <a:gd name="T53" fmla="*/ 0 h 116"/>
                    <a:gd name="T54" fmla="*/ 153 w 168"/>
                    <a:gd name="T55" fmla="*/ 0 h 116"/>
                    <a:gd name="T56" fmla="*/ 167 w 168"/>
                    <a:gd name="T57" fmla="*/ 3 h 116"/>
                    <a:gd name="T58" fmla="*/ 155 w 168"/>
                    <a:gd name="T59" fmla="*/ 7 h 116"/>
                    <a:gd name="T60" fmla="*/ 141 w 168"/>
                    <a:gd name="T61" fmla="*/ 9 h 116"/>
                    <a:gd name="T62" fmla="*/ 130 w 168"/>
                    <a:gd name="T63" fmla="*/ 12 h 116"/>
                    <a:gd name="T64" fmla="*/ 117 w 168"/>
                    <a:gd name="T65" fmla="*/ 17 h 116"/>
                    <a:gd name="T66" fmla="*/ 106 w 168"/>
                    <a:gd name="T67" fmla="*/ 23 h 116"/>
                    <a:gd name="T68" fmla="*/ 104 w 168"/>
                    <a:gd name="T69" fmla="*/ 25 h 116"/>
                    <a:gd name="T70" fmla="*/ 98 w 168"/>
                    <a:gd name="T71" fmla="*/ 31 h 116"/>
                    <a:gd name="T72" fmla="*/ 93 w 168"/>
                    <a:gd name="T73" fmla="*/ 37 h 116"/>
                    <a:gd name="T74" fmla="*/ 90 w 168"/>
                    <a:gd name="T75" fmla="*/ 44 h 116"/>
                    <a:gd name="T76" fmla="*/ 91 w 168"/>
                    <a:gd name="T77" fmla="*/ 51 h 116"/>
                    <a:gd name="T78" fmla="*/ 94 w 168"/>
                    <a:gd name="T79" fmla="*/ 53 h 1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
                    <a:gd name="T121" fmla="*/ 0 h 116"/>
                    <a:gd name="T122" fmla="*/ 168 w 168"/>
                    <a:gd name="T123" fmla="*/ 116 h 1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 h="116">
                      <a:moveTo>
                        <a:pt x="94" y="53"/>
                      </a:moveTo>
                      <a:lnTo>
                        <a:pt x="101" y="56"/>
                      </a:lnTo>
                      <a:lnTo>
                        <a:pt x="107" y="61"/>
                      </a:lnTo>
                      <a:lnTo>
                        <a:pt x="113" y="65"/>
                      </a:lnTo>
                      <a:lnTo>
                        <a:pt x="119" y="70"/>
                      </a:lnTo>
                      <a:lnTo>
                        <a:pt x="123" y="76"/>
                      </a:lnTo>
                      <a:lnTo>
                        <a:pt x="127" y="82"/>
                      </a:lnTo>
                      <a:lnTo>
                        <a:pt x="130" y="89"/>
                      </a:lnTo>
                      <a:lnTo>
                        <a:pt x="131" y="97"/>
                      </a:lnTo>
                      <a:lnTo>
                        <a:pt x="132" y="106"/>
                      </a:lnTo>
                      <a:lnTo>
                        <a:pt x="132" y="115"/>
                      </a:lnTo>
                      <a:lnTo>
                        <a:pt x="122" y="110"/>
                      </a:lnTo>
                      <a:lnTo>
                        <a:pt x="112" y="105"/>
                      </a:lnTo>
                      <a:lnTo>
                        <a:pt x="103" y="99"/>
                      </a:lnTo>
                      <a:lnTo>
                        <a:pt x="95" y="93"/>
                      </a:lnTo>
                      <a:lnTo>
                        <a:pt x="87" y="87"/>
                      </a:lnTo>
                      <a:lnTo>
                        <a:pt x="79" y="82"/>
                      </a:lnTo>
                      <a:lnTo>
                        <a:pt x="70" y="78"/>
                      </a:lnTo>
                      <a:lnTo>
                        <a:pt x="60" y="74"/>
                      </a:lnTo>
                      <a:lnTo>
                        <a:pt x="50" y="74"/>
                      </a:lnTo>
                      <a:lnTo>
                        <a:pt x="37" y="74"/>
                      </a:lnTo>
                      <a:lnTo>
                        <a:pt x="0" y="74"/>
                      </a:lnTo>
                      <a:lnTo>
                        <a:pt x="2" y="69"/>
                      </a:lnTo>
                      <a:lnTo>
                        <a:pt x="8" y="63"/>
                      </a:lnTo>
                      <a:lnTo>
                        <a:pt x="13" y="59"/>
                      </a:lnTo>
                      <a:lnTo>
                        <a:pt x="20" y="54"/>
                      </a:lnTo>
                      <a:lnTo>
                        <a:pt x="27" y="52"/>
                      </a:lnTo>
                      <a:lnTo>
                        <a:pt x="35" y="48"/>
                      </a:lnTo>
                      <a:lnTo>
                        <a:pt x="43" y="46"/>
                      </a:lnTo>
                      <a:lnTo>
                        <a:pt x="51" y="44"/>
                      </a:lnTo>
                      <a:lnTo>
                        <a:pt x="59" y="44"/>
                      </a:lnTo>
                      <a:lnTo>
                        <a:pt x="65" y="44"/>
                      </a:lnTo>
                      <a:lnTo>
                        <a:pt x="64" y="44"/>
                      </a:lnTo>
                      <a:lnTo>
                        <a:pt x="65" y="44"/>
                      </a:lnTo>
                      <a:lnTo>
                        <a:pt x="70" y="35"/>
                      </a:lnTo>
                      <a:lnTo>
                        <a:pt x="76" y="26"/>
                      </a:lnTo>
                      <a:lnTo>
                        <a:pt x="85" y="18"/>
                      </a:lnTo>
                      <a:lnTo>
                        <a:pt x="94" y="12"/>
                      </a:lnTo>
                      <a:lnTo>
                        <a:pt x="105" y="7"/>
                      </a:lnTo>
                      <a:lnTo>
                        <a:pt x="115" y="3"/>
                      </a:lnTo>
                      <a:lnTo>
                        <a:pt x="127" y="0"/>
                      </a:lnTo>
                      <a:lnTo>
                        <a:pt x="140" y="0"/>
                      </a:lnTo>
                      <a:lnTo>
                        <a:pt x="153" y="0"/>
                      </a:lnTo>
                      <a:lnTo>
                        <a:pt x="167" y="3"/>
                      </a:lnTo>
                      <a:lnTo>
                        <a:pt x="161" y="5"/>
                      </a:lnTo>
                      <a:lnTo>
                        <a:pt x="155" y="7"/>
                      </a:lnTo>
                      <a:lnTo>
                        <a:pt x="148" y="8"/>
                      </a:lnTo>
                      <a:lnTo>
                        <a:pt x="141" y="9"/>
                      </a:lnTo>
                      <a:lnTo>
                        <a:pt x="136" y="11"/>
                      </a:lnTo>
                      <a:lnTo>
                        <a:pt x="130" y="12"/>
                      </a:lnTo>
                      <a:lnTo>
                        <a:pt x="123" y="14"/>
                      </a:lnTo>
                      <a:lnTo>
                        <a:pt x="117" y="17"/>
                      </a:lnTo>
                      <a:lnTo>
                        <a:pt x="112" y="19"/>
                      </a:lnTo>
                      <a:lnTo>
                        <a:pt x="106" y="23"/>
                      </a:lnTo>
                      <a:lnTo>
                        <a:pt x="104" y="25"/>
                      </a:lnTo>
                      <a:lnTo>
                        <a:pt x="101" y="27"/>
                      </a:lnTo>
                      <a:lnTo>
                        <a:pt x="98" y="31"/>
                      </a:lnTo>
                      <a:lnTo>
                        <a:pt x="96" y="34"/>
                      </a:lnTo>
                      <a:lnTo>
                        <a:pt x="93" y="37"/>
                      </a:lnTo>
                      <a:lnTo>
                        <a:pt x="91" y="41"/>
                      </a:lnTo>
                      <a:lnTo>
                        <a:pt x="90" y="44"/>
                      </a:lnTo>
                      <a:lnTo>
                        <a:pt x="90" y="48"/>
                      </a:lnTo>
                      <a:lnTo>
                        <a:pt x="91" y="51"/>
                      </a:lnTo>
                      <a:lnTo>
                        <a:pt x="94" y="53"/>
                      </a:lnTo>
                    </a:path>
                  </a:pathLst>
                </a:custGeom>
                <a:solidFill>
                  <a:srgbClr val="CD2417"/>
                </a:solidFill>
                <a:ln w="9525" cap="rnd">
                  <a:noFill/>
                  <a:round/>
                  <a:headEnd/>
                  <a:tailEnd/>
                </a:ln>
              </p:spPr>
              <p:txBody>
                <a:bodyPr/>
                <a:lstStyle/>
                <a:p>
                  <a:endParaRPr lang="en-US"/>
                </a:p>
              </p:txBody>
            </p:sp>
            <p:sp>
              <p:nvSpPr>
                <p:cNvPr id="84917" name="Freeform 949"/>
                <p:cNvSpPr>
                  <a:spLocks noChangeAspect="1"/>
                </p:cNvSpPr>
                <p:nvPr/>
              </p:nvSpPr>
              <p:spPr bwMode="auto">
                <a:xfrm>
                  <a:off x="987" y="1543"/>
                  <a:ext cx="148" cy="87"/>
                </a:xfrm>
                <a:custGeom>
                  <a:avLst/>
                  <a:gdLst>
                    <a:gd name="T0" fmla="*/ 9 w 148"/>
                    <a:gd name="T1" fmla="*/ 0 h 87"/>
                    <a:gd name="T2" fmla="*/ 7 w 148"/>
                    <a:gd name="T3" fmla="*/ 1 h 87"/>
                    <a:gd name="T4" fmla="*/ 5 w 148"/>
                    <a:gd name="T5" fmla="*/ 4 h 87"/>
                    <a:gd name="T6" fmla="*/ 3 w 148"/>
                    <a:gd name="T7" fmla="*/ 6 h 87"/>
                    <a:gd name="T8" fmla="*/ 2 w 148"/>
                    <a:gd name="T9" fmla="*/ 8 h 87"/>
                    <a:gd name="T10" fmla="*/ 0 w 148"/>
                    <a:gd name="T11" fmla="*/ 12 h 87"/>
                    <a:gd name="T12" fmla="*/ 0 w 148"/>
                    <a:gd name="T13" fmla="*/ 16 h 87"/>
                    <a:gd name="T14" fmla="*/ 0 w 148"/>
                    <a:gd name="T15" fmla="*/ 19 h 87"/>
                    <a:gd name="T16" fmla="*/ 1 w 148"/>
                    <a:gd name="T17" fmla="*/ 23 h 87"/>
                    <a:gd name="T18" fmla="*/ 3 w 148"/>
                    <a:gd name="T19" fmla="*/ 27 h 87"/>
                    <a:gd name="T20" fmla="*/ 7 w 148"/>
                    <a:gd name="T21" fmla="*/ 31 h 87"/>
                    <a:gd name="T22" fmla="*/ 7 w 148"/>
                    <a:gd name="T23" fmla="*/ 31 h 87"/>
                    <a:gd name="T24" fmla="*/ 9 w 148"/>
                    <a:gd name="T25" fmla="*/ 34 h 87"/>
                    <a:gd name="T26" fmla="*/ 13 w 148"/>
                    <a:gd name="T27" fmla="*/ 36 h 87"/>
                    <a:gd name="T28" fmla="*/ 17 w 148"/>
                    <a:gd name="T29" fmla="*/ 39 h 87"/>
                    <a:gd name="T30" fmla="*/ 22 w 148"/>
                    <a:gd name="T31" fmla="*/ 42 h 87"/>
                    <a:gd name="T32" fmla="*/ 27 w 148"/>
                    <a:gd name="T33" fmla="*/ 43 h 87"/>
                    <a:gd name="T34" fmla="*/ 32 w 148"/>
                    <a:gd name="T35" fmla="*/ 46 h 87"/>
                    <a:gd name="T36" fmla="*/ 36 w 148"/>
                    <a:gd name="T37" fmla="*/ 48 h 87"/>
                    <a:gd name="T38" fmla="*/ 42 w 148"/>
                    <a:gd name="T39" fmla="*/ 50 h 87"/>
                    <a:gd name="T40" fmla="*/ 47 w 148"/>
                    <a:gd name="T41" fmla="*/ 51 h 87"/>
                    <a:gd name="T42" fmla="*/ 54 w 148"/>
                    <a:gd name="T43" fmla="*/ 51 h 87"/>
                    <a:gd name="T44" fmla="*/ 54 w 148"/>
                    <a:gd name="T45" fmla="*/ 51 h 87"/>
                    <a:gd name="T46" fmla="*/ 76 w 148"/>
                    <a:gd name="T47" fmla="*/ 51 h 87"/>
                    <a:gd name="T48" fmla="*/ 96 w 148"/>
                    <a:gd name="T49" fmla="*/ 54 h 87"/>
                    <a:gd name="T50" fmla="*/ 111 w 148"/>
                    <a:gd name="T51" fmla="*/ 58 h 87"/>
                    <a:gd name="T52" fmla="*/ 123 w 148"/>
                    <a:gd name="T53" fmla="*/ 62 h 87"/>
                    <a:gd name="T54" fmla="*/ 132 w 148"/>
                    <a:gd name="T55" fmla="*/ 68 h 87"/>
                    <a:gd name="T56" fmla="*/ 138 w 148"/>
                    <a:gd name="T57" fmla="*/ 73 h 87"/>
                    <a:gd name="T58" fmla="*/ 142 w 148"/>
                    <a:gd name="T59" fmla="*/ 78 h 87"/>
                    <a:gd name="T60" fmla="*/ 145 w 148"/>
                    <a:gd name="T61" fmla="*/ 82 h 87"/>
                    <a:gd name="T62" fmla="*/ 146 w 148"/>
                    <a:gd name="T63" fmla="*/ 85 h 87"/>
                    <a:gd name="T64" fmla="*/ 147 w 148"/>
                    <a:gd name="T65" fmla="*/ 86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
                    <a:gd name="T100" fmla="*/ 0 h 87"/>
                    <a:gd name="T101" fmla="*/ 148 w 148"/>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 h="87">
                      <a:moveTo>
                        <a:pt x="9" y="0"/>
                      </a:moveTo>
                      <a:lnTo>
                        <a:pt x="7" y="1"/>
                      </a:lnTo>
                      <a:lnTo>
                        <a:pt x="5" y="4"/>
                      </a:lnTo>
                      <a:lnTo>
                        <a:pt x="3" y="6"/>
                      </a:lnTo>
                      <a:lnTo>
                        <a:pt x="2" y="8"/>
                      </a:lnTo>
                      <a:lnTo>
                        <a:pt x="0" y="12"/>
                      </a:lnTo>
                      <a:lnTo>
                        <a:pt x="0" y="16"/>
                      </a:lnTo>
                      <a:lnTo>
                        <a:pt x="0" y="19"/>
                      </a:lnTo>
                      <a:lnTo>
                        <a:pt x="1" y="23"/>
                      </a:lnTo>
                      <a:lnTo>
                        <a:pt x="3" y="27"/>
                      </a:lnTo>
                      <a:lnTo>
                        <a:pt x="7" y="31"/>
                      </a:lnTo>
                      <a:lnTo>
                        <a:pt x="9" y="34"/>
                      </a:lnTo>
                      <a:lnTo>
                        <a:pt x="13" y="36"/>
                      </a:lnTo>
                      <a:lnTo>
                        <a:pt x="17" y="39"/>
                      </a:lnTo>
                      <a:lnTo>
                        <a:pt x="22" y="42"/>
                      </a:lnTo>
                      <a:lnTo>
                        <a:pt x="27" y="43"/>
                      </a:lnTo>
                      <a:lnTo>
                        <a:pt x="32" y="46"/>
                      </a:lnTo>
                      <a:lnTo>
                        <a:pt x="36" y="48"/>
                      </a:lnTo>
                      <a:lnTo>
                        <a:pt x="42" y="50"/>
                      </a:lnTo>
                      <a:lnTo>
                        <a:pt x="47" y="51"/>
                      </a:lnTo>
                      <a:lnTo>
                        <a:pt x="54" y="51"/>
                      </a:lnTo>
                      <a:lnTo>
                        <a:pt x="76" y="51"/>
                      </a:lnTo>
                      <a:lnTo>
                        <a:pt x="96" y="54"/>
                      </a:lnTo>
                      <a:lnTo>
                        <a:pt x="111" y="58"/>
                      </a:lnTo>
                      <a:lnTo>
                        <a:pt x="123" y="62"/>
                      </a:lnTo>
                      <a:lnTo>
                        <a:pt x="132" y="68"/>
                      </a:lnTo>
                      <a:lnTo>
                        <a:pt x="138" y="73"/>
                      </a:lnTo>
                      <a:lnTo>
                        <a:pt x="142" y="78"/>
                      </a:lnTo>
                      <a:lnTo>
                        <a:pt x="145" y="82"/>
                      </a:lnTo>
                      <a:lnTo>
                        <a:pt x="146" y="85"/>
                      </a:lnTo>
                      <a:lnTo>
                        <a:pt x="147" y="86"/>
                      </a:lnTo>
                    </a:path>
                  </a:pathLst>
                </a:custGeom>
                <a:noFill/>
                <a:ln w="12700" cap="rnd">
                  <a:solidFill>
                    <a:srgbClr val="000000"/>
                  </a:solidFill>
                  <a:round/>
                  <a:headEnd type="none" w="sm" len="sm"/>
                  <a:tailEnd type="none" w="sm" len="sm"/>
                </a:ln>
              </p:spPr>
              <p:txBody>
                <a:bodyPr/>
                <a:lstStyle/>
                <a:p>
                  <a:endParaRPr lang="en-US"/>
                </a:p>
              </p:txBody>
            </p:sp>
            <p:sp>
              <p:nvSpPr>
                <p:cNvPr id="84918" name="Freeform 950"/>
                <p:cNvSpPr>
                  <a:spLocks noChangeAspect="1"/>
                </p:cNvSpPr>
                <p:nvPr/>
              </p:nvSpPr>
              <p:spPr bwMode="auto">
                <a:xfrm>
                  <a:off x="977" y="1566"/>
                  <a:ext cx="17" cy="17"/>
                </a:xfrm>
                <a:custGeom>
                  <a:avLst/>
                  <a:gdLst>
                    <a:gd name="T0" fmla="*/ 16 w 17"/>
                    <a:gd name="T1" fmla="*/ 0 h 17"/>
                    <a:gd name="T2" fmla="*/ 13 w 17"/>
                    <a:gd name="T3" fmla="*/ 0 h 17"/>
                    <a:gd name="T4" fmla="*/ 13 w 17"/>
                    <a:gd name="T5" fmla="*/ 0 h 17"/>
                    <a:gd name="T6" fmla="*/ 10 w 17"/>
                    <a:gd name="T7" fmla="*/ 0 h 17"/>
                    <a:gd name="T8" fmla="*/ 8 w 17"/>
                    <a:gd name="T9" fmla="*/ 0 h 17"/>
                    <a:gd name="T10" fmla="*/ 7 w 17"/>
                    <a:gd name="T11" fmla="*/ 0 h 17"/>
                    <a:gd name="T12" fmla="*/ 5 w 17"/>
                    <a:gd name="T13" fmla="*/ 0 h 17"/>
                    <a:gd name="T14" fmla="*/ 4 w 17"/>
                    <a:gd name="T15" fmla="*/ 5 h 17"/>
                    <a:gd name="T16" fmla="*/ 2 w 17"/>
                    <a:gd name="T17" fmla="*/ 10 h 17"/>
                    <a:gd name="T18" fmla="*/ 0 w 17"/>
                    <a:gd name="T19" fmla="*/ 16 h 17"/>
                    <a:gd name="T20" fmla="*/ 0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3" y="0"/>
                      </a:lnTo>
                      <a:lnTo>
                        <a:pt x="10" y="0"/>
                      </a:lnTo>
                      <a:lnTo>
                        <a:pt x="8" y="0"/>
                      </a:lnTo>
                      <a:lnTo>
                        <a:pt x="7" y="0"/>
                      </a:lnTo>
                      <a:lnTo>
                        <a:pt x="5" y="0"/>
                      </a:lnTo>
                      <a:lnTo>
                        <a:pt x="4" y="5"/>
                      </a:lnTo>
                      <a:lnTo>
                        <a:pt x="2" y="10"/>
                      </a:lnTo>
                      <a:lnTo>
                        <a:pt x="0" y="16"/>
                      </a:lnTo>
                    </a:path>
                  </a:pathLst>
                </a:custGeom>
                <a:noFill/>
                <a:ln w="12700" cap="rnd">
                  <a:solidFill>
                    <a:srgbClr val="000000"/>
                  </a:solidFill>
                  <a:round/>
                  <a:headEnd type="none" w="sm" len="sm"/>
                  <a:tailEnd type="none" w="sm" len="sm"/>
                </a:ln>
              </p:spPr>
              <p:txBody>
                <a:bodyPr/>
                <a:lstStyle/>
                <a:p>
                  <a:endParaRPr lang="en-US"/>
                </a:p>
              </p:txBody>
            </p:sp>
            <p:sp>
              <p:nvSpPr>
                <p:cNvPr id="84919" name="Freeform 951"/>
                <p:cNvSpPr>
                  <a:spLocks noChangeAspect="1"/>
                </p:cNvSpPr>
                <p:nvPr/>
              </p:nvSpPr>
              <p:spPr bwMode="auto">
                <a:xfrm>
                  <a:off x="1821" y="1565"/>
                  <a:ext cx="36" cy="47"/>
                </a:xfrm>
                <a:custGeom>
                  <a:avLst/>
                  <a:gdLst>
                    <a:gd name="T0" fmla="*/ 12 w 36"/>
                    <a:gd name="T1" fmla="*/ 6 h 47"/>
                    <a:gd name="T2" fmla="*/ 15 w 36"/>
                    <a:gd name="T3" fmla="*/ 9 h 47"/>
                    <a:gd name="T4" fmla="*/ 17 w 36"/>
                    <a:gd name="T5" fmla="*/ 14 h 47"/>
                    <a:gd name="T6" fmla="*/ 19 w 36"/>
                    <a:gd name="T7" fmla="*/ 18 h 47"/>
                    <a:gd name="T8" fmla="*/ 21 w 36"/>
                    <a:gd name="T9" fmla="*/ 20 h 47"/>
                    <a:gd name="T10" fmla="*/ 22 w 36"/>
                    <a:gd name="T11" fmla="*/ 21 h 47"/>
                    <a:gd name="T12" fmla="*/ 26 w 36"/>
                    <a:gd name="T13" fmla="*/ 24 h 47"/>
                    <a:gd name="T14" fmla="*/ 30 w 36"/>
                    <a:gd name="T15" fmla="*/ 27 h 47"/>
                    <a:gd name="T16" fmla="*/ 33 w 36"/>
                    <a:gd name="T17" fmla="*/ 30 h 47"/>
                    <a:gd name="T18" fmla="*/ 35 w 36"/>
                    <a:gd name="T19" fmla="*/ 34 h 47"/>
                    <a:gd name="T20" fmla="*/ 32 w 36"/>
                    <a:gd name="T21" fmla="*/ 37 h 47"/>
                    <a:gd name="T22" fmla="*/ 30 w 36"/>
                    <a:gd name="T23" fmla="*/ 39 h 47"/>
                    <a:gd name="T24" fmla="*/ 26 w 36"/>
                    <a:gd name="T25" fmla="*/ 42 h 47"/>
                    <a:gd name="T26" fmla="*/ 22 w 36"/>
                    <a:gd name="T27" fmla="*/ 44 h 47"/>
                    <a:gd name="T28" fmla="*/ 17 w 36"/>
                    <a:gd name="T29" fmla="*/ 46 h 47"/>
                    <a:gd name="T30" fmla="*/ 13 w 36"/>
                    <a:gd name="T31" fmla="*/ 46 h 47"/>
                    <a:gd name="T32" fmla="*/ 9 w 36"/>
                    <a:gd name="T33" fmla="*/ 45 h 47"/>
                    <a:gd name="T34" fmla="*/ 15 w 36"/>
                    <a:gd name="T35" fmla="*/ 35 h 47"/>
                    <a:gd name="T36" fmla="*/ 16 w 36"/>
                    <a:gd name="T37" fmla="*/ 25 h 47"/>
                    <a:gd name="T38" fmla="*/ 15 w 36"/>
                    <a:gd name="T39" fmla="*/ 15 h 47"/>
                    <a:gd name="T40" fmla="*/ 9 w 36"/>
                    <a:gd name="T41" fmla="*/ 6 h 47"/>
                    <a:gd name="T42" fmla="*/ 0 w 36"/>
                    <a:gd name="T43" fmla="*/ 0 h 47"/>
                    <a:gd name="T44" fmla="*/ 0 w 36"/>
                    <a:gd name="T45" fmla="*/ 0 h 47"/>
                    <a:gd name="T46" fmla="*/ 0 w 36"/>
                    <a:gd name="T47" fmla="*/ 0 h 47"/>
                    <a:gd name="T48" fmla="*/ 0 w 36"/>
                    <a:gd name="T49" fmla="*/ 0 h 47"/>
                    <a:gd name="T50" fmla="*/ 0 w 36"/>
                    <a:gd name="T51" fmla="*/ 0 h 47"/>
                    <a:gd name="T52" fmla="*/ 0 w 36"/>
                    <a:gd name="T53" fmla="*/ 0 h 47"/>
                    <a:gd name="T54" fmla="*/ 0 w 36"/>
                    <a:gd name="T55" fmla="*/ 0 h 47"/>
                    <a:gd name="T56" fmla="*/ 1 w 36"/>
                    <a:gd name="T57" fmla="*/ 0 h 47"/>
                    <a:gd name="T58" fmla="*/ 2 w 36"/>
                    <a:gd name="T59" fmla="*/ 0 h 47"/>
                    <a:gd name="T60" fmla="*/ 5 w 36"/>
                    <a:gd name="T61" fmla="*/ 1 h 47"/>
                    <a:gd name="T62" fmla="*/ 8 w 36"/>
                    <a:gd name="T63" fmla="*/ 3 h 47"/>
                    <a:gd name="T64" fmla="*/ 10 w 36"/>
                    <a:gd name="T65" fmla="*/ 4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7"/>
                    <a:gd name="T101" fmla="*/ 36 w 36"/>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7">
                      <a:moveTo>
                        <a:pt x="10" y="4"/>
                      </a:moveTo>
                      <a:lnTo>
                        <a:pt x="12" y="6"/>
                      </a:lnTo>
                      <a:lnTo>
                        <a:pt x="13" y="8"/>
                      </a:lnTo>
                      <a:lnTo>
                        <a:pt x="15" y="9"/>
                      </a:lnTo>
                      <a:lnTo>
                        <a:pt x="16" y="12"/>
                      </a:lnTo>
                      <a:lnTo>
                        <a:pt x="17" y="14"/>
                      </a:lnTo>
                      <a:lnTo>
                        <a:pt x="18" y="16"/>
                      </a:lnTo>
                      <a:lnTo>
                        <a:pt x="19" y="18"/>
                      </a:lnTo>
                      <a:lnTo>
                        <a:pt x="21" y="19"/>
                      </a:lnTo>
                      <a:lnTo>
                        <a:pt x="21" y="20"/>
                      </a:lnTo>
                      <a:lnTo>
                        <a:pt x="22" y="21"/>
                      </a:lnTo>
                      <a:lnTo>
                        <a:pt x="24" y="23"/>
                      </a:lnTo>
                      <a:lnTo>
                        <a:pt x="26" y="24"/>
                      </a:lnTo>
                      <a:lnTo>
                        <a:pt x="28" y="26"/>
                      </a:lnTo>
                      <a:lnTo>
                        <a:pt x="30" y="27"/>
                      </a:lnTo>
                      <a:lnTo>
                        <a:pt x="32" y="29"/>
                      </a:lnTo>
                      <a:lnTo>
                        <a:pt x="33" y="30"/>
                      </a:lnTo>
                      <a:lnTo>
                        <a:pt x="35" y="32"/>
                      </a:lnTo>
                      <a:lnTo>
                        <a:pt x="35" y="34"/>
                      </a:lnTo>
                      <a:lnTo>
                        <a:pt x="34" y="36"/>
                      </a:lnTo>
                      <a:lnTo>
                        <a:pt x="32" y="37"/>
                      </a:lnTo>
                      <a:lnTo>
                        <a:pt x="30" y="39"/>
                      </a:lnTo>
                      <a:lnTo>
                        <a:pt x="28" y="40"/>
                      </a:lnTo>
                      <a:lnTo>
                        <a:pt x="26" y="42"/>
                      </a:lnTo>
                      <a:lnTo>
                        <a:pt x="24" y="43"/>
                      </a:lnTo>
                      <a:lnTo>
                        <a:pt x="22" y="44"/>
                      </a:lnTo>
                      <a:lnTo>
                        <a:pt x="20" y="45"/>
                      </a:lnTo>
                      <a:lnTo>
                        <a:pt x="17" y="46"/>
                      </a:lnTo>
                      <a:lnTo>
                        <a:pt x="15" y="46"/>
                      </a:lnTo>
                      <a:lnTo>
                        <a:pt x="13" y="46"/>
                      </a:lnTo>
                      <a:lnTo>
                        <a:pt x="9" y="45"/>
                      </a:lnTo>
                      <a:lnTo>
                        <a:pt x="13" y="40"/>
                      </a:lnTo>
                      <a:lnTo>
                        <a:pt x="15" y="35"/>
                      </a:lnTo>
                      <a:lnTo>
                        <a:pt x="16" y="29"/>
                      </a:lnTo>
                      <a:lnTo>
                        <a:pt x="16" y="25"/>
                      </a:lnTo>
                      <a:lnTo>
                        <a:pt x="16" y="19"/>
                      </a:lnTo>
                      <a:lnTo>
                        <a:pt x="15" y="15"/>
                      </a:lnTo>
                      <a:lnTo>
                        <a:pt x="13" y="9"/>
                      </a:lnTo>
                      <a:lnTo>
                        <a:pt x="9" y="6"/>
                      </a:lnTo>
                      <a:lnTo>
                        <a:pt x="5" y="2"/>
                      </a:lnTo>
                      <a:lnTo>
                        <a:pt x="0" y="0"/>
                      </a:lnTo>
                      <a:lnTo>
                        <a:pt x="1" y="0"/>
                      </a:lnTo>
                      <a:lnTo>
                        <a:pt x="2" y="0"/>
                      </a:lnTo>
                      <a:lnTo>
                        <a:pt x="4" y="0"/>
                      </a:lnTo>
                      <a:lnTo>
                        <a:pt x="5" y="1"/>
                      </a:lnTo>
                      <a:lnTo>
                        <a:pt x="7" y="2"/>
                      </a:lnTo>
                      <a:lnTo>
                        <a:pt x="8" y="3"/>
                      </a:lnTo>
                      <a:lnTo>
                        <a:pt x="9" y="3"/>
                      </a:lnTo>
                      <a:lnTo>
                        <a:pt x="10" y="4"/>
                      </a:lnTo>
                    </a:path>
                  </a:pathLst>
                </a:custGeom>
                <a:solidFill>
                  <a:srgbClr val="FFFFFF"/>
                </a:solidFill>
                <a:ln w="12700" cap="rnd">
                  <a:solidFill>
                    <a:srgbClr val="000000"/>
                  </a:solidFill>
                  <a:round/>
                  <a:headEnd/>
                  <a:tailEnd/>
                </a:ln>
              </p:spPr>
              <p:txBody>
                <a:bodyPr/>
                <a:lstStyle/>
                <a:p>
                  <a:endParaRPr lang="en-US"/>
                </a:p>
              </p:txBody>
            </p:sp>
            <p:sp>
              <p:nvSpPr>
                <p:cNvPr id="84920" name="Freeform 952"/>
                <p:cNvSpPr>
                  <a:spLocks noChangeAspect="1"/>
                </p:cNvSpPr>
                <p:nvPr/>
              </p:nvSpPr>
              <p:spPr bwMode="auto">
                <a:xfrm>
                  <a:off x="1706" y="1497"/>
                  <a:ext cx="428" cy="261"/>
                </a:xfrm>
                <a:custGeom>
                  <a:avLst/>
                  <a:gdLst>
                    <a:gd name="T0" fmla="*/ 347 w 428"/>
                    <a:gd name="T1" fmla="*/ 251 h 261"/>
                    <a:gd name="T2" fmla="*/ 345 w 428"/>
                    <a:gd name="T3" fmla="*/ 249 h 261"/>
                    <a:gd name="T4" fmla="*/ 336 w 428"/>
                    <a:gd name="T5" fmla="*/ 239 h 261"/>
                    <a:gd name="T6" fmla="*/ 327 w 428"/>
                    <a:gd name="T7" fmla="*/ 216 h 261"/>
                    <a:gd name="T8" fmla="*/ 321 w 428"/>
                    <a:gd name="T9" fmla="*/ 194 h 261"/>
                    <a:gd name="T10" fmla="*/ 308 w 428"/>
                    <a:gd name="T11" fmla="*/ 176 h 261"/>
                    <a:gd name="T12" fmla="*/ 290 w 428"/>
                    <a:gd name="T13" fmla="*/ 171 h 261"/>
                    <a:gd name="T14" fmla="*/ 258 w 428"/>
                    <a:gd name="T15" fmla="*/ 176 h 261"/>
                    <a:gd name="T16" fmla="*/ 233 w 428"/>
                    <a:gd name="T17" fmla="*/ 178 h 261"/>
                    <a:gd name="T18" fmla="*/ 213 w 428"/>
                    <a:gd name="T19" fmla="*/ 170 h 261"/>
                    <a:gd name="T20" fmla="*/ 199 w 428"/>
                    <a:gd name="T21" fmla="*/ 157 h 261"/>
                    <a:gd name="T22" fmla="*/ 194 w 428"/>
                    <a:gd name="T23" fmla="*/ 155 h 261"/>
                    <a:gd name="T24" fmla="*/ 185 w 428"/>
                    <a:gd name="T25" fmla="*/ 137 h 261"/>
                    <a:gd name="T26" fmla="*/ 182 w 428"/>
                    <a:gd name="T27" fmla="*/ 126 h 261"/>
                    <a:gd name="T28" fmla="*/ 177 w 428"/>
                    <a:gd name="T29" fmla="*/ 120 h 261"/>
                    <a:gd name="T30" fmla="*/ 168 w 428"/>
                    <a:gd name="T31" fmla="*/ 118 h 261"/>
                    <a:gd name="T32" fmla="*/ 157 w 428"/>
                    <a:gd name="T33" fmla="*/ 123 h 261"/>
                    <a:gd name="T34" fmla="*/ 144 w 428"/>
                    <a:gd name="T35" fmla="*/ 133 h 261"/>
                    <a:gd name="T36" fmla="*/ 116 w 428"/>
                    <a:gd name="T37" fmla="*/ 146 h 261"/>
                    <a:gd name="T38" fmla="*/ 98 w 428"/>
                    <a:gd name="T39" fmla="*/ 162 h 261"/>
                    <a:gd name="T40" fmla="*/ 106 w 428"/>
                    <a:gd name="T41" fmla="*/ 148 h 261"/>
                    <a:gd name="T42" fmla="*/ 125 w 428"/>
                    <a:gd name="T43" fmla="*/ 126 h 261"/>
                    <a:gd name="T44" fmla="*/ 143 w 428"/>
                    <a:gd name="T45" fmla="*/ 114 h 261"/>
                    <a:gd name="T46" fmla="*/ 155 w 428"/>
                    <a:gd name="T47" fmla="*/ 103 h 261"/>
                    <a:gd name="T48" fmla="*/ 157 w 428"/>
                    <a:gd name="T49" fmla="*/ 98 h 261"/>
                    <a:gd name="T50" fmla="*/ 153 w 428"/>
                    <a:gd name="T51" fmla="*/ 95 h 261"/>
                    <a:gd name="T52" fmla="*/ 145 w 428"/>
                    <a:gd name="T53" fmla="*/ 91 h 261"/>
                    <a:gd name="T54" fmla="*/ 137 w 428"/>
                    <a:gd name="T55" fmla="*/ 81 h 261"/>
                    <a:gd name="T56" fmla="*/ 129 w 428"/>
                    <a:gd name="T57" fmla="*/ 63 h 261"/>
                    <a:gd name="T58" fmla="*/ 44 w 428"/>
                    <a:gd name="T59" fmla="*/ 12 h 261"/>
                    <a:gd name="T60" fmla="*/ 0 w 428"/>
                    <a:gd name="T61" fmla="*/ 0 h 261"/>
                    <a:gd name="T62" fmla="*/ 102 w 428"/>
                    <a:gd name="T63" fmla="*/ 29 h 261"/>
                    <a:gd name="T64" fmla="*/ 148 w 428"/>
                    <a:gd name="T65" fmla="*/ 62 h 261"/>
                    <a:gd name="T66" fmla="*/ 157 w 428"/>
                    <a:gd name="T67" fmla="*/ 70 h 261"/>
                    <a:gd name="T68" fmla="*/ 166 w 428"/>
                    <a:gd name="T69" fmla="*/ 67 h 261"/>
                    <a:gd name="T70" fmla="*/ 169 w 428"/>
                    <a:gd name="T71" fmla="*/ 42 h 261"/>
                    <a:gd name="T72" fmla="*/ 186 w 428"/>
                    <a:gd name="T73" fmla="*/ 25 h 261"/>
                    <a:gd name="T74" fmla="*/ 185 w 428"/>
                    <a:gd name="T75" fmla="*/ 28 h 261"/>
                    <a:gd name="T76" fmla="*/ 177 w 428"/>
                    <a:gd name="T77" fmla="*/ 48 h 261"/>
                    <a:gd name="T78" fmla="*/ 177 w 428"/>
                    <a:gd name="T79" fmla="*/ 66 h 261"/>
                    <a:gd name="T80" fmla="*/ 179 w 428"/>
                    <a:gd name="T81" fmla="*/ 82 h 261"/>
                    <a:gd name="T82" fmla="*/ 187 w 428"/>
                    <a:gd name="T83" fmla="*/ 92 h 261"/>
                    <a:gd name="T84" fmla="*/ 197 w 428"/>
                    <a:gd name="T85" fmla="*/ 107 h 261"/>
                    <a:gd name="T86" fmla="*/ 199 w 428"/>
                    <a:gd name="T87" fmla="*/ 120 h 261"/>
                    <a:gd name="T88" fmla="*/ 225 w 428"/>
                    <a:gd name="T89" fmla="*/ 151 h 261"/>
                    <a:gd name="T90" fmla="*/ 250 w 428"/>
                    <a:gd name="T91" fmla="*/ 151 h 261"/>
                    <a:gd name="T92" fmla="*/ 267 w 428"/>
                    <a:gd name="T93" fmla="*/ 149 h 261"/>
                    <a:gd name="T94" fmla="*/ 298 w 428"/>
                    <a:gd name="T95" fmla="*/ 148 h 261"/>
                    <a:gd name="T96" fmla="*/ 316 w 428"/>
                    <a:gd name="T97" fmla="*/ 150 h 261"/>
                    <a:gd name="T98" fmla="*/ 334 w 428"/>
                    <a:gd name="T99" fmla="*/ 163 h 261"/>
                    <a:gd name="T100" fmla="*/ 346 w 428"/>
                    <a:gd name="T101" fmla="*/ 181 h 261"/>
                    <a:gd name="T102" fmla="*/ 397 w 428"/>
                    <a:gd name="T103" fmla="*/ 230 h 261"/>
                    <a:gd name="T104" fmla="*/ 427 w 428"/>
                    <a:gd name="T105" fmla="*/ 260 h 261"/>
                    <a:gd name="T106" fmla="*/ 386 w 428"/>
                    <a:gd name="T107" fmla="*/ 233 h 261"/>
                    <a:gd name="T108" fmla="*/ 346 w 428"/>
                    <a:gd name="T109" fmla="*/ 208 h 261"/>
                    <a:gd name="T110" fmla="*/ 345 w 428"/>
                    <a:gd name="T111" fmla="*/ 227 h 261"/>
                    <a:gd name="T112" fmla="*/ 349 w 428"/>
                    <a:gd name="T113" fmla="*/ 243 h 261"/>
                    <a:gd name="T114" fmla="*/ 355 w 428"/>
                    <a:gd name="T115" fmla="*/ 248 h 261"/>
                    <a:gd name="T116" fmla="*/ 359 w 428"/>
                    <a:gd name="T117" fmla="*/ 251 h 2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8"/>
                    <a:gd name="T178" fmla="*/ 0 h 261"/>
                    <a:gd name="T179" fmla="*/ 428 w 428"/>
                    <a:gd name="T180" fmla="*/ 261 h 2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8" h="261">
                      <a:moveTo>
                        <a:pt x="352" y="253"/>
                      </a:moveTo>
                      <a:lnTo>
                        <a:pt x="350" y="253"/>
                      </a:lnTo>
                      <a:lnTo>
                        <a:pt x="349" y="252"/>
                      </a:lnTo>
                      <a:lnTo>
                        <a:pt x="348" y="251"/>
                      </a:lnTo>
                      <a:lnTo>
                        <a:pt x="347" y="251"/>
                      </a:lnTo>
                      <a:lnTo>
                        <a:pt x="347" y="250"/>
                      </a:lnTo>
                      <a:lnTo>
                        <a:pt x="346" y="250"/>
                      </a:lnTo>
                      <a:lnTo>
                        <a:pt x="345" y="250"/>
                      </a:lnTo>
                      <a:lnTo>
                        <a:pt x="345" y="249"/>
                      </a:lnTo>
                      <a:lnTo>
                        <a:pt x="344" y="249"/>
                      </a:lnTo>
                      <a:lnTo>
                        <a:pt x="341" y="246"/>
                      </a:lnTo>
                      <a:lnTo>
                        <a:pt x="338" y="243"/>
                      </a:lnTo>
                      <a:lnTo>
                        <a:pt x="336" y="239"/>
                      </a:lnTo>
                      <a:lnTo>
                        <a:pt x="334" y="236"/>
                      </a:lnTo>
                      <a:lnTo>
                        <a:pt x="332" y="232"/>
                      </a:lnTo>
                      <a:lnTo>
                        <a:pt x="330" y="227"/>
                      </a:lnTo>
                      <a:lnTo>
                        <a:pt x="329" y="222"/>
                      </a:lnTo>
                      <a:lnTo>
                        <a:pt x="327" y="216"/>
                      </a:lnTo>
                      <a:lnTo>
                        <a:pt x="326" y="210"/>
                      </a:lnTo>
                      <a:lnTo>
                        <a:pt x="324" y="205"/>
                      </a:lnTo>
                      <a:lnTo>
                        <a:pt x="323" y="198"/>
                      </a:lnTo>
                      <a:lnTo>
                        <a:pt x="321" y="194"/>
                      </a:lnTo>
                      <a:lnTo>
                        <a:pt x="320" y="189"/>
                      </a:lnTo>
                      <a:lnTo>
                        <a:pt x="317" y="185"/>
                      </a:lnTo>
                      <a:lnTo>
                        <a:pt x="315" y="181"/>
                      </a:lnTo>
                      <a:lnTo>
                        <a:pt x="311" y="179"/>
                      </a:lnTo>
                      <a:lnTo>
                        <a:pt x="308" y="176"/>
                      </a:lnTo>
                      <a:lnTo>
                        <a:pt x="304" y="173"/>
                      </a:lnTo>
                      <a:lnTo>
                        <a:pt x="301" y="172"/>
                      </a:lnTo>
                      <a:lnTo>
                        <a:pt x="296" y="171"/>
                      </a:lnTo>
                      <a:lnTo>
                        <a:pt x="290" y="171"/>
                      </a:lnTo>
                      <a:lnTo>
                        <a:pt x="283" y="171"/>
                      </a:lnTo>
                      <a:lnTo>
                        <a:pt x="276" y="172"/>
                      </a:lnTo>
                      <a:lnTo>
                        <a:pt x="270" y="173"/>
                      </a:lnTo>
                      <a:lnTo>
                        <a:pt x="265" y="174"/>
                      </a:lnTo>
                      <a:lnTo>
                        <a:pt x="258" y="176"/>
                      </a:lnTo>
                      <a:lnTo>
                        <a:pt x="253" y="176"/>
                      </a:lnTo>
                      <a:lnTo>
                        <a:pt x="247" y="177"/>
                      </a:lnTo>
                      <a:lnTo>
                        <a:pt x="240" y="178"/>
                      </a:lnTo>
                      <a:lnTo>
                        <a:pt x="233" y="178"/>
                      </a:lnTo>
                      <a:lnTo>
                        <a:pt x="229" y="177"/>
                      </a:lnTo>
                      <a:lnTo>
                        <a:pt x="224" y="176"/>
                      </a:lnTo>
                      <a:lnTo>
                        <a:pt x="221" y="174"/>
                      </a:lnTo>
                      <a:lnTo>
                        <a:pt x="216" y="173"/>
                      </a:lnTo>
                      <a:lnTo>
                        <a:pt x="213" y="170"/>
                      </a:lnTo>
                      <a:lnTo>
                        <a:pt x="210" y="168"/>
                      </a:lnTo>
                      <a:lnTo>
                        <a:pt x="206" y="166"/>
                      </a:lnTo>
                      <a:lnTo>
                        <a:pt x="204" y="163"/>
                      </a:lnTo>
                      <a:lnTo>
                        <a:pt x="202" y="161"/>
                      </a:lnTo>
                      <a:lnTo>
                        <a:pt x="199" y="157"/>
                      </a:lnTo>
                      <a:lnTo>
                        <a:pt x="199" y="156"/>
                      </a:lnTo>
                      <a:lnTo>
                        <a:pt x="197" y="156"/>
                      </a:lnTo>
                      <a:lnTo>
                        <a:pt x="196" y="156"/>
                      </a:lnTo>
                      <a:lnTo>
                        <a:pt x="194" y="155"/>
                      </a:lnTo>
                      <a:lnTo>
                        <a:pt x="193" y="153"/>
                      </a:lnTo>
                      <a:lnTo>
                        <a:pt x="190" y="152"/>
                      </a:lnTo>
                      <a:lnTo>
                        <a:pt x="188" y="148"/>
                      </a:lnTo>
                      <a:lnTo>
                        <a:pt x="186" y="143"/>
                      </a:lnTo>
                      <a:lnTo>
                        <a:pt x="185" y="137"/>
                      </a:lnTo>
                      <a:lnTo>
                        <a:pt x="183" y="130"/>
                      </a:lnTo>
                      <a:lnTo>
                        <a:pt x="182" y="128"/>
                      </a:lnTo>
                      <a:lnTo>
                        <a:pt x="182" y="127"/>
                      </a:lnTo>
                      <a:lnTo>
                        <a:pt x="182" y="126"/>
                      </a:lnTo>
                      <a:lnTo>
                        <a:pt x="180" y="125"/>
                      </a:lnTo>
                      <a:lnTo>
                        <a:pt x="179" y="124"/>
                      </a:lnTo>
                      <a:lnTo>
                        <a:pt x="178" y="122"/>
                      </a:lnTo>
                      <a:lnTo>
                        <a:pt x="177" y="121"/>
                      </a:lnTo>
                      <a:lnTo>
                        <a:pt x="177" y="120"/>
                      </a:lnTo>
                      <a:lnTo>
                        <a:pt x="174" y="119"/>
                      </a:lnTo>
                      <a:lnTo>
                        <a:pt x="173" y="119"/>
                      </a:lnTo>
                      <a:lnTo>
                        <a:pt x="170" y="118"/>
                      </a:lnTo>
                      <a:lnTo>
                        <a:pt x="168" y="118"/>
                      </a:lnTo>
                      <a:lnTo>
                        <a:pt x="165" y="118"/>
                      </a:lnTo>
                      <a:lnTo>
                        <a:pt x="163" y="119"/>
                      </a:lnTo>
                      <a:lnTo>
                        <a:pt x="161" y="120"/>
                      </a:lnTo>
                      <a:lnTo>
                        <a:pt x="160" y="122"/>
                      </a:lnTo>
                      <a:lnTo>
                        <a:pt x="157" y="123"/>
                      </a:lnTo>
                      <a:lnTo>
                        <a:pt x="154" y="125"/>
                      </a:lnTo>
                      <a:lnTo>
                        <a:pt x="152" y="127"/>
                      </a:lnTo>
                      <a:lnTo>
                        <a:pt x="150" y="128"/>
                      </a:lnTo>
                      <a:lnTo>
                        <a:pt x="144" y="133"/>
                      </a:lnTo>
                      <a:lnTo>
                        <a:pt x="139" y="135"/>
                      </a:lnTo>
                      <a:lnTo>
                        <a:pt x="133" y="138"/>
                      </a:lnTo>
                      <a:lnTo>
                        <a:pt x="128" y="141"/>
                      </a:lnTo>
                      <a:lnTo>
                        <a:pt x="122" y="143"/>
                      </a:lnTo>
                      <a:lnTo>
                        <a:pt x="116" y="146"/>
                      </a:lnTo>
                      <a:lnTo>
                        <a:pt x="112" y="150"/>
                      </a:lnTo>
                      <a:lnTo>
                        <a:pt x="107" y="153"/>
                      </a:lnTo>
                      <a:lnTo>
                        <a:pt x="102" y="157"/>
                      </a:lnTo>
                      <a:lnTo>
                        <a:pt x="98" y="162"/>
                      </a:lnTo>
                      <a:lnTo>
                        <a:pt x="99" y="161"/>
                      </a:lnTo>
                      <a:lnTo>
                        <a:pt x="99" y="160"/>
                      </a:lnTo>
                      <a:lnTo>
                        <a:pt x="101" y="156"/>
                      </a:lnTo>
                      <a:lnTo>
                        <a:pt x="103" y="152"/>
                      </a:lnTo>
                      <a:lnTo>
                        <a:pt x="106" y="148"/>
                      </a:lnTo>
                      <a:lnTo>
                        <a:pt x="109" y="143"/>
                      </a:lnTo>
                      <a:lnTo>
                        <a:pt x="113" y="139"/>
                      </a:lnTo>
                      <a:lnTo>
                        <a:pt x="116" y="134"/>
                      </a:lnTo>
                      <a:lnTo>
                        <a:pt x="122" y="130"/>
                      </a:lnTo>
                      <a:lnTo>
                        <a:pt x="125" y="126"/>
                      </a:lnTo>
                      <a:lnTo>
                        <a:pt x="131" y="124"/>
                      </a:lnTo>
                      <a:lnTo>
                        <a:pt x="135" y="121"/>
                      </a:lnTo>
                      <a:lnTo>
                        <a:pt x="139" y="117"/>
                      </a:lnTo>
                      <a:lnTo>
                        <a:pt x="143" y="114"/>
                      </a:lnTo>
                      <a:lnTo>
                        <a:pt x="147" y="111"/>
                      </a:lnTo>
                      <a:lnTo>
                        <a:pt x="150" y="108"/>
                      </a:lnTo>
                      <a:lnTo>
                        <a:pt x="152" y="106"/>
                      </a:lnTo>
                      <a:lnTo>
                        <a:pt x="154" y="104"/>
                      </a:lnTo>
                      <a:lnTo>
                        <a:pt x="155" y="103"/>
                      </a:lnTo>
                      <a:lnTo>
                        <a:pt x="156" y="102"/>
                      </a:lnTo>
                      <a:lnTo>
                        <a:pt x="156" y="101"/>
                      </a:lnTo>
                      <a:lnTo>
                        <a:pt x="156" y="99"/>
                      </a:lnTo>
                      <a:lnTo>
                        <a:pt x="157" y="98"/>
                      </a:lnTo>
                      <a:lnTo>
                        <a:pt x="156" y="97"/>
                      </a:lnTo>
                      <a:lnTo>
                        <a:pt x="155" y="96"/>
                      </a:lnTo>
                      <a:lnTo>
                        <a:pt x="153" y="95"/>
                      </a:lnTo>
                      <a:lnTo>
                        <a:pt x="152" y="94"/>
                      </a:lnTo>
                      <a:lnTo>
                        <a:pt x="151" y="93"/>
                      </a:lnTo>
                      <a:lnTo>
                        <a:pt x="148" y="93"/>
                      </a:lnTo>
                      <a:lnTo>
                        <a:pt x="145" y="91"/>
                      </a:lnTo>
                      <a:lnTo>
                        <a:pt x="143" y="89"/>
                      </a:lnTo>
                      <a:lnTo>
                        <a:pt x="142" y="88"/>
                      </a:lnTo>
                      <a:lnTo>
                        <a:pt x="140" y="85"/>
                      </a:lnTo>
                      <a:lnTo>
                        <a:pt x="139" y="83"/>
                      </a:lnTo>
                      <a:lnTo>
                        <a:pt x="137" y="81"/>
                      </a:lnTo>
                      <a:lnTo>
                        <a:pt x="136" y="80"/>
                      </a:lnTo>
                      <a:lnTo>
                        <a:pt x="136" y="79"/>
                      </a:lnTo>
                      <a:lnTo>
                        <a:pt x="129" y="63"/>
                      </a:lnTo>
                      <a:lnTo>
                        <a:pt x="117" y="50"/>
                      </a:lnTo>
                      <a:lnTo>
                        <a:pt x="102" y="38"/>
                      </a:lnTo>
                      <a:lnTo>
                        <a:pt x="83" y="28"/>
                      </a:lnTo>
                      <a:lnTo>
                        <a:pt x="63" y="19"/>
                      </a:lnTo>
                      <a:lnTo>
                        <a:pt x="44" y="12"/>
                      </a:lnTo>
                      <a:lnTo>
                        <a:pt x="27" y="7"/>
                      </a:lnTo>
                      <a:lnTo>
                        <a:pt x="13" y="3"/>
                      </a:lnTo>
                      <a:lnTo>
                        <a:pt x="3" y="1"/>
                      </a:lnTo>
                      <a:lnTo>
                        <a:pt x="0" y="0"/>
                      </a:lnTo>
                      <a:lnTo>
                        <a:pt x="24" y="2"/>
                      </a:lnTo>
                      <a:lnTo>
                        <a:pt x="46" y="7"/>
                      </a:lnTo>
                      <a:lnTo>
                        <a:pt x="67" y="14"/>
                      </a:lnTo>
                      <a:lnTo>
                        <a:pt x="85" y="21"/>
                      </a:lnTo>
                      <a:lnTo>
                        <a:pt x="102" y="29"/>
                      </a:lnTo>
                      <a:lnTo>
                        <a:pt x="116" y="37"/>
                      </a:lnTo>
                      <a:lnTo>
                        <a:pt x="128" y="45"/>
                      </a:lnTo>
                      <a:lnTo>
                        <a:pt x="137" y="53"/>
                      </a:lnTo>
                      <a:lnTo>
                        <a:pt x="143" y="59"/>
                      </a:lnTo>
                      <a:lnTo>
                        <a:pt x="148" y="62"/>
                      </a:lnTo>
                      <a:lnTo>
                        <a:pt x="150" y="64"/>
                      </a:lnTo>
                      <a:lnTo>
                        <a:pt x="152" y="66"/>
                      </a:lnTo>
                      <a:lnTo>
                        <a:pt x="155" y="68"/>
                      </a:lnTo>
                      <a:lnTo>
                        <a:pt x="157" y="70"/>
                      </a:lnTo>
                      <a:lnTo>
                        <a:pt x="160" y="71"/>
                      </a:lnTo>
                      <a:lnTo>
                        <a:pt x="162" y="71"/>
                      </a:lnTo>
                      <a:lnTo>
                        <a:pt x="164" y="71"/>
                      </a:lnTo>
                      <a:lnTo>
                        <a:pt x="165" y="69"/>
                      </a:lnTo>
                      <a:lnTo>
                        <a:pt x="166" y="67"/>
                      </a:lnTo>
                      <a:lnTo>
                        <a:pt x="166" y="63"/>
                      </a:lnTo>
                      <a:lnTo>
                        <a:pt x="166" y="56"/>
                      </a:lnTo>
                      <a:lnTo>
                        <a:pt x="168" y="48"/>
                      </a:lnTo>
                      <a:lnTo>
                        <a:pt x="169" y="42"/>
                      </a:lnTo>
                      <a:lnTo>
                        <a:pt x="173" y="36"/>
                      </a:lnTo>
                      <a:lnTo>
                        <a:pt x="177" y="33"/>
                      </a:lnTo>
                      <a:lnTo>
                        <a:pt x="179" y="29"/>
                      </a:lnTo>
                      <a:lnTo>
                        <a:pt x="183" y="26"/>
                      </a:lnTo>
                      <a:lnTo>
                        <a:pt x="186" y="25"/>
                      </a:lnTo>
                      <a:lnTo>
                        <a:pt x="187" y="23"/>
                      </a:lnTo>
                      <a:lnTo>
                        <a:pt x="188" y="22"/>
                      </a:lnTo>
                      <a:lnTo>
                        <a:pt x="186" y="25"/>
                      </a:lnTo>
                      <a:lnTo>
                        <a:pt x="185" y="28"/>
                      </a:lnTo>
                      <a:lnTo>
                        <a:pt x="182" y="32"/>
                      </a:lnTo>
                      <a:lnTo>
                        <a:pt x="181" y="35"/>
                      </a:lnTo>
                      <a:lnTo>
                        <a:pt x="179" y="39"/>
                      </a:lnTo>
                      <a:lnTo>
                        <a:pt x="179" y="43"/>
                      </a:lnTo>
                      <a:lnTo>
                        <a:pt x="177" y="48"/>
                      </a:lnTo>
                      <a:lnTo>
                        <a:pt x="177" y="52"/>
                      </a:lnTo>
                      <a:lnTo>
                        <a:pt x="177" y="56"/>
                      </a:lnTo>
                      <a:lnTo>
                        <a:pt x="177" y="62"/>
                      </a:lnTo>
                      <a:lnTo>
                        <a:pt x="177" y="66"/>
                      </a:lnTo>
                      <a:lnTo>
                        <a:pt x="177" y="71"/>
                      </a:lnTo>
                      <a:lnTo>
                        <a:pt x="177" y="73"/>
                      </a:lnTo>
                      <a:lnTo>
                        <a:pt x="177" y="77"/>
                      </a:lnTo>
                      <a:lnTo>
                        <a:pt x="178" y="80"/>
                      </a:lnTo>
                      <a:lnTo>
                        <a:pt x="179" y="82"/>
                      </a:lnTo>
                      <a:lnTo>
                        <a:pt x="181" y="85"/>
                      </a:lnTo>
                      <a:lnTo>
                        <a:pt x="183" y="88"/>
                      </a:lnTo>
                      <a:lnTo>
                        <a:pt x="185" y="90"/>
                      </a:lnTo>
                      <a:lnTo>
                        <a:pt x="187" y="92"/>
                      </a:lnTo>
                      <a:lnTo>
                        <a:pt x="192" y="96"/>
                      </a:lnTo>
                      <a:lnTo>
                        <a:pt x="194" y="98"/>
                      </a:lnTo>
                      <a:lnTo>
                        <a:pt x="196" y="101"/>
                      </a:lnTo>
                      <a:lnTo>
                        <a:pt x="196" y="104"/>
                      </a:lnTo>
                      <a:lnTo>
                        <a:pt x="197" y="107"/>
                      </a:lnTo>
                      <a:lnTo>
                        <a:pt x="197" y="109"/>
                      </a:lnTo>
                      <a:lnTo>
                        <a:pt x="197" y="111"/>
                      </a:lnTo>
                      <a:lnTo>
                        <a:pt x="198" y="114"/>
                      </a:lnTo>
                      <a:lnTo>
                        <a:pt x="199" y="117"/>
                      </a:lnTo>
                      <a:lnTo>
                        <a:pt x="199" y="120"/>
                      </a:lnTo>
                      <a:lnTo>
                        <a:pt x="206" y="132"/>
                      </a:lnTo>
                      <a:lnTo>
                        <a:pt x="213" y="141"/>
                      </a:lnTo>
                      <a:lnTo>
                        <a:pt x="219" y="146"/>
                      </a:lnTo>
                      <a:lnTo>
                        <a:pt x="225" y="151"/>
                      </a:lnTo>
                      <a:lnTo>
                        <a:pt x="231" y="152"/>
                      </a:lnTo>
                      <a:lnTo>
                        <a:pt x="237" y="152"/>
                      </a:lnTo>
                      <a:lnTo>
                        <a:pt x="241" y="152"/>
                      </a:lnTo>
                      <a:lnTo>
                        <a:pt x="247" y="151"/>
                      </a:lnTo>
                      <a:lnTo>
                        <a:pt x="250" y="151"/>
                      </a:lnTo>
                      <a:lnTo>
                        <a:pt x="254" y="150"/>
                      </a:lnTo>
                      <a:lnTo>
                        <a:pt x="257" y="150"/>
                      </a:lnTo>
                      <a:lnTo>
                        <a:pt x="262" y="150"/>
                      </a:lnTo>
                      <a:lnTo>
                        <a:pt x="267" y="149"/>
                      </a:lnTo>
                      <a:lnTo>
                        <a:pt x="273" y="149"/>
                      </a:lnTo>
                      <a:lnTo>
                        <a:pt x="279" y="149"/>
                      </a:lnTo>
                      <a:lnTo>
                        <a:pt x="285" y="148"/>
                      </a:lnTo>
                      <a:lnTo>
                        <a:pt x="292" y="148"/>
                      </a:lnTo>
                      <a:lnTo>
                        <a:pt x="298" y="148"/>
                      </a:lnTo>
                      <a:lnTo>
                        <a:pt x="303" y="148"/>
                      </a:lnTo>
                      <a:lnTo>
                        <a:pt x="308" y="148"/>
                      </a:lnTo>
                      <a:lnTo>
                        <a:pt x="312" y="148"/>
                      </a:lnTo>
                      <a:lnTo>
                        <a:pt x="316" y="150"/>
                      </a:lnTo>
                      <a:lnTo>
                        <a:pt x="320" y="151"/>
                      </a:lnTo>
                      <a:lnTo>
                        <a:pt x="324" y="153"/>
                      </a:lnTo>
                      <a:lnTo>
                        <a:pt x="327" y="156"/>
                      </a:lnTo>
                      <a:lnTo>
                        <a:pt x="330" y="159"/>
                      </a:lnTo>
                      <a:lnTo>
                        <a:pt x="334" y="163"/>
                      </a:lnTo>
                      <a:lnTo>
                        <a:pt x="337" y="168"/>
                      </a:lnTo>
                      <a:lnTo>
                        <a:pt x="340" y="173"/>
                      </a:lnTo>
                      <a:lnTo>
                        <a:pt x="343" y="178"/>
                      </a:lnTo>
                      <a:lnTo>
                        <a:pt x="346" y="181"/>
                      </a:lnTo>
                      <a:lnTo>
                        <a:pt x="353" y="188"/>
                      </a:lnTo>
                      <a:lnTo>
                        <a:pt x="362" y="196"/>
                      </a:lnTo>
                      <a:lnTo>
                        <a:pt x="373" y="207"/>
                      </a:lnTo>
                      <a:lnTo>
                        <a:pt x="385" y="219"/>
                      </a:lnTo>
                      <a:lnTo>
                        <a:pt x="397" y="230"/>
                      </a:lnTo>
                      <a:lnTo>
                        <a:pt x="409" y="242"/>
                      </a:lnTo>
                      <a:lnTo>
                        <a:pt x="418" y="250"/>
                      </a:lnTo>
                      <a:lnTo>
                        <a:pt x="424" y="257"/>
                      </a:lnTo>
                      <a:lnTo>
                        <a:pt x="427" y="260"/>
                      </a:lnTo>
                      <a:lnTo>
                        <a:pt x="424" y="259"/>
                      </a:lnTo>
                      <a:lnTo>
                        <a:pt x="418" y="256"/>
                      </a:lnTo>
                      <a:lnTo>
                        <a:pt x="409" y="250"/>
                      </a:lnTo>
                      <a:lnTo>
                        <a:pt x="399" y="242"/>
                      </a:lnTo>
                      <a:lnTo>
                        <a:pt x="386" y="233"/>
                      </a:lnTo>
                      <a:lnTo>
                        <a:pt x="373" y="226"/>
                      </a:lnTo>
                      <a:lnTo>
                        <a:pt x="363" y="219"/>
                      </a:lnTo>
                      <a:lnTo>
                        <a:pt x="354" y="213"/>
                      </a:lnTo>
                      <a:lnTo>
                        <a:pt x="347" y="209"/>
                      </a:lnTo>
                      <a:lnTo>
                        <a:pt x="346" y="208"/>
                      </a:lnTo>
                      <a:lnTo>
                        <a:pt x="346" y="214"/>
                      </a:lnTo>
                      <a:lnTo>
                        <a:pt x="346" y="219"/>
                      </a:lnTo>
                      <a:lnTo>
                        <a:pt x="346" y="224"/>
                      </a:lnTo>
                      <a:lnTo>
                        <a:pt x="345" y="227"/>
                      </a:lnTo>
                      <a:lnTo>
                        <a:pt x="345" y="231"/>
                      </a:lnTo>
                      <a:lnTo>
                        <a:pt x="345" y="234"/>
                      </a:lnTo>
                      <a:lnTo>
                        <a:pt x="346" y="238"/>
                      </a:lnTo>
                      <a:lnTo>
                        <a:pt x="346" y="241"/>
                      </a:lnTo>
                      <a:lnTo>
                        <a:pt x="349" y="243"/>
                      </a:lnTo>
                      <a:lnTo>
                        <a:pt x="352" y="246"/>
                      </a:lnTo>
                      <a:lnTo>
                        <a:pt x="353" y="247"/>
                      </a:lnTo>
                      <a:lnTo>
                        <a:pt x="354" y="247"/>
                      </a:lnTo>
                      <a:lnTo>
                        <a:pt x="355" y="248"/>
                      </a:lnTo>
                      <a:lnTo>
                        <a:pt x="355" y="249"/>
                      </a:lnTo>
                      <a:lnTo>
                        <a:pt x="356" y="250"/>
                      </a:lnTo>
                      <a:lnTo>
                        <a:pt x="357" y="250"/>
                      </a:lnTo>
                      <a:lnTo>
                        <a:pt x="358" y="250"/>
                      </a:lnTo>
                      <a:lnTo>
                        <a:pt x="359" y="251"/>
                      </a:lnTo>
                      <a:lnTo>
                        <a:pt x="360" y="251"/>
                      </a:lnTo>
                      <a:lnTo>
                        <a:pt x="361" y="251"/>
                      </a:lnTo>
                      <a:lnTo>
                        <a:pt x="352" y="253"/>
                      </a:lnTo>
                    </a:path>
                  </a:pathLst>
                </a:custGeom>
                <a:solidFill>
                  <a:srgbClr val="CD2417"/>
                </a:solidFill>
                <a:ln w="9525" cap="rnd">
                  <a:noFill/>
                  <a:round/>
                  <a:headEnd/>
                  <a:tailEnd/>
                </a:ln>
              </p:spPr>
              <p:txBody>
                <a:bodyPr/>
                <a:lstStyle/>
                <a:p>
                  <a:endParaRPr lang="en-US"/>
                </a:p>
              </p:txBody>
            </p:sp>
            <p:sp>
              <p:nvSpPr>
                <p:cNvPr id="84921" name="Freeform 953"/>
                <p:cNvSpPr>
                  <a:spLocks noChangeAspect="1"/>
                </p:cNvSpPr>
                <p:nvPr/>
              </p:nvSpPr>
              <p:spPr bwMode="auto">
                <a:xfrm>
                  <a:off x="1705" y="1497"/>
                  <a:ext cx="420" cy="255"/>
                </a:xfrm>
                <a:custGeom>
                  <a:avLst/>
                  <a:gdLst>
                    <a:gd name="T0" fmla="*/ 347 w 420"/>
                    <a:gd name="T1" fmla="*/ 251 h 255"/>
                    <a:gd name="T2" fmla="*/ 345 w 420"/>
                    <a:gd name="T3" fmla="*/ 249 h 255"/>
                    <a:gd name="T4" fmla="*/ 338 w 420"/>
                    <a:gd name="T5" fmla="*/ 239 h 255"/>
                    <a:gd name="T6" fmla="*/ 333 w 420"/>
                    <a:gd name="T7" fmla="*/ 211 h 255"/>
                    <a:gd name="T8" fmla="*/ 328 w 420"/>
                    <a:gd name="T9" fmla="*/ 188 h 255"/>
                    <a:gd name="T10" fmla="*/ 314 w 420"/>
                    <a:gd name="T11" fmla="*/ 165 h 255"/>
                    <a:gd name="T12" fmla="*/ 296 w 420"/>
                    <a:gd name="T13" fmla="*/ 160 h 255"/>
                    <a:gd name="T14" fmla="*/ 265 w 420"/>
                    <a:gd name="T15" fmla="*/ 165 h 255"/>
                    <a:gd name="T16" fmla="*/ 240 w 420"/>
                    <a:gd name="T17" fmla="*/ 168 h 255"/>
                    <a:gd name="T18" fmla="*/ 217 w 420"/>
                    <a:gd name="T19" fmla="*/ 162 h 255"/>
                    <a:gd name="T20" fmla="*/ 201 w 420"/>
                    <a:gd name="T21" fmla="*/ 150 h 255"/>
                    <a:gd name="T22" fmla="*/ 196 w 420"/>
                    <a:gd name="T23" fmla="*/ 147 h 255"/>
                    <a:gd name="T24" fmla="*/ 187 w 420"/>
                    <a:gd name="T25" fmla="*/ 130 h 255"/>
                    <a:gd name="T26" fmla="*/ 183 w 420"/>
                    <a:gd name="T27" fmla="*/ 118 h 255"/>
                    <a:gd name="T28" fmla="*/ 178 w 420"/>
                    <a:gd name="T29" fmla="*/ 112 h 255"/>
                    <a:gd name="T30" fmla="*/ 169 w 420"/>
                    <a:gd name="T31" fmla="*/ 110 h 255"/>
                    <a:gd name="T32" fmla="*/ 159 w 420"/>
                    <a:gd name="T33" fmla="*/ 116 h 255"/>
                    <a:gd name="T34" fmla="*/ 146 w 420"/>
                    <a:gd name="T35" fmla="*/ 125 h 255"/>
                    <a:gd name="T36" fmla="*/ 117 w 420"/>
                    <a:gd name="T37" fmla="*/ 144 h 255"/>
                    <a:gd name="T38" fmla="*/ 98 w 420"/>
                    <a:gd name="T39" fmla="*/ 163 h 255"/>
                    <a:gd name="T40" fmla="*/ 110 w 420"/>
                    <a:gd name="T41" fmla="*/ 150 h 255"/>
                    <a:gd name="T42" fmla="*/ 133 w 420"/>
                    <a:gd name="T43" fmla="*/ 130 h 255"/>
                    <a:gd name="T44" fmla="*/ 151 w 420"/>
                    <a:gd name="T45" fmla="*/ 117 h 255"/>
                    <a:gd name="T46" fmla="*/ 164 w 420"/>
                    <a:gd name="T47" fmla="*/ 105 h 255"/>
                    <a:gd name="T48" fmla="*/ 165 w 420"/>
                    <a:gd name="T49" fmla="*/ 99 h 255"/>
                    <a:gd name="T50" fmla="*/ 163 w 420"/>
                    <a:gd name="T51" fmla="*/ 88 h 255"/>
                    <a:gd name="T52" fmla="*/ 155 w 420"/>
                    <a:gd name="T53" fmla="*/ 85 h 255"/>
                    <a:gd name="T54" fmla="*/ 145 w 420"/>
                    <a:gd name="T55" fmla="*/ 81 h 255"/>
                    <a:gd name="T56" fmla="*/ 136 w 420"/>
                    <a:gd name="T57" fmla="*/ 65 h 255"/>
                    <a:gd name="T58" fmla="*/ 47 w 420"/>
                    <a:gd name="T59" fmla="*/ 13 h 255"/>
                    <a:gd name="T60" fmla="*/ 0 w 420"/>
                    <a:gd name="T61" fmla="*/ 0 h 255"/>
                    <a:gd name="T62" fmla="*/ 121 w 420"/>
                    <a:gd name="T63" fmla="*/ 44 h 255"/>
                    <a:gd name="T64" fmla="*/ 148 w 420"/>
                    <a:gd name="T65" fmla="*/ 72 h 255"/>
                    <a:gd name="T66" fmla="*/ 159 w 420"/>
                    <a:gd name="T67" fmla="*/ 78 h 255"/>
                    <a:gd name="T68" fmla="*/ 167 w 420"/>
                    <a:gd name="T69" fmla="*/ 73 h 255"/>
                    <a:gd name="T70" fmla="*/ 169 w 420"/>
                    <a:gd name="T71" fmla="*/ 51 h 255"/>
                    <a:gd name="T72" fmla="*/ 182 w 420"/>
                    <a:gd name="T73" fmla="*/ 31 h 255"/>
                    <a:gd name="T74" fmla="*/ 179 w 420"/>
                    <a:gd name="T75" fmla="*/ 34 h 255"/>
                    <a:gd name="T76" fmla="*/ 173 w 420"/>
                    <a:gd name="T77" fmla="*/ 54 h 255"/>
                    <a:gd name="T78" fmla="*/ 172 w 420"/>
                    <a:gd name="T79" fmla="*/ 72 h 255"/>
                    <a:gd name="T80" fmla="*/ 173 w 420"/>
                    <a:gd name="T81" fmla="*/ 88 h 255"/>
                    <a:gd name="T82" fmla="*/ 181 w 420"/>
                    <a:gd name="T83" fmla="*/ 97 h 255"/>
                    <a:gd name="T84" fmla="*/ 187 w 420"/>
                    <a:gd name="T85" fmla="*/ 114 h 255"/>
                    <a:gd name="T86" fmla="*/ 189 w 420"/>
                    <a:gd name="T87" fmla="*/ 126 h 255"/>
                    <a:gd name="T88" fmla="*/ 213 w 420"/>
                    <a:gd name="T89" fmla="*/ 158 h 255"/>
                    <a:gd name="T90" fmla="*/ 237 w 420"/>
                    <a:gd name="T91" fmla="*/ 162 h 255"/>
                    <a:gd name="T92" fmla="*/ 254 w 420"/>
                    <a:gd name="T93" fmla="*/ 160 h 255"/>
                    <a:gd name="T94" fmla="*/ 286 w 420"/>
                    <a:gd name="T95" fmla="*/ 154 h 255"/>
                    <a:gd name="T96" fmla="*/ 306 w 420"/>
                    <a:gd name="T97" fmla="*/ 154 h 255"/>
                    <a:gd name="T98" fmla="*/ 325 w 420"/>
                    <a:gd name="T99" fmla="*/ 165 h 255"/>
                    <a:gd name="T100" fmla="*/ 338 w 420"/>
                    <a:gd name="T101" fmla="*/ 185 h 255"/>
                    <a:gd name="T102" fmla="*/ 390 w 420"/>
                    <a:gd name="T103" fmla="*/ 230 h 255"/>
                    <a:gd name="T104" fmla="*/ 419 w 420"/>
                    <a:gd name="T105" fmla="*/ 254 h 255"/>
                    <a:gd name="T106" fmla="*/ 379 w 420"/>
                    <a:gd name="T107" fmla="*/ 226 h 255"/>
                    <a:gd name="T108" fmla="*/ 339 w 420"/>
                    <a:gd name="T109" fmla="*/ 199 h 255"/>
                    <a:gd name="T110" fmla="*/ 341 w 420"/>
                    <a:gd name="T111" fmla="*/ 222 h 255"/>
                    <a:gd name="T112" fmla="*/ 348 w 420"/>
                    <a:gd name="T113" fmla="*/ 244 h 255"/>
                    <a:gd name="T114" fmla="*/ 355 w 420"/>
                    <a:gd name="T115" fmla="*/ 248 h 255"/>
                    <a:gd name="T116" fmla="*/ 359 w 420"/>
                    <a:gd name="T117" fmla="*/ 251 h 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0"/>
                    <a:gd name="T178" fmla="*/ 0 h 255"/>
                    <a:gd name="T179" fmla="*/ 420 w 420"/>
                    <a:gd name="T180" fmla="*/ 255 h 2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0" h="255">
                      <a:moveTo>
                        <a:pt x="352" y="254"/>
                      </a:moveTo>
                      <a:lnTo>
                        <a:pt x="350" y="254"/>
                      </a:lnTo>
                      <a:lnTo>
                        <a:pt x="349" y="253"/>
                      </a:lnTo>
                      <a:lnTo>
                        <a:pt x="348" y="252"/>
                      </a:lnTo>
                      <a:lnTo>
                        <a:pt x="347" y="251"/>
                      </a:lnTo>
                      <a:lnTo>
                        <a:pt x="347" y="250"/>
                      </a:lnTo>
                      <a:lnTo>
                        <a:pt x="346" y="250"/>
                      </a:lnTo>
                      <a:lnTo>
                        <a:pt x="345" y="250"/>
                      </a:lnTo>
                      <a:lnTo>
                        <a:pt x="345" y="249"/>
                      </a:lnTo>
                      <a:lnTo>
                        <a:pt x="344" y="249"/>
                      </a:lnTo>
                      <a:lnTo>
                        <a:pt x="341" y="246"/>
                      </a:lnTo>
                      <a:lnTo>
                        <a:pt x="339" y="243"/>
                      </a:lnTo>
                      <a:lnTo>
                        <a:pt x="338" y="239"/>
                      </a:lnTo>
                      <a:lnTo>
                        <a:pt x="337" y="234"/>
                      </a:lnTo>
                      <a:lnTo>
                        <a:pt x="336" y="228"/>
                      </a:lnTo>
                      <a:lnTo>
                        <a:pt x="335" y="223"/>
                      </a:lnTo>
                      <a:lnTo>
                        <a:pt x="334" y="217"/>
                      </a:lnTo>
                      <a:lnTo>
                        <a:pt x="333" y="211"/>
                      </a:lnTo>
                      <a:lnTo>
                        <a:pt x="332" y="205"/>
                      </a:lnTo>
                      <a:lnTo>
                        <a:pt x="331" y="199"/>
                      </a:lnTo>
                      <a:lnTo>
                        <a:pt x="330" y="193"/>
                      </a:lnTo>
                      <a:lnTo>
                        <a:pt x="328" y="188"/>
                      </a:lnTo>
                      <a:lnTo>
                        <a:pt x="326" y="182"/>
                      </a:lnTo>
                      <a:lnTo>
                        <a:pt x="324" y="178"/>
                      </a:lnTo>
                      <a:lnTo>
                        <a:pt x="321" y="173"/>
                      </a:lnTo>
                      <a:lnTo>
                        <a:pt x="318" y="169"/>
                      </a:lnTo>
                      <a:lnTo>
                        <a:pt x="314" y="165"/>
                      </a:lnTo>
                      <a:lnTo>
                        <a:pt x="311" y="163"/>
                      </a:lnTo>
                      <a:lnTo>
                        <a:pt x="307" y="162"/>
                      </a:lnTo>
                      <a:lnTo>
                        <a:pt x="302" y="161"/>
                      </a:lnTo>
                      <a:lnTo>
                        <a:pt x="296" y="160"/>
                      </a:lnTo>
                      <a:lnTo>
                        <a:pt x="289" y="161"/>
                      </a:lnTo>
                      <a:lnTo>
                        <a:pt x="283" y="162"/>
                      </a:lnTo>
                      <a:lnTo>
                        <a:pt x="276" y="163"/>
                      </a:lnTo>
                      <a:lnTo>
                        <a:pt x="271" y="164"/>
                      </a:lnTo>
                      <a:lnTo>
                        <a:pt x="265" y="165"/>
                      </a:lnTo>
                      <a:lnTo>
                        <a:pt x="259" y="167"/>
                      </a:lnTo>
                      <a:lnTo>
                        <a:pt x="253" y="168"/>
                      </a:lnTo>
                      <a:lnTo>
                        <a:pt x="247" y="168"/>
                      </a:lnTo>
                      <a:lnTo>
                        <a:pt x="240" y="168"/>
                      </a:lnTo>
                      <a:lnTo>
                        <a:pt x="236" y="168"/>
                      </a:lnTo>
                      <a:lnTo>
                        <a:pt x="231" y="167"/>
                      </a:lnTo>
                      <a:lnTo>
                        <a:pt x="226" y="165"/>
                      </a:lnTo>
                      <a:lnTo>
                        <a:pt x="222" y="164"/>
                      </a:lnTo>
                      <a:lnTo>
                        <a:pt x="217" y="162"/>
                      </a:lnTo>
                      <a:lnTo>
                        <a:pt x="213" y="160"/>
                      </a:lnTo>
                      <a:lnTo>
                        <a:pt x="209" y="158"/>
                      </a:lnTo>
                      <a:lnTo>
                        <a:pt x="205" y="155"/>
                      </a:lnTo>
                      <a:lnTo>
                        <a:pt x="203" y="153"/>
                      </a:lnTo>
                      <a:lnTo>
                        <a:pt x="201" y="150"/>
                      </a:lnTo>
                      <a:lnTo>
                        <a:pt x="200" y="149"/>
                      </a:lnTo>
                      <a:lnTo>
                        <a:pt x="199" y="148"/>
                      </a:lnTo>
                      <a:lnTo>
                        <a:pt x="197" y="148"/>
                      </a:lnTo>
                      <a:lnTo>
                        <a:pt x="196" y="147"/>
                      </a:lnTo>
                      <a:lnTo>
                        <a:pt x="194" y="145"/>
                      </a:lnTo>
                      <a:lnTo>
                        <a:pt x="192" y="144"/>
                      </a:lnTo>
                      <a:lnTo>
                        <a:pt x="190" y="141"/>
                      </a:lnTo>
                      <a:lnTo>
                        <a:pt x="188" y="136"/>
                      </a:lnTo>
                      <a:lnTo>
                        <a:pt x="187" y="130"/>
                      </a:lnTo>
                      <a:lnTo>
                        <a:pt x="185" y="122"/>
                      </a:lnTo>
                      <a:lnTo>
                        <a:pt x="185" y="121"/>
                      </a:lnTo>
                      <a:lnTo>
                        <a:pt x="184" y="119"/>
                      </a:lnTo>
                      <a:lnTo>
                        <a:pt x="183" y="118"/>
                      </a:lnTo>
                      <a:lnTo>
                        <a:pt x="182" y="117"/>
                      </a:lnTo>
                      <a:lnTo>
                        <a:pt x="182" y="116"/>
                      </a:lnTo>
                      <a:lnTo>
                        <a:pt x="180" y="115"/>
                      </a:lnTo>
                      <a:lnTo>
                        <a:pt x="179" y="114"/>
                      </a:lnTo>
                      <a:lnTo>
                        <a:pt x="178" y="112"/>
                      </a:lnTo>
                      <a:lnTo>
                        <a:pt x="177" y="111"/>
                      </a:lnTo>
                      <a:lnTo>
                        <a:pt x="175" y="110"/>
                      </a:lnTo>
                      <a:lnTo>
                        <a:pt x="172" y="110"/>
                      </a:lnTo>
                      <a:lnTo>
                        <a:pt x="169" y="110"/>
                      </a:lnTo>
                      <a:lnTo>
                        <a:pt x="168" y="110"/>
                      </a:lnTo>
                      <a:lnTo>
                        <a:pt x="165" y="111"/>
                      </a:lnTo>
                      <a:lnTo>
                        <a:pt x="162" y="113"/>
                      </a:lnTo>
                      <a:lnTo>
                        <a:pt x="160" y="114"/>
                      </a:lnTo>
                      <a:lnTo>
                        <a:pt x="159" y="116"/>
                      </a:lnTo>
                      <a:lnTo>
                        <a:pt x="156" y="117"/>
                      </a:lnTo>
                      <a:lnTo>
                        <a:pt x="153" y="119"/>
                      </a:lnTo>
                      <a:lnTo>
                        <a:pt x="151" y="121"/>
                      </a:lnTo>
                      <a:lnTo>
                        <a:pt x="146" y="125"/>
                      </a:lnTo>
                      <a:lnTo>
                        <a:pt x="140" y="128"/>
                      </a:lnTo>
                      <a:lnTo>
                        <a:pt x="134" y="133"/>
                      </a:lnTo>
                      <a:lnTo>
                        <a:pt x="128" y="136"/>
                      </a:lnTo>
                      <a:lnTo>
                        <a:pt x="123" y="139"/>
                      </a:lnTo>
                      <a:lnTo>
                        <a:pt x="117" y="144"/>
                      </a:lnTo>
                      <a:lnTo>
                        <a:pt x="112" y="148"/>
                      </a:lnTo>
                      <a:lnTo>
                        <a:pt x="107" y="153"/>
                      </a:lnTo>
                      <a:lnTo>
                        <a:pt x="102" y="157"/>
                      </a:lnTo>
                      <a:lnTo>
                        <a:pt x="98" y="163"/>
                      </a:lnTo>
                      <a:lnTo>
                        <a:pt x="99" y="162"/>
                      </a:lnTo>
                      <a:lnTo>
                        <a:pt x="100" y="160"/>
                      </a:lnTo>
                      <a:lnTo>
                        <a:pt x="103" y="157"/>
                      </a:lnTo>
                      <a:lnTo>
                        <a:pt x="106" y="154"/>
                      </a:lnTo>
                      <a:lnTo>
                        <a:pt x="110" y="150"/>
                      </a:lnTo>
                      <a:lnTo>
                        <a:pt x="114" y="145"/>
                      </a:lnTo>
                      <a:lnTo>
                        <a:pt x="119" y="142"/>
                      </a:lnTo>
                      <a:lnTo>
                        <a:pt x="124" y="136"/>
                      </a:lnTo>
                      <a:lnTo>
                        <a:pt x="128" y="134"/>
                      </a:lnTo>
                      <a:lnTo>
                        <a:pt x="133" y="130"/>
                      </a:lnTo>
                      <a:lnTo>
                        <a:pt x="139" y="127"/>
                      </a:lnTo>
                      <a:lnTo>
                        <a:pt x="142" y="125"/>
                      </a:lnTo>
                      <a:lnTo>
                        <a:pt x="148" y="121"/>
                      </a:lnTo>
                      <a:lnTo>
                        <a:pt x="151" y="117"/>
                      </a:lnTo>
                      <a:lnTo>
                        <a:pt x="155" y="114"/>
                      </a:lnTo>
                      <a:lnTo>
                        <a:pt x="158" y="111"/>
                      </a:lnTo>
                      <a:lnTo>
                        <a:pt x="160" y="108"/>
                      </a:lnTo>
                      <a:lnTo>
                        <a:pt x="162" y="107"/>
                      </a:lnTo>
                      <a:lnTo>
                        <a:pt x="164" y="105"/>
                      </a:lnTo>
                      <a:lnTo>
                        <a:pt x="165" y="103"/>
                      </a:lnTo>
                      <a:lnTo>
                        <a:pt x="165" y="101"/>
                      </a:lnTo>
                      <a:lnTo>
                        <a:pt x="165" y="99"/>
                      </a:lnTo>
                      <a:lnTo>
                        <a:pt x="166" y="97"/>
                      </a:lnTo>
                      <a:lnTo>
                        <a:pt x="165" y="94"/>
                      </a:lnTo>
                      <a:lnTo>
                        <a:pt x="165" y="92"/>
                      </a:lnTo>
                      <a:lnTo>
                        <a:pt x="165" y="90"/>
                      </a:lnTo>
                      <a:lnTo>
                        <a:pt x="163" y="88"/>
                      </a:lnTo>
                      <a:lnTo>
                        <a:pt x="162" y="87"/>
                      </a:lnTo>
                      <a:lnTo>
                        <a:pt x="160" y="86"/>
                      </a:lnTo>
                      <a:lnTo>
                        <a:pt x="157" y="85"/>
                      </a:lnTo>
                      <a:lnTo>
                        <a:pt x="155" y="85"/>
                      </a:lnTo>
                      <a:lnTo>
                        <a:pt x="152" y="84"/>
                      </a:lnTo>
                      <a:lnTo>
                        <a:pt x="151" y="82"/>
                      </a:lnTo>
                      <a:lnTo>
                        <a:pt x="148" y="82"/>
                      </a:lnTo>
                      <a:lnTo>
                        <a:pt x="146" y="82"/>
                      </a:lnTo>
                      <a:lnTo>
                        <a:pt x="145" y="81"/>
                      </a:lnTo>
                      <a:lnTo>
                        <a:pt x="143" y="81"/>
                      </a:lnTo>
                      <a:lnTo>
                        <a:pt x="142" y="81"/>
                      </a:lnTo>
                      <a:lnTo>
                        <a:pt x="136" y="65"/>
                      </a:lnTo>
                      <a:lnTo>
                        <a:pt x="124" y="51"/>
                      </a:lnTo>
                      <a:lnTo>
                        <a:pt x="107" y="39"/>
                      </a:lnTo>
                      <a:lnTo>
                        <a:pt x="88" y="28"/>
                      </a:lnTo>
                      <a:lnTo>
                        <a:pt x="67" y="19"/>
                      </a:lnTo>
                      <a:lnTo>
                        <a:pt x="47" y="13"/>
                      </a:lnTo>
                      <a:lnTo>
                        <a:pt x="28" y="8"/>
                      </a:lnTo>
                      <a:lnTo>
                        <a:pt x="14" y="3"/>
                      </a:lnTo>
                      <a:lnTo>
                        <a:pt x="3" y="1"/>
                      </a:lnTo>
                      <a:lnTo>
                        <a:pt x="0" y="0"/>
                      </a:lnTo>
                      <a:lnTo>
                        <a:pt x="35" y="9"/>
                      </a:lnTo>
                      <a:lnTo>
                        <a:pt x="65" y="18"/>
                      </a:lnTo>
                      <a:lnTo>
                        <a:pt x="89" y="27"/>
                      </a:lnTo>
                      <a:lnTo>
                        <a:pt x="106" y="36"/>
                      </a:lnTo>
                      <a:lnTo>
                        <a:pt x="121" y="44"/>
                      </a:lnTo>
                      <a:lnTo>
                        <a:pt x="131" y="51"/>
                      </a:lnTo>
                      <a:lnTo>
                        <a:pt x="138" y="58"/>
                      </a:lnTo>
                      <a:lnTo>
                        <a:pt x="142" y="64"/>
                      </a:lnTo>
                      <a:lnTo>
                        <a:pt x="146" y="68"/>
                      </a:lnTo>
                      <a:lnTo>
                        <a:pt x="148" y="72"/>
                      </a:lnTo>
                      <a:lnTo>
                        <a:pt x="151" y="73"/>
                      </a:lnTo>
                      <a:lnTo>
                        <a:pt x="153" y="76"/>
                      </a:lnTo>
                      <a:lnTo>
                        <a:pt x="156" y="77"/>
                      </a:lnTo>
                      <a:lnTo>
                        <a:pt x="159" y="78"/>
                      </a:lnTo>
                      <a:lnTo>
                        <a:pt x="160" y="79"/>
                      </a:lnTo>
                      <a:lnTo>
                        <a:pt x="162" y="78"/>
                      </a:lnTo>
                      <a:lnTo>
                        <a:pt x="165" y="77"/>
                      </a:lnTo>
                      <a:lnTo>
                        <a:pt x="166" y="76"/>
                      </a:lnTo>
                      <a:lnTo>
                        <a:pt x="167" y="73"/>
                      </a:lnTo>
                      <a:lnTo>
                        <a:pt x="167" y="70"/>
                      </a:lnTo>
                      <a:lnTo>
                        <a:pt x="167" y="63"/>
                      </a:lnTo>
                      <a:lnTo>
                        <a:pt x="168" y="57"/>
                      </a:lnTo>
                      <a:lnTo>
                        <a:pt x="169" y="51"/>
                      </a:lnTo>
                      <a:lnTo>
                        <a:pt x="172" y="45"/>
                      </a:lnTo>
                      <a:lnTo>
                        <a:pt x="174" y="41"/>
                      </a:lnTo>
                      <a:lnTo>
                        <a:pt x="178" y="36"/>
                      </a:lnTo>
                      <a:lnTo>
                        <a:pt x="179" y="34"/>
                      </a:lnTo>
                      <a:lnTo>
                        <a:pt x="182" y="31"/>
                      </a:lnTo>
                      <a:lnTo>
                        <a:pt x="184" y="29"/>
                      </a:lnTo>
                      <a:lnTo>
                        <a:pt x="184" y="28"/>
                      </a:lnTo>
                      <a:lnTo>
                        <a:pt x="182" y="31"/>
                      </a:lnTo>
                      <a:lnTo>
                        <a:pt x="179" y="34"/>
                      </a:lnTo>
                      <a:lnTo>
                        <a:pt x="178" y="37"/>
                      </a:lnTo>
                      <a:lnTo>
                        <a:pt x="177" y="42"/>
                      </a:lnTo>
                      <a:lnTo>
                        <a:pt x="176" y="45"/>
                      </a:lnTo>
                      <a:lnTo>
                        <a:pt x="174" y="49"/>
                      </a:lnTo>
                      <a:lnTo>
                        <a:pt x="173" y="54"/>
                      </a:lnTo>
                      <a:lnTo>
                        <a:pt x="173" y="58"/>
                      </a:lnTo>
                      <a:lnTo>
                        <a:pt x="172" y="63"/>
                      </a:lnTo>
                      <a:lnTo>
                        <a:pt x="172" y="68"/>
                      </a:lnTo>
                      <a:lnTo>
                        <a:pt x="172" y="72"/>
                      </a:lnTo>
                      <a:lnTo>
                        <a:pt x="172" y="76"/>
                      </a:lnTo>
                      <a:lnTo>
                        <a:pt x="172" y="80"/>
                      </a:lnTo>
                      <a:lnTo>
                        <a:pt x="172" y="82"/>
                      </a:lnTo>
                      <a:lnTo>
                        <a:pt x="173" y="85"/>
                      </a:lnTo>
                      <a:lnTo>
                        <a:pt x="173" y="88"/>
                      </a:lnTo>
                      <a:lnTo>
                        <a:pt x="175" y="90"/>
                      </a:lnTo>
                      <a:lnTo>
                        <a:pt x="177" y="92"/>
                      </a:lnTo>
                      <a:lnTo>
                        <a:pt x="178" y="94"/>
                      </a:lnTo>
                      <a:lnTo>
                        <a:pt x="181" y="97"/>
                      </a:lnTo>
                      <a:lnTo>
                        <a:pt x="182" y="98"/>
                      </a:lnTo>
                      <a:lnTo>
                        <a:pt x="182" y="100"/>
                      </a:lnTo>
                      <a:lnTo>
                        <a:pt x="184" y="105"/>
                      </a:lnTo>
                      <a:lnTo>
                        <a:pt x="185" y="108"/>
                      </a:lnTo>
                      <a:lnTo>
                        <a:pt x="187" y="114"/>
                      </a:lnTo>
                      <a:lnTo>
                        <a:pt x="188" y="118"/>
                      </a:lnTo>
                      <a:lnTo>
                        <a:pt x="189" y="122"/>
                      </a:lnTo>
                      <a:lnTo>
                        <a:pt x="190" y="125"/>
                      </a:lnTo>
                      <a:lnTo>
                        <a:pt x="190" y="127"/>
                      </a:lnTo>
                      <a:lnTo>
                        <a:pt x="189" y="126"/>
                      </a:lnTo>
                      <a:lnTo>
                        <a:pt x="196" y="137"/>
                      </a:lnTo>
                      <a:lnTo>
                        <a:pt x="202" y="146"/>
                      </a:lnTo>
                      <a:lnTo>
                        <a:pt x="208" y="154"/>
                      </a:lnTo>
                      <a:lnTo>
                        <a:pt x="213" y="158"/>
                      </a:lnTo>
                      <a:lnTo>
                        <a:pt x="219" y="161"/>
                      </a:lnTo>
                      <a:lnTo>
                        <a:pt x="224" y="162"/>
                      </a:lnTo>
                      <a:lnTo>
                        <a:pt x="229" y="163"/>
                      </a:lnTo>
                      <a:lnTo>
                        <a:pt x="233" y="163"/>
                      </a:lnTo>
                      <a:lnTo>
                        <a:pt x="237" y="162"/>
                      </a:lnTo>
                      <a:lnTo>
                        <a:pt x="240" y="162"/>
                      </a:lnTo>
                      <a:lnTo>
                        <a:pt x="244" y="162"/>
                      </a:lnTo>
                      <a:lnTo>
                        <a:pt x="249" y="161"/>
                      </a:lnTo>
                      <a:lnTo>
                        <a:pt x="254" y="160"/>
                      </a:lnTo>
                      <a:lnTo>
                        <a:pt x="260" y="159"/>
                      </a:lnTo>
                      <a:lnTo>
                        <a:pt x="267" y="157"/>
                      </a:lnTo>
                      <a:lnTo>
                        <a:pt x="273" y="156"/>
                      </a:lnTo>
                      <a:lnTo>
                        <a:pt x="280" y="155"/>
                      </a:lnTo>
                      <a:lnTo>
                        <a:pt x="286" y="154"/>
                      </a:lnTo>
                      <a:lnTo>
                        <a:pt x="292" y="154"/>
                      </a:lnTo>
                      <a:lnTo>
                        <a:pt x="297" y="154"/>
                      </a:lnTo>
                      <a:lnTo>
                        <a:pt x="302" y="154"/>
                      </a:lnTo>
                      <a:lnTo>
                        <a:pt x="306" y="154"/>
                      </a:lnTo>
                      <a:lnTo>
                        <a:pt x="310" y="155"/>
                      </a:lnTo>
                      <a:lnTo>
                        <a:pt x="314" y="156"/>
                      </a:lnTo>
                      <a:lnTo>
                        <a:pt x="318" y="159"/>
                      </a:lnTo>
                      <a:lnTo>
                        <a:pt x="321" y="162"/>
                      </a:lnTo>
                      <a:lnTo>
                        <a:pt x="325" y="165"/>
                      </a:lnTo>
                      <a:lnTo>
                        <a:pt x="328" y="169"/>
                      </a:lnTo>
                      <a:lnTo>
                        <a:pt x="330" y="173"/>
                      </a:lnTo>
                      <a:lnTo>
                        <a:pt x="333" y="179"/>
                      </a:lnTo>
                      <a:lnTo>
                        <a:pt x="338" y="185"/>
                      </a:lnTo>
                      <a:lnTo>
                        <a:pt x="345" y="192"/>
                      </a:lnTo>
                      <a:lnTo>
                        <a:pt x="355" y="201"/>
                      </a:lnTo>
                      <a:lnTo>
                        <a:pt x="366" y="210"/>
                      </a:lnTo>
                      <a:lnTo>
                        <a:pt x="378" y="221"/>
                      </a:lnTo>
                      <a:lnTo>
                        <a:pt x="390" y="230"/>
                      </a:lnTo>
                      <a:lnTo>
                        <a:pt x="401" y="239"/>
                      </a:lnTo>
                      <a:lnTo>
                        <a:pt x="410" y="245"/>
                      </a:lnTo>
                      <a:lnTo>
                        <a:pt x="416" y="251"/>
                      </a:lnTo>
                      <a:lnTo>
                        <a:pt x="419" y="254"/>
                      </a:lnTo>
                      <a:lnTo>
                        <a:pt x="416" y="253"/>
                      </a:lnTo>
                      <a:lnTo>
                        <a:pt x="410" y="248"/>
                      </a:lnTo>
                      <a:lnTo>
                        <a:pt x="401" y="242"/>
                      </a:lnTo>
                      <a:lnTo>
                        <a:pt x="391" y="235"/>
                      </a:lnTo>
                      <a:lnTo>
                        <a:pt x="379" y="226"/>
                      </a:lnTo>
                      <a:lnTo>
                        <a:pt x="367" y="217"/>
                      </a:lnTo>
                      <a:lnTo>
                        <a:pt x="356" y="210"/>
                      </a:lnTo>
                      <a:lnTo>
                        <a:pt x="347" y="204"/>
                      </a:lnTo>
                      <a:lnTo>
                        <a:pt x="341" y="199"/>
                      </a:lnTo>
                      <a:lnTo>
                        <a:pt x="339" y="199"/>
                      </a:lnTo>
                      <a:lnTo>
                        <a:pt x="340" y="205"/>
                      </a:lnTo>
                      <a:lnTo>
                        <a:pt x="340" y="210"/>
                      </a:lnTo>
                      <a:lnTo>
                        <a:pt x="341" y="216"/>
                      </a:lnTo>
                      <a:lnTo>
                        <a:pt x="341" y="222"/>
                      </a:lnTo>
                      <a:lnTo>
                        <a:pt x="341" y="226"/>
                      </a:lnTo>
                      <a:lnTo>
                        <a:pt x="343" y="231"/>
                      </a:lnTo>
                      <a:lnTo>
                        <a:pt x="344" y="236"/>
                      </a:lnTo>
                      <a:lnTo>
                        <a:pt x="346" y="240"/>
                      </a:lnTo>
                      <a:lnTo>
                        <a:pt x="348" y="244"/>
                      </a:lnTo>
                      <a:lnTo>
                        <a:pt x="352" y="246"/>
                      </a:lnTo>
                      <a:lnTo>
                        <a:pt x="353" y="247"/>
                      </a:lnTo>
                      <a:lnTo>
                        <a:pt x="354" y="247"/>
                      </a:lnTo>
                      <a:lnTo>
                        <a:pt x="355" y="248"/>
                      </a:lnTo>
                      <a:lnTo>
                        <a:pt x="356" y="249"/>
                      </a:lnTo>
                      <a:lnTo>
                        <a:pt x="356" y="250"/>
                      </a:lnTo>
                      <a:lnTo>
                        <a:pt x="357" y="250"/>
                      </a:lnTo>
                      <a:lnTo>
                        <a:pt x="358" y="250"/>
                      </a:lnTo>
                      <a:lnTo>
                        <a:pt x="359" y="251"/>
                      </a:lnTo>
                      <a:lnTo>
                        <a:pt x="360" y="252"/>
                      </a:lnTo>
                      <a:lnTo>
                        <a:pt x="361" y="252"/>
                      </a:lnTo>
                      <a:lnTo>
                        <a:pt x="352" y="254"/>
                      </a:lnTo>
                    </a:path>
                  </a:pathLst>
                </a:custGeom>
                <a:solidFill>
                  <a:srgbClr val="B20F21"/>
                </a:solidFill>
                <a:ln w="9525" cap="rnd">
                  <a:noFill/>
                  <a:round/>
                  <a:headEnd/>
                  <a:tailEnd/>
                </a:ln>
              </p:spPr>
              <p:txBody>
                <a:bodyPr/>
                <a:lstStyle/>
                <a:p>
                  <a:endParaRPr lang="en-US"/>
                </a:p>
              </p:txBody>
            </p:sp>
            <p:sp>
              <p:nvSpPr>
                <p:cNvPr id="84922" name="Freeform 954"/>
                <p:cNvSpPr>
                  <a:spLocks noChangeAspect="1"/>
                </p:cNvSpPr>
                <p:nvPr/>
              </p:nvSpPr>
              <p:spPr bwMode="auto">
                <a:xfrm>
                  <a:off x="1104" y="1728"/>
                  <a:ext cx="1439" cy="1354"/>
                </a:xfrm>
                <a:custGeom>
                  <a:avLst/>
                  <a:gdLst>
                    <a:gd name="T0" fmla="*/ 535 w 1439"/>
                    <a:gd name="T1" fmla="*/ 1005 h 1354"/>
                    <a:gd name="T2" fmla="*/ 491 w 1439"/>
                    <a:gd name="T3" fmla="*/ 951 h 1354"/>
                    <a:gd name="T4" fmla="*/ 400 w 1439"/>
                    <a:gd name="T5" fmla="*/ 908 h 1354"/>
                    <a:gd name="T6" fmla="*/ 431 w 1439"/>
                    <a:gd name="T7" fmla="*/ 978 h 1354"/>
                    <a:gd name="T8" fmla="*/ 422 w 1439"/>
                    <a:gd name="T9" fmla="*/ 1118 h 1354"/>
                    <a:gd name="T10" fmla="*/ 386 w 1439"/>
                    <a:gd name="T11" fmla="*/ 1152 h 1354"/>
                    <a:gd name="T12" fmla="*/ 382 w 1439"/>
                    <a:gd name="T13" fmla="*/ 1252 h 1354"/>
                    <a:gd name="T14" fmla="*/ 291 w 1439"/>
                    <a:gd name="T15" fmla="*/ 1341 h 1354"/>
                    <a:gd name="T16" fmla="*/ 226 w 1439"/>
                    <a:gd name="T17" fmla="*/ 1351 h 1354"/>
                    <a:gd name="T18" fmla="*/ 25 w 1439"/>
                    <a:gd name="T19" fmla="*/ 1206 h 1354"/>
                    <a:gd name="T20" fmla="*/ 8 w 1439"/>
                    <a:gd name="T21" fmla="*/ 1048 h 1354"/>
                    <a:gd name="T22" fmla="*/ 34 w 1439"/>
                    <a:gd name="T23" fmla="*/ 974 h 1354"/>
                    <a:gd name="T24" fmla="*/ 11 w 1439"/>
                    <a:gd name="T25" fmla="*/ 928 h 1354"/>
                    <a:gd name="T26" fmla="*/ 8 w 1439"/>
                    <a:gd name="T27" fmla="*/ 796 h 1354"/>
                    <a:gd name="T28" fmla="*/ 35 w 1439"/>
                    <a:gd name="T29" fmla="*/ 665 h 1354"/>
                    <a:gd name="T30" fmla="*/ 56 w 1439"/>
                    <a:gd name="T31" fmla="*/ 609 h 1354"/>
                    <a:gd name="T32" fmla="*/ 80 w 1439"/>
                    <a:gd name="T33" fmla="*/ 457 h 1354"/>
                    <a:gd name="T34" fmla="*/ 137 w 1439"/>
                    <a:gd name="T35" fmla="*/ 378 h 1354"/>
                    <a:gd name="T36" fmla="*/ 137 w 1439"/>
                    <a:gd name="T37" fmla="*/ 306 h 1354"/>
                    <a:gd name="T38" fmla="*/ 208 w 1439"/>
                    <a:gd name="T39" fmla="*/ 229 h 1354"/>
                    <a:gd name="T40" fmla="*/ 256 w 1439"/>
                    <a:gd name="T41" fmla="*/ 125 h 1354"/>
                    <a:gd name="T42" fmla="*/ 342 w 1439"/>
                    <a:gd name="T43" fmla="*/ 82 h 1354"/>
                    <a:gd name="T44" fmla="*/ 416 w 1439"/>
                    <a:gd name="T45" fmla="*/ 23 h 1354"/>
                    <a:gd name="T46" fmla="*/ 570 w 1439"/>
                    <a:gd name="T47" fmla="*/ 17 h 1354"/>
                    <a:gd name="T48" fmla="*/ 607 w 1439"/>
                    <a:gd name="T49" fmla="*/ 9 h 1354"/>
                    <a:gd name="T50" fmla="*/ 692 w 1439"/>
                    <a:gd name="T51" fmla="*/ 13 h 1354"/>
                    <a:gd name="T52" fmla="*/ 808 w 1439"/>
                    <a:gd name="T53" fmla="*/ 28 h 1354"/>
                    <a:gd name="T54" fmla="*/ 902 w 1439"/>
                    <a:gd name="T55" fmla="*/ 8 h 1354"/>
                    <a:gd name="T56" fmla="*/ 937 w 1439"/>
                    <a:gd name="T57" fmla="*/ 24 h 1354"/>
                    <a:gd name="T58" fmla="*/ 1006 w 1439"/>
                    <a:gd name="T59" fmla="*/ 17 h 1354"/>
                    <a:gd name="T60" fmla="*/ 1095 w 1439"/>
                    <a:gd name="T61" fmla="*/ 68 h 1354"/>
                    <a:gd name="T62" fmla="*/ 1168 w 1439"/>
                    <a:gd name="T63" fmla="*/ 50 h 1354"/>
                    <a:gd name="T64" fmla="*/ 1267 w 1439"/>
                    <a:gd name="T65" fmla="*/ 116 h 1354"/>
                    <a:gd name="T66" fmla="*/ 1331 w 1439"/>
                    <a:gd name="T67" fmla="*/ 130 h 1354"/>
                    <a:gd name="T68" fmla="*/ 1380 w 1439"/>
                    <a:gd name="T69" fmla="*/ 180 h 1354"/>
                    <a:gd name="T70" fmla="*/ 1384 w 1439"/>
                    <a:gd name="T71" fmla="*/ 271 h 1354"/>
                    <a:gd name="T72" fmla="*/ 1393 w 1439"/>
                    <a:gd name="T73" fmla="*/ 333 h 1354"/>
                    <a:gd name="T74" fmla="*/ 1434 w 1439"/>
                    <a:gd name="T75" fmla="*/ 446 h 1354"/>
                    <a:gd name="T76" fmla="*/ 1420 w 1439"/>
                    <a:gd name="T77" fmla="*/ 514 h 1354"/>
                    <a:gd name="T78" fmla="*/ 1437 w 1439"/>
                    <a:gd name="T79" fmla="*/ 603 h 1354"/>
                    <a:gd name="T80" fmla="*/ 1432 w 1439"/>
                    <a:gd name="T81" fmla="*/ 735 h 1354"/>
                    <a:gd name="T82" fmla="*/ 1429 w 1439"/>
                    <a:gd name="T83" fmla="*/ 811 h 1354"/>
                    <a:gd name="T84" fmla="*/ 1378 w 1439"/>
                    <a:gd name="T85" fmla="*/ 911 h 1354"/>
                    <a:gd name="T86" fmla="*/ 1391 w 1439"/>
                    <a:gd name="T87" fmla="*/ 969 h 1354"/>
                    <a:gd name="T88" fmla="*/ 1358 w 1439"/>
                    <a:gd name="T89" fmla="*/ 1049 h 1354"/>
                    <a:gd name="T90" fmla="*/ 1348 w 1439"/>
                    <a:gd name="T91" fmla="*/ 1086 h 1354"/>
                    <a:gd name="T92" fmla="*/ 1289 w 1439"/>
                    <a:gd name="T93" fmla="*/ 1184 h 1354"/>
                    <a:gd name="T94" fmla="*/ 1065 w 1439"/>
                    <a:gd name="T95" fmla="*/ 1217 h 1354"/>
                    <a:gd name="T96" fmla="*/ 1040 w 1439"/>
                    <a:gd name="T97" fmla="*/ 1116 h 1354"/>
                    <a:gd name="T98" fmla="*/ 983 w 1439"/>
                    <a:gd name="T99" fmla="*/ 1099 h 1354"/>
                    <a:gd name="T100" fmla="*/ 972 w 1439"/>
                    <a:gd name="T101" fmla="*/ 1059 h 1354"/>
                    <a:gd name="T102" fmla="*/ 943 w 1439"/>
                    <a:gd name="T103" fmla="*/ 1055 h 1354"/>
                    <a:gd name="T104" fmla="*/ 904 w 1439"/>
                    <a:gd name="T105" fmla="*/ 1013 h 1354"/>
                    <a:gd name="T106" fmla="*/ 933 w 1439"/>
                    <a:gd name="T107" fmla="*/ 902 h 1354"/>
                    <a:gd name="T108" fmla="*/ 875 w 1439"/>
                    <a:gd name="T109" fmla="*/ 911 h 1354"/>
                    <a:gd name="T110" fmla="*/ 801 w 1439"/>
                    <a:gd name="T111" fmla="*/ 985 h 1354"/>
                    <a:gd name="T112" fmla="*/ 762 w 1439"/>
                    <a:gd name="T113" fmla="*/ 1043 h 1354"/>
                    <a:gd name="T114" fmla="*/ 642 w 1439"/>
                    <a:gd name="T115" fmla="*/ 1082 h 13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9"/>
                    <a:gd name="T175" fmla="*/ 0 h 1354"/>
                    <a:gd name="T176" fmla="*/ 1439 w 1439"/>
                    <a:gd name="T177" fmla="*/ 1354 h 13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9" h="1354">
                      <a:moveTo>
                        <a:pt x="597" y="1039"/>
                      </a:moveTo>
                      <a:lnTo>
                        <a:pt x="587" y="1033"/>
                      </a:lnTo>
                      <a:lnTo>
                        <a:pt x="578" y="1028"/>
                      </a:lnTo>
                      <a:lnTo>
                        <a:pt x="569" y="1022"/>
                      </a:lnTo>
                      <a:lnTo>
                        <a:pt x="561" y="1018"/>
                      </a:lnTo>
                      <a:lnTo>
                        <a:pt x="553" y="1013"/>
                      </a:lnTo>
                      <a:lnTo>
                        <a:pt x="547" y="1010"/>
                      </a:lnTo>
                      <a:lnTo>
                        <a:pt x="541" y="1008"/>
                      </a:lnTo>
                      <a:lnTo>
                        <a:pt x="538" y="1005"/>
                      </a:lnTo>
                      <a:lnTo>
                        <a:pt x="535" y="1005"/>
                      </a:lnTo>
                      <a:lnTo>
                        <a:pt x="534" y="1004"/>
                      </a:lnTo>
                      <a:lnTo>
                        <a:pt x="533" y="1002"/>
                      </a:lnTo>
                      <a:lnTo>
                        <a:pt x="530" y="999"/>
                      </a:lnTo>
                      <a:lnTo>
                        <a:pt x="526" y="992"/>
                      </a:lnTo>
                      <a:lnTo>
                        <a:pt x="521" y="985"/>
                      </a:lnTo>
                      <a:lnTo>
                        <a:pt x="513" y="976"/>
                      </a:lnTo>
                      <a:lnTo>
                        <a:pt x="506" y="968"/>
                      </a:lnTo>
                      <a:lnTo>
                        <a:pt x="499" y="959"/>
                      </a:lnTo>
                      <a:lnTo>
                        <a:pt x="491" y="951"/>
                      </a:lnTo>
                      <a:lnTo>
                        <a:pt x="483" y="944"/>
                      </a:lnTo>
                      <a:lnTo>
                        <a:pt x="476" y="939"/>
                      </a:lnTo>
                      <a:lnTo>
                        <a:pt x="463" y="930"/>
                      </a:lnTo>
                      <a:lnTo>
                        <a:pt x="450" y="924"/>
                      </a:lnTo>
                      <a:lnTo>
                        <a:pt x="439" y="919"/>
                      </a:lnTo>
                      <a:lnTo>
                        <a:pt x="428" y="914"/>
                      </a:lnTo>
                      <a:lnTo>
                        <a:pt x="417" y="911"/>
                      </a:lnTo>
                      <a:lnTo>
                        <a:pt x="408" y="909"/>
                      </a:lnTo>
                      <a:lnTo>
                        <a:pt x="400" y="908"/>
                      </a:lnTo>
                      <a:lnTo>
                        <a:pt x="394" y="909"/>
                      </a:lnTo>
                      <a:lnTo>
                        <a:pt x="387" y="911"/>
                      </a:lnTo>
                      <a:lnTo>
                        <a:pt x="384" y="913"/>
                      </a:lnTo>
                      <a:lnTo>
                        <a:pt x="379" y="921"/>
                      </a:lnTo>
                      <a:lnTo>
                        <a:pt x="382" y="930"/>
                      </a:lnTo>
                      <a:lnTo>
                        <a:pt x="391" y="940"/>
                      </a:lnTo>
                      <a:lnTo>
                        <a:pt x="402" y="951"/>
                      </a:lnTo>
                      <a:lnTo>
                        <a:pt x="416" y="964"/>
                      </a:lnTo>
                      <a:lnTo>
                        <a:pt x="431" y="978"/>
                      </a:lnTo>
                      <a:lnTo>
                        <a:pt x="444" y="994"/>
                      </a:lnTo>
                      <a:lnTo>
                        <a:pt x="456" y="1013"/>
                      </a:lnTo>
                      <a:lnTo>
                        <a:pt x="464" y="1035"/>
                      </a:lnTo>
                      <a:lnTo>
                        <a:pt x="467" y="1059"/>
                      </a:lnTo>
                      <a:lnTo>
                        <a:pt x="464" y="1074"/>
                      </a:lnTo>
                      <a:lnTo>
                        <a:pt x="457" y="1088"/>
                      </a:lnTo>
                      <a:lnTo>
                        <a:pt x="448" y="1100"/>
                      </a:lnTo>
                      <a:lnTo>
                        <a:pt x="435" y="1110"/>
                      </a:lnTo>
                      <a:lnTo>
                        <a:pt x="422" y="1118"/>
                      </a:lnTo>
                      <a:lnTo>
                        <a:pt x="409" y="1125"/>
                      </a:lnTo>
                      <a:lnTo>
                        <a:pt x="397" y="1130"/>
                      </a:lnTo>
                      <a:lnTo>
                        <a:pt x="387" y="1133"/>
                      </a:lnTo>
                      <a:lnTo>
                        <a:pt x="381" y="1136"/>
                      </a:lnTo>
                      <a:lnTo>
                        <a:pt x="379" y="1136"/>
                      </a:lnTo>
                      <a:lnTo>
                        <a:pt x="381" y="1140"/>
                      </a:lnTo>
                      <a:lnTo>
                        <a:pt x="383" y="1145"/>
                      </a:lnTo>
                      <a:lnTo>
                        <a:pt x="386" y="1152"/>
                      </a:lnTo>
                      <a:lnTo>
                        <a:pt x="388" y="1160"/>
                      </a:lnTo>
                      <a:lnTo>
                        <a:pt x="391" y="1169"/>
                      </a:lnTo>
                      <a:lnTo>
                        <a:pt x="394" y="1179"/>
                      </a:lnTo>
                      <a:lnTo>
                        <a:pt x="395" y="1190"/>
                      </a:lnTo>
                      <a:lnTo>
                        <a:pt x="396" y="1200"/>
                      </a:lnTo>
                      <a:lnTo>
                        <a:pt x="396" y="1210"/>
                      </a:lnTo>
                      <a:lnTo>
                        <a:pt x="394" y="1223"/>
                      </a:lnTo>
                      <a:lnTo>
                        <a:pt x="388" y="1236"/>
                      </a:lnTo>
                      <a:lnTo>
                        <a:pt x="382" y="1252"/>
                      </a:lnTo>
                      <a:lnTo>
                        <a:pt x="373" y="1267"/>
                      </a:lnTo>
                      <a:lnTo>
                        <a:pt x="362" y="1282"/>
                      </a:lnTo>
                      <a:lnTo>
                        <a:pt x="350" y="1298"/>
                      </a:lnTo>
                      <a:lnTo>
                        <a:pt x="339" y="1310"/>
                      </a:lnTo>
                      <a:lnTo>
                        <a:pt x="325" y="1322"/>
                      </a:lnTo>
                      <a:lnTo>
                        <a:pt x="313" y="1332"/>
                      </a:lnTo>
                      <a:lnTo>
                        <a:pt x="300" y="1337"/>
                      </a:lnTo>
                      <a:lnTo>
                        <a:pt x="296" y="1338"/>
                      </a:lnTo>
                      <a:lnTo>
                        <a:pt x="291" y="1341"/>
                      </a:lnTo>
                      <a:lnTo>
                        <a:pt x="285" y="1342"/>
                      </a:lnTo>
                      <a:lnTo>
                        <a:pt x="279" y="1343"/>
                      </a:lnTo>
                      <a:lnTo>
                        <a:pt x="273" y="1344"/>
                      </a:lnTo>
                      <a:lnTo>
                        <a:pt x="266" y="1346"/>
                      </a:lnTo>
                      <a:lnTo>
                        <a:pt x="259" y="1348"/>
                      </a:lnTo>
                      <a:lnTo>
                        <a:pt x="251" y="1350"/>
                      </a:lnTo>
                      <a:lnTo>
                        <a:pt x="243" y="1351"/>
                      </a:lnTo>
                      <a:lnTo>
                        <a:pt x="235" y="1353"/>
                      </a:lnTo>
                      <a:lnTo>
                        <a:pt x="226" y="1351"/>
                      </a:lnTo>
                      <a:lnTo>
                        <a:pt x="186" y="1349"/>
                      </a:lnTo>
                      <a:lnTo>
                        <a:pt x="151" y="1338"/>
                      </a:lnTo>
                      <a:lnTo>
                        <a:pt x="119" y="1323"/>
                      </a:lnTo>
                      <a:lnTo>
                        <a:pt x="93" y="1303"/>
                      </a:lnTo>
                      <a:lnTo>
                        <a:pt x="71" y="1281"/>
                      </a:lnTo>
                      <a:lnTo>
                        <a:pt x="54" y="1259"/>
                      </a:lnTo>
                      <a:lnTo>
                        <a:pt x="41" y="1238"/>
                      </a:lnTo>
                      <a:lnTo>
                        <a:pt x="32" y="1221"/>
                      </a:lnTo>
                      <a:lnTo>
                        <a:pt x="26" y="1210"/>
                      </a:lnTo>
                      <a:lnTo>
                        <a:pt x="25" y="1206"/>
                      </a:lnTo>
                      <a:lnTo>
                        <a:pt x="24" y="1201"/>
                      </a:lnTo>
                      <a:lnTo>
                        <a:pt x="23" y="1190"/>
                      </a:lnTo>
                      <a:lnTo>
                        <a:pt x="20" y="1175"/>
                      </a:lnTo>
                      <a:lnTo>
                        <a:pt x="17" y="1154"/>
                      </a:lnTo>
                      <a:lnTo>
                        <a:pt x="14" y="1132"/>
                      </a:lnTo>
                      <a:lnTo>
                        <a:pt x="11" y="1109"/>
                      </a:lnTo>
                      <a:lnTo>
                        <a:pt x="9" y="1086"/>
                      </a:lnTo>
                      <a:lnTo>
                        <a:pt x="8" y="1065"/>
                      </a:lnTo>
                      <a:lnTo>
                        <a:pt x="8" y="1048"/>
                      </a:lnTo>
                      <a:lnTo>
                        <a:pt x="9" y="1037"/>
                      </a:lnTo>
                      <a:lnTo>
                        <a:pt x="11" y="1028"/>
                      </a:lnTo>
                      <a:lnTo>
                        <a:pt x="15" y="1019"/>
                      </a:lnTo>
                      <a:lnTo>
                        <a:pt x="18" y="1010"/>
                      </a:lnTo>
                      <a:lnTo>
                        <a:pt x="22" y="1001"/>
                      </a:lnTo>
                      <a:lnTo>
                        <a:pt x="26" y="992"/>
                      </a:lnTo>
                      <a:lnTo>
                        <a:pt x="28" y="985"/>
                      </a:lnTo>
                      <a:lnTo>
                        <a:pt x="32" y="979"/>
                      </a:lnTo>
                      <a:lnTo>
                        <a:pt x="34" y="974"/>
                      </a:lnTo>
                      <a:lnTo>
                        <a:pt x="36" y="971"/>
                      </a:lnTo>
                      <a:lnTo>
                        <a:pt x="37" y="970"/>
                      </a:lnTo>
                      <a:lnTo>
                        <a:pt x="35" y="968"/>
                      </a:lnTo>
                      <a:lnTo>
                        <a:pt x="34" y="965"/>
                      </a:lnTo>
                      <a:lnTo>
                        <a:pt x="30" y="960"/>
                      </a:lnTo>
                      <a:lnTo>
                        <a:pt x="26" y="954"/>
                      </a:lnTo>
                      <a:lnTo>
                        <a:pt x="21" y="946"/>
                      </a:lnTo>
                      <a:lnTo>
                        <a:pt x="16" y="938"/>
                      </a:lnTo>
                      <a:lnTo>
                        <a:pt x="11" y="928"/>
                      </a:lnTo>
                      <a:lnTo>
                        <a:pt x="7" y="919"/>
                      </a:lnTo>
                      <a:lnTo>
                        <a:pt x="3" y="909"/>
                      </a:lnTo>
                      <a:lnTo>
                        <a:pt x="0" y="900"/>
                      </a:lnTo>
                      <a:lnTo>
                        <a:pt x="0" y="888"/>
                      </a:lnTo>
                      <a:lnTo>
                        <a:pt x="0" y="873"/>
                      </a:lnTo>
                      <a:lnTo>
                        <a:pt x="0" y="856"/>
                      </a:lnTo>
                      <a:lnTo>
                        <a:pt x="3" y="837"/>
                      </a:lnTo>
                      <a:lnTo>
                        <a:pt x="6" y="817"/>
                      </a:lnTo>
                      <a:lnTo>
                        <a:pt x="8" y="796"/>
                      </a:lnTo>
                      <a:lnTo>
                        <a:pt x="11" y="775"/>
                      </a:lnTo>
                      <a:lnTo>
                        <a:pt x="13" y="755"/>
                      </a:lnTo>
                      <a:lnTo>
                        <a:pt x="14" y="736"/>
                      </a:lnTo>
                      <a:lnTo>
                        <a:pt x="14" y="718"/>
                      </a:lnTo>
                      <a:lnTo>
                        <a:pt x="15" y="705"/>
                      </a:lnTo>
                      <a:lnTo>
                        <a:pt x="18" y="694"/>
                      </a:lnTo>
                      <a:lnTo>
                        <a:pt x="23" y="683"/>
                      </a:lnTo>
                      <a:lnTo>
                        <a:pt x="28" y="673"/>
                      </a:lnTo>
                      <a:lnTo>
                        <a:pt x="35" y="665"/>
                      </a:lnTo>
                      <a:lnTo>
                        <a:pt x="42" y="658"/>
                      </a:lnTo>
                      <a:lnTo>
                        <a:pt x="48" y="651"/>
                      </a:lnTo>
                      <a:lnTo>
                        <a:pt x="53" y="647"/>
                      </a:lnTo>
                      <a:lnTo>
                        <a:pt x="56" y="644"/>
                      </a:lnTo>
                      <a:lnTo>
                        <a:pt x="57" y="643"/>
                      </a:lnTo>
                      <a:lnTo>
                        <a:pt x="57" y="640"/>
                      </a:lnTo>
                      <a:lnTo>
                        <a:pt x="57" y="633"/>
                      </a:lnTo>
                      <a:lnTo>
                        <a:pt x="57" y="622"/>
                      </a:lnTo>
                      <a:lnTo>
                        <a:pt x="56" y="609"/>
                      </a:lnTo>
                      <a:lnTo>
                        <a:pt x="56" y="592"/>
                      </a:lnTo>
                      <a:lnTo>
                        <a:pt x="56" y="575"/>
                      </a:lnTo>
                      <a:lnTo>
                        <a:pt x="57" y="557"/>
                      </a:lnTo>
                      <a:lnTo>
                        <a:pt x="57" y="538"/>
                      </a:lnTo>
                      <a:lnTo>
                        <a:pt x="59" y="521"/>
                      </a:lnTo>
                      <a:lnTo>
                        <a:pt x="61" y="505"/>
                      </a:lnTo>
                      <a:lnTo>
                        <a:pt x="64" y="489"/>
                      </a:lnTo>
                      <a:lnTo>
                        <a:pt x="71" y="473"/>
                      </a:lnTo>
                      <a:lnTo>
                        <a:pt x="80" y="457"/>
                      </a:lnTo>
                      <a:lnTo>
                        <a:pt x="91" y="441"/>
                      </a:lnTo>
                      <a:lnTo>
                        <a:pt x="102" y="425"/>
                      </a:lnTo>
                      <a:lnTo>
                        <a:pt x="113" y="412"/>
                      </a:lnTo>
                      <a:lnTo>
                        <a:pt x="123" y="400"/>
                      </a:lnTo>
                      <a:lnTo>
                        <a:pt x="131" y="391"/>
                      </a:lnTo>
                      <a:lnTo>
                        <a:pt x="136" y="386"/>
                      </a:lnTo>
                      <a:lnTo>
                        <a:pt x="138" y="383"/>
                      </a:lnTo>
                      <a:lnTo>
                        <a:pt x="138" y="382"/>
                      </a:lnTo>
                      <a:lnTo>
                        <a:pt x="137" y="378"/>
                      </a:lnTo>
                      <a:lnTo>
                        <a:pt x="136" y="373"/>
                      </a:lnTo>
                      <a:lnTo>
                        <a:pt x="134" y="367"/>
                      </a:lnTo>
                      <a:lnTo>
                        <a:pt x="134" y="359"/>
                      </a:lnTo>
                      <a:lnTo>
                        <a:pt x="133" y="351"/>
                      </a:lnTo>
                      <a:lnTo>
                        <a:pt x="132" y="342"/>
                      </a:lnTo>
                      <a:lnTo>
                        <a:pt x="132" y="333"/>
                      </a:lnTo>
                      <a:lnTo>
                        <a:pt x="133" y="324"/>
                      </a:lnTo>
                      <a:lnTo>
                        <a:pt x="134" y="315"/>
                      </a:lnTo>
                      <a:lnTo>
                        <a:pt x="137" y="306"/>
                      </a:lnTo>
                      <a:lnTo>
                        <a:pt x="144" y="296"/>
                      </a:lnTo>
                      <a:lnTo>
                        <a:pt x="153" y="284"/>
                      </a:lnTo>
                      <a:lnTo>
                        <a:pt x="162" y="272"/>
                      </a:lnTo>
                      <a:lnTo>
                        <a:pt x="174" y="261"/>
                      </a:lnTo>
                      <a:lnTo>
                        <a:pt x="184" y="252"/>
                      </a:lnTo>
                      <a:lnTo>
                        <a:pt x="193" y="243"/>
                      </a:lnTo>
                      <a:lnTo>
                        <a:pt x="200" y="235"/>
                      </a:lnTo>
                      <a:lnTo>
                        <a:pt x="206" y="231"/>
                      </a:lnTo>
                      <a:lnTo>
                        <a:pt x="208" y="229"/>
                      </a:lnTo>
                      <a:lnTo>
                        <a:pt x="208" y="227"/>
                      </a:lnTo>
                      <a:lnTo>
                        <a:pt x="210" y="221"/>
                      </a:lnTo>
                      <a:lnTo>
                        <a:pt x="212" y="213"/>
                      </a:lnTo>
                      <a:lnTo>
                        <a:pt x="215" y="202"/>
                      </a:lnTo>
                      <a:lnTo>
                        <a:pt x="220" y="189"/>
                      </a:lnTo>
                      <a:lnTo>
                        <a:pt x="225" y="177"/>
                      </a:lnTo>
                      <a:lnTo>
                        <a:pt x="232" y="162"/>
                      </a:lnTo>
                      <a:lnTo>
                        <a:pt x="239" y="149"/>
                      </a:lnTo>
                      <a:lnTo>
                        <a:pt x="247" y="136"/>
                      </a:lnTo>
                      <a:lnTo>
                        <a:pt x="256" y="125"/>
                      </a:lnTo>
                      <a:lnTo>
                        <a:pt x="267" y="114"/>
                      </a:lnTo>
                      <a:lnTo>
                        <a:pt x="278" y="104"/>
                      </a:lnTo>
                      <a:lnTo>
                        <a:pt x="291" y="98"/>
                      </a:lnTo>
                      <a:lnTo>
                        <a:pt x="302" y="92"/>
                      </a:lnTo>
                      <a:lnTo>
                        <a:pt x="314" y="88"/>
                      </a:lnTo>
                      <a:lnTo>
                        <a:pt x="323" y="85"/>
                      </a:lnTo>
                      <a:lnTo>
                        <a:pt x="332" y="84"/>
                      </a:lnTo>
                      <a:lnTo>
                        <a:pt x="339" y="82"/>
                      </a:lnTo>
                      <a:lnTo>
                        <a:pt x="342" y="82"/>
                      </a:lnTo>
                      <a:lnTo>
                        <a:pt x="345" y="81"/>
                      </a:lnTo>
                      <a:lnTo>
                        <a:pt x="350" y="76"/>
                      </a:lnTo>
                      <a:lnTo>
                        <a:pt x="356" y="70"/>
                      </a:lnTo>
                      <a:lnTo>
                        <a:pt x="364" y="61"/>
                      </a:lnTo>
                      <a:lnTo>
                        <a:pt x="374" y="51"/>
                      </a:lnTo>
                      <a:lnTo>
                        <a:pt x="386" y="42"/>
                      </a:lnTo>
                      <a:lnTo>
                        <a:pt x="401" y="32"/>
                      </a:lnTo>
                      <a:lnTo>
                        <a:pt x="416" y="23"/>
                      </a:lnTo>
                      <a:lnTo>
                        <a:pt x="434" y="16"/>
                      </a:lnTo>
                      <a:lnTo>
                        <a:pt x="454" y="10"/>
                      </a:lnTo>
                      <a:lnTo>
                        <a:pt x="474" y="8"/>
                      </a:lnTo>
                      <a:lnTo>
                        <a:pt x="494" y="7"/>
                      </a:lnTo>
                      <a:lnTo>
                        <a:pt x="512" y="7"/>
                      </a:lnTo>
                      <a:lnTo>
                        <a:pt x="529" y="9"/>
                      </a:lnTo>
                      <a:lnTo>
                        <a:pt x="545" y="11"/>
                      </a:lnTo>
                      <a:lnTo>
                        <a:pt x="558" y="14"/>
                      </a:lnTo>
                      <a:lnTo>
                        <a:pt x="570" y="17"/>
                      </a:lnTo>
                      <a:lnTo>
                        <a:pt x="578" y="19"/>
                      </a:lnTo>
                      <a:lnTo>
                        <a:pt x="584" y="22"/>
                      </a:lnTo>
                      <a:lnTo>
                        <a:pt x="585" y="22"/>
                      </a:lnTo>
                      <a:lnTo>
                        <a:pt x="586" y="22"/>
                      </a:lnTo>
                      <a:lnTo>
                        <a:pt x="588" y="20"/>
                      </a:lnTo>
                      <a:lnTo>
                        <a:pt x="591" y="18"/>
                      </a:lnTo>
                      <a:lnTo>
                        <a:pt x="595" y="16"/>
                      </a:lnTo>
                      <a:lnTo>
                        <a:pt x="601" y="13"/>
                      </a:lnTo>
                      <a:lnTo>
                        <a:pt x="607" y="9"/>
                      </a:lnTo>
                      <a:lnTo>
                        <a:pt x="613" y="7"/>
                      </a:lnTo>
                      <a:lnTo>
                        <a:pt x="621" y="4"/>
                      </a:lnTo>
                      <a:lnTo>
                        <a:pt x="629" y="1"/>
                      </a:lnTo>
                      <a:lnTo>
                        <a:pt x="638" y="0"/>
                      </a:lnTo>
                      <a:lnTo>
                        <a:pt x="648" y="0"/>
                      </a:lnTo>
                      <a:lnTo>
                        <a:pt x="659" y="1"/>
                      </a:lnTo>
                      <a:lnTo>
                        <a:pt x="670" y="5"/>
                      </a:lnTo>
                      <a:lnTo>
                        <a:pt x="682" y="9"/>
                      </a:lnTo>
                      <a:lnTo>
                        <a:pt x="692" y="13"/>
                      </a:lnTo>
                      <a:lnTo>
                        <a:pt x="701" y="18"/>
                      </a:lnTo>
                      <a:lnTo>
                        <a:pt x="710" y="22"/>
                      </a:lnTo>
                      <a:lnTo>
                        <a:pt x="717" y="26"/>
                      </a:lnTo>
                      <a:lnTo>
                        <a:pt x="721" y="28"/>
                      </a:lnTo>
                      <a:lnTo>
                        <a:pt x="722" y="29"/>
                      </a:lnTo>
                      <a:lnTo>
                        <a:pt x="794" y="36"/>
                      </a:lnTo>
                      <a:lnTo>
                        <a:pt x="796" y="36"/>
                      </a:lnTo>
                      <a:lnTo>
                        <a:pt x="800" y="33"/>
                      </a:lnTo>
                      <a:lnTo>
                        <a:pt x="808" y="28"/>
                      </a:lnTo>
                      <a:lnTo>
                        <a:pt x="817" y="24"/>
                      </a:lnTo>
                      <a:lnTo>
                        <a:pt x="827" y="18"/>
                      </a:lnTo>
                      <a:lnTo>
                        <a:pt x="839" y="13"/>
                      </a:lnTo>
                      <a:lnTo>
                        <a:pt x="852" y="9"/>
                      </a:lnTo>
                      <a:lnTo>
                        <a:pt x="863" y="6"/>
                      </a:lnTo>
                      <a:lnTo>
                        <a:pt x="875" y="4"/>
                      </a:lnTo>
                      <a:lnTo>
                        <a:pt x="885" y="3"/>
                      </a:lnTo>
                      <a:lnTo>
                        <a:pt x="894" y="5"/>
                      </a:lnTo>
                      <a:lnTo>
                        <a:pt x="902" y="8"/>
                      </a:lnTo>
                      <a:lnTo>
                        <a:pt x="909" y="9"/>
                      </a:lnTo>
                      <a:lnTo>
                        <a:pt x="916" y="12"/>
                      </a:lnTo>
                      <a:lnTo>
                        <a:pt x="922" y="15"/>
                      </a:lnTo>
                      <a:lnTo>
                        <a:pt x="926" y="18"/>
                      </a:lnTo>
                      <a:lnTo>
                        <a:pt x="931" y="20"/>
                      </a:lnTo>
                      <a:lnTo>
                        <a:pt x="934" y="22"/>
                      </a:lnTo>
                      <a:lnTo>
                        <a:pt x="935" y="24"/>
                      </a:lnTo>
                      <a:lnTo>
                        <a:pt x="936" y="24"/>
                      </a:lnTo>
                      <a:lnTo>
                        <a:pt x="937" y="24"/>
                      </a:lnTo>
                      <a:lnTo>
                        <a:pt x="941" y="23"/>
                      </a:lnTo>
                      <a:lnTo>
                        <a:pt x="946" y="22"/>
                      </a:lnTo>
                      <a:lnTo>
                        <a:pt x="952" y="21"/>
                      </a:lnTo>
                      <a:lnTo>
                        <a:pt x="961" y="20"/>
                      </a:lnTo>
                      <a:lnTo>
                        <a:pt x="970" y="18"/>
                      </a:lnTo>
                      <a:lnTo>
                        <a:pt x="979" y="18"/>
                      </a:lnTo>
                      <a:lnTo>
                        <a:pt x="988" y="18"/>
                      </a:lnTo>
                      <a:lnTo>
                        <a:pt x="997" y="17"/>
                      </a:lnTo>
                      <a:lnTo>
                        <a:pt x="1006" y="17"/>
                      </a:lnTo>
                      <a:lnTo>
                        <a:pt x="1015" y="18"/>
                      </a:lnTo>
                      <a:lnTo>
                        <a:pt x="1024" y="23"/>
                      </a:lnTo>
                      <a:lnTo>
                        <a:pt x="1033" y="29"/>
                      </a:lnTo>
                      <a:lnTo>
                        <a:pt x="1042" y="36"/>
                      </a:lnTo>
                      <a:lnTo>
                        <a:pt x="1051" y="45"/>
                      </a:lnTo>
                      <a:lnTo>
                        <a:pt x="1060" y="52"/>
                      </a:lnTo>
                      <a:lnTo>
                        <a:pt x="1069" y="59"/>
                      </a:lnTo>
                      <a:lnTo>
                        <a:pt x="1078" y="64"/>
                      </a:lnTo>
                      <a:lnTo>
                        <a:pt x="1087" y="67"/>
                      </a:lnTo>
                      <a:lnTo>
                        <a:pt x="1095" y="68"/>
                      </a:lnTo>
                      <a:lnTo>
                        <a:pt x="1103" y="67"/>
                      </a:lnTo>
                      <a:lnTo>
                        <a:pt x="1110" y="65"/>
                      </a:lnTo>
                      <a:lnTo>
                        <a:pt x="1117" y="63"/>
                      </a:lnTo>
                      <a:lnTo>
                        <a:pt x="1124" y="60"/>
                      </a:lnTo>
                      <a:lnTo>
                        <a:pt x="1132" y="57"/>
                      </a:lnTo>
                      <a:lnTo>
                        <a:pt x="1140" y="54"/>
                      </a:lnTo>
                      <a:lnTo>
                        <a:pt x="1149" y="53"/>
                      </a:lnTo>
                      <a:lnTo>
                        <a:pt x="1158" y="51"/>
                      </a:lnTo>
                      <a:lnTo>
                        <a:pt x="1168" y="50"/>
                      </a:lnTo>
                      <a:lnTo>
                        <a:pt x="1179" y="51"/>
                      </a:lnTo>
                      <a:lnTo>
                        <a:pt x="1191" y="54"/>
                      </a:lnTo>
                      <a:lnTo>
                        <a:pt x="1204" y="61"/>
                      </a:lnTo>
                      <a:lnTo>
                        <a:pt x="1217" y="69"/>
                      </a:lnTo>
                      <a:lnTo>
                        <a:pt x="1229" y="79"/>
                      </a:lnTo>
                      <a:lnTo>
                        <a:pt x="1240" y="90"/>
                      </a:lnTo>
                      <a:lnTo>
                        <a:pt x="1251" y="99"/>
                      </a:lnTo>
                      <a:lnTo>
                        <a:pt x="1260" y="108"/>
                      </a:lnTo>
                      <a:lnTo>
                        <a:pt x="1267" y="116"/>
                      </a:lnTo>
                      <a:lnTo>
                        <a:pt x="1272" y="121"/>
                      </a:lnTo>
                      <a:lnTo>
                        <a:pt x="1273" y="123"/>
                      </a:lnTo>
                      <a:lnTo>
                        <a:pt x="1275" y="123"/>
                      </a:lnTo>
                      <a:lnTo>
                        <a:pt x="1280" y="123"/>
                      </a:lnTo>
                      <a:lnTo>
                        <a:pt x="1287" y="123"/>
                      </a:lnTo>
                      <a:lnTo>
                        <a:pt x="1297" y="123"/>
                      </a:lnTo>
                      <a:lnTo>
                        <a:pt x="1308" y="125"/>
                      </a:lnTo>
                      <a:lnTo>
                        <a:pt x="1320" y="127"/>
                      </a:lnTo>
                      <a:lnTo>
                        <a:pt x="1331" y="130"/>
                      </a:lnTo>
                      <a:lnTo>
                        <a:pt x="1343" y="135"/>
                      </a:lnTo>
                      <a:lnTo>
                        <a:pt x="1355" y="144"/>
                      </a:lnTo>
                      <a:lnTo>
                        <a:pt x="1364" y="153"/>
                      </a:lnTo>
                      <a:lnTo>
                        <a:pt x="1367" y="159"/>
                      </a:lnTo>
                      <a:lnTo>
                        <a:pt x="1370" y="162"/>
                      </a:lnTo>
                      <a:lnTo>
                        <a:pt x="1373" y="167"/>
                      </a:lnTo>
                      <a:lnTo>
                        <a:pt x="1375" y="171"/>
                      </a:lnTo>
                      <a:lnTo>
                        <a:pt x="1377" y="176"/>
                      </a:lnTo>
                      <a:lnTo>
                        <a:pt x="1380" y="180"/>
                      </a:lnTo>
                      <a:lnTo>
                        <a:pt x="1381" y="183"/>
                      </a:lnTo>
                      <a:lnTo>
                        <a:pt x="1383" y="187"/>
                      </a:lnTo>
                      <a:lnTo>
                        <a:pt x="1384" y="190"/>
                      </a:lnTo>
                      <a:lnTo>
                        <a:pt x="1384" y="194"/>
                      </a:lnTo>
                      <a:lnTo>
                        <a:pt x="1387" y="210"/>
                      </a:lnTo>
                      <a:lnTo>
                        <a:pt x="1388" y="227"/>
                      </a:lnTo>
                      <a:lnTo>
                        <a:pt x="1388" y="243"/>
                      </a:lnTo>
                      <a:lnTo>
                        <a:pt x="1386" y="258"/>
                      </a:lnTo>
                      <a:lnTo>
                        <a:pt x="1384" y="271"/>
                      </a:lnTo>
                      <a:lnTo>
                        <a:pt x="1382" y="283"/>
                      </a:lnTo>
                      <a:lnTo>
                        <a:pt x="1380" y="292"/>
                      </a:lnTo>
                      <a:lnTo>
                        <a:pt x="1377" y="300"/>
                      </a:lnTo>
                      <a:lnTo>
                        <a:pt x="1376" y="305"/>
                      </a:lnTo>
                      <a:lnTo>
                        <a:pt x="1375" y="306"/>
                      </a:lnTo>
                      <a:lnTo>
                        <a:pt x="1377" y="308"/>
                      </a:lnTo>
                      <a:lnTo>
                        <a:pt x="1381" y="314"/>
                      </a:lnTo>
                      <a:lnTo>
                        <a:pt x="1386" y="321"/>
                      </a:lnTo>
                      <a:lnTo>
                        <a:pt x="1393" y="333"/>
                      </a:lnTo>
                      <a:lnTo>
                        <a:pt x="1402" y="343"/>
                      </a:lnTo>
                      <a:lnTo>
                        <a:pt x="1410" y="358"/>
                      </a:lnTo>
                      <a:lnTo>
                        <a:pt x="1417" y="371"/>
                      </a:lnTo>
                      <a:lnTo>
                        <a:pt x="1425" y="384"/>
                      </a:lnTo>
                      <a:lnTo>
                        <a:pt x="1430" y="397"/>
                      </a:lnTo>
                      <a:lnTo>
                        <a:pt x="1434" y="409"/>
                      </a:lnTo>
                      <a:lnTo>
                        <a:pt x="1436" y="421"/>
                      </a:lnTo>
                      <a:lnTo>
                        <a:pt x="1436" y="433"/>
                      </a:lnTo>
                      <a:lnTo>
                        <a:pt x="1434" y="446"/>
                      </a:lnTo>
                      <a:lnTo>
                        <a:pt x="1432" y="460"/>
                      </a:lnTo>
                      <a:lnTo>
                        <a:pt x="1429" y="473"/>
                      </a:lnTo>
                      <a:lnTo>
                        <a:pt x="1426" y="485"/>
                      </a:lnTo>
                      <a:lnTo>
                        <a:pt x="1423" y="495"/>
                      </a:lnTo>
                      <a:lnTo>
                        <a:pt x="1420" y="503"/>
                      </a:lnTo>
                      <a:lnTo>
                        <a:pt x="1420" y="508"/>
                      </a:lnTo>
                      <a:lnTo>
                        <a:pt x="1419" y="509"/>
                      </a:lnTo>
                      <a:lnTo>
                        <a:pt x="1419" y="511"/>
                      </a:lnTo>
                      <a:lnTo>
                        <a:pt x="1420" y="514"/>
                      </a:lnTo>
                      <a:lnTo>
                        <a:pt x="1423" y="521"/>
                      </a:lnTo>
                      <a:lnTo>
                        <a:pt x="1426" y="529"/>
                      </a:lnTo>
                      <a:lnTo>
                        <a:pt x="1429" y="538"/>
                      </a:lnTo>
                      <a:lnTo>
                        <a:pt x="1432" y="548"/>
                      </a:lnTo>
                      <a:lnTo>
                        <a:pt x="1435" y="558"/>
                      </a:lnTo>
                      <a:lnTo>
                        <a:pt x="1438" y="569"/>
                      </a:lnTo>
                      <a:lnTo>
                        <a:pt x="1438" y="580"/>
                      </a:lnTo>
                      <a:lnTo>
                        <a:pt x="1438" y="592"/>
                      </a:lnTo>
                      <a:lnTo>
                        <a:pt x="1437" y="603"/>
                      </a:lnTo>
                      <a:lnTo>
                        <a:pt x="1434" y="614"/>
                      </a:lnTo>
                      <a:lnTo>
                        <a:pt x="1431" y="625"/>
                      </a:lnTo>
                      <a:lnTo>
                        <a:pt x="1428" y="635"/>
                      </a:lnTo>
                      <a:lnTo>
                        <a:pt x="1423" y="645"/>
                      </a:lnTo>
                      <a:lnTo>
                        <a:pt x="1420" y="653"/>
                      </a:lnTo>
                      <a:lnTo>
                        <a:pt x="1417" y="660"/>
                      </a:lnTo>
                      <a:lnTo>
                        <a:pt x="1414" y="666"/>
                      </a:lnTo>
                      <a:lnTo>
                        <a:pt x="1411" y="669"/>
                      </a:lnTo>
                      <a:lnTo>
                        <a:pt x="1411" y="670"/>
                      </a:lnTo>
                      <a:lnTo>
                        <a:pt x="1432" y="735"/>
                      </a:lnTo>
                      <a:lnTo>
                        <a:pt x="1432" y="737"/>
                      </a:lnTo>
                      <a:lnTo>
                        <a:pt x="1432" y="741"/>
                      </a:lnTo>
                      <a:lnTo>
                        <a:pt x="1432" y="748"/>
                      </a:lnTo>
                      <a:lnTo>
                        <a:pt x="1433" y="756"/>
                      </a:lnTo>
                      <a:lnTo>
                        <a:pt x="1433" y="766"/>
                      </a:lnTo>
                      <a:lnTo>
                        <a:pt x="1433" y="776"/>
                      </a:lnTo>
                      <a:lnTo>
                        <a:pt x="1432" y="787"/>
                      </a:lnTo>
                      <a:lnTo>
                        <a:pt x="1431" y="800"/>
                      </a:lnTo>
                      <a:lnTo>
                        <a:pt x="1429" y="811"/>
                      </a:lnTo>
                      <a:lnTo>
                        <a:pt x="1428" y="822"/>
                      </a:lnTo>
                      <a:lnTo>
                        <a:pt x="1423" y="838"/>
                      </a:lnTo>
                      <a:lnTo>
                        <a:pt x="1418" y="853"/>
                      </a:lnTo>
                      <a:lnTo>
                        <a:pt x="1411" y="865"/>
                      </a:lnTo>
                      <a:lnTo>
                        <a:pt x="1404" y="878"/>
                      </a:lnTo>
                      <a:lnTo>
                        <a:pt x="1397" y="889"/>
                      </a:lnTo>
                      <a:lnTo>
                        <a:pt x="1390" y="898"/>
                      </a:lnTo>
                      <a:lnTo>
                        <a:pt x="1383" y="905"/>
                      </a:lnTo>
                      <a:lnTo>
                        <a:pt x="1378" y="911"/>
                      </a:lnTo>
                      <a:lnTo>
                        <a:pt x="1375" y="914"/>
                      </a:lnTo>
                      <a:lnTo>
                        <a:pt x="1375" y="915"/>
                      </a:lnTo>
                      <a:lnTo>
                        <a:pt x="1375" y="917"/>
                      </a:lnTo>
                      <a:lnTo>
                        <a:pt x="1377" y="920"/>
                      </a:lnTo>
                      <a:lnTo>
                        <a:pt x="1380" y="928"/>
                      </a:lnTo>
                      <a:lnTo>
                        <a:pt x="1383" y="936"/>
                      </a:lnTo>
                      <a:lnTo>
                        <a:pt x="1386" y="946"/>
                      </a:lnTo>
                      <a:lnTo>
                        <a:pt x="1389" y="956"/>
                      </a:lnTo>
                      <a:lnTo>
                        <a:pt x="1391" y="969"/>
                      </a:lnTo>
                      <a:lnTo>
                        <a:pt x="1392" y="982"/>
                      </a:lnTo>
                      <a:lnTo>
                        <a:pt x="1391" y="993"/>
                      </a:lnTo>
                      <a:lnTo>
                        <a:pt x="1388" y="1006"/>
                      </a:lnTo>
                      <a:lnTo>
                        <a:pt x="1384" y="1014"/>
                      </a:lnTo>
                      <a:lnTo>
                        <a:pt x="1380" y="1022"/>
                      </a:lnTo>
                      <a:lnTo>
                        <a:pt x="1375" y="1029"/>
                      </a:lnTo>
                      <a:lnTo>
                        <a:pt x="1369" y="1037"/>
                      </a:lnTo>
                      <a:lnTo>
                        <a:pt x="1364" y="1043"/>
                      </a:lnTo>
                      <a:lnTo>
                        <a:pt x="1358" y="1049"/>
                      </a:lnTo>
                      <a:lnTo>
                        <a:pt x="1354" y="1054"/>
                      </a:lnTo>
                      <a:lnTo>
                        <a:pt x="1350" y="1057"/>
                      </a:lnTo>
                      <a:lnTo>
                        <a:pt x="1348" y="1059"/>
                      </a:lnTo>
                      <a:lnTo>
                        <a:pt x="1347" y="1060"/>
                      </a:lnTo>
                      <a:lnTo>
                        <a:pt x="1347" y="1062"/>
                      </a:lnTo>
                      <a:lnTo>
                        <a:pt x="1347" y="1065"/>
                      </a:lnTo>
                      <a:lnTo>
                        <a:pt x="1348" y="1071"/>
                      </a:lnTo>
                      <a:lnTo>
                        <a:pt x="1348" y="1078"/>
                      </a:lnTo>
                      <a:lnTo>
                        <a:pt x="1348" y="1086"/>
                      </a:lnTo>
                      <a:lnTo>
                        <a:pt x="1348" y="1095"/>
                      </a:lnTo>
                      <a:lnTo>
                        <a:pt x="1348" y="1105"/>
                      </a:lnTo>
                      <a:lnTo>
                        <a:pt x="1346" y="1114"/>
                      </a:lnTo>
                      <a:lnTo>
                        <a:pt x="1343" y="1122"/>
                      </a:lnTo>
                      <a:lnTo>
                        <a:pt x="1340" y="1130"/>
                      </a:lnTo>
                      <a:lnTo>
                        <a:pt x="1334" y="1140"/>
                      </a:lnTo>
                      <a:lnTo>
                        <a:pt x="1323" y="1153"/>
                      </a:lnTo>
                      <a:lnTo>
                        <a:pt x="1308" y="1168"/>
                      </a:lnTo>
                      <a:lnTo>
                        <a:pt x="1289" y="1184"/>
                      </a:lnTo>
                      <a:lnTo>
                        <a:pt x="1268" y="1201"/>
                      </a:lnTo>
                      <a:lnTo>
                        <a:pt x="1245" y="1216"/>
                      </a:lnTo>
                      <a:lnTo>
                        <a:pt x="1221" y="1230"/>
                      </a:lnTo>
                      <a:lnTo>
                        <a:pt x="1195" y="1240"/>
                      </a:lnTo>
                      <a:lnTo>
                        <a:pt x="1169" y="1247"/>
                      </a:lnTo>
                      <a:lnTo>
                        <a:pt x="1145" y="1248"/>
                      </a:lnTo>
                      <a:lnTo>
                        <a:pt x="1110" y="1244"/>
                      </a:lnTo>
                      <a:lnTo>
                        <a:pt x="1084" y="1233"/>
                      </a:lnTo>
                      <a:lnTo>
                        <a:pt x="1065" y="1217"/>
                      </a:lnTo>
                      <a:lnTo>
                        <a:pt x="1052" y="1199"/>
                      </a:lnTo>
                      <a:lnTo>
                        <a:pt x="1045" y="1180"/>
                      </a:lnTo>
                      <a:lnTo>
                        <a:pt x="1041" y="1161"/>
                      </a:lnTo>
                      <a:lnTo>
                        <a:pt x="1041" y="1143"/>
                      </a:lnTo>
                      <a:lnTo>
                        <a:pt x="1042" y="1128"/>
                      </a:lnTo>
                      <a:lnTo>
                        <a:pt x="1043" y="1118"/>
                      </a:lnTo>
                      <a:lnTo>
                        <a:pt x="1043" y="1115"/>
                      </a:lnTo>
                      <a:lnTo>
                        <a:pt x="1042" y="1116"/>
                      </a:lnTo>
                      <a:lnTo>
                        <a:pt x="1040" y="1116"/>
                      </a:lnTo>
                      <a:lnTo>
                        <a:pt x="1034" y="1117"/>
                      </a:lnTo>
                      <a:lnTo>
                        <a:pt x="1028" y="1118"/>
                      </a:lnTo>
                      <a:lnTo>
                        <a:pt x="1021" y="1118"/>
                      </a:lnTo>
                      <a:lnTo>
                        <a:pt x="1014" y="1118"/>
                      </a:lnTo>
                      <a:lnTo>
                        <a:pt x="1006" y="1117"/>
                      </a:lnTo>
                      <a:lnTo>
                        <a:pt x="998" y="1114"/>
                      </a:lnTo>
                      <a:lnTo>
                        <a:pt x="992" y="1110"/>
                      </a:lnTo>
                      <a:lnTo>
                        <a:pt x="987" y="1105"/>
                      </a:lnTo>
                      <a:lnTo>
                        <a:pt x="983" y="1099"/>
                      </a:lnTo>
                      <a:lnTo>
                        <a:pt x="981" y="1093"/>
                      </a:lnTo>
                      <a:lnTo>
                        <a:pt x="980" y="1088"/>
                      </a:lnTo>
                      <a:lnTo>
                        <a:pt x="980" y="1084"/>
                      </a:lnTo>
                      <a:lnTo>
                        <a:pt x="981" y="1080"/>
                      </a:lnTo>
                      <a:lnTo>
                        <a:pt x="981" y="1076"/>
                      </a:lnTo>
                      <a:lnTo>
                        <a:pt x="981" y="1073"/>
                      </a:lnTo>
                      <a:lnTo>
                        <a:pt x="979" y="1068"/>
                      </a:lnTo>
                      <a:lnTo>
                        <a:pt x="977" y="1064"/>
                      </a:lnTo>
                      <a:lnTo>
                        <a:pt x="972" y="1059"/>
                      </a:lnTo>
                      <a:lnTo>
                        <a:pt x="970" y="1057"/>
                      </a:lnTo>
                      <a:lnTo>
                        <a:pt x="970" y="1056"/>
                      </a:lnTo>
                      <a:lnTo>
                        <a:pt x="968" y="1055"/>
                      </a:lnTo>
                      <a:lnTo>
                        <a:pt x="966" y="1055"/>
                      </a:lnTo>
                      <a:lnTo>
                        <a:pt x="964" y="1055"/>
                      </a:lnTo>
                      <a:lnTo>
                        <a:pt x="961" y="1055"/>
                      </a:lnTo>
                      <a:lnTo>
                        <a:pt x="958" y="1055"/>
                      </a:lnTo>
                      <a:lnTo>
                        <a:pt x="954" y="1055"/>
                      </a:lnTo>
                      <a:lnTo>
                        <a:pt x="950" y="1055"/>
                      </a:lnTo>
                      <a:lnTo>
                        <a:pt x="943" y="1055"/>
                      </a:lnTo>
                      <a:lnTo>
                        <a:pt x="936" y="1054"/>
                      </a:lnTo>
                      <a:lnTo>
                        <a:pt x="931" y="1051"/>
                      </a:lnTo>
                      <a:lnTo>
                        <a:pt x="925" y="1047"/>
                      </a:lnTo>
                      <a:lnTo>
                        <a:pt x="920" y="1042"/>
                      </a:lnTo>
                      <a:lnTo>
                        <a:pt x="916" y="1037"/>
                      </a:lnTo>
                      <a:lnTo>
                        <a:pt x="912" y="1030"/>
                      </a:lnTo>
                      <a:lnTo>
                        <a:pt x="908" y="1025"/>
                      </a:lnTo>
                      <a:lnTo>
                        <a:pt x="906" y="1019"/>
                      </a:lnTo>
                      <a:lnTo>
                        <a:pt x="904" y="1013"/>
                      </a:lnTo>
                      <a:lnTo>
                        <a:pt x="902" y="1009"/>
                      </a:lnTo>
                      <a:lnTo>
                        <a:pt x="901" y="998"/>
                      </a:lnTo>
                      <a:lnTo>
                        <a:pt x="903" y="984"/>
                      </a:lnTo>
                      <a:lnTo>
                        <a:pt x="907" y="969"/>
                      </a:lnTo>
                      <a:lnTo>
                        <a:pt x="912" y="954"/>
                      </a:lnTo>
                      <a:lnTo>
                        <a:pt x="918" y="938"/>
                      </a:lnTo>
                      <a:lnTo>
                        <a:pt x="924" y="924"/>
                      </a:lnTo>
                      <a:lnTo>
                        <a:pt x="929" y="911"/>
                      </a:lnTo>
                      <a:lnTo>
                        <a:pt x="933" y="902"/>
                      </a:lnTo>
                      <a:lnTo>
                        <a:pt x="933" y="894"/>
                      </a:lnTo>
                      <a:lnTo>
                        <a:pt x="931" y="892"/>
                      </a:lnTo>
                      <a:lnTo>
                        <a:pt x="927" y="893"/>
                      </a:lnTo>
                      <a:lnTo>
                        <a:pt x="922" y="894"/>
                      </a:lnTo>
                      <a:lnTo>
                        <a:pt x="916" y="897"/>
                      </a:lnTo>
                      <a:lnTo>
                        <a:pt x="907" y="900"/>
                      </a:lnTo>
                      <a:lnTo>
                        <a:pt x="896" y="902"/>
                      </a:lnTo>
                      <a:lnTo>
                        <a:pt x="886" y="906"/>
                      </a:lnTo>
                      <a:lnTo>
                        <a:pt x="875" y="911"/>
                      </a:lnTo>
                      <a:lnTo>
                        <a:pt x="864" y="915"/>
                      </a:lnTo>
                      <a:lnTo>
                        <a:pt x="855" y="920"/>
                      </a:lnTo>
                      <a:lnTo>
                        <a:pt x="847" y="927"/>
                      </a:lnTo>
                      <a:lnTo>
                        <a:pt x="837" y="935"/>
                      </a:lnTo>
                      <a:lnTo>
                        <a:pt x="828" y="945"/>
                      </a:lnTo>
                      <a:lnTo>
                        <a:pt x="820" y="955"/>
                      </a:lnTo>
                      <a:lnTo>
                        <a:pt x="813" y="965"/>
                      </a:lnTo>
                      <a:lnTo>
                        <a:pt x="807" y="975"/>
                      </a:lnTo>
                      <a:lnTo>
                        <a:pt x="801" y="985"/>
                      </a:lnTo>
                      <a:lnTo>
                        <a:pt x="798" y="993"/>
                      </a:lnTo>
                      <a:lnTo>
                        <a:pt x="795" y="1000"/>
                      </a:lnTo>
                      <a:lnTo>
                        <a:pt x="792" y="1004"/>
                      </a:lnTo>
                      <a:lnTo>
                        <a:pt x="792" y="1005"/>
                      </a:lnTo>
                      <a:lnTo>
                        <a:pt x="791" y="1008"/>
                      </a:lnTo>
                      <a:lnTo>
                        <a:pt x="787" y="1013"/>
                      </a:lnTo>
                      <a:lnTo>
                        <a:pt x="781" y="1022"/>
                      </a:lnTo>
                      <a:lnTo>
                        <a:pt x="772" y="1032"/>
                      </a:lnTo>
                      <a:lnTo>
                        <a:pt x="762" y="1043"/>
                      </a:lnTo>
                      <a:lnTo>
                        <a:pt x="750" y="1055"/>
                      </a:lnTo>
                      <a:lnTo>
                        <a:pt x="735" y="1067"/>
                      </a:lnTo>
                      <a:lnTo>
                        <a:pt x="719" y="1077"/>
                      </a:lnTo>
                      <a:lnTo>
                        <a:pt x="700" y="1085"/>
                      </a:lnTo>
                      <a:lnTo>
                        <a:pt x="680" y="1091"/>
                      </a:lnTo>
                      <a:lnTo>
                        <a:pt x="668" y="1092"/>
                      </a:lnTo>
                      <a:lnTo>
                        <a:pt x="658" y="1091"/>
                      </a:lnTo>
                      <a:lnTo>
                        <a:pt x="650" y="1088"/>
                      </a:lnTo>
                      <a:lnTo>
                        <a:pt x="642" y="1082"/>
                      </a:lnTo>
                      <a:lnTo>
                        <a:pt x="636" y="1076"/>
                      </a:lnTo>
                      <a:lnTo>
                        <a:pt x="629" y="1068"/>
                      </a:lnTo>
                      <a:lnTo>
                        <a:pt x="621" y="1061"/>
                      </a:lnTo>
                      <a:lnTo>
                        <a:pt x="614" y="1054"/>
                      </a:lnTo>
                      <a:lnTo>
                        <a:pt x="606" y="1046"/>
                      </a:lnTo>
                      <a:lnTo>
                        <a:pt x="597" y="1039"/>
                      </a:lnTo>
                    </a:path>
                  </a:pathLst>
                </a:custGeom>
                <a:solidFill>
                  <a:srgbClr val="FFC8C8"/>
                </a:solidFill>
                <a:ln w="9525" cap="rnd">
                  <a:noFill/>
                  <a:round/>
                  <a:headEnd/>
                  <a:tailEnd/>
                </a:ln>
              </p:spPr>
              <p:txBody>
                <a:bodyPr/>
                <a:lstStyle/>
                <a:p>
                  <a:endParaRPr lang="en-US"/>
                </a:p>
              </p:txBody>
            </p:sp>
            <p:sp>
              <p:nvSpPr>
                <p:cNvPr id="84923" name="Freeform 955"/>
                <p:cNvSpPr>
                  <a:spLocks noChangeAspect="1"/>
                </p:cNvSpPr>
                <p:nvPr/>
              </p:nvSpPr>
              <p:spPr bwMode="auto">
                <a:xfrm>
                  <a:off x="1104" y="1728"/>
                  <a:ext cx="1439" cy="1354"/>
                </a:xfrm>
                <a:custGeom>
                  <a:avLst/>
                  <a:gdLst>
                    <a:gd name="T0" fmla="*/ 535 w 1439"/>
                    <a:gd name="T1" fmla="*/ 1005 h 1354"/>
                    <a:gd name="T2" fmla="*/ 491 w 1439"/>
                    <a:gd name="T3" fmla="*/ 951 h 1354"/>
                    <a:gd name="T4" fmla="*/ 400 w 1439"/>
                    <a:gd name="T5" fmla="*/ 908 h 1354"/>
                    <a:gd name="T6" fmla="*/ 431 w 1439"/>
                    <a:gd name="T7" fmla="*/ 978 h 1354"/>
                    <a:gd name="T8" fmla="*/ 422 w 1439"/>
                    <a:gd name="T9" fmla="*/ 1118 h 1354"/>
                    <a:gd name="T10" fmla="*/ 386 w 1439"/>
                    <a:gd name="T11" fmla="*/ 1152 h 1354"/>
                    <a:gd name="T12" fmla="*/ 382 w 1439"/>
                    <a:gd name="T13" fmla="*/ 1252 h 1354"/>
                    <a:gd name="T14" fmla="*/ 291 w 1439"/>
                    <a:gd name="T15" fmla="*/ 1341 h 1354"/>
                    <a:gd name="T16" fmla="*/ 226 w 1439"/>
                    <a:gd name="T17" fmla="*/ 1351 h 1354"/>
                    <a:gd name="T18" fmla="*/ 25 w 1439"/>
                    <a:gd name="T19" fmla="*/ 1206 h 1354"/>
                    <a:gd name="T20" fmla="*/ 8 w 1439"/>
                    <a:gd name="T21" fmla="*/ 1048 h 1354"/>
                    <a:gd name="T22" fmla="*/ 34 w 1439"/>
                    <a:gd name="T23" fmla="*/ 974 h 1354"/>
                    <a:gd name="T24" fmla="*/ 11 w 1439"/>
                    <a:gd name="T25" fmla="*/ 928 h 1354"/>
                    <a:gd name="T26" fmla="*/ 8 w 1439"/>
                    <a:gd name="T27" fmla="*/ 796 h 1354"/>
                    <a:gd name="T28" fmla="*/ 35 w 1439"/>
                    <a:gd name="T29" fmla="*/ 665 h 1354"/>
                    <a:gd name="T30" fmla="*/ 56 w 1439"/>
                    <a:gd name="T31" fmla="*/ 609 h 1354"/>
                    <a:gd name="T32" fmla="*/ 80 w 1439"/>
                    <a:gd name="T33" fmla="*/ 457 h 1354"/>
                    <a:gd name="T34" fmla="*/ 137 w 1439"/>
                    <a:gd name="T35" fmla="*/ 378 h 1354"/>
                    <a:gd name="T36" fmla="*/ 137 w 1439"/>
                    <a:gd name="T37" fmla="*/ 306 h 1354"/>
                    <a:gd name="T38" fmla="*/ 208 w 1439"/>
                    <a:gd name="T39" fmla="*/ 229 h 1354"/>
                    <a:gd name="T40" fmla="*/ 256 w 1439"/>
                    <a:gd name="T41" fmla="*/ 125 h 1354"/>
                    <a:gd name="T42" fmla="*/ 342 w 1439"/>
                    <a:gd name="T43" fmla="*/ 82 h 1354"/>
                    <a:gd name="T44" fmla="*/ 416 w 1439"/>
                    <a:gd name="T45" fmla="*/ 23 h 1354"/>
                    <a:gd name="T46" fmla="*/ 570 w 1439"/>
                    <a:gd name="T47" fmla="*/ 17 h 1354"/>
                    <a:gd name="T48" fmla="*/ 607 w 1439"/>
                    <a:gd name="T49" fmla="*/ 9 h 1354"/>
                    <a:gd name="T50" fmla="*/ 692 w 1439"/>
                    <a:gd name="T51" fmla="*/ 13 h 1354"/>
                    <a:gd name="T52" fmla="*/ 808 w 1439"/>
                    <a:gd name="T53" fmla="*/ 28 h 1354"/>
                    <a:gd name="T54" fmla="*/ 902 w 1439"/>
                    <a:gd name="T55" fmla="*/ 8 h 1354"/>
                    <a:gd name="T56" fmla="*/ 937 w 1439"/>
                    <a:gd name="T57" fmla="*/ 24 h 1354"/>
                    <a:gd name="T58" fmla="*/ 1006 w 1439"/>
                    <a:gd name="T59" fmla="*/ 17 h 1354"/>
                    <a:gd name="T60" fmla="*/ 1095 w 1439"/>
                    <a:gd name="T61" fmla="*/ 68 h 1354"/>
                    <a:gd name="T62" fmla="*/ 1168 w 1439"/>
                    <a:gd name="T63" fmla="*/ 50 h 1354"/>
                    <a:gd name="T64" fmla="*/ 1267 w 1439"/>
                    <a:gd name="T65" fmla="*/ 116 h 1354"/>
                    <a:gd name="T66" fmla="*/ 1331 w 1439"/>
                    <a:gd name="T67" fmla="*/ 130 h 1354"/>
                    <a:gd name="T68" fmla="*/ 1380 w 1439"/>
                    <a:gd name="T69" fmla="*/ 180 h 1354"/>
                    <a:gd name="T70" fmla="*/ 1384 w 1439"/>
                    <a:gd name="T71" fmla="*/ 271 h 1354"/>
                    <a:gd name="T72" fmla="*/ 1393 w 1439"/>
                    <a:gd name="T73" fmla="*/ 333 h 1354"/>
                    <a:gd name="T74" fmla="*/ 1434 w 1439"/>
                    <a:gd name="T75" fmla="*/ 446 h 1354"/>
                    <a:gd name="T76" fmla="*/ 1420 w 1439"/>
                    <a:gd name="T77" fmla="*/ 514 h 1354"/>
                    <a:gd name="T78" fmla="*/ 1437 w 1439"/>
                    <a:gd name="T79" fmla="*/ 603 h 1354"/>
                    <a:gd name="T80" fmla="*/ 1432 w 1439"/>
                    <a:gd name="T81" fmla="*/ 735 h 1354"/>
                    <a:gd name="T82" fmla="*/ 1429 w 1439"/>
                    <a:gd name="T83" fmla="*/ 811 h 1354"/>
                    <a:gd name="T84" fmla="*/ 1378 w 1439"/>
                    <a:gd name="T85" fmla="*/ 911 h 1354"/>
                    <a:gd name="T86" fmla="*/ 1391 w 1439"/>
                    <a:gd name="T87" fmla="*/ 969 h 1354"/>
                    <a:gd name="T88" fmla="*/ 1358 w 1439"/>
                    <a:gd name="T89" fmla="*/ 1049 h 1354"/>
                    <a:gd name="T90" fmla="*/ 1348 w 1439"/>
                    <a:gd name="T91" fmla="*/ 1086 h 1354"/>
                    <a:gd name="T92" fmla="*/ 1289 w 1439"/>
                    <a:gd name="T93" fmla="*/ 1184 h 1354"/>
                    <a:gd name="T94" fmla="*/ 1065 w 1439"/>
                    <a:gd name="T95" fmla="*/ 1217 h 1354"/>
                    <a:gd name="T96" fmla="*/ 1040 w 1439"/>
                    <a:gd name="T97" fmla="*/ 1116 h 1354"/>
                    <a:gd name="T98" fmla="*/ 983 w 1439"/>
                    <a:gd name="T99" fmla="*/ 1099 h 1354"/>
                    <a:gd name="T100" fmla="*/ 972 w 1439"/>
                    <a:gd name="T101" fmla="*/ 1059 h 1354"/>
                    <a:gd name="T102" fmla="*/ 943 w 1439"/>
                    <a:gd name="T103" fmla="*/ 1055 h 1354"/>
                    <a:gd name="T104" fmla="*/ 904 w 1439"/>
                    <a:gd name="T105" fmla="*/ 1013 h 1354"/>
                    <a:gd name="T106" fmla="*/ 933 w 1439"/>
                    <a:gd name="T107" fmla="*/ 902 h 1354"/>
                    <a:gd name="T108" fmla="*/ 875 w 1439"/>
                    <a:gd name="T109" fmla="*/ 911 h 1354"/>
                    <a:gd name="T110" fmla="*/ 801 w 1439"/>
                    <a:gd name="T111" fmla="*/ 985 h 1354"/>
                    <a:gd name="T112" fmla="*/ 762 w 1439"/>
                    <a:gd name="T113" fmla="*/ 1043 h 1354"/>
                    <a:gd name="T114" fmla="*/ 642 w 1439"/>
                    <a:gd name="T115" fmla="*/ 1082 h 13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9"/>
                    <a:gd name="T175" fmla="*/ 0 h 1354"/>
                    <a:gd name="T176" fmla="*/ 1439 w 1439"/>
                    <a:gd name="T177" fmla="*/ 1354 h 13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9" h="1354">
                      <a:moveTo>
                        <a:pt x="597" y="1039"/>
                      </a:moveTo>
                      <a:lnTo>
                        <a:pt x="587" y="1033"/>
                      </a:lnTo>
                      <a:lnTo>
                        <a:pt x="578" y="1028"/>
                      </a:lnTo>
                      <a:lnTo>
                        <a:pt x="569" y="1022"/>
                      </a:lnTo>
                      <a:lnTo>
                        <a:pt x="561" y="1018"/>
                      </a:lnTo>
                      <a:lnTo>
                        <a:pt x="553" y="1013"/>
                      </a:lnTo>
                      <a:lnTo>
                        <a:pt x="547" y="1010"/>
                      </a:lnTo>
                      <a:lnTo>
                        <a:pt x="541" y="1008"/>
                      </a:lnTo>
                      <a:lnTo>
                        <a:pt x="538" y="1005"/>
                      </a:lnTo>
                      <a:lnTo>
                        <a:pt x="535" y="1005"/>
                      </a:lnTo>
                      <a:lnTo>
                        <a:pt x="534" y="1004"/>
                      </a:lnTo>
                      <a:lnTo>
                        <a:pt x="533" y="1002"/>
                      </a:lnTo>
                      <a:lnTo>
                        <a:pt x="530" y="999"/>
                      </a:lnTo>
                      <a:lnTo>
                        <a:pt x="526" y="992"/>
                      </a:lnTo>
                      <a:lnTo>
                        <a:pt x="521" y="985"/>
                      </a:lnTo>
                      <a:lnTo>
                        <a:pt x="513" y="976"/>
                      </a:lnTo>
                      <a:lnTo>
                        <a:pt x="506" y="968"/>
                      </a:lnTo>
                      <a:lnTo>
                        <a:pt x="499" y="959"/>
                      </a:lnTo>
                      <a:lnTo>
                        <a:pt x="491" y="951"/>
                      </a:lnTo>
                      <a:lnTo>
                        <a:pt x="483" y="944"/>
                      </a:lnTo>
                      <a:lnTo>
                        <a:pt x="476" y="939"/>
                      </a:lnTo>
                      <a:lnTo>
                        <a:pt x="463" y="930"/>
                      </a:lnTo>
                      <a:lnTo>
                        <a:pt x="450" y="924"/>
                      </a:lnTo>
                      <a:lnTo>
                        <a:pt x="439" y="919"/>
                      </a:lnTo>
                      <a:lnTo>
                        <a:pt x="428" y="914"/>
                      </a:lnTo>
                      <a:lnTo>
                        <a:pt x="417" y="911"/>
                      </a:lnTo>
                      <a:lnTo>
                        <a:pt x="408" y="909"/>
                      </a:lnTo>
                      <a:lnTo>
                        <a:pt x="400" y="908"/>
                      </a:lnTo>
                      <a:lnTo>
                        <a:pt x="394" y="909"/>
                      </a:lnTo>
                      <a:lnTo>
                        <a:pt x="387" y="911"/>
                      </a:lnTo>
                      <a:lnTo>
                        <a:pt x="384" y="913"/>
                      </a:lnTo>
                      <a:lnTo>
                        <a:pt x="379" y="921"/>
                      </a:lnTo>
                      <a:lnTo>
                        <a:pt x="382" y="930"/>
                      </a:lnTo>
                      <a:lnTo>
                        <a:pt x="391" y="940"/>
                      </a:lnTo>
                      <a:lnTo>
                        <a:pt x="402" y="951"/>
                      </a:lnTo>
                      <a:lnTo>
                        <a:pt x="416" y="964"/>
                      </a:lnTo>
                      <a:lnTo>
                        <a:pt x="431" y="978"/>
                      </a:lnTo>
                      <a:lnTo>
                        <a:pt x="444" y="994"/>
                      </a:lnTo>
                      <a:lnTo>
                        <a:pt x="456" y="1013"/>
                      </a:lnTo>
                      <a:lnTo>
                        <a:pt x="464" y="1035"/>
                      </a:lnTo>
                      <a:lnTo>
                        <a:pt x="467" y="1059"/>
                      </a:lnTo>
                      <a:lnTo>
                        <a:pt x="464" y="1074"/>
                      </a:lnTo>
                      <a:lnTo>
                        <a:pt x="457" y="1088"/>
                      </a:lnTo>
                      <a:lnTo>
                        <a:pt x="448" y="1100"/>
                      </a:lnTo>
                      <a:lnTo>
                        <a:pt x="435" y="1110"/>
                      </a:lnTo>
                      <a:lnTo>
                        <a:pt x="422" y="1118"/>
                      </a:lnTo>
                      <a:lnTo>
                        <a:pt x="409" y="1125"/>
                      </a:lnTo>
                      <a:lnTo>
                        <a:pt x="397" y="1130"/>
                      </a:lnTo>
                      <a:lnTo>
                        <a:pt x="387" y="1133"/>
                      </a:lnTo>
                      <a:lnTo>
                        <a:pt x="381" y="1136"/>
                      </a:lnTo>
                      <a:lnTo>
                        <a:pt x="379" y="1136"/>
                      </a:lnTo>
                      <a:lnTo>
                        <a:pt x="381" y="1140"/>
                      </a:lnTo>
                      <a:lnTo>
                        <a:pt x="383" y="1145"/>
                      </a:lnTo>
                      <a:lnTo>
                        <a:pt x="386" y="1152"/>
                      </a:lnTo>
                      <a:lnTo>
                        <a:pt x="388" y="1160"/>
                      </a:lnTo>
                      <a:lnTo>
                        <a:pt x="391" y="1169"/>
                      </a:lnTo>
                      <a:lnTo>
                        <a:pt x="394" y="1179"/>
                      </a:lnTo>
                      <a:lnTo>
                        <a:pt x="395" y="1190"/>
                      </a:lnTo>
                      <a:lnTo>
                        <a:pt x="396" y="1200"/>
                      </a:lnTo>
                      <a:lnTo>
                        <a:pt x="396" y="1210"/>
                      </a:lnTo>
                      <a:lnTo>
                        <a:pt x="394" y="1223"/>
                      </a:lnTo>
                      <a:lnTo>
                        <a:pt x="388" y="1236"/>
                      </a:lnTo>
                      <a:lnTo>
                        <a:pt x="382" y="1252"/>
                      </a:lnTo>
                      <a:lnTo>
                        <a:pt x="373" y="1267"/>
                      </a:lnTo>
                      <a:lnTo>
                        <a:pt x="362" y="1282"/>
                      </a:lnTo>
                      <a:lnTo>
                        <a:pt x="350" y="1298"/>
                      </a:lnTo>
                      <a:lnTo>
                        <a:pt x="339" y="1310"/>
                      </a:lnTo>
                      <a:lnTo>
                        <a:pt x="325" y="1322"/>
                      </a:lnTo>
                      <a:lnTo>
                        <a:pt x="313" y="1332"/>
                      </a:lnTo>
                      <a:lnTo>
                        <a:pt x="300" y="1337"/>
                      </a:lnTo>
                      <a:lnTo>
                        <a:pt x="296" y="1338"/>
                      </a:lnTo>
                      <a:lnTo>
                        <a:pt x="291" y="1341"/>
                      </a:lnTo>
                      <a:lnTo>
                        <a:pt x="285" y="1342"/>
                      </a:lnTo>
                      <a:lnTo>
                        <a:pt x="279" y="1343"/>
                      </a:lnTo>
                      <a:lnTo>
                        <a:pt x="273" y="1344"/>
                      </a:lnTo>
                      <a:lnTo>
                        <a:pt x="266" y="1346"/>
                      </a:lnTo>
                      <a:lnTo>
                        <a:pt x="259" y="1348"/>
                      </a:lnTo>
                      <a:lnTo>
                        <a:pt x="251" y="1350"/>
                      </a:lnTo>
                      <a:lnTo>
                        <a:pt x="243" y="1351"/>
                      </a:lnTo>
                      <a:lnTo>
                        <a:pt x="235" y="1353"/>
                      </a:lnTo>
                      <a:lnTo>
                        <a:pt x="226" y="1351"/>
                      </a:lnTo>
                      <a:lnTo>
                        <a:pt x="186" y="1349"/>
                      </a:lnTo>
                      <a:lnTo>
                        <a:pt x="151" y="1338"/>
                      </a:lnTo>
                      <a:lnTo>
                        <a:pt x="119" y="1323"/>
                      </a:lnTo>
                      <a:lnTo>
                        <a:pt x="93" y="1303"/>
                      </a:lnTo>
                      <a:lnTo>
                        <a:pt x="71" y="1281"/>
                      </a:lnTo>
                      <a:lnTo>
                        <a:pt x="54" y="1259"/>
                      </a:lnTo>
                      <a:lnTo>
                        <a:pt x="41" y="1238"/>
                      </a:lnTo>
                      <a:lnTo>
                        <a:pt x="32" y="1221"/>
                      </a:lnTo>
                      <a:lnTo>
                        <a:pt x="26" y="1210"/>
                      </a:lnTo>
                      <a:lnTo>
                        <a:pt x="25" y="1206"/>
                      </a:lnTo>
                      <a:lnTo>
                        <a:pt x="24" y="1201"/>
                      </a:lnTo>
                      <a:lnTo>
                        <a:pt x="23" y="1190"/>
                      </a:lnTo>
                      <a:lnTo>
                        <a:pt x="20" y="1175"/>
                      </a:lnTo>
                      <a:lnTo>
                        <a:pt x="17" y="1154"/>
                      </a:lnTo>
                      <a:lnTo>
                        <a:pt x="14" y="1132"/>
                      </a:lnTo>
                      <a:lnTo>
                        <a:pt x="11" y="1109"/>
                      </a:lnTo>
                      <a:lnTo>
                        <a:pt x="9" y="1086"/>
                      </a:lnTo>
                      <a:lnTo>
                        <a:pt x="8" y="1065"/>
                      </a:lnTo>
                      <a:lnTo>
                        <a:pt x="8" y="1048"/>
                      </a:lnTo>
                      <a:lnTo>
                        <a:pt x="9" y="1037"/>
                      </a:lnTo>
                      <a:lnTo>
                        <a:pt x="11" y="1028"/>
                      </a:lnTo>
                      <a:lnTo>
                        <a:pt x="15" y="1019"/>
                      </a:lnTo>
                      <a:lnTo>
                        <a:pt x="18" y="1010"/>
                      </a:lnTo>
                      <a:lnTo>
                        <a:pt x="22" y="1001"/>
                      </a:lnTo>
                      <a:lnTo>
                        <a:pt x="26" y="992"/>
                      </a:lnTo>
                      <a:lnTo>
                        <a:pt x="28" y="985"/>
                      </a:lnTo>
                      <a:lnTo>
                        <a:pt x="32" y="979"/>
                      </a:lnTo>
                      <a:lnTo>
                        <a:pt x="34" y="974"/>
                      </a:lnTo>
                      <a:lnTo>
                        <a:pt x="36" y="971"/>
                      </a:lnTo>
                      <a:lnTo>
                        <a:pt x="37" y="970"/>
                      </a:lnTo>
                      <a:lnTo>
                        <a:pt x="35" y="968"/>
                      </a:lnTo>
                      <a:lnTo>
                        <a:pt x="34" y="965"/>
                      </a:lnTo>
                      <a:lnTo>
                        <a:pt x="30" y="960"/>
                      </a:lnTo>
                      <a:lnTo>
                        <a:pt x="26" y="954"/>
                      </a:lnTo>
                      <a:lnTo>
                        <a:pt x="21" y="946"/>
                      </a:lnTo>
                      <a:lnTo>
                        <a:pt x="16" y="938"/>
                      </a:lnTo>
                      <a:lnTo>
                        <a:pt x="11" y="928"/>
                      </a:lnTo>
                      <a:lnTo>
                        <a:pt x="7" y="919"/>
                      </a:lnTo>
                      <a:lnTo>
                        <a:pt x="3" y="909"/>
                      </a:lnTo>
                      <a:lnTo>
                        <a:pt x="0" y="900"/>
                      </a:lnTo>
                      <a:lnTo>
                        <a:pt x="0" y="888"/>
                      </a:lnTo>
                      <a:lnTo>
                        <a:pt x="0" y="873"/>
                      </a:lnTo>
                      <a:lnTo>
                        <a:pt x="0" y="856"/>
                      </a:lnTo>
                      <a:lnTo>
                        <a:pt x="3" y="837"/>
                      </a:lnTo>
                      <a:lnTo>
                        <a:pt x="6" y="817"/>
                      </a:lnTo>
                      <a:lnTo>
                        <a:pt x="8" y="796"/>
                      </a:lnTo>
                      <a:lnTo>
                        <a:pt x="11" y="775"/>
                      </a:lnTo>
                      <a:lnTo>
                        <a:pt x="13" y="755"/>
                      </a:lnTo>
                      <a:lnTo>
                        <a:pt x="14" y="736"/>
                      </a:lnTo>
                      <a:lnTo>
                        <a:pt x="14" y="718"/>
                      </a:lnTo>
                      <a:lnTo>
                        <a:pt x="15" y="705"/>
                      </a:lnTo>
                      <a:lnTo>
                        <a:pt x="18" y="694"/>
                      </a:lnTo>
                      <a:lnTo>
                        <a:pt x="23" y="683"/>
                      </a:lnTo>
                      <a:lnTo>
                        <a:pt x="28" y="673"/>
                      </a:lnTo>
                      <a:lnTo>
                        <a:pt x="35" y="665"/>
                      </a:lnTo>
                      <a:lnTo>
                        <a:pt x="42" y="658"/>
                      </a:lnTo>
                      <a:lnTo>
                        <a:pt x="48" y="651"/>
                      </a:lnTo>
                      <a:lnTo>
                        <a:pt x="53" y="647"/>
                      </a:lnTo>
                      <a:lnTo>
                        <a:pt x="56" y="644"/>
                      </a:lnTo>
                      <a:lnTo>
                        <a:pt x="57" y="643"/>
                      </a:lnTo>
                      <a:lnTo>
                        <a:pt x="57" y="640"/>
                      </a:lnTo>
                      <a:lnTo>
                        <a:pt x="57" y="633"/>
                      </a:lnTo>
                      <a:lnTo>
                        <a:pt x="57" y="622"/>
                      </a:lnTo>
                      <a:lnTo>
                        <a:pt x="56" y="609"/>
                      </a:lnTo>
                      <a:lnTo>
                        <a:pt x="56" y="592"/>
                      </a:lnTo>
                      <a:lnTo>
                        <a:pt x="56" y="575"/>
                      </a:lnTo>
                      <a:lnTo>
                        <a:pt x="57" y="557"/>
                      </a:lnTo>
                      <a:lnTo>
                        <a:pt x="57" y="538"/>
                      </a:lnTo>
                      <a:lnTo>
                        <a:pt x="59" y="521"/>
                      </a:lnTo>
                      <a:lnTo>
                        <a:pt x="61" y="505"/>
                      </a:lnTo>
                      <a:lnTo>
                        <a:pt x="64" y="489"/>
                      </a:lnTo>
                      <a:lnTo>
                        <a:pt x="71" y="473"/>
                      </a:lnTo>
                      <a:lnTo>
                        <a:pt x="80" y="457"/>
                      </a:lnTo>
                      <a:lnTo>
                        <a:pt x="91" y="441"/>
                      </a:lnTo>
                      <a:lnTo>
                        <a:pt x="102" y="425"/>
                      </a:lnTo>
                      <a:lnTo>
                        <a:pt x="113" y="412"/>
                      </a:lnTo>
                      <a:lnTo>
                        <a:pt x="123" y="400"/>
                      </a:lnTo>
                      <a:lnTo>
                        <a:pt x="131" y="391"/>
                      </a:lnTo>
                      <a:lnTo>
                        <a:pt x="136" y="386"/>
                      </a:lnTo>
                      <a:lnTo>
                        <a:pt x="138" y="383"/>
                      </a:lnTo>
                      <a:lnTo>
                        <a:pt x="138" y="382"/>
                      </a:lnTo>
                      <a:lnTo>
                        <a:pt x="137" y="378"/>
                      </a:lnTo>
                      <a:lnTo>
                        <a:pt x="136" y="373"/>
                      </a:lnTo>
                      <a:lnTo>
                        <a:pt x="134" y="367"/>
                      </a:lnTo>
                      <a:lnTo>
                        <a:pt x="134" y="359"/>
                      </a:lnTo>
                      <a:lnTo>
                        <a:pt x="133" y="351"/>
                      </a:lnTo>
                      <a:lnTo>
                        <a:pt x="132" y="342"/>
                      </a:lnTo>
                      <a:lnTo>
                        <a:pt x="132" y="333"/>
                      </a:lnTo>
                      <a:lnTo>
                        <a:pt x="133" y="324"/>
                      </a:lnTo>
                      <a:lnTo>
                        <a:pt x="134" y="315"/>
                      </a:lnTo>
                      <a:lnTo>
                        <a:pt x="137" y="306"/>
                      </a:lnTo>
                      <a:lnTo>
                        <a:pt x="144" y="296"/>
                      </a:lnTo>
                      <a:lnTo>
                        <a:pt x="153" y="284"/>
                      </a:lnTo>
                      <a:lnTo>
                        <a:pt x="162" y="272"/>
                      </a:lnTo>
                      <a:lnTo>
                        <a:pt x="174" y="261"/>
                      </a:lnTo>
                      <a:lnTo>
                        <a:pt x="184" y="252"/>
                      </a:lnTo>
                      <a:lnTo>
                        <a:pt x="193" y="243"/>
                      </a:lnTo>
                      <a:lnTo>
                        <a:pt x="200" y="235"/>
                      </a:lnTo>
                      <a:lnTo>
                        <a:pt x="206" y="231"/>
                      </a:lnTo>
                      <a:lnTo>
                        <a:pt x="208" y="229"/>
                      </a:lnTo>
                      <a:lnTo>
                        <a:pt x="208" y="227"/>
                      </a:lnTo>
                      <a:lnTo>
                        <a:pt x="210" y="221"/>
                      </a:lnTo>
                      <a:lnTo>
                        <a:pt x="212" y="213"/>
                      </a:lnTo>
                      <a:lnTo>
                        <a:pt x="215" y="202"/>
                      </a:lnTo>
                      <a:lnTo>
                        <a:pt x="220" y="189"/>
                      </a:lnTo>
                      <a:lnTo>
                        <a:pt x="225" y="177"/>
                      </a:lnTo>
                      <a:lnTo>
                        <a:pt x="232" y="162"/>
                      </a:lnTo>
                      <a:lnTo>
                        <a:pt x="239" y="149"/>
                      </a:lnTo>
                      <a:lnTo>
                        <a:pt x="247" y="136"/>
                      </a:lnTo>
                      <a:lnTo>
                        <a:pt x="256" y="125"/>
                      </a:lnTo>
                      <a:lnTo>
                        <a:pt x="267" y="114"/>
                      </a:lnTo>
                      <a:lnTo>
                        <a:pt x="278" y="104"/>
                      </a:lnTo>
                      <a:lnTo>
                        <a:pt x="291" y="98"/>
                      </a:lnTo>
                      <a:lnTo>
                        <a:pt x="302" y="92"/>
                      </a:lnTo>
                      <a:lnTo>
                        <a:pt x="314" y="88"/>
                      </a:lnTo>
                      <a:lnTo>
                        <a:pt x="323" y="85"/>
                      </a:lnTo>
                      <a:lnTo>
                        <a:pt x="332" y="84"/>
                      </a:lnTo>
                      <a:lnTo>
                        <a:pt x="339" y="82"/>
                      </a:lnTo>
                      <a:lnTo>
                        <a:pt x="342" y="82"/>
                      </a:lnTo>
                      <a:lnTo>
                        <a:pt x="345" y="81"/>
                      </a:lnTo>
                      <a:lnTo>
                        <a:pt x="350" y="76"/>
                      </a:lnTo>
                      <a:lnTo>
                        <a:pt x="356" y="70"/>
                      </a:lnTo>
                      <a:lnTo>
                        <a:pt x="364" y="61"/>
                      </a:lnTo>
                      <a:lnTo>
                        <a:pt x="374" y="51"/>
                      </a:lnTo>
                      <a:lnTo>
                        <a:pt x="386" y="42"/>
                      </a:lnTo>
                      <a:lnTo>
                        <a:pt x="401" y="32"/>
                      </a:lnTo>
                      <a:lnTo>
                        <a:pt x="416" y="23"/>
                      </a:lnTo>
                      <a:lnTo>
                        <a:pt x="434" y="16"/>
                      </a:lnTo>
                      <a:lnTo>
                        <a:pt x="454" y="10"/>
                      </a:lnTo>
                      <a:lnTo>
                        <a:pt x="474" y="8"/>
                      </a:lnTo>
                      <a:lnTo>
                        <a:pt x="494" y="7"/>
                      </a:lnTo>
                      <a:lnTo>
                        <a:pt x="512" y="7"/>
                      </a:lnTo>
                      <a:lnTo>
                        <a:pt x="529" y="9"/>
                      </a:lnTo>
                      <a:lnTo>
                        <a:pt x="545" y="11"/>
                      </a:lnTo>
                      <a:lnTo>
                        <a:pt x="558" y="14"/>
                      </a:lnTo>
                      <a:lnTo>
                        <a:pt x="570" y="17"/>
                      </a:lnTo>
                      <a:lnTo>
                        <a:pt x="578" y="19"/>
                      </a:lnTo>
                      <a:lnTo>
                        <a:pt x="584" y="22"/>
                      </a:lnTo>
                      <a:lnTo>
                        <a:pt x="585" y="22"/>
                      </a:lnTo>
                      <a:lnTo>
                        <a:pt x="586" y="22"/>
                      </a:lnTo>
                      <a:lnTo>
                        <a:pt x="588" y="20"/>
                      </a:lnTo>
                      <a:lnTo>
                        <a:pt x="591" y="18"/>
                      </a:lnTo>
                      <a:lnTo>
                        <a:pt x="595" y="16"/>
                      </a:lnTo>
                      <a:lnTo>
                        <a:pt x="601" y="13"/>
                      </a:lnTo>
                      <a:lnTo>
                        <a:pt x="607" y="9"/>
                      </a:lnTo>
                      <a:lnTo>
                        <a:pt x="613" y="7"/>
                      </a:lnTo>
                      <a:lnTo>
                        <a:pt x="621" y="4"/>
                      </a:lnTo>
                      <a:lnTo>
                        <a:pt x="629" y="1"/>
                      </a:lnTo>
                      <a:lnTo>
                        <a:pt x="638" y="0"/>
                      </a:lnTo>
                      <a:lnTo>
                        <a:pt x="648" y="0"/>
                      </a:lnTo>
                      <a:lnTo>
                        <a:pt x="659" y="1"/>
                      </a:lnTo>
                      <a:lnTo>
                        <a:pt x="670" y="5"/>
                      </a:lnTo>
                      <a:lnTo>
                        <a:pt x="682" y="9"/>
                      </a:lnTo>
                      <a:lnTo>
                        <a:pt x="692" y="13"/>
                      </a:lnTo>
                      <a:lnTo>
                        <a:pt x="701" y="18"/>
                      </a:lnTo>
                      <a:lnTo>
                        <a:pt x="710" y="22"/>
                      </a:lnTo>
                      <a:lnTo>
                        <a:pt x="717" y="26"/>
                      </a:lnTo>
                      <a:lnTo>
                        <a:pt x="721" y="28"/>
                      </a:lnTo>
                      <a:lnTo>
                        <a:pt x="722" y="29"/>
                      </a:lnTo>
                      <a:lnTo>
                        <a:pt x="794" y="36"/>
                      </a:lnTo>
                      <a:lnTo>
                        <a:pt x="796" y="36"/>
                      </a:lnTo>
                      <a:lnTo>
                        <a:pt x="800" y="33"/>
                      </a:lnTo>
                      <a:lnTo>
                        <a:pt x="808" y="28"/>
                      </a:lnTo>
                      <a:lnTo>
                        <a:pt x="817" y="24"/>
                      </a:lnTo>
                      <a:lnTo>
                        <a:pt x="827" y="18"/>
                      </a:lnTo>
                      <a:lnTo>
                        <a:pt x="839" y="13"/>
                      </a:lnTo>
                      <a:lnTo>
                        <a:pt x="852" y="9"/>
                      </a:lnTo>
                      <a:lnTo>
                        <a:pt x="863" y="6"/>
                      </a:lnTo>
                      <a:lnTo>
                        <a:pt x="875" y="4"/>
                      </a:lnTo>
                      <a:lnTo>
                        <a:pt x="885" y="3"/>
                      </a:lnTo>
                      <a:lnTo>
                        <a:pt x="894" y="5"/>
                      </a:lnTo>
                      <a:lnTo>
                        <a:pt x="902" y="8"/>
                      </a:lnTo>
                      <a:lnTo>
                        <a:pt x="909" y="9"/>
                      </a:lnTo>
                      <a:lnTo>
                        <a:pt x="916" y="12"/>
                      </a:lnTo>
                      <a:lnTo>
                        <a:pt x="922" y="15"/>
                      </a:lnTo>
                      <a:lnTo>
                        <a:pt x="926" y="18"/>
                      </a:lnTo>
                      <a:lnTo>
                        <a:pt x="931" y="20"/>
                      </a:lnTo>
                      <a:lnTo>
                        <a:pt x="934" y="22"/>
                      </a:lnTo>
                      <a:lnTo>
                        <a:pt x="935" y="24"/>
                      </a:lnTo>
                      <a:lnTo>
                        <a:pt x="936" y="24"/>
                      </a:lnTo>
                      <a:lnTo>
                        <a:pt x="937" y="24"/>
                      </a:lnTo>
                      <a:lnTo>
                        <a:pt x="941" y="23"/>
                      </a:lnTo>
                      <a:lnTo>
                        <a:pt x="946" y="22"/>
                      </a:lnTo>
                      <a:lnTo>
                        <a:pt x="952" y="21"/>
                      </a:lnTo>
                      <a:lnTo>
                        <a:pt x="961" y="20"/>
                      </a:lnTo>
                      <a:lnTo>
                        <a:pt x="970" y="18"/>
                      </a:lnTo>
                      <a:lnTo>
                        <a:pt x="979" y="18"/>
                      </a:lnTo>
                      <a:lnTo>
                        <a:pt x="988" y="18"/>
                      </a:lnTo>
                      <a:lnTo>
                        <a:pt x="997" y="17"/>
                      </a:lnTo>
                      <a:lnTo>
                        <a:pt x="1006" y="17"/>
                      </a:lnTo>
                      <a:lnTo>
                        <a:pt x="1015" y="18"/>
                      </a:lnTo>
                      <a:lnTo>
                        <a:pt x="1024" y="23"/>
                      </a:lnTo>
                      <a:lnTo>
                        <a:pt x="1033" y="29"/>
                      </a:lnTo>
                      <a:lnTo>
                        <a:pt x="1042" y="36"/>
                      </a:lnTo>
                      <a:lnTo>
                        <a:pt x="1051" y="45"/>
                      </a:lnTo>
                      <a:lnTo>
                        <a:pt x="1060" y="52"/>
                      </a:lnTo>
                      <a:lnTo>
                        <a:pt x="1069" y="59"/>
                      </a:lnTo>
                      <a:lnTo>
                        <a:pt x="1078" y="64"/>
                      </a:lnTo>
                      <a:lnTo>
                        <a:pt x="1087" y="67"/>
                      </a:lnTo>
                      <a:lnTo>
                        <a:pt x="1095" y="68"/>
                      </a:lnTo>
                      <a:lnTo>
                        <a:pt x="1103" y="67"/>
                      </a:lnTo>
                      <a:lnTo>
                        <a:pt x="1110" y="65"/>
                      </a:lnTo>
                      <a:lnTo>
                        <a:pt x="1117" y="63"/>
                      </a:lnTo>
                      <a:lnTo>
                        <a:pt x="1124" y="60"/>
                      </a:lnTo>
                      <a:lnTo>
                        <a:pt x="1132" y="57"/>
                      </a:lnTo>
                      <a:lnTo>
                        <a:pt x="1140" y="54"/>
                      </a:lnTo>
                      <a:lnTo>
                        <a:pt x="1149" y="53"/>
                      </a:lnTo>
                      <a:lnTo>
                        <a:pt x="1158" y="51"/>
                      </a:lnTo>
                      <a:lnTo>
                        <a:pt x="1168" y="50"/>
                      </a:lnTo>
                      <a:lnTo>
                        <a:pt x="1179" y="51"/>
                      </a:lnTo>
                      <a:lnTo>
                        <a:pt x="1191" y="54"/>
                      </a:lnTo>
                      <a:lnTo>
                        <a:pt x="1204" y="61"/>
                      </a:lnTo>
                      <a:lnTo>
                        <a:pt x="1217" y="69"/>
                      </a:lnTo>
                      <a:lnTo>
                        <a:pt x="1229" y="79"/>
                      </a:lnTo>
                      <a:lnTo>
                        <a:pt x="1240" y="90"/>
                      </a:lnTo>
                      <a:lnTo>
                        <a:pt x="1251" y="99"/>
                      </a:lnTo>
                      <a:lnTo>
                        <a:pt x="1260" y="108"/>
                      </a:lnTo>
                      <a:lnTo>
                        <a:pt x="1267" y="116"/>
                      </a:lnTo>
                      <a:lnTo>
                        <a:pt x="1272" y="121"/>
                      </a:lnTo>
                      <a:lnTo>
                        <a:pt x="1273" y="123"/>
                      </a:lnTo>
                      <a:lnTo>
                        <a:pt x="1275" y="123"/>
                      </a:lnTo>
                      <a:lnTo>
                        <a:pt x="1280" y="123"/>
                      </a:lnTo>
                      <a:lnTo>
                        <a:pt x="1287" y="123"/>
                      </a:lnTo>
                      <a:lnTo>
                        <a:pt x="1297" y="123"/>
                      </a:lnTo>
                      <a:lnTo>
                        <a:pt x="1308" y="125"/>
                      </a:lnTo>
                      <a:lnTo>
                        <a:pt x="1320" y="127"/>
                      </a:lnTo>
                      <a:lnTo>
                        <a:pt x="1331" y="130"/>
                      </a:lnTo>
                      <a:lnTo>
                        <a:pt x="1343" y="135"/>
                      </a:lnTo>
                      <a:lnTo>
                        <a:pt x="1355" y="144"/>
                      </a:lnTo>
                      <a:lnTo>
                        <a:pt x="1364" y="153"/>
                      </a:lnTo>
                      <a:lnTo>
                        <a:pt x="1367" y="159"/>
                      </a:lnTo>
                      <a:lnTo>
                        <a:pt x="1370" y="162"/>
                      </a:lnTo>
                      <a:lnTo>
                        <a:pt x="1373" y="167"/>
                      </a:lnTo>
                      <a:lnTo>
                        <a:pt x="1375" y="171"/>
                      </a:lnTo>
                      <a:lnTo>
                        <a:pt x="1377" y="176"/>
                      </a:lnTo>
                      <a:lnTo>
                        <a:pt x="1380" y="180"/>
                      </a:lnTo>
                      <a:lnTo>
                        <a:pt x="1381" y="183"/>
                      </a:lnTo>
                      <a:lnTo>
                        <a:pt x="1383" y="187"/>
                      </a:lnTo>
                      <a:lnTo>
                        <a:pt x="1384" y="190"/>
                      </a:lnTo>
                      <a:lnTo>
                        <a:pt x="1384" y="194"/>
                      </a:lnTo>
                      <a:lnTo>
                        <a:pt x="1387" y="210"/>
                      </a:lnTo>
                      <a:lnTo>
                        <a:pt x="1388" y="227"/>
                      </a:lnTo>
                      <a:lnTo>
                        <a:pt x="1388" y="243"/>
                      </a:lnTo>
                      <a:lnTo>
                        <a:pt x="1386" y="258"/>
                      </a:lnTo>
                      <a:lnTo>
                        <a:pt x="1384" y="271"/>
                      </a:lnTo>
                      <a:lnTo>
                        <a:pt x="1382" y="283"/>
                      </a:lnTo>
                      <a:lnTo>
                        <a:pt x="1380" y="292"/>
                      </a:lnTo>
                      <a:lnTo>
                        <a:pt x="1377" y="300"/>
                      </a:lnTo>
                      <a:lnTo>
                        <a:pt x="1376" y="305"/>
                      </a:lnTo>
                      <a:lnTo>
                        <a:pt x="1375" y="306"/>
                      </a:lnTo>
                      <a:lnTo>
                        <a:pt x="1377" y="308"/>
                      </a:lnTo>
                      <a:lnTo>
                        <a:pt x="1381" y="314"/>
                      </a:lnTo>
                      <a:lnTo>
                        <a:pt x="1386" y="321"/>
                      </a:lnTo>
                      <a:lnTo>
                        <a:pt x="1393" y="333"/>
                      </a:lnTo>
                      <a:lnTo>
                        <a:pt x="1402" y="343"/>
                      </a:lnTo>
                      <a:lnTo>
                        <a:pt x="1410" y="358"/>
                      </a:lnTo>
                      <a:lnTo>
                        <a:pt x="1417" y="371"/>
                      </a:lnTo>
                      <a:lnTo>
                        <a:pt x="1425" y="384"/>
                      </a:lnTo>
                      <a:lnTo>
                        <a:pt x="1430" y="397"/>
                      </a:lnTo>
                      <a:lnTo>
                        <a:pt x="1434" y="409"/>
                      </a:lnTo>
                      <a:lnTo>
                        <a:pt x="1436" y="421"/>
                      </a:lnTo>
                      <a:lnTo>
                        <a:pt x="1436" y="433"/>
                      </a:lnTo>
                      <a:lnTo>
                        <a:pt x="1434" y="446"/>
                      </a:lnTo>
                      <a:lnTo>
                        <a:pt x="1432" y="460"/>
                      </a:lnTo>
                      <a:lnTo>
                        <a:pt x="1429" y="473"/>
                      </a:lnTo>
                      <a:lnTo>
                        <a:pt x="1426" y="485"/>
                      </a:lnTo>
                      <a:lnTo>
                        <a:pt x="1423" y="495"/>
                      </a:lnTo>
                      <a:lnTo>
                        <a:pt x="1420" y="503"/>
                      </a:lnTo>
                      <a:lnTo>
                        <a:pt x="1420" y="508"/>
                      </a:lnTo>
                      <a:lnTo>
                        <a:pt x="1419" y="509"/>
                      </a:lnTo>
                      <a:lnTo>
                        <a:pt x="1419" y="511"/>
                      </a:lnTo>
                      <a:lnTo>
                        <a:pt x="1420" y="514"/>
                      </a:lnTo>
                      <a:lnTo>
                        <a:pt x="1423" y="521"/>
                      </a:lnTo>
                      <a:lnTo>
                        <a:pt x="1426" y="529"/>
                      </a:lnTo>
                      <a:lnTo>
                        <a:pt x="1429" y="538"/>
                      </a:lnTo>
                      <a:lnTo>
                        <a:pt x="1432" y="548"/>
                      </a:lnTo>
                      <a:lnTo>
                        <a:pt x="1435" y="558"/>
                      </a:lnTo>
                      <a:lnTo>
                        <a:pt x="1438" y="569"/>
                      </a:lnTo>
                      <a:lnTo>
                        <a:pt x="1438" y="580"/>
                      </a:lnTo>
                      <a:lnTo>
                        <a:pt x="1438" y="592"/>
                      </a:lnTo>
                      <a:lnTo>
                        <a:pt x="1437" y="603"/>
                      </a:lnTo>
                      <a:lnTo>
                        <a:pt x="1434" y="614"/>
                      </a:lnTo>
                      <a:lnTo>
                        <a:pt x="1431" y="625"/>
                      </a:lnTo>
                      <a:lnTo>
                        <a:pt x="1428" y="635"/>
                      </a:lnTo>
                      <a:lnTo>
                        <a:pt x="1423" y="645"/>
                      </a:lnTo>
                      <a:lnTo>
                        <a:pt x="1420" y="653"/>
                      </a:lnTo>
                      <a:lnTo>
                        <a:pt x="1417" y="660"/>
                      </a:lnTo>
                      <a:lnTo>
                        <a:pt x="1414" y="666"/>
                      </a:lnTo>
                      <a:lnTo>
                        <a:pt x="1411" y="669"/>
                      </a:lnTo>
                      <a:lnTo>
                        <a:pt x="1411" y="670"/>
                      </a:lnTo>
                      <a:lnTo>
                        <a:pt x="1432" y="735"/>
                      </a:lnTo>
                      <a:lnTo>
                        <a:pt x="1432" y="737"/>
                      </a:lnTo>
                      <a:lnTo>
                        <a:pt x="1432" y="741"/>
                      </a:lnTo>
                      <a:lnTo>
                        <a:pt x="1432" y="748"/>
                      </a:lnTo>
                      <a:lnTo>
                        <a:pt x="1433" y="756"/>
                      </a:lnTo>
                      <a:lnTo>
                        <a:pt x="1433" y="766"/>
                      </a:lnTo>
                      <a:lnTo>
                        <a:pt x="1433" y="776"/>
                      </a:lnTo>
                      <a:lnTo>
                        <a:pt x="1432" y="787"/>
                      </a:lnTo>
                      <a:lnTo>
                        <a:pt x="1431" y="800"/>
                      </a:lnTo>
                      <a:lnTo>
                        <a:pt x="1429" y="811"/>
                      </a:lnTo>
                      <a:lnTo>
                        <a:pt x="1428" y="822"/>
                      </a:lnTo>
                      <a:lnTo>
                        <a:pt x="1423" y="838"/>
                      </a:lnTo>
                      <a:lnTo>
                        <a:pt x="1418" y="853"/>
                      </a:lnTo>
                      <a:lnTo>
                        <a:pt x="1411" y="865"/>
                      </a:lnTo>
                      <a:lnTo>
                        <a:pt x="1404" y="878"/>
                      </a:lnTo>
                      <a:lnTo>
                        <a:pt x="1397" y="889"/>
                      </a:lnTo>
                      <a:lnTo>
                        <a:pt x="1390" y="898"/>
                      </a:lnTo>
                      <a:lnTo>
                        <a:pt x="1383" y="905"/>
                      </a:lnTo>
                      <a:lnTo>
                        <a:pt x="1378" y="911"/>
                      </a:lnTo>
                      <a:lnTo>
                        <a:pt x="1375" y="914"/>
                      </a:lnTo>
                      <a:lnTo>
                        <a:pt x="1375" y="915"/>
                      </a:lnTo>
                      <a:lnTo>
                        <a:pt x="1375" y="917"/>
                      </a:lnTo>
                      <a:lnTo>
                        <a:pt x="1377" y="920"/>
                      </a:lnTo>
                      <a:lnTo>
                        <a:pt x="1380" y="928"/>
                      </a:lnTo>
                      <a:lnTo>
                        <a:pt x="1383" y="936"/>
                      </a:lnTo>
                      <a:lnTo>
                        <a:pt x="1386" y="946"/>
                      </a:lnTo>
                      <a:lnTo>
                        <a:pt x="1389" y="956"/>
                      </a:lnTo>
                      <a:lnTo>
                        <a:pt x="1391" y="969"/>
                      </a:lnTo>
                      <a:lnTo>
                        <a:pt x="1392" y="982"/>
                      </a:lnTo>
                      <a:lnTo>
                        <a:pt x="1391" y="993"/>
                      </a:lnTo>
                      <a:lnTo>
                        <a:pt x="1388" y="1006"/>
                      </a:lnTo>
                      <a:lnTo>
                        <a:pt x="1384" y="1014"/>
                      </a:lnTo>
                      <a:lnTo>
                        <a:pt x="1380" y="1022"/>
                      </a:lnTo>
                      <a:lnTo>
                        <a:pt x="1375" y="1029"/>
                      </a:lnTo>
                      <a:lnTo>
                        <a:pt x="1369" y="1037"/>
                      </a:lnTo>
                      <a:lnTo>
                        <a:pt x="1364" y="1043"/>
                      </a:lnTo>
                      <a:lnTo>
                        <a:pt x="1358" y="1049"/>
                      </a:lnTo>
                      <a:lnTo>
                        <a:pt x="1354" y="1054"/>
                      </a:lnTo>
                      <a:lnTo>
                        <a:pt x="1350" y="1057"/>
                      </a:lnTo>
                      <a:lnTo>
                        <a:pt x="1348" y="1059"/>
                      </a:lnTo>
                      <a:lnTo>
                        <a:pt x="1347" y="1060"/>
                      </a:lnTo>
                      <a:lnTo>
                        <a:pt x="1347" y="1062"/>
                      </a:lnTo>
                      <a:lnTo>
                        <a:pt x="1347" y="1065"/>
                      </a:lnTo>
                      <a:lnTo>
                        <a:pt x="1348" y="1071"/>
                      </a:lnTo>
                      <a:lnTo>
                        <a:pt x="1348" y="1078"/>
                      </a:lnTo>
                      <a:lnTo>
                        <a:pt x="1348" y="1086"/>
                      </a:lnTo>
                      <a:lnTo>
                        <a:pt x="1348" y="1095"/>
                      </a:lnTo>
                      <a:lnTo>
                        <a:pt x="1348" y="1105"/>
                      </a:lnTo>
                      <a:lnTo>
                        <a:pt x="1346" y="1114"/>
                      </a:lnTo>
                      <a:lnTo>
                        <a:pt x="1343" y="1122"/>
                      </a:lnTo>
                      <a:lnTo>
                        <a:pt x="1340" y="1130"/>
                      </a:lnTo>
                      <a:lnTo>
                        <a:pt x="1334" y="1140"/>
                      </a:lnTo>
                      <a:lnTo>
                        <a:pt x="1323" y="1153"/>
                      </a:lnTo>
                      <a:lnTo>
                        <a:pt x="1308" y="1168"/>
                      </a:lnTo>
                      <a:lnTo>
                        <a:pt x="1289" y="1184"/>
                      </a:lnTo>
                      <a:lnTo>
                        <a:pt x="1268" y="1201"/>
                      </a:lnTo>
                      <a:lnTo>
                        <a:pt x="1245" y="1216"/>
                      </a:lnTo>
                      <a:lnTo>
                        <a:pt x="1221" y="1230"/>
                      </a:lnTo>
                      <a:lnTo>
                        <a:pt x="1195" y="1240"/>
                      </a:lnTo>
                      <a:lnTo>
                        <a:pt x="1169" y="1247"/>
                      </a:lnTo>
                      <a:lnTo>
                        <a:pt x="1145" y="1248"/>
                      </a:lnTo>
                      <a:lnTo>
                        <a:pt x="1110" y="1244"/>
                      </a:lnTo>
                      <a:lnTo>
                        <a:pt x="1084" y="1233"/>
                      </a:lnTo>
                      <a:lnTo>
                        <a:pt x="1065" y="1217"/>
                      </a:lnTo>
                      <a:lnTo>
                        <a:pt x="1052" y="1199"/>
                      </a:lnTo>
                      <a:lnTo>
                        <a:pt x="1045" y="1180"/>
                      </a:lnTo>
                      <a:lnTo>
                        <a:pt x="1041" y="1161"/>
                      </a:lnTo>
                      <a:lnTo>
                        <a:pt x="1041" y="1143"/>
                      </a:lnTo>
                      <a:lnTo>
                        <a:pt x="1042" y="1128"/>
                      </a:lnTo>
                      <a:lnTo>
                        <a:pt x="1043" y="1118"/>
                      </a:lnTo>
                      <a:lnTo>
                        <a:pt x="1043" y="1115"/>
                      </a:lnTo>
                      <a:lnTo>
                        <a:pt x="1042" y="1116"/>
                      </a:lnTo>
                      <a:lnTo>
                        <a:pt x="1040" y="1116"/>
                      </a:lnTo>
                      <a:lnTo>
                        <a:pt x="1034" y="1117"/>
                      </a:lnTo>
                      <a:lnTo>
                        <a:pt x="1028" y="1118"/>
                      </a:lnTo>
                      <a:lnTo>
                        <a:pt x="1021" y="1118"/>
                      </a:lnTo>
                      <a:lnTo>
                        <a:pt x="1014" y="1118"/>
                      </a:lnTo>
                      <a:lnTo>
                        <a:pt x="1006" y="1117"/>
                      </a:lnTo>
                      <a:lnTo>
                        <a:pt x="998" y="1114"/>
                      </a:lnTo>
                      <a:lnTo>
                        <a:pt x="992" y="1110"/>
                      </a:lnTo>
                      <a:lnTo>
                        <a:pt x="987" y="1105"/>
                      </a:lnTo>
                      <a:lnTo>
                        <a:pt x="983" y="1099"/>
                      </a:lnTo>
                      <a:lnTo>
                        <a:pt x="981" y="1093"/>
                      </a:lnTo>
                      <a:lnTo>
                        <a:pt x="980" y="1088"/>
                      </a:lnTo>
                      <a:lnTo>
                        <a:pt x="980" y="1084"/>
                      </a:lnTo>
                      <a:lnTo>
                        <a:pt x="981" y="1080"/>
                      </a:lnTo>
                      <a:lnTo>
                        <a:pt x="981" y="1076"/>
                      </a:lnTo>
                      <a:lnTo>
                        <a:pt x="981" y="1073"/>
                      </a:lnTo>
                      <a:lnTo>
                        <a:pt x="979" y="1068"/>
                      </a:lnTo>
                      <a:lnTo>
                        <a:pt x="977" y="1064"/>
                      </a:lnTo>
                      <a:lnTo>
                        <a:pt x="972" y="1059"/>
                      </a:lnTo>
                      <a:lnTo>
                        <a:pt x="970" y="1057"/>
                      </a:lnTo>
                      <a:lnTo>
                        <a:pt x="970" y="1056"/>
                      </a:lnTo>
                      <a:lnTo>
                        <a:pt x="968" y="1055"/>
                      </a:lnTo>
                      <a:lnTo>
                        <a:pt x="966" y="1055"/>
                      </a:lnTo>
                      <a:lnTo>
                        <a:pt x="964" y="1055"/>
                      </a:lnTo>
                      <a:lnTo>
                        <a:pt x="961" y="1055"/>
                      </a:lnTo>
                      <a:lnTo>
                        <a:pt x="958" y="1055"/>
                      </a:lnTo>
                      <a:lnTo>
                        <a:pt x="954" y="1055"/>
                      </a:lnTo>
                      <a:lnTo>
                        <a:pt x="950" y="1055"/>
                      </a:lnTo>
                      <a:lnTo>
                        <a:pt x="943" y="1055"/>
                      </a:lnTo>
                      <a:lnTo>
                        <a:pt x="936" y="1054"/>
                      </a:lnTo>
                      <a:lnTo>
                        <a:pt x="931" y="1051"/>
                      </a:lnTo>
                      <a:lnTo>
                        <a:pt x="925" y="1047"/>
                      </a:lnTo>
                      <a:lnTo>
                        <a:pt x="920" y="1042"/>
                      </a:lnTo>
                      <a:lnTo>
                        <a:pt x="916" y="1037"/>
                      </a:lnTo>
                      <a:lnTo>
                        <a:pt x="912" y="1030"/>
                      </a:lnTo>
                      <a:lnTo>
                        <a:pt x="908" y="1025"/>
                      </a:lnTo>
                      <a:lnTo>
                        <a:pt x="906" y="1019"/>
                      </a:lnTo>
                      <a:lnTo>
                        <a:pt x="904" y="1013"/>
                      </a:lnTo>
                      <a:lnTo>
                        <a:pt x="902" y="1009"/>
                      </a:lnTo>
                      <a:lnTo>
                        <a:pt x="901" y="998"/>
                      </a:lnTo>
                      <a:lnTo>
                        <a:pt x="903" y="984"/>
                      </a:lnTo>
                      <a:lnTo>
                        <a:pt x="907" y="969"/>
                      </a:lnTo>
                      <a:lnTo>
                        <a:pt x="912" y="954"/>
                      </a:lnTo>
                      <a:lnTo>
                        <a:pt x="918" y="938"/>
                      </a:lnTo>
                      <a:lnTo>
                        <a:pt x="924" y="924"/>
                      </a:lnTo>
                      <a:lnTo>
                        <a:pt x="929" y="911"/>
                      </a:lnTo>
                      <a:lnTo>
                        <a:pt x="933" y="902"/>
                      </a:lnTo>
                      <a:lnTo>
                        <a:pt x="933" y="894"/>
                      </a:lnTo>
                      <a:lnTo>
                        <a:pt x="931" y="892"/>
                      </a:lnTo>
                      <a:lnTo>
                        <a:pt x="927" y="893"/>
                      </a:lnTo>
                      <a:lnTo>
                        <a:pt x="922" y="894"/>
                      </a:lnTo>
                      <a:lnTo>
                        <a:pt x="916" y="897"/>
                      </a:lnTo>
                      <a:lnTo>
                        <a:pt x="907" y="900"/>
                      </a:lnTo>
                      <a:lnTo>
                        <a:pt x="896" y="902"/>
                      </a:lnTo>
                      <a:lnTo>
                        <a:pt x="886" y="906"/>
                      </a:lnTo>
                      <a:lnTo>
                        <a:pt x="875" y="911"/>
                      </a:lnTo>
                      <a:lnTo>
                        <a:pt x="864" y="915"/>
                      </a:lnTo>
                      <a:lnTo>
                        <a:pt x="855" y="920"/>
                      </a:lnTo>
                      <a:lnTo>
                        <a:pt x="847" y="927"/>
                      </a:lnTo>
                      <a:lnTo>
                        <a:pt x="837" y="935"/>
                      </a:lnTo>
                      <a:lnTo>
                        <a:pt x="828" y="945"/>
                      </a:lnTo>
                      <a:lnTo>
                        <a:pt x="820" y="955"/>
                      </a:lnTo>
                      <a:lnTo>
                        <a:pt x="813" y="965"/>
                      </a:lnTo>
                      <a:lnTo>
                        <a:pt x="807" y="975"/>
                      </a:lnTo>
                      <a:lnTo>
                        <a:pt x="801" y="985"/>
                      </a:lnTo>
                      <a:lnTo>
                        <a:pt x="798" y="993"/>
                      </a:lnTo>
                      <a:lnTo>
                        <a:pt x="795" y="1000"/>
                      </a:lnTo>
                      <a:lnTo>
                        <a:pt x="792" y="1004"/>
                      </a:lnTo>
                      <a:lnTo>
                        <a:pt x="792" y="1005"/>
                      </a:lnTo>
                      <a:lnTo>
                        <a:pt x="791" y="1008"/>
                      </a:lnTo>
                      <a:lnTo>
                        <a:pt x="787" y="1013"/>
                      </a:lnTo>
                      <a:lnTo>
                        <a:pt x="781" y="1022"/>
                      </a:lnTo>
                      <a:lnTo>
                        <a:pt x="772" y="1032"/>
                      </a:lnTo>
                      <a:lnTo>
                        <a:pt x="762" y="1043"/>
                      </a:lnTo>
                      <a:lnTo>
                        <a:pt x="750" y="1055"/>
                      </a:lnTo>
                      <a:lnTo>
                        <a:pt x="735" y="1067"/>
                      </a:lnTo>
                      <a:lnTo>
                        <a:pt x="719" y="1077"/>
                      </a:lnTo>
                      <a:lnTo>
                        <a:pt x="700" y="1085"/>
                      </a:lnTo>
                      <a:lnTo>
                        <a:pt x="680" y="1091"/>
                      </a:lnTo>
                      <a:lnTo>
                        <a:pt x="668" y="1092"/>
                      </a:lnTo>
                      <a:lnTo>
                        <a:pt x="658" y="1091"/>
                      </a:lnTo>
                      <a:lnTo>
                        <a:pt x="650" y="1088"/>
                      </a:lnTo>
                      <a:lnTo>
                        <a:pt x="642" y="1082"/>
                      </a:lnTo>
                      <a:lnTo>
                        <a:pt x="636" y="1076"/>
                      </a:lnTo>
                      <a:lnTo>
                        <a:pt x="629" y="1068"/>
                      </a:lnTo>
                      <a:lnTo>
                        <a:pt x="621" y="1061"/>
                      </a:lnTo>
                      <a:lnTo>
                        <a:pt x="614" y="1054"/>
                      </a:lnTo>
                      <a:lnTo>
                        <a:pt x="606" y="1046"/>
                      </a:lnTo>
                      <a:lnTo>
                        <a:pt x="597" y="1039"/>
                      </a:lnTo>
                    </a:path>
                  </a:pathLst>
                </a:custGeom>
                <a:noFill/>
                <a:ln w="12700" cap="rnd">
                  <a:solidFill>
                    <a:srgbClr val="000000"/>
                  </a:solidFill>
                  <a:round/>
                  <a:headEnd type="none" w="sm" len="sm"/>
                  <a:tailEnd type="none" w="sm" len="sm"/>
                </a:ln>
              </p:spPr>
              <p:txBody>
                <a:bodyPr/>
                <a:lstStyle/>
                <a:p>
                  <a:endParaRPr lang="en-US"/>
                </a:p>
              </p:txBody>
            </p:sp>
            <p:sp>
              <p:nvSpPr>
                <p:cNvPr id="84924" name="Freeform 956"/>
                <p:cNvSpPr>
                  <a:spLocks noChangeAspect="1"/>
                </p:cNvSpPr>
                <p:nvPr/>
              </p:nvSpPr>
              <p:spPr bwMode="auto">
                <a:xfrm>
                  <a:off x="1959" y="1683"/>
                  <a:ext cx="70" cy="33"/>
                </a:xfrm>
                <a:custGeom>
                  <a:avLst/>
                  <a:gdLst>
                    <a:gd name="T0" fmla="*/ 62 w 70"/>
                    <a:gd name="T1" fmla="*/ 13 h 33"/>
                    <a:gd name="T2" fmla="*/ 58 w 70"/>
                    <a:gd name="T3" fmla="*/ 8 h 33"/>
                    <a:gd name="T4" fmla="*/ 53 w 70"/>
                    <a:gd name="T5" fmla="*/ 3 h 33"/>
                    <a:gd name="T6" fmla="*/ 47 w 70"/>
                    <a:gd name="T7" fmla="*/ 1 h 33"/>
                    <a:gd name="T8" fmla="*/ 41 w 70"/>
                    <a:gd name="T9" fmla="*/ 0 h 33"/>
                    <a:gd name="T10" fmla="*/ 34 w 70"/>
                    <a:gd name="T11" fmla="*/ 0 h 33"/>
                    <a:gd name="T12" fmla="*/ 26 w 70"/>
                    <a:gd name="T13" fmla="*/ 0 h 33"/>
                    <a:gd name="T14" fmla="*/ 19 w 70"/>
                    <a:gd name="T15" fmla="*/ 0 h 33"/>
                    <a:gd name="T16" fmla="*/ 12 w 70"/>
                    <a:gd name="T17" fmla="*/ 1 h 33"/>
                    <a:gd name="T18" fmla="*/ 6 w 70"/>
                    <a:gd name="T19" fmla="*/ 2 h 33"/>
                    <a:gd name="T20" fmla="*/ 0 w 70"/>
                    <a:gd name="T21" fmla="*/ 2 h 33"/>
                    <a:gd name="T22" fmla="*/ 0 w 70"/>
                    <a:gd name="T23" fmla="*/ 2 h 33"/>
                    <a:gd name="T24" fmla="*/ 6 w 70"/>
                    <a:gd name="T25" fmla="*/ 5 h 33"/>
                    <a:gd name="T26" fmla="*/ 13 w 70"/>
                    <a:gd name="T27" fmla="*/ 8 h 33"/>
                    <a:gd name="T28" fmla="*/ 21 w 70"/>
                    <a:gd name="T29" fmla="*/ 8 h 33"/>
                    <a:gd name="T30" fmla="*/ 29 w 70"/>
                    <a:gd name="T31" fmla="*/ 9 h 33"/>
                    <a:gd name="T32" fmla="*/ 37 w 70"/>
                    <a:gd name="T33" fmla="*/ 10 h 33"/>
                    <a:gd name="T34" fmla="*/ 45 w 70"/>
                    <a:gd name="T35" fmla="*/ 13 h 33"/>
                    <a:gd name="T36" fmla="*/ 52 w 70"/>
                    <a:gd name="T37" fmla="*/ 15 h 33"/>
                    <a:gd name="T38" fmla="*/ 59 w 70"/>
                    <a:gd name="T39" fmla="*/ 19 h 33"/>
                    <a:gd name="T40" fmla="*/ 64 w 70"/>
                    <a:gd name="T41" fmla="*/ 24 h 33"/>
                    <a:gd name="T42" fmla="*/ 69 w 70"/>
                    <a:gd name="T43" fmla="*/ 32 h 33"/>
                    <a:gd name="T44" fmla="*/ 62 w 70"/>
                    <a:gd name="T45" fmla="*/ 13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
                    <a:gd name="T70" fmla="*/ 0 h 33"/>
                    <a:gd name="T71" fmla="*/ 70 w 70"/>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 h="33">
                      <a:moveTo>
                        <a:pt x="62" y="13"/>
                      </a:moveTo>
                      <a:lnTo>
                        <a:pt x="58" y="8"/>
                      </a:lnTo>
                      <a:lnTo>
                        <a:pt x="53" y="3"/>
                      </a:lnTo>
                      <a:lnTo>
                        <a:pt x="47" y="1"/>
                      </a:lnTo>
                      <a:lnTo>
                        <a:pt x="41" y="0"/>
                      </a:lnTo>
                      <a:lnTo>
                        <a:pt x="34" y="0"/>
                      </a:lnTo>
                      <a:lnTo>
                        <a:pt x="26" y="0"/>
                      </a:lnTo>
                      <a:lnTo>
                        <a:pt x="19" y="0"/>
                      </a:lnTo>
                      <a:lnTo>
                        <a:pt x="12" y="1"/>
                      </a:lnTo>
                      <a:lnTo>
                        <a:pt x="6" y="2"/>
                      </a:lnTo>
                      <a:lnTo>
                        <a:pt x="0" y="2"/>
                      </a:lnTo>
                      <a:lnTo>
                        <a:pt x="6" y="5"/>
                      </a:lnTo>
                      <a:lnTo>
                        <a:pt x="13" y="8"/>
                      </a:lnTo>
                      <a:lnTo>
                        <a:pt x="21" y="8"/>
                      </a:lnTo>
                      <a:lnTo>
                        <a:pt x="29" y="9"/>
                      </a:lnTo>
                      <a:lnTo>
                        <a:pt x="37" y="10"/>
                      </a:lnTo>
                      <a:lnTo>
                        <a:pt x="45" y="13"/>
                      </a:lnTo>
                      <a:lnTo>
                        <a:pt x="52" y="15"/>
                      </a:lnTo>
                      <a:lnTo>
                        <a:pt x="59" y="19"/>
                      </a:lnTo>
                      <a:lnTo>
                        <a:pt x="64" y="24"/>
                      </a:lnTo>
                      <a:lnTo>
                        <a:pt x="69" y="32"/>
                      </a:lnTo>
                      <a:lnTo>
                        <a:pt x="62" y="13"/>
                      </a:lnTo>
                    </a:path>
                  </a:pathLst>
                </a:custGeom>
                <a:solidFill>
                  <a:srgbClr val="FFFFFF"/>
                </a:solidFill>
                <a:ln w="12700" cap="rnd">
                  <a:solidFill>
                    <a:srgbClr val="000000"/>
                  </a:solidFill>
                  <a:round/>
                  <a:headEnd/>
                  <a:tailEnd/>
                </a:ln>
              </p:spPr>
              <p:txBody>
                <a:bodyPr/>
                <a:lstStyle/>
                <a:p>
                  <a:endParaRPr lang="en-US"/>
                </a:p>
              </p:txBody>
            </p:sp>
            <p:sp>
              <p:nvSpPr>
                <p:cNvPr id="84925" name="Freeform 957"/>
                <p:cNvSpPr>
                  <a:spLocks noChangeAspect="1"/>
                </p:cNvSpPr>
                <p:nvPr/>
              </p:nvSpPr>
              <p:spPr bwMode="auto">
                <a:xfrm>
                  <a:off x="1917" y="1608"/>
                  <a:ext cx="49" cy="36"/>
                </a:xfrm>
                <a:custGeom>
                  <a:avLst/>
                  <a:gdLst>
                    <a:gd name="T0" fmla="*/ 2 w 49"/>
                    <a:gd name="T1" fmla="*/ 17 h 36"/>
                    <a:gd name="T2" fmla="*/ 2 w 49"/>
                    <a:gd name="T3" fmla="*/ 18 h 36"/>
                    <a:gd name="T4" fmla="*/ 2 w 49"/>
                    <a:gd name="T5" fmla="*/ 20 h 36"/>
                    <a:gd name="T6" fmla="*/ 2 w 49"/>
                    <a:gd name="T7" fmla="*/ 22 h 36"/>
                    <a:gd name="T8" fmla="*/ 2 w 49"/>
                    <a:gd name="T9" fmla="*/ 23 h 36"/>
                    <a:gd name="T10" fmla="*/ 3 w 49"/>
                    <a:gd name="T11" fmla="*/ 25 h 36"/>
                    <a:gd name="T12" fmla="*/ 4 w 49"/>
                    <a:gd name="T13" fmla="*/ 26 h 36"/>
                    <a:gd name="T14" fmla="*/ 5 w 49"/>
                    <a:gd name="T15" fmla="*/ 27 h 36"/>
                    <a:gd name="T16" fmla="*/ 5 w 49"/>
                    <a:gd name="T17" fmla="*/ 28 h 36"/>
                    <a:gd name="T18" fmla="*/ 7 w 49"/>
                    <a:gd name="T19" fmla="*/ 29 h 36"/>
                    <a:gd name="T20" fmla="*/ 8 w 49"/>
                    <a:gd name="T21" fmla="*/ 30 h 36"/>
                    <a:gd name="T22" fmla="*/ 8 w 49"/>
                    <a:gd name="T23" fmla="*/ 30 h 36"/>
                    <a:gd name="T24" fmla="*/ 11 w 49"/>
                    <a:gd name="T25" fmla="*/ 32 h 36"/>
                    <a:gd name="T26" fmla="*/ 16 w 49"/>
                    <a:gd name="T27" fmla="*/ 34 h 36"/>
                    <a:gd name="T28" fmla="*/ 19 w 49"/>
                    <a:gd name="T29" fmla="*/ 34 h 36"/>
                    <a:gd name="T30" fmla="*/ 24 w 49"/>
                    <a:gd name="T31" fmla="*/ 35 h 36"/>
                    <a:gd name="T32" fmla="*/ 28 w 49"/>
                    <a:gd name="T33" fmla="*/ 34 h 36"/>
                    <a:gd name="T34" fmla="*/ 32 w 49"/>
                    <a:gd name="T35" fmla="*/ 34 h 36"/>
                    <a:gd name="T36" fmla="*/ 37 w 49"/>
                    <a:gd name="T37" fmla="*/ 34 h 36"/>
                    <a:gd name="T38" fmla="*/ 39 w 49"/>
                    <a:gd name="T39" fmla="*/ 33 h 36"/>
                    <a:gd name="T40" fmla="*/ 44 w 49"/>
                    <a:gd name="T41" fmla="*/ 32 h 36"/>
                    <a:gd name="T42" fmla="*/ 48 w 49"/>
                    <a:gd name="T43" fmla="*/ 31 h 36"/>
                    <a:gd name="T44" fmla="*/ 48 w 49"/>
                    <a:gd name="T45" fmla="*/ 31 h 36"/>
                    <a:gd name="T46" fmla="*/ 37 w 49"/>
                    <a:gd name="T47" fmla="*/ 31 h 36"/>
                    <a:gd name="T48" fmla="*/ 28 w 49"/>
                    <a:gd name="T49" fmla="*/ 30 h 36"/>
                    <a:gd name="T50" fmla="*/ 21 w 49"/>
                    <a:gd name="T51" fmla="*/ 28 h 36"/>
                    <a:gd name="T52" fmla="*/ 16 w 49"/>
                    <a:gd name="T53" fmla="*/ 26 h 36"/>
                    <a:gd name="T54" fmla="*/ 11 w 49"/>
                    <a:gd name="T55" fmla="*/ 23 h 36"/>
                    <a:gd name="T56" fmla="*/ 9 w 49"/>
                    <a:gd name="T57" fmla="*/ 19 h 36"/>
                    <a:gd name="T58" fmla="*/ 7 w 49"/>
                    <a:gd name="T59" fmla="*/ 15 h 36"/>
                    <a:gd name="T60" fmla="*/ 4 w 49"/>
                    <a:gd name="T61" fmla="*/ 10 h 36"/>
                    <a:gd name="T62" fmla="*/ 2 w 49"/>
                    <a:gd name="T63" fmla="*/ 6 h 36"/>
                    <a:gd name="T64" fmla="*/ 0 w 49"/>
                    <a:gd name="T65" fmla="*/ 0 h 36"/>
                    <a:gd name="T66" fmla="*/ 2 w 49"/>
                    <a:gd name="T67" fmla="*/ 17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36"/>
                    <a:gd name="T104" fmla="*/ 49 w 49"/>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36">
                      <a:moveTo>
                        <a:pt x="2" y="17"/>
                      </a:moveTo>
                      <a:lnTo>
                        <a:pt x="2" y="18"/>
                      </a:lnTo>
                      <a:lnTo>
                        <a:pt x="2" y="20"/>
                      </a:lnTo>
                      <a:lnTo>
                        <a:pt x="2" y="22"/>
                      </a:lnTo>
                      <a:lnTo>
                        <a:pt x="2" y="23"/>
                      </a:lnTo>
                      <a:lnTo>
                        <a:pt x="3" y="25"/>
                      </a:lnTo>
                      <a:lnTo>
                        <a:pt x="4" y="26"/>
                      </a:lnTo>
                      <a:lnTo>
                        <a:pt x="5" y="27"/>
                      </a:lnTo>
                      <a:lnTo>
                        <a:pt x="5" y="28"/>
                      </a:lnTo>
                      <a:lnTo>
                        <a:pt x="7" y="29"/>
                      </a:lnTo>
                      <a:lnTo>
                        <a:pt x="8" y="30"/>
                      </a:lnTo>
                      <a:lnTo>
                        <a:pt x="11" y="32"/>
                      </a:lnTo>
                      <a:lnTo>
                        <a:pt x="16" y="34"/>
                      </a:lnTo>
                      <a:lnTo>
                        <a:pt x="19" y="34"/>
                      </a:lnTo>
                      <a:lnTo>
                        <a:pt x="24" y="35"/>
                      </a:lnTo>
                      <a:lnTo>
                        <a:pt x="28" y="34"/>
                      </a:lnTo>
                      <a:lnTo>
                        <a:pt x="32" y="34"/>
                      </a:lnTo>
                      <a:lnTo>
                        <a:pt x="37" y="34"/>
                      </a:lnTo>
                      <a:lnTo>
                        <a:pt x="39" y="33"/>
                      </a:lnTo>
                      <a:lnTo>
                        <a:pt x="44" y="32"/>
                      </a:lnTo>
                      <a:lnTo>
                        <a:pt x="48" y="31"/>
                      </a:lnTo>
                      <a:lnTo>
                        <a:pt x="37" y="31"/>
                      </a:lnTo>
                      <a:lnTo>
                        <a:pt x="28" y="30"/>
                      </a:lnTo>
                      <a:lnTo>
                        <a:pt x="21" y="28"/>
                      </a:lnTo>
                      <a:lnTo>
                        <a:pt x="16" y="26"/>
                      </a:lnTo>
                      <a:lnTo>
                        <a:pt x="11" y="23"/>
                      </a:lnTo>
                      <a:lnTo>
                        <a:pt x="9" y="19"/>
                      </a:lnTo>
                      <a:lnTo>
                        <a:pt x="7" y="15"/>
                      </a:lnTo>
                      <a:lnTo>
                        <a:pt x="4" y="10"/>
                      </a:lnTo>
                      <a:lnTo>
                        <a:pt x="2" y="6"/>
                      </a:lnTo>
                      <a:lnTo>
                        <a:pt x="0" y="0"/>
                      </a:lnTo>
                      <a:lnTo>
                        <a:pt x="2" y="17"/>
                      </a:lnTo>
                    </a:path>
                  </a:pathLst>
                </a:custGeom>
                <a:solidFill>
                  <a:srgbClr val="FFFFFF"/>
                </a:solidFill>
                <a:ln w="12700" cap="rnd">
                  <a:solidFill>
                    <a:srgbClr val="000000"/>
                  </a:solidFill>
                  <a:round/>
                  <a:headEnd/>
                  <a:tailEnd/>
                </a:ln>
              </p:spPr>
              <p:txBody>
                <a:bodyPr/>
                <a:lstStyle/>
                <a:p>
                  <a:endParaRPr lang="en-US"/>
                </a:p>
              </p:txBody>
            </p:sp>
            <p:sp>
              <p:nvSpPr>
                <p:cNvPr id="84926" name="Freeform 958"/>
                <p:cNvSpPr>
                  <a:spLocks noChangeAspect="1"/>
                </p:cNvSpPr>
                <p:nvPr/>
              </p:nvSpPr>
              <p:spPr bwMode="auto">
                <a:xfrm>
                  <a:off x="1864" y="1622"/>
                  <a:ext cx="21" cy="17"/>
                </a:xfrm>
                <a:custGeom>
                  <a:avLst/>
                  <a:gdLst>
                    <a:gd name="T0" fmla="*/ 17 w 21"/>
                    <a:gd name="T1" fmla="*/ 8 h 17"/>
                    <a:gd name="T2" fmla="*/ 17 w 21"/>
                    <a:gd name="T3" fmla="*/ 6 h 17"/>
                    <a:gd name="T4" fmla="*/ 17 w 21"/>
                    <a:gd name="T5" fmla="*/ 6 h 17"/>
                    <a:gd name="T6" fmla="*/ 17 w 21"/>
                    <a:gd name="T7" fmla="*/ 5 h 17"/>
                    <a:gd name="T8" fmla="*/ 17 w 21"/>
                    <a:gd name="T9" fmla="*/ 5 h 17"/>
                    <a:gd name="T10" fmla="*/ 17 w 21"/>
                    <a:gd name="T11" fmla="*/ 5 h 17"/>
                    <a:gd name="T12" fmla="*/ 16 w 21"/>
                    <a:gd name="T13" fmla="*/ 4 h 17"/>
                    <a:gd name="T14" fmla="*/ 16 w 21"/>
                    <a:gd name="T15" fmla="*/ 4 h 17"/>
                    <a:gd name="T16" fmla="*/ 16 w 21"/>
                    <a:gd name="T17" fmla="*/ 4 h 17"/>
                    <a:gd name="T18" fmla="*/ 15 w 21"/>
                    <a:gd name="T19" fmla="*/ 2 h 17"/>
                    <a:gd name="T20" fmla="*/ 15 w 21"/>
                    <a:gd name="T21" fmla="*/ 2 h 17"/>
                    <a:gd name="T22" fmla="*/ 15 w 21"/>
                    <a:gd name="T23" fmla="*/ 2 h 17"/>
                    <a:gd name="T24" fmla="*/ 14 w 21"/>
                    <a:gd name="T25" fmla="*/ 2 h 17"/>
                    <a:gd name="T26" fmla="*/ 12 w 21"/>
                    <a:gd name="T27" fmla="*/ 1 h 17"/>
                    <a:gd name="T28" fmla="*/ 10 w 21"/>
                    <a:gd name="T29" fmla="*/ 0 h 17"/>
                    <a:gd name="T30" fmla="*/ 9 w 21"/>
                    <a:gd name="T31" fmla="*/ 0 h 17"/>
                    <a:gd name="T32" fmla="*/ 7 w 21"/>
                    <a:gd name="T33" fmla="*/ 1 h 17"/>
                    <a:gd name="T34" fmla="*/ 5 w 21"/>
                    <a:gd name="T35" fmla="*/ 1 h 17"/>
                    <a:gd name="T36" fmla="*/ 3 w 21"/>
                    <a:gd name="T37" fmla="*/ 2 h 17"/>
                    <a:gd name="T38" fmla="*/ 1 w 21"/>
                    <a:gd name="T39" fmla="*/ 4 h 17"/>
                    <a:gd name="T40" fmla="*/ 0 w 21"/>
                    <a:gd name="T41" fmla="*/ 6 h 17"/>
                    <a:gd name="T42" fmla="*/ 0 w 21"/>
                    <a:gd name="T43" fmla="*/ 9 h 17"/>
                    <a:gd name="T44" fmla="*/ 0 w 21"/>
                    <a:gd name="T45" fmla="*/ 9 h 17"/>
                    <a:gd name="T46" fmla="*/ 1 w 21"/>
                    <a:gd name="T47" fmla="*/ 8 h 17"/>
                    <a:gd name="T48" fmla="*/ 4 w 21"/>
                    <a:gd name="T49" fmla="*/ 8 h 17"/>
                    <a:gd name="T50" fmla="*/ 6 w 21"/>
                    <a:gd name="T51" fmla="*/ 8 h 17"/>
                    <a:gd name="T52" fmla="*/ 8 w 21"/>
                    <a:gd name="T53" fmla="*/ 8 h 17"/>
                    <a:gd name="T54" fmla="*/ 10 w 21"/>
                    <a:gd name="T55" fmla="*/ 8 h 17"/>
                    <a:gd name="T56" fmla="*/ 12 w 21"/>
                    <a:gd name="T57" fmla="*/ 8 h 17"/>
                    <a:gd name="T58" fmla="*/ 15 w 21"/>
                    <a:gd name="T59" fmla="*/ 9 h 17"/>
                    <a:gd name="T60" fmla="*/ 17 w 21"/>
                    <a:gd name="T61" fmla="*/ 10 h 17"/>
                    <a:gd name="T62" fmla="*/ 19 w 21"/>
                    <a:gd name="T63" fmla="*/ 12 h 17"/>
                    <a:gd name="T64" fmla="*/ 20 w 21"/>
                    <a:gd name="T65" fmla="*/ 16 h 17"/>
                    <a:gd name="T66" fmla="*/ 17 w 21"/>
                    <a:gd name="T67" fmla="*/ 8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
                    <a:gd name="T103" fmla="*/ 0 h 17"/>
                    <a:gd name="T104" fmla="*/ 21 w 21"/>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 h="17">
                      <a:moveTo>
                        <a:pt x="17" y="8"/>
                      </a:moveTo>
                      <a:lnTo>
                        <a:pt x="17" y="6"/>
                      </a:lnTo>
                      <a:lnTo>
                        <a:pt x="17" y="5"/>
                      </a:lnTo>
                      <a:lnTo>
                        <a:pt x="16" y="4"/>
                      </a:lnTo>
                      <a:lnTo>
                        <a:pt x="15" y="2"/>
                      </a:lnTo>
                      <a:lnTo>
                        <a:pt x="14" y="2"/>
                      </a:lnTo>
                      <a:lnTo>
                        <a:pt x="12" y="1"/>
                      </a:lnTo>
                      <a:lnTo>
                        <a:pt x="10" y="0"/>
                      </a:lnTo>
                      <a:lnTo>
                        <a:pt x="9" y="0"/>
                      </a:lnTo>
                      <a:lnTo>
                        <a:pt x="7" y="1"/>
                      </a:lnTo>
                      <a:lnTo>
                        <a:pt x="5" y="1"/>
                      </a:lnTo>
                      <a:lnTo>
                        <a:pt x="3" y="2"/>
                      </a:lnTo>
                      <a:lnTo>
                        <a:pt x="1" y="4"/>
                      </a:lnTo>
                      <a:lnTo>
                        <a:pt x="0" y="6"/>
                      </a:lnTo>
                      <a:lnTo>
                        <a:pt x="0" y="9"/>
                      </a:lnTo>
                      <a:lnTo>
                        <a:pt x="1" y="8"/>
                      </a:lnTo>
                      <a:lnTo>
                        <a:pt x="4" y="8"/>
                      </a:lnTo>
                      <a:lnTo>
                        <a:pt x="6" y="8"/>
                      </a:lnTo>
                      <a:lnTo>
                        <a:pt x="8" y="8"/>
                      </a:lnTo>
                      <a:lnTo>
                        <a:pt x="10" y="8"/>
                      </a:lnTo>
                      <a:lnTo>
                        <a:pt x="12" y="8"/>
                      </a:lnTo>
                      <a:lnTo>
                        <a:pt x="15" y="9"/>
                      </a:lnTo>
                      <a:lnTo>
                        <a:pt x="17" y="10"/>
                      </a:lnTo>
                      <a:lnTo>
                        <a:pt x="19" y="12"/>
                      </a:lnTo>
                      <a:lnTo>
                        <a:pt x="20" y="16"/>
                      </a:lnTo>
                      <a:lnTo>
                        <a:pt x="17" y="8"/>
                      </a:lnTo>
                    </a:path>
                  </a:pathLst>
                </a:custGeom>
                <a:solidFill>
                  <a:srgbClr val="FFFFFF"/>
                </a:solidFill>
                <a:ln w="12700" cap="rnd">
                  <a:solidFill>
                    <a:srgbClr val="000000"/>
                  </a:solidFill>
                  <a:round/>
                  <a:headEnd/>
                  <a:tailEnd/>
                </a:ln>
              </p:spPr>
              <p:txBody>
                <a:bodyPr/>
                <a:lstStyle/>
                <a:p>
                  <a:endParaRPr lang="en-US"/>
                </a:p>
              </p:txBody>
            </p:sp>
            <p:sp>
              <p:nvSpPr>
                <p:cNvPr id="84927" name="Freeform 959"/>
                <p:cNvSpPr>
                  <a:spLocks noChangeAspect="1"/>
                </p:cNvSpPr>
                <p:nvPr/>
              </p:nvSpPr>
              <p:spPr bwMode="auto">
                <a:xfrm>
                  <a:off x="2196" y="1710"/>
                  <a:ext cx="43" cy="55"/>
                </a:xfrm>
                <a:custGeom>
                  <a:avLst/>
                  <a:gdLst>
                    <a:gd name="T0" fmla="*/ 42 w 43"/>
                    <a:gd name="T1" fmla="*/ 24 h 55"/>
                    <a:gd name="T2" fmla="*/ 40 w 43"/>
                    <a:gd name="T3" fmla="*/ 30 h 55"/>
                    <a:gd name="T4" fmla="*/ 38 w 43"/>
                    <a:gd name="T5" fmla="*/ 34 h 55"/>
                    <a:gd name="T6" fmla="*/ 34 w 43"/>
                    <a:gd name="T7" fmla="*/ 38 h 55"/>
                    <a:gd name="T8" fmla="*/ 31 w 43"/>
                    <a:gd name="T9" fmla="*/ 42 h 55"/>
                    <a:gd name="T10" fmla="*/ 27 w 43"/>
                    <a:gd name="T11" fmla="*/ 45 h 55"/>
                    <a:gd name="T12" fmla="*/ 22 w 43"/>
                    <a:gd name="T13" fmla="*/ 48 h 55"/>
                    <a:gd name="T14" fmla="*/ 17 w 43"/>
                    <a:gd name="T15" fmla="*/ 50 h 55"/>
                    <a:gd name="T16" fmla="*/ 12 w 43"/>
                    <a:gd name="T17" fmla="*/ 52 h 55"/>
                    <a:gd name="T18" fmla="*/ 7 w 43"/>
                    <a:gd name="T19" fmla="*/ 53 h 55"/>
                    <a:gd name="T20" fmla="*/ 2 w 43"/>
                    <a:gd name="T21" fmla="*/ 54 h 55"/>
                    <a:gd name="T22" fmla="*/ 2 w 43"/>
                    <a:gd name="T23" fmla="*/ 54 h 55"/>
                    <a:gd name="T24" fmla="*/ 1 w 43"/>
                    <a:gd name="T25" fmla="*/ 54 h 55"/>
                    <a:gd name="T26" fmla="*/ 0 w 43"/>
                    <a:gd name="T27" fmla="*/ 54 h 55"/>
                    <a:gd name="T28" fmla="*/ 0 w 43"/>
                    <a:gd name="T29" fmla="*/ 53 h 55"/>
                    <a:gd name="T30" fmla="*/ 0 w 43"/>
                    <a:gd name="T31" fmla="*/ 52 h 55"/>
                    <a:gd name="T32" fmla="*/ 0 w 43"/>
                    <a:gd name="T33" fmla="*/ 52 h 55"/>
                    <a:gd name="T34" fmla="*/ 0 w 43"/>
                    <a:gd name="T35" fmla="*/ 52 h 55"/>
                    <a:gd name="T36" fmla="*/ 0 w 43"/>
                    <a:gd name="T37" fmla="*/ 51 h 55"/>
                    <a:gd name="T38" fmla="*/ 0 w 43"/>
                    <a:gd name="T39" fmla="*/ 50 h 55"/>
                    <a:gd name="T40" fmla="*/ 0 w 43"/>
                    <a:gd name="T41" fmla="*/ 49 h 55"/>
                    <a:gd name="T42" fmla="*/ 0 w 43"/>
                    <a:gd name="T43" fmla="*/ 49 h 55"/>
                    <a:gd name="T44" fmla="*/ 0 w 43"/>
                    <a:gd name="T45" fmla="*/ 49 h 55"/>
                    <a:gd name="T46" fmla="*/ 6 w 43"/>
                    <a:gd name="T47" fmla="*/ 46 h 55"/>
                    <a:gd name="T48" fmla="*/ 11 w 43"/>
                    <a:gd name="T49" fmla="*/ 43 h 55"/>
                    <a:gd name="T50" fmla="*/ 17 w 43"/>
                    <a:gd name="T51" fmla="*/ 38 h 55"/>
                    <a:gd name="T52" fmla="*/ 22 w 43"/>
                    <a:gd name="T53" fmla="*/ 34 h 55"/>
                    <a:gd name="T54" fmla="*/ 27 w 43"/>
                    <a:gd name="T55" fmla="*/ 30 h 55"/>
                    <a:gd name="T56" fmla="*/ 31 w 43"/>
                    <a:gd name="T57" fmla="*/ 24 h 55"/>
                    <a:gd name="T58" fmla="*/ 34 w 43"/>
                    <a:gd name="T59" fmla="*/ 20 h 55"/>
                    <a:gd name="T60" fmla="*/ 36 w 43"/>
                    <a:gd name="T61" fmla="*/ 13 h 55"/>
                    <a:gd name="T62" fmla="*/ 37 w 43"/>
                    <a:gd name="T63" fmla="*/ 7 h 55"/>
                    <a:gd name="T64" fmla="*/ 37 w 43"/>
                    <a:gd name="T65" fmla="*/ 0 h 55"/>
                    <a:gd name="T66" fmla="*/ 42 w 43"/>
                    <a:gd name="T67" fmla="*/ 24 h 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
                    <a:gd name="T103" fmla="*/ 0 h 55"/>
                    <a:gd name="T104" fmla="*/ 43 w 43"/>
                    <a:gd name="T105" fmla="*/ 55 h 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 h="55">
                      <a:moveTo>
                        <a:pt x="42" y="24"/>
                      </a:moveTo>
                      <a:lnTo>
                        <a:pt x="40" y="30"/>
                      </a:lnTo>
                      <a:lnTo>
                        <a:pt x="38" y="34"/>
                      </a:lnTo>
                      <a:lnTo>
                        <a:pt x="34" y="38"/>
                      </a:lnTo>
                      <a:lnTo>
                        <a:pt x="31" y="42"/>
                      </a:lnTo>
                      <a:lnTo>
                        <a:pt x="27" y="45"/>
                      </a:lnTo>
                      <a:lnTo>
                        <a:pt x="22" y="48"/>
                      </a:lnTo>
                      <a:lnTo>
                        <a:pt x="17" y="50"/>
                      </a:lnTo>
                      <a:lnTo>
                        <a:pt x="12" y="52"/>
                      </a:lnTo>
                      <a:lnTo>
                        <a:pt x="7" y="53"/>
                      </a:lnTo>
                      <a:lnTo>
                        <a:pt x="2" y="54"/>
                      </a:lnTo>
                      <a:lnTo>
                        <a:pt x="1" y="54"/>
                      </a:lnTo>
                      <a:lnTo>
                        <a:pt x="0" y="54"/>
                      </a:lnTo>
                      <a:lnTo>
                        <a:pt x="0" y="53"/>
                      </a:lnTo>
                      <a:lnTo>
                        <a:pt x="0" y="52"/>
                      </a:lnTo>
                      <a:lnTo>
                        <a:pt x="0" y="51"/>
                      </a:lnTo>
                      <a:lnTo>
                        <a:pt x="0" y="50"/>
                      </a:lnTo>
                      <a:lnTo>
                        <a:pt x="0" y="49"/>
                      </a:lnTo>
                      <a:lnTo>
                        <a:pt x="6" y="46"/>
                      </a:lnTo>
                      <a:lnTo>
                        <a:pt x="11" y="43"/>
                      </a:lnTo>
                      <a:lnTo>
                        <a:pt x="17" y="38"/>
                      </a:lnTo>
                      <a:lnTo>
                        <a:pt x="22" y="34"/>
                      </a:lnTo>
                      <a:lnTo>
                        <a:pt x="27" y="30"/>
                      </a:lnTo>
                      <a:lnTo>
                        <a:pt x="31" y="24"/>
                      </a:lnTo>
                      <a:lnTo>
                        <a:pt x="34" y="20"/>
                      </a:lnTo>
                      <a:lnTo>
                        <a:pt x="36" y="13"/>
                      </a:lnTo>
                      <a:lnTo>
                        <a:pt x="37" y="7"/>
                      </a:lnTo>
                      <a:lnTo>
                        <a:pt x="37" y="0"/>
                      </a:lnTo>
                      <a:lnTo>
                        <a:pt x="42" y="24"/>
                      </a:lnTo>
                    </a:path>
                  </a:pathLst>
                </a:custGeom>
                <a:solidFill>
                  <a:srgbClr val="FFFFFF"/>
                </a:solidFill>
                <a:ln w="12700" cap="rnd">
                  <a:solidFill>
                    <a:srgbClr val="000000"/>
                  </a:solidFill>
                  <a:round/>
                  <a:headEnd/>
                  <a:tailEnd/>
                </a:ln>
              </p:spPr>
              <p:txBody>
                <a:bodyPr/>
                <a:lstStyle/>
                <a:p>
                  <a:endParaRPr lang="en-US"/>
                </a:p>
              </p:txBody>
            </p:sp>
            <p:sp>
              <p:nvSpPr>
                <p:cNvPr id="84928" name="Freeform 960"/>
                <p:cNvSpPr>
                  <a:spLocks noChangeAspect="1"/>
                </p:cNvSpPr>
                <p:nvPr/>
              </p:nvSpPr>
              <p:spPr bwMode="auto">
                <a:xfrm>
                  <a:off x="1686" y="1505"/>
                  <a:ext cx="88" cy="41"/>
                </a:xfrm>
                <a:custGeom>
                  <a:avLst/>
                  <a:gdLst>
                    <a:gd name="T0" fmla="*/ 70 w 88"/>
                    <a:gd name="T1" fmla="*/ 26 h 41"/>
                    <a:gd name="T2" fmla="*/ 70 w 88"/>
                    <a:gd name="T3" fmla="*/ 25 h 41"/>
                    <a:gd name="T4" fmla="*/ 69 w 88"/>
                    <a:gd name="T5" fmla="*/ 24 h 41"/>
                    <a:gd name="T6" fmla="*/ 69 w 88"/>
                    <a:gd name="T7" fmla="*/ 23 h 41"/>
                    <a:gd name="T8" fmla="*/ 69 w 88"/>
                    <a:gd name="T9" fmla="*/ 22 h 41"/>
                    <a:gd name="T10" fmla="*/ 68 w 88"/>
                    <a:gd name="T11" fmla="*/ 20 h 41"/>
                    <a:gd name="T12" fmla="*/ 68 w 88"/>
                    <a:gd name="T13" fmla="*/ 20 h 41"/>
                    <a:gd name="T14" fmla="*/ 67 w 88"/>
                    <a:gd name="T15" fmla="*/ 20 h 41"/>
                    <a:gd name="T16" fmla="*/ 66 w 88"/>
                    <a:gd name="T17" fmla="*/ 18 h 41"/>
                    <a:gd name="T18" fmla="*/ 65 w 88"/>
                    <a:gd name="T19" fmla="*/ 17 h 41"/>
                    <a:gd name="T20" fmla="*/ 65 w 88"/>
                    <a:gd name="T21" fmla="*/ 17 h 41"/>
                    <a:gd name="T22" fmla="*/ 65 w 88"/>
                    <a:gd name="T23" fmla="*/ 17 h 41"/>
                    <a:gd name="T24" fmla="*/ 58 w 88"/>
                    <a:gd name="T25" fmla="*/ 15 h 41"/>
                    <a:gd name="T26" fmla="*/ 52 w 88"/>
                    <a:gd name="T27" fmla="*/ 14 h 41"/>
                    <a:gd name="T28" fmla="*/ 45 w 88"/>
                    <a:gd name="T29" fmla="*/ 13 h 41"/>
                    <a:gd name="T30" fmla="*/ 38 w 88"/>
                    <a:gd name="T31" fmla="*/ 12 h 41"/>
                    <a:gd name="T32" fmla="*/ 31 w 88"/>
                    <a:gd name="T33" fmla="*/ 12 h 41"/>
                    <a:gd name="T34" fmla="*/ 25 w 88"/>
                    <a:gd name="T35" fmla="*/ 11 h 41"/>
                    <a:gd name="T36" fmla="*/ 18 w 88"/>
                    <a:gd name="T37" fmla="*/ 10 h 41"/>
                    <a:gd name="T38" fmla="*/ 11 w 88"/>
                    <a:gd name="T39" fmla="*/ 9 h 41"/>
                    <a:gd name="T40" fmla="*/ 6 w 88"/>
                    <a:gd name="T41" fmla="*/ 5 h 41"/>
                    <a:gd name="T42" fmla="*/ 0 w 88"/>
                    <a:gd name="T43" fmla="*/ 0 h 41"/>
                    <a:gd name="T44" fmla="*/ 0 w 88"/>
                    <a:gd name="T45" fmla="*/ 0 h 41"/>
                    <a:gd name="T46" fmla="*/ 0 w 88"/>
                    <a:gd name="T47" fmla="*/ 3 h 41"/>
                    <a:gd name="T48" fmla="*/ 0 w 88"/>
                    <a:gd name="T49" fmla="*/ 6 h 41"/>
                    <a:gd name="T50" fmla="*/ 0 w 88"/>
                    <a:gd name="T51" fmla="*/ 9 h 41"/>
                    <a:gd name="T52" fmla="*/ 1 w 88"/>
                    <a:gd name="T53" fmla="*/ 11 h 41"/>
                    <a:gd name="T54" fmla="*/ 2 w 88"/>
                    <a:gd name="T55" fmla="*/ 13 h 41"/>
                    <a:gd name="T56" fmla="*/ 5 w 88"/>
                    <a:gd name="T57" fmla="*/ 14 h 41"/>
                    <a:gd name="T58" fmla="*/ 7 w 88"/>
                    <a:gd name="T59" fmla="*/ 16 h 41"/>
                    <a:gd name="T60" fmla="*/ 9 w 88"/>
                    <a:gd name="T61" fmla="*/ 17 h 41"/>
                    <a:gd name="T62" fmla="*/ 11 w 88"/>
                    <a:gd name="T63" fmla="*/ 19 h 41"/>
                    <a:gd name="T64" fmla="*/ 14 w 88"/>
                    <a:gd name="T65" fmla="*/ 20 h 41"/>
                    <a:gd name="T66" fmla="*/ 14 w 88"/>
                    <a:gd name="T67" fmla="*/ 20 h 41"/>
                    <a:gd name="T68" fmla="*/ 20 w 88"/>
                    <a:gd name="T69" fmla="*/ 24 h 41"/>
                    <a:gd name="T70" fmla="*/ 27 w 88"/>
                    <a:gd name="T71" fmla="*/ 27 h 41"/>
                    <a:gd name="T72" fmla="*/ 34 w 88"/>
                    <a:gd name="T73" fmla="*/ 29 h 41"/>
                    <a:gd name="T74" fmla="*/ 43 w 88"/>
                    <a:gd name="T75" fmla="*/ 29 h 41"/>
                    <a:gd name="T76" fmla="*/ 51 w 88"/>
                    <a:gd name="T77" fmla="*/ 30 h 41"/>
                    <a:gd name="T78" fmla="*/ 58 w 88"/>
                    <a:gd name="T79" fmla="*/ 30 h 41"/>
                    <a:gd name="T80" fmla="*/ 65 w 88"/>
                    <a:gd name="T81" fmla="*/ 31 h 41"/>
                    <a:gd name="T82" fmla="*/ 73 w 88"/>
                    <a:gd name="T83" fmla="*/ 32 h 41"/>
                    <a:gd name="T84" fmla="*/ 79 w 88"/>
                    <a:gd name="T85" fmla="*/ 35 h 41"/>
                    <a:gd name="T86" fmla="*/ 87 w 88"/>
                    <a:gd name="T87" fmla="*/ 40 h 41"/>
                    <a:gd name="T88" fmla="*/ 70 w 88"/>
                    <a:gd name="T89" fmla="*/ 26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
                    <a:gd name="T136" fmla="*/ 0 h 41"/>
                    <a:gd name="T137" fmla="*/ 88 w 88"/>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 h="41">
                      <a:moveTo>
                        <a:pt x="70" y="26"/>
                      </a:moveTo>
                      <a:lnTo>
                        <a:pt x="70" y="25"/>
                      </a:lnTo>
                      <a:lnTo>
                        <a:pt x="69" y="24"/>
                      </a:lnTo>
                      <a:lnTo>
                        <a:pt x="69" y="23"/>
                      </a:lnTo>
                      <a:lnTo>
                        <a:pt x="69" y="22"/>
                      </a:lnTo>
                      <a:lnTo>
                        <a:pt x="68" y="20"/>
                      </a:lnTo>
                      <a:lnTo>
                        <a:pt x="67" y="20"/>
                      </a:lnTo>
                      <a:lnTo>
                        <a:pt x="66" y="18"/>
                      </a:lnTo>
                      <a:lnTo>
                        <a:pt x="65" y="17"/>
                      </a:lnTo>
                      <a:lnTo>
                        <a:pt x="58" y="15"/>
                      </a:lnTo>
                      <a:lnTo>
                        <a:pt x="52" y="14"/>
                      </a:lnTo>
                      <a:lnTo>
                        <a:pt x="45" y="13"/>
                      </a:lnTo>
                      <a:lnTo>
                        <a:pt x="38" y="12"/>
                      </a:lnTo>
                      <a:lnTo>
                        <a:pt x="31" y="12"/>
                      </a:lnTo>
                      <a:lnTo>
                        <a:pt x="25" y="11"/>
                      </a:lnTo>
                      <a:lnTo>
                        <a:pt x="18" y="10"/>
                      </a:lnTo>
                      <a:lnTo>
                        <a:pt x="11" y="9"/>
                      </a:lnTo>
                      <a:lnTo>
                        <a:pt x="6" y="5"/>
                      </a:lnTo>
                      <a:lnTo>
                        <a:pt x="0" y="0"/>
                      </a:lnTo>
                      <a:lnTo>
                        <a:pt x="0" y="3"/>
                      </a:lnTo>
                      <a:lnTo>
                        <a:pt x="0" y="6"/>
                      </a:lnTo>
                      <a:lnTo>
                        <a:pt x="0" y="9"/>
                      </a:lnTo>
                      <a:lnTo>
                        <a:pt x="1" y="11"/>
                      </a:lnTo>
                      <a:lnTo>
                        <a:pt x="2" y="13"/>
                      </a:lnTo>
                      <a:lnTo>
                        <a:pt x="5" y="14"/>
                      </a:lnTo>
                      <a:lnTo>
                        <a:pt x="7" y="16"/>
                      </a:lnTo>
                      <a:lnTo>
                        <a:pt x="9" y="17"/>
                      </a:lnTo>
                      <a:lnTo>
                        <a:pt x="11" y="19"/>
                      </a:lnTo>
                      <a:lnTo>
                        <a:pt x="14" y="20"/>
                      </a:lnTo>
                      <a:lnTo>
                        <a:pt x="20" y="24"/>
                      </a:lnTo>
                      <a:lnTo>
                        <a:pt x="27" y="27"/>
                      </a:lnTo>
                      <a:lnTo>
                        <a:pt x="34" y="29"/>
                      </a:lnTo>
                      <a:lnTo>
                        <a:pt x="43" y="29"/>
                      </a:lnTo>
                      <a:lnTo>
                        <a:pt x="51" y="30"/>
                      </a:lnTo>
                      <a:lnTo>
                        <a:pt x="58" y="30"/>
                      </a:lnTo>
                      <a:lnTo>
                        <a:pt x="65" y="31"/>
                      </a:lnTo>
                      <a:lnTo>
                        <a:pt x="73" y="32"/>
                      </a:lnTo>
                      <a:lnTo>
                        <a:pt x="79" y="35"/>
                      </a:lnTo>
                      <a:lnTo>
                        <a:pt x="87" y="40"/>
                      </a:lnTo>
                      <a:lnTo>
                        <a:pt x="70" y="26"/>
                      </a:lnTo>
                    </a:path>
                  </a:pathLst>
                </a:custGeom>
                <a:solidFill>
                  <a:srgbClr val="CD2417"/>
                </a:solidFill>
                <a:ln w="9525" cap="rnd">
                  <a:noFill/>
                  <a:round/>
                  <a:headEnd/>
                  <a:tailEnd/>
                </a:ln>
              </p:spPr>
              <p:txBody>
                <a:bodyPr/>
                <a:lstStyle/>
                <a:p>
                  <a:endParaRPr lang="en-US"/>
                </a:p>
              </p:txBody>
            </p:sp>
            <p:sp>
              <p:nvSpPr>
                <p:cNvPr id="84929" name="Freeform 961"/>
                <p:cNvSpPr>
                  <a:spLocks noChangeAspect="1"/>
                </p:cNvSpPr>
                <p:nvPr/>
              </p:nvSpPr>
              <p:spPr bwMode="auto">
                <a:xfrm>
                  <a:off x="1216" y="1518"/>
                  <a:ext cx="86" cy="77"/>
                </a:xfrm>
                <a:custGeom>
                  <a:avLst/>
                  <a:gdLst>
                    <a:gd name="T0" fmla="*/ 14 w 86"/>
                    <a:gd name="T1" fmla="*/ 15 h 77"/>
                    <a:gd name="T2" fmla="*/ 20 w 86"/>
                    <a:gd name="T3" fmla="*/ 20 h 77"/>
                    <a:gd name="T4" fmla="*/ 28 w 86"/>
                    <a:gd name="T5" fmla="*/ 24 h 77"/>
                    <a:gd name="T6" fmla="*/ 36 w 86"/>
                    <a:gd name="T7" fmla="*/ 25 h 77"/>
                    <a:gd name="T8" fmla="*/ 45 w 86"/>
                    <a:gd name="T9" fmla="*/ 25 h 77"/>
                    <a:gd name="T10" fmla="*/ 49 w 86"/>
                    <a:gd name="T11" fmla="*/ 26 h 77"/>
                    <a:gd name="T12" fmla="*/ 50 w 86"/>
                    <a:gd name="T13" fmla="*/ 26 h 77"/>
                    <a:gd name="T14" fmla="*/ 51 w 86"/>
                    <a:gd name="T15" fmla="*/ 27 h 77"/>
                    <a:gd name="T16" fmla="*/ 52 w 86"/>
                    <a:gd name="T17" fmla="*/ 29 h 77"/>
                    <a:gd name="T18" fmla="*/ 52 w 86"/>
                    <a:gd name="T19" fmla="*/ 31 h 77"/>
                    <a:gd name="T20" fmla="*/ 52 w 86"/>
                    <a:gd name="T21" fmla="*/ 33 h 77"/>
                    <a:gd name="T22" fmla="*/ 53 w 86"/>
                    <a:gd name="T23" fmla="*/ 38 h 77"/>
                    <a:gd name="T24" fmla="*/ 56 w 86"/>
                    <a:gd name="T25" fmla="*/ 49 h 77"/>
                    <a:gd name="T26" fmla="*/ 61 w 86"/>
                    <a:gd name="T27" fmla="*/ 59 h 77"/>
                    <a:gd name="T28" fmla="*/ 69 w 86"/>
                    <a:gd name="T29" fmla="*/ 67 h 77"/>
                    <a:gd name="T30" fmla="*/ 79 w 86"/>
                    <a:gd name="T31" fmla="*/ 72 h 77"/>
                    <a:gd name="T32" fmla="*/ 85 w 86"/>
                    <a:gd name="T33" fmla="*/ 73 h 77"/>
                    <a:gd name="T34" fmla="*/ 75 w 86"/>
                    <a:gd name="T35" fmla="*/ 76 h 77"/>
                    <a:gd name="T36" fmla="*/ 64 w 86"/>
                    <a:gd name="T37" fmla="*/ 76 h 77"/>
                    <a:gd name="T38" fmla="*/ 54 w 86"/>
                    <a:gd name="T39" fmla="*/ 72 h 77"/>
                    <a:gd name="T40" fmla="*/ 45 w 86"/>
                    <a:gd name="T41" fmla="*/ 67 h 77"/>
                    <a:gd name="T42" fmla="*/ 37 w 86"/>
                    <a:gd name="T43" fmla="*/ 61 h 77"/>
                    <a:gd name="T44" fmla="*/ 35 w 86"/>
                    <a:gd name="T45" fmla="*/ 58 h 77"/>
                    <a:gd name="T46" fmla="*/ 29 w 86"/>
                    <a:gd name="T47" fmla="*/ 50 h 77"/>
                    <a:gd name="T48" fmla="*/ 27 w 86"/>
                    <a:gd name="T49" fmla="*/ 42 h 77"/>
                    <a:gd name="T50" fmla="*/ 21 w 86"/>
                    <a:gd name="T51" fmla="*/ 35 h 77"/>
                    <a:gd name="T52" fmla="*/ 15 w 86"/>
                    <a:gd name="T53" fmla="*/ 28 h 77"/>
                    <a:gd name="T54" fmla="*/ 12 w 86"/>
                    <a:gd name="T55" fmla="*/ 25 h 77"/>
                    <a:gd name="T56" fmla="*/ 7 w 86"/>
                    <a:gd name="T57" fmla="*/ 21 h 77"/>
                    <a:gd name="T58" fmla="*/ 3 w 86"/>
                    <a:gd name="T59" fmla="*/ 16 h 77"/>
                    <a:gd name="T60" fmla="*/ 0 w 86"/>
                    <a:gd name="T61" fmla="*/ 11 h 77"/>
                    <a:gd name="T62" fmla="*/ 0 w 86"/>
                    <a:gd name="T63" fmla="*/ 6 h 77"/>
                    <a:gd name="T64" fmla="*/ 0 w 86"/>
                    <a:gd name="T65" fmla="*/ 0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77"/>
                    <a:gd name="T101" fmla="*/ 86 w 86"/>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77">
                      <a:moveTo>
                        <a:pt x="12" y="11"/>
                      </a:moveTo>
                      <a:lnTo>
                        <a:pt x="14" y="15"/>
                      </a:lnTo>
                      <a:lnTo>
                        <a:pt x="17" y="18"/>
                      </a:lnTo>
                      <a:lnTo>
                        <a:pt x="20" y="20"/>
                      </a:lnTo>
                      <a:lnTo>
                        <a:pt x="23" y="22"/>
                      </a:lnTo>
                      <a:lnTo>
                        <a:pt x="28" y="24"/>
                      </a:lnTo>
                      <a:lnTo>
                        <a:pt x="32" y="25"/>
                      </a:lnTo>
                      <a:lnTo>
                        <a:pt x="36" y="25"/>
                      </a:lnTo>
                      <a:lnTo>
                        <a:pt x="40" y="25"/>
                      </a:lnTo>
                      <a:lnTo>
                        <a:pt x="45" y="25"/>
                      </a:lnTo>
                      <a:lnTo>
                        <a:pt x="49" y="26"/>
                      </a:lnTo>
                      <a:lnTo>
                        <a:pt x="50" y="26"/>
                      </a:lnTo>
                      <a:lnTo>
                        <a:pt x="50" y="27"/>
                      </a:lnTo>
                      <a:lnTo>
                        <a:pt x="51" y="27"/>
                      </a:lnTo>
                      <a:lnTo>
                        <a:pt x="52" y="28"/>
                      </a:lnTo>
                      <a:lnTo>
                        <a:pt x="52" y="29"/>
                      </a:lnTo>
                      <a:lnTo>
                        <a:pt x="52" y="30"/>
                      </a:lnTo>
                      <a:lnTo>
                        <a:pt x="52" y="31"/>
                      </a:lnTo>
                      <a:lnTo>
                        <a:pt x="52" y="32"/>
                      </a:lnTo>
                      <a:lnTo>
                        <a:pt x="52" y="33"/>
                      </a:lnTo>
                      <a:lnTo>
                        <a:pt x="53" y="38"/>
                      </a:lnTo>
                      <a:lnTo>
                        <a:pt x="54" y="43"/>
                      </a:lnTo>
                      <a:lnTo>
                        <a:pt x="56" y="49"/>
                      </a:lnTo>
                      <a:lnTo>
                        <a:pt x="58" y="53"/>
                      </a:lnTo>
                      <a:lnTo>
                        <a:pt x="61" y="59"/>
                      </a:lnTo>
                      <a:lnTo>
                        <a:pt x="66" y="62"/>
                      </a:lnTo>
                      <a:lnTo>
                        <a:pt x="69" y="67"/>
                      </a:lnTo>
                      <a:lnTo>
                        <a:pt x="75" y="69"/>
                      </a:lnTo>
                      <a:lnTo>
                        <a:pt x="79" y="72"/>
                      </a:lnTo>
                      <a:lnTo>
                        <a:pt x="85" y="73"/>
                      </a:lnTo>
                      <a:lnTo>
                        <a:pt x="79" y="75"/>
                      </a:lnTo>
                      <a:lnTo>
                        <a:pt x="75" y="76"/>
                      </a:lnTo>
                      <a:lnTo>
                        <a:pt x="69" y="76"/>
                      </a:lnTo>
                      <a:lnTo>
                        <a:pt x="64" y="76"/>
                      </a:lnTo>
                      <a:lnTo>
                        <a:pt x="58" y="75"/>
                      </a:lnTo>
                      <a:lnTo>
                        <a:pt x="54" y="72"/>
                      </a:lnTo>
                      <a:lnTo>
                        <a:pt x="49" y="70"/>
                      </a:lnTo>
                      <a:lnTo>
                        <a:pt x="45" y="67"/>
                      </a:lnTo>
                      <a:lnTo>
                        <a:pt x="41" y="65"/>
                      </a:lnTo>
                      <a:lnTo>
                        <a:pt x="37" y="61"/>
                      </a:lnTo>
                      <a:lnTo>
                        <a:pt x="35" y="58"/>
                      </a:lnTo>
                      <a:lnTo>
                        <a:pt x="32" y="54"/>
                      </a:lnTo>
                      <a:lnTo>
                        <a:pt x="29" y="50"/>
                      </a:lnTo>
                      <a:lnTo>
                        <a:pt x="28" y="47"/>
                      </a:lnTo>
                      <a:lnTo>
                        <a:pt x="27" y="42"/>
                      </a:lnTo>
                      <a:lnTo>
                        <a:pt x="24" y="38"/>
                      </a:lnTo>
                      <a:lnTo>
                        <a:pt x="21" y="35"/>
                      </a:lnTo>
                      <a:lnTo>
                        <a:pt x="18" y="32"/>
                      </a:lnTo>
                      <a:lnTo>
                        <a:pt x="15" y="28"/>
                      </a:lnTo>
                      <a:lnTo>
                        <a:pt x="12" y="25"/>
                      </a:lnTo>
                      <a:lnTo>
                        <a:pt x="9" y="24"/>
                      </a:lnTo>
                      <a:lnTo>
                        <a:pt x="7" y="21"/>
                      </a:lnTo>
                      <a:lnTo>
                        <a:pt x="5" y="19"/>
                      </a:lnTo>
                      <a:lnTo>
                        <a:pt x="3" y="16"/>
                      </a:lnTo>
                      <a:lnTo>
                        <a:pt x="2" y="15"/>
                      </a:lnTo>
                      <a:lnTo>
                        <a:pt x="0" y="11"/>
                      </a:lnTo>
                      <a:lnTo>
                        <a:pt x="0" y="8"/>
                      </a:lnTo>
                      <a:lnTo>
                        <a:pt x="0" y="6"/>
                      </a:lnTo>
                      <a:lnTo>
                        <a:pt x="0" y="3"/>
                      </a:lnTo>
                      <a:lnTo>
                        <a:pt x="0" y="0"/>
                      </a:lnTo>
                      <a:lnTo>
                        <a:pt x="12" y="11"/>
                      </a:lnTo>
                    </a:path>
                  </a:pathLst>
                </a:custGeom>
                <a:solidFill>
                  <a:srgbClr val="CD2417"/>
                </a:solidFill>
                <a:ln w="9525" cap="rnd">
                  <a:noFill/>
                  <a:round/>
                  <a:headEnd/>
                  <a:tailEnd/>
                </a:ln>
              </p:spPr>
              <p:txBody>
                <a:bodyPr/>
                <a:lstStyle/>
                <a:p>
                  <a:endParaRPr lang="en-US"/>
                </a:p>
              </p:txBody>
            </p:sp>
            <p:sp>
              <p:nvSpPr>
                <p:cNvPr id="84930" name="Freeform 962"/>
                <p:cNvSpPr>
                  <a:spLocks noChangeAspect="1"/>
                </p:cNvSpPr>
                <p:nvPr/>
              </p:nvSpPr>
              <p:spPr bwMode="auto">
                <a:xfrm>
                  <a:off x="1560" y="1455"/>
                  <a:ext cx="60" cy="30"/>
                </a:xfrm>
                <a:custGeom>
                  <a:avLst/>
                  <a:gdLst>
                    <a:gd name="T0" fmla="*/ 10 w 60"/>
                    <a:gd name="T1" fmla="*/ 24 h 30"/>
                    <a:gd name="T2" fmla="*/ 16 w 60"/>
                    <a:gd name="T3" fmla="*/ 25 h 30"/>
                    <a:gd name="T4" fmla="*/ 22 w 60"/>
                    <a:gd name="T5" fmla="*/ 24 h 30"/>
                    <a:gd name="T6" fmla="*/ 26 w 60"/>
                    <a:gd name="T7" fmla="*/ 22 h 30"/>
                    <a:gd name="T8" fmla="*/ 32 w 60"/>
                    <a:gd name="T9" fmla="*/ 20 h 30"/>
                    <a:gd name="T10" fmla="*/ 36 w 60"/>
                    <a:gd name="T11" fmla="*/ 17 h 30"/>
                    <a:gd name="T12" fmla="*/ 41 w 60"/>
                    <a:gd name="T13" fmla="*/ 13 h 30"/>
                    <a:gd name="T14" fmla="*/ 44 w 60"/>
                    <a:gd name="T15" fmla="*/ 9 h 30"/>
                    <a:gd name="T16" fmla="*/ 50 w 60"/>
                    <a:gd name="T17" fmla="*/ 7 h 30"/>
                    <a:gd name="T18" fmla="*/ 53 w 60"/>
                    <a:gd name="T19" fmla="*/ 3 h 30"/>
                    <a:gd name="T20" fmla="*/ 59 w 60"/>
                    <a:gd name="T21" fmla="*/ 0 h 30"/>
                    <a:gd name="T22" fmla="*/ 59 w 60"/>
                    <a:gd name="T23" fmla="*/ 0 h 30"/>
                    <a:gd name="T24" fmla="*/ 56 w 60"/>
                    <a:gd name="T25" fmla="*/ 2 h 30"/>
                    <a:gd name="T26" fmla="*/ 54 w 60"/>
                    <a:gd name="T27" fmla="*/ 5 h 30"/>
                    <a:gd name="T28" fmla="*/ 52 w 60"/>
                    <a:gd name="T29" fmla="*/ 8 h 30"/>
                    <a:gd name="T30" fmla="*/ 50 w 60"/>
                    <a:gd name="T31" fmla="*/ 10 h 30"/>
                    <a:gd name="T32" fmla="*/ 48 w 60"/>
                    <a:gd name="T33" fmla="*/ 13 h 30"/>
                    <a:gd name="T34" fmla="*/ 45 w 60"/>
                    <a:gd name="T35" fmla="*/ 16 h 30"/>
                    <a:gd name="T36" fmla="*/ 43 w 60"/>
                    <a:gd name="T37" fmla="*/ 19 h 30"/>
                    <a:gd name="T38" fmla="*/ 41 w 60"/>
                    <a:gd name="T39" fmla="*/ 21 h 30"/>
                    <a:gd name="T40" fmla="*/ 38 w 60"/>
                    <a:gd name="T41" fmla="*/ 23 h 30"/>
                    <a:gd name="T42" fmla="*/ 35 w 60"/>
                    <a:gd name="T43" fmla="*/ 24 h 30"/>
                    <a:gd name="T44" fmla="*/ 35 w 60"/>
                    <a:gd name="T45" fmla="*/ 24 h 30"/>
                    <a:gd name="T46" fmla="*/ 32 w 60"/>
                    <a:gd name="T47" fmla="*/ 27 h 30"/>
                    <a:gd name="T48" fmla="*/ 28 w 60"/>
                    <a:gd name="T49" fmla="*/ 27 h 30"/>
                    <a:gd name="T50" fmla="*/ 25 w 60"/>
                    <a:gd name="T51" fmla="*/ 28 h 30"/>
                    <a:gd name="T52" fmla="*/ 22 w 60"/>
                    <a:gd name="T53" fmla="*/ 29 h 30"/>
                    <a:gd name="T54" fmla="*/ 17 w 60"/>
                    <a:gd name="T55" fmla="*/ 29 h 30"/>
                    <a:gd name="T56" fmla="*/ 14 w 60"/>
                    <a:gd name="T57" fmla="*/ 29 h 30"/>
                    <a:gd name="T58" fmla="*/ 10 w 60"/>
                    <a:gd name="T59" fmla="*/ 28 h 30"/>
                    <a:gd name="T60" fmla="*/ 7 w 60"/>
                    <a:gd name="T61" fmla="*/ 27 h 30"/>
                    <a:gd name="T62" fmla="*/ 3 w 60"/>
                    <a:gd name="T63" fmla="*/ 27 h 30"/>
                    <a:gd name="T64" fmla="*/ 0 w 60"/>
                    <a:gd name="T65" fmla="*/ 26 h 30"/>
                    <a:gd name="T66" fmla="*/ 10 w 60"/>
                    <a:gd name="T67" fmla="*/ 24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
                    <a:gd name="T103" fmla="*/ 0 h 30"/>
                    <a:gd name="T104" fmla="*/ 60 w 60"/>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 h="30">
                      <a:moveTo>
                        <a:pt x="10" y="24"/>
                      </a:moveTo>
                      <a:lnTo>
                        <a:pt x="16" y="25"/>
                      </a:lnTo>
                      <a:lnTo>
                        <a:pt x="22" y="24"/>
                      </a:lnTo>
                      <a:lnTo>
                        <a:pt x="26" y="22"/>
                      </a:lnTo>
                      <a:lnTo>
                        <a:pt x="32" y="20"/>
                      </a:lnTo>
                      <a:lnTo>
                        <a:pt x="36" y="17"/>
                      </a:lnTo>
                      <a:lnTo>
                        <a:pt x="41" y="13"/>
                      </a:lnTo>
                      <a:lnTo>
                        <a:pt x="44" y="9"/>
                      </a:lnTo>
                      <a:lnTo>
                        <a:pt x="50" y="7"/>
                      </a:lnTo>
                      <a:lnTo>
                        <a:pt x="53" y="3"/>
                      </a:lnTo>
                      <a:lnTo>
                        <a:pt x="59" y="0"/>
                      </a:lnTo>
                      <a:lnTo>
                        <a:pt x="56" y="2"/>
                      </a:lnTo>
                      <a:lnTo>
                        <a:pt x="54" y="5"/>
                      </a:lnTo>
                      <a:lnTo>
                        <a:pt x="52" y="8"/>
                      </a:lnTo>
                      <a:lnTo>
                        <a:pt x="50" y="10"/>
                      </a:lnTo>
                      <a:lnTo>
                        <a:pt x="48" y="13"/>
                      </a:lnTo>
                      <a:lnTo>
                        <a:pt x="45" y="16"/>
                      </a:lnTo>
                      <a:lnTo>
                        <a:pt x="43" y="19"/>
                      </a:lnTo>
                      <a:lnTo>
                        <a:pt x="41" y="21"/>
                      </a:lnTo>
                      <a:lnTo>
                        <a:pt x="38" y="23"/>
                      </a:lnTo>
                      <a:lnTo>
                        <a:pt x="35" y="24"/>
                      </a:lnTo>
                      <a:lnTo>
                        <a:pt x="32" y="27"/>
                      </a:lnTo>
                      <a:lnTo>
                        <a:pt x="28" y="27"/>
                      </a:lnTo>
                      <a:lnTo>
                        <a:pt x="25" y="28"/>
                      </a:lnTo>
                      <a:lnTo>
                        <a:pt x="22" y="29"/>
                      </a:lnTo>
                      <a:lnTo>
                        <a:pt x="17" y="29"/>
                      </a:lnTo>
                      <a:lnTo>
                        <a:pt x="14" y="29"/>
                      </a:lnTo>
                      <a:lnTo>
                        <a:pt x="10" y="28"/>
                      </a:lnTo>
                      <a:lnTo>
                        <a:pt x="7" y="27"/>
                      </a:lnTo>
                      <a:lnTo>
                        <a:pt x="3" y="27"/>
                      </a:lnTo>
                      <a:lnTo>
                        <a:pt x="0" y="26"/>
                      </a:lnTo>
                      <a:lnTo>
                        <a:pt x="10" y="24"/>
                      </a:lnTo>
                    </a:path>
                  </a:pathLst>
                </a:custGeom>
                <a:solidFill>
                  <a:srgbClr val="FFB1B1"/>
                </a:solidFill>
                <a:ln w="12700" cap="rnd">
                  <a:solidFill>
                    <a:srgbClr val="CD2417"/>
                  </a:solidFill>
                  <a:round/>
                  <a:headEnd/>
                  <a:tailEnd/>
                </a:ln>
              </p:spPr>
              <p:txBody>
                <a:bodyPr/>
                <a:lstStyle/>
                <a:p>
                  <a:endParaRPr lang="en-US"/>
                </a:p>
              </p:txBody>
            </p:sp>
            <p:sp>
              <p:nvSpPr>
                <p:cNvPr id="84931" name="Freeform 963"/>
                <p:cNvSpPr>
                  <a:spLocks noChangeAspect="1"/>
                </p:cNvSpPr>
                <p:nvPr/>
              </p:nvSpPr>
              <p:spPr bwMode="auto">
                <a:xfrm>
                  <a:off x="1810" y="1499"/>
                  <a:ext cx="78" cy="33"/>
                </a:xfrm>
                <a:custGeom>
                  <a:avLst/>
                  <a:gdLst>
                    <a:gd name="T0" fmla="*/ 68 w 78"/>
                    <a:gd name="T1" fmla="*/ 17 h 33"/>
                    <a:gd name="T2" fmla="*/ 66 w 78"/>
                    <a:gd name="T3" fmla="*/ 17 h 33"/>
                    <a:gd name="T4" fmla="*/ 64 w 78"/>
                    <a:gd name="T5" fmla="*/ 19 h 33"/>
                    <a:gd name="T6" fmla="*/ 61 w 78"/>
                    <a:gd name="T7" fmla="*/ 20 h 33"/>
                    <a:gd name="T8" fmla="*/ 58 w 78"/>
                    <a:gd name="T9" fmla="*/ 22 h 33"/>
                    <a:gd name="T10" fmla="*/ 57 w 78"/>
                    <a:gd name="T11" fmla="*/ 24 h 33"/>
                    <a:gd name="T12" fmla="*/ 56 w 78"/>
                    <a:gd name="T13" fmla="*/ 25 h 33"/>
                    <a:gd name="T14" fmla="*/ 53 w 78"/>
                    <a:gd name="T15" fmla="*/ 26 h 33"/>
                    <a:gd name="T16" fmla="*/ 51 w 78"/>
                    <a:gd name="T17" fmla="*/ 29 h 33"/>
                    <a:gd name="T18" fmla="*/ 49 w 78"/>
                    <a:gd name="T19" fmla="*/ 30 h 33"/>
                    <a:gd name="T20" fmla="*/ 47 w 78"/>
                    <a:gd name="T21" fmla="*/ 32 h 33"/>
                    <a:gd name="T22" fmla="*/ 47 w 78"/>
                    <a:gd name="T23" fmla="*/ 32 h 33"/>
                    <a:gd name="T24" fmla="*/ 46 w 78"/>
                    <a:gd name="T25" fmla="*/ 32 h 33"/>
                    <a:gd name="T26" fmla="*/ 45 w 78"/>
                    <a:gd name="T27" fmla="*/ 32 h 33"/>
                    <a:gd name="T28" fmla="*/ 44 w 78"/>
                    <a:gd name="T29" fmla="*/ 32 h 33"/>
                    <a:gd name="T30" fmla="*/ 44 w 78"/>
                    <a:gd name="T31" fmla="*/ 32 h 33"/>
                    <a:gd name="T32" fmla="*/ 43 w 78"/>
                    <a:gd name="T33" fmla="*/ 32 h 33"/>
                    <a:gd name="T34" fmla="*/ 42 w 78"/>
                    <a:gd name="T35" fmla="*/ 32 h 33"/>
                    <a:gd name="T36" fmla="*/ 41 w 78"/>
                    <a:gd name="T37" fmla="*/ 31 h 33"/>
                    <a:gd name="T38" fmla="*/ 41 w 78"/>
                    <a:gd name="T39" fmla="*/ 31 h 33"/>
                    <a:gd name="T40" fmla="*/ 41 w 78"/>
                    <a:gd name="T41" fmla="*/ 30 h 33"/>
                    <a:gd name="T42" fmla="*/ 40 w 78"/>
                    <a:gd name="T43" fmla="*/ 29 h 33"/>
                    <a:gd name="T44" fmla="*/ 40 w 78"/>
                    <a:gd name="T45" fmla="*/ 29 h 33"/>
                    <a:gd name="T46" fmla="*/ 38 w 78"/>
                    <a:gd name="T47" fmla="*/ 25 h 33"/>
                    <a:gd name="T48" fmla="*/ 34 w 78"/>
                    <a:gd name="T49" fmla="*/ 21 h 33"/>
                    <a:gd name="T50" fmla="*/ 29 w 78"/>
                    <a:gd name="T51" fmla="*/ 17 h 33"/>
                    <a:gd name="T52" fmla="*/ 26 w 78"/>
                    <a:gd name="T53" fmla="*/ 15 h 33"/>
                    <a:gd name="T54" fmla="*/ 21 w 78"/>
                    <a:gd name="T55" fmla="*/ 12 h 33"/>
                    <a:gd name="T56" fmla="*/ 18 w 78"/>
                    <a:gd name="T57" fmla="*/ 10 h 33"/>
                    <a:gd name="T58" fmla="*/ 12 w 78"/>
                    <a:gd name="T59" fmla="*/ 8 h 33"/>
                    <a:gd name="T60" fmla="*/ 9 w 78"/>
                    <a:gd name="T61" fmla="*/ 6 h 33"/>
                    <a:gd name="T62" fmla="*/ 3 w 78"/>
                    <a:gd name="T63" fmla="*/ 4 h 33"/>
                    <a:gd name="T64" fmla="*/ 0 w 78"/>
                    <a:gd name="T65" fmla="*/ 1 h 33"/>
                    <a:gd name="T66" fmla="*/ 0 w 78"/>
                    <a:gd name="T67" fmla="*/ 1 h 33"/>
                    <a:gd name="T68" fmla="*/ 0 w 78"/>
                    <a:gd name="T69" fmla="*/ 0 h 33"/>
                    <a:gd name="T70" fmla="*/ 3 w 78"/>
                    <a:gd name="T71" fmla="*/ 0 h 33"/>
                    <a:gd name="T72" fmla="*/ 4 w 78"/>
                    <a:gd name="T73" fmla="*/ 0 h 33"/>
                    <a:gd name="T74" fmla="*/ 7 w 78"/>
                    <a:gd name="T75" fmla="*/ 0 h 33"/>
                    <a:gd name="T76" fmla="*/ 9 w 78"/>
                    <a:gd name="T77" fmla="*/ 0 h 33"/>
                    <a:gd name="T78" fmla="*/ 9 w 78"/>
                    <a:gd name="T79" fmla="*/ 0 h 33"/>
                    <a:gd name="T80" fmla="*/ 12 w 78"/>
                    <a:gd name="T81" fmla="*/ 0 h 33"/>
                    <a:gd name="T82" fmla="*/ 14 w 78"/>
                    <a:gd name="T83" fmla="*/ 0 h 33"/>
                    <a:gd name="T84" fmla="*/ 15 w 78"/>
                    <a:gd name="T85" fmla="*/ 0 h 33"/>
                    <a:gd name="T86" fmla="*/ 18 w 78"/>
                    <a:gd name="T87" fmla="*/ 0 h 33"/>
                    <a:gd name="T88" fmla="*/ 18 w 78"/>
                    <a:gd name="T89" fmla="*/ 0 h 33"/>
                    <a:gd name="T90" fmla="*/ 24 w 78"/>
                    <a:gd name="T91" fmla="*/ 2 h 33"/>
                    <a:gd name="T92" fmla="*/ 29 w 78"/>
                    <a:gd name="T93" fmla="*/ 4 h 33"/>
                    <a:gd name="T94" fmla="*/ 35 w 78"/>
                    <a:gd name="T95" fmla="*/ 6 h 33"/>
                    <a:gd name="T96" fmla="*/ 41 w 78"/>
                    <a:gd name="T97" fmla="*/ 8 h 33"/>
                    <a:gd name="T98" fmla="*/ 48 w 78"/>
                    <a:gd name="T99" fmla="*/ 9 h 33"/>
                    <a:gd name="T100" fmla="*/ 53 w 78"/>
                    <a:gd name="T101" fmla="*/ 10 h 33"/>
                    <a:gd name="T102" fmla="*/ 59 w 78"/>
                    <a:gd name="T103" fmla="*/ 10 h 33"/>
                    <a:gd name="T104" fmla="*/ 65 w 78"/>
                    <a:gd name="T105" fmla="*/ 9 h 33"/>
                    <a:gd name="T106" fmla="*/ 71 w 78"/>
                    <a:gd name="T107" fmla="*/ 8 h 33"/>
                    <a:gd name="T108" fmla="*/ 77 w 78"/>
                    <a:gd name="T109" fmla="*/ 4 h 33"/>
                    <a:gd name="T110" fmla="*/ 68 w 78"/>
                    <a:gd name="T111" fmla="*/ 17 h 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
                    <a:gd name="T169" fmla="*/ 0 h 33"/>
                    <a:gd name="T170" fmla="*/ 78 w 78"/>
                    <a:gd name="T171" fmla="*/ 33 h 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 h="33">
                      <a:moveTo>
                        <a:pt x="68" y="17"/>
                      </a:moveTo>
                      <a:lnTo>
                        <a:pt x="66" y="17"/>
                      </a:lnTo>
                      <a:lnTo>
                        <a:pt x="64" y="19"/>
                      </a:lnTo>
                      <a:lnTo>
                        <a:pt x="61" y="20"/>
                      </a:lnTo>
                      <a:lnTo>
                        <a:pt x="58" y="22"/>
                      </a:lnTo>
                      <a:lnTo>
                        <a:pt x="57" y="24"/>
                      </a:lnTo>
                      <a:lnTo>
                        <a:pt x="56" y="25"/>
                      </a:lnTo>
                      <a:lnTo>
                        <a:pt x="53" y="26"/>
                      </a:lnTo>
                      <a:lnTo>
                        <a:pt x="51" y="29"/>
                      </a:lnTo>
                      <a:lnTo>
                        <a:pt x="49" y="30"/>
                      </a:lnTo>
                      <a:lnTo>
                        <a:pt x="47" y="32"/>
                      </a:lnTo>
                      <a:lnTo>
                        <a:pt x="46" y="32"/>
                      </a:lnTo>
                      <a:lnTo>
                        <a:pt x="45" y="32"/>
                      </a:lnTo>
                      <a:lnTo>
                        <a:pt x="44" y="32"/>
                      </a:lnTo>
                      <a:lnTo>
                        <a:pt x="43" y="32"/>
                      </a:lnTo>
                      <a:lnTo>
                        <a:pt x="42" y="32"/>
                      </a:lnTo>
                      <a:lnTo>
                        <a:pt x="41" y="31"/>
                      </a:lnTo>
                      <a:lnTo>
                        <a:pt x="41" y="30"/>
                      </a:lnTo>
                      <a:lnTo>
                        <a:pt x="40" y="29"/>
                      </a:lnTo>
                      <a:lnTo>
                        <a:pt x="38" y="25"/>
                      </a:lnTo>
                      <a:lnTo>
                        <a:pt x="34" y="21"/>
                      </a:lnTo>
                      <a:lnTo>
                        <a:pt x="29" y="17"/>
                      </a:lnTo>
                      <a:lnTo>
                        <a:pt x="26" y="15"/>
                      </a:lnTo>
                      <a:lnTo>
                        <a:pt x="21" y="12"/>
                      </a:lnTo>
                      <a:lnTo>
                        <a:pt x="18" y="10"/>
                      </a:lnTo>
                      <a:lnTo>
                        <a:pt x="12" y="8"/>
                      </a:lnTo>
                      <a:lnTo>
                        <a:pt x="9" y="6"/>
                      </a:lnTo>
                      <a:lnTo>
                        <a:pt x="3" y="4"/>
                      </a:lnTo>
                      <a:lnTo>
                        <a:pt x="0" y="1"/>
                      </a:lnTo>
                      <a:lnTo>
                        <a:pt x="0" y="0"/>
                      </a:lnTo>
                      <a:lnTo>
                        <a:pt x="3" y="0"/>
                      </a:lnTo>
                      <a:lnTo>
                        <a:pt x="4" y="0"/>
                      </a:lnTo>
                      <a:lnTo>
                        <a:pt x="7" y="0"/>
                      </a:lnTo>
                      <a:lnTo>
                        <a:pt x="9" y="0"/>
                      </a:lnTo>
                      <a:lnTo>
                        <a:pt x="12" y="0"/>
                      </a:lnTo>
                      <a:lnTo>
                        <a:pt x="14" y="0"/>
                      </a:lnTo>
                      <a:lnTo>
                        <a:pt x="15" y="0"/>
                      </a:lnTo>
                      <a:lnTo>
                        <a:pt x="18" y="0"/>
                      </a:lnTo>
                      <a:lnTo>
                        <a:pt x="24" y="2"/>
                      </a:lnTo>
                      <a:lnTo>
                        <a:pt x="29" y="4"/>
                      </a:lnTo>
                      <a:lnTo>
                        <a:pt x="35" y="6"/>
                      </a:lnTo>
                      <a:lnTo>
                        <a:pt x="41" y="8"/>
                      </a:lnTo>
                      <a:lnTo>
                        <a:pt x="48" y="9"/>
                      </a:lnTo>
                      <a:lnTo>
                        <a:pt x="53" y="10"/>
                      </a:lnTo>
                      <a:lnTo>
                        <a:pt x="59" y="10"/>
                      </a:lnTo>
                      <a:lnTo>
                        <a:pt x="65" y="9"/>
                      </a:lnTo>
                      <a:lnTo>
                        <a:pt x="71" y="8"/>
                      </a:lnTo>
                      <a:lnTo>
                        <a:pt x="77" y="4"/>
                      </a:lnTo>
                      <a:lnTo>
                        <a:pt x="68" y="17"/>
                      </a:lnTo>
                    </a:path>
                  </a:pathLst>
                </a:custGeom>
                <a:solidFill>
                  <a:srgbClr val="B20F21"/>
                </a:solidFill>
                <a:ln w="9525" cap="rnd">
                  <a:noFill/>
                  <a:round/>
                  <a:headEnd/>
                  <a:tailEnd/>
                </a:ln>
              </p:spPr>
              <p:txBody>
                <a:bodyPr/>
                <a:lstStyle/>
                <a:p>
                  <a:endParaRPr lang="en-US"/>
                </a:p>
              </p:txBody>
            </p:sp>
            <p:sp>
              <p:nvSpPr>
                <p:cNvPr id="84932" name="Freeform 964"/>
                <p:cNvSpPr>
                  <a:spLocks noChangeAspect="1"/>
                </p:cNvSpPr>
                <p:nvPr/>
              </p:nvSpPr>
              <p:spPr bwMode="auto">
                <a:xfrm>
                  <a:off x="1661" y="1554"/>
                  <a:ext cx="48" cy="19"/>
                </a:xfrm>
                <a:custGeom>
                  <a:avLst/>
                  <a:gdLst>
                    <a:gd name="T0" fmla="*/ 0 w 48"/>
                    <a:gd name="T1" fmla="*/ 5 h 19"/>
                    <a:gd name="T2" fmla="*/ 3 w 48"/>
                    <a:gd name="T3" fmla="*/ 10 h 19"/>
                    <a:gd name="T4" fmla="*/ 7 w 48"/>
                    <a:gd name="T5" fmla="*/ 14 h 19"/>
                    <a:gd name="T6" fmla="*/ 10 w 48"/>
                    <a:gd name="T7" fmla="*/ 17 h 19"/>
                    <a:gd name="T8" fmla="*/ 15 w 48"/>
                    <a:gd name="T9" fmla="*/ 17 h 19"/>
                    <a:gd name="T10" fmla="*/ 20 w 48"/>
                    <a:gd name="T11" fmla="*/ 18 h 19"/>
                    <a:gd name="T12" fmla="*/ 25 w 48"/>
                    <a:gd name="T13" fmla="*/ 18 h 19"/>
                    <a:gd name="T14" fmla="*/ 31 w 48"/>
                    <a:gd name="T15" fmla="*/ 17 h 19"/>
                    <a:gd name="T16" fmla="*/ 36 w 48"/>
                    <a:gd name="T17" fmla="*/ 17 h 19"/>
                    <a:gd name="T18" fmla="*/ 41 w 48"/>
                    <a:gd name="T19" fmla="*/ 17 h 19"/>
                    <a:gd name="T20" fmla="*/ 47 w 48"/>
                    <a:gd name="T21" fmla="*/ 17 h 19"/>
                    <a:gd name="T22" fmla="*/ 47 w 48"/>
                    <a:gd name="T23" fmla="*/ 17 h 19"/>
                    <a:gd name="T24" fmla="*/ 41 w 48"/>
                    <a:gd name="T25" fmla="*/ 15 h 19"/>
                    <a:gd name="T26" fmla="*/ 36 w 48"/>
                    <a:gd name="T27" fmla="*/ 14 h 19"/>
                    <a:gd name="T28" fmla="*/ 31 w 48"/>
                    <a:gd name="T29" fmla="*/ 13 h 19"/>
                    <a:gd name="T30" fmla="*/ 26 w 48"/>
                    <a:gd name="T31" fmla="*/ 12 h 19"/>
                    <a:gd name="T32" fmla="*/ 21 w 48"/>
                    <a:gd name="T33" fmla="*/ 11 h 19"/>
                    <a:gd name="T34" fmla="*/ 15 w 48"/>
                    <a:gd name="T35" fmla="*/ 11 h 19"/>
                    <a:gd name="T36" fmla="*/ 11 w 48"/>
                    <a:gd name="T37" fmla="*/ 9 h 19"/>
                    <a:gd name="T38" fmla="*/ 7 w 48"/>
                    <a:gd name="T39" fmla="*/ 7 h 19"/>
                    <a:gd name="T40" fmla="*/ 3 w 48"/>
                    <a:gd name="T41" fmla="*/ 3 h 19"/>
                    <a:gd name="T42" fmla="*/ 0 w 48"/>
                    <a:gd name="T43" fmla="*/ 0 h 19"/>
                    <a:gd name="T44" fmla="*/ 0 w 48"/>
                    <a:gd name="T45" fmla="*/ 5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
                    <a:gd name="T70" fmla="*/ 0 h 19"/>
                    <a:gd name="T71" fmla="*/ 48 w 48"/>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 h="19">
                      <a:moveTo>
                        <a:pt x="0" y="5"/>
                      </a:moveTo>
                      <a:lnTo>
                        <a:pt x="3" y="10"/>
                      </a:lnTo>
                      <a:lnTo>
                        <a:pt x="7" y="14"/>
                      </a:lnTo>
                      <a:lnTo>
                        <a:pt x="10" y="17"/>
                      </a:lnTo>
                      <a:lnTo>
                        <a:pt x="15" y="17"/>
                      </a:lnTo>
                      <a:lnTo>
                        <a:pt x="20" y="18"/>
                      </a:lnTo>
                      <a:lnTo>
                        <a:pt x="25" y="18"/>
                      </a:lnTo>
                      <a:lnTo>
                        <a:pt x="31" y="17"/>
                      </a:lnTo>
                      <a:lnTo>
                        <a:pt x="36" y="17"/>
                      </a:lnTo>
                      <a:lnTo>
                        <a:pt x="41" y="17"/>
                      </a:lnTo>
                      <a:lnTo>
                        <a:pt x="47" y="17"/>
                      </a:lnTo>
                      <a:lnTo>
                        <a:pt x="41" y="15"/>
                      </a:lnTo>
                      <a:lnTo>
                        <a:pt x="36" y="14"/>
                      </a:lnTo>
                      <a:lnTo>
                        <a:pt x="31" y="13"/>
                      </a:lnTo>
                      <a:lnTo>
                        <a:pt x="26" y="12"/>
                      </a:lnTo>
                      <a:lnTo>
                        <a:pt x="21" y="11"/>
                      </a:lnTo>
                      <a:lnTo>
                        <a:pt x="15" y="11"/>
                      </a:lnTo>
                      <a:lnTo>
                        <a:pt x="11" y="9"/>
                      </a:lnTo>
                      <a:lnTo>
                        <a:pt x="7" y="7"/>
                      </a:lnTo>
                      <a:lnTo>
                        <a:pt x="3" y="3"/>
                      </a:lnTo>
                      <a:lnTo>
                        <a:pt x="0" y="0"/>
                      </a:lnTo>
                      <a:lnTo>
                        <a:pt x="0" y="5"/>
                      </a:lnTo>
                    </a:path>
                  </a:pathLst>
                </a:custGeom>
                <a:solidFill>
                  <a:srgbClr val="FFFFFF"/>
                </a:solidFill>
                <a:ln w="12700" cap="rnd">
                  <a:solidFill>
                    <a:srgbClr val="000000"/>
                  </a:solidFill>
                  <a:round/>
                  <a:headEnd/>
                  <a:tailEnd/>
                </a:ln>
              </p:spPr>
              <p:txBody>
                <a:bodyPr/>
                <a:lstStyle/>
                <a:p>
                  <a:endParaRPr lang="en-US"/>
                </a:p>
              </p:txBody>
            </p:sp>
            <p:sp>
              <p:nvSpPr>
                <p:cNvPr id="84933" name="Freeform 965"/>
                <p:cNvSpPr>
                  <a:spLocks noChangeAspect="1"/>
                </p:cNvSpPr>
                <p:nvPr/>
              </p:nvSpPr>
              <p:spPr bwMode="auto">
                <a:xfrm>
                  <a:off x="1791" y="1615"/>
                  <a:ext cx="18" cy="27"/>
                </a:xfrm>
                <a:custGeom>
                  <a:avLst/>
                  <a:gdLst>
                    <a:gd name="T0" fmla="*/ 17 w 18"/>
                    <a:gd name="T1" fmla="*/ 24 h 27"/>
                    <a:gd name="T2" fmla="*/ 17 w 18"/>
                    <a:gd name="T3" fmla="*/ 20 h 27"/>
                    <a:gd name="T4" fmla="*/ 16 w 18"/>
                    <a:gd name="T5" fmla="*/ 17 h 27"/>
                    <a:gd name="T6" fmla="*/ 15 w 18"/>
                    <a:gd name="T7" fmla="*/ 14 h 27"/>
                    <a:gd name="T8" fmla="*/ 14 w 18"/>
                    <a:gd name="T9" fmla="*/ 11 h 27"/>
                    <a:gd name="T10" fmla="*/ 11 w 18"/>
                    <a:gd name="T11" fmla="*/ 8 h 27"/>
                    <a:gd name="T12" fmla="*/ 10 w 18"/>
                    <a:gd name="T13" fmla="*/ 6 h 27"/>
                    <a:gd name="T14" fmla="*/ 8 w 18"/>
                    <a:gd name="T15" fmla="*/ 4 h 27"/>
                    <a:gd name="T16" fmla="*/ 5 w 18"/>
                    <a:gd name="T17" fmla="*/ 1 h 27"/>
                    <a:gd name="T18" fmla="*/ 2 w 18"/>
                    <a:gd name="T19" fmla="*/ 0 h 27"/>
                    <a:gd name="T20" fmla="*/ 0 w 18"/>
                    <a:gd name="T21" fmla="*/ 0 h 27"/>
                    <a:gd name="T22" fmla="*/ 0 w 18"/>
                    <a:gd name="T23" fmla="*/ 0 h 27"/>
                    <a:gd name="T24" fmla="*/ 2 w 18"/>
                    <a:gd name="T25" fmla="*/ 1 h 27"/>
                    <a:gd name="T26" fmla="*/ 5 w 18"/>
                    <a:gd name="T27" fmla="*/ 3 h 27"/>
                    <a:gd name="T28" fmla="*/ 8 w 18"/>
                    <a:gd name="T29" fmla="*/ 5 h 27"/>
                    <a:gd name="T30" fmla="*/ 8 w 18"/>
                    <a:gd name="T31" fmla="*/ 7 h 27"/>
                    <a:gd name="T32" fmla="*/ 10 w 18"/>
                    <a:gd name="T33" fmla="*/ 9 h 27"/>
                    <a:gd name="T34" fmla="*/ 11 w 18"/>
                    <a:gd name="T35" fmla="*/ 13 h 27"/>
                    <a:gd name="T36" fmla="*/ 12 w 18"/>
                    <a:gd name="T37" fmla="*/ 16 h 27"/>
                    <a:gd name="T38" fmla="*/ 13 w 18"/>
                    <a:gd name="T39" fmla="*/ 19 h 27"/>
                    <a:gd name="T40" fmla="*/ 14 w 18"/>
                    <a:gd name="T41" fmla="*/ 23 h 27"/>
                    <a:gd name="T42" fmla="*/ 14 w 18"/>
                    <a:gd name="T43" fmla="*/ 26 h 27"/>
                    <a:gd name="T44" fmla="*/ 17 w 18"/>
                    <a:gd name="T45" fmla="*/ 24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7"/>
                    <a:gd name="T71" fmla="*/ 18 w 18"/>
                    <a:gd name="T72" fmla="*/ 27 h 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7">
                      <a:moveTo>
                        <a:pt x="17" y="24"/>
                      </a:moveTo>
                      <a:lnTo>
                        <a:pt x="17" y="20"/>
                      </a:lnTo>
                      <a:lnTo>
                        <a:pt x="16" y="17"/>
                      </a:lnTo>
                      <a:lnTo>
                        <a:pt x="15" y="14"/>
                      </a:lnTo>
                      <a:lnTo>
                        <a:pt x="14" y="11"/>
                      </a:lnTo>
                      <a:lnTo>
                        <a:pt x="11" y="8"/>
                      </a:lnTo>
                      <a:lnTo>
                        <a:pt x="10" y="6"/>
                      </a:lnTo>
                      <a:lnTo>
                        <a:pt x="8" y="4"/>
                      </a:lnTo>
                      <a:lnTo>
                        <a:pt x="5" y="1"/>
                      </a:lnTo>
                      <a:lnTo>
                        <a:pt x="2" y="0"/>
                      </a:lnTo>
                      <a:lnTo>
                        <a:pt x="0" y="0"/>
                      </a:lnTo>
                      <a:lnTo>
                        <a:pt x="2" y="1"/>
                      </a:lnTo>
                      <a:lnTo>
                        <a:pt x="5" y="3"/>
                      </a:lnTo>
                      <a:lnTo>
                        <a:pt x="8" y="5"/>
                      </a:lnTo>
                      <a:lnTo>
                        <a:pt x="8" y="7"/>
                      </a:lnTo>
                      <a:lnTo>
                        <a:pt x="10" y="9"/>
                      </a:lnTo>
                      <a:lnTo>
                        <a:pt x="11" y="13"/>
                      </a:lnTo>
                      <a:lnTo>
                        <a:pt x="12" y="16"/>
                      </a:lnTo>
                      <a:lnTo>
                        <a:pt x="13" y="19"/>
                      </a:lnTo>
                      <a:lnTo>
                        <a:pt x="14" y="23"/>
                      </a:lnTo>
                      <a:lnTo>
                        <a:pt x="14" y="26"/>
                      </a:lnTo>
                      <a:lnTo>
                        <a:pt x="17" y="24"/>
                      </a:lnTo>
                    </a:path>
                  </a:pathLst>
                </a:custGeom>
                <a:solidFill>
                  <a:srgbClr val="FFFFFF"/>
                </a:solidFill>
                <a:ln w="12700" cap="rnd">
                  <a:solidFill>
                    <a:srgbClr val="000000"/>
                  </a:solidFill>
                  <a:round/>
                  <a:headEnd/>
                  <a:tailEnd/>
                </a:ln>
              </p:spPr>
              <p:txBody>
                <a:bodyPr/>
                <a:lstStyle/>
                <a:p>
                  <a:endParaRPr lang="en-US"/>
                </a:p>
              </p:txBody>
            </p:sp>
            <p:sp>
              <p:nvSpPr>
                <p:cNvPr id="84934" name="Freeform 966"/>
                <p:cNvSpPr>
                  <a:spLocks noChangeAspect="1"/>
                </p:cNvSpPr>
                <p:nvPr/>
              </p:nvSpPr>
              <p:spPr bwMode="auto">
                <a:xfrm>
                  <a:off x="1871" y="1672"/>
                  <a:ext cx="33" cy="21"/>
                </a:xfrm>
                <a:custGeom>
                  <a:avLst/>
                  <a:gdLst>
                    <a:gd name="T0" fmla="*/ 2 w 33"/>
                    <a:gd name="T1" fmla="*/ 10 h 21"/>
                    <a:gd name="T2" fmla="*/ 3 w 33"/>
                    <a:gd name="T3" fmla="*/ 13 h 21"/>
                    <a:gd name="T4" fmla="*/ 5 w 33"/>
                    <a:gd name="T5" fmla="*/ 15 h 21"/>
                    <a:gd name="T6" fmla="*/ 8 w 33"/>
                    <a:gd name="T7" fmla="*/ 17 h 21"/>
                    <a:gd name="T8" fmla="*/ 11 w 33"/>
                    <a:gd name="T9" fmla="*/ 18 h 21"/>
                    <a:gd name="T10" fmla="*/ 14 w 33"/>
                    <a:gd name="T11" fmla="*/ 19 h 21"/>
                    <a:gd name="T12" fmla="*/ 18 w 33"/>
                    <a:gd name="T13" fmla="*/ 19 h 21"/>
                    <a:gd name="T14" fmla="*/ 21 w 33"/>
                    <a:gd name="T15" fmla="*/ 19 h 21"/>
                    <a:gd name="T16" fmla="*/ 25 w 33"/>
                    <a:gd name="T17" fmla="*/ 19 h 21"/>
                    <a:gd name="T18" fmla="*/ 29 w 33"/>
                    <a:gd name="T19" fmla="*/ 19 h 21"/>
                    <a:gd name="T20" fmla="*/ 32 w 33"/>
                    <a:gd name="T21" fmla="*/ 20 h 21"/>
                    <a:gd name="T22" fmla="*/ 32 w 33"/>
                    <a:gd name="T23" fmla="*/ 20 h 21"/>
                    <a:gd name="T24" fmla="*/ 32 w 33"/>
                    <a:gd name="T25" fmla="*/ 19 h 21"/>
                    <a:gd name="T26" fmla="*/ 31 w 33"/>
                    <a:gd name="T27" fmla="*/ 19 h 21"/>
                    <a:gd name="T28" fmla="*/ 30 w 33"/>
                    <a:gd name="T29" fmla="*/ 19 h 21"/>
                    <a:gd name="T30" fmla="*/ 29 w 33"/>
                    <a:gd name="T31" fmla="*/ 18 h 21"/>
                    <a:gd name="T32" fmla="*/ 29 w 33"/>
                    <a:gd name="T33" fmla="*/ 17 h 21"/>
                    <a:gd name="T34" fmla="*/ 28 w 33"/>
                    <a:gd name="T35" fmla="*/ 17 h 21"/>
                    <a:gd name="T36" fmla="*/ 27 w 33"/>
                    <a:gd name="T37" fmla="*/ 16 h 21"/>
                    <a:gd name="T38" fmla="*/ 26 w 33"/>
                    <a:gd name="T39" fmla="*/ 16 h 21"/>
                    <a:gd name="T40" fmla="*/ 25 w 33"/>
                    <a:gd name="T41" fmla="*/ 16 h 21"/>
                    <a:gd name="T42" fmla="*/ 25 w 33"/>
                    <a:gd name="T43" fmla="*/ 15 h 21"/>
                    <a:gd name="T44" fmla="*/ 25 w 33"/>
                    <a:gd name="T45" fmla="*/ 15 h 21"/>
                    <a:gd name="T46" fmla="*/ 21 w 33"/>
                    <a:gd name="T47" fmla="*/ 14 h 21"/>
                    <a:gd name="T48" fmla="*/ 19 w 33"/>
                    <a:gd name="T49" fmla="*/ 13 h 21"/>
                    <a:gd name="T50" fmla="*/ 16 w 33"/>
                    <a:gd name="T51" fmla="*/ 12 h 21"/>
                    <a:gd name="T52" fmla="*/ 13 w 33"/>
                    <a:gd name="T53" fmla="*/ 11 h 21"/>
                    <a:gd name="T54" fmla="*/ 10 w 33"/>
                    <a:gd name="T55" fmla="*/ 10 h 21"/>
                    <a:gd name="T56" fmla="*/ 8 w 33"/>
                    <a:gd name="T57" fmla="*/ 9 h 21"/>
                    <a:gd name="T58" fmla="*/ 5 w 33"/>
                    <a:gd name="T59" fmla="*/ 7 h 21"/>
                    <a:gd name="T60" fmla="*/ 3 w 33"/>
                    <a:gd name="T61" fmla="*/ 5 h 21"/>
                    <a:gd name="T62" fmla="*/ 1 w 33"/>
                    <a:gd name="T63" fmla="*/ 3 h 21"/>
                    <a:gd name="T64" fmla="*/ 0 w 33"/>
                    <a:gd name="T65" fmla="*/ 0 h 21"/>
                    <a:gd name="T66" fmla="*/ 2 w 33"/>
                    <a:gd name="T67" fmla="*/ 10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21"/>
                    <a:gd name="T104" fmla="*/ 33 w 33"/>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21">
                      <a:moveTo>
                        <a:pt x="2" y="10"/>
                      </a:moveTo>
                      <a:lnTo>
                        <a:pt x="3" y="13"/>
                      </a:lnTo>
                      <a:lnTo>
                        <a:pt x="5" y="15"/>
                      </a:lnTo>
                      <a:lnTo>
                        <a:pt x="8" y="17"/>
                      </a:lnTo>
                      <a:lnTo>
                        <a:pt x="11" y="18"/>
                      </a:lnTo>
                      <a:lnTo>
                        <a:pt x="14" y="19"/>
                      </a:lnTo>
                      <a:lnTo>
                        <a:pt x="18" y="19"/>
                      </a:lnTo>
                      <a:lnTo>
                        <a:pt x="21" y="19"/>
                      </a:lnTo>
                      <a:lnTo>
                        <a:pt x="25" y="19"/>
                      </a:lnTo>
                      <a:lnTo>
                        <a:pt x="29" y="19"/>
                      </a:lnTo>
                      <a:lnTo>
                        <a:pt x="32" y="20"/>
                      </a:lnTo>
                      <a:lnTo>
                        <a:pt x="32" y="19"/>
                      </a:lnTo>
                      <a:lnTo>
                        <a:pt x="31" y="19"/>
                      </a:lnTo>
                      <a:lnTo>
                        <a:pt x="30" y="19"/>
                      </a:lnTo>
                      <a:lnTo>
                        <a:pt x="29" y="18"/>
                      </a:lnTo>
                      <a:lnTo>
                        <a:pt x="29" y="17"/>
                      </a:lnTo>
                      <a:lnTo>
                        <a:pt x="28" y="17"/>
                      </a:lnTo>
                      <a:lnTo>
                        <a:pt x="27" y="16"/>
                      </a:lnTo>
                      <a:lnTo>
                        <a:pt x="26" y="16"/>
                      </a:lnTo>
                      <a:lnTo>
                        <a:pt x="25" y="16"/>
                      </a:lnTo>
                      <a:lnTo>
                        <a:pt x="25" y="15"/>
                      </a:lnTo>
                      <a:lnTo>
                        <a:pt x="21" y="14"/>
                      </a:lnTo>
                      <a:lnTo>
                        <a:pt x="19" y="13"/>
                      </a:lnTo>
                      <a:lnTo>
                        <a:pt x="16" y="12"/>
                      </a:lnTo>
                      <a:lnTo>
                        <a:pt x="13" y="11"/>
                      </a:lnTo>
                      <a:lnTo>
                        <a:pt x="10" y="10"/>
                      </a:lnTo>
                      <a:lnTo>
                        <a:pt x="8" y="9"/>
                      </a:lnTo>
                      <a:lnTo>
                        <a:pt x="5" y="7"/>
                      </a:lnTo>
                      <a:lnTo>
                        <a:pt x="3" y="5"/>
                      </a:lnTo>
                      <a:lnTo>
                        <a:pt x="1" y="3"/>
                      </a:lnTo>
                      <a:lnTo>
                        <a:pt x="0" y="0"/>
                      </a:lnTo>
                      <a:lnTo>
                        <a:pt x="2" y="10"/>
                      </a:lnTo>
                    </a:path>
                  </a:pathLst>
                </a:custGeom>
                <a:solidFill>
                  <a:srgbClr val="FFFFFF"/>
                </a:solidFill>
                <a:ln w="12700" cap="rnd">
                  <a:solidFill>
                    <a:srgbClr val="000000"/>
                  </a:solidFill>
                  <a:round/>
                  <a:headEnd/>
                  <a:tailEnd/>
                </a:ln>
              </p:spPr>
              <p:txBody>
                <a:bodyPr/>
                <a:lstStyle/>
                <a:p>
                  <a:endParaRPr lang="en-US"/>
                </a:p>
              </p:txBody>
            </p:sp>
            <p:sp>
              <p:nvSpPr>
                <p:cNvPr id="84935" name="Freeform 967"/>
                <p:cNvSpPr>
                  <a:spLocks noChangeAspect="1"/>
                </p:cNvSpPr>
                <p:nvPr/>
              </p:nvSpPr>
              <p:spPr bwMode="auto">
                <a:xfrm>
                  <a:off x="736" y="2474"/>
                  <a:ext cx="85" cy="55"/>
                </a:xfrm>
                <a:custGeom>
                  <a:avLst/>
                  <a:gdLst>
                    <a:gd name="T0" fmla="*/ 28 w 85"/>
                    <a:gd name="T1" fmla="*/ 14 h 55"/>
                    <a:gd name="T2" fmla="*/ 35 w 85"/>
                    <a:gd name="T3" fmla="*/ 14 h 55"/>
                    <a:gd name="T4" fmla="*/ 39 w 85"/>
                    <a:gd name="T5" fmla="*/ 16 h 55"/>
                    <a:gd name="T6" fmla="*/ 42 w 85"/>
                    <a:gd name="T7" fmla="*/ 18 h 55"/>
                    <a:gd name="T8" fmla="*/ 44 w 85"/>
                    <a:gd name="T9" fmla="*/ 22 h 55"/>
                    <a:gd name="T10" fmla="*/ 45 w 85"/>
                    <a:gd name="T11" fmla="*/ 25 h 55"/>
                    <a:gd name="T12" fmla="*/ 45 w 85"/>
                    <a:gd name="T13" fmla="*/ 30 h 55"/>
                    <a:gd name="T14" fmla="*/ 46 w 85"/>
                    <a:gd name="T15" fmla="*/ 35 h 55"/>
                    <a:gd name="T16" fmla="*/ 47 w 85"/>
                    <a:gd name="T17" fmla="*/ 40 h 55"/>
                    <a:gd name="T18" fmla="*/ 49 w 85"/>
                    <a:gd name="T19" fmla="*/ 45 h 55"/>
                    <a:gd name="T20" fmla="*/ 54 w 85"/>
                    <a:gd name="T21" fmla="*/ 51 h 55"/>
                    <a:gd name="T22" fmla="*/ 54 w 85"/>
                    <a:gd name="T23" fmla="*/ 51 h 55"/>
                    <a:gd name="T24" fmla="*/ 56 w 85"/>
                    <a:gd name="T25" fmla="*/ 53 h 55"/>
                    <a:gd name="T26" fmla="*/ 59 w 85"/>
                    <a:gd name="T27" fmla="*/ 54 h 55"/>
                    <a:gd name="T28" fmla="*/ 62 w 85"/>
                    <a:gd name="T29" fmla="*/ 54 h 55"/>
                    <a:gd name="T30" fmla="*/ 65 w 85"/>
                    <a:gd name="T31" fmla="*/ 54 h 55"/>
                    <a:gd name="T32" fmla="*/ 68 w 85"/>
                    <a:gd name="T33" fmla="*/ 54 h 55"/>
                    <a:gd name="T34" fmla="*/ 71 w 85"/>
                    <a:gd name="T35" fmla="*/ 52 h 55"/>
                    <a:gd name="T36" fmla="*/ 74 w 85"/>
                    <a:gd name="T37" fmla="*/ 51 h 55"/>
                    <a:gd name="T38" fmla="*/ 78 w 85"/>
                    <a:gd name="T39" fmla="*/ 49 h 55"/>
                    <a:gd name="T40" fmla="*/ 81 w 85"/>
                    <a:gd name="T41" fmla="*/ 47 h 55"/>
                    <a:gd name="T42" fmla="*/ 84 w 85"/>
                    <a:gd name="T43" fmla="*/ 45 h 55"/>
                    <a:gd name="T44" fmla="*/ 84 w 85"/>
                    <a:gd name="T45" fmla="*/ 45 h 55"/>
                    <a:gd name="T46" fmla="*/ 81 w 85"/>
                    <a:gd name="T47" fmla="*/ 45 h 55"/>
                    <a:gd name="T48" fmla="*/ 78 w 85"/>
                    <a:gd name="T49" fmla="*/ 45 h 55"/>
                    <a:gd name="T50" fmla="*/ 75 w 85"/>
                    <a:gd name="T51" fmla="*/ 44 h 55"/>
                    <a:gd name="T52" fmla="*/ 74 w 85"/>
                    <a:gd name="T53" fmla="*/ 44 h 55"/>
                    <a:gd name="T54" fmla="*/ 71 w 85"/>
                    <a:gd name="T55" fmla="*/ 43 h 55"/>
                    <a:gd name="T56" fmla="*/ 68 w 85"/>
                    <a:gd name="T57" fmla="*/ 43 h 55"/>
                    <a:gd name="T58" fmla="*/ 65 w 85"/>
                    <a:gd name="T59" fmla="*/ 42 h 55"/>
                    <a:gd name="T60" fmla="*/ 64 w 85"/>
                    <a:gd name="T61" fmla="*/ 41 h 55"/>
                    <a:gd name="T62" fmla="*/ 62 w 85"/>
                    <a:gd name="T63" fmla="*/ 39 h 55"/>
                    <a:gd name="T64" fmla="*/ 60 w 85"/>
                    <a:gd name="T65" fmla="*/ 37 h 55"/>
                    <a:gd name="T66" fmla="*/ 60 w 85"/>
                    <a:gd name="T67" fmla="*/ 37 h 55"/>
                    <a:gd name="T68" fmla="*/ 55 w 85"/>
                    <a:gd name="T69" fmla="*/ 27 h 55"/>
                    <a:gd name="T70" fmla="*/ 49 w 85"/>
                    <a:gd name="T71" fmla="*/ 19 h 55"/>
                    <a:gd name="T72" fmla="*/ 45 w 85"/>
                    <a:gd name="T73" fmla="*/ 13 h 55"/>
                    <a:gd name="T74" fmla="*/ 40 w 85"/>
                    <a:gd name="T75" fmla="*/ 8 h 55"/>
                    <a:gd name="T76" fmla="*/ 36 w 85"/>
                    <a:gd name="T77" fmla="*/ 3 h 55"/>
                    <a:gd name="T78" fmla="*/ 30 w 85"/>
                    <a:gd name="T79" fmla="*/ 0 h 55"/>
                    <a:gd name="T80" fmla="*/ 25 w 85"/>
                    <a:gd name="T81" fmla="*/ 0 h 55"/>
                    <a:gd name="T82" fmla="*/ 18 w 85"/>
                    <a:gd name="T83" fmla="*/ 0 h 55"/>
                    <a:gd name="T84" fmla="*/ 9 w 85"/>
                    <a:gd name="T85" fmla="*/ 1 h 55"/>
                    <a:gd name="T86" fmla="*/ 0 w 85"/>
                    <a:gd name="T87" fmla="*/ 4 h 55"/>
                    <a:gd name="T88" fmla="*/ 28 w 85"/>
                    <a:gd name="T89" fmla="*/ 14 h 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
                    <a:gd name="T136" fmla="*/ 0 h 55"/>
                    <a:gd name="T137" fmla="*/ 85 w 85"/>
                    <a:gd name="T138" fmla="*/ 55 h 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 h="55">
                      <a:moveTo>
                        <a:pt x="28" y="14"/>
                      </a:moveTo>
                      <a:lnTo>
                        <a:pt x="35" y="14"/>
                      </a:lnTo>
                      <a:lnTo>
                        <a:pt x="39" y="16"/>
                      </a:lnTo>
                      <a:lnTo>
                        <a:pt x="42" y="18"/>
                      </a:lnTo>
                      <a:lnTo>
                        <a:pt x="44" y="22"/>
                      </a:lnTo>
                      <a:lnTo>
                        <a:pt x="45" y="25"/>
                      </a:lnTo>
                      <a:lnTo>
                        <a:pt x="45" y="30"/>
                      </a:lnTo>
                      <a:lnTo>
                        <a:pt x="46" y="35"/>
                      </a:lnTo>
                      <a:lnTo>
                        <a:pt x="47" y="40"/>
                      </a:lnTo>
                      <a:lnTo>
                        <a:pt x="49" y="45"/>
                      </a:lnTo>
                      <a:lnTo>
                        <a:pt x="54" y="51"/>
                      </a:lnTo>
                      <a:lnTo>
                        <a:pt x="56" y="53"/>
                      </a:lnTo>
                      <a:lnTo>
                        <a:pt x="59" y="54"/>
                      </a:lnTo>
                      <a:lnTo>
                        <a:pt x="62" y="54"/>
                      </a:lnTo>
                      <a:lnTo>
                        <a:pt x="65" y="54"/>
                      </a:lnTo>
                      <a:lnTo>
                        <a:pt x="68" y="54"/>
                      </a:lnTo>
                      <a:lnTo>
                        <a:pt x="71" y="52"/>
                      </a:lnTo>
                      <a:lnTo>
                        <a:pt x="74" y="51"/>
                      </a:lnTo>
                      <a:lnTo>
                        <a:pt x="78" y="49"/>
                      </a:lnTo>
                      <a:lnTo>
                        <a:pt x="81" y="47"/>
                      </a:lnTo>
                      <a:lnTo>
                        <a:pt x="84" y="45"/>
                      </a:lnTo>
                      <a:lnTo>
                        <a:pt x="81" y="45"/>
                      </a:lnTo>
                      <a:lnTo>
                        <a:pt x="78" y="45"/>
                      </a:lnTo>
                      <a:lnTo>
                        <a:pt x="75" y="44"/>
                      </a:lnTo>
                      <a:lnTo>
                        <a:pt x="74" y="44"/>
                      </a:lnTo>
                      <a:lnTo>
                        <a:pt x="71" y="43"/>
                      </a:lnTo>
                      <a:lnTo>
                        <a:pt x="68" y="43"/>
                      </a:lnTo>
                      <a:lnTo>
                        <a:pt x="65" y="42"/>
                      </a:lnTo>
                      <a:lnTo>
                        <a:pt x="64" y="41"/>
                      </a:lnTo>
                      <a:lnTo>
                        <a:pt x="62" y="39"/>
                      </a:lnTo>
                      <a:lnTo>
                        <a:pt x="60" y="37"/>
                      </a:lnTo>
                      <a:lnTo>
                        <a:pt x="55" y="27"/>
                      </a:lnTo>
                      <a:lnTo>
                        <a:pt x="49" y="19"/>
                      </a:lnTo>
                      <a:lnTo>
                        <a:pt x="45" y="13"/>
                      </a:lnTo>
                      <a:lnTo>
                        <a:pt x="40" y="8"/>
                      </a:lnTo>
                      <a:lnTo>
                        <a:pt x="36" y="3"/>
                      </a:lnTo>
                      <a:lnTo>
                        <a:pt x="30" y="0"/>
                      </a:lnTo>
                      <a:lnTo>
                        <a:pt x="25" y="0"/>
                      </a:lnTo>
                      <a:lnTo>
                        <a:pt x="18" y="0"/>
                      </a:lnTo>
                      <a:lnTo>
                        <a:pt x="9" y="1"/>
                      </a:lnTo>
                      <a:lnTo>
                        <a:pt x="0" y="4"/>
                      </a:lnTo>
                      <a:lnTo>
                        <a:pt x="28" y="14"/>
                      </a:lnTo>
                    </a:path>
                  </a:pathLst>
                </a:custGeom>
                <a:solidFill>
                  <a:srgbClr val="FFFFFF"/>
                </a:solidFill>
                <a:ln w="12700" cap="rnd">
                  <a:solidFill>
                    <a:srgbClr val="000000"/>
                  </a:solidFill>
                  <a:round/>
                  <a:headEnd/>
                  <a:tailEnd/>
                </a:ln>
              </p:spPr>
              <p:txBody>
                <a:bodyPr/>
                <a:lstStyle/>
                <a:p>
                  <a:endParaRPr lang="en-US"/>
                </a:p>
              </p:txBody>
            </p:sp>
            <p:sp>
              <p:nvSpPr>
                <p:cNvPr id="84936" name="Freeform 968"/>
                <p:cNvSpPr>
                  <a:spLocks noChangeAspect="1"/>
                </p:cNvSpPr>
                <p:nvPr/>
              </p:nvSpPr>
              <p:spPr bwMode="auto">
                <a:xfrm>
                  <a:off x="635" y="2370"/>
                  <a:ext cx="56" cy="45"/>
                </a:xfrm>
                <a:custGeom>
                  <a:avLst/>
                  <a:gdLst>
                    <a:gd name="T0" fmla="*/ 3 w 56"/>
                    <a:gd name="T1" fmla="*/ 10 h 45"/>
                    <a:gd name="T2" fmla="*/ 5 w 56"/>
                    <a:gd name="T3" fmla="*/ 11 h 45"/>
                    <a:gd name="T4" fmla="*/ 7 w 56"/>
                    <a:gd name="T5" fmla="*/ 14 h 45"/>
                    <a:gd name="T6" fmla="*/ 8 w 56"/>
                    <a:gd name="T7" fmla="*/ 15 h 45"/>
                    <a:gd name="T8" fmla="*/ 8 w 56"/>
                    <a:gd name="T9" fmla="*/ 18 h 45"/>
                    <a:gd name="T10" fmla="*/ 10 w 56"/>
                    <a:gd name="T11" fmla="*/ 19 h 45"/>
                    <a:gd name="T12" fmla="*/ 11 w 56"/>
                    <a:gd name="T13" fmla="*/ 21 h 45"/>
                    <a:gd name="T14" fmla="*/ 12 w 56"/>
                    <a:gd name="T15" fmla="*/ 22 h 45"/>
                    <a:gd name="T16" fmla="*/ 13 w 56"/>
                    <a:gd name="T17" fmla="*/ 22 h 45"/>
                    <a:gd name="T18" fmla="*/ 14 w 56"/>
                    <a:gd name="T19" fmla="*/ 23 h 45"/>
                    <a:gd name="T20" fmla="*/ 15 w 56"/>
                    <a:gd name="T21" fmla="*/ 24 h 45"/>
                    <a:gd name="T22" fmla="*/ 15 w 56"/>
                    <a:gd name="T23" fmla="*/ 24 h 45"/>
                    <a:gd name="T24" fmla="*/ 17 w 56"/>
                    <a:gd name="T25" fmla="*/ 28 h 45"/>
                    <a:gd name="T26" fmla="*/ 20 w 56"/>
                    <a:gd name="T27" fmla="*/ 32 h 45"/>
                    <a:gd name="T28" fmla="*/ 24 w 56"/>
                    <a:gd name="T29" fmla="*/ 35 h 45"/>
                    <a:gd name="T30" fmla="*/ 28 w 56"/>
                    <a:gd name="T31" fmla="*/ 38 h 45"/>
                    <a:gd name="T32" fmla="*/ 31 w 56"/>
                    <a:gd name="T33" fmla="*/ 41 h 45"/>
                    <a:gd name="T34" fmla="*/ 36 w 56"/>
                    <a:gd name="T35" fmla="*/ 43 h 45"/>
                    <a:gd name="T36" fmla="*/ 40 w 56"/>
                    <a:gd name="T37" fmla="*/ 44 h 45"/>
                    <a:gd name="T38" fmla="*/ 45 w 56"/>
                    <a:gd name="T39" fmla="*/ 44 h 45"/>
                    <a:gd name="T40" fmla="*/ 50 w 56"/>
                    <a:gd name="T41" fmla="*/ 44 h 45"/>
                    <a:gd name="T42" fmla="*/ 55 w 56"/>
                    <a:gd name="T43" fmla="*/ 44 h 45"/>
                    <a:gd name="T44" fmla="*/ 55 w 56"/>
                    <a:gd name="T45" fmla="*/ 44 h 45"/>
                    <a:gd name="T46" fmla="*/ 48 w 56"/>
                    <a:gd name="T47" fmla="*/ 39 h 45"/>
                    <a:gd name="T48" fmla="*/ 42 w 56"/>
                    <a:gd name="T49" fmla="*/ 35 h 45"/>
                    <a:gd name="T50" fmla="*/ 36 w 56"/>
                    <a:gd name="T51" fmla="*/ 33 h 45"/>
                    <a:gd name="T52" fmla="*/ 30 w 56"/>
                    <a:gd name="T53" fmla="*/ 29 h 45"/>
                    <a:gd name="T54" fmla="*/ 23 w 56"/>
                    <a:gd name="T55" fmla="*/ 25 h 45"/>
                    <a:gd name="T56" fmla="*/ 17 w 56"/>
                    <a:gd name="T57" fmla="*/ 22 h 45"/>
                    <a:gd name="T58" fmla="*/ 11 w 56"/>
                    <a:gd name="T59" fmla="*/ 18 h 45"/>
                    <a:gd name="T60" fmla="*/ 6 w 56"/>
                    <a:gd name="T61" fmla="*/ 11 h 45"/>
                    <a:gd name="T62" fmla="*/ 2 w 56"/>
                    <a:gd name="T63" fmla="*/ 6 h 45"/>
                    <a:gd name="T64" fmla="*/ 0 w 56"/>
                    <a:gd name="T65" fmla="*/ 0 h 45"/>
                    <a:gd name="T66" fmla="*/ 3 w 56"/>
                    <a:gd name="T67" fmla="*/ 10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
                    <a:gd name="T103" fmla="*/ 0 h 45"/>
                    <a:gd name="T104" fmla="*/ 56 w 56"/>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 h="45">
                      <a:moveTo>
                        <a:pt x="3" y="10"/>
                      </a:moveTo>
                      <a:lnTo>
                        <a:pt x="5" y="11"/>
                      </a:lnTo>
                      <a:lnTo>
                        <a:pt x="7" y="14"/>
                      </a:lnTo>
                      <a:lnTo>
                        <a:pt x="8" y="15"/>
                      </a:lnTo>
                      <a:lnTo>
                        <a:pt x="8" y="18"/>
                      </a:lnTo>
                      <a:lnTo>
                        <a:pt x="10" y="19"/>
                      </a:lnTo>
                      <a:lnTo>
                        <a:pt x="11" y="21"/>
                      </a:lnTo>
                      <a:lnTo>
                        <a:pt x="12" y="22"/>
                      </a:lnTo>
                      <a:lnTo>
                        <a:pt x="13" y="22"/>
                      </a:lnTo>
                      <a:lnTo>
                        <a:pt x="14" y="23"/>
                      </a:lnTo>
                      <a:lnTo>
                        <a:pt x="15" y="24"/>
                      </a:lnTo>
                      <a:lnTo>
                        <a:pt x="17" y="28"/>
                      </a:lnTo>
                      <a:lnTo>
                        <a:pt x="20" y="32"/>
                      </a:lnTo>
                      <a:lnTo>
                        <a:pt x="24" y="35"/>
                      </a:lnTo>
                      <a:lnTo>
                        <a:pt x="28" y="38"/>
                      </a:lnTo>
                      <a:lnTo>
                        <a:pt x="31" y="41"/>
                      </a:lnTo>
                      <a:lnTo>
                        <a:pt x="36" y="43"/>
                      </a:lnTo>
                      <a:lnTo>
                        <a:pt x="40" y="44"/>
                      </a:lnTo>
                      <a:lnTo>
                        <a:pt x="45" y="44"/>
                      </a:lnTo>
                      <a:lnTo>
                        <a:pt x="50" y="44"/>
                      </a:lnTo>
                      <a:lnTo>
                        <a:pt x="55" y="44"/>
                      </a:lnTo>
                      <a:lnTo>
                        <a:pt x="48" y="39"/>
                      </a:lnTo>
                      <a:lnTo>
                        <a:pt x="42" y="35"/>
                      </a:lnTo>
                      <a:lnTo>
                        <a:pt x="36" y="33"/>
                      </a:lnTo>
                      <a:lnTo>
                        <a:pt x="30" y="29"/>
                      </a:lnTo>
                      <a:lnTo>
                        <a:pt x="23" y="25"/>
                      </a:lnTo>
                      <a:lnTo>
                        <a:pt x="17" y="22"/>
                      </a:lnTo>
                      <a:lnTo>
                        <a:pt x="11" y="18"/>
                      </a:lnTo>
                      <a:lnTo>
                        <a:pt x="6" y="11"/>
                      </a:lnTo>
                      <a:lnTo>
                        <a:pt x="2" y="6"/>
                      </a:lnTo>
                      <a:lnTo>
                        <a:pt x="0" y="0"/>
                      </a:lnTo>
                      <a:lnTo>
                        <a:pt x="3" y="10"/>
                      </a:lnTo>
                    </a:path>
                  </a:pathLst>
                </a:custGeom>
                <a:solidFill>
                  <a:srgbClr val="FFFFFF"/>
                </a:solidFill>
                <a:ln w="12700" cap="rnd">
                  <a:solidFill>
                    <a:srgbClr val="000000"/>
                  </a:solidFill>
                  <a:round/>
                  <a:headEnd/>
                  <a:tailEnd/>
                </a:ln>
              </p:spPr>
              <p:txBody>
                <a:bodyPr/>
                <a:lstStyle/>
                <a:p>
                  <a:endParaRPr lang="en-US"/>
                </a:p>
              </p:txBody>
            </p:sp>
            <p:sp>
              <p:nvSpPr>
                <p:cNvPr id="84937" name="Freeform 969"/>
                <p:cNvSpPr>
                  <a:spLocks noChangeAspect="1"/>
                </p:cNvSpPr>
                <p:nvPr/>
              </p:nvSpPr>
              <p:spPr bwMode="auto">
                <a:xfrm>
                  <a:off x="1392" y="1466"/>
                  <a:ext cx="509" cy="298"/>
                </a:xfrm>
                <a:custGeom>
                  <a:avLst/>
                  <a:gdLst>
                    <a:gd name="T0" fmla="*/ 16 w 509"/>
                    <a:gd name="T1" fmla="*/ 1 h 298"/>
                    <a:gd name="T2" fmla="*/ 43 w 509"/>
                    <a:gd name="T3" fmla="*/ 12 h 298"/>
                    <a:gd name="T4" fmla="*/ 66 w 509"/>
                    <a:gd name="T5" fmla="*/ 30 h 298"/>
                    <a:gd name="T6" fmla="*/ 89 w 509"/>
                    <a:gd name="T7" fmla="*/ 51 h 298"/>
                    <a:gd name="T8" fmla="*/ 111 w 509"/>
                    <a:gd name="T9" fmla="*/ 69 h 298"/>
                    <a:gd name="T10" fmla="*/ 123 w 509"/>
                    <a:gd name="T11" fmla="*/ 76 h 298"/>
                    <a:gd name="T12" fmla="*/ 124 w 509"/>
                    <a:gd name="T13" fmla="*/ 78 h 298"/>
                    <a:gd name="T14" fmla="*/ 127 w 509"/>
                    <a:gd name="T15" fmla="*/ 79 h 298"/>
                    <a:gd name="T16" fmla="*/ 130 w 509"/>
                    <a:gd name="T17" fmla="*/ 81 h 298"/>
                    <a:gd name="T18" fmla="*/ 133 w 509"/>
                    <a:gd name="T19" fmla="*/ 81 h 298"/>
                    <a:gd name="T20" fmla="*/ 136 w 509"/>
                    <a:gd name="T21" fmla="*/ 81 h 298"/>
                    <a:gd name="T22" fmla="*/ 141 w 509"/>
                    <a:gd name="T23" fmla="*/ 83 h 298"/>
                    <a:gd name="T24" fmla="*/ 151 w 509"/>
                    <a:gd name="T25" fmla="*/ 83 h 298"/>
                    <a:gd name="T26" fmla="*/ 164 w 509"/>
                    <a:gd name="T27" fmla="*/ 85 h 298"/>
                    <a:gd name="T28" fmla="*/ 177 w 509"/>
                    <a:gd name="T29" fmla="*/ 86 h 298"/>
                    <a:gd name="T30" fmla="*/ 188 w 509"/>
                    <a:gd name="T31" fmla="*/ 89 h 298"/>
                    <a:gd name="T32" fmla="*/ 194 w 509"/>
                    <a:gd name="T33" fmla="*/ 90 h 298"/>
                    <a:gd name="T34" fmla="*/ 218 w 509"/>
                    <a:gd name="T35" fmla="*/ 100 h 298"/>
                    <a:gd name="T36" fmla="*/ 236 w 509"/>
                    <a:gd name="T37" fmla="*/ 110 h 298"/>
                    <a:gd name="T38" fmla="*/ 248 w 509"/>
                    <a:gd name="T39" fmla="*/ 119 h 298"/>
                    <a:gd name="T40" fmla="*/ 253 w 509"/>
                    <a:gd name="T41" fmla="*/ 125 h 298"/>
                    <a:gd name="T42" fmla="*/ 256 w 509"/>
                    <a:gd name="T43" fmla="*/ 127 h 298"/>
                    <a:gd name="T44" fmla="*/ 257 w 509"/>
                    <a:gd name="T45" fmla="*/ 127 h 298"/>
                    <a:gd name="T46" fmla="*/ 265 w 509"/>
                    <a:gd name="T47" fmla="*/ 128 h 298"/>
                    <a:gd name="T48" fmla="*/ 279 w 509"/>
                    <a:gd name="T49" fmla="*/ 129 h 298"/>
                    <a:gd name="T50" fmla="*/ 295 w 509"/>
                    <a:gd name="T51" fmla="*/ 132 h 298"/>
                    <a:gd name="T52" fmla="*/ 312 w 509"/>
                    <a:gd name="T53" fmla="*/ 137 h 298"/>
                    <a:gd name="T54" fmla="*/ 320 w 509"/>
                    <a:gd name="T55" fmla="*/ 140 h 298"/>
                    <a:gd name="T56" fmla="*/ 330 w 509"/>
                    <a:gd name="T57" fmla="*/ 146 h 298"/>
                    <a:gd name="T58" fmla="*/ 338 w 509"/>
                    <a:gd name="T59" fmla="*/ 152 h 298"/>
                    <a:gd name="T60" fmla="*/ 342 w 509"/>
                    <a:gd name="T61" fmla="*/ 157 h 298"/>
                    <a:gd name="T62" fmla="*/ 343 w 509"/>
                    <a:gd name="T63" fmla="*/ 161 h 298"/>
                    <a:gd name="T64" fmla="*/ 344 w 509"/>
                    <a:gd name="T65" fmla="*/ 162 h 298"/>
                    <a:gd name="T66" fmla="*/ 346 w 509"/>
                    <a:gd name="T67" fmla="*/ 162 h 298"/>
                    <a:gd name="T68" fmla="*/ 359 w 509"/>
                    <a:gd name="T69" fmla="*/ 166 h 298"/>
                    <a:gd name="T70" fmla="*/ 379 w 509"/>
                    <a:gd name="T71" fmla="*/ 175 h 298"/>
                    <a:gd name="T72" fmla="*/ 401 w 509"/>
                    <a:gd name="T73" fmla="*/ 189 h 298"/>
                    <a:gd name="T74" fmla="*/ 416 w 509"/>
                    <a:gd name="T75" fmla="*/ 205 h 298"/>
                    <a:gd name="T76" fmla="*/ 419 w 509"/>
                    <a:gd name="T77" fmla="*/ 215 h 298"/>
                    <a:gd name="T78" fmla="*/ 427 w 509"/>
                    <a:gd name="T79" fmla="*/ 217 h 298"/>
                    <a:gd name="T80" fmla="*/ 445 w 509"/>
                    <a:gd name="T81" fmla="*/ 223 h 298"/>
                    <a:gd name="T82" fmla="*/ 466 w 509"/>
                    <a:gd name="T83" fmla="*/ 228 h 298"/>
                    <a:gd name="T84" fmla="*/ 487 w 509"/>
                    <a:gd name="T85" fmla="*/ 237 h 298"/>
                    <a:gd name="T86" fmla="*/ 500 w 509"/>
                    <a:gd name="T87" fmla="*/ 248 h 298"/>
                    <a:gd name="T88" fmla="*/ 503 w 509"/>
                    <a:gd name="T89" fmla="*/ 252 h 298"/>
                    <a:gd name="T90" fmla="*/ 506 w 509"/>
                    <a:gd name="T91" fmla="*/ 261 h 298"/>
                    <a:gd name="T92" fmla="*/ 508 w 509"/>
                    <a:gd name="T93" fmla="*/ 271 h 298"/>
                    <a:gd name="T94" fmla="*/ 508 w 509"/>
                    <a:gd name="T95" fmla="*/ 281 h 298"/>
                    <a:gd name="T96" fmla="*/ 506 w 509"/>
                    <a:gd name="T97" fmla="*/ 291 h 2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9"/>
                    <a:gd name="T148" fmla="*/ 0 h 298"/>
                    <a:gd name="T149" fmla="*/ 509 w 509"/>
                    <a:gd name="T150" fmla="*/ 298 h 2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9" h="298">
                      <a:moveTo>
                        <a:pt x="0" y="0"/>
                      </a:moveTo>
                      <a:lnTo>
                        <a:pt x="16" y="1"/>
                      </a:lnTo>
                      <a:lnTo>
                        <a:pt x="29" y="6"/>
                      </a:lnTo>
                      <a:lnTo>
                        <a:pt x="43" y="12"/>
                      </a:lnTo>
                      <a:lnTo>
                        <a:pt x="54" y="20"/>
                      </a:lnTo>
                      <a:lnTo>
                        <a:pt x="66" y="30"/>
                      </a:lnTo>
                      <a:lnTo>
                        <a:pt x="77" y="41"/>
                      </a:lnTo>
                      <a:lnTo>
                        <a:pt x="89" y="51"/>
                      </a:lnTo>
                      <a:lnTo>
                        <a:pt x="99" y="61"/>
                      </a:lnTo>
                      <a:lnTo>
                        <a:pt x="111" y="69"/>
                      </a:lnTo>
                      <a:lnTo>
                        <a:pt x="123" y="76"/>
                      </a:lnTo>
                      <a:lnTo>
                        <a:pt x="124" y="77"/>
                      </a:lnTo>
                      <a:lnTo>
                        <a:pt x="124" y="78"/>
                      </a:lnTo>
                      <a:lnTo>
                        <a:pt x="125" y="78"/>
                      </a:lnTo>
                      <a:lnTo>
                        <a:pt x="127" y="79"/>
                      </a:lnTo>
                      <a:lnTo>
                        <a:pt x="128" y="80"/>
                      </a:lnTo>
                      <a:lnTo>
                        <a:pt x="130" y="81"/>
                      </a:lnTo>
                      <a:lnTo>
                        <a:pt x="131" y="81"/>
                      </a:lnTo>
                      <a:lnTo>
                        <a:pt x="133" y="81"/>
                      </a:lnTo>
                      <a:lnTo>
                        <a:pt x="136" y="81"/>
                      </a:lnTo>
                      <a:lnTo>
                        <a:pt x="141" y="83"/>
                      </a:lnTo>
                      <a:lnTo>
                        <a:pt x="146" y="83"/>
                      </a:lnTo>
                      <a:lnTo>
                        <a:pt x="151" y="83"/>
                      </a:lnTo>
                      <a:lnTo>
                        <a:pt x="158" y="84"/>
                      </a:lnTo>
                      <a:lnTo>
                        <a:pt x="164" y="85"/>
                      </a:lnTo>
                      <a:lnTo>
                        <a:pt x="170" y="85"/>
                      </a:lnTo>
                      <a:lnTo>
                        <a:pt x="177" y="86"/>
                      </a:lnTo>
                      <a:lnTo>
                        <a:pt x="182" y="87"/>
                      </a:lnTo>
                      <a:lnTo>
                        <a:pt x="188" y="89"/>
                      </a:lnTo>
                      <a:lnTo>
                        <a:pt x="194" y="90"/>
                      </a:lnTo>
                      <a:lnTo>
                        <a:pt x="207" y="95"/>
                      </a:lnTo>
                      <a:lnTo>
                        <a:pt x="218" y="100"/>
                      </a:lnTo>
                      <a:lnTo>
                        <a:pt x="228" y="106"/>
                      </a:lnTo>
                      <a:lnTo>
                        <a:pt x="236" y="110"/>
                      </a:lnTo>
                      <a:lnTo>
                        <a:pt x="242" y="115"/>
                      </a:lnTo>
                      <a:lnTo>
                        <a:pt x="248" y="119"/>
                      </a:lnTo>
                      <a:lnTo>
                        <a:pt x="250" y="123"/>
                      </a:lnTo>
                      <a:lnTo>
                        <a:pt x="253" y="125"/>
                      </a:lnTo>
                      <a:lnTo>
                        <a:pt x="255" y="126"/>
                      </a:lnTo>
                      <a:lnTo>
                        <a:pt x="256" y="127"/>
                      </a:lnTo>
                      <a:lnTo>
                        <a:pt x="257" y="127"/>
                      </a:lnTo>
                      <a:lnTo>
                        <a:pt x="259" y="127"/>
                      </a:lnTo>
                      <a:lnTo>
                        <a:pt x="265" y="128"/>
                      </a:lnTo>
                      <a:lnTo>
                        <a:pt x="271" y="128"/>
                      </a:lnTo>
                      <a:lnTo>
                        <a:pt x="279" y="129"/>
                      </a:lnTo>
                      <a:lnTo>
                        <a:pt x="287" y="131"/>
                      </a:lnTo>
                      <a:lnTo>
                        <a:pt x="295" y="132"/>
                      </a:lnTo>
                      <a:lnTo>
                        <a:pt x="304" y="135"/>
                      </a:lnTo>
                      <a:lnTo>
                        <a:pt x="312" y="137"/>
                      </a:lnTo>
                      <a:lnTo>
                        <a:pt x="320" y="140"/>
                      </a:lnTo>
                      <a:lnTo>
                        <a:pt x="326" y="144"/>
                      </a:lnTo>
                      <a:lnTo>
                        <a:pt x="330" y="146"/>
                      </a:lnTo>
                      <a:lnTo>
                        <a:pt x="335" y="149"/>
                      </a:lnTo>
                      <a:lnTo>
                        <a:pt x="338" y="152"/>
                      </a:lnTo>
                      <a:lnTo>
                        <a:pt x="340" y="154"/>
                      </a:lnTo>
                      <a:lnTo>
                        <a:pt x="342" y="157"/>
                      </a:lnTo>
                      <a:lnTo>
                        <a:pt x="343" y="159"/>
                      </a:lnTo>
                      <a:lnTo>
                        <a:pt x="343" y="161"/>
                      </a:lnTo>
                      <a:lnTo>
                        <a:pt x="344" y="161"/>
                      </a:lnTo>
                      <a:lnTo>
                        <a:pt x="344" y="162"/>
                      </a:lnTo>
                      <a:lnTo>
                        <a:pt x="346" y="162"/>
                      </a:lnTo>
                      <a:lnTo>
                        <a:pt x="350" y="163"/>
                      </a:lnTo>
                      <a:lnTo>
                        <a:pt x="359" y="166"/>
                      </a:lnTo>
                      <a:lnTo>
                        <a:pt x="368" y="171"/>
                      </a:lnTo>
                      <a:lnTo>
                        <a:pt x="379" y="175"/>
                      </a:lnTo>
                      <a:lnTo>
                        <a:pt x="390" y="181"/>
                      </a:lnTo>
                      <a:lnTo>
                        <a:pt x="401" y="189"/>
                      </a:lnTo>
                      <a:lnTo>
                        <a:pt x="409" y="196"/>
                      </a:lnTo>
                      <a:lnTo>
                        <a:pt x="416" y="205"/>
                      </a:lnTo>
                      <a:lnTo>
                        <a:pt x="419" y="215"/>
                      </a:lnTo>
                      <a:lnTo>
                        <a:pt x="422" y="216"/>
                      </a:lnTo>
                      <a:lnTo>
                        <a:pt x="427" y="217"/>
                      </a:lnTo>
                      <a:lnTo>
                        <a:pt x="436" y="220"/>
                      </a:lnTo>
                      <a:lnTo>
                        <a:pt x="445" y="223"/>
                      </a:lnTo>
                      <a:lnTo>
                        <a:pt x="455" y="225"/>
                      </a:lnTo>
                      <a:lnTo>
                        <a:pt x="466" y="228"/>
                      </a:lnTo>
                      <a:lnTo>
                        <a:pt x="477" y="232"/>
                      </a:lnTo>
                      <a:lnTo>
                        <a:pt x="487" y="237"/>
                      </a:lnTo>
                      <a:lnTo>
                        <a:pt x="495" y="242"/>
                      </a:lnTo>
                      <a:lnTo>
                        <a:pt x="500" y="248"/>
                      </a:lnTo>
                      <a:lnTo>
                        <a:pt x="503" y="252"/>
                      </a:lnTo>
                      <a:lnTo>
                        <a:pt x="504" y="257"/>
                      </a:lnTo>
                      <a:lnTo>
                        <a:pt x="506" y="261"/>
                      </a:lnTo>
                      <a:lnTo>
                        <a:pt x="507" y="266"/>
                      </a:lnTo>
                      <a:lnTo>
                        <a:pt x="508" y="271"/>
                      </a:lnTo>
                      <a:lnTo>
                        <a:pt x="508" y="276"/>
                      </a:lnTo>
                      <a:lnTo>
                        <a:pt x="508" y="281"/>
                      </a:lnTo>
                      <a:lnTo>
                        <a:pt x="507" y="286"/>
                      </a:lnTo>
                      <a:lnTo>
                        <a:pt x="506" y="291"/>
                      </a:lnTo>
                      <a:lnTo>
                        <a:pt x="506" y="297"/>
                      </a:lnTo>
                    </a:path>
                  </a:pathLst>
                </a:custGeom>
                <a:noFill/>
                <a:ln w="12700" cap="rnd">
                  <a:solidFill>
                    <a:srgbClr val="000000"/>
                  </a:solidFill>
                  <a:round/>
                  <a:headEnd type="none" w="sm" len="sm"/>
                  <a:tailEnd type="none" w="sm" len="sm"/>
                </a:ln>
              </p:spPr>
              <p:txBody>
                <a:bodyPr/>
                <a:lstStyle/>
                <a:p>
                  <a:endParaRPr lang="en-US"/>
                </a:p>
              </p:txBody>
            </p:sp>
            <p:sp>
              <p:nvSpPr>
                <p:cNvPr id="84938" name="Freeform 970"/>
                <p:cNvSpPr>
                  <a:spLocks noChangeAspect="1"/>
                </p:cNvSpPr>
                <p:nvPr/>
              </p:nvSpPr>
              <p:spPr bwMode="auto">
                <a:xfrm>
                  <a:off x="568" y="1437"/>
                  <a:ext cx="1975" cy="1655"/>
                </a:xfrm>
                <a:custGeom>
                  <a:avLst/>
                  <a:gdLst>
                    <a:gd name="T0" fmla="*/ 1203 w 1975"/>
                    <a:gd name="T1" fmla="*/ 1384 h 1655"/>
                    <a:gd name="T2" fmla="*/ 1323 w 1975"/>
                    <a:gd name="T3" fmla="*/ 1304 h 1655"/>
                    <a:gd name="T4" fmla="*/ 1356 w 1975"/>
                    <a:gd name="T5" fmla="*/ 1246 h 1655"/>
                    <a:gd name="T6" fmla="*/ 1442 w 1975"/>
                    <a:gd name="T7" fmla="*/ 1191 h 1655"/>
                    <a:gd name="T8" fmla="*/ 1454 w 1975"/>
                    <a:gd name="T9" fmla="*/ 1230 h 1655"/>
                    <a:gd name="T10" fmla="*/ 1447 w 1975"/>
                    <a:gd name="T11" fmla="*/ 1321 h 1655"/>
                    <a:gd name="T12" fmla="*/ 1494 w 1975"/>
                    <a:gd name="T13" fmla="*/ 1347 h 1655"/>
                    <a:gd name="T14" fmla="*/ 1515 w 1975"/>
                    <a:gd name="T15" fmla="*/ 1359 h 1655"/>
                    <a:gd name="T16" fmla="*/ 1528 w 1975"/>
                    <a:gd name="T17" fmla="*/ 1402 h 1655"/>
                    <a:gd name="T18" fmla="*/ 1579 w 1975"/>
                    <a:gd name="T19" fmla="*/ 1407 h 1655"/>
                    <a:gd name="T20" fmla="*/ 1680 w 1975"/>
                    <a:gd name="T21" fmla="*/ 1540 h 1655"/>
                    <a:gd name="T22" fmla="*/ 1869 w 1975"/>
                    <a:gd name="T23" fmla="*/ 1431 h 1655"/>
                    <a:gd name="T24" fmla="*/ 1883 w 1975"/>
                    <a:gd name="T25" fmla="*/ 1357 h 1655"/>
                    <a:gd name="T26" fmla="*/ 1910 w 1975"/>
                    <a:gd name="T27" fmla="*/ 1321 h 1655"/>
                    <a:gd name="T28" fmla="*/ 1919 w 1975"/>
                    <a:gd name="T29" fmla="*/ 1227 h 1655"/>
                    <a:gd name="T30" fmla="*/ 1932 w 1975"/>
                    <a:gd name="T31" fmla="*/ 1180 h 1655"/>
                    <a:gd name="T32" fmla="*/ 1968 w 1975"/>
                    <a:gd name="T33" fmla="*/ 1068 h 1655"/>
                    <a:gd name="T34" fmla="*/ 1950 w 1975"/>
                    <a:gd name="T35" fmla="*/ 957 h 1655"/>
                    <a:gd name="T36" fmla="*/ 1974 w 1975"/>
                    <a:gd name="T37" fmla="*/ 872 h 1655"/>
                    <a:gd name="T38" fmla="*/ 1954 w 1975"/>
                    <a:gd name="T39" fmla="*/ 801 h 1655"/>
                    <a:gd name="T40" fmla="*/ 1970 w 1975"/>
                    <a:gd name="T41" fmla="*/ 701 h 1655"/>
                    <a:gd name="T42" fmla="*/ 1912 w 1975"/>
                    <a:gd name="T43" fmla="*/ 600 h 1655"/>
                    <a:gd name="T44" fmla="*/ 1924 w 1975"/>
                    <a:gd name="T45" fmla="*/ 519 h 1655"/>
                    <a:gd name="T46" fmla="*/ 1842 w 1975"/>
                    <a:gd name="T47" fmla="*/ 374 h 1655"/>
                    <a:gd name="T48" fmla="*/ 1766 w 1975"/>
                    <a:gd name="T49" fmla="*/ 307 h 1655"/>
                    <a:gd name="T50" fmla="*/ 1667 w 1975"/>
                    <a:gd name="T51" fmla="*/ 243 h 1655"/>
                    <a:gd name="T52" fmla="*/ 1637 w 1975"/>
                    <a:gd name="T53" fmla="*/ 221 h 1655"/>
                    <a:gd name="T54" fmla="*/ 1573 w 1975"/>
                    <a:gd name="T55" fmla="*/ 152 h 1655"/>
                    <a:gd name="T56" fmla="*/ 1435 w 1975"/>
                    <a:gd name="T57" fmla="*/ 94 h 1655"/>
                    <a:gd name="T58" fmla="*/ 1325 w 1975"/>
                    <a:gd name="T59" fmla="*/ 57 h 1655"/>
                    <a:gd name="T60" fmla="*/ 1223 w 1975"/>
                    <a:gd name="T61" fmla="*/ 28 h 1655"/>
                    <a:gd name="T62" fmla="*/ 1081 w 1975"/>
                    <a:gd name="T63" fmla="*/ 0 h 1655"/>
                    <a:gd name="T64" fmla="*/ 935 w 1975"/>
                    <a:gd name="T65" fmla="*/ 4 h 1655"/>
                    <a:gd name="T66" fmla="*/ 830 w 1975"/>
                    <a:gd name="T67" fmla="*/ 26 h 1655"/>
                    <a:gd name="T68" fmla="*/ 726 w 1975"/>
                    <a:gd name="T69" fmla="*/ 24 h 1655"/>
                    <a:gd name="T70" fmla="*/ 436 w 1975"/>
                    <a:gd name="T71" fmla="*/ 95 h 1655"/>
                    <a:gd name="T72" fmla="*/ 353 w 1975"/>
                    <a:gd name="T73" fmla="*/ 154 h 1655"/>
                    <a:gd name="T74" fmla="*/ 181 w 1975"/>
                    <a:gd name="T75" fmla="*/ 333 h 1655"/>
                    <a:gd name="T76" fmla="*/ 156 w 1975"/>
                    <a:gd name="T77" fmla="*/ 434 h 1655"/>
                    <a:gd name="T78" fmla="*/ 93 w 1975"/>
                    <a:gd name="T79" fmla="*/ 527 h 1655"/>
                    <a:gd name="T80" fmla="*/ 93 w 1975"/>
                    <a:gd name="T81" fmla="*/ 581 h 1655"/>
                    <a:gd name="T82" fmla="*/ 46 w 1975"/>
                    <a:gd name="T83" fmla="*/ 652 h 1655"/>
                    <a:gd name="T84" fmla="*/ 67 w 1975"/>
                    <a:gd name="T85" fmla="*/ 748 h 1655"/>
                    <a:gd name="T86" fmla="*/ 0 w 1975"/>
                    <a:gd name="T87" fmla="*/ 883 h 1655"/>
                    <a:gd name="T88" fmla="*/ 21 w 1975"/>
                    <a:gd name="T89" fmla="*/ 973 h 1655"/>
                    <a:gd name="T90" fmla="*/ 48 w 1975"/>
                    <a:gd name="T91" fmla="*/ 1190 h 1655"/>
                    <a:gd name="T92" fmla="*/ 106 w 1975"/>
                    <a:gd name="T93" fmla="*/ 1303 h 1655"/>
                    <a:gd name="T94" fmla="*/ 251 w 1975"/>
                    <a:gd name="T95" fmla="*/ 1463 h 1655"/>
                    <a:gd name="T96" fmla="*/ 336 w 1975"/>
                    <a:gd name="T97" fmla="*/ 1521 h 1655"/>
                    <a:gd name="T98" fmla="*/ 469 w 1975"/>
                    <a:gd name="T99" fmla="*/ 1607 h 1655"/>
                    <a:gd name="T100" fmla="*/ 556 w 1975"/>
                    <a:gd name="T101" fmla="*/ 1623 h 1655"/>
                    <a:gd name="T102" fmla="*/ 659 w 1975"/>
                    <a:gd name="T103" fmla="*/ 1653 h 1655"/>
                    <a:gd name="T104" fmla="*/ 835 w 1975"/>
                    <a:gd name="T105" fmla="*/ 1629 h 1655"/>
                    <a:gd name="T106" fmla="*/ 931 w 1975"/>
                    <a:gd name="T107" fmla="*/ 1502 h 1655"/>
                    <a:gd name="T108" fmla="*/ 915 w 1975"/>
                    <a:gd name="T109" fmla="*/ 1428 h 1655"/>
                    <a:gd name="T110" fmla="*/ 991 w 1975"/>
                    <a:gd name="T111" fmla="*/ 1379 h 1655"/>
                    <a:gd name="T112" fmla="*/ 926 w 1975"/>
                    <a:gd name="T113" fmla="*/ 1231 h 1655"/>
                    <a:gd name="T114" fmla="*/ 963 w 1975"/>
                    <a:gd name="T115" fmla="*/ 1205 h 1655"/>
                    <a:gd name="T116" fmla="*/ 1049 w 1975"/>
                    <a:gd name="T117" fmla="*/ 1267 h 1655"/>
                    <a:gd name="T118" fmla="*/ 1082 w 1975"/>
                    <a:gd name="T119" fmla="*/ 1302 h 16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75"/>
                    <a:gd name="T181" fmla="*/ 0 h 1655"/>
                    <a:gd name="T182" fmla="*/ 1975 w 1975"/>
                    <a:gd name="T183" fmla="*/ 1655 h 16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75" h="1655">
                      <a:moveTo>
                        <a:pt x="1133" y="1330"/>
                      </a:moveTo>
                      <a:lnTo>
                        <a:pt x="1142" y="1337"/>
                      </a:lnTo>
                      <a:lnTo>
                        <a:pt x="1149" y="1345"/>
                      </a:lnTo>
                      <a:lnTo>
                        <a:pt x="1157" y="1352"/>
                      </a:lnTo>
                      <a:lnTo>
                        <a:pt x="1163" y="1359"/>
                      </a:lnTo>
                      <a:lnTo>
                        <a:pt x="1171" y="1367"/>
                      </a:lnTo>
                      <a:lnTo>
                        <a:pt x="1177" y="1373"/>
                      </a:lnTo>
                      <a:lnTo>
                        <a:pt x="1186" y="1379"/>
                      </a:lnTo>
                      <a:lnTo>
                        <a:pt x="1194" y="1382"/>
                      </a:lnTo>
                      <a:lnTo>
                        <a:pt x="1203" y="1384"/>
                      </a:lnTo>
                      <a:lnTo>
                        <a:pt x="1215" y="1383"/>
                      </a:lnTo>
                      <a:lnTo>
                        <a:pt x="1234" y="1376"/>
                      </a:lnTo>
                      <a:lnTo>
                        <a:pt x="1253" y="1368"/>
                      </a:lnTo>
                      <a:lnTo>
                        <a:pt x="1270" y="1358"/>
                      </a:lnTo>
                      <a:lnTo>
                        <a:pt x="1285" y="1347"/>
                      </a:lnTo>
                      <a:lnTo>
                        <a:pt x="1297" y="1335"/>
                      </a:lnTo>
                      <a:lnTo>
                        <a:pt x="1308" y="1323"/>
                      </a:lnTo>
                      <a:lnTo>
                        <a:pt x="1317" y="1313"/>
                      </a:lnTo>
                      <a:lnTo>
                        <a:pt x="1323" y="1304"/>
                      </a:lnTo>
                      <a:lnTo>
                        <a:pt x="1326" y="1299"/>
                      </a:lnTo>
                      <a:lnTo>
                        <a:pt x="1328" y="1297"/>
                      </a:lnTo>
                      <a:lnTo>
                        <a:pt x="1328" y="1295"/>
                      </a:lnTo>
                      <a:lnTo>
                        <a:pt x="1330" y="1291"/>
                      </a:lnTo>
                      <a:lnTo>
                        <a:pt x="1334" y="1285"/>
                      </a:lnTo>
                      <a:lnTo>
                        <a:pt x="1337" y="1276"/>
                      </a:lnTo>
                      <a:lnTo>
                        <a:pt x="1343" y="1267"/>
                      </a:lnTo>
                      <a:lnTo>
                        <a:pt x="1349" y="1256"/>
                      </a:lnTo>
                      <a:lnTo>
                        <a:pt x="1356" y="1246"/>
                      </a:lnTo>
                      <a:lnTo>
                        <a:pt x="1363" y="1236"/>
                      </a:lnTo>
                      <a:lnTo>
                        <a:pt x="1372" y="1226"/>
                      </a:lnTo>
                      <a:lnTo>
                        <a:pt x="1382" y="1218"/>
                      </a:lnTo>
                      <a:lnTo>
                        <a:pt x="1391" y="1212"/>
                      </a:lnTo>
                      <a:lnTo>
                        <a:pt x="1400" y="1206"/>
                      </a:lnTo>
                      <a:lnTo>
                        <a:pt x="1411" y="1202"/>
                      </a:lnTo>
                      <a:lnTo>
                        <a:pt x="1421" y="1197"/>
                      </a:lnTo>
                      <a:lnTo>
                        <a:pt x="1432" y="1194"/>
                      </a:lnTo>
                      <a:lnTo>
                        <a:pt x="1442" y="1191"/>
                      </a:lnTo>
                      <a:lnTo>
                        <a:pt x="1451" y="1188"/>
                      </a:lnTo>
                      <a:lnTo>
                        <a:pt x="1458" y="1186"/>
                      </a:lnTo>
                      <a:lnTo>
                        <a:pt x="1463" y="1185"/>
                      </a:lnTo>
                      <a:lnTo>
                        <a:pt x="1466" y="1185"/>
                      </a:lnTo>
                      <a:lnTo>
                        <a:pt x="1469" y="1186"/>
                      </a:lnTo>
                      <a:lnTo>
                        <a:pt x="1468" y="1193"/>
                      </a:lnTo>
                      <a:lnTo>
                        <a:pt x="1465" y="1202"/>
                      </a:lnTo>
                      <a:lnTo>
                        <a:pt x="1460" y="1215"/>
                      </a:lnTo>
                      <a:lnTo>
                        <a:pt x="1454" y="1230"/>
                      </a:lnTo>
                      <a:lnTo>
                        <a:pt x="1448" y="1245"/>
                      </a:lnTo>
                      <a:lnTo>
                        <a:pt x="1442" y="1260"/>
                      </a:lnTo>
                      <a:lnTo>
                        <a:pt x="1438" y="1276"/>
                      </a:lnTo>
                      <a:lnTo>
                        <a:pt x="1437" y="1289"/>
                      </a:lnTo>
                      <a:lnTo>
                        <a:pt x="1437" y="1301"/>
                      </a:lnTo>
                      <a:lnTo>
                        <a:pt x="1439" y="1304"/>
                      </a:lnTo>
                      <a:lnTo>
                        <a:pt x="1441" y="1311"/>
                      </a:lnTo>
                      <a:lnTo>
                        <a:pt x="1443" y="1316"/>
                      </a:lnTo>
                      <a:lnTo>
                        <a:pt x="1447" y="1321"/>
                      </a:lnTo>
                      <a:lnTo>
                        <a:pt x="1451" y="1328"/>
                      </a:lnTo>
                      <a:lnTo>
                        <a:pt x="1455" y="1333"/>
                      </a:lnTo>
                      <a:lnTo>
                        <a:pt x="1460" y="1339"/>
                      </a:lnTo>
                      <a:lnTo>
                        <a:pt x="1466" y="1343"/>
                      </a:lnTo>
                      <a:lnTo>
                        <a:pt x="1472" y="1345"/>
                      </a:lnTo>
                      <a:lnTo>
                        <a:pt x="1478" y="1347"/>
                      </a:lnTo>
                      <a:lnTo>
                        <a:pt x="1485" y="1347"/>
                      </a:lnTo>
                      <a:lnTo>
                        <a:pt x="1489" y="1347"/>
                      </a:lnTo>
                      <a:lnTo>
                        <a:pt x="1494" y="1347"/>
                      </a:lnTo>
                      <a:lnTo>
                        <a:pt x="1496" y="1346"/>
                      </a:lnTo>
                      <a:lnTo>
                        <a:pt x="1499" y="1346"/>
                      </a:lnTo>
                      <a:lnTo>
                        <a:pt x="1502" y="1347"/>
                      </a:lnTo>
                      <a:lnTo>
                        <a:pt x="1503" y="1347"/>
                      </a:lnTo>
                      <a:lnTo>
                        <a:pt x="1505" y="1348"/>
                      </a:lnTo>
                      <a:lnTo>
                        <a:pt x="1508" y="1350"/>
                      </a:lnTo>
                      <a:lnTo>
                        <a:pt x="1513" y="1355"/>
                      </a:lnTo>
                      <a:lnTo>
                        <a:pt x="1515" y="1359"/>
                      </a:lnTo>
                      <a:lnTo>
                        <a:pt x="1517" y="1364"/>
                      </a:lnTo>
                      <a:lnTo>
                        <a:pt x="1517" y="1367"/>
                      </a:lnTo>
                      <a:lnTo>
                        <a:pt x="1516" y="1372"/>
                      </a:lnTo>
                      <a:lnTo>
                        <a:pt x="1516" y="1375"/>
                      </a:lnTo>
                      <a:lnTo>
                        <a:pt x="1516" y="1379"/>
                      </a:lnTo>
                      <a:lnTo>
                        <a:pt x="1517" y="1384"/>
                      </a:lnTo>
                      <a:lnTo>
                        <a:pt x="1519" y="1390"/>
                      </a:lnTo>
                      <a:lnTo>
                        <a:pt x="1523" y="1396"/>
                      </a:lnTo>
                      <a:lnTo>
                        <a:pt x="1528" y="1402"/>
                      </a:lnTo>
                      <a:lnTo>
                        <a:pt x="1534" y="1405"/>
                      </a:lnTo>
                      <a:lnTo>
                        <a:pt x="1541" y="1408"/>
                      </a:lnTo>
                      <a:lnTo>
                        <a:pt x="1549" y="1409"/>
                      </a:lnTo>
                      <a:lnTo>
                        <a:pt x="1557" y="1410"/>
                      </a:lnTo>
                      <a:lnTo>
                        <a:pt x="1564" y="1409"/>
                      </a:lnTo>
                      <a:lnTo>
                        <a:pt x="1570" y="1408"/>
                      </a:lnTo>
                      <a:lnTo>
                        <a:pt x="1575" y="1407"/>
                      </a:lnTo>
                      <a:lnTo>
                        <a:pt x="1578" y="1407"/>
                      </a:lnTo>
                      <a:lnTo>
                        <a:pt x="1579" y="1407"/>
                      </a:lnTo>
                      <a:lnTo>
                        <a:pt x="1578" y="1410"/>
                      </a:lnTo>
                      <a:lnTo>
                        <a:pt x="1577" y="1420"/>
                      </a:lnTo>
                      <a:lnTo>
                        <a:pt x="1577" y="1434"/>
                      </a:lnTo>
                      <a:lnTo>
                        <a:pt x="1577" y="1452"/>
                      </a:lnTo>
                      <a:lnTo>
                        <a:pt x="1580" y="1471"/>
                      </a:lnTo>
                      <a:lnTo>
                        <a:pt x="1588" y="1491"/>
                      </a:lnTo>
                      <a:lnTo>
                        <a:pt x="1600" y="1509"/>
                      </a:lnTo>
                      <a:lnTo>
                        <a:pt x="1620" y="1524"/>
                      </a:lnTo>
                      <a:lnTo>
                        <a:pt x="1645" y="1535"/>
                      </a:lnTo>
                      <a:lnTo>
                        <a:pt x="1680" y="1540"/>
                      </a:lnTo>
                      <a:lnTo>
                        <a:pt x="1705" y="1538"/>
                      </a:lnTo>
                      <a:lnTo>
                        <a:pt x="1730" y="1531"/>
                      </a:lnTo>
                      <a:lnTo>
                        <a:pt x="1756" y="1521"/>
                      </a:lnTo>
                      <a:lnTo>
                        <a:pt x="1780" y="1507"/>
                      </a:lnTo>
                      <a:lnTo>
                        <a:pt x="1803" y="1492"/>
                      </a:lnTo>
                      <a:lnTo>
                        <a:pt x="1825" y="1475"/>
                      </a:lnTo>
                      <a:lnTo>
                        <a:pt x="1843" y="1459"/>
                      </a:lnTo>
                      <a:lnTo>
                        <a:pt x="1858" y="1444"/>
                      </a:lnTo>
                      <a:lnTo>
                        <a:pt x="1869" y="1431"/>
                      </a:lnTo>
                      <a:lnTo>
                        <a:pt x="1876" y="1421"/>
                      </a:lnTo>
                      <a:lnTo>
                        <a:pt x="1879" y="1414"/>
                      </a:lnTo>
                      <a:lnTo>
                        <a:pt x="1882" y="1405"/>
                      </a:lnTo>
                      <a:lnTo>
                        <a:pt x="1883" y="1396"/>
                      </a:lnTo>
                      <a:lnTo>
                        <a:pt x="1883" y="1387"/>
                      </a:lnTo>
                      <a:lnTo>
                        <a:pt x="1883" y="1377"/>
                      </a:lnTo>
                      <a:lnTo>
                        <a:pt x="1883" y="1369"/>
                      </a:lnTo>
                      <a:lnTo>
                        <a:pt x="1883" y="1362"/>
                      </a:lnTo>
                      <a:lnTo>
                        <a:pt x="1883" y="1357"/>
                      </a:lnTo>
                      <a:lnTo>
                        <a:pt x="1882" y="1353"/>
                      </a:lnTo>
                      <a:lnTo>
                        <a:pt x="1882" y="1352"/>
                      </a:lnTo>
                      <a:lnTo>
                        <a:pt x="1883" y="1350"/>
                      </a:lnTo>
                      <a:lnTo>
                        <a:pt x="1885" y="1348"/>
                      </a:lnTo>
                      <a:lnTo>
                        <a:pt x="1889" y="1345"/>
                      </a:lnTo>
                      <a:lnTo>
                        <a:pt x="1893" y="1340"/>
                      </a:lnTo>
                      <a:lnTo>
                        <a:pt x="1899" y="1335"/>
                      </a:lnTo>
                      <a:lnTo>
                        <a:pt x="1905" y="1328"/>
                      </a:lnTo>
                      <a:lnTo>
                        <a:pt x="1910" y="1321"/>
                      </a:lnTo>
                      <a:lnTo>
                        <a:pt x="1916" y="1313"/>
                      </a:lnTo>
                      <a:lnTo>
                        <a:pt x="1919" y="1305"/>
                      </a:lnTo>
                      <a:lnTo>
                        <a:pt x="1923" y="1297"/>
                      </a:lnTo>
                      <a:lnTo>
                        <a:pt x="1927" y="1285"/>
                      </a:lnTo>
                      <a:lnTo>
                        <a:pt x="1928" y="1273"/>
                      </a:lnTo>
                      <a:lnTo>
                        <a:pt x="1927" y="1260"/>
                      </a:lnTo>
                      <a:lnTo>
                        <a:pt x="1925" y="1248"/>
                      </a:lnTo>
                      <a:lnTo>
                        <a:pt x="1921" y="1237"/>
                      </a:lnTo>
                      <a:lnTo>
                        <a:pt x="1919" y="1227"/>
                      </a:lnTo>
                      <a:lnTo>
                        <a:pt x="1915" y="1219"/>
                      </a:lnTo>
                      <a:lnTo>
                        <a:pt x="1912" y="1212"/>
                      </a:lnTo>
                      <a:lnTo>
                        <a:pt x="1910" y="1208"/>
                      </a:lnTo>
                      <a:lnTo>
                        <a:pt x="1910" y="1206"/>
                      </a:lnTo>
                      <a:lnTo>
                        <a:pt x="1910" y="1205"/>
                      </a:lnTo>
                      <a:lnTo>
                        <a:pt x="1913" y="1202"/>
                      </a:lnTo>
                      <a:lnTo>
                        <a:pt x="1919" y="1196"/>
                      </a:lnTo>
                      <a:lnTo>
                        <a:pt x="1925" y="1189"/>
                      </a:lnTo>
                      <a:lnTo>
                        <a:pt x="1932" y="1180"/>
                      </a:lnTo>
                      <a:lnTo>
                        <a:pt x="1939" y="1169"/>
                      </a:lnTo>
                      <a:lnTo>
                        <a:pt x="1946" y="1157"/>
                      </a:lnTo>
                      <a:lnTo>
                        <a:pt x="1953" y="1144"/>
                      </a:lnTo>
                      <a:lnTo>
                        <a:pt x="1959" y="1130"/>
                      </a:lnTo>
                      <a:lnTo>
                        <a:pt x="1964" y="1114"/>
                      </a:lnTo>
                      <a:lnTo>
                        <a:pt x="1965" y="1103"/>
                      </a:lnTo>
                      <a:lnTo>
                        <a:pt x="1967" y="1091"/>
                      </a:lnTo>
                      <a:lnTo>
                        <a:pt x="1967" y="1078"/>
                      </a:lnTo>
                      <a:lnTo>
                        <a:pt x="1968" y="1068"/>
                      </a:lnTo>
                      <a:lnTo>
                        <a:pt x="1968" y="1057"/>
                      </a:lnTo>
                      <a:lnTo>
                        <a:pt x="1968" y="1047"/>
                      </a:lnTo>
                      <a:lnTo>
                        <a:pt x="1968" y="1039"/>
                      </a:lnTo>
                      <a:lnTo>
                        <a:pt x="1967" y="1033"/>
                      </a:lnTo>
                      <a:lnTo>
                        <a:pt x="1967" y="1028"/>
                      </a:lnTo>
                      <a:lnTo>
                        <a:pt x="1967" y="1027"/>
                      </a:lnTo>
                      <a:lnTo>
                        <a:pt x="1947" y="962"/>
                      </a:lnTo>
                      <a:lnTo>
                        <a:pt x="1947" y="961"/>
                      </a:lnTo>
                      <a:lnTo>
                        <a:pt x="1950" y="957"/>
                      </a:lnTo>
                      <a:lnTo>
                        <a:pt x="1953" y="952"/>
                      </a:lnTo>
                      <a:lnTo>
                        <a:pt x="1955" y="944"/>
                      </a:lnTo>
                      <a:lnTo>
                        <a:pt x="1959" y="936"/>
                      </a:lnTo>
                      <a:lnTo>
                        <a:pt x="1963" y="926"/>
                      </a:lnTo>
                      <a:lnTo>
                        <a:pt x="1967" y="916"/>
                      </a:lnTo>
                      <a:lnTo>
                        <a:pt x="1970" y="906"/>
                      </a:lnTo>
                      <a:lnTo>
                        <a:pt x="1973" y="894"/>
                      </a:lnTo>
                      <a:lnTo>
                        <a:pt x="1974" y="883"/>
                      </a:lnTo>
                      <a:lnTo>
                        <a:pt x="1974" y="872"/>
                      </a:lnTo>
                      <a:lnTo>
                        <a:pt x="1973" y="861"/>
                      </a:lnTo>
                      <a:lnTo>
                        <a:pt x="1970" y="850"/>
                      </a:lnTo>
                      <a:lnTo>
                        <a:pt x="1967" y="839"/>
                      </a:lnTo>
                      <a:lnTo>
                        <a:pt x="1964" y="829"/>
                      </a:lnTo>
                      <a:lnTo>
                        <a:pt x="1962" y="820"/>
                      </a:lnTo>
                      <a:lnTo>
                        <a:pt x="1959" y="812"/>
                      </a:lnTo>
                      <a:lnTo>
                        <a:pt x="1956" y="806"/>
                      </a:lnTo>
                      <a:lnTo>
                        <a:pt x="1955" y="803"/>
                      </a:lnTo>
                      <a:lnTo>
                        <a:pt x="1954" y="801"/>
                      </a:lnTo>
                      <a:lnTo>
                        <a:pt x="1955" y="800"/>
                      </a:lnTo>
                      <a:lnTo>
                        <a:pt x="1956" y="794"/>
                      </a:lnTo>
                      <a:lnTo>
                        <a:pt x="1959" y="786"/>
                      </a:lnTo>
                      <a:lnTo>
                        <a:pt x="1962" y="776"/>
                      </a:lnTo>
                      <a:lnTo>
                        <a:pt x="1964" y="764"/>
                      </a:lnTo>
                      <a:lnTo>
                        <a:pt x="1968" y="752"/>
                      </a:lnTo>
                      <a:lnTo>
                        <a:pt x="1970" y="737"/>
                      </a:lnTo>
                      <a:lnTo>
                        <a:pt x="1972" y="725"/>
                      </a:lnTo>
                      <a:lnTo>
                        <a:pt x="1972" y="712"/>
                      </a:lnTo>
                      <a:lnTo>
                        <a:pt x="1970" y="701"/>
                      </a:lnTo>
                      <a:lnTo>
                        <a:pt x="1965" y="689"/>
                      </a:lnTo>
                      <a:lnTo>
                        <a:pt x="1960" y="675"/>
                      </a:lnTo>
                      <a:lnTo>
                        <a:pt x="1953" y="663"/>
                      </a:lnTo>
                      <a:lnTo>
                        <a:pt x="1945" y="649"/>
                      </a:lnTo>
                      <a:lnTo>
                        <a:pt x="1937" y="635"/>
                      </a:lnTo>
                      <a:lnTo>
                        <a:pt x="1929" y="624"/>
                      </a:lnTo>
                      <a:lnTo>
                        <a:pt x="1922" y="613"/>
                      </a:lnTo>
                      <a:lnTo>
                        <a:pt x="1916" y="605"/>
                      </a:lnTo>
                      <a:lnTo>
                        <a:pt x="1912" y="600"/>
                      </a:lnTo>
                      <a:lnTo>
                        <a:pt x="1910" y="598"/>
                      </a:lnTo>
                      <a:lnTo>
                        <a:pt x="1911" y="596"/>
                      </a:lnTo>
                      <a:lnTo>
                        <a:pt x="1913" y="592"/>
                      </a:lnTo>
                      <a:lnTo>
                        <a:pt x="1915" y="584"/>
                      </a:lnTo>
                      <a:lnTo>
                        <a:pt x="1918" y="575"/>
                      </a:lnTo>
                      <a:lnTo>
                        <a:pt x="1919" y="563"/>
                      </a:lnTo>
                      <a:lnTo>
                        <a:pt x="1922" y="549"/>
                      </a:lnTo>
                      <a:lnTo>
                        <a:pt x="1923" y="534"/>
                      </a:lnTo>
                      <a:lnTo>
                        <a:pt x="1924" y="519"/>
                      </a:lnTo>
                      <a:lnTo>
                        <a:pt x="1922" y="502"/>
                      </a:lnTo>
                      <a:lnTo>
                        <a:pt x="1920" y="485"/>
                      </a:lnTo>
                      <a:lnTo>
                        <a:pt x="1916" y="472"/>
                      </a:lnTo>
                      <a:lnTo>
                        <a:pt x="1907" y="456"/>
                      </a:lnTo>
                      <a:lnTo>
                        <a:pt x="1895" y="439"/>
                      </a:lnTo>
                      <a:lnTo>
                        <a:pt x="1882" y="422"/>
                      </a:lnTo>
                      <a:lnTo>
                        <a:pt x="1868" y="404"/>
                      </a:lnTo>
                      <a:lnTo>
                        <a:pt x="1854" y="388"/>
                      </a:lnTo>
                      <a:lnTo>
                        <a:pt x="1842" y="374"/>
                      </a:lnTo>
                      <a:lnTo>
                        <a:pt x="1831" y="363"/>
                      </a:lnTo>
                      <a:lnTo>
                        <a:pt x="1825" y="356"/>
                      </a:lnTo>
                      <a:lnTo>
                        <a:pt x="1822" y="353"/>
                      </a:lnTo>
                      <a:lnTo>
                        <a:pt x="1820" y="351"/>
                      </a:lnTo>
                      <a:lnTo>
                        <a:pt x="1813" y="346"/>
                      </a:lnTo>
                      <a:lnTo>
                        <a:pt x="1805" y="339"/>
                      </a:lnTo>
                      <a:lnTo>
                        <a:pt x="1793" y="329"/>
                      </a:lnTo>
                      <a:lnTo>
                        <a:pt x="1780" y="319"/>
                      </a:lnTo>
                      <a:lnTo>
                        <a:pt x="1766" y="307"/>
                      </a:lnTo>
                      <a:lnTo>
                        <a:pt x="1753" y="296"/>
                      </a:lnTo>
                      <a:lnTo>
                        <a:pt x="1739" y="286"/>
                      </a:lnTo>
                      <a:lnTo>
                        <a:pt x="1729" y="277"/>
                      </a:lnTo>
                      <a:lnTo>
                        <a:pt x="1720" y="270"/>
                      </a:lnTo>
                      <a:lnTo>
                        <a:pt x="1711" y="265"/>
                      </a:lnTo>
                      <a:lnTo>
                        <a:pt x="1701" y="259"/>
                      </a:lnTo>
                      <a:lnTo>
                        <a:pt x="1690" y="253"/>
                      </a:lnTo>
                      <a:lnTo>
                        <a:pt x="1679" y="248"/>
                      </a:lnTo>
                      <a:lnTo>
                        <a:pt x="1667" y="243"/>
                      </a:lnTo>
                      <a:lnTo>
                        <a:pt x="1658" y="239"/>
                      </a:lnTo>
                      <a:lnTo>
                        <a:pt x="1649" y="235"/>
                      </a:lnTo>
                      <a:lnTo>
                        <a:pt x="1642" y="233"/>
                      </a:lnTo>
                      <a:lnTo>
                        <a:pt x="1637" y="231"/>
                      </a:lnTo>
                      <a:lnTo>
                        <a:pt x="1636" y="231"/>
                      </a:lnTo>
                      <a:lnTo>
                        <a:pt x="1636" y="230"/>
                      </a:lnTo>
                      <a:lnTo>
                        <a:pt x="1637" y="228"/>
                      </a:lnTo>
                      <a:lnTo>
                        <a:pt x="1637" y="225"/>
                      </a:lnTo>
                      <a:lnTo>
                        <a:pt x="1637" y="221"/>
                      </a:lnTo>
                      <a:lnTo>
                        <a:pt x="1636" y="216"/>
                      </a:lnTo>
                      <a:lnTo>
                        <a:pt x="1634" y="211"/>
                      </a:lnTo>
                      <a:lnTo>
                        <a:pt x="1632" y="205"/>
                      </a:lnTo>
                      <a:lnTo>
                        <a:pt x="1629" y="197"/>
                      </a:lnTo>
                      <a:lnTo>
                        <a:pt x="1623" y="190"/>
                      </a:lnTo>
                      <a:lnTo>
                        <a:pt x="1616" y="182"/>
                      </a:lnTo>
                      <a:lnTo>
                        <a:pt x="1606" y="173"/>
                      </a:lnTo>
                      <a:lnTo>
                        <a:pt x="1591" y="162"/>
                      </a:lnTo>
                      <a:lnTo>
                        <a:pt x="1573" y="152"/>
                      </a:lnTo>
                      <a:lnTo>
                        <a:pt x="1552" y="140"/>
                      </a:lnTo>
                      <a:lnTo>
                        <a:pt x="1531" y="129"/>
                      </a:lnTo>
                      <a:lnTo>
                        <a:pt x="1510" y="119"/>
                      </a:lnTo>
                      <a:lnTo>
                        <a:pt x="1491" y="110"/>
                      </a:lnTo>
                      <a:lnTo>
                        <a:pt x="1474" y="103"/>
                      </a:lnTo>
                      <a:lnTo>
                        <a:pt x="1461" y="98"/>
                      </a:lnTo>
                      <a:lnTo>
                        <a:pt x="1454" y="97"/>
                      </a:lnTo>
                      <a:lnTo>
                        <a:pt x="1445" y="96"/>
                      </a:lnTo>
                      <a:lnTo>
                        <a:pt x="1435" y="94"/>
                      </a:lnTo>
                      <a:lnTo>
                        <a:pt x="1424" y="90"/>
                      </a:lnTo>
                      <a:lnTo>
                        <a:pt x="1411" y="86"/>
                      </a:lnTo>
                      <a:lnTo>
                        <a:pt x="1397" y="82"/>
                      </a:lnTo>
                      <a:lnTo>
                        <a:pt x="1384" y="77"/>
                      </a:lnTo>
                      <a:lnTo>
                        <a:pt x="1371" y="71"/>
                      </a:lnTo>
                      <a:lnTo>
                        <a:pt x="1358" y="68"/>
                      </a:lnTo>
                      <a:lnTo>
                        <a:pt x="1347" y="63"/>
                      </a:lnTo>
                      <a:lnTo>
                        <a:pt x="1337" y="60"/>
                      </a:lnTo>
                      <a:lnTo>
                        <a:pt x="1325" y="57"/>
                      </a:lnTo>
                      <a:lnTo>
                        <a:pt x="1313" y="54"/>
                      </a:lnTo>
                      <a:lnTo>
                        <a:pt x="1298" y="50"/>
                      </a:lnTo>
                      <a:lnTo>
                        <a:pt x="1283" y="45"/>
                      </a:lnTo>
                      <a:lnTo>
                        <a:pt x="1268" y="41"/>
                      </a:lnTo>
                      <a:lnTo>
                        <a:pt x="1253" y="37"/>
                      </a:lnTo>
                      <a:lnTo>
                        <a:pt x="1241" y="34"/>
                      </a:lnTo>
                      <a:lnTo>
                        <a:pt x="1232" y="31"/>
                      </a:lnTo>
                      <a:lnTo>
                        <a:pt x="1225" y="28"/>
                      </a:lnTo>
                      <a:lnTo>
                        <a:pt x="1223" y="28"/>
                      </a:lnTo>
                      <a:lnTo>
                        <a:pt x="1220" y="28"/>
                      </a:lnTo>
                      <a:lnTo>
                        <a:pt x="1214" y="26"/>
                      </a:lnTo>
                      <a:lnTo>
                        <a:pt x="1203" y="24"/>
                      </a:lnTo>
                      <a:lnTo>
                        <a:pt x="1191" y="20"/>
                      </a:lnTo>
                      <a:lnTo>
                        <a:pt x="1175" y="17"/>
                      </a:lnTo>
                      <a:lnTo>
                        <a:pt x="1158" y="14"/>
                      </a:lnTo>
                      <a:lnTo>
                        <a:pt x="1140" y="9"/>
                      </a:lnTo>
                      <a:lnTo>
                        <a:pt x="1120" y="6"/>
                      </a:lnTo>
                      <a:lnTo>
                        <a:pt x="1100" y="3"/>
                      </a:lnTo>
                      <a:lnTo>
                        <a:pt x="1081" y="0"/>
                      </a:lnTo>
                      <a:lnTo>
                        <a:pt x="1062" y="0"/>
                      </a:lnTo>
                      <a:lnTo>
                        <a:pt x="1043" y="0"/>
                      </a:lnTo>
                      <a:lnTo>
                        <a:pt x="1024" y="0"/>
                      </a:lnTo>
                      <a:lnTo>
                        <a:pt x="1006" y="0"/>
                      </a:lnTo>
                      <a:lnTo>
                        <a:pt x="989" y="1"/>
                      </a:lnTo>
                      <a:lnTo>
                        <a:pt x="973" y="3"/>
                      </a:lnTo>
                      <a:lnTo>
                        <a:pt x="959" y="3"/>
                      </a:lnTo>
                      <a:lnTo>
                        <a:pt x="946" y="4"/>
                      </a:lnTo>
                      <a:lnTo>
                        <a:pt x="935" y="4"/>
                      </a:lnTo>
                      <a:lnTo>
                        <a:pt x="926" y="3"/>
                      </a:lnTo>
                      <a:lnTo>
                        <a:pt x="915" y="2"/>
                      </a:lnTo>
                      <a:lnTo>
                        <a:pt x="902" y="3"/>
                      </a:lnTo>
                      <a:lnTo>
                        <a:pt x="889" y="6"/>
                      </a:lnTo>
                      <a:lnTo>
                        <a:pt x="874" y="9"/>
                      </a:lnTo>
                      <a:lnTo>
                        <a:pt x="862" y="14"/>
                      </a:lnTo>
                      <a:lnTo>
                        <a:pt x="849" y="18"/>
                      </a:lnTo>
                      <a:lnTo>
                        <a:pt x="838" y="23"/>
                      </a:lnTo>
                      <a:lnTo>
                        <a:pt x="830" y="26"/>
                      </a:lnTo>
                      <a:lnTo>
                        <a:pt x="825" y="29"/>
                      </a:lnTo>
                      <a:lnTo>
                        <a:pt x="823" y="30"/>
                      </a:lnTo>
                      <a:lnTo>
                        <a:pt x="821" y="30"/>
                      </a:lnTo>
                      <a:lnTo>
                        <a:pt x="816" y="29"/>
                      </a:lnTo>
                      <a:lnTo>
                        <a:pt x="806" y="28"/>
                      </a:lnTo>
                      <a:lnTo>
                        <a:pt x="793" y="26"/>
                      </a:lnTo>
                      <a:lnTo>
                        <a:pt x="775" y="26"/>
                      </a:lnTo>
                      <a:lnTo>
                        <a:pt x="753" y="25"/>
                      </a:lnTo>
                      <a:lnTo>
                        <a:pt x="726" y="24"/>
                      </a:lnTo>
                      <a:lnTo>
                        <a:pt x="694" y="24"/>
                      </a:lnTo>
                      <a:lnTo>
                        <a:pt x="656" y="24"/>
                      </a:lnTo>
                      <a:lnTo>
                        <a:pt x="612" y="26"/>
                      </a:lnTo>
                      <a:lnTo>
                        <a:pt x="569" y="29"/>
                      </a:lnTo>
                      <a:lnTo>
                        <a:pt x="532" y="38"/>
                      </a:lnTo>
                      <a:lnTo>
                        <a:pt x="501" y="50"/>
                      </a:lnTo>
                      <a:lnTo>
                        <a:pt x="475" y="64"/>
                      </a:lnTo>
                      <a:lnTo>
                        <a:pt x="453" y="80"/>
                      </a:lnTo>
                      <a:lnTo>
                        <a:pt x="436" y="95"/>
                      </a:lnTo>
                      <a:lnTo>
                        <a:pt x="424" y="109"/>
                      </a:lnTo>
                      <a:lnTo>
                        <a:pt x="415" y="120"/>
                      </a:lnTo>
                      <a:lnTo>
                        <a:pt x="411" y="128"/>
                      </a:lnTo>
                      <a:lnTo>
                        <a:pt x="409" y="131"/>
                      </a:lnTo>
                      <a:lnTo>
                        <a:pt x="406" y="132"/>
                      </a:lnTo>
                      <a:lnTo>
                        <a:pt x="398" y="134"/>
                      </a:lnTo>
                      <a:lnTo>
                        <a:pt x="387" y="140"/>
                      </a:lnTo>
                      <a:lnTo>
                        <a:pt x="372" y="145"/>
                      </a:lnTo>
                      <a:lnTo>
                        <a:pt x="353" y="154"/>
                      </a:lnTo>
                      <a:lnTo>
                        <a:pt x="333" y="165"/>
                      </a:lnTo>
                      <a:lnTo>
                        <a:pt x="311" y="179"/>
                      </a:lnTo>
                      <a:lnTo>
                        <a:pt x="288" y="194"/>
                      </a:lnTo>
                      <a:lnTo>
                        <a:pt x="264" y="211"/>
                      </a:lnTo>
                      <a:lnTo>
                        <a:pt x="242" y="232"/>
                      </a:lnTo>
                      <a:lnTo>
                        <a:pt x="221" y="255"/>
                      </a:lnTo>
                      <a:lnTo>
                        <a:pt x="205" y="280"/>
                      </a:lnTo>
                      <a:lnTo>
                        <a:pt x="192" y="306"/>
                      </a:lnTo>
                      <a:lnTo>
                        <a:pt x="181" y="333"/>
                      </a:lnTo>
                      <a:lnTo>
                        <a:pt x="175" y="358"/>
                      </a:lnTo>
                      <a:lnTo>
                        <a:pt x="171" y="381"/>
                      </a:lnTo>
                      <a:lnTo>
                        <a:pt x="167" y="401"/>
                      </a:lnTo>
                      <a:lnTo>
                        <a:pt x="165" y="416"/>
                      </a:lnTo>
                      <a:lnTo>
                        <a:pt x="164" y="427"/>
                      </a:lnTo>
                      <a:lnTo>
                        <a:pt x="164" y="430"/>
                      </a:lnTo>
                      <a:lnTo>
                        <a:pt x="163" y="431"/>
                      </a:lnTo>
                      <a:lnTo>
                        <a:pt x="161" y="432"/>
                      </a:lnTo>
                      <a:lnTo>
                        <a:pt x="156" y="434"/>
                      </a:lnTo>
                      <a:lnTo>
                        <a:pt x="151" y="439"/>
                      </a:lnTo>
                      <a:lnTo>
                        <a:pt x="143" y="444"/>
                      </a:lnTo>
                      <a:lnTo>
                        <a:pt x="135" y="451"/>
                      </a:lnTo>
                      <a:lnTo>
                        <a:pt x="126" y="460"/>
                      </a:lnTo>
                      <a:lnTo>
                        <a:pt x="118" y="472"/>
                      </a:lnTo>
                      <a:lnTo>
                        <a:pt x="109" y="486"/>
                      </a:lnTo>
                      <a:lnTo>
                        <a:pt x="100" y="503"/>
                      </a:lnTo>
                      <a:lnTo>
                        <a:pt x="96" y="515"/>
                      </a:lnTo>
                      <a:lnTo>
                        <a:pt x="93" y="527"/>
                      </a:lnTo>
                      <a:lnTo>
                        <a:pt x="91" y="536"/>
                      </a:lnTo>
                      <a:lnTo>
                        <a:pt x="92" y="542"/>
                      </a:lnTo>
                      <a:lnTo>
                        <a:pt x="93" y="548"/>
                      </a:lnTo>
                      <a:lnTo>
                        <a:pt x="95" y="554"/>
                      </a:lnTo>
                      <a:lnTo>
                        <a:pt x="96" y="558"/>
                      </a:lnTo>
                      <a:lnTo>
                        <a:pt x="98" y="564"/>
                      </a:lnTo>
                      <a:lnTo>
                        <a:pt x="98" y="568"/>
                      </a:lnTo>
                      <a:lnTo>
                        <a:pt x="96" y="574"/>
                      </a:lnTo>
                      <a:lnTo>
                        <a:pt x="93" y="581"/>
                      </a:lnTo>
                      <a:lnTo>
                        <a:pt x="88" y="588"/>
                      </a:lnTo>
                      <a:lnTo>
                        <a:pt x="82" y="595"/>
                      </a:lnTo>
                      <a:lnTo>
                        <a:pt x="76" y="604"/>
                      </a:lnTo>
                      <a:lnTo>
                        <a:pt x="70" y="612"/>
                      </a:lnTo>
                      <a:lnTo>
                        <a:pt x="63" y="620"/>
                      </a:lnTo>
                      <a:lnTo>
                        <a:pt x="57" y="629"/>
                      </a:lnTo>
                      <a:lnTo>
                        <a:pt x="53" y="638"/>
                      </a:lnTo>
                      <a:lnTo>
                        <a:pt x="48" y="645"/>
                      </a:lnTo>
                      <a:lnTo>
                        <a:pt x="46" y="652"/>
                      </a:lnTo>
                      <a:lnTo>
                        <a:pt x="45" y="668"/>
                      </a:lnTo>
                      <a:lnTo>
                        <a:pt x="45" y="683"/>
                      </a:lnTo>
                      <a:lnTo>
                        <a:pt x="47" y="697"/>
                      </a:lnTo>
                      <a:lnTo>
                        <a:pt x="50" y="710"/>
                      </a:lnTo>
                      <a:lnTo>
                        <a:pt x="54" y="720"/>
                      </a:lnTo>
                      <a:lnTo>
                        <a:pt x="57" y="729"/>
                      </a:lnTo>
                      <a:lnTo>
                        <a:pt x="61" y="737"/>
                      </a:lnTo>
                      <a:lnTo>
                        <a:pt x="64" y="744"/>
                      </a:lnTo>
                      <a:lnTo>
                        <a:pt x="66" y="746"/>
                      </a:lnTo>
                      <a:lnTo>
                        <a:pt x="67" y="748"/>
                      </a:lnTo>
                      <a:lnTo>
                        <a:pt x="64" y="749"/>
                      </a:lnTo>
                      <a:lnTo>
                        <a:pt x="59" y="754"/>
                      </a:lnTo>
                      <a:lnTo>
                        <a:pt x="51" y="761"/>
                      </a:lnTo>
                      <a:lnTo>
                        <a:pt x="40" y="771"/>
                      </a:lnTo>
                      <a:lnTo>
                        <a:pt x="28" y="784"/>
                      </a:lnTo>
                      <a:lnTo>
                        <a:pt x="18" y="803"/>
                      </a:lnTo>
                      <a:lnTo>
                        <a:pt x="9" y="825"/>
                      </a:lnTo>
                      <a:lnTo>
                        <a:pt x="2" y="852"/>
                      </a:lnTo>
                      <a:lnTo>
                        <a:pt x="0" y="883"/>
                      </a:lnTo>
                      <a:lnTo>
                        <a:pt x="1" y="920"/>
                      </a:lnTo>
                      <a:lnTo>
                        <a:pt x="2" y="932"/>
                      </a:lnTo>
                      <a:lnTo>
                        <a:pt x="5" y="940"/>
                      </a:lnTo>
                      <a:lnTo>
                        <a:pt x="8" y="949"/>
                      </a:lnTo>
                      <a:lnTo>
                        <a:pt x="10" y="955"/>
                      </a:lnTo>
                      <a:lnTo>
                        <a:pt x="14" y="961"/>
                      </a:lnTo>
                      <a:lnTo>
                        <a:pt x="17" y="966"/>
                      </a:lnTo>
                      <a:lnTo>
                        <a:pt x="19" y="970"/>
                      </a:lnTo>
                      <a:lnTo>
                        <a:pt x="21" y="973"/>
                      </a:lnTo>
                      <a:lnTo>
                        <a:pt x="22" y="977"/>
                      </a:lnTo>
                      <a:lnTo>
                        <a:pt x="22" y="979"/>
                      </a:lnTo>
                      <a:lnTo>
                        <a:pt x="14" y="1000"/>
                      </a:lnTo>
                      <a:lnTo>
                        <a:pt x="10" y="1027"/>
                      </a:lnTo>
                      <a:lnTo>
                        <a:pt x="10" y="1058"/>
                      </a:lnTo>
                      <a:lnTo>
                        <a:pt x="14" y="1091"/>
                      </a:lnTo>
                      <a:lnTo>
                        <a:pt x="22" y="1126"/>
                      </a:lnTo>
                      <a:lnTo>
                        <a:pt x="34" y="1159"/>
                      </a:lnTo>
                      <a:lnTo>
                        <a:pt x="48" y="1190"/>
                      </a:lnTo>
                      <a:lnTo>
                        <a:pt x="68" y="1216"/>
                      </a:lnTo>
                      <a:lnTo>
                        <a:pt x="91" y="1236"/>
                      </a:lnTo>
                      <a:lnTo>
                        <a:pt x="118" y="1248"/>
                      </a:lnTo>
                      <a:lnTo>
                        <a:pt x="120" y="1250"/>
                      </a:lnTo>
                      <a:lnTo>
                        <a:pt x="118" y="1256"/>
                      </a:lnTo>
                      <a:lnTo>
                        <a:pt x="115" y="1264"/>
                      </a:lnTo>
                      <a:lnTo>
                        <a:pt x="110" y="1275"/>
                      </a:lnTo>
                      <a:lnTo>
                        <a:pt x="108" y="1287"/>
                      </a:lnTo>
                      <a:lnTo>
                        <a:pt x="106" y="1303"/>
                      </a:lnTo>
                      <a:lnTo>
                        <a:pt x="108" y="1321"/>
                      </a:lnTo>
                      <a:lnTo>
                        <a:pt x="114" y="1340"/>
                      </a:lnTo>
                      <a:lnTo>
                        <a:pt x="126" y="1362"/>
                      </a:lnTo>
                      <a:lnTo>
                        <a:pt x="144" y="1384"/>
                      </a:lnTo>
                      <a:lnTo>
                        <a:pt x="164" y="1403"/>
                      </a:lnTo>
                      <a:lnTo>
                        <a:pt x="187" y="1421"/>
                      </a:lnTo>
                      <a:lnTo>
                        <a:pt x="208" y="1437"/>
                      </a:lnTo>
                      <a:lnTo>
                        <a:pt x="230" y="1450"/>
                      </a:lnTo>
                      <a:lnTo>
                        <a:pt x="251" y="1463"/>
                      </a:lnTo>
                      <a:lnTo>
                        <a:pt x="270" y="1473"/>
                      </a:lnTo>
                      <a:lnTo>
                        <a:pt x="285" y="1480"/>
                      </a:lnTo>
                      <a:lnTo>
                        <a:pt x="297" y="1485"/>
                      </a:lnTo>
                      <a:lnTo>
                        <a:pt x="306" y="1489"/>
                      </a:lnTo>
                      <a:lnTo>
                        <a:pt x="308" y="1490"/>
                      </a:lnTo>
                      <a:lnTo>
                        <a:pt x="310" y="1492"/>
                      </a:lnTo>
                      <a:lnTo>
                        <a:pt x="315" y="1499"/>
                      </a:lnTo>
                      <a:lnTo>
                        <a:pt x="324" y="1510"/>
                      </a:lnTo>
                      <a:lnTo>
                        <a:pt x="336" y="1521"/>
                      </a:lnTo>
                      <a:lnTo>
                        <a:pt x="350" y="1536"/>
                      </a:lnTo>
                      <a:lnTo>
                        <a:pt x="364" y="1549"/>
                      </a:lnTo>
                      <a:lnTo>
                        <a:pt x="379" y="1563"/>
                      </a:lnTo>
                      <a:lnTo>
                        <a:pt x="395" y="1575"/>
                      </a:lnTo>
                      <a:lnTo>
                        <a:pt x="410" y="1586"/>
                      </a:lnTo>
                      <a:lnTo>
                        <a:pt x="423" y="1592"/>
                      </a:lnTo>
                      <a:lnTo>
                        <a:pt x="437" y="1598"/>
                      </a:lnTo>
                      <a:lnTo>
                        <a:pt x="452" y="1602"/>
                      </a:lnTo>
                      <a:lnTo>
                        <a:pt x="469" y="1607"/>
                      </a:lnTo>
                      <a:lnTo>
                        <a:pt x="486" y="1609"/>
                      </a:lnTo>
                      <a:lnTo>
                        <a:pt x="502" y="1613"/>
                      </a:lnTo>
                      <a:lnTo>
                        <a:pt x="517" y="1615"/>
                      </a:lnTo>
                      <a:lnTo>
                        <a:pt x="530" y="1618"/>
                      </a:lnTo>
                      <a:lnTo>
                        <a:pt x="540" y="1619"/>
                      </a:lnTo>
                      <a:lnTo>
                        <a:pt x="547" y="1620"/>
                      </a:lnTo>
                      <a:lnTo>
                        <a:pt x="549" y="1620"/>
                      </a:lnTo>
                      <a:lnTo>
                        <a:pt x="550" y="1621"/>
                      </a:lnTo>
                      <a:lnTo>
                        <a:pt x="556" y="1623"/>
                      </a:lnTo>
                      <a:lnTo>
                        <a:pt x="564" y="1625"/>
                      </a:lnTo>
                      <a:lnTo>
                        <a:pt x="573" y="1628"/>
                      </a:lnTo>
                      <a:lnTo>
                        <a:pt x="585" y="1632"/>
                      </a:lnTo>
                      <a:lnTo>
                        <a:pt x="598" y="1636"/>
                      </a:lnTo>
                      <a:lnTo>
                        <a:pt x="611" y="1640"/>
                      </a:lnTo>
                      <a:lnTo>
                        <a:pt x="624" y="1644"/>
                      </a:lnTo>
                      <a:lnTo>
                        <a:pt x="636" y="1647"/>
                      </a:lnTo>
                      <a:lnTo>
                        <a:pt x="647" y="1651"/>
                      </a:lnTo>
                      <a:lnTo>
                        <a:pt x="659" y="1653"/>
                      </a:lnTo>
                      <a:lnTo>
                        <a:pt x="676" y="1654"/>
                      </a:lnTo>
                      <a:lnTo>
                        <a:pt x="695" y="1653"/>
                      </a:lnTo>
                      <a:lnTo>
                        <a:pt x="718" y="1651"/>
                      </a:lnTo>
                      <a:lnTo>
                        <a:pt x="740" y="1648"/>
                      </a:lnTo>
                      <a:lnTo>
                        <a:pt x="764" y="1645"/>
                      </a:lnTo>
                      <a:lnTo>
                        <a:pt x="785" y="1641"/>
                      </a:lnTo>
                      <a:lnTo>
                        <a:pt x="805" y="1636"/>
                      </a:lnTo>
                      <a:lnTo>
                        <a:pt x="822" y="1632"/>
                      </a:lnTo>
                      <a:lnTo>
                        <a:pt x="835" y="1629"/>
                      </a:lnTo>
                      <a:lnTo>
                        <a:pt x="848" y="1623"/>
                      </a:lnTo>
                      <a:lnTo>
                        <a:pt x="861" y="1614"/>
                      </a:lnTo>
                      <a:lnTo>
                        <a:pt x="874" y="1602"/>
                      </a:lnTo>
                      <a:lnTo>
                        <a:pt x="886" y="1589"/>
                      </a:lnTo>
                      <a:lnTo>
                        <a:pt x="898" y="1573"/>
                      </a:lnTo>
                      <a:lnTo>
                        <a:pt x="908" y="1558"/>
                      </a:lnTo>
                      <a:lnTo>
                        <a:pt x="917" y="1543"/>
                      </a:lnTo>
                      <a:lnTo>
                        <a:pt x="923" y="1528"/>
                      </a:lnTo>
                      <a:lnTo>
                        <a:pt x="928" y="1514"/>
                      </a:lnTo>
                      <a:lnTo>
                        <a:pt x="931" y="1502"/>
                      </a:lnTo>
                      <a:lnTo>
                        <a:pt x="931" y="1492"/>
                      </a:lnTo>
                      <a:lnTo>
                        <a:pt x="930" y="1481"/>
                      </a:lnTo>
                      <a:lnTo>
                        <a:pt x="929" y="1470"/>
                      </a:lnTo>
                      <a:lnTo>
                        <a:pt x="927" y="1460"/>
                      </a:lnTo>
                      <a:lnTo>
                        <a:pt x="923" y="1451"/>
                      </a:lnTo>
                      <a:lnTo>
                        <a:pt x="920" y="1443"/>
                      </a:lnTo>
                      <a:lnTo>
                        <a:pt x="918" y="1436"/>
                      </a:lnTo>
                      <a:lnTo>
                        <a:pt x="916" y="1431"/>
                      </a:lnTo>
                      <a:lnTo>
                        <a:pt x="915" y="1428"/>
                      </a:lnTo>
                      <a:lnTo>
                        <a:pt x="914" y="1427"/>
                      </a:lnTo>
                      <a:lnTo>
                        <a:pt x="916" y="1427"/>
                      </a:lnTo>
                      <a:lnTo>
                        <a:pt x="923" y="1424"/>
                      </a:lnTo>
                      <a:lnTo>
                        <a:pt x="932" y="1421"/>
                      </a:lnTo>
                      <a:lnTo>
                        <a:pt x="945" y="1416"/>
                      </a:lnTo>
                      <a:lnTo>
                        <a:pt x="957" y="1410"/>
                      </a:lnTo>
                      <a:lnTo>
                        <a:pt x="971" y="1402"/>
                      </a:lnTo>
                      <a:lnTo>
                        <a:pt x="982" y="1391"/>
                      </a:lnTo>
                      <a:lnTo>
                        <a:pt x="991" y="1379"/>
                      </a:lnTo>
                      <a:lnTo>
                        <a:pt x="999" y="1366"/>
                      </a:lnTo>
                      <a:lnTo>
                        <a:pt x="1001" y="1350"/>
                      </a:lnTo>
                      <a:lnTo>
                        <a:pt x="999" y="1326"/>
                      </a:lnTo>
                      <a:lnTo>
                        <a:pt x="991" y="1304"/>
                      </a:lnTo>
                      <a:lnTo>
                        <a:pt x="980" y="1285"/>
                      </a:lnTo>
                      <a:lnTo>
                        <a:pt x="966" y="1269"/>
                      </a:lnTo>
                      <a:lnTo>
                        <a:pt x="951" y="1255"/>
                      </a:lnTo>
                      <a:lnTo>
                        <a:pt x="937" y="1242"/>
                      </a:lnTo>
                      <a:lnTo>
                        <a:pt x="926" y="1231"/>
                      </a:lnTo>
                      <a:lnTo>
                        <a:pt x="918" y="1222"/>
                      </a:lnTo>
                      <a:lnTo>
                        <a:pt x="915" y="1213"/>
                      </a:lnTo>
                      <a:lnTo>
                        <a:pt x="919" y="1205"/>
                      </a:lnTo>
                      <a:lnTo>
                        <a:pt x="923" y="1202"/>
                      </a:lnTo>
                      <a:lnTo>
                        <a:pt x="929" y="1200"/>
                      </a:lnTo>
                      <a:lnTo>
                        <a:pt x="936" y="1199"/>
                      </a:lnTo>
                      <a:lnTo>
                        <a:pt x="944" y="1200"/>
                      </a:lnTo>
                      <a:lnTo>
                        <a:pt x="952" y="1202"/>
                      </a:lnTo>
                      <a:lnTo>
                        <a:pt x="963" y="1205"/>
                      </a:lnTo>
                      <a:lnTo>
                        <a:pt x="973" y="1210"/>
                      </a:lnTo>
                      <a:lnTo>
                        <a:pt x="985" y="1215"/>
                      </a:lnTo>
                      <a:lnTo>
                        <a:pt x="998" y="1222"/>
                      </a:lnTo>
                      <a:lnTo>
                        <a:pt x="1011" y="1231"/>
                      </a:lnTo>
                      <a:lnTo>
                        <a:pt x="1018" y="1235"/>
                      </a:lnTo>
                      <a:lnTo>
                        <a:pt x="1026" y="1242"/>
                      </a:lnTo>
                      <a:lnTo>
                        <a:pt x="1034" y="1250"/>
                      </a:lnTo>
                      <a:lnTo>
                        <a:pt x="1041" y="1259"/>
                      </a:lnTo>
                      <a:lnTo>
                        <a:pt x="1049" y="1267"/>
                      </a:lnTo>
                      <a:lnTo>
                        <a:pt x="1055" y="1276"/>
                      </a:lnTo>
                      <a:lnTo>
                        <a:pt x="1061" y="1284"/>
                      </a:lnTo>
                      <a:lnTo>
                        <a:pt x="1066" y="1290"/>
                      </a:lnTo>
                      <a:lnTo>
                        <a:pt x="1069" y="1294"/>
                      </a:lnTo>
                      <a:lnTo>
                        <a:pt x="1069" y="1295"/>
                      </a:lnTo>
                      <a:lnTo>
                        <a:pt x="1071" y="1296"/>
                      </a:lnTo>
                      <a:lnTo>
                        <a:pt x="1072" y="1296"/>
                      </a:lnTo>
                      <a:lnTo>
                        <a:pt x="1077" y="1299"/>
                      </a:lnTo>
                      <a:lnTo>
                        <a:pt x="1082" y="1302"/>
                      </a:lnTo>
                      <a:lnTo>
                        <a:pt x="1089" y="1304"/>
                      </a:lnTo>
                      <a:lnTo>
                        <a:pt x="1096" y="1309"/>
                      </a:lnTo>
                      <a:lnTo>
                        <a:pt x="1104" y="1313"/>
                      </a:lnTo>
                      <a:lnTo>
                        <a:pt x="1113" y="1319"/>
                      </a:lnTo>
                      <a:lnTo>
                        <a:pt x="1123" y="1324"/>
                      </a:lnTo>
                      <a:lnTo>
                        <a:pt x="1133" y="1330"/>
                      </a:lnTo>
                    </a:path>
                  </a:pathLst>
                </a:custGeom>
                <a:noFill/>
                <a:ln w="12700" cap="rnd">
                  <a:solidFill>
                    <a:srgbClr val="000000"/>
                  </a:solidFill>
                  <a:round/>
                  <a:headEnd type="none" w="sm" len="sm"/>
                  <a:tailEnd type="none" w="sm" len="sm"/>
                </a:ln>
              </p:spPr>
              <p:txBody>
                <a:bodyPr/>
                <a:lstStyle/>
                <a:p>
                  <a:endParaRPr lang="en-US"/>
                </a:p>
              </p:txBody>
            </p:sp>
            <p:sp>
              <p:nvSpPr>
                <p:cNvPr id="84939" name="Freeform 971"/>
                <p:cNvSpPr>
                  <a:spLocks noChangeAspect="1"/>
                </p:cNvSpPr>
                <p:nvPr/>
              </p:nvSpPr>
              <p:spPr bwMode="auto">
                <a:xfrm>
                  <a:off x="1635" y="2084"/>
                  <a:ext cx="479" cy="148"/>
                </a:xfrm>
                <a:custGeom>
                  <a:avLst/>
                  <a:gdLst>
                    <a:gd name="T0" fmla="*/ 8 w 479"/>
                    <a:gd name="T1" fmla="*/ 121 h 148"/>
                    <a:gd name="T2" fmla="*/ 9 w 479"/>
                    <a:gd name="T3" fmla="*/ 121 h 148"/>
                    <a:gd name="T4" fmla="*/ 13 w 479"/>
                    <a:gd name="T5" fmla="*/ 121 h 148"/>
                    <a:gd name="T6" fmla="*/ 19 w 479"/>
                    <a:gd name="T7" fmla="*/ 119 h 148"/>
                    <a:gd name="T8" fmla="*/ 30 w 479"/>
                    <a:gd name="T9" fmla="*/ 119 h 148"/>
                    <a:gd name="T10" fmla="*/ 43 w 479"/>
                    <a:gd name="T11" fmla="*/ 118 h 148"/>
                    <a:gd name="T12" fmla="*/ 59 w 479"/>
                    <a:gd name="T13" fmla="*/ 118 h 148"/>
                    <a:gd name="T14" fmla="*/ 79 w 479"/>
                    <a:gd name="T15" fmla="*/ 119 h 148"/>
                    <a:gd name="T16" fmla="*/ 102 w 479"/>
                    <a:gd name="T17" fmla="*/ 121 h 148"/>
                    <a:gd name="T18" fmla="*/ 128 w 479"/>
                    <a:gd name="T19" fmla="*/ 126 h 148"/>
                    <a:gd name="T20" fmla="*/ 159 w 479"/>
                    <a:gd name="T21" fmla="*/ 133 h 148"/>
                    <a:gd name="T22" fmla="*/ 159 w 479"/>
                    <a:gd name="T23" fmla="*/ 133 h 148"/>
                    <a:gd name="T24" fmla="*/ 178 w 479"/>
                    <a:gd name="T25" fmla="*/ 138 h 148"/>
                    <a:gd name="T26" fmla="*/ 194 w 479"/>
                    <a:gd name="T27" fmla="*/ 141 h 148"/>
                    <a:gd name="T28" fmla="*/ 209 w 479"/>
                    <a:gd name="T29" fmla="*/ 144 h 148"/>
                    <a:gd name="T30" fmla="*/ 222 w 479"/>
                    <a:gd name="T31" fmla="*/ 145 h 148"/>
                    <a:gd name="T32" fmla="*/ 234 w 479"/>
                    <a:gd name="T33" fmla="*/ 147 h 148"/>
                    <a:gd name="T34" fmla="*/ 245 w 479"/>
                    <a:gd name="T35" fmla="*/ 147 h 148"/>
                    <a:gd name="T36" fmla="*/ 257 w 479"/>
                    <a:gd name="T37" fmla="*/ 147 h 148"/>
                    <a:gd name="T38" fmla="*/ 270 w 479"/>
                    <a:gd name="T39" fmla="*/ 145 h 148"/>
                    <a:gd name="T40" fmla="*/ 283 w 479"/>
                    <a:gd name="T41" fmla="*/ 144 h 148"/>
                    <a:gd name="T42" fmla="*/ 299 w 479"/>
                    <a:gd name="T43" fmla="*/ 141 h 148"/>
                    <a:gd name="T44" fmla="*/ 299 w 479"/>
                    <a:gd name="T45" fmla="*/ 141 h 148"/>
                    <a:gd name="T46" fmla="*/ 324 w 479"/>
                    <a:gd name="T47" fmla="*/ 138 h 148"/>
                    <a:gd name="T48" fmla="*/ 346 w 479"/>
                    <a:gd name="T49" fmla="*/ 133 h 148"/>
                    <a:gd name="T50" fmla="*/ 365 w 479"/>
                    <a:gd name="T51" fmla="*/ 128 h 148"/>
                    <a:gd name="T52" fmla="*/ 382 w 479"/>
                    <a:gd name="T53" fmla="*/ 122 h 148"/>
                    <a:gd name="T54" fmla="*/ 397 w 479"/>
                    <a:gd name="T55" fmla="*/ 119 h 148"/>
                    <a:gd name="T56" fmla="*/ 411 w 479"/>
                    <a:gd name="T57" fmla="*/ 115 h 148"/>
                    <a:gd name="T58" fmla="*/ 424 w 479"/>
                    <a:gd name="T59" fmla="*/ 113 h 148"/>
                    <a:gd name="T60" fmla="*/ 436 w 479"/>
                    <a:gd name="T61" fmla="*/ 113 h 148"/>
                    <a:gd name="T62" fmla="*/ 450 w 479"/>
                    <a:gd name="T63" fmla="*/ 117 h 148"/>
                    <a:gd name="T64" fmla="*/ 464 w 479"/>
                    <a:gd name="T65" fmla="*/ 124 h 148"/>
                    <a:gd name="T66" fmla="*/ 478 w 479"/>
                    <a:gd name="T67" fmla="*/ 0 h 148"/>
                    <a:gd name="T68" fmla="*/ 478 w 479"/>
                    <a:gd name="T69" fmla="*/ 0 h 148"/>
                    <a:gd name="T70" fmla="*/ 473 w 479"/>
                    <a:gd name="T71" fmla="*/ 2 h 148"/>
                    <a:gd name="T72" fmla="*/ 470 w 479"/>
                    <a:gd name="T73" fmla="*/ 4 h 148"/>
                    <a:gd name="T74" fmla="*/ 468 w 479"/>
                    <a:gd name="T75" fmla="*/ 6 h 148"/>
                    <a:gd name="T76" fmla="*/ 462 w 479"/>
                    <a:gd name="T77" fmla="*/ 9 h 148"/>
                    <a:gd name="T78" fmla="*/ 456 w 479"/>
                    <a:gd name="T79" fmla="*/ 14 h 148"/>
                    <a:gd name="T80" fmla="*/ 447 w 479"/>
                    <a:gd name="T81" fmla="*/ 18 h 148"/>
                    <a:gd name="T82" fmla="*/ 433 w 479"/>
                    <a:gd name="T83" fmla="*/ 24 h 148"/>
                    <a:gd name="T84" fmla="*/ 416 w 479"/>
                    <a:gd name="T85" fmla="*/ 30 h 148"/>
                    <a:gd name="T86" fmla="*/ 394 w 479"/>
                    <a:gd name="T87" fmla="*/ 36 h 148"/>
                    <a:gd name="T88" fmla="*/ 366 w 479"/>
                    <a:gd name="T89" fmla="*/ 45 h 148"/>
                    <a:gd name="T90" fmla="*/ 366 w 479"/>
                    <a:gd name="T91" fmla="*/ 45 h 148"/>
                    <a:gd name="T92" fmla="*/ 307 w 479"/>
                    <a:gd name="T93" fmla="*/ 56 h 148"/>
                    <a:gd name="T94" fmla="*/ 252 w 479"/>
                    <a:gd name="T95" fmla="*/ 61 h 148"/>
                    <a:gd name="T96" fmla="*/ 199 w 479"/>
                    <a:gd name="T97" fmla="*/ 60 h 148"/>
                    <a:gd name="T98" fmla="*/ 152 w 479"/>
                    <a:gd name="T99" fmla="*/ 55 h 148"/>
                    <a:gd name="T100" fmla="*/ 108 w 479"/>
                    <a:gd name="T101" fmla="*/ 48 h 148"/>
                    <a:gd name="T102" fmla="*/ 72 w 479"/>
                    <a:gd name="T103" fmla="*/ 38 h 148"/>
                    <a:gd name="T104" fmla="*/ 42 w 479"/>
                    <a:gd name="T105" fmla="*/ 28 h 148"/>
                    <a:gd name="T106" fmla="*/ 19 w 479"/>
                    <a:gd name="T107" fmla="*/ 20 h 148"/>
                    <a:gd name="T108" fmla="*/ 5 w 479"/>
                    <a:gd name="T109" fmla="*/ 14 h 148"/>
                    <a:gd name="T110" fmla="*/ 0 w 479"/>
                    <a:gd name="T111" fmla="*/ 11 h 148"/>
                    <a:gd name="T112" fmla="*/ 8 w 479"/>
                    <a:gd name="T113" fmla="*/ 121 h 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9"/>
                    <a:gd name="T172" fmla="*/ 0 h 148"/>
                    <a:gd name="T173" fmla="*/ 479 w 479"/>
                    <a:gd name="T174" fmla="*/ 148 h 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9" h="148">
                      <a:moveTo>
                        <a:pt x="8" y="121"/>
                      </a:moveTo>
                      <a:lnTo>
                        <a:pt x="9" y="121"/>
                      </a:lnTo>
                      <a:lnTo>
                        <a:pt x="13" y="121"/>
                      </a:lnTo>
                      <a:lnTo>
                        <a:pt x="19" y="119"/>
                      </a:lnTo>
                      <a:lnTo>
                        <a:pt x="30" y="119"/>
                      </a:lnTo>
                      <a:lnTo>
                        <a:pt x="43" y="118"/>
                      </a:lnTo>
                      <a:lnTo>
                        <a:pt x="59" y="118"/>
                      </a:lnTo>
                      <a:lnTo>
                        <a:pt x="79" y="119"/>
                      </a:lnTo>
                      <a:lnTo>
                        <a:pt x="102" y="121"/>
                      </a:lnTo>
                      <a:lnTo>
                        <a:pt x="128" y="126"/>
                      </a:lnTo>
                      <a:lnTo>
                        <a:pt x="159" y="133"/>
                      </a:lnTo>
                      <a:lnTo>
                        <a:pt x="178" y="138"/>
                      </a:lnTo>
                      <a:lnTo>
                        <a:pt x="194" y="141"/>
                      </a:lnTo>
                      <a:lnTo>
                        <a:pt x="209" y="144"/>
                      </a:lnTo>
                      <a:lnTo>
                        <a:pt x="222" y="145"/>
                      </a:lnTo>
                      <a:lnTo>
                        <a:pt x="234" y="147"/>
                      </a:lnTo>
                      <a:lnTo>
                        <a:pt x="245" y="147"/>
                      </a:lnTo>
                      <a:lnTo>
                        <a:pt x="257" y="147"/>
                      </a:lnTo>
                      <a:lnTo>
                        <a:pt x="270" y="145"/>
                      </a:lnTo>
                      <a:lnTo>
                        <a:pt x="283" y="144"/>
                      </a:lnTo>
                      <a:lnTo>
                        <a:pt x="299" y="141"/>
                      </a:lnTo>
                      <a:lnTo>
                        <a:pt x="324" y="138"/>
                      </a:lnTo>
                      <a:lnTo>
                        <a:pt x="346" y="133"/>
                      </a:lnTo>
                      <a:lnTo>
                        <a:pt x="365" y="128"/>
                      </a:lnTo>
                      <a:lnTo>
                        <a:pt x="382" y="122"/>
                      </a:lnTo>
                      <a:lnTo>
                        <a:pt x="397" y="119"/>
                      </a:lnTo>
                      <a:lnTo>
                        <a:pt x="411" y="115"/>
                      </a:lnTo>
                      <a:lnTo>
                        <a:pt x="424" y="113"/>
                      </a:lnTo>
                      <a:lnTo>
                        <a:pt x="436" y="113"/>
                      </a:lnTo>
                      <a:lnTo>
                        <a:pt x="450" y="117"/>
                      </a:lnTo>
                      <a:lnTo>
                        <a:pt x="464" y="124"/>
                      </a:lnTo>
                      <a:lnTo>
                        <a:pt x="478" y="0"/>
                      </a:lnTo>
                      <a:lnTo>
                        <a:pt x="473" y="2"/>
                      </a:lnTo>
                      <a:lnTo>
                        <a:pt x="470" y="4"/>
                      </a:lnTo>
                      <a:lnTo>
                        <a:pt x="468" y="6"/>
                      </a:lnTo>
                      <a:lnTo>
                        <a:pt x="462" y="9"/>
                      </a:lnTo>
                      <a:lnTo>
                        <a:pt x="456" y="14"/>
                      </a:lnTo>
                      <a:lnTo>
                        <a:pt x="447" y="18"/>
                      </a:lnTo>
                      <a:lnTo>
                        <a:pt x="433" y="24"/>
                      </a:lnTo>
                      <a:lnTo>
                        <a:pt x="416" y="30"/>
                      </a:lnTo>
                      <a:lnTo>
                        <a:pt x="394" y="36"/>
                      </a:lnTo>
                      <a:lnTo>
                        <a:pt x="366" y="45"/>
                      </a:lnTo>
                      <a:lnTo>
                        <a:pt x="307" y="56"/>
                      </a:lnTo>
                      <a:lnTo>
                        <a:pt x="252" y="61"/>
                      </a:lnTo>
                      <a:lnTo>
                        <a:pt x="199" y="60"/>
                      </a:lnTo>
                      <a:lnTo>
                        <a:pt x="152" y="55"/>
                      </a:lnTo>
                      <a:lnTo>
                        <a:pt x="108" y="48"/>
                      </a:lnTo>
                      <a:lnTo>
                        <a:pt x="72" y="38"/>
                      </a:lnTo>
                      <a:lnTo>
                        <a:pt x="42" y="28"/>
                      </a:lnTo>
                      <a:lnTo>
                        <a:pt x="19" y="20"/>
                      </a:lnTo>
                      <a:lnTo>
                        <a:pt x="5" y="14"/>
                      </a:lnTo>
                      <a:lnTo>
                        <a:pt x="0" y="11"/>
                      </a:lnTo>
                      <a:lnTo>
                        <a:pt x="8" y="121"/>
                      </a:lnTo>
                    </a:path>
                  </a:pathLst>
                </a:custGeom>
                <a:solidFill>
                  <a:srgbClr val="E4A5A5"/>
                </a:solidFill>
                <a:ln w="9525" cap="rnd">
                  <a:noFill/>
                  <a:round/>
                  <a:headEnd/>
                  <a:tailEnd/>
                </a:ln>
              </p:spPr>
              <p:txBody>
                <a:bodyPr/>
                <a:lstStyle/>
                <a:p>
                  <a:endParaRPr lang="en-US"/>
                </a:p>
              </p:txBody>
            </p:sp>
            <p:sp>
              <p:nvSpPr>
                <p:cNvPr id="84940" name="Freeform 972"/>
                <p:cNvSpPr>
                  <a:spLocks noChangeAspect="1"/>
                </p:cNvSpPr>
                <p:nvPr/>
              </p:nvSpPr>
              <p:spPr bwMode="auto">
                <a:xfrm>
                  <a:off x="1104" y="1728"/>
                  <a:ext cx="1439" cy="1354"/>
                </a:xfrm>
                <a:custGeom>
                  <a:avLst/>
                  <a:gdLst>
                    <a:gd name="T0" fmla="*/ 966 w 1439"/>
                    <a:gd name="T1" fmla="*/ 1055 h 1354"/>
                    <a:gd name="T2" fmla="*/ 1042 w 1439"/>
                    <a:gd name="T3" fmla="*/ 1128 h 1354"/>
                    <a:gd name="T4" fmla="*/ 1347 w 1439"/>
                    <a:gd name="T5" fmla="*/ 1062 h 1354"/>
                    <a:gd name="T6" fmla="*/ 1397 w 1439"/>
                    <a:gd name="T7" fmla="*/ 889 h 1354"/>
                    <a:gd name="T8" fmla="*/ 1438 w 1439"/>
                    <a:gd name="T9" fmla="*/ 592 h 1354"/>
                    <a:gd name="T10" fmla="*/ 1386 w 1439"/>
                    <a:gd name="T11" fmla="*/ 321 h 1354"/>
                    <a:gd name="T12" fmla="*/ 1331 w 1439"/>
                    <a:gd name="T13" fmla="*/ 130 h 1354"/>
                    <a:gd name="T14" fmla="*/ 1095 w 1439"/>
                    <a:gd name="T15" fmla="*/ 68 h 1354"/>
                    <a:gd name="T16" fmla="*/ 916 w 1439"/>
                    <a:gd name="T17" fmla="*/ 12 h 1354"/>
                    <a:gd name="T18" fmla="*/ 629 w 1439"/>
                    <a:gd name="T19" fmla="*/ 1 h 1354"/>
                    <a:gd name="T20" fmla="*/ 350 w 1439"/>
                    <a:gd name="T21" fmla="*/ 76 h 1354"/>
                    <a:gd name="T22" fmla="*/ 184 w 1439"/>
                    <a:gd name="T23" fmla="*/ 252 h 1354"/>
                    <a:gd name="T24" fmla="*/ 61 w 1439"/>
                    <a:gd name="T25" fmla="*/ 505 h 1354"/>
                    <a:gd name="T26" fmla="*/ 0 w 1439"/>
                    <a:gd name="T27" fmla="*/ 856 h 1354"/>
                    <a:gd name="T28" fmla="*/ 9 w 1439"/>
                    <a:gd name="T29" fmla="*/ 1086 h 1354"/>
                    <a:gd name="T30" fmla="*/ 296 w 1439"/>
                    <a:gd name="T31" fmla="*/ 1338 h 1354"/>
                    <a:gd name="T32" fmla="*/ 422 w 1439"/>
                    <a:gd name="T33" fmla="*/ 1118 h 1354"/>
                    <a:gd name="T34" fmla="*/ 348 w 1439"/>
                    <a:gd name="T35" fmla="*/ 917 h 1354"/>
                    <a:gd name="T36" fmla="*/ 365 w 1439"/>
                    <a:gd name="T37" fmla="*/ 1098 h 1354"/>
                    <a:gd name="T38" fmla="*/ 333 w 1439"/>
                    <a:gd name="T39" fmla="*/ 1253 h 1354"/>
                    <a:gd name="T40" fmla="*/ 247 w 1439"/>
                    <a:gd name="T41" fmla="*/ 1176 h 1354"/>
                    <a:gd name="T42" fmla="*/ 191 w 1439"/>
                    <a:gd name="T43" fmla="*/ 1246 h 1354"/>
                    <a:gd name="T44" fmla="*/ 77 w 1439"/>
                    <a:gd name="T45" fmla="*/ 1186 h 1354"/>
                    <a:gd name="T46" fmla="*/ 151 w 1439"/>
                    <a:gd name="T47" fmla="*/ 983 h 1354"/>
                    <a:gd name="T48" fmla="*/ 97 w 1439"/>
                    <a:gd name="T49" fmla="*/ 922 h 1354"/>
                    <a:gd name="T50" fmla="*/ 94 w 1439"/>
                    <a:gd name="T51" fmla="*/ 694 h 1354"/>
                    <a:gd name="T52" fmla="*/ 195 w 1439"/>
                    <a:gd name="T53" fmla="*/ 717 h 1354"/>
                    <a:gd name="T54" fmla="*/ 296 w 1439"/>
                    <a:gd name="T55" fmla="*/ 760 h 1354"/>
                    <a:gd name="T56" fmla="*/ 339 w 1439"/>
                    <a:gd name="T57" fmla="*/ 622 h 1354"/>
                    <a:gd name="T58" fmla="*/ 344 w 1439"/>
                    <a:gd name="T59" fmla="*/ 438 h 1354"/>
                    <a:gd name="T60" fmla="*/ 276 w 1439"/>
                    <a:gd name="T61" fmla="*/ 592 h 1354"/>
                    <a:gd name="T62" fmla="*/ 151 w 1439"/>
                    <a:gd name="T63" fmla="*/ 633 h 1354"/>
                    <a:gd name="T64" fmla="*/ 195 w 1439"/>
                    <a:gd name="T65" fmla="*/ 450 h 1354"/>
                    <a:gd name="T66" fmla="*/ 318 w 1439"/>
                    <a:gd name="T67" fmla="*/ 375 h 1354"/>
                    <a:gd name="T68" fmla="*/ 236 w 1439"/>
                    <a:gd name="T69" fmla="*/ 279 h 1354"/>
                    <a:gd name="T70" fmla="*/ 366 w 1439"/>
                    <a:gd name="T71" fmla="*/ 135 h 1354"/>
                    <a:gd name="T72" fmla="*/ 441 w 1439"/>
                    <a:gd name="T73" fmla="*/ 224 h 1354"/>
                    <a:gd name="T74" fmla="*/ 404 w 1439"/>
                    <a:gd name="T75" fmla="*/ 102 h 1354"/>
                    <a:gd name="T76" fmla="*/ 636 w 1439"/>
                    <a:gd name="T77" fmla="*/ 68 h 1354"/>
                    <a:gd name="T78" fmla="*/ 762 w 1439"/>
                    <a:gd name="T79" fmla="*/ 125 h 1354"/>
                    <a:gd name="T80" fmla="*/ 742 w 1439"/>
                    <a:gd name="T81" fmla="*/ 279 h 1354"/>
                    <a:gd name="T82" fmla="*/ 858 w 1439"/>
                    <a:gd name="T83" fmla="*/ 425 h 1354"/>
                    <a:gd name="T84" fmla="*/ 878 w 1439"/>
                    <a:gd name="T85" fmla="*/ 268 h 1354"/>
                    <a:gd name="T86" fmla="*/ 849 w 1439"/>
                    <a:gd name="T87" fmla="*/ 91 h 1354"/>
                    <a:gd name="T88" fmla="*/ 957 w 1439"/>
                    <a:gd name="T89" fmla="*/ 61 h 1354"/>
                    <a:gd name="T90" fmla="*/ 1132 w 1439"/>
                    <a:gd name="T91" fmla="*/ 108 h 1354"/>
                    <a:gd name="T92" fmla="*/ 1334 w 1439"/>
                    <a:gd name="T93" fmla="*/ 276 h 1354"/>
                    <a:gd name="T94" fmla="*/ 1182 w 1439"/>
                    <a:gd name="T95" fmla="*/ 272 h 1354"/>
                    <a:gd name="T96" fmla="*/ 1294 w 1439"/>
                    <a:gd name="T97" fmla="*/ 375 h 1354"/>
                    <a:gd name="T98" fmla="*/ 1392 w 1439"/>
                    <a:gd name="T99" fmla="*/ 378 h 1354"/>
                    <a:gd name="T100" fmla="*/ 1386 w 1439"/>
                    <a:gd name="T101" fmla="*/ 609 h 1354"/>
                    <a:gd name="T102" fmla="*/ 1277 w 1439"/>
                    <a:gd name="T103" fmla="*/ 498 h 1354"/>
                    <a:gd name="T104" fmla="*/ 1229 w 1439"/>
                    <a:gd name="T105" fmla="*/ 417 h 1354"/>
                    <a:gd name="T106" fmla="*/ 1226 w 1439"/>
                    <a:gd name="T107" fmla="*/ 496 h 1354"/>
                    <a:gd name="T108" fmla="*/ 1221 w 1439"/>
                    <a:gd name="T109" fmla="*/ 810 h 1354"/>
                    <a:gd name="T110" fmla="*/ 1309 w 1439"/>
                    <a:gd name="T111" fmla="*/ 798 h 1354"/>
                    <a:gd name="T112" fmla="*/ 1397 w 1439"/>
                    <a:gd name="T113" fmla="*/ 754 h 1354"/>
                    <a:gd name="T114" fmla="*/ 1294 w 1439"/>
                    <a:gd name="T115" fmla="*/ 891 h 1354"/>
                    <a:gd name="T116" fmla="*/ 1303 w 1439"/>
                    <a:gd name="T117" fmla="*/ 1005 h 1354"/>
                    <a:gd name="T118" fmla="*/ 1164 w 1439"/>
                    <a:gd name="T119" fmla="*/ 1206 h 1354"/>
                    <a:gd name="T120" fmla="*/ 1024 w 1439"/>
                    <a:gd name="T121" fmla="*/ 1083 h 1354"/>
                    <a:gd name="T122" fmla="*/ 927 w 1439"/>
                    <a:gd name="T123" fmla="*/ 971 h 1354"/>
                    <a:gd name="T124" fmla="*/ 937 w 1439"/>
                    <a:gd name="T125" fmla="*/ 883 h 13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39"/>
                    <a:gd name="T190" fmla="*/ 0 h 1354"/>
                    <a:gd name="T191" fmla="*/ 1439 w 1439"/>
                    <a:gd name="T192" fmla="*/ 1354 h 13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39" h="1354">
                      <a:moveTo>
                        <a:pt x="931" y="892"/>
                      </a:moveTo>
                      <a:lnTo>
                        <a:pt x="933" y="894"/>
                      </a:lnTo>
                      <a:lnTo>
                        <a:pt x="933" y="902"/>
                      </a:lnTo>
                      <a:lnTo>
                        <a:pt x="929" y="911"/>
                      </a:lnTo>
                      <a:lnTo>
                        <a:pt x="924" y="924"/>
                      </a:lnTo>
                      <a:lnTo>
                        <a:pt x="918" y="938"/>
                      </a:lnTo>
                      <a:lnTo>
                        <a:pt x="912" y="954"/>
                      </a:lnTo>
                      <a:lnTo>
                        <a:pt x="907" y="969"/>
                      </a:lnTo>
                      <a:lnTo>
                        <a:pt x="903" y="984"/>
                      </a:lnTo>
                      <a:lnTo>
                        <a:pt x="901" y="998"/>
                      </a:lnTo>
                      <a:lnTo>
                        <a:pt x="902" y="1009"/>
                      </a:lnTo>
                      <a:lnTo>
                        <a:pt x="904" y="1013"/>
                      </a:lnTo>
                      <a:lnTo>
                        <a:pt x="906" y="1019"/>
                      </a:lnTo>
                      <a:lnTo>
                        <a:pt x="908" y="1025"/>
                      </a:lnTo>
                      <a:lnTo>
                        <a:pt x="912" y="1030"/>
                      </a:lnTo>
                      <a:lnTo>
                        <a:pt x="916" y="1037"/>
                      </a:lnTo>
                      <a:lnTo>
                        <a:pt x="920" y="1042"/>
                      </a:lnTo>
                      <a:lnTo>
                        <a:pt x="925" y="1047"/>
                      </a:lnTo>
                      <a:lnTo>
                        <a:pt x="931" y="1051"/>
                      </a:lnTo>
                      <a:lnTo>
                        <a:pt x="936" y="1054"/>
                      </a:lnTo>
                      <a:lnTo>
                        <a:pt x="943" y="1055"/>
                      </a:lnTo>
                      <a:lnTo>
                        <a:pt x="950" y="1055"/>
                      </a:lnTo>
                      <a:lnTo>
                        <a:pt x="954" y="1055"/>
                      </a:lnTo>
                      <a:lnTo>
                        <a:pt x="958" y="1055"/>
                      </a:lnTo>
                      <a:lnTo>
                        <a:pt x="961" y="1055"/>
                      </a:lnTo>
                      <a:lnTo>
                        <a:pt x="964" y="1055"/>
                      </a:lnTo>
                      <a:lnTo>
                        <a:pt x="966" y="1055"/>
                      </a:lnTo>
                      <a:lnTo>
                        <a:pt x="968" y="1055"/>
                      </a:lnTo>
                      <a:lnTo>
                        <a:pt x="970" y="1056"/>
                      </a:lnTo>
                      <a:lnTo>
                        <a:pt x="970" y="1057"/>
                      </a:lnTo>
                      <a:lnTo>
                        <a:pt x="972" y="1059"/>
                      </a:lnTo>
                      <a:lnTo>
                        <a:pt x="977" y="1064"/>
                      </a:lnTo>
                      <a:lnTo>
                        <a:pt x="979" y="1068"/>
                      </a:lnTo>
                      <a:lnTo>
                        <a:pt x="981" y="1073"/>
                      </a:lnTo>
                      <a:lnTo>
                        <a:pt x="981" y="1076"/>
                      </a:lnTo>
                      <a:lnTo>
                        <a:pt x="981" y="1080"/>
                      </a:lnTo>
                      <a:lnTo>
                        <a:pt x="980" y="1084"/>
                      </a:lnTo>
                      <a:lnTo>
                        <a:pt x="980" y="1088"/>
                      </a:lnTo>
                      <a:lnTo>
                        <a:pt x="981" y="1093"/>
                      </a:lnTo>
                      <a:lnTo>
                        <a:pt x="983" y="1099"/>
                      </a:lnTo>
                      <a:lnTo>
                        <a:pt x="987" y="1105"/>
                      </a:lnTo>
                      <a:lnTo>
                        <a:pt x="992" y="1110"/>
                      </a:lnTo>
                      <a:lnTo>
                        <a:pt x="998" y="1114"/>
                      </a:lnTo>
                      <a:lnTo>
                        <a:pt x="1006" y="1117"/>
                      </a:lnTo>
                      <a:lnTo>
                        <a:pt x="1014" y="1118"/>
                      </a:lnTo>
                      <a:lnTo>
                        <a:pt x="1021" y="1118"/>
                      </a:lnTo>
                      <a:lnTo>
                        <a:pt x="1028" y="1118"/>
                      </a:lnTo>
                      <a:lnTo>
                        <a:pt x="1034" y="1117"/>
                      </a:lnTo>
                      <a:lnTo>
                        <a:pt x="1040" y="1116"/>
                      </a:lnTo>
                      <a:lnTo>
                        <a:pt x="1042" y="1116"/>
                      </a:lnTo>
                      <a:lnTo>
                        <a:pt x="1043" y="1115"/>
                      </a:lnTo>
                      <a:lnTo>
                        <a:pt x="1043" y="1118"/>
                      </a:lnTo>
                      <a:lnTo>
                        <a:pt x="1042" y="1128"/>
                      </a:lnTo>
                      <a:lnTo>
                        <a:pt x="1041" y="1143"/>
                      </a:lnTo>
                      <a:lnTo>
                        <a:pt x="1041" y="1161"/>
                      </a:lnTo>
                      <a:lnTo>
                        <a:pt x="1045" y="1180"/>
                      </a:lnTo>
                      <a:lnTo>
                        <a:pt x="1052" y="1199"/>
                      </a:lnTo>
                      <a:lnTo>
                        <a:pt x="1065" y="1217"/>
                      </a:lnTo>
                      <a:lnTo>
                        <a:pt x="1084" y="1233"/>
                      </a:lnTo>
                      <a:lnTo>
                        <a:pt x="1110" y="1244"/>
                      </a:lnTo>
                      <a:lnTo>
                        <a:pt x="1145" y="1248"/>
                      </a:lnTo>
                      <a:lnTo>
                        <a:pt x="1169" y="1247"/>
                      </a:lnTo>
                      <a:lnTo>
                        <a:pt x="1195" y="1240"/>
                      </a:lnTo>
                      <a:lnTo>
                        <a:pt x="1221" y="1230"/>
                      </a:lnTo>
                      <a:lnTo>
                        <a:pt x="1245" y="1216"/>
                      </a:lnTo>
                      <a:lnTo>
                        <a:pt x="1268" y="1201"/>
                      </a:lnTo>
                      <a:lnTo>
                        <a:pt x="1289" y="1184"/>
                      </a:lnTo>
                      <a:lnTo>
                        <a:pt x="1308" y="1168"/>
                      </a:lnTo>
                      <a:lnTo>
                        <a:pt x="1323" y="1153"/>
                      </a:lnTo>
                      <a:lnTo>
                        <a:pt x="1334" y="1140"/>
                      </a:lnTo>
                      <a:lnTo>
                        <a:pt x="1340" y="1130"/>
                      </a:lnTo>
                      <a:lnTo>
                        <a:pt x="1343" y="1122"/>
                      </a:lnTo>
                      <a:lnTo>
                        <a:pt x="1346" y="1114"/>
                      </a:lnTo>
                      <a:lnTo>
                        <a:pt x="1348" y="1105"/>
                      </a:lnTo>
                      <a:lnTo>
                        <a:pt x="1348" y="1095"/>
                      </a:lnTo>
                      <a:lnTo>
                        <a:pt x="1348" y="1086"/>
                      </a:lnTo>
                      <a:lnTo>
                        <a:pt x="1348" y="1078"/>
                      </a:lnTo>
                      <a:lnTo>
                        <a:pt x="1348" y="1071"/>
                      </a:lnTo>
                      <a:lnTo>
                        <a:pt x="1347" y="1065"/>
                      </a:lnTo>
                      <a:lnTo>
                        <a:pt x="1347" y="1062"/>
                      </a:lnTo>
                      <a:lnTo>
                        <a:pt x="1347" y="1060"/>
                      </a:lnTo>
                      <a:lnTo>
                        <a:pt x="1348" y="1059"/>
                      </a:lnTo>
                      <a:lnTo>
                        <a:pt x="1350" y="1057"/>
                      </a:lnTo>
                      <a:lnTo>
                        <a:pt x="1354" y="1054"/>
                      </a:lnTo>
                      <a:lnTo>
                        <a:pt x="1358" y="1049"/>
                      </a:lnTo>
                      <a:lnTo>
                        <a:pt x="1364" y="1043"/>
                      </a:lnTo>
                      <a:lnTo>
                        <a:pt x="1369" y="1037"/>
                      </a:lnTo>
                      <a:lnTo>
                        <a:pt x="1375" y="1029"/>
                      </a:lnTo>
                      <a:lnTo>
                        <a:pt x="1380" y="1022"/>
                      </a:lnTo>
                      <a:lnTo>
                        <a:pt x="1384" y="1014"/>
                      </a:lnTo>
                      <a:lnTo>
                        <a:pt x="1388" y="1006"/>
                      </a:lnTo>
                      <a:lnTo>
                        <a:pt x="1391" y="993"/>
                      </a:lnTo>
                      <a:lnTo>
                        <a:pt x="1392" y="982"/>
                      </a:lnTo>
                      <a:lnTo>
                        <a:pt x="1391" y="969"/>
                      </a:lnTo>
                      <a:lnTo>
                        <a:pt x="1389" y="956"/>
                      </a:lnTo>
                      <a:lnTo>
                        <a:pt x="1386" y="946"/>
                      </a:lnTo>
                      <a:lnTo>
                        <a:pt x="1383" y="936"/>
                      </a:lnTo>
                      <a:lnTo>
                        <a:pt x="1380" y="928"/>
                      </a:lnTo>
                      <a:lnTo>
                        <a:pt x="1377" y="920"/>
                      </a:lnTo>
                      <a:lnTo>
                        <a:pt x="1375" y="917"/>
                      </a:lnTo>
                      <a:lnTo>
                        <a:pt x="1375" y="915"/>
                      </a:lnTo>
                      <a:lnTo>
                        <a:pt x="1375" y="914"/>
                      </a:lnTo>
                      <a:lnTo>
                        <a:pt x="1378" y="911"/>
                      </a:lnTo>
                      <a:lnTo>
                        <a:pt x="1383" y="905"/>
                      </a:lnTo>
                      <a:lnTo>
                        <a:pt x="1390" y="898"/>
                      </a:lnTo>
                      <a:lnTo>
                        <a:pt x="1397" y="889"/>
                      </a:lnTo>
                      <a:lnTo>
                        <a:pt x="1404" y="878"/>
                      </a:lnTo>
                      <a:lnTo>
                        <a:pt x="1411" y="865"/>
                      </a:lnTo>
                      <a:lnTo>
                        <a:pt x="1418" y="853"/>
                      </a:lnTo>
                      <a:lnTo>
                        <a:pt x="1423" y="838"/>
                      </a:lnTo>
                      <a:lnTo>
                        <a:pt x="1428" y="822"/>
                      </a:lnTo>
                      <a:lnTo>
                        <a:pt x="1429" y="811"/>
                      </a:lnTo>
                      <a:lnTo>
                        <a:pt x="1431" y="800"/>
                      </a:lnTo>
                      <a:lnTo>
                        <a:pt x="1432" y="787"/>
                      </a:lnTo>
                      <a:lnTo>
                        <a:pt x="1433" y="776"/>
                      </a:lnTo>
                      <a:lnTo>
                        <a:pt x="1433" y="766"/>
                      </a:lnTo>
                      <a:lnTo>
                        <a:pt x="1433" y="756"/>
                      </a:lnTo>
                      <a:lnTo>
                        <a:pt x="1432" y="748"/>
                      </a:lnTo>
                      <a:lnTo>
                        <a:pt x="1432" y="741"/>
                      </a:lnTo>
                      <a:lnTo>
                        <a:pt x="1432" y="737"/>
                      </a:lnTo>
                      <a:lnTo>
                        <a:pt x="1432" y="735"/>
                      </a:lnTo>
                      <a:lnTo>
                        <a:pt x="1411" y="670"/>
                      </a:lnTo>
                      <a:lnTo>
                        <a:pt x="1411" y="669"/>
                      </a:lnTo>
                      <a:lnTo>
                        <a:pt x="1414" y="666"/>
                      </a:lnTo>
                      <a:lnTo>
                        <a:pt x="1417" y="660"/>
                      </a:lnTo>
                      <a:lnTo>
                        <a:pt x="1420" y="653"/>
                      </a:lnTo>
                      <a:lnTo>
                        <a:pt x="1423" y="645"/>
                      </a:lnTo>
                      <a:lnTo>
                        <a:pt x="1428" y="635"/>
                      </a:lnTo>
                      <a:lnTo>
                        <a:pt x="1431" y="625"/>
                      </a:lnTo>
                      <a:lnTo>
                        <a:pt x="1434" y="614"/>
                      </a:lnTo>
                      <a:lnTo>
                        <a:pt x="1437" y="603"/>
                      </a:lnTo>
                      <a:lnTo>
                        <a:pt x="1438" y="592"/>
                      </a:lnTo>
                      <a:lnTo>
                        <a:pt x="1438" y="580"/>
                      </a:lnTo>
                      <a:lnTo>
                        <a:pt x="1438" y="569"/>
                      </a:lnTo>
                      <a:lnTo>
                        <a:pt x="1435" y="558"/>
                      </a:lnTo>
                      <a:lnTo>
                        <a:pt x="1432" y="548"/>
                      </a:lnTo>
                      <a:lnTo>
                        <a:pt x="1429" y="538"/>
                      </a:lnTo>
                      <a:lnTo>
                        <a:pt x="1426" y="529"/>
                      </a:lnTo>
                      <a:lnTo>
                        <a:pt x="1423" y="521"/>
                      </a:lnTo>
                      <a:lnTo>
                        <a:pt x="1420" y="514"/>
                      </a:lnTo>
                      <a:lnTo>
                        <a:pt x="1419" y="511"/>
                      </a:lnTo>
                      <a:lnTo>
                        <a:pt x="1419" y="509"/>
                      </a:lnTo>
                      <a:lnTo>
                        <a:pt x="1420" y="508"/>
                      </a:lnTo>
                      <a:lnTo>
                        <a:pt x="1420" y="503"/>
                      </a:lnTo>
                      <a:lnTo>
                        <a:pt x="1423" y="495"/>
                      </a:lnTo>
                      <a:lnTo>
                        <a:pt x="1426" y="485"/>
                      </a:lnTo>
                      <a:lnTo>
                        <a:pt x="1429" y="473"/>
                      </a:lnTo>
                      <a:lnTo>
                        <a:pt x="1432" y="460"/>
                      </a:lnTo>
                      <a:lnTo>
                        <a:pt x="1434" y="446"/>
                      </a:lnTo>
                      <a:lnTo>
                        <a:pt x="1436" y="433"/>
                      </a:lnTo>
                      <a:lnTo>
                        <a:pt x="1436" y="421"/>
                      </a:lnTo>
                      <a:lnTo>
                        <a:pt x="1434" y="409"/>
                      </a:lnTo>
                      <a:lnTo>
                        <a:pt x="1430" y="397"/>
                      </a:lnTo>
                      <a:lnTo>
                        <a:pt x="1425" y="384"/>
                      </a:lnTo>
                      <a:lnTo>
                        <a:pt x="1417" y="371"/>
                      </a:lnTo>
                      <a:lnTo>
                        <a:pt x="1410" y="358"/>
                      </a:lnTo>
                      <a:lnTo>
                        <a:pt x="1402" y="343"/>
                      </a:lnTo>
                      <a:lnTo>
                        <a:pt x="1393" y="333"/>
                      </a:lnTo>
                      <a:lnTo>
                        <a:pt x="1386" y="321"/>
                      </a:lnTo>
                      <a:lnTo>
                        <a:pt x="1381" y="314"/>
                      </a:lnTo>
                      <a:lnTo>
                        <a:pt x="1377" y="308"/>
                      </a:lnTo>
                      <a:lnTo>
                        <a:pt x="1375" y="306"/>
                      </a:lnTo>
                      <a:lnTo>
                        <a:pt x="1376" y="305"/>
                      </a:lnTo>
                      <a:lnTo>
                        <a:pt x="1377" y="300"/>
                      </a:lnTo>
                      <a:lnTo>
                        <a:pt x="1380" y="292"/>
                      </a:lnTo>
                      <a:lnTo>
                        <a:pt x="1382" y="283"/>
                      </a:lnTo>
                      <a:lnTo>
                        <a:pt x="1384" y="271"/>
                      </a:lnTo>
                      <a:lnTo>
                        <a:pt x="1386" y="258"/>
                      </a:lnTo>
                      <a:lnTo>
                        <a:pt x="1388" y="243"/>
                      </a:lnTo>
                      <a:lnTo>
                        <a:pt x="1388" y="227"/>
                      </a:lnTo>
                      <a:lnTo>
                        <a:pt x="1387" y="210"/>
                      </a:lnTo>
                      <a:lnTo>
                        <a:pt x="1384" y="194"/>
                      </a:lnTo>
                      <a:lnTo>
                        <a:pt x="1384" y="190"/>
                      </a:lnTo>
                      <a:lnTo>
                        <a:pt x="1383" y="187"/>
                      </a:lnTo>
                      <a:lnTo>
                        <a:pt x="1381" y="183"/>
                      </a:lnTo>
                      <a:lnTo>
                        <a:pt x="1380" y="180"/>
                      </a:lnTo>
                      <a:lnTo>
                        <a:pt x="1377" y="176"/>
                      </a:lnTo>
                      <a:lnTo>
                        <a:pt x="1375" y="171"/>
                      </a:lnTo>
                      <a:lnTo>
                        <a:pt x="1373" y="167"/>
                      </a:lnTo>
                      <a:lnTo>
                        <a:pt x="1370" y="162"/>
                      </a:lnTo>
                      <a:lnTo>
                        <a:pt x="1367" y="159"/>
                      </a:lnTo>
                      <a:lnTo>
                        <a:pt x="1364" y="153"/>
                      </a:lnTo>
                      <a:lnTo>
                        <a:pt x="1355" y="144"/>
                      </a:lnTo>
                      <a:lnTo>
                        <a:pt x="1343" y="135"/>
                      </a:lnTo>
                      <a:lnTo>
                        <a:pt x="1331" y="130"/>
                      </a:lnTo>
                      <a:lnTo>
                        <a:pt x="1320" y="127"/>
                      </a:lnTo>
                      <a:lnTo>
                        <a:pt x="1308" y="125"/>
                      </a:lnTo>
                      <a:lnTo>
                        <a:pt x="1297" y="123"/>
                      </a:lnTo>
                      <a:lnTo>
                        <a:pt x="1287" y="123"/>
                      </a:lnTo>
                      <a:lnTo>
                        <a:pt x="1280" y="123"/>
                      </a:lnTo>
                      <a:lnTo>
                        <a:pt x="1275" y="123"/>
                      </a:lnTo>
                      <a:lnTo>
                        <a:pt x="1273" y="123"/>
                      </a:lnTo>
                      <a:lnTo>
                        <a:pt x="1272" y="121"/>
                      </a:lnTo>
                      <a:lnTo>
                        <a:pt x="1267" y="116"/>
                      </a:lnTo>
                      <a:lnTo>
                        <a:pt x="1260" y="108"/>
                      </a:lnTo>
                      <a:lnTo>
                        <a:pt x="1251" y="99"/>
                      </a:lnTo>
                      <a:lnTo>
                        <a:pt x="1240" y="90"/>
                      </a:lnTo>
                      <a:lnTo>
                        <a:pt x="1229" y="79"/>
                      </a:lnTo>
                      <a:lnTo>
                        <a:pt x="1217" y="69"/>
                      </a:lnTo>
                      <a:lnTo>
                        <a:pt x="1204" y="61"/>
                      </a:lnTo>
                      <a:lnTo>
                        <a:pt x="1191" y="54"/>
                      </a:lnTo>
                      <a:lnTo>
                        <a:pt x="1179" y="51"/>
                      </a:lnTo>
                      <a:lnTo>
                        <a:pt x="1168" y="50"/>
                      </a:lnTo>
                      <a:lnTo>
                        <a:pt x="1158" y="51"/>
                      </a:lnTo>
                      <a:lnTo>
                        <a:pt x="1149" y="53"/>
                      </a:lnTo>
                      <a:lnTo>
                        <a:pt x="1140" y="54"/>
                      </a:lnTo>
                      <a:lnTo>
                        <a:pt x="1132" y="57"/>
                      </a:lnTo>
                      <a:lnTo>
                        <a:pt x="1124" y="60"/>
                      </a:lnTo>
                      <a:lnTo>
                        <a:pt x="1117" y="63"/>
                      </a:lnTo>
                      <a:lnTo>
                        <a:pt x="1110" y="65"/>
                      </a:lnTo>
                      <a:lnTo>
                        <a:pt x="1103" y="67"/>
                      </a:lnTo>
                      <a:lnTo>
                        <a:pt x="1095" y="68"/>
                      </a:lnTo>
                      <a:lnTo>
                        <a:pt x="1087" y="67"/>
                      </a:lnTo>
                      <a:lnTo>
                        <a:pt x="1078" y="64"/>
                      </a:lnTo>
                      <a:lnTo>
                        <a:pt x="1069" y="59"/>
                      </a:lnTo>
                      <a:lnTo>
                        <a:pt x="1060" y="52"/>
                      </a:lnTo>
                      <a:lnTo>
                        <a:pt x="1051" y="45"/>
                      </a:lnTo>
                      <a:lnTo>
                        <a:pt x="1042" y="36"/>
                      </a:lnTo>
                      <a:lnTo>
                        <a:pt x="1033" y="29"/>
                      </a:lnTo>
                      <a:lnTo>
                        <a:pt x="1024" y="23"/>
                      </a:lnTo>
                      <a:lnTo>
                        <a:pt x="1015" y="18"/>
                      </a:lnTo>
                      <a:lnTo>
                        <a:pt x="1006" y="17"/>
                      </a:lnTo>
                      <a:lnTo>
                        <a:pt x="997" y="17"/>
                      </a:lnTo>
                      <a:lnTo>
                        <a:pt x="988" y="18"/>
                      </a:lnTo>
                      <a:lnTo>
                        <a:pt x="979" y="18"/>
                      </a:lnTo>
                      <a:lnTo>
                        <a:pt x="970" y="18"/>
                      </a:lnTo>
                      <a:lnTo>
                        <a:pt x="961" y="20"/>
                      </a:lnTo>
                      <a:lnTo>
                        <a:pt x="952" y="21"/>
                      </a:lnTo>
                      <a:lnTo>
                        <a:pt x="946" y="22"/>
                      </a:lnTo>
                      <a:lnTo>
                        <a:pt x="941" y="23"/>
                      </a:lnTo>
                      <a:lnTo>
                        <a:pt x="937" y="24"/>
                      </a:lnTo>
                      <a:lnTo>
                        <a:pt x="936" y="24"/>
                      </a:lnTo>
                      <a:lnTo>
                        <a:pt x="935" y="24"/>
                      </a:lnTo>
                      <a:lnTo>
                        <a:pt x="934" y="22"/>
                      </a:lnTo>
                      <a:lnTo>
                        <a:pt x="931" y="20"/>
                      </a:lnTo>
                      <a:lnTo>
                        <a:pt x="926" y="18"/>
                      </a:lnTo>
                      <a:lnTo>
                        <a:pt x="922" y="15"/>
                      </a:lnTo>
                      <a:lnTo>
                        <a:pt x="916" y="12"/>
                      </a:lnTo>
                      <a:lnTo>
                        <a:pt x="909" y="9"/>
                      </a:lnTo>
                      <a:lnTo>
                        <a:pt x="902" y="8"/>
                      </a:lnTo>
                      <a:lnTo>
                        <a:pt x="894" y="5"/>
                      </a:lnTo>
                      <a:lnTo>
                        <a:pt x="885" y="3"/>
                      </a:lnTo>
                      <a:lnTo>
                        <a:pt x="875" y="4"/>
                      </a:lnTo>
                      <a:lnTo>
                        <a:pt x="863" y="6"/>
                      </a:lnTo>
                      <a:lnTo>
                        <a:pt x="852" y="9"/>
                      </a:lnTo>
                      <a:lnTo>
                        <a:pt x="839" y="13"/>
                      </a:lnTo>
                      <a:lnTo>
                        <a:pt x="827" y="18"/>
                      </a:lnTo>
                      <a:lnTo>
                        <a:pt x="817" y="24"/>
                      </a:lnTo>
                      <a:lnTo>
                        <a:pt x="808" y="28"/>
                      </a:lnTo>
                      <a:lnTo>
                        <a:pt x="800" y="33"/>
                      </a:lnTo>
                      <a:lnTo>
                        <a:pt x="796" y="36"/>
                      </a:lnTo>
                      <a:lnTo>
                        <a:pt x="794" y="36"/>
                      </a:lnTo>
                      <a:lnTo>
                        <a:pt x="722" y="29"/>
                      </a:lnTo>
                      <a:lnTo>
                        <a:pt x="721" y="28"/>
                      </a:lnTo>
                      <a:lnTo>
                        <a:pt x="717" y="26"/>
                      </a:lnTo>
                      <a:lnTo>
                        <a:pt x="710" y="22"/>
                      </a:lnTo>
                      <a:lnTo>
                        <a:pt x="701" y="18"/>
                      </a:lnTo>
                      <a:lnTo>
                        <a:pt x="692" y="13"/>
                      </a:lnTo>
                      <a:lnTo>
                        <a:pt x="682" y="9"/>
                      </a:lnTo>
                      <a:lnTo>
                        <a:pt x="670" y="5"/>
                      </a:lnTo>
                      <a:lnTo>
                        <a:pt x="659" y="1"/>
                      </a:lnTo>
                      <a:lnTo>
                        <a:pt x="648" y="0"/>
                      </a:lnTo>
                      <a:lnTo>
                        <a:pt x="638" y="0"/>
                      </a:lnTo>
                      <a:lnTo>
                        <a:pt x="629" y="1"/>
                      </a:lnTo>
                      <a:lnTo>
                        <a:pt x="621" y="4"/>
                      </a:lnTo>
                      <a:lnTo>
                        <a:pt x="613" y="7"/>
                      </a:lnTo>
                      <a:lnTo>
                        <a:pt x="607" y="9"/>
                      </a:lnTo>
                      <a:lnTo>
                        <a:pt x="601" y="13"/>
                      </a:lnTo>
                      <a:lnTo>
                        <a:pt x="595" y="16"/>
                      </a:lnTo>
                      <a:lnTo>
                        <a:pt x="591" y="18"/>
                      </a:lnTo>
                      <a:lnTo>
                        <a:pt x="588" y="20"/>
                      </a:lnTo>
                      <a:lnTo>
                        <a:pt x="586" y="22"/>
                      </a:lnTo>
                      <a:lnTo>
                        <a:pt x="585" y="22"/>
                      </a:lnTo>
                      <a:lnTo>
                        <a:pt x="584" y="22"/>
                      </a:lnTo>
                      <a:lnTo>
                        <a:pt x="578" y="19"/>
                      </a:lnTo>
                      <a:lnTo>
                        <a:pt x="570" y="17"/>
                      </a:lnTo>
                      <a:lnTo>
                        <a:pt x="558" y="14"/>
                      </a:lnTo>
                      <a:lnTo>
                        <a:pt x="545" y="11"/>
                      </a:lnTo>
                      <a:lnTo>
                        <a:pt x="529" y="9"/>
                      </a:lnTo>
                      <a:lnTo>
                        <a:pt x="512" y="7"/>
                      </a:lnTo>
                      <a:lnTo>
                        <a:pt x="494" y="7"/>
                      </a:lnTo>
                      <a:lnTo>
                        <a:pt x="474" y="8"/>
                      </a:lnTo>
                      <a:lnTo>
                        <a:pt x="454" y="10"/>
                      </a:lnTo>
                      <a:lnTo>
                        <a:pt x="434" y="16"/>
                      </a:lnTo>
                      <a:lnTo>
                        <a:pt x="416" y="23"/>
                      </a:lnTo>
                      <a:lnTo>
                        <a:pt x="401" y="32"/>
                      </a:lnTo>
                      <a:lnTo>
                        <a:pt x="386" y="42"/>
                      </a:lnTo>
                      <a:lnTo>
                        <a:pt x="374" y="51"/>
                      </a:lnTo>
                      <a:lnTo>
                        <a:pt x="364" y="61"/>
                      </a:lnTo>
                      <a:lnTo>
                        <a:pt x="356" y="70"/>
                      </a:lnTo>
                      <a:lnTo>
                        <a:pt x="350" y="76"/>
                      </a:lnTo>
                      <a:lnTo>
                        <a:pt x="345" y="81"/>
                      </a:lnTo>
                      <a:lnTo>
                        <a:pt x="342" y="82"/>
                      </a:lnTo>
                      <a:lnTo>
                        <a:pt x="339" y="82"/>
                      </a:lnTo>
                      <a:lnTo>
                        <a:pt x="332" y="84"/>
                      </a:lnTo>
                      <a:lnTo>
                        <a:pt x="323" y="85"/>
                      </a:lnTo>
                      <a:lnTo>
                        <a:pt x="314" y="88"/>
                      </a:lnTo>
                      <a:lnTo>
                        <a:pt x="302" y="92"/>
                      </a:lnTo>
                      <a:lnTo>
                        <a:pt x="291" y="98"/>
                      </a:lnTo>
                      <a:lnTo>
                        <a:pt x="278" y="104"/>
                      </a:lnTo>
                      <a:lnTo>
                        <a:pt x="267" y="114"/>
                      </a:lnTo>
                      <a:lnTo>
                        <a:pt x="256" y="125"/>
                      </a:lnTo>
                      <a:lnTo>
                        <a:pt x="247" y="136"/>
                      </a:lnTo>
                      <a:lnTo>
                        <a:pt x="239" y="149"/>
                      </a:lnTo>
                      <a:lnTo>
                        <a:pt x="232" y="162"/>
                      </a:lnTo>
                      <a:lnTo>
                        <a:pt x="225" y="177"/>
                      </a:lnTo>
                      <a:lnTo>
                        <a:pt x="220" y="189"/>
                      </a:lnTo>
                      <a:lnTo>
                        <a:pt x="215" y="202"/>
                      </a:lnTo>
                      <a:lnTo>
                        <a:pt x="212" y="213"/>
                      </a:lnTo>
                      <a:lnTo>
                        <a:pt x="210" y="221"/>
                      </a:lnTo>
                      <a:lnTo>
                        <a:pt x="208" y="227"/>
                      </a:lnTo>
                      <a:lnTo>
                        <a:pt x="208" y="229"/>
                      </a:lnTo>
                      <a:lnTo>
                        <a:pt x="206" y="231"/>
                      </a:lnTo>
                      <a:lnTo>
                        <a:pt x="200" y="235"/>
                      </a:lnTo>
                      <a:lnTo>
                        <a:pt x="193" y="243"/>
                      </a:lnTo>
                      <a:lnTo>
                        <a:pt x="184" y="252"/>
                      </a:lnTo>
                      <a:lnTo>
                        <a:pt x="174" y="261"/>
                      </a:lnTo>
                      <a:lnTo>
                        <a:pt x="162" y="272"/>
                      </a:lnTo>
                      <a:lnTo>
                        <a:pt x="153" y="284"/>
                      </a:lnTo>
                      <a:lnTo>
                        <a:pt x="144" y="296"/>
                      </a:lnTo>
                      <a:lnTo>
                        <a:pt x="137" y="306"/>
                      </a:lnTo>
                      <a:lnTo>
                        <a:pt x="134" y="315"/>
                      </a:lnTo>
                      <a:lnTo>
                        <a:pt x="133" y="324"/>
                      </a:lnTo>
                      <a:lnTo>
                        <a:pt x="132" y="333"/>
                      </a:lnTo>
                      <a:lnTo>
                        <a:pt x="132" y="342"/>
                      </a:lnTo>
                      <a:lnTo>
                        <a:pt x="133" y="351"/>
                      </a:lnTo>
                      <a:lnTo>
                        <a:pt x="134" y="359"/>
                      </a:lnTo>
                      <a:lnTo>
                        <a:pt x="134" y="367"/>
                      </a:lnTo>
                      <a:lnTo>
                        <a:pt x="136" y="373"/>
                      </a:lnTo>
                      <a:lnTo>
                        <a:pt x="137" y="378"/>
                      </a:lnTo>
                      <a:lnTo>
                        <a:pt x="138" y="382"/>
                      </a:lnTo>
                      <a:lnTo>
                        <a:pt x="138" y="383"/>
                      </a:lnTo>
                      <a:lnTo>
                        <a:pt x="136" y="386"/>
                      </a:lnTo>
                      <a:lnTo>
                        <a:pt x="131" y="391"/>
                      </a:lnTo>
                      <a:lnTo>
                        <a:pt x="123" y="400"/>
                      </a:lnTo>
                      <a:lnTo>
                        <a:pt x="113" y="412"/>
                      </a:lnTo>
                      <a:lnTo>
                        <a:pt x="102" y="425"/>
                      </a:lnTo>
                      <a:lnTo>
                        <a:pt x="91" y="441"/>
                      </a:lnTo>
                      <a:lnTo>
                        <a:pt x="80" y="457"/>
                      </a:lnTo>
                      <a:lnTo>
                        <a:pt x="71" y="473"/>
                      </a:lnTo>
                      <a:lnTo>
                        <a:pt x="64" y="489"/>
                      </a:lnTo>
                      <a:lnTo>
                        <a:pt x="61" y="505"/>
                      </a:lnTo>
                      <a:lnTo>
                        <a:pt x="59" y="521"/>
                      </a:lnTo>
                      <a:lnTo>
                        <a:pt x="57" y="538"/>
                      </a:lnTo>
                      <a:lnTo>
                        <a:pt x="57" y="557"/>
                      </a:lnTo>
                      <a:lnTo>
                        <a:pt x="56" y="575"/>
                      </a:lnTo>
                      <a:lnTo>
                        <a:pt x="56" y="592"/>
                      </a:lnTo>
                      <a:lnTo>
                        <a:pt x="56" y="609"/>
                      </a:lnTo>
                      <a:lnTo>
                        <a:pt x="57" y="622"/>
                      </a:lnTo>
                      <a:lnTo>
                        <a:pt x="57" y="633"/>
                      </a:lnTo>
                      <a:lnTo>
                        <a:pt x="57" y="640"/>
                      </a:lnTo>
                      <a:lnTo>
                        <a:pt x="57" y="643"/>
                      </a:lnTo>
                      <a:lnTo>
                        <a:pt x="56" y="644"/>
                      </a:lnTo>
                      <a:lnTo>
                        <a:pt x="53" y="647"/>
                      </a:lnTo>
                      <a:lnTo>
                        <a:pt x="48" y="651"/>
                      </a:lnTo>
                      <a:lnTo>
                        <a:pt x="42" y="658"/>
                      </a:lnTo>
                      <a:lnTo>
                        <a:pt x="35" y="665"/>
                      </a:lnTo>
                      <a:lnTo>
                        <a:pt x="28" y="673"/>
                      </a:lnTo>
                      <a:lnTo>
                        <a:pt x="23" y="683"/>
                      </a:lnTo>
                      <a:lnTo>
                        <a:pt x="18" y="694"/>
                      </a:lnTo>
                      <a:lnTo>
                        <a:pt x="15" y="705"/>
                      </a:lnTo>
                      <a:lnTo>
                        <a:pt x="14" y="718"/>
                      </a:lnTo>
                      <a:lnTo>
                        <a:pt x="14" y="736"/>
                      </a:lnTo>
                      <a:lnTo>
                        <a:pt x="13" y="755"/>
                      </a:lnTo>
                      <a:lnTo>
                        <a:pt x="11" y="775"/>
                      </a:lnTo>
                      <a:lnTo>
                        <a:pt x="8" y="796"/>
                      </a:lnTo>
                      <a:lnTo>
                        <a:pt x="6" y="817"/>
                      </a:lnTo>
                      <a:lnTo>
                        <a:pt x="3" y="837"/>
                      </a:lnTo>
                      <a:lnTo>
                        <a:pt x="0" y="856"/>
                      </a:lnTo>
                      <a:lnTo>
                        <a:pt x="0" y="873"/>
                      </a:lnTo>
                      <a:lnTo>
                        <a:pt x="0" y="888"/>
                      </a:lnTo>
                      <a:lnTo>
                        <a:pt x="0" y="900"/>
                      </a:lnTo>
                      <a:lnTo>
                        <a:pt x="3" y="909"/>
                      </a:lnTo>
                      <a:lnTo>
                        <a:pt x="7" y="919"/>
                      </a:lnTo>
                      <a:lnTo>
                        <a:pt x="11" y="928"/>
                      </a:lnTo>
                      <a:lnTo>
                        <a:pt x="16" y="938"/>
                      </a:lnTo>
                      <a:lnTo>
                        <a:pt x="21" y="946"/>
                      </a:lnTo>
                      <a:lnTo>
                        <a:pt x="26" y="954"/>
                      </a:lnTo>
                      <a:lnTo>
                        <a:pt x="30" y="960"/>
                      </a:lnTo>
                      <a:lnTo>
                        <a:pt x="34" y="965"/>
                      </a:lnTo>
                      <a:lnTo>
                        <a:pt x="35" y="968"/>
                      </a:lnTo>
                      <a:lnTo>
                        <a:pt x="37" y="970"/>
                      </a:lnTo>
                      <a:lnTo>
                        <a:pt x="36" y="971"/>
                      </a:lnTo>
                      <a:lnTo>
                        <a:pt x="34" y="974"/>
                      </a:lnTo>
                      <a:lnTo>
                        <a:pt x="32" y="979"/>
                      </a:lnTo>
                      <a:lnTo>
                        <a:pt x="28" y="985"/>
                      </a:lnTo>
                      <a:lnTo>
                        <a:pt x="26" y="992"/>
                      </a:lnTo>
                      <a:lnTo>
                        <a:pt x="22" y="1001"/>
                      </a:lnTo>
                      <a:lnTo>
                        <a:pt x="18" y="1010"/>
                      </a:lnTo>
                      <a:lnTo>
                        <a:pt x="15" y="1019"/>
                      </a:lnTo>
                      <a:lnTo>
                        <a:pt x="11" y="1028"/>
                      </a:lnTo>
                      <a:lnTo>
                        <a:pt x="9" y="1037"/>
                      </a:lnTo>
                      <a:lnTo>
                        <a:pt x="8" y="1048"/>
                      </a:lnTo>
                      <a:lnTo>
                        <a:pt x="8" y="1065"/>
                      </a:lnTo>
                      <a:lnTo>
                        <a:pt x="9" y="1086"/>
                      </a:lnTo>
                      <a:lnTo>
                        <a:pt x="11" y="1109"/>
                      </a:lnTo>
                      <a:lnTo>
                        <a:pt x="14" y="1132"/>
                      </a:lnTo>
                      <a:lnTo>
                        <a:pt x="17" y="1154"/>
                      </a:lnTo>
                      <a:lnTo>
                        <a:pt x="20" y="1175"/>
                      </a:lnTo>
                      <a:lnTo>
                        <a:pt x="23" y="1190"/>
                      </a:lnTo>
                      <a:lnTo>
                        <a:pt x="24" y="1201"/>
                      </a:lnTo>
                      <a:lnTo>
                        <a:pt x="25" y="1206"/>
                      </a:lnTo>
                      <a:lnTo>
                        <a:pt x="26" y="1210"/>
                      </a:lnTo>
                      <a:lnTo>
                        <a:pt x="32" y="1221"/>
                      </a:lnTo>
                      <a:lnTo>
                        <a:pt x="41" y="1238"/>
                      </a:lnTo>
                      <a:lnTo>
                        <a:pt x="54" y="1259"/>
                      </a:lnTo>
                      <a:lnTo>
                        <a:pt x="71" y="1281"/>
                      </a:lnTo>
                      <a:lnTo>
                        <a:pt x="93" y="1303"/>
                      </a:lnTo>
                      <a:lnTo>
                        <a:pt x="119" y="1323"/>
                      </a:lnTo>
                      <a:lnTo>
                        <a:pt x="151" y="1338"/>
                      </a:lnTo>
                      <a:lnTo>
                        <a:pt x="186" y="1349"/>
                      </a:lnTo>
                      <a:lnTo>
                        <a:pt x="226" y="1351"/>
                      </a:lnTo>
                      <a:lnTo>
                        <a:pt x="235" y="1353"/>
                      </a:lnTo>
                      <a:lnTo>
                        <a:pt x="243" y="1351"/>
                      </a:lnTo>
                      <a:lnTo>
                        <a:pt x="251" y="1350"/>
                      </a:lnTo>
                      <a:lnTo>
                        <a:pt x="259" y="1348"/>
                      </a:lnTo>
                      <a:lnTo>
                        <a:pt x="266" y="1346"/>
                      </a:lnTo>
                      <a:lnTo>
                        <a:pt x="273" y="1344"/>
                      </a:lnTo>
                      <a:lnTo>
                        <a:pt x="279" y="1343"/>
                      </a:lnTo>
                      <a:lnTo>
                        <a:pt x="285" y="1342"/>
                      </a:lnTo>
                      <a:lnTo>
                        <a:pt x="291" y="1341"/>
                      </a:lnTo>
                      <a:lnTo>
                        <a:pt x="296" y="1338"/>
                      </a:lnTo>
                      <a:lnTo>
                        <a:pt x="300" y="1337"/>
                      </a:lnTo>
                      <a:lnTo>
                        <a:pt x="313" y="1332"/>
                      </a:lnTo>
                      <a:lnTo>
                        <a:pt x="325" y="1322"/>
                      </a:lnTo>
                      <a:lnTo>
                        <a:pt x="339" y="1310"/>
                      </a:lnTo>
                      <a:lnTo>
                        <a:pt x="350" y="1298"/>
                      </a:lnTo>
                      <a:lnTo>
                        <a:pt x="362" y="1282"/>
                      </a:lnTo>
                      <a:lnTo>
                        <a:pt x="373" y="1267"/>
                      </a:lnTo>
                      <a:lnTo>
                        <a:pt x="382" y="1252"/>
                      </a:lnTo>
                      <a:lnTo>
                        <a:pt x="388" y="1236"/>
                      </a:lnTo>
                      <a:lnTo>
                        <a:pt x="394" y="1223"/>
                      </a:lnTo>
                      <a:lnTo>
                        <a:pt x="396" y="1210"/>
                      </a:lnTo>
                      <a:lnTo>
                        <a:pt x="396" y="1200"/>
                      </a:lnTo>
                      <a:lnTo>
                        <a:pt x="395" y="1190"/>
                      </a:lnTo>
                      <a:lnTo>
                        <a:pt x="394" y="1179"/>
                      </a:lnTo>
                      <a:lnTo>
                        <a:pt x="391" y="1169"/>
                      </a:lnTo>
                      <a:lnTo>
                        <a:pt x="388" y="1160"/>
                      </a:lnTo>
                      <a:lnTo>
                        <a:pt x="386" y="1152"/>
                      </a:lnTo>
                      <a:lnTo>
                        <a:pt x="383" y="1145"/>
                      </a:lnTo>
                      <a:lnTo>
                        <a:pt x="381" y="1140"/>
                      </a:lnTo>
                      <a:lnTo>
                        <a:pt x="379" y="1136"/>
                      </a:lnTo>
                      <a:lnTo>
                        <a:pt x="381" y="1136"/>
                      </a:lnTo>
                      <a:lnTo>
                        <a:pt x="387" y="1133"/>
                      </a:lnTo>
                      <a:lnTo>
                        <a:pt x="397" y="1130"/>
                      </a:lnTo>
                      <a:lnTo>
                        <a:pt x="409" y="1125"/>
                      </a:lnTo>
                      <a:lnTo>
                        <a:pt x="422" y="1118"/>
                      </a:lnTo>
                      <a:lnTo>
                        <a:pt x="435" y="1110"/>
                      </a:lnTo>
                      <a:lnTo>
                        <a:pt x="448" y="1100"/>
                      </a:lnTo>
                      <a:lnTo>
                        <a:pt x="457" y="1088"/>
                      </a:lnTo>
                      <a:lnTo>
                        <a:pt x="464" y="1074"/>
                      </a:lnTo>
                      <a:lnTo>
                        <a:pt x="467" y="1059"/>
                      </a:lnTo>
                      <a:lnTo>
                        <a:pt x="464" y="1037"/>
                      </a:lnTo>
                      <a:lnTo>
                        <a:pt x="457" y="1016"/>
                      </a:lnTo>
                      <a:lnTo>
                        <a:pt x="447" y="998"/>
                      </a:lnTo>
                      <a:lnTo>
                        <a:pt x="433" y="982"/>
                      </a:lnTo>
                      <a:lnTo>
                        <a:pt x="421" y="968"/>
                      </a:lnTo>
                      <a:lnTo>
                        <a:pt x="407" y="956"/>
                      </a:lnTo>
                      <a:lnTo>
                        <a:pt x="395" y="945"/>
                      </a:lnTo>
                      <a:lnTo>
                        <a:pt x="386" y="935"/>
                      </a:lnTo>
                      <a:lnTo>
                        <a:pt x="380" y="926"/>
                      </a:lnTo>
                      <a:lnTo>
                        <a:pt x="380" y="919"/>
                      </a:lnTo>
                      <a:lnTo>
                        <a:pt x="383" y="920"/>
                      </a:lnTo>
                      <a:lnTo>
                        <a:pt x="379" y="917"/>
                      </a:lnTo>
                      <a:lnTo>
                        <a:pt x="377" y="916"/>
                      </a:lnTo>
                      <a:lnTo>
                        <a:pt x="373" y="914"/>
                      </a:lnTo>
                      <a:lnTo>
                        <a:pt x="368" y="912"/>
                      </a:lnTo>
                      <a:lnTo>
                        <a:pt x="365" y="911"/>
                      </a:lnTo>
                      <a:lnTo>
                        <a:pt x="361" y="911"/>
                      </a:lnTo>
                      <a:lnTo>
                        <a:pt x="358" y="911"/>
                      </a:lnTo>
                      <a:lnTo>
                        <a:pt x="354" y="912"/>
                      </a:lnTo>
                      <a:lnTo>
                        <a:pt x="350" y="914"/>
                      </a:lnTo>
                      <a:lnTo>
                        <a:pt x="348" y="917"/>
                      </a:lnTo>
                      <a:lnTo>
                        <a:pt x="346" y="918"/>
                      </a:lnTo>
                      <a:lnTo>
                        <a:pt x="345" y="919"/>
                      </a:lnTo>
                      <a:lnTo>
                        <a:pt x="343" y="920"/>
                      </a:lnTo>
                      <a:lnTo>
                        <a:pt x="342" y="921"/>
                      </a:lnTo>
                      <a:lnTo>
                        <a:pt x="342" y="923"/>
                      </a:lnTo>
                      <a:lnTo>
                        <a:pt x="341" y="925"/>
                      </a:lnTo>
                      <a:lnTo>
                        <a:pt x="341" y="926"/>
                      </a:lnTo>
                      <a:lnTo>
                        <a:pt x="341" y="928"/>
                      </a:lnTo>
                      <a:lnTo>
                        <a:pt x="341" y="929"/>
                      </a:lnTo>
                      <a:lnTo>
                        <a:pt x="342" y="930"/>
                      </a:lnTo>
                      <a:lnTo>
                        <a:pt x="348" y="942"/>
                      </a:lnTo>
                      <a:lnTo>
                        <a:pt x="357" y="954"/>
                      </a:lnTo>
                      <a:lnTo>
                        <a:pt x="365" y="964"/>
                      </a:lnTo>
                      <a:lnTo>
                        <a:pt x="374" y="974"/>
                      </a:lnTo>
                      <a:lnTo>
                        <a:pt x="383" y="983"/>
                      </a:lnTo>
                      <a:lnTo>
                        <a:pt x="391" y="993"/>
                      </a:lnTo>
                      <a:lnTo>
                        <a:pt x="397" y="1005"/>
                      </a:lnTo>
                      <a:lnTo>
                        <a:pt x="402" y="1016"/>
                      </a:lnTo>
                      <a:lnTo>
                        <a:pt x="404" y="1028"/>
                      </a:lnTo>
                      <a:lnTo>
                        <a:pt x="404" y="1042"/>
                      </a:lnTo>
                      <a:lnTo>
                        <a:pt x="402" y="1053"/>
                      </a:lnTo>
                      <a:lnTo>
                        <a:pt x="397" y="1062"/>
                      </a:lnTo>
                      <a:lnTo>
                        <a:pt x="394" y="1071"/>
                      </a:lnTo>
                      <a:lnTo>
                        <a:pt x="387" y="1079"/>
                      </a:lnTo>
                      <a:lnTo>
                        <a:pt x="381" y="1085"/>
                      </a:lnTo>
                      <a:lnTo>
                        <a:pt x="374" y="1092"/>
                      </a:lnTo>
                      <a:lnTo>
                        <a:pt x="365" y="1098"/>
                      </a:lnTo>
                      <a:lnTo>
                        <a:pt x="356" y="1102"/>
                      </a:lnTo>
                      <a:lnTo>
                        <a:pt x="346" y="1107"/>
                      </a:lnTo>
                      <a:lnTo>
                        <a:pt x="335" y="1109"/>
                      </a:lnTo>
                      <a:lnTo>
                        <a:pt x="332" y="1110"/>
                      </a:lnTo>
                      <a:lnTo>
                        <a:pt x="330" y="1112"/>
                      </a:lnTo>
                      <a:lnTo>
                        <a:pt x="328" y="1115"/>
                      </a:lnTo>
                      <a:lnTo>
                        <a:pt x="325" y="1118"/>
                      </a:lnTo>
                      <a:lnTo>
                        <a:pt x="324" y="1121"/>
                      </a:lnTo>
                      <a:lnTo>
                        <a:pt x="323" y="1125"/>
                      </a:lnTo>
                      <a:lnTo>
                        <a:pt x="323" y="1127"/>
                      </a:lnTo>
                      <a:lnTo>
                        <a:pt x="323" y="1131"/>
                      </a:lnTo>
                      <a:lnTo>
                        <a:pt x="323" y="1134"/>
                      </a:lnTo>
                      <a:lnTo>
                        <a:pt x="325" y="1136"/>
                      </a:lnTo>
                      <a:lnTo>
                        <a:pt x="331" y="1146"/>
                      </a:lnTo>
                      <a:lnTo>
                        <a:pt x="336" y="1155"/>
                      </a:lnTo>
                      <a:lnTo>
                        <a:pt x="341" y="1164"/>
                      </a:lnTo>
                      <a:lnTo>
                        <a:pt x="345" y="1174"/>
                      </a:lnTo>
                      <a:lnTo>
                        <a:pt x="349" y="1183"/>
                      </a:lnTo>
                      <a:lnTo>
                        <a:pt x="351" y="1193"/>
                      </a:lnTo>
                      <a:lnTo>
                        <a:pt x="352" y="1202"/>
                      </a:lnTo>
                      <a:lnTo>
                        <a:pt x="352" y="1212"/>
                      </a:lnTo>
                      <a:lnTo>
                        <a:pt x="350" y="1221"/>
                      </a:lnTo>
                      <a:lnTo>
                        <a:pt x="347" y="1232"/>
                      </a:lnTo>
                      <a:lnTo>
                        <a:pt x="342" y="1239"/>
                      </a:lnTo>
                      <a:lnTo>
                        <a:pt x="339" y="1247"/>
                      </a:lnTo>
                      <a:lnTo>
                        <a:pt x="333" y="1253"/>
                      </a:lnTo>
                      <a:lnTo>
                        <a:pt x="328" y="1260"/>
                      </a:lnTo>
                      <a:lnTo>
                        <a:pt x="323" y="1264"/>
                      </a:lnTo>
                      <a:lnTo>
                        <a:pt x="316" y="1267"/>
                      </a:lnTo>
                      <a:lnTo>
                        <a:pt x="310" y="1270"/>
                      </a:lnTo>
                      <a:lnTo>
                        <a:pt x="302" y="1269"/>
                      </a:lnTo>
                      <a:lnTo>
                        <a:pt x="295" y="1267"/>
                      </a:lnTo>
                      <a:lnTo>
                        <a:pt x="286" y="1262"/>
                      </a:lnTo>
                      <a:lnTo>
                        <a:pt x="282" y="1259"/>
                      </a:lnTo>
                      <a:lnTo>
                        <a:pt x="278" y="1253"/>
                      </a:lnTo>
                      <a:lnTo>
                        <a:pt x="274" y="1249"/>
                      </a:lnTo>
                      <a:lnTo>
                        <a:pt x="271" y="1244"/>
                      </a:lnTo>
                      <a:lnTo>
                        <a:pt x="269" y="1238"/>
                      </a:lnTo>
                      <a:lnTo>
                        <a:pt x="267" y="1233"/>
                      </a:lnTo>
                      <a:lnTo>
                        <a:pt x="265" y="1227"/>
                      </a:lnTo>
                      <a:lnTo>
                        <a:pt x="265" y="1222"/>
                      </a:lnTo>
                      <a:lnTo>
                        <a:pt x="264" y="1217"/>
                      </a:lnTo>
                      <a:lnTo>
                        <a:pt x="264" y="1212"/>
                      </a:lnTo>
                      <a:lnTo>
                        <a:pt x="265" y="1208"/>
                      </a:lnTo>
                      <a:lnTo>
                        <a:pt x="264" y="1202"/>
                      </a:lnTo>
                      <a:lnTo>
                        <a:pt x="264" y="1199"/>
                      </a:lnTo>
                      <a:lnTo>
                        <a:pt x="262" y="1194"/>
                      </a:lnTo>
                      <a:lnTo>
                        <a:pt x="262" y="1190"/>
                      </a:lnTo>
                      <a:lnTo>
                        <a:pt x="260" y="1187"/>
                      </a:lnTo>
                      <a:lnTo>
                        <a:pt x="258" y="1183"/>
                      </a:lnTo>
                      <a:lnTo>
                        <a:pt x="254" y="1181"/>
                      </a:lnTo>
                      <a:lnTo>
                        <a:pt x="251" y="1179"/>
                      </a:lnTo>
                      <a:lnTo>
                        <a:pt x="247" y="1176"/>
                      </a:lnTo>
                      <a:lnTo>
                        <a:pt x="245" y="1176"/>
                      </a:lnTo>
                      <a:lnTo>
                        <a:pt x="242" y="1176"/>
                      </a:lnTo>
                      <a:lnTo>
                        <a:pt x="240" y="1175"/>
                      </a:lnTo>
                      <a:lnTo>
                        <a:pt x="236" y="1176"/>
                      </a:lnTo>
                      <a:lnTo>
                        <a:pt x="233" y="1176"/>
                      </a:lnTo>
                      <a:lnTo>
                        <a:pt x="230" y="1176"/>
                      </a:lnTo>
                      <a:lnTo>
                        <a:pt x="225" y="1176"/>
                      </a:lnTo>
                      <a:lnTo>
                        <a:pt x="223" y="1176"/>
                      </a:lnTo>
                      <a:lnTo>
                        <a:pt x="219" y="1177"/>
                      </a:lnTo>
                      <a:lnTo>
                        <a:pt x="215" y="1177"/>
                      </a:lnTo>
                      <a:lnTo>
                        <a:pt x="207" y="1177"/>
                      </a:lnTo>
                      <a:lnTo>
                        <a:pt x="199" y="1179"/>
                      </a:lnTo>
                      <a:lnTo>
                        <a:pt x="192" y="1180"/>
                      </a:lnTo>
                      <a:lnTo>
                        <a:pt x="186" y="1181"/>
                      </a:lnTo>
                      <a:lnTo>
                        <a:pt x="181" y="1184"/>
                      </a:lnTo>
                      <a:lnTo>
                        <a:pt x="177" y="1189"/>
                      </a:lnTo>
                      <a:lnTo>
                        <a:pt x="174" y="1193"/>
                      </a:lnTo>
                      <a:lnTo>
                        <a:pt x="171" y="1199"/>
                      </a:lnTo>
                      <a:lnTo>
                        <a:pt x="170" y="1204"/>
                      </a:lnTo>
                      <a:lnTo>
                        <a:pt x="171" y="1211"/>
                      </a:lnTo>
                      <a:lnTo>
                        <a:pt x="172" y="1218"/>
                      </a:lnTo>
                      <a:lnTo>
                        <a:pt x="175" y="1226"/>
                      </a:lnTo>
                      <a:lnTo>
                        <a:pt x="179" y="1231"/>
                      </a:lnTo>
                      <a:lnTo>
                        <a:pt x="182" y="1236"/>
                      </a:lnTo>
                      <a:lnTo>
                        <a:pt x="186" y="1242"/>
                      </a:lnTo>
                      <a:lnTo>
                        <a:pt x="191" y="1246"/>
                      </a:lnTo>
                      <a:lnTo>
                        <a:pt x="195" y="1250"/>
                      </a:lnTo>
                      <a:lnTo>
                        <a:pt x="199" y="1254"/>
                      </a:lnTo>
                      <a:lnTo>
                        <a:pt x="203" y="1259"/>
                      </a:lnTo>
                      <a:lnTo>
                        <a:pt x="207" y="1262"/>
                      </a:lnTo>
                      <a:lnTo>
                        <a:pt x="211" y="1270"/>
                      </a:lnTo>
                      <a:lnTo>
                        <a:pt x="214" y="1275"/>
                      </a:lnTo>
                      <a:lnTo>
                        <a:pt x="213" y="1280"/>
                      </a:lnTo>
                      <a:lnTo>
                        <a:pt x="211" y="1283"/>
                      </a:lnTo>
                      <a:lnTo>
                        <a:pt x="207" y="1286"/>
                      </a:lnTo>
                      <a:lnTo>
                        <a:pt x="203" y="1289"/>
                      </a:lnTo>
                      <a:lnTo>
                        <a:pt x="199" y="1289"/>
                      </a:lnTo>
                      <a:lnTo>
                        <a:pt x="196" y="1290"/>
                      </a:lnTo>
                      <a:lnTo>
                        <a:pt x="193" y="1291"/>
                      </a:lnTo>
                      <a:lnTo>
                        <a:pt x="192" y="1291"/>
                      </a:lnTo>
                      <a:lnTo>
                        <a:pt x="170" y="1291"/>
                      </a:lnTo>
                      <a:lnTo>
                        <a:pt x="151" y="1286"/>
                      </a:lnTo>
                      <a:lnTo>
                        <a:pt x="134" y="1276"/>
                      </a:lnTo>
                      <a:lnTo>
                        <a:pt x="119" y="1263"/>
                      </a:lnTo>
                      <a:lnTo>
                        <a:pt x="107" y="1249"/>
                      </a:lnTo>
                      <a:lnTo>
                        <a:pt x="97" y="1235"/>
                      </a:lnTo>
                      <a:lnTo>
                        <a:pt x="89" y="1221"/>
                      </a:lnTo>
                      <a:lnTo>
                        <a:pt x="83" y="1209"/>
                      </a:lnTo>
                      <a:lnTo>
                        <a:pt x="80" y="1201"/>
                      </a:lnTo>
                      <a:lnTo>
                        <a:pt x="80" y="1199"/>
                      </a:lnTo>
                      <a:lnTo>
                        <a:pt x="79" y="1196"/>
                      </a:lnTo>
                      <a:lnTo>
                        <a:pt x="77" y="1186"/>
                      </a:lnTo>
                      <a:lnTo>
                        <a:pt x="74" y="1172"/>
                      </a:lnTo>
                      <a:lnTo>
                        <a:pt x="71" y="1154"/>
                      </a:lnTo>
                      <a:lnTo>
                        <a:pt x="66" y="1134"/>
                      </a:lnTo>
                      <a:lnTo>
                        <a:pt x="62" y="1113"/>
                      </a:lnTo>
                      <a:lnTo>
                        <a:pt x="60" y="1092"/>
                      </a:lnTo>
                      <a:lnTo>
                        <a:pt x="58" y="1073"/>
                      </a:lnTo>
                      <a:lnTo>
                        <a:pt x="57" y="1058"/>
                      </a:lnTo>
                      <a:lnTo>
                        <a:pt x="59" y="1046"/>
                      </a:lnTo>
                      <a:lnTo>
                        <a:pt x="60" y="1044"/>
                      </a:lnTo>
                      <a:lnTo>
                        <a:pt x="62" y="1039"/>
                      </a:lnTo>
                      <a:lnTo>
                        <a:pt x="63" y="1033"/>
                      </a:lnTo>
                      <a:lnTo>
                        <a:pt x="66" y="1027"/>
                      </a:lnTo>
                      <a:lnTo>
                        <a:pt x="69" y="1019"/>
                      </a:lnTo>
                      <a:lnTo>
                        <a:pt x="73" y="1013"/>
                      </a:lnTo>
                      <a:lnTo>
                        <a:pt x="77" y="1007"/>
                      </a:lnTo>
                      <a:lnTo>
                        <a:pt x="82" y="1001"/>
                      </a:lnTo>
                      <a:lnTo>
                        <a:pt x="88" y="995"/>
                      </a:lnTo>
                      <a:lnTo>
                        <a:pt x="93" y="991"/>
                      </a:lnTo>
                      <a:lnTo>
                        <a:pt x="102" y="987"/>
                      </a:lnTo>
                      <a:lnTo>
                        <a:pt x="109" y="985"/>
                      </a:lnTo>
                      <a:lnTo>
                        <a:pt x="116" y="984"/>
                      </a:lnTo>
                      <a:lnTo>
                        <a:pt x="124" y="984"/>
                      </a:lnTo>
                      <a:lnTo>
                        <a:pt x="130" y="985"/>
                      </a:lnTo>
                      <a:lnTo>
                        <a:pt x="135" y="986"/>
                      </a:lnTo>
                      <a:lnTo>
                        <a:pt x="141" y="986"/>
                      </a:lnTo>
                      <a:lnTo>
                        <a:pt x="145" y="985"/>
                      </a:lnTo>
                      <a:lnTo>
                        <a:pt x="151" y="983"/>
                      </a:lnTo>
                      <a:lnTo>
                        <a:pt x="154" y="979"/>
                      </a:lnTo>
                      <a:lnTo>
                        <a:pt x="156" y="975"/>
                      </a:lnTo>
                      <a:lnTo>
                        <a:pt x="157" y="972"/>
                      </a:lnTo>
                      <a:lnTo>
                        <a:pt x="157" y="968"/>
                      </a:lnTo>
                      <a:lnTo>
                        <a:pt x="157" y="965"/>
                      </a:lnTo>
                      <a:lnTo>
                        <a:pt x="156" y="961"/>
                      </a:lnTo>
                      <a:lnTo>
                        <a:pt x="155" y="957"/>
                      </a:lnTo>
                      <a:lnTo>
                        <a:pt x="154" y="954"/>
                      </a:lnTo>
                      <a:lnTo>
                        <a:pt x="153" y="951"/>
                      </a:lnTo>
                      <a:lnTo>
                        <a:pt x="153" y="947"/>
                      </a:lnTo>
                      <a:lnTo>
                        <a:pt x="153" y="944"/>
                      </a:lnTo>
                      <a:lnTo>
                        <a:pt x="154" y="933"/>
                      </a:lnTo>
                      <a:lnTo>
                        <a:pt x="154" y="924"/>
                      </a:lnTo>
                      <a:lnTo>
                        <a:pt x="153" y="917"/>
                      </a:lnTo>
                      <a:lnTo>
                        <a:pt x="151" y="912"/>
                      </a:lnTo>
                      <a:lnTo>
                        <a:pt x="148" y="909"/>
                      </a:lnTo>
                      <a:lnTo>
                        <a:pt x="145" y="907"/>
                      </a:lnTo>
                      <a:lnTo>
                        <a:pt x="143" y="905"/>
                      </a:lnTo>
                      <a:lnTo>
                        <a:pt x="142" y="905"/>
                      </a:lnTo>
                      <a:lnTo>
                        <a:pt x="140" y="905"/>
                      </a:lnTo>
                      <a:lnTo>
                        <a:pt x="136" y="906"/>
                      </a:lnTo>
                      <a:lnTo>
                        <a:pt x="131" y="909"/>
                      </a:lnTo>
                      <a:lnTo>
                        <a:pt x="121" y="913"/>
                      </a:lnTo>
                      <a:lnTo>
                        <a:pt x="108" y="918"/>
                      </a:lnTo>
                      <a:lnTo>
                        <a:pt x="97" y="922"/>
                      </a:lnTo>
                      <a:lnTo>
                        <a:pt x="82" y="926"/>
                      </a:lnTo>
                      <a:lnTo>
                        <a:pt x="71" y="928"/>
                      </a:lnTo>
                      <a:lnTo>
                        <a:pt x="60" y="928"/>
                      </a:lnTo>
                      <a:lnTo>
                        <a:pt x="53" y="924"/>
                      </a:lnTo>
                      <a:lnTo>
                        <a:pt x="48" y="917"/>
                      </a:lnTo>
                      <a:lnTo>
                        <a:pt x="48" y="905"/>
                      </a:lnTo>
                      <a:lnTo>
                        <a:pt x="49" y="891"/>
                      </a:lnTo>
                      <a:lnTo>
                        <a:pt x="52" y="875"/>
                      </a:lnTo>
                      <a:lnTo>
                        <a:pt x="55" y="857"/>
                      </a:lnTo>
                      <a:lnTo>
                        <a:pt x="60" y="838"/>
                      </a:lnTo>
                      <a:lnTo>
                        <a:pt x="65" y="818"/>
                      </a:lnTo>
                      <a:lnTo>
                        <a:pt x="69" y="797"/>
                      </a:lnTo>
                      <a:lnTo>
                        <a:pt x="72" y="774"/>
                      </a:lnTo>
                      <a:lnTo>
                        <a:pt x="74" y="751"/>
                      </a:lnTo>
                      <a:lnTo>
                        <a:pt x="74" y="729"/>
                      </a:lnTo>
                      <a:lnTo>
                        <a:pt x="74" y="728"/>
                      </a:lnTo>
                      <a:lnTo>
                        <a:pt x="75" y="726"/>
                      </a:lnTo>
                      <a:lnTo>
                        <a:pt x="77" y="722"/>
                      </a:lnTo>
                      <a:lnTo>
                        <a:pt x="78" y="720"/>
                      </a:lnTo>
                      <a:lnTo>
                        <a:pt x="80" y="714"/>
                      </a:lnTo>
                      <a:lnTo>
                        <a:pt x="82" y="711"/>
                      </a:lnTo>
                      <a:lnTo>
                        <a:pt x="84" y="706"/>
                      </a:lnTo>
                      <a:lnTo>
                        <a:pt x="86" y="703"/>
                      </a:lnTo>
                      <a:lnTo>
                        <a:pt x="89" y="699"/>
                      </a:lnTo>
                      <a:lnTo>
                        <a:pt x="91" y="696"/>
                      </a:lnTo>
                      <a:lnTo>
                        <a:pt x="94" y="694"/>
                      </a:lnTo>
                      <a:lnTo>
                        <a:pt x="97" y="692"/>
                      </a:lnTo>
                      <a:lnTo>
                        <a:pt x="99" y="691"/>
                      </a:lnTo>
                      <a:lnTo>
                        <a:pt x="102" y="689"/>
                      </a:lnTo>
                      <a:lnTo>
                        <a:pt x="107" y="688"/>
                      </a:lnTo>
                      <a:lnTo>
                        <a:pt x="111" y="687"/>
                      </a:lnTo>
                      <a:lnTo>
                        <a:pt x="115" y="687"/>
                      </a:lnTo>
                      <a:lnTo>
                        <a:pt x="119" y="687"/>
                      </a:lnTo>
                      <a:lnTo>
                        <a:pt x="125" y="688"/>
                      </a:lnTo>
                      <a:lnTo>
                        <a:pt x="131" y="689"/>
                      </a:lnTo>
                      <a:lnTo>
                        <a:pt x="134" y="690"/>
                      </a:lnTo>
                      <a:lnTo>
                        <a:pt x="138" y="692"/>
                      </a:lnTo>
                      <a:lnTo>
                        <a:pt x="141" y="694"/>
                      </a:lnTo>
                      <a:lnTo>
                        <a:pt x="144" y="695"/>
                      </a:lnTo>
                      <a:lnTo>
                        <a:pt x="147" y="697"/>
                      </a:lnTo>
                      <a:lnTo>
                        <a:pt x="151" y="700"/>
                      </a:lnTo>
                      <a:lnTo>
                        <a:pt x="153" y="702"/>
                      </a:lnTo>
                      <a:lnTo>
                        <a:pt x="157" y="703"/>
                      </a:lnTo>
                      <a:lnTo>
                        <a:pt x="160" y="705"/>
                      </a:lnTo>
                      <a:lnTo>
                        <a:pt x="162" y="707"/>
                      </a:lnTo>
                      <a:lnTo>
                        <a:pt x="168" y="709"/>
                      </a:lnTo>
                      <a:lnTo>
                        <a:pt x="173" y="712"/>
                      </a:lnTo>
                      <a:lnTo>
                        <a:pt x="178" y="712"/>
                      </a:lnTo>
                      <a:lnTo>
                        <a:pt x="182" y="714"/>
                      </a:lnTo>
                      <a:lnTo>
                        <a:pt x="186" y="715"/>
                      </a:lnTo>
                      <a:lnTo>
                        <a:pt x="189" y="716"/>
                      </a:lnTo>
                      <a:lnTo>
                        <a:pt x="193" y="717"/>
                      </a:lnTo>
                      <a:lnTo>
                        <a:pt x="195" y="717"/>
                      </a:lnTo>
                      <a:lnTo>
                        <a:pt x="197" y="717"/>
                      </a:lnTo>
                      <a:lnTo>
                        <a:pt x="206" y="722"/>
                      </a:lnTo>
                      <a:lnTo>
                        <a:pt x="211" y="736"/>
                      </a:lnTo>
                      <a:lnTo>
                        <a:pt x="213" y="754"/>
                      </a:lnTo>
                      <a:lnTo>
                        <a:pt x="211" y="774"/>
                      </a:lnTo>
                      <a:lnTo>
                        <a:pt x="210" y="797"/>
                      </a:lnTo>
                      <a:lnTo>
                        <a:pt x="210" y="820"/>
                      </a:lnTo>
                      <a:lnTo>
                        <a:pt x="212" y="839"/>
                      </a:lnTo>
                      <a:lnTo>
                        <a:pt x="218" y="854"/>
                      </a:lnTo>
                      <a:lnTo>
                        <a:pt x="231" y="864"/>
                      </a:lnTo>
                      <a:lnTo>
                        <a:pt x="249" y="865"/>
                      </a:lnTo>
                      <a:lnTo>
                        <a:pt x="256" y="864"/>
                      </a:lnTo>
                      <a:lnTo>
                        <a:pt x="262" y="859"/>
                      </a:lnTo>
                      <a:lnTo>
                        <a:pt x="268" y="854"/>
                      </a:lnTo>
                      <a:lnTo>
                        <a:pt x="272" y="846"/>
                      </a:lnTo>
                      <a:lnTo>
                        <a:pt x="277" y="838"/>
                      </a:lnTo>
                      <a:lnTo>
                        <a:pt x="279" y="829"/>
                      </a:lnTo>
                      <a:lnTo>
                        <a:pt x="282" y="820"/>
                      </a:lnTo>
                      <a:lnTo>
                        <a:pt x="285" y="811"/>
                      </a:lnTo>
                      <a:lnTo>
                        <a:pt x="286" y="803"/>
                      </a:lnTo>
                      <a:lnTo>
                        <a:pt x="287" y="796"/>
                      </a:lnTo>
                      <a:lnTo>
                        <a:pt x="287" y="786"/>
                      </a:lnTo>
                      <a:lnTo>
                        <a:pt x="289" y="777"/>
                      </a:lnTo>
                      <a:lnTo>
                        <a:pt x="293" y="768"/>
                      </a:lnTo>
                      <a:lnTo>
                        <a:pt x="296" y="760"/>
                      </a:lnTo>
                      <a:lnTo>
                        <a:pt x="302" y="751"/>
                      </a:lnTo>
                      <a:lnTo>
                        <a:pt x="307" y="743"/>
                      </a:lnTo>
                      <a:lnTo>
                        <a:pt x="314" y="736"/>
                      </a:lnTo>
                      <a:lnTo>
                        <a:pt x="319" y="729"/>
                      </a:lnTo>
                      <a:lnTo>
                        <a:pt x="324" y="720"/>
                      </a:lnTo>
                      <a:lnTo>
                        <a:pt x="329" y="712"/>
                      </a:lnTo>
                      <a:lnTo>
                        <a:pt x="332" y="705"/>
                      </a:lnTo>
                      <a:lnTo>
                        <a:pt x="333" y="700"/>
                      </a:lnTo>
                      <a:lnTo>
                        <a:pt x="333" y="694"/>
                      </a:lnTo>
                      <a:lnTo>
                        <a:pt x="333" y="689"/>
                      </a:lnTo>
                      <a:lnTo>
                        <a:pt x="333" y="684"/>
                      </a:lnTo>
                      <a:lnTo>
                        <a:pt x="332" y="678"/>
                      </a:lnTo>
                      <a:lnTo>
                        <a:pt x="332" y="673"/>
                      </a:lnTo>
                      <a:lnTo>
                        <a:pt x="331" y="667"/>
                      </a:lnTo>
                      <a:lnTo>
                        <a:pt x="331" y="660"/>
                      </a:lnTo>
                      <a:lnTo>
                        <a:pt x="330" y="654"/>
                      </a:lnTo>
                      <a:lnTo>
                        <a:pt x="331" y="651"/>
                      </a:lnTo>
                      <a:lnTo>
                        <a:pt x="331" y="649"/>
                      </a:lnTo>
                      <a:lnTo>
                        <a:pt x="331" y="645"/>
                      </a:lnTo>
                      <a:lnTo>
                        <a:pt x="332" y="641"/>
                      </a:lnTo>
                      <a:lnTo>
                        <a:pt x="332" y="637"/>
                      </a:lnTo>
                      <a:lnTo>
                        <a:pt x="333" y="634"/>
                      </a:lnTo>
                      <a:lnTo>
                        <a:pt x="334" y="631"/>
                      </a:lnTo>
                      <a:lnTo>
                        <a:pt x="336" y="628"/>
                      </a:lnTo>
                      <a:lnTo>
                        <a:pt x="337" y="625"/>
                      </a:lnTo>
                      <a:lnTo>
                        <a:pt x="339" y="622"/>
                      </a:lnTo>
                      <a:lnTo>
                        <a:pt x="347" y="613"/>
                      </a:lnTo>
                      <a:lnTo>
                        <a:pt x="353" y="604"/>
                      </a:lnTo>
                      <a:lnTo>
                        <a:pt x="358" y="594"/>
                      </a:lnTo>
                      <a:lnTo>
                        <a:pt x="362" y="583"/>
                      </a:lnTo>
                      <a:lnTo>
                        <a:pt x="365" y="572"/>
                      </a:lnTo>
                      <a:lnTo>
                        <a:pt x="368" y="561"/>
                      </a:lnTo>
                      <a:lnTo>
                        <a:pt x="369" y="550"/>
                      </a:lnTo>
                      <a:lnTo>
                        <a:pt x="370" y="539"/>
                      </a:lnTo>
                      <a:lnTo>
                        <a:pt x="369" y="527"/>
                      </a:lnTo>
                      <a:lnTo>
                        <a:pt x="368" y="515"/>
                      </a:lnTo>
                      <a:lnTo>
                        <a:pt x="368" y="511"/>
                      </a:lnTo>
                      <a:lnTo>
                        <a:pt x="368" y="507"/>
                      </a:lnTo>
                      <a:lnTo>
                        <a:pt x="369" y="504"/>
                      </a:lnTo>
                      <a:lnTo>
                        <a:pt x="370" y="499"/>
                      </a:lnTo>
                      <a:lnTo>
                        <a:pt x="373" y="495"/>
                      </a:lnTo>
                      <a:lnTo>
                        <a:pt x="375" y="489"/>
                      </a:lnTo>
                      <a:lnTo>
                        <a:pt x="377" y="485"/>
                      </a:lnTo>
                      <a:lnTo>
                        <a:pt x="379" y="478"/>
                      </a:lnTo>
                      <a:lnTo>
                        <a:pt x="381" y="471"/>
                      </a:lnTo>
                      <a:lnTo>
                        <a:pt x="383" y="463"/>
                      </a:lnTo>
                      <a:lnTo>
                        <a:pt x="377" y="437"/>
                      </a:lnTo>
                      <a:lnTo>
                        <a:pt x="373" y="432"/>
                      </a:lnTo>
                      <a:lnTo>
                        <a:pt x="367" y="432"/>
                      </a:lnTo>
                      <a:lnTo>
                        <a:pt x="361" y="431"/>
                      </a:lnTo>
                      <a:lnTo>
                        <a:pt x="356" y="432"/>
                      </a:lnTo>
                      <a:lnTo>
                        <a:pt x="350" y="435"/>
                      </a:lnTo>
                      <a:lnTo>
                        <a:pt x="344" y="438"/>
                      </a:lnTo>
                      <a:lnTo>
                        <a:pt x="339" y="442"/>
                      </a:lnTo>
                      <a:lnTo>
                        <a:pt x="333" y="446"/>
                      </a:lnTo>
                      <a:lnTo>
                        <a:pt x="329" y="451"/>
                      </a:lnTo>
                      <a:lnTo>
                        <a:pt x="325" y="456"/>
                      </a:lnTo>
                      <a:lnTo>
                        <a:pt x="322" y="460"/>
                      </a:lnTo>
                      <a:lnTo>
                        <a:pt x="320" y="465"/>
                      </a:lnTo>
                      <a:lnTo>
                        <a:pt x="317" y="470"/>
                      </a:lnTo>
                      <a:lnTo>
                        <a:pt x="316" y="477"/>
                      </a:lnTo>
                      <a:lnTo>
                        <a:pt x="314" y="483"/>
                      </a:lnTo>
                      <a:lnTo>
                        <a:pt x="312" y="489"/>
                      </a:lnTo>
                      <a:lnTo>
                        <a:pt x="311" y="495"/>
                      </a:lnTo>
                      <a:lnTo>
                        <a:pt x="308" y="500"/>
                      </a:lnTo>
                      <a:lnTo>
                        <a:pt x="307" y="505"/>
                      </a:lnTo>
                      <a:lnTo>
                        <a:pt x="305" y="509"/>
                      </a:lnTo>
                      <a:lnTo>
                        <a:pt x="299" y="517"/>
                      </a:lnTo>
                      <a:lnTo>
                        <a:pt x="295" y="523"/>
                      </a:lnTo>
                      <a:lnTo>
                        <a:pt x="291" y="529"/>
                      </a:lnTo>
                      <a:lnTo>
                        <a:pt x="287" y="534"/>
                      </a:lnTo>
                      <a:lnTo>
                        <a:pt x="285" y="541"/>
                      </a:lnTo>
                      <a:lnTo>
                        <a:pt x="283" y="546"/>
                      </a:lnTo>
                      <a:lnTo>
                        <a:pt x="282" y="553"/>
                      </a:lnTo>
                      <a:lnTo>
                        <a:pt x="280" y="562"/>
                      </a:lnTo>
                      <a:lnTo>
                        <a:pt x="278" y="574"/>
                      </a:lnTo>
                      <a:lnTo>
                        <a:pt x="277" y="588"/>
                      </a:lnTo>
                      <a:lnTo>
                        <a:pt x="277" y="589"/>
                      </a:lnTo>
                      <a:lnTo>
                        <a:pt x="276" y="592"/>
                      </a:lnTo>
                      <a:lnTo>
                        <a:pt x="274" y="595"/>
                      </a:lnTo>
                      <a:lnTo>
                        <a:pt x="273" y="597"/>
                      </a:lnTo>
                      <a:lnTo>
                        <a:pt x="270" y="600"/>
                      </a:lnTo>
                      <a:lnTo>
                        <a:pt x="269" y="603"/>
                      </a:lnTo>
                      <a:lnTo>
                        <a:pt x="266" y="604"/>
                      </a:lnTo>
                      <a:lnTo>
                        <a:pt x="264" y="606"/>
                      </a:lnTo>
                      <a:lnTo>
                        <a:pt x="262" y="609"/>
                      </a:lnTo>
                      <a:lnTo>
                        <a:pt x="260" y="610"/>
                      </a:lnTo>
                      <a:lnTo>
                        <a:pt x="253" y="612"/>
                      </a:lnTo>
                      <a:lnTo>
                        <a:pt x="248" y="614"/>
                      </a:lnTo>
                      <a:lnTo>
                        <a:pt x="242" y="614"/>
                      </a:lnTo>
                      <a:lnTo>
                        <a:pt x="239" y="615"/>
                      </a:lnTo>
                      <a:lnTo>
                        <a:pt x="233" y="617"/>
                      </a:lnTo>
                      <a:lnTo>
                        <a:pt x="229" y="618"/>
                      </a:lnTo>
                      <a:lnTo>
                        <a:pt x="224" y="620"/>
                      </a:lnTo>
                      <a:lnTo>
                        <a:pt x="216" y="623"/>
                      </a:lnTo>
                      <a:lnTo>
                        <a:pt x="209" y="629"/>
                      </a:lnTo>
                      <a:lnTo>
                        <a:pt x="199" y="634"/>
                      </a:lnTo>
                      <a:lnTo>
                        <a:pt x="196" y="637"/>
                      </a:lnTo>
                      <a:lnTo>
                        <a:pt x="191" y="637"/>
                      </a:lnTo>
                      <a:lnTo>
                        <a:pt x="185" y="637"/>
                      </a:lnTo>
                      <a:lnTo>
                        <a:pt x="178" y="637"/>
                      </a:lnTo>
                      <a:lnTo>
                        <a:pt x="171" y="637"/>
                      </a:lnTo>
                      <a:lnTo>
                        <a:pt x="164" y="636"/>
                      </a:lnTo>
                      <a:lnTo>
                        <a:pt x="159" y="634"/>
                      </a:lnTo>
                      <a:lnTo>
                        <a:pt x="154" y="634"/>
                      </a:lnTo>
                      <a:lnTo>
                        <a:pt x="151" y="633"/>
                      </a:lnTo>
                      <a:lnTo>
                        <a:pt x="150" y="632"/>
                      </a:lnTo>
                      <a:lnTo>
                        <a:pt x="148" y="632"/>
                      </a:lnTo>
                      <a:lnTo>
                        <a:pt x="145" y="631"/>
                      </a:lnTo>
                      <a:lnTo>
                        <a:pt x="141" y="631"/>
                      </a:lnTo>
                      <a:lnTo>
                        <a:pt x="136" y="627"/>
                      </a:lnTo>
                      <a:lnTo>
                        <a:pt x="130" y="622"/>
                      </a:lnTo>
                      <a:lnTo>
                        <a:pt x="125" y="615"/>
                      </a:lnTo>
                      <a:lnTo>
                        <a:pt x="119" y="606"/>
                      </a:lnTo>
                      <a:lnTo>
                        <a:pt x="116" y="593"/>
                      </a:lnTo>
                      <a:lnTo>
                        <a:pt x="114" y="577"/>
                      </a:lnTo>
                      <a:lnTo>
                        <a:pt x="114" y="558"/>
                      </a:lnTo>
                      <a:lnTo>
                        <a:pt x="116" y="535"/>
                      </a:lnTo>
                      <a:lnTo>
                        <a:pt x="118" y="515"/>
                      </a:lnTo>
                      <a:lnTo>
                        <a:pt x="123" y="498"/>
                      </a:lnTo>
                      <a:lnTo>
                        <a:pt x="128" y="483"/>
                      </a:lnTo>
                      <a:lnTo>
                        <a:pt x="134" y="471"/>
                      </a:lnTo>
                      <a:lnTo>
                        <a:pt x="140" y="460"/>
                      </a:lnTo>
                      <a:lnTo>
                        <a:pt x="146" y="452"/>
                      </a:lnTo>
                      <a:lnTo>
                        <a:pt x="152" y="446"/>
                      </a:lnTo>
                      <a:lnTo>
                        <a:pt x="159" y="442"/>
                      </a:lnTo>
                      <a:lnTo>
                        <a:pt x="165" y="441"/>
                      </a:lnTo>
                      <a:lnTo>
                        <a:pt x="170" y="441"/>
                      </a:lnTo>
                      <a:lnTo>
                        <a:pt x="177" y="441"/>
                      </a:lnTo>
                      <a:lnTo>
                        <a:pt x="182" y="443"/>
                      </a:lnTo>
                      <a:lnTo>
                        <a:pt x="188" y="446"/>
                      </a:lnTo>
                      <a:lnTo>
                        <a:pt x="195" y="450"/>
                      </a:lnTo>
                      <a:lnTo>
                        <a:pt x="201" y="453"/>
                      </a:lnTo>
                      <a:lnTo>
                        <a:pt x="208" y="456"/>
                      </a:lnTo>
                      <a:lnTo>
                        <a:pt x="215" y="458"/>
                      </a:lnTo>
                      <a:lnTo>
                        <a:pt x="223" y="458"/>
                      </a:lnTo>
                      <a:lnTo>
                        <a:pt x="231" y="458"/>
                      </a:lnTo>
                      <a:lnTo>
                        <a:pt x="235" y="456"/>
                      </a:lnTo>
                      <a:lnTo>
                        <a:pt x="240" y="454"/>
                      </a:lnTo>
                      <a:lnTo>
                        <a:pt x="244" y="451"/>
                      </a:lnTo>
                      <a:lnTo>
                        <a:pt x="249" y="449"/>
                      </a:lnTo>
                      <a:lnTo>
                        <a:pt x="253" y="445"/>
                      </a:lnTo>
                      <a:lnTo>
                        <a:pt x="257" y="441"/>
                      </a:lnTo>
                      <a:lnTo>
                        <a:pt x="261" y="439"/>
                      </a:lnTo>
                      <a:lnTo>
                        <a:pt x="265" y="436"/>
                      </a:lnTo>
                      <a:lnTo>
                        <a:pt x="269" y="433"/>
                      </a:lnTo>
                      <a:lnTo>
                        <a:pt x="274" y="432"/>
                      </a:lnTo>
                      <a:lnTo>
                        <a:pt x="284" y="426"/>
                      </a:lnTo>
                      <a:lnTo>
                        <a:pt x="293" y="421"/>
                      </a:lnTo>
                      <a:lnTo>
                        <a:pt x="299" y="415"/>
                      </a:lnTo>
                      <a:lnTo>
                        <a:pt x="305" y="409"/>
                      </a:lnTo>
                      <a:lnTo>
                        <a:pt x="310" y="404"/>
                      </a:lnTo>
                      <a:lnTo>
                        <a:pt x="313" y="397"/>
                      </a:lnTo>
                      <a:lnTo>
                        <a:pt x="315" y="392"/>
                      </a:lnTo>
                      <a:lnTo>
                        <a:pt x="316" y="387"/>
                      </a:lnTo>
                      <a:lnTo>
                        <a:pt x="318" y="382"/>
                      </a:lnTo>
                      <a:lnTo>
                        <a:pt x="319" y="378"/>
                      </a:lnTo>
                      <a:lnTo>
                        <a:pt x="318" y="375"/>
                      </a:lnTo>
                      <a:lnTo>
                        <a:pt x="314" y="374"/>
                      </a:lnTo>
                      <a:lnTo>
                        <a:pt x="308" y="375"/>
                      </a:lnTo>
                      <a:lnTo>
                        <a:pt x="300" y="377"/>
                      </a:lnTo>
                      <a:lnTo>
                        <a:pt x="289" y="380"/>
                      </a:lnTo>
                      <a:lnTo>
                        <a:pt x="278" y="383"/>
                      </a:lnTo>
                      <a:lnTo>
                        <a:pt x="263" y="387"/>
                      </a:lnTo>
                      <a:lnTo>
                        <a:pt x="249" y="388"/>
                      </a:lnTo>
                      <a:lnTo>
                        <a:pt x="233" y="389"/>
                      </a:lnTo>
                      <a:lnTo>
                        <a:pt x="216" y="388"/>
                      </a:lnTo>
                      <a:lnTo>
                        <a:pt x="208" y="387"/>
                      </a:lnTo>
                      <a:lnTo>
                        <a:pt x="202" y="382"/>
                      </a:lnTo>
                      <a:lnTo>
                        <a:pt x="197" y="377"/>
                      </a:lnTo>
                      <a:lnTo>
                        <a:pt x="194" y="369"/>
                      </a:lnTo>
                      <a:lnTo>
                        <a:pt x="191" y="363"/>
                      </a:lnTo>
                      <a:lnTo>
                        <a:pt x="188" y="355"/>
                      </a:lnTo>
                      <a:lnTo>
                        <a:pt x="188" y="349"/>
                      </a:lnTo>
                      <a:lnTo>
                        <a:pt x="187" y="343"/>
                      </a:lnTo>
                      <a:lnTo>
                        <a:pt x="187" y="338"/>
                      </a:lnTo>
                      <a:lnTo>
                        <a:pt x="188" y="335"/>
                      </a:lnTo>
                      <a:lnTo>
                        <a:pt x="190" y="327"/>
                      </a:lnTo>
                      <a:lnTo>
                        <a:pt x="195" y="319"/>
                      </a:lnTo>
                      <a:lnTo>
                        <a:pt x="201" y="312"/>
                      </a:lnTo>
                      <a:lnTo>
                        <a:pt x="208" y="304"/>
                      </a:lnTo>
                      <a:lnTo>
                        <a:pt x="215" y="297"/>
                      </a:lnTo>
                      <a:lnTo>
                        <a:pt x="223" y="290"/>
                      </a:lnTo>
                      <a:lnTo>
                        <a:pt x="230" y="284"/>
                      </a:lnTo>
                      <a:lnTo>
                        <a:pt x="236" y="279"/>
                      </a:lnTo>
                      <a:lnTo>
                        <a:pt x="242" y="272"/>
                      </a:lnTo>
                      <a:lnTo>
                        <a:pt x="247" y="267"/>
                      </a:lnTo>
                      <a:lnTo>
                        <a:pt x="251" y="261"/>
                      </a:lnTo>
                      <a:lnTo>
                        <a:pt x="253" y="254"/>
                      </a:lnTo>
                      <a:lnTo>
                        <a:pt x="256" y="246"/>
                      </a:lnTo>
                      <a:lnTo>
                        <a:pt x="259" y="238"/>
                      </a:lnTo>
                      <a:lnTo>
                        <a:pt x="261" y="228"/>
                      </a:lnTo>
                      <a:lnTo>
                        <a:pt x="265" y="218"/>
                      </a:lnTo>
                      <a:lnTo>
                        <a:pt x="269" y="207"/>
                      </a:lnTo>
                      <a:lnTo>
                        <a:pt x="275" y="198"/>
                      </a:lnTo>
                      <a:lnTo>
                        <a:pt x="281" y="187"/>
                      </a:lnTo>
                      <a:lnTo>
                        <a:pt x="290" y="176"/>
                      </a:lnTo>
                      <a:lnTo>
                        <a:pt x="296" y="169"/>
                      </a:lnTo>
                      <a:lnTo>
                        <a:pt x="304" y="162"/>
                      </a:lnTo>
                      <a:lnTo>
                        <a:pt x="311" y="155"/>
                      </a:lnTo>
                      <a:lnTo>
                        <a:pt x="318" y="150"/>
                      </a:lnTo>
                      <a:lnTo>
                        <a:pt x="325" y="145"/>
                      </a:lnTo>
                      <a:lnTo>
                        <a:pt x="332" y="142"/>
                      </a:lnTo>
                      <a:lnTo>
                        <a:pt x="338" y="138"/>
                      </a:lnTo>
                      <a:lnTo>
                        <a:pt x="344" y="135"/>
                      </a:lnTo>
                      <a:lnTo>
                        <a:pt x="350" y="134"/>
                      </a:lnTo>
                      <a:lnTo>
                        <a:pt x="357" y="133"/>
                      </a:lnTo>
                      <a:lnTo>
                        <a:pt x="358" y="133"/>
                      </a:lnTo>
                      <a:lnTo>
                        <a:pt x="359" y="133"/>
                      </a:lnTo>
                      <a:lnTo>
                        <a:pt x="362" y="134"/>
                      </a:lnTo>
                      <a:lnTo>
                        <a:pt x="366" y="135"/>
                      </a:lnTo>
                      <a:lnTo>
                        <a:pt x="369" y="139"/>
                      </a:lnTo>
                      <a:lnTo>
                        <a:pt x="374" y="144"/>
                      </a:lnTo>
                      <a:lnTo>
                        <a:pt x="377" y="149"/>
                      </a:lnTo>
                      <a:lnTo>
                        <a:pt x="379" y="155"/>
                      </a:lnTo>
                      <a:lnTo>
                        <a:pt x="382" y="164"/>
                      </a:lnTo>
                      <a:lnTo>
                        <a:pt x="383" y="175"/>
                      </a:lnTo>
                      <a:lnTo>
                        <a:pt x="384" y="184"/>
                      </a:lnTo>
                      <a:lnTo>
                        <a:pt x="384" y="194"/>
                      </a:lnTo>
                      <a:lnTo>
                        <a:pt x="384" y="204"/>
                      </a:lnTo>
                      <a:lnTo>
                        <a:pt x="384" y="213"/>
                      </a:lnTo>
                      <a:lnTo>
                        <a:pt x="385" y="222"/>
                      </a:lnTo>
                      <a:lnTo>
                        <a:pt x="385" y="230"/>
                      </a:lnTo>
                      <a:lnTo>
                        <a:pt x="386" y="238"/>
                      </a:lnTo>
                      <a:lnTo>
                        <a:pt x="387" y="245"/>
                      </a:lnTo>
                      <a:lnTo>
                        <a:pt x="389" y="252"/>
                      </a:lnTo>
                      <a:lnTo>
                        <a:pt x="393" y="255"/>
                      </a:lnTo>
                      <a:lnTo>
                        <a:pt x="397" y="260"/>
                      </a:lnTo>
                      <a:lnTo>
                        <a:pt x="403" y="261"/>
                      </a:lnTo>
                      <a:lnTo>
                        <a:pt x="408" y="258"/>
                      </a:lnTo>
                      <a:lnTo>
                        <a:pt x="413" y="255"/>
                      </a:lnTo>
                      <a:lnTo>
                        <a:pt x="417" y="250"/>
                      </a:lnTo>
                      <a:lnTo>
                        <a:pt x="422" y="244"/>
                      </a:lnTo>
                      <a:lnTo>
                        <a:pt x="427" y="238"/>
                      </a:lnTo>
                      <a:lnTo>
                        <a:pt x="431" y="233"/>
                      </a:lnTo>
                      <a:lnTo>
                        <a:pt x="436" y="227"/>
                      </a:lnTo>
                      <a:lnTo>
                        <a:pt x="441" y="224"/>
                      </a:lnTo>
                      <a:lnTo>
                        <a:pt x="447" y="222"/>
                      </a:lnTo>
                      <a:lnTo>
                        <a:pt x="453" y="222"/>
                      </a:lnTo>
                      <a:lnTo>
                        <a:pt x="460" y="222"/>
                      </a:lnTo>
                      <a:lnTo>
                        <a:pt x="467" y="223"/>
                      </a:lnTo>
                      <a:lnTo>
                        <a:pt x="475" y="224"/>
                      </a:lnTo>
                      <a:lnTo>
                        <a:pt x="482" y="224"/>
                      </a:lnTo>
                      <a:lnTo>
                        <a:pt x="486" y="222"/>
                      </a:lnTo>
                      <a:lnTo>
                        <a:pt x="490" y="219"/>
                      </a:lnTo>
                      <a:lnTo>
                        <a:pt x="491" y="215"/>
                      </a:lnTo>
                      <a:lnTo>
                        <a:pt x="489" y="207"/>
                      </a:lnTo>
                      <a:lnTo>
                        <a:pt x="484" y="196"/>
                      </a:lnTo>
                      <a:lnTo>
                        <a:pt x="477" y="185"/>
                      </a:lnTo>
                      <a:lnTo>
                        <a:pt x="470" y="178"/>
                      </a:lnTo>
                      <a:lnTo>
                        <a:pt x="463" y="171"/>
                      </a:lnTo>
                      <a:lnTo>
                        <a:pt x="455" y="165"/>
                      </a:lnTo>
                      <a:lnTo>
                        <a:pt x="448" y="161"/>
                      </a:lnTo>
                      <a:lnTo>
                        <a:pt x="439" y="155"/>
                      </a:lnTo>
                      <a:lnTo>
                        <a:pt x="431" y="150"/>
                      </a:lnTo>
                      <a:lnTo>
                        <a:pt x="424" y="144"/>
                      </a:lnTo>
                      <a:lnTo>
                        <a:pt x="417" y="137"/>
                      </a:lnTo>
                      <a:lnTo>
                        <a:pt x="413" y="133"/>
                      </a:lnTo>
                      <a:lnTo>
                        <a:pt x="411" y="127"/>
                      </a:lnTo>
                      <a:lnTo>
                        <a:pt x="408" y="121"/>
                      </a:lnTo>
                      <a:lnTo>
                        <a:pt x="407" y="117"/>
                      </a:lnTo>
                      <a:lnTo>
                        <a:pt x="405" y="111"/>
                      </a:lnTo>
                      <a:lnTo>
                        <a:pt x="404" y="107"/>
                      </a:lnTo>
                      <a:lnTo>
                        <a:pt x="404" y="102"/>
                      </a:lnTo>
                      <a:lnTo>
                        <a:pt x="405" y="99"/>
                      </a:lnTo>
                      <a:lnTo>
                        <a:pt x="406" y="96"/>
                      </a:lnTo>
                      <a:lnTo>
                        <a:pt x="408" y="94"/>
                      </a:lnTo>
                      <a:lnTo>
                        <a:pt x="413" y="90"/>
                      </a:lnTo>
                      <a:lnTo>
                        <a:pt x="420" y="85"/>
                      </a:lnTo>
                      <a:lnTo>
                        <a:pt x="426" y="81"/>
                      </a:lnTo>
                      <a:lnTo>
                        <a:pt x="433" y="77"/>
                      </a:lnTo>
                      <a:lnTo>
                        <a:pt x="440" y="73"/>
                      </a:lnTo>
                      <a:lnTo>
                        <a:pt x="448" y="70"/>
                      </a:lnTo>
                      <a:lnTo>
                        <a:pt x="456" y="66"/>
                      </a:lnTo>
                      <a:lnTo>
                        <a:pt x="464" y="63"/>
                      </a:lnTo>
                      <a:lnTo>
                        <a:pt x="473" y="61"/>
                      </a:lnTo>
                      <a:lnTo>
                        <a:pt x="482" y="58"/>
                      </a:lnTo>
                      <a:lnTo>
                        <a:pt x="500" y="55"/>
                      </a:lnTo>
                      <a:lnTo>
                        <a:pt x="516" y="54"/>
                      </a:lnTo>
                      <a:lnTo>
                        <a:pt x="530" y="55"/>
                      </a:lnTo>
                      <a:lnTo>
                        <a:pt x="541" y="57"/>
                      </a:lnTo>
                      <a:lnTo>
                        <a:pt x="553" y="60"/>
                      </a:lnTo>
                      <a:lnTo>
                        <a:pt x="565" y="63"/>
                      </a:lnTo>
                      <a:lnTo>
                        <a:pt x="575" y="66"/>
                      </a:lnTo>
                      <a:lnTo>
                        <a:pt x="586" y="69"/>
                      </a:lnTo>
                      <a:lnTo>
                        <a:pt x="599" y="70"/>
                      </a:lnTo>
                      <a:lnTo>
                        <a:pt x="613" y="70"/>
                      </a:lnTo>
                      <a:lnTo>
                        <a:pt x="621" y="70"/>
                      </a:lnTo>
                      <a:lnTo>
                        <a:pt x="629" y="69"/>
                      </a:lnTo>
                      <a:lnTo>
                        <a:pt x="636" y="68"/>
                      </a:lnTo>
                      <a:lnTo>
                        <a:pt x="641" y="67"/>
                      </a:lnTo>
                      <a:lnTo>
                        <a:pt x="646" y="67"/>
                      </a:lnTo>
                      <a:lnTo>
                        <a:pt x="650" y="66"/>
                      </a:lnTo>
                      <a:lnTo>
                        <a:pt x="653" y="65"/>
                      </a:lnTo>
                      <a:lnTo>
                        <a:pt x="656" y="64"/>
                      </a:lnTo>
                      <a:lnTo>
                        <a:pt x="658" y="64"/>
                      </a:lnTo>
                      <a:lnTo>
                        <a:pt x="662" y="63"/>
                      </a:lnTo>
                      <a:lnTo>
                        <a:pt x="677" y="61"/>
                      </a:lnTo>
                      <a:lnTo>
                        <a:pt x="684" y="60"/>
                      </a:lnTo>
                      <a:lnTo>
                        <a:pt x="692" y="59"/>
                      </a:lnTo>
                      <a:lnTo>
                        <a:pt x="701" y="60"/>
                      </a:lnTo>
                      <a:lnTo>
                        <a:pt x="710" y="61"/>
                      </a:lnTo>
                      <a:lnTo>
                        <a:pt x="719" y="62"/>
                      </a:lnTo>
                      <a:lnTo>
                        <a:pt x="727" y="64"/>
                      </a:lnTo>
                      <a:lnTo>
                        <a:pt x="736" y="67"/>
                      </a:lnTo>
                      <a:lnTo>
                        <a:pt x="742" y="70"/>
                      </a:lnTo>
                      <a:lnTo>
                        <a:pt x="748" y="74"/>
                      </a:lnTo>
                      <a:lnTo>
                        <a:pt x="753" y="79"/>
                      </a:lnTo>
                      <a:lnTo>
                        <a:pt x="755" y="84"/>
                      </a:lnTo>
                      <a:lnTo>
                        <a:pt x="759" y="90"/>
                      </a:lnTo>
                      <a:lnTo>
                        <a:pt x="762" y="95"/>
                      </a:lnTo>
                      <a:lnTo>
                        <a:pt x="764" y="99"/>
                      </a:lnTo>
                      <a:lnTo>
                        <a:pt x="765" y="104"/>
                      </a:lnTo>
                      <a:lnTo>
                        <a:pt x="766" y="109"/>
                      </a:lnTo>
                      <a:lnTo>
                        <a:pt x="765" y="114"/>
                      </a:lnTo>
                      <a:lnTo>
                        <a:pt x="764" y="119"/>
                      </a:lnTo>
                      <a:lnTo>
                        <a:pt x="762" y="125"/>
                      </a:lnTo>
                      <a:lnTo>
                        <a:pt x="756" y="130"/>
                      </a:lnTo>
                      <a:lnTo>
                        <a:pt x="753" y="135"/>
                      </a:lnTo>
                      <a:lnTo>
                        <a:pt x="747" y="138"/>
                      </a:lnTo>
                      <a:lnTo>
                        <a:pt x="744" y="142"/>
                      </a:lnTo>
                      <a:lnTo>
                        <a:pt x="739" y="144"/>
                      </a:lnTo>
                      <a:lnTo>
                        <a:pt x="736" y="146"/>
                      </a:lnTo>
                      <a:lnTo>
                        <a:pt x="732" y="150"/>
                      </a:lnTo>
                      <a:lnTo>
                        <a:pt x="728" y="154"/>
                      </a:lnTo>
                      <a:lnTo>
                        <a:pt x="725" y="160"/>
                      </a:lnTo>
                      <a:lnTo>
                        <a:pt x="722" y="167"/>
                      </a:lnTo>
                      <a:lnTo>
                        <a:pt x="719" y="178"/>
                      </a:lnTo>
                      <a:lnTo>
                        <a:pt x="719" y="186"/>
                      </a:lnTo>
                      <a:lnTo>
                        <a:pt x="720" y="193"/>
                      </a:lnTo>
                      <a:lnTo>
                        <a:pt x="723" y="201"/>
                      </a:lnTo>
                      <a:lnTo>
                        <a:pt x="727" y="207"/>
                      </a:lnTo>
                      <a:lnTo>
                        <a:pt x="733" y="213"/>
                      </a:lnTo>
                      <a:lnTo>
                        <a:pt x="737" y="219"/>
                      </a:lnTo>
                      <a:lnTo>
                        <a:pt x="742" y="225"/>
                      </a:lnTo>
                      <a:lnTo>
                        <a:pt x="747" y="233"/>
                      </a:lnTo>
                      <a:lnTo>
                        <a:pt x="750" y="239"/>
                      </a:lnTo>
                      <a:lnTo>
                        <a:pt x="752" y="247"/>
                      </a:lnTo>
                      <a:lnTo>
                        <a:pt x="752" y="258"/>
                      </a:lnTo>
                      <a:lnTo>
                        <a:pt x="751" y="266"/>
                      </a:lnTo>
                      <a:lnTo>
                        <a:pt x="749" y="272"/>
                      </a:lnTo>
                      <a:lnTo>
                        <a:pt x="745" y="275"/>
                      </a:lnTo>
                      <a:lnTo>
                        <a:pt x="742" y="279"/>
                      </a:lnTo>
                      <a:lnTo>
                        <a:pt x="737" y="280"/>
                      </a:lnTo>
                      <a:lnTo>
                        <a:pt x="733" y="282"/>
                      </a:lnTo>
                      <a:lnTo>
                        <a:pt x="727" y="284"/>
                      </a:lnTo>
                      <a:lnTo>
                        <a:pt x="722" y="288"/>
                      </a:lnTo>
                      <a:lnTo>
                        <a:pt x="717" y="292"/>
                      </a:lnTo>
                      <a:lnTo>
                        <a:pt x="716" y="293"/>
                      </a:lnTo>
                      <a:lnTo>
                        <a:pt x="715" y="296"/>
                      </a:lnTo>
                      <a:lnTo>
                        <a:pt x="713" y="298"/>
                      </a:lnTo>
                      <a:lnTo>
                        <a:pt x="710" y="304"/>
                      </a:lnTo>
                      <a:lnTo>
                        <a:pt x="710" y="308"/>
                      </a:lnTo>
                      <a:lnTo>
                        <a:pt x="708" y="314"/>
                      </a:lnTo>
                      <a:lnTo>
                        <a:pt x="708" y="320"/>
                      </a:lnTo>
                      <a:lnTo>
                        <a:pt x="710" y="325"/>
                      </a:lnTo>
                      <a:lnTo>
                        <a:pt x="712" y="332"/>
                      </a:lnTo>
                      <a:lnTo>
                        <a:pt x="717" y="337"/>
                      </a:lnTo>
                      <a:lnTo>
                        <a:pt x="725" y="346"/>
                      </a:lnTo>
                      <a:lnTo>
                        <a:pt x="731" y="354"/>
                      </a:lnTo>
                      <a:lnTo>
                        <a:pt x="736" y="363"/>
                      </a:lnTo>
                      <a:lnTo>
                        <a:pt x="739" y="372"/>
                      </a:lnTo>
                      <a:lnTo>
                        <a:pt x="741" y="382"/>
                      </a:lnTo>
                      <a:lnTo>
                        <a:pt x="741" y="392"/>
                      </a:lnTo>
                      <a:lnTo>
                        <a:pt x="741" y="401"/>
                      </a:lnTo>
                      <a:lnTo>
                        <a:pt x="739" y="411"/>
                      </a:lnTo>
                      <a:lnTo>
                        <a:pt x="736" y="421"/>
                      </a:lnTo>
                      <a:lnTo>
                        <a:pt x="733" y="430"/>
                      </a:lnTo>
                      <a:lnTo>
                        <a:pt x="858" y="425"/>
                      </a:lnTo>
                      <a:lnTo>
                        <a:pt x="862" y="422"/>
                      </a:lnTo>
                      <a:lnTo>
                        <a:pt x="867" y="415"/>
                      </a:lnTo>
                      <a:lnTo>
                        <a:pt x="871" y="407"/>
                      </a:lnTo>
                      <a:lnTo>
                        <a:pt x="873" y="397"/>
                      </a:lnTo>
                      <a:lnTo>
                        <a:pt x="875" y="387"/>
                      </a:lnTo>
                      <a:lnTo>
                        <a:pt x="875" y="375"/>
                      </a:lnTo>
                      <a:lnTo>
                        <a:pt x="872" y="364"/>
                      </a:lnTo>
                      <a:lnTo>
                        <a:pt x="868" y="354"/>
                      </a:lnTo>
                      <a:lnTo>
                        <a:pt x="861" y="344"/>
                      </a:lnTo>
                      <a:lnTo>
                        <a:pt x="852" y="336"/>
                      </a:lnTo>
                      <a:lnTo>
                        <a:pt x="849" y="333"/>
                      </a:lnTo>
                      <a:lnTo>
                        <a:pt x="847" y="330"/>
                      </a:lnTo>
                      <a:lnTo>
                        <a:pt x="848" y="325"/>
                      </a:lnTo>
                      <a:lnTo>
                        <a:pt x="850" y="320"/>
                      </a:lnTo>
                      <a:lnTo>
                        <a:pt x="853" y="315"/>
                      </a:lnTo>
                      <a:lnTo>
                        <a:pt x="856" y="309"/>
                      </a:lnTo>
                      <a:lnTo>
                        <a:pt x="861" y="303"/>
                      </a:lnTo>
                      <a:lnTo>
                        <a:pt x="864" y="297"/>
                      </a:lnTo>
                      <a:lnTo>
                        <a:pt x="870" y="292"/>
                      </a:lnTo>
                      <a:lnTo>
                        <a:pt x="872" y="288"/>
                      </a:lnTo>
                      <a:lnTo>
                        <a:pt x="875" y="285"/>
                      </a:lnTo>
                      <a:lnTo>
                        <a:pt x="876" y="282"/>
                      </a:lnTo>
                      <a:lnTo>
                        <a:pt x="878" y="279"/>
                      </a:lnTo>
                      <a:lnTo>
                        <a:pt x="878" y="277"/>
                      </a:lnTo>
                      <a:lnTo>
                        <a:pt x="878" y="274"/>
                      </a:lnTo>
                      <a:lnTo>
                        <a:pt x="878" y="270"/>
                      </a:lnTo>
                      <a:lnTo>
                        <a:pt x="878" y="268"/>
                      </a:lnTo>
                      <a:lnTo>
                        <a:pt x="877" y="265"/>
                      </a:lnTo>
                      <a:lnTo>
                        <a:pt x="875" y="262"/>
                      </a:lnTo>
                      <a:lnTo>
                        <a:pt x="875" y="260"/>
                      </a:lnTo>
                      <a:lnTo>
                        <a:pt x="871" y="253"/>
                      </a:lnTo>
                      <a:lnTo>
                        <a:pt x="866" y="248"/>
                      </a:lnTo>
                      <a:lnTo>
                        <a:pt x="860" y="243"/>
                      </a:lnTo>
                      <a:lnTo>
                        <a:pt x="854" y="238"/>
                      </a:lnTo>
                      <a:lnTo>
                        <a:pt x="850" y="234"/>
                      </a:lnTo>
                      <a:lnTo>
                        <a:pt x="847" y="228"/>
                      </a:lnTo>
                      <a:lnTo>
                        <a:pt x="845" y="222"/>
                      </a:lnTo>
                      <a:lnTo>
                        <a:pt x="847" y="214"/>
                      </a:lnTo>
                      <a:lnTo>
                        <a:pt x="853" y="205"/>
                      </a:lnTo>
                      <a:lnTo>
                        <a:pt x="864" y="194"/>
                      </a:lnTo>
                      <a:lnTo>
                        <a:pt x="871" y="184"/>
                      </a:lnTo>
                      <a:lnTo>
                        <a:pt x="875" y="174"/>
                      </a:lnTo>
                      <a:lnTo>
                        <a:pt x="877" y="163"/>
                      </a:lnTo>
                      <a:lnTo>
                        <a:pt x="875" y="153"/>
                      </a:lnTo>
                      <a:lnTo>
                        <a:pt x="872" y="142"/>
                      </a:lnTo>
                      <a:lnTo>
                        <a:pt x="869" y="132"/>
                      </a:lnTo>
                      <a:lnTo>
                        <a:pt x="864" y="122"/>
                      </a:lnTo>
                      <a:lnTo>
                        <a:pt x="858" y="113"/>
                      </a:lnTo>
                      <a:lnTo>
                        <a:pt x="853" y="106"/>
                      </a:lnTo>
                      <a:lnTo>
                        <a:pt x="850" y="99"/>
                      </a:lnTo>
                      <a:lnTo>
                        <a:pt x="849" y="98"/>
                      </a:lnTo>
                      <a:lnTo>
                        <a:pt x="849" y="95"/>
                      </a:lnTo>
                      <a:lnTo>
                        <a:pt x="849" y="91"/>
                      </a:lnTo>
                      <a:lnTo>
                        <a:pt x="849" y="88"/>
                      </a:lnTo>
                      <a:lnTo>
                        <a:pt x="850" y="83"/>
                      </a:lnTo>
                      <a:lnTo>
                        <a:pt x="853" y="79"/>
                      </a:lnTo>
                      <a:lnTo>
                        <a:pt x="855" y="75"/>
                      </a:lnTo>
                      <a:lnTo>
                        <a:pt x="860" y="71"/>
                      </a:lnTo>
                      <a:lnTo>
                        <a:pt x="865" y="67"/>
                      </a:lnTo>
                      <a:lnTo>
                        <a:pt x="872" y="64"/>
                      </a:lnTo>
                      <a:lnTo>
                        <a:pt x="875" y="61"/>
                      </a:lnTo>
                      <a:lnTo>
                        <a:pt x="880" y="59"/>
                      </a:lnTo>
                      <a:lnTo>
                        <a:pt x="885" y="56"/>
                      </a:lnTo>
                      <a:lnTo>
                        <a:pt x="889" y="54"/>
                      </a:lnTo>
                      <a:lnTo>
                        <a:pt x="895" y="53"/>
                      </a:lnTo>
                      <a:lnTo>
                        <a:pt x="901" y="51"/>
                      </a:lnTo>
                      <a:lnTo>
                        <a:pt x="907" y="50"/>
                      </a:lnTo>
                      <a:lnTo>
                        <a:pt x="912" y="48"/>
                      </a:lnTo>
                      <a:lnTo>
                        <a:pt x="917" y="47"/>
                      </a:lnTo>
                      <a:lnTo>
                        <a:pt x="922" y="47"/>
                      </a:lnTo>
                      <a:lnTo>
                        <a:pt x="927" y="47"/>
                      </a:lnTo>
                      <a:lnTo>
                        <a:pt x="935" y="49"/>
                      </a:lnTo>
                      <a:lnTo>
                        <a:pt x="941" y="51"/>
                      </a:lnTo>
                      <a:lnTo>
                        <a:pt x="943" y="53"/>
                      </a:lnTo>
                      <a:lnTo>
                        <a:pt x="945" y="55"/>
                      </a:lnTo>
                      <a:lnTo>
                        <a:pt x="946" y="57"/>
                      </a:lnTo>
                      <a:lnTo>
                        <a:pt x="948" y="59"/>
                      </a:lnTo>
                      <a:lnTo>
                        <a:pt x="950" y="60"/>
                      </a:lnTo>
                      <a:lnTo>
                        <a:pt x="952" y="62"/>
                      </a:lnTo>
                      <a:lnTo>
                        <a:pt x="957" y="61"/>
                      </a:lnTo>
                      <a:lnTo>
                        <a:pt x="964" y="60"/>
                      </a:lnTo>
                      <a:lnTo>
                        <a:pt x="970" y="59"/>
                      </a:lnTo>
                      <a:lnTo>
                        <a:pt x="975" y="57"/>
                      </a:lnTo>
                      <a:lnTo>
                        <a:pt x="979" y="56"/>
                      </a:lnTo>
                      <a:lnTo>
                        <a:pt x="981" y="55"/>
                      </a:lnTo>
                      <a:lnTo>
                        <a:pt x="983" y="54"/>
                      </a:lnTo>
                      <a:lnTo>
                        <a:pt x="985" y="54"/>
                      </a:lnTo>
                      <a:lnTo>
                        <a:pt x="988" y="54"/>
                      </a:lnTo>
                      <a:lnTo>
                        <a:pt x="991" y="54"/>
                      </a:lnTo>
                      <a:lnTo>
                        <a:pt x="996" y="54"/>
                      </a:lnTo>
                      <a:lnTo>
                        <a:pt x="1003" y="54"/>
                      </a:lnTo>
                      <a:lnTo>
                        <a:pt x="1010" y="56"/>
                      </a:lnTo>
                      <a:lnTo>
                        <a:pt x="1018" y="59"/>
                      </a:lnTo>
                      <a:lnTo>
                        <a:pt x="1024" y="64"/>
                      </a:lnTo>
                      <a:lnTo>
                        <a:pt x="1030" y="69"/>
                      </a:lnTo>
                      <a:lnTo>
                        <a:pt x="1035" y="75"/>
                      </a:lnTo>
                      <a:lnTo>
                        <a:pt x="1041" y="81"/>
                      </a:lnTo>
                      <a:lnTo>
                        <a:pt x="1047" y="87"/>
                      </a:lnTo>
                      <a:lnTo>
                        <a:pt x="1052" y="93"/>
                      </a:lnTo>
                      <a:lnTo>
                        <a:pt x="1059" y="98"/>
                      </a:lnTo>
                      <a:lnTo>
                        <a:pt x="1067" y="101"/>
                      </a:lnTo>
                      <a:lnTo>
                        <a:pt x="1083" y="107"/>
                      </a:lnTo>
                      <a:lnTo>
                        <a:pt x="1097" y="109"/>
                      </a:lnTo>
                      <a:lnTo>
                        <a:pt x="1110" y="110"/>
                      </a:lnTo>
                      <a:lnTo>
                        <a:pt x="1122" y="110"/>
                      </a:lnTo>
                      <a:lnTo>
                        <a:pt x="1132" y="108"/>
                      </a:lnTo>
                      <a:lnTo>
                        <a:pt x="1143" y="107"/>
                      </a:lnTo>
                      <a:lnTo>
                        <a:pt x="1153" y="104"/>
                      </a:lnTo>
                      <a:lnTo>
                        <a:pt x="1163" y="102"/>
                      </a:lnTo>
                      <a:lnTo>
                        <a:pt x="1175" y="101"/>
                      </a:lnTo>
                      <a:lnTo>
                        <a:pt x="1186" y="102"/>
                      </a:lnTo>
                      <a:lnTo>
                        <a:pt x="1197" y="106"/>
                      </a:lnTo>
                      <a:lnTo>
                        <a:pt x="1206" y="112"/>
                      </a:lnTo>
                      <a:lnTo>
                        <a:pt x="1214" y="119"/>
                      </a:lnTo>
                      <a:lnTo>
                        <a:pt x="1222" y="129"/>
                      </a:lnTo>
                      <a:lnTo>
                        <a:pt x="1229" y="138"/>
                      </a:lnTo>
                      <a:lnTo>
                        <a:pt x="1235" y="147"/>
                      </a:lnTo>
                      <a:lnTo>
                        <a:pt x="1240" y="156"/>
                      </a:lnTo>
                      <a:lnTo>
                        <a:pt x="1247" y="162"/>
                      </a:lnTo>
                      <a:lnTo>
                        <a:pt x="1253" y="167"/>
                      </a:lnTo>
                      <a:lnTo>
                        <a:pt x="1259" y="167"/>
                      </a:lnTo>
                      <a:lnTo>
                        <a:pt x="1267" y="168"/>
                      </a:lnTo>
                      <a:lnTo>
                        <a:pt x="1277" y="171"/>
                      </a:lnTo>
                      <a:lnTo>
                        <a:pt x="1290" y="176"/>
                      </a:lnTo>
                      <a:lnTo>
                        <a:pt x="1303" y="184"/>
                      </a:lnTo>
                      <a:lnTo>
                        <a:pt x="1314" y="194"/>
                      </a:lnTo>
                      <a:lnTo>
                        <a:pt x="1326" y="206"/>
                      </a:lnTo>
                      <a:lnTo>
                        <a:pt x="1334" y="219"/>
                      </a:lnTo>
                      <a:lnTo>
                        <a:pt x="1340" y="234"/>
                      </a:lnTo>
                      <a:lnTo>
                        <a:pt x="1341" y="251"/>
                      </a:lnTo>
                      <a:lnTo>
                        <a:pt x="1338" y="269"/>
                      </a:lnTo>
                      <a:lnTo>
                        <a:pt x="1334" y="276"/>
                      </a:lnTo>
                      <a:lnTo>
                        <a:pt x="1332" y="276"/>
                      </a:lnTo>
                      <a:lnTo>
                        <a:pt x="1331" y="277"/>
                      </a:lnTo>
                      <a:lnTo>
                        <a:pt x="1330" y="277"/>
                      </a:lnTo>
                      <a:lnTo>
                        <a:pt x="1329" y="278"/>
                      </a:lnTo>
                      <a:lnTo>
                        <a:pt x="1327" y="278"/>
                      </a:lnTo>
                      <a:lnTo>
                        <a:pt x="1326" y="279"/>
                      </a:lnTo>
                      <a:lnTo>
                        <a:pt x="1324" y="279"/>
                      </a:lnTo>
                      <a:lnTo>
                        <a:pt x="1323" y="279"/>
                      </a:lnTo>
                      <a:lnTo>
                        <a:pt x="1321" y="279"/>
                      </a:lnTo>
                      <a:lnTo>
                        <a:pt x="1321" y="278"/>
                      </a:lnTo>
                      <a:lnTo>
                        <a:pt x="1308" y="271"/>
                      </a:lnTo>
                      <a:lnTo>
                        <a:pt x="1296" y="265"/>
                      </a:lnTo>
                      <a:lnTo>
                        <a:pt x="1284" y="258"/>
                      </a:lnTo>
                      <a:lnTo>
                        <a:pt x="1272" y="252"/>
                      </a:lnTo>
                      <a:lnTo>
                        <a:pt x="1259" y="247"/>
                      </a:lnTo>
                      <a:lnTo>
                        <a:pt x="1247" y="243"/>
                      </a:lnTo>
                      <a:lnTo>
                        <a:pt x="1234" y="240"/>
                      </a:lnTo>
                      <a:lnTo>
                        <a:pt x="1221" y="239"/>
                      </a:lnTo>
                      <a:lnTo>
                        <a:pt x="1207" y="241"/>
                      </a:lnTo>
                      <a:lnTo>
                        <a:pt x="1194" y="244"/>
                      </a:lnTo>
                      <a:lnTo>
                        <a:pt x="1191" y="247"/>
                      </a:lnTo>
                      <a:lnTo>
                        <a:pt x="1188" y="250"/>
                      </a:lnTo>
                      <a:lnTo>
                        <a:pt x="1186" y="253"/>
                      </a:lnTo>
                      <a:lnTo>
                        <a:pt x="1184" y="258"/>
                      </a:lnTo>
                      <a:lnTo>
                        <a:pt x="1183" y="262"/>
                      </a:lnTo>
                      <a:lnTo>
                        <a:pt x="1182" y="267"/>
                      </a:lnTo>
                      <a:lnTo>
                        <a:pt x="1182" y="272"/>
                      </a:lnTo>
                      <a:lnTo>
                        <a:pt x="1182" y="276"/>
                      </a:lnTo>
                      <a:lnTo>
                        <a:pt x="1184" y="279"/>
                      </a:lnTo>
                      <a:lnTo>
                        <a:pt x="1185" y="282"/>
                      </a:lnTo>
                      <a:lnTo>
                        <a:pt x="1192" y="290"/>
                      </a:lnTo>
                      <a:lnTo>
                        <a:pt x="1201" y="296"/>
                      </a:lnTo>
                      <a:lnTo>
                        <a:pt x="1212" y="300"/>
                      </a:lnTo>
                      <a:lnTo>
                        <a:pt x="1222" y="303"/>
                      </a:lnTo>
                      <a:lnTo>
                        <a:pt x="1231" y="304"/>
                      </a:lnTo>
                      <a:lnTo>
                        <a:pt x="1243" y="306"/>
                      </a:lnTo>
                      <a:lnTo>
                        <a:pt x="1254" y="307"/>
                      </a:lnTo>
                      <a:lnTo>
                        <a:pt x="1264" y="310"/>
                      </a:lnTo>
                      <a:lnTo>
                        <a:pt x="1275" y="315"/>
                      </a:lnTo>
                      <a:lnTo>
                        <a:pt x="1285" y="321"/>
                      </a:lnTo>
                      <a:lnTo>
                        <a:pt x="1288" y="324"/>
                      </a:lnTo>
                      <a:lnTo>
                        <a:pt x="1289" y="326"/>
                      </a:lnTo>
                      <a:lnTo>
                        <a:pt x="1289" y="331"/>
                      </a:lnTo>
                      <a:lnTo>
                        <a:pt x="1289" y="334"/>
                      </a:lnTo>
                      <a:lnTo>
                        <a:pt x="1287" y="338"/>
                      </a:lnTo>
                      <a:lnTo>
                        <a:pt x="1286" y="342"/>
                      </a:lnTo>
                      <a:lnTo>
                        <a:pt x="1285" y="347"/>
                      </a:lnTo>
                      <a:lnTo>
                        <a:pt x="1283" y="351"/>
                      </a:lnTo>
                      <a:lnTo>
                        <a:pt x="1283" y="355"/>
                      </a:lnTo>
                      <a:lnTo>
                        <a:pt x="1284" y="360"/>
                      </a:lnTo>
                      <a:lnTo>
                        <a:pt x="1286" y="366"/>
                      </a:lnTo>
                      <a:lnTo>
                        <a:pt x="1291" y="371"/>
                      </a:lnTo>
                      <a:lnTo>
                        <a:pt x="1294" y="375"/>
                      </a:lnTo>
                      <a:lnTo>
                        <a:pt x="1300" y="378"/>
                      </a:lnTo>
                      <a:lnTo>
                        <a:pt x="1306" y="381"/>
                      </a:lnTo>
                      <a:lnTo>
                        <a:pt x="1312" y="382"/>
                      </a:lnTo>
                      <a:lnTo>
                        <a:pt x="1318" y="384"/>
                      </a:lnTo>
                      <a:lnTo>
                        <a:pt x="1324" y="384"/>
                      </a:lnTo>
                      <a:lnTo>
                        <a:pt x="1331" y="383"/>
                      </a:lnTo>
                      <a:lnTo>
                        <a:pt x="1338" y="382"/>
                      </a:lnTo>
                      <a:lnTo>
                        <a:pt x="1340" y="381"/>
                      </a:lnTo>
                      <a:lnTo>
                        <a:pt x="1342" y="380"/>
                      </a:lnTo>
                      <a:lnTo>
                        <a:pt x="1344" y="378"/>
                      </a:lnTo>
                      <a:lnTo>
                        <a:pt x="1346" y="377"/>
                      </a:lnTo>
                      <a:lnTo>
                        <a:pt x="1348" y="375"/>
                      </a:lnTo>
                      <a:lnTo>
                        <a:pt x="1348" y="372"/>
                      </a:lnTo>
                      <a:lnTo>
                        <a:pt x="1350" y="369"/>
                      </a:lnTo>
                      <a:lnTo>
                        <a:pt x="1351" y="368"/>
                      </a:lnTo>
                      <a:lnTo>
                        <a:pt x="1353" y="365"/>
                      </a:lnTo>
                      <a:lnTo>
                        <a:pt x="1355" y="363"/>
                      </a:lnTo>
                      <a:lnTo>
                        <a:pt x="1357" y="360"/>
                      </a:lnTo>
                      <a:lnTo>
                        <a:pt x="1361" y="358"/>
                      </a:lnTo>
                      <a:lnTo>
                        <a:pt x="1366" y="358"/>
                      </a:lnTo>
                      <a:lnTo>
                        <a:pt x="1370" y="358"/>
                      </a:lnTo>
                      <a:lnTo>
                        <a:pt x="1375" y="360"/>
                      </a:lnTo>
                      <a:lnTo>
                        <a:pt x="1379" y="361"/>
                      </a:lnTo>
                      <a:lnTo>
                        <a:pt x="1383" y="365"/>
                      </a:lnTo>
                      <a:lnTo>
                        <a:pt x="1386" y="369"/>
                      </a:lnTo>
                      <a:lnTo>
                        <a:pt x="1389" y="372"/>
                      </a:lnTo>
                      <a:lnTo>
                        <a:pt x="1392" y="378"/>
                      </a:lnTo>
                      <a:lnTo>
                        <a:pt x="1394" y="384"/>
                      </a:lnTo>
                      <a:lnTo>
                        <a:pt x="1397" y="392"/>
                      </a:lnTo>
                      <a:lnTo>
                        <a:pt x="1400" y="401"/>
                      </a:lnTo>
                      <a:lnTo>
                        <a:pt x="1401" y="410"/>
                      </a:lnTo>
                      <a:lnTo>
                        <a:pt x="1402" y="420"/>
                      </a:lnTo>
                      <a:lnTo>
                        <a:pt x="1402" y="429"/>
                      </a:lnTo>
                      <a:lnTo>
                        <a:pt x="1400" y="440"/>
                      </a:lnTo>
                      <a:lnTo>
                        <a:pt x="1395" y="450"/>
                      </a:lnTo>
                      <a:lnTo>
                        <a:pt x="1390" y="460"/>
                      </a:lnTo>
                      <a:lnTo>
                        <a:pt x="1382" y="469"/>
                      </a:lnTo>
                      <a:lnTo>
                        <a:pt x="1375" y="477"/>
                      </a:lnTo>
                      <a:lnTo>
                        <a:pt x="1371" y="483"/>
                      </a:lnTo>
                      <a:lnTo>
                        <a:pt x="1369" y="491"/>
                      </a:lnTo>
                      <a:lnTo>
                        <a:pt x="1370" y="497"/>
                      </a:lnTo>
                      <a:lnTo>
                        <a:pt x="1372" y="505"/>
                      </a:lnTo>
                      <a:lnTo>
                        <a:pt x="1376" y="512"/>
                      </a:lnTo>
                      <a:lnTo>
                        <a:pt x="1381" y="519"/>
                      </a:lnTo>
                      <a:lnTo>
                        <a:pt x="1386" y="526"/>
                      </a:lnTo>
                      <a:lnTo>
                        <a:pt x="1391" y="532"/>
                      </a:lnTo>
                      <a:lnTo>
                        <a:pt x="1394" y="540"/>
                      </a:lnTo>
                      <a:lnTo>
                        <a:pt x="1398" y="546"/>
                      </a:lnTo>
                      <a:lnTo>
                        <a:pt x="1402" y="560"/>
                      </a:lnTo>
                      <a:lnTo>
                        <a:pt x="1402" y="574"/>
                      </a:lnTo>
                      <a:lnTo>
                        <a:pt x="1399" y="586"/>
                      </a:lnTo>
                      <a:lnTo>
                        <a:pt x="1393" y="598"/>
                      </a:lnTo>
                      <a:lnTo>
                        <a:pt x="1386" y="609"/>
                      </a:lnTo>
                      <a:lnTo>
                        <a:pt x="1376" y="618"/>
                      </a:lnTo>
                      <a:lnTo>
                        <a:pt x="1366" y="625"/>
                      </a:lnTo>
                      <a:lnTo>
                        <a:pt x="1353" y="629"/>
                      </a:lnTo>
                      <a:lnTo>
                        <a:pt x="1339" y="631"/>
                      </a:lnTo>
                      <a:lnTo>
                        <a:pt x="1325" y="630"/>
                      </a:lnTo>
                      <a:lnTo>
                        <a:pt x="1321" y="629"/>
                      </a:lnTo>
                      <a:lnTo>
                        <a:pt x="1317" y="627"/>
                      </a:lnTo>
                      <a:lnTo>
                        <a:pt x="1313" y="625"/>
                      </a:lnTo>
                      <a:lnTo>
                        <a:pt x="1310" y="622"/>
                      </a:lnTo>
                      <a:lnTo>
                        <a:pt x="1306" y="619"/>
                      </a:lnTo>
                      <a:lnTo>
                        <a:pt x="1303" y="615"/>
                      </a:lnTo>
                      <a:lnTo>
                        <a:pt x="1299" y="612"/>
                      </a:lnTo>
                      <a:lnTo>
                        <a:pt x="1297" y="608"/>
                      </a:lnTo>
                      <a:lnTo>
                        <a:pt x="1295" y="604"/>
                      </a:lnTo>
                      <a:lnTo>
                        <a:pt x="1295" y="602"/>
                      </a:lnTo>
                      <a:lnTo>
                        <a:pt x="1297" y="590"/>
                      </a:lnTo>
                      <a:lnTo>
                        <a:pt x="1300" y="578"/>
                      </a:lnTo>
                      <a:lnTo>
                        <a:pt x="1302" y="568"/>
                      </a:lnTo>
                      <a:lnTo>
                        <a:pt x="1303" y="558"/>
                      </a:lnTo>
                      <a:lnTo>
                        <a:pt x="1303" y="547"/>
                      </a:lnTo>
                      <a:lnTo>
                        <a:pt x="1303" y="538"/>
                      </a:lnTo>
                      <a:lnTo>
                        <a:pt x="1300" y="528"/>
                      </a:lnTo>
                      <a:lnTo>
                        <a:pt x="1295" y="518"/>
                      </a:lnTo>
                      <a:lnTo>
                        <a:pt x="1289" y="509"/>
                      </a:lnTo>
                      <a:lnTo>
                        <a:pt x="1280" y="501"/>
                      </a:lnTo>
                      <a:lnTo>
                        <a:pt x="1277" y="498"/>
                      </a:lnTo>
                      <a:lnTo>
                        <a:pt x="1276" y="496"/>
                      </a:lnTo>
                      <a:lnTo>
                        <a:pt x="1274" y="494"/>
                      </a:lnTo>
                      <a:lnTo>
                        <a:pt x="1272" y="491"/>
                      </a:lnTo>
                      <a:lnTo>
                        <a:pt x="1272" y="488"/>
                      </a:lnTo>
                      <a:lnTo>
                        <a:pt x="1271" y="486"/>
                      </a:lnTo>
                      <a:lnTo>
                        <a:pt x="1270" y="483"/>
                      </a:lnTo>
                      <a:lnTo>
                        <a:pt x="1269" y="479"/>
                      </a:lnTo>
                      <a:lnTo>
                        <a:pt x="1269" y="477"/>
                      </a:lnTo>
                      <a:lnTo>
                        <a:pt x="1268" y="473"/>
                      </a:lnTo>
                      <a:lnTo>
                        <a:pt x="1267" y="469"/>
                      </a:lnTo>
                      <a:lnTo>
                        <a:pt x="1267" y="466"/>
                      </a:lnTo>
                      <a:lnTo>
                        <a:pt x="1267" y="462"/>
                      </a:lnTo>
                      <a:lnTo>
                        <a:pt x="1267" y="458"/>
                      </a:lnTo>
                      <a:lnTo>
                        <a:pt x="1267" y="455"/>
                      </a:lnTo>
                      <a:lnTo>
                        <a:pt x="1267" y="452"/>
                      </a:lnTo>
                      <a:lnTo>
                        <a:pt x="1266" y="449"/>
                      </a:lnTo>
                      <a:lnTo>
                        <a:pt x="1265" y="446"/>
                      </a:lnTo>
                      <a:lnTo>
                        <a:pt x="1263" y="443"/>
                      </a:lnTo>
                      <a:lnTo>
                        <a:pt x="1260" y="441"/>
                      </a:lnTo>
                      <a:lnTo>
                        <a:pt x="1256" y="439"/>
                      </a:lnTo>
                      <a:lnTo>
                        <a:pt x="1252" y="436"/>
                      </a:lnTo>
                      <a:lnTo>
                        <a:pt x="1249" y="432"/>
                      </a:lnTo>
                      <a:lnTo>
                        <a:pt x="1245" y="430"/>
                      </a:lnTo>
                      <a:lnTo>
                        <a:pt x="1240" y="426"/>
                      </a:lnTo>
                      <a:lnTo>
                        <a:pt x="1237" y="423"/>
                      </a:lnTo>
                      <a:lnTo>
                        <a:pt x="1233" y="421"/>
                      </a:lnTo>
                      <a:lnTo>
                        <a:pt x="1229" y="417"/>
                      </a:lnTo>
                      <a:lnTo>
                        <a:pt x="1226" y="414"/>
                      </a:lnTo>
                      <a:lnTo>
                        <a:pt x="1222" y="412"/>
                      </a:lnTo>
                      <a:lnTo>
                        <a:pt x="1216" y="410"/>
                      </a:lnTo>
                      <a:lnTo>
                        <a:pt x="1210" y="409"/>
                      </a:lnTo>
                      <a:lnTo>
                        <a:pt x="1204" y="410"/>
                      </a:lnTo>
                      <a:lnTo>
                        <a:pt x="1196" y="412"/>
                      </a:lnTo>
                      <a:lnTo>
                        <a:pt x="1189" y="415"/>
                      </a:lnTo>
                      <a:lnTo>
                        <a:pt x="1184" y="418"/>
                      </a:lnTo>
                      <a:lnTo>
                        <a:pt x="1178" y="423"/>
                      </a:lnTo>
                      <a:lnTo>
                        <a:pt x="1175" y="428"/>
                      </a:lnTo>
                      <a:lnTo>
                        <a:pt x="1174" y="433"/>
                      </a:lnTo>
                      <a:lnTo>
                        <a:pt x="1175" y="439"/>
                      </a:lnTo>
                      <a:lnTo>
                        <a:pt x="1177" y="444"/>
                      </a:lnTo>
                      <a:lnTo>
                        <a:pt x="1178" y="449"/>
                      </a:lnTo>
                      <a:lnTo>
                        <a:pt x="1180" y="452"/>
                      </a:lnTo>
                      <a:lnTo>
                        <a:pt x="1183" y="455"/>
                      </a:lnTo>
                      <a:lnTo>
                        <a:pt x="1186" y="458"/>
                      </a:lnTo>
                      <a:lnTo>
                        <a:pt x="1188" y="460"/>
                      </a:lnTo>
                      <a:lnTo>
                        <a:pt x="1190" y="462"/>
                      </a:lnTo>
                      <a:lnTo>
                        <a:pt x="1193" y="464"/>
                      </a:lnTo>
                      <a:lnTo>
                        <a:pt x="1195" y="466"/>
                      </a:lnTo>
                      <a:lnTo>
                        <a:pt x="1197" y="469"/>
                      </a:lnTo>
                      <a:lnTo>
                        <a:pt x="1205" y="475"/>
                      </a:lnTo>
                      <a:lnTo>
                        <a:pt x="1213" y="483"/>
                      </a:lnTo>
                      <a:lnTo>
                        <a:pt x="1220" y="489"/>
                      </a:lnTo>
                      <a:lnTo>
                        <a:pt x="1226" y="496"/>
                      </a:lnTo>
                      <a:lnTo>
                        <a:pt x="1231" y="504"/>
                      </a:lnTo>
                      <a:lnTo>
                        <a:pt x="1235" y="512"/>
                      </a:lnTo>
                      <a:lnTo>
                        <a:pt x="1239" y="520"/>
                      </a:lnTo>
                      <a:lnTo>
                        <a:pt x="1240" y="529"/>
                      </a:lnTo>
                      <a:lnTo>
                        <a:pt x="1241" y="538"/>
                      </a:lnTo>
                      <a:lnTo>
                        <a:pt x="1240" y="549"/>
                      </a:lnTo>
                      <a:lnTo>
                        <a:pt x="1239" y="557"/>
                      </a:lnTo>
                      <a:lnTo>
                        <a:pt x="1237" y="563"/>
                      </a:lnTo>
                      <a:lnTo>
                        <a:pt x="1235" y="570"/>
                      </a:lnTo>
                      <a:lnTo>
                        <a:pt x="1235" y="577"/>
                      </a:lnTo>
                      <a:lnTo>
                        <a:pt x="1233" y="585"/>
                      </a:lnTo>
                      <a:lnTo>
                        <a:pt x="1232" y="592"/>
                      </a:lnTo>
                      <a:lnTo>
                        <a:pt x="1232" y="597"/>
                      </a:lnTo>
                      <a:lnTo>
                        <a:pt x="1232" y="604"/>
                      </a:lnTo>
                      <a:lnTo>
                        <a:pt x="1233" y="612"/>
                      </a:lnTo>
                      <a:lnTo>
                        <a:pt x="1235" y="617"/>
                      </a:lnTo>
                      <a:lnTo>
                        <a:pt x="1240" y="638"/>
                      </a:lnTo>
                      <a:lnTo>
                        <a:pt x="1244" y="659"/>
                      </a:lnTo>
                      <a:lnTo>
                        <a:pt x="1249" y="683"/>
                      </a:lnTo>
                      <a:lnTo>
                        <a:pt x="1252" y="705"/>
                      </a:lnTo>
                      <a:lnTo>
                        <a:pt x="1253" y="728"/>
                      </a:lnTo>
                      <a:lnTo>
                        <a:pt x="1252" y="748"/>
                      </a:lnTo>
                      <a:lnTo>
                        <a:pt x="1249" y="768"/>
                      </a:lnTo>
                      <a:lnTo>
                        <a:pt x="1243" y="785"/>
                      </a:lnTo>
                      <a:lnTo>
                        <a:pt x="1234" y="800"/>
                      </a:lnTo>
                      <a:lnTo>
                        <a:pt x="1221" y="810"/>
                      </a:lnTo>
                      <a:lnTo>
                        <a:pt x="1219" y="811"/>
                      </a:lnTo>
                      <a:lnTo>
                        <a:pt x="1218" y="814"/>
                      </a:lnTo>
                      <a:lnTo>
                        <a:pt x="1217" y="817"/>
                      </a:lnTo>
                      <a:lnTo>
                        <a:pt x="1217" y="820"/>
                      </a:lnTo>
                      <a:lnTo>
                        <a:pt x="1217" y="822"/>
                      </a:lnTo>
                      <a:lnTo>
                        <a:pt x="1218" y="825"/>
                      </a:lnTo>
                      <a:lnTo>
                        <a:pt x="1220" y="829"/>
                      </a:lnTo>
                      <a:lnTo>
                        <a:pt x="1221" y="831"/>
                      </a:lnTo>
                      <a:lnTo>
                        <a:pt x="1223" y="834"/>
                      </a:lnTo>
                      <a:lnTo>
                        <a:pt x="1225" y="837"/>
                      </a:lnTo>
                      <a:lnTo>
                        <a:pt x="1229" y="841"/>
                      </a:lnTo>
                      <a:lnTo>
                        <a:pt x="1234" y="845"/>
                      </a:lnTo>
                      <a:lnTo>
                        <a:pt x="1240" y="847"/>
                      </a:lnTo>
                      <a:lnTo>
                        <a:pt x="1245" y="849"/>
                      </a:lnTo>
                      <a:lnTo>
                        <a:pt x="1250" y="851"/>
                      </a:lnTo>
                      <a:lnTo>
                        <a:pt x="1256" y="851"/>
                      </a:lnTo>
                      <a:lnTo>
                        <a:pt x="1262" y="851"/>
                      </a:lnTo>
                      <a:lnTo>
                        <a:pt x="1267" y="849"/>
                      </a:lnTo>
                      <a:lnTo>
                        <a:pt x="1273" y="848"/>
                      </a:lnTo>
                      <a:lnTo>
                        <a:pt x="1277" y="846"/>
                      </a:lnTo>
                      <a:lnTo>
                        <a:pt x="1285" y="841"/>
                      </a:lnTo>
                      <a:lnTo>
                        <a:pt x="1292" y="836"/>
                      </a:lnTo>
                      <a:lnTo>
                        <a:pt x="1297" y="829"/>
                      </a:lnTo>
                      <a:lnTo>
                        <a:pt x="1303" y="823"/>
                      </a:lnTo>
                      <a:lnTo>
                        <a:pt x="1306" y="816"/>
                      </a:lnTo>
                      <a:lnTo>
                        <a:pt x="1308" y="808"/>
                      </a:lnTo>
                      <a:lnTo>
                        <a:pt x="1309" y="798"/>
                      </a:lnTo>
                      <a:lnTo>
                        <a:pt x="1309" y="788"/>
                      </a:lnTo>
                      <a:lnTo>
                        <a:pt x="1309" y="777"/>
                      </a:lnTo>
                      <a:lnTo>
                        <a:pt x="1306" y="765"/>
                      </a:lnTo>
                      <a:lnTo>
                        <a:pt x="1306" y="762"/>
                      </a:lnTo>
                      <a:lnTo>
                        <a:pt x="1305" y="758"/>
                      </a:lnTo>
                      <a:lnTo>
                        <a:pt x="1305" y="755"/>
                      </a:lnTo>
                      <a:lnTo>
                        <a:pt x="1305" y="750"/>
                      </a:lnTo>
                      <a:lnTo>
                        <a:pt x="1305" y="746"/>
                      </a:lnTo>
                      <a:lnTo>
                        <a:pt x="1306" y="741"/>
                      </a:lnTo>
                      <a:lnTo>
                        <a:pt x="1307" y="737"/>
                      </a:lnTo>
                      <a:lnTo>
                        <a:pt x="1309" y="733"/>
                      </a:lnTo>
                      <a:lnTo>
                        <a:pt x="1311" y="730"/>
                      </a:lnTo>
                      <a:lnTo>
                        <a:pt x="1313" y="728"/>
                      </a:lnTo>
                      <a:lnTo>
                        <a:pt x="1327" y="703"/>
                      </a:lnTo>
                      <a:lnTo>
                        <a:pt x="1334" y="699"/>
                      </a:lnTo>
                      <a:lnTo>
                        <a:pt x="1342" y="697"/>
                      </a:lnTo>
                      <a:lnTo>
                        <a:pt x="1350" y="697"/>
                      </a:lnTo>
                      <a:lnTo>
                        <a:pt x="1357" y="700"/>
                      </a:lnTo>
                      <a:lnTo>
                        <a:pt x="1366" y="703"/>
                      </a:lnTo>
                      <a:lnTo>
                        <a:pt x="1373" y="708"/>
                      </a:lnTo>
                      <a:lnTo>
                        <a:pt x="1379" y="713"/>
                      </a:lnTo>
                      <a:lnTo>
                        <a:pt x="1384" y="720"/>
                      </a:lnTo>
                      <a:lnTo>
                        <a:pt x="1389" y="726"/>
                      </a:lnTo>
                      <a:lnTo>
                        <a:pt x="1392" y="733"/>
                      </a:lnTo>
                      <a:lnTo>
                        <a:pt x="1394" y="743"/>
                      </a:lnTo>
                      <a:lnTo>
                        <a:pt x="1397" y="754"/>
                      </a:lnTo>
                      <a:lnTo>
                        <a:pt x="1398" y="764"/>
                      </a:lnTo>
                      <a:lnTo>
                        <a:pt x="1399" y="774"/>
                      </a:lnTo>
                      <a:lnTo>
                        <a:pt x="1398" y="784"/>
                      </a:lnTo>
                      <a:lnTo>
                        <a:pt x="1397" y="794"/>
                      </a:lnTo>
                      <a:lnTo>
                        <a:pt x="1396" y="805"/>
                      </a:lnTo>
                      <a:lnTo>
                        <a:pt x="1393" y="815"/>
                      </a:lnTo>
                      <a:lnTo>
                        <a:pt x="1391" y="825"/>
                      </a:lnTo>
                      <a:lnTo>
                        <a:pt x="1387" y="835"/>
                      </a:lnTo>
                      <a:lnTo>
                        <a:pt x="1384" y="840"/>
                      </a:lnTo>
                      <a:lnTo>
                        <a:pt x="1382" y="846"/>
                      </a:lnTo>
                      <a:lnTo>
                        <a:pt x="1379" y="850"/>
                      </a:lnTo>
                      <a:lnTo>
                        <a:pt x="1375" y="855"/>
                      </a:lnTo>
                      <a:lnTo>
                        <a:pt x="1372" y="859"/>
                      </a:lnTo>
                      <a:lnTo>
                        <a:pt x="1368" y="864"/>
                      </a:lnTo>
                      <a:lnTo>
                        <a:pt x="1363" y="868"/>
                      </a:lnTo>
                      <a:lnTo>
                        <a:pt x="1359" y="873"/>
                      </a:lnTo>
                      <a:lnTo>
                        <a:pt x="1355" y="876"/>
                      </a:lnTo>
                      <a:lnTo>
                        <a:pt x="1348" y="880"/>
                      </a:lnTo>
                      <a:lnTo>
                        <a:pt x="1343" y="883"/>
                      </a:lnTo>
                      <a:lnTo>
                        <a:pt x="1336" y="885"/>
                      </a:lnTo>
                      <a:lnTo>
                        <a:pt x="1329" y="885"/>
                      </a:lnTo>
                      <a:lnTo>
                        <a:pt x="1322" y="885"/>
                      </a:lnTo>
                      <a:lnTo>
                        <a:pt x="1315" y="885"/>
                      </a:lnTo>
                      <a:lnTo>
                        <a:pt x="1309" y="885"/>
                      </a:lnTo>
                      <a:lnTo>
                        <a:pt x="1303" y="885"/>
                      </a:lnTo>
                      <a:lnTo>
                        <a:pt x="1298" y="888"/>
                      </a:lnTo>
                      <a:lnTo>
                        <a:pt x="1294" y="891"/>
                      </a:lnTo>
                      <a:lnTo>
                        <a:pt x="1292" y="895"/>
                      </a:lnTo>
                      <a:lnTo>
                        <a:pt x="1291" y="902"/>
                      </a:lnTo>
                      <a:lnTo>
                        <a:pt x="1292" y="910"/>
                      </a:lnTo>
                      <a:lnTo>
                        <a:pt x="1294" y="917"/>
                      </a:lnTo>
                      <a:lnTo>
                        <a:pt x="1299" y="922"/>
                      </a:lnTo>
                      <a:lnTo>
                        <a:pt x="1305" y="928"/>
                      </a:lnTo>
                      <a:lnTo>
                        <a:pt x="1312" y="932"/>
                      </a:lnTo>
                      <a:lnTo>
                        <a:pt x="1321" y="937"/>
                      </a:lnTo>
                      <a:lnTo>
                        <a:pt x="1328" y="942"/>
                      </a:lnTo>
                      <a:lnTo>
                        <a:pt x="1335" y="947"/>
                      </a:lnTo>
                      <a:lnTo>
                        <a:pt x="1343" y="952"/>
                      </a:lnTo>
                      <a:lnTo>
                        <a:pt x="1348" y="956"/>
                      </a:lnTo>
                      <a:lnTo>
                        <a:pt x="1351" y="962"/>
                      </a:lnTo>
                      <a:lnTo>
                        <a:pt x="1353" y="966"/>
                      </a:lnTo>
                      <a:lnTo>
                        <a:pt x="1353" y="972"/>
                      </a:lnTo>
                      <a:lnTo>
                        <a:pt x="1351" y="976"/>
                      </a:lnTo>
                      <a:lnTo>
                        <a:pt x="1348" y="982"/>
                      </a:lnTo>
                      <a:lnTo>
                        <a:pt x="1346" y="986"/>
                      </a:lnTo>
                      <a:lnTo>
                        <a:pt x="1340" y="990"/>
                      </a:lnTo>
                      <a:lnTo>
                        <a:pt x="1334" y="992"/>
                      </a:lnTo>
                      <a:lnTo>
                        <a:pt x="1329" y="994"/>
                      </a:lnTo>
                      <a:lnTo>
                        <a:pt x="1321" y="998"/>
                      </a:lnTo>
                      <a:lnTo>
                        <a:pt x="1317" y="999"/>
                      </a:lnTo>
                      <a:lnTo>
                        <a:pt x="1312" y="1001"/>
                      </a:lnTo>
                      <a:lnTo>
                        <a:pt x="1307" y="1002"/>
                      </a:lnTo>
                      <a:lnTo>
                        <a:pt x="1303" y="1005"/>
                      </a:lnTo>
                      <a:lnTo>
                        <a:pt x="1298" y="1009"/>
                      </a:lnTo>
                      <a:lnTo>
                        <a:pt x="1295" y="1012"/>
                      </a:lnTo>
                      <a:lnTo>
                        <a:pt x="1293" y="1016"/>
                      </a:lnTo>
                      <a:lnTo>
                        <a:pt x="1292" y="1020"/>
                      </a:lnTo>
                      <a:lnTo>
                        <a:pt x="1291" y="1025"/>
                      </a:lnTo>
                      <a:lnTo>
                        <a:pt x="1292" y="1030"/>
                      </a:lnTo>
                      <a:lnTo>
                        <a:pt x="1294" y="1037"/>
                      </a:lnTo>
                      <a:lnTo>
                        <a:pt x="1296" y="1042"/>
                      </a:lnTo>
                      <a:lnTo>
                        <a:pt x="1298" y="1047"/>
                      </a:lnTo>
                      <a:lnTo>
                        <a:pt x="1301" y="1052"/>
                      </a:lnTo>
                      <a:lnTo>
                        <a:pt x="1303" y="1057"/>
                      </a:lnTo>
                      <a:lnTo>
                        <a:pt x="1305" y="1063"/>
                      </a:lnTo>
                      <a:lnTo>
                        <a:pt x="1306" y="1068"/>
                      </a:lnTo>
                      <a:lnTo>
                        <a:pt x="1307" y="1073"/>
                      </a:lnTo>
                      <a:lnTo>
                        <a:pt x="1307" y="1079"/>
                      </a:lnTo>
                      <a:lnTo>
                        <a:pt x="1306" y="1084"/>
                      </a:lnTo>
                      <a:lnTo>
                        <a:pt x="1299" y="1102"/>
                      </a:lnTo>
                      <a:lnTo>
                        <a:pt x="1289" y="1118"/>
                      </a:lnTo>
                      <a:lnTo>
                        <a:pt x="1277" y="1134"/>
                      </a:lnTo>
                      <a:lnTo>
                        <a:pt x="1265" y="1148"/>
                      </a:lnTo>
                      <a:lnTo>
                        <a:pt x="1250" y="1161"/>
                      </a:lnTo>
                      <a:lnTo>
                        <a:pt x="1235" y="1172"/>
                      </a:lnTo>
                      <a:lnTo>
                        <a:pt x="1218" y="1182"/>
                      </a:lnTo>
                      <a:lnTo>
                        <a:pt x="1201" y="1191"/>
                      </a:lnTo>
                      <a:lnTo>
                        <a:pt x="1182" y="1199"/>
                      </a:lnTo>
                      <a:lnTo>
                        <a:pt x="1164" y="1206"/>
                      </a:lnTo>
                      <a:lnTo>
                        <a:pt x="1152" y="1209"/>
                      </a:lnTo>
                      <a:lnTo>
                        <a:pt x="1139" y="1211"/>
                      </a:lnTo>
                      <a:lnTo>
                        <a:pt x="1125" y="1211"/>
                      </a:lnTo>
                      <a:lnTo>
                        <a:pt x="1112" y="1210"/>
                      </a:lnTo>
                      <a:lnTo>
                        <a:pt x="1100" y="1207"/>
                      </a:lnTo>
                      <a:lnTo>
                        <a:pt x="1089" y="1201"/>
                      </a:lnTo>
                      <a:lnTo>
                        <a:pt x="1081" y="1194"/>
                      </a:lnTo>
                      <a:lnTo>
                        <a:pt x="1075" y="1184"/>
                      </a:lnTo>
                      <a:lnTo>
                        <a:pt x="1072" y="1172"/>
                      </a:lnTo>
                      <a:lnTo>
                        <a:pt x="1073" y="1158"/>
                      </a:lnTo>
                      <a:lnTo>
                        <a:pt x="1075" y="1150"/>
                      </a:lnTo>
                      <a:lnTo>
                        <a:pt x="1076" y="1143"/>
                      </a:lnTo>
                      <a:lnTo>
                        <a:pt x="1078" y="1136"/>
                      </a:lnTo>
                      <a:lnTo>
                        <a:pt x="1078" y="1128"/>
                      </a:lnTo>
                      <a:lnTo>
                        <a:pt x="1078" y="1122"/>
                      </a:lnTo>
                      <a:lnTo>
                        <a:pt x="1078" y="1116"/>
                      </a:lnTo>
                      <a:lnTo>
                        <a:pt x="1076" y="1109"/>
                      </a:lnTo>
                      <a:lnTo>
                        <a:pt x="1073" y="1103"/>
                      </a:lnTo>
                      <a:lnTo>
                        <a:pt x="1069" y="1098"/>
                      </a:lnTo>
                      <a:lnTo>
                        <a:pt x="1065" y="1092"/>
                      </a:lnTo>
                      <a:lnTo>
                        <a:pt x="1060" y="1091"/>
                      </a:lnTo>
                      <a:lnTo>
                        <a:pt x="1056" y="1088"/>
                      </a:lnTo>
                      <a:lnTo>
                        <a:pt x="1050" y="1087"/>
                      </a:lnTo>
                      <a:lnTo>
                        <a:pt x="1043" y="1086"/>
                      </a:lnTo>
                      <a:lnTo>
                        <a:pt x="1036" y="1085"/>
                      </a:lnTo>
                      <a:lnTo>
                        <a:pt x="1029" y="1084"/>
                      </a:lnTo>
                      <a:lnTo>
                        <a:pt x="1024" y="1083"/>
                      </a:lnTo>
                      <a:lnTo>
                        <a:pt x="1018" y="1082"/>
                      </a:lnTo>
                      <a:lnTo>
                        <a:pt x="1013" y="1080"/>
                      </a:lnTo>
                      <a:lnTo>
                        <a:pt x="1010" y="1077"/>
                      </a:lnTo>
                      <a:lnTo>
                        <a:pt x="1008" y="1072"/>
                      </a:lnTo>
                      <a:lnTo>
                        <a:pt x="1007" y="1066"/>
                      </a:lnTo>
                      <a:lnTo>
                        <a:pt x="1008" y="1061"/>
                      </a:lnTo>
                      <a:lnTo>
                        <a:pt x="1009" y="1055"/>
                      </a:lnTo>
                      <a:lnTo>
                        <a:pt x="1010" y="1049"/>
                      </a:lnTo>
                      <a:lnTo>
                        <a:pt x="1011" y="1043"/>
                      </a:lnTo>
                      <a:lnTo>
                        <a:pt x="1012" y="1037"/>
                      </a:lnTo>
                      <a:lnTo>
                        <a:pt x="1010" y="1032"/>
                      </a:lnTo>
                      <a:lnTo>
                        <a:pt x="1007" y="1028"/>
                      </a:lnTo>
                      <a:lnTo>
                        <a:pt x="1004" y="1022"/>
                      </a:lnTo>
                      <a:lnTo>
                        <a:pt x="998" y="1019"/>
                      </a:lnTo>
                      <a:lnTo>
                        <a:pt x="992" y="1017"/>
                      </a:lnTo>
                      <a:lnTo>
                        <a:pt x="987" y="1015"/>
                      </a:lnTo>
                      <a:lnTo>
                        <a:pt x="980" y="1013"/>
                      </a:lnTo>
                      <a:lnTo>
                        <a:pt x="973" y="1011"/>
                      </a:lnTo>
                      <a:lnTo>
                        <a:pt x="967" y="1010"/>
                      </a:lnTo>
                      <a:lnTo>
                        <a:pt x="961" y="1008"/>
                      </a:lnTo>
                      <a:lnTo>
                        <a:pt x="955" y="1006"/>
                      </a:lnTo>
                      <a:lnTo>
                        <a:pt x="950" y="1003"/>
                      </a:lnTo>
                      <a:lnTo>
                        <a:pt x="944" y="1001"/>
                      </a:lnTo>
                      <a:lnTo>
                        <a:pt x="934" y="990"/>
                      </a:lnTo>
                      <a:lnTo>
                        <a:pt x="928" y="980"/>
                      </a:lnTo>
                      <a:lnTo>
                        <a:pt x="927" y="971"/>
                      </a:lnTo>
                      <a:lnTo>
                        <a:pt x="930" y="962"/>
                      </a:lnTo>
                      <a:lnTo>
                        <a:pt x="935" y="953"/>
                      </a:lnTo>
                      <a:lnTo>
                        <a:pt x="943" y="944"/>
                      </a:lnTo>
                      <a:lnTo>
                        <a:pt x="952" y="935"/>
                      </a:lnTo>
                      <a:lnTo>
                        <a:pt x="962" y="927"/>
                      </a:lnTo>
                      <a:lnTo>
                        <a:pt x="972" y="918"/>
                      </a:lnTo>
                      <a:lnTo>
                        <a:pt x="981" y="909"/>
                      </a:lnTo>
                      <a:lnTo>
                        <a:pt x="981" y="908"/>
                      </a:lnTo>
                      <a:lnTo>
                        <a:pt x="982" y="905"/>
                      </a:lnTo>
                      <a:lnTo>
                        <a:pt x="983" y="902"/>
                      </a:lnTo>
                      <a:lnTo>
                        <a:pt x="984" y="899"/>
                      </a:lnTo>
                      <a:lnTo>
                        <a:pt x="984" y="894"/>
                      </a:lnTo>
                      <a:lnTo>
                        <a:pt x="984" y="891"/>
                      </a:lnTo>
                      <a:lnTo>
                        <a:pt x="985" y="887"/>
                      </a:lnTo>
                      <a:lnTo>
                        <a:pt x="985" y="883"/>
                      </a:lnTo>
                      <a:lnTo>
                        <a:pt x="984" y="882"/>
                      </a:lnTo>
                      <a:lnTo>
                        <a:pt x="984" y="880"/>
                      </a:lnTo>
                      <a:lnTo>
                        <a:pt x="979" y="877"/>
                      </a:lnTo>
                      <a:lnTo>
                        <a:pt x="975" y="875"/>
                      </a:lnTo>
                      <a:lnTo>
                        <a:pt x="970" y="874"/>
                      </a:lnTo>
                      <a:lnTo>
                        <a:pt x="966" y="874"/>
                      </a:lnTo>
                      <a:lnTo>
                        <a:pt x="961" y="875"/>
                      </a:lnTo>
                      <a:lnTo>
                        <a:pt x="956" y="876"/>
                      </a:lnTo>
                      <a:lnTo>
                        <a:pt x="952" y="878"/>
                      </a:lnTo>
                      <a:lnTo>
                        <a:pt x="946" y="880"/>
                      </a:lnTo>
                      <a:lnTo>
                        <a:pt x="941" y="882"/>
                      </a:lnTo>
                      <a:lnTo>
                        <a:pt x="937" y="883"/>
                      </a:lnTo>
                      <a:lnTo>
                        <a:pt x="931" y="892"/>
                      </a:lnTo>
                    </a:path>
                  </a:pathLst>
                </a:custGeom>
                <a:solidFill>
                  <a:srgbClr val="B20F21"/>
                </a:solidFill>
                <a:ln w="9525" cap="rnd">
                  <a:noFill/>
                  <a:round/>
                  <a:headEnd/>
                  <a:tailEnd/>
                </a:ln>
              </p:spPr>
              <p:txBody>
                <a:bodyPr/>
                <a:lstStyle/>
                <a:p>
                  <a:endParaRPr lang="en-US"/>
                </a:p>
              </p:txBody>
            </p:sp>
            <p:sp>
              <p:nvSpPr>
                <p:cNvPr id="84941" name="Freeform 973"/>
                <p:cNvSpPr>
                  <a:spLocks noChangeAspect="1"/>
                </p:cNvSpPr>
                <p:nvPr/>
              </p:nvSpPr>
              <p:spPr bwMode="auto">
                <a:xfrm>
                  <a:off x="1104" y="1728"/>
                  <a:ext cx="1439" cy="1354"/>
                </a:xfrm>
                <a:custGeom>
                  <a:avLst/>
                  <a:gdLst>
                    <a:gd name="T0" fmla="*/ 966 w 1439"/>
                    <a:gd name="T1" fmla="*/ 1055 h 1354"/>
                    <a:gd name="T2" fmla="*/ 1042 w 1439"/>
                    <a:gd name="T3" fmla="*/ 1128 h 1354"/>
                    <a:gd name="T4" fmla="*/ 1347 w 1439"/>
                    <a:gd name="T5" fmla="*/ 1062 h 1354"/>
                    <a:gd name="T6" fmla="*/ 1397 w 1439"/>
                    <a:gd name="T7" fmla="*/ 889 h 1354"/>
                    <a:gd name="T8" fmla="*/ 1438 w 1439"/>
                    <a:gd name="T9" fmla="*/ 592 h 1354"/>
                    <a:gd name="T10" fmla="*/ 1386 w 1439"/>
                    <a:gd name="T11" fmla="*/ 321 h 1354"/>
                    <a:gd name="T12" fmla="*/ 1331 w 1439"/>
                    <a:gd name="T13" fmla="*/ 130 h 1354"/>
                    <a:gd name="T14" fmla="*/ 1095 w 1439"/>
                    <a:gd name="T15" fmla="*/ 68 h 1354"/>
                    <a:gd name="T16" fmla="*/ 916 w 1439"/>
                    <a:gd name="T17" fmla="*/ 12 h 1354"/>
                    <a:gd name="T18" fmla="*/ 629 w 1439"/>
                    <a:gd name="T19" fmla="*/ 1 h 1354"/>
                    <a:gd name="T20" fmla="*/ 350 w 1439"/>
                    <a:gd name="T21" fmla="*/ 76 h 1354"/>
                    <a:gd name="T22" fmla="*/ 184 w 1439"/>
                    <a:gd name="T23" fmla="*/ 252 h 1354"/>
                    <a:gd name="T24" fmla="*/ 61 w 1439"/>
                    <a:gd name="T25" fmla="*/ 505 h 1354"/>
                    <a:gd name="T26" fmla="*/ 0 w 1439"/>
                    <a:gd name="T27" fmla="*/ 856 h 1354"/>
                    <a:gd name="T28" fmla="*/ 9 w 1439"/>
                    <a:gd name="T29" fmla="*/ 1086 h 1354"/>
                    <a:gd name="T30" fmla="*/ 296 w 1439"/>
                    <a:gd name="T31" fmla="*/ 1338 h 1354"/>
                    <a:gd name="T32" fmla="*/ 422 w 1439"/>
                    <a:gd name="T33" fmla="*/ 1118 h 1354"/>
                    <a:gd name="T34" fmla="*/ 348 w 1439"/>
                    <a:gd name="T35" fmla="*/ 917 h 1354"/>
                    <a:gd name="T36" fmla="*/ 365 w 1439"/>
                    <a:gd name="T37" fmla="*/ 1098 h 1354"/>
                    <a:gd name="T38" fmla="*/ 333 w 1439"/>
                    <a:gd name="T39" fmla="*/ 1253 h 1354"/>
                    <a:gd name="T40" fmla="*/ 247 w 1439"/>
                    <a:gd name="T41" fmla="*/ 1176 h 1354"/>
                    <a:gd name="T42" fmla="*/ 191 w 1439"/>
                    <a:gd name="T43" fmla="*/ 1246 h 1354"/>
                    <a:gd name="T44" fmla="*/ 77 w 1439"/>
                    <a:gd name="T45" fmla="*/ 1186 h 1354"/>
                    <a:gd name="T46" fmla="*/ 151 w 1439"/>
                    <a:gd name="T47" fmla="*/ 983 h 1354"/>
                    <a:gd name="T48" fmla="*/ 97 w 1439"/>
                    <a:gd name="T49" fmla="*/ 922 h 1354"/>
                    <a:gd name="T50" fmla="*/ 94 w 1439"/>
                    <a:gd name="T51" fmla="*/ 694 h 1354"/>
                    <a:gd name="T52" fmla="*/ 195 w 1439"/>
                    <a:gd name="T53" fmla="*/ 717 h 1354"/>
                    <a:gd name="T54" fmla="*/ 296 w 1439"/>
                    <a:gd name="T55" fmla="*/ 760 h 1354"/>
                    <a:gd name="T56" fmla="*/ 339 w 1439"/>
                    <a:gd name="T57" fmla="*/ 622 h 1354"/>
                    <a:gd name="T58" fmla="*/ 344 w 1439"/>
                    <a:gd name="T59" fmla="*/ 438 h 1354"/>
                    <a:gd name="T60" fmla="*/ 276 w 1439"/>
                    <a:gd name="T61" fmla="*/ 592 h 1354"/>
                    <a:gd name="T62" fmla="*/ 151 w 1439"/>
                    <a:gd name="T63" fmla="*/ 633 h 1354"/>
                    <a:gd name="T64" fmla="*/ 195 w 1439"/>
                    <a:gd name="T65" fmla="*/ 450 h 1354"/>
                    <a:gd name="T66" fmla="*/ 318 w 1439"/>
                    <a:gd name="T67" fmla="*/ 375 h 1354"/>
                    <a:gd name="T68" fmla="*/ 236 w 1439"/>
                    <a:gd name="T69" fmla="*/ 279 h 1354"/>
                    <a:gd name="T70" fmla="*/ 366 w 1439"/>
                    <a:gd name="T71" fmla="*/ 135 h 1354"/>
                    <a:gd name="T72" fmla="*/ 441 w 1439"/>
                    <a:gd name="T73" fmla="*/ 224 h 1354"/>
                    <a:gd name="T74" fmla="*/ 404 w 1439"/>
                    <a:gd name="T75" fmla="*/ 102 h 1354"/>
                    <a:gd name="T76" fmla="*/ 636 w 1439"/>
                    <a:gd name="T77" fmla="*/ 68 h 1354"/>
                    <a:gd name="T78" fmla="*/ 762 w 1439"/>
                    <a:gd name="T79" fmla="*/ 125 h 1354"/>
                    <a:gd name="T80" fmla="*/ 742 w 1439"/>
                    <a:gd name="T81" fmla="*/ 279 h 1354"/>
                    <a:gd name="T82" fmla="*/ 858 w 1439"/>
                    <a:gd name="T83" fmla="*/ 425 h 1354"/>
                    <a:gd name="T84" fmla="*/ 878 w 1439"/>
                    <a:gd name="T85" fmla="*/ 268 h 1354"/>
                    <a:gd name="T86" fmla="*/ 849 w 1439"/>
                    <a:gd name="T87" fmla="*/ 91 h 1354"/>
                    <a:gd name="T88" fmla="*/ 957 w 1439"/>
                    <a:gd name="T89" fmla="*/ 61 h 1354"/>
                    <a:gd name="T90" fmla="*/ 1132 w 1439"/>
                    <a:gd name="T91" fmla="*/ 108 h 1354"/>
                    <a:gd name="T92" fmla="*/ 1334 w 1439"/>
                    <a:gd name="T93" fmla="*/ 276 h 1354"/>
                    <a:gd name="T94" fmla="*/ 1182 w 1439"/>
                    <a:gd name="T95" fmla="*/ 272 h 1354"/>
                    <a:gd name="T96" fmla="*/ 1294 w 1439"/>
                    <a:gd name="T97" fmla="*/ 375 h 1354"/>
                    <a:gd name="T98" fmla="*/ 1392 w 1439"/>
                    <a:gd name="T99" fmla="*/ 378 h 1354"/>
                    <a:gd name="T100" fmla="*/ 1386 w 1439"/>
                    <a:gd name="T101" fmla="*/ 609 h 1354"/>
                    <a:gd name="T102" fmla="*/ 1277 w 1439"/>
                    <a:gd name="T103" fmla="*/ 498 h 1354"/>
                    <a:gd name="T104" fmla="*/ 1229 w 1439"/>
                    <a:gd name="T105" fmla="*/ 417 h 1354"/>
                    <a:gd name="T106" fmla="*/ 1226 w 1439"/>
                    <a:gd name="T107" fmla="*/ 496 h 1354"/>
                    <a:gd name="T108" fmla="*/ 1221 w 1439"/>
                    <a:gd name="T109" fmla="*/ 810 h 1354"/>
                    <a:gd name="T110" fmla="*/ 1309 w 1439"/>
                    <a:gd name="T111" fmla="*/ 798 h 1354"/>
                    <a:gd name="T112" fmla="*/ 1397 w 1439"/>
                    <a:gd name="T113" fmla="*/ 754 h 1354"/>
                    <a:gd name="T114" fmla="*/ 1294 w 1439"/>
                    <a:gd name="T115" fmla="*/ 891 h 1354"/>
                    <a:gd name="T116" fmla="*/ 1303 w 1439"/>
                    <a:gd name="T117" fmla="*/ 1005 h 1354"/>
                    <a:gd name="T118" fmla="*/ 1164 w 1439"/>
                    <a:gd name="T119" fmla="*/ 1206 h 1354"/>
                    <a:gd name="T120" fmla="*/ 1024 w 1439"/>
                    <a:gd name="T121" fmla="*/ 1083 h 1354"/>
                    <a:gd name="T122" fmla="*/ 927 w 1439"/>
                    <a:gd name="T123" fmla="*/ 971 h 1354"/>
                    <a:gd name="T124" fmla="*/ 937 w 1439"/>
                    <a:gd name="T125" fmla="*/ 883 h 13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39"/>
                    <a:gd name="T190" fmla="*/ 0 h 1354"/>
                    <a:gd name="T191" fmla="*/ 1439 w 1439"/>
                    <a:gd name="T192" fmla="*/ 1354 h 13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39" h="1354">
                      <a:moveTo>
                        <a:pt x="931" y="892"/>
                      </a:moveTo>
                      <a:lnTo>
                        <a:pt x="933" y="894"/>
                      </a:lnTo>
                      <a:lnTo>
                        <a:pt x="933" y="902"/>
                      </a:lnTo>
                      <a:lnTo>
                        <a:pt x="929" y="911"/>
                      </a:lnTo>
                      <a:lnTo>
                        <a:pt x="924" y="924"/>
                      </a:lnTo>
                      <a:lnTo>
                        <a:pt x="918" y="938"/>
                      </a:lnTo>
                      <a:lnTo>
                        <a:pt x="912" y="954"/>
                      </a:lnTo>
                      <a:lnTo>
                        <a:pt x="907" y="969"/>
                      </a:lnTo>
                      <a:lnTo>
                        <a:pt x="903" y="984"/>
                      </a:lnTo>
                      <a:lnTo>
                        <a:pt x="901" y="998"/>
                      </a:lnTo>
                      <a:lnTo>
                        <a:pt x="902" y="1009"/>
                      </a:lnTo>
                      <a:lnTo>
                        <a:pt x="904" y="1013"/>
                      </a:lnTo>
                      <a:lnTo>
                        <a:pt x="906" y="1019"/>
                      </a:lnTo>
                      <a:lnTo>
                        <a:pt x="908" y="1025"/>
                      </a:lnTo>
                      <a:lnTo>
                        <a:pt x="912" y="1030"/>
                      </a:lnTo>
                      <a:lnTo>
                        <a:pt x="916" y="1037"/>
                      </a:lnTo>
                      <a:lnTo>
                        <a:pt x="920" y="1042"/>
                      </a:lnTo>
                      <a:lnTo>
                        <a:pt x="925" y="1047"/>
                      </a:lnTo>
                      <a:lnTo>
                        <a:pt x="931" y="1051"/>
                      </a:lnTo>
                      <a:lnTo>
                        <a:pt x="936" y="1054"/>
                      </a:lnTo>
                      <a:lnTo>
                        <a:pt x="943" y="1055"/>
                      </a:lnTo>
                      <a:lnTo>
                        <a:pt x="950" y="1055"/>
                      </a:lnTo>
                      <a:lnTo>
                        <a:pt x="954" y="1055"/>
                      </a:lnTo>
                      <a:lnTo>
                        <a:pt x="958" y="1055"/>
                      </a:lnTo>
                      <a:lnTo>
                        <a:pt x="961" y="1055"/>
                      </a:lnTo>
                      <a:lnTo>
                        <a:pt x="964" y="1055"/>
                      </a:lnTo>
                      <a:lnTo>
                        <a:pt x="966" y="1055"/>
                      </a:lnTo>
                      <a:lnTo>
                        <a:pt x="968" y="1055"/>
                      </a:lnTo>
                      <a:lnTo>
                        <a:pt x="970" y="1056"/>
                      </a:lnTo>
                      <a:lnTo>
                        <a:pt x="970" y="1057"/>
                      </a:lnTo>
                      <a:lnTo>
                        <a:pt x="972" y="1059"/>
                      </a:lnTo>
                      <a:lnTo>
                        <a:pt x="977" y="1064"/>
                      </a:lnTo>
                      <a:lnTo>
                        <a:pt x="979" y="1068"/>
                      </a:lnTo>
                      <a:lnTo>
                        <a:pt x="981" y="1073"/>
                      </a:lnTo>
                      <a:lnTo>
                        <a:pt x="981" y="1076"/>
                      </a:lnTo>
                      <a:lnTo>
                        <a:pt x="981" y="1080"/>
                      </a:lnTo>
                      <a:lnTo>
                        <a:pt x="980" y="1084"/>
                      </a:lnTo>
                      <a:lnTo>
                        <a:pt x="980" y="1088"/>
                      </a:lnTo>
                      <a:lnTo>
                        <a:pt x="981" y="1093"/>
                      </a:lnTo>
                      <a:lnTo>
                        <a:pt x="983" y="1099"/>
                      </a:lnTo>
                      <a:lnTo>
                        <a:pt x="987" y="1105"/>
                      </a:lnTo>
                      <a:lnTo>
                        <a:pt x="992" y="1110"/>
                      </a:lnTo>
                      <a:lnTo>
                        <a:pt x="998" y="1114"/>
                      </a:lnTo>
                      <a:lnTo>
                        <a:pt x="1006" y="1117"/>
                      </a:lnTo>
                      <a:lnTo>
                        <a:pt x="1014" y="1118"/>
                      </a:lnTo>
                      <a:lnTo>
                        <a:pt x="1021" y="1118"/>
                      </a:lnTo>
                      <a:lnTo>
                        <a:pt x="1028" y="1118"/>
                      </a:lnTo>
                      <a:lnTo>
                        <a:pt x="1034" y="1117"/>
                      </a:lnTo>
                      <a:lnTo>
                        <a:pt x="1040" y="1116"/>
                      </a:lnTo>
                      <a:lnTo>
                        <a:pt x="1042" y="1116"/>
                      </a:lnTo>
                      <a:lnTo>
                        <a:pt x="1043" y="1115"/>
                      </a:lnTo>
                      <a:lnTo>
                        <a:pt x="1043" y="1118"/>
                      </a:lnTo>
                      <a:lnTo>
                        <a:pt x="1042" y="1128"/>
                      </a:lnTo>
                      <a:lnTo>
                        <a:pt x="1041" y="1143"/>
                      </a:lnTo>
                      <a:lnTo>
                        <a:pt x="1041" y="1161"/>
                      </a:lnTo>
                      <a:lnTo>
                        <a:pt x="1045" y="1180"/>
                      </a:lnTo>
                      <a:lnTo>
                        <a:pt x="1052" y="1199"/>
                      </a:lnTo>
                      <a:lnTo>
                        <a:pt x="1065" y="1217"/>
                      </a:lnTo>
                      <a:lnTo>
                        <a:pt x="1084" y="1233"/>
                      </a:lnTo>
                      <a:lnTo>
                        <a:pt x="1110" y="1244"/>
                      </a:lnTo>
                      <a:lnTo>
                        <a:pt x="1145" y="1248"/>
                      </a:lnTo>
                      <a:lnTo>
                        <a:pt x="1169" y="1247"/>
                      </a:lnTo>
                      <a:lnTo>
                        <a:pt x="1195" y="1240"/>
                      </a:lnTo>
                      <a:lnTo>
                        <a:pt x="1221" y="1230"/>
                      </a:lnTo>
                      <a:lnTo>
                        <a:pt x="1245" y="1216"/>
                      </a:lnTo>
                      <a:lnTo>
                        <a:pt x="1268" y="1201"/>
                      </a:lnTo>
                      <a:lnTo>
                        <a:pt x="1289" y="1184"/>
                      </a:lnTo>
                      <a:lnTo>
                        <a:pt x="1308" y="1168"/>
                      </a:lnTo>
                      <a:lnTo>
                        <a:pt x="1323" y="1153"/>
                      </a:lnTo>
                      <a:lnTo>
                        <a:pt x="1334" y="1140"/>
                      </a:lnTo>
                      <a:lnTo>
                        <a:pt x="1340" y="1130"/>
                      </a:lnTo>
                      <a:lnTo>
                        <a:pt x="1343" y="1122"/>
                      </a:lnTo>
                      <a:lnTo>
                        <a:pt x="1346" y="1114"/>
                      </a:lnTo>
                      <a:lnTo>
                        <a:pt x="1348" y="1105"/>
                      </a:lnTo>
                      <a:lnTo>
                        <a:pt x="1348" y="1095"/>
                      </a:lnTo>
                      <a:lnTo>
                        <a:pt x="1348" y="1086"/>
                      </a:lnTo>
                      <a:lnTo>
                        <a:pt x="1348" y="1078"/>
                      </a:lnTo>
                      <a:lnTo>
                        <a:pt x="1348" y="1071"/>
                      </a:lnTo>
                      <a:lnTo>
                        <a:pt x="1347" y="1065"/>
                      </a:lnTo>
                      <a:lnTo>
                        <a:pt x="1347" y="1062"/>
                      </a:lnTo>
                      <a:lnTo>
                        <a:pt x="1347" y="1060"/>
                      </a:lnTo>
                      <a:lnTo>
                        <a:pt x="1348" y="1059"/>
                      </a:lnTo>
                      <a:lnTo>
                        <a:pt x="1350" y="1057"/>
                      </a:lnTo>
                      <a:lnTo>
                        <a:pt x="1354" y="1054"/>
                      </a:lnTo>
                      <a:lnTo>
                        <a:pt x="1358" y="1049"/>
                      </a:lnTo>
                      <a:lnTo>
                        <a:pt x="1364" y="1043"/>
                      </a:lnTo>
                      <a:lnTo>
                        <a:pt x="1369" y="1037"/>
                      </a:lnTo>
                      <a:lnTo>
                        <a:pt x="1375" y="1029"/>
                      </a:lnTo>
                      <a:lnTo>
                        <a:pt x="1380" y="1022"/>
                      </a:lnTo>
                      <a:lnTo>
                        <a:pt x="1384" y="1014"/>
                      </a:lnTo>
                      <a:lnTo>
                        <a:pt x="1388" y="1006"/>
                      </a:lnTo>
                      <a:lnTo>
                        <a:pt x="1391" y="993"/>
                      </a:lnTo>
                      <a:lnTo>
                        <a:pt x="1392" y="982"/>
                      </a:lnTo>
                      <a:lnTo>
                        <a:pt x="1391" y="969"/>
                      </a:lnTo>
                      <a:lnTo>
                        <a:pt x="1389" y="956"/>
                      </a:lnTo>
                      <a:lnTo>
                        <a:pt x="1386" y="946"/>
                      </a:lnTo>
                      <a:lnTo>
                        <a:pt x="1383" y="936"/>
                      </a:lnTo>
                      <a:lnTo>
                        <a:pt x="1380" y="928"/>
                      </a:lnTo>
                      <a:lnTo>
                        <a:pt x="1377" y="920"/>
                      </a:lnTo>
                      <a:lnTo>
                        <a:pt x="1375" y="917"/>
                      </a:lnTo>
                      <a:lnTo>
                        <a:pt x="1375" y="915"/>
                      </a:lnTo>
                      <a:lnTo>
                        <a:pt x="1375" y="914"/>
                      </a:lnTo>
                      <a:lnTo>
                        <a:pt x="1378" y="911"/>
                      </a:lnTo>
                      <a:lnTo>
                        <a:pt x="1383" y="905"/>
                      </a:lnTo>
                      <a:lnTo>
                        <a:pt x="1390" y="898"/>
                      </a:lnTo>
                      <a:lnTo>
                        <a:pt x="1397" y="889"/>
                      </a:lnTo>
                      <a:lnTo>
                        <a:pt x="1404" y="878"/>
                      </a:lnTo>
                      <a:lnTo>
                        <a:pt x="1411" y="865"/>
                      </a:lnTo>
                      <a:lnTo>
                        <a:pt x="1418" y="853"/>
                      </a:lnTo>
                      <a:lnTo>
                        <a:pt x="1423" y="838"/>
                      </a:lnTo>
                      <a:lnTo>
                        <a:pt x="1428" y="822"/>
                      </a:lnTo>
                      <a:lnTo>
                        <a:pt x="1429" y="811"/>
                      </a:lnTo>
                      <a:lnTo>
                        <a:pt x="1431" y="800"/>
                      </a:lnTo>
                      <a:lnTo>
                        <a:pt x="1432" y="787"/>
                      </a:lnTo>
                      <a:lnTo>
                        <a:pt x="1433" y="776"/>
                      </a:lnTo>
                      <a:lnTo>
                        <a:pt x="1433" y="766"/>
                      </a:lnTo>
                      <a:lnTo>
                        <a:pt x="1433" y="756"/>
                      </a:lnTo>
                      <a:lnTo>
                        <a:pt x="1432" y="748"/>
                      </a:lnTo>
                      <a:lnTo>
                        <a:pt x="1432" y="741"/>
                      </a:lnTo>
                      <a:lnTo>
                        <a:pt x="1432" y="737"/>
                      </a:lnTo>
                      <a:lnTo>
                        <a:pt x="1432" y="735"/>
                      </a:lnTo>
                      <a:lnTo>
                        <a:pt x="1411" y="670"/>
                      </a:lnTo>
                      <a:lnTo>
                        <a:pt x="1411" y="669"/>
                      </a:lnTo>
                      <a:lnTo>
                        <a:pt x="1414" y="666"/>
                      </a:lnTo>
                      <a:lnTo>
                        <a:pt x="1417" y="660"/>
                      </a:lnTo>
                      <a:lnTo>
                        <a:pt x="1420" y="653"/>
                      </a:lnTo>
                      <a:lnTo>
                        <a:pt x="1423" y="645"/>
                      </a:lnTo>
                      <a:lnTo>
                        <a:pt x="1428" y="635"/>
                      </a:lnTo>
                      <a:lnTo>
                        <a:pt x="1431" y="625"/>
                      </a:lnTo>
                      <a:lnTo>
                        <a:pt x="1434" y="614"/>
                      </a:lnTo>
                      <a:lnTo>
                        <a:pt x="1437" y="603"/>
                      </a:lnTo>
                      <a:lnTo>
                        <a:pt x="1438" y="592"/>
                      </a:lnTo>
                      <a:lnTo>
                        <a:pt x="1438" y="580"/>
                      </a:lnTo>
                      <a:lnTo>
                        <a:pt x="1438" y="569"/>
                      </a:lnTo>
                      <a:lnTo>
                        <a:pt x="1435" y="558"/>
                      </a:lnTo>
                      <a:lnTo>
                        <a:pt x="1432" y="548"/>
                      </a:lnTo>
                      <a:lnTo>
                        <a:pt x="1429" y="538"/>
                      </a:lnTo>
                      <a:lnTo>
                        <a:pt x="1426" y="529"/>
                      </a:lnTo>
                      <a:lnTo>
                        <a:pt x="1423" y="521"/>
                      </a:lnTo>
                      <a:lnTo>
                        <a:pt x="1420" y="514"/>
                      </a:lnTo>
                      <a:lnTo>
                        <a:pt x="1419" y="511"/>
                      </a:lnTo>
                      <a:lnTo>
                        <a:pt x="1419" y="509"/>
                      </a:lnTo>
                      <a:lnTo>
                        <a:pt x="1420" y="508"/>
                      </a:lnTo>
                      <a:lnTo>
                        <a:pt x="1420" y="503"/>
                      </a:lnTo>
                      <a:lnTo>
                        <a:pt x="1423" y="495"/>
                      </a:lnTo>
                      <a:lnTo>
                        <a:pt x="1426" y="485"/>
                      </a:lnTo>
                      <a:lnTo>
                        <a:pt x="1429" y="473"/>
                      </a:lnTo>
                      <a:lnTo>
                        <a:pt x="1432" y="460"/>
                      </a:lnTo>
                      <a:lnTo>
                        <a:pt x="1434" y="446"/>
                      </a:lnTo>
                      <a:lnTo>
                        <a:pt x="1436" y="433"/>
                      </a:lnTo>
                      <a:lnTo>
                        <a:pt x="1436" y="421"/>
                      </a:lnTo>
                      <a:lnTo>
                        <a:pt x="1434" y="409"/>
                      </a:lnTo>
                      <a:lnTo>
                        <a:pt x="1430" y="397"/>
                      </a:lnTo>
                      <a:lnTo>
                        <a:pt x="1425" y="384"/>
                      </a:lnTo>
                      <a:lnTo>
                        <a:pt x="1417" y="371"/>
                      </a:lnTo>
                      <a:lnTo>
                        <a:pt x="1410" y="358"/>
                      </a:lnTo>
                      <a:lnTo>
                        <a:pt x="1402" y="343"/>
                      </a:lnTo>
                      <a:lnTo>
                        <a:pt x="1393" y="333"/>
                      </a:lnTo>
                      <a:lnTo>
                        <a:pt x="1386" y="321"/>
                      </a:lnTo>
                      <a:lnTo>
                        <a:pt x="1381" y="314"/>
                      </a:lnTo>
                      <a:lnTo>
                        <a:pt x="1377" y="308"/>
                      </a:lnTo>
                      <a:lnTo>
                        <a:pt x="1375" y="306"/>
                      </a:lnTo>
                      <a:lnTo>
                        <a:pt x="1376" y="305"/>
                      </a:lnTo>
                      <a:lnTo>
                        <a:pt x="1377" y="300"/>
                      </a:lnTo>
                      <a:lnTo>
                        <a:pt x="1380" y="292"/>
                      </a:lnTo>
                      <a:lnTo>
                        <a:pt x="1382" y="283"/>
                      </a:lnTo>
                      <a:lnTo>
                        <a:pt x="1384" y="271"/>
                      </a:lnTo>
                      <a:lnTo>
                        <a:pt x="1386" y="258"/>
                      </a:lnTo>
                      <a:lnTo>
                        <a:pt x="1388" y="243"/>
                      </a:lnTo>
                      <a:lnTo>
                        <a:pt x="1388" y="227"/>
                      </a:lnTo>
                      <a:lnTo>
                        <a:pt x="1387" y="210"/>
                      </a:lnTo>
                      <a:lnTo>
                        <a:pt x="1384" y="194"/>
                      </a:lnTo>
                      <a:lnTo>
                        <a:pt x="1384" y="190"/>
                      </a:lnTo>
                      <a:lnTo>
                        <a:pt x="1383" y="187"/>
                      </a:lnTo>
                      <a:lnTo>
                        <a:pt x="1381" y="183"/>
                      </a:lnTo>
                      <a:lnTo>
                        <a:pt x="1380" y="180"/>
                      </a:lnTo>
                      <a:lnTo>
                        <a:pt x="1377" y="176"/>
                      </a:lnTo>
                      <a:lnTo>
                        <a:pt x="1375" y="171"/>
                      </a:lnTo>
                      <a:lnTo>
                        <a:pt x="1373" y="167"/>
                      </a:lnTo>
                      <a:lnTo>
                        <a:pt x="1370" y="162"/>
                      </a:lnTo>
                      <a:lnTo>
                        <a:pt x="1367" y="159"/>
                      </a:lnTo>
                      <a:lnTo>
                        <a:pt x="1364" y="153"/>
                      </a:lnTo>
                      <a:lnTo>
                        <a:pt x="1355" y="144"/>
                      </a:lnTo>
                      <a:lnTo>
                        <a:pt x="1343" y="135"/>
                      </a:lnTo>
                      <a:lnTo>
                        <a:pt x="1331" y="130"/>
                      </a:lnTo>
                      <a:lnTo>
                        <a:pt x="1320" y="127"/>
                      </a:lnTo>
                      <a:lnTo>
                        <a:pt x="1308" y="125"/>
                      </a:lnTo>
                      <a:lnTo>
                        <a:pt x="1297" y="123"/>
                      </a:lnTo>
                      <a:lnTo>
                        <a:pt x="1287" y="123"/>
                      </a:lnTo>
                      <a:lnTo>
                        <a:pt x="1280" y="123"/>
                      </a:lnTo>
                      <a:lnTo>
                        <a:pt x="1275" y="123"/>
                      </a:lnTo>
                      <a:lnTo>
                        <a:pt x="1273" y="123"/>
                      </a:lnTo>
                      <a:lnTo>
                        <a:pt x="1272" y="121"/>
                      </a:lnTo>
                      <a:lnTo>
                        <a:pt x="1267" y="116"/>
                      </a:lnTo>
                      <a:lnTo>
                        <a:pt x="1260" y="108"/>
                      </a:lnTo>
                      <a:lnTo>
                        <a:pt x="1251" y="99"/>
                      </a:lnTo>
                      <a:lnTo>
                        <a:pt x="1240" y="90"/>
                      </a:lnTo>
                      <a:lnTo>
                        <a:pt x="1229" y="79"/>
                      </a:lnTo>
                      <a:lnTo>
                        <a:pt x="1217" y="69"/>
                      </a:lnTo>
                      <a:lnTo>
                        <a:pt x="1204" y="61"/>
                      </a:lnTo>
                      <a:lnTo>
                        <a:pt x="1191" y="54"/>
                      </a:lnTo>
                      <a:lnTo>
                        <a:pt x="1179" y="51"/>
                      </a:lnTo>
                      <a:lnTo>
                        <a:pt x="1168" y="50"/>
                      </a:lnTo>
                      <a:lnTo>
                        <a:pt x="1158" y="51"/>
                      </a:lnTo>
                      <a:lnTo>
                        <a:pt x="1149" y="53"/>
                      </a:lnTo>
                      <a:lnTo>
                        <a:pt x="1140" y="54"/>
                      </a:lnTo>
                      <a:lnTo>
                        <a:pt x="1132" y="57"/>
                      </a:lnTo>
                      <a:lnTo>
                        <a:pt x="1124" y="60"/>
                      </a:lnTo>
                      <a:lnTo>
                        <a:pt x="1117" y="63"/>
                      </a:lnTo>
                      <a:lnTo>
                        <a:pt x="1110" y="65"/>
                      </a:lnTo>
                      <a:lnTo>
                        <a:pt x="1103" y="67"/>
                      </a:lnTo>
                      <a:lnTo>
                        <a:pt x="1095" y="68"/>
                      </a:lnTo>
                      <a:lnTo>
                        <a:pt x="1087" y="67"/>
                      </a:lnTo>
                      <a:lnTo>
                        <a:pt x="1078" y="64"/>
                      </a:lnTo>
                      <a:lnTo>
                        <a:pt x="1069" y="59"/>
                      </a:lnTo>
                      <a:lnTo>
                        <a:pt x="1060" y="52"/>
                      </a:lnTo>
                      <a:lnTo>
                        <a:pt x="1051" y="45"/>
                      </a:lnTo>
                      <a:lnTo>
                        <a:pt x="1042" y="36"/>
                      </a:lnTo>
                      <a:lnTo>
                        <a:pt x="1033" y="29"/>
                      </a:lnTo>
                      <a:lnTo>
                        <a:pt x="1024" y="23"/>
                      </a:lnTo>
                      <a:lnTo>
                        <a:pt x="1015" y="18"/>
                      </a:lnTo>
                      <a:lnTo>
                        <a:pt x="1006" y="17"/>
                      </a:lnTo>
                      <a:lnTo>
                        <a:pt x="997" y="17"/>
                      </a:lnTo>
                      <a:lnTo>
                        <a:pt x="988" y="18"/>
                      </a:lnTo>
                      <a:lnTo>
                        <a:pt x="979" y="18"/>
                      </a:lnTo>
                      <a:lnTo>
                        <a:pt x="970" y="18"/>
                      </a:lnTo>
                      <a:lnTo>
                        <a:pt x="961" y="20"/>
                      </a:lnTo>
                      <a:lnTo>
                        <a:pt x="952" y="21"/>
                      </a:lnTo>
                      <a:lnTo>
                        <a:pt x="946" y="22"/>
                      </a:lnTo>
                      <a:lnTo>
                        <a:pt x="941" y="23"/>
                      </a:lnTo>
                      <a:lnTo>
                        <a:pt x="937" y="24"/>
                      </a:lnTo>
                      <a:lnTo>
                        <a:pt x="936" y="24"/>
                      </a:lnTo>
                      <a:lnTo>
                        <a:pt x="935" y="24"/>
                      </a:lnTo>
                      <a:lnTo>
                        <a:pt x="934" y="22"/>
                      </a:lnTo>
                      <a:lnTo>
                        <a:pt x="931" y="20"/>
                      </a:lnTo>
                      <a:lnTo>
                        <a:pt x="926" y="18"/>
                      </a:lnTo>
                      <a:lnTo>
                        <a:pt x="922" y="15"/>
                      </a:lnTo>
                      <a:lnTo>
                        <a:pt x="916" y="12"/>
                      </a:lnTo>
                      <a:lnTo>
                        <a:pt x="909" y="9"/>
                      </a:lnTo>
                      <a:lnTo>
                        <a:pt x="902" y="8"/>
                      </a:lnTo>
                      <a:lnTo>
                        <a:pt x="894" y="5"/>
                      </a:lnTo>
                      <a:lnTo>
                        <a:pt x="885" y="3"/>
                      </a:lnTo>
                      <a:lnTo>
                        <a:pt x="875" y="4"/>
                      </a:lnTo>
                      <a:lnTo>
                        <a:pt x="863" y="6"/>
                      </a:lnTo>
                      <a:lnTo>
                        <a:pt x="852" y="9"/>
                      </a:lnTo>
                      <a:lnTo>
                        <a:pt x="839" y="13"/>
                      </a:lnTo>
                      <a:lnTo>
                        <a:pt x="827" y="18"/>
                      </a:lnTo>
                      <a:lnTo>
                        <a:pt x="817" y="24"/>
                      </a:lnTo>
                      <a:lnTo>
                        <a:pt x="808" y="28"/>
                      </a:lnTo>
                      <a:lnTo>
                        <a:pt x="800" y="33"/>
                      </a:lnTo>
                      <a:lnTo>
                        <a:pt x="796" y="36"/>
                      </a:lnTo>
                      <a:lnTo>
                        <a:pt x="794" y="36"/>
                      </a:lnTo>
                      <a:lnTo>
                        <a:pt x="722" y="29"/>
                      </a:lnTo>
                      <a:lnTo>
                        <a:pt x="721" y="28"/>
                      </a:lnTo>
                      <a:lnTo>
                        <a:pt x="717" y="26"/>
                      </a:lnTo>
                      <a:lnTo>
                        <a:pt x="710" y="22"/>
                      </a:lnTo>
                      <a:lnTo>
                        <a:pt x="701" y="18"/>
                      </a:lnTo>
                      <a:lnTo>
                        <a:pt x="692" y="13"/>
                      </a:lnTo>
                      <a:lnTo>
                        <a:pt x="682" y="9"/>
                      </a:lnTo>
                      <a:lnTo>
                        <a:pt x="670" y="5"/>
                      </a:lnTo>
                      <a:lnTo>
                        <a:pt x="659" y="1"/>
                      </a:lnTo>
                      <a:lnTo>
                        <a:pt x="648" y="0"/>
                      </a:lnTo>
                      <a:lnTo>
                        <a:pt x="638" y="0"/>
                      </a:lnTo>
                      <a:lnTo>
                        <a:pt x="629" y="1"/>
                      </a:lnTo>
                      <a:lnTo>
                        <a:pt x="621" y="4"/>
                      </a:lnTo>
                      <a:lnTo>
                        <a:pt x="613" y="7"/>
                      </a:lnTo>
                      <a:lnTo>
                        <a:pt x="607" y="9"/>
                      </a:lnTo>
                      <a:lnTo>
                        <a:pt x="601" y="13"/>
                      </a:lnTo>
                      <a:lnTo>
                        <a:pt x="595" y="16"/>
                      </a:lnTo>
                      <a:lnTo>
                        <a:pt x="591" y="18"/>
                      </a:lnTo>
                      <a:lnTo>
                        <a:pt x="588" y="20"/>
                      </a:lnTo>
                      <a:lnTo>
                        <a:pt x="586" y="22"/>
                      </a:lnTo>
                      <a:lnTo>
                        <a:pt x="585" y="22"/>
                      </a:lnTo>
                      <a:lnTo>
                        <a:pt x="584" y="22"/>
                      </a:lnTo>
                      <a:lnTo>
                        <a:pt x="578" y="19"/>
                      </a:lnTo>
                      <a:lnTo>
                        <a:pt x="570" y="17"/>
                      </a:lnTo>
                      <a:lnTo>
                        <a:pt x="558" y="14"/>
                      </a:lnTo>
                      <a:lnTo>
                        <a:pt x="545" y="11"/>
                      </a:lnTo>
                      <a:lnTo>
                        <a:pt x="529" y="9"/>
                      </a:lnTo>
                      <a:lnTo>
                        <a:pt x="512" y="7"/>
                      </a:lnTo>
                      <a:lnTo>
                        <a:pt x="494" y="7"/>
                      </a:lnTo>
                      <a:lnTo>
                        <a:pt x="474" y="8"/>
                      </a:lnTo>
                      <a:lnTo>
                        <a:pt x="454" y="10"/>
                      </a:lnTo>
                      <a:lnTo>
                        <a:pt x="434" y="16"/>
                      </a:lnTo>
                      <a:lnTo>
                        <a:pt x="416" y="23"/>
                      </a:lnTo>
                      <a:lnTo>
                        <a:pt x="401" y="32"/>
                      </a:lnTo>
                      <a:lnTo>
                        <a:pt x="386" y="42"/>
                      </a:lnTo>
                      <a:lnTo>
                        <a:pt x="374" y="51"/>
                      </a:lnTo>
                      <a:lnTo>
                        <a:pt x="364" y="61"/>
                      </a:lnTo>
                      <a:lnTo>
                        <a:pt x="356" y="70"/>
                      </a:lnTo>
                      <a:lnTo>
                        <a:pt x="350" y="76"/>
                      </a:lnTo>
                      <a:lnTo>
                        <a:pt x="345" y="81"/>
                      </a:lnTo>
                      <a:lnTo>
                        <a:pt x="342" y="82"/>
                      </a:lnTo>
                      <a:lnTo>
                        <a:pt x="339" y="82"/>
                      </a:lnTo>
                      <a:lnTo>
                        <a:pt x="332" y="84"/>
                      </a:lnTo>
                      <a:lnTo>
                        <a:pt x="323" y="85"/>
                      </a:lnTo>
                      <a:lnTo>
                        <a:pt x="314" y="88"/>
                      </a:lnTo>
                      <a:lnTo>
                        <a:pt x="302" y="92"/>
                      </a:lnTo>
                      <a:lnTo>
                        <a:pt x="291" y="98"/>
                      </a:lnTo>
                      <a:lnTo>
                        <a:pt x="278" y="104"/>
                      </a:lnTo>
                      <a:lnTo>
                        <a:pt x="267" y="114"/>
                      </a:lnTo>
                      <a:lnTo>
                        <a:pt x="256" y="125"/>
                      </a:lnTo>
                      <a:lnTo>
                        <a:pt x="247" y="136"/>
                      </a:lnTo>
                      <a:lnTo>
                        <a:pt x="239" y="149"/>
                      </a:lnTo>
                      <a:lnTo>
                        <a:pt x="232" y="162"/>
                      </a:lnTo>
                      <a:lnTo>
                        <a:pt x="225" y="177"/>
                      </a:lnTo>
                      <a:lnTo>
                        <a:pt x="220" y="189"/>
                      </a:lnTo>
                      <a:lnTo>
                        <a:pt x="215" y="202"/>
                      </a:lnTo>
                      <a:lnTo>
                        <a:pt x="212" y="213"/>
                      </a:lnTo>
                      <a:lnTo>
                        <a:pt x="210" y="221"/>
                      </a:lnTo>
                      <a:lnTo>
                        <a:pt x="208" y="227"/>
                      </a:lnTo>
                      <a:lnTo>
                        <a:pt x="208" y="229"/>
                      </a:lnTo>
                      <a:lnTo>
                        <a:pt x="206" y="231"/>
                      </a:lnTo>
                      <a:lnTo>
                        <a:pt x="200" y="235"/>
                      </a:lnTo>
                      <a:lnTo>
                        <a:pt x="193" y="243"/>
                      </a:lnTo>
                      <a:lnTo>
                        <a:pt x="184" y="252"/>
                      </a:lnTo>
                      <a:lnTo>
                        <a:pt x="174" y="261"/>
                      </a:lnTo>
                      <a:lnTo>
                        <a:pt x="162" y="272"/>
                      </a:lnTo>
                      <a:lnTo>
                        <a:pt x="153" y="284"/>
                      </a:lnTo>
                      <a:lnTo>
                        <a:pt x="144" y="296"/>
                      </a:lnTo>
                      <a:lnTo>
                        <a:pt x="137" y="306"/>
                      </a:lnTo>
                      <a:lnTo>
                        <a:pt x="134" y="315"/>
                      </a:lnTo>
                      <a:lnTo>
                        <a:pt x="133" y="324"/>
                      </a:lnTo>
                      <a:lnTo>
                        <a:pt x="132" y="333"/>
                      </a:lnTo>
                      <a:lnTo>
                        <a:pt x="132" y="342"/>
                      </a:lnTo>
                      <a:lnTo>
                        <a:pt x="133" y="351"/>
                      </a:lnTo>
                      <a:lnTo>
                        <a:pt x="134" y="359"/>
                      </a:lnTo>
                      <a:lnTo>
                        <a:pt x="134" y="367"/>
                      </a:lnTo>
                      <a:lnTo>
                        <a:pt x="136" y="373"/>
                      </a:lnTo>
                      <a:lnTo>
                        <a:pt x="137" y="378"/>
                      </a:lnTo>
                      <a:lnTo>
                        <a:pt x="138" y="382"/>
                      </a:lnTo>
                      <a:lnTo>
                        <a:pt x="138" y="383"/>
                      </a:lnTo>
                      <a:lnTo>
                        <a:pt x="136" y="386"/>
                      </a:lnTo>
                      <a:lnTo>
                        <a:pt x="131" y="391"/>
                      </a:lnTo>
                      <a:lnTo>
                        <a:pt x="123" y="400"/>
                      </a:lnTo>
                      <a:lnTo>
                        <a:pt x="113" y="412"/>
                      </a:lnTo>
                      <a:lnTo>
                        <a:pt x="102" y="425"/>
                      </a:lnTo>
                      <a:lnTo>
                        <a:pt x="91" y="441"/>
                      </a:lnTo>
                      <a:lnTo>
                        <a:pt x="80" y="457"/>
                      </a:lnTo>
                      <a:lnTo>
                        <a:pt x="71" y="473"/>
                      </a:lnTo>
                      <a:lnTo>
                        <a:pt x="64" y="489"/>
                      </a:lnTo>
                      <a:lnTo>
                        <a:pt x="61" y="505"/>
                      </a:lnTo>
                      <a:lnTo>
                        <a:pt x="59" y="521"/>
                      </a:lnTo>
                      <a:lnTo>
                        <a:pt x="57" y="538"/>
                      </a:lnTo>
                      <a:lnTo>
                        <a:pt x="57" y="557"/>
                      </a:lnTo>
                      <a:lnTo>
                        <a:pt x="56" y="575"/>
                      </a:lnTo>
                      <a:lnTo>
                        <a:pt x="56" y="592"/>
                      </a:lnTo>
                      <a:lnTo>
                        <a:pt x="56" y="609"/>
                      </a:lnTo>
                      <a:lnTo>
                        <a:pt x="57" y="622"/>
                      </a:lnTo>
                      <a:lnTo>
                        <a:pt x="57" y="633"/>
                      </a:lnTo>
                      <a:lnTo>
                        <a:pt x="57" y="640"/>
                      </a:lnTo>
                      <a:lnTo>
                        <a:pt x="57" y="643"/>
                      </a:lnTo>
                      <a:lnTo>
                        <a:pt x="56" y="644"/>
                      </a:lnTo>
                      <a:lnTo>
                        <a:pt x="53" y="647"/>
                      </a:lnTo>
                      <a:lnTo>
                        <a:pt x="48" y="651"/>
                      </a:lnTo>
                      <a:lnTo>
                        <a:pt x="42" y="658"/>
                      </a:lnTo>
                      <a:lnTo>
                        <a:pt x="35" y="665"/>
                      </a:lnTo>
                      <a:lnTo>
                        <a:pt x="28" y="673"/>
                      </a:lnTo>
                      <a:lnTo>
                        <a:pt x="23" y="683"/>
                      </a:lnTo>
                      <a:lnTo>
                        <a:pt x="18" y="694"/>
                      </a:lnTo>
                      <a:lnTo>
                        <a:pt x="15" y="705"/>
                      </a:lnTo>
                      <a:lnTo>
                        <a:pt x="14" y="718"/>
                      </a:lnTo>
                      <a:lnTo>
                        <a:pt x="14" y="736"/>
                      </a:lnTo>
                      <a:lnTo>
                        <a:pt x="13" y="755"/>
                      </a:lnTo>
                      <a:lnTo>
                        <a:pt x="11" y="775"/>
                      </a:lnTo>
                      <a:lnTo>
                        <a:pt x="8" y="796"/>
                      </a:lnTo>
                      <a:lnTo>
                        <a:pt x="6" y="817"/>
                      </a:lnTo>
                      <a:lnTo>
                        <a:pt x="3" y="837"/>
                      </a:lnTo>
                      <a:lnTo>
                        <a:pt x="0" y="856"/>
                      </a:lnTo>
                      <a:lnTo>
                        <a:pt x="0" y="873"/>
                      </a:lnTo>
                      <a:lnTo>
                        <a:pt x="0" y="888"/>
                      </a:lnTo>
                      <a:lnTo>
                        <a:pt x="0" y="900"/>
                      </a:lnTo>
                      <a:lnTo>
                        <a:pt x="3" y="909"/>
                      </a:lnTo>
                      <a:lnTo>
                        <a:pt x="7" y="919"/>
                      </a:lnTo>
                      <a:lnTo>
                        <a:pt x="11" y="928"/>
                      </a:lnTo>
                      <a:lnTo>
                        <a:pt x="16" y="938"/>
                      </a:lnTo>
                      <a:lnTo>
                        <a:pt x="21" y="946"/>
                      </a:lnTo>
                      <a:lnTo>
                        <a:pt x="26" y="954"/>
                      </a:lnTo>
                      <a:lnTo>
                        <a:pt x="30" y="960"/>
                      </a:lnTo>
                      <a:lnTo>
                        <a:pt x="34" y="965"/>
                      </a:lnTo>
                      <a:lnTo>
                        <a:pt x="35" y="968"/>
                      </a:lnTo>
                      <a:lnTo>
                        <a:pt x="37" y="970"/>
                      </a:lnTo>
                      <a:lnTo>
                        <a:pt x="36" y="971"/>
                      </a:lnTo>
                      <a:lnTo>
                        <a:pt x="34" y="974"/>
                      </a:lnTo>
                      <a:lnTo>
                        <a:pt x="32" y="979"/>
                      </a:lnTo>
                      <a:lnTo>
                        <a:pt x="28" y="985"/>
                      </a:lnTo>
                      <a:lnTo>
                        <a:pt x="26" y="992"/>
                      </a:lnTo>
                      <a:lnTo>
                        <a:pt x="22" y="1001"/>
                      </a:lnTo>
                      <a:lnTo>
                        <a:pt x="18" y="1010"/>
                      </a:lnTo>
                      <a:lnTo>
                        <a:pt x="15" y="1019"/>
                      </a:lnTo>
                      <a:lnTo>
                        <a:pt x="11" y="1028"/>
                      </a:lnTo>
                      <a:lnTo>
                        <a:pt x="9" y="1037"/>
                      </a:lnTo>
                      <a:lnTo>
                        <a:pt x="8" y="1048"/>
                      </a:lnTo>
                      <a:lnTo>
                        <a:pt x="8" y="1065"/>
                      </a:lnTo>
                      <a:lnTo>
                        <a:pt x="9" y="1086"/>
                      </a:lnTo>
                      <a:lnTo>
                        <a:pt x="11" y="1109"/>
                      </a:lnTo>
                      <a:lnTo>
                        <a:pt x="14" y="1132"/>
                      </a:lnTo>
                      <a:lnTo>
                        <a:pt x="17" y="1154"/>
                      </a:lnTo>
                      <a:lnTo>
                        <a:pt x="20" y="1175"/>
                      </a:lnTo>
                      <a:lnTo>
                        <a:pt x="23" y="1190"/>
                      </a:lnTo>
                      <a:lnTo>
                        <a:pt x="24" y="1201"/>
                      </a:lnTo>
                      <a:lnTo>
                        <a:pt x="25" y="1206"/>
                      </a:lnTo>
                      <a:lnTo>
                        <a:pt x="26" y="1210"/>
                      </a:lnTo>
                      <a:lnTo>
                        <a:pt x="32" y="1221"/>
                      </a:lnTo>
                      <a:lnTo>
                        <a:pt x="41" y="1238"/>
                      </a:lnTo>
                      <a:lnTo>
                        <a:pt x="54" y="1259"/>
                      </a:lnTo>
                      <a:lnTo>
                        <a:pt x="71" y="1281"/>
                      </a:lnTo>
                      <a:lnTo>
                        <a:pt x="93" y="1303"/>
                      </a:lnTo>
                      <a:lnTo>
                        <a:pt x="119" y="1323"/>
                      </a:lnTo>
                      <a:lnTo>
                        <a:pt x="151" y="1338"/>
                      </a:lnTo>
                      <a:lnTo>
                        <a:pt x="186" y="1349"/>
                      </a:lnTo>
                      <a:lnTo>
                        <a:pt x="226" y="1351"/>
                      </a:lnTo>
                      <a:lnTo>
                        <a:pt x="235" y="1353"/>
                      </a:lnTo>
                      <a:lnTo>
                        <a:pt x="243" y="1351"/>
                      </a:lnTo>
                      <a:lnTo>
                        <a:pt x="251" y="1350"/>
                      </a:lnTo>
                      <a:lnTo>
                        <a:pt x="259" y="1348"/>
                      </a:lnTo>
                      <a:lnTo>
                        <a:pt x="266" y="1346"/>
                      </a:lnTo>
                      <a:lnTo>
                        <a:pt x="273" y="1344"/>
                      </a:lnTo>
                      <a:lnTo>
                        <a:pt x="279" y="1343"/>
                      </a:lnTo>
                      <a:lnTo>
                        <a:pt x="285" y="1342"/>
                      </a:lnTo>
                      <a:lnTo>
                        <a:pt x="291" y="1341"/>
                      </a:lnTo>
                      <a:lnTo>
                        <a:pt x="296" y="1338"/>
                      </a:lnTo>
                      <a:lnTo>
                        <a:pt x="300" y="1337"/>
                      </a:lnTo>
                      <a:lnTo>
                        <a:pt x="313" y="1332"/>
                      </a:lnTo>
                      <a:lnTo>
                        <a:pt x="325" y="1322"/>
                      </a:lnTo>
                      <a:lnTo>
                        <a:pt x="339" y="1310"/>
                      </a:lnTo>
                      <a:lnTo>
                        <a:pt x="350" y="1298"/>
                      </a:lnTo>
                      <a:lnTo>
                        <a:pt x="362" y="1282"/>
                      </a:lnTo>
                      <a:lnTo>
                        <a:pt x="373" y="1267"/>
                      </a:lnTo>
                      <a:lnTo>
                        <a:pt x="382" y="1252"/>
                      </a:lnTo>
                      <a:lnTo>
                        <a:pt x="388" y="1236"/>
                      </a:lnTo>
                      <a:lnTo>
                        <a:pt x="394" y="1223"/>
                      </a:lnTo>
                      <a:lnTo>
                        <a:pt x="396" y="1210"/>
                      </a:lnTo>
                      <a:lnTo>
                        <a:pt x="396" y="1200"/>
                      </a:lnTo>
                      <a:lnTo>
                        <a:pt x="395" y="1190"/>
                      </a:lnTo>
                      <a:lnTo>
                        <a:pt x="394" y="1179"/>
                      </a:lnTo>
                      <a:lnTo>
                        <a:pt x="391" y="1169"/>
                      </a:lnTo>
                      <a:lnTo>
                        <a:pt x="388" y="1160"/>
                      </a:lnTo>
                      <a:lnTo>
                        <a:pt x="386" y="1152"/>
                      </a:lnTo>
                      <a:lnTo>
                        <a:pt x="383" y="1145"/>
                      </a:lnTo>
                      <a:lnTo>
                        <a:pt x="381" y="1140"/>
                      </a:lnTo>
                      <a:lnTo>
                        <a:pt x="379" y="1136"/>
                      </a:lnTo>
                      <a:lnTo>
                        <a:pt x="381" y="1136"/>
                      </a:lnTo>
                      <a:lnTo>
                        <a:pt x="387" y="1133"/>
                      </a:lnTo>
                      <a:lnTo>
                        <a:pt x="397" y="1130"/>
                      </a:lnTo>
                      <a:lnTo>
                        <a:pt x="409" y="1125"/>
                      </a:lnTo>
                      <a:lnTo>
                        <a:pt x="422" y="1118"/>
                      </a:lnTo>
                      <a:lnTo>
                        <a:pt x="435" y="1110"/>
                      </a:lnTo>
                      <a:lnTo>
                        <a:pt x="448" y="1100"/>
                      </a:lnTo>
                      <a:lnTo>
                        <a:pt x="457" y="1088"/>
                      </a:lnTo>
                      <a:lnTo>
                        <a:pt x="464" y="1074"/>
                      </a:lnTo>
                      <a:lnTo>
                        <a:pt x="467" y="1059"/>
                      </a:lnTo>
                      <a:lnTo>
                        <a:pt x="464" y="1037"/>
                      </a:lnTo>
                      <a:lnTo>
                        <a:pt x="457" y="1016"/>
                      </a:lnTo>
                      <a:lnTo>
                        <a:pt x="447" y="998"/>
                      </a:lnTo>
                      <a:lnTo>
                        <a:pt x="433" y="982"/>
                      </a:lnTo>
                      <a:lnTo>
                        <a:pt x="421" y="968"/>
                      </a:lnTo>
                      <a:lnTo>
                        <a:pt x="407" y="956"/>
                      </a:lnTo>
                      <a:lnTo>
                        <a:pt x="395" y="945"/>
                      </a:lnTo>
                      <a:lnTo>
                        <a:pt x="386" y="935"/>
                      </a:lnTo>
                      <a:lnTo>
                        <a:pt x="380" y="926"/>
                      </a:lnTo>
                      <a:lnTo>
                        <a:pt x="380" y="919"/>
                      </a:lnTo>
                      <a:lnTo>
                        <a:pt x="383" y="920"/>
                      </a:lnTo>
                      <a:lnTo>
                        <a:pt x="379" y="917"/>
                      </a:lnTo>
                      <a:lnTo>
                        <a:pt x="377" y="916"/>
                      </a:lnTo>
                      <a:lnTo>
                        <a:pt x="373" y="914"/>
                      </a:lnTo>
                      <a:lnTo>
                        <a:pt x="368" y="912"/>
                      </a:lnTo>
                      <a:lnTo>
                        <a:pt x="365" y="911"/>
                      </a:lnTo>
                      <a:lnTo>
                        <a:pt x="361" y="911"/>
                      </a:lnTo>
                      <a:lnTo>
                        <a:pt x="358" y="911"/>
                      </a:lnTo>
                      <a:lnTo>
                        <a:pt x="354" y="912"/>
                      </a:lnTo>
                      <a:lnTo>
                        <a:pt x="350" y="914"/>
                      </a:lnTo>
                      <a:lnTo>
                        <a:pt x="348" y="917"/>
                      </a:lnTo>
                      <a:lnTo>
                        <a:pt x="346" y="918"/>
                      </a:lnTo>
                      <a:lnTo>
                        <a:pt x="345" y="919"/>
                      </a:lnTo>
                      <a:lnTo>
                        <a:pt x="343" y="920"/>
                      </a:lnTo>
                      <a:lnTo>
                        <a:pt x="342" y="921"/>
                      </a:lnTo>
                      <a:lnTo>
                        <a:pt x="342" y="923"/>
                      </a:lnTo>
                      <a:lnTo>
                        <a:pt x="341" y="925"/>
                      </a:lnTo>
                      <a:lnTo>
                        <a:pt x="341" y="926"/>
                      </a:lnTo>
                      <a:lnTo>
                        <a:pt x="341" y="928"/>
                      </a:lnTo>
                      <a:lnTo>
                        <a:pt x="341" y="929"/>
                      </a:lnTo>
                      <a:lnTo>
                        <a:pt x="342" y="930"/>
                      </a:lnTo>
                      <a:lnTo>
                        <a:pt x="348" y="942"/>
                      </a:lnTo>
                      <a:lnTo>
                        <a:pt x="357" y="954"/>
                      </a:lnTo>
                      <a:lnTo>
                        <a:pt x="365" y="964"/>
                      </a:lnTo>
                      <a:lnTo>
                        <a:pt x="374" y="974"/>
                      </a:lnTo>
                      <a:lnTo>
                        <a:pt x="383" y="983"/>
                      </a:lnTo>
                      <a:lnTo>
                        <a:pt x="391" y="993"/>
                      </a:lnTo>
                      <a:lnTo>
                        <a:pt x="397" y="1005"/>
                      </a:lnTo>
                      <a:lnTo>
                        <a:pt x="402" y="1016"/>
                      </a:lnTo>
                      <a:lnTo>
                        <a:pt x="404" y="1028"/>
                      </a:lnTo>
                      <a:lnTo>
                        <a:pt x="404" y="1042"/>
                      </a:lnTo>
                      <a:lnTo>
                        <a:pt x="402" y="1053"/>
                      </a:lnTo>
                      <a:lnTo>
                        <a:pt x="397" y="1062"/>
                      </a:lnTo>
                      <a:lnTo>
                        <a:pt x="394" y="1071"/>
                      </a:lnTo>
                      <a:lnTo>
                        <a:pt x="387" y="1079"/>
                      </a:lnTo>
                      <a:lnTo>
                        <a:pt x="381" y="1085"/>
                      </a:lnTo>
                      <a:lnTo>
                        <a:pt x="374" y="1092"/>
                      </a:lnTo>
                      <a:lnTo>
                        <a:pt x="365" y="1098"/>
                      </a:lnTo>
                      <a:lnTo>
                        <a:pt x="356" y="1102"/>
                      </a:lnTo>
                      <a:lnTo>
                        <a:pt x="346" y="1107"/>
                      </a:lnTo>
                      <a:lnTo>
                        <a:pt x="335" y="1109"/>
                      </a:lnTo>
                      <a:lnTo>
                        <a:pt x="332" y="1110"/>
                      </a:lnTo>
                      <a:lnTo>
                        <a:pt x="330" y="1112"/>
                      </a:lnTo>
                      <a:lnTo>
                        <a:pt x="328" y="1115"/>
                      </a:lnTo>
                      <a:lnTo>
                        <a:pt x="325" y="1118"/>
                      </a:lnTo>
                      <a:lnTo>
                        <a:pt x="324" y="1121"/>
                      </a:lnTo>
                      <a:lnTo>
                        <a:pt x="323" y="1125"/>
                      </a:lnTo>
                      <a:lnTo>
                        <a:pt x="323" y="1127"/>
                      </a:lnTo>
                      <a:lnTo>
                        <a:pt x="323" y="1131"/>
                      </a:lnTo>
                      <a:lnTo>
                        <a:pt x="323" y="1134"/>
                      </a:lnTo>
                      <a:lnTo>
                        <a:pt x="325" y="1136"/>
                      </a:lnTo>
                      <a:lnTo>
                        <a:pt x="331" y="1146"/>
                      </a:lnTo>
                      <a:lnTo>
                        <a:pt x="336" y="1155"/>
                      </a:lnTo>
                      <a:lnTo>
                        <a:pt x="341" y="1164"/>
                      </a:lnTo>
                      <a:lnTo>
                        <a:pt x="345" y="1174"/>
                      </a:lnTo>
                      <a:lnTo>
                        <a:pt x="349" y="1183"/>
                      </a:lnTo>
                      <a:lnTo>
                        <a:pt x="351" y="1193"/>
                      </a:lnTo>
                      <a:lnTo>
                        <a:pt x="352" y="1202"/>
                      </a:lnTo>
                      <a:lnTo>
                        <a:pt x="352" y="1212"/>
                      </a:lnTo>
                      <a:lnTo>
                        <a:pt x="350" y="1221"/>
                      </a:lnTo>
                      <a:lnTo>
                        <a:pt x="347" y="1232"/>
                      </a:lnTo>
                      <a:lnTo>
                        <a:pt x="342" y="1239"/>
                      </a:lnTo>
                      <a:lnTo>
                        <a:pt x="339" y="1247"/>
                      </a:lnTo>
                      <a:lnTo>
                        <a:pt x="333" y="1253"/>
                      </a:lnTo>
                      <a:lnTo>
                        <a:pt x="328" y="1260"/>
                      </a:lnTo>
                      <a:lnTo>
                        <a:pt x="323" y="1264"/>
                      </a:lnTo>
                      <a:lnTo>
                        <a:pt x="316" y="1267"/>
                      </a:lnTo>
                      <a:lnTo>
                        <a:pt x="310" y="1270"/>
                      </a:lnTo>
                      <a:lnTo>
                        <a:pt x="302" y="1269"/>
                      </a:lnTo>
                      <a:lnTo>
                        <a:pt x="295" y="1267"/>
                      </a:lnTo>
                      <a:lnTo>
                        <a:pt x="286" y="1262"/>
                      </a:lnTo>
                      <a:lnTo>
                        <a:pt x="282" y="1259"/>
                      </a:lnTo>
                      <a:lnTo>
                        <a:pt x="278" y="1253"/>
                      </a:lnTo>
                      <a:lnTo>
                        <a:pt x="274" y="1249"/>
                      </a:lnTo>
                      <a:lnTo>
                        <a:pt x="271" y="1244"/>
                      </a:lnTo>
                      <a:lnTo>
                        <a:pt x="269" y="1238"/>
                      </a:lnTo>
                      <a:lnTo>
                        <a:pt x="267" y="1233"/>
                      </a:lnTo>
                      <a:lnTo>
                        <a:pt x="265" y="1227"/>
                      </a:lnTo>
                      <a:lnTo>
                        <a:pt x="265" y="1222"/>
                      </a:lnTo>
                      <a:lnTo>
                        <a:pt x="264" y="1217"/>
                      </a:lnTo>
                      <a:lnTo>
                        <a:pt x="264" y="1212"/>
                      </a:lnTo>
                      <a:lnTo>
                        <a:pt x="265" y="1208"/>
                      </a:lnTo>
                      <a:lnTo>
                        <a:pt x="264" y="1202"/>
                      </a:lnTo>
                      <a:lnTo>
                        <a:pt x="264" y="1199"/>
                      </a:lnTo>
                      <a:lnTo>
                        <a:pt x="262" y="1194"/>
                      </a:lnTo>
                      <a:lnTo>
                        <a:pt x="262" y="1190"/>
                      </a:lnTo>
                      <a:lnTo>
                        <a:pt x="260" y="1187"/>
                      </a:lnTo>
                      <a:lnTo>
                        <a:pt x="258" y="1183"/>
                      </a:lnTo>
                      <a:lnTo>
                        <a:pt x="254" y="1181"/>
                      </a:lnTo>
                      <a:lnTo>
                        <a:pt x="251" y="1179"/>
                      </a:lnTo>
                      <a:lnTo>
                        <a:pt x="247" y="1176"/>
                      </a:lnTo>
                      <a:lnTo>
                        <a:pt x="245" y="1176"/>
                      </a:lnTo>
                      <a:lnTo>
                        <a:pt x="242" y="1176"/>
                      </a:lnTo>
                      <a:lnTo>
                        <a:pt x="240" y="1175"/>
                      </a:lnTo>
                      <a:lnTo>
                        <a:pt x="236" y="1176"/>
                      </a:lnTo>
                      <a:lnTo>
                        <a:pt x="233" y="1176"/>
                      </a:lnTo>
                      <a:lnTo>
                        <a:pt x="230" y="1176"/>
                      </a:lnTo>
                      <a:lnTo>
                        <a:pt x="225" y="1176"/>
                      </a:lnTo>
                      <a:lnTo>
                        <a:pt x="223" y="1176"/>
                      </a:lnTo>
                      <a:lnTo>
                        <a:pt x="219" y="1177"/>
                      </a:lnTo>
                      <a:lnTo>
                        <a:pt x="215" y="1177"/>
                      </a:lnTo>
                      <a:lnTo>
                        <a:pt x="207" y="1177"/>
                      </a:lnTo>
                      <a:lnTo>
                        <a:pt x="199" y="1179"/>
                      </a:lnTo>
                      <a:lnTo>
                        <a:pt x="192" y="1180"/>
                      </a:lnTo>
                      <a:lnTo>
                        <a:pt x="186" y="1181"/>
                      </a:lnTo>
                      <a:lnTo>
                        <a:pt x="181" y="1184"/>
                      </a:lnTo>
                      <a:lnTo>
                        <a:pt x="177" y="1189"/>
                      </a:lnTo>
                      <a:lnTo>
                        <a:pt x="174" y="1193"/>
                      </a:lnTo>
                      <a:lnTo>
                        <a:pt x="171" y="1199"/>
                      </a:lnTo>
                      <a:lnTo>
                        <a:pt x="170" y="1204"/>
                      </a:lnTo>
                      <a:lnTo>
                        <a:pt x="171" y="1211"/>
                      </a:lnTo>
                      <a:lnTo>
                        <a:pt x="172" y="1218"/>
                      </a:lnTo>
                      <a:lnTo>
                        <a:pt x="175" y="1226"/>
                      </a:lnTo>
                      <a:lnTo>
                        <a:pt x="179" y="1231"/>
                      </a:lnTo>
                      <a:lnTo>
                        <a:pt x="182" y="1236"/>
                      </a:lnTo>
                      <a:lnTo>
                        <a:pt x="186" y="1242"/>
                      </a:lnTo>
                      <a:lnTo>
                        <a:pt x="191" y="1246"/>
                      </a:lnTo>
                      <a:lnTo>
                        <a:pt x="195" y="1250"/>
                      </a:lnTo>
                      <a:lnTo>
                        <a:pt x="199" y="1254"/>
                      </a:lnTo>
                      <a:lnTo>
                        <a:pt x="203" y="1259"/>
                      </a:lnTo>
                      <a:lnTo>
                        <a:pt x="207" y="1262"/>
                      </a:lnTo>
                      <a:lnTo>
                        <a:pt x="211" y="1270"/>
                      </a:lnTo>
                      <a:lnTo>
                        <a:pt x="214" y="1275"/>
                      </a:lnTo>
                      <a:lnTo>
                        <a:pt x="213" y="1280"/>
                      </a:lnTo>
                      <a:lnTo>
                        <a:pt x="211" y="1283"/>
                      </a:lnTo>
                      <a:lnTo>
                        <a:pt x="207" y="1286"/>
                      </a:lnTo>
                      <a:lnTo>
                        <a:pt x="203" y="1289"/>
                      </a:lnTo>
                      <a:lnTo>
                        <a:pt x="199" y="1289"/>
                      </a:lnTo>
                      <a:lnTo>
                        <a:pt x="196" y="1290"/>
                      </a:lnTo>
                      <a:lnTo>
                        <a:pt x="193" y="1291"/>
                      </a:lnTo>
                      <a:lnTo>
                        <a:pt x="192" y="1291"/>
                      </a:lnTo>
                      <a:lnTo>
                        <a:pt x="170" y="1291"/>
                      </a:lnTo>
                      <a:lnTo>
                        <a:pt x="151" y="1286"/>
                      </a:lnTo>
                      <a:lnTo>
                        <a:pt x="134" y="1276"/>
                      </a:lnTo>
                      <a:lnTo>
                        <a:pt x="119" y="1263"/>
                      </a:lnTo>
                      <a:lnTo>
                        <a:pt x="107" y="1249"/>
                      </a:lnTo>
                      <a:lnTo>
                        <a:pt x="97" y="1235"/>
                      </a:lnTo>
                      <a:lnTo>
                        <a:pt x="89" y="1221"/>
                      </a:lnTo>
                      <a:lnTo>
                        <a:pt x="83" y="1209"/>
                      </a:lnTo>
                      <a:lnTo>
                        <a:pt x="80" y="1201"/>
                      </a:lnTo>
                      <a:lnTo>
                        <a:pt x="80" y="1199"/>
                      </a:lnTo>
                      <a:lnTo>
                        <a:pt x="79" y="1196"/>
                      </a:lnTo>
                      <a:lnTo>
                        <a:pt x="77" y="1186"/>
                      </a:lnTo>
                      <a:lnTo>
                        <a:pt x="74" y="1172"/>
                      </a:lnTo>
                      <a:lnTo>
                        <a:pt x="71" y="1154"/>
                      </a:lnTo>
                      <a:lnTo>
                        <a:pt x="66" y="1134"/>
                      </a:lnTo>
                      <a:lnTo>
                        <a:pt x="62" y="1113"/>
                      </a:lnTo>
                      <a:lnTo>
                        <a:pt x="60" y="1092"/>
                      </a:lnTo>
                      <a:lnTo>
                        <a:pt x="58" y="1073"/>
                      </a:lnTo>
                      <a:lnTo>
                        <a:pt x="57" y="1058"/>
                      </a:lnTo>
                      <a:lnTo>
                        <a:pt x="59" y="1046"/>
                      </a:lnTo>
                      <a:lnTo>
                        <a:pt x="60" y="1044"/>
                      </a:lnTo>
                      <a:lnTo>
                        <a:pt x="62" y="1039"/>
                      </a:lnTo>
                      <a:lnTo>
                        <a:pt x="63" y="1033"/>
                      </a:lnTo>
                      <a:lnTo>
                        <a:pt x="66" y="1027"/>
                      </a:lnTo>
                      <a:lnTo>
                        <a:pt x="69" y="1019"/>
                      </a:lnTo>
                      <a:lnTo>
                        <a:pt x="73" y="1013"/>
                      </a:lnTo>
                      <a:lnTo>
                        <a:pt x="77" y="1007"/>
                      </a:lnTo>
                      <a:lnTo>
                        <a:pt x="82" y="1001"/>
                      </a:lnTo>
                      <a:lnTo>
                        <a:pt x="88" y="995"/>
                      </a:lnTo>
                      <a:lnTo>
                        <a:pt x="93" y="991"/>
                      </a:lnTo>
                      <a:lnTo>
                        <a:pt x="102" y="987"/>
                      </a:lnTo>
                      <a:lnTo>
                        <a:pt x="109" y="985"/>
                      </a:lnTo>
                      <a:lnTo>
                        <a:pt x="116" y="984"/>
                      </a:lnTo>
                      <a:lnTo>
                        <a:pt x="124" y="984"/>
                      </a:lnTo>
                      <a:lnTo>
                        <a:pt x="130" y="985"/>
                      </a:lnTo>
                      <a:lnTo>
                        <a:pt x="135" y="986"/>
                      </a:lnTo>
                      <a:lnTo>
                        <a:pt x="141" y="986"/>
                      </a:lnTo>
                      <a:lnTo>
                        <a:pt x="145" y="985"/>
                      </a:lnTo>
                      <a:lnTo>
                        <a:pt x="151" y="983"/>
                      </a:lnTo>
                      <a:lnTo>
                        <a:pt x="154" y="979"/>
                      </a:lnTo>
                      <a:lnTo>
                        <a:pt x="156" y="975"/>
                      </a:lnTo>
                      <a:lnTo>
                        <a:pt x="157" y="972"/>
                      </a:lnTo>
                      <a:lnTo>
                        <a:pt x="157" y="968"/>
                      </a:lnTo>
                      <a:lnTo>
                        <a:pt x="157" y="965"/>
                      </a:lnTo>
                      <a:lnTo>
                        <a:pt x="156" y="961"/>
                      </a:lnTo>
                      <a:lnTo>
                        <a:pt x="155" y="957"/>
                      </a:lnTo>
                      <a:lnTo>
                        <a:pt x="154" y="954"/>
                      </a:lnTo>
                      <a:lnTo>
                        <a:pt x="153" y="951"/>
                      </a:lnTo>
                      <a:lnTo>
                        <a:pt x="153" y="947"/>
                      </a:lnTo>
                      <a:lnTo>
                        <a:pt x="153" y="944"/>
                      </a:lnTo>
                      <a:lnTo>
                        <a:pt x="154" y="933"/>
                      </a:lnTo>
                      <a:lnTo>
                        <a:pt x="154" y="924"/>
                      </a:lnTo>
                      <a:lnTo>
                        <a:pt x="153" y="917"/>
                      </a:lnTo>
                      <a:lnTo>
                        <a:pt x="151" y="912"/>
                      </a:lnTo>
                      <a:lnTo>
                        <a:pt x="148" y="909"/>
                      </a:lnTo>
                      <a:lnTo>
                        <a:pt x="145" y="907"/>
                      </a:lnTo>
                      <a:lnTo>
                        <a:pt x="143" y="905"/>
                      </a:lnTo>
                      <a:lnTo>
                        <a:pt x="142" y="905"/>
                      </a:lnTo>
                      <a:lnTo>
                        <a:pt x="140" y="905"/>
                      </a:lnTo>
                      <a:lnTo>
                        <a:pt x="136" y="906"/>
                      </a:lnTo>
                      <a:lnTo>
                        <a:pt x="131" y="909"/>
                      </a:lnTo>
                      <a:lnTo>
                        <a:pt x="121" y="913"/>
                      </a:lnTo>
                      <a:lnTo>
                        <a:pt x="108" y="918"/>
                      </a:lnTo>
                      <a:lnTo>
                        <a:pt x="97" y="922"/>
                      </a:lnTo>
                      <a:lnTo>
                        <a:pt x="82" y="926"/>
                      </a:lnTo>
                      <a:lnTo>
                        <a:pt x="71" y="928"/>
                      </a:lnTo>
                      <a:lnTo>
                        <a:pt x="60" y="928"/>
                      </a:lnTo>
                      <a:lnTo>
                        <a:pt x="53" y="924"/>
                      </a:lnTo>
                      <a:lnTo>
                        <a:pt x="48" y="917"/>
                      </a:lnTo>
                      <a:lnTo>
                        <a:pt x="48" y="905"/>
                      </a:lnTo>
                      <a:lnTo>
                        <a:pt x="49" y="891"/>
                      </a:lnTo>
                      <a:lnTo>
                        <a:pt x="52" y="875"/>
                      </a:lnTo>
                      <a:lnTo>
                        <a:pt x="55" y="857"/>
                      </a:lnTo>
                      <a:lnTo>
                        <a:pt x="60" y="838"/>
                      </a:lnTo>
                      <a:lnTo>
                        <a:pt x="65" y="818"/>
                      </a:lnTo>
                      <a:lnTo>
                        <a:pt x="69" y="797"/>
                      </a:lnTo>
                      <a:lnTo>
                        <a:pt x="72" y="774"/>
                      </a:lnTo>
                      <a:lnTo>
                        <a:pt x="74" y="751"/>
                      </a:lnTo>
                      <a:lnTo>
                        <a:pt x="74" y="729"/>
                      </a:lnTo>
                      <a:lnTo>
                        <a:pt x="74" y="728"/>
                      </a:lnTo>
                      <a:lnTo>
                        <a:pt x="75" y="726"/>
                      </a:lnTo>
                      <a:lnTo>
                        <a:pt x="77" y="722"/>
                      </a:lnTo>
                      <a:lnTo>
                        <a:pt x="78" y="720"/>
                      </a:lnTo>
                      <a:lnTo>
                        <a:pt x="80" y="714"/>
                      </a:lnTo>
                      <a:lnTo>
                        <a:pt x="82" y="711"/>
                      </a:lnTo>
                      <a:lnTo>
                        <a:pt x="84" y="706"/>
                      </a:lnTo>
                      <a:lnTo>
                        <a:pt x="86" y="703"/>
                      </a:lnTo>
                      <a:lnTo>
                        <a:pt x="89" y="699"/>
                      </a:lnTo>
                      <a:lnTo>
                        <a:pt x="91" y="696"/>
                      </a:lnTo>
                      <a:lnTo>
                        <a:pt x="94" y="694"/>
                      </a:lnTo>
                      <a:lnTo>
                        <a:pt x="97" y="692"/>
                      </a:lnTo>
                      <a:lnTo>
                        <a:pt x="99" y="691"/>
                      </a:lnTo>
                      <a:lnTo>
                        <a:pt x="102" y="689"/>
                      </a:lnTo>
                      <a:lnTo>
                        <a:pt x="107" y="688"/>
                      </a:lnTo>
                      <a:lnTo>
                        <a:pt x="111" y="687"/>
                      </a:lnTo>
                      <a:lnTo>
                        <a:pt x="115" y="687"/>
                      </a:lnTo>
                      <a:lnTo>
                        <a:pt x="119" y="687"/>
                      </a:lnTo>
                      <a:lnTo>
                        <a:pt x="125" y="688"/>
                      </a:lnTo>
                      <a:lnTo>
                        <a:pt x="131" y="689"/>
                      </a:lnTo>
                      <a:lnTo>
                        <a:pt x="134" y="690"/>
                      </a:lnTo>
                      <a:lnTo>
                        <a:pt x="138" y="692"/>
                      </a:lnTo>
                      <a:lnTo>
                        <a:pt x="141" y="694"/>
                      </a:lnTo>
                      <a:lnTo>
                        <a:pt x="144" y="695"/>
                      </a:lnTo>
                      <a:lnTo>
                        <a:pt x="147" y="697"/>
                      </a:lnTo>
                      <a:lnTo>
                        <a:pt x="151" y="700"/>
                      </a:lnTo>
                      <a:lnTo>
                        <a:pt x="153" y="702"/>
                      </a:lnTo>
                      <a:lnTo>
                        <a:pt x="157" y="703"/>
                      </a:lnTo>
                      <a:lnTo>
                        <a:pt x="160" y="705"/>
                      </a:lnTo>
                      <a:lnTo>
                        <a:pt x="162" y="707"/>
                      </a:lnTo>
                      <a:lnTo>
                        <a:pt x="168" y="709"/>
                      </a:lnTo>
                      <a:lnTo>
                        <a:pt x="173" y="712"/>
                      </a:lnTo>
                      <a:lnTo>
                        <a:pt x="178" y="712"/>
                      </a:lnTo>
                      <a:lnTo>
                        <a:pt x="182" y="714"/>
                      </a:lnTo>
                      <a:lnTo>
                        <a:pt x="186" y="715"/>
                      </a:lnTo>
                      <a:lnTo>
                        <a:pt x="189" y="716"/>
                      </a:lnTo>
                      <a:lnTo>
                        <a:pt x="193" y="717"/>
                      </a:lnTo>
                      <a:lnTo>
                        <a:pt x="195" y="717"/>
                      </a:lnTo>
                      <a:lnTo>
                        <a:pt x="197" y="717"/>
                      </a:lnTo>
                      <a:lnTo>
                        <a:pt x="206" y="722"/>
                      </a:lnTo>
                      <a:lnTo>
                        <a:pt x="211" y="736"/>
                      </a:lnTo>
                      <a:lnTo>
                        <a:pt x="213" y="754"/>
                      </a:lnTo>
                      <a:lnTo>
                        <a:pt x="211" y="774"/>
                      </a:lnTo>
                      <a:lnTo>
                        <a:pt x="210" y="797"/>
                      </a:lnTo>
                      <a:lnTo>
                        <a:pt x="210" y="820"/>
                      </a:lnTo>
                      <a:lnTo>
                        <a:pt x="212" y="839"/>
                      </a:lnTo>
                      <a:lnTo>
                        <a:pt x="218" y="854"/>
                      </a:lnTo>
                      <a:lnTo>
                        <a:pt x="231" y="864"/>
                      </a:lnTo>
                      <a:lnTo>
                        <a:pt x="249" y="865"/>
                      </a:lnTo>
                      <a:lnTo>
                        <a:pt x="256" y="864"/>
                      </a:lnTo>
                      <a:lnTo>
                        <a:pt x="262" y="859"/>
                      </a:lnTo>
                      <a:lnTo>
                        <a:pt x="268" y="854"/>
                      </a:lnTo>
                      <a:lnTo>
                        <a:pt x="272" y="846"/>
                      </a:lnTo>
                      <a:lnTo>
                        <a:pt x="277" y="838"/>
                      </a:lnTo>
                      <a:lnTo>
                        <a:pt x="279" y="829"/>
                      </a:lnTo>
                      <a:lnTo>
                        <a:pt x="282" y="820"/>
                      </a:lnTo>
                      <a:lnTo>
                        <a:pt x="285" y="811"/>
                      </a:lnTo>
                      <a:lnTo>
                        <a:pt x="286" y="803"/>
                      </a:lnTo>
                      <a:lnTo>
                        <a:pt x="287" y="796"/>
                      </a:lnTo>
                      <a:lnTo>
                        <a:pt x="287" y="786"/>
                      </a:lnTo>
                      <a:lnTo>
                        <a:pt x="289" y="777"/>
                      </a:lnTo>
                      <a:lnTo>
                        <a:pt x="293" y="768"/>
                      </a:lnTo>
                      <a:lnTo>
                        <a:pt x="296" y="760"/>
                      </a:lnTo>
                      <a:lnTo>
                        <a:pt x="302" y="751"/>
                      </a:lnTo>
                      <a:lnTo>
                        <a:pt x="307" y="743"/>
                      </a:lnTo>
                      <a:lnTo>
                        <a:pt x="314" y="736"/>
                      </a:lnTo>
                      <a:lnTo>
                        <a:pt x="319" y="729"/>
                      </a:lnTo>
                      <a:lnTo>
                        <a:pt x="324" y="720"/>
                      </a:lnTo>
                      <a:lnTo>
                        <a:pt x="329" y="712"/>
                      </a:lnTo>
                      <a:lnTo>
                        <a:pt x="332" y="705"/>
                      </a:lnTo>
                      <a:lnTo>
                        <a:pt x="333" y="700"/>
                      </a:lnTo>
                      <a:lnTo>
                        <a:pt x="333" y="694"/>
                      </a:lnTo>
                      <a:lnTo>
                        <a:pt x="333" y="689"/>
                      </a:lnTo>
                      <a:lnTo>
                        <a:pt x="333" y="684"/>
                      </a:lnTo>
                      <a:lnTo>
                        <a:pt x="332" y="678"/>
                      </a:lnTo>
                      <a:lnTo>
                        <a:pt x="332" y="673"/>
                      </a:lnTo>
                      <a:lnTo>
                        <a:pt x="331" y="667"/>
                      </a:lnTo>
                      <a:lnTo>
                        <a:pt x="331" y="660"/>
                      </a:lnTo>
                      <a:lnTo>
                        <a:pt x="330" y="654"/>
                      </a:lnTo>
                      <a:lnTo>
                        <a:pt x="331" y="651"/>
                      </a:lnTo>
                      <a:lnTo>
                        <a:pt x="331" y="649"/>
                      </a:lnTo>
                      <a:lnTo>
                        <a:pt x="331" y="645"/>
                      </a:lnTo>
                      <a:lnTo>
                        <a:pt x="332" y="641"/>
                      </a:lnTo>
                      <a:lnTo>
                        <a:pt x="332" y="637"/>
                      </a:lnTo>
                      <a:lnTo>
                        <a:pt x="333" y="634"/>
                      </a:lnTo>
                      <a:lnTo>
                        <a:pt x="334" y="631"/>
                      </a:lnTo>
                      <a:lnTo>
                        <a:pt x="336" y="628"/>
                      </a:lnTo>
                      <a:lnTo>
                        <a:pt x="337" y="625"/>
                      </a:lnTo>
                      <a:lnTo>
                        <a:pt x="339" y="622"/>
                      </a:lnTo>
                      <a:lnTo>
                        <a:pt x="347" y="613"/>
                      </a:lnTo>
                      <a:lnTo>
                        <a:pt x="353" y="604"/>
                      </a:lnTo>
                      <a:lnTo>
                        <a:pt x="358" y="594"/>
                      </a:lnTo>
                      <a:lnTo>
                        <a:pt x="362" y="583"/>
                      </a:lnTo>
                      <a:lnTo>
                        <a:pt x="365" y="572"/>
                      </a:lnTo>
                      <a:lnTo>
                        <a:pt x="368" y="561"/>
                      </a:lnTo>
                      <a:lnTo>
                        <a:pt x="369" y="550"/>
                      </a:lnTo>
                      <a:lnTo>
                        <a:pt x="370" y="539"/>
                      </a:lnTo>
                      <a:lnTo>
                        <a:pt x="369" y="527"/>
                      </a:lnTo>
                      <a:lnTo>
                        <a:pt x="368" y="515"/>
                      </a:lnTo>
                      <a:lnTo>
                        <a:pt x="368" y="511"/>
                      </a:lnTo>
                      <a:lnTo>
                        <a:pt x="368" y="507"/>
                      </a:lnTo>
                      <a:lnTo>
                        <a:pt x="369" y="504"/>
                      </a:lnTo>
                      <a:lnTo>
                        <a:pt x="370" y="499"/>
                      </a:lnTo>
                      <a:lnTo>
                        <a:pt x="373" y="495"/>
                      </a:lnTo>
                      <a:lnTo>
                        <a:pt x="375" y="489"/>
                      </a:lnTo>
                      <a:lnTo>
                        <a:pt x="377" y="485"/>
                      </a:lnTo>
                      <a:lnTo>
                        <a:pt x="379" y="478"/>
                      </a:lnTo>
                      <a:lnTo>
                        <a:pt x="381" y="471"/>
                      </a:lnTo>
                      <a:lnTo>
                        <a:pt x="383" y="463"/>
                      </a:lnTo>
                      <a:lnTo>
                        <a:pt x="377" y="437"/>
                      </a:lnTo>
                      <a:lnTo>
                        <a:pt x="373" y="432"/>
                      </a:lnTo>
                      <a:lnTo>
                        <a:pt x="367" y="432"/>
                      </a:lnTo>
                      <a:lnTo>
                        <a:pt x="361" y="431"/>
                      </a:lnTo>
                      <a:lnTo>
                        <a:pt x="356" y="432"/>
                      </a:lnTo>
                      <a:lnTo>
                        <a:pt x="350" y="435"/>
                      </a:lnTo>
                      <a:lnTo>
                        <a:pt x="344" y="438"/>
                      </a:lnTo>
                      <a:lnTo>
                        <a:pt x="339" y="442"/>
                      </a:lnTo>
                      <a:lnTo>
                        <a:pt x="333" y="446"/>
                      </a:lnTo>
                      <a:lnTo>
                        <a:pt x="329" y="451"/>
                      </a:lnTo>
                      <a:lnTo>
                        <a:pt x="325" y="456"/>
                      </a:lnTo>
                      <a:lnTo>
                        <a:pt x="322" y="460"/>
                      </a:lnTo>
                      <a:lnTo>
                        <a:pt x="320" y="465"/>
                      </a:lnTo>
                      <a:lnTo>
                        <a:pt x="317" y="470"/>
                      </a:lnTo>
                      <a:lnTo>
                        <a:pt x="316" y="477"/>
                      </a:lnTo>
                      <a:lnTo>
                        <a:pt x="314" y="483"/>
                      </a:lnTo>
                      <a:lnTo>
                        <a:pt x="312" y="489"/>
                      </a:lnTo>
                      <a:lnTo>
                        <a:pt x="311" y="495"/>
                      </a:lnTo>
                      <a:lnTo>
                        <a:pt x="308" y="500"/>
                      </a:lnTo>
                      <a:lnTo>
                        <a:pt x="307" y="505"/>
                      </a:lnTo>
                      <a:lnTo>
                        <a:pt x="305" y="509"/>
                      </a:lnTo>
                      <a:lnTo>
                        <a:pt x="299" y="517"/>
                      </a:lnTo>
                      <a:lnTo>
                        <a:pt x="295" y="523"/>
                      </a:lnTo>
                      <a:lnTo>
                        <a:pt x="291" y="529"/>
                      </a:lnTo>
                      <a:lnTo>
                        <a:pt x="287" y="534"/>
                      </a:lnTo>
                      <a:lnTo>
                        <a:pt x="285" y="541"/>
                      </a:lnTo>
                      <a:lnTo>
                        <a:pt x="283" y="546"/>
                      </a:lnTo>
                      <a:lnTo>
                        <a:pt x="282" y="553"/>
                      </a:lnTo>
                      <a:lnTo>
                        <a:pt x="280" y="562"/>
                      </a:lnTo>
                      <a:lnTo>
                        <a:pt x="278" y="574"/>
                      </a:lnTo>
                      <a:lnTo>
                        <a:pt x="277" y="588"/>
                      </a:lnTo>
                      <a:lnTo>
                        <a:pt x="277" y="589"/>
                      </a:lnTo>
                      <a:lnTo>
                        <a:pt x="276" y="592"/>
                      </a:lnTo>
                      <a:lnTo>
                        <a:pt x="274" y="595"/>
                      </a:lnTo>
                      <a:lnTo>
                        <a:pt x="273" y="597"/>
                      </a:lnTo>
                      <a:lnTo>
                        <a:pt x="270" y="600"/>
                      </a:lnTo>
                      <a:lnTo>
                        <a:pt x="269" y="603"/>
                      </a:lnTo>
                      <a:lnTo>
                        <a:pt x="266" y="604"/>
                      </a:lnTo>
                      <a:lnTo>
                        <a:pt x="264" y="606"/>
                      </a:lnTo>
                      <a:lnTo>
                        <a:pt x="262" y="609"/>
                      </a:lnTo>
                      <a:lnTo>
                        <a:pt x="260" y="610"/>
                      </a:lnTo>
                      <a:lnTo>
                        <a:pt x="253" y="612"/>
                      </a:lnTo>
                      <a:lnTo>
                        <a:pt x="248" y="614"/>
                      </a:lnTo>
                      <a:lnTo>
                        <a:pt x="242" y="614"/>
                      </a:lnTo>
                      <a:lnTo>
                        <a:pt x="239" y="615"/>
                      </a:lnTo>
                      <a:lnTo>
                        <a:pt x="233" y="617"/>
                      </a:lnTo>
                      <a:lnTo>
                        <a:pt x="229" y="618"/>
                      </a:lnTo>
                      <a:lnTo>
                        <a:pt x="224" y="620"/>
                      </a:lnTo>
                      <a:lnTo>
                        <a:pt x="216" y="623"/>
                      </a:lnTo>
                      <a:lnTo>
                        <a:pt x="209" y="629"/>
                      </a:lnTo>
                      <a:lnTo>
                        <a:pt x="199" y="634"/>
                      </a:lnTo>
                      <a:lnTo>
                        <a:pt x="196" y="637"/>
                      </a:lnTo>
                      <a:lnTo>
                        <a:pt x="191" y="637"/>
                      </a:lnTo>
                      <a:lnTo>
                        <a:pt x="185" y="637"/>
                      </a:lnTo>
                      <a:lnTo>
                        <a:pt x="178" y="637"/>
                      </a:lnTo>
                      <a:lnTo>
                        <a:pt x="171" y="637"/>
                      </a:lnTo>
                      <a:lnTo>
                        <a:pt x="164" y="636"/>
                      </a:lnTo>
                      <a:lnTo>
                        <a:pt x="159" y="634"/>
                      </a:lnTo>
                      <a:lnTo>
                        <a:pt x="154" y="634"/>
                      </a:lnTo>
                      <a:lnTo>
                        <a:pt x="151" y="633"/>
                      </a:lnTo>
                      <a:lnTo>
                        <a:pt x="150" y="632"/>
                      </a:lnTo>
                      <a:lnTo>
                        <a:pt x="148" y="632"/>
                      </a:lnTo>
                      <a:lnTo>
                        <a:pt x="145" y="631"/>
                      </a:lnTo>
                      <a:lnTo>
                        <a:pt x="141" y="631"/>
                      </a:lnTo>
                      <a:lnTo>
                        <a:pt x="136" y="627"/>
                      </a:lnTo>
                      <a:lnTo>
                        <a:pt x="130" y="622"/>
                      </a:lnTo>
                      <a:lnTo>
                        <a:pt x="125" y="615"/>
                      </a:lnTo>
                      <a:lnTo>
                        <a:pt x="119" y="606"/>
                      </a:lnTo>
                      <a:lnTo>
                        <a:pt x="116" y="593"/>
                      </a:lnTo>
                      <a:lnTo>
                        <a:pt x="114" y="577"/>
                      </a:lnTo>
                      <a:lnTo>
                        <a:pt x="114" y="558"/>
                      </a:lnTo>
                      <a:lnTo>
                        <a:pt x="116" y="535"/>
                      </a:lnTo>
                      <a:lnTo>
                        <a:pt x="118" y="515"/>
                      </a:lnTo>
                      <a:lnTo>
                        <a:pt x="123" y="498"/>
                      </a:lnTo>
                      <a:lnTo>
                        <a:pt x="128" y="483"/>
                      </a:lnTo>
                      <a:lnTo>
                        <a:pt x="134" y="471"/>
                      </a:lnTo>
                      <a:lnTo>
                        <a:pt x="140" y="460"/>
                      </a:lnTo>
                      <a:lnTo>
                        <a:pt x="146" y="452"/>
                      </a:lnTo>
                      <a:lnTo>
                        <a:pt x="152" y="446"/>
                      </a:lnTo>
                      <a:lnTo>
                        <a:pt x="159" y="442"/>
                      </a:lnTo>
                      <a:lnTo>
                        <a:pt x="165" y="441"/>
                      </a:lnTo>
                      <a:lnTo>
                        <a:pt x="170" y="441"/>
                      </a:lnTo>
                      <a:lnTo>
                        <a:pt x="177" y="441"/>
                      </a:lnTo>
                      <a:lnTo>
                        <a:pt x="182" y="443"/>
                      </a:lnTo>
                      <a:lnTo>
                        <a:pt x="188" y="446"/>
                      </a:lnTo>
                      <a:lnTo>
                        <a:pt x="195" y="450"/>
                      </a:lnTo>
                      <a:lnTo>
                        <a:pt x="201" y="453"/>
                      </a:lnTo>
                      <a:lnTo>
                        <a:pt x="208" y="456"/>
                      </a:lnTo>
                      <a:lnTo>
                        <a:pt x="215" y="458"/>
                      </a:lnTo>
                      <a:lnTo>
                        <a:pt x="223" y="458"/>
                      </a:lnTo>
                      <a:lnTo>
                        <a:pt x="231" y="458"/>
                      </a:lnTo>
                      <a:lnTo>
                        <a:pt x="235" y="456"/>
                      </a:lnTo>
                      <a:lnTo>
                        <a:pt x="240" y="454"/>
                      </a:lnTo>
                      <a:lnTo>
                        <a:pt x="244" y="451"/>
                      </a:lnTo>
                      <a:lnTo>
                        <a:pt x="249" y="449"/>
                      </a:lnTo>
                      <a:lnTo>
                        <a:pt x="253" y="445"/>
                      </a:lnTo>
                      <a:lnTo>
                        <a:pt x="257" y="441"/>
                      </a:lnTo>
                      <a:lnTo>
                        <a:pt x="261" y="439"/>
                      </a:lnTo>
                      <a:lnTo>
                        <a:pt x="265" y="436"/>
                      </a:lnTo>
                      <a:lnTo>
                        <a:pt x="269" y="433"/>
                      </a:lnTo>
                      <a:lnTo>
                        <a:pt x="274" y="432"/>
                      </a:lnTo>
                      <a:lnTo>
                        <a:pt x="284" y="426"/>
                      </a:lnTo>
                      <a:lnTo>
                        <a:pt x="293" y="421"/>
                      </a:lnTo>
                      <a:lnTo>
                        <a:pt x="299" y="415"/>
                      </a:lnTo>
                      <a:lnTo>
                        <a:pt x="305" y="409"/>
                      </a:lnTo>
                      <a:lnTo>
                        <a:pt x="310" y="404"/>
                      </a:lnTo>
                      <a:lnTo>
                        <a:pt x="313" y="397"/>
                      </a:lnTo>
                      <a:lnTo>
                        <a:pt x="315" y="392"/>
                      </a:lnTo>
                      <a:lnTo>
                        <a:pt x="316" y="387"/>
                      </a:lnTo>
                      <a:lnTo>
                        <a:pt x="318" y="382"/>
                      </a:lnTo>
                      <a:lnTo>
                        <a:pt x="319" y="378"/>
                      </a:lnTo>
                      <a:lnTo>
                        <a:pt x="318" y="375"/>
                      </a:lnTo>
                      <a:lnTo>
                        <a:pt x="314" y="374"/>
                      </a:lnTo>
                      <a:lnTo>
                        <a:pt x="308" y="375"/>
                      </a:lnTo>
                      <a:lnTo>
                        <a:pt x="300" y="377"/>
                      </a:lnTo>
                      <a:lnTo>
                        <a:pt x="289" y="380"/>
                      </a:lnTo>
                      <a:lnTo>
                        <a:pt x="278" y="383"/>
                      </a:lnTo>
                      <a:lnTo>
                        <a:pt x="263" y="387"/>
                      </a:lnTo>
                      <a:lnTo>
                        <a:pt x="249" y="388"/>
                      </a:lnTo>
                      <a:lnTo>
                        <a:pt x="233" y="389"/>
                      </a:lnTo>
                      <a:lnTo>
                        <a:pt x="216" y="388"/>
                      </a:lnTo>
                      <a:lnTo>
                        <a:pt x="208" y="387"/>
                      </a:lnTo>
                      <a:lnTo>
                        <a:pt x="202" y="382"/>
                      </a:lnTo>
                      <a:lnTo>
                        <a:pt x="197" y="377"/>
                      </a:lnTo>
                      <a:lnTo>
                        <a:pt x="194" y="369"/>
                      </a:lnTo>
                      <a:lnTo>
                        <a:pt x="191" y="363"/>
                      </a:lnTo>
                      <a:lnTo>
                        <a:pt x="188" y="355"/>
                      </a:lnTo>
                      <a:lnTo>
                        <a:pt x="188" y="349"/>
                      </a:lnTo>
                      <a:lnTo>
                        <a:pt x="187" y="343"/>
                      </a:lnTo>
                      <a:lnTo>
                        <a:pt x="187" y="338"/>
                      </a:lnTo>
                      <a:lnTo>
                        <a:pt x="188" y="335"/>
                      </a:lnTo>
                      <a:lnTo>
                        <a:pt x="190" y="327"/>
                      </a:lnTo>
                      <a:lnTo>
                        <a:pt x="195" y="319"/>
                      </a:lnTo>
                      <a:lnTo>
                        <a:pt x="201" y="312"/>
                      </a:lnTo>
                      <a:lnTo>
                        <a:pt x="208" y="304"/>
                      </a:lnTo>
                      <a:lnTo>
                        <a:pt x="215" y="297"/>
                      </a:lnTo>
                      <a:lnTo>
                        <a:pt x="223" y="290"/>
                      </a:lnTo>
                      <a:lnTo>
                        <a:pt x="230" y="284"/>
                      </a:lnTo>
                      <a:lnTo>
                        <a:pt x="236" y="279"/>
                      </a:lnTo>
                      <a:lnTo>
                        <a:pt x="242" y="272"/>
                      </a:lnTo>
                      <a:lnTo>
                        <a:pt x="247" y="267"/>
                      </a:lnTo>
                      <a:lnTo>
                        <a:pt x="251" y="261"/>
                      </a:lnTo>
                      <a:lnTo>
                        <a:pt x="253" y="254"/>
                      </a:lnTo>
                      <a:lnTo>
                        <a:pt x="256" y="246"/>
                      </a:lnTo>
                      <a:lnTo>
                        <a:pt x="259" y="238"/>
                      </a:lnTo>
                      <a:lnTo>
                        <a:pt x="261" y="228"/>
                      </a:lnTo>
                      <a:lnTo>
                        <a:pt x="265" y="218"/>
                      </a:lnTo>
                      <a:lnTo>
                        <a:pt x="269" y="207"/>
                      </a:lnTo>
                      <a:lnTo>
                        <a:pt x="275" y="198"/>
                      </a:lnTo>
                      <a:lnTo>
                        <a:pt x="281" y="187"/>
                      </a:lnTo>
                      <a:lnTo>
                        <a:pt x="290" y="176"/>
                      </a:lnTo>
                      <a:lnTo>
                        <a:pt x="296" y="169"/>
                      </a:lnTo>
                      <a:lnTo>
                        <a:pt x="304" y="162"/>
                      </a:lnTo>
                      <a:lnTo>
                        <a:pt x="311" y="155"/>
                      </a:lnTo>
                      <a:lnTo>
                        <a:pt x="318" y="150"/>
                      </a:lnTo>
                      <a:lnTo>
                        <a:pt x="325" y="145"/>
                      </a:lnTo>
                      <a:lnTo>
                        <a:pt x="332" y="142"/>
                      </a:lnTo>
                      <a:lnTo>
                        <a:pt x="338" y="138"/>
                      </a:lnTo>
                      <a:lnTo>
                        <a:pt x="344" y="135"/>
                      </a:lnTo>
                      <a:lnTo>
                        <a:pt x="350" y="134"/>
                      </a:lnTo>
                      <a:lnTo>
                        <a:pt x="357" y="133"/>
                      </a:lnTo>
                      <a:lnTo>
                        <a:pt x="358" y="133"/>
                      </a:lnTo>
                      <a:lnTo>
                        <a:pt x="359" y="133"/>
                      </a:lnTo>
                      <a:lnTo>
                        <a:pt x="362" y="134"/>
                      </a:lnTo>
                      <a:lnTo>
                        <a:pt x="366" y="135"/>
                      </a:lnTo>
                      <a:lnTo>
                        <a:pt x="369" y="139"/>
                      </a:lnTo>
                      <a:lnTo>
                        <a:pt x="374" y="144"/>
                      </a:lnTo>
                      <a:lnTo>
                        <a:pt x="377" y="149"/>
                      </a:lnTo>
                      <a:lnTo>
                        <a:pt x="379" y="155"/>
                      </a:lnTo>
                      <a:lnTo>
                        <a:pt x="382" y="164"/>
                      </a:lnTo>
                      <a:lnTo>
                        <a:pt x="383" y="175"/>
                      </a:lnTo>
                      <a:lnTo>
                        <a:pt x="384" y="184"/>
                      </a:lnTo>
                      <a:lnTo>
                        <a:pt x="384" y="194"/>
                      </a:lnTo>
                      <a:lnTo>
                        <a:pt x="384" y="204"/>
                      </a:lnTo>
                      <a:lnTo>
                        <a:pt x="384" y="213"/>
                      </a:lnTo>
                      <a:lnTo>
                        <a:pt x="385" y="222"/>
                      </a:lnTo>
                      <a:lnTo>
                        <a:pt x="385" y="230"/>
                      </a:lnTo>
                      <a:lnTo>
                        <a:pt x="386" y="238"/>
                      </a:lnTo>
                      <a:lnTo>
                        <a:pt x="387" y="245"/>
                      </a:lnTo>
                      <a:lnTo>
                        <a:pt x="389" y="252"/>
                      </a:lnTo>
                      <a:lnTo>
                        <a:pt x="393" y="255"/>
                      </a:lnTo>
                      <a:lnTo>
                        <a:pt x="397" y="260"/>
                      </a:lnTo>
                      <a:lnTo>
                        <a:pt x="403" y="261"/>
                      </a:lnTo>
                      <a:lnTo>
                        <a:pt x="408" y="258"/>
                      </a:lnTo>
                      <a:lnTo>
                        <a:pt x="413" y="255"/>
                      </a:lnTo>
                      <a:lnTo>
                        <a:pt x="417" y="250"/>
                      </a:lnTo>
                      <a:lnTo>
                        <a:pt x="422" y="244"/>
                      </a:lnTo>
                      <a:lnTo>
                        <a:pt x="427" y="238"/>
                      </a:lnTo>
                      <a:lnTo>
                        <a:pt x="431" y="233"/>
                      </a:lnTo>
                      <a:lnTo>
                        <a:pt x="436" y="227"/>
                      </a:lnTo>
                      <a:lnTo>
                        <a:pt x="441" y="224"/>
                      </a:lnTo>
                      <a:lnTo>
                        <a:pt x="447" y="222"/>
                      </a:lnTo>
                      <a:lnTo>
                        <a:pt x="453" y="222"/>
                      </a:lnTo>
                      <a:lnTo>
                        <a:pt x="460" y="222"/>
                      </a:lnTo>
                      <a:lnTo>
                        <a:pt x="467" y="223"/>
                      </a:lnTo>
                      <a:lnTo>
                        <a:pt x="475" y="224"/>
                      </a:lnTo>
                      <a:lnTo>
                        <a:pt x="482" y="224"/>
                      </a:lnTo>
                      <a:lnTo>
                        <a:pt x="486" y="222"/>
                      </a:lnTo>
                      <a:lnTo>
                        <a:pt x="490" y="219"/>
                      </a:lnTo>
                      <a:lnTo>
                        <a:pt x="491" y="215"/>
                      </a:lnTo>
                      <a:lnTo>
                        <a:pt x="489" y="207"/>
                      </a:lnTo>
                      <a:lnTo>
                        <a:pt x="484" y="196"/>
                      </a:lnTo>
                      <a:lnTo>
                        <a:pt x="477" y="185"/>
                      </a:lnTo>
                      <a:lnTo>
                        <a:pt x="470" y="178"/>
                      </a:lnTo>
                      <a:lnTo>
                        <a:pt x="463" y="171"/>
                      </a:lnTo>
                      <a:lnTo>
                        <a:pt x="455" y="165"/>
                      </a:lnTo>
                      <a:lnTo>
                        <a:pt x="448" y="161"/>
                      </a:lnTo>
                      <a:lnTo>
                        <a:pt x="439" y="155"/>
                      </a:lnTo>
                      <a:lnTo>
                        <a:pt x="431" y="150"/>
                      </a:lnTo>
                      <a:lnTo>
                        <a:pt x="424" y="144"/>
                      </a:lnTo>
                      <a:lnTo>
                        <a:pt x="417" y="137"/>
                      </a:lnTo>
                      <a:lnTo>
                        <a:pt x="413" y="133"/>
                      </a:lnTo>
                      <a:lnTo>
                        <a:pt x="411" y="127"/>
                      </a:lnTo>
                      <a:lnTo>
                        <a:pt x="408" y="121"/>
                      </a:lnTo>
                      <a:lnTo>
                        <a:pt x="407" y="117"/>
                      </a:lnTo>
                      <a:lnTo>
                        <a:pt x="405" y="111"/>
                      </a:lnTo>
                      <a:lnTo>
                        <a:pt x="404" y="107"/>
                      </a:lnTo>
                      <a:lnTo>
                        <a:pt x="404" y="102"/>
                      </a:lnTo>
                      <a:lnTo>
                        <a:pt x="405" y="99"/>
                      </a:lnTo>
                      <a:lnTo>
                        <a:pt x="406" y="96"/>
                      </a:lnTo>
                      <a:lnTo>
                        <a:pt x="408" y="94"/>
                      </a:lnTo>
                      <a:lnTo>
                        <a:pt x="413" y="90"/>
                      </a:lnTo>
                      <a:lnTo>
                        <a:pt x="420" y="85"/>
                      </a:lnTo>
                      <a:lnTo>
                        <a:pt x="426" y="81"/>
                      </a:lnTo>
                      <a:lnTo>
                        <a:pt x="433" y="77"/>
                      </a:lnTo>
                      <a:lnTo>
                        <a:pt x="440" y="73"/>
                      </a:lnTo>
                      <a:lnTo>
                        <a:pt x="448" y="70"/>
                      </a:lnTo>
                      <a:lnTo>
                        <a:pt x="456" y="66"/>
                      </a:lnTo>
                      <a:lnTo>
                        <a:pt x="464" y="63"/>
                      </a:lnTo>
                      <a:lnTo>
                        <a:pt x="473" y="61"/>
                      </a:lnTo>
                      <a:lnTo>
                        <a:pt x="482" y="58"/>
                      </a:lnTo>
                      <a:lnTo>
                        <a:pt x="500" y="55"/>
                      </a:lnTo>
                      <a:lnTo>
                        <a:pt x="516" y="54"/>
                      </a:lnTo>
                      <a:lnTo>
                        <a:pt x="530" y="55"/>
                      </a:lnTo>
                      <a:lnTo>
                        <a:pt x="541" y="57"/>
                      </a:lnTo>
                      <a:lnTo>
                        <a:pt x="553" y="60"/>
                      </a:lnTo>
                      <a:lnTo>
                        <a:pt x="565" y="63"/>
                      </a:lnTo>
                      <a:lnTo>
                        <a:pt x="575" y="66"/>
                      </a:lnTo>
                      <a:lnTo>
                        <a:pt x="586" y="69"/>
                      </a:lnTo>
                      <a:lnTo>
                        <a:pt x="599" y="70"/>
                      </a:lnTo>
                      <a:lnTo>
                        <a:pt x="613" y="70"/>
                      </a:lnTo>
                      <a:lnTo>
                        <a:pt x="621" y="70"/>
                      </a:lnTo>
                      <a:lnTo>
                        <a:pt x="629" y="69"/>
                      </a:lnTo>
                      <a:lnTo>
                        <a:pt x="636" y="68"/>
                      </a:lnTo>
                      <a:lnTo>
                        <a:pt x="641" y="67"/>
                      </a:lnTo>
                      <a:lnTo>
                        <a:pt x="646" y="67"/>
                      </a:lnTo>
                      <a:lnTo>
                        <a:pt x="650" y="66"/>
                      </a:lnTo>
                      <a:lnTo>
                        <a:pt x="653" y="65"/>
                      </a:lnTo>
                      <a:lnTo>
                        <a:pt x="656" y="64"/>
                      </a:lnTo>
                      <a:lnTo>
                        <a:pt x="658" y="64"/>
                      </a:lnTo>
                      <a:lnTo>
                        <a:pt x="662" y="63"/>
                      </a:lnTo>
                      <a:lnTo>
                        <a:pt x="677" y="61"/>
                      </a:lnTo>
                      <a:lnTo>
                        <a:pt x="684" y="60"/>
                      </a:lnTo>
                      <a:lnTo>
                        <a:pt x="692" y="59"/>
                      </a:lnTo>
                      <a:lnTo>
                        <a:pt x="701" y="60"/>
                      </a:lnTo>
                      <a:lnTo>
                        <a:pt x="710" y="61"/>
                      </a:lnTo>
                      <a:lnTo>
                        <a:pt x="719" y="62"/>
                      </a:lnTo>
                      <a:lnTo>
                        <a:pt x="727" y="64"/>
                      </a:lnTo>
                      <a:lnTo>
                        <a:pt x="736" y="67"/>
                      </a:lnTo>
                      <a:lnTo>
                        <a:pt x="742" y="70"/>
                      </a:lnTo>
                      <a:lnTo>
                        <a:pt x="748" y="74"/>
                      </a:lnTo>
                      <a:lnTo>
                        <a:pt x="753" y="79"/>
                      </a:lnTo>
                      <a:lnTo>
                        <a:pt x="755" y="84"/>
                      </a:lnTo>
                      <a:lnTo>
                        <a:pt x="759" y="90"/>
                      </a:lnTo>
                      <a:lnTo>
                        <a:pt x="762" y="95"/>
                      </a:lnTo>
                      <a:lnTo>
                        <a:pt x="764" y="99"/>
                      </a:lnTo>
                      <a:lnTo>
                        <a:pt x="765" y="104"/>
                      </a:lnTo>
                      <a:lnTo>
                        <a:pt x="766" y="109"/>
                      </a:lnTo>
                      <a:lnTo>
                        <a:pt x="765" y="114"/>
                      </a:lnTo>
                      <a:lnTo>
                        <a:pt x="764" y="119"/>
                      </a:lnTo>
                      <a:lnTo>
                        <a:pt x="762" y="125"/>
                      </a:lnTo>
                      <a:lnTo>
                        <a:pt x="756" y="130"/>
                      </a:lnTo>
                      <a:lnTo>
                        <a:pt x="753" y="135"/>
                      </a:lnTo>
                      <a:lnTo>
                        <a:pt x="747" y="138"/>
                      </a:lnTo>
                      <a:lnTo>
                        <a:pt x="744" y="142"/>
                      </a:lnTo>
                      <a:lnTo>
                        <a:pt x="739" y="144"/>
                      </a:lnTo>
                      <a:lnTo>
                        <a:pt x="736" y="146"/>
                      </a:lnTo>
                      <a:lnTo>
                        <a:pt x="732" y="150"/>
                      </a:lnTo>
                      <a:lnTo>
                        <a:pt x="728" y="154"/>
                      </a:lnTo>
                      <a:lnTo>
                        <a:pt x="725" y="160"/>
                      </a:lnTo>
                      <a:lnTo>
                        <a:pt x="722" y="167"/>
                      </a:lnTo>
                      <a:lnTo>
                        <a:pt x="719" y="178"/>
                      </a:lnTo>
                      <a:lnTo>
                        <a:pt x="719" y="186"/>
                      </a:lnTo>
                      <a:lnTo>
                        <a:pt x="720" y="193"/>
                      </a:lnTo>
                      <a:lnTo>
                        <a:pt x="723" y="201"/>
                      </a:lnTo>
                      <a:lnTo>
                        <a:pt x="727" y="207"/>
                      </a:lnTo>
                      <a:lnTo>
                        <a:pt x="733" y="213"/>
                      </a:lnTo>
                      <a:lnTo>
                        <a:pt x="737" y="219"/>
                      </a:lnTo>
                      <a:lnTo>
                        <a:pt x="742" y="225"/>
                      </a:lnTo>
                      <a:lnTo>
                        <a:pt x="747" y="233"/>
                      </a:lnTo>
                      <a:lnTo>
                        <a:pt x="750" y="239"/>
                      </a:lnTo>
                      <a:lnTo>
                        <a:pt x="752" y="247"/>
                      </a:lnTo>
                      <a:lnTo>
                        <a:pt x="752" y="258"/>
                      </a:lnTo>
                      <a:lnTo>
                        <a:pt x="751" y="266"/>
                      </a:lnTo>
                      <a:lnTo>
                        <a:pt x="749" y="272"/>
                      </a:lnTo>
                      <a:lnTo>
                        <a:pt x="745" y="275"/>
                      </a:lnTo>
                      <a:lnTo>
                        <a:pt x="742" y="279"/>
                      </a:lnTo>
                      <a:lnTo>
                        <a:pt x="737" y="280"/>
                      </a:lnTo>
                      <a:lnTo>
                        <a:pt x="733" y="282"/>
                      </a:lnTo>
                      <a:lnTo>
                        <a:pt x="727" y="284"/>
                      </a:lnTo>
                      <a:lnTo>
                        <a:pt x="722" y="288"/>
                      </a:lnTo>
                      <a:lnTo>
                        <a:pt x="717" y="292"/>
                      </a:lnTo>
                      <a:lnTo>
                        <a:pt x="716" y="293"/>
                      </a:lnTo>
                      <a:lnTo>
                        <a:pt x="715" y="296"/>
                      </a:lnTo>
                      <a:lnTo>
                        <a:pt x="713" y="298"/>
                      </a:lnTo>
                      <a:lnTo>
                        <a:pt x="710" y="304"/>
                      </a:lnTo>
                      <a:lnTo>
                        <a:pt x="710" y="308"/>
                      </a:lnTo>
                      <a:lnTo>
                        <a:pt x="708" y="314"/>
                      </a:lnTo>
                      <a:lnTo>
                        <a:pt x="708" y="320"/>
                      </a:lnTo>
                      <a:lnTo>
                        <a:pt x="710" y="325"/>
                      </a:lnTo>
                      <a:lnTo>
                        <a:pt x="712" y="332"/>
                      </a:lnTo>
                      <a:lnTo>
                        <a:pt x="717" y="337"/>
                      </a:lnTo>
                      <a:lnTo>
                        <a:pt x="725" y="346"/>
                      </a:lnTo>
                      <a:lnTo>
                        <a:pt x="731" y="354"/>
                      </a:lnTo>
                      <a:lnTo>
                        <a:pt x="736" y="363"/>
                      </a:lnTo>
                      <a:lnTo>
                        <a:pt x="739" y="372"/>
                      </a:lnTo>
                      <a:lnTo>
                        <a:pt x="741" y="382"/>
                      </a:lnTo>
                      <a:lnTo>
                        <a:pt x="741" y="392"/>
                      </a:lnTo>
                      <a:lnTo>
                        <a:pt x="741" y="401"/>
                      </a:lnTo>
                      <a:lnTo>
                        <a:pt x="739" y="411"/>
                      </a:lnTo>
                      <a:lnTo>
                        <a:pt x="736" y="421"/>
                      </a:lnTo>
                      <a:lnTo>
                        <a:pt x="733" y="430"/>
                      </a:lnTo>
                      <a:lnTo>
                        <a:pt x="858" y="425"/>
                      </a:lnTo>
                      <a:lnTo>
                        <a:pt x="862" y="422"/>
                      </a:lnTo>
                      <a:lnTo>
                        <a:pt x="867" y="415"/>
                      </a:lnTo>
                      <a:lnTo>
                        <a:pt x="871" y="407"/>
                      </a:lnTo>
                      <a:lnTo>
                        <a:pt x="873" y="397"/>
                      </a:lnTo>
                      <a:lnTo>
                        <a:pt x="875" y="387"/>
                      </a:lnTo>
                      <a:lnTo>
                        <a:pt x="875" y="375"/>
                      </a:lnTo>
                      <a:lnTo>
                        <a:pt x="872" y="364"/>
                      </a:lnTo>
                      <a:lnTo>
                        <a:pt x="868" y="354"/>
                      </a:lnTo>
                      <a:lnTo>
                        <a:pt x="861" y="344"/>
                      </a:lnTo>
                      <a:lnTo>
                        <a:pt x="852" y="336"/>
                      </a:lnTo>
                      <a:lnTo>
                        <a:pt x="849" y="333"/>
                      </a:lnTo>
                      <a:lnTo>
                        <a:pt x="847" y="330"/>
                      </a:lnTo>
                      <a:lnTo>
                        <a:pt x="848" y="325"/>
                      </a:lnTo>
                      <a:lnTo>
                        <a:pt x="850" y="320"/>
                      </a:lnTo>
                      <a:lnTo>
                        <a:pt x="853" y="315"/>
                      </a:lnTo>
                      <a:lnTo>
                        <a:pt x="856" y="309"/>
                      </a:lnTo>
                      <a:lnTo>
                        <a:pt x="861" y="303"/>
                      </a:lnTo>
                      <a:lnTo>
                        <a:pt x="864" y="297"/>
                      </a:lnTo>
                      <a:lnTo>
                        <a:pt x="870" y="292"/>
                      </a:lnTo>
                      <a:lnTo>
                        <a:pt x="872" y="288"/>
                      </a:lnTo>
                      <a:lnTo>
                        <a:pt x="875" y="285"/>
                      </a:lnTo>
                      <a:lnTo>
                        <a:pt x="876" y="282"/>
                      </a:lnTo>
                      <a:lnTo>
                        <a:pt x="878" y="279"/>
                      </a:lnTo>
                      <a:lnTo>
                        <a:pt x="878" y="277"/>
                      </a:lnTo>
                      <a:lnTo>
                        <a:pt x="878" y="274"/>
                      </a:lnTo>
                      <a:lnTo>
                        <a:pt x="878" y="270"/>
                      </a:lnTo>
                      <a:lnTo>
                        <a:pt x="878" y="268"/>
                      </a:lnTo>
                      <a:lnTo>
                        <a:pt x="877" y="265"/>
                      </a:lnTo>
                      <a:lnTo>
                        <a:pt x="875" y="262"/>
                      </a:lnTo>
                      <a:lnTo>
                        <a:pt x="875" y="260"/>
                      </a:lnTo>
                      <a:lnTo>
                        <a:pt x="871" y="253"/>
                      </a:lnTo>
                      <a:lnTo>
                        <a:pt x="866" y="248"/>
                      </a:lnTo>
                      <a:lnTo>
                        <a:pt x="860" y="243"/>
                      </a:lnTo>
                      <a:lnTo>
                        <a:pt x="854" y="238"/>
                      </a:lnTo>
                      <a:lnTo>
                        <a:pt x="850" y="234"/>
                      </a:lnTo>
                      <a:lnTo>
                        <a:pt x="847" y="228"/>
                      </a:lnTo>
                      <a:lnTo>
                        <a:pt x="845" y="222"/>
                      </a:lnTo>
                      <a:lnTo>
                        <a:pt x="847" y="214"/>
                      </a:lnTo>
                      <a:lnTo>
                        <a:pt x="853" y="205"/>
                      </a:lnTo>
                      <a:lnTo>
                        <a:pt x="864" y="194"/>
                      </a:lnTo>
                      <a:lnTo>
                        <a:pt x="871" y="184"/>
                      </a:lnTo>
                      <a:lnTo>
                        <a:pt x="875" y="174"/>
                      </a:lnTo>
                      <a:lnTo>
                        <a:pt x="877" y="163"/>
                      </a:lnTo>
                      <a:lnTo>
                        <a:pt x="875" y="153"/>
                      </a:lnTo>
                      <a:lnTo>
                        <a:pt x="872" y="142"/>
                      </a:lnTo>
                      <a:lnTo>
                        <a:pt x="869" y="132"/>
                      </a:lnTo>
                      <a:lnTo>
                        <a:pt x="864" y="122"/>
                      </a:lnTo>
                      <a:lnTo>
                        <a:pt x="858" y="113"/>
                      </a:lnTo>
                      <a:lnTo>
                        <a:pt x="853" y="106"/>
                      </a:lnTo>
                      <a:lnTo>
                        <a:pt x="850" y="99"/>
                      </a:lnTo>
                      <a:lnTo>
                        <a:pt x="849" y="98"/>
                      </a:lnTo>
                      <a:lnTo>
                        <a:pt x="849" y="95"/>
                      </a:lnTo>
                      <a:lnTo>
                        <a:pt x="849" y="91"/>
                      </a:lnTo>
                      <a:lnTo>
                        <a:pt x="849" y="88"/>
                      </a:lnTo>
                      <a:lnTo>
                        <a:pt x="850" y="83"/>
                      </a:lnTo>
                      <a:lnTo>
                        <a:pt x="853" y="79"/>
                      </a:lnTo>
                      <a:lnTo>
                        <a:pt x="855" y="75"/>
                      </a:lnTo>
                      <a:lnTo>
                        <a:pt x="860" y="71"/>
                      </a:lnTo>
                      <a:lnTo>
                        <a:pt x="865" y="67"/>
                      </a:lnTo>
                      <a:lnTo>
                        <a:pt x="872" y="64"/>
                      </a:lnTo>
                      <a:lnTo>
                        <a:pt x="875" y="61"/>
                      </a:lnTo>
                      <a:lnTo>
                        <a:pt x="880" y="59"/>
                      </a:lnTo>
                      <a:lnTo>
                        <a:pt x="885" y="56"/>
                      </a:lnTo>
                      <a:lnTo>
                        <a:pt x="889" y="54"/>
                      </a:lnTo>
                      <a:lnTo>
                        <a:pt x="895" y="53"/>
                      </a:lnTo>
                      <a:lnTo>
                        <a:pt x="901" y="51"/>
                      </a:lnTo>
                      <a:lnTo>
                        <a:pt x="907" y="50"/>
                      </a:lnTo>
                      <a:lnTo>
                        <a:pt x="912" y="48"/>
                      </a:lnTo>
                      <a:lnTo>
                        <a:pt x="917" y="47"/>
                      </a:lnTo>
                      <a:lnTo>
                        <a:pt x="922" y="47"/>
                      </a:lnTo>
                      <a:lnTo>
                        <a:pt x="927" y="47"/>
                      </a:lnTo>
                      <a:lnTo>
                        <a:pt x="935" y="49"/>
                      </a:lnTo>
                      <a:lnTo>
                        <a:pt x="941" y="51"/>
                      </a:lnTo>
                      <a:lnTo>
                        <a:pt x="943" y="53"/>
                      </a:lnTo>
                      <a:lnTo>
                        <a:pt x="945" y="55"/>
                      </a:lnTo>
                      <a:lnTo>
                        <a:pt x="946" y="57"/>
                      </a:lnTo>
                      <a:lnTo>
                        <a:pt x="948" y="59"/>
                      </a:lnTo>
                      <a:lnTo>
                        <a:pt x="950" y="60"/>
                      </a:lnTo>
                      <a:lnTo>
                        <a:pt x="952" y="62"/>
                      </a:lnTo>
                      <a:lnTo>
                        <a:pt x="957" y="61"/>
                      </a:lnTo>
                      <a:lnTo>
                        <a:pt x="964" y="60"/>
                      </a:lnTo>
                      <a:lnTo>
                        <a:pt x="970" y="59"/>
                      </a:lnTo>
                      <a:lnTo>
                        <a:pt x="975" y="57"/>
                      </a:lnTo>
                      <a:lnTo>
                        <a:pt x="979" y="56"/>
                      </a:lnTo>
                      <a:lnTo>
                        <a:pt x="981" y="55"/>
                      </a:lnTo>
                      <a:lnTo>
                        <a:pt x="983" y="54"/>
                      </a:lnTo>
                      <a:lnTo>
                        <a:pt x="985" y="54"/>
                      </a:lnTo>
                      <a:lnTo>
                        <a:pt x="988" y="54"/>
                      </a:lnTo>
                      <a:lnTo>
                        <a:pt x="991" y="54"/>
                      </a:lnTo>
                      <a:lnTo>
                        <a:pt x="996" y="54"/>
                      </a:lnTo>
                      <a:lnTo>
                        <a:pt x="1003" y="54"/>
                      </a:lnTo>
                      <a:lnTo>
                        <a:pt x="1010" y="56"/>
                      </a:lnTo>
                      <a:lnTo>
                        <a:pt x="1018" y="59"/>
                      </a:lnTo>
                      <a:lnTo>
                        <a:pt x="1024" y="64"/>
                      </a:lnTo>
                      <a:lnTo>
                        <a:pt x="1030" y="69"/>
                      </a:lnTo>
                      <a:lnTo>
                        <a:pt x="1035" y="75"/>
                      </a:lnTo>
                      <a:lnTo>
                        <a:pt x="1041" y="81"/>
                      </a:lnTo>
                      <a:lnTo>
                        <a:pt x="1047" y="87"/>
                      </a:lnTo>
                      <a:lnTo>
                        <a:pt x="1052" y="93"/>
                      </a:lnTo>
                      <a:lnTo>
                        <a:pt x="1059" y="98"/>
                      </a:lnTo>
                      <a:lnTo>
                        <a:pt x="1067" y="101"/>
                      </a:lnTo>
                      <a:lnTo>
                        <a:pt x="1083" y="107"/>
                      </a:lnTo>
                      <a:lnTo>
                        <a:pt x="1097" y="109"/>
                      </a:lnTo>
                      <a:lnTo>
                        <a:pt x="1110" y="110"/>
                      </a:lnTo>
                      <a:lnTo>
                        <a:pt x="1122" y="110"/>
                      </a:lnTo>
                      <a:lnTo>
                        <a:pt x="1132" y="108"/>
                      </a:lnTo>
                      <a:lnTo>
                        <a:pt x="1143" y="107"/>
                      </a:lnTo>
                      <a:lnTo>
                        <a:pt x="1153" y="104"/>
                      </a:lnTo>
                      <a:lnTo>
                        <a:pt x="1163" y="102"/>
                      </a:lnTo>
                      <a:lnTo>
                        <a:pt x="1175" y="101"/>
                      </a:lnTo>
                      <a:lnTo>
                        <a:pt x="1186" y="102"/>
                      </a:lnTo>
                      <a:lnTo>
                        <a:pt x="1197" y="106"/>
                      </a:lnTo>
                      <a:lnTo>
                        <a:pt x="1206" y="112"/>
                      </a:lnTo>
                      <a:lnTo>
                        <a:pt x="1214" y="119"/>
                      </a:lnTo>
                      <a:lnTo>
                        <a:pt x="1222" y="129"/>
                      </a:lnTo>
                      <a:lnTo>
                        <a:pt x="1229" y="138"/>
                      </a:lnTo>
                      <a:lnTo>
                        <a:pt x="1235" y="147"/>
                      </a:lnTo>
                      <a:lnTo>
                        <a:pt x="1240" y="156"/>
                      </a:lnTo>
                      <a:lnTo>
                        <a:pt x="1247" y="162"/>
                      </a:lnTo>
                      <a:lnTo>
                        <a:pt x="1253" y="167"/>
                      </a:lnTo>
                      <a:lnTo>
                        <a:pt x="1259" y="167"/>
                      </a:lnTo>
                      <a:lnTo>
                        <a:pt x="1267" y="168"/>
                      </a:lnTo>
                      <a:lnTo>
                        <a:pt x="1277" y="171"/>
                      </a:lnTo>
                      <a:lnTo>
                        <a:pt x="1290" y="176"/>
                      </a:lnTo>
                      <a:lnTo>
                        <a:pt x="1303" y="184"/>
                      </a:lnTo>
                      <a:lnTo>
                        <a:pt x="1314" y="194"/>
                      </a:lnTo>
                      <a:lnTo>
                        <a:pt x="1326" y="206"/>
                      </a:lnTo>
                      <a:lnTo>
                        <a:pt x="1334" y="219"/>
                      </a:lnTo>
                      <a:lnTo>
                        <a:pt x="1340" y="234"/>
                      </a:lnTo>
                      <a:lnTo>
                        <a:pt x="1341" y="251"/>
                      </a:lnTo>
                      <a:lnTo>
                        <a:pt x="1338" y="269"/>
                      </a:lnTo>
                      <a:lnTo>
                        <a:pt x="1334" y="276"/>
                      </a:lnTo>
                      <a:lnTo>
                        <a:pt x="1332" y="276"/>
                      </a:lnTo>
                      <a:lnTo>
                        <a:pt x="1331" y="277"/>
                      </a:lnTo>
                      <a:lnTo>
                        <a:pt x="1330" y="277"/>
                      </a:lnTo>
                      <a:lnTo>
                        <a:pt x="1329" y="278"/>
                      </a:lnTo>
                      <a:lnTo>
                        <a:pt x="1327" y="278"/>
                      </a:lnTo>
                      <a:lnTo>
                        <a:pt x="1326" y="279"/>
                      </a:lnTo>
                      <a:lnTo>
                        <a:pt x="1324" y="279"/>
                      </a:lnTo>
                      <a:lnTo>
                        <a:pt x="1323" y="279"/>
                      </a:lnTo>
                      <a:lnTo>
                        <a:pt x="1321" y="279"/>
                      </a:lnTo>
                      <a:lnTo>
                        <a:pt x="1321" y="278"/>
                      </a:lnTo>
                      <a:lnTo>
                        <a:pt x="1308" y="271"/>
                      </a:lnTo>
                      <a:lnTo>
                        <a:pt x="1296" y="265"/>
                      </a:lnTo>
                      <a:lnTo>
                        <a:pt x="1284" y="258"/>
                      </a:lnTo>
                      <a:lnTo>
                        <a:pt x="1272" y="252"/>
                      </a:lnTo>
                      <a:lnTo>
                        <a:pt x="1259" y="247"/>
                      </a:lnTo>
                      <a:lnTo>
                        <a:pt x="1247" y="243"/>
                      </a:lnTo>
                      <a:lnTo>
                        <a:pt x="1234" y="240"/>
                      </a:lnTo>
                      <a:lnTo>
                        <a:pt x="1221" y="239"/>
                      </a:lnTo>
                      <a:lnTo>
                        <a:pt x="1207" y="241"/>
                      </a:lnTo>
                      <a:lnTo>
                        <a:pt x="1194" y="244"/>
                      </a:lnTo>
                      <a:lnTo>
                        <a:pt x="1191" y="247"/>
                      </a:lnTo>
                      <a:lnTo>
                        <a:pt x="1188" y="250"/>
                      </a:lnTo>
                      <a:lnTo>
                        <a:pt x="1186" y="253"/>
                      </a:lnTo>
                      <a:lnTo>
                        <a:pt x="1184" y="258"/>
                      </a:lnTo>
                      <a:lnTo>
                        <a:pt x="1183" y="262"/>
                      </a:lnTo>
                      <a:lnTo>
                        <a:pt x="1182" y="267"/>
                      </a:lnTo>
                      <a:lnTo>
                        <a:pt x="1182" y="272"/>
                      </a:lnTo>
                      <a:lnTo>
                        <a:pt x="1182" y="276"/>
                      </a:lnTo>
                      <a:lnTo>
                        <a:pt x="1184" y="279"/>
                      </a:lnTo>
                      <a:lnTo>
                        <a:pt x="1185" y="282"/>
                      </a:lnTo>
                      <a:lnTo>
                        <a:pt x="1192" y="290"/>
                      </a:lnTo>
                      <a:lnTo>
                        <a:pt x="1201" y="296"/>
                      </a:lnTo>
                      <a:lnTo>
                        <a:pt x="1212" y="300"/>
                      </a:lnTo>
                      <a:lnTo>
                        <a:pt x="1222" y="303"/>
                      </a:lnTo>
                      <a:lnTo>
                        <a:pt x="1231" y="304"/>
                      </a:lnTo>
                      <a:lnTo>
                        <a:pt x="1243" y="306"/>
                      </a:lnTo>
                      <a:lnTo>
                        <a:pt x="1254" y="307"/>
                      </a:lnTo>
                      <a:lnTo>
                        <a:pt x="1264" y="310"/>
                      </a:lnTo>
                      <a:lnTo>
                        <a:pt x="1275" y="315"/>
                      </a:lnTo>
                      <a:lnTo>
                        <a:pt x="1285" y="321"/>
                      </a:lnTo>
                      <a:lnTo>
                        <a:pt x="1288" y="324"/>
                      </a:lnTo>
                      <a:lnTo>
                        <a:pt x="1289" y="326"/>
                      </a:lnTo>
                      <a:lnTo>
                        <a:pt x="1289" y="331"/>
                      </a:lnTo>
                      <a:lnTo>
                        <a:pt x="1289" y="334"/>
                      </a:lnTo>
                      <a:lnTo>
                        <a:pt x="1287" y="338"/>
                      </a:lnTo>
                      <a:lnTo>
                        <a:pt x="1286" y="342"/>
                      </a:lnTo>
                      <a:lnTo>
                        <a:pt x="1285" y="347"/>
                      </a:lnTo>
                      <a:lnTo>
                        <a:pt x="1283" y="351"/>
                      </a:lnTo>
                      <a:lnTo>
                        <a:pt x="1283" y="355"/>
                      </a:lnTo>
                      <a:lnTo>
                        <a:pt x="1284" y="360"/>
                      </a:lnTo>
                      <a:lnTo>
                        <a:pt x="1286" y="366"/>
                      </a:lnTo>
                      <a:lnTo>
                        <a:pt x="1291" y="371"/>
                      </a:lnTo>
                      <a:lnTo>
                        <a:pt x="1294" y="375"/>
                      </a:lnTo>
                      <a:lnTo>
                        <a:pt x="1300" y="378"/>
                      </a:lnTo>
                      <a:lnTo>
                        <a:pt x="1306" y="381"/>
                      </a:lnTo>
                      <a:lnTo>
                        <a:pt x="1312" y="382"/>
                      </a:lnTo>
                      <a:lnTo>
                        <a:pt x="1318" y="384"/>
                      </a:lnTo>
                      <a:lnTo>
                        <a:pt x="1324" y="384"/>
                      </a:lnTo>
                      <a:lnTo>
                        <a:pt x="1331" y="383"/>
                      </a:lnTo>
                      <a:lnTo>
                        <a:pt x="1338" y="382"/>
                      </a:lnTo>
                      <a:lnTo>
                        <a:pt x="1340" y="381"/>
                      </a:lnTo>
                      <a:lnTo>
                        <a:pt x="1342" y="380"/>
                      </a:lnTo>
                      <a:lnTo>
                        <a:pt x="1344" y="378"/>
                      </a:lnTo>
                      <a:lnTo>
                        <a:pt x="1346" y="377"/>
                      </a:lnTo>
                      <a:lnTo>
                        <a:pt x="1348" y="375"/>
                      </a:lnTo>
                      <a:lnTo>
                        <a:pt x="1348" y="372"/>
                      </a:lnTo>
                      <a:lnTo>
                        <a:pt x="1350" y="369"/>
                      </a:lnTo>
                      <a:lnTo>
                        <a:pt x="1351" y="368"/>
                      </a:lnTo>
                      <a:lnTo>
                        <a:pt x="1353" y="365"/>
                      </a:lnTo>
                      <a:lnTo>
                        <a:pt x="1355" y="363"/>
                      </a:lnTo>
                      <a:lnTo>
                        <a:pt x="1357" y="360"/>
                      </a:lnTo>
                      <a:lnTo>
                        <a:pt x="1361" y="358"/>
                      </a:lnTo>
                      <a:lnTo>
                        <a:pt x="1366" y="358"/>
                      </a:lnTo>
                      <a:lnTo>
                        <a:pt x="1370" y="358"/>
                      </a:lnTo>
                      <a:lnTo>
                        <a:pt x="1375" y="360"/>
                      </a:lnTo>
                      <a:lnTo>
                        <a:pt x="1379" y="361"/>
                      </a:lnTo>
                      <a:lnTo>
                        <a:pt x="1383" y="365"/>
                      </a:lnTo>
                      <a:lnTo>
                        <a:pt x="1386" y="369"/>
                      </a:lnTo>
                      <a:lnTo>
                        <a:pt x="1389" y="372"/>
                      </a:lnTo>
                      <a:lnTo>
                        <a:pt x="1392" y="378"/>
                      </a:lnTo>
                      <a:lnTo>
                        <a:pt x="1394" y="384"/>
                      </a:lnTo>
                      <a:lnTo>
                        <a:pt x="1397" y="392"/>
                      </a:lnTo>
                      <a:lnTo>
                        <a:pt x="1400" y="401"/>
                      </a:lnTo>
                      <a:lnTo>
                        <a:pt x="1401" y="410"/>
                      </a:lnTo>
                      <a:lnTo>
                        <a:pt x="1402" y="420"/>
                      </a:lnTo>
                      <a:lnTo>
                        <a:pt x="1402" y="429"/>
                      </a:lnTo>
                      <a:lnTo>
                        <a:pt x="1400" y="440"/>
                      </a:lnTo>
                      <a:lnTo>
                        <a:pt x="1395" y="450"/>
                      </a:lnTo>
                      <a:lnTo>
                        <a:pt x="1390" y="460"/>
                      </a:lnTo>
                      <a:lnTo>
                        <a:pt x="1382" y="469"/>
                      </a:lnTo>
                      <a:lnTo>
                        <a:pt x="1375" y="477"/>
                      </a:lnTo>
                      <a:lnTo>
                        <a:pt x="1371" y="483"/>
                      </a:lnTo>
                      <a:lnTo>
                        <a:pt x="1369" y="491"/>
                      </a:lnTo>
                      <a:lnTo>
                        <a:pt x="1370" y="497"/>
                      </a:lnTo>
                      <a:lnTo>
                        <a:pt x="1372" y="505"/>
                      </a:lnTo>
                      <a:lnTo>
                        <a:pt x="1376" y="512"/>
                      </a:lnTo>
                      <a:lnTo>
                        <a:pt x="1381" y="519"/>
                      </a:lnTo>
                      <a:lnTo>
                        <a:pt x="1386" y="526"/>
                      </a:lnTo>
                      <a:lnTo>
                        <a:pt x="1391" y="532"/>
                      </a:lnTo>
                      <a:lnTo>
                        <a:pt x="1394" y="540"/>
                      </a:lnTo>
                      <a:lnTo>
                        <a:pt x="1398" y="546"/>
                      </a:lnTo>
                      <a:lnTo>
                        <a:pt x="1402" y="560"/>
                      </a:lnTo>
                      <a:lnTo>
                        <a:pt x="1402" y="574"/>
                      </a:lnTo>
                      <a:lnTo>
                        <a:pt x="1399" y="586"/>
                      </a:lnTo>
                      <a:lnTo>
                        <a:pt x="1393" y="598"/>
                      </a:lnTo>
                      <a:lnTo>
                        <a:pt x="1386" y="609"/>
                      </a:lnTo>
                      <a:lnTo>
                        <a:pt x="1376" y="618"/>
                      </a:lnTo>
                      <a:lnTo>
                        <a:pt x="1366" y="625"/>
                      </a:lnTo>
                      <a:lnTo>
                        <a:pt x="1353" y="629"/>
                      </a:lnTo>
                      <a:lnTo>
                        <a:pt x="1339" y="631"/>
                      </a:lnTo>
                      <a:lnTo>
                        <a:pt x="1325" y="630"/>
                      </a:lnTo>
                      <a:lnTo>
                        <a:pt x="1321" y="629"/>
                      </a:lnTo>
                      <a:lnTo>
                        <a:pt x="1317" y="627"/>
                      </a:lnTo>
                      <a:lnTo>
                        <a:pt x="1313" y="625"/>
                      </a:lnTo>
                      <a:lnTo>
                        <a:pt x="1310" y="622"/>
                      </a:lnTo>
                      <a:lnTo>
                        <a:pt x="1306" y="619"/>
                      </a:lnTo>
                      <a:lnTo>
                        <a:pt x="1303" y="615"/>
                      </a:lnTo>
                      <a:lnTo>
                        <a:pt x="1299" y="612"/>
                      </a:lnTo>
                      <a:lnTo>
                        <a:pt x="1297" y="608"/>
                      </a:lnTo>
                      <a:lnTo>
                        <a:pt x="1295" y="604"/>
                      </a:lnTo>
                      <a:lnTo>
                        <a:pt x="1295" y="602"/>
                      </a:lnTo>
                      <a:lnTo>
                        <a:pt x="1297" y="590"/>
                      </a:lnTo>
                      <a:lnTo>
                        <a:pt x="1300" y="578"/>
                      </a:lnTo>
                      <a:lnTo>
                        <a:pt x="1302" y="568"/>
                      </a:lnTo>
                      <a:lnTo>
                        <a:pt x="1303" y="558"/>
                      </a:lnTo>
                      <a:lnTo>
                        <a:pt x="1303" y="547"/>
                      </a:lnTo>
                      <a:lnTo>
                        <a:pt x="1303" y="538"/>
                      </a:lnTo>
                      <a:lnTo>
                        <a:pt x="1300" y="528"/>
                      </a:lnTo>
                      <a:lnTo>
                        <a:pt x="1295" y="518"/>
                      </a:lnTo>
                      <a:lnTo>
                        <a:pt x="1289" y="509"/>
                      </a:lnTo>
                      <a:lnTo>
                        <a:pt x="1280" y="501"/>
                      </a:lnTo>
                      <a:lnTo>
                        <a:pt x="1277" y="498"/>
                      </a:lnTo>
                      <a:lnTo>
                        <a:pt x="1276" y="496"/>
                      </a:lnTo>
                      <a:lnTo>
                        <a:pt x="1274" y="494"/>
                      </a:lnTo>
                      <a:lnTo>
                        <a:pt x="1272" y="491"/>
                      </a:lnTo>
                      <a:lnTo>
                        <a:pt x="1272" y="488"/>
                      </a:lnTo>
                      <a:lnTo>
                        <a:pt x="1271" y="486"/>
                      </a:lnTo>
                      <a:lnTo>
                        <a:pt x="1270" y="483"/>
                      </a:lnTo>
                      <a:lnTo>
                        <a:pt x="1269" y="479"/>
                      </a:lnTo>
                      <a:lnTo>
                        <a:pt x="1269" y="477"/>
                      </a:lnTo>
                      <a:lnTo>
                        <a:pt x="1268" y="473"/>
                      </a:lnTo>
                      <a:lnTo>
                        <a:pt x="1267" y="469"/>
                      </a:lnTo>
                      <a:lnTo>
                        <a:pt x="1267" y="466"/>
                      </a:lnTo>
                      <a:lnTo>
                        <a:pt x="1267" y="462"/>
                      </a:lnTo>
                      <a:lnTo>
                        <a:pt x="1267" y="458"/>
                      </a:lnTo>
                      <a:lnTo>
                        <a:pt x="1267" y="455"/>
                      </a:lnTo>
                      <a:lnTo>
                        <a:pt x="1267" y="452"/>
                      </a:lnTo>
                      <a:lnTo>
                        <a:pt x="1266" y="449"/>
                      </a:lnTo>
                      <a:lnTo>
                        <a:pt x="1265" y="446"/>
                      </a:lnTo>
                      <a:lnTo>
                        <a:pt x="1263" y="443"/>
                      </a:lnTo>
                      <a:lnTo>
                        <a:pt x="1260" y="441"/>
                      </a:lnTo>
                      <a:lnTo>
                        <a:pt x="1256" y="439"/>
                      </a:lnTo>
                      <a:lnTo>
                        <a:pt x="1252" y="436"/>
                      </a:lnTo>
                      <a:lnTo>
                        <a:pt x="1249" y="432"/>
                      </a:lnTo>
                      <a:lnTo>
                        <a:pt x="1245" y="430"/>
                      </a:lnTo>
                      <a:lnTo>
                        <a:pt x="1240" y="426"/>
                      </a:lnTo>
                      <a:lnTo>
                        <a:pt x="1237" y="423"/>
                      </a:lnTo>
                      <a:lnTo>
                        <a:pt x="1233" y="421"/>
                      </a:lnTo>
                      <a:lnTo>
                        <a:pt x="1229" y="417"/>
                      </a:lnTo>
                      <a:lnTo>
                        <a:pt x="1226" y="414"/>
                      </a:lnTo>
                      <a:lnTo>
                        <a:pt x="1222" y="412"/>
                      </a:lnTo>
                      <a:lnTo>
                        <a:pt x="1216" y="410"/>
                      </a:lnTo>
                      <a:lnTo>
                        <a:pt x="1210" y="409"/>
                      </a:lnTo>
                      <a:lnTo>
                        <a:pt x="1204" y="410"/>
                      </a:lnTo>
                      <a:lnTo>
                        <a:pt x="1196" y="412"/>
                      </a:lnTo>
                      <a:lnTo>
                        <a:pt x="1189" y="415"/>
                      </a:lnTo>
                      <a:lnTo>
                        <a:pt x="1184" y="418"/>
                      </a:lnTo>
                      <a:lnTo>
                        <a:pt x="1178" y="423"/>
                      </a:lnTo>
                      <a:lnTo>
                        <a:pt x="1175" y="428"/>
                      </a:lnTo>
                      <a:lnTo>
                        <a:pt x="1174" y="433"/>
                      </a:lnTo>
                      <a:lnTo>
                        <a:pt x="1175" y="439"/>
                      </a:lnTo>
                      <a:lnTo>
                        <a:pt x="1177" y="444"/>
                      </a:lnTo>
                      <a:lnTo>
                        <a:pt x="1178" y="449"/>
                      </a:lnTo>
                      <a:lnTo>
                        <a:pt x="1180" y="452"/>
                      </a:lnTo>
                      <a:lnTo>
                        <a:pt x="1183" y="455"/>
                      </a:lnTo>
                      <a:lnTo>
                        <a:pt x="1186" y="458"/>
                      </a:lnTo>
                      <a:lnTo>
                        <a:pt x="1188" y="460"/>
                      </a:lnTo>
                      <a:lnTo>
                        <a:pt x="1190" y="462"/>
                      </a:lnTo>
                      <a:lnTo>
                        <a:pt x="1193" y="464"/>
                      </a:lnTo>
                      <a:lnTo>
                        <a:pt x="1195" y="466"/>
                      </a:lnTo>
                      <a:lnTo>
                        <a:pt x="1197" y="469"/>
                      </a:lnTo>
                      <a:lnTo>
                        <a:pt x="1205" y="475"/>
                      </a:lnTo>
                      <a:lnTo>
                        <a:pt x="1213" y="483"/>
                      </a:lnTo>
                      <a:lnTo>
                        <a:pt x="1220" y="489"/>
                      </a:lnTo>
                      <a:lnTo>
                        <a:pt x="1226" y="496"/>
                      </a:lnTo>
                      <a:lnTo>
                        <a:pt x="1231" y="504"/>
                      </a:lnTo>
                      <a:lnTo>
                        <a:pt x="1235" y="512"/>
                      </a:lnTo>
                      <a:lnTo>
                        <a:pt x="1239" y="520"/>
                      </a:lnTo>
                      <a:lnTo>
                        <a:pt x="1240" y="529"/>
                      </a:lnTo>
                      <a:lnTo>
                        <a:pt x="1241" y="538"/>
                      </a:lnTo>
                      <a:lnTo>
                        <a:pt x="1240" y="549"/>
                      </a:lnTo>
                      <a:lnTo>
                        <a:pt x="1239" y="557"/>
                      </a:lnTo>
                      <a:lnTo>
                        <a:pt x="1237" y="563"/>
                      </a:lnTo>
                      <a:lnTo>
                        <a:pt x="1235" y="570"/>
                      </a:lnTo>
                      <a:lnTo>
                        <a:pt x="1235" y="577"/>
                      </a:lnTo>
                      <a:lnTo>
                        <a:pt x="1233" y="585"/>
                      </a:lnTo>
                      <a:lnTo>
                        <a:pt x="1232" y="592"/>
                      </a:lnTo>
                      <a:lnTo>
                        <a:pt x="1232" y="597"/>
                      </a:lnTo>
                      <a:lnTo>
                        <a:pt x="1232" y="604"/>
                      </a:lnTo>
                      <a:lnTo>
                        <a:pt x="1233" y="612"/>
                      </a:lnTo>
                      <a:lnTo>
                        <a:pt x="1235" y="617"/>
                      </a:lnTo>
                      <a:lnTo>
                        <a:pt x="1240" y="638"/>
                      </a:lnTo>
                      <a:lnTo>
                        <a:pt x="1244" y="659"/>
                      </a:lnTo>
                      <a:lnTo>
                        <a:pt x="1249" y="683"/>
                      </a:lnTo>
                      <a:lnTo>
                        <a:pt x="1252" y="705"/>
                      </a:lnTo>
                      <a:lnTo>
                        <a:pt x="1253" y="728"/>
                      </a:lnTo>
                      <a:lnTo>
                        <a:pt x="1252" y="748"/>
                      </a:lnTo>
                      <a:lnTo>
                        <a:pt x="1249" y="768"/>
                      </a:lnTo>
                      <a:lnTo>
                        <a:pt x="1243" y="785"/>
                      </a:lnTo>
                      <a:lnTo>
                        <a:pt x="1234" y="800"/>
                      </a:lnTo>
                      <a:lnTo>
                        <a:pt x="1221" y="810"/>
                      </a:lnTo>
                      <a:lnTo>
                        <a:pt x="1219" y="811"/>
                      </a:lnTo>
                      <a:lnTo>
                        <a:pt x="1218" y="814"/>
                      </a:lnTo>
                      <a:lnTo>
                        <a:pt x="1217" y="817"/>
                      </a:lnTo>
                      <a:lnTo>
                        <a:pt x="1217" y="820"/>
                      </a:lnTo>
                      <a:lnTo>
                        <a:pt x="1217" y="822"/>
                      </a:lnTo>
                      <a:lnTo>
                        <a:pt x="1218" y="825"/>
                      </a:lnTo>
                      <a:lnTo>
                        <a:pt x="1220" y="829"/>
                      </a:lnTo>
                      <a:lnTo>
                        <a:pt x="1221" y="831"/>
                      </a:lnTo>
                      <a:lnTo>
                        <a:pt x="1223" y="834"/>
                      </a:lnTo>
                      <a:lnTo>
                        <a:pt x="1225" y="837"/>
                      </a:lnTo>
                      <a:lnTo>
                        <a:pt x="1229" y="841"/>
                      </a:lnTo>
                      <a:lnTo>
                        <a:pt x="1234" y="845"/>
                      </a:lnTo>
                      <a:lnTo>
                        <a:pt x="1240" y="847"/>
                      </a:lnTo>
                      <a:lnTo>
                        <a:pt x="1245" y="849"/>
                      </a:lnTo>
                      <a:lnTo>
                        <a:pt x="1250" y="851"/>
                      </a:lnTo>
                      <a:lnTo>
                        <a:pt x="1256" y="851"/>
                      </a:lnTo>
                      <a:lnTo>
                        <a:pt x="1262" y="851"/>
                      </a:lnTo>
                      <a:lnTo>
                        <a:pt x="1267" y="849"/>
                      </a:lnTo>
                      <a:lnTo>
                        <a:pt x="1273" y="848"/>
                      </a:lnTo>
                      <a:lnTo>
                        <a:pt x="1277" y="846"/>
                      </a:lnTo>
                      <a:lnTo>
                        <a:pt x="1285" y="841"/>
                      </a:lnTo>
                      <a:lnTo>
                        <a:pt x="1292" y="836"/>
                      </a:lnTo>
                      <a:lnTo>
                        <a:pt x="1297" y="829"/>
                      </a:lnTo>
                      <a:lnTo>
                        <a:pt x="1303" y="823"/>
                      </a:lnTo>
                      <a:lnTo>
                        <a:pt x="1306" y="816"/>
                      </a:lnTo>
                      <a:lnTo>
                        <a:pt x="1308" y="808"/>
                      </a:lnTo>
                      <a:lnTo>
                        <a:pt x="1309" y="798"/>
                      </a:lnTo>
                      <a:lnTo>
                        <a:pt x="1309" y="788"/>
                      </a:lnTo>
                      <a:lnTo>
                        <a:pt x="1309" y="777"/>
                      </a:lnTo>
                      <a:lnTo>
                        <a:pt x="1306" y="765"/>
                      </a:lnTo>
                      <a:lnTo>
                        <a:pt x="1306" y="762"/>
                      </a:lnTo>
                      <a:lnTo>
                        <a:pt x="1305" y="758"/>
                      </a:lnTo>
                      <a:lnTo>
                        <a:pt x="1305" y="755"/>
                      </a:lnTo>
                      <a:lnTo>
                        <a:pt x="1305" y="750"/>
                      </a:lnTo>
                      <a:lnTo>
                        <a:pt x="1305" y="746"/>
                      </a:lnTo>
                      <a:lnTo>
                        <a:pt x="1306" y="741"/>
                      </a:lnTo>
                      <a:lnTo>
                        <a:pt x="1307" y="737"/>
                      </a:lnTo>
                      <a:lnTo>
                        <a:pt x="1309" y="733"/>
                      </a:lnTo>
                      <a:lnTo>
                        <a:pt x="1311" y="730"/>
                      </a:lnTo>
                      <a:lnTo>
                        <a:pt x="1313" y="728"/>
                      </a:lnTo>
                      <a:lnTo>
                        <a:pt x="1327" y="703"/>
                      </a:lnTo>
                      <a:lnTo>
                        <a:pt x="1334" y="699"/>
                      </a:lnTo>
                      <a:lnTo>
                        <a:pt x="1342" y="697"/>
                      </a:lnTo>
                      <a:lnTo>
                        <a:pt x="1350" y="697"/>
                      </a:lnTo>
                      <a:lnTo>
                        <a:pt x="1357" y="700"/>
                      </a:lnTo>
                      <a:lnTo>
                        <a:pt x="1366" y="703"/>
                      </a:lnTo>
                      <a:lnTo>
                        <a:pt x="1373" y="708"/>
                      </a:lnTo>
                      <a:lnTo>
                        <a:pt x="1379" y="713"/>
                      </a:lnTo>
                      <a:lnTo>
                        <a:pt x="1384" y="720"/>
                      </a:lnTo>
                      <a:lnTo>
                        <a:pt x="1389" y="726"/>
                      </a:lnTo>
                      <a:lnTo>
                        <a:pt x="1392" y="733"/>
                      </a:lnTo>
                      <a:lnTo>
                        <a:pt x="1394" y="743"/>
                      </a:lnTo>
                      <a:lnTo>
                        <a:pt x="1397" y="754"/>
                      </a:lnTo>
                      <a:lnTo>
                        <a:pt x="1398" y="764"/>
                      </a:lnTo>
                      <a:lnTo>
                        <a:pt x="1399" y="774"/>
                      </a:lnTo>
                      <a:lnTo>
                        <a:pt x="1398" y="784"/>
                      </a:lnTo>
                      <a:lnTo>
                        <a:pt x="1397" y="794"/>
                      </a:lnTo>
                      <a:lnTo>
                        <a:pt x="1396" y="805"/>
                      </a:lnTo>
                      <a:lnTo>
                        <a:pt x="1393" y="815"/>
                      </a:lnTo>
                      <a:lnTo>
                        <a:pt x="1391" y="825"/>
                      </a:lnTo>
                      <a:lnTo>
                        <a:pt x="1387" y="835"/>
                      </a:lnTo>
                      <a:lnTo>
                        <a:pt x="1384" y="840"/>
                      </a:lnTo>
                      <a:lnTo>
                        <a:pt x="1382" y="846"/>
                      </a:lnTo>
                      <a:lnTo>
                        <a:pt x="1379" y="850"/>
                      </a:lnTo>
                      <a:lnTo>
                        <a:pt x="1375" y="855"/>
                      </a:lnTo>
                      <a:lnTo>
                        <a:pt x="1372" y="859"/>
                      </a:lnTo>
                      <a:lnTo>
                        <a:pt x="1368" y="864"/>
                      </a:lnTo>
                      <a:lnTo>
                        <a:pt x="1363" y="868"/>
                      </a:lnTo>
                      <a:lnTo>
                        <a:pt x="1359" y="873"/>
                      </a:lnTo>
                      <a:lnTo>
                        <a:pt x="1355" y="876"/>
                      </a:lnTo>
                      <a:lnTo>
                        <a:pt x="1348" y="880"/>
                      </a:lnTo>
                      <a:lnTo>
                        <a:pt x="1343" y="883"/>
                      </a:lnTo>
                      <a:lnTo>
                        <a:pt x="1336" y="885"/>
                      </a:lnTo>
                      <a:lnTo>
                        <a:pt x="1329" y="885"/>
                      </a:lnTo>
                      <a:lnTo>
                        <a:pt x="1322" y="885"/>
                      </a:lnTo>
                      <a:lnTo>
                        <a:pt x="1315" y="885"/>
                      </a:lnTo>
                      <a:lnTo>
                        <a:pt x="1309" y="885"/>
                      </a:lnTo>
                      <a:lnTo>
                        <a:pt x="1303" y="885"/>
                      </a:lnTo>
                      <a:lnTo>
                        <a:pt x="1298" y="888"/>
                      </a:lnTo>
                      <a:lnTo>
                        <a:pt x="1294" y="891"/>
                      </a:lnTo>
                      <a:lnTo>
                        <a:pt x="1292" y="895"/>
                      </a:lnTo>
                      <a:lnTo>
                        <a:pt x="1291" y="902"/>
                      </a:lnTo>
                      <a:lnTo>
                        <a:pt x="1292" y="910"/>
                      </a:lnTo>
                      <a:lnTo>
                        <a:pt x="1294" y="917"/>
                      </a:lnTo>
                      <a:lnTo>
                        <a:pt x="1299" y="922"/>
                      </a:lnTo>
                      <a:lnTo>
                        <a:pt x="1305" y="928"/>
                      </a:lnTo>
                      <a:lnTo>
                        <a:pt x="1312" y="932"/>
                      </a:lnTo>
                      <a:lnTo>
                        <a:pt x="1321" y="937"/>
                      </a:lnTo>
                      <a:lnTo>
                        <a:pt x="1328" y="942"/>
                      </a:lnTo>
                      <a:lnTo>
                        <a:pt x="1335" y="947"/>
                      </a:lnTo>
                      <a:lnTo>
                        <a:pt x="1343" y="952"/>
                      </a:lnTo>
                      <a:lnTo>
                        <a:pt x="1348" y="956"/>
                      </a:lnTo>
                      <a:lnTo>
                        <a:pt x="1351" y="962"/>
                      </a:lnTo>
                      <a:lnTo>
                        <a:pt x="1353" y="966"/>
                      </a:lnTo>
                      <a:lnTo>
                        <a:pt x="1353" y="972"/>
                      </a:lnTo>
                      <a:lnTo>
                        <a:pt x="1351" y="976"/>
                      </a:lnTo>
                      <a:lnTo>
                        <a:pt x="1348" y="982"/>
                      </a:lnTo>
                      <a:lnTo>
                        <a:pt x="1346" y="986"/>
                      </a:lnTo>
                      <a:lnTo>
                        <a:pt x="1340" y="990"/>
                      </a:lnTo>
                      <a:lnTo>
                        <a:pt x="1334" y="992"/>
                      </a:lnTo>
                      <a:lnTo>
                        <a:pt x="1329" y="994"/>
                      </a:lnTo>
                      <a:lnTo>
                        <a:pt x="1321" y="998"/>
                      </a:lnTo>
                      <a:lnTo>
                        <a:pt x="1317" y="999"/>
                      </a:lnTo>
                      <a:lnTo>
                        <a:pt x="1312" y="1001"/>
                      </a:lnTo>
                      <a:lnTo>
                        <a:pt x="1307" y="1002"/>
                      </a:lnTo>
                      <a:lnTo>
                        <a:pt x="1303" y="1005"/>
                      </a:lnTo>
                      <a:lnTo>
                        <a:pt x="1298" y="1009"/>
                      </a:lnTo>
                      <a:lnTo>
                        <a:pt x="1295" y="1012"/>
                      </a:lnTo>
                      <a:lnTo>
                        <a:pt x="1293" y="1016"/>
                      </a:lnTo>
                      <a:lnTo>
                        <a:pt x="1292" y="1020"/>
                      </a:lnTo>
                      <a:lnTo>
                        <a:pt x="1291" y="1025"/>
                      </a:lnTo>
                      <a:lnTo>
                        <a:pt x="1292" y="1030"/>
                      </a:lnTo>
                      <a:lnTo>
                        <a:pt x="1294" y="1037"/>
                      </a:lnTo>
                      <a:lnTo>
                        <a:pt x="1296" y="1042"/>
                      </a:lnTo>
                      <a:lnTo>
                        <a:pt x="1298" y="1047"/>
                      </a:lnTo>
                      <a:lnTo>
                        <a:pt x="1301" y="1052"/>
                      </a:lnTo>
                      <a:lnTo>
                        <a:pt x="1303" y="1057"/>
                      </a:lnTo>
                      <a:lnTo>
                        <a:pt x="1305" y="1063"/>
                      </a:lnTo>
                      <a:lnTo>
                        <a:pt x="1306" y="1068"/>
                      </a:lnTo>
                      <a:lnTo>
                        <a:pt x="1307" y="1073"/>
                      </a:lnTo>
                      <a:lnTo>
                        <a:pt x="1307" y="1079"/>
                      </a:lnTo>
                      <a:lnTo>
                        <a:pt x="1306" y="1084"/>
                      </a:lnTo>
                      <a:lnTo>
                        <a:pt x="1299" y="1102"/>
                      </a:lnTo>
                      <a:lnTo>
                        <a:pt x="1289" y="1118"/>
                      </a:lnTo>
                      <a:lnTo>
                        <a:pt x="1277" y="1134"/>
                      </a:lnTo>
                      <a:lnTo>
                        <a:pt x="1265" y="1148"/>
                      </a:lnTo>
                      <a:lnTo>
                        <a:pt x="1250" y="1161"/>
                      </a:lnTo>
                      <a:lnTo>
                        <a:pt x="1235" y="1172"/>
                      </a:lnTo>
                      <a:lnTo>
                        <a:pt x="1218" y="1182"/>
                      </a:lnTo>
                      <a:lnTo>
                        <a:pt x="1201" y="1191"/>
                      </a:lnTo>
                      <a:lnTo>
                        <a:pt x="1182" y="1199"/>
                      </a:lnTo>
                      <a:lnTo>
                        <a:pt x="1164" y="1206"/>
                      </a:lnTo>
                      <a:lnTo>
                        <a:pt x="1152" y="1209"/>
                      </a:lnTo>
                      <a:lnTo>
                        <a:pt x="1139" y="1211"/>
                      </a:lnTo>
                      <a:lnTo>
                        <a:pt x="1125" y="1211"/>
                      </a:lnTo>
                      <a:lnTo>
                        <a:pt x="1112" y="1210"/>
                      </a:lnTo>
                      <a:lnTo>
                        <a:pt x="1100" y="1207"/>
                      </a:lnTo>
                      <a:lnTo>
                        <a:pt x="1089" y="1201"/>
                      </a:lnTo>
                      <a:lnTo>
                        <a:pt x="1081" y="1194"/>
                      </a:lnTo>
                      <a:lnTo>
                        <a:pt x="1075" y="1184"/>
                      </a:lnTo>
                      <a:lnTo>
                        <a:pt x="1072" y="1172"/>
                      </a:lnTo>
                      <a:lnTo>
                        <a:pt x="1073" y="1158"/>
                      </a:lnTo>
                      <a:lnTo>
                        <a:pt x="1075" y="1150"/>
                      </a:lnTo>
                      <a:lnTo>
                        <a:pt x="1076" y="1143"/>
                      </a:lnTo>
                      <a:lnTo>
                        <a:pt x="1078" y="1136"/>
                      </a:lnTo>
                      <a:lnTo>
                        <a:pt x="1078" y="1128"/>
                      </a:lnTo>
                      <a:lnTo>
                        <a:pt x="1078" y="1122"/>
                      </a:lnTo>
                      <a:lnTo>
                        <a:pt x="1078" y="1116"/>
                      </a:lnTo>
                      <a:lnTo>
                        <a:pt x="1076" y="1109"/>
                      </a:lnTo>
                      <a:lnTo>
                        <a:pt x="1073" y="1103"/>
                      </a:lnTo>
                      <a:lnTo>
                        <a:pt x="1069" y="1098"/>
                      </a:lnTo>
                      <a:lnTo>
                        <a:pt x="1065" y="1092"/>
                      </a:lnTo>
                      <a:lnTo>
                        <a:pt x="1060" y="1091"/>
                      </a:lnTo>
                      <a:lnTo>
                        <a:pt x="1056" y="1088"/>
                      </a:lnTo>
                      <a:lnTo>
                        <a:pt x="1050" y="1087"/>
                      </a:lnTo>
                      <a:lnTo>
                        <a:pt x="1043" y="1086"/>
                      </a:lnTo>
                      <a:lnTo>
                        <a:pt x="1036" y="1085"/>
                      </a:lnTo>
                      <a:lnTo>
                        <a:pt x="1029" y="1084"/>
                      </a:lnTo>
                      <a:lnTo>
                        <a:pt x="1024" y="1083"/>
                      </a:lnTo>
                      <a:lnTo>
                        <a:pt x="1018" y="1082"/>
                      </a:lnTo>
                      <a:lnTo>
                        <a:pt x="1013" y="1080"/>
                      </a:lnTo>
                      <a:lnTo>
                        <a:pt x="1010" y="1077"/>
                      </a:lnTo>
                      <a:lnTo>
                        <a:pt x="1008" y="1072"/>
                      </a:lnTo>
                      <a:lnTo>
                        <a:pt x="1007" y="1066"/>
                      </a:lnTo>
                      <a:lnTo>
                        <a:pt x="1008" y="1061"/>
                      </a:lnTo>
                      <a:lnTo>
                        <a:pt x="1009" y="1055"/>
                      </a:lnTo>
                      <a:lnTo>
                        <a:pt x="1010" y="1049"/>
                      </a:lnTo>
                      <a:lnTo>
                        <a:pt x="1011" y="1043"/>
                      </a:lnTo>
                      <a:lnTo>
                        <a:pt x="1012" y="1037"/>
                      </a:lnTo>
                      <a:lnTo>
                        <a:pt x="1010" y="1032"/>
                      </a:lnTo>
                      <a:lnTo>
                        <a:pt x="1007" y="1028"/>
                      </a:lnTo>
                      <a:lnTo>
                        <a:pt x="1004" y="1022"/>
                      </a:lnTo>
                      <a:lnTo>
                        <a:pt x="998" y="1019"/>
                      </a:lnTo>
                      <a:lnTo>
                        <a:pt x="992" y="1017"/>
                      </a:lnTo>
                      <a:lnTo>
                        <a:pt x="987" y="1015"/>
                      </a:lnTo>
                      <a:lnTo>
                        <a:pt x="980" y="1013"/>
                      </a:lnTo>
                      <a:lnTo>
                        <a:pt x="973" y="1011"/>
                      </a:lnTo>
                      <a:lnTo>
                        <a:pt x="967" y="1010"/>
                      </a:lnTo>
                      <a:lnTo>
                        <a:pt x="961" y="1008"/>
                      </a:lnTo>
                      <a:lnTo>
                        <a:pt x="955" y="1006"/>
                      </a:lnTo>
                      <a:lnTo>
                        <a:pt x="950" y="1003"/>
                      </a:lnTo>
                      <a:lnTo>
                        <a:pt x="944" y="1001"/>
                      </a:lnTo>
                      <a:lnTo>
                        <a:pt x="934" y="990"/>
                      </a:lnTo>
                      <a:lnTo>
                        <a:pt x="928" y="980"/>
                      </a:lnTo>
                      <a:lnTo>
                        <a:pt x="927" y="971"/>
                      </a:lnTo>
                      <a:lnTo>
                        <a:pt x="930" y="962"/>
                      </a:lnTo>
                      <a:lnTo>
                        <a:pt x="935" y="953"/>
                      </a:lnTo>
                      <a:lnTo>
                        <a:pt x="943" y="944"/>
                      </a:lnTo>
                      <a:lnTo>
                        <a:pt x="952" y="935"/>
                      </a:lnTo>
                      <a:lnTo>
                        <a:pt x="962" y="927"/>
                      </a:lnTo>
                      <a:lnTo>
                        <a:pt x="972" y="918"/>
                      </a:lnTo>
                      <a:lnTo>
                        <a:pt x="981" y="909"/>
                      </a:lnTo>
                      <a:lnTo>
                        <a:pt x="981" y="908"/>
                      </a:lnTo>
                      <a:lnTo>
                        <a:pt x="982" y="905"/>
                      </a:lnTo>
                      <a:lnTo>
                        <a:pt x="983" y="902"/>
                      </a:lnTo>
                      <a:lnTo>
                        <a:pt x="984" y="899"/>
                      </a:lnTo>
                      <a:lnTo>
                        <a:pt x="984" y="894"/>
                      </a:lnTo>
                      <a:lnTo>
                        <a:pt x="984" y="891"/>
                      </a:lnTo>
                      <a:lnTo>
                        <a:pt x="985" y="887"/>
                      </a:lnTo>
                      <a:lnTo>
                        <a:pt x="985" y="883"/>
                      </a:lnTo>
                      <a:lnTo>
                        <a:pt x="984" y="882"/>
                      </a:lnTo>
                      <a:lnTo>
                        <a:pt x="984" y="880"/>
                      </a:lnTo>
                      <a:lnTo>
                        <a:pt x="979" y="877"/>
                      </a:lnTo>
                      <a:lnTo>
                        <a:pt x="975" y="875"/>
                      </a:lnTo>
                      <a:lnTo>
                        <a:pt x="970" y="874"/>
                      </a:lnTo>
                      <a:lnTo>
                        <a:pt x="966" y="874"/>
                      </a:lnTo>
                      <a:lnTo>
                        <a:pt x="961" y="875"/>
                      </a:lnTo>
                      <a:lnTo>
                        <a:pt x="956" y="876"/>
                      </a:lnTo>
                      <a:lnTo>
                        <a:pt x="952" y="878"/>
                      </a:lnTo>
                      <a:lnTo>
                        <a:pt x="946" y="880"/>
                      </a:lnTo>
                      <a:lnTo>
                        <a:pt x="941" y="882"/>
                      </a:lnTo>
                      <a:lnTo>
                        <a:pt x="937" y="883"/>
                      </a:lnTo>
                      <a:lnTo>
                        <a:pt x="931" y="892"/>
                      </a:lnTo>
                    </a:path>
                  </a:pathLst>
                </a:custGeom>
                <a:noFill/>
                <a:ln w="12700" cap="rnd">
                  <a:solidFill>
                    <a:srgbClr val="E4A5A5"/>
                  </a:solidFill>
                  <a:round/>
                  <a:headEnd type="none" w="sm" len="sm"/>
                  <a:tailEnd type="none" w="sm" len="sm"/>
                </a:ln>
              </p:spPr>
              <p:txBody>
                <a:bodyPr/>
                <a:lstStyle/>
                <a:p>
                  <a:endParaRPr lang="en-US"/>
                </a:p>
              </p:txBody>
            </p:sp>
            <p:sp>
              <p:nvSpPr>
                <p:cNvPr id="84942" name="Freeform 974"/>
                <p:cNvSpPr>
                  <a:spLocks noChangeAspect="1"/>
                </p:cNvSpPr>
                <p:nvPr/>
              </p:nvSpPr>
              <p:spPr bwMode="auto">
                <a:xfrm>
                  <a:off x="2321" y="1997"/>
                  <a:ext cx="156" cy="45"/>
                </a:xfrm>
                <a:custGeom>
                  <a:avLst/>
                  <a:gdLst>
                    <a:gd name="T0" fmla="*/ 155 w 156"/>
                    <a:gd name="T1" fmla="*/ 41 h 45"/>
                    <a:gd name="T2" fmla="*/ 141 w 156"/>
                    <a:gd name="T3" fmla="*/ 43 h 45"/>
                    <a:gd name="T4" fmla="*/ 127 w 156"/>
                    <a:gd name="T5" fmla="*/ 44 h 45"/>
                    <a:gd name="T6" fmla="*/ 113 w 156"/>
                    <a:gd name="T7" fmla="*/ 42 h 45"/>
                    <a:gd name="T8" fmla="*/ 100 w 156"/>
                    <a:gd name="T9" fmla="*/ 39 h 45"/>
                    <a:gd name="T10" fmla="*/ 87 w 156"/>
                    <a:gd name="T11" fmla="*/ 35 h 45"/>
                    <a:gd name="T12" fmla="*/ 73 w 156"/>
                    <a:gd name="T13" fmla="*/ 30 h 45"/>
                    <a:gd name="T14" fmla="*/ 61 w 156"/>
                    <a:gd name="T15" fmla="*/ 24 h 45"/>
                    <a:gd name="T16" fmla="*/ 48 w 156"/>
                    <a:gd name="T17" fmla="*/ 18 h 45"/>
                    <a:gd name="T18" fmla="*/ 36 w 156"/>
                    <a:gd name="T19" fmla="*/ 11 h 45"/>
                    <a:gd name="T20" fmla="*/ 24 w 156"/>
                    <a:gd name="T21" fmla="*/ 4 h 45"/>
                    <a:gd name="T22" fmla="*/ 24 w 156"/>
                    <a:gd name="T23" fmla="*/ 4 h 45"/>
                    <a:gd name="T24" fmla="*/ 22 w 156"/>
                    <a:gd name="T25" fmla="*/ 2 h 45"/>
                    <a:gd name="T26" fmla="*/ 18 w 156"/>
                    <a:gd name="T27" fmla="*/ 1 h 45"/>
                    <a:gd name="T28" fmla="*/ 15 w 156"/>
                    <a:gd name="T29" fmla="*/ 0 h 45"/>
                    <a:gd name="T30" fmla="*/ 10 w 156"/>
                    <a:gd name="T31" fmla="*/ 0 h 45"/>
                    <a:gd name="T32" fmla="*/ 8 w 156"/>
                    <a:gd name="T33" fmla="*/ 0 h 45"/>
                    <a:gd name="T34" fmla="*/ 4 w 156"/>
                    <a:gd name="T35" fmla="*/ 0 h 45"/>
                    <a:gd name="T36" fmla="*/ 1 w 156"/>
                    <a:gd name="T37" fmla="*/ 0 h 45"/>
                    <a:gd name="T38" fmla="*/ 0 w 156"/>
                    <a:gd name="T39" fmla="*/ 1 h 45"/>
                    <a:gd name="T40" fmla="*/ 0 w 156"/>
                    <a:gd name="T41" fmla="*/ 4 h 45"/>
                    <a:gd name="T42" fmla="*/ 0 w 156"/>
                    <a:gd name="T43" fmla="*/ 7 h 45"/>
                    <a:gd name="T44" fmla="*/ 0 w 156"/>
                    <a:gd name="T45" fmla="*/ 7 h 45"/>
                    <a:gd name="T46" fmla="*/ 2 w 156"/>
                    <a:gd name="T47" fmla="*/ 8 h 45"/>
                    <a:gd name="T48" fmla="*/ 5 w 156"/>
                    <a:gd name="T49" fmla="*/ 10 h 45"/>
                    <a:gd name="T50" fmla="*/ 8 w 156"/>
                    <a:gd name="T51" fmla="*/ 10 h 45"/>
                    <a:gd name="T52" fmla="*/ 11 w 156"/>
                    <a:gd name="T53" fmla="*/ 11 h 45"/>
                    <a:gd name="T54" fmla="*/ 16 w 156"/>
                    <a:gd name="T55" fmla="*/ 11 h 45"/>
                    <a:gd name="T56" fmla="*/ 19 w 156"/>
                    <a:gd name="T57" fmla="*/ 10 h 45"/>
                    <a:gd name="T58" fmla="*/ 24 w 156"/>
                    <a:gd name="T59" fmla="*/ 10 h 45"/>
                    <a:gd name="T60" fmla="*/ 28 w 156"/>
                    <a:gd name="T61" fmla="*/ 10 h 45"/>
                    <a:gd name="T62" fmla="*/ 33 w 156"/>
                    <a:gd name="T63" fmla="*/ 10 h 45"/>
                    <a:gd name="T64" fmla="*/ 36 w 156"/>
                    <a:gd name="T65" fmla="*/ 1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
                    <a:gd name="T100" fmla="*/ 0 h 45"/>
                    <a:gd name="T101" fmla="*/ 156 w 15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 h="45">
                      <a:moveTo>
                        <a:pt x="155" y="41"/>
                      </a:moveTo>
                      <a:lnTo>
                        <a:pt x="141" y="43"/>
                      </a:lnTo>
                      <a:lnTo>
                        <a:pt x="127" y="44"/>
                      </a:lnTo>
                      <a:lnTo>
                        <a:pt x="113" y="42"/>
                      </a:lnTo>
                      <a:lnTo>
                        <a:pt x="100" y="39"/>
                      </a:lnTo>
                      <a:lnTo>
                        <a:pt x="87" y="35"/>
                      </a:lnTo>
                      <a:lnTo>
                        <a:pt x="73" y="30"/>
                      </a:lnTo>
                      <a:lnTo>
                        <a:pt x="61" y="24"/>
                      </a:lnTo>
                      <a:lnTo>
                        <a:pt x="48" y="18"/>
                      </a:lnTo>
                      <a:lnTo>
                        <a:pt x="36" y="11"/>
                      </a:lnTo>
                      <a:lnTo>
                        <a:pt x="24" y="4"/>
                      </a:lnTo>
                      <a:lnTo>
                        <a:pt x="22" y="2"/>
                      </a:lnTo>
                      <a:lnTo>
                        <a:pt x="18" y="1"/>
                      </a:lnTo>
                      <a:lnTo>
                        <a:pt x="15" y="0"/>
                      </a:lnTo>
                      <a:lnTo>
                        <a:pt x="10" y="0"/>
                      </a:lnTo>
                      <a:lnTo>
                        <a:pt x="8" y="0"/>
                      </a:lnTo>
                      <a:lnTo>
                        <a:pt x="4" y="0"/>
                      </a:lnTo>
                      <a:lnTo>
                        <a:pt x="1" y="0"/>
                      </a:lnTo>
                      <a:lnTo>
                        <a:pt x="0" y="1"/>
                      </a:lnTo>
                      <a:lnTo>
                        <a:pt x="0" y="4"/>
                      </a:lnTo>
                      <a:lnTo>
                        <a:pt x="0" y="7"/>
                      </a:lnTo>
                      <a:lnTo>
                        <a:pt x="2" y="8"/>
                      </a:lnTo>
                      <a:lnTo>
                        <a:pt x="5" y="10"/>
                      </a:lnTo>
                      <a:lnTo>
                        <a:pt x="8" y="10"/>
                      </a:lnTo>
                      <a:lnTo>
                        <a:pt x="11" y="11"/>
                      </a:lnTo>
                      <a:lnTo>
                        <a:pt x="16" y="11"/>
                      </a:lnTo>
                      <a:lnTo>
                        <a:pt x="19" y="10"/>
                      </a:lnTo>
                      <a:lnTo>
                        <a:pt x="24" y="10"/>
                      </a:lnTo>
                      <a:lnTo>
                        <a:pt x="28" y="10"/>
                      </a:lnTo>
                      <a:lnTo>
                        <a:pt x="33" y="10"/>
                      </a:lnTo>
                      <a:lnTo>
                        <a:pt x="36" y="10"/>
                      </a:lnTo>
                    </a:path>
                  </a:pathLst>
                </a:custGeom>
                <a:noFill/>
                <a:ln w="12700" cap="rnd">
                  <a:solidFill>
                    <a:srgbClr val="000000"/>
                  </a:solidFill>
                  <a:round/>
                  <a:headEnd type="none" w="sm" len="sm"/>
                  <a:tailEnd type="none" w="sm" len="sm"/>
                </a:ln>
              </p:spPr>
              <p:txBody>
                <a:bodyPr/>
                <a:lstStyle/>
                <a:p>
                  <a:endParaRPr lang="en-US"/>
                </a:p>
              </p:txBody>
            </p:sp>
            <p:sp>
              <p:nvSpPr>
                <p:cNvPr id="84943" name="Freeform 975"/>
                <p:cNvSpPr>
                  <a:spLocks noChangeAspect="1"/>
                </p:cNvSpPr>
                <p:nvPr/>
              </p:nvSpPr>
              <p:spPr bwMode="auto">
                <a:xfrm>
                  <a:off x="2411" y="2039"/>
                  <a:ext cx="43" cy="46"/>
                </a:xfrm>
                <a:custGeom>
                  <a:avLst/>
                  <a:gdLst>
                    <a:gd name="T0" fmla="*/ 42 w 43"/>
                    <a:gd name="T1" fmla="*/ 0 h 46"/>
                    <a:gd name="T2" fmla="*/ 36 w 43"/>
                    <a:gd name="T3" fmla="*/ 1 h 46"/>
                    <a:gd name="T4" fmla="*/ 31 w 43"/>
                    <a:gd name="T5" fmla="*/ 5 h 46"/>
                    <a:gd name="T6" fmla="*/ 27 w 43"/>
                    <a:gd name="T7" fmla="*/ 9 h 46"/>
                    <a:gd name="T8" fmla="*/ 22 w 43"/>
                    <a:gd name="T9" fmla="*/ 13 h 46"/>
                    <a:gd name="T10" fmla="*/ 19 w 43"/>
                    <a:gd name="T11" fmla="*/ 18 h 46"/>
                    <a:gd name="T12" fmla="*/ 16 w 43"/>
                    <a:gd name="T13" fmla="*/ 24 h 46"/>
                    <a:gd name="T14" fmla="*/ 14 w 43"/>
                    <a:gd name="T15" fmla="*/ 28 h 46"/>
                    <a:gd name="T16" fmla="*/ 12 w 43"/>
                    <a:gd name="T17" fmla="*/ 34 h 46"/>
                    <a:gd name="T18" fmla="*/ 10 w 43"/>
                    <a:gd name="T19" fmla="*/ 38 h 46"/>
                    <a:gd name="T20" fmla="*/ 10 w 43"/>
                    <a:gd name="T21" fmla="*/ 41 h 46"/>
                    <a:gd name="T22" fmla="*/ 10 w 43"/>
                    <a:gd name="T23" fmla="*/ 41 h 46"/>
                    <a:gd name="T24" fmla="*/ 10 w 43"/>
                    <a:gd name="T25" fmla="*/ 43 h 46"/>
                    <a:gd name="T26" fmla="*/ 9 w 43"/>
                    <a:gd name="T27" fmla="*/ 44 h 46"/>
                    <a:gd name="T28" fmla="*/ 7 w 43"/>
                    <a:gd name="T29" fmla="*/ 44 h 46"/>
                    <a:gd name="T30" fmla="*/ 5 w 43"/>
                    <a:gd name="T31" fmla="*/ 45 h 46"/>
                    <a:gd name="T32" fmla="*/ 4 w 43"/>
                    <a:gd name="T33" fmla="*/ 45 h 46"/>
                    <a:gd name="T34" fmla="*/ 2 w 43"/>
                    <a:gd name="T35" fmla="*/ 45 h 46"/>
                    <a:gd name="T36" fmla="*/ 1 w 43"/>
                    <a:gd name="T37" fmla="*/ 45 h 46"/>
                    <a:gd name="T38" fmla="*/ 0 w 43"/>
                    <a:gd name="T39" fmla="*/ 44 h 46"/>
                    <a:gd name="T40" fmla="*/ 0 w 43"/>
                    <a:gd name="T41" fmla="*/ 42 h 46"/>
                    <a:gd name="T42" fmla="*/ 0 w 43"/>
                    <a:gd name="T43" fmla="*/ 41 h 46"/>
                    <a:gd name="T44" fmla="*/ 0 w 43"/>
                    <a:gd name="T45" fmla="*/ 41 h 46"/>
                    <a:gd name="T46" fmla="*/ 1 w 43"/>
                    <a:gd name="T47" fmla="*/ 38 h 46"/>
                    <a:gd name="T48" fmla="*/ 1 w 43"/>
                    <a:gd name="T49" fmla="*/ 37 h 46"/>
                    <a:gd name="T50" fmla="*/ 2 w 43"/>
                    <a:gd name="T51" fmla="*/ 36 h 46"/>
                    <a:gd name="T52" fmla="*/ 3 w 43"/>
                    <a:gd name="T53" fmla="*/ 35 h 46"/>
                    <a:gd name="T54" fmla="*/ 4 w 43"/>
                    <a:gd name="T55" fmla="*/ 33 h 46"/>
                    <a:gd name="T56" fmla="*/ 4 w 43"/>
                    <a:gd name="T57" fmla="*/ 32 h 46"/>
                    <a:gd name="T58" fmla="*/ 6 w 43"/>
                    <a:gd name="T59" fmla="*/ 31 h 46"/>
                    <a:gd name="T60" fmla="*/ 7 w 43"/>
                    <a:gd name="T61" fmla="*/ 30 h 46"/>
                    <a:gd name="T62" fmla="*/ 10 w 43"/>
                    <a:gd name="T63" fmla="*/ 29 h 46"/>
                    <a:gd name="T64" fmla="*/ 12 w 43"/>
                    <a:gd name="T65" fmla="*/ 29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46"/>
                    <a:gd name="T101" fmla="*/ 43 w 43"/>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46">
                      <a:moveTo>
                        <a:pt x="42" y="0"/>
                      </a:moveTo>
                      <a:lnTo>
                        <a:pt x="36" y="1"/>
                      </a:lnTo>
                      <a:lnTo>
                        <a:pt x="31" y="5"/>
                      </a:lnTo>
                      <a:lnTo>
                        <a:pt x="27" y="9"/>
                      </a:lnTo>
                      <a:lnTo>
                        <a:pt x="22" y="13"/>
                      </a:lnTo>
                      <a:lnTo>
                        <a:pt x="19" y="18"/>
                      </a:lnTo>
                      <a:lnTo>
                        <a:pt x="16" y="24"/>
                      </a:lnTo>
                      <a:lnTo>
                        <a:pt x="14" y="28"/>
                      </a:lnTo>
                      <a:lnTo>
                        <a:pt x="12" y="34"/>
                      </a:lnTo>
                      <a:lnTo>
                        <a:pt x="10" y="38"/>
                      </a:lnTo>
                      <a:lnTo>
                        <a:pt x="10" y="41"/>
                      </a:lnTo>
                      <a:lnTo>
                        <a:pt x="10" y="43"/>
                      </a:lnTo>
                      <a:lnTo>
                        <a:pt x="9" y="44"/>
                      </a:lnTo>
                      <a:lnTo>
                        <a:pt x="7" y="44"/>
                      </a:lnTo>
                      <a:lnTo>
                        <a:pt x="5" y="45"/>
                      </a:lnTo>
                      <a:lnTo>
                        <a:pt x="4" y="45"/>
                      </a:lnTo>
                      <a:lnTo>
                        <a:pt x="2" y="45"/>
                      </a:lnTo>
                      <a:lnTo>
                        <a:pt x="1" y="45"/>
                      </a:lnTo>
                      <a:lnTo>
                        <a:pt x="0" y="44"/>
                      </a:lnTo>
                      <a:lnTo>
                        <a:pt x="0" y="42"/>
                      </a:lnTo>
                      <a:lnTo>
                        <a:pt x="0" y="41"/>
                      </a:lnTo>
                      <a:lnTo>
                        <a:pt x="1" y="38"/>
                      </a:lnTo>
                      <a:lnTo>
                        <a:pt x="1" y="37"/>
                      </a:lnTo>
                      <a:lnTo>
                        <a:pt x="2" y="36"/>
                      </a:lnTo>
                      <a:lnTo>
                        <a:pt x="3" y="35"/>
                      </a:lnTo>
                      <a:lnTo>
                        <a:pt x="4" y="33"/>
                      </a:lnTo>
                      <a:lnTo>
                        <a:pt x="4" y="32"/>
                      </a:lnTo>
                      <a:lnTo>
                        <a:pt x="6" y="31"/>
                      </a:lnTo>
                      <a:lnTo>
                        <a:pt x="7" y="30"/>
                      </a:lnTo>
                      <a:lnTo>
                        <a:pt x="10" y="29"/>
                      </a:lnTo>
                      <a:lnTo>
                        <a:pt x="12" y="29"/>
                      </a:lnTo>
                    </a:path>
                  </a:pathLst>
                </a:custGeom>
                <a:noFill/>
                <a:ln w="12700" cap="rnd">
                  <a:solidFill>
                    <a:srgbClr val="000000"/>
                  </a:solidFill>
                  <a:round/>
                  <a:headEnd type="none" w="sm" len="sm"/>
                  <a:tailEnd type="none" w="sm" len="sm"/>
                </a:ln>
              </p:spPr>
              <p:txBody>
                <a:bodyPr/>
                <a:lstStyle/>
                <a:p>
                  <a:endParaRPr lang="en-US"/>
                </a:p>
              </p:txBody>
            </p:sp>
            <p:sp>
              <p:nvSpPr>
                <p:cNvPr id="84944" name="Freeform 976"/>
                <p:cNvSpPr>
                  <a:spLocks noChangeAspect="1"/>
                </p:cNvSpPr>
                <p:nvPr/>
              </p:nvSpPr>
              <p:spPr bwMode="auto">
                <a:xfrm>
                  <a:off x="2315" y="2172"/>
                  <a:ext cx="202" cy="229"/>
                </a:xfrm>
                <a:custGeom>
                  <a:avLst/>
                  <a:gdLst>
                    <a:gd name="T0" fmla="*/ 201 w 202"/>
                    <a:gd name="T1" fmla="*/ 227 h 229"/>
                    <a:gd name="T2" fmla="*/ 187 w 202"/>
                    <a:gd name="T3" fmla="*/ 228 h 229"/>
                    <a:gd name="T4" fmla="*/ 173 w 202"/>
                    <a:gd name="T5" fmla="*/ 228 h 229"/>
                    <a:gd name="T6" fmla="*/ 159 w 202"/>
                    <a:gd name="T7" fmla="*/ 228 h 229"/>
                    <a:gd name="T8" fmla="*/ 146 w 202"/>
                    <a:gd name="T9" fmla="*/ 228 h 229"/>
                    <a:gd name="T10" fmla="*/ 132 w 202"/>
                    <a:gd name="T11" fmla="*/ 227 h 229"/>
                    <a:gd name="T12" fmla="*/ 118 w 202"/>
                    <a:gd name="T13" fmla="*/ 224 h 229"/>
                    <a:gd name="T14" fmla="*/ 106 w 202"/>
                    <a:gd name="T15" fmla="*/ 219 h 229"/>
                    <a:gd name="T16" fmla="*/ 95 w 202"/>
                    <a:gd name="T17" fmla="*/ 214 h 229"/>
                    <a:gd name="T18" fmla="*/ 85 w 202"/>
                    <a:gd name="T19" fmla="*/ 205 h 229"/>
                    <a:gd name="T20" fmla="*/ 76 w 202"/>
                    <a:gd name="T21" fmla="*/ 195 h 229"/>
                    <a:gd name="T22" fmla="*/ 76 w 202"/>
                    <a:gd name="T23" fmla="*/ 195 h 229"/>
                    <a:gd name="T24" fmla="*/ 73 w 202"/>
                    <a:gd name="T25" fmla="*/ 189 h 229"/>
                    <a:gd name="T26" fmla="*/ 72 w 202"/>
                    <a:gd name="T27" fmla="*/ 182 h 229"/>
                    <a:gd name="T28" fmla="*/ 70 w 202"/>
                    <a:gd name="T29" fmla="*/ 176 h 229"/>
                    <a:gd name="T30" fmla="*/ 70 w 202"/>
                    <a:gd name="T31" fmla="*/ 168 h 229"/>
                    <a:gd name="T32" fmla="*/ 69 w 202"/>
                    <a:gd name="T33" fmla="*/ 162 h 229"/>
                    <a:gd name="T34" fmla="*/ 69 w 202"/>
                    <a:gd name="T35" fmla="*/ 154 h 229"/>
                    <a:gd name="T36" fmla="*/ 69 w 202"/>
                    <a:gd name="T37" fmla="*/ 146 h 229"/>
                    <a:gd name="T38" fmla="*/ 69 w 202"/>
                    <a:gd name="T39" fmla="*/ 139 h 229"/>
                    <a:gd name="T40" fmla="*/ 67 w 202"/>
                    <a:gd name="T41" fmla="*/ 133 h 229"/>
                    <a:gd name="T42" fmla="*/ 65 w 202"/>
                    <a:gd name="T43" fmla="*/ 127 h 229"/>
                    <a:gd name="T44" fmla="*/ 65 w 202"/>
                    <a:gd name="T45" fmla="*/ 127 h 229"/>
                    <a:gd name="T46" fmla="*/ 61 w 202"/>
                    <a:gd name="T47" fmla="*/ 116 h 229"/>
                    <a:gd name="T48" fmla="*/ 58 w 202"/>
                    <a:gd name="T49" fmla="*/ 105 h 229"/>
                    <a:gd name="T50" fmla="*/ 54 w 202"/>
                    <a:gd name="T51" fmla="*/ 94 h 229"/>
                    <a:gd name="T52" fmla="*/ 53 w 202"/>
                    <a:gd name="T53" fmla="*/ 83 h 229"/>
                    <a:gd name="T54" fmla="*/ 51 w 202"/>
                    <a:gd name="T55" fmla="*/ 72 h 229"/>
                    <a:gd name="T56" fmla="*/ 49 w 202"/>
                    <a:gd name="T57" fmla="*/ 62 h 229"/>
                    <a:gd name="T58" fmla="*/ 46 w 202"/>
                    <a:gd name="T59" fmla="*/ 51 h 229"/>
                    <a:gd name="T60" fmla="*/ 44 w 202"/>
                    <a:gd name="T61" fmla="*/ 40 h 229"/>
                    <a:gd name="T62" fmla="*/ 40 w 202"/>
                    <a:gd name="T63" fmla="*/ 30 h 229"/>
                    <a:gd name="T64" fmla="*/ 35 w 202"/>
                    <a:gd name="T65" fmla="*/ 19 h 229"/>
                    <a:gd name="T66" fmla="*/ 35 w 202"/>
                    <a:gd name="T67" fmla="*/ 19 h 229"/>
                    <a:gd name="T68" fmla="*/ 33 w 202"/>
                    <a:gd name="T69" fmla="*/ 17 h 229"/>
                    <a:gd name="T70" fmla="*/ 30 w 202"/>
                    <a:gd name="T71" fmla="*/ 14 h 229"/>
                    <a:gd name="T72" fmla="*/ 27 w 202"/>
                    <a:gd name="T73" fmla="*/ 9 h 229"/>
                    <a:gd name="T74" fmla="*/ 24 w 202"/>
                    <a:gd name="T75" fmla="*/ 6 h 229"/>
                    <a:gd name="T76" fmla="*/ 20 w 202"/>
                    <a:gd name="T77" fmla="*/ 3 h 229"/>
                    <a:gd name="T78" fmla="*/ 17 w 202"/>
                    <a:gd name="T79" fmla="*/ 1 h 229"/>
                    <a:gd name="T80" fmla="*/ 12 w 202"/>
                    <a:gd name="T81" fmla="*/ 0 h 229"/>
                    <a:gd name="T82" fmla="*/ 9 w 202"/>
                    <a:gd name="T83" fmla="*/ 0 h 229"/>
                    <a:gd name="T84" fmla="*/ 3 w 202"/>
                    <a:gd name="T85" fmla="*/ 0 h 229"/>
                    <a:gd name="T86" fmla="*/ 0 w 202"/>
                    <a:gd name="T87" fmla="*/ 3 h 229"/>
                    <a:gd name="T88" fmla="*/ 0 w 202"/>
                    <a:gd name="T89" fmla="*/ 3 h 229"/>
                    <a:gd name="T90" fmla="*/ 2 w 202"/>
                    <a:gd name="T91" fmla="*/ 5 h 229"/>
                    <a:gd name="T92" fmla="*/ 5 w 202"/>
                    <a:gd name="T93" fmla="*/ 7 h 229"/>
                    <a:gd name="T94" fmla="*/ 8 w 202"/>
                    <a:gd name="T95" fmla="*/ 8 h 229"/>
                    <a:gd name="T96" fmla="*/ 11 w 202"/>
                    <a:gd name="T97" fmla="*/ 9 h 229"/>
                    <a:gd name="T98" fmla="*/ 14 w 202"/>
                    <a:gd name="T99" fmla="*/ 9 h 229"/>
                    <a:gd name="T100" fmla="*/ 18 w 202"/>
                    <a:gd name="T101" fmla="*/ 9 h 229"/>
                    <a:gd name="T102" fmla="*/ 20 w 202"/>
                    <a:gd name="T103" fmla="*/ 9 h 229"/>
                    <a:gd name="T104" fmla="*/ 23 w 202"/>
                    <a:gd name="T105" fmla="*/ 11 h 229"/>
                    <a:gd name="T106" fmla="*/ 26 w 202"/>
                    <a:gd name="T107" fmla="*/ 12 h 229"/>
                    <a:gd name="T108" fmla="*/ 28 w 202"/>
                    <a:gd name="T109" fmla="*/ 14 h 2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2"/>
                    <a:gd name="T166" fmla="*/ 0 h 229"/>
                    <a:gd name="T167" fmla="*/ 202 w 202"/>
                    <a:gd name="T168" fmla="*/ 229 h 2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2" h="229">
                      <a:moveTo>
                        <a:pt x="201" y="227"/>
                      </a:moveTo>
                      <a:lnTo>
                        <a:pt x="187" y="228"/>
                      </a:lnTo>
                      <a:lnTo>
                        <a:pt x="173" y="228"/>
                      </a:lnTo>
                      <a:lnTo>
                        <a:pt x="159" y="228"/>
                      </a:lnTo>
                      <a:lnTo>
                        <a:pt x="146" y="228"/>
                      </a:lnTo>
                      <a:lnTo>
                        <a:pt x="132" y="227"/>
                      </a:lnTo>
                      <a:lnTo>
                        <a:pt x="118" y="224"/>
                      </a:lnTo>
                      <a:lnTo>
                        <a:pt x="106" y="219"/>
                      </a:lnTo>
                      <a:lnTo>
                        <a:pt x="95" y="214"/>
                      </a:lnTo>
                      <a:lnTo>
                        <a:pt x="85" y="205"/>
                      </a:lnTo>
                      <a:lnTo>
                        <a:pt x="76" y="195"/>
                      </a:lnTo>
                      <a:lnTo>
                        <a:pt x="73" y="189"/>
                      </a:lnTo>
                      <a:lnTo>
                        <a:pt x="72" y="182"/>
                      </a:lnTo>
                      <a:lnTo>
                        <a:pt x="70" y="176"/>
                      </a:lnTo>
                      <a:lnTo>
                        <a:pt x="70" y="168"/>
                      </a:lnTo>
                      <a:lnTo>
                        <a:pt x="69" y="162"/>
                      </a:lnTo>
                      <a:lnTo>
                        <a:pt x="69" y="154"/>
                      </a:lnTo>
                      <a:lnTo>
                        <a:pt x="69" y="146"/>
                      </a:lnTo>
                      <a:lnTo>
                        <a:pt x="69" y="139"/>
                      </a:lnTo>
                      <a:lnTo>
                        <a:pt x="67" y="133"/>
                      </a:lnTo>
                      <a:lnTo>
                        <a:pt x="65" y="127"/>
                      </a:lnTo>
                      <a:lnTo>
                        <a:pt x="61" y="116"/>
                      </a:lnTo>
                      <a:lnTo>
                        <a:pt x="58" y="105"/>
                      </a:lnTo>
                      <a:lnTo>
                        <a:pt x="54" y="94"/>
                      </a:lnTo>
                      <a:lnTo>
                        <a:pt x="53" y="83"/>
                      </a:lnTo>
                      <a:lnTo>
                        <a:pt x="51" y="72"/>
                      </a:lnTo>
                      <a:lnTo>
                        <a:pt x="49" y="62"/>
                      </a:lnTo>
                      <a:lnTo>
                        <a:pt x="46" y="51"/>
                      </a:lnTo>
                      <a:lnTo>
                        <a:pt x="44" y="40"/>
                      </a:lnTo>
                      <a:lnTo>
                        <a:pt x="40" y="30"/>
                      </a:lnTo>
                      <a:lnTo>
                        <a:pt x="35" y="19"/>
                      </a:lnTo>
                      <a:lnTo>
                        <a:pt x="33" y="17"/>
                      </a:lnTo>
                      <a:lnTo>
                        <a:pt x="30" y="14"/>
                      </a:lnTo>
                      <a:lnTo>
                        <a:pt x="27" y="9"/>
                      </a:lnTo>
                      <a:lnTo>
                        <a:pt x="24" y="6"/>
                      </a:lnTo>
                      <a:lnTo>
                        <a:pt x="20" y="3"/>
                      </a:lnTo>
                      <a:lnTo>
                        <a:pt x="17" y="1"/>
                      </a:lnTo>
                      <a:lnTo>
                        <a:pt x="12" y="0"/>
                      </a:lnTo>
                      <a:lnTo>
                        <a:pt x="9" y="0"/>
                      </a:lnTo>
                      <a:lnTo>
                        <a:pt x="3" y="0"/>
                      </a:lnTo>
                      <a:lnTo>
                        <a:pt x="0" y="3"/>
                      </a:lnTo>
                      <a:lnTo>
                        <a:pt x="2" y="5"/>
                      </a:lnTo>
                      <a:lnTo>
                        <a:pt x="5" y="7"/>
                      </a:lnTo>
                      <a:lnTo>
                        <a:pt x="8" y="8"/>
                      </a:lnTo>
                      <a:lnTo>
                        <a:pt x="11" y="9"/>
                      </a:lnTo>
                      <a:lnTo>
                        <a:pt x="14" y="9"/>
                      </a:lnTo>
                      <a:lnTo>
                        <a:pt x="18" y="9"/>
                      </a:lnTo>
                      <a:lnTo>
                        <a:pt x="20" y="9"/>
                      </a:lnTo>
                      <a:lnTo>
                        <a:pt x="23" y="11"/>
                      </a:lnTo>
                      <a:lnTo>
                        <a:pt x="26" y="12"/>
                      </a:lnTo>
                      <a:lnTo>
                        <a:pt x="28" y="14"/>
                      </a:lnTo>
                    </a:path>
                  </a:pathLst>
                </a:custGeom>
                <a:noFill/>
                <a:ln w="12700" cap="rnd">
                  <a:solidFill>
                    <a:srgbClr val="000000"/>
                  </a:solidFill>
                  <a:round/>
                  <a:headEnd type="none" w="sm" len="sm"/>
                  <a:tailEnd type="none" w="sm" len="sm"/>
                </a:ln>
              </p:spPr>
              <p:txBody>
                <a:bodyPr/>
                <a:lstStyle/>
                <a:p>
                  <a:endParaRPr lang="en-US"/>
                </a:p>
              </p:txBody>
            </p:sp>
            <p:sp>
              <p:nvSpPr>
                <p:cNvPr id="84945" name="Freeform 977"/>
                <p:cNvSpPr>
                  <a:spLocks noChangeAspect="1"/>
                </p:cNvSpPr>
                <p:nvPr/>
              </p:nvSpPr>
              <p:spPr bwMode="auto">
                <a:xfrm>
                  <a:off x="2358" y="2390"/>
                  <a:ext cx="64" cy="151"/>
                </a:xfrm>
                <a:custGeom>
                  <a:avLst/>
                  <a:gdLst>
                    <a:gd name="T0" fmla="*/ 63 w 64"/>
                    <a:gd name="T1" fmla="*/ 3 h 151"/>
                    <a:gd name="T2" fmla="*/ 59 w 64"/>
                    <a:gd name="T3" fmla="*/ 1 h 151"/>
                    <a:gd name="T4" fmla="*/ 54 w 64"/>
                    <a:gd name="T5" fmla="*/ 0 h 151"/>
                    <a:gd name="T6" fmla="*/ 51 w 64"/>
                    <a:gd name="T7" fmla="*/ 0 h 151"/>
                    <a:gd name="T8" fmla="*/ 46 w 64"/>
                    <a:gd name="T9" fmla="*/ 0 h 151"/>
                    <a:gd name="T10" fmla="*/ 42 w 64"/>
                    <a:gd name="T11" fmla="*/ 1 h 151"/>
                    <a:gd name="T12" fmla="*/ 39 w 64"/>
                    <a:gd name="T13" fmla="*/ 2 h 151"/>
                    <a:gd name="T14" fmla="*/ 36 w 64"/>
                    <a:gd name="T15" fmla="*/ 4 h 151"/>
                    <a:gd name="T16" fmla="*/ 32 w 64"/>
                    <a:gd name="T17" fmla="*/ 7 h 151"/>
                    <a:gd name="T18" fmla="*/ 29 w 64"/>
                    <a:gd name="T19" fmla="*/ 9 h 151"/>
                    <a:gd name="T20" fmla="*/ 27 w 64"/>
                    <a:gd name="T21" fmla="*/ 12 h 151"/>
                    <a:gd name="T22" fmla="*/ 27 w 64"/>
                    <a:gd name="T23" fmla="*/ 12 h 151"/>
                    <a:gd name="T24" fmla="*/ 22 w 64"/>
                    <a:gd name="T25" fmla="*/ 18 h 151"/>
                    <a:gd name="T26" fmla="*/ 20 w 64"/>
                    <a:gd name="T27" fmla="*/ 26 h 151"/>
                    <a:gd name="T28" fmla="*/ 19 w 64"/>
                    <a:gd name="T29" fmla="*/ 33 h 151"/>
                    <a:gd name="T30" fmla="*/ 19 w 64"/>
                    <a:gd name="T31" fmla="*/ 40 h 151"/>
                    <a:gd name="T32" fmla="*/ 19 w 64"/>
                    <a:gd name="T33" fmla="*/ 47 h 151"/>
                    <a:gd name="T34" fmla="*/ 20 w 64"/>
                    <a:gd name="T35" fmla="*/ 54 h 151"/>
                    <a:gd name="T36" fmla="*/ 22 w 64"/>
                    <a:gd name="T37" fmla="*/ 61 h 151"/>
                    <a:gd name="T38" fmla="*/ 24 w 64"/>
                    <a:gd name="T39" fmla="*/ 70 h 151"/>
                    <a:gd name="T40" fmla="*/ 25 w 64"/>
                    <a:gd name="T41" fmla="*/ 76 h 151"/>
                    <a:gd name="T42" fmla="*/ 26 w 64"/>
                    <a:gd name="T43" fmla="*/ 84 h 151"/>
                    <a:gd name="T44" fmla="*/ 26 w 64"/>
                    <a:gd name="T45" fmla="*/ 84 h 151"/>
                    <a:gd name="T46" fmla="*/ 27 w 64"/>
                    <a:gd name="T47" fmla="*/ 91 h 151"/>
                    <a:gd name="T48" fmla="*/ 27 w 64"/>
                    <a:gd name="T49" fmla="*/ 99 h 151"/>
                    <a:gd name="T50" fmla="*/ 27 w 64"/>
                    <a:gd name="T51" fmla="*/ 108 h 151"/>
                    <a:gd name="T52" fmla="*/ 26 w 64"/>
                    <a:gd name="T53" fmla="*/ 117 h 151"/>
                    <a:gd name="T54" fmla="*/ 25 w 64"/>
                    <a:gd name="T55" fmla="*/ 126 h 151"/>
                    <a:gd name="T56" fmla="*/ 22 w 64"/>
                    <a:gd name="T57" fmla="*/ 134 h 151"/>
                    <a:gd name="T58" fmla="*/ 18 w 64"/>
                    <a:gd name="T59" fmla="*/ 141 h 151"/>
                    <a:gd name="T60" fmla="*/ 14 w 64"/>
                    <a:gd name="T61" fmla="*/ 146 h 151"/>
                    <a:gd name="T62" fmla="*/ 9 w 64"/>
                    <a:gd name="T63" fmla="*/ 149 h 151"/>
                    <a:gd name="T64" fmla="*/ 2 w 64"/>
                    <a:gd name="T65" fmla="*/ 150 h 151"/>
                    <a:gd name="T66" fmla="*/ 2 w 64"/>
                    <a:gd name="T67" fmla="*/ 150 h 151"/>
                    <a:gd name="T68" fmla="*/ 0 w 64"/>
                    <a:gd name="T69" fmla="*/ 149 h 151"/>
                    <a:gd name="T70" fmla="*/ 0 w 64"/>
                    <a:gd name="T71" fmla="*/ 147 h 151"/>
                    <a:gd name="T72" fmla="*/ 0 w 64"/>
                    <a:gd name="T73" fmla="*/ 146 h 151"/>
                    <a:gd name="T74" fmla="*/ 2 w 64"/>
                    <a:gd name="T75" fmla="*/ 143 h 151"/>
                    <a:gd name="T76" fmla="*/ 5 w 64"/>
                    <a:gd name="T77" fmla="*/ 141 h 151"/>
                    <a:gd name="T78" fmla="*/ 9 w 64"/>
                    <a:gd name="T79" fmla="*/ 139 h 151"/>
                    <a:gd name="T80" fmla="*/ 12 w 64"/>
                    <a:gd name="T81" fmla="*/ 136 h 151"/>
                    <a:gd name="T82" fmla="*/ 16 w 64"/>
                    <a:gd name="T83" fmla="*/ 134 h 151"/>
                    <a:gd name="T84" fmla="*/ 19 w 64"/>
                    <a:gd name="T85" fmla="*/ 132 h 151"/>
                    <a:gd name="T86" fmla="*/ 22 w 64"/>
                    <a:gd name="T87" fmla="*/ 131 h 1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151"/>
                    <a:gd name="T134" fmla="*/ 64 w 64"/>
                    <a:gd name="T135" fmla="*/ 151 h 1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151">
                      <a:moveTo>
                        <a:pt x="63" y="3"/>
                      </a:moveTo>
                      <a:lnTo>
                        <a:pt x="59" y="1"/>
                      </a:lnTo>
                      <a:lnTo>
                        <a:pt x="54" y="0"/>
                      </a:lnTo>
                      <a:lnTo>
                        <a:pt x="51" y="0"/>
                      </a:lnTo>
                      <a:lnTo>
                        <a:pt x="46" y="0"/>
                      </a:lnTo>
                      <a:lnTo>
                        <a:pt x="42" y="1"/>
                      </a:lnTo>
                      <a:lnTo>
                        <a:pt x="39" y="2"/>
                      </a:lnTo>
                      <a:lnTo>
                        <a:pt x="36" y="4"/>
                      </a:lnTo>
                      <a:lnTo>
                        <a:pt x="32" y="7"/>
                      </a:lnTo>
                      <a:lnTo>
                        <a:pt x="29" y="9"/>
                      </a:lnTo>
                      <a:lnTo>
                        <a:pt x="27" y="12"/>
                      </a:lnTo>
                      <a:lnTo>
                        <a:pt x="22" y="18"/>
                      </a:lnTo>
                      <a:lnTo>
                        <a:pt x="20" y="26"/>
                      </a:lnTo>
                      <a:lnTo>
                        <a:pt x="19" y="33"/>
                      </a:lnTo>
                      <a:lnTo>
                        <a:pt x="19" y="40"/>
                      </a:lnTo>
                      <a:lnTo>
                        <a:pt x="19" y="47"/>
                      </a:lnTo>
                      <a:lnTo>
                        <a:pt x="20" y="54"/>
                      </a:lnTo>
                      <a:lnTo>
                        <a:pt x="22" y="61"/>
                      </a:lnTo>
                      <a:lnTo>
                        <a:pt x="24" y="70"/>
                      </a:lnTo>
                      <a:lnTo>
                        <a:pt x="25" y="76"/>
                      </a:lnTo>
                      <a:lnTo>
                        <a:pt x="26" y="84"/>
                      </a:lnTo>
                      <a:lnTo>
                        <a:pt x="27" y="91"/>
                      </a:lnTo>
                      <a:lnTo>
                        <a:pt x="27" y="99"/>
                      </a:lnTo>
                      <a:lnTo>
                        <a:pt x="27" y="108"/>
                      </a:lnTo>
                      <a:lnTo>
                        <a:pt x="26" y="117"/>
                      </a:lnTo>
                      <a:lnTo>
                        <a:pt x="25" y="126"/>
                      </a:lnTo>
                      <a:lnTo>
                        <a:pt x="22" y="134"/>
                      </a:lnTo>
                      <a:lnTo>
                        <a:pt x="18" y="141"/>
                      </a:lnTo>
                      <a:lnTo>
                        <a:pt x="14" y="146"/>
                      </a:lnTo>
                      <a:lnTo>
                        <a:pt x="9" y="149"/>
                      </a:lnTo>
                      <a:lnTo>
                        <a:pt x="2" y="150"/>
                      </a:lnTo>
                      <a:lnTo>
                        <a:pt x="0" y="149"/>
                      </a:lnTo>
                      <a:lnTo>
                        <a:pt x="0" y="147"/>
                      </a:lnTo>
                      <a:lnTo>
                        <a:pt x="0" y="146"/>
                      </a:lnTo>
                      <a:lnTo>
                        <a:pt x="2" y="143"/>
                      </a:lnTo>
                      <a:lnTo>
                        <a:pt x="5" y="141"/>
                      </a:lnTo>
                      <a:lnTo>
                        <a:pt x="9" y="139"/>
                      </a:lnTo>
                      <a:lnTo>
                        <a:pt x="12" y="136"/>
                      </a:lnTo>
                      <a:lnTo>
                        <a:pt x="16" y="134"/>
                      </a:lnTo>
                      <a:lnTo>
                        <a:pt x="19" y="132"/>
                      </a:lnTo>
                      <a:lnTo>
                        <a:pt x="22" y="131"/>
                      </a:lnTo>
                    </a:path>
                  </a:pathLst>
                </a:custGeom>
                <a:noFill/>
                <a:ln w="12700" cap="rnd">
                  <a:solidFill>
                    <a:srgbClr val="000000"/>
                  </a:solidFill>
                  <a:round/>
                  <a:headEnd type="none" w="sm" len="sm"/>
                  <a:tailEnd type="none" w="sm" len="sm"/>
                </a:ln>
              </p:spPr>
              <p:txBody>
                <a:bodyPr/>
                <a:lstStyle/>
                <a:p>
                  <a:endParaRPr lang="en-US"/>
                </a:p>
              </p:txBody>
            </p:sp>
            <p:sp>
              <p:nvSpPr>
                <p:cNvPr id="84946" name="Freeform 978"/>
                <p:cNvSpPr>
                  <a:spLocks noChangeAspect="1"/>
                </p:cNvSpPr>
                <p:nvPr/>
              </p:nvSpPr>
              <p:spPr bwMode="auto">
                <a:xfrm>
                  <a:off x="1245" y="2114"/>
                  <a:ext cx="145" cy="39"/>
                </a:xfrm>
                <a:custGeom>
                  <a:avLst/>
                  <a:gdLst>
                    <a:gd name="T0" fmla="*/ 0 w 145"/>
                    <a:gd name="T1" fmla="*/ 0 h 39"/>
                    <a:gd name="T2" fmla="*/ 1 w 145"/>
                    <a:gd name="T3" fmla="*/ 1 h 39"/>
                    <a:gd name="T4" fmla="*/ 4 w 145"/>
                    <a:gd name="T5" fmla="*/ 4 h 39"/>
                    <a:gd name="T6" fmla="*/ 9 w 145"/>
                    <a:gd name="T7" fmla="*/ 8 h 39"/>
                    <a:gd name="T8" fmla="*/ 16 w 145"/>
                    <a:gd name="T9" fmla="*/ 14 h 39"/>
                    <a:gd name="T10" fmla="*/ 23 w 145"/>
                    <a:gd name="T11" fmla="*/ 19 h 39"/>
                    <a:gd name="T12" fmla="*/ 33 w 145"/>
                    <a:gd name="T13" fmla="*/ 25 h 39"/>
                    <a:gd name="T14" fmla="*/ 42 w 145"/>
                    <a:gd name="T15" fmla="*/ 30 h 39"/>
                    <a:gd name="T16" fmla="*/ 53 w 145"/>
                    <a:gd name="T17" fmla="*/ 35 h 39"/>
                    <a:gd name="T18" fmla="*/ 64 w 145"/>
                    <a:gd name="T19" fmla="*/ 38 h 39"/>
                    <a:gd name="T20" fmla="*/ 77 w 145"/>
                    <a:gd name="T21" fmla="*/ 38 h 39"/>
                    <a:gd name="T22" fmla="*/ 77 w 145"/>
                    <a:gd name="T23" fmla="*/ 38 h 39"/>
                    <a:gd name="T24" fmla="*/ 87 w 145"/>
                    <a:gd name="T25" fmla="*/ 38 h 39"/>
                    <a:gd name="T26" fmla="*/ 97 w 145"/>
                    <a:gd name="T27" fmla="*/ 35 h 39"/>
                    <a:gd name="T28" fmla="*/ 106 w 145"/>
                    <a:gd name="T29" fmla="*/ 31 h 39"/>
                    <a:gd name="T30" fmla="*/ 114 w 145"/>
                    <a:gd name="T31" fmla="*/ 27 h 39"/>
                    <a:gd name="T32" fmla="*/ 121 w 145"/>
                    <a:gd name="T33" fmla="*/ 22 h 39"/>
                    <a:gd name="T34" fmla="*/ 128 w 145"/>
                    <a:gd name="T35" fmla="*/ 18 h 39"/>
                    <a:gd name="T36" fmla="*/ 134 w 145"/>
                    <a:gd name="T37" fmla="*/ 14 h 39"/>
                    <a:gd name="T38" fmla="*/ 138 w 145"/>
                    <a:gd name="T39" fmla="*/ 9 h 39"/>
                    <a:gd name="T40" fmla="*/ 141 w 145"/>
                    <a:gd name="T41" fmla="*/ 7 h 39"/>
                    <a:gd name="T42" fmla="*/ 144 w 145"/>
                    <a:gd name="T43" fmla="*/ 6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
                    <a:gd name="T67" fmla="*/ 0 h 39"/>
                    <a:gd name="T68" fmla="*/ 145 w 145"/>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 h="39">
                      <a:moveTo>
                        <a:pt x="0" y="0"/>
                      </a:moveTo>
                      <a:lnTo>
                        <a:pt x="1" y="1"/>
                      </a:lnTo>
                      <a:lnTo>
                        <a:pt x="4" y="4"/>
                      </a:lnTo>
                      <a:lnTo>
                        <a:pt x="9" y="8"/>
                      </a:lnTo>
                      <a:lnTo>
                        <a:pt x="16" y="14"/>
                      </a:lnTo>
                      <a:lnTo>
                        <a:pt x="23" y="19"/>
                      </a:lnTo>
                      <a:lnTo>
                        <a:pt x="33" y="25"/>
                      </a:lnTo>
                      <a:lnTo>
                        <a:pt x="42" y="30"/>
                      </a:lnTo>
                      <a:lnTo>
                        <a:pt x="53" y="35"/>
                      </a:lnTo>
                      <a:lnTo>
                        <a:pt x="64" y="38"/>
                      </a:lnTo>
                      <a:lnTo>
                        <a:pt x="77" y="38"/>
                      </a:lnTo>
                      <a:lnTo>
                        <a:pt x="87" y="38"/>
                      </a:lnTo>
                      <a:lnTo>
                        <a:pt x="97" y="35"/>
                      </a:lnTo>
                      <a:lnTo>
                        <a:pt x="106" y="31"/>
                      </a:lnTo>
                      <a:lnTo>
                        <a:pt x="114" y="27"/>
                      </a:lnTo>
                      <a:lnTo>
                        <a:pt x="121" y="22"/>
                      </a:lnTo>
                      <a:lnTo>
                        <a:pt x="128" y="18"/>
                      </a:lnTo>
                      <a:lnTo>
                        <a:pt x="134" y="14"/>
                      </a:lnTo>
                      <a:lnTo>
                        <a:pt x="138" y="9"/>
                      </a:lnTo>
                      <a:lnTo>
                        <a:pt x="141" y="7"/>
                      </a:lnTo>
                      <a:lnTo>
                        <a:pt x="144" y="6"/>
                      </a:lnTo>
                    </a:path>
                  </a:pathLst>
                </a:custGeom>
                <a:noFill/>
                <a:ln w="12700" cap="rnd">
                  <a:solidFill>
                    <a:srgbClr val="000000"/>
                  </a:solidFill>
                  <a:round/>
                  <a:headEnd type="none" w="sm" len="sm"/>
                  <a:tailEnd type="none" w="sm" len="sm"/>
                </a:ln>
              </p:spPr>
              <p:txBody>
                <a:bodyPr/>
                <a:lstStyle/>
                <a:p>
                  <a:endParaRPr lang="en-US"/>
                </a:p>
              </p:txBody>
            </p:sp>
            <p:sp>
              <p:nvSpPr>
                <p:cNvPr id="84947" name="Freeform 979"/>
                <p:cNvSpPr>
                  <a:spLocks noChangeAspect="1"/>
                </p:cNvSpPr>
                <p:nvPr/>
              </p:nvSpPr>
              <p:spPr bwMode="auto">
                <a:xfrm>
                  <a:off x="1360" y="2132"/>
                  <a:ext cx="37" cy="17"/>
                </a:xfrm>
                <a:custGeom>
                  <a:avLst/>
                  <a:gdLst>
                    <a:gd name="T0" fmla="*/ 0 w 37"/>
                    <a:gd name="T1" fmla="*/ 16 h 17"/>
                    <a:gd name="T2" fmla="*/ 0 w 37"/>
                    <a:gd name="T3" fmla="*/ 16 h 17"/>
                    <a:gd name="T4" fmla="*/ 2 w 37"/>
                    <a:gd name="T5" fmla="*/ 16 h 17"/>
                    <a:gd name="T6" fmla="*/ 6 w 37"/>
                    <a:gd name="T7" fmla="*/ 14 h 17"/>
                    <a:gd name="T8" fmla="*/ 9 w 37"/>
                    <a:gd name="T9" fmla="*/ 12 h 17"/>
                    <a:gd name="T10" fmla="*/ 14 w 37"/>
                    <a:gd name="T11" fmla="*/ 12 h 17"/>
                    <a:gd name="T12" fmla="*/ 19 w 37"/>
                    <a:gd name="T13" fmla="*/ 9 h 17"/>
                    <a:gd name="T14" fmla="*/ 24 w 37"/>
                    <a:gd name="T15" fmla="*/ 8 h 17"/>
                    <a:gd name="T16" fmla="*/ 28 w 37"/>
                    <a:gd name="T17" fmla="*/ 4 h 17"/>
                    <a:gd name="T18" fmla="*/ 33 w 37"/>
                    <a:gd name="T19" fmla="*/ 3 h 17"/>
                    <a:gd name="T20" fmla="*/ 36 w 3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17"/>
                    <a:gd name="T35" fmla="*/ 37 w 3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17">
                      <a:moveTo>
                        <a:pt x="0" y="16"/>
                      </a:moveTo>
                      <a:lnTo>
                        <a:pt x="0" y="16"/>
                      </a:lnTo>
                      <a:lnTo>
                        <a:pt x="2" y="16"/>
                      </a:lnTo>
                      <a:lnTo>
                        <a:pt x="6" y="14"/>
                      </a:lnTo>
                      <a:lnTo>
                        <a:pt x="9" y="12"/>
                      </a:lnTo>
                      <a:lnTo>
                        <a:pt x="14" y="12"/>
                      </a:lnTo>
                      <a:lnTo>
                        <a:pt x="19" y="9"/>
                      </a:lnTo>
                      <a:lnTo>
                        <a:pt x="24" y="8"/>
                      </a:lnTo>
                      <a:lnTo>
                        <a:pt x="28" y="4"/>
                      </a:lnTo>
                      <a:lnTo>
                        <a:pt x="33" y="3"/>
                      </a:lnTo>
                      <a:lnTo>
                        <a:pt x="36" y="0"/>
                      </a:lnTo>
                    </a:path>
                  </a:pathLst>
                </a:custGeom>
                <a:noFill/>
                <a:ln w="12700" cap="rnd">
                  <a:solidFill>
                    <a:srgbClr val="000000"/>
                  </a:solidFill>
                  <a:round/>
                  <a:headEnd type="none" w="sm" len="sm"/>
                  <a:tailEnd type="none" w="sm" len="sm"/>
                </a:ln>
              </p:spPr>
              <p:txBody>
                <a:bodyPr/>
                <a:lstStyle/>
                <a:p>
                  <a:endParaRPr lang="en-US"/>
                </a:p>
              </p:txBody>
            </p:sp>
            <p:sp>
              <p:nvSpPr>
                <p:cNvPr id="84948" name="Freeform 980"/>
                <p:cNvSpPr>
                  <a:spLocks noChangeAspect="1"/>
                </p:cNvSpPr>
                <p:nvPr/>
              </p:nvSpPr>
              <p:spPr bwMode="auto">
                <a:xfrm>
                  <a:off x="1449" y="1810"/>
                  <a:ext cx="132" cy="125"/>
                </a:xfrm>
                <a:custGeom>
                  <a:avLst/>
                  <a:gdLst>
                    <a:gd name="T0" fmla="*/ 104 w 132"/>
                    <a:gd name="T1" fmla="*/ 114 h 125"/>
                    <a:gd name="T2" fmla="*/ 108 w 132"/>
                    <a:gd name="T3" fmla="*/ 117 h 125"/>
                    <a:gd name="T4" fmla="*/ 112 w 132"/>
                    <a:gd name="T5" fmla="*/ 120 h 125"/>
                    <a:gd name="T6" fmla="*/ 117 w 132"/>
                    <a:gd name="T7" fmla="*/ 122 h 125"/>
                    <a:gd name="T8" fmla="*/ 122 w 132"/>
                    <a:gd name="T9" fmla="*/ 123 h 125"/>
                    <a:gd name="T10" fmla="*/ 126 w 132"/>
                    <a:gd name="T11" fmla="*/ 124 h 125"/>
                    <a:gd name="T12" fmla="*/ 129 w 132"/>
                    <a:gd name="T13" fmla="*/ 124 h 125"/>
                    <a:gd name="T14" fmla="*/ 131 w 132"/>
                    <a:gd name="T15" fmla="*/ 123 h 125"/>
                    <a:gd name="T16" fmla="*/ 131 w 132"/>
                    <a:gd name="T17" fmla="*/ 122 h 125"/>
                    <a:gd name="T18" fmla="*/ 128 w 132"/>
                    <a:gd name="T19" fmla="*/ 120 h 125"/>
                    <a:gd name="T20" fmla="*/ 122 w 132"/>
                    <a:gd name="T21" fmla="*/ 118 h 125"/>
                    <a:gd name="T22" fmla="*/ 122 w 132"/>
                    <a:gd name="T23" fmla="*/ 118 h 125"/>
                    <a:gd name="T24" fmla="*/ 117 w 132"/>
                    <a:gd name="T25" fmla="*/ 116 h 125"/>
                    <a:gd name="T26" fmla="*/ 109 w 132"/>
                    <a:gd name="T27" fmla="*/ 114 h 125"/>
                    <a:gd name="T28" fmla="*/ 102 w 132"/>
                    <a:gd name="T29" fmla="*/ 113 h 125"/>
                    <a:gd name="T30" fmla="*/ 93 w 132"/>
                    <a:gd name="T31" fmla="*/ 112 h 125"/>
                    <a:gd name="T32" fmla="*/ 86 w 132"/>
                    <a:gd name="T33" fmla="*/ 109 h 125"/>
                    <a:gd name="T34" fmla="*/ 79 w 132"/>
                    <a:gd name="T35" fmla="*/ 106 h 125"/>
                    <a:gd name="T36" fmla="*/ 72 w 132"/>
                    <a:gd name="T37" fmla="*/ 104 h 125"/>
                    <a:gd name="T38" fmla="*/ 66 w 132"/>
                    <a:gd name="T39" fmla="*/ 100 h 125"/>
                    <a:gd name="T40" fmla="*/ 63 w 132"/>
                    <a:gd name="T41" fmla="*/ 95 h 125"/>
                    <a:gd name="T42" fmla="*/ 59 w 132"/>
                    <a:gd name="T43" fmla="*/ 91 h 125"/>
                    <a:gd name="T44" fmla="*/ 59 w 132"/>
                    <a:gd name="T45" fmla="*/ 91 h 125"/>
                    <a:gd name="T46" fmla="*/ 58 w 132"/>
                    <a:gd name="T47" fmla="*/ 84 h 125"/>
                    <a:gd name="T48" fmla="*/ 56 w 132"/>
                    <a:gd name="T49" fmla="*/ 77 h 125"/>
                    <a:gd name="T50" fmla="*/ 54 w 132"/>
                    <a:gd name="T51" fmla="*/ 70 h 125"/>
                    <a:gd name="T52" fmla="*/ 51 w 132"/>
                    <a:gd name="T53" fmla="*/ 63 h 125"/>
                    <a:gd name="T54" fmla="*/ 48 w 132"/>
                    <a:gd name="T55" fmla="*/ 56 h 125"/>
                    <a:gd name="T56" fmla="*/ 46 w 132"/>
                    <a:gd name="T57" fmla="*/ 48 h 125"/>
                    <a:gd name="T58" fmla="*/ 43 w 132"/>
                    <a:gd name="T59" fmla="*/ 42 h 125"/>
                    <a:gd name="T60" fmla="*/ 39 w 132"/>
                    <a:gd name="T61" fmla="*/ 35 h 125"/>
                    <a:gd name="T62" fmla="*/ 37 w 132"/>
                    <a:gd name="T63" fmla="*/ 28 h 125"/>
                    <a:gd name="T64" fmla="*/ 32 w 132"/>
                    <a:gd name="T65" fmla="*/ 22 h 125"/>
                    <a:gd name="T66" fmla="*/ 32 w 132"/>
                    <a:gd name="T67" fmla="*/ 22 h 125"/>
                    <a:gd name="T68" fmla="*/ 28 w 132"/>
                    <a:gd name="T69" fmla="*/ 17 h 125"/>
                    <a:gd name="T70" fmla="*/ 24 w 132"/>
                    <a:gd name="T71" fmla="*/ 13 h 125"/>
                    <a:gd name="T72" fmla="*/ 19 w 132"/>
                    <a:gd name="T73" fmla="*/ 9 h 125"/>
                    <a:gd name="T74" fmla="*/ 15 w 132"/>
                    <a:gd name="T75" fmla="*/ 7 h 125"/>
                    <a:gd name="T76" fmla="*/ 11 w 132"/>
                    <a:gd name="T77" fmla="*/ 4 h 125"/>
                    <a:gd name="T78" fmla="*/ 7 w 132"/>
                    <a:gd name="T79" fmla="*/ 2 h 125"/>
                    <a:gd name="T80" fmla="*/ 3 w 132"/>
                    <a:gd name="T81" fmla="*/ 1 h 125"/>
                    <a:gd name="T82" fmla="*/ 1 w 132"/>
                    <a:gd name="T83" fmla="*/ 0 h 125"/>
                    <a:gd name="T84" fmla="*/ 0 w 132"/>
                    <a:gd name="T85" fmla="*/ 0 h 125"/>
                    <a:gd name="T86" fmla="*/ 0 w 132"/>
                    <a:gd name="T87" fmla="*/ 0 h 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
                    <a:gd name="T133" fmla="*/ 0 h 125"/>
                    <a:gd name="T134" fmla="*/ 132 w 132"/>
                    <a:gd name="T135" fmla="*/ 125 h 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 h="125">
                      <a:moveTo>
                        <a:pt x="104" y="114"/>
                      </a:moveTo>
                      <a:lnTo>
                        <a:pt x="108" y="117"/>
                      </a:lnTo>
                      <a:lnTo>
                        <a:pt x="112" y="120"/>
                      </a:lnTo>
                      <a:lnTo>
                        <a:pt x="117" y="122"/>
                      </a:lnTo>
                      <a:lnTo>
                        <a:pt x="122" y="123"/>
                      </a:lnTo>
                      <a:lnTo>
                        <a:pt x="126" y="124"/>
                      </a:lnTo>
                      <a:lnTo>
                        <a:pt x="129" y="124"/>
                      </a:lnTo>
                      <a:lnTo>
                        <a:pt x="131" y="123"/>
                      </a:lnTo>
                      <a:lnTo>
                        <a:pt x="131" y="122"/>
                      </a:lnTo>
                      <a:lnTo>
                        <a:pt x="128" y="120"/>
                      </a:lnTo>
                      <a:lnTo>
                        <a:pt x="122" y="118"/>
                      </a:lnTo>
                      <a:lnTo>
                        <a:pt x="117" y="116"/>
                      </a:lnTo>
                      <a:lnTo>
                        <a:pt x="109" y="114"/>
                      </a:lnTo>
                      <a:lnTo>
                        <a:pt x="102" y="113"/>
                      </a:lnTo>
                      <a:lnTo>
                        <a:pt x="93" y="112"/>
                      </a:lnTo>
                      <a:lnTo>
                        <a:pt x="86" y="109"/>
                      </a:lnTo>
                      <a:lnTo>
                        <a:pt x="79" y="106"/>
                      </a:lnTo>
                      <a:lnTo>
                        <a:pt x="72" y="104"/>
                      </a:lnTo>
                      <a:lnTo>
                        <a:pt x="66" y="100"/>
                      </a:lnTo>
                      <a:lnTo>
                        <a:pt x="63" y="95"/>
                      </a:lnTo>
                      <a:lnTo>
                        <a:pt x="59" y="91"/>
                      </a:lnTo>
                      <a:lnTo>
                        <a:pt x="58" y="84"/>
                      </a:lnTo>
                      <a:lnTo>
                        <a:pt x="56" y="77"/>
                      </a:lnTo>
                      <a:lnTo>
                        <a:pt x="54" y="70"/>
                      </a:lnTo>
                      <a:lnTo>
                        <a:pt x="51" y="63"/>
                      </a:lnTo>
                      <a:lnTo>
                        <a:pt x="48" y="56"/>
                      </a:lnTo>
                      <a:lnTo>
                        <a:pt x="46" y="48"/>
                      </a:lnTo>
                      <a:lnTo>
                        <a:pt x="43" y="42"/>
                      </a:lnTo>
                      <a:lnTo>
                        <a:pt x="39" y="35"/>
                      </a:lnTo>
                      <a:lnTo>
                        <a:pt x="37" y="28"/>
                      </a:lnTo>
                      <a:lnTo>
                        <a:pt x="32" y="22"/>
                      </a:lnTo>
                      <a:lnTo>
                        <a:pt x="28" y="17"/>
                      </a:lnTo>
                      <a:lnTo>
                        <a:pt x="24" y="13"/>
                      </a:lnTo>
                      <a:lnTo>
                        <a:pt x="19" y="9"/>
                      </a:lnTo>
                      <a:lnTo>
                        <a:pt x="15" y="7"/>
                      </a:lnTo>
                      <a:lnTo>
                        <a:pt x="11" y="4"/>
                      </a:lnTo>
                      <a:lnTo>
                        <a:pt x="7" y="2"/>
                      </a:lnTo>
                      <a:lnTo>
                        <a:pt x="3" y="1"/>
                      </a:lnTo>
                      <a:lnTo>
                        <a:pt x="1" y="0"/>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949" name="Freeform 981"/>
                <p:cNvSpPr>
                  <a:spLocks noChangeAspect="1"/>
                </p:cNvSpPr>
                <p:nvPr/>
              </p:nvSpPr>
              <p:spPr bwMode="auto">
                <a:xfrm>
                  <a:off x="1506" y="1908"/>
                  <a:ext cx="17" cy="50"/>
                </a:xfrm>
                <a:custGeom>
                  <a:avLst/>
                  <a:gdLst>
                    <a:gd name="T0" fmla="*/ 16 w 17"/>
                    <a:gd name="T1" fmla="*/ 0 h 50"/>
                    <a:gd name="T2" fmla="*/ 16 w 17"/>
                    <a:gd name="T3" fmla="*/ 1 h 50"/>
                    <a:gd name="T4" fmla="*/ 11 w 17"/>
                    <a:gd name="T5" fmla="*/ 3 h 50"/>
                    <a:gd name="T6" fmla="*/ 9 w 17"/>
                    <a:gd name="T7" fmla="*/ 7 h 50"/>
                    <a:gd name="T8" fmla="*/ 6 w 17"/>
                    <a:gd name="T9" fmla="*/ 11 h 50"/>
                    <a:gd name="T10" fmla="*/ 4 w 17"/>
                    <a:gd name="T11" fmla="*/ 16 h 50"/>
                    <a:gd name="T12" fmla="*/ 2 w 17"/>
                    <a:gd name="T13" fmla="*/ 22 h 50"/>
                    <a:gd name="T14" fmla="*/ 0 w 17"/>
                    <a:gd name="T15" fmla="*/ 29 h 50"/>
                    <a:gd name="T16" fmla="*/ 2 w 17"/>
                    <a:gd name="T17" fmla="*/ 35 h 50"/>
                    <a:gd name="T18" fmla="*/ 6 w 17"/>
                    <a:gd name="T19" fmla="*/ 41 h 50"/>
                    <a:gd name="T20" fmla="*/ 13 w 17"/>
                    <a:gd name="T21" fmla="*/ 49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50"/>
                    <a:gd name="T35" fmla="*/ 17 w 17"/>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50">
                      <a:moveTo>
                        <a:pt x="16" y="0"/>
                      </a:moveTo>
                      <a:lnTo>
                        <a:pt x="16" y="1"/>
                      </a:lnTo>
                      <a:lnTo>
                        <a:pt x="11" y="3"/>
                      </a:lnTo>
                      <a:lnTo>
                        <a:pt x="9" y="7"/>
                      </a:lnTo>
                      <a:lnTo>
                        <a:pt x="6" y="11"/>
                      </a:lnTo>
                      <a:lnTo>
                        <a:pt x="4" y="16"/>
                      </a:lnTo>
                      <a:lnTo>
                        <a:pt x="2" y="22"/>
                      </a:lnTo>
                      <a:lnTo>
                        <a:pt x="0" y="29"/>
                      </a:lnTo>
                      <a:lnTo>
                        <a:pt x="2" y="35"/>
                      </a:lnTo>
                      <a:lnTo>
                        <a:pt x="6" y="41"/>
                      </a:lnTo>
                      <a:lnTo>
                        <a:pt x="13" y="49"/>
                      </a:lnTo>
                    </a:path>
                  </a:pathLst>
                </a:custGeom>
                <a:noFill/>
                <a:ln w="12700" cap="rnd">
                  <a:solidFill>
                    <a:srgbClr val="000000"/>
                  </a:solidFill>
                  <a:round/>
                  <a:headEnd type="none" w="sm" len="sm"/>
                  <a:tailEnd type="none" w="sm" len="sm"/>
                </a:ln>
              </p:spPr>
              <p:txBody>
                <a:bodyPr/>
                <a:lstStyle/>
                <a:p>
                  <a:endParaRPr lang="en-US"/>
                </a:p>
              </p:txBody>
            </p:sp>
            <p:sp>
              <p:nvSpPr>
                <p:cNvPr id="84950" name="Freeform 982"/>
                <p:cNvSpPr>
                  <a:spLocks noChangeAspect="1"/>
                </p:cNvSpPr>
                <p:nvPr/>
              </p:nvSpPr>
              <p:spPr bwMode="auto">
                <a:xfrm>
                  <a:off x="1064" y="2675"/>
                  <a:ext cx="177" cy="33"/>
                </a:xfrm>
                <a:custGeom>
                  <a:avLst/>
                  <a:gdLst>
                    <a:gd name="T0" fmla="*/ 0 w 177"/>
                    <a:gd name="T1" fmla="*/ 32 h 33"/>
                    <a:gd name="T2" fmla="*/ 9 w 177"/>
                    <a:gd name="T3" fmla="*/ 29 h 33"/>
                    <a:gd name="T4" fmla="*/ 22 w 177"/>
                    <a:gd name="T5" fmla="*/ 26 h 33"/>
                    <a:gd name="T6" fmla="*/ 39 w 177"/>
                    <a:gd name="T7" fmla="*/ 23 h 33"/>
                    <a:gd name="T8" fmla="*/ 61 w 177"/>
                    <a:gd name="T9" fmla="*/ 19 h 33"/>
                    <a:gd name="T10" fmla="*/ 83 w 177"/>
                    <a:gd name="T11" fmla="*/ 15 h 33"/>
                    <a:gd name="T12" fmla="*/ 105 w 177"/>
                    <a:gd name="T13" fmla="*/ 12 h 33"/>
                    <a:gd name="T14" fmla="*/ 125 w 177"/>
                    <a:gd name="T15" fmla="*/ 8 h 33"/>
                    <a:gd name="T16" fmla="*/ 142 w 177"/>
                    <a:gd name="T17" fmla="*/ 5 h 33"/>
                    <a:gd name="T18" fmla="*/ 157 w 177"/>
                    <a:gd name="T19" fmla="*/ 2 h 33"/>
                    <a:gd name="T20" fmla="*/ 166 w 177"/>
                    <a:gd name="T21" fmla="*/ 0 h 33"/>
                    <a:gd name="T22" fmla="*/ 166 w 177"/>
                    <a:gd name="T23" fmla="*/ 0 h 33"/>
                    <a:gd name="T24" fmla="*/ 166 w 177"/>
                    <a:gd name="T25" fmla="*/ 0 h 33"/>
                    <a:gd name="T26" fmla="*/ 167 w 177"/>
                    <a:gd name="T27" fmla="*/ 0 h 33"/>
                    <a:gd name="T28" fmla="*/ 169 w 177"/>
                    <a:gd name="T29" fmla="*/ 0 h 33"/>
                    <a:gd name="T30" fmla="*/ 171 w 177"/>
                    <a:gd name="T31" fmla="*/ 0 h 33"/>
                    <a:gd name="T32" fmla="*/ 172 w 177"/>
                    <a:gd name="T33" fmla="*/ 0 h 33"/>
                    <a:gd name="T34" fmla="*/ 174 w 177"/>
                    <a:gd name="T35" fmla="*/ 0 h 33"/>
                    <a:gd name="T36" fmla="*/ 175 w 177"/>
                    <a:gd name="T37" fmla="*/ 0 h 33"/>
                    <a:gd name="T38" fmla="*/ 176 w 177"/>
                    <a:gd name="T39" fmla="*/ 0 h 33"/>
                    <a:gd name="T40" fmla="*/ 176 w 177"/>
                    <a:gd name="T41" fmla="*/ 0 h 33"/>
                    <a:gd name="T42" fmla="*/ 175 w 177"/>
                    <a:gd name="T43" fmla="*/ 1 h 33"/>
                    <a:gd name="T44" fmla="*/ 175 w 177"/>
                    <a:gd name="T45" fmla="*/ 1 h 33"/>
                    <a:gd name="T46" fmla="*/ 171 w 177"/>
                    <a:gd name="T47" fmla="*/ 6 h 33"/>
                    <a:gd name="T48" fmla="*/ 166 w 177"/>
                    <a:gd name="T49" fmla="*/ 8 h 33"/>
                    <a:gd name="T50" fmla="*/ 163 w 177"/>
                    <a:gd name="T51" fmla="*/ 9 h 33"/>
                    <a:gd name="T52" fmla="*/ 157 w 177"/>
                    <a:gd name="T53" fmla="*/ 11 h 33"/>
                    <a:gd name="T54" fmla="*/ 151 w 177"/>
                    <a:gd name="T55" fmla="*/ 12 h 33"/>
                    <a:gd name="T56" fmla="*/ 146 w 177"/>
                    <a:gd name="T57" fmla="*/ 12 h 33"/>
                    <a:gd name="T58" fmla="*/ 140 w 177"/>
                    <a:gd name="T59" fmla="*/ 12 h 33"/>
                    <a:gd name="T60" fmla="*/ 134 w 177"/>
                    <a:gd name="T61" fmla="*/ 12 h 33"/>
                    <a:gd name="T62" fmla="*/ 129 w 177"/>
                    <a:gd name="T63" fmla="*/ 12 h 33"/>
                    <a:gd name="T64" fmla="*/ 123 w 177"/>
                    <a:gd name="T65" fmla="*/ 12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
                    <a:gd name="T100" fmla="*/ 0 h 33"/>
                    <a:gd name="T101" fmla="*/ 177 w 177"/>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 h="33">
                      <a:moveTo>
                        <a:pt x="0" y="32"/>
                      </a:moveTo>
                      <a:lnTo>
                        <a:pt x="9" y="29"/>
                      </a:lnTo>
                      <a:lnTo>
                        <a:pt x="22" y="26"/>
                      </a:lnTo>
                      <a:lnTo>
                        <a:pt x="39" y="23"/>
                      </a:lnTo>
                      <a:lnTo>
                        <a:pt x="61" y="19"/>
                      </a:lnTo>
                      <a:lnTo>
                        <a:pt x="83" y="15"/>
                      </a:lnTo>
                      <a:lnTo>
                        <a:pt x="105" y="12"/>
                      </a:lnTo>
                      <a:lnTo>
                        <a:pt x="125" y="8"/>
                      </a:lnTo>
                      <a:lnTo>
                        <a:pt x="142" y="5"/>
                      </a:lnTo>
                      <a:lnTo>
                        <a:pt x="157" y="2"/>
                      </a:lnTo>
                      <a:lnTo>
                        <a:pt x="166" y="0"/>
                      </a:lnTo>
                      <a:lnTo>
                        <a:pt x="167" y="0"/>
                      </a:lnTo>
                      <a:lnTo>
                        <a:pt x="169" y="0"/>
                      </a:lnTo>
                      <a:lnTo>
                        <a:pt x="171" y="0"/>
                      </a:lnTo>
                      <a:lnTo>
                        <a:pt x="172" y="0"/>
                      </a:lnTo>
                      <a:lnTo>
                        <a:pt x="174" y="0"/>
                      </a:lnTo>
                      <a:lnTo>
                        <a:pt x="175" y="0"/>
                      </a:lnTo>
                      <a:lnTo>
                        <a:pt x="176" y="0"/>
                      </a:lnTo>
                      <a:lnTo>
                        <a:pt x="175" y="1"/>
                      </a:lnTo>
                      <a:lnTo>
                        <a:pt x="171" y="6"/>
                      </a:lnTo>
                      <a:lnTo>
                        <a:pt x="166" y="8"/>
                      </a:lnTo>
                      <a:lnTo>
                        <a:pt x="163" y="9"/>
                      </a:lnTo>
                      <a:lnTo>
                        <a:pt x="157" y="11"/>
                      </a:lnTo>
                      <a:lnTo>
                        <a:pt x="151" y="12"/>
                      </a:lnTo>
                      <a:lnTo>
                        <a:pt x="146" y="12"/>
                      </a:lnTo>
                      <a:lnTo>
                        <a:pt x="140" y="12"/>
                      </a:lnTo>
                      <a:lnTo>
                        <a:pt x="134" y="12"/>
                      </a:lnTo>
                      <a:lnTo>
                        <a:pt x="129" y="12"/>
                      </a:lnTo>
                      <a:lnTo>
                        <a:pt x="123" y="12"/>
                      </a:lnTo>
                    </a:path>
                  </a:pathLst>
                </a:custGeom>
                <a:noFill/>
                <a:ln w="12700" cap="rnd">
                  <a:solidFill>
                    <a:srgbClr val="000000"/>
                  </a:solidFill>
                  <a:round/>
                  <a:headEnd type="none" w="sm" len="sm"/>
                  <a:tailEnd type="none" w="sm" len="sm"/>
                </a:ln>
              </p:spPr>
              <p:txBody>
                <a:bodyPr/>
                <a:lstStyle/>
                <a:p>
                  <a:endParaRPr lang="en-US"/>
                </a:p>
              </p:txBody>
            </p:sp>
            <p:sp>
              <p:nvSpPr>
                <p:cNvPr id="84951" name="Freeform 983"/>
                <p:cNvSpPr>
                  <a:spLocks noChangeAspect="1"/>
                </p:cNvSpPr>
                <p:nvPr/>
              </p:nvSpPr>
              <p:spPr bwMode="auto">
                <a:xfrm>
                  <a:off x="1835" y="1763"/>
                  <a:ext cx="114" cy="393"/>
                </a:xfrm>
                <a:custGeom>
                  <a:avLst/>
                  <a:gdLst>
                    <a:gd name="T0" fmla="*/ 42 w 114"/>
                    <a:gd name="T1" fmla="*/ 362 h 393"/>
                    <a:gd name="T2" fmla="*/ 53 w 114"/>
                    <a:gd name="T3" fmla="*/ 329 h 393"/>
                    <a:gd name="T4" fmla="*/ 51 w 114"/>
                    <a:gd name="T5" fmla="*/ 307 h 393"/>
                    <a:gd name="T6" fmla="*/ 37 w 114"/>
                    <a:gd name="T7" fmla="*/ 298 h 393"/>
                    <a:gd name="T8" fmla="*/ 19 w 114"/>
                    <a:gd name="T9" fmla="*/ 298 h 393"/>
                    <a:gd name="T10" fmla="*/ 9 w 114"/>
                    <a:gd name="T11" fmla="*/ 296 h 393"/>
                    <a:gd name="T12" fmla="*/ 2 w 114"/>
                    <a:gd name="T13" fmla="*/ 291 h 393"/>
                    <a:gd name="T14" fmla="*/ 0 w 114"/>
                    <a:gd name="T15" fmla="*/ 284 h 393"/>
                    <a:gd name="T16" fmla="*/ 9 w 114"/>
                    <a:gd name="T17" fmla="*/ 276 h 393"/>
                    <a:gd name="T18" fmla="*/ 26 w 114"/>
                    <a:gd name="T19" fmla="*/ 273 h 393"/>
                    <a:gd name="T20" fmla="*/ 42 w 114"/>
                    <a:gd name="T21" fmla="*/ 267 h 393"/>
                    <a:gd name="T22" fmla="*/ 54 w 114"/>
                    <a:gd name="T23" fmla="*/ 248 h 393"/>
                    <a:gd name="T24" fmla="*/ 56 w 114"/>
                    <a:gd name="T25" fmla="*/ 218 h 393"/>
                    <a:gd name="T26" fmla="*/ 56 w 114"/>
                    <a:gd name="T27" fmla="*/ 184 h 393"/>
                    <a:gd name="T28" fmla="*/ 52 w 114"/>
                    <a:gd name="T29" fmla="*/ 169 h 393"/>
                    <a:gd name="T30" fmla="*/ 35 w 114"/>
                    <a:gd name="T31" fmla="*/ 167 h 393"/>
                    <a:gd name="T32" fmla="*/ 18 w 114"/>
                    <a:gd name="T33" fmla="*/ 167 h 393"/>
                    <a:gd name="T34" fmla="*/ 16 w 114"/>
                    <a:gd name="T35" fmla="*/ 164 h 393"/>
                    <a:gd name="T36" fmla="*/ 14 w 114"/>
                    <a:gd name="T37" fmla="*/ 160 h 393"/>
                    <a:gd name="T38" fmla="*/ 16 w 114"/>
                    <a:gd name="T39" fmla="*/ 154 h 393"/>
                    <a:gd name="T40" fmla="*/ 24 w 114"/>
                    <a:gd name="T41" fmla="*/ 140 h 393"/>
                    <a:gd name="T42" fmla="*/ 33 w 114"/>
                    <a:gd name="T43" fmla="*/ 127 h 393"/>
                    <a:gd name="T44" fmla="*/ 46 w 114"/>
                    <a:gd name="T45" fmla="*/ 105 h 393"/>
                    <a:gd name="T46" fmla="*/ 58 w 114"/>
                    <a:gd name="T47" fmla="*/ 53 h 393"/>
                    <a:gd name="T48" fmla="*/ 63 w 114"/>
                    <a:gd name="T49" fmla="*/ 1 h 393"/>
                    <a:gd name="T50" fmla="*/ 65 w 114"/>
                    <a:gd name="T51" fmla="*/ 10 h 393"/>
                    <a:gd name="T52" fmla="*/ 69 w 114"/>
                    <a:gd name="T53" fmla="*/ 41 h 393"/>
                    <a:gd name="T54" fmla="*/ 78 w 114"/>
                    <a:gd name="T55" fmla="*/ 70 h 393"/>
                    <a:gd name="T56" fmla="*/ 84 w 114"/>
                    <a:gd name="T57" fmla="*/ 88 h 393"/>
                    <a:gd name="T58" fmla="*/ 97 w 114"/>
                    <a:gd name="T59" fmla="*/ 106 h 393"/>
                    <a:gd name="T60" fmla="*/ 111 w 114"/>
                    <a:gd name="T61" fmla="*/ 120 h 393"/>
                    <a:gd name="T62" fmla="*/ 113 w 114"/>
                    <a:gd name="T63" fmla="*/ 124 h 393"/>
                    <a:gd name="T64" fmla="*/ 110 w 114"/>
                    <a:gd name="T65" fmla="*/ 133 h 393"/>
                    <a:gd name="T66" fmla="*/ 106 w 114"/>
                    <a:gd name="T67" fmla="*/ 135 h 393"/>
                    <a:gd name="T68" fmla="*/ 75 w 114"/>
                    <a:gd name="T69" fmla="*/ 157 h 393"/>
                    <a:gd name="T70" fmla="*/ 65 w 114"/>
                    <a:gd name="T71" fmla="*/ 193 h 393"/>
                    <a:gd name="T72" fmla="*/ 70 w 114"/>
                    <a:gd name="T73" fmla="*/ 220 h 393"/>
                    <a:gd name="T74" fmla="*/ 73 w 114"/>
                    <a:gd name="T75" fmla="*/ 229 h 393"/>
                    <a:gd name="T76" fmla="*/ 78 w 114"/>
                    <a:gd name="T77" fmla="*/ 235 h 393"/>
                    <a:gd name="T78" fmla="*/ 84 w 114"/>
                    <a:gd name="T79" fmla="*/ 233 h 393"/>
                    <a:gd name="T80" fmla="*/ 95 w 114"/>
                    <a:gd name="T81" fmla="*/ 230 h 393"/>
                    <a:gd name="T82" fmla="*/ 107 w 114"/>
                    <a:gd name="T83" fmla="*/ 232 h 393"/>
                    <a:gd name="T84" fmla="*/ 113 w 114"/>
                    <a:gd name="T85" fmla="*/ 236 h 393"/>
                    <a:gd name="T86" fmla="*/ 112 w 114"/>
                    <a:gd name="T87" fmla="*/ 240 h 393"/>
                    <a:gd name="T88" fmla="*/ 110 w 114"/>
                    <a:gd name="T89" fmla="*/ 244 h 393"/>
                    <a:gd name="T90" fmla="*/ 95 w 114"/>
                    <a:gd name="T91" fmla="*/ 255 h 393"/>
                    <a:gd name="T92" fmla="*/ 79 w 114"/>
                    <a:gd name="T93" fmla="*/ 271 h 393"/>
                    <a:gd name="T94" fmla="*/ 72 w 114"/>
                    <a:gd name="T95" fmla="*/ 286 h 393"/>
                    <a:gd name="T96" fmla="*/ 69 w 114"/>
                    <a:gd name="T97" fmla="*/ 303 h 393"/>
                    <a:gd name="T98" fmla="*/ 70 w 114"/>
                    <a:gd name="T99" fmla="*/ 322 h 393"/>
                    <a:gd name="T100" fmla="*/ 75 w 114"/>
                    <a:gd name="T101" fmla="*/ 335 h 393"/>
                    <a:gd name="T102" fmla="*/ 93 w 114"/>
                    <a:gd name="T103" fmla="*/ 350 h 393"/>
                    <a:gd name="T104" fmla="*/ 104 w 114"/>
                    <a:gd name="T105" fmla="*/ 377 h 3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
                    <a:gd name="T160" fmla="*/ 0 h 393"/>
                    <a:gd name="T161" fmla="*/ 114 w 114"/>
                    <a:gd name="T162" fmla="*/ 393 h 3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 h="393">
                      <a:moveTo>
                        <a:pt x="38" y="392"/>
                      </a:moveTo>
                      <a:lnTo>
                        <a:pt x="38" y="381"/>
                      </a:lnTo>
                      <a:lnTo>
                        <a:pt x="39" y="371"/>
                      </a:lnTo>
                      <a:lnTo>
                        <a:pt x="42" y="362"/>
                      </a:lnTo>
                      <a:lnTo>
                        <a:pt x="45" y="353"/>
                      </a:lnTo>
                      <a:lnTo>
                        <a:pt x="48" y="345"/>
                      </a:lnTo>
                      <a:lnTo>
                        <a:pt x="51" y="337"/>
                      </a:lnTo>
                      <a:lnTo>
                        <a:pt x="53" y="329"/>
                      </a:lnTo>
                      <a:lnTo>
                        <a:pt x="55" y="321"/>
                      </a:lnTo>
                      <a:lnTo>
                        <a:pt x="54" y="314"/>
                      </a:lnTo>
                      <a:lnTo>
                        <a:pt x="51" y="307"/>
                      </a:lnTo>
                      <a:lnTo>
                        <a:pt x="48" y="303"/>
                      </a:lnTo>
                      <a:lnTo>
                        <a:pt x="45" y="300"/>
                      </a:lnTo>
                      <a:lnTo>
                        <a:pt x="41" y="298"/>
                      </a:lnTo>
                      <a:lnTo>
                        <a:pt x="37" y="298"/>
                      </a:lnTo>
                      <a:lnTo>
                        <a:pt x="33" y="297"/>
                      </a:lnTo>
                      <a:lnTo>
                        <a:pt x="28" y="298"/>
                      </a:lnTo>
                      <a:lnTo>
                        <a:pt x="24" y="298"/>
                      </a:lnTo>
                      <a:lnTo>
                        <a:pt x="19" y="298"/>
                      </a:lnTo>
                      <a:lnTo>
                        <a:pt x="15" y="298"/>
                      </a:lnTo>
                      <a:lnTo>
                        <a:pt x="10" y="297"/>
                      </a:lnTo>
                      <a:lnTo>
                        <a:pt x="9" y="296"/>
                      </a:lnTo>
                      <a:lnTo>
                        <a:pt x="7" y="295"/>
                      </a:lnTo>
                      <a:lnTo>
                        <a:pt x="5" y="294"/>
                      </a:lnTo>
                      <a:lnTo>
                        <a:pt x="4" y="293"/>
                      </a:lnTo>
                      <a:lnTo>
                        <a:pt x="2" y="291"/>
                      </a:lnTo>
                      <a:lnTo>
                        <a:pt x="1" y="289"/>
                      </a:lnTo>
                      <a:lnTo>
                        <a:pt x="0" y="287"/>
                      </a:lnTo>
                      <a:lnTo>
                        <a:pt x="0" y="286"/>
                      </a:lnTo>
                      <a:lnTo>
                        <a:pt x="0" y="284"/>
                      </a:lnTo>
                      <a:lnTo>
                        <a:pt x="1" y="282"/>
                      </a:lnTo>
                      <a:lnTo>
                        <a:pt x="4" y="279"/>
                      </a:lnTo>
                      <a:lnTo>
                        <a:pt x="9" y="276"/>
                      </a:lnTo>
                      <a:lnTo>
                        <a:pt x="12" y="275"/>
                      </a:lnTo>
                      <a:lnTo>
                        <a:pt x="17" y="275"/>
                      </a:lnTo>
                      <a:lnTo>
                        <a:pt x="21" y="274"/>
                      </a:lnTo>
                      <a:lnTo>
                        <a:pt x="26" y="273"/>
                      </a:lnTo>
                      <a:lnTo>
                        <a:pt x="30" y="272"/>
                      </a:lnTo>
                      <a:lnTo>
                        <a:pt x="35" y="271"/>
                      </a:lnTo>
                      <a:lnTo>
                        <a:pt x="38" y="269"/>
                      </a:lnTo>
                      <a:lnTo>
                        <a:pt x="42" y="267"/>
                      </a:lnTo>
                      <a:lnTo>
                        <a:pt x="47" y="261"/>
                      </a:lnTo>
                      <a:lnTo>
                        <a:pt x="51" y="254"/>
                      </a:lnTo>
                      <a:lnTo>
                        <a:pt x="54" y="248"/>
                      </a:lnTo>
                      <a:lnTo>
                        <a:pt x="56" y="240"/>
                      </a:lnTo>
                      <a:lnTo>
                        <a:pt x="56" y="232"/>
                      </a:lnTo>
                      <a:lnTo>
                        <a:pt x="56" y="226"/>
                      </a:lnTo>
                      <a:lnTo>
                        <a:pt x="56" y="218"/>
                      </a:lnTo>
                      <a:lnTo>
                        <a:pt x="56" y="210"/>
                      </a:lnTo>
                      <a:lnTo>
                        <a:pt x="56" y="203"/>
                      </a:lnTo>
                      <a:lnTo>
                        <a:pt x="56" y="196"/>
                      </a:lnTo>
                      <a:lnTo>
                        <a:pt x="56" y="184"/>
                      </a:lnTo>
                      <a:lnTo>
                        <a:pt x="56" y="178"/>
                      </a:lnTo>
                      <a:lnTo>
                        <a:pt x="55" y="173"/>
                      </a:lnTo>
                      <a:lnTo>
                        <a:pt x="52" y="169"/>
                      </a:lnTo>
                      <a:lnTo>
                        <a:pt x="48" y="168"/>
                      </a:lnTo>
                      <a:lnTo>
                        <a:pt x="44" y="167"/>
                      </a:lnTo>
                      <a:lnTo>
                        <a:pt x="39" y="167"/>
                      </a:lnTo>
                      <a:lnTo>
                        <a:pt x="35" y="167"/>
                      </a:lnTo>
                      <a:lnTo>
                        <a:pt x="29" y="167"/>
                      </a:lnTo>
                      <a:lnTo>
                        <a:pt x="24" y="167"/>
                      </a:lnTo>
                      <a:lnTo>
                        <a:pt x="18" y="167"/>
                      </a:lnTo>
                      <a:lnTo>
                        <a:pt x="18" y="166"/>
                      </a:lnTo>
                      <a:lnTo>
                        <a:pt x="17" y="166"/>
                      </a:lnTo>
                      <a:lnTo>
                        <a:pt x="16" y="165"/>
                      </a:lnTo>
                      <a:lnTo>
                        <a:pt x="16" y="164"/>
                      </a:lnTo>
                      <a:lnTo>
                        <a:pt x="15" y="163"/>
                      </a:lnTo>
                      <a:lnTo>
                        <a:pt x="14" y="162"/>
                      </a:lnTo>
                      <a:lnTo>
                        <a:pt x="14" y="161"/>
                      </a:lnTo>
                      <a:lnTo>
                        <a:pt x="14" y="160"/>
                      </a:lnTo>
                      <a:lnTo>
                        <a:pt x="14" y="159"/>
                      </a:lnTo>
                      <a:lnTo>
                        <a:pt x="16" y="154"/>
                      </a:lnTo>
                      <a:lnTo>
                        <a:pt x="18" y="150"/>
                      </a:lnTo>
                      <a:lnTo>
                        <a:pt x="19" y="147"/>
                      </a:lnTo>
                      <a:lnTo>
                        <a:pt x="21" y="143"/>
                      </a:lnTo>
                      <a:lnTo>
                        <a:pt x="24" y="140"/>
                      </a:lnTo>
                      <a:lnTo>
                        <a:pt x="27" y="136"/>
                      </a:lnTo>
                      <a:lnTo>
                        <a:pt x="29" y="133"/>
                      </a:lnTo>
                      <a:lnTo>
                        <a:pt x="31" y="130"/>
                      </a:lnTo>
                      <a:lnTo>
                        <a:pt x="33" y="127"/>
                      </a:lnTo>
                      <a:lnTo>
                        <a:pt x="36" y="124"/>
                      </a:lnTo>
                      <a:lnTo>
                        <a:pt x="41" y="115"/>
                      </a:lnTo>
                      <a:lnTo>
                        <a:pt x="46" y="105"/>
                      </a:lnTo>
                      <a:lnTo>
                        <a:pt x="50" y="93"/>
                      </a:lnTo>
                      <a:lnTo>
                        <a:pt x="53" y="80"/>
                      </a:lnTo>
                      <a:lnTo>
                        <a:pt x="56" y="67"/>
                      </a:lnTo>
                      <a:lnTo>
                        <a:pt x="58" y="53"/>
                      </a:lnTo>
                      <a:lnTo>
                        <a:pt x="61" y="41"/>
                      </a:lnTo>
                      <a:lnTo>
                        <a:pt x="62" y="27"/>
                      </a:lnTo>
                      <a:lnTo>
                        <a:pt x="63" y="14"/>
                      </a:lnTo>
                      <a:lnTo>
                        <a:pt x="63" y="1"/>
                      </a:lnTo>
                      <a:lnTo>
                        <a:pt x="66" y="1"/>
                      </a:lnTo>
                      <a:lnTo>
                        <a:pt x="65" y="0"/>
                      </a:lnTo>
                      <a:lnTo>
                        <a:pt x="65" y="10"/>
                      </a:lnTo>
                      <a:lnTo>
                        <a:pt x="65" y="19"/>
                      </a:lnTo>
                      <a:lnTo>
                        <a:pt x="66" y="27"/>
                      </a:lnTo>
                      <a:lnTo>
                        <a:pt x="67" y="34"/>
                      </a:lnTo>
                      <a:lnTo>
                        <a:pt x="69" y="41"/>
                      </a:lnTo>
                      <a:lnTo>
                        <a:pt x="71" y="47"/>
                      </a:lnTo>
                      <a:lnTo>
                        <a:pt x="73" y="53"/>
                      </a:lnTo>
                      <a:lnTo>
                        <a:pt x="75" y="62"/>
                      </a:lnTo>
                      <a:lnTo>
                        <a:pt x="78" y="70"/>
                      </a:lnTo>
                      <a:lnTo>
                        <a:pt x="82" y="80"/>
                      </a:lnTo>
                      <a:lnTo>
                        <a:pt x="83" y="84"/>
                      </a:lnTo>
                      <a:lnTo>
                        <a:pt x="84" y="88"/>
                      </a:lnTo>
                      <a:lnTo>
                        <a:pt x="87" y="93"/>
                      </a:lnTo>
                      <a:lnTo>
                        <a:pt x="90" y="97"/>
                      </a:lnTo>
                      <a:lnTo>
                        <a:pt x="94" y="101"/>
                      </a:lnTo>
                      <a:lnTo>
                        <a:pt x="97" y="106"/>
                      </a:lnTo>
                      <a:lnTo>
                        <a:pt x="101" y="109"/>
                      </a:lnTo>
                      <a:lnTo>
                        <a:pt x="104" y="113"/>
                      </a:lnTo>
                      <a:lnTo>
                        <a:pt x="107" y="116"/>
                      </a:lnTo>
                      <a:lnTo>
                        <a:pt x="111" y="120"/>
                      </a:lnTo>
                      <a:lnTo>
                        <a:pt x="112" y="121"/>
                      </a:lnTo>
                      <a:lnTo>
                        <a:pt x="113" y="123"/>
                      </a:lnTo>
                      <a:lnTo>
                        <a:pt x="113" y="124"/>
                      </a:lnTo>
                      <a:lnTo>
                        <a:pt x="113" y="127"/>
                      </a:lnTo>
                      <a:lnTo>
                        <a:pt x="112" y="129"/>
                      </a:lnTo>
                      <a:lnTo>
                        <a:pt x="111" y="131"/>
                      </a:lnTo>
                      <a:lnTo>
                        <a:pt x="110" y="133"/>
                      </a:lnTo>
                      <a:lnTo>
                        <a:pt x="109" y="134"/>
                      </a:lnTo>
                      <a:lnTo>
                        <a:pt x="107" y="135"/>
                      </a:lnTo>
                      <a:lnTo>
                        <a:pt x="106" y="135"/>
                      </a:lnTo>
                      <a:lnTo>
                        <a:pt x="97" y="139"/>
                      </a:lnTo>
                      <a:lnTo>
                        <a:pt x="89" y="144"/>
                      </a:lnTo>
                      <a:lnTo>
                        <a:pt x="82" y="150"/>
                      </a:lnTo>
                      <a:lnTo>
                        <a:pt x="75" y="157"/>
                      </a:lnTo>
                      <a:lnTo>
                        <a:pt x="72" y="165"/>
                      </a:lnTo>
                      <a:lnTo>
                        <a:pt x="68" y="174"/>
                      </a:lnTo>
                      <a:lnTo>
                        <a:pt x="65" y="184"/>
                      </a:lnTo>
                      <a:lnTo>
                        <a:pt x="65" y="193"/>
                      </a:lnTo>
                      <a:lnTo>
                        <a:pt x="65" y="202"/>
                      </a:lnTo>
                      <a:lnTo>
                        <a:pt x="67" y="211"/>
                      </a:lnTo>
                      <a:lnTo>
                        <a:pt x="70" y="220"/>
                      </a:lnTo>
                      <a:lnTo>
                        <a:pt x="70" y="222"/>
                      </a:lnTo>
                      <a:lnTo>
                        <a:pt x="71" y="223"/>
                      </a:lnTo>
                      <a:lnTo>
                        <a:pt x="72" y="227"/>
                      </a:lnTo>
                      <a:lnTo>
                        <a:pt x="73" y="229"/>
                      </a:lnTo>
                      <a:lnTo>
                        <a:pt x="73" y="231"/>
                      </a:lnTo>
                      <a:lnTo>
                        <a:pt x="75" y="232"/>
                      </a:lnTo>
                      <a:lnTo>
                        <a:pt x="75" y="234"/>
                      </a:lnTo>
                      <a:lnTo>
                        <a:pt x="78" y="235"/>
                      </a:lnTo>
                      <a:lnTo>
                        <a:pt x="80" y="235"/>
                      </a:lnTo>
                      <a:lnTo>
                        <a:pt x="82" y="234"/>
                      </a:lnTo>
                      <a:lnTo>
                        <a:pt x="84" y="233"/>
                      </a:lnTo>
                      <a:lnTo>
                        <a:pt x="87" y="232"/>
                      </a:lnTo>
                      <a:lnTo>
                        <a:pt x="90" y="231"/>
                      </a:lnTo>
                      <a:lnTo>
                        <a:pt x="93" y="230"/>
                      </a:lnTo>
                      <a:lnTo>
                        <a:pt x="95" y="230"/>
                      </a:lnTo>
                      <a:lnTo>
                        <a:pt x="99" y="230"/>
                      </a:lnTo>
                      <a:lnTo>
                        <a:pt x="102" y="230"/>
                      </a:lnTo>
                      <a:lnTo>
                        <a:pt x="104" y="231"/>
                      </a:lnTo>
                      <a:lnTo>
                        <a:pt x="107" y="232"/>
                      </a:lnTo>
                      <a:lnTo>
                        <a:pt x="110" y="233"/>
                      </a:lnTo>
                      <a:lnTo>
                        <a:pt x="111" y="235"/>
                      </a:lnTo>
                      <a:lnTo>
                        <a:pt x="113" y="236"/>
                      </a:lnTo>
                      <a:lnTo>
                        <a:pt x="113" y="237"/>
                      </a:lnTo>
                      <a:lnTo>
                        <a:pt x="113" y="238"/>
                      </a:lnTo>
                      <a:lnTo>
                        <a:pt x="113" y="240"/>
                      </a:lnTo>
                      <a:lnTo>
                        <a:pt x="112" y="240"/>
                      </a:lnTo>
                      <a:lnTo>
                        <a:pt x="111" y="242"/>
                      </a:lnTo>
                      <a:lnTo>
                        <a:pt x="110" y="243"/>
                      </a:lnTo>
                      <a:lnTo>
                        <a:pt x="110" y="244"/>
                      </a:lnTo>
                      <a:lnTo>
                        <a:pt x="104" y="248"/>
                      </a:lnTo>
                      <a:lnTo>
                        <a:pt x="100" y="252"/>
                      </a:lnTo>
                      <a:lnTo>
                        <a:pt x="95" y="255"/>
                      </a:lnTo>
                      <a:lnTo>
                        <a:pt x="91" y="258"/>
                      </a:lnTo>
                      <a:lnTo>
                        <a:pt x="87" y="263"/>
                      </a:lnTo>
                      <a:lnTo>
                        <a:pt x="83" y="267"/>
                      </a:lnTo>
                      <a:lnTo>
                        <a:pt x="79" y="271"/>
                      </a:lnTo>
                      <a:lnTo>
                        <a:pt x="75" y="276"/>
                      </a:lnTo>
                      <a:lnTo>
                        <a:pt x="73" y="281"/>
                      </a:lnTo>
                      <a:lnTo>
                        <a:pt x="72" y="286"/>
                      </a:lnTo>
                      <a:lnTo>
                        <a:pt x="71" y="290"/>
                      </a:lnTo>
                      <a:lnTo>
                        <a:pt x="70" y="294"/>
                      </a:lnTo>
                      <a:lnTo>
                        <a:pt x="70" y="299"/>
                      </a:lnTo>
                      <a:lnTo>
                        <a:pt x="69" y="303"/>
                      </a:lnTo>
                      <a:lnTo>
                        <a:pt x="69" y="309"/>
                      </a:lnTo>
                      <a:lnTo>
                        <a:pt x="69" y="312"/>
                      </a:lnTo>
                      <a:lnTo>
                        <a:pt x="70" y="318"/>
                      </a:lnTo>
                      <a:lnTo>
                        <a:pt x="70" y="322"/>
                      </a:lnTo>
                      <a:lnTo>
                        <a:pt x="71" y="326"/>
                      </a:lnTo>
                      <a:lnTo>
                        <a:pt x="73" y="329"/>
                      </a:lnTo>
                      <a:lnTo>
                        <a:pt x="75" y="335"/>
                      </a:lnTo>
                      <a:lnTo>
                        <a:pt x="79" y="339"/>
                      </a:lnTo>
                      <a:lnTo>
                        <a:pt x="84" y="343"/>
                      </a:lnTo>
                      <a:lnTo>
                        <a:pt x="87" y="347"/>
                      </a:lnTo>
                      <a:lnTo>
                        <a:pt x="93" y="350"/>
                      </a:lnTo>
                      <a:lnTo>
                        <a:pt x="96" y="355"/>
                      </a:lnTo>
                      <a:lnTo>
                        <a:pt x="100" y="360"/>
                      </a:lnTo>
                      <a:lnTo>
                        <a:pt x="103" y="368"/>
                      </a:lnTo>
                      <a:lnTo>
                        <a:pt x="104" y="377"/>
                      </a:lnTo>
                      <a:lnTo>
                        <a:pt x="106" y="389"/>
                      </a:lnTo>
                      <a:lnTo>
                        <a:pt x="38" y="392"/>
                      </a:lnTo>
                    </a:path>
                  </a:pathLst>
                </a:custGeom>
                <a:solidFill>
                  <a:srgbClr val="B20F21"/>
                </a:solidFill>
                <a:ln w="9525" cap="rnd">
                  <a:noFill/>
                  <a:round/>
                  <a:headEnd/>
                  <a:tailEnd/>
                </a:ln>
              </p:spPr>
              <p:txBody>
                <a:bodyPr/>
                <a:lstStyle/>
                <a:p>
                  <a:endParaRPr lang="en-US"/>
                </a:p>
              </p:txBody>
            </p:sp>
            <p:sp>
              <p:nvSpPr>
                <p:cNvPr id="84952" name="Freeform 984"/>
                <p:cNvSpPr>
                  <a:spLocks noChangeAspect="1"/>
                </p:cNvSpPr>
                <p:nvPr/>
              </p:nvSpPr>
              <p:spPr bwMode="auto">
                <a:xfrm>
                  <a:off x="1835" y="1763"/>
                  <a:ext cx="114" cy="393"/>
                </a:xfrm>
                <a:custGeom>
                  <a:avLst/>
                  <a:gdLst>
                    <a:gd name="T0" fmla="*/ 42 w 114"/>
                    <a:gd name="T1" fmla="*/ 362 h 393"/>
                    <a:gd name="T2" fmla="*/ 53 w 114"/>
                    <a:gd name="T3" fmla="*/ 329 h 393"/>
                    <a:gd name="T4" fmla="*/ 51 w 114"/>
                    <a:gd name="T5" fmla="*/ 307 h 393"/>
                    <a:gd name="T6" fmla="*/ 37 w 114"/>
                    <a:gd name="T7" fmla="*/ 298 h 393"/>
                    <a:gd name="T8" fmla="*/ 19 w 114"/>
                    <a:gd name="T9" fmla="*/ 298 h 393"/>
                    <a:gd name="T10" fmla="*/ 9 w 114"/>
                    <a:gd name="T11" fmla="*/ 296 h 393"/>
                    <a:gd name="T12" fmla="*/ 2 w 114"/>
                    <a:gd name="T13" fmla="*/ 291 h 393"/>
                    <a:gd name="T14" fmla="*/ 0 w 114"/>
                    <a:gd name="T15" fmla="*/ 284 h 393"/>
                    <a:gd name="T16" fmla="*/ 9 w 114"/>
                    <a:gd name="T17" fmla="*/ 276 h 393"/>
                    <a:gd name="T18" fmla="*/ 26 w 114"/>
                    <a:gd name="T19" fmla="*/ 273 h 393"/>
                    <a:gd name="T20" fmla="*/ 42 w 114"/>
                    <a:gd name="T21" fmla="*/ 267 h 393"/>
                    <a:gd name="T22" fmla="*/ 54 w 114"/>
                    <a:gd name="T23" fmla="*/ 248 h 393"/>
                    <a:gd name="T24" fmla="*/ 56 w 114"/>
                    <a:gd name="T25" fmla="*/ 218 h 393"/>
                    <a:gd name="T26" fmla="*/ 56 w 114"/>
                    <a:gd name="T27" fmla="*/ 184 h 393"/>
                    <a:gd name="T28" fmla="*/ 52 w 114"/>
                    <a:gd name="T29" fmla="*/ 169 h 393"/>
                    <a:gd name="T30" fmla="*/ 35 w 114"/>
                    <a:gd name="T31" fmla="*/ 167 h 393"/>
                    <a:gd name="T32" fmla="*/ 18 w 114"/>
                    <a:gd name="T33" fmla="*/ 167 h 393"/>
                    <a:gd name="T34" fmla="*/ 16 w 114"/>
                    <a:gd name="T35" fmla="*/ 164 h 393"/>
                    <a:gd name="T36" fmla="*/ 14 w 114"/>
                    <a:gd name="T37" fmla="*/ 160 h 393"/>
                    <a:gd name="T38" fmla="*/ 16 w 114"/>
                    <a:gd name="T39" fmla="*/ 154 h 393"/>
                    <a:gd name="T40" fmla="*/ 24 w 114"/>
                    <a:gd name="T41" fmla="*/ 140 h 393"/>
                    <a:gd name="T42" fmla="*/ 33 w 114"/>
                    <a:gd name="T43" fmla="*/ 127 h 393"/>
                    <a:gd name="T44" fmla="*/ 46 w 114"/>
                    <a:gd name="T45" fmla="*/ 105 h 393"/>
                    <a:gd name="T46" fmla="*/ 58 w 114"/>
                    <a:gd name="T47" fmla="*/ 53 h 393"/>
                    <a:gd name="T48" fmla="*/ 63 w 114"/>
                    <a:gd name="T49" fmla="*/ 1 h 393"/>
                    <a:gd name="T50" fmla="*/ 65 w 114"/>
                    <a:gd name="T51" fmla="*/ 10 h 393"/>
                    <a:gd name="T52" fmla="*/ 69 w 114"/>
                    <a:gd name="T53" fmla="*/ 41 h 393"/>
                    <a:gd name="T54" fmla="*/ 78 w 114"/>
                    <a:gd name="T55" fmla="*/ 70 h 393"/>
                    <a:gd name="T56" fmla="*/ 84 w 114"/>
                    <a:gd name="T57" fmla="*/ 88 h 393"/>
                    <a:gd name="T58" fmla="*/ 97 w 114"/>
                    <a:gd name="T59" fmla="*/ 106 h 393"/>
                    <a:gd name="T60" fmla="*/ 111 w 114"/>
                    <a:gd name="T61" fmla="*/ 120 h 393"/>
                    <a:gd name="T62" fmla="*/ 113 w 114"/>
                    <a:gd name="T63" fmla="*/ 124 h 393"/>
                    <a:gd name="T64" fmla="*/ 110 w 114"/>
                    <a:gd name="T65" fmla="*/ 133 h 393"/>
                    <a:gd name="T66" fmla="*/ 106 w 114"/>
                    <a:gd name="T67" fmla="*/ 135 h 393"/>
                    <a:gd name="T68" fmla="*/ 75 w 114"/>
                    <a:gd name="T69" fmla="*/ 157 h 393"/>
                    <a:gd name="T70" fmla="*/ 65 w 114"/>
                    <a:gd name="T71" fmla="*/ 193 h 393"/>
                    <a:gd name="T72" fmla="*/ 70 w 114"/>
                    <a:gd name="T73" fmla="*/ 220 h 393"/>
                    <a:gd name="T74" fmla="*/ 73 w 114"/>
                    <a:gd name="T75" fmla="*/ 229 h 393"/>
                    <a:gd name="T76" fmla="*/ 78 w 114"/>
                    <a:gd name="T77" fmla="*/ 235 h 393"/>
                    <a:gd name="T78" fmla="*/ 84 w 114"/>
                    <a:gd name="T79" fmla="*/ 233 h 393"/>
                    <a:gd name="T80" fmla="*/ 95 w 114"/>
                    <a:gd name="T81" fmla="*/ 230 h 393"/>
                    <a:gd name="T82" fmla="*/ 107 w 114"/>
                    <a:gd name="T83" fmla="*/ 232 h 393"/>
                    <a:gd name="T84" fmla="*/ 113 w 114"/>
                    <a:gd name="T85" fmla="*/ 236 h 393"/>
                    <a:gd name="T86" fmla="*/ 112 w 114"/>
                    <a:gd name="T87" fmla="*/ 240 h 393"/>
                    <a:gd name="T88" fmla="*/ 110 w 114"/>
                    <a:gd name="T89" fmla="*/ 244 h 393"/>
                    <a:gd name="T90" fmla="*/ 95 w 114"/>
                    <a:gd name="T91" fmla="*/ 255 h 393"/>
                    <a:gd name="T92" fmla="*/ 79 w 114"/>
                    <a:gd name="T93" fmla="*/ 271 h 393"/>
                    <a:gd name="T94" fmla="*/ 72 w 114"/>
                    <a:gd name="T95" fmla="*/ 286 h 393"/>
                    <a:gd name="T96" fmla="*/ 69 w 114"/>
                    <a:gd name="T97" fmla="*/ 303 h 393"/>
                    <a:gd name="T98" fmla="*/ 70 w 114"/>
                    <a:gd name="T99" fmla="*/ 322 h 393"/>
                    <a:gd name="T100" fmla="*/ 75 w 114"/>
                    <a:gd name="T101" fmla="*/ 335 h 393"/>
                    <a:gd name="T102" fmla="*/ 93 w 114"/>
                    <a:gd name="T103" fmla="*/ 350 h 393"/>
                    <a:gd name="T104" fmla="*/ 104 w 114"/>
                    <a:gd name="T105" fmla="*/ 377 h 3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
                    <a:gd name="T160" fmla="*/ 0 h 393"/>
                    <a:gd name="T161" fmla="*/ 114 w 114"/>
                    <a:gd name="T162" fmla="*/ 393 h 3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 h="393">
                      <a:moveTo>
                        <a:pt x="38" y="392"/>
                      </a:moveTo>
                      <a:lnTo>
                        <a:pt x="38" y="381"/>
                      </a:lnTo>
                      <a:lnTo>
                        <a:pt x="39" y="371"/>
                      </a:lnTo>
                      <a:lnTo>
                        <a:pt x="42" y="362"/>
                      </a:lnTo>
                      <a:lnTo>
                        <a:pt x="45" y="353"/>
                      </a:lnTo>
                      <a:lnTo>
                        <a:pt x="48" y="345"/>
                      </a:lnTo>
                      <a:lnTo>
                        <a:pt x="51" y="337"/>
                      </a:lnTo>
                      <a:lnTo>
                        <a:pt x="53" y="329"/>
                      </a:lnTo>
                      <a:lnTo>
                        <a:pt x="55" y="321"/>
                      </a:lnTo>
                      <a:lnTo>
                        <a:pt x="54" y="314"/>
                      </a:lnTo>
                      <a:lnTo>
                        <a:pt x="51" y="307"/>
                      </a:lnTo>
                      <a:lnTo>
                        <a:pt x="48" y="303"/>
                      </a:lnTo>
                      <a:lnTo>
                        <a:pt x="45" y="300"/>
                      </a:lnTo>
                      <a:lnTo>
                        <a:pt x="41" y="298"/>
                      </a:lnTo>
                      <a:lnTo>
                        <a:pt x="37" y="298"/>
                      </a:lnTo>
                      <a:lnTo>
                        <a:pt x="33" y="297"/>
                      </a:lnTo>
                      <a:lnTo>
                        <a:pt x="28" y="298"/>
                      </a:lnTo>
                      <a:lnTo>
                        <a:pt x="24" y="298"/>
                      </a:lnTo>
                      <a:lnTo>
                        <a:pt x="19" y="298"/>
                      </a:lnTo>
                      <a:lnTo>
                        <a:pt x="15" y="298"/>
                      </a:lnTo>
                      <a:lnTo>
                        <a:pt x="10" y="297"/>
                      </a:lnTo>
                      <a:lnTo>
                        <a:pt x="9" y="296"/>
                      </a:lnTo>
                      <a:lnTo>
                        <a:pt x="7" y="295"/>
                      </a:lnTo>
                      <a:lnTo>
                        <a:pt x="5" y="294"/>
                      </a:lnTo>
                      <a:lnTo>
                        <a:pt x="4" y="293"/>
                      </a:lnTo>
                      <a:lnTo>
                        <a:pt x="2" y="291"/>
                      </a:lnTo>
                      <a:lnTo>
                        <a:pt x="1" y="289"/>
                      </a:lnTo>
                      <a:lnTo>
                        <a:pt x="0" y="287"/>
                      </a:lnTo>
                      <a:lnTo>
                        <a:pt x="0" y="286"/>
                      </a:lnTo>
                      <a:lnTo>
                        <a:pt x="0" y="284"/>
                      </a:lnTo>
                      <a:lnTo>
                        <a:pt x="1" y="282"/>
                      </a:lnTo>
                      <a:lnTo>
                        <a:pt x="4" y="279"/>
                      </a:lnTo>
                      <a:lnTo>
                        <a:pt x="9" y="276"/>
                      </a:lnTo>
                      <a:lnTo>
                        <a:pt x="12" y="275"/>
                      </a:lnTo>
                      <a:lnTo>
                        <a:pt x="17" y="275"/>
                      </a:lnTo>
                      <a:lnTo>
                        <a:pt x="21" y="274"/>
                      </a:lnTo>
                      <a:lnTo>
                        <a:pt x="26" y="273"/>
                      </a:lnTo>
                      <a:lnTo>
                        <a:pt x="30" y="272"/>
                      </a:lnTo>
                      <a:lnTo>
                        <a:pt x="35" y="271"/>
                      </a:lnTo>
                      <a:lnTo>
                        <a:pt x="38" y="269"/>
                      </a:lnTo>
                      <a:lnTo>
                        <a:pt x="42" y="267"/>
                      </a:lnTo>
                      <a:lnTo>
                        <a:pt x="47" y="261"/>
                      </a:lnTo>
                      <a:lnTo>
                        <a:pt x="51" y="254"/>
                      </a:lnTo>
                      <a:lnTo>
                        <a:pt x="54" y="248"/>
                      </a:lnTo>
                      <a:lnTo>
                        <a:pt x="56" y="240"/>
                      </a:lnTo>
                      <a:lnTo>
                        <a:pt x="56" y="232"/>
                      </a:lnTo>
                      <a:lnTo>
                        <a:pt x="56" y="226"/>
                      </a:lnTo>
                      <a:lnTo>
                        <a:pt x="56" y="218"/>
                      </a:lnTo>
                      <a:lnTo>
                        <a:pt x="56" y="210"/>
                      </a:lnTo>
                      <a:lnTo>
                        <a:pt x="56" y="203"/>
                      </a:lnTo>
                      <a:lnTo>
                        <a:pt x="56" y="196"/>
                      </a:lnTo>
                      <a:lnTo>
                        <a:pt x="56" y="184"/>
                      </a:lnTo>
                      <a:lnTo>
                        <a:pt x="56" y="178"/>
                      </a:lnTo>
                      <a:lnTo>
                        <a:pt x="55" y="173"/>
                      </a:lnTo>
                      <a:lnTo>
                        <a:pt x="52" y="169"/>
                      </a:lnTo>
                      <a:lnTo>
                        <a:pt x="48" y="168"/>
                      </a:lnTo>
                      <a:lnTo>
                        <a:pt x="44" y="167"/>
                      </a:lnTo>
                      <a:lnTo>
                        <a:pt x="39" y="167"/>
                      </a:lnTo>
                      <a:lnTo>
                        <a:pt x="35" y="167"/>
                      </a:lnTo>
                      <a:lnTo>
                        <a:pt x="29" y="167"/>
                      </a:lnTo>
                      <a:lnTo>
                        <a:pt x="24" y="167"/>
                      </a:lnTo>
                      <a:lnTo>
                        <a:pt x="18" y="167"/>
                      </a:lnTo>
                      <a:lnTo>
                        <a:pt x="18" y="166"/>
                      </a:lnTo>
                      <a:lnTo>
                        <a:pt x="17" y="166"/>
                      </a:lnTo>
                      <a:lnTo>
                        <a:pt x="16" y="165"/>
                      </a:lnTo>
                      <a:lnTo>
                        <a:pt x="16" y="164"/>
                      </a:lnTo>
                      <a:lnTo>
                        <a:pt x="15" y="163"/>
                      </a:lnTo>
                      <a:lnTo>
                        <a:pt x="14" y="162"/>
                      </a:lnTo>
                      <a:lnTo>
                        <a:pt x="14" y="161"/>
                      </a:lnTo>
                      <a:lnTo>
                        <a:pt x="14" y="160"/>
                      </a:lnTo>
                      <a:lnTo>
                        <a:pt x="14" y="159"/>
                      </a:lnTo>
                      <a:lnTo>
                        <a:pt x="16" y="154"/>
                      </a:lnTo>
                      <a:lnTo>
                        <a:pt x="18" y="150"/>
                      </a:lnTo>
                      <a:lnTo>
                        <a:pt x="19" y="147"/>
                      </a:lnTo>
                      <a:lnTo>
                        <a:pt x="21" y="143"/>
                      </a:lnTo>
                      <a:lnTo>
                        <a:pt x="24" y="140"/>
                      </a:lnTo>
                      <a:lnTo>
                        <a:pt x="27" y="136"/>
                      </a:lnTo>
                      <a:lnTo>
                        <a:pt x="29" y="133"/>
                      </a:lnTo>
                      <a:lnTo>
                        <a:pt x="31" y="130"/>
                      </a:lnTo>
                      <a:lnTo>
                        <a:pt x="33" y="127"/>
                      </a:lnTo>
                      <a:lnTo>
                        <a:pt x="36" y="124"/>
                      </a:lnTo>
                      <a:lnTo>
                        <a:pt x="41" y="115"/>
                      </a:lnTo>
                      <a:lnTo>
                        <a:pt x="46" y="105"/>
                      </a:lnTo>
                      <a:lnTo>
                        <a:pt x="50" y="93"/>
                      </a:lnTo>
                      <a:lnTo>
                        <a:pt x="53" y="80"/>
                      </a:lnTo>
                      <a:lnTo>
                        <a:pt x="56" y="67"/>
                      </a:lnTo>
                      <a:lnTo>
                        <a:pt x="58" y="53"/>
                      </a:lnTo>
                      <a:lnTo>
                        <a:pt x="61" y="41"/>
                      </a:lnTo>
                      <a:lnTo>
                        <a:pt x="62" y="27"/>
                      </a:lnTo>
                      <a:lnTo>
                        <a:pt x="63" y="14"/>
                      </a:lnTo>
                      <a:lnTo>
                        <a:pt x="63" y="1"/>
                      </a:lnTo>
                      <a:lnTo>
                        <a:pt x="66" y="1"/>
                      </a:lnTo>
                      <a:lnTo>
                        <a:pt x="65" y="0"/>
                      </a:lnTo>
                      <a:lnTo>
                        <a:pt x="65" y="10"/>
                      </a:lnTo>
                      <a:lnTo>
                        <a:pt x="65" y="19"/>
                      </a:lnTo>
                      <a:lnTo>
                        <a:pt x="66" y="27"/>
                      </a:lnTo>
                      <a:lnTo>
                        <a:pt x="67" y="34"/>
                      </a:lnTo>
                      <a:lnTo>
                        <a:pt x="69" y="41"/>
                      </a:lnTo>
                      <a:lnTo>
                        <a:pt x="71" y="47"/>
                      </a:lnTo>
                      <a:lnTo>
                        <a:pt x="73" y="53"/>
                      </a:lnTo>
                      <a:lnTo>
                        <a:pt x="75" y="62"/>
                      </a:lnTo>
                      <a:lnTo>
                        <a:pt x="78" y="70"/>
                      </a:lnTo>
                      <a:lnTo>
                        <a:pt x="82" y="80"/>
                      </a:lnTo>
                      <a:lnTo>
                        <a:pt x="83" y="84"/>
                      </a:lnTo>
                      <a:lnTo>
                        <a:pt x="84" y="88"/>
                      </a:lnTo>
                      <a:lnTo>
                        <a:pt x="87" y="93"/>
                      </a:lnTo>
                      <a:lnTo>
                        <a:pt x="90" y="97"/>
                      </a:lnTo>
                      <a:lnTo>
                        <a:pt x="94" y="101"/>
                      </a:lnTo>
                      <a:lnTo>
                        <a:pt x="97" y="106"/>
                      </a:lnTo>
                      <a:lnTo>
                        <a:pt x="101" y="109"/>
                      </a:lnTo>
                      <a:lnTo>
                        <a:pt x="104" y="113"/>
                      </a:lnTo>
                      <a:lnTo>
                        <a:pt x="107" y="116"/>
                      </a:lnTo>
                      <a:lnTo>
                        <a:pt x="111" y="120"/>
                      </a:lnTo>
                      <a:lnTo>
                        <a:pt x="112" y="121"/>
                      </a:lnTo>
                      <a:lnTo>
                        <a:pt x="113" y="123"/>
                      </a:lnTo>
                      <a:lnTo>
                        <a:pt x="113" y="124"/>
                      </a:lnTo>
                      <a:lnTo>
                        <a:pt x="113" y="127"/>
                      </a:lnTo>
                      <a:lnTo>
                        <a:pt x="112" y="129"/>
                      </a:lnTo>
                      <a:lnTo>
                        <a:pt x="111" y="131"/>
                      </a:lnTo>
                      <a:lnTo>
                        <a:pt x="110" y="133"/>
                      </a:lnTo>
                      <a:lnTo>
                        <a:pt x="109" y="134"/>
                      </a:lnTo>
                      <a:lnTo>
                        <a:pt x="107" y="135"/>
                      </a:lnTo>
                      <a:lnTo>
                        <a:pt x="106" y="135"/>
                      </a:lnTo>
                      <a:lnTo>
                        <a:pt x="97" y="139"/>
                      </a:lnTo>
                      <a:lnTo>
                        <a:pt x="89" y="144"/>
                      </a:lnTo>
                      <a:lnTo>
                        <a:pt x="82" y="150"/>
                      </a:lnTo>
                      <a:lnTo>
                        <a:pt x="75" y="157"/>
                      </a:lnTo>
                      <a:lnTo>
                        <a:pt x="72" y="165"/>
                      </a:lnTo>
                      <a:lnTo>
                        <a:pt x="68" y="174"/>
                      </a:lnTo>
                      <a:lnTo>
                        <a:pt x="65" y="184"/>
                      </a:lnTo>
                      <a:lnTo>
                        <a:pt x="65" y="193"/>
                      </a:lnTo>
                      <a:lnTo>
                        <a:pt x="65" y="202"/>
                      </a:lnTo>
                      <a:lnTo>
                        <a:pt x="67" y="211"/>
                      </a:lnTo>
                      <a:lnTo>
                        <a:pt x="70" y="220"/>
                      </a:lnTo>
                      <a:lnTo>
                        <a:pt x="70" y="222"/>
                      </a:lnTo>
                      <a:lnTo>
                        <a:pt x="71" y="223"/>
                      </a:lnTo>
                      <a:lnTo>
                        <a:pt x="72" y="227"/>
                      </a:lnTo>
                      <a:lnTo>
                        <a:pt x="73" y="229"/>
                      </a:lnTo>
                      <a:lnTo>
                        <a:pt x="73" y="231"/>
                      </a:lnTo>
                      <a:lnTo>
                        <a:pt x="75" y="232"/>
                      </a:lnTo>
                      <a:lnTo>
                        <a:pt x="75" y="234"/>
                      </a:lnTo>
                      <a:lnTo>
                        <a:pt x="78" y="235"/>
                      </a:lnTo>
                      <a:lnTo>
                        <a:pt x="80" y="235"/>
                      </a:lnTo>
                      <a:lnTo>
                        <a:pt x="82" y="234"/>
                      </a:lnTo>
                      <a:lnTo>
                        <a:pt x="84" y="233"/>
                      </a:lnTo>
                      <a:lnTo>
                        <a:pt x="87" y="232"/>
                      </a:lnTo>
                      <a:lnTo>
                        <a:pt x="90" y="231"/>
                      </a:lnTo>
                      <a:lnTo>
                        <a:pt x="93" y="230"/>
                      </a:lnTo>
                      <a:lnTo>
                        <a:pt x="95" y="230"/>
                      </a:lnTo>
                      <a:lnTo>
                        <a:pt x="99" y="230"/>
                      </a:lnTo>
                      <a:lnTo>
                        <a:pt x="102" y="230"/>
                      </a:lnTo>
                      <a:lnTo>
                        <a:pt x="104" y="231"/>
                      </a:lnTo>
                      <a:lnTo>
                        <a:pt x="107" y="232"/>
                      </a:lnTo>
                      <a:lnTo>
                        <a:pt x="110" y="233"/>
                      </a:lnTo>
                      <a:lnTo>
                        <a:pt x="111" y="235"/>
                      </a:lnTo>
                      <a:lnTo>
                        <a:pt x="113" y="236"/>
                      </a:lnTo>
                      <a:lnTo>
                        <a:pt x="113" y="237"/>
                      </a:lnTo>
                      <a:lnTo>
                        <a:pt x="113" y="238"/>
                      </a:lnTo>
                      <a:lnTo>
                        <a:pt x="113" y="240"/>
                      </a:lnTo>
                      <a:lnTo>
                        <a:pt x="112" y="240"/>
                      </a:lnTo>
                      <a:lnTo>
                        <a:pt x="111" y="242"/>
                      </a:lnTo>
                      <a:lnTo>
                        <a:pt x="110" y="243"/>
                      </a:lnTo>
                      <a:lnTo>
                        <a:pt x="110" y="244"/>
                      </a:lnTo>
                      <a:lnTo>
                        <a:pt x="104" y="248"/>
                      </a:lnTo>
                      <a:lnTo>
                        <a:pt x="100" y="252"/>
                      </a:lnTo>
                      <a:lnTo>
                        <a:pt x="95" y="255"/>
                      </a:lnTo>
                      <a:lnTo>
                        <a:pt x="91" y="258"/>
                      </a:lnTo>
                      <a:lnTo>
                        <a:pt x="87" y="263"/>
                      </a:lnTo>
                      <a:lnTo>
                        <a:pt x="83" y="267"/>
                      </a:lnTo>
                      <a:lnTo>
                        <a:pt x="79" y="271"/>
                      </a:lnTo>
                      <a:lnTo>
                        <a:pt x="75" y="276"/>
                      </a:lnTo>
                      <a:lnTo>
                        <a:pt x="73" y="281"/>
                      </a:lnTo>
                      <a:lnTo>
                        <a:pt x="72" y="286"/>
                      </a:lnTo>
                      <a:lnTo>
                        <a:pt x="71" y="290"/>
                      </a:lnTo>
                      <a:lnTo>
                        <a:pt x="70" y="294"/>
                      </a:lnTo>
                      <a:lnTo>
                        <a:pt x="70" y="299"/>
                      </a:lnTo>
                      <a:lnTo>
                        <a:pt x="69" y="303"/>
                      </a:lnTo>
                      <a:lnTo>
                        <a:pt x="69" y="309"/>
                      </a:lnTo>
                      <a:lnTo>
                        <a:pt x="69" y="312"/>
                      </a:lnTo>
                      <a:lnTo>
                        <a:pt x="70" y="318"/>
                      </a:lnTo>
                      <a:lnTo>
                        <a:pt x="70" y="322"/>
                      </a:lnTo>
                      <a:lnTo>
                        <a:pt x="71" y="326"/>
                      </a:lnTo>
                      <a:lnTo>
                        <a:pt x="73" y="329"/>
                      </a:lnTo>
                      <a:lnTo>
                        <a:pt x="75" y="335"/>
                      </a:lnTo>
                      <a:lnTo>
                        <a:pt x="79" y="339"/>
                      </a:lnTo>
                      <a:lnTo>
                        <a:pt x="84" y="343"/>
                      </a:lnTo>
                      <a:lnTo>
                        <a:pt x="87" y="347"/>
                      </a:lnTo>
                      <a:lnTo>
                        <a:pt x="93" y="350"/>
                      </a:lnTo>
                      <a:lnTo>
                        <a:pt x="96" y="355"/>
                      </a:lnTo>
                      <a:lnTo>
                        <a:pt x="100" y="360"/>
                      </a:lnTo>
                      <a:lnTo>
                        <a:pt x="103" y="368"/>
                      </a:lnTo>
                      <a:lnTo>
                        <a:pt x="104" y="377"/>
                      </a:lnTo>
                      <a:lnTo>
                        <a:pt x="106" y="389"/>
                      </a:lnTo>
                      <a:lnTo>
                        <a:pt x="38" y="392"/>
                      </a:lnTo>
                    </a:path>
                  </a:pathLst>
                </a:custGeom>
                <a:noFill/>
                <a:ln w="12700" cap="rnd">
                  <a:solidFill>
                    <a:srgbClr val="000000"/>
                  </a:solidFill>
                  <a:round/>
                  <a:headEnd type="none" w="sm" len="sm"/>
                  <a:tailEnd type="none" w="sm" len="sm"/>
                </a:ln>
              </p:spPr>
              <p:txBody>
                <a:bodyPr/>
                <a:lstStyle/>
                <a:p>
                  <a:endParaRPr lang="en-US"/>
                </a:p>
              </p:txBody>
            </p:sp>
            <p:sp>
              <p:nvSpPr>
                <p:cNvPr id="84953" name="Freeform 985"/>
                <p:cNvSpPr>
                  <a:spLocks noChangeAspect="1"/>
                </p:cNvSpPr>
                <p:nvPr/>
              </p:nvSpPr>
              <p:spPr bwMode="auto">
                <a:xfrm>
                  <a:off x="1894" y="1980"/>
                  <a:ext cx="19" cy="19"/>
                </a:xfrm>
                <a:custGeom>
                  <a:avLst/>
                  <a:gdLst>
                    <a:gd name="T0" fmla="*/ 18 w 19"/>
                    <a:gd name="T1" fmla="*/ 18 h 19"/>
                    <a:gd name="T2" fmla="*/ 15 w 19"/>
                    <a:gd name="T3" fmla="*/ 17 h 19"/>
                    <a:gd name="T4" fmla="*/ 13 w 19"/>
                    <a:gd name="T5" fmla="*/ 15 h 19"/>
                    <a:gd name="T6" fmla="*/ 10 w 19"/>
                    <a:gd name="T7" fmla="*/ 14 h 19"/>
                    <a:gd name="T8" fmla="*/ 9 w 19"/>
                    <a:gd name="T9" fmla="*/ 12 h 19"/>
                    <a:gd name="T10" fmla="*/ 6 w 19"/>
                    <a:gd name="T11" fmla="*/ 10 h 19"/>
                    <a:gd name="T12" fmla="*/ 5 w 19"/>
                    <a:gd name="T13" fmla="*/ 9 h 19"/>
                    <a:gd name="T14" fmla="*/ 2 w 19"/>
                    <a:gd name="T15" fmla="*/ 6 h 19"/>
                    <a:gd name="T16" fmla="*/ 1 w 19"/>
                    <a:gd name="T17" fmla="*/ 3 h 19"/>
                    <a:gd name="T18" fmla="*/ 0 w 19"/>
                    <a:gd name="T19" fmla="*/ 1 h 19"/>
                    <a:gd name="T20" fmla="*/ 0 w 19"/>
                    <a:gd name="T21" fmla="*/ 0 h 19"/>
                    <a:gd name="T22" fmla="*/ 18 w 19"/>
                    <a:gd name="T23" fmla="*/ 1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9"/>
                    <a:gd name="T38" fmla="*/ 19 w 1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9">
                      <a:moveTo>
                        <a:pt x="18" y="18"/>
                      </a:moveTo>
                      <a:lnTo>
                        <a:pt x="15" y="17"/>
                      </a:lnTo>
                      <a:lnTo>
                        <a:pt x="13" y="15"/>
                      </a:lnTo>
                      <a:lnTo>
                        <a:pt x="10" y="14"/>
                      </a:lnTo>
                      <a:lnTo>
                        <a:pt x="9" y="12"/>
                      </a:lnTo>
                      <a:lnTo>
                        <a:pt x="6" y="10"/>
                      </a:lnTo>
                      <a:lnTo>
                        <a:pt x="5" y="9"/>
                      </a:lnTo>
                      <a:lnTo>
                        <a:pt x="2" y="6"/>
                      </a:lnTo>
                      <a:lnTo>
                        <a:pt x="1" y="3"/>
                      </a:lnTo>
                      <a:lnTo>
                        <a:pt x="0" y="1"/>
                      </a:lnTo>
                      <a:lnTo>
                        <a:pt x="0" y="0"/>
                      </a:lnTo>
                      <a:lnTo>
                        <a:pt x="18" y="18"/>
                      </a:lnTo>
                    </a:path>
                  </a:pathLst>
                </a:custGeom>
                <a:solidFill>
                  <a:srgbClr val="98724B"/>
                </a:solidFill>
                <a:ln w="9525" cap="rnd">
                  <a:noFill/>
                  <a:round/>
                  <a:headEnd/>
                  <a:tailEnd/>
                </a:ln>
              </p:spPr>
              <p:txBody>
                <a:bodyPr/>
                <a:lstStyle/>
                <a:p>
                  <a:endParaRPr lang="en-US"/>
                </a:p>
              </p:txBody>
            </p:sp>
            <p:sp>
              <p:nvSpPr>
                <p:cNvPr id="84954" name="Freeform 986"/>
                <p:cNvSpPr>
                  <a:spLocks noChangeAspect="1"/>
                </p:cNvSpPr>
                <p:nvPr/>
              </p:nvSpPr>
              <p:spPr bwMode="auto">
                <a:xfrm>
                  <a:off x="1894" y="1980"/>
                  <a:ext cx="19" cy="19"/>
                </a:xfrm>
                <a:custGeom>
                  <a:avLst/>
                  <a:gdLst>
                    <a:gd name="T0" fmla="*/ 18 w 19"/>
                    <a:gd name="T1" fmla="*/ 18 h 19"/>
                    <a:gd name="T2" fmla="*/ 15 w 19"/>
                    <a:gd name="T3" fmla="*/ 17 h 19"/>
                    <a:gd name="T4" fmla="*/ 13 w 19"/>
                    <a:gd name="T5" fmla="*/ 15 h 19"/>
                    <a:gd name="T6" fmla="*/ 10 w 19"/>
                    <a:gd name="T7" fmla="*/ 14 h 19"/>
                    <a:gd name="T8" fmla="*/ 9 w 19"/>
                    <a:gd name="T9" fmla="*/ 12 h 19"/>
                    <a:gd name="T10" fmla="*/ 6 w 19"/>
                    <a:gd name="T11" fmla="*/ 10 h 19"/>
                    <a:gd name="T12" fmla="*/ 5 w 19"/>
                    <a:gd name="T13" fmla="*/ 9 h 19"/>
                    <a:gd name="T14" fmla="*/ 2 w 19"/>
                    <a:gd name="T15" fmla="*/ 6 h 19"/>
                    <a:gd name="T16" fmla="*/ 1 w 19"/>
                    <a:gd name="T17" fmla="*/ 3 h 19"/>
                    <a:gd name="T18" fmla="*/ 0 w 19"/>
                    <a:gd name="T19" fmla="*/ 1 h 19"/>
                    <a:gd name="T20" fmla="*/ 0 w 1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9"/>
                    <a:gd name="T35" fmla="*/ 19 w 1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9">
                      <a:moveTo>
                        <a:pt x="18" y="18"/>
                      </a:moveTo>
                      <a:lnTo>
                        <a:pt x="15" y="17"/>
                      </a:lnTo>
                      <a:lnTo>
                        <a:pt x="13" y="15"/>
                      </a:lnTo>
                      <a:lnTo>
                        <a:pt x="10" y="14"/>
                      </a:lnTo>
                      <a:lnTo>
                        <a:pt x="9" y="12"/>
                      </a:lnTo>
                      <a:lnTo>
                        <a:pt x="6" y="10"/>
                      </a:lnTo>
                      <a:lnTo>
                        <a:pt x="5" y="9"/>
                      </a:lnTo>
                      <a:lnTo>
                        <a:pt x="2" y="6"/>
                      </a:lnTo>
                      <a:lnTo>
                        <a:pt x="1" y="3"/>
                      </a:lnTo>
                      <a:lnTo>
                        <a:pt x="0" y="1"/>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955" name="Freeform 987"/>
                <p:cNvSpPr>
                  <a:spLocks noChangeAspect="1"/>
                </p:cNvSpPr>
                <p:nvPr/>
              </p:nvSpPr>
              <p:spPr bwMode="auto">
                <a:xfrm>
                  <a:off x="1863" y="2034"/>
                  <a:ext cx="22" cy="34"/>
                </a:xfrm>
                <a:custGeom>
                  <a:avLst/>
                  <a:gdLst>
                    <a:gd name="T0" fmla="*/ 21 w 22"/>
                    <a:gd name="T1" fmla="*/ 33 h 34"/>
                    <a:gd name="T2" fmla="*/ 18 w 22"/>
                    <a:gd name="T3" fmla="*/ 30 h 34"/>
                    <a:gd name="T4" fmla="*/ 15 w 22"/>
                    <a:gd name="T5" fmla="*/ 27 h 34"/>
                    <a:gd name="T6" fmla="*/ 12 w 22"/>
                    <a:gd name="T7" fmla="*/ 24 h 34"/>
                    <a:gd name="T8" fmla="*/ 10 w 22"/>
                    <a:gd name="T9" fmla="*/ 21 h 34"/>
                    <a:gd name="T10" fmla="*/ 8 w 22"/>
                    <a:gd name="T11" fmla="*/ 17 h 34"/>
                    <a:gd name="T12" fmla="*/ 6 w 22"/>
                    <a:gd name="T13" fmla="*/ 14 h 34"/>
                    <a:gd name="T14" fmla="*/ 4 w 22"/>
                    <a:gd name="T15" fmla="*/ 10 h 34"/>
                    <a:gd name="T16" fmla="*/ 2 w 22"/>
                    <a:gd name="T17" fmla="*/ 8 h 34"/>
                    <a:gd name="T18" fmla="*/ 1 w 22"/>
                    <a:gd name="T19" fmla="*/ 4 h 34"/>
                    <a:gd name="T20" fmla="*/ 0 w 22"/>
                    <a:gd name="T21" fmla="*/ 0 h 34"/>
                    <a:gd name="T22" fmla="*/ 21 w 22"/>
                    <a:gd name="T23" fmla="*/ 33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34"/>
                    <a:gd name="T38" fmla="*/ 22 w 22"/>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34">
                      <a:moveTo>
                        <a:pt x="21" y="33"/>
                      </a:moveTo>
                      <a:lnTo>
                        <a:pt x="18" y="30"/>
                      </a:lnTo>
                      <a:lnTo>
                        <a:pt x="15" y="27"/>
                      </a:lnTo>
                      <a:lnTo>
                        <a:pt x="12" y="24"/>
                      </a:lnTo>
                      <a:lnTo>
                        <a:pt x="10" y="21"/>
                      </a:lnTo>
                      <a:lnTo>
                        <a:pt x="8" y="17"/>
                      </a:lnTo>
                      <a:lnTo>
                        <a:pt x="6" y="14"/>
                      </a:lnTo>
                      <a:lnTo>
                        <a:pt x="4" y="10"/>
                      </a:lnTo>
                      <a:lnTo>
                        <a:pt x="2" y="8"/>
                      </a:lnTo>
                      <a:lnTo>
                        <a:pt x="1" y="4"/>
                      </a:lnTo>
                      <a:lnTo>
                        <a:pt x="0" y="0"/>
                      </a:lnTo>
                      <a:lnTo>
                        <a:pt x="21" y="33"/>
                      </a:lnTo>
                    </a:path>
                  </a:pathLst>
                </a:custGeom>
                <a:solidFill>
                  <a:srgbClr val="98724B"/>
                </a:solidFill>
                <a:ln w="9525" cap="rnd">
                  <a:noFill/>
                  <a:round/>
                  <a:headEnd/>
                  <a:tailEnd/>
                </a:ln>
              </p:spPr>
              <p:txBody>
                <a:bodyPr/>
                <a:lstStyle/>
                <a:p>
                  <a:endParaRPr lang="en-US"/>
                </a:p>
              </p:txBody>
            </p:sp>
            <p:sp>
              <p:nvSpPr>
                <p:cNvPr id="84956" name="Freeform 988"/>
                <p:cNvSpPr>
                  <a:spLocks noChangeAspect="1"/>
                </p:cNvSpPr>
                <p:nvPr/>
              </p:nvSpPr>
              <p:spPr bwMode="auto">
                <a:xfrm>
                  <a:off x="1863" y="2034"/>
                  <a:ext cx="22" cy="34"/>
                </a:xfrm>
                <a:custGeom>
                  <a:avLst/>
                  <a:gdLst>
                    <a:gd name="T0" fmla="*/ 21 w 22"/>
                    <a:gd name="T1" fmla="*/ 33 h 34"/>
                    <a:gd name="T2" fmla="*/ 18 w 22"/>
                    <a:gd name="T3" fmla="*/ 30 h 34"/>
                    <a:gd name="T4" fmla="*/ 15 w 22"/>
                    <a:gd name="T5" fmla="*/ 27 h 34"/>
                    <a:gd name="T6" fmla="*/ 12 w 22"/>
                    <a:gd name="T7" fmla="*/ 24 h 34"/>
                    <a:gd name="T8" fmla="*/ 10 w 22"/>
                    <a:gd name="T9" fmla="*/ 21 h 34"/>
                    <a:gd name="T10" fmla="*/ 8 w 22"/>
                    <a:gd name="T11" fmla="*/ 17 h 34"/>
                    <a:gd name="T12" fmla="*/ 6 w 22"/>
                    <a:gd name="T13" fmla="*/ 14 h 34"/>
                    <a:gd name="T14" fmla="*/ 4 w 22"/>
                    <a:gd name="T15" fmla="*/ 10 h 34"/>
                    <a:gd name="T16" fmla="*/ 2 w 22"/>
                    <a:gd name="T17" fmla="*/ 8 h 34"/>
                    <a:gd name="T18" fmla="*/ 1 w 22"/>
                    <a:gd name="T19" fmla="*/ 4 h 34"/>
                    <a:gd name="T20" fmla="*/ 0 w 22"/>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4"/>
                    <a:gd name="T35" fmla="*/ 22 w 22"/>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4">
                      <a:moveTo>
                        <a:pt x="21" y="33"/>
                      </a:moveTo>
                      <a:lnTo>
                        <a:pt x="18" y="30"/>
                      </a:lnTo>
                      <a:lnTo>
                        <a:pt x="15" y="27"/>
                      </a:lnTo>
                      <a:lnTo>
                        <a:pt x="12" y="24"/>
                      </a:lnTo>
                      <a:lnTo>
                        <a:pt x="10" y="21"/>
                      </a:lnTo>
                      <a:lnTo>
                        <a:pt x="8" y="17"/>
                      </a:lnTo>
                      <a:lnTo>
                        <a:pt x="6" y="14"/>
                      </a:lnTo>
                      <a:lnTo>
                        <a:pt x="4" y="10"/>
                      </a:lnTo>
                      <a:lnTo>
                        <a:pt x="2" y="8"/>
                      </a:lnTo>
                      <a:lnTo>
                        <a:pt x="1" y="4"/>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957" name="Freeform 989"/>
                <p:cNvSpPr>
                  <a:spLocks noChangeAspect="1"/>
                </p:cNvSpPr>
                <p:nvPr/>
              </p:nvSpPr>
              <p:spPr bwMode="auto">
                <a:xfrm>
                  <a:off x="1889" y="1846"/>
                  <a:ext cx="55" cy="53"/>
                </a:xfrm>
                <a:custGeom>
                  <a:avLst/>
                  <a:gdLst>
                    <a:gd name="T0" fmla="*/ 54 w 55"/>
                    <a:gd name="T1" fmla="*/ 52 h 53"/>
                    <a:gd name="T2" fmla="*/ 51 w 55"/>
                    <a:gd name="T3" fmla="*/ 50 h 53"/>
                    <a:gd name="T4" fmla="*/ 48 w 55"/>
                    <a:gd name="T5" fmla="*/ 47 h 53"/>
                    <a:gd name="T6" fmla="*/ 45 w 55"/>
                    <a:gd name="T7" fmla="*/ 45 h 53"/>
                    <a:gd name="T8" fmla="*/ 41 w 55"/>
                    <a:gd name="T9" fmla="*/ 43 h 53"/>
                    <a:gd name="T10" fmla="*/ 37 w 55"/>
                    <a:gd name="T11" fmla="*/ 41 h 53"/>
                    <a:gd name="T12" fmla="*/ 34 w 55"/>
                    <a:gd name="T13" fmla="*/ 40 h 53"/>
                    <a:gd name="T14" fmla="*/ 31 w 55"/>
                    <a:gd name="T15" fmla="*/ 38 h 53"/>
                    <a:gd name="T16" fmla="*/ 28 w 55"/>
                    <a:gd name="T17" fmla="*/ 36 h 53"/>
                    <a:gd name="T18" fmla="*/ 25 w 55"/>
                    <a:gd name="T19" fmla="*/ 34 h 53"/>
                    <a:gd name="T20" fmla="*/ 22 w 55"/>
                    <a:gd name="T21" fmla="*/ 32 h 53"/>
                    <a:gd name="T22" fmla="*/ 22 w 55"/>
                    <a:gd name="T23" fmla="*/ 32 h 53"/>
                    <a:gd name="T24" fmla="*/ 19 w 55"/>
                    <a:gd name="T25" fmla="*/ 30 h 53"/>
                    <a:gd name="T26" fmla="*/ 17 w 55"/>
                    <a:gd name="T27" fmla="*/ 27 h 53"/>
                    <a:gd name="T28" fmla="*/ 14 w 55"/>
                    <a:gd name="T29" fmla="*/ 24 h 53"/>
                    <a:gd name="T30" fmla="*/ 12 w 55"/>
                    <a:gd name="T31" fmla="*/ 20 h 53"/>
                    <a:gd name="T32" fmla="*/ 10 w 55"/>
                    <a:gd name="T33" fmla="*/ 17 h 53"/>
                    <a:gd name="T34" fmla="*/ 8 w 55"/>
                    <a:gd name="T35" fmla="*/ 12 h 53"/>
                    <a:gd name="T36" fmla="*/ 6 w 55"/>
                    <a:gd name="T37" fmla="*/ 10 h 53"/>
                    <a:gd name="T38" fmla="*/ 4 w 55"/>
                    <a:gd name="T39" fmla="*/ 6 h 53"/>
                    <a:gd name="T40" fmla="*/ 2 w 55"/>
                    <a:gd name="T41" fmla="*/ 2 h 53"/>
                    <a:gd name="T42" fmla="*/ 0 w 55"/>
                    <a:gd name="T43" fmla="*/ 0 h 53"/>
                    <a:gd name="T44" fmla="*/ 54 w 55"/>
                    <a:gd name="T45" fmla="*/ 52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53"/>
                    <a:gd name="T71" fmla="*/ 55 w 55"/>
                    <a:gd name="T72" fmla="*/ 53 h 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53">
                      <a:moveTo>
                        <a:pt x="54" y="52"/>
                      </a:moveTo>
                      <a:lnTo>
                        <a:pt x="51" y="50"/>
                      </a:lnTo>
                      <a:lnTo>
                        <a:pt x="48" y="47"/>
                      </a:lnTo>
                      <a:lnTo>
                        <a:pt x="45" y="45"/>
                      </a:lnTo>
                      <a:lnTo>
                        <a:pt x="41" y="43"/>
                      </a:lnTo>
                      <a:lnTo>
                        <a:pt x="37" y="41"/>
                      </a:lnTo>
                      <a:lnTo>
                        <a:pt x="34" y="40"/>
                      </a:lnTo>
                      <a:lnTo>
                        <a:pt x="31" y="38"/>
                      </a:lnTo>
                      <a:lnTo>
                        <a:pt x="28" y="36"/>
                      </a:lnTo>
                      <a:lnTo>
                        <a:pt x="25" y="34"/>
                      </a:lnTo>
                      <a:lnTo>
                        <a:pt x="22" y="32"/>
                      </a:lnTo>
                      <a:lnTo>
                        <a:pt x="19" y="30"/>
                      </a:lnTo>
                      <a:lnTo>
                        <a:pt x="17" y="27"/>
                      </a:lnTo>
                      <a:lnTo>
                        <a:pt x="14" y="24"/>
                      </a:lnTo>
                      <a:lnTo>
                        <a:pt x="12" y="20"/>
                      </a:lnTo>
                      <a:lnTo>
                        <a:pt x="10" y="17"/>
                      </a:lnTo>
                      <a:lnTo>
                        <a:pt x="8" y="12"/>
                      </a:lnTo>
                      <a:lnTo>
                        <a:pt x="6" y="10"/>
                      </a:lnTo>
                      <a:lnTo>
                        <a:pt x="4" y="6"/>
                      </a:lnTo>
                      <a:lnTo>
                        <a:pt x="2" y="2"/>
                      </a:lnTo>
                      <a:lnTo>
                        <a:pt x="0" y="0"/>
                      </a:lnTo>
                      <a:lnTo>
                        <a:pt x="54" y="52"/>
                      </a:lnTo>
                    </a:path>
                  </a:pathLst>
                </a:custGeom>
                <a:solidFill>
                  <a:srgbClr val="98724B"/>
                </a:solidFill>
                <a:ln w="9525" cap="rnd">
                  <a:noFill/>
                  <a:round/>
                  <a:headEnd/>
                  <a:tailEnd/>
                </a:ln>
              </p:spPr>
              <p:txBody>
                <a:bodyPr/>
                <a:lstStyle/>
                <a:p>
                  <a:endParaRPr lang="en-US"/>
                </a:p>
              </p:txBody>
            </p:sp>
            <p:sp>
              <p:nvSpPr>
                <p:cNvPr id="84958" name="Freeform 990"/>
                <p:cNvSpPr>
                  <a:spLocks noChangeAspect="1"/>
                </p:cNvSpPr>
                <p:nvPr/>
              </p:nvSpPr>
              <p:spPr bwMode="auto">
                <a:xfrm>
                  <a:off x="1889" y="1846"/>
                  <a:ext cx="55" cy="53"/>
                </a:xfrm>
                <a:custGeom>
                  <a:avLst/>
                  <a:gdLst>
                    <a:gd name="T0" fmla="*/ 54 w 55"/>
                    <a:gd name="T1" fmla="*/ 52 h 53"/>
                    <a:gd name="T2" fmla="*/ 51 w 55"/>
                    <a:gd name="T3" fmla="*/ 50 h 53"/>
                    <a:gd name="T4" fmla="*/ 48 w 55"/>
                    <a:gd name="T5" fmla="*/ 47 h 53"/>
                    <a:gd name="T6" fmla="*/ 45 w 55"/>
                    <a:gd name="T7" fmla="*/ 45 h 53"/>
                    <a:gd name="T8" fmla="*/ 41 w 55"/>
                    <a:gd name="T9" fmla="*/ 43 h 53"/>
                    <a:gd name="T10" fmla="*/ 37 w 55"/>
                    <a:gd name="T11" fmla="*/ 41 h 53"/>
                    <a:gd name="T12" fmla="*/ 34 w 55"/>
                    <a:gd name="T13" fmla="*/ 40 h 53"/>
                    <a:gd name="T14" fmla="*/ 31 w 55"/>
                    <a:gd name="T15" fmla="*/ 38 h 53"/>
                    <a:gd name="T16" fmla="*/ 28 w 55"/>
                    <a:gd name="T17" fmla="*/ 36 h 53"/>
                    <a:gd name="T18" fmla="*/ 25 w 55"/>
                    <a:gd name="T19" fmla="*/ 34 h 53"/>
                    <a:gd name="T20" fmla="*/ 22 w 55"/>
                    <a:gd name="T21" fmla="*/ 32 h 53"/>
                    <a:gd name="T22" fmla="*/ 22 w 55"/>
                    <a:gd name="T23" fmla="*/ 32 h 53"/>
                    <a:gd name="T24" fmla="*/ 19 w 55"/>
                    <a:gd name="T25" fmla="*/ 30 h 53"/>
                    <a:gd name="T26" fmla="*/ 17 w 55"/>
                    <a:gd name="T27" fmla="*/ 27 h 53"/>
                    <a:gd name="T28" fmla="*/ 14 w 55"/>
                    <a:gd name="T29" fmla="*/ 24 h 53"/>
                    <a:gd name="T30" fmla="*/ 12 w 55"/>
                    <a:gd name="T31" fmla="*/ 20 h 53"/>
                    <a:gd name="T32" fmla="*/ 10 w 55"/>
                    <a:gd name="T33" fmla="*/ 17 h 53"/>
                    <a:gd name="T34" fmla="*/ 8 w 55"/>
                    <a:gd name="T35" fmla="*/ 12 h 53"/>
                    <a:gd name="T36" fmla="*/ 6 w 55"/>
                    <a:gd name="T37" fmla="*/ 10 h 53"/>
                    <a:gd name="T38" fmla="*/ 4 w 55"/>
                    <a:gd name="T39" fmla="*/ 6 h 53"/>
                    <a:gd name="T40" fmla="*/ 2 w 55"/>
                    <a:gd name="T41" fmla="*/ 2 h 53"/>
                    <a:gd name="T42" fmla="*/ 0 w 55"/>
                    <a:gd name="T43" fmla="*/ 0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53"/>
                    <a:gd name="T68" fmla="*/ 55 w 55"/>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53">
                      <a:moveTo>
                        <a:pt x="54" y="52"/>
                      </a:moveTo>
                      <a:lnTo>
                        <a:pt x="51" y="50"/>
                      </a:lnTo>
                      <a:lnTo>
                        <a:pt x="48" y="47"/>
                      </a:lnTo>
                      <a:lnTo>
                        <a:pt x="45" y="45"/>
                      </a:lnTo>
                      <a:lnTo>
                        <a:pt x="41" y="43"/>
                      </a:lnTo>
                      <a:lnTo>
                        <a:pt x="37" y="41"/>
                      </a:lnTo>
                      <a:lnTo>
                        <a:pt x="34" y="40"/>
                      </a:lnTo>
                      <a:lnTo>
                        <a:pt x="31" y="38"/>
                      </a:lnTo>
                      <a:lnTo>
                        <a:pt x="28" y="36"/>
                      </a:lnTo>
                      <a:lnTo>
                        <a:pt x="25" y="34"/>
                      </a:lnTo>
                      <a:lnTo>
                        <a:pt x="22" y="32"/>
                      </a:lnTo>
                      <a:lnTo>
                        <a:pt x="19" y="30"/>
                      </a:lnTo>
                      <a:lnTo>
                        <a:pt x="17" y="27"/>
                      </a:lnTo>
                      <a:lnTo>
                        <a:pt x="14" y="24"/>
                      </a:lnTo>
                      <a:lnTo>
                        <a:pt x="12" y="20"/>
                      </a:lnTo>
                      <a:lnTo>
                        <a:pt x="10" y="17"/>
                      </a:lnTo>
                      <a:lnTo>
                        <a:pt x="8" y="12"/>
                      </a:lnTo>
                      <a:lnTo>
                        <a:pt x="6" y="10"/>
                      </a:lnTo>
                      <a:lnTo>
                        <a:pt x="4" y="6"/>
                      </a:lnTo>
                      <a:lnTo>
                        <a:pt x="2" y="2"/>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959" name="Freeform 991"/>
                <p:cNvSpPr>
                  <a:spLocks noChangeAspect="1"/>
                </p:cNvSpPr>
                <p:nvPr/>
              </p:nvSpPr>
              <p:spPr bwMode="auto">
                <a:xfrm>
                  <a:off x="1869" y="1892"/>
                  <a:ext cx="19" cy="43"/>
                </a:xfrm>
                <a:custGeom>
                  <a:avLst/>
                  <a:gdLst>
                    <a:gd name="T0" fmla="*/ 18 w 19"/>
                    <a:gd name="T1" fmla="*/ 42 h 43"/>
                    <a:gd name="T2" fmla="*/ 16 w 19"/>
                    <a:gd name="T3" fmla="*/ 39 h 43"/>
                    <a:gd name="T4" fmla="*/ 13 w 19"/>
                    <a:gd name="T5" fmla="*/ 35 h 43"/>
                    <a:gd name="T6" fmla="*/ 10 w 19"/>
                    <a:gd name="T7" fmla="*/ 31 h 43"/>
                    <a:gd name="T8" fmla="*/ 8 w 19"/>
                    <a:gd name="T9" fmla="*/ 26 h 43"/>
                    <a:gd name="T10" fmla="*/ 5 w 19"/>
                    <a:gd name="T11" fmla="*/ 21 h 43"/>
                    <a:gd name="T12" fmla="*/ 3 w 19"/>
                    <a:gd name="T13" fmla="*/ 17 h 43"/>
                    <a:gd name="T14" fmla="*/ 2 w 19"/>
                    <a:gd name="T15" fmla="*/ 12 h 43"/>
                    <a:gd name="T16" fmla="*/ 0 w 19"/>
                    <a:gd name="T17" fmla="*/ 8 h 43"/>
                    <a:gd name="T18" fmla="*/ 0 w 19"/>
                    <a:gd name="T19" fmla="*/ 3 h 43"/>
                    <a:gd name="T20" fmla="*/ 0 w 19"/>
                    <a:gd name="T21" fmla="*/ 0 h 43"/>
                    <a:gd name="T22" fmla="*/ 18 w 19"/>
                    <a:gd name="T23" fmla="*/ 42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43"/>
                    <a:gd name="T38" fmla="*/ 19 w 19"/>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43">
                      <a:moveTo>
                        <a:pt x="18" y="42"/>
                      </a:moveTo>
                      <a:lnTo>
                        <a:pt x="16" y="39"/>
                      </a:lnTo>
                      <a:lnTo>
                        <a:pt x="13" y="35"/>
                      </a:lnTo>
                      <a:lnTo>
                        <a:pt x="10" y="31"/>
                      </a:lnTo>
                      <a:lnTo>
                        <a:pt x="8" y="26"/>
                      </a:lnTo>
                      <a:lnTo>
                        <a:pt x="5" y="21"/>
                      </a:lnTo>
                      <a:lnTo>
                        <a:pt x="3" y="17"/>
                      </a:lnTo>
                      <a:lnTo>
                        <a:pt x="2" y="12"/>
                      </a:lnTo>
                      <a:lnTo>
                        <a:pt x="0" y="8"/>
                      </a:lnTo>
                      <a:lnTo>
                        <a:pt x="0" y="3"/>
                      </a:lnTo>
                      <a:lnTo>
                        <a:pt x="0" y="0"/>
                      </a:lnTo>
                      <a:lnTo>
                        <a:pt x="18" y="42"/>
                      </a:lnTo>
                    </a:path>
                  </a:pathLst>
                </a:custGeom>
                <a:solidFill>
                  <a:srgbClr val="98724B"/>
                </a:solidFill>
                <a:ln w="9525" cap="rnd">
                  <a:noFill/>
                  <a:round/>
                  <a:headEnd/>
                  <a:tailEnd/>
                </a:ln>
              </p:spPr>
              <p:txBody>
                <a:bodyPr/>
                <a:lstStyle/>
                <a:p>
                  <a:endParaRPr lang="en-US"/>
                </a:p>
              </p:txBody>
            </p:sp>
            <p:sp>
              <p:nvSpPr>
                <p:cNvPr id="84960" name="Freeform 992"/>
                <p:cNvSpPr>
                  <a:spLocks noChangeAspect="1"/>
                </p:cNvSpPr>
                <p:nvPr/>
              </p:nvSpPr>
              <p:spPr bwMode="auto">
                <a:xfrm>
                  <a:off x="1869" y="1892"/>
                  <a:ext cx="19" cy="43"/>
                </a:xfrm>
                <a:custGeom>
                  <a:avLst/>
                  <a:gdLst>
                    <a:gd name="T0" fmla="*/ 18 w 19"/>
                    <a:gd name="T1" fmla="*/ 42 h 43"/>
                    <a:gd name="T2" fmla="*/ 16 w 19"/>
                    <a:gd name="T3" fmla="*/ 39 h 43"/>
                    <a:gd name="T4" fmla="*/ 13 w 19"/>
                    <a:gd name="T5" fmla="*/ 35 h 43"/>
                    <a:gd name="T6" fmla="*/ 10 w 19"/>
                    <a:gd name="T7" fmla="*/ 31 h 43"/>
                    <a:gd name="T8" fmla="*/ 8 w 19"/>
                    <a:gd name="T9" fmla="*/ 26 h 43"/>
                    <a:gd name="T10" fmla="*/ 5 w 19"/>
                    <a:gd name="T11" fmla="*/ 21 h 43"/>
                    <a:gd name="T12" fmla="*/ 3 w 19"/>
                    <a:gd name="T13" fmla="*/ 17 h 43"/>
                    <a:gd name="T14" fmla="*/ 2 w 19"/>
                    <a:gd name="T15" fmla="*/ 12 h 43"/>
                    <a:gd name="T16" fmla="*/ 0 w 19"/>
                    <a:gd name="T17" fmla="*/ 8 h 43"/>
                    <a:gd name="T18" fmla="*/ 0 w 19"/>
                    <a:gd name="T19" fmla="*/ 3 h 43"/>
                    <a:gd name="T20" fmla="*/ 0 w 19"/>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3"/>
                    <a:gd name="T35" fmla="*/ 19 w 19"/>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3">
                      <a:moveTo>
                        <a:pt x="18" y="42"/>
                      </a:moveTo>
                      <a:lnTo>
                        <a:pt x="16" y="39"/>
                      </a:lnTo>
                      <a:lnTo>
                        <a:pt x="13" y="35"/>
                      </a:lnTo>
                      <a:lnTo>
                        <a:pt x="10" y="31"/>
                      </a:lnTo>
                      <a:lnTo>
                        <a:pt x="8" y="26"/>
                      </a:lnTo>
                      <a:lnTo>
                        <a:pt x="5" y="21"/>
                      </a:lnTo>
                      <a:lnTo>
                        <a:pt x="3" y="17"/>
                      </a:lnTo>
                      <a:lnTo>
                        <a:pt x="2" y="12"/>
                      </a:lnTo>
                      <a:lnTo>
                        <a:pt x="0" y="8"/>
                      </a:lnTo>
                      <a:lnTo>
                        <a:pt x="0" y="3"/>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961" name="Freeform 993"/>
                <p:cNvSpPr>
                  <a:spLocks noChangeAspect="1"/>
                </p:cNvSpPr>
                <p:nvPr/>
              </p:nvSpPr>
              <p:spPr bwMode="auto">
                <a:xfrm>
                  <a:off x="1880" y="2025"/>
                  <a:ext cx="29" cy="17"/>
                </a:xfrm>
                <a:custGeom>
                  <a:avLst/>
                  <a:gdLst>
                    <a:gd name="T0" fmla="*/ 28 w 29"/>
                    <a:gd name="T1" fmla="*/ 16 h 17"/>
                    <a:gd name="T2" fmla="*/ 25 w 29"/>
                    <a:gd name="T3" fmla="*/ 12 h 17"/>
                    <a:gd name="T4" fmla="*/ 22 w 29"/>
                    <a:gd name="T5" fmla="*/ 9 h 17"/>
                    <a:gd name="T6" fmla="*/ 19 w 29"/>
                    <a:gd name="T7" fmla="*/ 8 h 17"/>
                    <a:gd name="T8" fmla="*/ 17 w 29"/>
                    <a:gd name="T9" fmla="*/ 6 h 17"/>
                    <a:gd name="T10" fmla="*/ 14 w 29"/>
                    <a:gd name="T11" fmla="*/ 5 h 17"/>
                    <a:gd name="T12" fmla="*/ 11 w 29"/>
                    <a:gd name="T13" fmla="*/ 4 h 17"/>
                    <a:gd name="T14" fmla="*/ 9 w 29"/>
                    <a:gd name="T15" fmla="*/ 3 h 17"/>
                    <a:gd name="T16" fmla="*/ 6 w 29"/>
                    <a:gd name="T17" fmla="*/ 2 h 17"/>
                    <a:gd name="T18" fmla="*/ 3 w 29"/>
                    <a:gd name="T19" fmla="*/ 1 h 17"/>
                    <a:gd name="T20" fmla="*/ 0 w 29"/>
                    <a:gd name="T21" fmla="*/ 0 h 17"/>
                    <a:gd name="T22" fmla="*/ 28 w 29"/>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7"/>
                    <a:gd name="T38" fmla="*/ 29 w 2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7">
                      <a:moveTo>
                        <a:pt x="28" y="16"/>
                      </a:moveTo>
                      <a:lnTo>
                        <a:pt x="25" y="12"/>
                      </a:lnTo>
                      <a:lnTo>
                        <a:pt x="22" y="9"/>
                      </a:lnTo>
                      <a:lnTo>
                        <a:pt x="19" y="8"/>
                      </a:lnTo>
                      <a:lnTo>
                        <a:pt x="17" y="6"/>
                      </a:lnTo>
                      <a:lnTo>
                        <a:pt x="14" y="5"/>
                      </a:lnTo>
                      <a:lnTo>
                        <a:pt x="11" y="4"/>
                      </a:lnTo>
                      <a:lnTo>
                        <a:pt x="9" y="3"/>
                      </a:lnTo>
                      <a:lnTo>
                        <a:pt x="6" y="2"/>
                      </a:lnTo>
                      <a:lnTo>
                        <a:pt x="3" y="1"/>
                      </a:lnTo>
                      <a:lnTo>
                        <a:pt x="0" y="0"/>
                      </a:lnTo>
                      <a:lnTo>
                        <a:pt x="28" y="16"/>
                      </a:lnTo>
                    </a:path>
                  </a:pathLst>
                </a:custGeom>
                <a:solidFill>
                  <a:srgbClr val="98724B"/>
                </a:solidFill>
                <a:ln w="9525" cap="rnd">
                  <a:noFill/>
                  <a:round/>
                  <a:headEnd/>
                  <a:tailEnd/>
                </a:ln>
              </p:spPr>
              <p:txBody>
                <a:bodyPr/>
                <a:lstStyle/>
                <a:p>
                  <a:endParaRPr lang="en-US"/>
                </a:p>
              </p:txBody>
            </p:sp>
            <p:sp>
              <p:nvSpPr>
                <p:cNvPr id="84962" name="Freeform 994"/>
                <p:cNvSpPr>
                  <a:spLocks noChangeAspect="1"/>
                </p:cNvSpPr>
                <p:nvPr/>
              </p:nvSpPr>
              <p:spPr bwMode="auto">
                <a:xfrm>
                  <a:off x="1880" y="2025"/>
                  <a:ext cx="29" cy="17"/>
                </a:xfrm>
                <a:custGeom>
                  <a:avLst/>
                  <a:gdLst>
                    <a:gd name="T0" fmla="*/ 28 w 29"/>
                    <a:gd name="T1" fmla="*/ 16 h 17"/>
                    <a:gd name="T2" fmla="*/ 25 w 29"/>
                    <a:gd name="T3" fmla="*/ 12 h 17"/>
                    <a:gd name="T4" fmla="*/ 22 w 29"/>
                    <a:gd name="T5" fmla="*/ 9 h 17"/>
                    <a:gd name="T6" fmla="*/ 19 w 29"/>
                    <a:gd name="T7" fmla="*/ 8 h 17"/>
                    <a:gd name="T8" fmla="*/ 17 w 29"/>
                    <a:gd name="T9" fmla="*/ 6 h 17"/>
                    <a:gd name="T10" fmla="*/ 14 w 29"/>
                    <a:gd name="T11" fmla="*/ 5 h 17"/>
                    <a:gd name="T12" fmla="*/ 11 w 29"/>
                    <a:gd name="T13" fmla="*/ 4 h 17"/>
                    <a:gd name="T14" fmla="*/ 9 w 29"/>
                    <a:gd name="T15" fmla="*/ 3 h 17"/>
                    <a:gd name="T16" fmla="*/ 6 w 29"/>
                    <a:gd name="T17" fmla="*/ 2 h 17"/>
                    <a:gd name="T18" fmla="*/ 3 w 29"/>
                    <a:gd name="T19" fmla="*/ 1 h 17"/>
                    <a:gd name="T20" fmla="*/ 0 w 29"/>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28" y="16"/>
                      </a:moveTo>
                      <a:lnTo>
                        <a:pt x="25" y="12"/>
                      </a:lnTo>
                      <a:lnTo>
                        <a:pt x="22" y="9"/>
                      </a:lnTo>
                      <a:lnTo>
                        <a:pt x="19" y="8"/>
                      </a:lnTo>
                      <a:lnTo>
                        <a:pt x="17" y="6"/>
                      </a:lnTo>
                      <a:lnTo>
                        <a:pt x="14" y="5"/>
                      </a:lnTo>
                      <a:lnTo>
                        <a:pt x="11" y="4"/>
                      </a:lnTo>
                      <a:lnTo>
                        <a:pt x="9" y="3"/>
                      </a:lnTo>
                      <a:lnTo>
                        <a:pt x="6" y="2"/>
                      </a:lnTo>
                      <a:lnTo>
                        <a:pt x="3" y="1"/>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963" name="Freeform 995"/>
                <p:cNvSpPr>
                  <a:spLocks noChangeAspect="1"/>
                </p:cNvSpPr>
                <p:nvPr/>
              </p:nvSpPr>
              <p:spPr bwMode="auto">
                <a:xfrm>
                  <a:off x="1892" y="2089"/>
                  <a:ext cx="35" cy="25"/>
                </a:xfrm>
                <a:custGeom>
                  <a:avLst/>
                  <a:gdLst>
                    <a:gd name="T0" fmla="*/ 34 w 35"/>
                    <a:gd name="T1" fmla="*/ 24 h 25"/>
                    <a:gd name="T2" fmla="*/ 31 w 35"/>
                    <a:gd name="T3" fmla="*/ 23 h 25"/>
                    <a:gd name="T4" fmla="*/ 28 w 35"/>
                    <a:gd name="T5" fmla="*/ 21 h 25"/>
                    <a:gd name="T6" fmla="*/ 25 w 35"/>
                    <a:gd name="T7" fmla="*/ 20 h 25"/>
                    <a:gd name="T8" fmla="*/ 22 w 35"/>
                    <a:gd name="T9" fmla="*/ 17 h 25"/>
                    <a:gd name="T10" fmla="*/ 19 w 35"/>
                    <a:gd name="T11" fmla="*/ 14 h 25"/>
                    <a:gd name="T12" fmla="*/ 16 w 35"/>
                    <a:gd name="T13" fmla="*/ 12 h 25"/>
                    <a:gd name="T14" fmla="*/ 13 w 35"/>
                    <a:gd name="T15" fmla="*/ 9 h 25"/>
                    <a:gd name="T16" fmla="*/ 9 w 35"/>
                    <a:gd name="T17" fmla="*/ 6 h 25"/>
                    <a:gd name="T18" fmla="*/ 4 w 35"/>
                    <a:gd name="T19" fmla="*/ 3 h 25"/>
                    <a:gd name="T20" fmla="*/ 0 w 35"/>
                    <a:gd name="T21" fmla="*/ 0 h 25"/>
                    <a:gd name="T22" fmla="*/ 34 w 35"/>
                    <a:gd name="T23" fmla="*/ 24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5"/>
                    <a:gd name="T38" fmla="*/ 35 w 35"/>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5">
                      <a:moveTo>
                        <a:pt x="34" y="24"/>
                      </a:moveTo>
                      <a:lnTo>
                        <a:pt x="31" y="23"/>
                      </a:lnTo>
                      <a:lnTo>
                        <a:pt x="28" y="21"/>
                      </a:lnTo>
                      <a:lnTo>
                        <a:pt x="25" y="20"/>
                      </a:lnTo>
                      <a:lnTo>
                        <a:pt x="22" y="17"/>
                      </a:lnTo>
                      <a:lnTo>
                        <a:pt x="19" y="14"/>
                      </a:lnTo>
                      <a:lnTo>
                        <a:pt x="16" y="12"/>
                      </a:lnTo>
                      <a:lnTo>
                        <a:pt x="13" y="9"/>
                      </a:lnTo>
                      <a:lnTo>
                        <a:pt x="9" y="6"/>
                      </a:lnTo>
                      <a:lnTo>
                        <a:pt x="4" y="3"/>
                      </a:lnTo>
                      <a:lnTo>
                        <a:pt x="0" y="0"/>
                      </a:lnTo>
                      <a:lnTo>
                        <a:pt x="34" y="24"/>
                      </a:lnTo>
                    </a:path>
                  </a:pathLst>
                </a:custGeom>
                <a:solidFill>
                  <a:srgbClr val="98724B"/>
                </a:solidFill>
                <a:ln w="9525" cap="rnd">
                  <a:noFill/>
                  <a:round/>
                  <a:headEnd/>
                  <a:tailEnd/>
                </a:ln>
              </p:spPr>
              <p:txBody>
                <a:bodyPr/>
                <a:lstStyle/>
                <a:p>
                  <a:endParaRPr lang="en-US"/>
                </a:p>
              </p:txBody>
            </p:sp>
            <p:sp>
              <p:nvSpPr>
                <p:cNvPr id="84964" name="Freeform 996"/>
                <p:cNvSpPr>
                  <a:spLocks noChangeAspect="1"/>
                </p:cNvSpPr>
                <p:nvPr/>
              </p:nvSpPr>
              <p:spPr bwMode="auto">
                <a:xfrm>
                  <a:off x="1892" y="2089"/>
                  <a:ext cx="35" cy="25"/>
                </a:xfrm>
                <a:custGeom>
                  <a:avLst/>
                  <a:gdLst>
                    <a:gd name="T0" fmla="*/ 34 w 35"/>
                    <a:gd name="T1" fmla="*/ 24 h 25"/>
                    <a:gd name="T2" fmla="*/ 31 w 35"/>
                    <a:gd name="T3" fmla="*/ 23 h 25"/>
                    <a:gd name="T4" fmla="*/ 28 w 35"/>
                    <a:gd name="T5" fmla="*/ 21 h 25"/>
                    <a:gd name="T6" fmla="*/ 25 w 35"/>
                    <a:gd name="T7" fmla="*/ 20 h 25"/>
                    <a:gd name="T8" fmla="*/ 22 w 35"/>
                    <a:gd name="T9" fmla="*/ 17 h 25"/>
                    <a:gd name="T10" fmla="*/ 19 w 35"/>
                    <a:gd name="T11" fmla="*/ 14 h 25"/>
                    <a:gd name="T12" fmla="*/ 16 w 35"/>
                    <a:gd name="T13" fmla="*/ 12 h 25"/>
                    <a:gd name="T14" fmla="*/ 13 w 35"/>
                    <a:gd name="T15" fmla="*/ 9 h 25"/>
                    <a:gd name="T16" fmla="*/ 9 w 35"/>
                    <a:gd name="T17" fmla="*/ 6 h 25"/>
                    <a:gd name="T18" fmla="*/ 4 w 35"/>
                    <a:gd name="T19" fmla="*/ 3 h 25"/>
                    <a:gd name="T20" fmla="*/ 0 w 35"/>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25"/>
                    <a:gd name="T35" fmla="*/ 35 w 3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25">
                      <a:moveTo>
                        <a:pt x="34" y="24"/>
                      </a:moveTo>
                      <a:lnTo>
                        <a:pt x="31" y="23"/>
                      </a:lnTo>
                      <a:lnTo>
                        <a:pt x="28" y="21"/>
                      </a:lnTo>
                      <a:lnTo>
                        <a:pt x="25" y="20"/>
                      </a:lnTo>
                      <a:lnTo>
                        <a:pt x="22" y="17"/>
                      </a:lnTo>
                      <a:lnTo>
                        <a:pt x="19" y="14"/>
                      </a:lnTo>
                      <a:lnTo>
                        <a:pt x="16" y="12"/>
                      </a:lnTo>
                      <a:lnTo>
                        <a:pt x="13" y="9"/>
                      </a:lnTo>
                      <a:lnTo>
                        <a:pt x="9" y="6"/>
                      </a:lnTo>
                      <a:lnTo>
                        <a:pt x="4" y="3"/>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4965" name="Freeform 997"/>
                <p:cNvSpPr>
                  <a:spLocks noChangeAspect="1"/>
                </p:cNvSpPr>
                <p:nvPr/>
              </p:nvSpPr>
              <p:spPr bwMode="auto">
                <a:xfrm>
                  <a:off x="1104" y="1728"/>
                  <a:ext cx="1439" cy="1354"/>
                </a:xfrm>
                <a:custGeom>
                  <a:avLst/>
                  <a:gdLst>
                    <a:gd name="T0" fmla="*/ 912 w 1439"/>
                    <a:gd name="T1" fmla="*/ 954 h 1354"/>
                    <a:gd name="T2" fmla="*/ 912 w 1439"/>
                    <a:gd name="T3" fmla="*/ 1030 h 1354"/>
                    <a:gd name="T4" fmla="*/ 954 w 1439"/>
                    <a:gd name="T5" fmla="*/ 1055 h 1354"/>
                    <a:gd name="T6" fmla="*/ 972 w 1439"/>
                    <a:gd name="T7" fmla="*/ 1059 h 1354"/>
                    <a:gd name="T8" fmla="*/ 983 w 1439"/>
                    <a:gd name="T9" fmla="*/ 1099 h 1354"/>
                    <a:gd name="T10" fmla="*/ 1034 w 1439"/>
                    <a:gd name="T11" fmla="*/ 1117 h 1354"/>
                    <a:gd name="T12" fmla="*/ 1045 w 1439"/>
                    <a:gd name="T13" fmla="*/ 1180 h 1354"/>
                    <a:gd name="T14" fmla="*/ 1221 w 1439"/>
                    <a:gd name="T15" fmla="*/ 1230 h 1354"/>
                    <a:gd name="T16" fmla="*/ 1343 w 1439"/>
                    <a:gd name="T17" fmla="*/ 1122 h 1354"/>
                    <a:gd name="T18" fmla="*/ 1347 w 1439"/>
                    <a:gd name="T19" fmla="*/ 1060 h 1354"/>
                    <a:gd name="T20" fmla="*/ 1380 w 1439"/>
                    <a:gd name="T21" fmla="*/ 1022 h 1354"/>
                    <a:gd name="T22" fmla="*/ 1383 w 1439"/>
                    <a:gd name="T23" fmla="*/ 936 h 1354"/>
                    <a:gd name="T24" fmla="*/ 1390 w 1439"/>
                    <a:gd name="T25" fmla="*/ 898 h 1354"/>
                    <a:gd name="T26" fmla="*/ 1431 w 1439"/>
                    <a:gd name="T27" fmla="*/ 800 h 1354"/>
                    <a:gd name="T28" fmla="*/ 1411 w 1439"/>
                    <a:gd name="T29" fmla="*/ 670 h 1354"/>
                    <a:gd name="T30" fmla="*/ 1434 w 1439"/>
                    <a:gd name="T31" fmla="*/ 614 h 1354"/>
                    <a:gd name="T32" fmla="*/ 1426 w 1439"/>
                    <a:gd name="T33" fmla="*/ 529 h 1354"/>
                    <a:gd name="T34" fmla="*/ 1426 w 1439"/>
                    <a:gd name="T35" fmla="*/ 485 h 1354"/>
                    <a:gd name="T36" fmla="*/ 1425 w 1439"/>
                    <a:gd name="T37" fmla="*/ 384 h 1354"/>
                    <a:gd name="T38" fmla="*/ 1375 w 1439"/>
                    <a:gd name="T39" fmla="*/ 306 h 1354"/>
                    <a:gd name="T40" fmla="*/ 1387 w 1439"/>
                    <a:gd name="T41" fmla="*/ 210 h 1354"/>
                    <a:gd name="T42" fmla="*/ 1373 w 1439"/>
                    <a:gd name="T43" fmla="*/ 167 h 1354"/>
                    <a:gd name="T44" fmla="*/ 1308 w 1439"/>
                    <a:gd name="T45" fmla="*/ 125 h 1354"/>
                    <a:gd name="T46" fmla="*/ 1260 w 1439"/>
                    <a:gd name="T47" fmla="*/ 108 h 1354"/>
                    <a:gd name="T48" fmla="*/ 1168 w 1439"/>
                    <a:gd name="T49" fmla="*/ 50 h 1354"/>
                    <a:gd name="T50" fmla="*/ 1095 w 1439"/>
                    <a:gd name="T51" fmla="*/ 68 h 1354"/>
                    <a:gd name="T52" fmla="*/ 1024 w 1439"/>
                    <a:gd name="T53" fmla="*/ 23 h 1354"/>
                    <a:gd name="T54" fmla="*/ 952 w 1439"/>
                    <a:gd name="T55" fmla="*/ 21 h 1354"/>
                    <a:gd name="T56" fmla="*/ 926 w 1439"/>
                    <a:gd name="T57" fmla="*/ 18 h 1354"/>
                    <a:gd name="T58" fmla="*/ 863 w 1439"/>
                    <a:gd name="T59" fmla="*/ 6 h 1354"/>
                    <a:gd name="T60" fmla="*/ 722 w 1439"/>
                    <a:gd name="T61" fmla="*/ 29 h 1354"/>
                    <a:gd name="T62" fmla="*/ 659 w 1439"/>
                    <a:gd name="T63" fmla="*/ 1 h 1354"/>
                    <a:gd name="T64" fmla="*/ 595 w 1439"/>
                    <a:gd name="T65" fmla="*/ 16 h 1354"/>
                    <a:gd name="T66" fmla="*/ 558 w 1439"/>
                    <a:gd name="T67" fmla="*/ 14 h 1354"/>
                    <a:gd name="T68" fmla="*/ 416 w 1439"/>
                    <a:gd name="T69" fmla="*/ 23 h 1354"/>
                    <a:gd name="T70" fmla="*/ 345 w 1439"/>
                    <a:gd name="T71" fmla="*/ 81 h 1354"/>
                    <a:gd name="T72" fmla="*/ 267 w 1439"/>
                    <a:gd name="T73" fmla="*/ 114 h 1354"/>
                    <a:gd name="T74" fmla="*/ 212 w 1439"/>
                    <a:gd name="T75" fmla="*/ 213 h 1354"/>
                    <a:gd name="T76" fmla="*/ 174 w 1439"/>
                    <a:gd name="T77" fmla="*/ 261 h 1354"/>
                    <a:gd name="T78" fmla="*/ 132 w 1439"/>
                    <a:gd name="T79" fmla="*/ 342 h 1354"/>
                    <a:gd name="T80" fmla="*/ 136 w 1439"/>
                    <a:gd name="T81" fmla="*/ 386 h 1354"/>
                    <a:gd name="T82" fmla="*/ 61 w 1439"/>
                    <a:gd name="T83" fmla="*/ 505 h 1354"/>
                    <a:gd name="T84" fmla="*/ 57 w 1439"/>
                    <a:gd name="T85" fmla="*/ 633 h 1354"/>
                    <a:gd name="T86" fmla="*/ 28 w 1439"/>
                    <a:gd name="T87" fmla="*/ 673 h 1354"/>
                    <a:gd name="T88" fmla="*/ 8 w 1439"/>
                    <a:gd name="T89" fmla="*/ 796 h 1354"/>
                    <a:gd name="T90" fmla="*/ 7 w 1439"/>
                    <a:gd name="T91" fmla="*/ 919 h 1354"/>
                    <a:gd name="T92" fmla="*/ 37 w 1439"/>
                    <a:gd name="T93" fmla="*/ 970 h 1354"/>
                    <a:gd name="T94" fmla="*/ 11 w 1439"/>
                    <a:gd name="T95" fmla="*/ 1028 h 1354"/>
                    <a:gd name="T96" fmla="*/ 20 w 1439"/>
                    <a:gd name="T97" fmla="*/ 1175 h 1354"/>
                    <a:gd name="T98" fmla="*/ 71 w 1439"/>
                    <a:gd name="T99" fmla="*/ 1281 h 1354"/>
                    <a:gd name="T100" fmla="*/ 251 w 1439"/>
                    <a:gd name="T101" fmla="*/ 1350 h 1354"/>
                    <a:gd name="T102" fmla="*/ 300 w 1439"/>
                    <a:gd name="T103" fmla="*/ 1337 h 1354"/>
                    <a:gd name="T104" fmla="*/ 394 w 1439"/>
                    <a:gd name="T105" fmla="*/ 1223 h 1354"/>
                    <a:gd name="T106" fmla="*/ 383 w 1439"/>
                    <a:gd name="T107" fmla="*/ 1145 h 1354"/>
                    <a:gd name="T108" fmla="*/ 422 w 1439"/>
                    <a:gd name="T109" fmla="*/ 1118 h 1354"/>
                    <a:gd name="T110" fmla="*/ 447 w 1439"/>
                    <a:gd name="T111" fmla="*/ 998 h 13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39"/>
                    <a:gd name="T169" fmla="*/ 0 h 1354"/>
                    <a:gd name="T170" fmla="*/ 1439 w 1439"/>
                    <a:gd name="T171" fmla="*/ 1354 h 13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39" h="1354">
                      <a:moveTo>
                        <a:pt x="937" y="883"/>
                      </a:moveTo>
                      <a:lnTo>
                        <a:pt x="931" y="892"/>
                      </a:lnTo>
                      <a:lnTo>
                        <a:pt x="933" y="894"/>
                      </a:lnTo>
                      <a:lnTo>
                        <a:pt x="933" y="902"/>
                      </a:lnTo>
                      <a:lnTo>
                        <a:pt x="929" y="911"/>
                      </a:lnTo>
                      <a:lnTo>
                        <a:pt x="924" y="924"/>
                      </a:lnTo>
                      <a:lnTo>
                        <a:pt x="918" y="938"/>
                      </a:lnTo>
                      <a:lnTo>
                        <a:pt x="912" y="954"/>
                      </a:lnTo>
                      <a:lnTo>
                        <a:pt x="907" y="969"/>
                      </a:lnTo>
                      <a:lnTo>
                        <a:pt x="903" y="984"/>
                      </a:lnTo>
                      <a:lnTo>
                        <a:pt x="901" y="998"/>
                      </a:lnTo>
                      <a:lnTo>
                        <a:pt x="902" y="1009"/>
                      </a:lnTo>
                      <a:lnTo>
                        <a:pt x="904" y="1013"/>
                      </a:lnTo>
                      <a:lnTo>
                        <a:pt x="906" y="1019"/>
                      </a:lnTo>
                      <a:lnTo>
                        <a:pt x="908" y="1025"/>
                      </a:lnTo>
                      <a:lnTo>
                        <a:pt x="912" y="1030"/>
                      </a:lnTo>
                      <a:lnTo>
                        <a:pt x="916" y="1037"/>
                      </a:lnTo>
                      <a:lnTo>
                        <a:pt x="920" y="1042"/>
                      </a:lnTo>
                      <a:lnTo>
                        <a:pt x="925" y="1047"/>
                      </a:lnTo>
                      <a:lnTo>
                        <a:pt x="931" y="1051"/>
                      </a:lnTo>
                      <a:lnTo>
                        <a:pt x="936" y="1054"/>
                      </a:lnTo>
                      <a:lnTo>
                        <a:pt x="943" y="1055"/>
                      </a:lnTo>
                      <a:lnTo>
                        <a:pt x="950" y="1055"/>
                      </a:lnTo>
                      <a:lnTo>
                        <a:pt x="954" y="1055"/>
                      </a:lnTo>
                      <a:lnTo>
                        <a:pt x="958" y="1055"/>
                      </a:lnTo>
                      <a:lnTo>
                        <a:pt x="961" y="1055"/>
                      </a:lnTo>
                      <a:lnTo>
                        <a:pt x="964" y="1055"/>
                      </a:lnTo>
                      <a:lnTo>
                        <a:pt x="966" y="1055"/>
                      </a:lnTo>
                      <a:lnTo>
                        <a:pt x="968" y="1055"/>
                      </a:lnTo>
                      <a:lnTo>
                        <a:pt x="970" y="1056"/>
                      </a:lnTo>
                      <a:lnTo>
                        <a:pt x="970" y="1057"/>
                      </a:lnTo>
                      <a:lnTo>
                        <a:pt x="972" y="1059"/>
                      </a:lnTo>
                      <a:lnTo>
                        <a:pt x="977" y="1064"/>
                      </a:lnTo>
                      <a:lnTo>
                        <a:pt x="979" y="1068"/>
                      </a:lnTo>
                      <a:lnTo>
                        <a:pt x="981" y="1073"/>
                      </a:lnTo>
                      <a:lnTo>
                        <a:pt x="981" y="1076"/>
                      </a:lnTo>
                      <a:lnTo>
                        <a:pt x="981" y="1080"/>
                      </a:lnTo>
                      <a:lnTo>
                        <a:pt x="980" y="1084"/>
                      </a:lnTo>
                      <a:lnTo>
                        <a:pt x="980" y="1088"/>
                      </a:lnTo>
                      <a:lnTo>
                        <a:pt x="981" y="1093"/>
                      </a:lnTo>
                      <a:lnTo>
                        <a:pt x="983" y="1099"/>
                      </a:lnTo>
                      <a:lnTo>
                        <a:pt x="987" y="1105"/>
                      </a:lnTo>
                      <a:lnTo>
                        <a:pt x="992" y="1110"/>
                      </a:lnTo>
                      <a:lnTo>
                        <a:pt x="998" y="1114"/>
                      </a:lnTo>
                      <a:lnTo>
                        <a:pt x="1006" y="1117"/>
                      </a:lnTo>
                      <a:lnTo>
                        <a:pt x="1014" y="1118"/>
                      </a:lnTo>
                      <a:lnTo>
                        <a:pt x="1021" y="1118"/>
                      </a:lnTo>
                      <a:lnTo>
                        <a:pt x="1028" y="1118"/>
                      </a:lnTo>
                      <a:lnTo>
                        <a:pt x="1034" y="1117"/>
                      </a:lnTo>
                      <a:lnTo>
                        <a:pt x="1040" y="1116"/>
                      </a:lnTo>
                      <a:lnTo>
                        <a:pt x="1042" y="1116"/>
                      </a:lnTo>
                      <a:lnTo>
                        <a:pt x="1043" y="1115"/>
                      </a:lnTo>
                      <a:lnTo>
                        <a:pt x="1043" y="1118"/>
                      </a:lnTo>
                      <a:lnTo>
                        <a:pt x="1042" y="1128"/>
                      </a:lnTo>
                      <a:lnTo>
                        <a:pt x="1041" y="1143"/>
                      </a:lnTo>
                      <a:lnTo>
                        <a:pt x="1041" y="1161"/>
                      </a:lnTo>
                      <a:lnTo>
                        <a:pt x="1045" y="1180"/>
                      </a:lnTo>
                      <a:lnTo>
                        <a:pt x="1052" y="1199"/>
                      </a:lnTo>
                      <a:lnTo>
                        <a:pt x="1065" y="1217"/>
                      </a:lnTo>
                      <a:lnTo>
                        <a:pt x="1084" y="1233"/>
                      </a:lnTo>
                      <a:lnTo>
                        <a:pt x="1110" y="1244"/>
                      </a:lnTo>
                      <a:lnTo>
                        <a:pt x="1145" y="1248"/>
                      </a:lnTo>
                      <a:lnTo>
                        <a:pt x="1169" y="1247"/>
                      </a:lnTo>
                      <a:lnTo>
                        <a:pt x="1195" y="1240"/>
                      </a:lnTo>
                      <a:lnTo>
                        <a:pt x="1221" y="1230"/>
                      </a:lnTo>
                      <a:lnTo>
                        <a:pt x="1245" y="1216"/>
                      </a:lnTo>
                      <a:lnTo>
                        <a:pt x="1268" y="1201"/>
                      </a:lnTo>
                      <a:lnTo>
                        <a:pt x="1289" y="1184"/>
                      </a:lnTo>
                      <a:lnTo>
                        <a:pt x="1308" y="1168"/>
                      </a:lnTo>
                      <a:lnTo>
                        <a:pt x="1323" y="1153"/>
                      </a:lnTo>
                      <a:lnTo>
                        <a:pt x="1334" y="1140"/>
                      </a:lnTo>
                      <a:lnTo>
                        <a:pt x="1340" y="1130"/>
                      </a:lnTo>
                      <a:lnTo>
                        <a:pt x="1343" y="1122"/>
                      </a:lnTo>
                      <a:lnTo>
                        <a:pt x="1346" y="1114"/>
                      </a:lnTo>
                      <a:lnTo>
                        <a:pt x="1348" y="1105"/>
                      </a:lnTo>
                      <a:lnTo>
                        <a:pt x="1348" y="1095"/>
                      </a:lnTo>
                      <a:lnTo>
                        <a:pt x="1348" y="1086"/>
                      </a:lnTo>
                      <a:lnTo>
                        <a:pt x="1348" y="1078"/>
                      </a:lnTo>
                      <a:lnTo>
                        <a:pt x="1348" y="1071"/>
                      </a:lnTo>
                      <a:lnTo>
                        <a:pt x="1347" y="1065"/>
                      </a:lnTo>
                      <a:lnTo>
                        <a:pt x="1347" y="1062"/>
                      </a:lnTo>
                      <a:lnTo>
                        <a:pt x="1347" y="1060"/>
                      </a:lnTo>
                      <a:lnTo>
                        <a:pt x="1348" y="1059"/>
                      </a:lnTo>
                      <a:lnTo>
                        <a:pt x="1350" y="1057"/>
                      </a:lnTo>
                      <a:lnTo>
                        <a:pt x="1354" y="1054"/>
                      </a:lnTo>
                      <a:lnTo>
                        <a:pt x="1358" y="1049"/>
                      </a:lnTo>
                      <a:lnTo>
                        <a:pt x="1364" y="1043"/>
                      </a:lnTo>
                      <a:lnTo>
                        <a:pt x="1369" y="1037"/>
                      </a:lnTo>
                      <a:lnTo>
                        <a:pt x="1375" y="1029"/>
                      </a:lnTo>
                      <a:lnTo>
                        <a:pt x="1380" y="1022"/>
                      </a:lnTo>
                      <a:lnTo>
                        <a:pt x="1384" y="1014"/>
                      </a:lnTo>
                      <a:lnTo>
                        <a:pt x="1388" y="1006"/>
                      </a:lnTo>
                      <a:lnTo>
                        <a:pt x="1391" y="993"/>
                      </a:lnTo>
                      <a:lnTo>
                        <a:pt x="1392" y="982"/>
                      </a:lnTo>
                      <a:lnTo>
                        <a:pt x="1391" y="969"/>
                      </a:lnTo>
                      <a:lnTo>
                        <a:pt x="1389" y="956"/>
                      </a:lnTo>
                      <a:lnTo>
                        <a:pt x="1386" y="946"/>
                      </a:lnTo>
                      <a:lnTo>
                        <a:pt x="1383" y="936"/>
                      </a:lnTo>
                      <a:lnTo>
                        <a:pt x="1380" y="928"/>
                      </a:lnTo>
                      <a:lnTo>
                        <a:pt x="1377" y="920"/>
                      </a:lnTo>
                      <a:lnTo>
                        <a:pt x="1375" y="917"/>
                      </a:lnTo>
                      <a:lnTo>
                        <a:pt x="1375" y="915"/>
                      </a:lnTo>
                      <a:lnTo>
                        <a:pt x="1375" y="914"/>
                      </a:lnTo>
                      <a:lnTo>
                        <a:pt x="1378" y="911"/>
                      </a:lnTo>
                      <a:lnTo>
                        <a:pt x="1383" y="905"/>
                      </a:lnTo>
                      <a:lnTo>
                        <a:pt x="1390" y="898"/>
                      </a:lnTo>
                      <a:lnTo>
                        <a:pt x="1397" y="889"/>
                      </a:lnTo>
                      <a:lnTo>
                        <a:pt x="1404" y="878"/>
                      </a:lnTo>
                      <a:lnTo>
                        <a:pt x="1411" y="865"/>
                      </a:lnTo>
                      <a:lnTo>
                        <a:pt x="1418" y="853"/>
                      </a:lnTo>
                      <a:lnTo>
                        <a:pt x="1423" y="838"/>
                      </a:lnTo>
                      <a:lnTo>
                        <a:pt x="1428" y="822"/>
                      </a:lnTo>
                      <a:lnTo>
                        <a:pt x="1429" y="811"/>
                      </a:lnTo>
                      <a:lnTo>
                        <a:pt x="1431" y="800"/>
                      </a:lnTo>
                      <a:lnTo>
                        <a:pt x="1432" y="787"/>
                      </a:lnTo>
                      <a:lnTo>
                        <a:pt x="1433" y="776"/>
                      </a:lnTo>
                      <a:lnTo>
                        <a:pt x="1433" y="766"/>
                      </a:lnTo>
                      <a:lnTo>
                        <a:pt x="1433" y="756"/>
                      </a:lnTo>
                      <a:lnTo>
                        <a:pt x="1432" y="748"/>
                      </a:lnTo>
                      <a:lnTo>
                        <a:pt x="1432" y="741"/>
                      </a:lnTo>
                      <a:lnTo>
                        <a:pt x="1432" y="737"/>
                      </a:lnTo>
                      <a:lnTo>
                        <a:pt x="1432" y="735"/>
                      </a:lnTo>
                      <a:lnTo>
                        <a:pt x="1411" y="670"/>
                      </a:lnTo>
                      <a:lnTo>
                        <a:pt x="1411" y="669"/>
                      </a:lnTo>
                      <a:lnTo>
                        <a:pt x="1414" y="666"/>
                      </a:lnTo>
                      <a:lnTo>
                        <a:pt x="1417" y="660"/>
                      </a:lnTo>
                      <a:lnTo>
                        <a:pt x="1420" y="653"/>
                      </a:lnTo>
                      <a:lnTo>
                        <a:pt x="1423" y="645"/>
                      </a:lnTo>
                      <a:lnTo>
                        <a:pt x="1428" y="635"/>
                      </a:lnTo>
                      <a:lnTo>
                        <a:pt x="1431" y="625"/>
                      </a:lnTo>
                      <a:lnTo>
                        <a:pt x="1434" y="614"/>
                      </a:lnTo>
                      <a:lnTo>
                        <a:pt x="1437" y="603"/>
                      </a:lnTo>
                      <a:lnTo>
                        <a:pt x="1438" y="592"/>
                      </a:lnTo>
                      <a:lnTo>
                        <a:pt x="1438" y="580"/>
                      </a:lnTo>
                      <a:lnTo>
                        <a:pt x="1438" y="569"/>
                      </a:lnTo>
                      <a:lnTo>
                        <a:pt x="1435" y="558"/>
                      </a:lnTo>
                      <a:lnTo>
                        <a:pt x="1432" y="548"/>
                      </a:lnTo>
                      <a:lnTo>
                        <a:pt x="1429" y="538"/>
                      </a:lnTo>
                      <a:lnTo>
                        <a:pt x="1426" y="529"/>
                      </a:lnTo>
                      <a:lnTo>
                        <a:pt x="1423" y="521"/>
                      </a:lnTo>
                      <a:lnTo>
                        <a:pt x="1420" y="514"/>
                      </a:lnTo>
                      <a:lnTo>
                        <a:pt x="1419" y="511"/>
                      </a:lnTo>
                      <a:lnTo>
                        <a:pt x="1419" y="509"/>
                      </a:lnTo>
                      <a:lnTo>
                        <a:pt x="1420" y="508"/>
                      </a:lnTo>
                      <a:lnTo>
                        <a:pt x="1420" y="503"/>
                      </a:lnTo>
                      <a:lnTo>
                        <a:pt x="1423" y="495"/>
                      </a:lnTo>
                      <a:lnTo>
                        <a:pt x="1426" y="485"/>
                      </a:lnTo>
                      <a:lnTo>
                        <a:pt x="1429" y="473"/>
                      </a:lnTo>
                      <a:lnTo>
                        <a:pt x="1432" y="460"/>
                      </a:lnTo>
                      <a:lnTo>
                        <a:pt x="1434" y="446"/>
                      </a:lnTo>
                      <a:lnTo>
                        <a:pt x="1436" y="433"/>
                      </a:lnTo>
                      <a:lnTo>
                        <a:pt x="1436" y="421"/>
                      </a:lnTo>
                      <a:lnTo>
                        <a:pt x="1434" y="409"/>
                      </a:lnTo>
                      <a:lnTo>
                        <a:pt x="1430" y="397"/>
                      </a:lnTo>
                      <a:lnTo>
                        <a:pt x="1425" y="384"/>
                      </a:lnTo>
                      <a:lnTo>
                        <a:pt x="1417" y="371"/>
                      </a:lnTo>
                      <a:lnTo>
                        <a:pt x="1410" y="358"/>
                      </a:lnTo>
                      <a:lnTo>
                        <a:pt x="1402" y="343"/>
                      </a:lnTo>
                      <a:lnTo>
                        <a:pt x="1393" y="333"/>
                      </a:lnTo>
                      <a:lnTo>
                        <a:pt x="1386" y="321"/>
                      </a:lnTo>
                      <a:lnTo>
                        <a:pt x="1381" y="314"/>
                      </a:lnTo>
                      <a:lnTo>
                        <a:pt x="1377" y="308"/>
                      </a:lnTo>
                      <a:lnTo>
                        <a:pt x="1375" y="306"/>
                      </a:lnTo>
                      <a:lnTo>
                        <a:pt x="1376" y="305"/>
                      </a:lnTo>
                      <a:lnTo>
                        <a:pt x="1377" y="300"/>
                      </a:lnTo>
                      <a:lnTo>
                        <a:pt x="1380" y="292"/>
                      </a:lnTo>
                      <a:lnTo>
                        <a:pt x="1382" y="283"/>
                      </a:lnTo>
                      <a:lnTo>
                        <a:pt x="1384" y="271"/>
                      </a:lnTo>
                      <a:lnTo>
                        <a:pt x="1386" y="258"/>
                      </a:lnTo>
                      <a:lnTo>
                        <a:pt x="1388" y="243"/>
                      </a:lnTo>
                      <a:lnTo>
                        <a:pt x="1388" y="227"/>
                      </a:lnTo>
                      <a:lnTo>
                        <a:pt x="1387" y="210"/>
                      </a:lnTo>
                      <a:lnTo>
                        <a:pt x="1384" y="194"/>
                      </a:lnTo>
                      <a:lnTo>
                        <a:pt x="1384" y="190"/>
                      </a:lnTo>
                      <a:lnTo>
                        <a:pt x="1383" y="187"/>
                      </a:lnTo>
                      <a:lnTo>
                        <a:pt x="1381" y="183"/>
                      </a:lnTo>
                      <a:lnTo>
                        <a:pt x="1380" y="180"/>
                      </a:lnTo>
                      <a:lnTo>
                        <a:pt x="1377" y="176"/>
                      </a:lnTo>
                      <a:lnTo>
                        <a:pt x="1375" y="171"/>
                      </a:lnTo>
                      <a:lnTo>
                        <a:pt x="1373" y="167"/>
                      </a:lnTo>
                      <a:lnTo>
                        <a:pt x="1370" y="162"/>
                      </a:lnTo>
                      <a:lnTo>
                        <a:pt x="1367" y="159"/>
                      </a:lnTo>
                      <a:lnTo>
                        <a:pt x="1364" y="153"/>
                      </a:lnTo>
                      <a:lnTo>
                        <a:pt x="1355" y="144"/>
                      </a:lnTo>
                      <a:lnTo>
                        <a:pt x="1343" y="135"/>
                      </a:lnTo>
                      <a:lnTo>
                        <a:pt x="1331" y="130"/>
                      </a:lnTo>
                      <a:lnTo>
                        <a:pt x="1320" y="127"/>
                      </a:lnTo>
                      <a:lnTo>
                        <a:pt x="1308" y="125"/>
                      </a:lnTo>
                      <a:lnTo>
                        <a:pt x="1297" y="123"/>
                      </a:lnTo>
                      <a:lnTo>
                        <a:pt x="1287" y="123"/>
                      </a:lnTo>
                      <a:lnTo>
                        <a:pt x="1280" y="123"/>
                      </a:lnTo>
                      <a:lnTo>
                        <a:pt x="1275" y="123"/>
                      </a:lnTo>
                      <a:lnTo>
                        <a:pt x="1273" y="123"/>
                      </a:lnTo>
                      <a:lnTo>
                        <a:pt x="1272" y="121"/>
                      </a:lnTo>
                      <a:lnTo>
                        <a:pt x="1267" y="116"/>
                      </a:lnTo>
                      <a:lnTo>
                        <a:pt x="1260" y="108"/>
                      </a:lnTo>
                      <a:lnTo>
                        <a:pt x="1251" y="99"/>
                      </a:lnTo>
                      <a:lnTo>
                        <a:pt x="1240" y="90"/>
                      </a:lnTo>
                      <a:lnTo>
                        <a:pt x="1229" y="79"/>
                      </a:lnTo>
                      <a:lnTo>
                        <a:pt x="1217" y="69"/>
                      </a:lnTo>
                      <a:lnTo>
                        <a:pt x="1204" y="61"/>
                      </a:lnTo>
                      <a:lnTo>
                        <a:pt x="1191" y="54"/>
                      </a:lnTo>
                      <a:lnTo>
                        <a:pt x="1179" y="51"/>
                      </a:lnTo>
                      <a:lnTo>
                        <a:pt x="1168" y="50"/>
                      </a:lnTo>
                      <a:lnTo>
                        <a:pt x="1158" y="51"/>
                      </a:lnTo>
                      <a:lnTo>
                        <a:pt x="1149" y="53"/>
                      </a:lnTo>
                      <a:lnTo>
                        <a:pt x="1140" y="54"/>
                      </a:lnTo>
                      <a:lnTo>
                        <a:pt x="1132" y="57"/>
                      </a:lnTo>
                      <a:lnTo>
                        <a:pt x="1124" y="60"/>
                      </a:lnTo>
                      <a:lnTo>
                        <a:pt x="1117" y="63"/>
                      </a:lnTo>
                      <a:lnTo>
                        <a:pt x="1110" y="65"/>
                      </a:lnTo>
                      <a:lnTo>
                        <a:pt x="1103" y="67"/>
                      </a:lnTo>
                      <a:lnTo>
                        <a:pt x="1095" y="68"/>
                      </a:lnTo>
                      <a:lnTo>
                        <a:pt x="1087" y="67"/>
                      </a:lnTo>
                      <a:lnTo>
                        <a:pt x="1078" y="64"/>
                      </a:lnTo>
                      <a:lnTo>
                        <a:pt x="1069" y="59"/>
                      </a:lnTo>
                      <a:lnTo>
                        <a:pt x="1060" y="52"/>
                      </a:lnTo>
                      <a:lnTo>
                        <a:pt x="1051" y="45"/>
                      </a:lnTo>
                      <a:lnTo>
                        <a:pt x="1042" y="36"/>
                      </a:lnTo>
                      <a:lnTo>
                        <a:pt x="1033" y="29"/>
                      </a:lnTo>
                      <a:lnTo>
                        <a:pt x="1024" y="23"/>
                      </a:lnTo>
                      <a:lnTo>
                        <a:pt x="1015" y="18"/>
                      </a:lnTo>
                      <a:lnTo>
                        <a:pt x="1006" y="17"/>
                      </a:lnTo>
                      <a:lnTo>
                        <a:pt x="997" y="17"/>
                      </a:lnTo>
                      <a:lnTo>
                        <a:pt x="988" y="18"/>
                      </a:lnTo>
                      <a:lnTo>
                        <a:pt x="979" y="18"/>
                      </a:lnTo>
                      <a:lnTo>
                        <a:pt x="970" y="18"/>
                      </a:lnTo>
                      <a:lnTo>
                        <a:pt x="961" y="20"/>
                      </a:lnTo>
                      <a:lnTo>
                        <a:pt x="952" y="21"/>
                      </a:lnTo>
                      <a:lnTo>
                        <a:pt x="946" y="22"/>
                      </a:lnTo>
                      <a:lnTo>
                        <a:pt x="941" y="23"/>
                      </a:lnTo>
                      <a:lnTo>
                        <a:pt x="937" y="24"/>
                      </a:lnTo>
                      <a:lnTo>
                        <a:pt x="936" y="24"/>
                      </a:lnTo>
                      <a:lnTo>
                        <a:pt x="935" y="24"/>
                      </a:lnTo>
                      <a:lnTo>
                        <a:pt x="934" y="22"/>
                      </a:lnTo>
                      <a:lnTo>
                        <a:pt x="931" y="20"/>
                      </a:lnTo>
                      <a:lnTo>
                        <a:pt x="926" y="18"/>
                      </a:lnTo>
                      <a:lnTo>
                        <a:pt x="922" y="15"/>
                      </a:lnTo>
                      <a:lnTo>
                        <a:pt x="916" y="12"/>
                      </a:lnTo>
                      <a:lnTo>
                        <a:pt x="909" y="9"/>
                      </a:lnTo>
                      <a:lnTo>
                        <a:pt x="902" y="8"/>
                      </a:lnTo>
                      <a:lnTo>
                        <a:pt x="894" y="5"/>
                      </a:lnTo>
                      <a:lnTo>
                        <a:pt x="885" y="3"/>
                      </a:lnTo>
                      <a:lnTo>
                        <a:pt x="875" y="4"/>
                      </a:lnTo>
                      <a:lnTo>
                        <a:pt x="863" y="6"/>
                      </a:lnTo>
                      <a:lnTo>
                        <a:pt x="852" y="9"/>
                      </a:lnTo>
                      <a:lnTo>
                        <a:pt x="839" y="13"/>
                      </a:lnTo>
                      <a:lnTo>
                        <a:pt x="827" y="18"/>
                      </a:lnTo>
                      <a:lnTo>
                        <a:pt x="817" y="24"/>
                      </a:lnTo>
                      <a:lnTo>
                        <a:pt x="808" y="28"/>
                      </a:lnTo>
                      <a:lnTo>
                        <a:pt x="800" y="33"/>
                      </a:lnTo>
                      <a:lnTo>
                        <a:pt x="796" y="36"/>
                      </a:lnTo>
                      <a:lnTo>
                        <a:pt x="794" y="36"/>
                      </a:lnTo>
                      <a:lnTo>
                        <a:pt x="722" y="29"/>
                      </a:lnTo>
                      <a:lnTo>
                        <a:pt x="721" y="28"/>
                      </a:lnTo>
                      <a:lnTo>
                        <a:pt x="717" y="26"/>
                      </a:lnTo>
                      <a:lnTo>
                        <a:pt x="710" y="22"/>
                      </a:lnTo>
                      <a:lnTo>
                        <a:pt x="701" y="18"/>
                      </a:lnTo>
                      <a:lnTo>
                        <a:pt x="692" y="13"/>
                      </a:lnTo>
                      <a:lnTo>
                        <a:pt x="682" y="9"/>
                      </a:lnTo>
                      <a:lnTo>
                        <a:pt x="670" y="5"/>
                      </a:lnTo>
                      <a:lnTo>
                        <a:pt x="659" y="1"/>
                      </a:lnTo>
                      <a:lnTo>
                        <a:pt x="648" y="0"/>
                      </a:lnTo>
                      <a:lnTo>
                        <a:pt x="638" y="0"/>
                      </a:lnTo>
                      <a:lnTo>
                        <a:pt x="629" y="1"/>
                      </a:lnTo>
                      <a:lnTo>
                        <a:pt x="621" y="4"/>
                      </a:lnTo>
                      <a:lnTo>
                        <a:pt x="613" y="7"/>
                      </a:lnTo>
                      <a:lnTo>
                        <a:pt x="607" y="9"/>
                      </a:lnTo>
                      <a:lnTo>
                        <a:pt x="601" y="13"/>
                      </a:lnTo>
                      <a:lnTo>
                        <a:pt x="595" y="16"/>
                      </a:lnTo>
                      <a:lnTo>
                        <a:pt x="591" y="18"/>
                      </a:lnTo>
                      <a:lnTo>
                        <a:pt x="588" y="20"/>
                      </a:lnTo>
                      <a:lnTo>
                        <a:pt x="586" y="22"/>
                      </a:lnTo>
                      <a:lnTo>
                        <a:pt x="585" y="22"/>
                      </a:lnTo>
                      <a:lnTo>
                        <a:pt x="584" y="22"/>
                      </a:lnTo>
                      <a:lnTo>
                        <a:pt x="578" y="19"/>
                      </a:lnTo>
                      <a:lnTo>
                        <a:pt x="570" y="17"/>
                      </a:lnTo>
                      <a:lnTo>
                        <a:pt x="558" y="14"/>
                      </a:lnTo>
                      <a:lnTo>
                        <a:pt x="545" y="11"/>
                      </a:lnTo>
                      <a:lnTo>
                        <a:pt x="529" y="9"/>
                      </a:lnTo>
                      <a:lnTo>
                        <a:pt x="512" y="7"/>
                      </a:lnTo>
                      <a:lnTo>
                        <a:pt x="494" y="7"/>
                      </a:lnTo>
                      <a:lnTo>
                        <a:pt x="474" y="8"/>
                      </a:lnTo>
                      <a:lnTo>
                        <a:pt x="454" y="10"/>
                      </a:lnTo>
                      <a:lnTo>
                        <a:pt x="434" y="16"/>
                      </a:lnTo>
                      <a:lnTo>
                        <a:pt x="416" y="23"/>
                      </a:lnTo>
                      <a:lnTo>
                        <a:pt x="401" y="32"/>
                      </a:lnTo>
                      <a:lnTo>
                        <a:pt x="386" y="42"/>
                      </a:lnTo>
                      <a:lnTo>
                        <a:pt x="374" y="51"/>
                      </a:lnTo>
                      <a:lnTo>
                        <a:pt x="364" y="61"/>
                      </a:lnTo>
                      <a:lnTo>
                        <a:pt x="356" y="70"/>
                      </a:lnTo>
                      <a:lnTo>
                        <a:pt x="350" y="76"/>
                      </a:lnTo>
                      <a:lnTo>
                        <a:pt x="345" y="81"/>
                      </a:lnTo>
                      <a:lnTo>
                        <a:pt x="342" y="82"/>
                      </a:lnTo>
                      <a:lnTo>
                        <a:pt x="339" y="82"/>
                      </a:lnTo>
                      <a:lnTo>
                        <a:pt x="332" y="84"/>
                      </a:lnTo>
                      <a:lnTo>
                        <a:pt x="323" y="85"/>
                      </a:lnTo>
                      <a:lnTo>
                        <a:pt x="314" y="88"/>
                      </a:lnTo>
                      <a:lnTo>
                        <a:pt x="302" y="92"/>
                      </a:lnTo>
                      <a:lnTo>
                        <a:pt x="291" y="98"/>
                      </a:lnTo>
                      <a:lnTo>
                        <a:pt x="278" y="104"/>
                      </a:lnTo>
                      <a:lnTo>
                        <a:pt x="267" y="114"/>
                      </a:lnTo>
                      <a:lnTo>
                        <a:pt x="256" y="125"/>
                      </a:lnTo>
                      <a:lnTo>
                        <a:pt x="247" y="136"/>
                      </a:lnTo>
                      <a:lnTo>
                        <a:pt x="239" y="149"/>
                      </a:lnTo>
                      <a:lnTo>
                        <a:pt x="232" y="162"/>
                      </a:lnTo>
                      <a:lnTo>
                        <a:pt x="225" y="177"/>
                      </a:lnTo>
                      <a:lnTo>
                        <a:pt x="220" y="189"/>
                      </a:lnTo>
                      <a:lnTo>
                        <a:pt x="215" y="202"/>
                      </a:lnTo>
                      <a:lnTo>
                        <a:pt x="212" y="213"/>
                      </a:lnTo>
                      <a:lnTo>
                        <a:pt x="210" y="221"/>
                      </a:lnTo>
                      <a:lnTo>
                        <a:pt x="208" y="227"/>
                      </a:lnTo>
                      <a:lnTo>
                        <a:pt x="208" y="229"/>
                      </a:lnTo>
                      <a:lnTo>
                        <a:pt x="206" y="231"/>
                      </a:lnTo>
                      <a:lnTo>
                        <a:pt x="200" y="235"/>
                      </a:lnTo>
                      <a:lnTo>
                        <a:pt x="193" y="243"/>
                      </a:lnTo>
                      <a:lnTo>
                        <a:pt x="184" y="252"/>
                      </a:lnTo>
                      <a:lnTo>
                        <a:pt x="174" y="261"/>
                      </a:lnTo>
                      <a:lnTo>
                        <a:pt x="162" y="272"/>
                      </a:lnTo>
                      <a:lnTo>
                        <a:pt x="153" y="284"/>
                      </a:lnTo>
                      <a:lnTo>
                        <a:pt x="144" y="296"/>
                      </a:lnTo>
                      <a:lnTo>
                        <a:pt x="137" y="306"/>
                      </a:lnTo>
                      <a:lnTo>
                        <a:pt x="134" y="315"/>
                      </a:lnTo>
                      <a:lnTo>
                        <a:pt x="133" y="324"/>
                      </a:lnTo>
                      <a:lnTo>
                        <a:pt x="132" y="333"/>
                      </a:lnTo>
                      <a:lnTo>
                        <a:pt x="132" y="342"/>
                      </a:lnTo>
                      <a:lnTo>
                        <a:pt x="133" y="351"/>
                      </a:lnTo>
                      <a:lnTo>
                        <a:pt x="134" y="359"/>
                      </a:lnTo>
                      <a:lnTo>
                        <a:pt x="134" y="367"/>
                      </a:lnTo>
                      <a:lnTo>
                        <a:pt x="136" y="373"/>
                      </a:lnTo>
                      <a:lnTo>
                        <a:pt x="137" y="378"/>
                      </a:lnTo>
                      <a:lnTo>
                        <a:pt x="138" y="382"/>
                      </a:lnTo>
                      <a:lnTo>
                        <a:pt x="138" y="383"/>
                      </a:lnTo>
                      <a:lnTo>
                        <a:pt x="136" y="386"/>
                      </a:lnTo>
                      <a:lnTo>
                        <a:pt x="131" y="391"/>
                      </a:lnTo>
                      <a:lnTo>
                        <a:pt x="123" y="400"/>
                      </a:lnTo>
                      <a:lnTo>
                        <a:pt x="113" y="412"/>
                      </a:lnTo>
                      <a:lnTo>
                        <a:pt x="102" y="425"/>
                      </a:lnTo>
                      <a:lnTo>
                        <a:pt x="91" y="441"/>
                      </a:lnTo>
                      <a:lnTo>
                        <a:pt x="80" y="457"/>
                      </a:lnTo>
                      <a:lnTo>
                        <a:pt x="71" y="473"/>
                      </a:lnTo>
                      <a:lnTo>
                        <a:pt x="64" y="489"/>
                      </a:lnTo>
                      <a:lnTo>
                        <a:pt x="61" y="505"/>
                      </a:lnTo>
                      <a:lnTo>
                        <a:pt x="59" y="521"/>
                      </a:lnTo>
                      <a:lnTo>
                        <a:pt x="57" y="538"/>
                      </a:lnTo>
                      <a:lnTo>
                        <a:pt x="57" y="557"/>
                      </a:lnTo>
                      <a:lnTo>
                        <a:pt x="56" y="575"/>
                      </a:lnTo>
                      <a:lnTo>
                        <a:pt x="56" y="592"/>
                      </a:lnTo>
                      <a:lnTo>
                        <a:pt x="56" y="609"/>
                      </a:lnTo>
                      <a:lnTo>
                        <a:pt x="57" y="622"/>
                      </a:lnTo>
                      <a:lnTo>
                        <a:pt x="57" y="633"/>
                      </a:lnTo>
                      <a:lnTo>
                        <a:pt x="57" y="640"/>
                      </a:lnTo>
                      <a:lnTo>
                        <a:pt x="57" y="643"/>
                      </a:lnTo>
                      <a:lnTo>
                        <a:pt x="56" y="644"/>
                      </a:lnTo>
                      <a:lnTo>
                        <a:pt x="53" y="647"/>
                      </a:lnTo>
                      <a:lnTo>
                        <a:pt x="48" y="651"/>
                      </a:lnTo>
                      <a:lnTo>
                        <a:pt x="42" y="658"/>
                      </a:lnTo>
                      <a:lnTo>
                        <a:pt x="35" y="665"/>
                      </a:lnTo>
                      <a:lnTo>
                        <a:pt x="28" y="673"/>
                      </a:lnTo>
                      <a:lnTo>
                        <a:pt x="23" y="683"/>
                      </a:lnTo>
                      <a:lnTo>
                        <a:pt x="18" y="694"/>
                      </a:lnTo>
                      <a:lnTo>
                        <a:pt x="15" y="705"/>
                      </a:lnTo>
                      <a:lnTo>
                        <a:pt x="14" y="718"/>
                      </a:lnTo>
                      <a:lnTo>
                        <a:pt x="14" y="736"/>
                      </a:lnTo>
                      <a:lnTo>
                        <a:pt x="13" y="755"/>
                      </a:lnTo>
                      <a:lnTo>
                        <a:pt x="11" y="775"/>
                      </a:lnTo>
                      <a:lnTo>
                        <a:pt x="8" y="796"/>
                      </a:lnTo>
                      <a:lnTo>
                        <a:pt x="6" y="817"/>
                      </a:lnTo>
                      <a:lnTo>
                        <a:pt x="3" y="837"/>
                      </a:lnTo>
                      <a:lnTo>
                        <a:pt x="0" y="856"/>
                      </a:lnTo>
                      <a:lnTo>
                        <a:pt x="0" y="873"/>
                      </a:lnTo>
                      <a:lnTo>
                        <a:pt x="0" y="888"/>
                      </a:lnTo>
                      <a:lnTo>
                        <a:pt x="0" y="900"/>
                      </a:lnTo>
                      <a:lnTo>
                        <a:pt x="3" y="909"/>
                      </a:lnTo>
                      <a:lnTo>
                        <a:pt x="7" y="919"/>
                      </a:lnTo>
                      <a:lnTo>
                        <a:pt x="11" y="928"/>
                      </a:lnTo>
                      <a:lnTo>
                        <a:pt x="16" y="938"/>
                      </a:lnTo>
                      <a:lnTo>
                        <a:pt x="21" y="946"/>
                      </a:lnTo>
                      <a:lnTo>
                        <a:pt x="26" y="954"/>
                      </a:lnTo>
                      <a:lnTo>
                        <a:pt x="30" y="960"/>
                      </a:lnTo>
                      <a:lnTo>
                        <a:pt x="34" y="965"/>
                      </a:lnTo>
                      <a:lnTo>
                        <a:pt x="35" y="968"/>
                      </a:lnTo>
                      <a:lnTo>
                        <a:pt x="37" y="970"/>
                      </a:lnTo>
                      <a:lnTo>
                        <a:pt x="36" y="971"/>
                      </a:lnTo>
                      <a:lnTo>
                        <a:pt x="34" y="974"/>
                      </a:lnTo>
                      <a:lnTo>
                        <a:pt x="32" y="979"/>
                      </a:lnTo>
                      <a:lnTo>
                        <a:pt x="28" y="985"/>
                      </a:lnTo>
                      <a:lnTo>
                        <a:pt x="26" y="992"/>
                      </a:lnTo>
                      <a:lnTo>
                        <a:pt x="22" y="1001"/>
                      </a:lnTo>
                      <a:lnTo>
                        <a:pt x="18" y="1010"/>
                      </a:lnTo>
                      <a:lnTo>
                        <a:pt x="15" y="1019"/>
                      </a:lnTo>
                      <a:lnTo>
                        <a:pt x="11" y="1028"/>
                      </a:lnTo>
                      <a:lnTo>
                        <a:pt x="9" y="1037"/>
                      </a:lnTo>
                      <a:lnTo>
                        <a:pt x="8" y="1048"/>
                      </a:lnTo>
                      <a:lnTo>
                        <a:pt x="8" y="1065"/>
                      </a:lnTo>
                      <a:lnTo>
                        <a:pt x="9" y="1086"/>
                      </a:lnTo>
                      <a:lnTo>
                        <a:pt x="11" y="1109"/>
                      </a:lnTo>
                      <a:lnTo>
                        <a:pt x="14" y="1132"/>
                      </a:lnTo>
                      <a:lnTo>
                        <a:pt x="17" y="1154"/>
                      </a:lnTo>
                      <a:lnTo>
                        <a:pt x="20" y="1175"/>
                      </a:lnTo>
                      <a:lnTo>
                        <a:pt x="23" y="1190"/>
                      </a:lnTo>
                      <a:lnTo>
                        <a:pt x="24" y="1201"/>
                      </a:lnTo>
                      <a:lnTo>
                        <a:pt x="25" y="1206"/>
                      </a:lnTo>
                      <a:lnTo>
                        <a:pt x="26" y="1210"/>
                      </a:lnTo>
                      <a:lnTo>
                        <a:pt x="32" y="1221"/>
                      </a:lnTo>
                      <a:lnTo>
                        <a:pt x="41" y="1238"/>
                      </a:lnTo>
                      <a:lnTo>
                        <a:pt x="54" y="1259"/>
                      </a:lnTo>
                      <a:lnTo>
                        <a:pt x="71" y="1281"/>
                      </a:lnTo>
                      <a:lnTo>
                        <a:pt x="93" y="1303"/>
                      </a:lnTo>
                      <a:lnTo>
                        <a:pt x="119" y="1323"/>
                      </a:lnTo>
                      <a:lnTo>
                        <a:pt x="151" y="1338"/>
                      </a:lnTo>
                      <a:lnTo>
                        <a:pt x="186" y="1349"/>
                      </a:lnTo>
                      <a:lnTo>
                        <a:pt x="226" y="1351"/>
                      </a:lnTo>
                      <a:lnTo>
                        <a:pt x="235" y="1353"/>
                      </a:lnTo>
                      <a:lnTo>
                        <a:pt x="243" y="1351"/>
                      </a:lnTo>
                      <a:lnTo>
                        <a:pt x="251" y="1350"/>
                      </a:lnTo>
                      <a:lnTo>
                        <a:pt x="259" y="1348"/>
                      </a:lnTo>
                      <a:lnTo>
                        <a:pt x="266" y="1346"/>
                      </a:lnTo>
                      <a:lnTo>
                        <a:pt x="273" y="1344"/>
                      </a:lnTo>
                      <a:lnTo>
                        <a:pt x="279" y="1343"/>
                      </a:lnTo>
                      <a:lnTo>
                        <a:pt x="285" y="1342"/>
                      </a:lnTo>
                      <a:lnTo>
                        <a:pt x="291" y="1341"/>
                      </a:lnTo>
                      <a:lnTo>
                        <a:pt x="296" y="1338"/>
                      </a:lnTo>
                      <a:lnTo>
                        <a:pt x="300" y="1337"/>
                      </a:lnTo>
                      <a:lnTo>
                        <a:pt x="313" y="1332"/>
                      </a:lnTo>
                      <a:lnTo>
                        <a:pt x="325" y="1322"/>
                      </a:lnTo>
                      <a:lnTo>
                        <a:pt x="339" y="1310"/>
                      </a:lnTo>
                      <a:lnTo>
                        <a:pt x="350" y="1298"/>
                      </a:lnTo>
                      <a:lnTo>
                        <a:pt x="362" y="1282"/>
                      </a:lnTo>
                      <a:lnTo>
                        <a:pt x="373" y="1267"/>
                      </a:lnTo>
                      <a:lnTo>
                        <a:pt x="382" y="1252"/>
                      </a:lnTo>
                      <a:lnTo>
                        <a:pt x="388" y="1236"/>
                      </a:lnTo>
                      <a:lnTo>
                        <a:pt x="394" y="1223"/>
                      </a:lnTo>
                      <a:lnTo>
                        <a:pt x="396" y="1210"/>
                      </a:lnTo>
                      <a:lnTo>
                        <a:pt x="396" y="1200"/>
                      </a:lnTo>
                      <a:lnTo>
                        <a:pt x="395" y="1190"/>
                      </a:lnTo>
                      <a:lnTo>
                        <a:pt x="394" y="1179"/>
                      </a:lnTo>
                      <a:lnTo>
                        <a:pt x="391" y="1169"/>
                      </a:lnTo>
                      <a:lnTo>
                        <a:pt x="388" y="1160"/>
                      </a:lnTo>
                      <a:lnTo>
                        <a:pt x="386" y="1152"/>
                      </a:lnTo>
                      <a:lnTo>
                        <a:pt x="383" y="1145"/>
                      </a:lnTo>
                      <a:lnTo>
                        <a:pt x="381" y="1140"/>
                      </a:lnTo>
                      <a:lnTo>
                        <a:pt x="379" y="1136"/>
                      </a:lnTo>
                      <a:lnTo>
                        <a:pt x="381" y="1136"/>
                      </a:lnTo>
                      <a:lnTo>
                        <a:pt x="387" y="1133"/>
                      </a:lnTo>
                      <a:lnTo>
                        <a:pt x="397" y="1130"/>
                      </a:lnTo>
                      <a:lnTo>
                        <a:pt x="409" y="1125"/>
                      </a:lnTo>
                      <a:lnTo>
                        <a:pt x="422" y="1118"/>
                      </a:lnTo>
                      <a:lnTo>
                        <a:pt x="435" y="1110"/>
                      </a:lnTo>
                      <a:lnTo>
                        <a:pt x="448" y="1100"/>
                      </a:lnTo>
                      <a:lnTo>
                        <a:pt x="457" y="1088"/>
                      </a:lnTo>
                      <a:lnTo>
                        <a:pt x="464" y="1074"/>
                      </a:lnTo>
                      <a:lnTo>
                        <a:pt x="467" y="1059"/>
                      </a:lnTo>
                      <a:lnTo>
                        <a:pt x="464" y="1037"/>
                      </a:lnTo>
                      <a:lnTo>
                        <a:pt x="457" y="1016"/>
                      </a:lnTo>
                      <a:lnTo>
                        <a:pt x="447" y="998"/>
                      </a:lnTo>
                      <a:lnTo>
                        <a:pt x="433" y="982"/>
                      </a:lnTo>
                      <a:lnTo>
                        <a:pt x="421" y="968"/>
                      </a:lnTo>
                      <a:lnTo>
                        <a:pt x="407" y="956"/>
                      </a:lnTo>
                      <a:lnTo>
                        <a:pt x="395" y="945"/>
                      </a:lnTo>
                      <a:lnTo>
                        <a:pt x="386" y="935"/>
                      </a:lnTo>
                      <a:lnTo>
                        <a:pt x="380" y="926"/>
                      </a:lnTo>
                      <a:lnTo>
                        <a:pt x="380" y="919"/>
                      </a:lnTo>
                      <a:lnTo>
                        <a:pt x="383" y="920"/>
                      </a:lnTo>
                    </a:path>
                  </a:pathLst>
                </a:custGeom>
                <a:noFill/>
                <a:ln w="12700" cap="rnd">
                  <a:solidFill>
                    <a:srgbClr val="000000"/>
                  </a:solidFill>
                  <a:round/>
                  <a:headEnd type="none" w="sm" len="sm"/>
                  <a:tailEnd type="none" w="sm" len="sm"/>
                </a:ln>
              </p:spPr>
              <p:txBody>
                <a:bodyPr/>
                <a:lstStyle/>
                <a:p>
                  <a:endParaRPr lang="en-US"/>
                </a:p>
              </p:txBody>
            </p:sp>
            <p:sp>
              <p:nvSpPr>
                <p:cNvPr id="84966" name="Freeform 998"/>
                <p:cNvSpPr>
                  <a:spLocks noChangeAspect="1"/>
                </p:cNvSpPr>
                <p:nvPr/>
              </p:nvSpPr>
              <p:spPr bwMode="auto">
                <a:xfrm>
                  <a:off x="2380" y="2320"/>
                  <a:ext cx="17" cy="100"/>
                </a:xfrm>
                <a:custGeom>
                  <a:avLst/>
                  <a:gdLst>
                    <a:gd name="T0" fmla="*/ 16 w 17"/>
                    <a:gd name="T1" fmla="*/ 0 h 100"/>
                    <a:gd name="T2" fmla="*/ 16 w 17"/>
                    <a:gd name="T3" fmla="*/ 9 h 100"/>
                    <a:gd name="T4" fmla="*/ 12 w 17"/>
                    <a:gd name="T5" fmla="*/ 21 h 100"/>
                    <a:gd name="T6" fmla="*/ 9 w 17"/>
                    <a:gd name="T7" fmla="*/ 30 h 100"/>
                    <a:gd name="T8" fmla="*/ 6 w 17"/>
                    <a:gd name="T9" fmla="*/ 41 h 100"/>
                    <a:gd name="T10" fmla="*/ 6 w 17"/>
                    <a:gd name="T11" fmla="*/ 50 h 100"/>
                    <a:gd name="T12" fmla="*/ 6 w 17"/>
                    <a:gd name="T13" fmla="*/ 61 h 100"/>
                    <a:gd name="T14" fmla="*/ 3 w 17"/>
                    <a:gd name="T15" fmla="*/ 70 h 100"/>
                    <a:gd name="T16" fmla="*/ 3 w 17"/>
                    <a:gd name="T17" fmla="*/ 80 h 100"/>
                    <a:gd name="T18" fmla="*/ 0 w 17"/>
                    <a:gd name="T19" fmla="*/ 90 h 100"/>
                    <a:gd name="T20" fmla="*/ 0 w 17"/>
                    <a:gd name="T21" fmla="*/ 99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00"/>
                    <a:gd name="T35" fmla="*/ 17 w 17"/>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00">
                      <a:moveTo>
                        <a:pt x="16" y="0"/>
                      </a:moveTo>
                      <a:lnTo>
                        <a:pt x="16" y="9"/>
                      </a:lnTo>
                      <a:lnTo>
                        <a:pt x="12" y="21"/>
                      </a:lnTo>
                      <a:lnTo>
                        <a:pt x="9" y="30"/>
                      </a:lnTo>
                      <a:lnTo>
                        <a:pt x="6" y="41"/>
                      </a:lnTo>
                      <a:lnTo>
                        <a:pt x="6" y="50"/>
                      </a:lnTo>
                      <a:lnTo>
                        <a:pt x="6" y="61"/>
                      </a:lnTo>
                      <a:lnTo>
                        <a:pt x="3" y="70"/>
                      </a:lnTo>
                      <a:lnTo>
                        <a:pt x="3" y="80"/>
                      </a:lnTo>
                      <a:lnTo>
                        <a:pt x="0" y="90"/>
                      </a:lnTo>
                      <a:lnTo>
                        <a:pt x="0" y="99"/>
                      </a:lnTo>
                    </a:path>
                  </a:pathLst>
                </a:custGeom>
                <a:noFill/>
                <a:ln w="12700" cap="rnd">
                  <a:solidFill>
                    <a:srgbClr val="000000"/>
                  </a:solidFill>
                  <a:round/>
                  <a:headEnd type="none" w="sm" len="sm"/>
                  <a:tailEnd type="none" w="sm" len="sm"/>
                </a:ln>
              </p:spPr>
              <p:txBody>
                <a:bodyPr/>
                <a:lstStyle/>
                <a:p>
                  <a:endParaRPr lang="en-US"/>
                </a:p>
              </p:txBody>
            </p:sp>
            <p:sp>
              <p:nvSpPr>
                <p:cNvPr id="84967" name="Freeform 999"/>
                <p:cNvSpPr>
                  <a:spLocks noChangeAspect="1"/>
                </p:cNvSpPr>
                <p:nvPr/>
              </p:nvSpPr>
              <p:spPr bwMode="auto">
                <a:xfrm>
                  <a:off x="1297" y="2933"/>
                  <a:ext cx="79" cy="141"/>
                </a:xfrm>
                <a:custGeom>
                  <a:avLst/>
                  <a:gdLst>
                    <a:gd name="T0" fmla="*/ 73 w 79"/>
                    <a:gd name="T1" fmla="*/ 132 h 141"/>
                    <a:gd name="T2" fmla="*/ 67 w 79"/>
                    <a:gd name="T3" fmla="*/ 116 h 141"/>
                    <a:gd name="T4" fmla="*/ 61 w 79"/>
                    <a:gd name="T5" fmla="*/ 100 h 141"/>
                    <a:gd name="T6" fmla="*/ 58 w 79"/>
                    <a:gd name="T7" fmla="*/ 84 h 141"/>
                    <a:gd name="T8" fmla="*/ 53 w 79"/>
                    <a:gd name="T9" fmla="*/ 67 h 141"/>
                    <a:gd name="T10" fmla="*/ 52 w 79"/>
                    <a:gd name="T11" fmla="*/ 59 h 141"/>
                    <a:gd name="T12" fmla="*/ 49 w 79"/>
                    <a:gd name="T13" fmla="*/ 46 h 141"/>
                    <a:gd name="T14" fmla="*/ 48 w 79"/>
                    <a:gd name="T15" fmla="*/ 34 h 141"/>
                    <a:gd name="T16" fmla="*/ 48 w 79"/>
                    <a:gd name="T17" fmla="*/ 22 h 141"/>
                    <a:gd name="T18" fmla="*/ 52 w 79"/>
                    <a:gd name="T19" fmla="*/ 13 h 141"/>
                    <a:gd name="T20" fmla="*/ 60 w 79"/>
                    <a:gd name="T21" fmla="*/ 8 h 141"/>
                    <a:gd name="T22" fmla="*/ 61 w 79"/>
                    <a:gd name="T23" fmla="*/ 8 h 141"/>
                    <a:gd name="T24" fmla="*/ 63 w 79"/>
                    <a:gd name="T25" fmla="*/ 5 h 141"/>
                    <a:gd name="T26" fmla="*/ 63 w 79"/>
                    <a:gd name="T27" fmla="*/ 3 h 141"/>
                    <a:gd name="T28" fmla="*/ 61 w 79"/>
                    <a:gd name="T29" fmla="*/ 1 h 141"/>
                    <a:gd name="T30" fmla="*/ 58 w 79"/>
                    <a:gd name="T31" fmla="*/ 0 h 141"/>
                    <a:gd name="T32" fmla="*/ 56 w 79"/>
                    <a:gd name="T33" fmla="*/ 0 h 141"/>
                    <a:gd name="T34" fmla="*/ 51 w 79"/>
                    <a:gd name="T35" fmla="*/ 2 h 141"/>
                    <a:gd name="T36" fmla="*/ 49 w 79"/>
                    <a:gd name="T37" fmla="*/ 8 h 141"/>
                    <a:gd name="T38" fmla="*/ 48 w 79"/>
                    <a:gd name="T39" fmla="*/ 13 h 141"/>
                    <a:gd name="T40" fmla="*/ 46 w 79"/>
                    <a:gd name="T41" fmla="*/ 18 h 141"/>
                    <a:gd name="T42" fmla="*/ 41 w 79"/>
                    <a:gd name="T43" fmla="*/ 21 h 141"/>
                    <a:gd name="T44" fmla="*/ 38 w 79"/>
                    <a:gd name="T45" fmla="*/ 21 h 141"/>
                    <a:gd name="T46" fmla="*/ 29 w 79"/>
                    <a:gd name="T47" fmla="*/ 18 h 141"/>
                    <a:gd name="T48" fmla="*/ 20 w 79"/>
                    <a:gd name="T49" fmla="*/ 14 h 141"/>
                    <a:gd name="T50" fmla="*/ 12 w 79"/>
                    <a:gd name="T51" fmla="*/ 11 h 141"/>
                    <a:gd name="T52" fmla="*/ 3 w 79"/>
                    <a:gd name="T53" fmla="*/ 10 h 141"/>
                    <a:gd name="T54" fmla="*/ 0 w 79"/>
                    <a:gd name="T55" fmla="*/ 12 h 141"/>
                    <a:gd name="T56" fmla="*/ 0 w 79"/>
                    <a:gd name="T57" fmla="*/ 13 h 141"/>
                    <a:gd name="T58" fmla="*/ 0 w 79"/>
                    <a:gd name="T59" fmla="*/ 13 h 141"/>
                    <a:gd name="T60" fmla="*/ 0 w 79"/>
                    <a:gd name="T61" fmla="*/ 15 h 141"/>
                    <a:gd name="T62" fmla="*/ 0 w 79"/>
                    <a:gd name="T63" fmla="*/ 16 h 141"/>
                    <a:gd name="T64" fmla="*/ 0 w 79"/>
                    <a:gd name="T65" fmla="*/ 16 h 141"/>
                    <a:gd name="T66" fmla="*/ 8 w 79"/>
                    <a:gd name="T67" fmla="*/ 18 h 141"/>
                    <a:gd name="T68" fmla="*/ 22 w 79"/>
                    <a:gd name="T69" fmla="*/ 19 h 141"/>
                    <a:gd name="T70" fmla="*/ 33 w 79"/>
                    <a:gd name="T71" fmla="*/ 24 h 141"/>
                    <a:gd name="T72" fmla="*/ 42 w 79"/>
                    <a:gd name="T73" fmla="*/ 32 h 141"/>
                    <a:gd name="T74" fmla="*/ 48 w 79"/>
                    <a:gd name="T75" fmla="*/ 47 h 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
                    <a:gd name="T115" fmla="*/ 0 h 141"/>
                    <a:gd name="T116" fmla="*/ 79 w 79"/>
                    <a:gd name="T117" fmla="*/ 141 h 1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 h="141">
                      <a:moveTo>
                        <a:pt x="78" y="140"/>
                      </a:moveTo>
                      <a:lnTo>
                        <a:pt x="73" y="132"/>
                      </a:lnTo>
                      <a:lnTo>
                        <a:pt x="69" y="124"/>
                      </a:lnTo>
                      <a:lnTo>
                        <a:pt x="67" y="116"/>
                      </a:lnTo>
                      <a:lnTo>
                        <a:pt x="64" y="108"/>
                      </a:lnTo>
                      <a:lnTo>
                        <a:pt x="61" y="100"/>
                      </a:lnTo>
                      <a:lnTo>
                        <a:pt x="59" y="92"/>
                      </a:lnTo>
                      <a:lnTo>
                        <a:pt x="58" y="84"/>
                      </a:lnTo>
                      <a:lnTo>
                        <a:pt x="55" y="75"/>
                      </a:lnTo>
                      <a:lnTo>
                        <a:pt x="53" y="67"/>
                      </a:lnTo>
                      <a:lnTo>
                        <a:pt x="52" y="59"/>
                      </a:lnTo>
                      <a:lnTo>
                        <a:pt x="49" y="53"/>
                      </a:lnTo>
                      <a:lnTo>
                        <a:pt x="49" y="46"/>
                      </a:lnTo>
                      <a:lnTo>
                        <a:pt x="48" y="40"/>
                      </a:lnTo>
                      <a:lnTo>
                        <a:pt x="48" y="34"/>
                      </a:lnTo>
                      <a:lnTo>
                        <a:pt x="48" y="28"/>
                      </a:lnTo>
                      <a:lnTo>
                        <a:pt x="48" y="22"/>
                      </a:lnTo>
                      <a:lnTo>
                        <a:pt x="49" y="18"/>
                      </a:lnTo>
                      <a:lnTo>
                        <a:pt x="52" y="13"/>
                      </a:lnTo>
                      <a:lnTo>
                        <a:pt x="56" y="10"/>
                      </a:lnTo>
                      <a:lnTo>
                        <a:pt x="60" y="8"/>
                      </a:lnTo>
                      <a:lnTo>
                        <a:pt x="61" y="8"/>
                      </a:lnTo>
                      <a:lnTo>
                        <a:pt x="63" y="7"/>
                      </a:lnTo>
                      <a:lnTo>
                        <a:pt x="63" y="5"/>
                      </a:lnTo>
                      <a:lnTo>
                        <a:pt x="64" y="4"/>
                      </a:lnTo>
                      <a:lnTo>
                        <a:pt x="63" y="3"/>
                      </a:lnTo>
                      <a:lnTo>
                        <a:pt x="63" y="2"/>
                      </a:lnTo>
                      <a:lnTo>
                        <a:pt x="61" y="1"/>
                      </a:lnTo>
                      <a:lnTo>
                        <a:pt x="60" y="0"/>
                      </a:lnTo>
                      <a:lnTo>
                        <a:pt x="58" y="0"/>
                      </a:lnTo>
                      <a:lnTo>
                        <a:pt x="56" y="0"/>
                      </a:lnTo>
                      <a:lnTo>
                        <a:pt x="53" y="1"/>
                      </a:lnTo>
                      <a:lnTo>
                        <a:pt x="51" y="2"/>
                      </a:lnTo>
                      <a:lnTo>
                        <a:pt x="49" y="5"/>
                      </a:lnTo>
                      <a:lnTo>
                        <a:pt x="49" y="8"/>
                      </a:lnTo>
                      <a:lnTo>
                        <a:pt x="48" y="10"/>
                      </a:lnTo>
                      <a:lnTo>
                        <a:pt x="48" y="13"/>
                      </a:lnTo>
                      <a:lnTo>
                        <a:pt x="47" y="16"/>
                      </a:lnTo>
                      <a:lnTo>
                        <a:pt x="46" y="18"/>
                      </a:lnTo>
                      <a:lnTo>
                        <a:pt x="44" y="20"/>
                      </a:lnTo>
                      <a:lnTo>
                        <a:pt x="41" y="21"/>
                      </a:lnTo>
                      <a:lnTo>
                        <a:pt x="38" y="21"/>
                      </a:lnTo>
                      <a:lnTo>
                        <a:pt x="34" y="19"/>
                      </a:lnTo>
                      <a:lnTo>
                        <a:pt x="29" y="18"/>
                      </a:lnTo>
                      <a:lnTo>
                        <a:pt x="26" y="16"/>
                      </a:lnTo>
                      <a:lnTo>
                        <a:pt x="20" y="14"/>
                      </a:lnTo>
                      <a:lnTo>
                        <a:pt x="17" y="13"/>
                      </a:lnTo>
                      <a:lnTo>
                        <a:pt x="12" y="11"/>
                      </a:lnTo>
                      <a:lnTo>
                        <a:pt x="8" y="10"/>
                      </a:lnTo>
                      <a:lnTo>
                        <a:pt x="3" y="10"/>
                      </a:lnTo>
                      <a:lnTo>
                        <a:pt x="0" y="12"/>
                      </a:lnTo>
                      <a:lnTo>
                        <a:pt x="0" y="13"/>
                      </a:lnTo>
                      <a:lnTo>
                        <a:pt x="0" y="14"/>
                      </a:lnTo>
                      <a:lnTo>
                        <a:pt x="0" y="15"/>
                      </a:lnTo>
                      <a:lnTo>
                        <a:pt x="0" y="16"/>
                      </a:lnTo>
                      <a:lnTo>
                        <a:pt x="8" y="18"/>
                      </a:lnTo>
                      <a:lnTo>
                        <a:pt x="15" y="18"/>
                      </a:lnTo>
                      <a:lnTo>
                        <a:pt x="22" y="19"/>
                      </a:lnTo>
                      <a:lnTo>
                        <a:pt x="28" y="21"/>
                      </a:lnTo>
                      <a:lnTo>
                        <a:pt x="33" y="24"/>
                      </a:lnTo>
                      <a:lnTo>
                        <a:pt x="38" y="28"/>
                      </a:lnTo>
                      <a:lnTo>
                        <a:pt x="42" y="32"/>
                      </a:lnTo>
                      <a:lnTo>
                        <a:pt x="46" y="39"/>
                      </a:lnTo>
                      <a:lnTo>
                        <a:pt x="48" y="47"/>
                      </a:lnTo>
                      <a:lnTo>
                        <a:pt x="52" y="59"/>
                      </a:lnTo>
                    </a:path>
                  </a:pathLst>
                </a:custGeom>
                <a:noFill/>
                <a:ln w="12700" cap="rnd">
                  <a:solidFill>
                    <a:srgbClr val="000000"/>
                  </a:solidFill>
                  <a:round/>
                  <a:headEnd type="none" w="sm" len="sm"/>
                  <a:tailEnd type="none" w="sm" len="sm"/>
                </a:ln>
              </p:spPr>
              <p:txBody>
                <a:bodyPr/>
                <a:lstStyle/>
                <a:p>
                  <a:endParaRPr lang="en-US"/>
                </a:p>
              </p:txBody>
            </p:sp>
            <p:sp>
              <p:nvSpPr>
                <p:cNvPr id="84968" name="Freeform 1000"/>
                <p:cNvSpPr>
                  <a:spLocks noChangeAspect="1"/>
                </p:cNvSpPr>
                <p:nvPr/>
              </p:nvSpPr>
              <p:spPr bwMode="auto">
                <a:xfrm>
                  <a:off x="1346" y="3052"/>
                  <a:ext cx="20" cy="28"/>
                </a:xfrm>
                <a:custGeom>
                  <a:avLst/>
                  <a:gdLst>
                    <a:gd name="T0" fmla="*/ 16 w 20"/>
                    <a:gd name="T1" fmla="*/ 0 h 28"/>
                    <a:gd name="T2" fmla="*/ 16 w 20"/>
                    <a:gd name="T3" fmla="*/ 0 h 28"/>
                    <a:gd name="T4" fmla="*/ 17 w 20"/>
                    <a:gd name="T5" fmla="*/ 2 h 28"/>
                    <a:gd name="T6" fmla="*/ 18 w 20"/>
                    <a:gd name="T7" fmla="*/ 4 h 28"/>
                    <a:gd name="T8" fmla="*/ 19 w 20"/>
                    <a:gd name="T9" fmla="*/ 8 h 28"/>
                    <a:gd name="T10" fmla="*/ 19 w 20"/>
                    <a:gd name="T11" fmla="*/ 11 h 28"/>
                    <a:gd name="T12" fmla="*/ 17 w 20"/>
                    <a:gd name="T13" fmla="*/ 14 h 28"/>
                    <a:gd name="T14" fmla="*/ 15 w 20"/>
                    <a:gd name="T15" fmla="*/ 18 h 28"/>
                    <a:gd name="T16" fmla="*/ 12 w 20"/>
                    <a:gd name="T17" fmla="*/ 22 h 28"/>
                    <a:gd name="T18" fmla="*/ 6 w 20"/>
                    <a:gd name="T19" fmla="*/ 25 h 28"/>
                    <a:gd name="T20" fmla="*/ 0 w 20"/>
                    <a:gd name="T21" fmla="*/ 2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8"/>
                    <a:gd name="T35" fmla="*/ 20 w 20"/>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8">
                      <a:moveTo>
                        <a:pt x="16" y="0"/>
                      </a:moveTo>
                      <a:lnTo>
                        <a:pt x="16" y="0"/>
                      </a:lnTo>
                      <a:lnTo>
                        <a:pt x="17" y="2"/>
                      </a:lnTo>
                      <a:lnTo>
                        <a:pt x="18" y="4"/>
                      </a:lnTo>
                      <a:lnTo>
                        <a:pt x="19" y="8"/>
                      </a:lnTo>
                      <a:lnTo>
                        <a:pt x="19" y="11"/>
                      </a:lnTo>
                      <a:lnTo>
                        <a:pt x="17" y="14"/>
                      </a:lnTo>
                      <a:lnTo>
                        <a:pt x="15" y="18"/>
                      </a:lnTo>
                      <a:lnTo>
                        <a:pt x="12" y="22"/>
                      </a:lnTo>
                      <a:lnTo>
                        <a:pt x="6" y="25"/>
                      </a:lnTo>
                      <a:lnTo>
                        <a:pt x="0" y="27"/>
                      </a:lnTo>
                    </a:path>
                  </a:pathLst>
                </a:custGeom>
                <a:noFill/>
                <a:ln w="12700" cap="rnd">
                  <a:solidFill>
                    <a:srgbClr val="000000"/>
                  </a:solidFill>
                  <a:round/>
                  <a:headEnd type="none" w="sm" len="sm"/>
                  <a:tailEnd type="none" w="sm" len="sm"/>
                </a:ln>
              </p:spPr>
              <p:txBody>
                <a:bodyPr/>
                <a:lstStyle/>
                <a:p>
                  <a:endParaRPr lang="en-US"/>
                </a:p>
              </p:txBody>
            </p:sp>
            <p:sp>
              <p:nvSpPr>
                <p:cNvPr id="84969" name="Freeform 1001"/>
                <p:cNvSpPr>
                  <a:spLocks noChangeAspect="1"/>
                </p:cNvSpPr>
                <p:nvPr/>
              </p:nvSpPr>
              <p:spPr bwMode="auto">
                <a:xfrm>
                  <a:off x="1834" y="2212"/>
                  <a:ext cx="57" cy="164"/>
                </a:xfrm>
                <a:custGeom>
                  <a:avLst/>
                  <a:gdLst>
                    <a:gd name="T0" fmla="*/ 55 w 57"/>
                    <a:gd name="T1" fmla="*/ 20 h 164"/>
                    <a:gd name="T2" fmla="*/ 46 w 57"/>
                    <a:gd name="T3" fmla="*/ 32 h 164"/>
                    <a:gd name="T4" fmla="*/ 37 w 57"/>
                    <a:gd name="T5" fmla="*/ 40 h 164"/>
                    <a:gd name="T6" fmla="*/ 31 w 57"/>
                    <a:gd name="T7" fmla="*/ 43 h 164"/>
                    <a:gd name="T8" fmla="*/ 28 w 57"/>
                    <a:gd name="T9" fmla="*/ 49 h 164"/>
                    <a:gd name="T10" fmla="*/ 24 w 57"/>
                    <a:gd name="T11" fmla="*/ 60 h 164"/>
                    <a:gd name="T12" fmla="*/ 20 w 57"/>
                    <a:gd name="T13" fmla="*/ 74 h 164"/>
                    <a:gd name="T14" fmla="*/ 19 w 57"/>
                    <a:gd name="T15" fmla="*/ 81 h 164"/>
                    <a:gd name="T16" fmla="*/ 17 w 57"/>
                    <a:gd name="T17" fmla="*/ 86 h 164"/>
                    <a:gd name="T18" fmla="*/ 14 w 57"/>
                    <a:gd name="T19" fmla="*/ 93 h 164"/>
                    <a:gd name="T20" fmla="*/ 11 w 57"/>
                    <a:gd name="T21" fmla="*/ 103 h 164"/>
                    <a:gd name="T22" fmla="*/ 10 w 57"/>
                    <a:gd name="T23" fmla="*/ 108 h 164"/>
                    <a:gd name="T24" fmla="*/ 10 w 57"/>
                    <a:gd name="T25" fmla="*/ 117 h 164"/>
                    <a:gd name="T26" fmla="*/ 10 w 57"/>
                    <a:gd name="T27" fmla="*/ 126 h 164"/>
                    <a:gd name="T28" fmla="*/ 9 w 57"/>
                    <a:gd name="T29" fmla="*/ 131 h 164"/>
                    <a:gd name="T30" fmla="*/ 7 w 57"/>
                    <a:gd name="T31" fmla="*/ 141 h 164"/>
                    <a:gd name="T32" fmla="*/ 5 w 57"/>
                    <a:gd name="T33" fmla="*/ 151 h 164"/>
                    <a:gd name="T34" fmla="*/ 2 w 57"/>
                    <a:gd name="T35" fmla="*/ 160 h 164"/>
                    <a:gd name="T36" fmla="*/ 2 w 57"/>
                    <a:gd name="T37" fmla="*/ 163 h 164"/>
                    <a:gd name="T38" fmla="*/ 1 w 57"/>
                    <a:gd name="T39" fmla="*/ 163 h 164"/>
                    <a:gd name="T40" fmla="*/ 0 w 57"/>
                    <a:gd name="T41" fmla="*/ 163 h 164"/>
                    <a:gd name="T42" fmla="*/ 0 w 57"/>
                    <a:gd name="T43" fmla="*/ 163 h 164"/>
                    <a:gd name="T44" fmla="*/ 0 w 57"/>
                    <a:gd name="T45" fmla="*/ 155 h 164"/>
                    <a:gd name="T46" fmla="*/ 2 w 57"/>
                    <a:gd name="T47" fmla="*/ 145 h 164"/>
                    <a:gd name="T48" fmla="*/ 4 w 57"/>
                    <a:gd name="T49" fmla="*/ 135 h 164"/>
                    <a:gd name="T50" fmla="*/ 5 w 57"/>
                    <a:gd name="T51" fmla="*/ 127 h 164"/>
                    <a:gd name="T52" fmla="*/ 6 w 57"/>
                    <a:gd name="T53" fmla="*/ 118 h 164"/>
                    <a:gd name="T54" fmla="*/ 7 w 57"/>
                    <a:gd name="T55" fmla="*/ 109 h 164"/>
                    <a:gd name="T56" fmla="*/ 8 w 57"/>
                    <a:gd name="T57" fmla="*/ 101 h 164"/>
                    <a:gd name="T58" fmla="*/ 9 w 57"/>
                    <a:gd name="T59" fmla="*/ 94 h 164"/>
                    <a:gd name="T60" fmla="*/ 12 w 57"/>
                    <a:gd name="T61" fmla="*/ 84 h 164"/>
                    <a:gd name="T62" fmla="*/ 16 w 57"/>
                    <a:gd name="T63" fmla="*/ 74 h 164"/>
                    <a:gd name="T64" fmla="*/ 18 w 57"/>
                    <a:gd name="T65" fmla="*/ 65 h 164"/>
                    <a:gd name="T66" fmla="*/ 18 w 57"/>
                    <a:gd name="T67" fmla="*/ 62 h 164"/>
                    <a:gd name="T68" fmla="*/ 18 w 57"/>
                    <a:gd name="T69" fmla="*/ 57 h 164"/>
                    <a:gd name="T70" fmla="*/ 17 w 57"/>
                    <a:gd name="T71" fmla="*/ 54 h 164"/>
                    <a:gd name="T72" fmla="*/ 17 w 57"/>
                    <a:gd name="T73" fmla="*/ 51 h 164"/>
                    <a:gd name="T74" fmla="*/ 18 w 57"/>
                    <a:gd name="T75" fmla="*/ 46 h 164"/>
                    <a:gd name="T76" fmla="*/ 18 w 57"/>
                    <a:gd name="T77" fmla="*/ 43 h 164"/>
                    <a:gd name="T78" fmla="*/ 17 w 57"/>
                    <a:gd name="T79" fmla="*/ 40 h 164"/>
                    <a:gd name="T80" fmla="*/ 13 w 57"/>
                    <a:gd name="T81" fmla="*/ 37 h 164"/>
                    <a:gd name="T82" fmla="*/ 9 w 57"/>
                    <a:gd name="T83" fmla="*/ 31 h 164"/>
                    <a:gd name="T84" fmla="*/ 8 w 57"/>
                    <a:gd name="T85" fmla="*/ 23 h 164"/>
                    <a:gd name="T86" fmla="*/ 9 w 57"/>
                    <a:gd name="T87" fmla="*/ 16 h 164"/>
                    <a:gd name="T88" fmla="*/ 10 w 57"/>
                    <a:gd name="T89" fmla="*/ 11 h 164"/>
                    <a:gd name="T90" fmla="*/ 16 w 57"/>
                    <a:gd name="T91" fmla="*/ 5 h 164"/>
                    <a:gd name="T92" fmla="*/ 24 w 57"/>
                    <a:gd name="T93" fmla="*/ 0 h 164"/>
                    <a:gd name="T94" fmla="*/ 33 w 57"/>
                    <a:gd name="T95" fmla="*/ 0 h 164"/>
                    <a:gd name="T96" fmla="*/ 45 w 57"/>
                    <a:gd name="T97" fmla="*/ 3 h 164"/>
                    <a:gd name="T98" fmla="*/ 52 w 57"/>
                    <a:gd name="T99" fmla="*/ 8 h 164"/>
                    <a:gd name="T100" fmla="*/ 55 w 57"/>
                    <a:gd name="T101" fmla="*/ 11 h 1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
                    <a:gd name="T154" fmla="*/ 0 h 164"/>
                    <a:gd name="T155" fmla="*/ 57 w 57"/>
                    <a:gd name="T156" fmla="*/ 164 h 1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 h="164">
                      <a:moveTo>
                        <a:pt x="56" y="11"/>
                      </a:moveTo>
                      <a:lnTo>
                        <a:pt x="56" y="16"/>
                      </a:lnTo>
                      <a:lnTo>
                        <a:pt x="55" y="20"/>
                      </a:lnTo>
                      <a:lnTo>
                        <a:pt x="53" y="25"/>
                      </a:lnTo>
                      <a:lnTo>
                        <a:pt x="50" y="28"/>
                      </a:lnTo>
                      <a:lnTo>
                        <a:pt x="46" y="32"/>
                      </a:lnTo>
                      <a:lnTo>
                        <a:pt x="43" y="35"/>
                      </a:lnTo>
                      <a:lnTo>
                        <a:pt x="39" y="37"/>
                      </a:lnTo>
                      <a:lnTo>
                        <a:pt x="37" y="40"/>
                      </a:lnTo>
                      <a:lnTo>
                        <a:pt x="34" y="42"/>
                      </a:lnTo>
                      <a:lnTo>
                        <a:pt x="31" y="43"/>
                      </a:lnTo>
                      <a:lnTo>
                        <a:pt x="31" y="45"/>
                      </a:lnTo>
                      <a:lnTo>
                        <a:pt x="29" y="46"/>
                      </a:lnTo>
                      <a:lnTo>
                        <a:pt x="28" y="49"/>
                      </a:lnTo>
                      <a:lnTo>
                        <a:pt x="27" y="52"/>
                      </a:lnTo>
                      <a:lnTo>
                        <a:pt x="25" y="55"/>
                      </a:lnTo>
                      <a:lnTo>
                        <a:pt x="24" y="60"/>
                      </a:lnTo>
                      <a:lnTo>
                        <a:pt x="22" y="64"/>
                      </a:lnTo>
                      <a:lnTo>
                        <a:pt x="22" y="69"/>
                      </a:lnTo>
                      <a:lnTo>
                        <a:pt x="20" y="74"/>
                      </a:lnTo>
                      <a:lnTo>
                        <a:pt x="19" y="80"/>
                      </a:lnTo>
                      <a:lnTo>
                        <a:pt x="19" y="81"/>
                      </a:lnTo>
                      <a:lnTo>
                        <a:pt x="18" y="82"/>
                      </a:lnTo>
                      <a:lnTo>
                        <a:pt x="18" y="84"/>
                      </a:lnTo>
                      <a:lnTo>
                        <a:pt x="17" y="86"/>
                      </a:lnTo>
                      <a:lnTo>
                        <a:pt x="16" y="89"/>
                      </a:lnTo>
                      <a:lnTo>
                        <a:pt x="15" y="90"/>
                      </a:lnTo>
                      <a:lnTo>
                        <a:pt x="14" y="93"/>
                      </a:lnTo>
                      <a:lnTo>
                        <a:pt x="13" y="97"/>
                      </a:lnTo>
                      <a:lnTo>
                        <a:pt x="12" y="99"/>
                      </a:lnTo>
                      <a:lnTo>
                        <a:pt x="11" y="103"/>
                      </a:lnTo>
                      <a:lnTo>
                        <a:pt x="10" y="106"/>
                      </a:lnTo>
                      <a:lnTo>
                        <a:pt x="10" y="108"/>
                      </a:lnTo>
                      <a:lnTo>
                        <a:pt x="10" y="111"/>
                      </a:lnTo>
                      <a:lnTo>
                        <a:pt x="10" y="114"/>
                      </a:lnTo>
                      <a:lnTo>
                        <a:pt x="10" y="117"/>
                      </a:lnTo>
                      <a:lnTo>
                        <a:pt x="10" y="119"/>
                      </a:lnTo>
                      <a:lnTo>
                        <a:pt x="10" y="123"/>
                      </a:lnTo>
                      <a:lnTo>
                        <a:pt x="10" y="126"/>
                      </a:lnTo>
                      <a:lnTo>
                        <a:pt x="9" y="128"/>
                      </a:lnTo>
                      <a:lnTo>
                        <a:pt x="9" y="131"/>
                      </a:lnTo>
                      <a:lnTo>
                        <a:pt x="8" y="134"/>
                      </a:lnTo>
                      <a:lnTo>
                        <a:pt x="8" y="137"/>
                      </a:lnTo>
                      <a:lnTo>
                        <a:pt x="7" y="141"/>
                      </a:lnTo>
                      <a:lnTo>
                        <a:pt x="6" y="144"/>
                      </a:lnTo>
                      <a:lnTo>
                        <a:pt x="5" y="147"/>
                      </a:lnTo>
                      <a:lnTo>
                        <a:pt x="5" y="151"/>
                      </a:lnTo>
                      <a:lnTo>
                        <a:pt x="4" y="153"/>
                      </a:lnTo>
                      <a:lnTo>
                        <a:pt x="3" y="157"/>
                      </a:lnTo>
                      <a:lnTo>
                        <a:pt x="2" y="160"/>
                      </a:lnTo>
                      <a:lnTo>
                        <a:pt x="2" y="163"/>
                      </a:lnTo>
                      <a:lnTo>
                        <a:pt x="2" y="162"/>
                      </a:lnTo>
                      <a:lnTo>
                        <a:pt x="1" y="163"/>
                      </a:lnTo>
                      <a:lnTo>
                        <a:pt x="0" y="163"/>
                      </a:lnTo>
                      <a:lnTo>
                        <a:pt x="0" y="159"/>
                      </a:lnTo>
                      <a:lnTo>
                        <a:pt x="0" y="155"/>
                      </a:lnTo>
                      <a:lnTo>
                        <a:pt x="0" y="152"/>
                      </a:lnTo>
                      <a:lnTo>
                        <a:pt x="1" y="148"/>
                      </a:lnTo>
                      <a:lnTo>
                        <a:pt x="2" y="145"/>
                      </a:lnTo>
                      <a:lnTo>
                        <a:pt x="2" y="142"/>
                      </a:lnTo>
                      <a:lnTo>
                        <a:pt x="3" y="138"/>
                      </a:lnTo>
                      <a:lnTo>
                        <a:pt x="4" y="135"/>
                      </a:lnTo>
                      <a:lnTo>
                        <a:pt x="5" y="131"/>
                      </a:lnTo>
                      <a:lnTo>
                        <a:pt x="5" y="127"/>
                      </a:lnTo>
                      <a:lnTo>
                        <a:pt x="6" y="125"/>
                      </a:lnTo>
                      <a:lnTo>
                        <a:pt x="6" y="122"/>
                      </a:lnTo>
                      <a:lnTo>
                        <a:pt x="6" y="118"/>
                      </a:lnTo>
                      <a:lnTo>
                        <a:pt x="6" y="116"/>
                      </a:lnTo>
                      <a:lnTo>
                        <a:pt x="7" y="113"/>
                      </a:lnTo>
                      <a:lnTo>
                        <a:pt x="7" y="109"/>
                      </a:lnTo>
                      <a:lnTo>
                        <a:pt x="7" y="107"/>
                      </a:lnTo>
                      <a:lnTo>
                        <a:pt x="8" y="104"/>
                      </a:lnTo>
                      <a:lnTo>
                        <a:pt x="8" y="101"/>
                      </a:lnTo>
                      <a:lnTo>
                        <a:pt x="8" y="98"/>
                      </a:lnTo>
                      <a:lnTo>
                        <a:pt x="9" y="94"/>
                      </a:lnTo>
                      <a:lnTo>
                        <a:pt x="10" y="91"/>
                      </a:lnTo>
                      <a:lnTo>
                        <a:pt x="11" y="88"/>
                      </a:lnTo>
                      <a:lnTo>
                        <a:pt x="12" y="84"/>
                      </a:lnTo>
                      <a:lnTo>
                        <a:pt x="13" y="81"/>
                      </a:lnTo>
                      <a:lnTo>
                        <a:pt x="14" y="78"/>
                      </a:lnTo>
                      <a:lnTo>
                        <a:pt x="16" y="74"/>
                      </a:lnTo>
                      <a:lnTo>
                        <a:pt x="17" y="72"/>
                      </a:lnTo>
                      <a:lnTo>
                        <a:pt x="17" y="68"/>
                      </a:lnTo>
                      <a:lnTo>
                        <a:pt x="18" y="65"/>
                      </a:lnTo>
                      <a:lnTo>
                        <a:pt x="18" y="63"/>
                      </a:lnTo>
                      <a:lnTo>
                        <a:pt x="18" y="62"/>
                      </a:lnTo>
                      <a:lnTo>
                        <a:pt x="18" y="60"/>
                      </a:lnTo>
                      <a:lnTo>
                        <a:pt x="18" y="59"/>
                      </a:lnTo>
                      <a:lnTo>
                        <a:pt x="18" y="57"/>
                      </a:lnTo>
                      <a:lnTo>
                        <a:pt x="18" y="56"/>
                      </a:lnTo>
                      <a:lnTo>
                        <a:pt x="17" y="54"/>
                      </a:lnTo>
                      <a:lnTo>
                        <a:pt x="17" y="52"/>
                      </a:lnTo>
                      <a:lnTo>
                        <a:pt x="17" y="51"/>
                      </a:lnTo>
                      <a:lnTo>
                        <a:pt x="18" y="49"/>
                      </a:lnTo>
                      <a:lnTo>
                        <a:pt x="18" y="48"/>
                      </a:lnTo>
                      <a:lnTo>
                        <a:pt x="18" y="46"/>
                      </a:lnTo>
                      <a:lnTo>
                        <a:pt x="18" y="45"/>
                      </a:lnTo>
                      <a:lnTo>
                        <a:pt x="18" y="44"/>
                      </a:lnTo>
                      <a:lnTo>
                        <a:pt x="18" y="43"/>
                      </a:lnTo>
                      <a:lnTo>
                        <a:pt x="18" y="41"/>
                      </a:lnTo>
                      <a:lnTo>
                        <a:pt x="18" y="40"/>
                      </a:lnTo>
                      <a:lnTo>
                        <a:pt x="17" y="40"/>
                      </a:lnTo>
                      <a:lnTo>
                        <a:pt x="16" y="39"/>
                      </a:lnTo>
                      <a:lnTo>
                        <a:pt x="13" y="37"/>
                      </a:lnTo>
                      <a:lnTo>
                        <a:pt x="11" y="36"/>
                      </a:lnTo>
                      <a:lnTo>
                        <a:pt x="10" y="34"/>
                      </a:lnTo>
                      <a:lnTo>
                        <a:pt x="9" y="31"/>
                      </a:lnTo>
                      <a:lnTo>
                        <a:pt x="8" y="28"/>
                      </a:lnTo>
                      <a:lnTo>
                        <a:pt x="8" y="26"/>
                      </a:lnTo>
                      <a:lnTo>
                        <a:pt x="8" y="23"/>
                      </a:lnTo>
                      <a:lnTo>
                        <a:pt x="8" y="20"/>
                      </a:lnTo>
                      <a:lnTo>
                        <a:pt x="8" y="18"/>
                      </a:lnTo>
                      <a:lnTo>
                        <a:pt x="9" y="16"/>
                      </a:lnTo>
                      <a:lnTo>
                        <a:pt x="9" y="14"/>
                      </a:lnTo>
                      <a:lnTo>
                        <a:pt x="10" y="11"/>
                      </a:lnTo>
                      <a:lnTo>
                        <a:pt x="12" y="9"/>
                      </a:lnTo>
                      <a:lnTo>
                        <a:pt x="13" y="7"/>
                      </a:lnTo>
                      <a:lnTo>
                        <a:pt x="16" y="5"/>
                      </a:lnTo>
                      <a:lnTo>
                        <a:pt x="18" y="3"/>
                      </a:lnTo>
                      <a:lnTo>
                        <a:pt x="20" y="1"/>
                      </a:lnTo>
                      <a:lnTo>
                        <a:pt x="24" y="0"/>
                      </a:lnTo>
                      <a:lnTo>
                        <a:pt x="28" y="0"/>
                      </a:lnTo>
                      <a:lnTo>
                        <a:pt x="33" y="0"/>
                      </a:lnTo>
                      <a:lnTo>
                        <a:pt x="37" y="0"/>
                      </a:lnTo>
                      <a:lnTo>
                        <a:pt x="42" y="1"/>
                      </a:lnTo>
                      <a:lnTo>
                        <a:pt x="45" y="3"/>
                      </a:lnTo>
                      <a:lnTo>
                        <a:pt x="48" y="4"/>
                      </a:lnTo>
                      <a:lnTo>
                        <a:pt x="51" y="6"/>
                      </a:lnTo>
                      <a:lnTo>
                        <a:pt x="52" y="8"/>
                      </a:lnTo>
                      <a:lnTo>
                        <a:pt x="54" y="9"/>
                      </a:lnTo>
                      <a:lnTo>
                        <a:pt x="55" y="9"/>
                      </a:lnTo>
                      <a:lnTo>
                        <a:pt x="55" y="11"/>
                      </a:lnTo>
                      <a:lnTo>
                        <a:pt x="56" y="11"/>
                      </a:lnTo>
                    </a:path>
                  </a:pathLst>
                </a:custGeom>
                <a:solidFill>
                  <a:srgbClr val="98724B"/>
                </a:solidFill>
                <a:ln w="9525" cap="rnd">
                  <a:noFill/>
                  <a:round/>
                  <a:headEnd/>
                  <a:tailEnd/>
                </a:ln>
              </p:spPr>
              <p:txBody>
                <a:bodyPr/>
                <a:lstStyle/>
                <a:p>
                  <a:endParaRPr lang="en-US"/>
                </a:p>
              </p:txBody>
            </p:sp>
            <p:sp>
              <p:nvSpPr>
                <p:cNvPr id="84970" name="Freeform 1002"/>
                <p:cNvSpPr>
                  <a:spLocks noChangeAspect="1"/>
                </p:cNvSpPr>
                <p:nvPr/>
              </p:nvSpPr>
              <p:spPr bwMode="auto">
                <a:xfrm>
                  <a:off x="1834" y="2212"/>
                  <a:ext cx="57" cy="164"/>
                </a:xfrm>
                <a:custGeom>
                  <a:avLst/>
                  <a:gdLst>
                    <a:gd name="T0" fmla="*/ 55 w 57"/>
                    <a:gd name="T1" fmla="*/ 20 h 164"/>
                    <a:gd name="T2" fmla="*/ 46 w 57"/>
                    <a:gd name="T3" fmla="*/ 32 h 164"/>
                    <a:gd name="T4" fmla="*/ 37 w 57"/>
                    <a:gd name="T5" fmla="*/ 40 h 164"/>
                    <a:gd name="T6" fmla="*/ 31 w 57"/>
                    <a:gd name="T7" fmla="*/ 43 h 164"/>
                    <a:gd name="T8" fmla="*/ 28 w 57"/>
                    <a:gd name="T9" fmla="*/ 49 h 164"/>
                    <a:gd name="T10" fmla="*/ 24 w 57"/>
                    <a:gd name="T11" fmla="*/ 60 h 164"/>
                    <a:gd name="T12" fmla="*/ 20 w 57"/>
                    <a:gd name="T13" fmla="*/ 74 h 164"/>
                    <a:gd name="T14" fmla="*/ 19 w 57"/>
                    <a:gd name="T15" fmla="*/ 81 h 164"/>
                    <a:gd name="T16" fmla="*/ 17 w 57"/>
                    <a:gd name="T17" fmla="*/ 86 h 164"/>
                    <a:gd name="T18" fmla="*/ 14 w 57"/>
                    <a:gd name="T19" fmla="*/ 93 h 164"/>
                    <a:gd name="T20" fmla="*/ 11 w 57"/>
                    <a:gd name="T21" fmla="*/ 103 h 164"/>
                    <a:gd name="T22" fmla="*/ 10 w 57"/>
                    <a:gd name="T23" fmla="*/ 108 h 164"/>
                    <a:gd name="T24" fmla="*/ 10 w 57"/>
                    <a:gd name="T25" fmla="*/ 117 h 164"/>
                    <a:gd name="T26" fmla="*/ 10 w 57"/>
                    <a:gd name="T27" fmla="*/ 126 h 164"/>
                    <a:gd name="T28" fmla="*/ 9 w 57"/>
                    <a:gd name="T29" fmla="*/ 131 h 164"/>
                    <a:gd name="T30" fmla="*/ 7 w 57"/>
                    <a:gd name="T31" fmla="*/ 141 h 164"/>
                    <a:gd name="T32" fmla="*/ 5 w 57"/>
                    <a:gd name="T33" fmla="*/ 151 h 164"/>
                    <a:gd name="T34" fmla="*/ 2 w 57"/>
                    <a:gd name="T35" fmla="*/ 160 h 164"/>
                    <a:gd name="T36" fmla="*/ 2 w 57"/>
                    <a:gd name="T37" fmla="*/ 163 h 164"/>
                    <a:gd name="T38" fmla="*/ 1 w 57"/>
                    <a:gd name="T39" fmla="*/ 163 h 164"/>
                    <a:gd name="T40" fmla="*/ 0 w 57"/>
                    <a:gd name="T41" fmla="*/ 163 h 164"/>
                    <a:gd name="T42" fmla="*/ 0 w 57"/>
                    <a:gd name="T43" fmla="*/ 163 h 164"/>
                    <a:gd name="T44" fmla="*/ 0 w 57"/>
                    <a:gd name="T45" fmla="*/ 155 h 164"/>
                    <a:gd name="T46" fmla="*/ 2 w 57"/>
                    <a:gd name="T47" fmla="*/ 145 h 164"/>
                    <a:gd name="T48" fmla="*/ 4 w 57"/>
                    <a:gd name="T49" fmla="*/ 135 h 164"/>
                    <a:gd name="T50" fmla="*/ 5 w 57"/>
                    <a:gd name="T51" fmla="*/ 127 h 164"/>
                    <a:gd name="T52" fmla="*/ 6 w 57"/>
                    <a:gd name="T53" fmla="*/ 118 h 164"/>
                    <a:gd name="T54" fmla="*/ 7 w 57"/>
                    <a:gd name="T55" fmla="*/ 109 h 164"/>
                    <a:gd name="T56" fmla="*/ 8 w 57"/>
                    <a:gd name="T57" fmla="*/ 101 h 164"/>
                    <a:gd name="T58" fmla="*/ 9 w 57"/>
                    <a:gd name="T59" fmla="*/ 94 h 164"/>
                    <a:gd name="T60" fmla="*/ 12 w 57"/>
                    <a:gd name="T61" fmla="*/ 84 h 164"/>
                    <a:gd name="T62" fmla="*/ 16 w 57"/>
                    <a:gd name="T63" fmla="*/ 74 h 164"/>
                    <a:gd name="T64" fmla="*/ 18 w 57"/>
                    <a:gd name="T65" fmla="*/ 65 h 164"/>
                    <a:gd name="T66" fmla="*/ 18 w 57"/>
                    <a:gd name="T67" fmla="*/ 62 h 164"/>
                    <a:gd name="T68" fmla="*/ 18 w 57"/>
                    <a:gd name="T69" fmla="*/ 57 h 164"/>
                    <a:gd name="T70" fmla="*/ 17 w 57"/>
                    <a:gd name="T71" fmla="*/ 54 h 164"/>
                    <a:gd name="T72" fmla="*/ 17 w 57"/>
                    <a:gd name="T73" fmla="*/ 51 h 164"/>
                    <a:gd name="T74" fmla="*/ 18 w 57"/>
                    <a:gd name="T75" fmla="*/ 46 h 164"/>
                    <a:gd name="T76" fmla="*/ 18 w 57"/>
                    <a:gd name="T77" fmla="*/ 43 h 164"/>
                    <a:gd name="T78" fmla="*/ 17 w 57"/>
                    <a:gd name="T79" fmla="*/ 40 h 164"/>
                    <a:gd name="T80" fmla="*/ 13 w 57"/>
                    <a:gd name="T81" fmla="*/ 37 h 164"/>
                    <a:gd name="T82" fmla="*/ 9 w 57"/>
                    <a:gd name="T83" fmla="*/ 31 h 164"/>
                    <a:gd name="T84" fmla="*/ 8 w 57"/>
                    <a:gd name="T85" fmla="*/ 23 h 164"/>
                    <a:gd name="T86" fmla="*/ 9 w 57"/>
                    <a:gd name="T87" fmla="*/ 16 h 164"/>
                    <a:gd name="T88" fmla="*/ 10 w 57"/>
                    <a:gd name="T89" fmla="*/ 11 h 164"/>
                    <a:gd name="T90" fmla="*/ 16 w 57"/>
                    <a:gd name="T91" fmla="*/ 5 h 164"/>
                    <a:gd name="T92" fmla="*/ 24 w 57"/>
                    <a:gd name="T93" fmla="*/ 0 h 164"/>
                    <a:gd name="T94" fmla="*/ 33 w 57"/>
                    <a:gd name="T95" fmla="*/ 0 h 164"/>
                    <a:gd name="T96" fmla="*/ 45 w 57"/>
                    <a:gd name="T97" fmla="*/ 3 h 164"/>
                    <a:gd name="T98" fmla="*/ 52 w 57"/>
                    <a:gd name="T99" fmla="*/ 8 h 164"/>
                    <a:gd name="T100" fmla="*/ 55 w 57"/>
                    <a:gd name="T101" fmla="*/ 11 h 1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
                    <a:gd name="T154" fmla="*/ 0 h 164"/>
                    <a:gd name="T155" fmla="*/ 57 w 57"/>
                    <a:gd name="T156" fmla="*/ 164 h 1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 h="164">
                      <a:moveTo>
                        <a:pt x="56" y="11"/>
                      </a:moveTo>
                      <a:lnTo>
                        <a:pt x="56" y="16"/>
                      </a:lnTo>
                      <a:lnTo>
                        <a:pt x="55" y="20"/>
                      </a:lnTo>
                      <a:lnTo>
                        <a:pt x="53" y="25"/>
                      </a:lnTo>
                      <a:lnTo>
                        <a:pt x="50" y="28"/>
                      </a:lnTo>
                      <a:lnTo>
                        <a:pt x="46" y="32"/>
                      </a:lnTo>
                      <a:lnTo>
                        <a:pt x="43" y="35"/>
                      </a:lnTo>
                      <a:lnTo>
                        <a:pt x="39" y="37"/>
                      </a:lnTo>
                      <a:lnTo>
                        <a:pt x="37" y="40"/>
                      </a:lnTo>
                      <a:lnTo>
                        <a:pt x="34" y="42"/>
                      </a:lnTo>
                      <a:lnTo>
                        <a:pt x="31" y="43"/>
                      </a:lnTo>
                      <a:lnTo>
                        <a:pt x="31" y="45"/>
                      </a:lnTo>
                      <a:lnTo>
                        <a:pt x="29" y="46"/>
                      </a:lnTo>
                      <a:lnTo>
                        <a:pt x="28" y="49"/>
                      </a:lnTo>
                      <a:lnTo>
                        <a:pt x="27" y="52"/>
                      </a:lnTo>
                      <a:lnTo>
                        <a:pt x="25" y="55"/>
                      </a:lnTo>
                      <a:lnTo>
                        <a:pt x="24" y="60"/>
                      </a:lnTo>
                      <a:lnTo>
                        <a:pt x="22" y="64"/>
                      </a:lnTo>
                      <a:lnTo>
                        <a:pt x="22" y="69"/>
                      </a:lnTo>
                      <a:lnTo>
                        <a:pt x="20" y="74"/>
                      </a:lnTo>
                      <a:lnTo>
                        <a:pt x="19" y="80"/>
                      </a:lnTo>
                      <a:lnTo>
                        <a:pt x="19" y="81"/>
                      </a:lnTo>
                      <a:lnTo>
                        <a:pt x="18" y="82"/>
                      </a:lnTo>
                      <a:lnTo>
                        <a:pt x="18" y="84"/>
                      </a:lnTo>
                      <a:lnTo>
                        <a:pt x="17" y="86"/>
                      </a:lnTo>
                      <a:lnTo>
                        <a:pt x="16" y="89"/>
                      </a:lnTo>
                      <a:lnTo>
                        <a:pt x="15" y="90"/>
                      </a:lnTo>
                      <a:lnTo>
                        <a:pt x="14" y="93"/>
                      </a:lnTo>
                      <a:lnTo>
                        <a:pt x="13" y="97"/>
                      </a:lnTo>
                      <a:lnTo>
                        <a:pt x="12" y="99"/>
                      </a:lnTo>
                      <a:lnTo>
                        <a:pt x="11" y="103"/>
                      </a:lnTo>
                      <a:lnTo>
                        <a:pt x="10" y="106"/>
                      </a:lnTo>
                      <a:lnTo>
                        <a:pt x="10" y="108"/>
                      </a:lnTo>
                      <a:lnTo>
                        <a:pt x="10" y="111"/>
                      </a:lnTo>
                      <a:lnTo>
                        <a:pt x="10" y="114"/>
                      </a:lnTo>
                      <a:lnTo>
                        <a:pt x="10" y="117"/>
                      </a:lnTo>
                      <a:lnTo>
                        <a:pt x="10" y="119"/>
                      </a:lnTo>
                      <a:lnTo>
                        <a:pt x="10" y="123"/>
                      </a:lnTo>
                      <a:lnTo>
                        <a:pt x="10" y="126"/>
                      </a:lnTo>
                      <a:lnTo>
                        <a:pt x="9" y="128"/>
                      </a:lnTo>
                      <a:lnTo>
                        <a:pt x="9" y="131"/>
                      </a:lnTo>
                      <a:lnTo>
                        <a:pt x="8" y="134"/>
                      </a:lnTo>
                      <a:lnTo>
                        <a:pt x="8" y="137"/>
                      </a:lnTo>
                      <a:lnTo>
                        <a:pt x="7" y="141"/>
                      </a:lnTo>
                      <a:lnTo>
                        <a:pt x="6" y="144"/>
                      </a:lnTo>
                      <a:lnTo>
                        <a:pt x="5" y="147"/>
                      </a:lnTo>
                      <a:lnTo>
                        <a:pt x="5" y="151"/>
                      </a:lnTo>
                      <a:lnTo>
                        <a:pt x="4" y="153"/>
                      </a:lnTo>
                      <a:lnTo>
                        <a:pt x="3" y="157"/>
                      </a:lnTo>
                      <a:lnTo>
                        <a:pt x="2" y="160"/>
                      </a:lnTo>
                      <a:lnTo>
                        <a:pt x="2" y="163"/>
                      </a:lnTo>
                      <a:lnTo>
                        <a:pt x="2" y="162"/>
                      </a:lnTo>
                      <a:lnTo>
                        <a:pt x="1" y="163"/>
                      </a:lnTo>
                      <a:lnTo>
                        <a:pt x="0" y="163"/>
                      </a:lnTo>
                      <a:lnTo>
                        <a:pt x="0" y="159"/>
                      </a:lnTo>
                      <a:lnTo>
                        <a:pt x="0" y="155"/>
                      </a:lnTo>
                      <a:lnTo>
                        <a:pt x="0" y="152"/>
                      </a:lnTo>
                      <a:lnTo>
                        <a:pt x="1" y="148"/>
                      </a:lnTo>
                      <a:lnTo>
                        <a:pt x="2" y="145"/>
                      </a:lnTo>
                      <a:lnTo>
                        <a:pt x="2" y="142"/>
                      </a:lnTo>
                      <a:lnTo>
                        <a:pt x="3" y="138"/>
                      </a:lnTo>
                      <a:lnTo>
                        <a:pt x="4" y="135"/>
                      </a:lnTo>
                      <a:lnTo>
                        <a:pt x="5" y="131"/>
                      </a:lnTo>
                      <a:lnTo>
                        <a:pt x="5" y="127"/>
                      </a:lnTo>
                      <a:lnTo>
                        <a:pt x="6" y="125"/>
                      </a:lnTo>
                      <a:lnTo>
                        <a:pt x="6" y="122"/>
                      </a:lnTo>
                      <a:lnTo>
                        <a:pt x="6" y="118"/>
                      </a:lnTo>
                      <a:lnTo>
                        <a:pt x="6" y="116"/>
                      </a:lnTo>
                      <a:lnTo>
                        <a:pt x="7" y="113"/>
                      </a:lnTo>
                      <a:lnTo>
                        <a:pt x="7" y="109"/>
                      </a:lnTo>
                      <a:lnTo>
                        <a:pt x="7" y="107"/>
                      </a:lnTo>
                      <a:lnTo>
                        <a:pt x="8" y="104"/>
                      </a:lnTo>
                      <a:lnTo>
                        <a:pt x="8" y="101"/>
                      </a:lnTo>
                      <a:lnTo>
                        <a:pt x="8" y="98"/>
                      </a:lnTo>
                      <a:lnTo>
                        <a:pt x="9" y="94"/>
                      </a:lnTo>
                      <a:lnTo>
                        <a:pt x="10" y="91"/>
                      </a:lnTo>
                      <a:lnTo>
                        <a:pt x="11" y="88"/>
                      </a:lnTo>
                      <a:lnTo>
                        <a:pt x="12" y="84"/>
                      </a:lnTo>
                      <a:lnTo>
                        <a:pt x="13" y="81"/>
                      </a:lnTo>
                      <a:lnTo>
                        <a:pt x="14" y="78"/>
                      </a:lnTo>
                      <a:lnTo>
                        <a:pt x="16" y="74"/>
                      </a:lnTo>
                      <a:lnTo>
                        <a:pt x="17" y="72"/>
                      </a:lnTo>
                      <a:lnTo>
                        <a:pt x="17" y="68"/>
                      </a:lnTo>
                      <a:lnTo>
                        <a:pt x="18" y="65"/>
                      </a:lnTo>
                      <a:lnTo>
                        <a:pt x="18" y="63"/>
                      </a:lnTo>
                      <a:lnTo>
                        <a:pt x="18" y="62"/>
                      </a:lnTo>
                      <a:lnTo>
                        <a:pt x="18" y="60"/>
                      </a:lnTo>
                      <a:lnTo>
                        <a:pt x="18" y="59"/>
                      </a:lnTo>
                      <a:lnTo>
                        <a:pt x="18" y="57"/>
                      </a:lnTo>
                      <a:lnTo>
                        <a:pt x="18" y="56"/>
                      </a:lnTo>
                      <a:lnTo>
                        <a:pt x="17" y="54"/>
                      </a:lnTo>
                      <a:lnTo>
                        <a:pt x="17" y="52"/>
                      </a:lnTo>
                      <a:lnTo>
                        <a:pt x="17" y="51"/>
                      </a:lnTo>
                      <a:lnTo>
                        <a:pt x="18" y="49"/>
                      </a:lnTo>
                      <a:lnTo>
                        <a:pt x="18" y="48"/>
                      </a:lnTo>
                      <a:lnTo>
                        <a:pt x="18" y="46"/>
                      </a:lnTo>
                      <a:lnTo>
                        <a:pt x="18" y="45"/>
                      </a:lnTo>
                      <a:lnTo>
                        <a:pt x="18" y="44"/>
                      </a:lnTo>
                      <a:lnTo>
                        <a:pt x="18" y="43"/>
                      </a:lnTo>
                      <a:lnTo>
                        <a:pt x="18" y="41"/>
                      </a:lnTo>
                      <a:lnTo>
                        <a:pt x="18" y="40"/>
                      </a:lnTo>
                      <a:lnTo>
                        <a:pt x="17" y="40"/>
                      </a:lnTo>
                      <a:lnTo>
                        <a:pt x="16" y="39"/>
                      </a:lnTo>
                      <a:lnTo>
                        <a:pt x="13" y="37"/>
                      </a:lnTo>
                      <a:lnTo>
                        <a:pt x="11" y="36"/>
                      </a:lnTo>
                      <a:lnTo>
                        <a:pt x="10" y="34"/>
                      </a:lnTo>
                      <a:lnTo>
                        <a:pt x="9" y="31"/>
                      </a:lnTo>
                      <a:lnTo>
                        <a:pt x="8" y="28"/>
                      </a:lnTo>
                      <a:lnTo>
                        <a:pt x="8" y="26"/>
                      </a:lnTo>
                      <a:lnTo>
                        <a:pt x="8" y="23"/>
                      </a:lnTo>
                      <a:lnTo>
                        <a:pt x="8" y="20"/>
                      </a:lnTo>
                      <a:lnTo>
                        <a:pt x="8" y="18"/>
                      </a:lnTo>
                      <a:lnTo>
                        <a:pt x="9" y="16"/>
                      </a:lnTo>
                      <a:lnTo>
                        <a:pt x="9" y="14"/>
                      </a:lnTo>
                      <a:lnTo>
                        <a:pt x="10" y="11"/>
                      </a:lnTo>
                      <a:lnTo>
                        <a:pt x="12" y="9"/>
                      </a:lnTo>
                      <a:lnTo>
                        <a:pt x="13" y="7"/>
                      </a:lnTo>
                      <a:lnTo>
                        <a:pt x="16" y="5"/>
                      </a:lnTo>
                      <a:lnTo>
                        <a:pt x="18" y="3"/>
                      </a:lnTo>
                      <a:lnTo>
                        <a:pt x="20" y="1"/>
                      </a:lnTo>
                      <a:lnTo>
                        <a:pt x="24" y="0"/>
                      </a:lnTo>
                      <a:lnTo>
                        <a:pt x="28" y="0"/>
                      </a:lnTo>
                      <a:lnTo>
                        <a:pt x="33" y="0"/>
                      </a:lnTo>
                      <a:lnTo>
                        <a:pt x="37" y="0"/>
                      </a:lnTo>
                      <a:lnTo>
                        <a:pt x="42" y="1"/>
                      </a:lnTo>
                      <a:lnTo>
                        <a:pt x="45" y="3"/>
                      </a:lnTo>
                      <a:lnTo>
                        <a:pt x="48" y="4"/>
                      </a:lnTo>
                      <a:lnTo>
                        <a:pt x="51" y="6"/>
                      </a:lnTo>
                      <a:lnTo>
                        <a:pt x="52" y="8"/>
                      </a:lnTo>
                      <a:lnTo>
                        <a:pt x="54" y="9"/>
                      </a:lnTo>
                      <a:lnTo>
                        <a:pt x="55" y="9"/>
                      </a:lnTo>
                      <a:lnTo>
                        <a:pt x="55" y="11"/>
                      </a:lnTo>
                      <a:lnTo>
                        <a:pt x="56" y="11"/>
                      </a:lnTo>
                    </a:path>
                  </a:pathLst>
                </a:custGeom>
                <a:solidFill>
                  <a:srgbClr val="B20F21"/>
                </a:solidFill>
                <a:ln w="12700" cap="rnd">
                  <a:solidFill>
                    <a:srgbClr val="000000"/>
                  </a:solidFill>
                  <a:round/>
                  <a:headEnd type="none" w="sm" len="sm"/>
                  <a:tailEnd type="none" w="sm" len="sm"/>
                </a:ln>
              </p:spPr>
              <p:txBody>
                <a:bodyPr/>
                <a:lstStyle/>
                <a:p>
                  <a:endParaRPr lang="en-US"/>
                </a:p>
              </p:txBody>
            </p:sp>
            <p:sp>
              <p:nvSpPr>
                <p:cNvPr id="84971" name="Freeform 1003"/>
                <p:cNvSpPr>
                  <a:spLocks noChangeAspect="1"/>
                </p:cNvSpPr>
                <p:nvPr/>
              </p:nvSpPr>
              <p:spPr bwMode="auto">
                <a:xfrm>
                  <a:off x="1076" y="2610"/>
                  <a:ext cx="43" cy="68"/>
                </a:xfrm>
                <a:custGeom>
                  <a:avLst/>
                  <a:gdLst>
                    <a:gd name="T0" fmla="*/ 16 w 43"/>
                    <a:gd name="T1" fmla="*/ 9 h 68"/>
                    <a:gd name="T2" fmla="*/ 15 w 43"/>
                    <a:gd name="T3" fmla="*/ 15 h 68"/>
                    <a:gd name="T4" fmla="*/ 16 w 43"/>
                    <a:gd name="T5" fmla="*/ 21 h 68"/>
                    <a:gd name="T6" fmla="*/ 16 w 43"/>
                    <a:gd name="T7" fmla="*/ 28 h 68"/>
                    <a:gd name="T8" fmla="*/ 19 w 43"/>
                    <a:gd name="T9" fmla="*/ 35 h 68"/>
                    <a:gd name="T10" fmla="*/ 22 w 43"/>
                    <a:gd name="T11" fmla="*/ 40 h 68"/>
                    <a:gd name="T12" fmla="*/ 25 w 43"/>
                    <a:gd name="T13" fmla="*/ 46 h 68"/>
                    <a:gd name="T14" fmla="*/ 28 w 43"/>
                    <a:gd name="T15" fmla="*/ 52 h 68"/>
                    <a:gd name="T16" fmla="*/ 33 w 43"/>
                    <a:gd name="T17" fmla="*/ 57 h 68"/>
                    <a:gd name="T18" fmla="*/ 36 w 43"/>
                    <a:gd name="T19" fmla="*/ 62 h 68"/>
                    <a:gd name="T20" fmla="*/ 42 w 43"/>
                    <a:gd name="T21" fmla="*/ 67 h 68"/>
                    <a:gd name="T22" fmla="*/ 42 w 43"/>
                    <a:gd name="T23" fmla="*/ 67 h 68"/>
                    <a:gd name="T24" fmla="*/ 36 w 43"/>
                    <a:gd name="T25" fmla="*/ 66 h 68"/>
                    <a:gd name="T26" fmla="*/ 31 w 43"/>
                    <a:gd name="T27" fmla="*/ 64 h 68"/>
                    <a:gd name="T28" fmla="*/ 25 w 43"/>
                    <a:gd name="T29" fmla="*/ 62 h 68"/>
                    <a:gd name="T30" fmla="*/ 19 w 43"/>
                    <a:gd name="T31" fmla="*/ 60 h 68"/>
                    <a:gd name="T32" fmla="*/ 15 w 43"/>
                    <a:gd name="T33" fmla="*/ 57 h 68"/>
                    <a:gd name="T34" fmla="*/ 10 w 43"/>
                    <a:gd name="T35" fmla="*/ 54 h 68"/>
                    <a:gd name="T36" fmla="*/ 7 w 43"/>
                    <a:gd name="T37" fmla="*/ 50 h 68"/>
                    <a:gd name="T38" fmla="*/ 3 w 43"/>
                    <a:gd name="T39" fmla="*/ 46 h 68"/>
                    <a:gd name="T40" fmla="*/ 1 w 43"/>
                    <a:gd name="T41" fmla="*/ 41 h 68"/>
                    <a:gd name="T42" fmla="*/ 0 w 43"/>
                    <a:gd name="T43" fmla="*/ 36 h 68"/>
                    <a:gd name="T44" fmla="*/ 0 w 43"/>
                    <a:gd name="T45" fmla="*/ 36 h 68"/>
                    <a:gd name="T46" fmla="*/ 0 w 43"/>
                    <a:gd name="T47" fmla="*/ 32 h 68"/>
                    <a:gd name="T48" fmla="*/ 0 w 43"/>
                    <a:gd name="T49" fmla="*/ 28 h 68"/>
                    <a:gd name="T50" fmla="*/ 0 w 43"/>
                    <a:gd name="T51" fmla="*/ 23 h 68"/>
                    <a:gd name="T52" fmla="*/ 2 w 43"/>
                    <a:gd name="T53" fmla="*/ 19 h 68"/>
                    <a:gd name="T54" fmla="*/ 3 w 43"/>
                    <a:gd name="T55" fmla="*/ 15 h 68"/>
                    <a:gd name="T56" fmla="*/ 5 w 43"/>
                    <a:gd name="T57" fmla="*/ 11 h 68"/>
                    <a:gd name="T58" fmla="*/ 8 w 43"/>
                    <a:gd name="T59" fmla="*/ 8 h 68"/>
                    <a:gd name="T60" fmla="*/ 10 w 43"/>
                    <a:gd name="T61" fmla="*/ 4 h 68"/>
                    <a:gd name="T62" fmla="*/ 14 w 43"/>
                    <a:gd name="T63" fmla="*/ 1 h 68"/>
                    <a:gd name="T64" fmla="*/ 17 w 43"/>
                    <a:gd name="T65" fmla="*/ 0 h 68"/>
                    <a:gd name="T66" fmla="*/ 16 w 43"/>
                    <a:gd name="T67" fmla="*/ 9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
                    <a:gd name="T103" fmla="*/ 0 h 68"/>
                    <a:gd name="T104" fmla="*/ 43 w 43"/>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 h="68">
                      <a:moveTo>
                        <a:pt x="16" y="9"/>
                      </a:moveTo>
                      <a:lnTo>
                        <a:pt x="15" y="15"/>
                      </a:lnTo>
                      <a:lnTo>
                        <a:pt x="16" y="21"/>
                      </a:lnTo>
                      <a:lnTo>
                        <a:pt x="16" y="28"/>
                      </a:lnTo>
                      <a:lnTo>
                        <a:pt x="19" y="35"/>
                      </a:lnTo>
                      <a:lnTo>
                        <a:pt x="22" y="40"/>
                      </a:lnTo>
                      <a:lnTo>
                        <a:pt x="25" y="46"/>
                      </a:lnTo>
                      <a:lnTo>
                        <a:pt x="28" y="52"/>
                      </a:lnTo>
                      <a:lnTo>
                        <a:pt x="33" y="57"/>
                      </a:lnTo>
                      <a:lnTo>
                        <a:pt x="36" y="62"/>
                      </a:lnTo>
                      <a:lnTo>
                        <a:pt x="42" y="67"/>
                      </a:lnTo>
                      <a:lnTo>
                        <a:pt x="36" y="66"/>
                      </a:lnTo>
                      <a:lnTo>
                        <a:pt x="31" y="64"/>
                      </a:lnTo>
                      <a:lnTo>
                        <a:pt x="25" y="62"/>
                      </a:lnTo>
                      <a:lnTo>
                        <a:pt x="19" y="60"/>
                      </a:lnTo>
                      <a:lnTo>
                        <a:pt x="15" y="57"/>
                      </a:lnTo>
                      <a:lnTo>
                        <a:pt x="10" y="54"/>
                      </a:lnTo>
                      <a:lnTo>
                        <a:pt x="7" y="50"/>
                      </a:lnTo>
                      <a:lnTo>
                        <a:pt x="3" y="46"/>
                      </a:lnTo>
                      <a:lnTo>
                        <a:pt x="1" y="41"/>
                      </a:lnTo>
                      <a:lnTo>
                        <a:pt x="0" y="36"/>
                      </a:lnTo>
                      <a:lnTo>
                        <a:pt x="0" y="32"/>
                      </a:lnTo>
                      <a:lnTo>
                        <a:pt x="0" y="28"/>
                      </a:lnTo>
                      <a:lnTo>
                        <a:pt x="0" y="23"/>
                      </a:lnTo>
                      <a:lnTo>
                        <a:pt x="2" y="19"/>
                      </a:lnTo>
                      <a:lnTo>
                        <a:pt x="3" y="15"/>
                      </a:lnTo>
                      <a:lnTo>
                        <a:pt x="5" y="11"/>
                      </a:lnTo>
                      <a:lnTo>
                        <a:pt x="8" y="8"/>
                      </a:lnTo>
                      <a:lnTo>
                        <a:pt x="10" y="4"/>
                      </a:lnTo>
                      <a:lnTo>
                        <a:pt x="14" y="1"/>
                      </a:lnTo>
                      <a:lnTo>
                        <a:pt x="17" y="0"/>
                      </a:lnTo>
                      <a:lnTo>
                        <a:pt x="16" y="9"/>
                      </a:lnTo>
                    </a:path>
                  </a:pathLst>
                </a:custGeom>
                <a:solidFill>
                  <a:srgbClr val="FFFFFF"/>
                </a:solidFill>
                <a:ln w="9525" cap="rnd">
                  <a:noFill/>
                  <a:round/>
                  <a:headEnd/>
                  <a:tailEnd/>
                </a:ln>
              </p:spPr>
              <p:txBody>
                <a:bodyPr/>
                <a:lstStyle/>
                <a:p>
                  <a:endParaRPr lang="en-US"/>
                </a:p>
              </p:txBody>
            </p:sp>
            <p:sp>
              <p:nvSpPr>
                <p:cNvPr id="84972" name="Freeform 1004"/>
                <p:cNvSpPr>
                  <a:spLocks noChangeAspect="1"/>
                </p:cNvSpPr>
                <p:nvPr/>
              </p:nvSpPr>
              <p:spPr bwMode="auto">
                <a:xfrm>
                  <a:off x="1566" y="2249"/>
                  <a:ext cx="204" cy="280"/>
                </a:xfrm>
                <a:custGeom>
                  <a:avLst/>
                  <a:gdLst>
                    <a:gd name="T0" fmla="*/ 198 w 204"/>
                    <a:gd name="T1" fmla="*/ 232 h 280"/>
                    <a:gd name="T2" fmla="*/ 203 w 204"/>
                    <a:gd name="T3" fmla="*/ 188 h 280"/>
                    <a:gd name="T4" fmla="*/ 195 w 204"/>
                    <a:gd name="T5" fmla="*/ 148 h 280"/>
                    <a:gd name="T6" fmla="*/ 179 w 204"/>
                    <a:gd name="T7" fmla="*/ 108 h 280"/>
                    <a:gd name="T8" fmla="*/ 156 w 204"/>
                    <a:gd name="T9" fmla="*/ 71 h 280"/>
                    <a:gd name="T10" fmla="*/ 142 w 204"/>
                    <a:gd name="T11" fmla="*/ 54 h 280"/>
                    <a:gd name="T12" fmla="*/ 120 w 204"/>
                    <a:gd name="T13" fmla="*/ 33 h 280"/>
                    <a:gd name="T14" fmla="*/ 95 w 204"/>
                    <a:gd name="T15" fmla="*/ 16 h 280"/>
                    <a:gd name="T16" fmla="*/ 68 w 204"/>
                    <a:gd name="T17" fmla="*/ 4 h 280"/>
                    <a:gd name="T18" fmla="*/ 37 w 204"/>
                    <a:gd name="T19" fmla="*/ 0 h 280"/>
                    <a:gd name="T20" fmla="*/ 7 w 204"/>
                    <a:gd name="T21" fmla="*/ 5 h 280"/>
                    <a:gd name="T22" fmla="*/ 5 w 204"/>
                    <a:gd name="T23" fmla="*/ 5 h 280"/>
                    <a:gd name="T24" fmla="*/ 2 w 204"/>
                    <a:gd name="T25" fmla="*/ 8 h 280"/>
                    <a:gd name="T26" fmla="*/ 0 w 204"/>
                    <a:gd name="T27" fmla="*/ 10 h 280"/>
                    <a:gd name="T28" fmla="*/ 0 w 204"/>
                    <a:gd name="T29" fmla="*/ 13 h 280"/>
                    <a:gd name="T30" fmla="*/ 0 w 204"/>
                    <a:gd name="T31" fmla="*/ 16 h 280"/>
                    <a:gd name="T32" fmla="*/ 0 w 204"/>
                    <a:gd name="T33" fmla="*/ 16 h 280"/>
                    <a:gd name="T34" fmla="*/ 8 w 204"/>
                    <a:gd name="T35" fmla="*/ 19 h 280"/>
                    <a:gd name="T36" fmla="*/ 15 w 204"/>
                    <a:gd name="T37" fmla="*/ 22 h 280"/>
                    <a:gd name="T38" fmla="*/ 22 w 204"/>
                    <a:gd name="T39" fmla="*/ 27 h 280"/>
                    <a:gd name="T40" fmla="*/ 27 w 204"/>
                    <a:gd name="T41" fmla="*/ 31 h 280"/>
                    <a:gd name="T42" fmla="*/ 33 w 204"/>
                    <a:gd name="T43" fmla="*/ 37 h 280"/>
                    <a:gd name="T44" fmla="*/ 36 w 204"/>
                    <a:gd name="T45" fmla="*/ 40 h 280"/>
                    <a:gd name="T46" fmla="*/ 43 w 204"/>
                    <a:gd name="T47" fmla="*/ 48 h 280"/>
                    <a:gd name="T48" fmla="*/ 50 w 204"/>
                    <a:gd name="T49" fmla="*/ 58 h 280"/>
                    <a:gd name="T50" fmla="*/ 55 w 204"/>
                    <a:gd name="T51" fmla="*/ 67 h 280"/>
                    <a:gd name="T52" fmla="*/ 59 w 204"/>
                    <a:gd name="T53" fmla="*/ 76 h 280"/>
                    <a:gd name="T54" fmla="*/ 61 w 204"/>
                    <a:gd name="T55" fmla="*/ 81 h 280"/>
                    <a:gd name="T56" fmla="*/ 70 w 204"/>
                    <a:gd name="T57" fmla="*/ 99 h 280"/>
                    <a:gd name="T58" fmla="*/ 83 w 204"/>
                    <a:gd name="T59" fmla="*/ 113 h 280"/>
                    <a:gd name="T60" fmla="*/ 96 w 204"/>
                    <a:gd name="T61" fmla="*/ 125 h 280"/>
                    <a:gd name="T62" fmla="*/ 111 w 204"/>
                    <a:gd name="T63" fmla="*/ 135 h 280"/>
                    <a:gd name="T64" fmla="*/ 128 w 204"/>
                    <a:gd name="T65" fmla="*/ 145 h 280"/>
                    <a:gd name="T66" fmla="*/ 137 w 204"/>
                    <a:gd name="T67" fmla="*/ 154 h 280"/>
                    <a:gd name="T68" fmla="*/ 148 w 204"/>
                    <a:gd name="T69" fmla="*/ 174 h 280"/>
                    <a:gd name="T70" fmla="*/ 153 w 204"/>
                    <a:gd name="T71" fmla="*/ 199 h 280"/>
                    <a:gd name="T72" fmla="*/ 156 w 204"/>
                    <a:gd name="T73" fmla="*/ 225 h 280"/>
                    <a:gd name="T74" fmla="*/ 159 w 204"/>
                    <a:gd name="T75" fmla="*/ 251 h 280"/>
                    <a:gd name="T76" fmla="*/ 162 w 204"/>
                    <a:gd name="T77" fmla="*/ 264 h 280"/>
                    <a:gd name="T78" fmla="*/ 166 w 204"/>
                    <a:gd name="T79" fmla="*/ 269 h 280"/>
                    <a:gd name="T80" fmla="*/ 168 w 204"/>
                    <a:gd name="T81" fmla="*/ 272 h 280"/>
                    <a:gd name="T82" fmla="*/ 174 w 204"/>
                    <a:gd name="T83" fmla="*/ 276 h 280"/>
                    <a:gd name="T84" fmla="*/ 179 w 204"/>
                    <a:gd name="T85" fmla="*/ 278 h 280"/>
                    <a:gd name="T86" fmla="*/ 185 w 204"/>
                    <a:gd name="T87" fmla="*/ 279 h 280"/>
                    <a:gd name="T88" fmla="*/ 192 w 204"/>
                    <a:gd name="T89" fmla="*/ 254 h 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4"/>
                    <a:gd name="T136" fmla="*/ 0 h 280"/>
                    <a:gd name="T137" fmla="*/ 204 w 204"/>
                    <a:gd name="T138" fmla="*/ 280 h 2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4" h="280">
                      <a:moveTo>
                        <a:pt x="192" y="254"/>
                      </a:moveTo>
                      <a:lnTo>
                        <a:pt x="198" y="232"/>
                      </a:lnTo>
                      <a:lnTo>
                        <a:pt x="202" y="211"/>
                      </a:lnTo>
                      <a:lnTo>
                        <a:pt x="203" y="188"/>
                      </a:lnTo>
                      <a:lnTo>
                        <a:pt x="200" y="167"/>
                      </a:lnTo>
                      <a:lnTo>
                        <a:pt x="195" y="148"/>
                      </a:lnTo>
                      <a:lnTo>
                        <a:pt x="188" y="128"/>
                      </a:lnTo>
                      <a:lnTo>
                        <a:pt x="179" y="108"/>
                      </a:lnTo>
                      <a:lnTo>
                        <a:pt x="168" y="90"/>
                      </a:lnTo>
                      <a:lnTo>
                        <a:pt x="156" y="71"/>
                      </a:lnTo>
                      <a:lnTo>
                        <a:pt x="142" y="54"/>
                      </a:lnTo>
                      <a:lnTo>
                        <a:pt x="131" y="42"/>
                      </a:lnTo>
                      <a:lnTo>
                        <a:pt x="120" y="33"/>
                      </a:lnTo>
                      <a:lnTo>
                        <a:pt x="108" y="23"/>
                      </a:lnTo>
                      <a:lnTo>
                        <a:pt x="95" y="16"/>
                      </a:lnTo>
                      <a:lnTo>
                        <a:pt x="83" y="9"/>
                      </a:lnTo>
                      <a:lnTo>
                        <a:pt x="68" y="4"/>
                      </a:lnTo>
                      <a:lnTo>
                        <a:pt x="53" y="0"/>
                      </a:lnTo>
                      <a:lnTo>
                        <a:pt x="37" y="0"/>
                      </a:lnTo>
                      <a:lnTo>
                        <a:pt x="22" y="1"/>
                      </a:lnTo>
                      <a:lnTo>
                        <a:pt x="7" y="5"/>
                      </a:lnTo>
                      <a:lnTo>
                        <a:pt x="5" y="5"/>
                      </a:lnTo>
                      <a:lnTo>
                        <a:pt x="4" y="6"/>
                      </a:lnTo>
                      <a:lnTo>
                        <a:pt x="2" y="8"/>
                      </a:lnTo>
                      <a:lnTo>
                        <a:pt x="1" y="9"/>
                      </a:lnTo>
                      <a:lnTo>
                        <a:pt x="0" y="10"/>
                      </a:lnTo>
                      <a:lnTo>
                        <a:pt x="0" y="11"/>
                      </a:lnTo>
                      <a:lnTo>
                        <a:pt x="0" y="13"/>
                      </a:lnTo>
                      <a:lnTo>
                        <a:pt x="0" y="14"/>
                      </a:lnTo>
                      <a:lnTo>
                        <a:pt x="0" y="16"/>
                      </a:lnTo>
                      <a:lnTo>
                        <a:pt x="4" y="18"/>
                      </a:lnTo>
                      <a:lnTo>
                        <a:pt x="8" y="19"/>
                      </a:lnTo>
                      <a:lnTo>
                        <a:pt x="11" y="20"/>
                      </a:lnTo>
                      <a:lnTo>
                        <a:pt x="15" y="22"/>
                      </a:lnTo>
                      <a:lnTo>
                        <a:pt x="18" y="25"/>
                      </a:lnTo>
                      <a:lnTo>
                        <a:pt x="22" y="27"/>
                      </a:lnTo>
                      <a:lnTo>
                        <a:pt x="25" y="28"/>
                      </a:lnTo>
                      <a:lnTo>
                        <a:pt x="27" y="31"/>
                      </a:lnTo>
                      <a:lnTo>
                        <a:pt x="30" y="34"/>
                      </a:lnTo>
                      <a:lnTo>
                        <a:pt x="33" y="37"/>
                      </a:lnTo>
                      <a:lnTo>
                        <a:pt x="36" y="40"/>
                      </a:lnTo>
                      <a:lnTo>
                        <a:pt x="39" y="45"/>
                      </a:lnTo>
                      <a:lnTo>
                        <a:pt x="43" y="48"/>
                      </a:lnTo>
                      <a:lnTo>
                        <a:pt x="46" y="54"/>
                      </a:lnTo>
                      <a:lnTo>
                        <a:pt x="50" y="58"/>
                      </a:lnTo>
                      <a:lnTo>
                        <a:pt x="53" y="62"/>
                      </a:lnTo>
                      <a:lnTo>
                        <a:pt x="55" y="67"/>
                      </a:lnTo>
                      <a:lnTo>
                        <a:pt x="57" y="72"/>
                      </a:lnTo>
                      <a:lnTo>
                        <a:pt x="59" y="76"/>
                      </a:lnTo>
                      <a:lnTo>
                        <a:pt x="61" y="81"/>
                      </a:lnTo>
                      <a:lnTo>
                        <a:pt x="65" y="91"/>
                      </a:lnTo>
                      <a:lnTo>
                        <a:pt x="70" y="99"/>
                      </a:lnTo>
                      <a:lnTo>
                        <a:pt x="76" y="106"/>
                      </a:lnTo>
                      <a:lnTo>
                        <a:pt x="83" y="113"/>
                      </a:lnTo>
                      <a:lnTo>
                        <a:pt x="89" y="120"/>
                      </a:lnTo>
                      <a:lnTo>
                        <a:pt x="96" y="125"/>
                      </a:lnTo>
                      <a:lnTo>
                        <a:pt x="103" y="130"/>
                      </a:lnTo>
                      <a:lnTo>
                        <a:pt x="111" y="135"/>
                      </a:lnTo>
                      <a:lnTo>
                        <a:pt x="119" y="139"/>
                      </a:lnTo>
                      <a:lnTo>
                        <a:pt x="128" y="145"/>
                      </a:lnTo>
                      <a:lnTo>
                        <a:pt x="137" y="154"/>
                      </a:lnTo>
                      <a:lnTo>
                        <a:pt x="144" y="163"/>
                      </a:lnTo>
                      <a:lnTo>
                        <a:pt x="148" y="174"/>
                      </a:lnTo>
                      <a:lnTo>
                        <a:pt x="151" y="186"/>
                      </a:lnTo>
                      <a:lnTo>
                        <a:pt x="153" y="199"/>
                      </a:lnTo>
                      <a:lnTo>
                        <a:pt x="154" y="212"/>
                      </a:lnTo>
                      <a:lnTo>
                        <a:pt x="156" y="225"/>
                      </a:lnTo>
                      <a:lnTo>
                        <a:pt x="156" y="239"/>
                      </a:lnTo>
                      <a:lnTo>
                        <a:pt x="159" y="251"/>
                      </a:lnTo>
                      <a:lnTo>
                        <a:pt x="162" y="264"/>
                      </a:lnTo>
                      <a:lnTo>
                        <a:pt x="164" y="266"/>
                      </a:lnTo>
                      <a:lnTo>
                        <a:pt x="166" y="269"/>
                      </a:lnTo>
                      <a:lnTo>
                        <a:pt x="166" y="270"/>
                      </a:lnTo>
                      <a:lnTo>
                        <a:pt x="168" y="272"/>
                      </a:lnTo>
                      <a:lnTo>
                        <a:pt x="171" y="274"/>
                      </a:lnTo>
                      <a:lnTo>
                        <a:pt x="174" y="276"/>
                      </a:lnTo>
                      <a:lnTo>
                        <a:pt x="176" y="277"/>
                      </a:lnTo>
                      <a:lnTo>
                        <a:pt x="179" y="278"/>
                      </a:lnTo>
                      <a:lnTo>
                        <a:pt x="182" y="279"/>
                      </a:lnTo>
                      <a:lnTo>
                        <a:pt x="185" y="279"/>
                      </a:lnTo>
                      <a:lnTo>
                        <a:pt x="192" y="254"/>
                      </a:lnTo>
                    </a:path>
                  </a:pathLst>
                </a:custGeom>
                <a:solidFill>
                  <a:srgbClr val="FFB1B1"/>
                </a:solidFill>
                <a:ln w="9525" cap="rnd">
                  <a:noFill/>
                  <a:round/>
                  <a:headEnd/>
                  <a:tailEnd/>
                </a:ln>
              </p:spPr>
              <p:txBody>
                <a:bodyPr/>
                <a:lstStyle/>
                <a:p>
                  <a:endParaRPr lang="en-US"/>
                </a:p>
              </p:txBody>
            </p:sp>
            <p:sp>
              <p:nvSpPr>
                <p:cNvPr id="84973" name="Freeform 1005"/>
                <p:cNvSpPr>
                  <a:spLocks noChangeAspect="1"/>
                </p:cNvSpPr>
                <p:nvPr/>
              </p:nvSpPr>
              <p:spPr bwMode="auto">
                <a:xfrm>
                  <a:off x="1566" y="2249"/>
                  <a:ext cx="204" cy="280"/>
                </a:xfrm>
                <a:custGeom>
                  <a:avLst/>
                  <a:gdLst>
                    <a:gd name="T0" fmla="*/ 198 w 204"/>
                    <a:gd name="T1" fmla="*/ 232 h 280"/>
                    <a:gd name="T2" fmla="*/ 203 w 204"/>
                    <a:gd name="T3" fmla="*/ 188 h 280"/>
                    <a:gd name="T4" fmla="*/ 195 w 204"/>
                    <a:gd name="T5" fmla="*/ 148 h 280"/>
                    <a:gd name="T6" fmla="*/ 179 w 204"/>
                    <a:gd name="T7" fmla="*/ 108 h 280"/>
                    <a:gd name="T8" fmla="*/ 156 w 204"/>
                    <a:gd name="T9" fmla="*/ 71 h 280"/>
                    <a:gd name="T10" fmla="*/ 142 w 204"/>
                    <a:gd name="T11" fmla="*/ 54 h 280"/>
                    <a:gd name="T12" fmla="*/ 120 w 204"/>
                    <a:gd name="T13" fmla="*/ 33 h 280"/>
                    <a:gd name="T14" fmla="*/ 95 w 204"/>
                    <a:gd name="T15" fmla="*/ 16 h 280"/>
                    <a:gd name="T16" fmla="*/ 68 w 204"/>
                    <a:gd name="T17" fmla="*/ 4 h 280"/>
                    <a:gd name="T18" fmla="*/ 37 w 204"/>
                    <a:gd name="T19" fmla="*/ 0 h 280"/>
                    <a:gd name="T20" fmla="*/ 7 w 204"/>
                    <a:gd name="T21" fmla="*/ 5 h 280"/>
                    <a:gd name="T22" fmla="*/ 5 w 204"/>
                    <a:gd name="T23" fmla="*/ 5 h 280"/>
                    <a:gd name="T24" fmla="*/ 2 w 204"/>
                    <a:gd name="T25" fmla="*/ 8 h 280"/>
                    <a:gd name="T26" fmla="*/ 0 w 204"/>
                    <a:gd name="T27" fmla="*/ 10 h 280"/>
                    <a:gd name="T28" fmla="*/ 0 w 204"/>
                    <a:gd name="T29" fmla="*/ 13 h 280"/>
                    <a:gd name="T30" fmla="*/ 0 w 204"/>
                    <a:gd name="T31" fmla="*/ 16 h 280"/>
                    <a:gd name="T32" fmla="*/ 0 w 204"/>
                    <a:gd name="T33" fmla="*/ 16 h 280"/>
                    <a:gd name="T34" fmla="*/ 8 w 204"/>
                    <a:gd name="T35" fmla="*/ 19 h 280"/>
                    <a:gd name="T36" fmla="*/ 15 w 204"/>
                    <a:gd name="T37" fmla="*/ 22 h 280"/>
                    <a:gd name="T38" fmla="*/ 22 w 204"/>
                    <a:gd name="T39" fmla="*/ 27 h 280"/>
                    <a:gd name="T40" fmla="*/ 27 w 204"/>
                    <a:gd name="T41" fmla="*/ 31 h 280"/>
                    <a:gd name="T42" fmla="*/ 33 w 204"/>
                    <a:gd name="T43" fmla="*/ 37 h 280"/>
                    <a:gd name="T44" fmla="*/ 36 w 204"/>
                    <a:gd name="T45" fmla="*/ 40 h 280"/>
                    <a:gd name="T46" fmla="*/ 43 w 204"/>
                    <a:gd name="T47" fmla="*/ 48 h 280"/>
                    <a:gd name="T48" fmla="*/ 50 w 204"/>
                    <a:gd name="T49" fmla="*/ 58 h 280"/>
                    <a:gd name="T50" fmla="*/ 55 w 204"/>
                    <a:gd name="T51" fmla="*/ 67 h 280"/>
                    <a:gd name="T52" fmla="*/ 59 w 204"/>
                    <a:gd name="T53" fmla="*/ 76 h 280"/>
                    <a:gd name="T54" fmla="*/ 61 w 204"/>
                    <a:gd name="T55" fmla="*/ 81 h 280"/>
                    <a:gd name="T56" fmla="*/ 70 w 204"/>
                    <a:gd name="T57" fmla="*/ 99 h 280"/>
                    <a:gd name="T58" fmla="*/ 83 w 204"/>
                    <a:gd name="T59" fmla="*/ 113 h 280"/>
                    <a:gd name="T60" fmla="*/ 96 w 204"/>
                    <a:gd name="T61" fmla="*/ 125 h 280"/>
                    <a:gd name="T62" fmla="*/ 111 w 204"/>
                    <a:gd name="T63" fmla="*/ 135 h 280"/>
                    <a:gd name="T64" fmla="*/ 128 w 204"/>
                    <a:gd name="T65" fmla="*/ 145 h 280"/>
                    <a:gd name="T66" fmla="*/ 137 w 204"/>
                    <a:gd name="T67" fmla="*/ 154 h 280"/>
                    <a:gd name="T68" fmla="*/ 148 w 204"/>
                    <a:gd name="T69" fmla="*/ 174 h 280"/>
                    <a:gd name="T70" fmla="*/ 153 w 204"/>
                    <a:gd name="T71" fmla="*/ 199 h 280"/>
                    <a:gd name="T72" fmla="*/ 156 w 204"/>
                    <a:gd name="T73" fmla="*/ 225 h 280"/>
                    <a:gd name="T74" fmla="*/ 159 w 204"/>
                    <a:gd name="T75" fmla="*/ 251 h 280"/>
                    <a:gd name="T76" fmla="*/ 162 w 204"/>
                    <a:gd name="T77" fmla="*/ 264 h 280"/>
                    <a:gd name="T78" fmla="*/ 166 w 204"/>
                    <a:gd name="T79" fmla="*/ 269 h 280"/>
                    <a:gd name="T80" fmla="*/ 168 w 204"/>
                    <a:gd name="T81" fmla="*/ 272 h 280"/>
                    <a:gd name="T82" fmla="*/ 174 w 204"/>
                    <a:gd name="T83" fmla="*/ 276 h 280"/>
                    <a:gd name="T84" fmla="*/ 179 w 204"/>
                    <a:gd name="T85" fmla="*/ 278 h 280"/>
                    <a:gd name="T86" fmla="*/ 185 w 204"/>
                    <a:gd name="T87" fmla="*/ 279 h 280"/>
                    <a:gd name="T88" fmla="*/ 192 w 204"/>
                    <a:gd name="T89" fmla="*/ 254 h 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4"/>
                    <a:gd name="T136" fmla="*/ 0 h 280"/>
                    <a:gd name="T137" fmla="*/ 204 w 204"/>
                    <a:gd name="T138" fmla="*/ 280 h 2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4" h="280">
                      <a:moveTo>
                        <a:pt x="192" y="254"/>
                      </a:moveTo>
                      <a:lnTo>
                        <a:pt x="198" y="232"/>
                      </a:lnTo>
                      <a:lnTo>
                        <a:pt x="202" y="211"/>
                      </a:lnTo>
                      <a:lnTo>
                        <a:pt x="203" y="188"/>
                      </a:lnTo>
                      <a:lnTo>
                        <a:pt x="200" y="167"/>
                      </a:lnTo>
                      <a:lnTo>
                        <a:pt x="195" y="148"/>
                      </a:lnTo>
                      <a:lnTo>
                        <a:pt x="188" y="128"/>
                      </a:lnTo>
                      <a:lnTo>
                        <a:pt x="179" y="108"/>
                      </a:lnTo>
                      <a:lnTo>
                        <a:pt x="168" y="90"/>
                      </a:lnTo>
                      <a:lnTo>
                        <a:pt x="156" y="71"/>
                      </a:lnTo>
                      <a:lnTo>
                        <a:pt x="142" y="54"/>
                      </a:lnTo>
                      <a:lnTo>
                        <a:pt x="131" y="42"/>
                      </a:lnTo>
                      <a:lnTo>
                        <a:pt x="120" y="33"/>
                      </a:lnTo>
                      <a:lnTo>
                        <a:pt x="108" y="23"/>
                      </a:lnTo>
                      <a:lnTo>
                        <a:pt x="95" y="16"/>
                      </a:lnTo>
                      <a:lnTo>
                        <a:pt x="83" y="9"/>
                      </a:lnTo>
                      <a:lnTo>
                        <a:pt x="68" y="4"/>
                      </a:lnTo>
                      <a:lnTo>
                        <a:pt x="53" y="0"/>
                      </a:lnTo>
                      <a:lnTo>
                        <a:pt x="37" y="0"/>
                      </a:lnTo>
                      <a:lnTo>
                        <a:pt x="22" y="1"/>
                      </a:lnTo>
                      <a:lnTo>
                        <a:pt x="7" y="5"/>
                      </a:lnTo>
                      <a:lnTo>
                        <a:pt x="5" y="5"/>
                      </a:lnTo>
                      <a:lnTo>
                        <a:pt x="4" y="6"/>
                      </a:lnTo>
                      <a:lnTo>
                        <a:pt x="2" y="8"/>
                      </a:lnTo>
                      <a:lnTo>
                        <a:pt x="1" y="9"/>
                      </a:lnTo>
                      <a:lnTo>
                        <a:pt x="0" y="10"/>
                      </a:lnTo>
                      <a:lnTo>
                        <a:pt x="0" y="11"/>
                      </a:lnTo>
                      <a:lnTo>
                        <a:pt x="0" y="13"/>
                      </a:lnTo>
                      <a:lnTo>
                        <a:pt x="0" y="14"/>
                      </a:lnTo>
                      <a:lnTo>
                        <a:pt x="0" y="16"/>
                      </a:lnTo>
                      <a:lnTo>
                        <a:pt x="4" y="18"/>
                      </a:lnTo>
                      <a:lnTo>
                        <a:pt x="8" y="19"/>
                      </a:lnTo>
                      <a:lnTo>
                        <a:pt x="11" y="20"/>
                      </a:lnTo>
                      <a:lnTo>
                        <a:pt x="15" y="22"/>
                      </a:lnTo>
                      <a:lnTo>
                        <a:pt x="18" y="25"/>
                      </a:lnTo>
                      <a:lnTo>
                        <a:pt x="22" y="27"/>
                      </a:lnTo>
                      <a:lnTo>
                        <a:pt x="25" y="28"/>
                      </a:lnTo>
                      <a:lnTo>
                        <a:pt x="27" y="31"/>
                      </a:lnTo>
                      <a:lnTo>
                        <a:pt x="30" y="34"/>
                      </a:lnTo>
                      <a:lnTo>
                        <a:pt x="33" y="37"/>
                      </a:lnTo>
                      <a:lnTo>
                        <a:pt x="36" y="40"/>
                      </a:lnTo>
                      <a:lnTo>
                        <a:pt x="39" y="45"/>
                      </a:lnTo>
                      <a:lnTo>
                        <a:pt x="43" y="48"/>
                      </a:lnTo>
                      <a:lnTo>
                        <a:pt x="46" y="54"/>
                      </a:lnTo>
                      <a:lnTo>
                        <a:pt x="50" y="58"/>
                      </a:lnTo>
                      <a:lnTo>
                        <a:pt x="53" y="62"/>
                      </a:lnTo>
                      <a:lnTo>
                        <a:pt x="55" y="67"/>
                      </a:lnTo>
                      <a:lnTo>
                        <a:pt x="57" y="72"/>
                      </a:lnTo>
                      <a:lnTo>
                        <a:pt x="59" y="76"/>
                      </a:lnTo>
                      <a:lnTo>
                        <a:pt x="61" y="81"/>
                      </a:lnTo>
                      <a:lnTo>
                        <a:pt x="65" y="91"/>
                      </a:lnTo>
                      <a:lnTo>
                        <a:pt x="70" y="99"/>
                      </a:lnTo>
                      <a:lnTo>
                        <a:pt x="76" y="106"/>
                      </a:lnTo>
                      <a:lnTo>
                        <a:pt x="83" y="113"/>
                      </a:lnTo>
                      <a:lnTo>
                        <a:pt x="89" y="120"/>
                      </a:lnTo>
                      <a:lnTo>
                        <a:pt x="96" y="125"/>
                      </a:lnTo>
                      <a:lnTo>
                        <a:pt x="103" y="130"/>
                      </a:lnTo>
                      <a:lnTo>
                        <a:pt x="111" y="135"/>
                      </a:lnTo>
                      <a:lnTo>
                        <a:pt x="119" y="139"/>
                      </a:lnTo>
                      <a:lnTo>
                        <a:pt x="128" y="145"/>
                      </a:lnTo>
                      <a:lnTo>
                        <a:pt x="137" y="154"/>
                      </a:lnTo>
                      <a:lnTo>
                        <a:pt x="144" y="163"/>
                      </a:lnTo>
                      <a:lnTo>
                        <a:pt x="148" y="174"/>
                      </a:lnTo>
                      <a:lnTo>
                        <a:pt x="151" y="186"/>
                      </a:lnTo>
                      <a:lnTo>
                        <a:pt x="153" y="199"/>
                      </a:lnTo>
                      <a:lnTo>
                        <a:pt x="154" y="212"/>
                      </a:lnTo>
                      <a:lnTo>
                        <a:pt x="156" y="225"/>
                      </a:lnTo>
                      <a:lnTo>
                        <a:pt x="156" y="239"/>
                      </a:lnTo>
                      <a:lnTo>
                        <a:pt x="159" y="251"/>
                      </a:lnTo>
                      <a:lnTo>
                        <a:pt x="162" y="264"/>
                      </a:lnTo>
                      <a:lnTo>
                        <a:pt x="164" y="266"/>
                      </a:lnTo>
                      <a:lnTo>
                        <a:pt x="166" y="269"/>
                      </a:lnTo>
                      <a:lnTo>
                        <a:pt x="166" y="270"/>
                      </a:lnTo>
                      <a:lnTo>
                        <a:pt x="168" y="272"/>
                      </a:lnTo>
                      <a:lnTo>
                        <a:pt x="171" y="274"/>
                      </a:lnTo>
                      <a:lnTo>
                        <a:pt x="174" y="276"/>
                      </a:lnTo>
                      <a:lnTo>
                        <a:pt x="176" y="277"/>
                      </a:lnTo>
                      <a:lnTo>
                        <a:pt x="179" y="278"/>
                      </a:lnTo>
                      <a:lnTo>
                        <a:pt x="182" y="279"/>
                      </a:lnTo>
                      <a:lnTo>
                        <a:pt x="185" y="279"/>
                      </a:lnTo>
                      <a:lnTo>
                        <a:pt x="192" y="254"/>
                      </a:lnTo>
                    </a:path>
                  </a:pathLst>
                </a:custGeom>
                <a:noFill/>
                <a:ln w="12700" cap="rnd">
                  <a:solidFill>
                    <a:srgbClr val="FFB1B1"/>
                  </a:solidFill>
                  <a:round/>
                  <a:headEnd type="none" w="sm" len="sm"/>
                  <a:tailEnd type="none" w="sm" len="sm"/>
                </a:ln>
              </p:spPr>
              <p:txBody>
                <a:bodyPr/>
                <a:lstStyle/>
                <a:p>
                  <a:endParaRPr lang="en-US"/>
                </a:p>
              </p:txBody>
            </p:sp>
            <p:sp>
              <p:nvSpPr>
                <p:cNvPr id="84974" name="Freeform 1006"/>
                <p:cNvSpPr>
                  <a:spLocks noChangeAspect="1"/>
                </p:cNvSpPr>
                <p:nvPr/>
              </p:nvSpPr>
              <p:spPr bwMode="auto">
                <a:xfrm>
                  <a:off x="1871" y="2257"/>
                  <a:ext cx="233" cy="259"/>
                </a:xfrm>
                <a:custGeom>
                  <a:avLst/>
                  <a:gdLst>
                    <a:gd name="T0" fmla="*/ 198 w 233"/>
                    <a:gd name="T1" fmla="*/ 0 h 259"/>
                    <a:gd name="T2" fmla="*/ 194 w 233"/>
                    <a:gd name="T3" fmla="*/ 1 h 259"/>
                    <a:gd name="T4" fmla="*/ 188 w 233"/>
                    <a:gd name="T5" fmla="*/ 2 h 259"/>
                    <a:gd name="T6" fmla="*/ 184 w 233"/>
                    <a:gd name="T7" fmla="*/ 3 h 259"/>
                    <a:gd name="T8" fmla="*/ 179 w 233"/>
                    <a:gd name="T9" fmla="*/ 5 h 259"/>
                    <a:gd name="T10" fmla="*/ 176 w 233"/>
                    <a:gd name="T11" fmla="*/ 5 h 259"/>
                    <a:gd name="T12" fmla="*/ 166 w 233"/>
                    <a:gd name="T13" fmla="*/ 12 h 259"/>
                    <a:gd name="T14" fmla="*/ 157 w 233"/>
                    <a:gd name="T15" fmla="*/ 22 h 259"/>
                    <a:gd name="T16" fmla="*/ 148 w 233"/>
                    <a:gd name="T17" fmla="*/ 32 h 259"/>
                    <a:gd name="T18" fmla="*/ 140 w 233"/>
                    <a:gd name="T19" fmla="*/ 42 h 259"/>
                    <a:gd name="T20" fmla="*/ 130 w 233"/>
                    <a:gd name="T21" fmla="*/ 48 h 259"/>
                    <a:gd name="T22" fmla="*/ 107 w 233"/>
                    <a:gd name="T23" fmla="*/ 61 h 259"/>
                    <a:gd name="T24" fmla="*/ 65 w 233"/>
                    <a:gd name="T25" fmla="*/ 92 h 259"/>
                    <a:gd name="T26" fmla="*/ 32 w 233"/>
                    <a:gd name="T27" fmla="*/ 129 h 259"/>
                    <a:gd name="T28" fmla="*/ 9 w 233"/>
                    <a:gd name="T29" fmla="*/ 174 h 259"/>
                    <a:gd name="T30" fmla="*/ 0 w 233"/>
                    <a:gd name="T31" fmla="*/ 222 h 259"/>
                    <a:gd name="T32" fmla="*/ 0 w 233"/>
                    <a:gd name="T33" fmla="*/ 248 h 259"/>
                    <a:gd name="T34" fmla="*/ 4 w 233"/>
                    <a:gd name="T35" fmla="*/ 257 h 259"/>
                    <a:gd name="T36" fmla="*/ 10 w 233"/>
                    <a:gd name="T37" fmla="*/ 257 h 259"/>
                    <a:gd name="T38" fmla="*/ 18 w 233"/>
                    <a:gd name="T39" fmla="*/ 252 h 259"/>
                    <a:gd name="T40" fmla="*/ 25 w 233"/>
                    <a:gd name="T41" fmla="*/ 246 h 259"/>
                    <a:gd name="T42" fmla="*/ 30 w 233"/>
                    <a:gd name="T43" fmla="*/ 239 h 259"/>
                    <a:gd name="T44" fmla="*/ 32 w 233"/>
                    <a:gd name="T45" fmla="*/ 237 h 259"/>
                    <a:gd name="T46" fmla="*/ 37 w 233"/>
                    <a:gd name="T47" fmla="*/ 230 h 259"/>
                    <a:gd name="T48" fmla="*/ 40 w 233"/>
                    <a:gd name="T49" fmla="*/ 222 h 259"/>
                    <a:gd name="T50" fmla="*/ 45 w 233"/>
                    <a:gd name="T51" fmla="*/ 216 h 259"/>
                    <a:gd name="T52" fmla="*/ 49 w 233"/>
                    <a:gd name="T53" fmla="*/ 211 h 259"/>
                    <a:gd name="T54" fmla="*/ 51 w 233"/>
                    <a:gd name="T55" fmla="*/ 208 h 259"/>
                    <a:gd name="T56" fmla="*/ 71 w 233"/>
                    <a:gd name="T57" fmla="*/ 191 h 259"/>
                    <a:gd name="T58" fmla="*/ 93 w 233"/>
                    <a:gd name="T59" fmla="*/ 175 h 259"/>
                    <a:gd name="T60" fmla="*/ 114 w 233"/>
                    <a:gd name="T61" fmla="*/ 160 h 259"/>
                    <a:gd name="T62" fmla="*/ 133 w 233"/>
                    <a:gd name="T63" fmla="*/ 143 h 259"/>
                    <a:gd name="T64" fmla="*/ 145 w 233"/>
                    <a:gd name="T65" fmla="*/ 124 h 259"/>
                    <a:gd name="T66" fmla="*/ 154 w 233"/>
                    <a:gd name="T67" fmla="*/ 105 h 259"/>
                    <a:gd name="T68" fmla="*/ 170 w 233"/>
                    <a:gd name="T69" fmla="*/ 78 h 259"/>
                    <a:gd name="T70" fmla="*/ 188 w 233"/>
                    <a:gd name="T71" fmla="*/ 59 h 259"/>
                    <a:gd name="T72" fmla="*/ 205 w 233"/>
                    <a:gd name="T73" fmla="*/ 43 h 259"/>
                    <a:gd name="T74" fmla="*/ 222 w 233"/>
                    <a:gd name="T75" fmla="*/ 25 h 259"/>
                    <a:gd name="T76" fmla="*/ 232 w 233"/>
                    <a:gd name="T77" fmla="*/ 14 h 259"/>
                    <a:gd name="T78" fmla="*/ 232 w 233"/>
                    <a:gd name="T79" fmla="*/ 12 h 259"/>
                    <a:gd name="T80" fmla="*/ 231 w 233"/>
                    <a:gd name="T81" fmla="*/ 9 h 259"/>
                    <a:gd name="T82" fmla="*/ 228 w 233"/>
                    <a:gd name="T83" fmla="*/ 6 h 259"/>
                    <a:gd name="T84" fmla="*/ 222 w 233"/>
                    <a:gd name="T85" fmla="*/ 2 h 259"/>
                    <a:gd name="T86" fmla="*/ 214 w 233"/>
                    <a:gd name="T87" fmla="*/ 0 h 259"/>
                    <a:gd name="T88" fmla="*/ 201 w 233"/>
                    <a:gd name="T89" fmla="*/ 0 h 2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3"/>
                    <a:gd name="T136" fmla="*/ 0 h 259"/>
                    <a:gd name="T137" fmla="*/ 233 w 233"/>
                    <a:gd name="T138" fmla="*/ 259 h 2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3" h="259">
                      <a:moveTo>
                        <a:pt x="201" y="0"/>
                      </a:moveTo>
                      <a:lnTo>
                        <a:pt x="198" y="0"/>
                      </a:lnTo>
                      <a:lnTo>
                        <a:pt x="196" y="0"/>
                      </a:lnTo>
                      <a:lnTo>
                        <a:pt x="194" y="1"/>
                      </a:lnTo>
                      <a:lnTo>
                        <a:pt x="191" y="2"/>
                      </a:lnTo>
                      <a:lnTo>
                        <a:pt x="188" y="2"/>
                      </a:lnTo>
                      <a:lnTo>
                        <a:pt x="186" y="2"/>
                      </a:lnTo>
                      <a:lnTo>
                        <a:pt x="184" y="3"/>
                      </a:lnTo>
                      <a:lnTo>
                        <a:pt x="182" y="4"/>
                      </a:lnTo>
                      <a:lnTo>
                        <a:pt x="179" y="5"/>
                      </a:lnTo>
                      <a:lnTo>
                        <a:pt x="176" y="5"/>
                      </a:lnTo>
                      <a:lnTo>
                        <a:pt x="171" y="9"/>
                      </a:lnTo>
                      <a:lnTo>
                        <a:pt x="166" y="12"/>
                      </a:lnTo>
                      <a:lnTo>
                        <a:pt x="161" y="17"/>
                      </a:lnTo>
                      <a:lnTo>
                        <a:pt x="157" y="22"/>
                      </a:lnTo>
                      <a:lnTo>
                        <a:pt x="153" y="27"/>
                      </a:lnTo>
                      <a:lnTo>
                        <a:pt x="148" y="32"/>
                      </a:lnTo>
                      <a:lnTo>
                        <a:pt x="145" y="36"/>
                      </a:lnTo>
                      <a:lnTo>
                        <a:pt x="140" y="42"/>
                      </a:lnTo>
                      <a:lnTo>
                        <a:pt x="136" y="46"/>
                      </a:lnTo>
                      <a:lnTo>
                        <a:pt x="130" y="48"/>
                      </a:lnTo>
                      <a:lnTo>
                        <a:pt x="107" y="61"/>
                      </a:lnTo>
                      <a:lnTo>
                        <a:pt x="85" y="75"/>
                      </a:lnTo>
                      <a:lnTo>
                        <a:pt x="65" y="92"/>
                      </a:lnTo>
                      <a:lnTo>
                        <a:pt x="48" y="110"/>
                      </a:lnTo>
                      <a:lnTo>
                        <a:pt x="32" y="129"/>
                      </a:lnTo>
                      <a:lnTo>
                        <a:pt x="19" y="151"/>
                      </a:lnTo>
                      <a:lnTo>
                        <a:pt x="9" y="174"/>
                      </a:lnTo>
                      <a:lnTo>
                        <a:pt x="2" y="198"/>
                      </a:lnTo>
                      <a:lnTo>
                        <a:pt x="0" y="222"/>
                      </a:lnTo>
                      <a:lnTo>
                        <a:pt x="0" y="248"/>
                      </a:lnTo>
                      <a:lnTo>
                        <a:pt x="2" y="254"/>
                      </a:lnTo>
                      <a:lnTo>
                        <a:pt x="4" y="257"/>
                      </a:lnTo>
                      <a:lnTo>
                        <a:pt x="7" y="258"/>
                      </a:lnTo>
                      <a:lnTo>
                        <a:pt x="10" y="257"/>
                      </a:lnTo>
                      <a:lnTo>
                        <a:pt x="14" y="255"/>
                      </a:lnTo>
                      <a:lnTo>
                        <a:pt x="18" y="252"/>
                      </a:lnTo>
                      <a:lnTo>
                        <a:pt x="22" y="249"/>
                      </a:lnTo>
                      <a:lnTo>
                        <a:pt x="25" y="246"/>
                      </a:lnTo>
                      <a:lnTo>
                        <a:pt x="28" y="242"/>
                      </a:lnTo>
                      <a:lnTo>
                        <a:pt x="30" y="239"/>
                      </a:lnTo>
                      <a:lnTo>
                        <a:pt x="32" y="237"/>
                      </a:lnTo>
                      <a:lnTo>
                        <a:pt x="35" y="233"/>
                      </a:lnTo>
                      <a:lnTo>
                        <a:pt x="37" y="230"/>
                      </a:lnTo>
                      <a:lnTo>
                        <a:pt x="38" y="226"/>
                      </a:lnTo>
                      <a:lnTo>
                        <a:pt x="40" y="222"/>
                      </a:lnTo>
                      <a:lnTo>
                        <a:pt x="42" y="220"/>
                      </a:lnTo>
                      <a:lnTo>
                        <a:pt x="45" y="216"/>
                      </a:lnTo>
                      <a:lnTo>
                        <a:pt x="46" y="213"/>
                      </a:lnTo>
                      <a:lnTo>
                        <a:pt x="49" y="211"/>
                      </a:lnTo>
                      <a:lnTo>
                        <a:pt x="51" y="208"/>
                      </a:lnTo>
                      <a:lnTo>
                        <a:pt x="61" y="199"/>
                      </a:lnTo>
                      <a:lnTo>
                        <a:pt x="71" y="191"/>
                      </a:lnTo>
                      <a:lnTo>
                        <a:pt x="83" y="183"/>
                      </a:lnTo>
                      <a:lnTo>
                        <a:pt x="93" y="175"/>
                      </a:lnTo>
                      <a:lnTo>
                        <a:pt x="104" y="168"/>
                      </a:lnTo>
                      <a:lnTo>
                        <a:pt x="114" y="160"/>
                      </a:lnTo>
                      <a:lnTo>
                        <a:pt x="124" y="152"/>
                      </a:lnTo>
                      <a:lnTo>
                        <a:pt x="133" y="143"/>
                      </a:lnTo>
                      <a:lnTo>
                        <a:pt x="139" y="134"/>
                      </a:lnTo>
                      <a:lnTo>
                        <a:pt x="145" y="124"/>
                      </a:lnTo>
                      <a:lnTo>
                        <a:pt x="154" y="105"/>
                      </a:lnTo>
                      <a:lnTo>
                        <a:pt x="162" y="91"/>
                      </a:lnTo>
                      <a:lnTo>
                        <a:pt x="170" y="78"/>
                      </a:lnTo>
                      <a:lnTo>
                        <a:pt x="179" y="68"/>
                      </a:lnTo>
                      <a:lnTo>
                        <a:pt x="188" y="59"/>
                      </a:lnTo>
                      <a:lnTo>
                        <a:pt x="196" y="51"/>
                      </a:lnTo>
                      <a:lnTo>
                        <a:pt x="205" y="43"/>
                      </a:lnTo>
                      <a:lnTo>
                        <a:pt x="214" y="34"/>
                      </a:lnTo>
                      <a:lnTo>
                        <a:pt x="222" y="25"/>
                      </a:lnTo>
                      <a:lnTo>
                        <a:pt x="232" y="14"/>
                      </a:lnTo>
                      <a:lnTo>
                        <a:pt x="232" y="12"/>
                      </a:lnTo>
                      <a:lnTo>
                        <a:pt x="232" y="11"/>
                      </a:lnTo>
                      <a:lnTo>
                        <a:pt x="231" y="9"/>
                      </a:lnTo>
                      <a:lnTo>
                        <a:pt x="229" y="8"/>
                      </a:lnTo>
                      <a:lnTo>
                        <a:pt x="228" y="6"/>
                      </a:lnTo>
                      <a:lnTo>
                        <a:pt x="225" y="4"/>
                      </a:lnTo>
                      <a:lnTo>
                        <a:pt x="222" y="2"/>
                      </a:lnTo>
                      <a:lnTo>
                        <a:pt x="219" y="1"/>
                      </a:lnTo>
                      <a:lnTo>
                        <a:pt x="214" y="0"/>
                      </a:lnTo>
                      <a:lnTo>
                        <a:pt x="201" y="0"/>
                      </a:lnTo>
                    </a:path>
                  </a:pathLst>
                </a:custGeom>
                <a:solidFill>
                  <a:srgbClr val="FFB1B1"/>
                </a:solidFill>
                <a:ln w="9525" cap="rnd">
                  <a:noFill/>
                  <a:round/>
                  <a:headEnd/>
                  <a:tailEnd/>
                </a:ln>
              </p:spPr>
              <p:txBody>
                <a:bodyPr/>
                <a:lstStyle/>
                <a:p>
                  <a:endParaRPr lang="en-US"/>
                </a:p>
              </p:txBody>
            </p:sp>
            <p:sp>
              <p:nvSpPr>
                <p:cNvPr id="84975" name="Freeform 1007"/>
                <p:cNvSpPr>
                  <a:spLocks noChangeAspect="1"/>
                </p:cNvSpPr>
                <p:nvPr/>
              </p:nvSpPr>
              <p:spPr bwMode="auto">
                <a:xfrm>
                  <a:off x="1871" y="2257"/>
                  <a:ext cx="233" cy="259"/>
                </a:xfrm>
                <a:custGeom>
                  <a:avLst/>
                  <a:gdLst>
                    <a:gd name="T0" fmla="*/ 198 w 233"/>
                    <a:gd name="T1" fmla="*/ 0 h 259"/>
                    <a:gd name="T2" fmla="*/ 194 w 233"/>
                    <a:gd name="T3" fmla="*/ 1 h 259"/>
                    <a:gd name="T4" fmla="*/ 188 w 233"/>
                    <a:gd name="T5" fmla="*/ 2 h 259"/>
                    <a:gd name="T6" fmla="*/ 184 w 233"/>
                    <a:gd name="T7" fmla="*/ 3 h 259"/>
                    <a:gd name="T8" fmla="*/ 179 w 233"/>
                    <a:gd name="T9" fmla="*/ 5 h 259"/>
                    <a:gd name="T10" fmla="*/ 176 w 233"/>
                    <a:gd name="T11" fmla="*/ 5 h 259"/>
                    <a:gd name="T12" fmla="*/ 166 w 233"/>
                    <a:gd name="T13" fmla="*/ 12 h 259"/>
                    <a:gd name="T14" fmla="*/ 157 w 233"/>
                    <a:gd name="T15" fmla="*/ 22 h 259"/>
                    <a:gd name="T16" fmla="*/ 148 w 233"/>
                    <a:gd name="T17" fmla="*/ 32 h 259"/>
                    <a:gd name="T18" fmla="*/ 140 w 233"/>
                    <a:gd name="T19" fmla="*/ 42 h 259"/>
                    <a:gd name="T20" fmla="*/ 130 w 233"/>
                    <a:gd name="T21" fmla="*/ 48 h 259"/>
                    <a:gd name="T22" fmla="*/ 107 w 233"/>
                    <a:gd name="T23" fmla="*/ 61 h 259"/>
                    <a:gd name="T24" fmla="*/ 65 w 233"/>
                    <a:gd name="T25" fmla="*/ 92 h 259"/>
                    <a:gd name="T26" fmla="*/ 32 w 233"/>
                    <a:gd name="T27" fmla="*/ 129 h 259"/>
                    <a:gd name="T28" fmla="*/ 9 w 233"/>
                    <a:gd name="T29" fmla="*/ 174 h 259"/>
                    <a:gd name="T30" fmla="*/ 0 w 233"/>
                    <a:gd name="T31" fmla="*/ 222 h 259"/>
                    <a:gd name="T32" fmla="*/ 0 w 233"/>
                    <a:gd name="T33" fmla="*/ 248 h 259"/>
                    <a:gd name="T34" fmla="*/ 4 w 233"/>
                    <a:gd name="T35" fmla="*/ 257 h 259"/>
                    <a:gd name="T36" fmla="*/ 10 w 233"/>
                    <a:gd name="T37" fmla="*/ 257 h 259"/>
                    <a:gd name="T38" fmla="*/ 18 w 233"/>
                    <a:gd name="T39" fmla="*/ 252 h 259"/>
                    <a:gd name="T40" fmla="*/ 25 w 233"/>
                    <a:gd name="T41" fmla="*/ 246 h 259"/>
                    <a:gd name="T42" fmla="*/ 30 w 233"/>
                    <a:gd name="T43" fmla="*/ 239 h 259"/>
                    <a:gd name="T44" fmla="*/ 32 w 233"/>
                    <a:gd name="T45" fmla="*/ 237 h 259"/>
                    <a:gd name="T46" fmla="*/ 37 w 233"/>
                    <a:gd name="T47" fmla="*/ 230 h 259"/>
                    <a:gd name="T48" fmla="*/ 40 w 233"/>
                    <a:gd name="T49" fmla="*/ 222 h 259"/>
                    <a:gd name="T50" fmla="*/ 45 w 233"/>
                    <a:gd name="T51" fmla="*/ 216 h 259"/>
                    <a:gd name="T52" fmla="*/ 49 w 233"/>
                    <a:gd name="T53" fmla="*/ 211 h 259"/>
                    <a:gd name="T54" fmla="*/ 51 w 233"/>
                    <a:gd name="T55" fmla="*/ 208 h 259"/>
                    <a:gd name="T56" fmla="*/ 71 w 233"/>
                    <a:gd name="T57" fmla="*/ 191 h 259"/>
                    <a:gd name="T58" fmla="*/ 93 w 233"/>
                    <a:gd name="T59" fmla="*/ 175 h 259"/>
                    <a:gd name="T60" fmla="*/ 114 w 233"/>
                    <a:gd name="T61" fmla="*/ 160 h 259"/>
                    <a:gd name="T62" fmla="*/ 133 w 233"/>
                    <a:gd name="T63" fmla="*/ 143 h 259"/>
                    <a:gd name="T64" fmla="*/ 145 w 233"/>
                    <a:gd name="T65" fmla="*/ 124 h 259"/>
                    <a:gd name="T66" fmla="*/ 154 w 233"/>
                    <a:gd name="T67" fmla="*/ 105 h 259"/>
                    <a:gd name="T68" fmla="*/ 170 w 233"/>
                    <a:gd name="T69" fmla="*/ 78 h 259"/>
                    <a:gd name="T70" fmla="*/ 188 w 233"/>
                    <a:gd name="T71" fmla="*/ 59 h 259"/>
                    <a:gd name="T72" fmla="*/ 205 w 233"/>
                    <a:gd name="T73" fmla="*/ 43 h 259"/>
                    <a:gd name="T74" fmla="*/ 222 w 233"/>
                    <a:gd name="T75" fmla="*/ 25 h 259"/>
                    <a:gd name="T76" fmla="*/ 232 w 233"/>
                    <a:gd name="T77" fmla="*/ 14 h 259"/>
                    <a:gd name="T78" fmla="*/ 232 w 233"/>
                    <a:gd name="T79" fmla="*/ 12 h 259"/>
                    <a:gd name="T80" fmla="*/ 231 w 233"/>
                    <a:gd name="T81" fmla="*/ 9 h 259"/>
                    <a:gd name="T82" fmla="*/ 228 w 233"/>
                    <a:gd name="T83" fmla="*/ 6 h 259"/>
                    <a:gd name="T84" fmla="*/ 222 w 233"/>
                    <a:gd name="T85" fmla="*/ 2 h 259"/>
                    <a:gd name="T86" fmla="*/ 214 w 233"/>
                    <a:gd name="T87" fmla="*/ 0 h 259"/>
                    <a:gd name="T88" fmla="*/ 201 w 233"/>
                    <a:gd name="T89" fmla="*/ 0 h 2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3"/>
                    <a:gd name="T136" fmla="*/ 0 h 259"/>
                    <a:gd name="T137" fmla="*/ 233 w 233"/>
                    <a:gd name="T138" fmla="*/ 259 h 2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3" h="259">
                      <a:moveTo>
                        <a:pt x="201" y="0"/>
                      </a:moveTo>
                      <a:lnTo>
                        <a:pt x="198" y="0"/>
                      </a:lnTo>
                      <a:lnTo>
                        <a:pt x="196" y="0"/>
                      </a:lnTo>
                      <a:lnTo>
                        <a:pt x="194" y="1"/>
                      </a:lnTo>
                      <a:lnTo>
                        <a:pt x="191" y="2"/>
                      </a:lnTo>
                      <a:lnTo>
                        <a:pt x="188" y="2"/>
                      </a:lnTo>
                      <a:lnTo>
                        <a:pt x="186" y="2"/>
                      </a:lnTo>
                      <a:lnTo>
                        <a:pt x="184" y="3"/>
                      </a:lnTo>
                      <a:lnTo>
                        <a:pt x="182" y="4"/>
                      </a:lnTo>
                      <a:lnTo>
                        <a:pt x="179" y="5"/>
                      </a:lnTo>
                      <a:lnTo>
                        <a:pt x="176" y="5"/>
                      </a:lnTo>
                      <a:lnTo>
                        <a:pt x="171" y="9"/>
                      </a:lnTo>
                      <a:lnTo>
                        <a:pt x="166" y="12"/>
                      </a:lnTo>
                      <a:lnTo>
                        <a:pt x="161" y="17"/>
                      </a:lnTo>
                      <a:lnTo>
                        <a:pt x="157" y="22"/>
                      </a:lnTo>
                      <a:lnTo>
                        <a:pt x="153" y="27"/>
                      </a:lnTo>
                      <a:lnTo>
                        <a:pt x="148" y="32"/>
                      </a:lnTo>
                      <a:lnTo>
                        <a:pt x="145" y="36"/>
                      </a:lnTo>
                      <a:lnTo>
                        <a:pt x="140" y="42"/>
                      </a:lnTo>
                      <a:lnTo>
                        <a:pt x="136" y="46"/>
                      </a:lnTo>
                      <a:lnTo>
                        <a:pt x="130" y="48"/>
                      </a:lnTo>
                      <a:lnTo>
                        <a:pt x="107" y="61"/>
                      </a:lnTo>
                      <a:lnTo>
                        <a:pt x="85" y="75"/>
                      </a:lnTo>
                      <a:lnTo>
                        <a:pt x="65" y="92"/>
                      </a:lnTo>
                      <a:lnTo>
                        <a:pt x="48" y="110"/>
                      </a:lnTo>
                      <a:lnTo>
                        <a:pt x="32" y="129"/>
                      </a:lnTo>
                      <a:lnTo>
                        <a:pt x="19" y="151"/>
                      </a:lnTo>
                      <a:lnTo>
                        <a:pt x="9" y="174"/>
                      </a:lnTo>
                      <a:lnTo>
                        <a:pt x="2" y="198"/>
                      </a:lnTo>
                      <a:lnTo>
                        <a:pt x="0" y="222"/>
                      </a:lnTo>
                      <a:lnTo>
                        <a:pt x="0" y="248"/>
                      </a:lnTo>
                      <a:lnTo>
                        <a:pt x="2" y="254"/>
                      </a:lnTo>
                      <a:lnTo>
                        <a:pt x="4" y="257"/>
                      </a:lnTo>
                      <a:lnTo>
                        <a:pt x="7" y="258"/>
                      </a:lnTo>
                      <a:lnTo>
                        <a:pt x="10" y="257"/>
                      </a:lnTo>
                      <a:lnTo>
                        <a:pt x="14" y="255"/>
                      </a:lnTo>
                      <a:lnTo>
                        <a:pt x="18" y="252"/>
                      </a:lnTo>
                      <a:lnTo>
                        <a:pt x="22" y="249"/>
                      </a:lnTo>
                      <a:lnTo>
                        <a:pt x="25" y="246"/>
                      </a:lnTo>
                      <a:lnTo>
                        <a:pt x="28" y="242"/>
                      </a:lnTo>
                      <a:lnTo>
                        <a:pt x="30" y="239"/>
                      </a:lnTo>
                      <a:lnTo>
                        <a:pt x="32" y="237"/>
                      </a:lnTo>
                      <a:lnTo>
                        <a:pt x="35" y="233"/>
                      </a:lnTo>
                      <a:lnTo>
                        <a:pt x="37" y="230"/>
                      </a:lnTo>
                      <a:lnTo>
                        <a:pt x="38" y="226"/>
                      </a:lnTo>
                      <a:lnTo>
                        <a:pt x="40" y="222"/>
                      </a:lnTo>
                      <a:lnTo>
                        <a:pt x="42" y="220"/>
                      </a:lnTo>
                      <a:lnTo>
                        <a:pt x="45" y="216"/>
                      </a:lnTo>
                      <a:lnTo>
                        <a:pt x="46" y="213"/>
                      </a:lnTo>
                      <a:lnTo>
                        <a:pt x="49" y="211"/>
                      </a:lnTo>
                      <a:lnTo>
                        <a:pt x="51" y="208"/>
                      </a:lnTo>
                      <a:lnTo>
                        <a:pt x="61" y="199"/>
                      </a:lnTo>
                      <a:lnTo>
                        <a:pt x="71" y="191"/>
                      </a:lnTo>
                      <a:lnTo>
                        <a:pt x="83" y="183"/>
                      </a:lnTo>
                      <a:lnTo>
                        <a:pt x="93" y="175"/>
                      </a:lnTo>
                      <a:lnTo>
                        <a:pt x="104" y="168"/>
                      </a:lnTo>
                      <a:lnTo>
                        <a:pt x="114" y="160"/>
                      </a:lnTo>
                      <a:lnTo>
                        <a:pt x="124" y="152"/>
                      </a:lnTo>
                      <a:lnTo>
                        <a:pt x="133" y="143"/>
                      </a:lnTo>
                      <a:lnTo>
                        <a:pt x="139" y="134"/>
                      </a:lnTo>
                      <a:lnTo>
                        <a:pt x="145" y="124"/>
                      </a:lnTo>
                      <a:lnTo>
                        <a:pt x="154" y="105"/>
                      </a:lnTo>
                      <a:lnTo>
                        <a:pt x="162" y="91"/>
                      </a:lnTo>
                      <a:lnTo>
                        <a:pt x="170" y="78"/>
                      </a:lnTo>
                      <a:lnTo>
                        <a:pt x="179" y="68"/>
                      </a:lnTo>
                      <a:lnTo>
                        <a:pt x="188" y="59"/>
                      </a:lnTo>
                      <a:lnTo>
                        <a:pt x="196" y="51"/>
                      </a:lnTo>
                      <a:lnTo>
                        <a:pt x="205" y="43"/>
                      </a:lnTo>
                      <a:lnTo>
                        <a:pt x="214" y="34"/>
                      </a:lnTo>
                      <a:lnTo>
                        <a:pt x="222" y="25"/>
                      </a:lnTo>
                      <a:lnTo>
                        <a:pt x="232" y="14"/>
                      </a:lnTo>
                      <a:lnTo>
                        <a:pt x="232" y="12"/>
                      </a:lnTo>
                      <a:lnTo>
                        <a:pt x="232" y="11"/>
                      </a:lnTo>
                      <a:lnTo>
                        <a:pt x="231" y="9"/>
                      </a:lnTo>
                      <a:lnTo>
                        <a:pt x="229" y="8"/>
                      </a:lnTo>
                      <a:lnTo>
                        <a:pt x="228" y="6"/>
                      </a:lnTo>
                      <a:lnTo>
                        <a:pt x="225" y="4"/>
                      </a:lnTo>
                      <a:lnTo>
                        <a:pt x="222" y="2"/>
                      </a:lnTo>
                      <a:lnTo>
                        <a:pt x="219" y="1"/>
                      </a:lnTo>
                      <a:lnTo>
                        <a:pt x="214" y="0"/>
                      </a:lnTo>
                      <a:lnTo>
                        <a:pt x="201" y="0"/>
                      </a:lnTo>
                    </a:path>
                  </a:pathLst>
                </a:custGeom>
                <a:noFill/>
                <a:ln w="12700" cap="rnd">
                  <a:solidFill>
                    <a:srgbClr val="FFB1B1"/>
                  </a:solidFill>
                  <a:round/>
                  <a:headEnd type="none" w="sm" len="sm"/>
                  <a:tailEnd type="none" w="sm" len="sm"/>
                </a:ln>
              </p:spPr>
              <p:txBody>
                <a:bodyPr/>
                <a:lstStyle/>
                <a:p>
                  <a:endParaRPr lang="en-US"/>
                </a:p>
              </p:txBody>
            </p:sp>
            <p:sp>
              <p:nvSpPr>
                <p:cNvPr id="84976" name="Freeform 1008"/>
                <p:cNvSpPr>
                  <a:spLocks noChangeAspect="1"/>
                </p:cNvSpPr>
                <p:nvPr/>
              </p:nvSpPr>
              <p:spPr bwMode="auto">
                <a:xfrm>
                  <a:off x="1815" y="2190"/>
                  <a:ext cx="272" cy="430"/>
                </a:xfrm>
                <a:custGeom>
                  <a:avLst/>
                  <a:gdLst>
                    <a:gd name="T0" fmla="*/ 184 w 272"/>
                    <a:gd name="T1" fmla="*/ 11 h 430"/>
                    <a:gd name="T2" fmla="*/ 205 w 272"/>
                    <a:gd name="T3" fmla="*/ 6 h 430"/>
                    <a:gd name="T4" fmla="*/ 234 w 272"/>
                    <a:gd name="T5" fmla="*/ 0 h 430"/>
                    <a:gd name="T6" fmla="*/ 261 w 272"/>
                    <a:gd name="T7" fmla="*/ 0 h 430"/>
                    <a:gd name="T8" fmla="*/ 271 w 272"/>
                    <a:gd name="T9" fmla="*/ 9 h 430"/>
                    <a:gd name="T10" fmla="*/ 267 w 272"/>
                    <a:gd name="T11" fmla="*/ 18 h 430"/>
                    <a:gd name="T12" fmla="*/ 258 w 272"/>
                    <a:gd name="T13" fmla="*/ 25 h 430"/>
                    <a:gd name="T14" fmla="*/ 243 w 272"/>
                    <a:gd name="T15" fmla="*/ 32 h 430"/>
                    <a:gd name="T16" fmla="*/ 226 w 272"/>
                    <a:gd name="T17" fmla="*/ 39 h 430"/>
                    <a:gd name="T18" fmla="*/ 208 w 272"/>
                    <a:gd name="T19" fmla="*/ 50 h 430"/>
                    <a:gd name="T20" fmla="*/ 193 w 272"/>
                    <a:gd name="T21" fmla="*/ 63 h 430"/>
                    <a:gd name="T22" fmla="*/ 184 w 272"/>
                    <a:gd name="T23" fmla="*/ 73 h 430"/>
                    <a:gd name="T24" fmla="*/ 168 w 272"/>
                    <a:gd name="T25" fmla="*/ 88 h 430"/>
                    <a:gd name="T26" fmla="*/ 154 w 272"/>
                    <a:gd name="T27" fmla="*/ 98 h 430"/>
                    <a:gd name="T28" fmla="*/ 144 w 272"/>
                    <a:gd name="T29" fmla="*/ 104 h 430"/>
                    <a:gd name="T30" fmla="*/ 136 w 272"/>
                    <a:gd name="T31" fmla="*/ 107 h 430"/>
                    <a:gd name="T32" fmla="*/ 135 w 272"/>
                    <a:gd name="T33" fmla="*/ 107 h 430"/>
                    <a:gd name="T34" fmla="*/ 104 w 272"/>
                    <a:gd name="T35" fmla="*/ 130 h 430"/>
                    <a:gd name="T36" fmla="*/ 73 w 272"/>
                    <a:gd name="T37" fmla="*/ 168 h 430"/>
                    <a:gd name="T38" fmla="*/ 46 w 272"/>
                    <a:gd name="T39" fmla="*/ 221 h 430"/>
                    <a:gd name="T40" fmla="*/ 27 w 272"/>
                    <a:gd name="T41" fmla="*/ 289 h 430"/>
                    <a:gd name="T42" fmla="*/ 20 w 272"/>
                    <a:gd name="T43" fmla="*/ 372 h 430"/>
                    <a:gd name="T44" fmla="*/ 20 w 272"/>
                    <a:gd name="T45" fmla="*/ 380 h 430"/>
                    <a:gd name="T46" fmla="*/ 25 w 272"/>
                    <a:gd name="T47" fmla="*/ 392 h 430"/>
                    <a:gd name="T48" fmla="*/ 30 w 272"/>
                    <a:gd name="T49" fmla="*/ 401 h 430"/>
                    <a:gd name="T50" fmla="*/ 36 w 272"/>
                    <a:gd name="T51" fmla="*/ 407 h 430"/>
                    <a:gd name="T52" fmla="*/ 40 w 272"/>
                    <a:gd name="T53" fmla="*/ 410 h 430"/>
                    <a:gd name="T54" fmla="*/ 41 w 272"/>
                    <a:gd name="T55" fmla="*/ 410 h 430"/>
                    <a:gd name="T56" fmla="*/ 39 w 272"/>
                    <a:gd name="T57" fmla="*/ 413 h 430"/>
                    <a:gd name="T58" fmla="*/ 37 w 272"/>
                    <a:gd name="T59" fmla="*/ 419 h 430"/>
                    <a:gd name="T60" fmla="*/ 33 w 272"/>
                    <a:gd name="T61" fmla="*/ 426 h 430"/>
                    <a:gd name="T62" fmla="*/ 25 w 272"/>
                    <a:gd name="T63" fmla="*/ 429 h 430"/>
                    <a:gd name="T64" fmla="*/ 13 w 272"/>
                    <a:gd name="T65" fmla="*/ 426 h 430"/>
                    <a:gd name="T66" fmla="*/ 8 w 272"/>
                    <a:gd name="T67" fmla="*/ 421 h 430"/>
                    <a:gd name="T68" fmla="*/ 1 w 272"/>
                    <a:gd name="T69" fmla="*/ 409 h 430"/>
                    <a:gd name="T70" fmla="*/ 0 w 272"/>
                    <a:gd name="T71" fmla="*/ 393 h 430"/>
                    <a:gd name="T72" fmla="*/ 1 w 272"/>
                    <a:gd name="T73" fmla="*/ 380 h 430"/>
                    <a:gd name="T74" fmla="*/ 2 w 272"/>
                    <a:gd name="T75" fmla="*/ 372 h 430"/>
                    <a:gd name="T76" fmla="*/ 3 w 272"/>
                    <a:gd name="T77" fmla="*/ 371 h 430"/>
                    <a:gd name="T78" fmla="*/ 4 w 272"/>
                    <a:gd name="T79" fmla="*/ 366 h 430"/>
                    <a:gd name="T80" fmla="*/ 6 w 272"/>
                    <a:gd name="T81" fmla="*/ 352 h 430"/>
                    <a:gd name="T82" fmla="*/ 9 w 272"/>
                    <a:gd name="T83" fmla="*/ 329 h 430"/>
                    <a:gd name="T84" fmla="*/ 13 w 272"/>
                    <a:gd name="T85" fmla="*/ 300 h 430"/>
                    <a:gd name="T86" fmla="*/ 18 w 272"/>
                    <a:gd name="T87" fmla="*/ 264 h 430"/>
                    <a:gd name="T88" fmla="*/ 18 w 272"/>
                    <a:gd name="T89" fmla="*/ 260 h 430"/>
                    <a:gd name="T90" fmla="*/ 22 w 272"/>
                    <a:gd name="T91" fmla="*/ 258 h 430"/>
                    <a:gd name="T92" fmla="*/ 26 w 272"/>
                    <a:gd name="T93" fmla="*/ 255 h 430"/>
                    <a:gd name="T94" fmla="*/ 31 w 272"/>
                    <a:gd name="T95" fmla="*/ 251 h 430"/>
                    <a:gd name="T96" fmla="*/ 36 w 272"/>
                    <a:gd name="T97" fmla="*/ 241 h 430"/>
                    <a:gd name="T98" fmla="*/ 37 w 272"/>
                    <a:gd name="T99" fmla="*/ 234 h 430"/>
                    <a:gd name="T100" fmla="*/ 37 w 272"/>
                    <a:gd name="T101" fmla="*/ 223 h 430"/>
                    <a:gd name="T102" fmla="*/ 35 w 272"/>
                    <a:gd name="T103" fmla="*/ 217 h 430"/>
                    <a:gd name="T104" fmla="*/ 30 w 272"/>
                    <a:gd name="T105" fmla="*/ 213 h 430"/>
                    <a:gd name="T106" fmla="*/ 27 w 272"/>
                    <a:gd name="T107" fmla="*/ 209 h 430"/>
                    <a:gd name="T108" fmla="*/ 25 w 272"/>
                    <a:gd name="T109" fmla="*/ 205 h 430"/>
                    <a:gd name="T110" fmla="*/ 30 w 272"/>
                    <a:gd name="T111" fmla="*/ 179 h 430"/>
                    <a:gd name="T112" fmla="*/ 49 w 272"/>
                    <a:gd name="T113" fmla="*/ 131 h 430"/>
                    <a:gd name="T114" fmla="*/ 74 w 272"/>
                    <a:gd name="T115" fmla="*/ 88 h 430"/>
                    <a:gd name="T116" fmla="*/ 100 w 272"/>
                    <a:gd name="T117" fmla="*/ 54 h 430"/>
                    <a:gd name="T118" fmla="*/ 122 w 272"/>
                    <a:gd name="T119" fmla="*/ 35 h 430"/>
                    <a:gd name="T120" fmla="*/ 181 w 272"/>
                    <a:gd name="T121" fmla="*/ 12 h 4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2"/>
                    <a:gd name="T184" fmla="*/ 0 h 430"/>
                    <a:gd name="T185" fmla="*/ 272 w 272"/>
                    <a:gd name="T186" fmla="*/ 430 h 4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2" h="430">
                      <a:moveTo>
                        <a:pt x="181" y="12"/>
                      </a:moveTo>
                      <a:lnTo>
                        <a:pt x="184" y="11"/>
                      </a:lnTo>
                      <a:lnTo>
                        <a:pt x="193" y="9"/>
                      </a:lnTo>
                      <a:lnTo>
                        <a:pt x="205" y="6"/>
                      </a:lnTo>
                      <a:lnTo>
                        <a:pt x="219" y="3"/>
                      </a:lnTo>
                      <a:lnTo>
                        <a:pt x="234" y="0"/>
                      </a:lnTo>
                      <a:lnTo>
                        <a:pt x="249" y="0"/>
                      </a:lnTo>
                      <a:lnTo>
                        <a:pt x="261" y="0"/>
                      </a:lnTo>
                      <a:lnTo>
                        <a:pt x="269" y="3"/>
                      </a:lnTo>
                      <a:lnTo>
                        <a:pt x="271" y="9"/>
                      </a:lnTo>
                      <a:lnTo>
                        <a:pt x="267" y="18"/>
                      </a:lnTo>
                      <a:lnTo>
                        <a:pt x="262" y="22"/>
                      </a:lnTo>
                      <a:lnTo>
                        <a:pt x="258" y="25"/>
                      </a:lnTo>
                      <a:lnTo>
                        <a:pt x="251" y="28"/>
                      </a:lnTo>
                      <a:lnTo>
                        <a:pt x="243" y="32"/>
                      </a:lnTo>
                      <a:lnTo>
                        <a:pt x="235" y="35"/>
                      </a:lnTo>
                      <a:lnTo>
                        <a:pt x="226" y="39"/>
                      </a:lnTo>
                      <a:lnTo>
                        <a:pt x="217" y="44"/>
                      </a:lnTo>
                      <a:lnTo>
                        <a:pt x="208" y="50"/>
                      </a:lnTo>
                      <a:lnTo>
                        <a:pt x="200" y="55"/>
                      </a:lnTo>
                      <a:lnTo>
                        <a:pt x="193" y="63"/>
                      </a:lnTo>
                      <a:lnTo>
                        <a:pt x="184" y="73"/>
                      </a:lnTo>
                      <a:lnTo>
                        <a:pt x="176" y="81"/>
                      </a:lnTo>
                      <a:lnTo>
                        <a:pt x="168" y="88"/>
                      </a:lnTo>
                      <a:lnTo>
                        <a:pt x="162" y="93"/>
                      </a:lnTo>
                      <a:lnTo>
                        <a:pt x="154" y="98"/>
                      </a:lnTo>
                      <a:lnTo>
                        <a:pt x="149" y="101"/>
                      </a:lnTo>
                      <a:lnTo>
                        <a:pt x="144" y="104"/>
                      </a:lnTo>
                      <a:lnTo>
                        <a:pt x="139" y="105"/>
                      </a:lnTo>
                      <a:lnTo>
                        <a:pt x="136" y="107"/>
                      </a:lnTo>
                      <a:lnTo>
                        <a:pt x="135" y="107"/>
                      </a:lnTo>
                      <a:lnTo>
                        <a:pt x="119" y="116"/>
                      </a:lnTo>
                      <a:lnTo>
                        <a:pt x="104" y="130"/>
                      </a:lnTo>
                      <a:lnTo>
                        <a:pt x="88" y="147"/>
                      </a:lnTo>
                      <a:lnTo>
                        <a:pt x="73" y="168"/>
                      </a:lnTo>
                      <a:lnTo>
                        <a:pt x="59" y="192"/>
                      </a:lnTo>
                      <a:lnTo>
                        <a:pt x="46" y="221"/>
                      </a:lnTo>
                      <a:lnTo>
                        <a:pt x="36" y="253"/>
                      </a:lnTo>
                      <a:lnTo>
                        <a:pt x="27" y="289"/>
                      </a:lnTo>
                      <a:lnTo>
                        <a:pt x="22" y="329"/>
                      </a:lnTo>
                      <a:lnTo>
                        <a:pt x="20" y="372"/>
                      </a:lnTo>
                      <a:lnTo>
                        <a:pt x="20" y="380"/>
                      </a:lnTo>
                      <a:lnTo>
                        <a:pt x="22" y="386"/>
                      </a:lnTo>
                      <a:lnTo>
                        <a:pt x="25" y="392"/>
                      </a:lnTo>
                      <a:lnTo>
                        <a:pt x="27" y="397"/>
                      </a:lnTo>
                      <a:lnTo>
                        <a:pt x="30" y="401"/>
                      </a:lnTo>
                      <a:lnTo>
                        <a:pt x="33" y="404"/>
                      </a:lnTo>
                      <a:lnTo>
                        <a:pt x="36" y="407"/>
                      </a:lnTo>
                      <a:lnTo>
                        <a:pt x="38" y="409"/>
                      </a:lnTo>
                      <a:lnTo>
                        <a:pt x="40" y="410"/>
                      </a:lnTo>
                      <a:lnTo>
                        <a:pt x="41" y="410"/>
                      </a:lnTo>
                      <a:lnTo>
                        <a:pt x="40" y="411"/>
                      </a:lnTo>
                      <a:lnTo>
                        <a:pt x="39" y="413"/>
                      </a:lnTo>
                      <a:lnTo>
                        <a:pt x="39" y="416"/>
                      </a:lnTo>
                      <a:lnTo>
                        <a:pt x="37" y="419"/>
                      </a:lnTo>
                      <a:lnTo>
                        <a:pt x="36" y="422"/>
                      </a:lnTo>
                      <a:lnTo>
                        <a:pt x="33" y="426"/>
                      </a:lnTo>
                      <a:lnTo>
                        <a:pt x="28" y="428"/>
                      </a:lnTo>
                      <a:lnTo>
                        <a:pt x="25" y="429"/>
                      </a:lnTo>
                      <a:lnTo>
                        <a:pt x="19" y="429"/>
                      </a:lnTo>
                      <a:lnTo>
                        <a:pt x="13" y="426"/>
                      </a:lnTo>
                      <a:lnTo>
                        <a:pt x="8" y="421"/>
                      </a:lnTo>
                      <a:lnTo>
                        <a:pt x="3" y="415"/>
                      </a:lnTo>
                      <a:lnTo>
                        <a:pt x="1" y="409"/>
                      </a:lnTo>
                      <a:lnTo>
                        <a:pt x="0" y="401"/>
                      </a:lnTo>
                      <a:lnTo>
                        <a:pt x="0" y="393"/>
                      </a:lnTo>
                      <a:lnTo>
                        <a:pt x="0" y="386"/>
                      </a:lnTo>
                      <a:lnTo>
                        <a:pt x="1" y="380"/>
                      </a:lnTo>
                      <a:lnTo>
                        <a:pt x="2" y="375"/>
                      </a:lnTo>
                      <a:lnTo>
                        <a:pt x="2" y="372"/>
                      </a:lnTo>
                      <a:lnTo>
                        <a:pt x="3" y="371"/>
                      </a:lnTo>
                      <a:lnTo>
                        <a:pt x="3" y="369"/>
                      </a:lnTo>
                      <a:lnTo>
                        <a:pt x="4" y="366"/>
                      </a:lnTo>
                      <a:lnTo>
                        <a:pt x="5" y="360"/>
                      </a:lnTo>
                      <a:lnTo>
                        <a:pt x="6" y="352"/>
                      </a:lnTo>
                      <a:lnTo>
                        <a:pt x="8" y="341"/>
                      </a:lnTo>
                      <a:lnTo>
                        <a:pt x="9" y="329"/>
                      </a:lnTo>
                      <a:lnTo>
                        <a:pt x="11" y="315"/>
                      </a:lnTo>
                      <a:lnTo>
                        <a:pt x="13" y="300"/>
                      </a:lnTo>
                      <a:lnTo>
                        <a:pt x="16" y="282"/>
                      </a:lnTo>
                      <a:lnTo>
                        <a:pt x="18" y="264"/>
                      </a:lnTo>
                      <a:lnTo>
                        <a:pt x="18" y="260"/>
                      </a:lnTo>
                      <a:lnTo>
                        <a:pt x="19" y="259"/>
                      </a:lnTo>
                      <a:lnTo>
                        <a:pt x="22" y="258"/>
                      </a:lnTo>
                      <a:lnTo>
                        <a:pt x="24" y="257"/>
                      </a:lnTo>
                      <a:lnTo>
                        <a:pt x="26" y="255"/>
                      </a:lnTo>
                      <a:lnTo>
                        <a:pt x="28" y="254"/>
                      </a:lnTo>
                      <a:lnTo>
                        <a:pt x="31" y="251"/>
                      </a:lnTo>
                      <a:lnTo>
                        <a:pt x="33" y="247"/>
                      </a:lnTo>
                      <a:lnTo>
                        <a:pt x="36" y="241"/>
                      </a:lnTo>
                      <a:lnTo>
                        <a:pt x="37" y="234"/>
                      </a:lnTo>
                      <a:lnTo>
                        <a:pt x="38" y="229"/>
                      </a:lnTo>
                      <a:lnTo>
                        <a:pt x="37" y="223"/>
                      </a:lnTo>
                      <a:lnTo>
                        <a:pt x="36" y="221"/>
                      </a:lnTo>
                      <a:lnTo>
                        <a:pt x="35" y="217"/>
                      </a:lnTo>
                      <a:lnTo>
                        <a:pt x="33" y="215"/>
                      </a:lnTo>
                      <a:lnTo>
                        <a:pt x="30" y="213"/>
                      </a:lnTo>
                      <a:lnTo>
                        <a:pt x="27" y="211"/>
                      </a:lnTo>
                      <a:lnTo>
                        <a:pt x="27" y="209"/>
                      </a:lnTo>
                      <a:lnTo>
                        <a:pt x="25" y="206"/>
                      </a:lnTo>
                      <a:lnTo>
                        <a:pt x="25" y="205"/>
                      </a:lnTo>
                      <a:lnTo>
                        <a:pt x="30" y="179"/>
                      </a:lnTo>
                      <a:lnTo>
                        <a:pt x="38" y="155"/>
                      </a:lnTo>
                      <a:lnTo>
                        <a:pt x="49" y="131"/>
                      </a:lnTo>
                      <a:lnTo>
                        <a:pt x="62" y="108"/>
                      </a:lnTo>
                      <a:lnTo>
                        <a:pt x="74" y="88"/>
                      </a:lnTo>
                      <a:lnTo>
                        <a:pt x="88" y="70"/>
                      </a:lnTo>
                      <a:lnTo>
                        <a:pt x="100" y="54"/>
                      </a:lnTo>
                      <a:lnTo>
                        <a:pt x="112" y="43"/>
                      </a:lnTo>
                      <a:lnTo>
                        <a:pt x="122" y="35"/>
                      </a:lnTo>
                      <a:lnTo>
                        <a:pt x="130" y="30"/>
                      </a:lnTo>
                      <a:lnTo>
                        <a:pt x="181" y="12"/>
                      </a:lnTo>
                    </a:path>
                  </a:pathLst>
                </a:custGeom>
                <a:solidFill>
                  <a:srgbClr val="B20F21"/>
                </a:solidFill>
                <a:ln w="9525" cap="rnd">
                  <a:noFill/>
                  <a:round/>
                  <a:headEnd/>
                  <a:tailEnd/>
                </a:ln>
              </p:spPr>
              <p:txBody>
                <a:bodyPr/>
                <a:lstStyle/>
                <a:p>
                  <a:endParaRPr lang="en-US"/>
                </a:p>
              </p:txBody>
            </p:sp>
            <p:sp>
              <p:nvSpPr>
                <p:cNvPr id="84977" name="Freeform 1009"/>
                <p:cNvSpPr>
                  <a:spLocks noChangeAspect="1"/>
                </p:cNvSpPr>
                <p:nvPr/>
              </p:nvSpPr>
              <p:spPr bwMode="auto">
                <a:xfrm>
                  <a:off x="1815" y="2190"/>
                  <a:ext cx="272" cy="430"/>
                </a:xfrm>
                <a:custGeom>
                  <a:avLst/>
                  <a:gdLst>
                    <a:gd name="T0" fmla="*/ 184 w 272"/>
                    <a:gd name="T1" fmla="*/ 11 h 430"/>
                    <a:gd name="T2" fmla="*/ 205 w 272"/>
                    <a:gd name="T3" fmla="*/ 6 h 430"/>
                    <a:gd name="T4" fmla="*/ 234 w 272"/>
                    <a:gd name="T5" fmla="*/ 0 h 430"/>
                    <a:gd name="T6" fmla="*/ 261 w 272"/>
                    <a:gd name="T7" fmla="*/ 0 h 430"/>
                    <a:gd name="T8" fmla="*/ 271 w 272"/>
                    <a:gd name="T9" fmla="*/ 9 h 430"/>
                    <a:gd name="T10" fmla="*/ 267 w 272"/>
                    <a:gd name="T11" fmla="*/ 18 h 430"/>
                    <a:gd name="T12" fmla="*/ 258 w 272"/>
                    <a:gd name="T13" fmla="*/ 25 h 430"/>
                    <a:gd name="T14" fmla="*/ 243 w 272"/>
                    <a:gd name="T15" fmla="*/ 32 h 430"/>
                    <a:gd name="T16" fmla="*/ 226 w 272"/>
                    <a:gd name="T17" fmla="*/ 39 h 430"/>
                    <a:gd name="T18" fmla="*/ 208 w 272"/>
                    <a:gd name="T19" fmla="*/ 50 h 430"/>
                    <a:gd name="T20" fmla="*/ 193 w 272"/>
                    <a:gd name="T21" fmla="*/ 63 h 430"/>
                    <a:gd name="T22" fmla="*/ 184 w 272"/>
                    <a:gd name="T23" fmla="*/ 73 h 430"/>
                    <a:gd name="T24" fmla="*/ 168 w 272"/>
                    <a:gd name="T25" fmla="*/ 88 h 430"/>
                    <a:gd name="T26" fmla="*/ 154 w 272"/>
                    <a:gd name="T27" fmla="*/ 98 h 430"/>
                    <a:gd name="T28" fmla="*/ 144 w 272"/>
                    <a:gd name="T29" fmla="*/ 104 h 430"/>
                    <a:gd name="T30" fmla="*/ 136 w 272"/>
                    <a:gd name="T31" fmla="*/ 107 h 430"/>
                    <a:gd name="T32" fmla="*/ 135 w 272"/>
                    <a:gd name="T33" fmla="*/ 107 h 430"/>
                    <a:gd name="T34" fmla="*/ 104 w 272"/>
                    <a:gd name="T35" fmla="*/ 130 h 430"/>
                    <a:gd name="T36" fmla="*/ 73 w 272"/>
                    <a:gd name="T37" fmla="*/ 168 h 430"/>
                    <a:gd name="T38" fmla="*/ 46 w 272"/>
                    <a:gd name="T39" fmla="*/ 221 h 430"/>
                    <a:gd name="T40" fmla="*/ 27 w 272"/>
                    <a:gd name="T41" fmla="*/ 289 h 430"/>
                    <a:gd name="T42" fmla="*/ 20 w 272"/>
                    <a:gd name="T43" fmla="*/ 372 h 430"/>
                    <a:gd name="T44" fmla="*/ 20 w 272"/>
                    <a:gd name="T45" fmla="*/ 380 h 430"/>
                    <a:gd name="T46" fmla="*/ 25 w 272"/>
                    <a:gd name="T47" fmla="*/ 392 h 430"/>
                    <a:gd name="T48" fmla="*/ 30 w 272"/>
                    <a:gd name="T49" fmla="*/ 401 h 430"/>
                    <a:gd name="T50" fmla="*/ 36 w 272"/>
                    <a:gd name="T51" fmla="*/ 407 h 430"/>
                    <a:gd name="T52" fmla="*/ 40 w 272"/>
                    <a:gd name="T53" fmla="*/ 410 h 430"/>
                    <a:gd name="T54" fmla="*/ 41 w 272"/>
                    <a:gd name="T55" fmla="*/ 410 h 430"/>
                    <a:gd name="T56" fmla="*/ 39 w 272"/>
                    <a:gd name="T57" fmla="*/ 413 h 430"/>
                    <a:gd name="T58" fmla="*/ 37 w 272"/>
                    <a:gd name="T59" fmla="*/ 419 h 430"/>
                    <a:gd name="T60" fmla="*/ 33 w 272"/>
                    <a:gd name="T61" fmla="*/ 426 h 430"/>
                    <a:gd name="T62" fmla="*/ 25 w 272"/>
                    <a:gd name="T63" fmla="*/ 429 h 430"/>
                    <a:gd name="T64" fmla="*/ 13 w 272"/>
                    <a:gd name="T65" fmla="*/ 426 h 430"/>
                    <a:gd name="T66" fmla="*/ 8 w 272"/>
                    <a:gd name="T67" fmla="*/ 421 h 430"/>
                    <a:gd name="T68" fmla="*/ 1 w 272"/>
                    <a:gd name="T69" fmla="*/ 409 h 430"/>
                    <a:gd name="T70" fmla="*/ 0 w 272"/>
                    <a:gd name="T71" fmla="*/ 393 h 430"/>
                    <a:gd name="T72" fmla="*/ 1 w 272"/>
                    <a:gd name="T73" fmla="*/ 380 h 430"/>
                    <a:gd name="T74" fmla="*/ 2 w 272"/>
                    <a:gd name="T75" fmla="*/ 372 h 430"/>
                    <a:gd name="T76" fmla="*/ 3 w 272"/>
                    <a:gd name="T77" fmla="*/ 371 h 430"/>
                    <a:gd name="T78" fmla="*/ 4 w 272"/>
                    <a:gd name="T79" fmla="*/ 366 h 430"/>
                    <a:gd name="T80" fmla="*/ 6 w 272"/>
                    <a:gd name="T81" fmla="*/ 352 h 430"/>
                    <a:gd name="T82" fmla="*/ 9 w 272"/>
                    <a:gd name="T83" fmla="*/ 329 h 430"/>
                    <a:gd name="T84" fmla="*/ 13 w 272"/>
                    <a:gd name="T85" fmla="*/ 300 h 430"/>
                    <a:gd name="T86" fmla="*/ 18 w 272"/>
                    <a:gd name="T87" fmla="*/ 264 h 430"/>
                    <a:gd name="T88" fmla="*/ 18 w 272"/>
                    <a:gd name="T89" fmla="*/ 260 h 430"/>
                    <a:gd name="T90" fmla="*/ 22 w 272"/>
                    <a:gd name="T91" fmla="*/ 258 h 430"/>
                    <a:gd name="T92" fmla="*/ 26 w 272"/>
                    <a:gd name="T93" fmla="*/ 255 h 430"/>
                    <a:gd name="T94" fmla="*/ 31 w 272"/>
                    <a:gd name="T95" fmla="*/ 251 h 430"/>
                    <a:gd name="T96" fmla="*/ 36 w 272"/>
                    <a:gd name="T97" fmla="*/ 241 h 430"/>
                    <a:gd name="T98" fmla="*/ 37 w 272"/>
                    <a:gd name="T99" fmla="*/ 234 h 430"/>
                    <a:gd name="T100" fmla="*/ 37 w 272"/>
                    <a:gd name="T101" fmla="*/ 223 h 430"/>
                    <a:gd name="T102" fmla="*/ 35 w 272"/>
                    <a:gd name="T103" fmla="*/ 217 h 430"/>
                    <a:gd name="T104" fmla="*/ 30 w 272"/>
                    <a:gd name="T105" fmla="*/ 213 h 430"/>
                    <a:gd name="T106" fmla="*/ 27 w 272"/>
                    <a:gd name="T107" fmla="*/ 209 h 430"/>
                    <a:gd name="T108" fmla="*/ 25 w 272"/>
                    <a:gd name="T109" fmla="*/ 205 h 430"/>
                    <a:gd name="T110" fmla="*/ 30 w 272"/>
                    <a:gd name="T111" fmla="*/ 179 h 430"/>
                    <a:gd name="T112" fmla="*/ 49 w 272"/>
                    <a:gd name="T113" fmla="*/ 131 h 430"/>
                    <a:gd name="T114" fmla="*/ 74 w 272"/>
                    <a:gd name="T115" fmla="*/ 88 h 430"/>
                    <a:gd name="T116" fmla="*/ 100 w 272"/>
                    <a:gd name="T117" fmla="*/ 54 h 430"/>
                    <a:gd name="T118" fmla="*/ 122 w 272"/>
                    <a:gd name="T119" fmla="*/ 35 h 430"/>
                    <a:gd name="T120" fmla="*/ 181 w 272"/>
                    <a:gd name="T121" fmla="*/ 12 h 4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2"/>
                    <a:gd name="T184" fmla="*/ 0 h 430"/>
                    <a:gd name="T185" fmla="*/ 272 w 272"/>
                    <a:gd name="T186" fmla="*/ 430 h 4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2" h="430">
                      <a:moveTo>
                        <a:pt x="181" y="12"/>
                      </a:moveTo>
                      <a:lnTo>
                        <a:pt x="184" y="11"/>
                      </a:lnTo>
                      <a:lnTo>
                        <a:pt x="193" y="9"/>
                      </a:lnTo>
                      <a:lnTo>
                        <a:pt x="205" y="6"/>
                      </a:lnTo>
                      <a:lnTo>
                        <a:pt x="219" y="3"/>
                      </a:lnTo>
                      <a:lnTo>
                        <a:pt x="234" y="0"/>
                      </a:lnTo>
                      <a:lnTo>
                        <a:pt x="249" y="0"/>
                      </a:lnTo>
                      <a:lnTo>
                        <a:pt x="261" y="0"/>
                      </a:lnTo>
                      <a:lnTo>
                        <a:pt x="269" y="3"/>
                      </a:lnTo>
                      <a:lnTo>
                        <a:pt x="271" y="9"/>
                      </a:lnTo>
                      <a:lnTo>
                        <a:pt x="267" y="18"/>
                      </a:lnTo>
                      <a:lnTo>
                        <a:pt x="262" y="22"/>
                      </a:lnTo>
                      <a:lnTo>
                        <a:pt x="258" y="25"/>
                      </a:lnTo>
                      <a:lnTo>
                        <a:pt x="251" y="28"/>
                      </a:lnTo>
                      <a:lnTo>
                        <a:pt x="243" y="32"/>
                      </a:lnTo>
                      <a:lnTo>
                        <a:pt x="235" y="35"/>
                      </a:lnTo>
                      <a:lnTo>
                        <a:pt x="226" y="39"/>
                      </a:lnTo>
                      <a:lnTo>
                        <a:pt x="217" y="44"/>
                      </a:lnTo>
                      <a:lnTo>
                        <a:pt x="208" y="50"/>
                      </a:lnTo>
                      <a:lnTo>
                        <a:pt x="200" y="55"/>
                      </a:lnTo>
                      <a:lnTo>
                        <a:pt x="193" y="63"/>
                      </a:lnTo>
                      <a:lnTo>
                        <a:pt x="184" y="73"/>
                      </a:lnTo>
                      <a:lnTo>
                        <a:pt x="176" y="81"/>
                      </a:lnTo>
                      <a:lnTo>
                        <a:pt x="168" y="88"/>
                      </a:lnTo>
                      <a:lnTo>
                        <a:pt x="162" y="93"/>
                      </a:lnTo>
                      <a:lnTo>
                        <a:pt x="154" y="98"/>
                      </a:lnTo>
                      <a:lnTo>
                        <a:pt x="149" y="101"/>
                      </a:lnTo>
                      <a:lnTo>
                        <a:pt x="144" y="104"/>
                      </a:lnTo>
                      <a:lnTo>
                        <a:pt x="139" y="105"/>
                      </a:lnTo>
                      <a:lnTo>
                        <a:pt x="136" y="107"/>
                      </a:lnTo>
                      <a:lnTo>
                        <a:pt x="135" y="107"/>
                      </a:lnTo>
                      <a:lnTo>
                        <a:pt x="119" y="116"/>
                      </a:lnTo>
                      <a:lnTo>
                        <a:pt x="104" y="130"/>
                      </a:lnTo>
                      <a:lnTo>
                        <a:pt x="88" y="147"/>
                      </a:lnTo>
                      <a:lnTo>
                        <a:pt x="73" y="168"/>
                      </a:lnTo>
                      <a:lnTo>
                        <a:pt x="59" y="192"/>
                      </a:lnTo>
                      <a:lnTo>
                        <a:pt x="46" y="221"/>
                      </a:lnTo>
                      <a:lnTo>
                        <a:pt x="36" y="253"/>
                      </a:lnTo>
                      <a:lnTo>
                        <a:pt x="27" y="289"/>
                      </a:lnTo>
                      <a:lnTo>
                        <a:pt x="22" y="329"/>
                      </a:lnTo>
                      <a:lnTo>
                        <a:pt x="20" y="372"/>
                      </a:lnTo>
                      <a:lnTo>
                        <a:pt x="20" y="380"/>
                      </a:lnTo>
                      <a:lnTo>
                        <a:pt x="22" y="386"/>
                      </a:lnTo>
                      <a:lnTo>
                        <a:pt x="25" y="392"/>
                      </a:lnTo>
                      <a:lnTo>
                        <a:pt x="27" y="397"/>
                      </a:lnTo>
                      <a:lnTo>
                        <a:pt x="30" y="401"/>
                      </a:lnTo>
                      <a:lnTo>
                        <a:pt x="33" y="404"/>
                      </a:lnTo>
                      <a:lnTo>
                        <a:pt x="36" y="407"/>
                      </a:lnTo>
                      <a:lnTo>
                        <a:pt x="38" y="409"/>
                      </a:lnTo>
                      <a:lnTo>
                        <a:pt x="40" y="410"/>
                      </a:lnTo>
                      <a:lnTo>
                        <a:pt x="41" y="410"/>
                      </a:lnTo>
                      <a:lnTo>
                        <a:pt x="40" y="411"/>
                      </a:lnTo>
                      <a:lnTo>
                        <a:pt x="39" y="413"/>
                      </a:lnTo>
                      <a:lnTo>
                        <a:pt x="39" y="416"/>
                      </a:lnTo>
                      <a:lnTo>
                        <a:pt x="37" y="419"/>
                      </a:lnTo>
                      <a:lnTo>
                        <a:pt x="36" y="422"/>
                      </a:lnTo>
                      <a:lnTo>
                        <a:pt x="33" y="426"/>
                      </a:lnTo>
                      <a:lnTo>
                        <a:pt x="28" y="428"/>
                      </a:lnTo>
                      <a:lnTo>
                        <a:pt x="25" y="429"/>
                      </a:lnTo>
                      <a:lnTo>
                        <a:pt x="19" y="429"/>
                      </a:lnTo>
                      <a:lnTo>
                        <a:pt x="13" y="426"/>
                      </a:lnTo>
                      <a:lnTo>
                        <a:pt x="8" y="421"/>
                      </a:lnTo>
                      <a:lnTo>
                        <a:pt x="3" y="415"/>
                      </a:lnTo>
                      <a:lnTo>
                        <a:pt x="1" y="409"/>
                      </a:lnTo>
                      <a:lnTo>
                        <a:pt x="0" y="401"/>
                      </a:lnTo>
                      <a:lnTo>
                        <a:pt x="0" y="393"/>
                      </a:lnTo>
                      <a:lnTo>
                        <a:pt x="0" y="386"/>
                      </a:lnTo>
                      <a:lnTo>
                        <a:pt x="1" y="380"/>
                      </a:lnTo>
                      <a:lnTo>
                        <a:pt x="2" y="375"/>
                      </a:lnTo>
                      <a:lnTo>
                        <a:pt x="2" y="372"/>
                      </a:lnTo>
                      <a:lnTo>
                        <a:pt x="3" y="371"/>
                      </a:lnTo>
                      <a:lnTo>
                        <a:pt x="3" y="369"/>
                      </a:lnTo>
                      <a:lnTo>
                        <a:pt x="4" y="366"/>
                      </a:lnTo>
                      <a:lnTo>
                        <a:pt x="5" y="360"/>
                      </a:lnTo>
                      <a:lnTo>
                        <a:pt x="6" y="352"/>
                      </a:lnTo>
                      <a:lnTo>
                        <a:pt x="8" y="341"/>
                      </a:lnTo>
                      <a:lnTo>
                        <a:pt x="9" y="329"/>
                      </a:lnTo>
                      <a:lnTo>
                        <a:pt x="11" y="315"/>
                      </a:lnTo>
                      <a:lnTo>
                        <a:pt x="13" y="300"/>
                      </a:lnTo>
                      <a:lnTo>
                        <a:pt x="16" y="282"/>
                      </a:lnTo>
                      <a:lnTo>
                        <a:pt x="18" y="264"/>
                      </a:lnTo>
                      <a:lnTo>
                        <a:pt x="18" y="260"/>
                      </a:lnTo>
                      <a:lnTo>
                        <a:pt x="19" y="259"/>
                      </a:lnTo>
                      <a:lnTo>
                        <a:pt x="22" y="258"/>
                      </a:lnTo>
                      <a:lnTo>
                        <a:pt x="24" y="257"/>
                      </a:lnTo>
                      <a:lnTo>
                        <a:pt x="26" y="255"/>
                      </a:lnTo>
                      <a:lnTo>
                        <a:pt x="28" y="254"/>
                      </a:lnTo>
                      <a:lnTo>
                        <a:pt x="31" y="251"/>
                      </a:lnTo>
                      <a:lnTo>
                        <a:pt x="33" y="247"/>
                      </a:lnTo>
                      <a:lnTo>
                        <a:pt x="36" y="241"/>
                      </a:lnTo>
                      <a:lnTo>
                        <a:pt x="37" y="234"/>
                      </a:lnTo>
                      <a:lnTo>
                        <a:pt x="38" y="229"/>
                      </a:lnTo>
                      <a:lnTo>
                        <a:pt x="37" y="223"/>
                      </a:lnTo>
                      <a:lnTo>
                        <a:pt x="36" y="221"/>
                      </a:lnTo>
                      <a:lnTo>
                        <a:pt x="35" y="217"/>
                      </a:lnTo>
                      <a:lnTo>
                        <a:pt x="33" y="215"/>
                      </a:lnTo>
                      <a:lnTo>
                        <a:pt x="30" y="213"/>
                      </a:lnTo>
                      <a:lnTo>
                        <a:pt x="27" y="211"/>
                      </a:lnTo>
                      <a:lnTo>
                        <a:pt x="27" y="209"/>
                      </a:lnTo>
                      <a:lnTo>
                        <a:pt x="25" y="206"/>
                      </a:lnTo>
                      <a:lnTo>
                        <a:pt x="25" y="205"/>
                      </a:lnTo>
                      <a:lnTo>
                        <a:pt x="30" y="179"/>
                      </a:lnTo>
                      <a:lnTo>
                        <a:pt x="38" y="155"/>
                      </a:lnTo>
                      <a:lnTo>
                        <a:pt x="49" y="131"/>
                      </a:lnTo>
                      <a:lnTo>
                        <a:pt x="62" y="108"/>
                      </a:lnTo>
                      <a:lnTo>
                        <a:pt x="74" y="88"/>
                      </a:lnTo>
                      <a:lnTo>
                        <a:pt x="88" y="70"/>
                      </a:lnTo>
                      <a:lnTo>
                        <a:pt x="100" y="54"/>
                      </a:lnTo>
                      <a:lnTo>
                        <a:pt x="112" y="43"/>
                      </a:lnTo>
                      <a:lnTo>
                        <a:pt x="122" y="35"/>
                      </a:lnTo>
                      <a:lnTo>
                        <a:pt x="130" y="30"/>
                      </a:lnTo>
                      <a:lnTo>
                        <a:pt x="181" y="12"/>
                      </a:lnTo>
                    </a:path>
                  </a:pathLst>
                </a:custGeom>
                <a:noFill/>
                <a:ln w="12700" cap="rnd">
                  <a:solidFill>
                    <a:srgbClr val="000000"/>
                  </a:solidFill>
                  <a:round/>
                  <a:headEnd type="none" w="sm" len="sm"/>
                  <a:tailEnd type="none" w="sm" len="sm"/>
                </a:ln>
              </p:spPr>
              <p:txBody>
                <a:bodyPr/>
                <a:lstStyle/>
                <a:p>
                  <a:endParaRPr lang="en-US"/>
                </a:p>
              </p:txBody>
            </p:sp>
            <p:sp>
              <p:nvSpPr>
                <p:cNvPr id="84978" name="Freeform 1010"/>
                <p:cNvSpPr>
                  <a:spLocks noChangeAspect="1"/>
                </p:cNvSpPr>
                <p:nvPr/>
              </p:nvSpPr>
              <p:spPr bwMode="auto">
                <a:xfrm>
                  <a:off x="1618" y="2150"/>
                  <a:ext cx="208" cy="466"/>
                </a:xfrm>
                <a:custGeom>
                  <a:avLst/>
                  <a:gdLst>
                    <a:gd name="T0" fmla="*/ 85 w 208"/>
                    <a:gd name="T1" fmla="*/ 25 h 466"/>
                    <a:gd name="T2" fmla="*/ 65 w 208"/>
                    <a:gd name="T3" fmla="*/ 17 h 466"/>
                    <a:gd name="T4" fmla="*/ 37 w 208"/>
                    <a:gd name="T5" fmla="*/ 5 h 466"/>
                    <a:gd name="T6" fmla="*/ 12 w 208"/>
                    <a:gd name="T7" fmla="*/ 0 h 466"/>
                    <a:gd name="T8" fmla="*/ 0 w 208"/>
                    <a:gd name="T9" fmla="*/ 7 h 466"/>
                    <a:gd name="T10" fmla="*/ 2 w 208"/>
                    <a:gd name="T11" fmla="*/ 17 h 466"/>
                    <a:gd name="T12" fmla="*/ 9 w 208"/>
                    <a:gd name="T13" fmla="*/ 27 h 466"/>
                    <a:gd name="T14" fmla="*/ 22 w 208"/>
                    <a:gd name="T15" fmla="*/ 40 h 466"/>
                    <a:gd name="T16" fmla="*/ 38 w 208"/>
                    <a:gd name="T17" fmla="*/ 54 h 466"/>
                    <a:gd name="T18" fmla="*/ 56 w 208"/>
                    <a:gd name="T19" fmla="*/ 71 h 466"/>
                    <a:gd name="T20" fmla="*/ 75 w 208"/>
                    <a:gd name="T21" fmla="*/ 89 h 466"/>
                    <a:gd name="T22" fmla="*/ 85 w 208"/>
                    <a:gd name="T23" fmla="*/ 98 h 466"/>
                    <a:gd name="T24" fmla="*/ 101 w 208"/>
                    <a:gd name="T25" fmla="*/ 112 h 466"/>
                    <a:gd name="T26" fmla="*/ 112 w 208"/>
                    <a:gd name="T27" fmla="*/ 121 h 466"/>
                    <a:gd name="T28" fmla="*/ 119 w 208"/>
                    <a:gd name="T29" fmla="*/ 127 h 466"/>
                    <a:gd name="T30" fmla="*/ 125 w 208"/>
                    <a:gd name="T31" fmla="*/ 133 h 466"/>
                    <a:gd name="T32" fmla="*/ 128 w 208"/>
                    <a:gd name="T33" fmla="*/ 136 h 466"/>
                    <a:gd name="T34" fmla="*/ 149 w 208"/>
                    <a:gd name="T35" fmla="*/ 168 h 466"/>
                    <a:gd name="T36" fmla="*/ 165 w 208"/>
                    <a:gd name="T37" fmla="*/ 210 h 466"/>
                    <a:gd name="T38" fmla="*/ 175 w 208"/>
                    <a:gd name="T39" fmla="*/ 262 h 466"/>
                    <a:gd name="T40" fmla="*/ 176 w 208"/>
                    <a:gd name="T41" fmla="*/ 327 h 466"/>
                    <a:gd name="T42" fmla="*/ 165 w 208"/>
                    <a:gd name="T43" fmla="*/ 404 h 466"/>
                    <a:gd name="T44" fmla="*/ 164 w 208"/>
                    <a:gd name="T45" fmla="*/ 412 h 466"/>
                    <a:gd name="T46" fmla="*/ 159 w 208"/>
                    <a:gd name="T47" fmla="*/ 424 h 466"/>
                    <a:gd name="T48" fmla="*/ 153 w 208"/>
                    <a:gd name="T49" fmla="*/ 433 h 466"/>
                    <a:gd name="T50" fmla="*/ 148 w 208"/>
                    <a:gd name="T51" fmla="*/ 439 h 466"/>
                    <a:gd name="T52" fmla="*/ 144 w 208"/>
                    <a:gd name="T53" fmla="*/ 443 h 466"/>
                    <a:gd name="T54" fmla="*/ 143 w 208"/>
                    <a:gd name="T55" fmla="*/ 443 h 466"/>
                    <a:gd name="T56" fmla="*/ 143 w 208"/>
                    <a:gd name="T57" fmla="*/ 446 h 466"/>
                    <a:gd name="T58" fmla="*/ 144 w 208"/>
                    <a:gd name="T59" fmla="*/ 452 h 466"/>
                    <a:gd name="T60" fmla="*/ 149 w 208"/>
                    <a:gd name="T61" fmla="*/ 459 h 466"/>
                    <a:gd name="T62" fmla="*/ 156 w 208"/>
                    <a:gd name="T63" fmla="*/ 464 h 466"/>
                    <a:gd name="T64" fmla="*/ 168 w 208"/>
                    <a:gd name="T65" fmla="*/ 464 h 466"/>
                    <a:gd name="T66" fmla="*/ 174 w 208"/>
                    <a:gd name="T67" fmla="*/ 460 h 466"/>
                    <a:gd name="T68" fmla="*/ 182 w 208"/>
                    <a:gd name="T69" fmla="*/ 448 h 466"/>
                    <a:gd name="T70" fmla="*/ 187 w 208"/>
                    <a:gd name="T71" fmla="*/ 435 h 466"/>
                    <a:gd name="T72" fmla="*/ 188 w 208"/>
                    <a:gd name="T73" fmla="*/ 420 h 466"/>
                    <a:gd name="T74" fmla="*/ 188 w 208"/>
                    <a:gd name="T75" fmla="*/ 412 h 466"/>
                    <a:gd name="T76" fmla="*/ 188 w 208"/>
                    <a:gd name="T77" fmla="*/ 411 h 466"/>
                    <a:gd name="T78" fmla="*/ 188 w 208"/>
                    <a:gd name="T79" fmla="*/ 407 h 466"/>
                    <a:gd name="T80" fmla="*/ 191 w 208"/>
                    <a:gd name="T81" fmla="*/ 392 h 466"/>
                    <a:gd name="T82" fmla="*/ 194 w 208"/>
                    <a:gd name="T83" fmla="*/ 368 h 466"/>
                    <a:gd name="T84" fmla="*/ 197 w 208"/>
                    <a:gd name="T85" fmla="*/ 338 h 466"/>
                    <a:gd name="T86" fmla="*/ 201 w 208"/>
                    <a:gd name="T87" fmla="*/ 299 h 466"/>
                    <a:gd name="T88" fmla="*/ 201 w 208"/>
                    <a:gd name="T89" fmla="*/ 296 h 466"/>
                    <a:gd name="T90" fmla="*/ 197 w 208"/>
                    <a:gd name="T91" fmla="*/ 293 h 466"/>
                    <a:gd name="T92" fmla="*/ 193 w 208"/>
                    <a:gd name="T93" fmla="*/ 287 h 466"/>
                    <a:gd name="T94" fmla="*/ 188 w 208"/>
                    <a:gd name="T95" fmla="*/ 282 h 466"/>
                    <a:gd name="T96" fmla="*/ 187 w 208"/>
                    <a:gd name="T97" fmla="*/ 273 h 466"/>
                    <a:gd name="T98" fmla="*/ 187 w 208"/>
                    <a:gd name="T99" fmla="*/ 267 h 466"/>
                    <a:gd name="T100" fmla="*/ 189 w 208"/>
                    <a:gd name="T101" fmla="*/ 255 h 466"/>
                    <a:gd name="T102" fmla="*/ 194 w 208"/>
                    <a:gd name="T103" fmla="*/ 250 h 466"/>
                    <a:gd name="T104" fmla="*/ 199 w 208"/>
                    <a:gd name="T105" fmla="*/ 247 h 466"/>
                    <a:gd name="T106" fmla="*/ 205 w 208"/>
                    <a:gd name="T107" fmla="*/ 247 h 466"/>
                    <a:gd name="T108" fmla="*/ 207 w 208"/>
                    <a:gd name="T109" fmla="*/ 244 h 466"/>
                    <a:gd name="T110" fmla="*/ 206 w 208"/>
                    <a:gd name="T111" fmla="*/ 219 h 466"/>
                    <a:gd name="T112" fmla="*/ 198 w 208"/>
                    <a:gd name="T113" fmla="*/ 168 h 466"/>
                    <a:gd name="T114" fmla="*/ 184 w 208"/>
                    <a:gd name="T115" fmla="*/ 121 h 466"/>
                    <a:gd name="T116" fmla="*/ 167 w 208"/>
                    <a:gd name="T117" fmla="*/ 83 h 466"/>
                    <a:gd name="T118" fmla="*/ 150 w 208"/>
                    <a:gd name="T119" fmla="*/ 60 h 466"/>
                    <a:gd name="T120" fmla="*/ 88 w 208"/>
                    <a:gd name="T121" fmla="*/ 26 h 4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8"/>
                    <a:gd name="T184" fmla="*/ 0 h 466"/>
                    <a:gd name="T185" fmla="*/ 208 w 208"/>
                    <a:gd name="T186" fmla="*/ 466 h 4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8" h="466">
                      <a:moveTo>
                        <a:pt x="88" y="26"/>
                      </a:moveTo>
                      <a:lnTo>
                        <a:pt x="85" y="25"/>
                      </a:lnTo>
                      <a:lnTo>
                        <a:pt x="77" y="21"/>
                      </a:lnTo>
                      <a:lnTo>
                        <a:pt x="65" y="17"/>
                      </a:lnTo>
                      <a:lnTo>
                        <a:pt x="52" y="10"/>
                      </a:lnTo>
                      <a:lnTo>
                        <a:pt x="37" y="5"/>
                      </a:lnTo>
                      <a:lnTo>
                        <a:pt x="24" y="2"/>
                      </a:lnTo>
                      <a:lnTo>
                        <a:pt x="12" y="0"/>
                      </a:lnTo>
                      <a:lnTo>
                        <a:pt x="3" y="1"/>
                      </a:lnTo>
                      <a:lnTo>
                        <a:pt x="0" y="7"/>
                      </a:lnTo>
                      <a:lnTo>
                        <a:pt x="2" y="17"/>
                      </a:lnTo>
                      <a:lnTo>
                        <a:pt x="6" y="22"/>
                      </a:lnTo>
                      <a:lnTo>
                        <a:pt x="9" y="27"/>
                      </a:lnTo>
                      <a:lnTo>
                        <a:pt x="16" y="34"/>
                      </a:lnTo>
                      <a:lnTo>
                        <a:pt x="22" y="40"/>
                      </a:lnTo>
                      <a:lnTo>
                        <a:pt x="30" y="47"/>
                      </a:lnTo>
                      <a:lnTo>
                        <a:pt x="38" y="54"/>
                      </a:lnTo>
                      <a:lnTo>
                        <a:pt x="47" y="62"/>
                      </a:lnTo>
                      <a:lnTo>
                        <a:pt x="56" y="71"/>
                      </a:lnTo>
                      <a:lnTo>
                        <a:pt x="66" y="79"/>
                      </a:lnTo>
                      <a:lnTo>
                        <a:pt x="75" y="89"/>
                      </a:lnTo>
                      <a:lnTo>
                        <a:pt x="85" y="98"/>
                      </a:lnTo>
                      <a:lnTo>
                        <a:pt x="94" y="106"/>
                      </a:lnTo>
                      <a:lnTo>
                        <a:pt x="101" y="112"/>
                      </a:lnTo>
                      <a:lnTo>
                        <a:pt x="107" y="116"/>
                      </a:lnTo>
                      <a:lnTo>
                        <a:pt x="112" y="121"/>
                      </a:lnTo>
                      <a:lnTo>
                        <a:pt x="116" y="125"/>
                      </a:lnTo>
                      <a:lnTo>
                        <a:pt x="119" y="127"/>
                      </a:lnTo>
                      <a:lnTo>
                        <a:pt x="122" y="130"/>
                      </a:lnTo>
                      <a:lnTo>
                        <a:pt x="125" y="133"/>
                      </a:lnTo>
                      <a:lnTo>
                        <a:pt x="128" y="136"/>
                      </a:lnTo>
                      <a:lnTo>
                        <a:pt x="139" y="151"/>
                      </a:lnTo>
                      <a:lnTo>
                        <a:pt x="149" y="168"/>
                      </a:lnTo>
                      <a:lnTo>
                        <a:pt x="158" y="187"/>
                      </a:lnTo>
                      <a:lnTo>
                        <a:pt x="165" y="210"/>
                      </a:lnTo>
                      <a:lnTo>
                        <a:pt x="170" y="234"/>
                      </a:lnTo>
                      <a:lnTo>
                        <a:pt x="175" y="262"/>
                      </a:lnTo>
                      <a:lnTo>
                        <a:pt x="176" y="293"/>
                      </a:lnTo>
                      <a:lnTo>
                        <a:pt x="176" y="327"/>
                      </a:lnTo>
                      <a:lnTo>
                        <a:pt x="172" y="364"/>
                      </a:lnTo>
                      <a:lnTo>
                        <a:pt x="165" y="404"/>
                      </a:lnTo>
                      <a:lnTo>
                        <a:pt x="164" y="412"/>
                      </a:lnTo>
                      <a:lnTo>
                        <a:pt x="161" y="418"/>
                      </a:lnTo>
                      <a:lnTo>
                        <a:pt x="159" y="424"/>
                      </a:lnTo>
                      <a:lnTo>
                        <a:pt x="156" y="429"/>
                      </a:lnTo>
                      <a:lnTo>
                        <a:pt x="153" y="433"/>
                      </a:lnTo>
                      <a:lnTo>
                        <a:pt x="150" y="437"/>
                      </a:lnTo>
                      <a:lnTo>
                        <a:pt x="148" y="439"/>
                      </a:lnTo>
                      <a:lnTo>
                        <a:pt x="145" y="441"/>
                      </a:lnTo>
                      <a:lnTo>
                        <a:pt x="144" y="443"/>
                      </a:lnTo>
                      <a:lnTo>
                        <a:pt x="143" y="443"/>
                      </a:lnTo>
                      <a:lnTo>
                        <a:pt x="143" y="444"/>
                      </a:lnTo>
                      <a:lnTo>
                        <a:pt x="143" y="446"/>
                      </a:lnTo>
                      <a:lnTo>
                        <a:pt x="144" y="449"/>
                      </a:lnTo>
                      <a:lnTo>
                        <a:pt x="144" y="452"/>
                      </a:lnTo>
                      <a:lnTo>
                        <a:pt x="147" y="456"/>
                      </a:lnTo>
                      <a:lnTo>
                        <a:pt x="149" y="459"/>
                      </a:lnTo>
                      <a:lnTo>
                        <a:pt x="151" y="462"/>
                      </a:lnTo>
                      <a:lnTo>
                        <a:pt x="156" y="464"/>
                      </a:lnTo>
                      <a:lnTo>
                        <a:pt x="161" y="465"/>
                      </a:lnTo>
                      <a:lnTo>
                        <a:pt x="168" y="464"/>
                      </a:lnTo>
                      <a:lnTo>
                        <a:pt x="174" y="460"/>
                      </a:lnTo>
                      <a:lnTo>
                        <a:pt x="178" y="455"/>
                      </a:lnTo>
                      <a:lnTo>
                        <a:pt x="182" y="448"/>
                      </a:lnTo>
                      <a:lnTo>
                        <a:pt x="185" y="441"/>
                      </a:lnTo>
                      <a:lnTo>
                        <a:pt x="187" y="435"/>
                      </a:lnTo>
                      <a:lnTo>
                        <a:pt x="188" y="427"/>
                      </a:lnTo>
                      <a:lnTo>
                        <a:pt x="188" y="420"/>
                      </a:lnTo>
                      <a:lnTo>
                        <a:pt x="188" y="416"/>
                      </a:lnTo>
                      <a:lnTo>
                        <a:pt x="188" y="412"/>
                      </a:lnTo>
                      <a:lnTo>
                        <a:pt x="188" y="411"/>
                      </a:lnTo>
                      <a:lnTo>
                        <a:pt x="188" y="410"/>
                      </a:lnTo>
                      <a:lnTo>
                        <a:pt x="188" y="407"/>
                      </a:lnTo>
                      <a:lnTo>
                        <a:pt x="190" y="401"/>
                      </a:lnTo>
                      <a:lnTo>
                        <a:pt x="191" y="392"/>
                      </a:lnTo>
                      <a:lnTo>
                        <a:pt x="193" y="381"/>
                      </a:lnTo>
                      <a:lnTo>
                        <a:pt x="194" y="368"/>
                      </a:lnTo>
                      <a:lnTo>
                        <a:pt x="196" y="354"/>
                      </a:lnTo>
                      <a:lnTo>
                        <a:pt x="197" y="338"/>
                      </a:lnTo>
                      <a:lnTo>
                        <a:pt x="199" y="319"/>
                      </a:lnTo>
                      <a:lnTo>
                        <a:pt x="201" y="299"/>
                      </a:lnTo>
                      <a:lnTo>
                        <a:pt x="201" y="296"/>
                      </a:lnTo>
                      <a:lnTo>
                        <a:pt x="199" y="295"/>
                      </a:lnTo>
                      <a:lnTo>
                        <a:pt x="197" y="293"/>
                      </a:lnTo>
                      <a:lnTo>
                        <a:pt x="196" y="290"/>
                      </a:lnTo>
                      <a:lnTo>
                        <a:pt x="193" y="287"/>
                      </a:lnTo>
                      <a:lnTo>
                        <a:pt x="190" y="286"/>
                      </a:lnTo>
                      <a:lnTo>
                        <a:pt x="188" y="282"/>
                      </a:lnTo>
                      <a:lnTo>
                        <a:pt x="187" y="278"/>
                      </a:lnTo>
                      <a:lnTo>
                        <a:pt x="187" y="273"/>
                      </a:lnTo>
                      <a:lnTo>
                        <a:pt x="187" y="267"/>
                      </a:lnTo>
                      <a:lnTo>
                        <a:pt x="188" y="259"/>
                      </a:lnTo>
                      <a:lnTo>
                        <a:pt x="189" y="255"/>
                      </a:lnTo>
                      <a:lnTo>
                        <a:pt x="192" y="251"/>
                      </a:lnTo>
                      <a:lnTo>
                        <a:pt x="194" y="250"/>
                      </a:lnTo>
                      <a:lnTo>
                        <a:pt x="197" y="248"/>
                      </a:lnTo>
                      <a:lnTo>
                        <a:pt x="199" y="247"/>
                      </a:lnTo>
                      <a:lnTo>
                        <a:pt x="202" y="247"/>
                      </a:lnTo>
                      <a:lnTo>
                        <a:pt x="205" y="247"/>
                      </a:lnTo>
                      <a:lnTo>
                        <a:pt x="206" y="246"/>
                      </a:lnTo>
                      <a:lnTo>
                        <a:pt x="207" y="244"/>
                      </a:lnTo>
                      <a:lnTo>
                        <a:pt x="206" y="219"/>
                      </a:lnTo>
                      <a:lnTo>
                        <a:pt x="203" y="193"/>
                      </a:lnTo>
                      <a:lnTo>
                        <a:pt x="198" y="168"/>
                      </a:lnTo>
                      <a:lnTo>
                        <a:pt x="191" y="143"/>
                      </a:lnTo>
                      <a:lnTo>
                        <a:pt x="184" y="121"/>
                      </a:lnTo>
                      <a:lnTo>
                        <a:pt x="175" y="100"/>
                      </a:lnTo>
                      <a:lnTo>
                        <a:pt x="167" y="83"/>
                      </a:lnTo>
                      <a:lnTo>
                        <a:pt x="158" y="70"/>
                      </a:lnTo>
                      <a:lnTo>
                        <a:pt x="150" y="60"/>
                      </a:lnTo>
                      <a:lnTo>
                        <a:pt x="144" y="55"/>
                      </a:lnTo>
                      <a:lnTo>
                        <a:pt x="88" y="26"/>
                      </a:lnTo>
                    </a:path>
                  </a:pathLst>
                </a:custGeom>
                <a:solidFill>
                  <a:srgbClr val="B20F21"/>
                </a:solidFill>
                <a:ln w="9525" cap="rnd">
                  <a:noFill/>
                  <a:round/>
                  <a:headEnd/>
                  <a:tailEnd/>
                </a:ln>
              </p:spPr>
              <p:txBody>
                <a:bodyPr/>
                <a:lstStyle/>
                <a:p>
                  <a:endParaRPr lang="en-US"/>
                </a:p>
              </p:txBody>
            </p:sp>
            <p:sp>
              <p:nvSpPr>
                <p:cNvPr id="84979" name="Freeform 1011"/>
                <p:cNvSpPr>
                  <a:spLocks noChangeAspect="1"/>
                </p:cNvSpPr>
                <p:nvPr/>
              </p:nvSpPr>
              <p:spPr bwMode="auto">
                <a:xfrm>
                  <a:off x="1618" y="2150"/>
                  <a:ext cx="208" cy="466"/>
                </a:xfrm>
                <a:custGeom>
                  <a:avLst/>
                  <a:gdLst>
                    <a:gd name="T0" fmla="*/ 85 w 208"/>
                    <a:gd name="T1" fmla="*/ 25 h 466"/>
                    <a:gd name="T2" fmla="*/ 65 w 208"/>
                    <a:gd name="T3" fmla="*/ 17 h 466"/>
                    <a:gd name="T4" fmla="*/ 37 w 208"/>
                    <a:gd name="T5" fmla="*/ 5 h 466"/>
                    <a:gd name="T6" fmla="*/ 12 w 208"/>
                    <a:gd name="T7" fmla="*/ 0 h 466"/>
                    <a:gd name="T8" fmla="*/ 0 w 208"/>
                    <a:gd name="T9" fmla="*/ 7 h 466"/>
                    <a:gd name="T10" fmla="*/ 2 w 208"/>
                    <a:gd name="T11" fmla="*/ 17 h 466"/>
                    <a:gd name="T12" fmla="*/ 9 w 208"/>
                    <a:gd name="T13" fmla="*/ 27 h 466"/>
                    <a:gd name="T14" fmla="*/ 22 w 208"/>
                    <a:gd name="T15" fmla="*/ 40 h 466"/>
                    <a:gd name="T16" fmla="*/ 38 w 208"/>
                    <a:gd name="T17" fmla="*/ 54 h 466"/>
                    <a:gd name="T18" fmla="*/ 56 w 208"/>
                    <a:gd name="T19" fmla="*/ 71 h 466"/>
                    <a:gd name="T20" fmla="*/ 75 w 208"/>
                    <a:gd name="T21" fmla="*/ 89 h 466"/>
                    <a:gd name="T22" fmla="*/ 85 w 208"/>
                    <a:gd name="T23" fmla="*/ 98 h 466"/>
                    <a:gd name="T24" fmla="*/ 101 w 208"/>
                    <a:gd name="T25" fmla="*/ 112 h 466"/>
                    <a:gd name="T26" fmla="*/ 112 w 208"/>
                    <a:gd name="T27" fmla="*/ 121 h 466"/>
                    <a:gd name="T28" fmla="*/ 119 w 208"/>
                    <a:gd name="T29" fmla="*/ 127 h 466"/>
                    <a:gd name="T30" fmla="*/ 125 w 208"/>
                    <a:gd name="T31" fmla="*/ 133 h 466"/>
                    <a:gd name="T32" fmla="*/ 128 w 208"/>
                    <a:gd name="T33" fmla="*/ 136 h 466"/>
                    <a:gd name="T34" fmla="*/ 149 w 208"/>
                    <a:gd name="T35" fmla="*/ 168 h 466"/>
                    <a:gd name="T36" fmla="*/ 165 w 208"/>
                    <a:gd name="T37" fmla="*/ 210 h 466"/>
                    <a:gd name="T38" fmla="*/ 175 w 208"/>
                    <a:gd name="T39" fmla="*/ 262 h 466"/>
                    <a:gd name="T40" fmla="*/ 176 w 208"/>
                    <a:gd name="T41" fmla="*/ 327 h 466"/>
                    <a:gd name="T42" fmla="*/ 165 w 208"/>
                    <a:gd name="T43" fmla="*/ 404 h 466"/>
                    <a:gd name="T44" fmla="*/ 164 w 208"/>
                    <a:gd name="T45" fmla="*/ 412 h 466"/>
                    <a:gd name="T46" fmla="*/ 159 w 208"/>
                    <a:gd name="T47" fmla="*/ 424 h 466"/>
                    <a:gd name="T48" fmla="*/ 153 w 208"/>
                    <a:gd name="T49" fmla="*/ 433 h 466"/>
                    <a:gd name="T50" fmla="*/ 148 w 208"/>
                    <a:gd name="T51" fmla="*/ 439 h 466"/>
                    <a:gd name="T52" fmla="*/ 144 w 208"/>
                    <a:gd name="T53" fmla="*/ 443 h 466"/>
                    <a:gd name="T54" fmla="*/ 143 w 208"/>
                    <a:gd name="T55" fmla="*/ 443 h 466"/>
                    <a:gd name="T56" fmla="*/ 143 w 208"/>
                    <a:gd name="T57" fmla="*/ 446 h 466"/>
                    <a:gd name="T58" fmla="*/ 144 w 208"/>
                    <a:gd name="T59" fmla="*/ 452 h 466"/>
                    <a:gd name="T60" fmla="*/ 149 w 208"/>
                    <a:gd name="T61" fmla="*/ 459 h 466"/>
                    <a:gd name="T62" fmla="*/ 156 w 208"/>
                    <a:gd name="T63" fmla="*/ 464 h 466"/>
                    <a:gd name="T64" fmla="*/ 168 w 208"/>
                    <a:gd name="T65" fmla="*/ 464 h 466"/>
                    <a:gd name="T66" fmla="*/ 174 w 208"/>
                    <a:gd name="T67" fmla="*/ 460 h 466"/>
                    <a:gd name="T68" fmla="*/ 182 w 208"/>
                    <a:gd name="T69" fmla="*/ 448 h 466"/>
                    <a:gd name="T70" fmla="*/ 187 w 208"/>
                    <a:gd name="T71" fmla="*/ 435 h 466"/>
                    <a:gd name="T72" fmla="*/ 188 w 208"/>
                    <a:gd name="T73" fmla="*/ 420 h 466"/>
                    <a:gd name="T74" fmla="*/ 188 w 208"/>
                    <a:gd name="T75" fmla="*/ 412 h 466"/>
                    <a:gd name="T76" fmla="*/ 188 w 208"/>
                    <a:gd name="T77" fmla="*/ 411 h 466"/>
                    <a:gd name="T78" fmla="*/ 188 w 208"/>
                    <a:gd name="T79" fmla="*/ 407 h 466"/>
                    <a:gd name="T80" fmla="*/ 191 w 208"/>
                    <a:gd name="T81" fmla="*/ 392 h 466"/>
                    <a:gd name="T82" fmla="*/ 194 w 208"/>
                    <a:gd name="T83" fmla="*/ 368 h 466"/>
                    <a:gd name="T84" fmla="*/ 197 w 208"/>
                    <a:gd name="T85" fmla="*/ 338 h 466"/>
                    <a:gd name="T86" fmla="*/ 201 w 208"/>
                    <a:gd name="T87" fmla="*/ 299 h 466"/>
                    <a:gd name="T88" fmla="*/ 201 w 208"/>
                    <a:gd name="T89" fmla="*/ 296 h 466"/>
                    <a:gd name="T90" fmla="*/ 197 w 208"/>
                    <a:gd name="T91" fmla="*/ 293 h 466"/>
                    <a:gd name="T92" fmla="*/ 193 w 208"/>
                    <a:gd name="T93" fmla="*/ 287 h 466"/>
                    <a:gd name="T94" fmla="*/ 188 w 208"/>
                    <a:gd name="T95" fmla="*/ 282 h 466"/>
                    <a:gd name="T96" fmla="*/ 187 w 208"/>
                    <a:gd name="T97" fmla="*/ 273 h 466"/>
                    <a:gd name="T98" fmla="*/ 187 w 208"/>
                    <a:gd name="T99" fmla="*/ 267 h 466"/>
                    <a:gd name="T100" fmla="*/ 189 w 208"/>
                    <a:gd name="T101" fmla="*/ 255 h 466"/>
                    <a:gd name="T102" fmla="*/ 194 w 208"/>
                    <a:gd name="T103" fmla="*/ 250 h 466"/>
                    <a:gd name="T104" fmla="*/ 199 w 208"/>
                    <a:gd name="T105" fmla="*/ 247 h 466"/>
                    <a:gd name="T106" fmla="*/ 205 w 208"/>
                    <a:gd name="T107" fmla="*/ 247 h 466"/>
                    <a:gd name="T108" fmla="*/ 207 w 208"/>
                    <a:gd name="T109" fmla="*/ 244 h 466"/>
                    <a:gd name="T110" fmla="*/ 206 w 208"/>
                    <a:gd name="T111" fmla="*/ 219 h 466"/>
                    <a:gd name="T112" fmla="*/ 198 w 208"/>
                    <a:gd name="T113" fmla="*/ 168 h 466"/>
                    <a:gd name="T114" fmla="*/ 184 w 208"/>
                    <a:gd name="T115" fmla="*/ 121 h 466"/>
                    <a:gd name="T116" fmla="*/ 167 w 208"/>
                    <a:gd name="T117" fmla="*/ 83 h 466"/>
                    <a:gd name="T118" fmla="*/ 150 w 208"/>
                    <a:gd name="T119" fmla="*/ 60 h 466"/>
                    <a:gd name="T120" fmla="*/ 88 w 208"/>
                    <a:gd name="T121" fmla="*/ 26 h 4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8"/>
                    <a:gd name="T184" fmla="*/ 0 h 466"/>
                    <a:gd name="T185" fmla="*/ 208 w 208"/>
                    <a:gd name="T186" fmla="*/ 466 h 4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8" h="466">
                      <a:moveTo>
                        <a:pt x="88" y="26"/>
                      </a:moveTo>
                      <a:lnTo>
                        <a:pt x="85" y="25"/>
                      </a:lnTo>
                      <a:lnTo>
                        <a:pt x="77" y="21"/>
                      </a:lnTo>
                      <a:lnTo>
                        <a:pt x="65" y="17"/>
                      </a:lnTo>
                      <a:lnTo>
                        <a:pt x="52" y="10"/>
                      </a:lnTo>
                      <a:lnTo>
                        <a:pt x="37" y="5"/>
                      </a:lnTo>
                      <a:lnTo>
                        <a:pt x="24" y="2"/>
                      </a:lnTo>
                      <a:lnTo>
                        <a:pt x="12" y="0"/>
                      </a:lnTo>
                      <a:lnTo>
                        <a:pt x="3" y="1"/>
                      </a:lnTo>
                      <a:lnTo>
                        <a:pt x="0" y="7"/>
                      </a:lnTo>
                      <a:lnTo>
                        <a:pt x="2" y="17"/>
                      </a:lnTo>
                      <a:lnTo>
                        <a:pt x="6" y="22"/>
                      </a:lnTo>
                      <a:lnTo>
                        <a:pt x="9" y="27"/>
                      </a:lnTo>
                      <a:lnTo>
                        <a:pt x="16" y="34"/>
                      </a:lnTo>
                      <a:lnTo>
                        <a:pt x="22" y="40"/>
                      </a:lnTo>
                      <a:lnTo>
                        <a:pt x="30" y="47"/>
                      </a:lnTo>
                      <a:lnTo>
                        <a:pt x="38" y="54"/>
                      </a:lnTo>
                      <a:lnTo>
                        <a:pt x="47" y="62"/>
                      </a:lnTo>
                      <a:lnTo>
                        <a:pt x="56" y="71"/>
                      </a:lnTo>
                      <a:lnTo>
                        <a:pt x="66" y="79"/>
                      </a:lnTo>
                      <a:lnTo>
                        <a:pt x="75" y="89"/>
                      </a:lnTo>
                      <a:lnTo>
                        <a:pt x="85" y="98"/>
                      </a:lnTo>
                      <a:lnTo>
                        <a:pt x="94" y="106"/>
                      </a:lnTo>
                      <a:lnTo>
                        <a:pt x="101" y="112"/>
                      </a:lnTo>
                      <a:lnTo>
                        <a:pt x="107" y="116"/>
                      </a:lnTo>
                      <a:lnTo>
                        <a:pt x="112" y="121"/>
                      </a:lnTo>
                      <a:lnTo>
                        <a:pt x="116" y="125"/>
                      </a:lnTo>
                      <a:lnTo>
                        <a:pt x="119" y="127"/>
                      </a:lnTo>
                      <a:lnTo>
                        <a:pt x="122" y="130"/>
                      </a:lnTo>
                      <a:lnTo>
                        <a:pt x="125" y="133"/>
                      </a:lnTo>
                      <a:lnTo>
                        <a:pt x="128" y="136"/>
                      </a:lnTo>
                      <a:lnTo>
                        <a:pt x="139" y="151"/>
                      </a:lnTo>
                      <a:lnTo>
                        <a:pt x="149" y="168"/>
                      </a:lnTo>
                      <a:lnTo>
                        <a:pt x="158" y="187"/>
                      </a:lnTo>
                      <a:lnTo>
                        <a:pt x="165" y="210"/>
                      </a:lnTo>
                      <a:lnTo>
                        <a:pt x="170" y="234"/>
                      </a:lnTo>
                      <a:lnTo>
                        <a:pt x="175" y="262"/>
                      </a:lnTo>
                      <a:lnTo>
                        <a:pt x="176" y="293"/>
                      </a:lnTo>
                      <a:lnTo>
                        <a:pt x="176" y="327"/>
                      </a:lnTo>
                      <a:lnTo>
                        <a:pt x="172" y="364"/>
                      </a:lnTo>
                      <a:lnTo>
                        <a:pt x="165" y="404"/>
                      </a:lnTo>
                      <a:lnTo>
                        <a:pt x="164" y="412"/>
                      </a:lnTo>
                      <a:lnTo>
                        <a:pt x="161" y="418"/>
                      </a:lnTo>
                      <a:lnTo>
                        <a:pt x="159" y="424"/>
                      </a:lnTo>
                      <a:lnTo>
                        <a:pt x="156" y="429"/>
                      </a:lnTo>
                      <a:lnTo>
                        <a:pt x="153" y="433"/>
                      </a:lnTo>
                      <a:lnTo>
                        <a:pt x="150" y="437"/>
                      </a:lnTo>
                      <a:lnTo>
                        <a:pt x="148" y="439"/>
                      </a:lnTo>
                      <a:lnTo>
                        <a:pt x="145" y="441"/>
                      </a:lnTo>
                      <a:lnTo>
                        <a:pt x="144" y="443"/>
                      </a:lnTo>
                      <a:lnTo>
                        <a:pt x="143" y="443"/>
                      </a:lnTo>
                      <a:lnTo>
                        <a:pt x="143" y="444"/>
                      </a:lnTo>
                      <a:lnTo>
                        <a:pt x="143" y="446"/>
                      </a:lnTo>
                      <a:lnTo>
                        <a:pt x="144" y="449"/>
                      </a:lnTo>
                      <a:lnTo>
                        <a:pt x="144" y="452"/>
                      </a:lnTo>
                      <a:lnTo>
                        <a:pt x="147" y="456"/>
                      </a:lnTo>
                      <a:lnTo>
                        <a:pt x="149" y="459"/>
                      </a:lnTo>
                      <a:lnTo>
                        <a:pt x="151" y="462"/>
                      </a:lnTo>
                      <a:lnTo>
                        <a:pt x="156" y="464"/>
                      </a:lnTo>
                      <a:lnTo>
                        <a:pt x="161" y="465"/>
                      </a:lnTo>
                      <a:lnTo>
                        <a:pt x="168" y="464"/>
                      </a:lnTo>
                      <a:lnTo>
                        <a:pt x="174" y="460"/>
                      </a:lnTo>
                      <a:lnTo>
                        <a:pt x="178" y="455"/>
                      </a:lnTo>
                      <a:lnTo>
                        <a:pt x="182" y="448"/>
                      </a:lnTo>
                      <a:lnTo>
                        <a:pt x="185" y="441"/>
                      </a:lnTo>
                      <a:lnTo>
                        <a:pt x="187" y="435"/>
                      </a:lnTo>
                      <a:lnTo>
                        <a:pt x="188" y="427"/>
                      </a:lnTo>
                      <a:lnTo>
                        <a:pt x="188" y="420"/>
                      </a:lnTo>
                      <a:lnTo>
                        <a:pt x="188" y="416"/>
                      </a:lnTo>
                      <a:lnTo>
                        <a:pt x="188" y="412"/>
                      </a:lnTo>
                      <a:lnTo>
                        <a:pt x="188" y="411"/>
                      </a:lnTo>
                      <a:lnTo>
                        <a:pt x="188" y="410"/>
                      </a:lnTo>
                      <a:lnTo>
                        <a:pt x="188" y="407"/>
                      </a:lnTo>
                      <a:lnTo>
                        <a:pt x="190" y="401"/>
                      </a:lnTo>
                      <a:lnTo>
                        <a:pt x="191" y="392"/>
                      </a:lnTo>
                      <a:lnTo>
                        <a:pt x="193" y="381"/>
                      </a:lnTo>
                      <a:lnTo>
                        <a:pt x="194" y="368"/>
                      </a:lnTo>
                      <a:lnTo>
                        <a:pt x="196" y="354"/>
                      </a:lnTo>
                      <a:lnTo>
                        <a:pt x="197" y="338"/>
                      </a:lnTo>
                      <a:lnTo>
                        <a:pt x="199" y="319"/>
                      </a:lnTo>
                      <a:lnTo>
                        <a:pt x="201" y="299"/>
                      </a:lnTo>
                      <a:lnTo>
                        <a:pt x="201" y="296"/>
                      </a:lnTo>
                      <a:lnTo>
                        <a:pt x="199" y="295"/>
                      </a:lnTo>
                      <a:lnTo>
                        <a:pt x="197" y="293"/>
                      </a:lnTo>
                      <a:lnTo>
                        <a:pt x="196" y="290"/>
                      </a:lnTo>
                      <a:lnTo>
                        <a:pt x="193" y="287"/>
                      </a:lnTo>
                      <a:lnTo>
                        <a:pt x="190" y="286"/>
                      </a:lnTo>
                      <a:lnTo>
                        <a:pt x="188" y="282"/>
                      </a:lnTo>
                      <a:lnTo>
                        <a:pt x="187" y="278"/>
                      </a:lnTo>
                      <a:lnTo>
                        <a:pt x="187" y="273"/>
                      </a:lnTo>
                      <a:lnTo>
                        <a:pt x="187" y="267"/>
                      </a:lnTo>
                      <a:lnTo>
                        <a:pt x="188" y="259"/>
                      </a:lnTo>
                      <a:lnTo>
                        <a:pt x="189" y="255"/>
                      </a:lnTo>
                      <a:lnTo>
                        <a:pt x="192" y="251"/>
                      </a:lnTo>
                      <a:lnTo>
                        <a:pt x="194" y="250"/>
                      </a:lnTo>
                      <a:lnTo>
                        <a:pt x="197" y="248"/>
                      </a:lnTo>
                      <a:lnTo>
                        <a:pt x="199" y="247"/>
                      </a:lnTo>
                      <a:lnTo>
                        <a:pt x="202" y="247"/>
                      </a:lnTo>
                      <a:lnTo>
                        <a:pt x="205" y="247"/>
                      </a:lnTo>
                      <a:lnTo>
                        <a:pt x="206" y="246"/>
                      </a:lnTo>
                      <a:lnTo>
                        <a:pt x="207" y="244"/>
                      </a:lnTo>
                      <a:lnTo>
                        <a:pt x="206" y="219"/>
                      </a:lnTo>
                      <a:lnTo>
                        <a:pt x="203" y="193"/>
                      </a:lnTo>
                      <a:lnTo>
                        <a:pt x="198" y="168"/>
                      </a:lnTo>
                      <a:lnTo>
                        <a:pt x="191" y="143"/>
                      </a:lnTo>
                      <a:lnTo>
                        <a:pt x="184" y="121"/>
                      </a:lnTo>
                      <a:lnTo>
                        <a:pt x="175" y="100"/>
                      </a:lnTo>
                      <a:lnTo>
                        <a:pt x="167" y="83"/>
                      </a:lnTo>
                      <a:lnTo>
                        <a:pt x="158" y="70"/>
                      </a:lnTo>
                      <a:lnTo>
                        <a:pt x="150" y="60"/>
                      </a:lnTo>
                      <a:lnTo>
                        <a:pt x="144" y="55"/>
                      </a:lnTo>
                      <a:lnTo>
                        <a:pt x="88" y="26"/>
                      </a:lnTo>
                    </a:path>
                  </a:pathLst>
                </a:custGeom>
                <a:noFill/>
                <a:ln w="12700" cap="rnd">
                  <a:solidFill>
                    <a:srgbClr val="000000"/>
                  </a:solidFill>
                  <a:round/>
                  <a:headEnd type="none" w="sm" len="sm"/>
                  <a:tailEnd type="none" w="sm" len="sm"/>
                </a:ln>
              </p:spPr>
              <p:txBody>
                <a:bodyPr/>
                <a:lstStyle/>
                <a:p>
                  <a:endParaRPr lang="en-US"/>
                </a:p>
              </p:txBody>
            </p:sp>
            <p:sp>
              <p:nvSpPr>
                <p:cNvPr id="84980" name="Freeform 1012"/>
                <p:cNvSpPr>
                  <a:spLocks noChangeAspect="1"/>
                </p:cNvSpPr>
                <p:nvPr/>
              </p:nvSpPr>
              <p:spPr bwMode="auto">
                <a:xfrm>
                  <a:off x="1618" y="2149"/>
                  <a:ext cx="207" cy="220"/>
                </a:xfrm>
                <a:custGeom>
                  <a:avLst/>
                  <a:gdLst>
                    <a:gd name="T0" fmla="*/ 205 w 207"/>
                    <a:gd name="T1" fmla="*/ 213 h 220"/>
                    <a:gd name="T2" fmla="*/ 199 w 207"/>
                    <a:gd name="T3" fmla="*/ 197 h 220"/>
                    <a:gd name="T4" fmla="*/ 188 w 207"/>
                    <a:gd name="T5" fmla="*/ 176 h 220"/>
                    <a:gd name="T6" fmla="*/ 175 w 207"/>
                    <a:gd name="T7" fmla="*/ 153 h 220"/>
                    <a:gd name="T8" fmla="*/ 157 w 207"/>
                    <a:gd name="T9" fmla="*/ 128 h 220"/>
                    <a:gd name="T10" fmla="*/ 136 w 207"/>
                    <a:gd name="T11" fmla="*/ 103 h 220"/>
                    <a:gd name="T12" fmla="*/ 113 w 207"/>
                    <a:gd name="T13" fmla="*/ 78 h 220"/>
                    <a:gd name="T14" fmla="*/ 87 w 207"/>
                    <a:gd name="T15" fmla="*/ 57 h 220"/>
                    <a:gd name="T16" fmla="*/ 61 w 207"/>
                    <a:gd name="T17" fmla="*/ 38 h 220"/>
                    <a:gd name="T18" fmla="*/ 33 w 207"/>
                    <a:gd name="T19" fmla="*/ 25 h 220"/>
                    <a:gd name="T20" fmla="*/ 6 w 207"/>
                    <a:gd name="T21" fmla="*/ 17 h 220"/>
                    <a:gd name="T22" fmla="*/ 2 w 207"/>
                    <a:gd name="T23" fmla="*/ 17 h 220"/>
                    <a:gd name="T24" fmla="*/ 2 w 207"/>
                    <a:gd name="T25" fmla="*/ 17 h 220"/>
                    <a:gd name="T26" fmla="*/ 0 w 207"/>
                    <a:gd name="T27" fmla="*/ 6 h 220"/>
                    <a:gd name="T28" fmla="*/ 4 w 207"/>
                    <a:gd name="T29" fmla="*/ 1 h 220"/>
                    <a:gd name="T30" fmla="*/ 13 w 207"/>
                    <a:gd name="T31" fmla="*/ 0 h 220"/>
                    <a:gd name="T32" fmla="*/ 24 w 207"/>
                    <a:gd name="T33" fmla="*/ 2 h 220"/>
                    <a:gd name="T34" fmla="*/ 38 w 207"/>
                    <a:gd name="T35" fmla="*/ 5 h 220"/>
                    <a:gd name="T36" fmla="*/ 53 w 207"/>
                    <a:gd name="T37" fmla="*/ 10 h 220"/>
                    <a:gd name="T38" fmla="*/ 66 w 207"/>
                    <a:gd name="T39" fmla="*/ 17 h 220"/>
                    <a:gd name="T40" fmla="*/ 77 w 207"/>
                    <a:gd name="T41" fmla="*/ 22 h 220"/>
                    <a:gd name="T42" fmla="*/ 85 w 207"/>
                    <a:gd name="T43" fmla="*/ 25 h 220"/>
                    <a:gd name="T44" fmla="*/ 88 w 207"/>
                    <a:gd name="T45" fmla="*/ 26 h 220"/>
                    <a:gd name="T46" fmla="*/ 144 w 207"/>
                    <a:gd name="T47" fmla="*/ 55 h 220"/>
                    <a:gd name="T48" fmla="*/ 144 w 207"/>
                    <a:gd name="T49" fmla="*/ 55 h 220"/>
                    <a:gd name="T50" fmla="*/ 149 w 207"/>
                    <a:gd name="T51" fmla="*/ 59 h 220"/>
                    <a:gd name="T52" fmla="*/ 156 w 207"/>
                    <a:gd name="T53" fmla="*/ 68 h 220"/>
                    <a:gd name="T54" fmla="*/ 164 w 207"/>
                    <a:gd name="T55" fmla="*/ 78 h 220"/>
                    <a:gd name="T56" fmla="*/ 171 w 207"/>
                    <a:gd name="T57" fmla="*/ 93 h 220"/>
                    <a:gd name="T58" fmla="*/ 179 w 207"/>
                    <a:gd name="T59" fmla="*/ 110 h 220"/>
                    <a:gd name="T60" fmla="*/ 187 w 207"/>
                    <a:gd name="T61" fmla="*/ 130 h 220"/>
                    <a:gd name="T62" fmla="*/ 193 w 207"/>
                    <a:gd name="T63" fmla="*/ 150 h 220"/>
                    <a:gd name="T64" fmla="*/ 199 w 207"/>
                    <a:gd name="T65" fmla="*/ 173 h 220"/>
                    <a:gd name="T66" fmla="*/ 204 w 207"/>
                    <a:gd name="T67" fmla="*/ 195 h 220"/>
                    <a:gd name="T68" fmla="*/ 206 w 207"/>
                    <a:gd name="T69" fmla="*/ 219 h 220"/>
                    <a:gd name="T70" fmla="*/ 205 w 207"/>
                    <a:gd name="T71" fmla="*/ 213 h 220"/>
                    <a:gd name="T72" fmla="*/ 205 w 207"/>
                    <a:gd name="T73" fmla="*/ 213 h 2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7"/>
                    <a:gd name="T112" fmla="*/ 0 h 220"/>
                    <a:gd name="T113" fmla="*/ 207 w 207"/>
                    <a:gd name="T114" fmla="*/ 220 h 2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7" h="220">
                      <a:moveTo>
                        <a:pt x="205" y="213"/>
                      </a:moveTo>
                      <a:lnTo>
                        <a:pt x="199" y="197"/>
                      </a:lnTo>
                      <a:lnTo>
                        <a:pt x="188" y="176"/>
                      </a:lnTo>
                      <a:lnTo>
                        <a:pt x="175" y="153"/>
                      </a:lnTo>
                      <a:lnTo>
                        <a:pt x="157" y="128"/>
                      </a:lnTo>
                      <a:lnTo>
                        <a:pt x="136" y="103"/>
                      </a:lnTo>
                      <a:lnTo>
                        <a:pt x="113" y="78"/>
                      </a:lnTo>
                      <a:lnTo>
                        <a:pt x="87" y="57"/>
                      </a:lnTo>
                      <a:lnTo>
                        <a:pt x="61" y="38"/>
                      </a:lnTo>
                      <a:lnTo>
                        <a:pt x="33" y="25"/>
                      </a:lnTo>
                      <a:lnTo>
                        <a:pt x="6" y="17"/>
                      </a:lnTo>
                      <a:lnTo>
                        <a:pt x="2" y="17"/>
                      </a:lnTo>
                      <a:lnTo>
                        <a:pt x="0" y="6"/>
                      </a:lnTo>
                      <a:lnTo>
                        <a:pt x="4" y="1"/>
                      </a:lnTo>
                      <a:lnTo>
                        <a:pt x="13" y="0"/>
                      </a:lnTo>
                      <a:lnTo>
                        <a:pt x="24" y="2"/>
                      </a:lnTo>
                      <a:lnTo>
                        <a:pt x="38" y="5"/>
                      </a:lnTo>
                      <a:lnTo>
                        <a:pt x="53" y="10"/>
                      </a:lnTo>
                      <a:lnTo>
                        <a:pt x="66" y="17"/>
                      </a:lnTo>
                      <a:lnTo>
                        <a:pt x="77" y="22"/>
                      </a:lnTo>
                      <a:lnTo>
                        <a:pt x="85" y="25"/>
                      </a:lnTo>
                      <a:lnTo>
                        <a:pt x="88" y="26"/>
                      </a:lnTo>
                      <a:lnTo>
                        <a:pt x="144" y="55"/>
                      </a:lnTo>
                      <a:lnTo>
                        <a:pt x="149" y="59"/>
                      </a:lnTo>
                      <a:lnTo>
                        <a:pt x="156" y="68"/>
                      </a:lnTo>
                      <a:lnTo>
                        <a:pt x="164" y="78"/>
                      </a:lnTo>
                      <a:lnTo>
                        <a:pt x="171" y="93"/>
                      </a:lnTo>
                      <a:lnTo>
                        <a:pt x="179" y="110"/>
                      </a:lnTo>
                      <a:lnTo>
                        <a:pt x="187" y="130"/>
                      </a:lnTo>
                      <a:lnTo>
                        <a:pt x="193" y="150"/>
                      </a:lnTo>
                      <a:lnTo>
                        <a:pt x="199" y="173"/>
                      </a:lnTo>
                      <a:lnTo>
                        <a:pt x="204" y="195"/>
                      </a:lnTo>
                      <a:lnTo>
                        <a:pt x="206" y="219"/>
                      </a:lnTo>
                      <a:lnTo>
                        <a:pt x="205" y="213"/>
                      </a:lnTo>
                    </a:path>
                  </a:pathLst>
                </a:custGeom>
                <a:solidFill>
                  <a:srgbClr val="7E0000"/>
                </a:solidFill>
                <a:ln w="9525" cap="rnd">
                  <a:noFill/>
                  <a:round/>
                  <a:headEnd/>
                  <a:tailEnd/>
                </a:ln>
              </p:spPr>
              <p:txBody>
                <a:bodyPr/>
                <a:lstStyle/>
                <a:p>
                  <a:endParaRPr lang="en-US"/>
                </a:p>
              </p:txBody>
            </p:sp>
            <p:sp>
              <p:nvSpPr>
                <p:cNvPr id="84981" name="Freeform 1013"/>
                <p:cNvSpPr>
                  <a:spLocks noChangeAspect="1"/>
                </p:cNvSpPr>
                <p:nvPr/>
              </p:nvSpPr>
              <p:spPr bwMode="auto">
                <a:xfrm>
                  <a:off x="1618" y="2149"/>
                  <a:ext cx="207" cy="220"/>
                </a:xfrm>
                <a:custGeom>
                  <a:avLst/>
                  <a:gdLst>
                    <a:gd name="T0" fmla="*/ 205 w 207"/>
                    <a:gd name="T1" fmla="*/ 213 h 220"/>
                    <a:gd name="T2" fmla="*/ 199 w 207"/>
                    <a:gd name="T3" fmla="*/ 197 h 220"/>
                    <a:gd name="T4" fmla="*/ 188 w 207"/>
                    <a:gd name="T5" fmla="*/ 176 h 220"/>
                    <a:gd name="T6" fmla="*/ 175 w 207"/>
                    <a:gd name="T7" fmla="*/ 153 h 220"/>
                    <a:gd name="T8" fmla="*/ 157 w 207"/>
                    <a:gd name="T9" fmla="*/ 128 h 220"/>
                    <a:gd name="T10" fmla="*/ 136 w 207"/>
                    <a:gd name="T11" fmla="*/ 103 h 220"/>
                    <a:gd name="T12" fmla="*/ 113 w 207"/>
                    <a:gd name="T13" fmla="*/ 78 h 220"/>
                    <a:gd name="T14" fmla="*/ 87 w 207"/>
                    <a:gd name="T15" fmla="*/ 57 h 220"/>
                    <a:gd name="T16" fmla="*/ 61 w 207"/>
                    <a:gd name="T17" fmla="*/ 38 h 220"/>
                    <a:gd name="T18" fmla="*/ 33 w 207"/>
                    <a:gd name="T19" fmla="*/ 25 h 220"/>
                    <a:gd name="T20" fmla="*/ 6 w 207"/>
                    <a:gd name="T21" fmla="*/ 17 h 220"/>
                    <a:gd name="T22" fmla="*/ 2 w 207"/>
                    <a:gd name="T23" fmla="*/ 17 h 220"/>
                    <a:gd name="T24" fmla="*/ 2 w 207"/>
                    <a:gd name="T25" fmla="*/ 17 h 220"/>
                    <a:gd name="T26" fmla="*/ 0 w 207"/>
                    <a:gd name="T27" fmla="*/ 6 h 220"/>
                    <a:gd name="T28" fmla="*/ 4 w 207"/>
                    <a:gd name="T29" fmla="*/ 1 h 220"/>
                    <a:gd name="T30" fmla="*/ 13 w 207"/>
                    <a:gd name="T31" fmla="*/ 0 h 220"/>
                    <a:gd name="T32" fmla="*/ 24 w 207"/>
                    <a:gd name="T33" fmla="*/ 2 h 220"/>
                    <a:gd name="T34" fmla="*/ 38 w 207"/>
                    <a:gd name="T35" fmla="*/ 5 h 220"/>
                    <a:gd name="T36" fmla="*/ 53 w 207"/>
                    <a:gd name="T37" fmla="*/ 10 h 220"/>
                    <a:gd name="T38" fmla="*/ 66 w 207"/>
                    <a:gd name="T39" fmla="*/ 17 h 220"/>
                    <a:gd name="T40" fmla="*/ 77 w 207"/>
                    <a:gd name="T41" fmla="*/ 22 h 220"/>
                    <a:gd name="T42" fmla="*/ 85 w 207"/>
                    <a:gd name="T43" fmla="*/ 25 h 220"/>
                    <a:gd name="T44" fmla="*/ 88 w 207"/>
                    <a:gd name="T45" fmla="*/ 26 h 220"/>
                    <a:gd name="T46" fmla="*/ 144 w 207"/>
                    <a:gd name="T47" fmla="*/ 55 h 220"/>
                    <a:gd name="T48" fmla="*/ 144 w 207"/>
                    <a:gd name="T49" fmla="*/ 55 h 220"/>
                    <a:gd name="T50" fmla="*/ 149 w 207"/>
                    <a:gd name="T51" fmla="*/ 59 h 220"/>
                    <a:gd name="T52" fmla="*/ 156 w 207"/>
                    <a:gd name="T53" fmla="*/ 68 h 220"/>
                    <a:gd name="T54" fmla="*/ 164 w 207"/>
                    <a:gd name="T55" fmla="*/ 78 h 220"/>
                    <a:gd name="T56" fmla="*/ 171 w 207"/>
                    <a:gd name="T57" fmla="*/ 93 h 220"/>
                    <a:gd name="T58" fmla="*/ 179 w 207"/>
                    <a:gd name="T59" fmla="*/ 110 h 220"/>
                    <a:gd name="T60" fmla="*/ 187 w 207"/>
                    <a:gd name="T61" fmla="*/ 130 h 220"/>
                    <a:gd name="T62" fmla="*/ 193 w 207"/>
                    <a:gd name="T63" fmla="*/ 150 h 220"/>
                    <a:gd name="T64" fmla="*/ 199 w 207"/>
                    <a:gd name="T65" fmla="*/ 173 h 220"/>
                    <a:gd name="T66" fmla="*/ 204 w 207"/>
                    <a:gd name="T67" fmla="*/ 195 h 220"/>
                    <a:gd name="T68" fmla="*/ 206 w 207"/>
                    <a:gd name="T69" fmla="*/ 219 h 220"/>
                    <a:gd name="T70" fmla="*/ 205 w 207"/>
                    <a:gd name="T71" fmla="*/ 213 h 220"/>
                    <a:gd name="T72" fmla="*/ 205 w 207"/>
                    <a:gd name="T73" fmla="*/ 213 h 2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7"/>
                    <a:gd name="T112" fmla="*/ 0 h 220"/>
                    <a:gd name="T113" fmla="*/ 207 w 207"/>
                    <a:gd name="T114" fmla="*/ 220 h 2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7" h="220">
                      <a:moveTo>
                        <a:pt x="205" y="213"/>
                      </a:moveTo>
                      <a:lnTo>
                        <a:pt x="199" y="197"/>
                      </a:lnTo>
                      <a:lnTo>
                        <a:pt x="188" y="176"/>
                      </a:lnTo>
                      <a:lnTo>
                        <a:pt x="175" y="153"/>
                      </a:lnTo>
                      <a:lnTo>
                        <a:pt x="157" y="128"/>
                      </a:lnTo>
                      <a:lnTo>
                        <a:pt x="136" y="103"/>
                      </a:lnTo>
                      <a:lnTo>
                        <a:pt x="113" y="78"/>
                      </a:lnTo>
                      <a:lnTo>
                        <a:pt x="87" y="57"/>
                      </a:lnTo>
                      <a:lnTo>
                        <a:pt x="61" y="38"/>
                      </a:lnTo>
                      <a:lnTo>
                        <a:pt x="33" y="25"/>
                      </a:lnTo>
                      <a:lnTo>
                        <a:pt x="6" y="17"/>
                      </a:lnTo>
                      <a:lnTo>
                        <a:pt x="2" y="17"/>
                      </a:lnTo>
                      <a:lnTo>
                        <a:pt x="0" y="6"/>
                      </a:lnTo>
                      <a:lnTo>
                        <a:pt x="4" y="1"/>
                      </a:lnTo>
                      <a:lnTo>
                        <a:pt x="13" y="0"/>
                      </a:lnTo>
                      <a:lnTo>
                        <a:pt x="24" y="2"/>
                      </a:lnTo>
                      <a:lnTo>
                        <a:pt x="38" y="5"/>
                      </a:lnTo>
                      <a:lnTo>
                        <a:pt x="53" y="10"/>
                      </a:lnTo>
                      <a:lnTo>
                        <a:pt x="66" y="17"/>
                      </a:lnTo>
                      <a:lnTo>
                        <a:pt x="77" y="22"/>
                      </a:lnTo>
                      <a:lnTo>
                        <a:pt x="85" y="25"/>
                      </a:lnTo>
                      <a:lnTo>
                        <a:pt x="88" y="26"/>
                      </a:lnTo>
                      <a:lnTo>
                        <a:pt x="144" y="55"/>
                      </a:lnTo>
                      <a:lnTo>
                        <a:pt x="149" y="59"/>
                      </a:lnTo>
                      <a:lnTo>
                        <a:pt x="156" y="68"/>
                      </a:lnTo>
                      <a:lnTo>
                        <a:pt x="164" y="78"/>
                      </a:lnTo>
                      <a:lnTo>
                        <a:pt x="171" y="93"/>
                      </a:lnTo>
                      <a:lnTo>
                        <a:pt x="179" y="110"/>
                      </a:lnTo>
                      <a:lnTo>
                        <a:pt x="187" y="130"/>
                      </a:lnTo>
                      <a:lnTo>
                        <a:pt x="193" y="150"/>
                      </a:lnTo>
                      <a:lnTo>
                        <a:pt x="199" y="173"/>
                      </a:lnTo>
                      <a:lnTo>
                        <a:pt x="204" y="195"/>
                      </a:lnTo>
                      <a:lnTo>
                        <a:pt x="206" y="219"/>
                      </a:lnTo>
                      <a:lnTo>
                        <a:pt x="205" y="213"/>
                      </a:lnTo>
                    </a:path>
                  </a:pathLst>
                </a:custGeom>
                <a:solidFill>
                  <a:srgbClr val="B20F21"/>
                </a:solidFill>
                <a:ln w="12700" cap="rnd">
                  <a:solidFill>
                    <a:srgbClr val="7E0000"/>
                  </a:solidFill>
                  <a:round/>
                  <a:headEnd type="none" w="sm" len="sm"/>
                  <a:tailEnd type="none" w="sm" len="sm"/>
                </a:ln>
              </p:spPr>
              <p:txBody>
                <a:bodyPr/>
                <a:lstStyle/>
                <a:p>
                  <a:endParaRPr lang="en-US"/>
                </a:p>
              </p:txBody>
            </p:sp>
            <p:sp>
              <p:nvSpPr>
                <p:cNvPr id="84982" name="Freeform 1014"/>
                <p:cNvSpPr>
                  <a:spLocks noChangeAspect="1"/>
                </p:cNvSpPr>
                <p:nvPr/>
              </p:nvSpPr>
              <p:spPr bwMode="auto">
                <a:xfrm>
                  <a:off x="1862" y="2190"/>
                  <a:ext cx="225" cy="141"/>
                </a:xfrm>
                <a:custGeom>
                  <a:avLst/>
                  <a:gdLst>
                    <a:gd name="T0" fmla="*/ 186 w 225"/>
                    <a:gd name="T1" fmla="*/ 36 h 141"/>
                    <a:gd name="T2" fmla="*/ 186 w 225"/>
                    <a:gd name="T3" fmla="*/ 37 h 141"/>
                    <a:gd name="T4" fmla="*/ 185 w 225"/>
                    <a:gd name="T5" fmla="*/ 37 h 141"/>
                    <a:gd name="T6" fmla="*/ 184 w 225"/>
                    <a:gd name="T7" fmla="*/ 37 h 141"/>
                    <a:gd name="T8" fmla="*/ 183 w 225"/>
                    <a:gd name="T9" fmla="*/ 37 h 141"/>
                    <a:gd name="T10" fmla="*/ 183 w 225"/>
                    <a:gd name="T11" fmla="*/ 37 h 141"/>
                    <a:gd name="T12" fmla="*/ 183 w 225"/>
                    <a:gd name="T13" fmla="*/ 38 h 141"/>
                    <a:gd name="T14" fmla="*/ 182 w 225"/>
                    <a:gd name="T15" fmla="*/ 38 h 141"/>
                    <a:gd name="T16" fmla="*/ 181 w 225"/>
                    <a:gd name="T17" fmla="*/ 38 h 141"/>
                    <a:gd name="T18" fmla="*/ 180 w 225"/>
                    <a:gd name="T19" fmla="*/ 38 h 141"/>
                    <a:gd name="T20" fmla="*/ 180 w 225"/>
                    <a:gd name="T21" fmla="*/ 38 h 141"/>
                    <a:gd name="T22" fmla="*/ 180 w 225"/>
                    <a:gd name="T23" fmla="*/ 38 h 141"/>
                    <a:gd name="T24" fmla="*/ 180 w 225"/>
                    <a:gd name="T25" fmla="*/ 38 h 141"/>
                    <a:gd name="T26" fmla="*/ 164 w 225"/>
                    <a:gd name="T27" fmla="*/ 38 h 141"/>
                    <a:gd name="T28" fmla="*/ 147 w 225"/>
                    <a:gd name="T29" fmla="*/ 42 h 141"/>
                    <a:gd name="T30" fmla="*/ 129 w 225"/>
                    <a:gd name="T31" fmla="*/ 47 h 141"/>
                    <a:gd name="T32" fmla="*/ 109 w 225"/>
                    <a:gd name="T33" fmla="*/ 56 h 141"/>
                    <a:gd name="T34" fmla="*/ 89 w 225"/>
                    <a:gd name="T35" fmla="*/ 66 h 141"/>
                    <a:gd name="T36" fmla="*/ 69 w 225"/>
                    <a:gd name="T37" fmla="*/ 78 h 141"/>
                    <a:gd name="T38" fmla="*/ 50 w 225"/>
                    <a:gd name="T39" fmla="*/ 92 h 141"/>
                    <a:gd name="T40" fmla="*/ 32 w 225"/>
                    <a:gd name="T41" fmla="*/ 107 h 141"/>
                    <a:gd name="T42" fmla="*/ 15 w 225"/>
                    <a:gd name="T43" fmla="*/ 122 h 141"/>
                    <a:gd name="T44" fmla="*/ 0 w 225"/>
                    <a:gd name="T45" fmla="*/ 140 h 141"/>
                    <a:gd name="T46" fmla="*/ 23 w 225"/>
                    <a:gd name="T47" fmla="*/ 93 h 141"/>
                    <a:gd name="T48" fmla="*/ 23 w 225"/>
                    <a:gd name="T49" fmla="*/ 93 h 141"/>
                    <a:gd name="T50" fmla="*/ 30 w 225"/>
                    <a:gd name="T51" fmla="*/ 84 h 141"/>
                    <a:gd name="T52" fmla="*/ 37 w 225"/>
                    <a:gd name="T53" fmla="*/ 74 h 141"/>
                    <a:gd name="T54" fmla="*/ 45 w 225"/>
                    <a:gd name="T55" fmla="*/ 65 h 141"/>
                    <a:gd name="T56" fmla="*/ 51 w 225"/>
                    <a:gd name="T57" fmla="*/ 56 h 141"/>
                    <a:gd name="T58" fmla="*/ 57 w 225"/>
                    <a:gd name="T59" fmla="*/ 50 h 141"/>
                    <a:gd name="T60" fmla="*/ 64 w 225"/>
                    <a:gd name="T61" fmla="*/ 44 h 141"/>
                    <a:gd name="T62" fmla="*/ 69 w 225"/>
                    <a:gd name="T63" fmla="*/ 38 h 141"/>
                    <a:gd name="T64" fmla="*/ 74 w 225"/>
                    <a:gd name="T65" fmla="*/ 35 h 141"/>
                    <a:gd name="T66" fmla="*/ 78 w 225"/>
                    <a:gd name="T67" fmla="*/ 32 h 141"/>
                    <a:gd name="T68" fmla="*/ 83 w 225"/>
                    <a:gd name="T69" fmla="*/ 30 h 141"/>
                    <a:gd name="T70" fmla="*/ 134 w 225"/>
                    <a:gd name="T71" fmla="*/ 12 h 141"/>
                    <a:gd name="T72" fmla="*/ 134 w 225"/>
                    <a:gd name="T73" fmla="*/ 12 h 141"/>
                    <a:gd name="T74" fmla="*/ 137 w 225"/>
                    <a:gd name="T75" fmla="*/ 11 h 141"/>
                    <a:gd name="T76" fmla="*/ 146 w 225"/>
                    <a:gd name="T77" fmla="*/ 9 h 141"/>
                    <a:gd name="T78" fmla="*/ 158 w 225"/>
                    <a:gd name="T79" fmla="*/ 6 h 141"/>
                    <a:gd name="T80" fmla="*/ 172 w 225"/>
                    <a:gd name="T81" fmla="*/ 3 h 141"/>
                    <a:gd name="T82" fmla="*/ 187 w 225"/>
                    <a:gd name="T83" fmla="*/ 0 h 141"/>
                    <a:gd name="T84" fmla="*/ 202 w 225"/>
                    <a:gd name="T85" fmla="*/ 0 h 141"/>
                    <a:gd name="T86" fmla="*/ 214 w 225"/>
                    <a:gd name="T87" fmla="*/ 0 h 141"/>
                    <a:gd name="T88" fmla="*/ 222 w 225"/>
                    <a:gd name="T89" fmla="*/ 3 h 141"/>
                    <a:gd name="T90" fmla="*/ 224 w 225"/>
                    <a:gd name="T91" fmla="*/ 9 h 141"/>
                    <a:gd name="T92" fmla="*/ 220 w 225"/>
                    <a:gd name="T93" fmla="*/ 18 h 141"/>
                    <a:gd name="T94" fmla="*/ 220 w 225"/>
                    <a:gd name="T95" fmla="*/ 18 h 141"/>
                    <a:gd name="T96" fmla="*/ 217 w 225"/>
                    <a:gd name="T97" fmla="*/ 21 h 141"/>
                    <a:gd name="T98" fmla="*/ 215 w 225"/>
                    <a:gd name="T99" fmla="*/ 22 h 141"/>
                    <a:gd name="T100" fmla="*/ 213 w 225"/>
                    <a:gd name="T101" fmla="*/ 25 h 141"/>
                    <a:gd name="T102" fmla="*/ 210 w 225"/>
                    <a:gd name="T103" fmla="*/ 26 h 141"/>
                    <a:gd name="T104" fmla="*/ 206 w 225"/>
                    <a:gd name="T105" fmla="*/ 28 h 141"/>
                    <a:gd name="T106" fmla="*/ 203 w 225"/>
                    <a:gd name="T107" fmla="*/ 29 h 141"/>
                    <a:gd name="T108" fmla="*/ 199 w 225"/>
                    <a:gd name="T109" fmla="*/ 30 h 141"/>
                    <a:gd name="T110" fmla="*/ 195 w 225"/>
                    <a:gd name="T111" fmla="*/ 33 h 141"/>
                    <a:gd name="T112" fmla="*/ 190 w 225"/>
                    <a:gd name="T113" fmla="*/ 35 h 141"/>
                    <a:gd name="T114" fmla="*/ 186 w 225"/>
                    <a:gd name="T115" fmla="*/ 36 h 1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5"/>
                    <a:gd name="T175" fmla="*/ 0 h 141"/>
                    <a:gd name="T176" fmla="*/ 225 w 225"/>
                    <a:gd name="T177" fmla="*/ 141 h 1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5" h="141">
                      <a:moveTo>
                        <a:pt x="186" y="36"/>
                      </a:moveTo>
                      <a:lnTo>
                        <a:pt x="186" y="37"/>
                      </a:lnTo>
                      <a:lnTo>
                        <a:pt x="185" y="37"/>
                      </a:lnTo>
                      <a:lnTo>
                        <a:pt x="184" y="37"/>
                      </a:lnTo>
                      <a:lnTo>
                        <a:pt x="183" y="37"/>
                      </a:lnTo>
                      <a:lnTo>
                        <a:pt x="183" y="38"/>
                      </a:lnTo>
                      <a:lnTo>
                        <a:pt x="182" y="38"/>
                      </a:lnTo>
                      <a:lnTo>
                        <a:pt x="181" y="38"/>
                      </a:lnTo>
                      <a:lnTo>
                        <a:pt x="180" y="38"/>
                      </a:lnTo>
                      <a:lnTo>
                        <a:pt x="164" y="38"/>
                      </a:lnTo>
                      <a:lnTo>
                        <a:pt x="147" y="42"/>
                      </a:lnTo>
                      <a:lnTo>
                        <a:pt x="129" y="47"/>
                      </a:lnTo>
                      <a:lnTo>
                        <a:pt x="109" y="56"/>
                      </a:lnTo>
                      <a:lnTo>
                        <a:pt x="89" y="66"/>
                      </a:lnTo>
                      <a:lnTo>
                        <a:pt x="69" y="78"/>
                      </a:lnTo>
                      <a:lnTo>
                        <a:pt x="50" y="92"/>
                      </a:lnTo>
                      <a:lnTo>
                        <a:pt x="32" y="107"/>
                      </a:lnTo>
                      <a:lnTo>
                        <a:pt x="15" y="122"/>
                      </a:lnTo>
                      <a:lnTo>
                        <a:pt x="0" y="140"/>
                      </a:lnTo>
                      <a:lnTo>
                        <a:pt x="23" y="93"/>
                      </a:lnTo>
                      <a:lnTo>
                        <a:pt x="30" y="84"/>
                      </a:lnTo>
                      <a:lnTo>
                        <a:pt x="37" y="74"/>
                      </a:lnTo>
                      <a:lnTo>
                        <a:pt x="45" y="65"/>
                      </a:lnTo>
                      <a:lnTo>
                        <a:pt x="51" y="56"/>
                      </a:lnTo>
                      <a:lnTo>
                        <a:pt x="57" y="50"/>
                      </a:lnTo>
                      <a:lnTo>
                        <a:pt x="64" y="44"/>
                      </a:lnTo>
                      <a:lnTo>
                        <a:pt x="69" y="38"/>
                      </a:lnTo>
                      <a:lnTo>
                        <a:pt x="74" y="35"/>
                      </a:lnTo>
                      <a:lnTo>
                        <a:pt x="78" y="32"/>
                      </a:lnTo>
                      <a:lnTo>
                        <a:pt x="83" y="30"/>
                      </a:lnTo>
                      <a:lnTo>
                        <a:pt x="134" y="12"/>
                      </a:lnTo>
                      <a:lnTo>
                        <a:pt x="137" y="11"/>
                      </a:lnTo>
                      <a:lnTo>
                        <a:pt x="146" y="9"/>
                      </a:lnTo>
                      <a:lnTo>
                        <a:pt x="158" y="6"/>
                      </a:lnTo>
                      <a:lnTo>
                        <a:pt x="172" y="3"/>
                      </a:lnTo>
                      <a:lnTo>
                        <a:pt x="187" y="0"/>
                      </a:lnTo>
                      <a:lnTo>
                        <a:pt x="202" y="0"/>
                      </a:lnTo>
                      <a:lnTo>
                        <a:pt x="214" y="0"/>
                      </a:lnTo>
                      <a:lnTo>
                        <a:pt x="222" y="3"/>
                      </a:lnTo>
                      <a:lnTo>
                        <a:pt x="224" y="9"/>
                      </a:lnTo>
                      <a:lnTo>
                        <a:pt x="220" y="18"/>
                      </a:lnTo>
                      <a:lnTo>
                        <a:pt x="217" y="21"/>
                      </a:lnTo>
                      <a:lnTo>
                        <a:pt x="215" y="22"/>
                      </a:lnTo>
                      <a:lnTo>
                        <a:pt x="213" y="25"/>
                      </a:lnTo>
                      <a:lnTo>
                        <a:pt x="210" y="26"/>
                      </a:lnTo>
                      <a:lnTo>
                        <a:pt x="206" y="28"/>
                      </a:lnTo>
                      <a:lnTo>
                        <a:pt x="203" y="29"/>
                      </a:lnTo>
                      <a:lnTo>
                        <a:pt x="199" y="30"/>
                      </a:lnTo>
                      <a:lnTo>
                        <a:pt x="195" y="33"/>
                      </a:lnTo>
                      <a:lnTo>
                        <a:pt x="190" y="35"/>
                      </a:lnTo>
                      <a:lnTo>
                        <a:pt x="186" y="36"/>
                      </a:lnTo>
                    </a:path>
                  </a:pathLst>
                </a:custGeom>
                <a:solidFill>
                  <a:srgbClr val="7E0000"/>
                </a:solidFill>
                <a:ln w="9525" cap="rnd">
                  <a:noFill/>
                  <a:round/>
                  <a:headEnd/>
                  <a:tailEnd/>
                </a:ln>
              </p:spPr>
              <p:txBody>
                <a:bodyPr/>
                <a:lstStyle/>
                <a:p>
                  <a:endParaRPr lang="en-US"/>
                </a:p>
              </p:txBody>
            </p:sp>
            <p:sp>
              <p:nvSpPr>
                <p:cNvPr id="84983" name="Freeform 1015"/>
                <p:cNvSpPr>
                  <a:spLocks noChangeAspect="1"/>
                </p:cNvSpPr>
                <p:nvPr/>
              </p:nvSpPr>
              <p:spPr bwMode="auto">
                <a:xfrm>
                  <a:off x="1862" y="2190"/>
                  <a:ext cx="225" cy="141"/>
                </a:xfrm>
                <a:custGeom>
                  <a:avLst/>
                  <a:gdLst>
                    <a:gd name="T0" fmla="*/ 186 w 225"/>
                    <a:gd name="T1" fmla="*/ 36 h 141"/>
                    <a:gd name="T2" fmla="*/ 186 w 225"/>
                    <a:gd name="T3" fmla="*/ 37 h 141"/>
                    <a:gd name="T4" fmla="*/ 185 w 225"/>
                    <a:gd name="T5" fmla="*/ 37 h 141"/>
                    <a:gd name="T6" fmla="*/ 184 w 225"/>
                    <a:gd name="T7" fmla="*/ 37 h 141"/>
                    <a:gd name="T8" fmla="*/ 183 w 225"/>
                    <a:gd name="T9" fmla="*/ 37 h 141"/>
                    <a:gd name="T10" fmla="*/ 183 w 225"/>
                    <a:gd name="T11" fmla="*/ 37 h 141"/>
                    <a:gd name="T12" fmla="*/ 183 w 225"/>
                    <a:gd name="T13" fmla="*/ 38 h 141"/>
                    <a:gd name="T14" fmla="*/ 182 w 225"/>
                    <a:gd name="T15" fmla="*/ 38 h 141"/>
                    <a:gd name="T16" fmla="*/ 181 w 225"/>
                    <a:gd name="T17" fmla="*/ 38 h 141"/>
                    <a:gd name="T18" fmla="*/ 180 w 225"/>
                    <a:gd name="T19" fmla="*/ 38 h 141"/>
                    <a:gd name="T20" fmla="*/ 180 w 225"/>
                    <a:gd name="T21" fmla="*/ 38 h 141"/>
                    <a:gd name="T22" fmla="*/ 180 w 225"/>
                    <a:gd name="T23" fmla="*/ 38 h 141"/>
                    <a:gd name="T24" fmla="*/ 180 w 225"/>
                    <a:gd name="T25" fmla="*/ 38 h 141"/>
                    <a:gd name="T26" fmla="*/ 164 w 225"/>
                    <a:gd name="T27" fmla="*/ 38 h 141"/>
                    <a:gd name="T28" fmla="*/ 147 w 225"/>
                    <a:gd name="T29" fmla="*/ 42 h 141"/>
                    <a:gd name="T30" fmla="*/ 129 w 225"/>
                    <a:gd name="T31" fmla="*/ 47 h 141"/>
                    <a:gd name="T32" fmla="*/ 109 w 225"/>
                    <a:gd name="T33" fmla="*/ 56 h 141"/>
                    <a:gd name="T34" fmla="*/ 89 w 225"/>
                    <a:gd name="T35" fmla="*/ 66 h 141"/>
                    <a:gd name="T36" fmla="*/ 69 w 225"/>
                    <a:gd name="T37" fmla="*/ 78 h 141"/>
                    <a:gd name="T38" fmla="*/ 50 w 225"/>
                    <a:gd name="T39" fmla="*/ 92 h 141"/>
                    <a:gd name="T40" fmla="*/ 32 w 225"/>
                    <a:gd name="T41" fmla="*/ 107 h 141"/>
                    <a:gd name="T42" fmla="*/ 15 w 225"/>
                    <a:gd name="T43" fmla="*/ 122 h 141"/>
                    <a:gd name="T44" fmla="*/ 0 w 225"/>
                    <a:gd name="T45" fmla="*/ 140 h 141"/>
                    <a:gd name="T46" fmla="*/ 23 w 225"/>
                    <a:gd name="T47" fmla="*/ 93 h 141"/>
                    <a:gd name="T48" fmla="*/ 23 w 225"/>
                    <a:gd name="T49" fmla="*/ 93 h 141"/>
                    <a:gd name="T50" fmla="*/ 30 w 225"/>
                    <a:gd name="T51" fmla="*/ 84 h 141"/>
                    <a:gd name="T52" fmla="*/ 37 w 225"/>
                    <a:gd name="T53" fmla="*/ 74 h 141"/>
                    <a:gd name="T54" fmla="*/ 45 w 225"/>
                    <a:gd name="T55" fmla="*/ 65 h 141"/>
                    <a:gd name="T56" fmla="*/ 51 w 225"/>
                    <a:gd name="T57" fmla="*/ 56 h 141"/>
                    <a:gd name="T58" fmla="*/ 57 w 225"/>
                    <a:gd name="T59" fmla="*/ 50 h 141"/>
                    <a:gd name="T60" fmla="*/ 64 w 225"/>
                    <a:gd name="T61" fmla="*/ 44 h 141"/>
                    <a:gd name="T62" fmla="*/ 69 w 225"/>
                    <a:gd name="T63" fmla="*/ 38 h 141"/>
                    <a:gd name="T64" fmla="*/ 74 w 225"/>
                    <a:gd name="T65" fmla="*/ 35 h 141"/>
                    <a:gd name="T66" fmla="*/ 78 w 225"/>
                    <a:gd name="T67" fmla="*/ 32 h 141"/>
                    <a:gd name="T68" fmla="*/ 83 w 225"/>
                    <a:gd name="T69" fmla="*/ 30 h 141"/>
                    <a:gd name="T70" fmla="*/ 134 w 225"/>
                    <a:gd name="T71" fmla="*/ 12 h 141"/>
                    <a:gd name="T72" fmla="*/ 134 w 225"/>
                    <a:gd name="T73" fmla="*/ 12 h 141"/>
                    <a:gd name="T74" fmla="*/ 137 w 225"/>
                    <a:gd name="T75" fmla="*/ 11 h 141"/>
                    <a:gd name="T76" fmla="*/ 146 w 225"/>
                    <a:gd name="T77" fmla="*/ 9 h 141"/>
                    <a:gd name="T78" fmla="*/ 158 w 225"/>
                    <a:gd name="T79" fmla="*/ 6 h 141"/>
                    <a:gd name="T80" fmla="*/ 172 w 225"/>
                    <a:gd name="T81" fmla="*/ 3 h 141"/>
                    <a:gd name="T82" fmla="*/ 187 w 225"/>
                    <a:gd name="T83" fmla="*/ 0 h 141"/>
                    <a:gd name="T84" fmla="*/ 202 w 225"/>
                    <a:gd name="T85" fmla="*/ 0 h 141"/>
                    <a:gd name="T86" fmla="*/ 214 w 225"/>
                    <a:gd name="T87" fmla="*/ 0 h 141"/>
                    <a:gd name="T88" fmla="*/ 222 w 225"/>
                    <a:gd name="T89" fmla="*/ 3 h 141"/>
                    <a:gd name="T90" fmla="*/ 224 w 225"/>
                    <a:gd name="T91" fmla="*/ 9 h 141"/>
                    <a:gd name="T92" fmla="*/ 220 w 225"/>
                    <a:gd name="T93" fmla="*/ 18 h 141"/>
                    <a:gd name="T94" fmla="*/ 220 w 225"/>
                    <a:gd name="T95" fmla="*/ 18 h 141"/>
                    <a:gd name="T96" fmla="*/ 217 w 225"/>
                    <a:gd name="T97" fmla="*/ 21 h 141"/>
                    <a:gd name="T98" fmla="*/ 215 w 225"/>
                    <a:gd name="T99" fmla="*/ 22 h 141"/>
                    <a:gd name="T100" fmla="*/ 213 w 225"/>
                    <a:gd name="T101" fmla="*/ 25 h 141"/>
                    <a:gd name="T102" fmla="*/ 210 w 225"/>
                    <a:gd name="T103" fmla="*/ 26 h 141"/>
                    <a:gd name="T104" fmla="*/ 206 w 225"/>
                    <a:gd name="T105" fmla="*/ 28 h 141"/>
                    <a:gd name="T106" fmla="*/ 203 w 225"/>
                    <a:gd name="T107" fmla="*/ 29 h 141"/>
                    <a:gd name="T108" fmla="*/ 199 w 225"/>
                    <a:gd name="T109" fmla="*/ 30 h 141"/>
                    <a:gd name="T110" fmla="*/ 195 w 225"/>
                    <a:gd name="T111" fmla="*/ 33 h 141"/>
                    <a:gd name="T112" fmla="*/ 190 w 225"/>
                    <a:gd name="T113" fmla="*/ 35 h 141"/>
                    <a:gd name="T114" fmla="*/ 186 w 225"/>
                    <a:gd name="T115" fmla="*/ 36 h 1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5"/>
                    <a:gd name="T175" fmla="*/ 0 h 141"/>
                    <a:gd name="T176" fmla="*/ 225 w 225"/>
                    <a:gd name="T177" fmla="*/ 141 h 1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5" h="141">
                      <a:moveTo>
                        <a:pt x="186" y="36"/>
                      </a:moveTo>
                      <a:lnTo>
                        <a:pt x="186" y="37"/>
                      </a:lnTo>
                      <a:lnTo>
                        <a:pt x="185" y="37"/>
                      </a:lnTo>
                      <a:lnTo>
                        <a:pt x="184" y="37"/>
                      </a:lnTo>
                      <a:lnTo>
                        <a:pt x="183" y="37"/>
                      </a:lnTo>
                      <a:lnTo>
                        <a:pt x="183" y="38"/>
                      </a:lnTo>
                      <a:lnTo>
                        <a:pt x="182" y="38"/>
                      </a:lnTo>
                      <a:lnTo>
                        <a:pt x="181" y="38"/>
                      </a:lnTo>
                      <a:lnTo>
                        <a:pt x="180" y="38"/>
                      </a:lnTo>
                      <a:lnTo>
                        <a:pt x="164" y="38"/>
                      </a:lnTo>
                      <a:lnTo>
                        <a:pt x="147" y="42"/>
                      </a:lnTo>
                      <a:lnTo>
                        <a:pt x="129" y="47"/>
                      </a:lnTo>
                      <a:lnTo>
                        <a:pt x="109" y="56"/>
                      </a:lnTo>
                      <a:lnTo>
                        <a:pt x="89" y="66"/>
                      </a:lnTo>
                      <a:lnTo>
                        <a:pt x="69" y="78"/>
                      </a:lnTo>
                      <a:lnTo>
                        <a:pt x="50" y="92"/>
                      </a:lnTo>
                      <a:lnTo>
                        <a:pt x="32" y="107"/>
                      </a:lnTo>
                      <a:lnTo>
                        <a:pt x="15" y="122"/>
                      </a:lnTo>
                      <a:lnTo>
                        <a:pt x="0" y="140"/>
                      </a:lnTo>
                      <a:lnTo>
                        <a:pt x="23" y="93"/>
                      </a:lnTo>
                      <a:lnTo>
                        <a:pt x="30" y="84"/>
                      </a:lnTo>
                      <a:lnTo>
                        <a:pt x="37" y="74"/>
                      </a:lnTo>
                      <a:lnTo>
                        <a:pt x="45" y="65"/>
                      </a:lnTo>
                      <a:lnTo>
                        <a:pt x="51" y="56"/>
                      </a:lnTo>
                      <a:lnTo>
                        <a:pt x="57" y="50"/>
                      </a:lnTo>
                      <a:lnTo>
                        <a:pt x="64" y="44"/>
                      </a:lnTo>
                      <a:lnTo>
                        <a:pt x="69" y="38"/>
                      </a:lnTo>
                      <a:lnTo>
                        <a:pt x="74" y="35"/>
                      </a:lnTo>
                      <a:lnTo>
                        <a:pt x="78" y="32"/>
                      </a:lnTo>
                      <a:lnTo>
                        <a:pt x="83" y="30"/>
                      </a:lnTo>
                      <a:lnTo>
                        <a:pt x="134" y="12"/>
                      </a:lnTo>
                      <a:lnTo>
                        <a:pt x="137" y="11"/>
                      </a:lnTo>
                      <a:lnTo>
                        <a:pt x="146" y="9"/>
                      </a:lnTo>
                      <a:lnTo>
                        <a:pt x="158" y="6"/>
                      </a:lnTo>
                      <a:lnTo>
                        <a:pt x="172" y="3"/>
                      </a:lnTo>
                      <a:lnTo>
                        <a:pt x="187" y="0"/>
                      </a:lnTo>
                      <a:lnTo>
                        <a:pt x="202" y="0"/>
                      </a:lnTo>
                      <a:lnTo>
                        <a:pt x="214" y="0"/>
                      </a:lnTo>
                      <a:lnTo>
                        <a:pt x="222" y="3"/>
                      </a:lnTo>
                      <a:lnTo>
                        <a:pt x="224" y="9"/>
                      </a:lnTo>
                      <a:lnTo>
                        <a:pt x="220" y="18"/>
                      </a:lnTo>
                      <a:lnTo>
                        <a:pt x="217" y="21"/>
                      </a:lnTo>
                      <a:lnTo>
                        <a:pt x="215" y="22"/>
                      </a:lnTo>
                      <a:lnTo>
                        <a:pt x="213" y="25"/>
                      </a:lnTo>
                      <a:lnTo>
                        <a:pt x="210" y="26"/>
                      </a:lnTo>
                      <a:lnTo>
                        <a:pt x="206" y="28"/>
                      </a:lnTo>
                      <a:lnTo>
                        <a:pt x="203" y="29"/>
                      </a:lnTo>
                      <a:lnTo>
                        <a:pt x="199" y="30"/>
                      </a:lnTo>
                      <a:lnTo>
                        <a:pt x="195" y="33"/>
                      </a:lnTo>
                      <a:lnTo>
                        <a:pt x="190" y="35"/>
                      </a:lnTo>
                      <a:lnTo>
                        <a:pt x="186" y="36"/>
                      </a:lnTo>
                    </a:path>
                  </a:pathLst>
                </a:custGeom>
                <a:solidFill>
                  <a:srgbClr val="B20F21"/>
                </a:solidFill>
                <a:ln w="12700" cap="rnd">
                  <a:solidFill>
                    <a:srgbClr val="7E0000"/>
                  </a:solidFill>
                  <a:round/>
                  <a:headEnd type="none" w="sm" len="sm"/>
                  <a:tailEnd type="none" w="sm" len="sm"/>
                </a:ln>
              </p:spPr>
              <p:txBody>
                <a:bodyPr/>
                <a:lstStyle/>
                <a:p>
                  <a:endParaRPr lang="en-US"/>
                </a:p>
              </p:txBody>
            </p:sp>
            <p:sp>
              <p:nvSpPr>
                <p:cNvPr id="84984" name="Freeform 1016"/>
                <p:cNvSpPr>
                  <a:spLocks noChangeAspect="1"/>
                </p:cNvSpPr>
                <p:nvPr/>
              </p:nvSpPr>
              <p:spPr bwMode="auto">
                <a:xfrm>
                  <a:off x="1644" y="2093"/>
                  <a:ext cx="465" cy="146"/>
                </a:xfrm>
                <a:custGeom>
                  <a:avLst/>
                  <a:gdLst>
                    <a:gd name="T0" fmla="*/ 0 w 465"/>
                    <a:gd name="T1" fmla="*/ 120 h 146"/>
                    <a:gd name="T2" fmla="*/ 0 w 465"/>
                    <a:gd name="T3" fmla="*/ 120 h 146"/>
                    <a:gd name="T4" fmla="*/ 5 w 465"/>
                    <a:gd name="T5" fmla="*/ 118 h 146"/>
                    <a:gd name="T6" fmla="*/ 11 w 465"/>
                    <a:gd name="T7" fmla="*/ 118 h 146"/>
                    <a:gd name="T8" fmla="*/ 22 w 465"/>
                    <a:gd name="T9" fmla="*/ 117 h 146"/>
                    <a:gd name="T10" fmla="*/ 35 w 465"/>
                    <a:gd name="T11" fmla="*/ 116 h 146"/>
                    <a:gd name="T12" fmla="*/ 51 w 465"/>
                    <a:gd name="T13" fmla="*/ 116 h 146"/>
                    <a:gd name="T14" fmla="*/ 71 w 465"/>
                    <a:gd name="T15" fmla="*/ 117 h 146"/>
                    <a:gd name="T16" fmla="*/ 93 w 465"/>
                    <a:gd name="T17" fmla="*/ 120 h 146"/>
                    <a:gd name="T18" fmla="*/ 120 w 465"/>
                    <a:gd name="T19" fmla="*/ 125 h 146"/>
                    <a:gd name="T20" fmla="*/ 150 w 465"/>
                    <a:gd name="T21" fmla="*/ 132 h 146"/>
                    <a:gd name="T22" fmla="*/ 150 w 465"/>
                    <a:gd name="T23" fmla="*/ 132 h 146"/>
                    <a:gd name="T24" fmla="*/ 169 w 465"/>
                    <a:gd name="T25" fmla="*/ 135 h 146"/>
                    <a:gd name="T26" fmla="*/ 187 w 465"/>
                    <a:gd name="T27" fmla="*/ 139 h 146"/>
                    <a:gd name="T28" fmla="*/ 201 w 465"/>
                    <a:gd name="T29" fmla="*/ 142 h 146"/>
                    <a:gd name="T30" fmla="*/ 214 w 465"/>
                    <a:gd name="T31" fmla="*/ 145 h 146"/>
                    <a:gd name="T32" fmla="*/ 225 w 465"/>
                    <a:gd name="T33" fmla="*/ 145 h 146"/>
                    <a:gd name="T34" fmla="*/ 237 w 465"/>
                    <a:gd name="T35" fmla="*/ 145 h 146"/>
                    <a:gd name="T36" fmla="*/ 249 w 465"/>
                    <a:gd name="T37" fmla="*/ 145 h 146"/>
                    <a:gd name="T38" fmla="*/ 261 w 465"/>
                    <a:gd name="T39" fmla="*/ 145 h 146"/>
                    <a:gd name="T40" fmla="*/ 275 w 465"/>
                    <a:gd name="T41" fmla="*/ 142 h 146"/>
                    <a:gd name="T42" fmla="*/ 290 w 465"/>
                    <a:gd name="T43" fmla="*/ 141 h 146"/>
                    <a:gd name="T44" fmla="*/ 290 w 465"/>
                    <a:gd name="T45" fmla="*/ 141 h 146"/>
                    <a:gd name="T46" fmla="*/ 315 w 465"/>
                    <a:gd name="T47" fmla="*/ 136 h 146"/>
                    <a:gd name="T48" fmla="*/ 338 w 465"/>
                    <a:gd name="T49" fmla="*/ 132 h 146"/>
                    <a:gd name="T50" fmla="*/ 357 w 465"/>
                    <a:gd name="T51" fmla="*/ 126 h 146"/>
                    <a:gd name="T52" fmla="*/ 374 w 465"/>
                    <a:gd name="T53" fmla="*/ 122 h 146"/>
                    <a:gd name="T54" fmla="*/ 389 w 465"/>
                    <a:gd name="T55" fmla="*/ 117 h 146"/>
                    <a:gd name="T56" fmla="*/ 402 w 465"/>
                    <a:gd name="T57" fmla="*/ 113 h 146"/>
                    <a:gd name="T58" fmla="*/ 415 w 465"/>
                    <a:gd name="T59" fmla="*/ 112 h 146"/>
                    <a:gd name="T60" fmla="*/ 428 w 465"/>
                    <a:gd name="T61" fmla="*/ 113 h 146"/>
                    <a:gd name="T62" fmla="*/ 441 w 465"/>
                    <a:gd name="T63" fmla="*/ 116 h 146"/>
                    <a:gd name="T64" fmla="*/ 455 w 465"/>
                    <a:gd name="T65" fmla="*/ 123 h 146"/>
                    <a:gd name="T66" fmla="*/ 464 w 465"/>
                    <a:gd name="T67" fmla="*/ 0 h 146"/>
                    <a:gd name="T68" fmla="*/ 464 w 465"/>
                    <a:gd name="T69" fmla="*/ 0 h 146"/>
                    <a:gd name="T70" fmla="*/ 461 w 465"/>
                    <a:gd name="T71" fmla="*/ 1 h 146"/>
                    <a:gd name="T72" fmla="*/ 458 w 465"/>
                    <a:gd name="T73" fmla="*/ 3 h 146"/>
                    <a:gd name="T74" fmla="*/ 455 w 465"/>
                    <a:gd name="T75" fmla="*/ 6 h 146"/>
                    <a:gd name="T76" fmla="*/ 451 w 465"/>
                    <a:gd name="T77" fmla="*/ 9 h 146"/>
                    <a:gd name="T78" fmla="*/ 445 w 465"/>
                    <a:gd name="T79" fmla="*/ 13 h 146"/>
                    <a:gd name="T80" fmla="*/ 437 w 465"/>
                    <a:gd name="T81" fmla="*/ 17 h 146"/>
                    <a:gd name="T82" fmla="*/ 424 w 465"/>
                    <a:gd name="T83" fmla="*/ 22 h 146"/>
                    <a:gd name="T84" fmla="*/ 407 w 465"/>
                    <a:gd name="T85" fmla="*/ 28 h 146"/>
                    <a:gd name="T86" fmla="*/ 385 w 465"/>
                    <a:gd name="T87" fmla="*/ 36 h 146"/>
                    <a:gd name="T88" fmla="*/ 357 w 465"/>
                    <a:gd name="T89" fmla="*/ 43 h 146"/>
                    <a:gd name="T90" fmla="*/ 357 w 465"/>
                    <a:gd name="T91" fmla="*/ 43 h 146"/>
                    <a:gd name="T92" fmla="*/ 300 w 465"/>
                    <a:gd name="T93" fmla="*/ 54 h 146"/>
                    <a:gd name="T94" fmla="*/ 246 w 465"/>
                    <a:gd name="T95" fmla="*/ 59 h 146"/>
                    <a:gd name="T96" fmla="*/ 196 w 465"/>
                    <a:gd name="T97" fmla="*/ 59 h 146"/>
                    <a:gd name="T98" fmla="*/ 150 w 465"/>
                    <a:gd name="T99" fmla="*/ 54 h 146"/>
                    <a:gd name="T100" fmla="*/ 109 w 465"/>
                    <a:gd name="T101" fmla="*/ 47 h 146"/>
                    <a:gd name="T102" fmla="*/ 75 w 465"/>
                    <a:gd name="T103" fmla="*/ 38 h 146"/>
                    <a:gd name="T104" fmla="*/ 47 w 465"/>
                    <a:gd name="T105" fmla="*/ 28 h 146"/>
                    <a:gd name="T106" fmla="*/ 26 w 465"/>
                    <a:gd name="T107" fmla="*/ 20 h 146"/>
                    <a:gd name="T108" fmla="*/ 13 w 465"/>
                    <a:gd name="T109" fmla="*/ 15 h 146"/>
                    <a:gd name="T110" fmla="*/ 8 w 465"/>
                    <a:gd name="T111" fmla="*/ 12 h 146"/>
                    <a:gd name="T112" fmla="*/ 0 w 465"/>
                    <a:gd name="T113" fmla="*/ 120 h 1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5"/>
                    <a:gd name="T172" fmla="*/ 0 h 146"/>
                    <a:gd name="T173" fmla="*/ 465 w 465"/>
                    <a:gd name="T174" fmla="*/ 146 h 1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5" h="146">
                      <a:moveTo>
                        <a:pt x="0" y="120"/>
                      </a:moveTo>
                      <a:lnTo>
                        <a:pt x="0" y="120"/>
                      </a:lnTo>
                      <a:lnTo>
                        <a:pt x="5" y="118"/>
                      </a:lnTo>
                      <a:lnTo>
                        <a:pt x="11" y="118"/>
                      </a:lnTo>
                      <a:lnTo>
                        <a:pt x="22" y="117"/>
                      </a:lnTo>
                      <a:lnTo>
                        <a:pt x="35" y="116"/>
                      </a:lnTo>
                      <a:lnTo>
                        <a:pt x="51" y="116"/>
                      </a:lnTo>
                      <a:lnTo>
                        <a:pt x="71" y="117"/>
                      </a:lnTo>
                      <a:lnTo>
                        <a:pt x="93" y="120"/>
                      </a:lnTo>
                      <a:lnTo>
                        <a:pt x="120" y="125"/>
                      </a:lnTo>
                      <a:lnTo>
                        <a:pt x="150" y="132"/>
                      </a:lnTo>
                      <a:lnTo>
                        <a:pt x="169" y="135"/>
                      </a:lnTo>
                      <a:lnTo>
                        <a:pt x="187" y="139"/>
                      </a:lnTo>
                      <a:lnTo>
                        <a:pt x="201" y="142"/>
                      </a:lnTo>
                      <a:lnTo>
                        <a:pt x="214" y="145"/>
                      </a:lnTo>
                      <a:lnTo>
                        <a:pt x="225" y="145"/>
                      </a:lnTo>
                      <a:lnTo>
                        <a:pt x="237" y="145"/>
                      </a:lnTo>
                      <a:lnTo>
                        <a:pt x="249" y="145"/>
                      </a:lnTo>
                      <a:lnTo>
                        <a:pt x="261" y="145"/>
                      </a:lnTo>
                      <a:lnTo>
                        <a:pt x="275" y="142"/>
                      </a:lnTo>
                      <a:lnTo>
                        <a:pt x="290" y="141"/>
                      </a:lnTo>
                      <a:lnTo>
                        <a:pt x="315" y="136"/>
                      </a:lnTo>
                      <a:lnTo>
                        <a:pt x="338" y="132"/>
                      </a:lnTo>
                      <a:lnTo>
                        <a:pt x="357" y="126"/>
                      </a:lnTo>
                      <a:lnTo>
                        <a:pt x="374" y="122"/>
                      </a:lnTo>
                      <a:lnTo>
                        <a:pt x="389" y="117"/>
                      </a:lnTo>
                      <a:lnTo>
                        <a:pt x="402" y="113"/>
                      </a:lnTo>
                      <a:lnTo>
                        <a:pt x="415" y="112"/>
                      </a:lnTo>
                      <a:lnTo>
                        <a:pt x="428" y="113"/>
                      </a:lnTo>
                      <a:lnTo>
                        <a:pt x="441" y="116"/>
                      </a:lnTo>
                      <a:lnTo>
                        <a:pt x="455" y="123"/>
                      </a:lnTo>
                      <a:lnTo>
                        <a:pt x="464" y="0"/>
                      </a:lnTo>
                      <a:lnTo>
                        <a:pt x="461" y="1"/>
                      </a:lnTo>
                      <a:lnTo>
                        <a:pt x="458" y="3"/>
                      </a:lnTo>
                      <a:lnTo>
                        <a:pt x="455" y="6"/>
                      </a:lnTo>
                      <a:lnTo>
                        <a:pt x="451" y="9"/>
                      </a:lnTo>
                      <a:lnTo>
                        <a:pt x="445" y="13"/>
                      </a:lnTo>
                      <a:lnTo>
                        <a:pt x="437" y="17"/>
                      </a:lnTo>
                      <a:lnTo>
                        <a:pt x="424" y="22"/>
                      </a:lnTo>
                      <a:lnTo>
                        <a:pt x="407" y="28"/>
                      </a:lnTo>
                      <a:lnTo>
                        <a:pt x="385" y="36"/>
                      </a:lnTo>
                      <a:lnTo>
                        <a:pt x="357" y="43"/>
                      </a:lnTo>
                      <a:lnTo>
                        <a:pt x="300" y="54"/>
                      </a:lnTo>
                      <a:lnTo>
                        <a:pt x="246" y="59"/>
                      </a:lnTo>
                      <a:lnTo>
                        <a:pt x="196" y="59"/>
                      </a:lnTo>
                      <a:lnTo>
                        <a:pt x="150" y="54"/>
                      </a:lnTo>
                      <a:lnTo>
                        <a:pt x="109" y="47"/>
                      </a:lnTo>
                      <a:lnTo>
                        <a:pt x="75" y="38"/>
                      </a:lnTo>
                      <a:lnTo>
                        <a:pt x="47" y="28"/>
                      </a:lnTo>
                      <a:lnTo>
                        <a:pt x="26" y="20"/>
                      </a:lnTo>
                      <a:lnTo>
                        <a:pt x="13" y="15"/>
                      </a:lnTo>
                      <a:lnTo>
                        <a:pt x="8" y="12"/>
                      </a:lnTo>
                      <a:lnTo>
                        <a:pt x="0" y="120"/>
                      </a:lnTo>
                    </a:path>
                  </a:pathLst>
                </a:custGeom>
                <a:solidFill>
                  <a:srgbClr val="F2FFFF"/>
                </a:solidFill>
                <a:ln w="9525" cap="rnd">
                  <a:noFill/>
                  <a:round/>
                  <a:headEnd/>
                  <a:tailEnd/>
                </a:ln>
              </p:spPr>
              <p:txBody>
                <a:bodyPr/>
                <a:lstStyle/>
                <a:p>
                  <a:endParaRPr lang="en-US"/>
                </a:p>
              </p:txBody>
            </p:sp>
            <p:sp>
              <p:nvSpPr>
                <p:cNvPr id="84985" name="Freeform 1017"/>
                <p:cNvSpPr>
                  <a:spLocks noChangeAspect="1"/>
                </p:cNvSpPr>
                <p:nvPr/>
              </p:nvSpPr>
              <p:spPr bwMode="auto">
                <a:xfrm>
                  <a:off x="2099" y="2085"/>
                  <a:ext cx="24" cy="139"/>
                </a:xfrm>
                <a:custGeom>
                  <a:avLst/>
                  <a:gdLst>
                    <a:gd name="T0" fmla="*/ 23 w 24"/>
                    <a:gd name="T1" fmla="*/ 0 h 139"/>
                    <a:gd name="T2" fmla="*/ 17 w 24"/>
                    <a:gd name="T3" fmla="*/ 138 h 139"/>
                    <a:gd name="T4" fmla="*/ 0 w 24"/>
                    <a:gd name="T5" fmla="*/ 130 h 139"/>
                    <a:gd name="T6" fmla="*/ 4 w 24"/>
                    <a:gd name="T7" fmla="*/ 10 h 139"/>
                    <a:gd name="T8" fmla="*/ 23 w 24"/>
                    <a:gd name="T9" fmla="*/ 0 h 139"/>
                    <a:gd name="T10" fmla="*/ 0 60000 65536"/>
                    <a:gd name="T11" fmla="*/ 0 60000 65536"/>
                    <a:gd name="T12" fmla="*/ 0 60000 65536"/>
                    <a:gd name="T13" fmla="*/ 0 60000 65536"/>
                    <a:gd name="T14" fmla="*/ 0 60000 65536"/>
                    <a:gd name="T15" fmla="*/ 0 w 24"/>
                    <a:gd name="T16" fmla="*/ 0 h 139"/>
                    <a:gd name="T17" fmla="*/ 24 w 24"/>
                    <a:gd name="T18" fmla="*/ 139 h 139"/>
                  </a:gdLst>
                  <a:ahLst/>
                  <a:cxnLst>
                    <a:cxn ang="T10">
                      <a:pos x="T0" y="T1"/>
                    </a:cxn>
                    <a:cxn ang="T11">
                      <a:pos x="T2" y="T3"/>
                    </a:cxn>
                    <a:cxn ang="T12">
                      <a:pos x="T4" y="T5"/>
                    </a:cxn>
                    <a:cxn ang="T13">
                      <a:pos x="T6" y="T7"/>
                    </a:cxn>
                    <a:cxn ang="T14">
                      <a:pos x="T8" y="T9"/>
                    </a:cxn>
                  </a:cxnLst>
                  <a:rect l="T15" t="T16" r="T17" b="T18"/>
                  <a:pathLst>
                    <a:path w="24" h="139">
                      <a:moveTo>
                        <a:pt x="23" y="0"/>
                      </a:moveTo>
                      <a:lnTo>
                        <a:pt x="17" y="138"/>
                      </a:lnTo>
                      <a:lnTo>
                        <a:pt x="0" y="130"/>
                      </a:lnTo>
                      <a:lnTo>
                        <a:pt x="4" y="10"/>
                      </a:lnTo>
                      <a:lnTo>
                        <a:pt x="23" y="0"/>
                      </a:lnTo>
                    </a:path>
                  </a:pathLst>
                </a:custGeom>
                <a:solidFill>
                  <a:srgbClr val="F2FFFF"/>
                </a:solidFill>
                <a:ln w="9525" cap="rnd">
                  <a:noFill/>
                  <a:round/>
                  <a:headEnd/>
                  <a:tailEnd/>
                </a:ln>
              </p:spPr>
              <p:txBody>
                <a:bodyPr/>
                <a:lstStyle/>
                <a:p>
                  <a:endParaRPr lang="en-US"/>
                </a:p>
              </p:txBody>
            </p:sp>
            <p:sp>
              <p:nvSpPr>
                <p:cNvPr id="84986" name="Freeform 1018"/>
                <p:cNvSpPr>
                  <a:spLocks noChangeAspect="1"/>
                </p:cNvSpPr>
                <p:nvPr/>
              </p:nvSpPr>
              <p:spPr bwMode="auto">
                <a:xfrm>
                  <a:off x="2105" y="2082"/>
                  <a:ext cx="21" cy="144"/>
                </a:xfrm>
                <a:custGeom>
                  <a:avLst/>
                  <a:gdLst>
                    <a:gd name="T0" fmla="*/ 20 w 21"/>
                    <a:gd name="T1" fmla="*/ 0 h 144"/>
                    <a:gd name="T2" fmla="*/ 15 w 21"/>
                    <a:gd name="T3" fmla="*/ 143 h 144"/>
                    <a:gd name="T4" fmla="*/ 0 w 21"/>
                    <a:gd name="T5" fmla="*/ 135 h 144"/>
                    <a:gd name="T6" fmla="*/ 0 w 21"/>
                    <a:gd name="T7" fmla="*/ 135 h 144"/>
                    <a:gd name="T8" fmla="*/ 3 w 21"/>
                    <a:gd name="T9" fmla="*/ 10 h 144"/>
                    <a:gd name="T10" fmla="*/ 3 w 21"/>
                    <a:gd name="T11" fmla="*/ 10 h 144"/>
                    <a:gd name="T12" fmla="*/ 20 w 21"/>
                    <a:gd name="T13" fmla="*/ 0 h 144"/>
                    <a:gd name="T14" fmla="*/ 0 60000 65536"/>
                    <a:gd name="T15" fmla="*/ 0 60000 65536"/>
                    <a:gd name="T16" fmla="*/ 0 60000 65536"/>
                    <a:gd name="T17" fmla="*/ 0 60000 65536"/>
                    <a:gd name="T18" fmla="*/ 0 60000 65536"/>
                    <a:gd name="T19" fmla="*/ 0 60000 65536"/>
                    <a:gd name="T20" fmla="*/ 0 60000 65536"/>
                    <a:gd name="T21" fmla="*/ 0 w 21"/>
                    <a:gd name="T22" fmla="*/ 0 h 144"/>
                    <a:gd name="T23" fmla="*/ 21 w 21"/>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44">
                      <a:moveTo>
                        <a:pt x="20" y="0"/>
                      </a:moveTo>
                      <a:lnTo>
                        <a:pt x="15" y="143"/>
                      </a:lnTo>
                      <a:lnTo>
                        <a:pt x="0" y="135"/>
                      </a:lnTo>
                      <a:lnTo>
                        <a:pt x="3" y="10"/>
                      </a:lnTo>
                      <a:lnTo>
                        <a:pt x="20" y="0"/>
                      </a:lnTo>
                    </a:path>
                  </a:pathLst>
                </a:custGeom>
                <a:solidFill>
                  <a:srgbClr val="F5F6F6"/>
                </a:solidFill>
                <a:ln w="9525" cap="rnd">
                  <a:noFill/>
                  <a:round/>
                  <a:headEnd/>
                  <a:tailEnd/>
                </a:ln>
              </p:spPr>
              <p:txBody>
                <a:bodyPr/>
                <a:lstStyle/>
                <a:p>
                  <a:endParaRPr lang="en-US"/>
                </a:p>
              </p:txBody>
            </p:sp>
            <p:sp>
              <p:nvSpPr>
                <p:cNvPr id="84987" name="Freeform 1019"/>
                <p:cNvSpPr>
                  <a:spLocks noChangeAspect="1"/>
                </p:cNvSpPr>
                <p:nvPr/>
              </p:nvSpPr>
              <p:spPr bwMode="auto">
                <a:xfrm>
                  <a:off x="2109" y="2079"/>
                  <a:ext cx="23" cy="148"/>
                </a:xfrm>
                <a:custGeom>
                  <a:avLst/>
                  <a:gdLst>
                    <a:gd name="T0" fmla="*/ 22 w 23"/>
                    <a:gd name="T1" fmla="*/ 0 h 148"/>
                    <a:gd name="T2" fmla="*/ 16 w 23"/>
                    <a:gd name="T3" fmla="*/ 147 h 148"/>
                    <a:gd name="T4" fmla="*/ 0 w 23"/>
                    <a:gd name="T5" fmla="*/ 141 h 148"/>
                    <a:gd name="T6" fmla="*/ 0 w 23"/>
                    <a:gd name="T7" fmla="*/ 140 h 148"/>
                    <a:gd name="T8" fmla="*/ 3 w 23"/>
                    <a:gd name="T9" fmla="*/ 11 h 148"/>
                    <a:gd name="T10" fmla="*/ 3 w 23"/>
                    <a:gd name="T11" fmla="*/ 10 h 148"/>
                    <a:gd name="T12" fmla="*/ 22 w 23"/>
                    <a:gd name="T13" fmla="*/ 0 h 148"/>
                    <a:gd name="T14" fmla="*/ 0 60000 65536"/>
                    <a:gd name="T15" fmla="*/ 0 60000 65536"/>
                    <a:gd name="T16" fmla="*/ 0 60000 65536"/>
                    <a:gd name="T17" fmla="*/ 0 60000 65536"/>
                    <a:gd name="T18" fmla="*/ 0 60000 65536"/>
                    <a:gd name="T19" fmla="*/ 0 60000 65536"/>
                    <a:gd name="T20" fmla="*/ 0 60000 65536"/>
                    <a:gd name="T21" fmla="*/ 0 w 23"/>
                    <a:gd name="T22" fmla="*/ 0 h 148"/>
                    <a:gd name="T23" fmla="*/ 23 w 23"/>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48">
                      <a:moveTo>
                        <a:pt x="22" y="0"/>
                      </a:moveTo>
                      <a:lnTo>
                        <a:pt x="16" y="147"/>
                      </a:lnTo>
                      <a:lnTo>
                        <a:pt x="0" y="141"/>
                      </a:lnTo>
                      <a:lnTo>
                        <a:pt x="0" y="140"/>
                      </a:lnTo>
                      <a:lnTo>
                        <a:pt x="3" y="11"/>
                      </a:lnTo>
                      <a:lnTo>
                        <a:pt x="3" y="10"/>
                      </a:lnTo>
                      <a:lnTo>
                        <a:pt x="22" y="0"/>
                      </a:lnTo>
                    </a:path>
                  </a:pathLst>
                </a:custGeom>
                <a:solidFill>
                  <a:srgbClr val="F5EFEF"/>
                </a:solidFill>
                <a:ln w="9525" cap="rnd">
                  <a:noFill/>
                  <a:round/>
                  <a:headEnd/>
                  <a:tailEnd/>
                </a:ln>
              </p:spPr>
              <p:txBody>
                <a:bodyPr/>
                <a:lstStyle/>
                <a:p>
                  <a:endParaRPr lang="en-US"/>
                </a:p>
              </p:txBody>
            </p:sp>
            <p:sp>
              <p:nvSpPr>
                <p:cNvPr id="84988" name="Freeform 1020"/>
                <p:cNvSpPr>
                  <a:spLocks noChangeAspect="1"/>
                </p:cNvSpPr>
                <p:nvPr/>
              </p:nvSpPr>
              <p:spPr bwMode="auto">
                <a:xfrm>
                  <a:off x="2114" y="2077"/>
                  <a:ext cx="21" cy="153"/>
                </a:xfrm>
                <a:custGeom>
                  <a:avLst/>
                  <a:gdLst>
                    <a:gd name="T0" fmla="*/ 20 w 21"/>
                    <a:gd name="T1" fmla="*/ 0 h 153"/>
                    <a:gd name="T2" fmla="*/ 15 w 21"/>
                    <a:gd name="T3" fmla="*/ 152 h 153"/>
                    <a:gd name="T4" fmla="*/ 0 w 21"/>
                    <a:gd name="T5" fmla="*/ 144 h 153"/>
                    <a:gd name="T6" fmla="*/ 0 w 21"/>
                    <a:gd name="T7" fmla="*/ 144 h 153"/>
                    <a:gd name="T8" fmla="*/ 2 w 21"/>
                    <a:gd name="T9" fmla="*/ 11 h 153"/>
                    <a:gd name="T10" fmla="*/ 2 w 21"/>
                    <a:gd name="T11" fmla="*/ 10 h 153"/>
                    <a:gd name="T12" fmla="*/ 20 w 21"/>
                    <a:gd name="T13" fmla="*/ 0 h 153"/>
                    <a:gd name="T14" fmla="*/ 0 60000 65536"/>
                    <a:gd name="T15" fmla="*/ 0 60000 65536"/>
                    <a:gd name="T16" fmla="*/ 0 60000 65536"/>
                    <a:gd name="T17" fmla="*/ 0 60000 65536"/>
                    <a:gd name="T18" fmla="*/ 0 60000 65536"/>
                    <a:gd name="T19" fmla="*/ 0 60000 65536"/>
                    <a:gd name="T20" fmla="*/ 0 60000 65536"/>
                    <a:gd name="T21" fmla="*/ 0 w 21"/>
                    <a:gd name="T22" fmla="*/ 0 h 153"/>
                    <a:gd name="T23" fmla="*/ 21 w 21"/>
                    <a:gd name="T24" fmla="*/ 153 h 1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53">
                      <a:moveTo>
                        <a:pt x="20" y="0"/>
                      </a:moveTo>
                      <a:lnTo>
                        <a:pt x="15" y="152"/>
                      </a:lnTo>
                      <a:lnTo>
                        <a:pt x="0" y="144"/>
                      </a:lnTo>
                      <a:lnTo>
                        <a:pt x="2" y="11"/>
                      </a:lnTo>
                      <a:lnTo>
                        <a:pt x="2" y="10"/>
                      </a:lnTo>
                      <a:lnTo>
                        <a:pt x="20" y="0"/>
                      </a:lnTo>
                    </a:path>
                  </a:pathLst>
                </a:custGeom>
                <a:solidFill>
                  <a:srgbClr val="F7E7E7"/>
                </a:solidFill>
                <a:ln w="9525" cap="rnd">
                  <a:noFill/>
                  <a:round/>
                  <a:headEnd/>
                  <a:tailEnd/>
                </a:ln>
              </p:spPr>
              <p:txBody>
                <a:bodyPr/>
                <a:lstStyle/>
                <a:p>
                  <a:endParaRPr lang="en-US"/>
                </a:p>
              </p:txBody>
            </p:sp>
            <p:sp>
              <p:nvSpPr>
                <p:cNvPr id="84989" name="Freeform 1021"/>
                <p:cNvSpPr>
                  <a:spLocks noChangeAspect="1"/>
                </p:cNvSpPr>
                <p:nvPr/>
              </p:nvSpPr>
              <p:spPr bwMode="auto">
                <a:xfrm>
                  <a:off x="2118" y="2075"/>
                  <a:ext cx="23" cy="157"/>
                </a:xfrm>
                <a:custGeom>
                  <a:avLst/>
                  <a:gdLst>
                    <a:gd name="T0" fmla="*/ 22 w 23"/>
                    <a:gd name="T1" fmla="*/ 0 h 157"/>
                    <a:gd name="T2" fmla="*/ 16 w 23"/>
                    <a:gd name="T3" fmla="*/ 156 h 157"/>
                    <a:gd name="T4" fmla="*/ 0 w 23"/>
                    <a:gd name="T5" fmla="*/ 148 h 157"/>
                    <a:gd name="T6" fmla="*/ 0 w 23"/>
                    <a:gd name="T7" fmla="*/ 148 h 157"/>
                    <a:gd name="T8" fmla="*/ 3 w 23"/>
                    <a:gd name="T9" fmla="*/ 10 h 157"/>
                    <a:gd name="T10" fmla="*/ 3 w 23"/>
                    <a:gd name="T11" fmla="*/ 10 h 157"/>
                    <a:gd name="T12" fmla="*/ 22 w 23"/>
                    <a:gd name="T13" fmla="*/ 0 h 157"/>
                    <a:gd name="T14" fmla="*/ 0 60000 65536"/>
                    <a:gd name="T15" fmla="*/ 0 60000 65536"/>
                    <a:gd name="T16" fmla="*/ 0 60000 65536"/>
                    <a:gd name="T17" fmla="*/ 0 60000 65536"/>
                    <a:gd name="T18" fmla="*/ 0 60000 65536"/>
                    <a:gd name="T19" fmla="*/ 0 60000 65536"/>
                    <a:gd name="T20" fmla="*/ 0 60000 65536"/>
                    <a:gd name="T21" fmla="*/ 0 w 23"/>
                    <a:gd name="T22" fmla="*/ 0 h 157"/>
                    <a:gd name="T23" fmla="*/ 23 w 23"/>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57">
                      <a:moveTo>
                        <a:pt x="22" y="0"/>
                      </a:moveTo>
                      <a:lnTo>
                        <a:pt x="16" y="156"/>
                      </a:lnTo>
                      <a:lnTo>
                        <a:pt x="0" y="148"/>
                      </a:lnTo>
                      <a:lnTo>
                        <a:pt x="3" y="10"/>
                      </a:lnTo>
                      <a:lnTo>
                        <a:pt x="22" y="0"/>
                      </a:lnTo>
                    </a:path>
                  </a:pathLst>
                </a:custGeom>
                <a:solidFill>
                  <a:srgbClr val="FADFDF"/>
                </a:solidFill>
                <a:ln w="9525" cap="rnd">
                  <a:noFill/>
                  <a:round/>
                  <a:headEnd/>
                  <a:tailEnd/>
                </a:ln>
              </p:spPr>
              <p:txBody>
                <a:bodyPr/>
                <a:lstStyle/>
                <a:p>
                  <a:endParaRPr lang="en-US"/>
                </a:p>
              </p:txBody>
            </p:sp>
            <p:sp>
              <p:nvSpPr>
                <p:cNvPr id="84990" name="Freeform 1022"/>
                <p:cNvSpPr>
                  <a:spLocks noChangeAspect="1"/>
                </p:cNvSpPr>
                <p:nvPr/>
              </p:nvSpPr>
              <p:spPr bwMode="auto">
                <a:xfrm>
                  <a:off x="2123" y="2072"/>
                  <a:ext cx="21" cy="161"/>
                </a:xfrm>
                <a:custGeom>
                  <a:avLst/>
                  <a:gdLst>
                    <a:gd name="T0" fmla="*/ 20 w 21"/>
                    <a:gd name="T1" fmla="*/ 0 h 161"/>
                    <a:gd name="T2" fmla="*/ 15 w 21"/>
                    <a:gd name="T3" fmla="*/ 160 h 161"/>
                    <a:gd name="T4" fmla="*/ 0 w 21"/>
                    <a:gd name="T5" fmla="*/ 153 h 161"/>
                    <a:gd name="T6" fmla="*/ 0 w 21"/>
                    <a:gd name="T7" fmla="*/ 152 h 161"/>
                    <a:gd name="T8" fmla="*/ 2 w 21"/>
                    <a:gd name="T9" fmla="*/ 10 h 161"/>
                    <a:gd name="T10" fmla="*/ 2 w 21"/>
                    <a:gd name="T11" fmla="*/ 10 h 161"/>
                    <a:gd name="T12" fmla="*/ 20 w 21"/>
                    <a:gd name="T13" fmla="*/ 0 h 161"/>
                    <a:gd name="T14" fmla="*/ 0 60000 65536"/>
                    <a:gd name="T15" fmla="*/ 0 60000 65536"/>
                    <a:gd name="T16" fmla="*/ 0 60000 65536"/>
                    <a:gd name="T17" fmla="*/ 0 60000 65536"/>
                    <a:gd name="T18" fmla="*/ 0 60000 65536"/>
                    <a:gd name="T19" fmla="*/ 0 60000 65536"/>
                    <a:gd name="T20" fmla="*/ 0 60000 65536"/>
                    <a:gd name="T21" fmla="*/ 0 w 21"/>
                    <a:gd name="T22" fmla="*/ 0 h 161"/>
                    <a:gd name="T23" fmla="*/ 21 w 21"/>
                    <a:gd name="T24" fmla="*/ 161 h 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1">
                      <a:moveTo>
                        <a:pt x="20" y="0"/>
                      </a:moveTo>
                      <a:lnTo>
                        <a:pt x="15" y="160"/>
                      </a:lnTo>
                      <a:lnTo>
                        <a:pt x="0" y="153"/>
                      </a:lnTo>
                      <a:lnTo>
                        <a:pt x="0" y="152"/>
                      </a:lnTo>
                      <a:lnTo>
                        <a:pt x="2" y="10"/>
                      </a:lnTo>
                      <a:lnTo>
                        <a:pt x="20" y="0"/>
                      </a:lnTo>
                    </a:path>
                  </a:pathLst>
                </a:custGeom>
                <a:solidFill>
                  <a:srgbClr val="FAD8D8"/>
                </a:solidFill>
                <a:ln w="9525" cap="rnd">
                  <a:noFill/>
                  <a:round/>
                  <a:headEnd/>
                  <a:tailEnd/>
                </a:ln>
              </p:spPr>
              <p:txBody>
                <a:bodyPr/>
                <a:lstStyle/>
                <a:p>
                  <a:endParaRPr lang="en-US"/>
                </a:p>
              </p:txBody>
            </p:sp>
            <p:sp>
              <p:nvSpPr>
                <p:cNvPr id="84991" name="Freeform 1023"/>
                <p:cNvSpPr>
                  <a:spLocks noChangeAspect="1"/>
                </p:cNvSpPr>
                <p:nvPr/>
              </p:nvSpPr>
              <p:spPr bwMode="auto">
                <a:xfrm>
                  <a:off x="2127" y="2069"/>
                  <a:ext cx="22" cy="167"/>
                </a:xfrm>
                <a:custGeom>
                  <a:avLst/>
                  <a:gdLst>
                    <a:gd name="T0" fmla="*/ 21 w 22"/>
                    <a:gd name="T1" fmla="*/ 0 h 167"/>
                    <a:gd name="T2" fmla="*/ 16 w 22"/>
                    <a:gd name="T3" fmla="*/ 166 h 167"/>
                    <a:gd name="T4" fmla="*/ 0 w 22"/>
                    <a:gd name="T5" fmla="*/ 157 h 167"/>
                    <a:gd name="T6" fmla="*/ 0 w 22"/>
                    <a:gd name="T7" fmla="*/ 157 h 167"/>
                    <a:gd name="T8" fmla="*/ 3 w 22"/>
                    <a:gd name="T9" fmla="*/ 10 h 167"/>
                    <a:gd name="T10" fmla="*/ 3 w 22"/>
                    <a:gd name="T11" fmla="*/ 10 h 167"/>
                    <a:gd name="T12" fmla="*/ 21 w 22"/>
                    <a:gd name="T13" fmla="*/ 0 h 167"/>
                    <a:gd name="T14" fmla="*/ 0 60000 65536"/>
                    <a:gd name="T15" fmla="*/ 0 60000 65536"/>
                    <a:gd name="T16" fmla="*/ 0 60000 65536"/>
                    <a:gd name="T17" fmla="*/ 0 60000 65536"/>
                    <a:gd name="T18" fmla="*/ 0 60000 65536"/>
                    <a:gd name="T19" fmla="*/ 0 60000 65536"/>
                    <a:gd name="T20" fmla="*/ 0 60000 65536"/>
                    <a:gd name="T21" fmla="*/ 0 w 22"/>
                    <a:gd name="T22" fmla="*/ 0 h 167"/>
                    <a:gd name="T23" fmla="*/ 22 w 22"/>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67">
                      <a:moveTo>
                        <a:pt x="21" y="0"/>
                      </a:moveTo>
                      <a:lnTo>
                        <a:pt x="16" y="166"/>
                      </a:lnTo>
                      <a:lnTo>
                        <a:pt x="0" y="157"/>
                      </a:lnTo>
                      <a:lnTo>
                        <a:pt x="3" y="10"/>
                      </a:lnTo>
                      <a:lnTo>
                        <a:pt x="21" y="0"/>
                      </a:lnTo>
                    </a:path>
                  </a:pathLst>
                </a:custGeom>
                <a:solidFill>
                  <a:srgbClr val="FDD0D0"/>
                </a:solidFill>
                <a:ln w="9525" cap="rnd">
                  <a:noFill/>
                  <a:round/>
                  <a:headEnd/>
                  <a:tailEnd/>
                </a:ln>
              </p:spPr>
              <p:txBody>
                <a:bodyPr/>
                <a:lstStyle/>
                <a:p>
                  <a:endParaRPr lang="en-US"/>
                </a:p>
              </p:txBody>
            </p:sp>
            <p:sp>
              <p:nvSpPr>
                <p:cNvPr id="84992" name="Freeform 1024"/>
                <p:cNvSpPr>
                  <a:spLocks noChangeAspect="1"/>
                </p:cNvSpPr>
                <p:nvPr/>
              </p:nvSpPr>
              <p:spPr bwMode="auto">
                <a:xfrm>
                  <a:off x="2130" y="2066"/>
                  <a:ext cx="22" cy="170"/>
                </a:xfrm>
                <a:custGeom>
                  <a:avLst/>
                  <a:gdLst>
                    <a:gd name="T0" fmla="*/ 21 w 22"/>
                    <a:gd name="T1" fmla="*/ 0 h 170"/>
                    <a:gd name="T2" fmla="*/ 16 w 22"/>
                    <a:gd name="T3" fmla="*/ 169 h 170"/>
                    <a:gd name="T4" fmla="*/ 0 w 22"/>
                    <a:gd name="T5" fmla="*/ 161 h 170"/>
                    <a:gd name="T6" fmla="*/ 3 w 22"/>
                    <a:gd name="T7" fmla="*/ 10 h 170"/>
                    <a:gd name="T8" fmla="*/ 21 w 22"/>
                    <a:gd name="T9" fmla="*/ 0 h 170"/>
                    <a:gd name="T10" fmla="*/ 0 60000 65536"/>
                    <a:gd name="T11" fmla="*/ 0 60000 65536"/>
                    <a:gd name="T12" fmla="*/ 0 60000 65536"/>
                    <a:gd name="T13" fmla="*/ 0 60000 65536"/>
                    <a:gd name="T14" fmla="*/ 0 60000 65536"/>
                    <a:gd name="T15" fmla="*/ 0 w 22"/>
                    <a:gd name="T16" fmla="*/ 0 h 170"/>
                    <a:gd name="T17" fmla="*/ 22 w 22"/>
                    <a:gd name="T18" fmla="*/ 170 h 170"/>
                  </a:gdLst>
                  <a:ahLst/>
                  <a:cxnLst>
                    <a:cxn ang="T10">
                      <a:pos x="T0" y="T1"/>
                    </a:cxn>
                    <a:cxn ang="T11">
                      <a:pos x="T2" y="T3"/>
                    </a:cxn>
                    <a:cxn ang="T12">
                      <a:pos x="T4" y="T5"/>
                    </a:cxn>
                    <a:cxn ang="T13">
                      <a:pos x="T6" y="T7"/>
                    </a:cxn>
                    <a:cxn ang="T14">
                      <a:pos x="T8" y="T9"/>
                    </a:cxn>
                  </a:cxnLst>
                  <a:rect l="T15" t="T16" r="T17" b="T18"/>
                  <a:pathLst>
                    <a:path w="22" h="170">
                      <a:moveTo>
                        <a:pt x="21" y="0"/>
                      </a:moveTo>
                      <a:lnTo>
                        <a:pt x="16" y="169"/>
                      </a:lnTo>
                      <a:lnTo>
                        <a:pt x="0" y="161"/>
                      </a:lnTo>
                      <a:lnTo>
                        <a:pt x="3" y="10"/>
                      </a:lnTo>
                      <a:lnTo>
                        <a:pt x="21" y="0"/>
                      </a:lnTo>
                    </a:path>
                  </a:pathLst>
                </a:custGeom>
                <a:solidFill>
                  <a:srgbClr val="FFC8C8"/>
                </a:solidFill>
                <a:ln w="9525" cap="rnd">
                  <a:noFill/>
                  <a:round/>
                  <a:headEnd/>
                  <a:tailEnd/>
                </a:ln>
              </p:spPr>
              <p:txBody>
                <a:bodyPr/>
                <a:lstStyle/>
                <a:p>
                  <a:endParaRPr lang="en-US"/>
                </a:p>
              </p:txBody>
            </p:sp>
            <p:sp>
              <p:nvSpPr>
                <p:cNvPr id="84993" name="Freeform 1025"/>
                <p:cNvSpPr>
                  <a:spLocks noChangeAspect="1"/>
                </p:cNvSpPr>
                <p:nvPr/>
              </p:nvSpPr>
              <p:spPr bwMode="auto">
                <a:xfrm>
                  <a:off x="1627" y="2096"/>
                  <a:ext cx="27" cy="127"/>
                </a:xfrm>
                <a:custGeom>
                  <a:avLst/>
                  <a:gdLst>
                    <a:gd name="T0" fmla="*/ 7 w 27"/>
                    <a:gd name="T1" fmla="*/ 0 h 127"/>
                    <a:gd name="T2" fmla="*/ 0 w 27"/>
                    <a:gd name="T3" fmla="*/ 126 h 127"/>
                    <a:gd name="T4" fmla="*/ 16 w 27"/>
                    <a:gd name="T5" fmla="*/ 117 h 127"/>
                    <a:gd name="T6" fmla="*/ 26 w 27"/>
                    <a:gd name="T7" fmla="*/ 9 h 127"/>
                    <a:gd name="T8" fmla="*/ 7 w 27"/>
                    <a:gd name="T9" fmla="*/ 0 h 127"/>
                    <a:gd name="T10" fmla="*/ 0 60000 65536"/>
                    <a:gd name="T11" fmla="*/ 0 60000 65536"/>
                    <a:gd name="T12" fmla="*/ 0 60000 65536"/>
                    <a:gd name="T13" fmla="*/ 0 60000 65536"/>
                    <a:gd name="T14" fmla="*/ 0 60000 65536"/>
                    <a:gd name="T15" fmla="*/ 0 w 27"/>
                    <a:gd name="T16" fmla="*/ 0 h 127"/>
                    <a:gd name="T17" fmla="*/ 27 w 27"/>
                    <a:gd name="T18" fmla="*/ 127 h 127"/>
                  </a:gdLst>
                  <a:ahLst/>
                  <a:cxnLst>
                    <a:cxn ang="T10">
                      <a:pos x="T0" y="T1"/>
                    </a:cxn>
                    <a:cxn ang="T11">
                      <a:pos x="T2" y="T3"/>
                    </a:cxn>
                    <a:cxn ang="T12">
                      <a:pos x="T4" y="T5"/>
                    </a:cxn>
                    <a:cxn ang="T13">
                      <a:pos x="T6" y="T7"/>
                    </a:cxn>
                    <a:cxn ang="T14">
                      <a:pos x="T8" y="T9"/>
                    </a:cxn>
                  </a:cxnLst>
                  <a:rect l="T15" t="T16" r="T17" b="T18"/>
                  <a:pathLst>
                    <a:path w="27" h="127">
                      <a:moveTo>
                        <a:pt x="7" y="0"/>
                      </a:moveTo>
                      <a:lnTo>
                        <a:pt x="0" y="126"/>
                      </a:lnTo>
                      <a:lnTo>
                        <a:pt x="16" y="117"/>
                      </a:lnTo>
                      <a:lnTo>
                        <a:pt x="26" y="9"/>
                      </a:lnTo>
                      <a:lnTo>
                        <a:pt x="7" y="0"/>
                      </a:lnTo>
                    </a:path>
                  </a:pathLst>
                </a:custGeom>
                <a:solidFill>
                  <a:srgbClr val="F2FFFF"/>
                </a:solidFill>
                <a:ln w="9525" cap="rnd">
                  <a:noFill/>
                  <a:round/>
                  <a:headEnd/>
                  <a:tailEnd/>
                </a:ln>
              </p:spPr>
              <p:txBody>
                <a:bodyPr/>
                <a:lstStyle/>
                <a:p>
                  <a:endParaRPr lang="en-US"/>
                </a:p>
              </p:txBody>
            </p:sp>
            <p:sp>
              <p:nvSpPr>
                <p:cNvPr id="84994" name="Freeform 1026"/>
                <p:cNvSpPr>
                  <a:spLocks noChangeAspect="1"/>
                </p:cNvSpPr>
                <p:nvPr/>
              </p:nvSpPr>
              <p:spPr bwMode="auto">
                <a:xfrm>
                  <a:off x="1625" y="2095"/>
                  <a:ext cx="26" cy="129"/>
                </a:xfrm>
                <a:custGeom>
                  <a:avLst/>
                  <a:gdLst>
                    <a:gd name="T0" fmla="*/ 0 w 26"/>
                    <a:gd name="T1" fmla="*/ 128 h 129"/>
                    <a:gd name="T2" fmla="*/ 6 w 26"/>
                    <a:gd name="T3" fmla="*/ 0 h 129"/>
                    <a:gd name="T4" fmla="*/ 24 w 26"/>
                    <a:gd name="T5" fmla="*/ 8 h 129"/>
                    <a:gd name="T6" fmla="*/ 25 w 26"/>
                    <a:gd name="T7" fmla="*/ 9 h 129"/>
                    <a:gd name="T8" fmla="*/ 15 w 26"/>
                    <a:gd name="T9" fmla="*/ 119 h 129"/>
                    <a:gd name="T10" fmla="*/ 15 w 26"/>
                    <a:gd name="T11" fmla="*/ 119 h 129"/>
                    <a:gd name="T12" fmla="*/ 0 w 26"/>
                    <a:gd name="T13" fmla="*/ 128 h 129"/>
                    <a:gd name="T14" fmla="*/ 0 60000 65536"/>
                    <a:gd name="T15" fmla="*/ 0 60000 65536"/>
                    <a:gd name="T16" fmla="*/ 0 60000 65536"/>
                    <a:gd name="T17" fmla="*/ 0 60000 65536"/>
                    <a:gd name="T18" fmla="*/ 0 60000 65536"/>
                    <a:gd name="T19" fmla="*/ 0 60000 65536"/>
                    <a:gd name="T20" fmla="*/ 0 60000 65536"/>
                    <a:gd name="T21" fmla="*/ 0 w 26"/>
                    <a:gd name="T22" fmla="*/ 0 h 129"/>
                    <a:gd name="T23" fmla="*/ 26 w 26"/>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29">
                      <a:moveTo>
                        <a:pt x="0" y="128"/>
                      </a:moveTo>
                      <a:lnTo>
                        <a:pt x="6" y="0"/>
                      </a:lnTo>
                      <a:lnTo>
                        <a:pt x="24" y="8"/>
                      </a:lnTo>
                      <a:lnTo>
                        <a:pt x="25" y="9"/>
                      </a:lnTo>
                      <a:lnTo>
                        <a:pt x="15" y="119"/>
                      </a:lnTo>
                      <a:lnTo>
                        <a:pt x="0" y="128"/>
                      </a:lnTo>
                    </a:path>
                  </a:pathLst>
                </a:custGeom>
                <a:solidFill>
                  <a:srgbClr val="F4F9F9"/>
                </a:solidFill>
                <a:ln w="9525" cap="rnd">
                  <a:noFill/>
                  <a:round/>
                  <a:headEnd/>
                  <a:tailEnd/>
                </a:ln>
              </p:spPr>
              <p:txBody>
                <a:bodyPr/>
                <a:lstStyle/>
                <a:p>
                  <a:endParaRPr lang="en-US"/>
                </a:p>
              </p:txBody>
            </p:sp>
            <p:sp>
              <p:nvSpPr>
                <p:cNvPr id="84995" name="Freeform 1027"/>
                <p:cNvSpPr>
                  <a:spLocks noChangeAspect="1"/>
                </p:cNvSpPr>
                <p:nvPr/>
              </p:nvSpPr>
              <p:spPr bwMode="auto">
                <a:xfrm>
                  <a:off x="1623" y="2094"/>
                  <a:ext cx="27" cy="131"/>
                </a:xfrm>
                <a:custGeom>
                  <a:avLst/>
                  <a:gdLst>
                    <a:gd name="T0" fmla="*/ 0 w 27"/>
                    <a:gd name="T1" fmla="*/ 130 h 131"/>
                    <a:gd name="T2" fmla="*/ 7 w 27"/>
                    <a:gd name="T3" fmla="*/ 0 h 131"/>
                    <a:gd name="T4" fmla="*/ 25 w 27"/>
                    <a:gd name="T5" fmla="*/ 9 h 131"/>
                    <a:gd name="T6" fmla="*/ 26 w 27"/>
                    <a:gd name="T7" fmla="*/ 9 h 131"/>
                    <a:gd name="T8" fmla="*/ 16 w 27"/>
                    <a:gd name="T9" fmla="*/ 121 h 131"/>
                    <a:gd name="T10" fmla="*/ 16 w 27"/>
                    <a:gd name="T11" fmla="*/ 121 h 131"/>
                    <a:gd name="T12" fmla="*/ 0 w 27"/>
                    <a:gd name="T13" fmla="*/ 130 h 131"/>
                    <a:gd name="T14" fmla="*/ 0 60000 65536"/>
                    <a:gd name="T15" fmla="*/ 0 60000 65536"/>
                    <a:gd name="T16" fmla="*/ 0 60000 65536"/>
                    <a:gd name="T17" fmla="*/ 0 60000 65536"/>
                    <a:gd name="T18" fmla="*/ 0 60000 65536"/>
                    <a:gd name="T19" fmla="*/ 0 60000 65536"/>
                    <a:gd name="T20" fmla="*/ 0 60000 65536"/>
                    <a:gd name="T21" fmla="*/ 0 w 27"/>
                    <a:gd name="T22" fmla="*/ 0 h 131"/>
                    <a:gd name="T23" fmla="*/ 27 w 27"/>
                    <a:gd name="T24" fmla="*/ 131 h 1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31">
                      <a:moveTo>
                        <a:pt x="0" y="130"/>
                      </a:moveTo>
                      <a:lnTo>
                        <a:pt x="7" y="0"/>
                      </a:lnTo>
                      <a:lnTo>
                        <a:pt x="25" y="9"/>
                      </a:lnTo>
                      <a:lnTo>
                        <a:pt x="26" y="9"/>
                      </a:lnTo>
                      <a:lnTo>
                        <a:pt x="16" y="121"/>
                      </a:lnTo>
                      <a:lnTo>
                        <a:pt x="0" y="130"/>
                      </a:lnTo>
                    </a:path>
                  </a:pathLst>
                </a:custGeom>
                <a:solidFill>
                  <a:srgbClr val="F5F4F4"/>
                </a:solidFill>
                <a:ln w="9525" cap="rnd">
                  <a:noFill/>
                  <a:round/>
                  <a:headEnd/>
                  <a:tailEnd/>
                </a:ln>
              </p:spPr>
              <p:txBody>
                <a:bodyPr/>
                <a:lstStyle/>
                <a:p>
                  <a:endParaRPr lang="en-US"/>
                </a:p>
              </p:txBody>
            </p:sp>
            <p:sp>
              <p:nvSpPr>
                <p:cNvPr id="84996" name="Freeform 1028"/>
                <p:cNvSpPr>
                  <a:spLocks noChangeAspect="1"/>
                </p:cNvSpPr>
                <p:nvPr/>
              </p:nvSpPr>
              <p:spPr bwMode="auto">
                <a:xfrm>
                  <a:off x="1621" y="2092"/>
                  <a:ext cx="25" cy="135"/>
                </a:xfrm>
                <a:custGeom>
                  <a:avLst/>
                  <a:gdLst>
                    <a:gd name="T0" fmla="*/ 0 w 25"/>
                    <a:gd name="T1" fmla="*/ 134 h 135"/>
                    <a:gd name="T2" fmla="*/ 7 w 25"/>
                    <a:gd name="T3" fmla="*/ 0 h 135"/>
                    <a:gd name="T4" fmla="*/ 24 w 25"/>
                    <a:gd name="T5" fmla="*/ 9 h 135"/>
                    <a:gd name="T6" fmla="*/ 24 w 25"/>
                    <a:gd name="T7" fmla="*/ 9 h 135"/>
                    <a:gd name="T8" fmla="*/ 16 w 25"/>
                    <a:gd name="T9" fmla="*/ 125 h 135"/>
                    <a:gd name="T10" fmla="*/ 16 w 25"/>
                    <a:gd name="T11" fmla="*/ 125 h 135"/>
                    <a:gd name="T12" fmla="*/ 0 w 25"/>
                    <a:gd name="T13" fmla="*/ 134 h 135"/>
                    <a:gd name="T14" fmla="*/ 0 60000 65536"/>
                    <a:gd name="T15" fmla="*/ 0 60000 65536"/>
                    <a:gd name="T16" fmla="*/ 0 60000 65536"/>
                    <a:gd name="T17" fmla="*/ 0 60000 65536"/>
                    <a:gd name="T18" fmla="*/ 0 60000 65536"/>
                    <a:gd name="T19" fmla="*/ 0 60000 65536"/>
                    <a:gd name="T20" fmla="*/ 0 60000 65536"/>
                    <a:gd name="T21" fmla="*/ 0 w 25"/>
                    <a:gd name="T22" fmla="*/ 0 h 135"/>
                    <a:gd name="T23" fmla="*/ 25 w 25"/>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35">
                      <a:moveTo>
                        <a:pt x="0" y="134"/>
                      </a:moveTo>
                      <a:lnTo>
                        <a:pt x="7" y="0"/>
                      </a:lnTo>
                      <a:lnTo>
                        <a:pt x="24" y="9"/>
                      </a:lnTo>
                      <a:lnTo>
                        <a:pt x="16" y="125"/>
                      </a:lnTo>
                      <a:lnTo>
                        <a:pt x="0" y="134"/>
                      </a:lnTo>
                    </a:path>
                  </a:pathLst>
                </a:custGeom>
                <a:solidFill>
                  <a:srgbClr val="F5EDED"/>
                </a:solidFill>
                <a:ln w="9525" cap="rnd">
                  <a:noFill/>
                  <a:round/>
                  <a:headEnd/>
                  <a:tailEnd/>
                </a:ln>
              </p:spPr>
              <p:txBody>
                <a:bodyPr/>
                <a:lstStyle/>
                <a:p>
                  <a:endParaRPr lang="en-US"/>
                </a:p>
              </p:txBody>
            </p:sp>
            <p:sp>
              <p:nvSpPr>
                <p:cNvPr id="84997" name="Freeform 1029"/>
                <p:cNvSpPr>
                  <a:spLocks noChangeAspect="1"/>
                </p:cNvSpPr>
                <p:nvPr/>
              </p:nvSpPr>
              <p:spPr bwMode="auto">
                <a:xfrm>
                  <a:off x="1619" y="2091"/>
                  <a:ext cx="26" cy="137"/>
                </a:xfrm>
                <a:custGeom>
                  <a:avLst/>
                  <a:gdLst>
                    <a:gd name="T0" fmla="*/ 0 w 26"/>
                    <a:gd name="T1" fmla="*/ 136 h 137"/>
                    <a:gd name="T2" fmla="*/ 6 w 26"/>
                    <a:gd name="T3" fmla="*/ 0 h 137"/>
                    <a:gd name="T4" fmla="*/ 25 w 26"/>
                    <a:gd name="T5" fmla="*/ 9 h 137"/>
                    <a:gd name="T6" fmla="*/ 25 w 26"/>
                    <a:gd name="T7" fmla="*/ 9 h 137"/>
                    <a:gd name="T8" fmla="*/ 15 w 26"/>
                    <a:gd name="T9" fmla="*/ 126 h 137"/>
                    <a:gd name="T10" fmla="*/ 15 w 26"/>
                    <a:gd name="T11" fmla="*/ 126 h 137"/>
                    <a:gd name="T12" fmla="*/ 0 w 26"/>
                    <a:gd name="T13" fmla="*/ 136 h 137"/>
                    <a:gd name="T14" fmla="*/ 0 60000 65536"/>
                    <a:gd name="T15" fmla="*/ 0 60000 65536"/>
                    <a:gd name="T16" fmla="*/ 0 60000 65536"/>
                    <a:gd name="T17" fmla="*/ 0 60000 65536"/>
                    <a:gd name="T18" fmla="*/ 0 60000 65536"/>
                    <a:gd name="T19" fmla="*/ 0 60000 65536"/>
                    <a:gd name="T20" fmla="*/ 0 60000 65536"/>
                    <a:gd name="T21" fmla="*/ 0 w 26"/>
                    <a:gd name="T22" fmla="*/ 0 h 137"/>
                    <a:gd name="T23" fmla="*/ 26 w 26"/>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37">
                      <a:moveTo>
                        <a:pt x="0" y="136"/>
                      </a:moveTo>
                      <a:lnTo>
                        <a:pt x="6" y="0"/>
                      </a:lnTo>
                      <a:lnTo>
                        <a:pt x="25" y="9"/>
                      </a:lnTo>
                      <a:lnTo>
                        <a:pt x="15" y="126"/>
                      </a:lnTo>
                      <a:lnTo>
                        <a:pt x="0" y="136"/>
                      </a:lnTo>
                    </a:path>
                  </a:pathLst>
                </a:custGeom>
                <a:solidFill>
                  <a:srgbClr val="F7E8E8"/>
                </a:solidFill>
                <a:ln w="9525" cap="rnd">
                  <a:noFill/>
                  <a:round/>
                  <a:headEnd/>
                  <a:tailEnd/>
                </a:ln>
              </p:spPr>
              <p:txBody>
                <a:bodyPr/>
                <a:lstStyle/>
                <a:p>
                  <a:endParaRPr lang="en-US"/>
                </a:p>
              </p:txBody>
            </p:sp>
            <p:sp>
              <p:nvSpPr>
                <p:cNvPr id="84998" name="Freeform 1030"/>
                <p:cNvSpPr>
                  <a:spLocks noChangeAspect="1"/>
                </p:cNvSpPr>
                <p:nvPr/>
              </p:nvSpPr>
              <p:spPr bwMode="auto">
                <a:xfrm>
                  <a:off x="1618" y="2089"/>
                  <a:ext cx="25" cy="141"/>
                </a:xfrm>
                <a:custGeom>
                  <a:avLst/>
                  <a:gdLst>
                    <a:gd name="T0" fmla="*/ 0 w 25"/>
                    <a:gd name="T1" fmla="*/ 140 h 141"/>
                    <a:gd name="T2" fmla="*/ 5 w 25"/>
                    <a:gd name="T3" fmla="*/ 0 h 141"/>
                    <a:gd name="T4" fmla="*/ 23 w 25"/>
                    <a:gd name="T5" fmla="*/ 10 h 141"/>
                    <a:gd name="T6" fmla="*/ 24 w 25"/>
                    <a:gd name="T7" fmla="*/ 10 h 141"/>
                    <a:gd name="T8" fmla="*/ 15 w 25"/>
                    <a:gd name="T9" fmla="*/ 130 h 141"/>
                    <a:gd name="T10" fmla="*/ 15 w 25"/>
                    <a:gd name="T11" fmla="*/ 130 h 141"/>
                    <a:gd name="T12" fmla="*/ 0 w 25"/>
                    <a:gd name="T13" fmla="*/ 140 h 141"/>
                    <a:gd name="T14" fmla="*/ 0 60000 65536"/>
                    <a:gd name="T15" fmla="*/ 0 60000 65536"/>
                    <a:gd name="T16" fmla="*/ 0 60000 65536"/>
                    <a:gd name="T17" fmla="*/ 0 60000 65536"/>
                    <a:gd name="T18" fmla="*/ 0 60000 65536"/>
                    <a:gd name="T19" fmla="*/ 0 60000 65536"/>
                    <a:gd name="T20" fmla="*/ 0 60000 65536"/>
                    <a:gd name="T21" fmla="*/ 0 w 25"/>
                    <a:gd name="T22" fmla="*/ 0 h 141"/>
                    <a:gd name="T23" fmla="*/ 25 w 25"/>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41">
                      <a:moveTo>
                        <a:pt x="0" y="140"/>
                      </a:moveTo>
                      <a:lnTo>
                        <a:pt x="5" y="0"/>
                      </a:lnTo>
                      <a:lnTo>
                        <a:pt x="23" y="10"/>
                      </a:lnTo>
                      <a:lnTo>
                        <a:pt x="24" y="10"/>
                      </a:lnTo>
                      <a:lnTo>
                        <a:pt x="15" y="130"/>
                      </a:lnTo>
                      <a:lnTo>
                        <a:pt x="0" y="140"/>
                      </a:lnTo>
                    </a:path>
                  </a:pathLst>
                </a:custGeom>
                <a:solidFill>
                  <a:srgbClr val="F9E3E3"/>
                </a:solidFill>
                <a:ln w="9525" cap="rnd">
                  <a:noFill/>
                  <a:round/>
                  <a:headEnd/>
                  <a:tailEnd/>
                </a:ln>
              </p:spPr>
              <p:txBody>
                <a:bodyPr/>
                <a:lstStyle/>
                <a:p>
                  <a:endParaRPr lang="en-US"/>
                </a:p>
              </p:txBody>
            </p:sp>
            <p:sp>
              <p:nvSpPr>
                <p:cNvPr id="84999" name="Freeform 1031"/>
                <p:cNvSpPr>
                  <a:spLocks noChangeAspect="1"/>
                </p:cNvSpPr>
                <p:nvPr/>
              </p:nvSpPr>
              <p:spPr bwMode="auto">
                <a:xfrm>
                  <a:off x="1614" y="2088"/>
                  <a:ext cx="26" cy="142"/>
                </a:xfrm>
                <a:custGeom>
                  <a:avLst/>
                  <a:gdLst>
                    <a:gd name="T0" fmla="*/ 0 w 26"/>
                    <a:gd name="T1" fmla="*/ 141 h 142"/>
                    <a:gd name="T2" fmla="*/ 6 w 26"/>
                    <a:gd name="T3" fmla="*/ 0 h 142"/>
                    <a:gd name="T4" fmla="*/ 24 w 26"/>
                    <a:gd name="T5" fmla="*/ 9 h 142"/>
                    <a:gd name="T6" fmla="*/ 25 w 26"/>
                    <a:gd name="T7" fmla="*/ 9 h 142"/>
                    <a:gd name="T8" fmla="*/ 16 w 26"/>
                    <a:gd name="T9" fmla="*/ 131 h 142"/>
                    <a:gd name="T10" fmla="*/ 16 w 26"/>
                    <a:gd name="T11" fmla="*/ 131 h 142"/>
                    <a:gd name="T12" fmla="*/ 0 w 26"/>
                    <a:gd name="T13" fmla="*/ 141 h 142"/>
                    <a:gd name="T14" fmla="*/ 0 60000 65536"/>
                    <a:gd name="T15" fmla="*/ 0 60000 65536"/>
                    <a:gd name="T16" fmla="*/ 0 60000 65536"/>
                    <a:gd name="T17" fmla="*/ 0 60000 65536"/>
                    <a:gd name="T18" fmla="*/ 0 60000 65536"/>
                    <a:gd name="T19" fmla="*/ 0 60000 65536"/>
                    <a:gd name="T20" fmla="*/ 0 60000 65536"/>
                    <a:gd name="T21" fmla="*/ 0 w 26"/>
                    <a:gd name="T22" fmla="*/ 0 h 142"/>
                    <a:gd name="T23" fmla="*/ 26 w 26"/>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42">
                      <a:moveTo>
                        <a:pt x="0" y="141"/>
                      </a:moveTo>
                      <a:lnTo>
                        <a:pt x="6" y="0"/>
                      </a:lnTo>
                      <a:lnTo>
                        <a:pt x="24" y="9"/>
                      </a:lnTo>
                      <a:lnTo>
                        <a:pt x="25" y="9"/>
                      </a:lnTo>
                      <a:lnTo>
                        <a:pt x="16" y="131"/>
                      </a:lnTo>
                      <a:lnTo>
                        <a:pt x="0" y="141"/>
                      </a:lnTo>
                    </a:path>
                  </a:pathLst>
                </a:custGeom>
                <a:solidFill>
                  <a:srgbClr val="FADEDE"/>
                </a:solidFill>
                <a:ln w="9525" cap="rnd">
                  <a:noFill/>
                  <a:round/>
                  <a:headEnd/>
                  <a:tailEnd/>
                </a:ln>
              </p:spPr>
              <p:txBody>
                <a:bodyPr/>
                <a:lstStyle/>
                <a:p>
                  <a:endParaRPr lang="en-US"/>
                </a:p>
              </p:txBody>
            </p:sp>
            <p:sp>
              <p:nvSpPr>
                <p:cNvPr id="85000" name="Freeform 1032"/>
                <p:cNvSpPr>
                  <a:spLocks noChangeAspect="1"/>
                </p:cNvSpPr>
                <p:nvPr/>
              </p:nvSpPr>
              <p:spPr bwMode="auto">
                <a:xfrm>
                  <a:off x="1613" y="2087"/>
                  <a:ext cx="25" cy="145"/>
                </a:xfrm>
                <a:custGeom>
                  <a:avLst/>
                  <a:gdLst>
                    <a:gd name="T0" fmla="*/ 0 w 25"/>
                    <a:gd name="T1" fmla="*/ 144 h 145"/>
                    <a:gd name="T2" fmla="*/ 6 w 25"/>
                    <a:gd name="T3" fmla="*/ 0 h 145"/>
                    <a:gd name="T4" fmla="*/ 24 w 25"/>
                    <a:gd name="T5" fmla="*/ 10 h 145"/>
                    <a:gd name="T6" fmla="*/ 24 w 25"/>
                    <a:gd name="T7" fmla="*/ 10 h 145"/>
                    <a:gd name="T8" fmla="*/ 15 w 25"/>
                    <a:gd name="T9" fmla="*/ 134 h 145"/>
                    <a:gd name="T10" fmla="*/ 15 w 25"/>
                    <a:gd name="T11" fmla="*/ 135 h 145"/>
                    <a:gd name="T12" fmla="*/ 0 w 25"/>
                    <a:gd name="T13" fmla="*/ 144 h 145"/>
                    <a:gd name="T14" fmla="*/ 0 60000 65536"/>
                    <a:gd name="T15" fmla="*/ 0 60000 65536"/>
                    <a:gd name="T16" fmla="*/ 0 60000 65536"/>
                    <a:gd name="T17" fmla="*/ 0 60000 65536"/>
                    <a:gd name="T18" fmla="*/ 0 60000 65536"/>
                    <a:gd name="T19" fmla="*/ 0 60000 65536"/>
                    <a:gd name="T20" fmla="*/ 0 60000 65536"/>
                    <a:gd name="T21" fmla="*/ 0 w 25"/>
                    <a:gd name="T22" fmla="*/ 0 h 145"/>
                    <a:gd name="T23" fmla="*/ 25 w 25"/>
                    <a:gd name="T24" fmla="*/ 145 h 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45">
                      <a:moveTo>
                        <a:pt x="0" y="144"/>
                      </a:moveTo>
                      <a:lnTo>
                        <a:pt x="6" y="0"/>
                      </a:lnTo>
                      <a:lnTo>
                        <a:pt x="24" y="10"/>
                      </a:lnTo>
                      <a:lnTo>
                        <a:pt x="15" y="134"/>
                      </a:lnTo>
                      <a:lnTo>
                        <a:pt x="15" y="135"/>
                      </a:lnTo>
                      <a:lnTo>
                        <a:pt x="0" y="144"/>
                      </a:lnTo>
                    </a:path>
                  </a:pathLst>
                </a:custGeom>
                <a:solidFill>
                  <a:srgbClr val="FAD9D9"/>
                </a:solidFill>
                <a:ln w="9525" cap="rnd">
                  <a:noFill/>
                  <a:round/>
                  <a:headEnd/>
                  <a:tailEnd/>
                </a:ln>
              </p:spPr>
              <p:txBody>
                <a:bodyPr/>
                <a:lstStyle/>
                <a:p>
                  <a:endParaRPr lang="en-US"/>
                </a:p>
              </p:txBody>
            </p:sp>
            <p:sp>
              <p:nvSpPr>
                <p:cNvPr id="85001" name="Freeform 1033"/>
                <p:cNvSpPr>
                  <a:spLocks noChangeAspect="1"/>
                </p:cNvSpPr>
                <p:nvPr/>
              </p:nvSpPr>
              <p:spPr bwMode="auto">
                <a:xfrm>
                  <a:off x="1611" y="2086"/>
                  <a:ext cx="25" cy="146"/>
                </a:xfrm>
                <a:custGeom>
                  <a:avLst/>
                  <a:gdLst>
                    <a:gd name="T0" fmla="*/ 0 w 25"/>
                    <a:gd name="T1" fmla="*/ 145 h 146"/>
                    <a:gd name="T2" fmla="*/ 6 w 25"/>
                    <a:gd name="T3" fmla="*/ 0 h 146"/>
                    <a:gd name="T4" fmla="*/ 24 w 25"/>
                    <a:gd name="T5" fmla="*/ 10 h 146"/>
                    <a:gd name="T6" fmla="*/ 24 w 25"/>
                    <a:gd name="T7" fmla="*/ 10 h 146"/>
                    <a:gd name="T8" fmla="*/ 14 w 25"/>
                    <a:gd name="T9" fmla="*/ 136 h 146"/>
                    <a:gd name="T10" fmla="*/ 14 w 25"/>
                    <a:gd name="T11" fmla="*/ 136 h 146"/>
                    <a:gd name="T12" fmla="*/ 0 w 25"/>
                    <a:gd name="T13" fmla="*/ 145 h 146"/>
                    <a:gd name="T14" fmla="*/ 0 60000 65536"/>
                    <a:gd name="T15" fmla="*/ 0 60000 65536"/>
                    <a:gd name="T16" fmla="*/ 0 60000 65536"/>
                    <a:gd name="T17" fmla="*/ 0 60000 65536"/>
                    <a:gd name="T18" fmla="*/ 0 60000 65536"/>
                    <a:gd name="T19" fmla="*/ 0 60000 65536"/>
                    <a:gd name="T20" fmla="*/ 0 60000 65536"/>
                    <a:gd name="T21" fmla="*/ 0 w 25"/>
                    <a:gd name="T22" fmla="*/ 0 h 146"/>
                    <a:gd name="T23" fmla="*/ 25 w 25"/>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46">
                      <a:moveTo>
                        <a:pt x="0" y="145"/>
                      </a:moveTo>
                      <a:lnTo>
                        <a:pt x="6" y="0"/>
                      </a:lnTo>
                      <a:lnTo>
                        <a:pt x="24" y="10"/>
                      </a:lnTo>
                      <a:lnTo>
                        <a:pt x="14" y="136"/>
                      </a:lnTo>
                      <a:lnTo>
                        <a:pt x="0" y="145"/>
                      </a:lnTo>
                    </a:path>
                  </a:pathLst>
                </a:custGeom>
                <a:solidFill>
                  <a:srgbClr val="FBD4D4"/>
                </a:solidFill>
                <a:ln w="9525" cap="rnd">
                  <a:noFill/>
                  <a:round/>
                  <a:headEnd/>
                  <a:tailEnd/>
                </a:ln>
              </p:spPr>
              <p:txBody>
                <a:bodyPr/>
                <a:lstStyle/>
                <a:p>
                  <a:endParaRPr lang="en-US"/>
                </a:p>
              </p:txBody>
            </p:sp>
            <p:sp>
              <p:nvSpPr>
                <p:cNvPr id="85002" name="Freeform 1034"/>
                <p:cNvSpPr>
                  <a:spLocks noChangeAspect="1"/>
                </p:cNvSpPr>
                <p:nvPr/>
              </p:nvSpPr>
              <p:spPr bwMode="auto">
                <a:xfrm>
                  <a:off x="1609" y="2084"/>
                  <a:ext cx="25" cy="150"/>
                </a:xfrm>
                <a:custGeom>
                  <a:avLst/>
                  <a:gdLst>
                    <a:gd name="T0" fmla="*/ 0 w 25"/>
                    <a:gd name="T1" fmla="*/ 149 h 150"/>
                    <a:gd name="T2" fmla="*/ 6 w 25"/>
                    <a:gd name="T3" fmla="*/ 0 h 150"/>
                    <a:gd name="T4" fmla="*/ 24 w 25"/>
                    <a:gd name="T5" fmla="*/ 10 h 150"/>
                    <a:gd name="T6" fmla="*/ 24 w 25"/>
                    <a:gd name="T7" fmla="*/ 10 h 150"/>
                    <a:gd name="T8" fmla="*/ 15 w 25"/>
                    <a:gd name="T9" fmla="*/ 139 h 150"/>
                    <a:gd name="T10" fmla="*/ 15 w 25"/>
                    <a:gd name="T11" fmla="*/ 139 h 150"/>
                    <a:gd name="T12" fmla="*/ 0 w 25"/>
                    <a:gd name="T13" fmla="*/ 149 h 150"/>
                    <a:gd name="T14" fmla="*/ 0 60000 65536"/>
                    <a:gd name="T15" fmla="*/ 0 60000 65536"/>
                    <a:gd name="T16" fmla="*/ 0 60000 65536"/>
                    <a:gd name="T17" fmla="*/ 0 60000 65536"/>
                    <a:gd name="T18" fmla="*/ 0 60000 65536"/>
                    <a:gd name="T19" fmla="*/ 0 60000 65536"/>
                    <a:gd name="T20" fmla="*/ 0 60000 65536"/>
                    <a:gd name="T21" fmla="*/ 0 w 25"/>
                    <a:gd name="T22" fmla="*/ 0 h 150"/>
                    <a:gd name="T23" fmla="*/ 25 w 25"/>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50">
                      <a:moveTo>
                        <a:pt x="0" y="149"/>
                      </a:moveTo>
                      <a:lnTo>
                        <a:pt x="6" y="0"/>
                      </a:lnTo>
                      <a:lnTo>
                        <a:pt x="24" y="10"/>
                      </a:lnTo>
                      <a:lnTo>
                        <a:pt x="15" y="139"/>
                      </a:lnTo>
                      <a:lnTo>
                        <a:pt x="0" y="149"/>
                      </a:lnTo>
                    </a:path>
                  </a:pathLst>
                </a:custGeom>
                <a:solidFill>
                  <a:srgbClr val="FDCDCD"/>
                </a:solidFill>
                <a:ln w="9525" cap="rnd">
                  <a:noFill/>
                  <a:round/>
                  <a:headEnd/>
                  <a:tailEnd/>
                </a:ln>
              </p:spPr>
              <p:txBody>
                <a:bodyPr/>
                <a:lstStyle/>
                <a:p>
                  <a:endParaRPr lang="en-US"/>
                </a:p>
              </p:txBody>
            </p:sp>
            <p:sp>
              <p:nvSpPr>
                <p:cNvPr id="85003" name="Freeform 1035"/>
                <p:cNvSpPr>
                  <a:spLocks noChangeAspect="1"/>
                </p:cNvSpPr>
                <p:nvPr/>
              </p:nvSpPr>
              <p:spPr bwMode="auto">
                <a:xfrm>
                  <a:off x="1606" y="2083"/>
                  <a:ext cx="24" cy="153"/>
                </a:xfrm>
                <a:custGeom>
                  <a:avLst/>
                  <a:gdLst>
                    <a:gd name="T0" fmla="*/ 5 w 24"/>
                    <a:gd name="T1" fmla="*/ 0 h 153"/>
                    <a:gd name="T2" fmla="*/ 0 w 24"/>
                    <a:gd name="T3" fmla="*/ 152 h 153"/>
                    <a:gd name="T4" fmla="*/ 15 w 24"/>
                    <a:gd name="T5" fmla="*/ 142 h 153"/>
                    <a:gd name="T6" fmla="*/ 23 w 24"/>
                    <a:gd name="T7" fmla="*/ 11 h 153"/>
                    <a:gd name="T8" fmla="*/ 5 w 24"/>
                    <a:gd name="T9" fmla="*/ 0 h 153"/>
                    <a:gd name="T10" fmla="*/ 0 60000 65536"/>
                    <a:gd name="T11" fmla="*/ 0 60000 65536"/>
                    <a:gd name="T12" fmla="*/ 0 60000 65536"/>
                    <a:gd name="T13" fmla="*/ 0 60000 65536"/>
                    <a:gd name="T14" fmla="*/ 0 60000 65536"/>
                    <a:gd name="T15" fmla="*/ 0 w 24"/>
                    <a:gd name="T16" fmla="*/ 0 h 153"/>
                    <a:gd name="T17" fmla="*/ 24 w 24"/>
                    <a:gd name="T18" fmla="*/ 153 h 153"/>
                  </a:gdLst>
                  <a:ahLst/>
                  <a:cxnLst>
                    <a:cxn ang="T10">
                      <a:pos x="T0" y="T1"/>
                    </a:cxn>
                    <a:cxn ang="T11">
                      <a:pos x="T2" y="T3"/>
                    </a:cxn>
                    <a:cxn ang="T12">
                      <a:pos x="T4" y="T5"/>
                    </a:cxn>
                    <a:cxn ang="T13">
                      <a:pos x="T6" y="T7"/>
                    </a:cxn>
                    <a:cxn ang="T14">
                      <a:pos x="T8" y="T9"/>
                    </a:cxn>
                  </a:cxnLst>
                  <a:rect l="T15" t="T16" r="T17" b="T18"/>
                  <a:pathLst>
                    <a:path w="24" h="153">
                      <a:moveTo>
                        <a:pt x="5" y="0"/>
                      </a:moveTo>
                      <a:lnTo>
                        <a:pt x="0" y="152"/>
                      </a:lnTo>
                      <a:lnTo>
                        <a:pt x="15" y="142"/>
                      </a:lnTo>
                      <a:lnTo>
                        <a:pt x="23" y="11"/>
                      </a:lnTo>
                      <a:lnTo>
                        <a:pt x="5" y="0"/>
                      </a:lnTo>
                    </a:path>
                  </a:pathLst>
                </a:custGeom>
                <a:solidFill>
                  <a:srgbClr val="FFC8C8"/>
                </a:solidFill>
                <a:ln w="9525" cap="rnd">
                  <a:noFill/>
                  <a:round/>
                  <a:headEnd/>
                  <a:tailEnd/>
                </a:ln>
              </p:spPr>
              <p:txBody>
                <a:bodyPr/>
                <a:lstStyle/>
                <a:p>
                  <a:endParaRPr lang="en-US"/>
                </a:p>
              </p:txBody>
            </p:sp>
            <p:sp>
              <p:nvSpPr>
                <p:cNvPr id="85004" name="Freeform 1036"/>
                <p:cNvSpPr>
                  <a:spLocks noChangeAspect="1"/>
                </p:cNvSpPr>
                <p:nvPr/>
              </p:nvSpPr>
              <p:spPr bwMode="auto">
                <a:xfrm>
                  <a:off x="1985" y="2097"/>
                  <a:ext cx="181" cy="56"/>
                </a:xfrm>
                <a:custGeom>
                  <a:avLst/>
                  <a:gdLst>
                    <a:gd name="T0" fmla="*/ 0 w 181"/>
                    <a:gd name="T1" fmla="*/ 55 h 56"/>
                    <a:gd name="T2" fmla="*/ 19 w 181"/>
                    <a:gd name="T3" fmla="*/ 52 h 56"/>
                    <a:gd name="T4" fmla="*/ 38 w 181"/>
                    <a:gd name="T5" fmla="*/ 49 h 56"/>
                    <a:gd name="T6" fmla="*/ 56 w 181"/>
                    <a:gd name="T7" fmla="*/ 45 h 56"/>
                    <a:gd name="T8" fmla="*/ 74 w 181"/>
                    <a:gd name="T9" fmla="*/ 40 h 56"/>
                    <a:gd name="T10" fmla="*/ 91 w 181"/>
                    <a:gd name="T11" fmla="*/ 35 h 56"/>
                    <a:gd name="T12" fmla="*/ 108 w 181"/>
                    <a:gd name="T13" fmla="*/ 29 h 56"/>
                    <a:gd name="T14" fmla="*/ 126 w 181"/>
                    <a:gd name="T15" fmla="*/ 23 h 56"/>
                    <a:gd name="T16" fmla="*/ 143 w 181"/>
                    <a:gd name="T17" fmla="*/ 16 h 56"/>
                    <a:gd name="T18" fmla="*/ 161 w 181"/>
                    <a:gd name="T19" fmla="*/ 8 h 56"/>
                    <a:gd name="T20" fmla="*/ 180 w 181"/>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1"/>
                    <a:gd name="T34" fmla="*/ 0 h 56"/>
                    <a:gd name="T35" fmla="*/ 181 w 181"/>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1" h="56">
                      <a:moveTo>
                        <a:pt x="0" y="55"/>
                      </a:moveTo>
                      <a:lnTo>
                        <a:pt x="19" y="52"/>
                      </a:lnTo>
                      <a:lnTo>
                        <a:pt x="38" y="49"/>
                      </a:lnTo>
                      <a:lnTo>
                        <a:pt x="56" y="45"/>
                      </a:lnTo>
                      <a:lnTo>
                        <a:pt x="74" y="40"/>
                      </a:lnTo>
                      <a:lnTo>
                        <a:pt x="91" y="35"/>
                      </a:lnTo>
                      <a:lnTo>
                        <a:pt x="108" y="29"/>
                      </a:lnTo>
                      <a:lnTo>
                        <a:pt x="126" y="23"/>
                      </a:lnTo>
                      <a:lnTo>
                        <a:pt x="143" y="16"/>
                      </a:lnTo>
                      <a:lnTo>
                        <a:pt x="161" y="8"/>
                      </a:lnTo>
                      <a:lnTo>
                        <a:pt x="180" y="0"/>
                      </a:lnTo>
                    </a:path>
                  </a:pathLst>
                </a:custGeom>
                <a:noFill/>
                <a:ln w="12700" cap="rnd">
                  <a:solidFill>
                    <a:srgbClr val="FFC8C8"/>
                  </a:solidFill>
                  <a:round/>
                  <a:headEnd type="none" w="sm" len="sm"/>
                  <a:tailEnd type="none" w="sm" len="sm"/>
                </a:ln>
              </p:spPr>
              <p:txBody>
                <a:bodyPr/>
                <a:lstStyle/>
                <a:p>
                  <a:endParaRPr lang="en-US"/>
                </a:p>
              </p:txBody>
            </p:sp>
            <p:sp>
              <p:nvSpPr>
                <p:cNvPr id="85005" name="Freeform 1037"/>
                <p:cNvSpPr>
                  <a:spLocks noChangeAspect="1"/>
                </p:cNvSpPr>
                <p:nvPr/>
              </p:nvSpPr>
              <p:spPr bwMode="auto">
                <a:xfrm>
                  <a:off x="2084" y="2127"/>
                  <a:ext cx="79" cy="18"/>
                </a:xfrm>
                <a:custGeom>
                  <a:avLst/>
                  <a:gdLst>
                    <a:gd name="T0" fmla="*/ 78 w 79"/>
                    <a:gd name="T1" fmla="*/ 0 h 18"/>
                    <a:gd name="T2" fmla="*/ 70 w 79"/>
                    <a:gd name="T3" fmla="*/ 2 h 18"/>
                    <a:gd name="T4" fmla="*/ 63 w 79"/>
                    <a:gd name="T5" fmla="*/ 5 h 18"/>
                    <a:gd name="T6" fmla="*/ 55 w 79"/>
                    <a:gd name="T7" fmla="*/ 7 h 18"/>
                    <a:gd name="T8" fmla="*/ 47 w 79"/>
                    <a:gd name="T9" fmla="*/ 8 h 18"/>
                    <a:gd name="T10" fmla="*/ 39 w 79"/>
                    <a:gd name="T11" fmla="*/ 10 h 18"/>
                    <a:gd name="T12" fmla="*/ 32 w 79"/>
                    <a:gd name="T13" fmla="*/ 10 h 18"/>
                    <a:gd name="T14" fmla="*/ 24 w 79"/>
                    <a:gd name="T15" fmla="*/ 12 h 18"/>
                    <a:gd name="T16" fmla="*/ 15 w 79"/>
                    <a:gd name="T17" fmla="*/ 13 h 18"/>
                    <a:gd name="T18" fmla="*/ 8 w 79"/>
                    <a:gd name="T19" fmla="*/ 15 h 18"/>
                    <a:gd name="T20" fmla="*/ 0 w 79"/>
                    <a:gd name="T21" fmla="*/ 1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18"/>
                    <a:gd name="T35" fmla="*/ 79 w 79"/>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18">
                      <a:moveTo>
                        <a:pt x="78" y="0"/>
                      </a:moveTo>
                      <a:lnTo>
                        <a:pt x="70" y="2"/>
                      </a:lnTo>
                      <a:lnTo>
                        <a:pt x="63" y="5"/>
                      </a:lnTo>
                      <a:lnTo>
                        <a:pt x="55" y="7"/>
                      </a:lnTo>
                      <a:lnTo>
                        <a:pt x="47" y="8"/>
                      </a:lnTo>
                      <a:lnTo>
                        <a:pt x="39" y="10"/>
                      </a:lnTo>
                      <a:lnTo>
                        <a:pt x="32" y="10"/>
                      </a:lnTo>
                      <a:lnTo>
                        <a:pt x="24" y="12"/>
                      </a:lnTo>
                      <a:lnTo>
                        <a:pt x="15" y="13"/>
                      </a:lnTo>
                      <a:lnTo>
                        <a:pt x="8" y="15"/>
                      </a:lnTo>
                      <a:lnTo>
                        <a:pt x="0" y="17"/>
                      </a:lnTo>
                    </a:path>
                  </a:pathLst>
                </a:custGeom>
                <a:noFill/>
                <a:ln w="12700" cap="rnd">
                  <a:solidFill>
                    <a:srgbClr val="FFC8C8"/>
                  </a:solidFill>
                  <a:round/>
                  <a:headEnd type="none" w="sm" len="sm"/>
                  <a:tailEnd type="none" w="sm" len="sm"/>
                </a:ln>
              </p:spPr>
              <p:txBody>
                <a:bodyPr/>
                <a:lstStyle/>
                <a:p>
                  <a:endParaRPr lang="en-US"/>
                </a:p>
              </p:txBody>
            </p:sp>
            <p:sp>
              <p:nvSpPr>
                <p:cNvPr id="85006" name="Freeform 1038"/>
                <p:cNvSpPr>
                  <a:spLocks noChangeAspect="1"/>
                </p:cNvSpPr>
                <p:nvPr/>
              </p:nvSpPr>
              <p:spPr bwMode="auto">
                <a:xfrm>
                  <a:off x="2041" y="2159"/>
                  <a:ext cx="124" cy="17"/>
                </a:xfrm>
                <a:custGeom>
                  <a:avLst/>
                  <a:gdLst>
                    <a:gd name="T0" fmla="*/ 123 w 124"/>
                    <a:gd name="T1" fmla="*/ 0 h 17"/>
                    <a:gd name="T2" fmla="*/ 110 w 124"/>
                    <a:gd name="T3" fmla="*/ 4 h 17"/>
                    <a:gd name="T4" fmla="*/ 98 w 124"/>
                    <a:gd name="T5" fmla="*/ 6 h 17"/>
                    <a:gd name="T6" fmla="*/ 85 w 124"/>
                    <a:gd name="T7" fmla="*/ 9 h 17"/>
                    <a:gd name="T8" fmla="*/ 74 w 124"/>
                    <a:gd name="T9" fmla="*/ 9 h 17"/>
                    <a:gd name="T10" fmla="*/ 61 w 124"/>
                    <a:gd name="T11" fmla="*/ 12 h 17"/>
                    <a:gd name="T12" fmla="*/ 48 w 124"/>
                    <a:gd name="T13" fmla="*/ 12 h 17"/>
                    <a:gd name="T14" fmla="*/ 37 w 124"/>
                    <a:gd name="T15" fmla="*/ 13 h 17"/>
                    <a:gd name="T16" fmla="*/ 25 w 124"/>
                    <a:gd name="T17" fmla="*/ 13 h 17"/>
                    <a:gd name="T18" fmla="*/ 12 w 124"/>
                    <a:gd name="T19" fmla="*/ 14 h 17"/>
                    <a:gd name="T20" fmla="*/ 0 w 12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7"/>
                    <a:gd name="T35" fmla="*/ 124 w 12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7">
                      <a:moveTo>
                        <a:pt x="123" y="0"/>
                      </a:moveTo>
                      <a:lnTo>
                        <a:pt x="110" y="4"/>
                      </a:lnTo>
                      <a:lnTo>
                        <a:pt x="98" y="6"/>
                      </a:lnTo>
                      <a:lnTo>
                        <a:pt x="85" y="9"/>
                      </a:lnTo>
                      <a:lnTo>
                        <a:pt x="74" y="9"/>
                      </a:lnTo>
                      <a:lnTo>
                        <a:pt x="61" y="12"/>
                      </a:lnTo>
                      <a:lnTo>
                        <a:pt x="48" y="12"/>
                      </a:lnTo>
                      <a:lnTo>
                        <a:pt x="37" y="13"/>
                      </a:lnTo>
                      <a:lnTo>
                        <a:pt x="25" y="13"/>
                      </a:lnTo>
                      <a:lnTo>
                        <a:pt x="12" y="14"/>
                      </a:lnTo>
                      <a:lnTo>
                        <a:pt x="0" y="16"/>
                      </a:lnTo>
                    </a:path>
                  </a:pathLst>
                </a:custGeom>
                <a:noFill/>
                <a:ln w="12700" cap="rnd">
                  <a:solidFill>
                    <a:srgbClr val="FFC8C8"/>
                  </a:solidFill>
                  <a:round/>
                  <a:headEnd type="none" w="sm" len="sm"/>
                  <a:tailEnd type="none" w="sm" len="sm"/>
                </a:ln>
              </p:spPr>
              <p:txBody>
                <a:bodyPr/>
                <a:lstStyle/>
                <a:p>
                  <a:endParaRPr lang="en-US"/>
                </a:p>
              </p:txBody>
            </p:sp>
            <p:sp>
              <p:nvSpPr>
                <p:cNvPr id="85007" name="Freeform 1039"/>
                <p:cNvSpPr>
                  <a:spLocks noChangeAspect="1"/>
                </p:cNvSpPr>
                <p:nvPr/>
              </p:nvSpPr>
              <p:spPr bwMode="auto">
                <a:xfrm>
                  <a:off x="2089" y="2181"/>
                  <a:ext cx="83" cy="18"/>
                </a:xfrm>
                <a:custGeom>
                  <a:avLst/>
                  <a:gdLst>
                    <a:gd name="T0" fmla="*/ 82 w 83"/>
                    <a:gd name="T1" fmla="*/ 17 h 18"/>
                    <a:gd name="T2" fmla="*/ 74 w 83"/>
                    <a:gd name="T3" fmla="*/ 11 h 18"/>
                    <a:gd name="T4" fmla="*/ 67 w 83"/>
                    <a:gd name="T5" fmla="*/ 8 h 18"/>
                    <a:gd name="T6" fmla="*/ 58 w 83"/>
                    <a:gd name="T7" fmla="*/ 5 h 18"/>
                    <a:gd name="T8" fmla="*/ 50 w 83"/>
                    <a:gd name="T9" fmla="*/ 2 h 18"/>
                    <a:gd name="T10" fmla="*/ 42 w 83"/>
                    <a:gd name="T11" fmla="*/ 1 h 18"/>
                    <a:gd name="T12" fmla="*/ 34 w 83"/>
                    <a:gd name="T13" fmla="*/ 0 h 18"/>
                    <a:gd name="T14" fmla="*/ 25 w 83"/>
                    <a:gd name="T15" fmla="*/ 0 h 18"/>
                    <a:gd name="T16" fmla="*/ 16 w 83"/>
                    <a:gd name="T17" fmla="*/ 0 h 18"/>
                    <a:gd name="T18" fmla="*/ 8 w 83"/>
                    <a:gd name="T19" fmla="*/ 0 h 18"/>
                    <a:gd name="T20" fmla="*/ 0 w 83"/>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18"/>
                    <a:gd name="T35" fmla="*/ 83 w 83"/>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18">
                      <a:moveTo>
                        <a:pt x="82" y="17"/>
                      </a:moveTo>
                      <a:lnTo>
                        <a:pt x="74" y="11"/>
                      </a:lnTo>
                      <a:lnTo>
                        <a:pt x="67" y="8"/>
                      </a:lnTo>
                      <a:lnTo>
                        <a:pt x="58" y="5"/>
                      </a:lnTo>
                      <a:lnTo>
                        <a:pt x="50" y="2"/>
                      </a:lnTo>
                      <a:lnTo>
                        <a:pt x="42" y="1"/>
                      </a:lnTo>
                      <a:lnTo>
                        <a:pt x="34" y="0"/>
                      </a:lnTo>
                      <a:lnTo>
                        <a:pt x="25" y="0"/>
                      </a:lnTo>
                      <a:lnTo>
                        <a:pt x="16" y="0"/>
                      </a:lnTo>
                      <a:lnTo>
                        <a:pt x="8" y="0"/>
                      </a:lnTo>
                      <a:lnTo>
                        <a:pt x="0" y="0"/>
                      </a:lnTo>
                    </a:path>
                  </a:pathLst>
                </a:custGeom>
                <a:noFill/>
                <a:ln w="12700" cap="rnd">
                  <a:solidFill>
                    <a:srgbClr val="FFC8C8"/>
                  </a:solidFill>
                  <a:round/>
                  <a:headEnd type="none" w="sm" len="sm"/>
                  <a:tailEnd type="none" w="sm" len="sm"/>
                </a:ln>
              </p:spPr>
              <p:txBody>
                <a:bodyPr/>
                <a:lstStyle/>
                <a:p>
                  <a:endParaRPr lang="en-US"/>
                </a:p>
              </p:txBody>
            </p:sp>
            <p:sp>
              <p:nvSpPr>
                <p:cNvPr id="85008" name="Freeform 1040"/>
                <p:cNvSpPr>
                  <a:spLocks noChangeAspect="1"/>
                </p:cNvSpPr>
                <p:nvPr/>
              </p:nvSpPr>
              <p:spPr bwMode="auto">
                <a:xfrm>
                  <a:off x="2036" y="2188"/>
                  <a:ext cx="133" cy="48"/>
                </a:xfrm>
                <a:custGeom>
                  <a:avLst/>
                  <a:gdLst>
                    <a:gd name="T0" fmla="*/ 132 w 133"/>
                    <a:gd name="T1" fmla="*/ 47 h 48"/>
                    <a:gd name="T2" fmla="*/ 120 w 133"/>
                    <a:gd name="T3" fmla="*/ 39 h 48"/>
                    <a:gd name="T4" fmla="*/ 107 w 133"/>
                    <a:gd name="T5" fmla="*/ 31 h 48"/>
                    <a:gd name="T6" fmla="*/ 94 w 133"/>
                    <a:gd name="T7" fmla="*/ 25 h 48"/>
                    <a:gd name="T8" fmla="*/ 83 w 133"/>
                    <a:gd name="T9" fmla="*/ 18 h 48"/>
                    <a:gd name="T10" fmla="*/ 69 w 133"/>
                    <a:gd name="T11" fmla="*/ 11 h 48"/>
                    <a:gd name="T12" fmla="*/ 56 w 133"/>
                    <a:gd name="T13" fmla="*/ 7 h 48"/>
                    <a:gd name="T14" fmla="*/ 42 w 133"/>
                    <a:gd name="T15" fmla="*/ 2 h 48"/>
                    <a:gd name="T16" fmla="*/ 28 w 133"/>
                    <a:gd name="T17" fmla="*/ 0 h 48"/>
                    <a:gd name="T18" fmla="*/ 14 w 133"/>
                    <a:gd name="T19" fmla="*/ 0 h 48"/>
                    <a:gd name="T20" fmla="*/ 0 w 133"/>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
                    <a:gd name="T34" fmla="*/ 0 h 48"/>
                    <a:gd name="T35" fmla="*/ 133 w 133"/>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 h="48">
                      <a:moveTo>
                        <a:pt x="132" y="47"/>
                      </a:moveTo>
                      <a:lnTo>
                        <a:pt x="120" y="39"/>
                      </a:lnTo>
                      <a:lnTo>
                        <a:pt x="107" y="31"/>
                      </a:lnTo>
                      <a:lnTo>
                        <a:pt x="94" y="25"/>
                      </a:lnTo>
                      <a:lnTo>
                        <a:pt x="83" y="18"/>
                      </a:lnTo>
                      <a:lnTo>
                        <a:pt x="69" y="11"/>
                      </a:lnTo>
                      <a:lnTo>
                        <a:pt x="56" y="7"/>
                      </a:lnTo>
                      <a:lnTo>
                        <a:pt x="42" y="2"/>
                      </a:lnTo>
                      <a:lnTo>
                        <a:pt x="28" y="0"/>
                      </a:lnTo>
                      <a:lnTo>
                        <a:pt x="14" y="0"/>
                      </a:lnTo>
                      <a:lnTo>
                        <a:pt x="0" y="0"/>
                      </a:lnTo>
                    </a:path>
                  </a:pathLst>
                </a:custGeom>
                <a:noFill/>
                <a:ln w="12700" cap="rnd">
                  <a:solidFill>
                    <a:srgbClr val="FFC8C8"/>
                  </a:solidFill>
                  <a:round/>
                  <a:headEnd type="none" w="sm" len="sm"/>
                  <a:tailEnd type="none" w="sm" len="sm"/>
                </a:ln>
              </p:spPr>
              <p:txBody>
                <a:bodyPr/>
                <a:lstStyle/>
                <a:p>
                  <a:endParaRPr lang="en-US"/>
                </a:p>
              </p:txBody>
            </p:sp>
            <p:sp>
              <p:nvSpPr>
                <p:cNvPr id="85009" name="Freeform 1041"/>
                <p:cNvSpPr>
                  <a:spLocks noChangeAspect="1"/>
                </p:cNvSpPr>
                <p:nvPr/>
              </p:nvSpPr>
              <p:spPr bwMode="auto">
                <a:xfrm>
                  <a:off x="1593" y="2197"/>
                  <a:ext cx="157" cy="32"/>
                </a:xfrm>
                <a:custGeom>
                  <a:avLst/>
                  <a:gdLst>
                    <a:gd name="T0" fmla="*/ 0 w 157"/>
                    <a:gd name="T1" fmla="*/ 31 h 32"/>
                    <a:gd name="T2" fmla="*/ 13 w 157"/>
                    <a:gd name="T3" fmla="*/ 19 h 32"/>
                    <a:gd name="T4" fmla="*/ 28 w 157"/>
                    <a:gd name="T5" fmla="*/ 10 h 32"/>
                    <a:gd name="T6" fmla="*/ 43 w 157"/>
                    <a:gd name="T7" fmla="*/ 4 h 32"/>
                    <a:gd name="T8" fmla="*/ 58 w 157"/>
                    <a:gd name="T9" fmla="*/ 0 h 32"/>
                    <a:gd name="T10" fmla="*/ 73 w 157"/>
                    <a:gd name="T11" fmla="*/ 0 h 32"/>
                    <a:gd name="T12" fmla="*/ 89 w 157"/>
                    <a:gd name="T13" fmla="*/ 0 h 32"/>
                    <a:gd name="T14" fmla="*/ 104 w 157"/>
                    <a:gd name="T15" fmla="*/ 0 h 32"/>
                    <a:gd name="T16" fmla="*/ 121 w 157"/>
                    <a:gd name="T17" fmla="*/ 1 h 32"/>
                    <a:gd name="T18" fmla="*/ 138 w 157"/>
                    <a:gd name="T19" fmla="*/ 2 h 32"/>
                    <a:gd name="T20" fmla="*/ 156 w 157"/>
                    <a:gd name="T21" fmla="*/ 3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32"/>
                    <a:gd name="T35" fmla="*/ 157 w 157"/>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32">
                      <a:moveTo>
                        <a:pt x="0" y="31"/>
                      </a:moveTo>
                      <a:lnTo>
                        <a:pt x="13" y="19"/>
                      </a:lnTo>
                      <a:lnTo>
                        <a:pt x="28" y="10"/>
                      </a:lnTo>
                      <a:lnTo>
                        <a:pt x="43" y="4"/>
                      </a:lnTo>
                      <a:lnTo>
                        <a:pt x="58" y="0"/>
                      </a:lnTo>
                      <a:lnTo>
                        <a:pt x="73" y="0"/>
                      </a:lnTo>
                      <a:lnTo>
                        <a:pt x="89" y="0"/>
                      </a:lnTo>
                      <a:lnTo>
                        <a:pt x="104" y="0"/>
                      </a:lnTo>
                      <a:lnTo>
                        <a:pt x="121" y="1"/>
                      </a:lnTo>
                      <a:lnTo>
                        <a:pt x="138" y="2"/>
                      </a:lnTo>
                      <a:lnTo>
                        <a:pt x="156" y="3"/>
                      </a:lnTo>
                    </a:path>
                  </a:pathLst>
                </a:custGeom>
                <a:noFill/>
                <a:ln w="12700" cap="rnd">
                  <a:solidFill>
                    <a:srgbClr val="FFC8C8"/>
                  </a:solidFill>
                  <a:round/>
                  <a:headEnd type="none" w="sm" len="sm"/>
                  <a:tailEnd type="none" w="sm" len="sm"/>
                </a:ln>
              </p:spPr>
              <p:txBody>
                <a:bodyPr/>
                <a:lstStyle/>
                <a:p>
                  <a:endParaRPr lang="en-US"/>
                </a:p>
              </p:txBody>
            </p:sp>
            <p:sp>
              <p:nvSpPr>
                <p:cNvPr id="85010" name="Freeform 1042"/>
                <p:cNvSpPr>
                  <a:spLocks noChangeAspect="1"/>
                </p:cNvSpPr>
                <p:nvPr/>
              </p:nvSpPr>
              <p:spPr bwMode="auto">
                <a:xfrm>
                  <a:off x="1588" y="2182"/>
                  <a:ext cx="111" cy="28"/>
                </a:xfrm>
                <a:custGeom>
                  <a:avLst/>
                  <a:gdLst>
                    <a:gd name="T0" fmla="*/ 0 w 111"/>
                    <a:gd name="T1" fmla="*/ 27 h 28"/>
                    <a:gd name="T2" fmla="*/ 9 w 111"/>
                    <a:gd name="T3" fmla="*/ 21 h 28"/>
                    <a:gd name="T4" fmla="*/ 20 w 111"/>
                    <a:gd name="T5" fmla="*/ 17 h 28"/>
                    <a:gd name="T6" fmla="*/ 31 w 111"/>
                    <a:gd name="T7" fmla="*/ 12 h 28"/>
                    <a:gd name="T8" fmla="*/ 41 w 111"/>
                    <a:gd name="T9" fmla="*/ 9 h 28"/>
                    <a:gd name="T10" fmla="*/ 52 w 111"/>
                    <a:gd name="T11" fmla="*/ 6 h 28"/>
                    <a:gd name="T12" fmla="*/ 64 w 111"/>
                    <a:gd name="T13" fmla="*/ 3 h 28"/>
                    <a:gd name="T14" fmla="*/ 75 w 111"/>
                    <a:gd name="T15" fmla="*/ 1 h 28"/>
                    <a:gd name="T16" fmla="*/ 86 w 111"/>
                    <a:gd name="T17" fmla="*/ 0 h 28"/>
                    <a:gd name="T18" fmla="*/ 98 w 111"/>
                    <a:gd name="T19" fmla="*/ 0 h 28"/>
                    <a:gd name="T20" fmla="*/ 110 w 111"/>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28"/>
                    <a:gd name="T35" fmla="*/ 111 w 111"/>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28">
                      <a:moveTo>
                        <a:pt x="0" y="27"/>
                      </a:moveTo>
                      <a:lnTo>
                        <a:pt x="9" y="21"/>
                      </a:lnTo>
                      <a:lnTo>
                        <a:pt x="20" y="17"/>
                      </a:lnTo>
                      <a:lnTo>
                        <a:pt x="31" y="12"/>
                      </a:lnTo>
                      <a:lnTo>
                        <a:pt x="41" y="9"/>
                      </a:lnTo>
                      <a:lnTo>
                        <a:pt x="52" y="6"/>
                      </a:lnTo>
                      <a:lnTo>
                        <a:pt x="64" y="3"/>
                      </a:lnTo>
                      <a:lnTo>
                        <a:pt x="75" y="1"/>
                      </a:lnTo>
                      <a:lnTo>
                        <a:pt x="86" y="0"/>
                      </a:lnTo>
                      <a:lnTo>
                        <a:pt x="98" y="0"/>
                      </a:lnTo>
                      <a:lnTo>
                        <a:pt x="110" y="0"/>
                      </a:lnTo>
                    </a:path>
                  </a:pathLst>
                </a:custGeom>
                <a:noFill/>
                <a:ln w="12700" cap="rnd">
                  <a:solidFill>
                    <a:srgbClr val="FFC8C8"/>
                  </a:solidFill>
                  <a:round/>
                  <a:headEnd type="none" w="sm" len="sm"/>
                  <a:tailEnd type="none" w="sm" len="sm"/>
                </a:ln>
              </p:spPr>
              <p:txBody>
                <a:bodyPr/>
                <a:lstStyle/>
                <a:p>
                  <a:endParaRPr lang="en-US"/>
                </a:p>
              </p:txBody>
            </p:sp>
            <p:sp>
              <p:nvSpPr>
                <p:cNvPr id="85011" name="Freeform 1043"/>
                <p:cNvSpPr>
                  <a:spLocks noChangeAspect="1"/>
                </p:cNvSpPr>
                <p:nvPr/>
              </p:nvSpPr>
              <p:spPr bwMode="auto">
                <a:xfrm>
                  <a:off x="1590" y="2167"/>
                  <a:ext cx="86" cy="17"/>
                </a:xfrm>
                <a:custGeom>
                  <a:avLst/>
                  <a:gdLst>
                    <a:gd name="T0" fmla="*/ 0 w 86"/>
                    <a:gd name="T1" fmla="*/ 16 h 17"/>
                    <a:gd name="T2" fmla="*/ 8 w 86"/>
                    <a:gd name="T3" fmla="*/ 8 h 17"/>
                    <a:gd name="T4" fmla="*/ 16 w 86"/>
                    <a:gd name="T5" fmla="*/ 3 h 17"/>
                    <a:gd name="T6" fmla="*/ 25 w 86"/>
                    <a:gd name="T7" fmla="*/ 0 h 17"/>
                    <a:gd name="T8" fmla="*/ 33 w 86"/>
                    <a:gd name="T9" fmla="*/ 0 h 17"/>
                    <a:gd name="T10" fmla="*/ 42 w 86"/>
                    <a:gd name="T11" fmla="*/ 0 h 17"/>
                    <a:gd name="T12" fmla="*/ 50 w 86"/>
                    <a:gd name="T13" fmla="*/ 0 h 17"/>
                    <a:gd name="T14" fmla="*/ 59 w 86"/>
                    <a:gd name="T15" fmla="*/ 0 h 17"/>
                    <a:gd name="T16" fmla="*/ 68 w 86"/>
                    <a:gd name="T17" fmla="*/ 1 h 17"/>
                    <a:gd name="T18" fmla="*/ 76 w 86"/>
                    <a:gd name="T19" fmla="*/ 3 h 17"/>
                    <a:gd name="T20" fmla="*/ 85 w 86"/>
                    <a:gd name="T21" fmla="*/ 5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7"/>
                    <a:gd name="T35" fmla="*/ 86 w 86"/>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7">
                      <a:moveTo>
                        <a:pt x="0" y="16"/>
                      </a:moveTo>
                      <a:lnTo>
                        <a:pt x="8" y="8"/>
                      </a:lnTo>
                      <a:lnTo>
                        <a:pt x="16" y="3"/>
                      </a:lnTo>
                      <a:lnTo>
                        <a:pt x="25" y="0"/>
                      </a:lnTo>
                      <a:lnTo>
                        <a:pt x="33" y="0"/>
                      </a:lnTo>
                      <a:lnTo>
                        <a:pt x="42" y="0"/>
                      </a:lnTo>
                      <a:lnTo>
                        <a:pt x="50" y="0"/>
                      </a:lnTo>
                      <a:lnTo>
                        <a:pt x="59" y="0"/>
                      </a:lnTo>
                      <a:lnTo>
                        <a:pt x="68" y="1"/>
                      </a:lnTo>
                      <a:lnTo>
                        <a:pt x="76" y="3"/>
                      </a:lnTo>
                      <a:lnTo>
                        <a:pt x="85" y="5"/>
                      </a:lnTo>
                    </a:path>
                  </a:pathLst>
                </a:custGeom>
                <a:noFill/>
                <a:ln w="12700" cap="rnd">
                  <a:solidFill>
                    <a:srgbClr val="FFC8C8"/>
                  </a:solidFill>
                  <a:round/>
                  <a:headEnd type="none" w="sm" len="sm"/>
                  <a:tailEnd type="none" w="sm" len="sm"/>
                </a:ln>
              </p:spPr>
              <p:txBody>
                <a:bodyPr/>
                <a:lstStyle/>
                <a:p>
                  <a:endParaRPr lang="en-US"/>
                </a:p>
              </p:txBody>
            </p:sp>
            <p:sp>
              <p:nvSpPr>
                <p:cNvPr id="85012" name="Freeform 1044"/>
                <p:cNvSpPr>
                  <a:spLocks noChangeAspect="1"/>
                </p:cNvSpPr>
                <p:nvPr/>
              </p:nvSpPr>
              <p:spPr bwMode="auto">
                <a:xfrm>
                  <a:off x="1593" y="2141"/>
                  <a:ext cx="74" cy="17"/>
                </a:xfrm>
                <a:custGeom>
                  <a:avLst/>
                  <a:gdLst>
                    <a:gd name="T0" fmla="*/ 0 w 74"/>
                    <a:gd name="T1" fmla="*/ 0 h 17"/>
                    <a:gd name="T2" fmla="*/ 7 w 74"/>
                    <a:gd name="T3" fmla="*/ 2 h 17"/>
                    <a:gd name="T4" fmla="*/ 14 w 74"/>
                    <a:gd name="T5" fmla="*/ 4 h 17"/>
                    <a:gd name="T6" fmla="*/ 21 w 74"/>
                    <a:gd name="T7" fmla="*/ 6 h 17"/>
                    <a:gd name="T8" fmla="*/ 28 w 74"/>
                    <a:gd name="T9" fmla="*/ 8 h 17"/>
                    <a:gd name="T10" fmla="*/ 36 w 74"/>
                    <a:gd name="T11" fmla="*/ 10 h 17"/>
                    <a:gd name="T12" fmla="*/ 44 w 74"/>
                    <a:gd name="T13" fmla="*/ 10 h 17"/>
                    <a:gd name="T14" fmla="*/ 51 w 74"/>
                    <a:gd name="T15" fmla="*/ 12 h 17"/>
                    <a:gd name="T16" fmla="*/ 58 w 74"/>
                    <a:gd name="T17" fmla="*/ 13 h 17"/>
                    <a:gd name="T18" fmla="*/ 65 w 74"/>
                    <a:gd name="T19" fmla="*/ 14 h 17"/>
                    <a:gd name="T20" fmla="*/ 73 w 7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17"/>
                    <a:gd name="T35" fmla="*/ 74 w 7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17">
                      <a:moveTo>
                        <a:pt x="0" y="0"/>
                      </a:moveTo>
                      <a:lnTo>
                        <a:pt x="7" y="2"/>
                      </a:lnTo>
                      <a:lnTo>
                        <a:pt x="14" y="4"/>
                      </a:lnTo>
                      <a:lnTo>
                        <a:pt x="21" y="6"/>
                      </a:lnTo>
                      <a:lnTo>
                        <a:pt x="28" y="8"/>
                      </a:lnTo>
                      <a:lnTo>
                        <a:pt x="36" y="10"/>
                      </a:lnTo>
                      <a:lnTo>
                        <a:pt x="44" y="10"/>
                      </a:lnTo>
                      <a:lnTo>
                        <a:pt x="51" y="12"/>
                      </a:lnTo>
                      <a:lnTo>
                        <a:pt x="58" y="13"/>
                      </a:lnTo>
                      <a:lnTo>
                        <a:pt x="65" y="14"/>
                      </a:lnTo>
                      <a:lnTo>
                        <a:pt x="73" y="16"/>
                      </a:lnTo>
                    </a:path>
                  </a:pathLst>
                </a:custGeom>
                <a:noFill/>
                <a:ln w="12700" cap="rnd">
                  <a:solidFill>
                    <a:srgbClr val="FFC8C8"/>
                  </a:solidFill>
                  <a:round/>
                  <a:headEnd type="none" w="sm" len="sm"/>
                  <a:tailEnd type="none" w="sm" len="sm"/>
                </a:ln>
              </p:spPr>
              <p:txBody>
                <a:bodyPr/>
                <a:lstStyle/>
                <a:p>
                  <a:endParaRPr lang="en-US"/>
                </a:p>
              </p:txBody>
            </p:sp>
            <p:sp>
              <p:nvSpPr>
                <p:cNvPr id="85013" name="Freeform 1045"/>
                <p:cNvSpPr>
                  <a:spLocks noChangeAspect="1"/>
                </p:cNvSpPr>
                <p:nvPr/>
              </p:nvSpPr>
              <p:spPr bwMode="auto">
                <a:xfrm>
                  <a:off x="1600" y="2115"/>
                  <a:ext cx="93" cy="34"/>
                </a:xfrm>
                <a:custGeom>
                  <a:avLst/>
                  <a:gdLst>
                    <a:gd name="T0" fmla="*/ 0 w 93"/>
                    <a:gd name="T1" fmla="*/ 0 h 34"/>
                    <a:gd name="T2" fmla="*/ 8 w 93"/>
                    <a:gd name="T3" fmla="*/ 4 h 34"/>
                    <a:gd name="T4" fmla="*/ 17 w 93"/>
                    <a:gd name="T5" fmla="*/ 8 h 34"/>
                    <a:gd name="T6" fmla="*/ 26 w 93"/>
                    <a:gd name="T7" fmla="*/ 11 h 34"/>
                    <a:gd name="T8" fmla="*/ 36 w 93"/>
                    <a:gd name="T9" fmla="*/ 14 h 34"/>
                    <a:gd name="T10" fmla="*/ 45 w 93"/>
                    <a:gd name="T11" fmla="*/ 17 h 34"/>
                    <a:gd name="T12" fmla="*/ 54 w 93"/>
                    <a:gd name="T13" fmla="*/ 20 h 34"/>
                    <a:gd name="T14" fmla="*/ 64 w 93"/>
                    <a:gd name="T15" fmla="*/ 22 h 34"/>
                    <a:gd name="T16" fmla="*/ 73 w 93"/>
                    <a:gd name="T17" fmla="*/ 25 h 34"/>
                    <a:gd name="T18" fmla="*/ 82 w 93"/>
                    <a:gd name="T19" fmla="*/ 29 h 34"/>
                    <a:gd name="T20" fmla="*/ 92 w 93"/>
                    <a:gd name="T21" fmla="*/ 3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34"/>
                    <a:gd name="T35" fmla="*/ 93 w 9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34">
                      <a:moveTo>
                        <a:pt x="0" y="0"/>
                      </a:moveTo>
                      <a:lnTo>
                        <a:pt x="8" y="4"/>
                      </a:lnTo>
                      <a:lnTo>
                        <a:pt x="17" y="8"/>
                      </a:lnTo>
                      <a:lnTo>
                        <a:pt x="26" y="11"/>
                      </a:lnTo>
                      <a:lnTo>
                        <a:pt x="36" y="14"/>
                      </a:lnTo>
                      <a:lnTo>
                        <a:pt x="45" y="17"/>
                      </a:lnTo>
                      <a:lnTo>
                        <a:pt x="54" y="20"/>
                      </a:lnTo>
                      <a:lnTo>
                        <a:pt x="64" y="22"/>
                      </a:lnTo>
                      <a:lnTo>
                        <a:pt x="73" y="25"/>
                      </a:lnTo>
                      <a:lnTo>
                        <a:pt x="82" y="29"/>
                      </a:lnTo>
                      <a:lnTo>
                        <a:pt x="92" y="33"/>
                      </a:lnTo>
                    </a:path>
                  </a:pathLst>
                </a:custGeom>
                <a:noFill/>
                <a:ln w="12700" cap="rnd">
                  <a:solidFill>
                    <a:srgbClr val="FFC8C8"/>
                  </a:solidFill>
                  <a:round/>
                  <a:headEnd type="none" w="sm" len="sm"/>
                  <a:tailEnd type="none" w="sm" len="sm"/>
                </a:ln>
              </p:spPr>
              <p:txBody>
                <a:bodyPr/>
                <a:lstStyle/>
                <a:p>
                  <a:endParaRPr lang="en-US"/>
                </a:p>
              </p:txBody>
            </p:sp>
            <p:sp>
              <p:nvSpPr>
                <p:cNvPr id="85014" name="Freeform 1046"/>
                <p:cNvSpPr>
                  <a:spLocks noChangeAspect="1"/>
                </p:cNvSpPr>
                <p:nvPr/>
              </p:nvSpPr>
              <p:spPr bwMode="auto">
                <a:xfrm>
                  <a:off x="1596" y="2085"/>
                  <a:ext cx="96" cy="56"/>
                </a:xfrm>
                <a:custGeom>
                  <a:avLst/>
                  <a:gdLst>
                    <a:gd name="T0" fmla="*/ 0 w 96"/>
                    <a:gd name="T1" fmla="*/ 0 h 56"/>
                    <a:gd name="T2" fmla="*/ 0 w 96"/>
                    <a:gd name="T3" fmla="*/ 0 h 56"/>
                    <a:gd name="T4" fmla="*/ 0 w 96"/>
                    <a:gd name="T5" fmla="*/ 0 h 56"/>
                    <a:gd name="T6" fmla="*/ 0 w 96"/>
                    <a:gd name="T7" fmla="*/ 0 h 56"/>
                    <a:gd name="T8" fmla="*/ 0 w 96"/>
                    <a:gd name="T9" fmla="*/ 0 h 56"/>
                    <a:gd name="T10" fmla="*/ 0 w 96"/>
                    <a:gd name="T11" fmla="*/ 0 h 56"/>
                    <a:gd name="T12" fmla="*/ 0 w 96"/>
                    <a:gd name="T13" fmla="*/ 0 h 56"/>
                    <a:gd name="T14" fmla="*/ 0 w 96"/>
                    <a:gd name="T15" fmla="*/ 0 h 56"/>
                    <a:gd name="T16" fmla="*/ 0 w 96"/>
                    <a:gd name="T17" fmla="*/ 0 h 56"/>
                    <a:gd name="T18" fmla="*/ 0 w 96"/>
                    <a:gd name="T19" fmla="*/ 0 h 56"/>
                    <a:gd name="T20" fmla="*/ 0 w 96"/>
                    <a:gd name="T21" fmla="*/ 0 h 56"/>
                    <a:gd name="T22" fmla="*/ 0 w 96"/>
                    <a:gd name="T23" fmla="*/ 0 h 56"/>
                    <a:gd name="T24" fmla="*/ 7 w 96"/>
                    <a:gd name="T25" fmla="*/ 7 h 56"/>
                    <a:gd name="T26" fmla="*/ 16 w 96"/>
                    <a:gd name="T27" fmla="*/ 15 h 56"/>
                    <a:gd name="T28" fmla="*/ 25 w 96"/>
                    <a:gd name="T29" fmla="*/ 20 h 56"/>
                    <a:gd name="T30" fmla="*/ 34 w 96"/>
                    <a:gd name="T31" fmla="*/ 26 h 56"/>
                    <a:gd name="T32" fmla="*/ 44 w 96"/>
                    <a:gd name="T33" fmla="*/ 31 h 56"/>
                    <a:gd name="T34" fmla="*/ 54 w 96"/>
                    <a:gd name="T35" fmla="*/ 36 h 56"/>
                    <a:gd name="T36" fmla="*/ 65 w 96"/>
                    <a:gd name="T37" fmla="*/ 40 h 56"/>
                    <a:gd name="T38" fmla="*/ 75 w 96"/>
                    <a:gd name="T39" fmla="*/ 45 h 56"/>
                    <a:gd name="T40" fmla="*/ 86 w 96"/>
                    <a:gd name="T41" fmla="*/ 49 h 56"/>
                    <a:gd name="T42" fmla="*/ 95 w 96"/>
                    <a:gd name="T43" fmla="*/ 55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56"/>
                    <a:gd name="T68" fmla="*/ 96 w 96"/>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56">
                      <a:moveTo>
                        <a:pt x="0" y="0"/>
                      </a:moveTo>
                      <a:lnTo>
                        <a:pt x="0" y="0"/>
                      </a:lnTo>
                      <a:lnTo>
                        <a:pt x="7" y="7"/>
                      </a:lnTo>
                      <a:lnTo>
                        <a:pt x="16" y="15"/>
                      </a:lnTo>
                      <a:lnTo>
                        <a:pt x="25" y="20"/>
                      </a:lnTo>
                      <a:lnTo>
                        <a:pt x="34" y="26"/>
                      </a:lnTo>
                      <a:lnTo>
                        <a:pt x="44" y="31"/>
                      </a:lnTo>
                      <a:lnTo>
                        <a:pt x="54" y="36"/>
                      </a:lnTo>
                      <a:lnTo>
                        <a:pt x="65" y="40"/>
                      </a:lnTo>
                      <a:lnTo>
                        <a:pt x="75" y="45"/>
                      </a:lnTo>
                      <a:lnTo>
                        <a:pt x="86" y="49"/>
                      </a:lnTo>
                      <a:lnTo>
                        <a:pt x="95" y="55"/>
                      </a:lnTo>
                    </a:path>
                  </a:pathLst>
                </a:custGeom>
                <a:noFill/>
                <a:ln w="12700" cap="rnd">
                  <a:solidFill>
                    <a:srgbClr val="FFC8C8"/>
                  </a:solidFill>
                  <a:round/>
                  <a:headEnd type="none" w="sm" len="sm"/>
                  <a:tailEnd type="none" w="sm" len="sm"/>
                </a:ln>
              </p:spPr>
              <p:txBody>
                <a:bodyPr/>
                <a:lstStyle/>
                <a:p>
                  <a:endParaRPr lang="en-US"/>
                </a:p>
              </p:txBody>
            </p:sp>
            <p:sp>
              <p:nvSpPr>
                <p:cNvPr id="85015" name="Freeform 1047"/>
                <p:cNvSpPr>
                  <a:spLocks noChangeAspect="1"/>
                </p:cNvSpPr>
                <p:nvPr/>
              </p:nvSpPr>
              <p:spPr bwMode="auto">
                <a:xfrm>
                  <a:off x="1761" y="2185"/>
                  <a:ext cx="264" cy="17"/>
                </a:xfrm>
                <a:custGeom>
                  <a:avLst/>
                  <a:gdLst>
                    <a:gd name="T0" fmla="*/ 0 w 264"/>
                    <a:gd name="T1" fmla="*/ 0 h 17"/>
                    <a:gd name="T2" fmla="*/ 26 w 264"/>
                    <a:gd name="T3" fmla="*/ 1 h 17"/>
                    <a:gd name="T4" fmla="*/ 53 w 264"/>
                    <a:gd name="T5" fmla="*/ 4 h 17"/>
                    <a:gd name="T6" fmla="*/ 79 w 264"/>
                    <a:gd name="T7" fmla="*/ 7 h 17"/>
                    <a:gd name="T8" fmla="*/ 106 w 264"/>
                    <a:gd name="T9" fmla="*/ 10 h 17"/>
                    <a:gd name="T10" fmla="*/ 131 w 264"/>
                    <a:gd name="T11" fmla="*/ 13 h 17"/>
                    <a:gd name="T12" fmla="*/ 158 w 264"/>
                    <a:gd name="T13" fmla="*/ 16 h 17"/>
                    <a:gd name="T14" fmla="*/ 184 w 264"/>
                    <a:gd name="T15" fmla="*/ 16 h 17"/>
                    <a:gd name="T16" fmla="*/ 211 w 264"/>
                    <a:gd name="T17" fmla="*/ 13 h 17"/>
                    <a:gd name="T18" fmla="*/ 236 w 264"/>
                    <a:gd name="T19" fmla="*/ 8 h 17"/>
                    <a:gd name="T20" fmla="*/ 263 w 264"/>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4"/>
                    <a:gd name="T34" fmla="*/ 0 h 17"/>
                    <a:gd name="T35" fmla="*/ 264 w 26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4" h="17">
                      <a:moveTo>
                        <a:pt x="0" y="0"/>
                      </a:moveTo>
                      <a:lnTo>
                        <a:pt x="26" y="1"/>
                      </a:lnTo>
                      <a:lnTo>
                        <a:pt x="53" y="4"/>
                      </a:lnTo>
                      <a:lnTo>
                        <a:pt x="79" y="7"/>
                      </a:lnTo>
                      <a:lnTo>
                        <a:pt x="106" y="10"/>
                      </a:lnTo>
                      <a:lnTo>
                        <a:pt x="131" y="13"/>
                      </a:lnTo>
                      <a:lnTo>
                        <a:pt x="158" y="16"/>
                      </a:lnTo>
                      <a:lnTo>
                        <a:pt x="184" y="16"/>
                      </a:lnTo>
                      <a:lnTo>
                        <a:pt x="211" y="13"/>
                      </a:lnTo>
                      <a:lnTo>
                        <a:pt x="236" y="8"/>
                      </a:lnTo>
                      <a:lnTo>
                        <a:pt x="263" y="0"/>
                      </a:lnTo>
                    </a:path>
                  </a:pathLst>
                </a:custGeom>
                <a:noFill/>
                <a:ln w="12700" cap="rnd">
                  <a:solidFill>
                    <a:srgbClr val="FFC8C8"/>
                  </a:solidFill>
                  <a:round/>
                  <a:headEnd type="none" w="sm" len="sm"/>
                  <a:tailEnd type="none" w="sm" len="sm"/>
                </a:ln>
              </p:spPr>
              <p:txBody>
                <a:bodyPr/>
                <a:lstStyle/>
                <a:p>
                  <a:endParaRPr lang="en-US"/>
                </a:p>
              </p:txBody>
            </p:sp>
            <p:sp>
              <p:nvSpPr>
                <p:cNvPr id="85016" name="Freeform 1048"/>
                <p:cNvSpPr>
                  <a:spLocks noChangeAspect="1"/>
                </p:cNvSpPr>
                <p:nvPr/>
              </p:nvSpPr>
              <p:spPr bwMode="auto">
                <a:xfrm>
                  <a:off x="1808" y="2172"/>
                  <a:ext cx="205" cy="17"/>
                </a:xfrm>
                <a:custGeom>
                  <a:avLst/>
                  <a:gdLst>
                    <a:gd name="T0" fmla="*/ 204 w 205"/>
                    <a:gd name="T1" fmla="*/ 0 h 17"/>
                    <a:gd name="T2" fmla="*/ 183 w 205"/>
                    <a:gd name="T3" fmla="*/ 3 h 17"/>
                    <a:gd name="T4" fmla="*/ 163 w 205"/>
                    <a:gd name="T5" fmla="*/ 4 h 17"/>
                    <a:gd name="T6" fmla="*/ 143 w 205"/>
                    <a:gd name="T7" fmla="*/ 8 h 17"/>
                    <a:gd name="T8" fmla="*/ 122 w 205"/>
                    <a:gd name="T9" fmla="*/ 11 h 17"/>
                    <a:gd name="T10" fmla="*/ 102 w 205"/>
                    <a:gd name="T11" fmla="*/ 14 h 17"/>
                    <a:gd name="T12" fmla="*/ 82 w 205"/>
                    <a:gd name="T13" fmla="*/ 16 h 17"/>
                    <a:gd name="T14" fmla="*/ 61 w 205"/>
                    <a:gd name="T15" fmla="*/ 16 h 17"/>
                    <a:gd name="T16" fmla="*/ 40 w 205"/>
                    <a:gd name="T17" fmla="*/ 16 h 17"/>
                    <a:gd name="T18" fmla="*/ 20 w 205"/>
                    <a:gd name="T19" fmla="*/ 16 h 17"/>
                    <a:gd name="T20" fmla="*/ 0 w 205"/>
                    <a:gd name="T21" fmla="*/ 1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7"/>
                    <a:gd name="T35" fmla="*/ 205 w 205"/>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7">
                      <a:moveTo>
                        <a:pt x="204" y="0"/>
                      </a:moveTo>
                      <a:lnTo>
                        <a:pt x="183" y="3"/>
                      </a:lnTo>
                      <a:lnTo>
                        <a:pt x="163" y="4"/>
                      </a:lnTo>
                      <a:lnTo>
                        <a:pt x="143" y="8"/>
                      </a:lnTo>
                      <a:lnTo>
                        <a:pt x="122" y="11"/>
                      </a:lnTo>
                      <a:lnTo>
                        <a:pt x="102" y="14"/>
                      </a:lnTo>
                      <a:lnTo>
                        <a:pt x="82" y="16"/>
                      </a:lnTo>
                      <a:lnTo>
                        <a:pt x="61" y="16"/>
                      </a:lnTo>
                      <a:lnTo>
                        <a:pt x="40" y="16"/>
                      </a:lnTo>
                      <a:lnTo>
                        <a:pt x="20" y="16"/>
                      </a:lnTo>
                      <a:lnTo>
                        <a:pt x="0" y="12"/>
                      </a:lnTo>
                    </a:path>
                  </a:pathLst>
                </a:custGeom>
                <a:noFill/>
                <a:ln w="12700" cap="rnd">
                  <a:solidFill>
                    <a:srgbClr val="FFC8C8"/>
                  </a:solidFill>
                  <a:round/>
                  <a:headEnd type="none" w="sm" len="sm"/>
                  <a:tailEnd type="none" w="sm" len="sm"/>
                </a:ln>
              </p:spPr>
              <p:txBody>
                <a:bodyPr/>
                <a:lstStyle/>
                <a:p>
                  <a:endParaRPr lang="en-US"/>
                </a:p>
              </p:txBody>
            </p:sp>
            <p:sp>
              <p:nvSpPr>
                <p:cNvPr id="85017" name="Freeform 1049"/>
                <p:cNvSpPr>
                  <a:spLocks noChangeAspect="1"/>
                </p:cNvSpPr>
                <p:nvPr/>
              </p:nvSpPr>
              <p:spPr bwMode="auto">
                <a:xfrm>
                  <a:off x="1707" y="2149"/>
                  <a:ext cx="78" cy="17"/>
                </a:xfrm>
                <a:custGeom>
                  <a:avLst/>
                  <a:gdLst>
                    <a:gd name="T0" fmla="*/ 0 w 78"/>
                    <a:gd name="T1" fmla="*/ 0 h 17"/>
                    <a:gd name="T2" fmla="*/ 7 w 78"/>
                    <a:gd name="T3" fmla="*/ 1 h 17"/>
                    <a:gd name="T4" fmla="*/ 15 w 78"/>
                    <a:gd name="T5" fmla="*/ 4 h 17"/>
                    <a:gd name="T6" fmla="*/ 23 w 78"/>
                    <a:gd name="T7" fmla="*/ 6 h 17"/>
                    <a:gd name="T8" fmla="*/ 30 w 78"/>
                    <a:gd name="T9" fmla="*/ 8 h 17"/>
                    <a:gd name="T10" fmla="*/ 37 w 78"/>
                    <a:gd name="T11" fmla="*/ 11 h 17"/>
                    <a:gd name="T12" fmla="*/ 45 w 78"/>
                    <a:gd name="T13" fmla="*/ 12 h 17"/>
                    <a:gd name="T14" fmla="*/ 53 w 78"/>
                    <a:gd name="T15" fmla="*/ 14 h 17"/>
                    <a:gd name="T16" fmla="*/ 60 w 78"/>
                    <a:gd name="T17" fmla="*/ 16 h 17"/>
                    <a:gd name="T18" fmla="*/ 68 w 78"/>
                    <a:gd name="T19" fmla="*/ 16 h 17"/>
                    <a:gd name="T20" fmla="*/ 77 w 78"/>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17"/>
                    <a:gd name="T35" fmla="*/ 78 w 7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17">
                      <a:moveTo>
                        <a:pt x="0" y="0"/>
                      </a:moveTo>
                      <a:lnTo>
                        <a:pt x="7" y="1"/>
                      </a:lnTo>
                      <a:lnTo>
                        <a:pt x="15" y="4"/>
                      </a:lnTo>
                      <a:lnTo>
                        <a:pt x="23" y="6"/>
                      </a:lnTo>
                      <a:lnTo>
                        <a:pt x="30" y="8"/>
                      </a:lnTo>
                      <a:lnTo>
                        <a:pt x="37" y="11"/>
                      </a:lnTo>
                      <a:lnTo>
                        <a:pt x="45" y="12"/>
                      </a:lnTo>
                      <a:lnTo>
                        <a:pt x="53" y="14"/>
                      </a:lnTo>
                      <a:lnTo>
                        <a:pt x="60" y="16"/>
                      </a:lnTo>
                      <a:lnTo>
                        <a:pt x="68" y="16"/>
                      </a:lnTo>
                      <a:lnTo>
                        <a:pt x="77" y="16"/>
                      </a:lnTo>
                    </a:path>
                  </a:pathLst>
                </a:custGeom>
                <a:noFill/>
                <a:ln w="12700" cap="rnd">
                  <a:solidFill>
                    <a:srgbClr val="FFC8C8"/>
                  </a:solidFill>
                  <a:round/>
                  <a:headEnd type="none" w="sm" len="sm"/>
                  <a:tailEnd type="none" w="sm" len="sm"/>
                </a:ln>
              </p:spPr>
              <p:txBody>
                <a:bodyPr/>
                <a:lstStyle/>
                <a:p>
                  <a:endParaRPr lang="en-US"/>
                </a:p>
              </p:txBody>
            </p:sp>
            <p:sp>
              <p:nvSpPr>
                <p:cNvPr id="85018" name="Freeform 1050"/>
                <p:cNvSpPr>
                  <a:spLocks noChangeAspect="1"/>
                </p:cNvSpPr>
                <p:nvPr/>
              </p:nvSpPr>
              <p:spPr bwMode="auto">
                <a:xfrm>
                  <a:off x="1715" y="2159"/>
                  <a:ext cx="45" cy="17"/>
                </a:xfrm>
                <a:custGeom>
                  <a:avLst/>
                  <a:gdLst>
                    <a:gd name="T0" fmla="*/ 0 w 45"/>
                    <a:gd name="T1" fmla="*/ 0 h 17"/>
                    <a:gd name="T2" fmla="*/ 3 w 45"/>
                    <a:gd name="T3" fmla="*/ 4 h 17"/>
                    <a:gd name="T4" fmla="*/ 8 w 45"/>
                    <a:gd name="T5" fmla="*/ 5 h 17"/>
                    <a:gd name="T6" fmla="*/ 12 w 45"/>
                    <a:gd name="T7" fmla="*/ 6 h 17"/>
                    <a:gd name="T8" fmla="*/ 17 w 45"/>
                    <a:gd name="T9" fmla="*/ 9 h 17"/>
                    <a:gd name="T10" fmla="*/ 21 w 45"/>
                    <a:gd name="T11" fmla="*/ 9 h 17"/>
                    <a:gd name="T12" fmla="*/ 26 w 45"/>
                    <a:gd name="T13" fmla="*/ 10 h 17"/>
                    <a:gd name="T14" fmla="*/ 30 w 45"/>
                    <a:gd name="T15" fmla="*/ 12 h 17"/>
                    <a:gd name="T16" fmla="*/ 35 w 45"/>
                    <a:gd name="T17" fmla="*/ 13 h 17"/>
                    <a:gd name="T18" fmla="*/ 39 w 45"/>
                    <a:gd name="T19" fmla="*/ 13 h 17"/>
                    <a:gd name="T20" fmla="*/ 44 w 45"/>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7"/>
                    <a:gd name="T35" fmla="*/ 45 w 45"/>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7">
                      <a:moveTo>
                        <a:pt x="0" y="0"/>
                      </a:moveTo>
                      <a:lnTo>
                        <a:pt x="3" y="4"/>
                      </a:lnTo>
                      <a:lnTo>
                        <a:pt x="8" y="5"/>
                      </a:lnTo>
                      <a:lnTo>
                        <a:pt x="12" y="6"/>
                      </a:lnTo>
                      <a:lnTo>
                        <a:pt x="17" y="9"/>
                      </a:lnTo>
                      <a:lnTo>
                        <a:pt x="21" y="9"/>
                      </a:lnTo>
                      <a:lnTo>
                        <a:pt x="26" y="10"/>
                      </a:lnTo>
                      <a:lnTo>
                        <a:pt x="30" y="12"/>
                      </a:lnTo>
                      <a:lnTo>
                        <a:pt x="35" y="13"/>
                      </a:lnTo>
                      <a:lnTo>
                        <a:pt x="39" y="13"/>
                      </a:lnTo>
                      <a:lnTo>
                        <a:pt x="44" y="16"/>
                      </a:lnTo>
                    </a:path>
                  </a:pathLst>
                </a:custGeom>
                <a:noFill/>
                <a:ln w="12700" cap="rnd">
                  <a:solidFill>
                    <a:srgbClr val="FFC8C8"/>
                  </a:solidFill>
                  <a:round/>
                  <a:headEnd type="none" w="sm" len="sm"/>
                  <a:tailEnd type="none" w="sm" len="sm"/>
                </a:ln>
              </p:spPr>
              <p:txBody>
                <a:bodyPr/>
                <a:lstStyle/>
                <a:p>
                  <a:endParaRPr lang="en-US"/>
                </a:p>
              </p:txBody>
            </p:sp>
            <p:sp>
              <p:nvSpPr>
                <p:cNvPr id="85019" name="Freeform 1051"/>
                <p:cNvSpPr>
                  <a:spLocks noChangeAspect="1"/>
                </p:cNvSpPr>
                <p:nvPr/>
              </p:nvSpPr>
              <p:spPr bwMode="auto">
                <a:xfrm>
                  <a:off x="1711" y="2175"/>
                  <a:ext cx="25" cy="17"/>
                </a:xfrm>
                <a:custGeom>
                  <a:avLst/>
                  <a:gdLst>
                    <a:gd name="T0" fmla="*/ 0 w 25"/>
                    <a:gd name="T1" fmla="*/ 0 h 17"/>
                    <a:gd name="T2" fmla="*/ 2 w 25"/>
                    <a:gd name="T3" fmla="*/ 0 h 17"/>
                    <a:gd name="T4" fmla="*/ 4 w 25"/>
                    <a:gd name="T5" fmla="*/ 0 h 17"/>
                    <a:gd name="T6" fmla="*/ 7 w 25"/>
                    <a:gd name="T7" fmla="*/ 5 h 17"/>
                    <a:gd name="T8" fmla="*/ 9 w 25"/>
                    <a:gd name="T9" fmla="*/ 10 h 17"/>
                    <a:gd name="T10" fmla="*/ 12 w 25"/>
                    <a:gd name="T11" fmla="*/ 16 h 17"/>
                    <a:gd name="T12" fmla="*/ 14 w 25"/>
                    <a:gd name="T13" fmla="*/ 16 h 17"/>
                    <a:gd name="T14" fmla="*/ 17 w 25"/>
                    <a:gd name="T15" fmla="*/ 16 h 17"/>
                    <a:gd name="T16" fmla="*/ 19 w 25"/>
                    <a:gd name="T17" fmla="*/ 16 h 17"/>
                    <a:gd name="T18" fmla="*/ 22 w 25"/>
                    <a:gd name="T19" fmla="*/ 16 h 17"/>
                    <a:gd name="T20" fmla="*/ 24 w 25"/>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7"/>
                    <a:gd name="T35" fmla="*/ 25 w 25"/>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7">
                      <a:moveTo>
                        <a:pt x="0" y="0"/>
                      </a:moveTo>
                      <a:lnTo>
                        <a:pt x="2" y="0"/>
                      </a:lnTo>
                      <a:lnTo>
                        <a:pt x="4" y="0"/>
                      </a:lnTo>
                      <a:lnTo>
                        <a:pt x="7" y="5"/>
                      </a:lnTo>
                      <a:lnTo>
                        <a:pt x="9" y="10"/>
                      </a:lnTo>
                      <a:lnTo>
                        <a:pt x="12" y="16"/>
                      </a:lnTo>
                      <a:lnTo>
                        <a:pt x="14" y="16"/>
                      </a:lnTo>
                      <a:lnTo>
                        <a:pt x="17" y="16"/>
                      </a:lnTo>
                      <a:lnTo>
                        <a:pt x="19" y="16"/>
                      </a:lnTo>
                      <a:lnTo>
                        <a:pt x="22" y="16"/>
                      </a:lnTo>
                      <a:lnTo>
                        <a:pt x="24" y="16"/>
                      </a:lnTo>
                    </a:path>
                  </a:pathLst>
                </a:custGeom>
                <a:noFill/>
                <a:ln w="12700" cap="rnd">
                  <a:solidFill>
                    <a:srgbClr val="FFC8C8"/>
                  </a:solidFill>
                  <a:round/>
                  <a:headEnd type="none" w="sm" len="sm"/>
                  <a:tailEnd type="none" w="sm" len="sm"/>
                </a:ln>
              </p:spPr>
              <p:txBody>
                <a:bodyPr/>
                <a:lstStyle/>
                <a:p>
                  <a:endParaRPr lang="en-US"/>
                </a:p>
              </p:txBody>
            </p:sp>
            <p:sp>
              <p:nvSpPr>
                <p:cNvPr id="85020" name="Freeform 1052"/>
                <p:cNvSpPr>
                  <a:spLocks noChangeAspect="1"/>
                </p:cNvSpPr>
                <p:nvPr/>
              </p:nvSpPr>
              <p:spPr bwMode="auto">
                <a:xfrm>
                  <a:off x="1335" y="2687"/>
                  <a:ext cx="163" cy="101"/>
                </a:xfrm>
                <a:custGeom>
                  <a:avLst/>
                  <a:gdLst>
                    <a:gd name="T0" fmla="*/ 127 w 163"/>
                    <a:gd name="T1" fmla="*/ 18 h 101"/>
                    <a:gd name="T2" fmla="*/ 125 w 163"/>
                    <a:gd name="T3" fmla="*/ 16 h 101"/>
                    <a:gd name="T4" fmla="*/ 122 w 163"/>
                    <a:gd name="T5" fmla="*/ 14 h 101"/>
                    <a:gd name="T6" fmla="*/ 119 w 163"/>
                    <a:gd name="T7" fmla="*/ 11 h 101"/>
                    <a:gd name="T8" fmla="*/ 117 w 163"/>
                    <a:gd name="T9" fmla="*/ 9 h 101"/>
                    <a:gd name="T10" fmla="*/ 115 w 163"/>
                    <a:gd name="T11" fmla="*/ 9 h 101"/>
                    <a:gd name="T12" fmla="*/ 98 w 163"/>
                    <a:gd name="T13" fmla="*/ 0 h 101"/>
                    <a:gd name="T14" fmla="*/ 80 w 163"/>
                    <a:gd name="T15" fmla="*/ 0 h 101"/>
                    <a:gd name="T16" fmla="*/ 62 w 163"/>
                    <a:gd name="T17" fmla="*/ 0 h 101"/>
                    <a:gd name="T18" fmla="*/ 44 w 163"/>
                    <a:gd name="T19" fmla="*/ 5 h 101"/>
                    <a:gd name="T20" fmla="*/ 26 w 163"/>
                    <a:gd name="T21" fmla="*/ 10 h 101"/>
                    <a:gd name="T22" fmla="*/ 19 w 163"/>
                    <a:gd name="T23" fmla="*/ 12 h 101"/>
                    <a:gd name="T24" fmla="*/ 9 w 163"/>
                    <a:gd name="T25" fmla="*/ 20 h 101"/>
                    <a:gd name="T26" fmla="*/ 2 w 163"/>
                    <a:gd name="T27" fmla="*/ 32 h 101"/>
                    <a:gd name="T28" fmla="*/ 0 w 163"/>
                    <a:gd name="T29" fmla="*/ 45 h 101"/>
                    <a:gd name="T30" fmla="*/ 0 w 163"/>
                    <a:gd name="T31" fmla="*/ 58 h 101"/>
                    <a:gd name="T32" fmla="*/ 2 w 163"/>
                    <a:gd name="T33" fmla="*/ 64 h 101"/>
                    <a:gd name="T34" fmla="*/ 5 w 163"/>
                    <a:gd name="T35" fmla="*/ 69 h 101"/>
                    <a:gd name="T36" fmla="*/ 10 w 163"/>
                    <a:gd name="T37" fmla="*/ 74 h 101"/>
                    <a:gd name="T38" fmla="*/ 16 w 163"/>
                    <a:gd name="T39" fmla="*/ 78 h 101"/>
                    <a:gd name="T40" fmla="*/ 21 w 163"/>
                    <a:gd name="T41" fmla="*/ 81 h 101"/>
                    <a:gd name="T42" fmla="*/ 27 w 163"/>
                    <a:gd name="T43" fmla="*/ 82 h 101"/>
                    <a:gd name="T44" fmla="*/ 35 w 163"/>
                    <a:gd name="T45" fmla="*/ 83 h 101"/>
                    <a:gd name="T46" fmla="*/ 50 w 163"/>
                    <a:gd name="T47" fmla="*/ 83 h 101"/>
                    <a:gd name="T48" fmla="*/ 65 w 163"/>
                    <a:gd name="T49" fmla="*/ 83 h 101"/>
                    <a:gd name="T50" fmla="*/ 81 w 163"/>
                    <a:gd name="T51" fmla="*/ 86 h 101"/>
                    <a:gd name="T52" fmla="*/ 96 w 163"/>
                    <a:gd name="T53" fmla="*/ 91 h 101"/>
                    <a:gd name="T54" fmla="*/ 102 w 163"/>
                    <a:gd name="T55" fmla="*/ 97 h 101"/>
                    <a:gd name="T56" fmla="*/ 113 w 163"/>
                    <a:gd name="T57" fmla="*/ 100 h 101"/>
                    <a:gd name="T58" fmla="*/ 127 w 163"/>
                    <a:gd name="T59" fmla="*/ 98 h 101"/>
                    <a:gd name="T60" fmla="*/ 143 w 163"/>
                    <a:gd name="T61" fmla="*/ 93 h 101"/>
                    <a:gd name="T62" fmla="*/ 155 w 163"/>
                    <a:gd name="T63" fmla="*/ 86 h 101"/>
                    <a:gd name="T64" fmla="*/ 161 w 163"/>
                    <a:gd name="T65" fmla="*/ 78 h 101"/>
                    <a:gd name="T66" fmla="*/ 162 w 163"/>
                    <a:gd name="T67" fmla="*/ 73 h 101"/>
                    <a:gd name="T68" fmla="*/ 160 w 163"/>
                    <a:gd name="T69" fmla="*/ 63 h 101"/>
                    <a:gd name="T70" fmla="*/ 156 w 163"/>
                    <a:gd name="T71" fmla="*/ 53 h 101"/>
                    <a:gd name="T72" fmla="*/ 152 w 163"/>
                    <a:gd name="T73" fmla="*/ 43 h 101"/>
                    <a:gd name="T74" fmla="*/ 145 w 163"/>
                    <a:gd name="T75" fmla="*/ 34 h 101"/>
                    <a:gd name="T76" fmla="*/ 129 w 163"/>
                    <a:gd name="T77" fmla="*/ 18 h 1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3"/>
                    <a:gd name="T118" fmla="*/ 0 h 101"/>
                    <a:gd name="T119" fmla="*/ 163 w 163"/>
                    <a:gd name="T120" fmla="*/ 101 h 1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3" h="101">
                      <a:moveTo>
                        <a:pt x="129" y="18"/>
                      </a:moveTo>
                      <a:lnTo>
                        <a:pt x="127" y="18"/>
                      </a:lnTo>
                      <a:lnTo>
                        <a:pt x="126" y="18"/>
                      </a:lnTo>
                      <a:lnTo>
                        <a:pt x="125" y="16"/>
                      </a:lnTo>
                      <a:lnTo>
                        <a:pt x="123" y="15"/>
                      </a:lnTo>
                      <a:lnTo>
                        <a:pt x="122" y="14"/>
                      </a:lnTo>
                      <a:lnTo>
                        <a:pt x="120" y="12"/>
                      </a:lnTo>
                      <a:lnTo>
                        <a:pt x="119" y="11"/>
                      </a:lnTo>
                      <a:lnTo>
                        <a:pt x="117" y="10"/>
                      </a:lnTo>
                      <a:lnTo>
                        <a:pt x="117" y="9"/>
                      </a:lnTo>
                      <a:lnTo>
                        <a:pt x="115" y="9"/>
                      </a:lnTo>
                      <a:lnTo>
                        <a:pt x="107" y="3"/>
                      </a:lnTo>
                      <a:lnTo>
                        <a:pt x="98" y="0"/>
                      </a:lnTo>
                      <a:lnTo>
                        <a:pt x="89" y="0"/>
                      </a:lnTo>
                      <a:lnTo>
                        <a:pt x="80" y="0"/>
                      </a:lnTo>
                      <a:lnTo>
                        <a:pt x="71" y="0"/>
                      </a:lnTo>
                      <a:lnTo>
                        <a:pt x="62" y="0"/>
                      </a:lnTo>
                      <a:lnTo>
                        <a:pt x="53" y="3"/>
                      </a:lnTo>
                      <a:lnTo>
                        <a:pt x="44" y="5"/>
                      </a:lnTo>
                      <a:lnTo>
                        <a:pt x="34" y="8"/>
                      </a:lnTo>
                      <a:lnTo>
                        <a:pt x="26" y="10"/>
                      </a:lnTo>
                      <a:lnTo>
                        <a:pt x="19" y="12"/>
                      </a:lnTo>
                      <a:lnTo>
                        <a:pt x="14" y="17"/>
                      </a:lnTo>
                      <a:lnTo>
                        <a:pt x="9" y="20"/>
                      </a:lnTo>
                      <a:lnTo>
                        <a:pt x="5" y="27"/>
                      </a:lnTo>
                      <a:lnTo>
                        <a:pt x="2" y="32"/>
                      </a:lnTo>
                      <a:lnTo>
                        <a:pt x="0" y="38"/>
                      </a:lnTo>
                      <a:lnTo>
                        <a:pt x="0" y="45"/>
                      </a:lnTo>
                      <a:lnTo>
                        <a:pt x="0" y="52"/>
                      </a:lnTo>
                      <a:lnTo>
                        <a:pt x="0" y="58"/>
                      </a:lnTo>
                      <a:lnTo>
                        <a:pt x="2" y="64"/>
                      </a:lnTo>
                      <a:lnTo>
                        <a:pt x="4" y="67"/>
                      </a:lnTo>
                      <a:lnTo>
                        <a:pt x="5" y="69"/>
                      </a:lnTo>
                      <a:lnTo>
                        <a:pt x="8" y="72"/>
                      </a:lnTo>
                      <a:lnTo>
                        <a:pt x="10" y="74"/>
                      </a:lnTo>
                      <a:lnTo>
                        <a:pt x="13" y="76"/>
                      </a:lnTo>
                      <a:lnTo>
                        <a:pt x="16" y="78"/>
                      </a:lnTo>
                      <a:lnTo>
                        <a:pt x="18" y="80"/>
                      </a:lnTo>
                      <a:lnTo>
                        <a:pt x="21" y="81"/>
                      </a:lnTo>
                      <a:lnTo>
                        <a:pt x="24" y="81"/>
                      </a:lnTo>
                      <a:lnTo>
                        <a:pt x="27" y="82"/>
                      </a:lnTo>
                      <a:lnTo>
                        <a:pt x="35" y="83"/>
                      </a:lnTo>
                      <a:lnTo>
                        <a:pt x="43" y="83"/>
                      </a:lnTo>
                      <a:lnTo>
                        <a:pt x="50" y="83"/>
                      </a:lnTo>
                      <a:lnTo>
                        <a:pt x="58" y="83"/>
                      </a:lnTo>
                      <a:lnTo>
                        <a:pt x="65" y="83"/>
                      </a:lnTo>
                      <a:lnTo>
                        <a:pt x="73" y="84"/>
                      </a:lnTo>
                      <a:lnTo>
                        <a:pt x="81" y="86"/>
                      </a:lnTo>
                      <a:lnTo>
                        <a:pt x="88" y="89"/>
                      </a:lnTo>
                      <a:lnTo>
                        <a:pt x="96" y="91"/>
                      </a:lnTo>
                      <a:lnTo>
                        <a:pt x="102" y="97"/>
                      </a:lnTo>
                      <a:lnTo>
                        <a:pt x="107" y="99"/>
                      </a:lnTo>
                      <a:lnTo>
                        <a:pt x="113" y="100"/>
                      </a:lnTo>
                      <a:lnTo>
                        <a:pt x="119" y="100"/>
                      </a:lnTo>
                      <a:lnTo>
                        <a:pt x="127" y="98"/>
                      </a:lnTo>
                      <a:lnTo>
                        <a:pt x="135" y="96"/>
                      </a:lnTo>
                      <a:lnTo>
                        <a:pt x="143" y="93"/>
                      </a:lnTo>
                      <a:lnTo>
                        <a:pt x="149" y="90"/>
                      </a:lnTo>
                      <a:lnTo>
                        <a:pt x="155" y="86"/>
                      </a:lnTo>
                      <a:lnTo>
                        <a:pt x="159" y="82"/>
                      </a:lnTo>
                      <a:lnTo>
                        <a:pt x="161" y="78"/>
                      </a:lnTo>
                      <a:lnTo>
                        <a:pt x="162" y="73"/>
                      </a:lnTo>
                      <a:lnTo>
                        <a:pt x="162" y="69"/>
                      </a:lnTo>
                      <a:lnTo>
                        <a:pt x="160" y="63"/>
                      </a:lnTo>
                      <a:lnTo>
                        <a:pt x="159" y="58"/>
                      </a:lnTo>
                      <a:lnTo>
                        <a:pt x="156" y="53"/>
                      </a:lnTo>
                      <a:lnTo>
                        <a:pt x="154" y="48"/>
                      </a:lnTo>
                      <a:lnTo>
                        <a:pt x="152" y="43"/>
                      </a:lnTo>
                      <a:lnTo>
                        <a:pt x="149" y="37"/>
                      </a:lnTo>
                      <a:lnTo>
                        <a:pt x="145" y="34"/>
                      </a:lnTo>
                      <a:lnTo>
                        <a:pt x="143" y="29"/>
                      </a:lnTo>
                      <a:lnTo>
                        <a:pt x="129" y="18"/>
                      </a:lnTo>
                    </a:path>
                  </a:pathLst>
                </a:custGeom>
                <a:solidFill>
                  <a:srgbClr val="FFB1B1"/>
                </a:solidFill>
                <a:ln w="9525" cap="rnd">
                  <a:noFill/>
                  <a:round/>
                  <a:headEnd/>
                  <a:tailEnd/>
                </a:ln>
              </p:spPr>
              <p:txBody>
                <a:bodyPr/>
                <a:lstStyle/>
                <a:p>
                  <a:endParaRPr lang="en-US"/>
                </a:p>
              </p:txBody>
            </p:sp>
            <p:sp>
              <p:nvSpPr>
                <p:cNvPr id="85021" name="Freeform 1053"/>
                <p:cNvSpPr>
                  <a:spLocks noChangeAspect="1"/>
                </p:cNvSpPr>
                <p:nvPr/>
              </p:nvSpPr>
              <p:spPr bwMode="auto">
                <a:xfrm>
                  <a:off x="2091" y="2631"/>
                  <a:ext cx="176" cy="112"/>
                </a:xfrm>
                <a:custGeom>
                  <a:avLst/>
                  <a:gdLst>
                    <a:gd name="T0" fmla="*/ 48 w 176"/>
                    <a:gd name="T1" fmla="*/ 2 h 112"/>
                    <a:gd name="T2" fmla="*/ 41 w 176"/>
                    <a:gd name="T3" fmla="*/ 3 h 112"/>
                    <a:gd name="T4" fmla="*/ 34 w 176"/>
                    <a:gd name="T5" fmla="*/ 5 h 112"/>
                    <a:gd name="T6" fmla="*/ 27 w 176"/>
                    <a:gd name="T7" fmla="*/ 7 h 112"/>
                    <a:gd name="T8" fmla="*/ 21 w 176"/>
                    <a:gd name="T9" fmla="*/ 9 h 112"/>
                    <a:gd name="T10" fmla="*/ 15 w 176"/>
                    <a:gd name="T11" fmla="*/ 13 h 112"/>
                    <a:gd name="T12" fmla="*/ 10 w 176"/>
                    <a:gd name="T13" fmla="*/ 17 h 112"/>
                    <a:gd name="T14" fmla="*/ 5 w 176"/>
                    <a:gd name="T15" fmla="*/ 22 h 112"/>
                    <a:gd name="T16" fmla="*/ 2 w 176"/>
                    <a:gd name="T17" fmla="*/ 27 h 112"/>
                    <a:gd name="T18" fmla="*/ 0 w 176"/>
                    <a:gd name="T19" fmla="*/ 33 h 112"/>
                    <a:gd name="T20" fmla="*/ 0 w 176"/>
                    <a:gd name="T21" fmla="*/ 39 h 112"/>
                    <a:gd name="T22" fmla="*/ 0 w 176"/>
                    <a:gd name="T23" fmla="*/ 39 h 112"/>
                    <a:gd name="T24" fmla="*/ 0 w 176"/>
                    <a:gd name="T25" fmla="*/ 45 h 112"/>
                    <a:gd name="T26" fmla="*/ 1 w 176"/>
                    <a:gd name="T27" fmla="*/ 51 h 112"/>
                    <a:gd name="T28" fmla="*/ 1 w 176"/>
                    <a:gd name="T29" fmla="*/ 57 h 112"/>
                    <a:gd name="T30" fmla="*/ 4 w 176"/>
                    <a:gd name="T31" fmla="*/ 64 h 112"/>
                    <a:gd name="T32" fmla="*/ 7 w 176"/>
                    <a:gd name="T33" fmla="*/ 70 h 112"/>
                    <a:gd name="T34" fmla="*/ 10 w 176"/>
                    <a:gd name="T35" fmla="*/ 75 h 112"/>
                    <a:gd name="T36" fmla="*/ 13 w 176"/>
                    <a:gd name="T37" fmla="*/ 80 h 112"/>
                    <a:gd name="T38" fmla="*/ 18 w 176"/>
                    <a:gd name="T39" fmla="*/ 84 h 112"/>
                    <a:gd name="T40" fmla="*/ 24 w 176"/>
                    <a:gd name="T41" fmla="*/ 88 h 112"/>
                    <a:gd name="T42" fmla="*/ 31 w 176"/>
                    <a:gd name="T43" fmla="*/ 89 h 112"/>
                    <a:gd name="T44" fmla="*/ 31 w 176"/>
                    <a:gd name="T45" fmla="*/ 89 h 112"/>
                    <a:gd name="T46" fmla="*/ 39 w 176"/>
                    <a:gd name="T47" fmla="*/ 90 h 112"/>
                    <a:gd name="T48" fmla="*/ 47 w 176"/>
                    <a:gd name="T49" fmla="*/ 91 h 112"/>
                    <a:gd name="T50" fmla="*/ 55 w 176"/>
                    <a:gd name="T51" fmla="*/ 92 h 112"/>
                    <a:gd name="T52" fmla="*/ 63 w 176"/>
                    <a:gd name="T53" fmla="*/ 93 h 112"/>
                    <a:gd name="T54" fmla="*/ 71 w 176"/>
                    <a:gd name="T55" fmla="*/ 93 h 112"/>
                    <a:gd name="T56" fmla="*/ 79 w 176"/>
                    <a:gd name="T57" fmla="*/ 95 h 112"/>
                    <a:gd name="T58" fmla="*/ 87 w 176"/>
                    <a:gd name="T59" fmla="*/ 97 h 112"/>
                    <a:gd name="T60" fmla="*/ 94 w 176"/>
                    <a:gd name="T61" fmla="*/ 100 h 112"/>
                    <a:gd name="T62" fmla="*/ 101 w 176"/>
                    <a:gd name="T63" fmla="*/ 102 h 112"/>
                    <a:gd name="T64" fmla="*/ 110 w 176"/>
                    <a:gd name="T65" fmla="*/ 106 h 112"/>
                    <a:gd name="T66" fmla="*/ 110 w 176"/>
                    <a:gd name="T67" fmla="*/ 106 h 112"/>
                    <a:gd name="T68" fmla="*/ 121 w 176"/>
                    <a:gd name="T69" fmla="*/ 111 h 112"/>
                    <a:gd name="T70" fmla="*/ 132 w 176"/>
                    <a:gd name="T71" fmla="*/ 111 h 112"/>
                    <a:gd name="T72" fmla="*/ 143 w 176"/>
                    <a:gd name="T73" fmla="*/ 108 h 112"/>
                    <a:gd name="T74" fmla="*/ 153 w 176"/>
                    <a:gd name="T75" fmla="*/ 101 h 112"/>
                    <a:gd name="T76" fmla="*/ 161 w 176"/>
                    <a:gd name="T77" fmla="*/ 93 h 112"/>
                    <a:gd name="T78" fmla="*/ 167 w 176"/>
                    <a:gd name="T79" fmla="*/ 84 h 112"/>
                    <a:gd name="T80" fmla="*/ 173 w 176"/>
                    <a:gd name="T81" fmla="*/ 74 h 112"/>
                    <a:gd name="T82" fmla="*/ 175 w 176"/>
                    <a:gd name="T83" fmla="*/ 62 h 112"/>
                    <a:gd name="T84" fmla="*/ 175 w 176"/>
                    <a:gd name="T85" fmla="*/ 49 h 112"/>
                    <a:gd name="T86" fmla="*/ 172 w 176"/>
                    <a:gd name="T87" fmla="*/ 37 h 112"/>
                    <a:gd name="T88" fmla="*/ 172 w 176"/>
                    <a:gd name="T89" fmla="*/ 37 h 112"/>
                    <a:gd name="T90" fmla="*/ 167 w 176"/>
                    <a:gd name="T91" fmla="*/ 29 h 112"/>
                    <a:gd name="T92" fmla="*/ 161 w 176"/>
                    <a:gd name="T93" fmla="*/ 23 h 112"/>
                    <a:gd name="T94" fmla="*/ 154 w 176"/>
                    <a:gd name="T95" fmla="*/ 18 h 112"/>
                    <a:gd name="T96" fmla="*/ 147 w 176"/>
                    <a:gd name="T97" fmla="*/ 14 h 112"/>
                    <a:gd name="T98" fmla="*/ 138 w 176"/>
                    <a:gd name="T99" fmla="*/ 10 h 112"/>
                    <a:gd name="T100" fmla="*/ 128 w 176"/>
                    <a:gd name="T101" fmla="*/ 8 h 112"/>
                    <a:gd name="T102" fmla="*/ 119 w 176"/>
                    <a:gd name="T103" fmla="*/ 5 h 112"/>
                    <a:gd name="T104" fmla="*/ 110 w 176"/>
                    <a:gd name="T105" fmla="*/ 4 h 112"/>
                    <a:gd name="T106" fmla="*/ 100 w 176"/>
                    <a:gd name="T107" fmla="*/ 2 h 112"/>
                    <a:gd name="T108" fmla="*/ 91 w 176"/>
                    <a:gd name="T109" fmla="*/ 0 h 112"/>
                    <a:gd name="T110" fmla="*/ 48 w 176"/>
                    <a:gd name="T111" fmla="*/ 2 h 1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6"/>
                    <a:gd name="T169" fmla="*/ 0 h 112"/>
                    <a:gd name="T170" fmla="*/ 176 w 176"/>
                    <a:gd name="T171" fmla="*/ 112 h 1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6" h="112">
                      <a:moveTo>
                        <a:pt x="48" y="2"/>
                      </a:moveTo>
                      <a:lnTo>
                        <a:pt x="41" y="3"/>
                      </a:lnTo>
                      <a:lnTo>
                        <a:pt x="34" y="5"/>
                      </a:lnTo>
                      <a:lnTo>
                        <a:pt x="27" y="7"/>
                      </a:lnTo>
                      <a:lnTo>
                        <a:pt x="21" y="9"/>
                      </a:lnTo>
                      <a:lnTo>
                        <a:pt x="15" y="13"/>
                      </a:lnTo>
                      <a:lnTo>
                        <a:pt x="10" y="17"/>
                      </a:lnTo>
                      <a:lnTo>
                        <a:pt x="5" y="22"/>
                      </a:lnTo>
                      <a:lnTo>
                        <a:pt x="2" y="27"/>
                      </a:lnTo>
                      <a:lnTo>
                        <a:pt x="0" y="33"/>
                      </a:lnTo>
                      <a:lnTo>
                        <a:pt x="0" y="39"/>
                      </a:lnTo>
                      <a:lnTo>
                        <a:pt x="0" y="45"/>
                      </a:lnTo>
                      <a:lnTo>
                        <a:pt x="1" y="51"/>
                      </a:lnTo>
                      <a:lnTo>
                        <a:pt x="1" y="57"/>
                      </a:lnTo>
                      <a:lnTo>
                        <a:pt x="4" y="64"/>
                      </a:lnTo>
                      <a:lnTo>
                        <a:pt x="7" y="70"/>
                      </a:lnTo>
                      <a:lnTo>
                        <a:pt x="10" y="75"/>
                      </a:lnTo>
                      <a:lnTo>
                        <a:pt x="13" y="80"/>
                      </a:lnTo>
                      <a:lnTo>
                        <a:pt x="18" y="84"/>
                      </a:lnTo>
                      <a:lnTo>
                        <a:pt x="24" y="88"/>
                      </a:lnTo>
                      <a:lnTo>
                        <a:pt x="31" y="89"/>
                      </a:lnTo>
                      <a:lnTo>
                        <a:pt x="39" y="90"/>
                      </a:lnTo>
                      <a:lnTo>
                        <a:pt x="47" y="91"/>
                      </a:lnTo>
                      <a:lnTo>
                        <a:pt x="55" y="92"/>
                      </a:lnTo>
                      <a:lnTo>
                        <a:pt x="63" y="93"/>
                      </a:lnTo>
                      <a:lnTo>
                        <a:pt x="71" y="93"/>
                      </a:lnTo>
                      <a:lnTo>
                        <a:pt x="79" y="95"/>
                      </a:lnTo>
                      <a:lnTo>
                        <a:pt x="87" y="97"/>
                      </a:lnTo>
                      <a:lnTo>
                        <a:pt x="94" y="100"/>
                      </a:lnTo>
                      <a:lnTo>
                        <a:pt x="101" y="102"/>
                      </a:lnTo>
                      <a:lnTo>
                        <a:pt x="110" y="106"/>
                      </a:lnTo>
                      <a:lnTo>
                        <a:pt x="121" y="111"/>
                      </a:lnTo>
                      <a:lnTo>
                        <a:pt x="132" y="111"/>
                      </a:lnTo>
                      <a:lnTo>
                        <a:pt x="143" y="108"/>
                      </a:lnTo>
                      <a:lnTo>
                        <a:pt x="153" y="101"/>
                      </a:lnTo>
                      <a:lnTo>
                        <a:pt x="161" y="93"/>
                      </a:lnTo>
                      <a:lnTo>
                        <a:pt x="167" y="84"/>
                      </a:lnTo>
                      <a:lnTo>
                        <a:pt x="173" y="74"/>
                      </a:lnTo>
                      <a:lnTo>
                        <a:pt x="175" y="62"/>
                      </a:lnTo>
                      <a:lnTo>
                        <a:pt x="175" y="49"/>
                      </a:lnTo>
                      <a:lnTo>
                        <a:pt x="172" y="37"/>
                      </a:lnTo>
                      <a:lnTo>
                        <a:pt x="167" y="29"/>
                      </a:lnTo>
                      <a:lnTo>
                        <a:pt x="161" y="23"/>
                      </a:lnTo>
                      <a:lnTo>
                        <a:pt x="154" y="18"/>
                      </a:lnTo>
                      <a:lnTo>
                        <a:pt x="147" y="14"/>
                      </a:lnTo>
                      <a:lnTo>
                        <a:pt x="138" y="10"/>
                      </a:lnTo>
                      <a:lnTo>
                        <a:pt x="128" y="8"/>
                      </a:lnTo>
                      <a:lnTo>
                        <a:pt x="119" y="5"/>
                      </a:lnTo>
                      <a:lnTo>
                        <a:pt x="110" y="4"/>
                      </a:lnTo>
                      <a:lnTo>
                        <a:pt x="100" y="2"/>
                      </a:lnTo>
                      <a:lnTo>
                        <a:pt x="91" y="0"/>
                      </a:lnTo>
                      <a:lnTo>
                        <a:pt x="48" y="2"/>
                      </a:lnTo>
                    </a:path>
                  </a:pathLst>
                </a:custGeom>
                <a:solidFill>
                  <a:srgbClr val="FFB1B1"/>
                </a:solidFill>
                <a:ln w="9525" cap="rnd">
                  <a:noFill/>
                  <a:round/>
                  <a:headEnd/>
                  <a:tailEnd/>
                </a:ln>
              </p:spPr>
              <p:txBody>
                <a:bodyPr/>
                <a:lstStyle/>
                <a:p>
                  <a:endParaRPr lang="en-US"/>
                </a:p>
              </p:txBody>
            </p:sp>
            <p:sp>
              <p:nvSpPr>
                <p:cNvPr id="85022" name="Freeform 1054"/>
                <p:cNvSpPr>
                  <a:spLocks noChangeAspect="1"/>
                </p:cNvSpPr>
                <p:nvPr/>
              </p:nvSpPr>
              <p:spPr bwMode="auto">
                <a:xfrm>
                  <a:off x="1303" y="3146"/>
                  <a:ext cx="137" cy="111"/>
                </a:xfrm>
                <a:custGeom>
                  <a:avLst/>
                  <a:gdLst>
                    <a:gd name="T0" fmla="*/ 136 w 137"/>
                    <a:gd name="T1" fmla="*/ 0 h 111"/>
                    <a:gd name="T2" fmla="*/ 127 w 137"/>
                    <a:gd name="T3" fmla="*/ 16 h 111"/>
                    <a:gd name="T4" fmla="*/ 118 w 137"/>
                    <a:gd name="T5" fmla="*/ 32 h 111"/>
                    <a:gd name="T6" fmla="*/ 108 w 137"/>
                    <a:gd name="T7" fmla="*/ 46 h 111"/>
                    <a:gd name="T8" fmla="*/ 95 w 137"/>
                    <a:gd name="T9" fmla="*/ 60 h 111"/>
                    <a:gd name="T10" fmla="*/ 82 w 137"/>
                    <a:gd name="T11" fmla="*/ 73 h 111"/>
                    <a:gd name="T12" fmla="*/ 68 w 137"/>
                    <a:gd name="T13" fmla="*/ 84 h 111"/>
                    <a:gd name="T14" fmla="*/ 51 w 137"/>
                    <a:gd name="T15" fmla="*/ 93 h 111"/>
                    <a:gd name="T16" fmla="*/ 34 w 137"/>
                    <a:gd name="T17" fmla="*/ 101 h 111"/>
                    <a:gd name="T18" fmla="*/ 17 w 137"/>
                    <a:gd name="T19" fmla="*/ 107 h 111"/>
                    <a:gd name="T20" fmla="*/ 0 w 137"/>
                    <a:gd name="T21" fmla="*/ 11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111"/>
                    <a:gd name="T35" fmla="*/ 137 w 137"/>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111">
                      <a:moveTo>
                        <a:pt x="136" y="0"/>
                      </a:moveTo>
                      <a:lnTo>
                        <a:pt x="127" y="16"/>
                      </a:lnTo>
                      <a:lnTo>
                        <a:pt x="118" y="32"/>
                      </a:lnTo>
                      <a:lnTo>
                        <a:pt x="108" y="46"/>
                      </a:lnTo>
                      <a:lnTo>
                        <a:pt x="95" y="60"/>
                      </a:lnTo>
                      <a:lnTo>
                        <a:pt x="82" y="73"/>
                      </a:lnTo>
                      <a:lnTo>
                        <a:pt x="68" y="84"/>
                      </a:lnTo>
                      <a:lnTo>
                        <a:pt x="51" y="93"/>
                      </a:lnTo>
                      <a:lnTo>
                        <a:pt x="34" y="101"/>
                      </a:lnTo>
                      <a:lnTo>
                        <a:pt x="17" y="107"/>
                      </a:lnTo>
                      <a:lnTo>
                        <a:pt x="0" y="110"/>
                      </a:lnTo>
                    </a:path>
                  </a:pathLst>
                </a:custGeom>
                <a:noFill/>
                <a:ln w="12700" cap="rnd">
                  <a:solidFill>
                    <a:srgbClr val="B20F21"/>
                  </a:solidFill>
                  <a:round/>
                  <a:headEnd type="none" w="sm" len="sm"/>
                  <a:tailEnd type="none" w="sm" len="sm"/>
                </a:ln>
              </p:spPr>
              <p:txBody>
                <a:bodyPr/>
                <a:lstStyle/>
                <a:p>
                  <a:endParaRPr lang="en-US"/>
                </a:p>
              </p:txBody>
            </p:sp>
            <p:sp>
              <p:nvSpPr>
                <p:cNvPr id="85023" name="Freeform 1055"/>
                <p:cNvSpPr>
                  <a:spLocks noChangeAspect="1"/>
                </p:cNvSpPr>
                <p:nvPr/>
              </p:nvSpPr>
              <p:spPr bwMode="auto">
                <a:xfrm>
                  <a:off x="1369" y="3269"/>
                  <a:ext cx="55" cy="84"/>
                </a:xfrm>
                <a:custGeom>
                  <a:avLst/>
                  <a:gdLst>
                    <a:gd name="T0" fmla="*/ 0 w 55"/>
                    <a:gd name="T1" fmla="*/ 83 h 84"/>
                    <a:gd name="T2" fmla="*/ 7 w 55"/>
                    <a:gd name="T3" fmla="*/ 76 h 84"/>
                    <a:gd name="T4" fmla="*/ 14 w 55"/>
                    <a:gd name="T5" fmla="*/ 69 h 84"/>
                    <a:gd name="T6" fmla="*/ 21 w 55"/>
                    <a:gd name="T7" fmla="*/ 62 h 84"/>
                    <a:gd name="T8" fmla="*/ 28 w 55"/>
                    <a:gd name="T9" fmla="*/ 54 h 84"/>
                    <a:gd name="T10" fmla="*/ 34 w 55"/>
                    <a:gd name="T11" fmla="*/ 46 h 84"/>
                    <a:gd name="T12" fmla="*/ 39 w 55"/>
                    <a:gd name="T13" fmla="*/ 36 h 84"/>
                    <a:gd name="T14" fmla="*/ 45 w 55"/>
                    <a:gd name="T15" fmla="*/ 28 h 84"/>
                    <a:gd name="T16" fmla="*/ 48 w 55"/>
                    <a:gd name="T17" fmla="*/ 18 h 84"/>
                    <a:gd name="T18" fmla="*/ 52 w 55"/>
                    <a:gd name="T19" fmla="*/ 9 h 84"/>
                    <a:gd name="T20" fmla="*/ 54 w 55"/>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84"/>
                    <a:gd name="T35" fmla="*/ 55 w 55"/>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84">
                      <a:moveTo>
                        <a:pt x="0" y="83"/>
                      </a:moveTo>
                      <a:lnTo>
                        <a:pt x="7" y="76"/>
                      </a:lnTo>
                      <a:lnTo>
                        <a:pt x="14" y="69"/>
                      </a:lnTo>
                      <a:lnTo>
                        <a:pt x="21" y="62"/>
                      </a:lnTo>
                      <a:lnTo>
                        <a:pt x="28" y="54"/>
                      </a:lnTo>
                      <a:lnTo>
                        <a:pt x="34" y="46"/>
                      </a:lnTo>
                      <a:lnTo>
                        <a:pt x="39" y="36"/>
                      </a:lnTo>
                      <a:lnTo>
                        <a:pt x="45" y="28"/>
                      </a:lnTo>
                      <a:lnTo>
                        <a:pt x="48" y="18"/>
                      </a:lnTo>
                      <a:lnTo>
                        <a:pt x="52" y="9"/>
                      </a:lnTo>
                      <a:lnTo>
                        <a:pt x="54" y="0"/>
                      </a:lnTo>
                    </a:path>
                  </a:pathLst>
                </a:custGeom>
                <a:noFill/>
                <a:ln w="12700" cap="rnd">
                  <a:solidFill>
                    <a:srgbClr val="B20F21"/>
                  </a:solidFill>
                  <a:round/>
                  <a:headEnd type="none" w="sm" len="sm"/>
                  <a:tailEnd type="none" w="sm" len="sm"/>
                </a:ln>
              </p:spPr>
              <p:txBody>
                <a:bodyPr/>
                <a:lstStyle/>
                <a:p>
                  <a:endParaRPr lang="en-US"/>
                </a:p>
              </p:txBody>
            </p:sp>
            <p:sp>
              <p:nvSpPr>
                <p:cNvPr id="85024" name="Freeform 1056"/>
                <p:cNvSpPr>
                  <a:spLocks noChangeAspect="1"/>
                </p:cNvSpPr>
                <p:nvPr/>
              </p:nvSpPr>
              <p:spPr bwMode="auto">
                <a:xfrm>
                  <a:off x="1131" y="3243"/>
                  <a:ext cx="290" cy="82"/>
                </a:xfrm>
                <a:custGeom>
                  <a:avLst/>
                  <a:gdLst>
                    <a:gd name="T0" fmla="*/ 0 w 290"/>
                    <a:gd name="T1" fmla="*/ 80 h 82"/>
                    <a:gd name="T2" fmla="*/ 15 w 290"/>
                    <a:gd name="T3" fmla="*/ 80 h 82"/>
                    <a:gd name="T4" fmla="*/ 29 w 290"/>
                    <a:gd name="T5" fmla="*/ 81 h 82"/>
                    <a:gd name="T6" fmla="*/ 45 w 290"/>
                    <a:gd name="T7" fmla="*/ 81 h 82"/>
                    <a:gd name="T8" fmla="*/ 60 w 290"/>
                    <a:gd name="T9" fmla="*/ 81 h 82"/>
                    <a:gd name="T10" fmla="*/ 74 w 290"/>
                    <a:gd name="T11" fmla="*/ 81 h 82"/>
                    <a:gd name="T12" fmla="*/ 89 w 290"/>
                    <a:gd name="T13" fmla="*/ 80 h 82"/>
                    <a:gd name="T14" fmla="*/ 104 w 290"/>
                    <a:gd name="T15" fmla="*/ 80 h 82"/>
                    <a:gd name="T16" fmla="*/ 119 w 290"/>
                    <a:gd name="T17" fmla="*/ 77 h 82"/>
                    <a:gd name="T18" fmla="*/ 135 w 290"/>
                    <a:gd name="T19" fmla="*/ 74 h 82"/>
                    <a:gd name="T20" fmla="*/ 149 w 290"/>
                    <a:gd name="T21" fmla="*/ 72 h 82"/>
                    <a:gd name="T22" fmla="*/ 149 w 290"/>
                    <a:gd name="T23" fmla="*/ 72 h 82"/>
                    <a:gd name="T24" fmla="*/ 166 w 290"/>
                    <a:gd name="T25" fmla="*/ 67 h 82"/>
                    <a:gd name="T26" fmla="*/ 183 w 290"/>
                    <a:gd name="T27" fmla="*/ 62 h 82"/>
                    <a:gd name="T28" fmla="*/ 198 w 290"/>
                    <a:gd name="T29" fmla="*/ 56 h 82"/>
                    <a:gd name="T30" fmla="*/ 212 w 290"/>
                    <a:gd name="T31" fmla="*/ 50 h 82"/>
                    <a:gd name="T32" fmla="*/ 225 w 290"/>
                    <a:gd name="T33" fmla="*/ 43 h 82"/>
                    <a:gd name="T34" fmla="*/ 239 w 290"/>
                    <a:gd name="T35" fmla="*/ 36 h 82"/>
                    <a:gd name="T36" fmla="*/ 252 w 290"/>
                    <a:gd name="T37" fmla="*/ 27 h 82"/>
                    <a:gd name="T38" fmla="*/ 264 w 290"/>
                    <a:gd name="T39" fmla="*/ 19 h 82"/>
                    <a:gd name="T40" fmla="*/ 277 w 290"/>
                    <a:gd name="T41" fmla="*/ 9 h 82"/>
                    <a:gd name="T42" fmla="*/ 289 w 290"/>
                    <a:gd name="T43" fmla="*/ 0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82"/>
                    <a:gd name="T68" fmla="*/ 290 w 290"/>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82">
                      <a:moveTo>
                        <a:pt x="0" y="80"/>
                      </a:moveTo>
                      <a:lnTo>
                        <a:pt x="15" y="80"/>
                      </a:lnTo>
                      <a:lnTo>
                        <a:pt x="29" y="81"/>
                      </a:lnTo>
                      <a:lnTo>
                        <a:pt x="45" y="81"/>
                      </a:lnTo>
                      <a:lnTo>
                        <a:pt x="60" y="81"/>
                      </a:lnTo>
                      <a:lnTo>
                        <a:pt x="74" y="81"/>
                      </a:lnTo>
                      <a:lnTo>
                        <a:pt x="89" y="80"/>
                      </a:lnTo>
                      <a:lnTo>
                        <a:pt x="104" y="80"/>
                      </a:lnTo>
                      <a:lnTo>
                        <a:pt x="119" y="77"/>
                      </a:lnTo>
                      <a:lnTo>
                        <a:pt x="135" y="74"/>
                      </a:lnTo>
                      <a:lnTo>
                        <a:pt x="149" y="72"/>
                      </a:lnTo>
                      <a:lnTo>
                        <a:pt x="166" y="67"/>
                      </a:lnTo>
                      <a:lnTo>
                        <a:pt x="183" y="62"/>
                      </a:lnTo>
                      <a:lnTo>
                        <a:pt x="198" y="56"/>
                      </a:lnTo>
                      <a:lnTo>
                        <a:pt x="212" y="50"/>
                      </a:lnTo>
                      <a:lnTo>
                        <a:pt x="225" y="43"/>
                      </a:lnTo>
                      <a:lnTo>
                        <a:pt x="239" y="36"/>
                      </a:lnTo>
                      <a:lnTo>
                        <a:pt x="252" y="27"/>
                      </a:lnTo>
                      <a:lnTo>
                        <a:pt x="264" y="19"/>
                      </a:lnTo>
                      <a:lnTo>
                        <a:pt x="277" y="9"/>
                      </a:lnTo>
                      <a:lnTo>
                        <a:pt x="289" y="0"/>
                      </a:lnTo>
                    </a:path>
                  </a:pathLst>
                </a:custGeom>
                <a:noFill/>
                <a:ln w="12700" cap="rnd">
                  <a:solidFill>
                    <a:srgbClr val="B20F21"/>
                  </a:solidFill>
                  <a:round/>
                  <a:headEnd type="none" w="sm" len="sm"/>
                  <a:tailEnd type="none" w="sm" len="sm"/>
                </a:ln>
              </p:spPr>
              <p:txBody>
                <a:bodyPr/>
                <a:lstStyle/>
                <a:p>
                  <a:endParaRPr lang="en-US"/>
                </a:p>
              </p:txBody>
            </p:sp>
            <p:sp>
              <p:nvSpPr>
                <p:cNvPr id="85025" name="Freeform 1057"/>
                <p:cNvSpPr>
                  <a:spLocks noChangeAspect="1"/>
                </p:cNvSpPr>
                <p:nvPr/>
              </p:nvSpPr>
              <p:spPr bwMode="auto">
                <a:xfrm>
                  <a:off x="1095" y="3053"/>
                  <a:ext cx="78" cy="115"/>
                </a:xfrm>
                <a:custGeom>
                  <a:avLst/>
                  <a:gdLst>
                    <a:gd name="T0" fmla="*/ 11 w 78"/>
                    <a:gd name="T1" fmla="*/ 0 h 115"/>
                    <a:gd name="T2" fmla="*/ 7 w 78"/>
                    <a:gd name="T3" fmla="*/ 5 h 115"/>
                    <a:gd name="T4" fmla="*/ 3 w 78"/>
                    <a:gd name="T5" fmla="*/ 10 h 115"/>
                    <a:gd name="T6" fmla="*/ 1 w 78"/>
                    <a:gd name="T7" fmla="*/ 17 h 115"/>
                    <a:gd name="T8" fmla="*/ 0 w 78"/>
                    <a:gd name="T9" fmla="*/ 25 h 115"/>
                    <a:gd name="T10" fmla="*/ 0 w 78"/>
                    <a:gd name="T11" fmla="*/ 32 h 115"/>
                    <a:gd name="T12" fmla="*/ 1 w 78"/>
                    <a:gd name="T13" fmla="*/ 39 h 115"/>
                    <a:gd name="T14" fmla="*/ 2 w 78"/>
                    <a:gd name="T15" fmla="*/ 46 h 115"/>
                    <a:gd name="T16" fmla="*/ 5 w 78"/>
                    <a:gd name="T17" fmla="*/ 53 h 115"/>
                    <a:gd name="T18" fmla="*/ 9 w 78"/>
                    <a:gd name="T19" fmla="*/ 60 h 115"/>
                    <a:gd name="T20" fmla="*/ 13 w 78"/>
                    <a:gd name="T21" fmla="*/ 66 h 115"/>
                    <a:gd name="T22" fmla="*/ 13 w 78"/>
                    <a:gd name="T23" fmla="*/ 66 h 115"/>
                    <a:gd name="T24" fmla="*/ 19 w 78"/>
                    <a:gd name="T25" fmla="*/ 73 h 115"/>
                    <a:gd name="T26" fmla="*/ 24 w 78"/>
                    <a:gd name="T27" fmla="*/ 78 h 115"/>
                    <a:gd name="T28" fmla="*/ 30 w 78"/>
                    <a:gd name="T29" fmla="*/ 84 h 115"/>
                    <a:gd name="T30" fmla="*/ 37 w 78"/>
                    <a:gd name="T31" fmla="*/ 89 h 115"/>
                    <a:gd name="T32" fmla="*/ 42 w 78"/>
                    <a:gd name="T33" fmla="*/ 94 h 115"/>
                    <a:gd name="T34" fmla="*/ 48 w 78"/>
                    <a:gd name="T35" fmla="*/ 98 h 115"/>
                    <a:gd name="T36" fmla="*/ 56 w 78"/>
                    <a:gd name="T37" fmla="*/ 103 h 115"/>
                    <a:gd name="T38" fmla="*/ 63 w 78"/>
                    <a:gd name="T39" fmla="*/ 106 h 115"/>
                    <a:gd name="T40" fmla="*/ 69 w 78"/>
                    <a:gd name="T41" fmla="*/ 110 h 115"/>
                    <a:gd name="T42" fmla="*/ 77 w 78"/>
                    <a:gd name="T43" fmla="*/ 114 h 1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15"/>
                    <a:gd name="T68" fmla="*/ 78 w 78"/>
                    <a:gd name="T69" fmla="*/ 115 h 1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15">
                      <a:moveTo>
                        <a:pt x="11" y="0"/>
                      </a:moveTo>
                      <a:lnTo>
                        <a:pt x="7" y="5"/>
                      </a:lnTo>
                      <a:lnTo>
                        <a:pt x="3" y="10"/>
                      </a:lnTo>
                      <a:lnTo>
                        <a:pt x="1" y="17"/>
                      </a:lnTo>
                      <a:lnTo>
                        <a:pt x="0" y="25"/>
                      </a:lnTo>
                      <a:lnTo>
                        <a:pt x="0" y="32"/>
                      </a:lnTo>
                      <a:lnTo>
                        <a:pt x="1" y="39"/>
                      </a:lnTo>
                      <a:lnTo>
                        <a:pt x="2" y="46"/>
                      </a:lnTo>
                      <a:lnTo>
                        <a:pt x="5" y="53"/>
                      </a:lnTo>
                      <a:lnTo>
                        <a:pt x="9" y="60"/>
                      </a:lnTo>
                      <a:lnTo>
                        <a:pt x="13" y="66"/>
                      </a:lnTo>
                      <a:lnTo>
                        <a:pt x="19" y="73"/>
                      </a:lnTo>
                      <a:lnTo>
                        <a:pt x="24" y="78"/>
                      </a:lnTo>
                      <a:lnTo>
                        <a:pt x="30" y="84"/>
                      </a:lnTo>
                      <a:lnTo>
                        <a:pt x="37" y="89"/>
                      </a:lnTo>
                      <a:lnTo>
                        <a:pt x="42" y="94"/>
                      </a:lnTo>
                      <a:lnTo>
                        <a:pt x="48" y="98"/>
                      </a:lnTo>
                      <a:lnTo>
                        <a:pt x="56" y="103"/>
                      </a:lnTo>
                      <a:lnTo>
                        <a:pt x="63" y="106"/>
                      </a:lnTo>
                      <a:lnTo>
                        <a:pt x="69" y="110"/>
                      </a:lnTo>
                      <a:lnTo>
                        <a:pt x="77" y="114"/>
                      </a:lnTo>
                    </a:path>
                  </a:pathLst>
                </a:custGeom>
                <a:noFill/>
                <a:ln w="12700" cap="rnd">
                  <a:solidFill>
                    <a:srgbClr val="B20F21"/>
                  </a:solidFill>
                  <a:round/>
                  <a:headEnd type="none" w="sm" len="sm"/>
                  <a:tailEnd type="none" w="sm" len="sm"/>
                </a:ln>
              </p:spPr>
              <p:txBody>
                <a:bodyPr/>
                <a:lstStyle/>
                <a:p>
                  <a:endParaRPr lang="en-US"/>
                </a:p>
              </p:txBody>
            </p:sp>
            <p:sp>
              <p:nvSpPr>
                <p:cNvPr id="85026" name="Freeform 1058"/>
                <p:cNvSpPr>
                  <a:spLocks noChangeAspect="1"/>
                </p:cNvSpPr>
                <p:nvPr/>
              </p:nvSpPr>
              <p:spPr bwMode="auto">
                <a:xfrm>
                  <a:off x="1168" y="3076"/>
                  <a:ext cx="122" cy="94"/>
                </a:xfrm>
                <a:custGeom>
                  <a:avLst/>
                  <a:gdLst>
                    <a:gd name="T0" fmla="*/ 8 w 122"/>
                    <a:gd name="T1" fmla="*/ 0 h 94"/>
                    <a:gd name="T2" fmla="*/ 4 w 122"/>
                    <a:gd name="T3" fmla="*/ 6 h 94"/>
                    <a:gd name="T4" fmla="*/ 1 w 122"/>
                    <a:gd name="T5" fmla="*/ 13 h 94"/>
                    <a:gd name="T6" fmla="*/ 0 w 122"/>
                    <a:gd name="T7" fmla="*/ 20 h 94"/>
                    <a:gd name="T8" fmla="*/ 0 w 122"/>
                    <a:gd name="T9" fmla="*/ 27 h 94"/>
                    <a:gd name="T10" fmla="*/ 2 w 122"/>
                    <a:gd name="T11" fmla="*/ 33 h 94"/>
                    <a:gd name="T12" fmla="*/ 4 w 122"/>
                    <a:gd name="T13" fmla="*/ 40 h 94"/>
                    <a:gd name="T14" fmla="*/ 9 w 122"/>
                    <a:gd name="T15" fmla="*/ 46 h 94"/>
                    <a:gd name="T16" fmla="*/ 12 w 122"/>
                    <a:gd name="T17" fmla="*/ 51 h 94"/>
                    <a:gd name="T18" fmla="*/ 18 w 122"/>
                    <a:gd name="T19" fmla="*/ 57 h 94"/>
                    <a:gd name="T20" fmla="*/ 24 w 122"/>
                    <a:gd name="T21" fmla="*/ 61 h 94"/>
                    <a:gd name="T22" fmla="*/ 24 w 122"/>
                    <a:gd name="T23" fmla="*/ 61 h 94"/>
                    <a:gd name="T24" fmla="*/ 33 w 122"/>
                    <a:gd name="T25" fmla="*/ 67 h 94"/>
                    <a:gd name="T26" fmla="*/ 42 w 122"/>
                    <a:gd name="T27" fmla="*/ 71 h 94"/>
                    <a:gd name="T28" fmla="*/ 51 w 122"/>
                    <a:gd name="T29" fmla="*/ 76 h 94"/>
                    <a:gd name="T30" fmla="*/ 61 w 122"/>
                    <a:gd name="T31" fmla="*/ 80 h 94"/>
                    <a:gd name="T32" fmla="*/ 71 w 122"/>
                    <a:gd name="T33" fmla="*/ 84 h 94"/>
                    <a:gd name="T34" fmla="*/ 80 w 122"/>
                    <a:gd name="T35" fmla="*/ 86 h 94"/>
                    <a:gd name="T36" fmla="*/ 91 w 122"/>
                    <a:gd name="T37" fmla="*/ 89 h 94"/>
                    <a:gd name="T38" fmla="*/ 100 w 122"/>
                    <a:gd name="T39" fmla="*/ 91 h 94"/>
                    <a:gd name="T40" fmla="*/ 111 w 122"/>
                    <a:gd name="T41" fmla="*/ 93 h 94"/>
                    <a:gd name="T42" fmla="*/ 121 w 122"/>
                    <a:gd name="T43" fmla="*/ 93 h 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2"/>
                    <a:gd name="T67" fmla="*/ 0 h 94"/>
                    <a:gd name="T68" fmla="*/ 122 w 122"/>
                    <a:gd name="T69" fmla="*/ 94 h 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2" h="94">
                      <a:moveTo>
                        <a:pt x="8" y="0"/>
                      </a:moveTo>
                      <a:lnTo>
                        <a:pt x="4" y="6"/>
                      </a:lnTo>
                      <a:lnTo>
                        <a:pt x="1" y="13"/>
                      </a:lnTo>
                      <a:lnTo>
                        <a:pt x="0" y="20"/>
                      </a:lnTo>
                      <a:lnTo>
                        <a:pt x="0" y="27"/>
                      </a:lnTo>
                      <a:lnTo>
                        <a:pt x="2" y="33"/>
                      </a:lnTo>
                      <a:lnTo>
                        <a:pt x="4" y="40"/>
                      </a:lnTo>
                      <a:lnTo>
                        <a:pt x="9" y="46"/>
                      </a:lnTo>
                      <a:lnTo>
                        <a:pt x="12" y="51"/>
                      </a:lnTo>
                      <a:lnTo>
                        <a:pt x="18" y="57"/>
                      </a:lnTo>
                      <a:lnTo>
                        <a:pt x="24" y="61"/>
                      </a:lnTo>
                      <a:lnTo>
                        <a:pt x="33" y="67"/>
                      </a:lnTo>
                      <a:lnTo>
                        <a:pt x="42" y="71"/>
                      </a:lnTo>
                      <a:lnTo>
                        <a:pt x="51" y="76"/>
                      </a:lnTo>
                      <a:lnTo>
                        <a:pt x="61" y="80"/>
                      </a:lnTo>
                      <a:lnTo>
                        <a:pt x="71" y="84"/>
                      </a:lnTo>
                      <a:lnTo>
                        <a:pt x="80" y="86"/>
                      </a:lnTo>
                      <a:lnTo>
                        <a:pt x="91" y="89"/>
                      </a:lnTo>
                      <a:lnTo>
                        <a:pt x="100" y="91"/>
                      </a:lnTo>
                      <a:lnTo>
                        <a:pt x="111" y="93"/>
                      </a:lnTo>
                      <a:lnTo>
                        <a:pt x="121" y="93"/>
                      </a:lnTo>
                    </a:path>
                  </a:pathLst>
                </a:custGeom>
                <a:noFill/>
                <a:ln w="12700" cap="rnd">
                  <a:solidFill>
                    <a:srgbClr val="B20F21"/>
                  </a:solidFill>
                  <a:round/>
                  <a:headEnd type="none" w="sm" len="sm"/>
                  <a:tailEnd type="none" w="sm" len="sm"/>
                </a:ln>
              </p:spPr>
              <p:txBody>
                <a:bodyPr/>
                <a:lstStyle/>
                <a:p>
                  <a:endParaRPr lang="en-US"/>
                </a:p>
              </p:txBody>
            </p:sp>
            <p:sp>
              <p:nvSpPr>
                <p:cNvPr id="85027" name="Freeform 1059"/>
                <p:cNvSpPr>
                  <a:spLocks noChangeAspect="1"/>
                </p:cNvSpPr>
                <p:nvPr/>
              </p:nvSpPr>
              <p:spPr bwMode="auto">
                <a:xfrm>
                  <a:off x="996" y="3195"/>
                  <a:ext cx="251" cy="38"/>
                </a:xfrm>
                <a:custGeom>
                  <a:avLst/>
                  <a:gdLst>
                    <a:gd name="T0" fmla="*/ 0 w 251"/>
                    <a:gd name="T1" fmla="*/ 0 h 38"/>
                    <a:gd name="T2" fmla="*/ 23 w 251"/>
                    <a:gd name="T3" fmla="*/ 11 h 38"/>
                    <a:gd name="T4" fmla="*/ 45 w 251"/>
                    <a:gd name="T5" fmla="*/ 20 h 38"/>
                    <a:gd name="T6" fmla="*/ 68 w 251"/>
                    <a:gd name="T7" fmla="*/ 27 h 38"/>
                    <a:gd name="T8" fmla="*/ 89 w 251"/>
                    <a:gd name="T9" fmla="*/ 34 h 38"/>
                    <a:gd name="T10" fmla="*/ 112 w 251"/>
                    <a:gd name="T11" fmla="*/ 37 h 38"/>
                    <a:gd name="T12" fmla="*/ 135 w 251"/>
                    <a:gd name="T13" fmla="*/ 37 h 38"/>
                    <a:gd name="T14" fmla="*/ 160 w 251"/>
                    <a:gd name="T15" fmla="*/ 35 h 38"/>
                    <a:gd name="T16" fmla="*/ 187 w 251"/>
                    <a:gd name="T17" fmla="*/ 30 h 38"/>
                    <a:gd name="T18" fmla="*/ 216 w 251"/>
                    <a:gd name="T19" fmla="*/ 24 h 38"/>
                    <a:gd name="T20" fmla="*/ 250 w 251"/>
                    <a:gd name="T21" fmla="*/ 15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1"/>
                    <a:gd name="T34" fmla="*/ 0 h 38"/>
                    <a:gd name="T35" fmla="*/ 251 w 251"/>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1" h="38">
                      <a:moveTo>
                        <a:pt x="0" y="0"/>
                      </a:moveTo>
                      <a:lnTo>
                        <a:pt x="23" y="11"/>
                      </a:lnTo>
                      <a:lnTo>
                        <a:pt x="45" y="20"/>
                      </a:lnTo>
                      <a:lnTo>
                        <a:pt x="68" y="27"/>
                      </a:lnTo>
                      <a:lnTo>
                        <a:pt x="89" y="34"/>
                      </a:lnTo>
                      <a:lnTo>
                        <a:pt x="112" y="37"/>
                      </a:lnTo>
                      <a:lnTo>
                        <a:pt x="135" y="37"/>
                      </a:lnTo>
                      <a:lnTo>
                        <a:pt x="160" y="35"/>
                      </a:lnTo>
                      <a:lnTo>
                        <a:pt x="187" y="30"/>
                      </a:lnTo>
                      <a:lnTo>
                        <a:pt x="216" y="24"/>
                      </a:lnTo>
                      <a:lnTo>
                        <a:pt x="250" y="15"/>
                      </a:lnTo>
                    </a:path>
                  </a:pathLst>
                </a:custGeom>
                <a:noFill/>
                <a:ln w="12700" cap="rnd">
                  <a:solidFill>
                    <a:srgbClr val="B20F21"/>
                  </a:solidFill>
                  <a:round/>
                  <a:headEnd type="none" w="sm" len="sm"/>
                  <a:tailEnd type="none" w="sm" len="sm"/>
                </a:ln>
              </p:spPr>
              <p:txBody>
                <a:bodyPr/>
                <a:lstStyle/>
                <a:p>
                  <a:endParaRPr lang="en-US"/>
                </a:p>
              </p:txBody>
            </p:sp>
            <p:sp>
              <p:nvSpPr>
                <p:cNvPr id="85028" name="Freeform 1060"/>
                <p:cNvSpPr>
                  <a:spLocks noChangeAspect="1"/>
                </p:cNvSpPr>
                <p:nvPr/>
              </p:nvSpPr>
              <p:spPr bwMode="auto">
                <a:xfrm>
                  <a:off x="1073" y="3273"/>
                  <a:ext cx="183" cy="20"/>
                </a:xfrm>
                <a:custGeom>
                  <a:avLst/>
                  <a:gdLst>
                    <a:gd name="T0" fmla="*/ 0 w 183"/>
                    <a:gd name="T1" fmla="*/ 0 h 20"/>
                    <a:gd name="T2" fmla="*/ 17 w 183"/>
                    <a:gd name="T3" fmla="*/ 8 h 20"/>
                    <a:gd name="T4" fmla="*/ 35 w 183"/>
                    <a:gd name="T5" fmla="*/ 13 h 20"/>
                    <a:gd name="T6" fmla="*/ 53 w 183"/>
                    <a:gd name="T7" fmla="*/ 17 h 20"/>
                    <a:gd name="T8" fmla="*/ 71 w 183"/>
                    <a:gd name="T9" fmla="*/ 19 h 20"/>
                    <a:gd name="T10" fmla="*/ 89 w 183"/>
                    <a:gd name="T11" fmla="*/ 19 h 20"/>
                    <a:gd name="T12" fmla="*/ 108 w 183"/>
                    <a:gd name="T13" fmla="*/ 18 h 20"/>
                    <a:gd name="T14" fmla="*/ 127 w 183"/>
                    <a:gd name="T15" fmla="*/ 17 h 20"/>
                    <a:gd name="T16" fmla="*/ 145 w 183"/>
                    <a:gd name="T17" fmla="*/ 14 h 20"/>
                    <a:gd name="T18" fmla="*/ 163 w 183"/>
                    <a:gd name="T19" fmla="*/ 11 h 20"/>
                    <a:gd name="T20" fmla="*/ 182 w 183"/>
                    <a:gd name="T21" fmla="*/ 9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3"/>
                    <a:gd name="T34" fmla="*/ 0 h 20"/>
                    <a:gd name="T35" fmla="*/ 183 w 183"/>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3" h="20">
                      <a:moveTo>
                        <a:pt x="0" y="0"/>
                      </a:moveTo>
                      <a:lnTo>
                        <a:pt x="17" y="8"/>
                      </a:lnTo>
                      <a:lnTo>
                        <a:pt x="35" y="13"/>
                      </a:lnTo>
                      <a:lnTo>
                        <a:pt x="53" y="17"/>
                      </a:lnTo>
                      <a:lnTo>
                        <a:pt x="71" y="19"/>
                      </a:lnTo>
                      <a:lnTo>
                        <a:pt x="89" y="19"/>
                      </a:lnTo>
                      <a:lnTo>
                        <a:pt x="108" y="18"/>
                      </a:lnTo>
                      <a:lnTo>
                        <a:pt x="127" y="17"/>
                      </a:lnTo>
                      <a:lnTo>
                        <a:pt x="145" y="14"/>
                      </a:lnTo>
                      <a:lnTo>
                        <a:pt x="163" y="11"/>
                      </a:lnTo>
                      <a:lnTo>
                        <a:pt x="182" y="9"/>
                      </a:lnTo>
                    </a:path>
                  </a:pathLst>
                </a:custGeom>
                <a:noFill/>
                <a:ln w="12700" cap="rnd">
                  <a:solidFill>
                    <a:srgbClr val="B20F21"/>
                  </a:solidFill>
                  <a:round/>
                  <a:headEnd type="none" w="sm" len="sm"/>
                  <a:tailEnd type="none" w="sm" len="sm"/>
                </a:ln>
              </p:spPr>
              <p:txBody>
                <a:bodyPr/>
                <a:lstStyle/>
                <a:p>
                  <a:endParaRPr lang="en-US"/>
                </a:p>
              </p:txBody>
            </p:sp>
            <p:sp>
              <p:nvSpPr>
                <p:cNvPr id="85029" name="Freeform 1061"/>
                <p:cNvSpPr>
                  <a:spLocks noChangeAspect="1"/>
                </p:cNvSpPr>
                <p:nvPr/>
              </p:nvSpPr>
              <p:spPr bwMode="auto">
                <a:xfrm>
                  <a:off x="984" y="3031"/>
                  <a:ext cx="67" cy="86"/>
                </a:xfrm>
                <a:custGeom>
                  <a:avLst/>
                  <a:gdLst>
                    <a:gd name="T0" fmla="*/ 3 w 67"/>
                    <a:gd name="T1" fmla="*/ 0 h 86"/>
                    <a:gd name="T2" fmla="*/ 0 w 67"/>
                    <a:gd name="T3" fmla="*/ 11 h 86"/>
                    <a:gd name="T4" fmla="*/ 0 w 67"/>
                    <a:gd name="T5" fmla="*/ 22 h 86"/>
                    <a:gd name="T6" fmla="*/ 2 w 67"/>
                    <a:gd name="T7" fmla="*/ 33 h 86"/>
                    <a:gd name="T8" fmla="*/ 8 w 67"/>
                    <a:gd name="T9" fmla="*/ 42 h 86"/>
                    <a:gd name="T10" fmla="*/ 16 w 67"/>
                    <a:gd name="T11" fmla="*/ 51 h 86"/>
                    <a:gd name="T12" fmla="*/ 25 w 67"/>
                    <a:gd name="T13" fmla="*/ 59 h 86"/>
                    <a:gd name="T14" fmla="*/ 35 w 67"/>
                    <a:gd name="T15" fmla="*/ 67 h 86"/>
                    <a:gd name="T16" fmla="*/ 46 w 67"/>
                    <a:gd name="T17" fmla="*/ 74 h 86"/>
                    <a:gd name="T18" fmla="*/ 57 w 67"/>
                    <a:gd name="T19" fmla="*/ 80 h 86"/>
                    <a:gd name="T20" fmla="*/ 66 w 67"/>
                    <a:gd name="T21" fmla="*/ 85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86"/>
                    <a:gd name="T35" fmla="*/ 67 w 67"/>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86">
                      <a:moveTo>
                        <a:pt x="3" y="0"/>
                      </a:moveTo>
                      <a:lnTo>
                        <a:pt x="0" y="11"/>
                      </a:lnTo>
                      <a:lnTo>
                        <a:pt x="0" y="22"/>
                      </a:lnTo>
                      <a:lnTo>
                        <a:pt x="2" y="33"/>
                      </a:lnTo>
                      <a:lnTo>
                        <a:pt x="8" y="42"/>
                      </a:lnTo>
                      <a:lnTo>
                        <a:pt x="16" y="51"/>
                      </a:lnTo>
                      <a:lnTo>
                        <a:pt x="25" y="59"/>
                      </a:lnTo>
                      <a:lnTo>
                        <a:pt x="35" y="67"/>
                      </a:lnTo>
                      <a:lnTo>
                        <a:pt x="46" y="74"/>
                      </a:lnTo>
                      <a:lnTo>
                        <a:pt x="57" y="80"/>
                      </a:lnTo>
                      <a:lnTo>
                        <a:pt x="66" y="85"/>
                      </a:lnTo>
                    </a:path>
                  </a:pathLst>
                </a:custGeom>
                <a:noFill/>
                <a:ln w="12700" cap="rnd">
                  <a:solidFill>
                    <a:srgbClr val="B20F21"/>
                  </a:solidFill>
                  <a:round/>
                  <a:headEnd type="none" w="sm" len="sm"/>
                  <a:tailEnd type="none" w="sm" len="sm"/>
                </a:ln>
              </p:spPr>
              <p:txBody>
                <a:bodyPr/>
                <a:lstStyle/>
                <a:p>
                  <a:endParaRPr lang="en-US"/>
                </a:p>
              </p:txBody>
            </p:sp>
            <p:sp>
              <p:nvSpPr>
                <p:cNvPr id="85030" name="Freeform 1062"/>
                <p:cNvSpPr>
                  <a:spLocks noChangeAspect="1"/>
                </p:cNvSpPr>
                <p:nvPr/>
              </p:nvSpPr>
              <p:spPr bwMode="auto">
                <a:xfrm>
                  <a:off x="910" y="3043"/>
                  <a:ext cx="56" cy="40"/>
                </a:xfrm>
                <a:custGeom>
                  <a:avLst/>
                  <a:gdLst>
                    <a:gd name="T0" fmla="*/ 0 w 56"/>
                    <a:gd name="T1" fmla="*/ 0 h 40"/>
                    <a:gd name="T2" fmla="*/ 2 w 56"/>
                    <a:gd name="T3" fmla="*/ 7 h 40"/>
                    <a:gd name="T4" fmla="*/ 5 w 56"/>
                    <a:gd name="T5" fmla="*/ 13 h 40"/>
                    <a:gd name="T6" fmla="*/ 10 w 56"/>
                    <a:gd name="T7" fmla="*/ 19 h 40"/>
                    <a:gd name="T8" fmla="*/ 16 w 56"/>
                    <a:gd name="T9" fmla="*/ 23 h 40"/>
                    <a:gd name="T10" fmla="*/ 21 w 56"/>
                    <a:gd name="T11" fmla="*/ 27 h 40"/>
                    <a:gd name="T12" fmla="*/ 28 w 56"/>
                    <a:gd name="T13" fmla="*/ 29 h 40"/>
                    <a:gd name="T14" fmla="*/ 35 w 56"/>
                    <a:gd name="T15" fmla="*/ 32 h 40"/>
                    <a:gd name="T16" fmla="*/ 42 w 56"/>
                    <a:gd name="T17" fmla="*/ 35 h 40"/>
                    <a:gd name="T18" fmla="*/ 48 w 56"/>
                    <a:gd name="T19" fmla="*/ 38 h 40"/>
                    <a:gd name="T20" fmla="*/ 55 w 56"/>
                    <a:gd name="T21" fmla="*/ 39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0"/>
                    <a:gd name="T35" fmla="*/ 56 w 56"/>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0">
                      <a:moveTo>
                        <a:pt x="0" y="0"/>
                      </a:moveTo>
                      <a:lnTo>
                        <a:pt x="2" y="7"/>
                      </a:lnTo>
                      <a:lnTo>
                        <a:pt x="5" y="13"/>
                      </a:lnTo>
                      <a:lnTo>
                        <a:pt x="10" y="19"/>
                      </a:lnTo>
                      <a:lnTo>
                        <a:pt x="16" y="23"/>
                      </a:lnTo>
                      <a:lnTo>
                        <a:pt x="21" y="27"/>
                      </a:lnTo>
                      <a:lnTo>
                        <a:pt x="28" y="29"/>
                      </a:lnTo>
                      <a:lnTo>
                        <a:pt x="35" y="32"/>
                      </a:lnTo>
                      <a:lnTo>
                        <a:pt x="42" y="35"/>
                      </a:lnTo>
                      <a:lnTo>
                        <a:pt x="48" y="38"/>
                      </a:lnTo>
                      <a:lnTo>
                        <a:pt x="55" y="39"/>
                      </a:lnTo>
                    </a:path>
                  </a:pathLst>
                </a:custGeom>
                <a:noFill/>
                <a:ln w="12700" cap="rnd">
                  <a:solidFill>
                    <a:srgbClr val="B20F21"/>
                  </a:solidFill>
                  <a:round/>
                  <a:headEnd type="none" w="sm" len="sm"/>
                  <a:tailEnd type="none" w="sm" len="sm"/>
                </a:ln>
              </p:spPr>
              <p:txBody>
                <a:bodyPr/>
                <a:lstStyle/>
                <a:p>
                  <a:endParaRPr lang="en-US"/>
                </a:p>
              </p:txBody>
            </p:sp>
            <p:sp>
              <p:nvSpPr>
                <p:cNvPr id="85031" name="Freeform 1063"/>
                <p:cNvSpPr>
                  <a:spLocks noChangeAspect="1"/>
                </p:cNvSpPr>
                <p:nvPr/>
              </p:nvSpPr>
              <p:spPr bwMode="auto">
                <a:xfrm>
                  <a:off x="934" y="3103"/>
                  <a:ext cx="157" cy="54"/>
                </a:xfrm>
                <a:custGeom>
                  <a:avLst/>
                  <a:gdLst>
                    <a:gd name="T0" fmla="*/ 0 w 157"/>
                    <a:gd name="T1" fmla="*/ 0 h 54"/>
                    <a:gd name="T2" fmla="*/ 12 w 157"/>
                    <a:gd name="T3" fmla="*/ 11 h 54"/>
                    <a:gd name="T4" fmla="*/ 25 w 157"/>
                    <a:gd name="T5" fmla="*/ 21 h 54"/>
                    <a:gd name="T6" fmla="*/ 39 w 157"/>
                    <a:gd name="T7" fmla="*/ 29 h 54"/>
                    <a:gd name="T8" fmla="*/ 55 w 157"/>
                    <a:gd name="T9" fmla="*/ 36 h 54"/>
                    <a:gd name="T10" fmla="*/ 72 w 157"/>
                    <a:gd name="T11" fmla="*/ 42 h 54"/>
                    <a:gd name="T12" fmla="*/ 88 w 157"/>
                    <a:gd name="T13" fmla="*/ 46 h 54"/>
                    <a:gd name="T14" fmla="*/ 105 w 157"/>
                    <a:gd name="T15" fmla="*/ 49 h 54"/>
                    <a:gd name="T16" fmla="*/ 122 w 157"/>
                    <a:gd name="T17" fmla="*/ 51 h 54"/>
                    <a:gd name="T18" fmla="*/ 139 w 157"/>
                    <a:gd name="T19" fmla="*/ 52 h 54"/>
                    <a:gd name="T20" fmla="*/ 156 w 157"/>
                    <a:gd name="T21" fmla="*/ 53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54"/>
                    <a:gd name="T35" fmla="*/ 157 w 157"/>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54">
                      <a:moveTo>
                        <a:pt x="0" y="0"/>
                      </a:moveTo>
                      <a:lnTo>
                        <a:pt x="12" y="11"/>
                      </a:lnTo>
                      <a:lnTo>
                        <a:pt x="25" y="21"/>
                      </a:lnTo>
                      <a:lnTo>
                        <a:pt x="39" y="29"/>
                      </a:lnTo>
                      <a:lnTo>
                        <a:pt x="55" y="36"/>
                      </a:lnTo>
                      <a:lnTo>
                        <a:pt x="72" y="42"/>
                      </a:lnTo>
                      <a:lnTo>
                        <a:pt x="88" y="46"/>
                      </a:lnTo>
                      <a:lnTo>
                        <a:pt x="105" y="49"/>
                      </a:lnTo>
                      <a:lnTo>
                        <a:pt x="122" y="51"/>
                      </a:lnTo>
                      <a:lnTo>
                        <a:pt x="139" y="52"/>
                      </a:lnTo>
                      <a:lnTo>
                        <a:pt x="156" y="53"/>
                      </a:lnTo>
                    </a:path>
                  </a:pathLst>
                </a:custGeom>
                <a:noFill/>
                <a:ln w="12700" cap="rnd">
                  <a:solidFill>
                    <a:srgbClr val="B20F21"/>
                  </a:solidFill>
                  <a:round/>
                  <a:headEnd type="none" w="sm" len="sm"/>
                  <a:tailEnd type="none" w="sm" len="sm"/>
                </a:ln>
              </p:spPr>
              <p:txBody>
                <a:bodyPr/>
                <a:lstStyle/>
                <a:p>
                  <a:endParaRPr lang="en-US"/>
                </a:p>
              </p:txBody>
            </p:sp>
            <p:sp>
              <p:nvSpPr>
                <p:cNvPr id="85032" name="Freeform 1064"/>
                <p:cNvSpPr>
                  <a:spLocks noChangeAspect="1"/>
                </p:cNvSpPr>
                <p:nvPr/>
              </p:nvSpPr>
              <p:spPr bwMode="auto">
                <a:xfrm>
                  <a:off x="1406" y="3325"/>
                  <a:ext cx="61" cy="31"/>
                </a:xfrm>
                <a:custGeom>
                  <a:avLst/>
                  <a:gdLst>
                    <a:gd name="T0" fmla="*/ 0 w 61"/>
                    <a:gd name="T1" fmla="*/ 30 h 31"/>
                    <a:gd name="T2" fmla="*/ 7 w 61"/>
                    <a:gd name="T3" fmla="*/ 29 h 31"/>
                    <a:gd name="T4" fmla="*/ 14 w 61"/>
                    <a:gd name="T5" fmla="*/ 27 h 31"/>
                    <a:gd name="T6" fmla="*/ 20 w 61"/>
                    <a:gd name="T7" fmla="*/ 25 h 31"/>
                    <a:gd name="T8" fmla="*/ 26 w 61"/>
                    <a:gd name="T9" fmla="*/ 22 h 31"/>
                    <a:gd name="T10" fmla="*/ 33 w 61"/>
                    <a:gd name="T11" fmla="*/ 20 h 31"/>
                    <a:gd name="T12" fmla="*/ 38 w 61"/>
                    <a:gd name="T13" fmla="*/ 16 h 31"/>
                    <a:gd name="T14" fmla="*/ 43 w 61"/>
                    <a:gd name="T15" fmla="*/ 12 h 31"/>
                    <a:gd name="T16" fmla="*/ 49 w 61"/>
                    <a:gd name="T17" fmla="*/ 8 h 31"/>
                    <a:gd name="T18" fmla="*/ 54 w 61"/>
                    <a:gd name="T19" fmla="*/ 4 h 31"/>
                    <a:gd name="T20" fmla="*/ 60 w 61"/>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31"/>
                    <a:gd name="T35" fmla="*/ 61 w 61"/>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31">
                      <a:moveTo>
                        <a:pt x="0" y="30"/>
                      </a:moveTo>
                      <a:lnTo>
                        <a:pt x="7" y="29"/>
                      </a:lnTo>
                      <a:lnTo>
                        <a:pt x="14" y="27"/>
                      </a:lnTo>
                      <a:lnTo>
                        <a:pt x="20" y="25"/>
                      </a:lnTo>
                      <a:lnTo>
                        <a:pt x="26" y="22"/>
                      </a:lnTo>
                      <a:lnTo>
                        <a:pt x="33" y="20"/>
                      </a:lnTo>
                      <a:lnTo>
                        <a:pt x="38" y="16"/>
                      </a:lnTo>
                      <a:lnTo>
                        <a:pt x="43" y="12"/>
                      </a:lnTo>
                      <a:lnTo>
                        <a:pt x="49" y="8"/>
                      </a:lnTo>
                      <a:lnTo>
                        <a:pt x="54" y="4"/>
                      </a:lnTo>
                      <a:lnTo>
                        <a:pt x="60" y="0"/>
                      </a:lnTo>
                    </a:path>
                  </a:pathLst>
                </a:custGeom>
                <a:noFill/>
                <a:ln w="12700" cap="rnd">
                  <a:solidFill>
                    <a:srgbClr val="B20F21"/>
                  </a:solidFill>
                  <a:round/>
                  <a:headEnd type="none" w="sm" len="sm"/>
                  <a:tailEnd type="none" w="sm" len="sm"/>
                </a:ln>
              </p:spPr>
              <p:txBody>
                <a:bodyPr/>
                <a:lstStyle/>
                <a:p>
                  <a:endParaRPr lang="en-US"/>
                </a:p>
              </p:txBody>
            </p:sp>
            <p:sp>
              <p:nvSpPr>
                <p:cNvPr id="85033" name="Freeform 1065"/>
                <p:cNvSpPr>
                  <a:spLocks noChangeAspect="1"/>
                </p:cNvSpPr>
                <p:nvPr/>
              </p:nvSpPr>
              <p:spPr bwMode="auto">
                <a:xfrm>
                  <a:off x="1545" y="3567"/>
                  <a:ext cx="30" cy="254"/>
                </a:xfrm>
                <a:custGeom>
                  <a:avLst/>
                  <a:gdLst>
                    <a:gd name="T0" fmla="*/ 18 w 30"/>
                    <a:gd name="T1" fmla="*/ 44 h 254"/>
                    <a:gd name="T2" fmla="*/ 19 w 30"/>
                    <a:gd name="T3" fmla="*/ 64 h 254"/>
                    <a:gd name="T4" fmla="*/ 18 w 30"/>
                    <a:gd name="T5" fmla="*/ 84 h 254"/>
                    <a:gd name="T6" fmla="*/ 16 w 30"/>
                    <a:gd name="T7" fmla="*/ 104 h 254"/>
                    <a:gd name="T8" fmla="*/ 14 w 30"/>
                    <a:gd name="T9" fmla="*/ 124 h 254"/>
                    <a:gd name="T10" fmla="*/ 10 w 30"/>
                    <a:gd name="T11" fmla="*/ 144 h 254"/>
                    <a:gd name="T12" fmla="*/ 7 w 30"/>
                    <a:gd name="T13" fmla="*/ 163 h 254"/>
                    <a:gd name="T14" fmla="*/ 4 w 30"/>
                    <a:gd name="T15" fmla="*/ 183 h 254"/>
                    <a:gd name="T16" fmla="*/ 1 w 30"/>
                    <a:gd name="T17" fmla="*/ 202 h 254"/>
                    <a:gd name="T18" fmla="*/ 0 w 30"/>
                    <a:gd name="T19" fmla="*/ 222 h 254"/>
                    <a:gd name="T20" fmla="*/ 0 w 30"/>
                    <a:gd name="T21" fmla="*/ 242 h 254"/>
                    <a:gd name="T22" fmla="*/ 0 w 30"/>
                    <a:gd name="T23" fmla="*/ 242 h 254"/>
                    <a:gd name="T24" fmla="*/ 1 w 30"/>
                    <a:gd name="T25" fmla="*/ 244 h 254"/>
                    <a:gd name="T26" fmla="*/ 2 w 30"/>
                    <a:gd name="T27" fmla="*/ 246 h 254"/>
                    <a:gd name="T28" fmla="*/ 4 w 30"/>
                    <a:gd name="T29" fmla="*/ 249 h 254"/>
                    <a:gd name="T30" fmla="*/ 7 w 30"/>
                    <a:gd name="T31" fmla="*/ 251 h 254"/>
                    <a:gd name="T32" fmla="*/ 9 w 30"/>
                    <a:gd name="T33" fmla="*/ 252 h 254"/>
                    <a:gd name="T34" fmla="*/ 13 w 30"/>
                    <a:gd name="T35" fmla="*/ 253 h 254"/>
                    <a:gd name="T36" fmla="*/ 16 w 30"/>
                    <a:gd name="T37" fmla="*/ 253 h 254"/>
                    <a:gd name="T38" fmla="*/ 20 w 30"/>
                    <a:gd name="T39" fmla="*/ 252 h 254"/>
                    <a:gd name="T40" fmla="*/ 22 w 30"/>
                    <a:gd name="T41" fmla="*/ 251 h 254"/>
                    <a:gd name="T42" fmla="*/ 25 w 30"/>
                    <a:gd name="T43" fmla="*/ 247 h 254"/>
                    <a:gd name="T44" fmla="*/ 25 w 30"/>
                    <a:gd name="T45" fmla="*/ 247 h 254"/>
                    <a:gd name="T46" fmla="*/ 26 w 30"/>
                    <a:gd name="T47" fmla="*/ 246 h 254"/>
                    <a:gd name="T48" fmla="*/ 26 w 30"/>
                    <a:gd name="T49" fmla="*/ 243 h 254"/>
                    <a:gd name="T50" fmla="*/ 26 w 30"/>
                    <a:gd name="T51" fmla="*/ 240 h 254"/>
                    <a:gd name="T52" fmla="*/ 25 w 30"/>
                    <a:gd name="T53" fmla="*/ 237 h 254"/>
                    <a:gd name="T54" fmla="*/ 23 w 30"/>
                    <a:gd name="T55" fmla="*/ 234 h 254"/>
                    <a:gd name="T56" fmla="*/ 23 w 30"/>
                    <a:gd name="T57" fmla="*/ 232 h 254"/>
                    <a:gd name="T58" fmla="*/ 21 w 30"/>
                    <a:gd name="T59" fmla="*/ 228 h 254"/>
                    <a:gd name="T60" fmla="*/ 21 w 30"/>
                    <a:gd name="T61" fmla="*/ 225 h 254"/>
                    <a:gd name="T62" fmla="*/ 20 w 30"/>
                    <a:gd name="T63" fmla="*/ 221 h 254"/>
                    <a:gd name="T64" fmla="*/ 20 w 30"/>
                    <a:gd name="T65" fmla="*/ 218 h 254"/>
                    <a:gd name="T66" fmla="*/ 20 w 30"/>
                    <a:gd name="T67" fmla="*/ 218 h 254"/>
                    <a:gd name="T68" fmla="*/ 20 w 30"/>
                    <a:gd name="T69" fmla="*/ 197 h 254"/>
                    <a:gd name="T70" fmla="*/ 21 w 30"/>
                    <a:gd name="T71" fmla="*/ 174 h 254"/>
                    <a:gd name="T72" fmla="*/ 23 w 30"/>
                    <a:gd name="T73" fmla="*/ 153 h 254"/>
                    <a:gd name="T74" fmla="*/ 25 w 30"/>
                    <a:gd name="T75" fmla="*/ 130 h 254"/>
                    <a:gd name="T76" fmla="*/ 28 w 30"/>
                    <a:gd name="T77" fmla="*/ 108 h 254"/>
                    <a:gd name="T78" fmla="*/ 29 w 30"/>
                    <a:gd name="T79" fmla="*/ 86 h 254"/>
                    <a:gd name="T80" fmla="*/ 29 w 30"/>
                    <a:gd name="T81" fmla="*/ 64 h 254"/>
                    <a:gd name="T82" fmla="*/ 28 w 30"/>
                    <a:gd name="T83" fmla="*/ 44 h 254"/>
                    <a:gd name="T84" fmla="*/ 24 w 30"/>
                    <a:gd name="T85" fmla="*/ 21 h 254"/>
                    <a:gd name="T86" fmla="*/ 18 w 30"/>
                    <a:gd name="T87" fmla="*/ 0 h 254"/>
                    <a:gd name="T88" fmla="*/ 18 w 30"/>
                    <a:gd name="T89" fmla="*/ 44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
                    <a:gd name="T136" fmla="*/ 0 h 254"/>
                    <a:gd name="T137" fmla="*/ 30 w 30"/>
                    <a:gd name="T138" fmla="*/ 254 h 2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 h="254">
                      <a:moveTo>
                        <a:pt x="18" y="44"/>
                      </a:moveTo>
                      <a:lnTo>
                        <a:pt x="19" y="64"/>
                      </a:lnTo>
                      <a:lnTo>
                        <a:pt x="18" y="84"/>
                      </a:lnTo>
                      <a:lnTo>
                        <a:pt x="16" y="104"/>
                      </a:lnTo>
                      <a:lnTo>
                        <a:pt x="14" y="124"/>
                      </a:lnTo>
                      <a:lnTo>
                        <a:pt x="10" y="144"/>
                      </a:lnTo>
                      <a:lnTo>
                        <a:pt x="7" y="163"/>
                      </a:lnTo>
                      <a:lnTo>
                        <a:pt x="4" y="183"/>
                      </a:lnTo>
                      <a:lnTo>
                        <a:pt x="1" y="202"/>
                      </a:lnTo>
                      <a:lnTo>
                        <a:pt x="0" y="222"/>
                      </a:lnTo>
                      <a:lnTo>
                        <a:pt x="0" y="242"/>
                      </a:lnTo>
                      <a:lnTo>
                        <a:pt x="1" y="244"/>
                      </a:lnTo>
                      <a:lnTo>
                        <a:pt x="2" y="246"/>
                      </a:lnTo>
                      <a:lnTo>
                        <a:pt x="4" y="249"/>
                      </a:lnTo>
                      <a:lnTo>
                        <a:pt x="7" y="251"/>
                      </a:lnTo>
                      <a:lnTo>
                        <a:pt x="9" y="252"/>
                      </a:lnTo>
                      <a:lnTo>
                        <a:pt x="13" y="253"/>
                      </a:lnTo>
                      <a:lnTo>
                        <a:pt x="16" y="253"/>
                      </a:lnTo>
                      <a:lnTo>
                        <a:pt x="20" y="252"/>
                      </a:lnTo>
                      <a:lnTo>
                        <a:pt x="22" y="251"/>
                      </a:lnTo>
                      <a:lnTo>
                        <a:pt x="25" y="247"/>
                      </a:lnTo>
                      <a:lnTo>
                        <a:pt x="26" y="246"/>
                      </a:lnTo>
                      <a:lnTo>
                        <a:pt x="26" y="243"/>
                      </a:lnTo>
                      <a:lnTo>
                        <a:pt x="26" y="240"/>
                      </a:lnTo>
                      <a:lnTo>
                        <a:pt x="25" y="237"/>
                      </a:lnTo>
                      <a:lnTo>
                        <a:pt x="23" y="234"/>
                      </a:lnTo>
                      <a:lnTo>
                        <a:pt x="23" y="232"/>
                      </a:lnTo>
                      <a:lnTo>
                        <a:pt x="21" y="228"/>
                      </a:lnTo>
                      <a:lnTo>
                        <a:pt x="21" y="225"/>
                      </a:lnTo>
                      <a:lnTo>
                        <a:pt x="20" y="221"/>
                      </a:lnTo>
                      <a:lnTo>
                        <a:pt x="20" y="218"/>
                      </a:lnTo>
                      <a:lnTo>
                        <a:pt x="20" y="197"/>
                      </a:lnTo>
                      <a:lnTo>
                        <a:pt x="21" y="174"/>
                      </a:lnTo>
                      <a:lnTo>
                        <a:pt x="23" y="153"/>
                      </a:lnTo>
                      <a:lnTo>
                        <a:pt x="25" y="130"/>
                      </a:lnTo>
                      <a:lnTo>
                        <a:pt x="28" y="108"/>
                      </a:lnTo>
                      <a:lnTo>
                        <a:pt x="29" y="86"/>
                      </a:lnTo>
                      <a:lnTo>
                        <a:pt x="29" y="64"/>
                      </a:lnTo>
                      <a:lnTo>
                        <a:pt x="28" y="44"/>
                      </a:lnTo>
                      <a:lnTo>
                        <a:pt x="24" y="21"/>
                      </a:lnTo>
                      <a:lnTo>
                        <a:pt x="18" y="0"/>
                      </a:lnTo>
                      <a:lnTo>
                        <a:pt x="18" y="44"/>
                      </a:lnTo>
                    </a:path>
                  </a:pathLst>
                </a:custGeom>
                <a:solidFill>
                  <a:srgbClr val="B20F21"/>
                </a:solidFill>
                <a:ln w="9525" cap="rnd">
                  <a:noFill/>
                  <a:round/>
                  <a:headEnd/>
                  <a:tailEnd/>
                </a:ln>
              </p:spPr>
              <p:txBody>
                <a:bodyPr/>
                <a:lstStyle/>
                <a:p>
                  <a:endParaRPr lang="en-US"/>
                </a:p>
              </p:txBody>
            </p:sp>
            <p:sp>
              <p:nvSpPr>
                <p:cNvPr id="85034" name="Freeform 1066"/>
                <p:cNvSpPr>
                  <a:spLocks noChangeAspect="1"/>
                </p:cNvSpPr>
                <p:nvPr/>
              </p:nvSpPr>
              <p:spPr bwMode="auto">
                <a:xfrm>
                  <a:off x="1338" y="3075"/>
                  <a:ext cx="75" cy="103"/>
                </a:xfrm>
                <a:custGeom>
                  <a:avLst/>
                  <a:gdLst>
                    <a:gd name="T0" fmla="*/ 70 w 75"/>
                    <a:gd name="T1" fmla="*/ 0 h 103"/>
                    <a:gd name="T2" fmla="*/ 73 w 75"/>
                    <a:gd name="T3" fmla="*/ 8 h 103"/>
                    <a:gd name="T4" fmla="*/ 74 w 75"/>
                    <a:gd name="T5" fmla="*/ 17 h 103"/>
                    <a:gd name="T6" fmla="*/ 72 w 75"/>
                    <a:gd name="T7" fmla="*/ 25 h 103"/>
                    <a:gd name="T8" fmla="*/ 69 w 75"/>
                    <a:gd name="T9" fmla="*/ 34 h 103"/>
                    <a:gd name="T10" fmla="*/ 65 w 75"/>
                    <a:gd name="T11" fmla="*/ 44 h 103"/>
                    <a:gd name="T12" fmla="*/ 57 w 75"/>
                    <a:gd name="T13" fmla="*/ 54 h 103"/>
                    <a:gd name="T14" fmla="*/ 47 w 75"/>
                    <a:gd name="T15" fmla="*/ 65 h 103"/>
                    <a:gd name="T16" fmla="*/ 33 w 75"/>
                    <a:gd name="T17" fmla="*/ 76 h 103"/>
                    <a:gd name="T18" fmla="*/ 18 w 75"/>
                    <a:gd name="T19" fmla="*/ 88 h 103"/>
                    <a:gd name="T20" fmla="*/ 0 w 75"/>
                    <a:gd name="T21" fmla="*/ 102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103"/>
                    <a:gd name="T35" fmla="*/ 75 w 7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103">
                      <a:moveTo>
                        <a:pt x="70" y="0"/>
                      </a:moveTo>
                      <a:lnTo>
                        <a:pt x="73" y="8"/>
                      </a:lnTo>
                      <a:lnTo>
                        <a:pt x="74" y="17"/>
                      </a:lnTo>
                      <a:lnTo>
                        <a:pt x="72" y="25"/>
                      </a:lnTo>
                      <a:lnTo>
                        <a:pt x="69" y="34"/>
                      </a:lnTo>
                      <a:lnTo>
                        <a:pt x="65" y="44"/>
                      </a:lnTo>
                      <a:lnTo>
                        <a:pt x="57" y="54"/>
                      </a:lnTo>
                      <a:lnTo>
                        <a:pt x="47" y="65"/>
                      </a:lnTo>
                      <a:lnTo>
                        <a:pt x="33" y="76"/>
                      </a:lnTo>
                      <a:lnTo>
                        <a:pt x="18" y="88"/>
                      </a:lnTo>
                      <a:lnTo>
                        <a:pt x="0" y="102"/>
                      </a:lnTo>
                    </a:path>
                  </a:pathLst>
                </a:custGeom>
                <a:noFill/>
                <a:ln w="12700" cap="rnd">
                  <a:solidFill>
                    <a:srgbClr val="B20F21"/>
                  </a:solidFill>
                  <a:round/>
                  <a:headEnd type="none" w="sm" len="sm"/>
                  <a:tailEnd type="none" w="sm" len="sm"/>
                </a:ln>
              </p:spPr>
              <p:txBody>
                <a:bodyPr/>
                <a:lstStyle/>
                <a:p>
                  <a:endParaRPr lang="en-US"/>
                </a:p>
              </p:txBody>
            </p:sp>
            <p:sp>
              <p:nvSpPr>
                <p:cNvPr id="85035" name="Freeform 1067"/>
                <p:cNvSpPr>
                  <a:spLocks noChangeAspect="1"/>
                </p:cNvSpPr>
                <p:nvPr/>
              </p:nvSpPr>
              <p:spPr bwMode="auto">
                <a:xfrm>
                  <a:off x="1276" y="3085"/>
                  <a:ext cx="63" cy="55"/>
                </a:xfrm>
                <a:custGeom>
                  <a:avLst/>
                  <a:gdLst>
                    <a:gd name="T0" fmla="*/ 62 w 63"/>
                    <a:gd name="T1" fmla="*/ 0 h 55"/>
                    <a:gd name="T2" fmla="*/ 58 w 63"/>
                    <a:gd name="T3" fmla="*/ 8 h 55"/>
                    <a:gd name="T4" fmla="*/ 54 w 63"/>
                    <a:gd name="T5" fmla="*/ 16 h 55"/>
                    <a:gd name="T6" fmla="*/ 51 w 63"/>
                    <a:gd name="T7" fmla="*/ 24 h 55"/>
                    <a:gd name="T8" fmla="*/ 44 w 63"/>
                    <a:gd name="T9" fmla="*/ 30 h 55"/>
                    <a:gd name="T10" fmla="*/ 39 w 63"/>
                    <a:gd name="T11" fmla="*/ 37 h 55"/>
                    <a:gd name="T12" fmla="*/ 33 w 63"/>
                    <a:gd name="T13" fmla="*/ 41 h 55"/>
                    <a:gd name="T14" fmla="*/ 26 w 63"/>
                    <a:gd name="T15" fmla="*/ 46 h 55"/>
                    <a:gd name="T16" fmla="*/ 17 w 63"/>
                    <a:gd name="T17" fmla="*/ 49 h 55"/>
                    <a:gd name="T18" fmla="*/ 9 w 63"/>
                    <a:gd name="T19" fmla="*/ 52 h 55"/>
                    <a:gd name="T20" fmla="*/ 0 w 63"/>
                    <a:gd name="T21" fmla="*/ 54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55"/>
                    <a:gd name="T35" fmla="*/ 63 w 63"/>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55">
                      <a:moveTo>
                        <a:pt x="62" y="0"/>
                      </a:moveTo>
                      <a:lnTo>
                        <a:pt x="58" y="8"/>
                      </a:lnTo>
                      <a:lnTo>
                        <a:pt x="54" y="16"/>
                      </a:lnTo>
                      <a:lnTo>
                        <a:pt x="51" y="24"/>
                      </a:lnTo>
                      <a:lnTo>
                        <a:pt x="44" y="30"/>
                      </a:lnTo>
                      <a:lnTo>
                        <a:pt x="39" y="37"/>
                      </a:lnTo>
                      <a:lnTo>
                        <a:pt x="33" y="41"/>
                      </a:lnTo>
                      <a:lnTo>
                        <a:pt x="26" y="46"/>
                      </a:lnTo>
                      <a:lnTo>
                        <a:pt x="17" y="49"/>
                      </a:lnTo>
                      <a:lnTo>
                        <a:pt x="9" y="52"/>
                      </a:lnTo>
                      <a:lnTo>
                        <a:pt x="0" y="54"/>
                      </a:lnTo>
                    </a:path>
                  </a:pathLst>
                </a:custGeom>
                <a:noFill/>
                <a:ln w="12700" cap="rnd">
                  <a:solidFill>
                    <a:srgbClr val="B20F21"/>
                  </a:solidFill>
                  <a:round/>
                  <a:headEnd type="none" w="sm" len="sm"/>
                  <a:tailEnd type="none" w="sm" len="sm"/>
                </a:ln>
              </p:spPr>
              <p:txBody>
                <a:bodyPr/>
                <a:lstStyle/>
                <a:p>
                  <a:endParaRPr lang="en-US"/>
                </a:p>
              </p:txBody>
            </p:sp>
            <p:sp>
              <p:nvSpPr>
                <p:cNvPr id="85036" name="Freeform 1068"/>
                <p:cNvSpPr>
                  <a:spLocks noChangeAspect="1"/>
                </p:cNvSpPr>
                <p:nvPr/>
              </p:nvSpPr>
              <p:spPr bwMode="auto">
                <a:xfrm>
                  <a:off x="998" y="3189"/>
                  <a:ext cx="197" cy="23"/>
                </a:xfrm>
                <a:custGeom>
                  <a:avLst/>
                  <a:gdLst>
                    <a:gd name="T0" fmla="*/ 0 w 197"/>
                    <a:gd name="T1" fmla="*/ 0 h 23"/>
                    <a:gd name="T2" fmla="*/ 2 w 197"/>
                    <a:gd name="T3" fmla="*/ 0 h 23"/>
                    <a:gd name="T4" fmla="*/ 7 w 197"/>
                    <a:gd name="T5" fmla="*/ 4 h 23"/>
                    <a:gd name="T6" fmla="*/ 17 w 197"/>
                    <a:gd name="T7" fmla="*/ 8 h 23"/>
                    <a:gd name="T8" fmla="*/ 29 w 197"/>
                    <a:gd name="T9" fmla="*/ 13 h 23"/>
                    <a:gd name="T10" fmla="*/ 46 w 197"/>
                    <a:gd name="T11" fmla="*/ 16 h 23"/>
                    <a:gd name="T12" fmla="*/ 67 w 197"/>
                    <a:gd name="T13" fmla="*/ 20 h 23"/>
                    <a:gd name="T14" fmla="*/ 93 w 197"/>
                    <a:gd name="T15" fmla="*/ 22 h 23"/>
                    <a:gd name="T16" fmla="*/ 122 w 197"/>
                    <a:gd name="T17" fmla="*/ 21 h 23"/>
                    <a:gd name="T18" fmla="*/ 157 w 197"/>
                    <a:gd name="T19" fmla="*/ 16 h 23"/>
                    <a:gd name="T20" fmla="*/ 196 w 197"/>
                    <a:gd name="T21" fmla="*/ 8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7"/>
                    <a:gd name="T34" fmla="*/ 0 h 23"/>
                    <a:gd name="T35" fmla="*/ 197 w 19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7" h="23">
                      <a:moveTo>
                        <a:pt x="0" y="0"/>
                      </a:moveTo>
                      <a:lnTo>
                        <a:pt x="2" y="0"/>
                      </a:lnTo>
                      <a:lnTo>
                        <a:pt x="7" y="4"/>
                      </a:lnTo>
                      <a:lnTo>
                        <a:pt x="17" y="8"/>
                      </a:lnTo>
                      <a:lnTo>
                        <a:pt x="29" y="13"/>
                      </a:lnTo>
                      <a:lnTo>
                        <a:pt x="46" y="16"/>
                      </a:lnTo>
                      <a:lnTo>
                        <a:pt x="67" y="20"/>
                      </a:lnTo>
                      <a:lnTo>
                        <a:pt x="93" y="22"/>
                      </a:lnTo>
                      <a:lnTo>
                        <a:pt x="122" y="21"/>
                      </a:lnTo>
                      <a:lnTo>
                        <a:pt x="157" y="16"/>
                      </a:lnTo>
                      <a:lnTo>
                        <a:pt x="196" y="8"/>
                      </a:lnTo>
                    </a:path>
                  </a:pathLst>
                </a:custGeom>
                <a:noFill/>
                <a:ln w="12700" cap="rnd">
                  <a:solidFill>
                    <a:srgbClr val="FFFFFF"/>
                  </a:solidFill>
                  <a:round/>
                  <a:headEnd type="none" w="sm" len="sm"/>
                  <a:tailEnd type="none" w="sm" len="sm"/>
                </a:ln>
              </p:spPr>
              <p:txBody>
                <a:bodyPr/>
                <a:lstStyle/>
                <a:p>
                  <a:endParaRPr lang="en-US"/>
                </a:p>
              </p:txBody>
            </p:sp>
            <p:sp>
              <p:nvSpPr>
                <p:cNvPr id="85037" name="Freeform 1069"/>
                <p:cNvSpPr>
                  <a:spLocks noChangeAspect="1"/>
                </p:cNvSpPr>
                <p:nvPr/>
              </p:nvSpPr>
              <p:spPr bwMode="auto">
                <a:xfrm>
                  <a:off x="951" y="3102"/>
                  <a:ext cx="65" cy="25"/>
                </a:xfrm>
                <a:custGeom>
                  <a:avLst/>
                  <a:gdLst>
                    <a:gd name="T0" fmla="*/ 0 w 65"/>
                    <a:gd name="T1" fmla="*/ 0 h 25"/>
                    <a:gd name="T2" fmla="*/ 1 w 65"/>
                    <a:gd name="T3" fmla="*/ 0 h 25"/>
                    <a:gd name="T4" fmla="*/ 4 w 65"/>
                    <a:gd name="T5" fmla="*/ 2 h 25"/>
                    <a:gd name="T6" fmla="*/ 8 w 65"/>
                    <a:gd name="T7" fmla="*/ 5 h 25"/>
                    <a:gd name="T8" fmla="*/ 16 w 65"/>
                    <a:gd name="T9" fmla="*/ 8 h 25"/>
                    <a:gd name="T10" fmla="*/ 22 w 65"/>
                    <a:gd name="T11" fmla="*/ 11 h 25"/>
                    <a:gd name="T12" fmla="*/ 30 w 65"/>
                    <a:gd name="T13" fmla="*/ 16 h 25"/>
                    <a:gd name="T14" fmla="*/ 39 w 65"/>
                    <a:gd name="T15" fmla="*/ 18 h 25"/>
                    <a:gd name="T16" fmla="*/ 48 w 65"/>
                    <a:gd name="T17" fmla="*/ 21 h 25"/>
                    <a:gd name="T18" fmla="*/ 56 w 65"/>
                    <a:gd name="T19" fmla="*/ 23 h 25"/>
                    <a:gd name="T20" fmla="*/ 64 w 65"/>
                    <a:gd name="T21" fmla="*/ 2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25"/>
                    <a:gd name="T35" fmla="*/ 65 w 6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25">
                      <a:moveTo>
                        <a:pt x="0" y="0"/>
                      </a:moveTo>
                      <a:lnTo>
                        <a:pt x="1" y="0"/>
                      </a:lnTo>
                      <a:lnTo>
                        <a:pt x="4" y="2"/>
                      </a:lnTo>
                      <a:lnTo>
                        <a:pt x="8" y="5"/>
                      </a:lnTo>
                      <a:lnTo>
                        <a:pt x="16" y="8"/>
                      </a:lnTo>
                      <a:lnTo>
                        <a:pt x="22" y="11"/>
                      </a:lnTo>
                      <a:lnTo>
                        <a:pt x="30" y="16"/>
                      </a:lnTo>
                      <a:lnTo>
                        <a:pt x="39" y="18"/>
                      </a:lnTo>
                      <a:lnTo>
                        <a:pt x="48" y="21"/>
                      </a:lnTo>
                      <a:lnTo>
                        <a:pt x="56" y="23"/>
                      </a:lnTo>
                      <a:lnTo>
                        <a:pt x="64" y="24"/>
                      </a:lnTo>
                    </a:path>
                  </a:pathLst>
                </a:custGeom>
                <a:noFill/>
                <a:ln w="12700" cap="rnd">
                  <a:solidFill>
                    <a:srgbClr val="FFFFFF"/>
                  </a:solidFill>
                  <a:round/>
                  <a:headEnd type="none" w="sm" len="sm"/>
                  <a:tailEnd type="none" w="sm" len="sm"/>
                </a:ln>
              </p:spPr>
              <p:txBody>
                <a:bodyPr/>
                <a:lstStyle/>
                <a:p>
                  <a:endParaRPr lang="en-US"/>
                </a:p>
              </p:txBody>
            </p:sp>
            <p:sp>
              <p:nvSpPr>
                <p:cNvPr id="85038" name="Freeform 1070"/>
                <p:cNvSpPr>
                  <a:spLocks noChangeAspect="1"/>
                </p:cNvSpPr>
                <p:nvPr/>
              </p:nvSpPr>
              <p:spPr bwMode="auto">
                <a:xfrm>
                  <a:off x="1049" y="3246"/>
                  <a:ext cx="118" cy="25"/>
                </a:xfrm>
                <a:custGeom>
                  <a:avLst/>
                  <a:gdLst>
                    <a:gd name="T0" fmla="*/ 0 w 118"/>
                    <a:gd name="T1" fmla="*/ 0 h 25"/>
                    <a:gd name="T2" fmla="*/ 1 w 118"/>
                    <a:gd name="T3" fmla="*/ 1 h 25"/>
                    <a:gd name="T4" fmla="*/ 5 w 118"/>
                    <a:gd name="T5" fmla="*/ 4 h 25"/>
                    <a:gd name="T6" fmla="*/ 11 w 118"/>
                    <a:gd name="T7" fmla="*/ 8 h 25"/>
                    <a:gd name="T8" fmla="*/ 19 w 118"/>
                    <a:gd name="T9" fmla="*/ 12 h 25"/>
                    <a:gd name="T10" fmla="*/ 31 w 118"/>
                    <a:gd name="T11" fmla="*/ 16 h 25"/>
                    <a:gd name="T12" fmla="*/ 44 w 118"/>
                    <a:gd name="T13" fmla="*/ 20 h 25"/>
                    <a:gd name="T14" fmla="*/ 59 w 118"/>
                    <a:gd name="T15" fmla="*/ 23 h 25"/>
                    <a:gd name="T16" fmla="*/ 76 w 118"/>
                    <a:gd name="T17" fmla="*/ 24 h 25"/>
                    <a:gd name="T18" fmla="*/ 95 w 118"/>
                    <a:gd name="T19" fmla="*/ 23 h 25"/>
                    <a:gd name="T20" fmla="*/ 117 w 118"/>
                    <a:gd name="T21" fmla="*/ 2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25"/>
                    <a:gd name="T35" fmla="*/ 118 w 118"/>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25">
                      <a:moveTo>
                        <a:pt x="0" y="0"/>
                      </a:moveTo>
                      <a:lnTo>
                        <a:pt x="1" y="1"/>
                      </a:lnTo>
                      <a:lnTo>
                        <a:pt x="5" y="4"/>
                      </a:lnTo>
                      <a:lnTo>
                        <a:pt x="11" y="8"/>
                      </a:lnTo>
                      <a:lnTo>
                        <a:pt x="19" y="12"/>
                      </a:lnTo>
                      <a:lnTo>
                        <a:pt x="31" y="16"/>
                      </a:lnTo>
                      <a:lnTo>
                        <a:pt x="44" y="20"/>
                      </a:lnTo>
                      <a:lnTo>
                        <a:pt x="59" y="23"/>
                      </a:lnTo>
                      <a:lnTo>
                        <a:pt x="76" y="24"/>
                      </a:lnTo>
                      <a:lnTo>
                        <a:pt x="95" y="23"/>
                      </a:lnTo>
                      <a:lnTo>
                        <a:pt x="117" y="20"/>
                      </a:lnTo>
                    </a:path>
                  </a:pathLst>
                </a:custGeom>
                <a:noFill/>
                <a:ln w="12700" cap="rnd">
                  <a:solidFill>
                    <a:srgbClr val="FFFFFF"/>
                  </a:solidFill>
                  <a:round/>
                  <a:headEnd type="none" w="sm" len="sm"/>
                  <a:tailEnd type="none" w="sm" len="sm"/>
                </a:ln>
              </p:spPr>
              <p:txBody>
                <a:bodyPr/>
                <a:lstStyle/>
                <a:p>
                  <a:endParaRPr lang="en-US"/>
                </a:p>
              </p:txBody>
            </p:sp>
            <p:sp>
              <p:nvSpPr>
                <p:cNvPr id="85039" name="Freeform 1071"/>
                <p:cNvSpPr>
                  <a:spLocks noChangeAspect="1"/>
                </p:cNvSpPr>
                <p:nvPr/>
              </p:nvSpPr>
              <p:spPr bwMode="auto">
                <a:xfrm>
                  <a:off x="2143" y="2606"/>
                  <a:ext cx="175" cy="134"/>
                </a:xfrm>
                <a:custGeom>
                  <a:avLst/>
                  <a:gdLst>
                    <a:gd name="T0" fmla="*/ 2 w 175"/>
                    <a:gd name="T1" fmla="*/ 9 h 134"/>
                    <a:gd name="T2" fmla="*/ 22 w 175"/>
                    <a:gd name="T3" fmla="*/ 5 h 134"/>
                    <a:gd name="T4" fmla="*/ 55 w 175"/>
                    <a:gd name="T5" fmla="*/ 1 h 134"/>
                    <a:gd name="T6" fmla="*/ 93 w 175"/>
                    <a:gd name="T7" fmla="*/ 0 h 134"/>
                    <a:gd name="T8" fmla="*/ 128 w 175"/>
                    <a:gd name="T9" fmla="*/ 7 h 134"/>
                    <a:gd name="T10" fmla="*/ 141 w 175"/>
                    <a:gd name="T11" fmla="*/ 13 h 134"/>
                    <a:gd name="T12" fmla="*/ 161 w 175"/>
                    <a:gd name="T13" fmla="*/ 30 h 134"/>
                    <a:gd name="T14" fmla="*/ 171 w 175"/>
                    <a:gd name="T15" fmla="*/ 47 h 134"/>
                    <a:gd name="T16" fmla="*/ 174 w 175"/>
                    <a:gd name="T17" fmla="*/ 64 h 134"/>
                    <a:gd name="T18" fmla="*/ 171 w 175"/>
                    <a:gd name="T19" fmla="*/ 79 h 134"/>
                    <a:gd name="T20" fmla="*/ 164 w 175"/>
                    <a:gd name="T21" fmla="*/ 96 h 134"/>
                    <a:gd name="T22" fmla="*/ 159 w 175"/>
                    <a:gd name="T23" fmla="*/ 103 h 134"/>
                    <a:gd name="T24" fmla="*/ 152 w 175"/>
                    <a:gd name="T25" fmla="*/ 115 h 134"/>
                    <a:gd name="T26" fmla="*/ 146 w 175"/>
                    <a:gd name="T27" fmla="*/ 123 h 134"/>
                    <a:gd name="T28" fmla="*/ 142 w 175"/>
                    <a:gd name="T29" fmla="*/ 128 h 134"/>
                    <a:gd name="T30" fmla="*/ 140 w 175"/>
                    <a:gd name="T31" fmla="*/ 131 h 134"/>
                    <a:gd name="T32" fmla="*/ 140 w 175"/>
                    <a:gd name="T33" fmla="*/ 131 h 134"/>
                    <a:gd name="T34" fmla="*/ 138 w 175"/>
                    <a:gd name="T35" fmla="*/ 132 h 134"/>
                    <a:gd name="T36" fmla="*/ 136 w 175"/>
                    <a:gd name="T37" fmla="*/ 133 h 134"/>
                    <a:gd name="T38" fmla="*/ 132 w 175"/>
                    <a:gd name="T39" fmla="*/ 133 h 134"/>
                    <a:gd name="T40" fmla="*/ 130 w 175"/>
                    <a:gd name="T41" fmla="*/ 131 h 134"/>
                    <a:gd name="T42" fmla="*/ 131 w 175"/>
                    <a:gd name="T43" fmla="*/ 126 h 134"/>
                    <a:gd name="T44" fmla="*/ 133 w 175"/>
                    <a:gd name="T45" fmla="*/ 122 h 134"/>
                    <a:gd name="T46" fmla="*/ 138 w 175"/>
                    <a:gd name="T47" fmla="*/ 110 h 134"/>
                    <a:gd name="T48" fmla="*/ 144 w 175"/>
                    <a:gd name="T49" fmla="*/ 93 h 134"/>
                    <a:gd name="T50" fmla="*/ 146 w 175"/>
                    <a:gd name="T51" fmla="*/ 74 h 134"/>
                    <a:gd name="T52" fmla="*/ 143 w 175"/>
                    <a:gd name="T53" fmla="*/ 56 h 134"/>
                    <a:gd name="T54" fmla="*/ 138 w 175"/>
                    <a:gd name="T55" fmla="*/ 47 h 134"/>
                    <a:gd name="T56" fmla="*/ 119 w 175"/>
                    <a:gd name="T57" fmla="*/ 32 h 134"/>
                    <a:gd name="T58" fmla="*/ 96 w 175"/>
                    <a:gd name="T59" fmla="*/ 23 h 134"/>
                    <a:gd name="T60" fmla="*/ 70 w 175"/>
                    <a:gd name="T61" fmla="*/ 19 h 134"/>
                    <a:gd name="T62" fmla="*/ 46 w 175"/>
                    <a:gd name="T63" fmla="*/ 17 h 134"/>
                    <a:gd name="T64" fmla="*/ 27 w 175"/>
                    <a:gd name="T65" fmla="*/ 15 h 134"/>
                    <a:gd name="T66" fmla="*/ 0 w 175"/>
                    <a:gd name="T67" fmla="*/ 10 h 1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
                    <a:gd name="T103" fmla="*/ 0 h 134"/>
                    <a:gd name="T104" fmla="*/ 175 w 175"/>
                    <a:gd name="T105" fmla="*/ 134 h 1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 h="134">
                      <a:moveTo>
                        <a:pt x="0" y="10"/>
                      </a:moveTo>
                      <a:lnTo>
                        <a:pt x="2" y="9"/>
                      </a:lnTo>
                      <a:lnTo>
                        <a:pt x="10" y="8"/>
                      </a:lnTo>
                      <a:lnTo>
                        <a:pt x="22" y="5"/>
                      </a:lnTo>
                      <a:lnTo>
                        <a:pt x="38" y="3"/>
                      </a:lnTo>
                      <a:lnTo>
                        <a:pt x="55" y="1"/>
                      </a:lnTo>
                      <a:lnTo>
                        <a:pt x="74" y="0"/>
                      </a:lnTo>
                      <a:lnTo>
                        <a:pt x="93" y="0"/>
                      </a:lnTo>
                      <a:lnTo>
                        <a:pt x="111" y="2"/>
                      </a:lnTo>
                      <a:lnTo>
                        <a:pt x="128" y="7"/>
                      </a:lnTo>
                      <a:lnTo>
                        <a:pt x="141" y="13"/>
                      </a:lnTo>
                      <a:lnTo>
                        <a:pt x="152" y="22"/>
                      </a:lnTo>
                      <a:lnTo>
                        <a:pt x="161" y="30"/>
                      </a:lnTo>
                      <a:lnTo>
                        <a:pt x="167" y="39"/>
                      </a:lnTo>
                      <a:lnTo>
                        <a:pt x="171" y="47"/>
                      </a:lnTo>
                      <a:lnTo>
                        <a:pt x="173" y="56"/>
                      </a:lnTo>
                      <a:lnTo>
                        <a:pt x="174" y="64"/>
                      </a:lnTo>
                      <a:lnTo>
                        <a:pt x="173" y="72"/>
                      </a:lnTo>
                      <a:lnTo>
                        <a:pt x="171" y="79"/>
                      </a:lnTo>
                      <a:lnTo>
                        <a:pt x="168" y="88"/>
                      </a:lnTo>
                      <a:lnTo>
                        <a:pt x="164" y="96"/>
                      </a:lnTo>
                      <a:lnTo>
                        <a:pt x="159" y="103"/>
                      </a:lnTo>
                      <a:lnTo>
                        <a:pt x="155" y="109"/>
                      </a:lnTo>
                      <a:lnTo>
                        <a:pt x="152" y="115"/>
                      </a:lnTo>
                      <a:lnTo>
                        <a:pt x="148" y="119"/>
                      </a:lnTo>
                      <a:lnTo>
                        <a:pt x="146" y="123"/>
                      </a:lnTo>
                      <a:lnTo>
                        <a:pt x="144" y="126"/>
                      </a:lnTo>
                      <a:lnTo>
                        <a:pt x="142" y="128"/>
                      </a:lnTo>
                      <a:lnTo>
                        <a:pt x="141" y="130"/>
                      </a:lnTo>
                      <a:lnTo>
                        <a:pt x="140" y="131"/>
                      </a:lnTo>
                      <a:lnTo>
                        <a:pt x="139" y="132"/>
                      </a:lnTo>
                      <a:lnTo>
                        <a:pt x="138" y="132"/>
                      </a:lnTo>
                      <a:lnTo>
                        <a:pt x="137" y="133"/>
                      </a:lnTo>
                      <a:lnTo>
                        <a:pt x="136" y="133"/>
                      </a:lnTo>
                      <a:lnTo>
                        <a:pt x="133" y="133"/>
                      </a:lnTo>
                      <a:lnTo>
                        <a:pt x="132" y="133"/>
                      </a:lnTo>
                      <a:lnTo>
                        <a:pt x="130" y="132"/>
                      </a:lnTo>
                      <a:lnTo>
                        <a:pt x="130" y="131"/>
                      </a:lnTo>
                      <a:lnTo>
                        <a:pt x="130" y="129"/>
                      </a:lnTo>
                      <a:lnTo>
                        <a:pt x="131" y="126"/>
                      </a:lnTo>
                      <a:lnTo>
                        <a:pt x="133" y="122"/>
                      </a:lnTo>
                      <a:lnTo>
                        <a:pt x="136" y="116"/>
                      </a:lnTo>
                      <a:lnTo>
                        <a:pt x="138" y="110"/>
                      </a:lnTo>
                      <a:lnTo>
                        <a:pt x="141" y="101"/>
                      </a:lnTo>
                      <a:lnTo>
                        <a:pt x="144" y="93"/>
                      </a:lnTo>
                      <a:lnTo>
                        <a:pt x="145" y="84"/>
                      </a:lnTo>
                      <a:lnTo>
                        <a:pt x="146" y="74"/>
                      </a:lnTo>
                      <a:lnTo>
                        <a:pt x="145" y="65"/>
                      </a:lnTo>
                      <a:lnTo>
                        <a:pt x="143" y="56"/>
                      </a:lnTo>
                      <a:lnTo>
                        <a:pt x="138" y="47"/>
                      </a:lnTo>
                      <a:lnTo>
                        <a:pt x="130" y="39"/>
                      </a:lnTo>
                      <a:lnTo>
                        <a:pt x="119" y="32"/>
                      </a:lnTo>
                      <a:lnTo>
                        <a:pt x="109" y="27"/>
                      </a:lnTo>
                      <a:lnTo>
                        <a:pt x="96" y="23"/>
                      </a:lnTo>
                      <a:lnTo>
                        <a:pt x="83" y="21"/>
                      </a:lnTo>
                      <a:lnTo>
                        <a:pt x="70" y="19"/>
                      </a:lnTo>
                      <a:lnTo>
                        <a:pt x="58" y="19"/>
                      </a:lnTo>
                      <a:lnTo>
                        <a:pt x="46" y="17"/>
                      </a:lnTo>
                      <a:lnTo>
                        <a:pt x="36" y="17"/>
                      </a:lnTo>
                      <a:lnTo>
                        <a:pt x="27" y="15"/>
                      </a:lnTo>
                      <a:lnTo>
                        <a:pt x="0" y="10"/>
                      </a:lnTo>
                    </a:path>
                  </a:pathLst>
                </a:custGeom>
                <a:solidFill>
                  <a:srgbClr val="B20F21"/>
                </a:solidFill>
                <a:ln w="9525" cap="rnd">
                  <a:noFill/>
                  <a:round/>
                  <a:headEnd/>
                  <a:tailEnd/>
                </a:ln>
              </p:spPr>
              <p:txBody>
                <a:bodyPr/>
                <a:lstStyle/>
                <a:p>
                  <a:endParaRPr lang="en-US"/>
                </a:p>
              </p:txBody>
            </p:sp>
            <p:sp>
              <p:nvSpPr>
                <p:cNvPr id="85040" name="Freeform 1072"/>
                <p:cNvSpPr>
                  <a:spLocks noChangeAspect="1"/>
                </p:cNvSpPr>
                <p:nvPr/>
              </p:nvSpPr>
              <p:spPr bwMode="auto">
                <a:xfrm>
                  <a:off x="2143" y="2606"/>
                  <a:ext cx="175" cy="134"/>
                </a:xfrm>
                <a:custGeom>
                  <a:avLst/>
                  <a:gdLst>
                    <a:gd name="T0" fmla="*/ 2 w 175"/>
                    <a:gd name="T1" fmla="*/ 9 h 134"/>
                    <a:gd name="T2" fmla="*/ 22 w 175"/>
                    <a:gd name="T3" fmla="*/ 5 h 134"/>
                    <a:gd name="T4" fmla="*/ 55 w 175"/>
                    <a:gd name="T5" fmla="*/ 1 h 134"/>
                    <a:gd name="T6" fmla="*/ 93 w 175"/>
                    <a:gd name="T7" fmla="*/ 0 h 134"/>
                    <a:gd name="T8" fmla="*/ 128 w 175"/>
                    <a:gd name="T9" fmla="*/ 7 h 134"/>
                    <a:gd name="T10" fmla="*/ 141 w 175"/>
                    <a:gd name="T11" fmla="*/ 13 h 134"/>
                    <a:gd name="T12" fmla="*/ 161 w 175"/>
                    <a:gd name="T13" fmla="*/ 30 h 134"/>
                    <a:gd name="T14" fmla="*/ 171 w 175"/>
                    <a:gd name="T15" fmla="*/ 47 h 134"/>
                    <a:gd name="T16" fmla="*/ 174 w 175"/>
                    <a:gd name="T17" fmla="*/ 64 h 134"/>
                    <a:gd name="T18" fmla="*/ 171 w 175"/>
                    <a:gd name="T19" fmla="*/ 79 h 134"/>
                    <a:gd name="T20" fmla="*/ 164 w 175"/>
                    <a:gd name="T21" fmla="*/ 96 h 134"/>
                    <a:gd name="T22" fmla="*/ 159 w 175"/>
                    <a:gd name="T23" fmla="*/ 103 h 134"/>
                    <a:gd name="T24" fmla="*/ 152 w 175"/>
                    <a:gd name="T25" fmla="*/ 115 h 134"/>
                    <a:gd name="T26" fmla="*/ 146 w 175"/>
                    <a:gd name="T27" fmla="*/ 123 h 134"/>
                    <a:gd name="T28" fmla="*/ 142 w 175"/>
                    <a:gd name="T29" fmla="*/ 128 h 134"/>
                    <a:gd name="T30" fmla="*/ 140 w 175"/>
                    <a:gd name="T31" fmla="*/ 131 h 134"/>
                    <a:gd name="T32" fmla="*/ 140 w 175"/>
                    <a:gd name="T33" fmla="*/ 131 h 134"/>
                    <a:gd name="T34" fmla="*/ 138 w 175"/>
                    <a:gd name="T35" fmla="*/ 132 h 134"/>
                    <a:gd name="T36" fmla="*/ 136 w 175"/>
                    <a:gd name="T37" fmla="*/ 133 h 134"/>
                    <a:gd name="T38" fmla="*/ 132 w 175"/>
                    <a:gd name="T39" fmla="*/ 133 h 134"/>
                    <a:gd name="T40" fmla="*/ 130 w 175"/>
                    <a:gd name="T41" fmla="*/ 131 h 134"/>
                    <a:gd name="T42" fmla="*/ 131 w 175"/>
                    <a:gd name="T43" fmla="*/ 126 h 134"/>
                    <a:gd name="T44" fmla="*/ 133 w 175"/>
                    <a:gd name="T45" fmla="*/ 122 h 134"/>
                    <a:gd name="T46" fmla="*/ 138 w 175"/>
                    <a:gd name="T47" fmla="*/ 110 h 134"/>
                    <a:gd name="T48" fmla="*/ 144 w 175"/>
                    <a:gd name="T49" fmla="*/ 93 h 134"/>
                    <a:gd name="T50" fmla="*/ 146 w 175"/>
                    <a:gd name="T51" fmla="*/ 74 h 134"/>
                    <a:gd name="T52" fmla="*/ 143 w 175"/>
                    <a:gd name="T53" fmla="*/ 56 h 134"/>
                    <a:gd name="T54" fmla="*/ 138 w 175"/>
                    <a:gd name="T55" fmla="*/ 47 h 134"/>
                    <a:gd name="T56" fmla="*/ 119 w 175"/>
                    <a:gd name="T57" fmla="*/ 32 h 134"/>
                    <a:gd name="T58" fmla="*/ 96 w 175"/>
                    <a:gd name="T59" fmla="*/ 23 h 134"/>
                    <a:gd name="T60" fmla="*/ 70 w 175"/>
                    <a:gd name="T61" fmla="*/ 19 h 134"/>
                    <a:gd name="T62" fmla="*/ 46 w 175"/>
                    <a:gd name="T63" fmla="*/ 17 h 134"/>
                    <a:gd name="T64" fmla="*/ 27 w 175"/>
                    <a:gd name="T65" fmla="*/ 15 h 134"/>
                    <a:gd name="T66" fmla="*/ 0 w 175"/>
                    <a:gd name="T67" fmla="*/ 10 h 1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
                    <a:gd name="T103" fmla="*/ 0 h 134"/>
                    <a:gd name="T104" fmla="*/ 175 w 175"/>
                    <a:gd name="T105" fmla="*/ 134 h 1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 h="134">
                      <a:moveTo>
                        <a:pt x="0" y="10"/>
                      </a:moveTo>
                      <a:lnTo>
                        <a:pt x="2" y="9"/>
                      </a:lnTo>
                      <a:lnTo>
                        <a:pt x="10" y="8"/>
                      </a:lnTo>
                      <a:lnTo>
                        <a:pt x="22" y="5"/>
                      </a:lnTo>
                      <a:lnTo>
                        <a:pt x="38" y="3"/>
                      </a:lnTo>
                      <a:lnTo>
                        <a:pt x="55" y="1"/>
                      </a:lnTo>
                      <a:lnTo>
                        <a:pt x="74" y="0"/>
                      </a:lnTo>
                      <a:lnTo>
                        <a:pt x="93" y="0"/>
                      </a:lnTo>
                      <a:lnTo>
                        <a:pt x="111" y="2"/>
                      </a:lnTo>
                      <a:lnTo>
                        <a:pt x="128" y="7"/>
                      </a:lnTo>
                      <a:lnTo>
                        <a:pt x="141" y="13"/>
                      </a:lnTo>
                      <a:lnTo>
                        <a:pt x="152" y="22"/>
                      </a:lnTo>
                      <a:lnTo>
                        <a:pt x="161" y="30"/>
                      </a:lnTo>
                      <a:lnTo>
                        <a:pt x="167" y="39"/>
                      </a:lnTo>
                      <a:lnTo>
                        <a:pt x="171" y="47"/>
                      </a:lnTo>
                      <a:lnTo>
                        <a:pt x="173" y="56"/>
                      </a:lnTo>
                      <a:lnTo>
                        <a:pt x="174" y="64"/>
                      </a:lnTo>
                      <a:lnTo>
                        <a:pt x="173" y="72"/>
                      </a:lnTo>
                      <a:lnTo>
                        <a:pt x="171" y="79"/>
                      </a:lnTo>
                      <a:lnTo>
                        <a:pt x="168" y="88"/>
                      </a:lnTo>
                      <a:lnTo>
                        <a:pt x="164" y="96"/>
                      </a:lnTo>
                      <a:lnTo>
                        <a:pt x="159" y="103"/>
                      </a:lnTo>
                      <a:lnTo>
                        <a:pt x="155" y="109"/>
                      </a:lnTo>
                      <a:lnTo>
                        <a:pt x="152" y="115"/>
                      </a:lnTo>
                      <a:lnTo>
                        <a:pt x="148" y="119"/>
                      </a:lnTo>
                      <a:lnTo>
                        <a:pt x="146" y="123"/>
                      </a:lnTo>
                      <a:lnTo>
                        <a:pt x="144" y="126"/>
                      </a:lnTo>
                      <a:lnTo>
                        <a:pt x="142" y="128"/>
                      </a:lnTo>
                      <a:lnTo>
                        <a:pt x="141" y="130"/>
                      </a:lnTo>
                      <a:lnTo>
                        <a:pt x="140" y="131"/>
                      </a:lnTo>
                      <a:lnTo>
                        <a:pt x="139" y="132"/>
                      </a:lnTo>
                      <a:lnTo>
                        <a:pt x="138" y="132"/>
                      </a:lnTo>
                      <a:lnTo>
                        <a:pt x="137" y="133"/>
                      </a:lnTo>
                      <a:lnTo>
                        <a:pt x="136" y="133"/>
                      </a:lnTo>
                      <a:lnTo>
                        <a:pt x="133" y="133"/>
                      </a:lnTo>
                      <a:lnTo>
                        <a:pt x="132" y="133"/>
                      </a:lnTo>
                      <a:lnTo>
                        <a:pt x="130" y="132"/>
                      </a:lnTo>
                      <a:lnTo>
                        <a:pt x="130" y="131"/>
                      </a:lnTo>
                      <a:lnTo>
                        <a:pt x="130" y="129"/>
                      </a:lnTo>
                      <a:lnTo>
                        <a:pt x="131" y="126"/>
                      </a:lnTo>
                      <a:lnTo>
                        <a:pt x="133" y="122"/>
                      </a:lnTo>
                      <a:lnTo>
                        <a:pt x="136" y="116"/>
                      </a:lnTo>
                      <a:lnTo>
                        <a:pt x="138" y="110"/>
                      </a:lnTo>
                      <a:lnTo>
                        <a:pt x="141" y="101"/>
                      </a:lnTo>
                      <a:lnTo>
                        <a:pt x="144" y="93"/>
                      </a:lnTo>
                      <a:lnTo>
                        <a:pt x="145" y="84"/>
                      </a:lnTo>
                      <a:lnTo>
                        <a:pt x="146" y="74"/>
                      </a:lnTo>
                      <a:lnTo>
                        <a:pt x="145" y="65"/>
                      </a:lnTo>
                      <a:lnTo>
                        <a:pt x="143" y="56"/>
                      </a:lnTo>
                      <a:lnTo>
                        <a:pt x="138" y="47"/>
                      </a:lnTo>
                      <a:lnTo>
                        <a:pt x="130" y="39"/>
                      </a:lnTo>
                      <a:lnTo>
                        <a:pt x="119" y="32"/>
                      </a:lnTo>
                      <a:lnTo>
                        <a:pt x="109" y="27"/>
                      </a:lnTo>
                      <a:lnTo>
                        <a:pt x="96" y="23"/>
                      </a:lnTo>
                      <a:lnTo>
                        <a:pt x="83" y="21"/>
                      </a:lnTo>
                      <a:lnTo>
                        <a:pt x="70" y="19"/>
                      </a:lnTo>
                      <a:lnTo>
                        <a:pt x="58" y="19"/>
                      </a:lnTo>
                      <a:lnTo>
                        <a:pt x="46" y="17"/>
                      </a:lnTo>
                      <a:lnTo>
                        <a:pt x="36" y="17"/>
                      </a:lnTo>
                      <a:lnTo>
                        <a:pt x="27" y="15"/>
                      </a:lnTo>
                      <a:lnTo>
                        <a:pt x="0" y="10"/>
                      </a:lnTo>
                    </a:path>
                  </a:pathLst>
                </a:custGeom>
                <a:noFill/>
                <a:ln w="12700" cap="rnd">
                  <a:solidFill>
                    <a:srgbClr val="000000"/>
                  </a:solidFill>
                  <a:round/>
                  <a:headEnd type="none" w="sm" len="sm"/>
                  <a:tailEnd type="none" w="sm" len="sm"/>
                </a:ln>
              </p:spPr>
              <p:txBody>
                <a:bodyPr/>
                <a:lstStyle/>
                <a:p>
                  <a:endParaRPr lang="en-US"/>
                </a:p>
              </p:txBody>
            </p:sp>
            <p:sp>
              <p:nvSpPr>
                <p:cNvPr id="85041" name="Freeform 1073"/>
                <p:cNvSpPr>
                  <a:spLocks noChangeAspect="1"/>
                </p:cNvSpPr>
                <p:nvPr/>
              </p:nvSpPr>
              <p:spPr bwMode="auto">
                <a:xfrm>
                  <a:off x="2143" y="2606"/>
                  <a:ext cx="175" cy="134"/>
                </a:xfrm>
                <a:custGeom>
                  <a:avLst/>
                  <a:gdLst>
                    <a:gd name="T0" fmla="*/ 131 w 175"/>
                    <a:gd name="T1" fmla="*/ 133 h 134"/>
                    <a:gd name="T2" fmla="*/ 133 w 175"/>
                    <a:gd name="T3" fmla="*/ 133 h 134"/>
                    <a:gd name="T4" fmla="*/ 136 w 175"/>
                    <a:gd name="T5" fmla="*/ 133 h 134"/>
                    <a:gd name="T6" fmla="*/ 138 w 175"/>
                    <a:gd name="T7" fmla="*/ 132 h 134"/>
                    <a:gd name="T8" fmla="*/ 139 w 175"/>
                    <a:gd name="T9" fmla="*/ 132 h 134"/>
                    <a:gd name="T10" fmla="*/ 140 w 175"/>
                    <a:gd name="T11" fmla="*/ 131 h 134"/>
                    <a:gd name="T12" fmla="*/ 141 w 175"/>
                    <a:gd name="T13" fmla="*/ 130 h 134"/>
                    <a:gd name="T14" fmla="*/ 144 w 175"/>
                    <a:gd name="T15" fmla="*/ 126 h 134"/>
                    <a:gd name="T16" fmla="*/ 148 w 175"/>
                    <a:gd name="T17" fmla="*/ 119 h 134"/>
                    <a:gd name="T18" fmla="*/ 155 w 175"/>
                    <a:gd name="T19" fmla="*/ 109 h 134"/>
                    <a:gd name="T20" fmla="*/ 164 w 175"/>
                    <a:gd name="T21" fmla="*/ 96 h 134"/>
                    <a:gd name="T22" fmla="*/ 168 w 175"/>
                    <a:gd name="T23" fmla="*/ 88 h 134"/>
                    <a:gd name="T24" fmla="*/ 173 w 175"/>
                    <a:gd name="T25" fmla="*/ 72 h 134"/>
                    <a:gd name="T26" fmla="*/ 173 w 175"/>
                    <a:gd name="T27" fmla="*/ 56 h 134"/>
                    <a:gd name="T28" fmla="*/ 167 w 175"/>
                    <a:gd name="T29" fmla="*/ 39 h 134"/>
                    <a:gd name="T30" fmla="*/ 152 w 175"/>
                    <a:gd name="T31" fmla="*/ 22 h 134"/>
                    <a:gd name="T32" fmla="*/ 141 w 175"/>
                    <a:gd name="T33" fmla="*/ 13 h 134"/>
                    <a:gd name="T34" fmla="*/ 111 w 175"/>
                    <a:gd name="T35" fmla="*/ 2 h 134"/>
                    <a:gd name="T36" fmla="*/ 74 w 175"/>
                    <a:gd name="T37" fmla="*/ 0 h 134"/>
                    <a:gd name="T38" fmla="*/ 38 w 175"/>
                    <a:gd name="T39" fmla="*/ 3 h 134"/>
                    <a:gd name="T40" fmla="*/ 10 w 175"/>
                    <a:gd name="T41" fmla="*/ 8 h 134"/>
                    <a:gd name="T42" fmla="*/ 0 w 175"/>
                    <a:gd name="T43" fmla="*/ 10 h 134"/>
                    <a:gd name="T44" fmla="*/ 21 w 175"/>
                    <a:gd name="T45" fmla="*/ 11 h 134"/>
                    <a:gd name="T46" fmla="*/ 32 w 175"/>
                    <a:gd name="T47" fmla="*/ 9 h 134"/>
                    <a:gd name="T48" fmla="*/ 55 w 175"/>
                    <a:gd name="T49" fmla="*/ 5 h 134"/>
                    <a:gd name="T50" fmla="*/ 81 w 175"/>
                    <a:gd name="T51" fmla="*/ 2 h 134"/>
                    <a:gd name="T52" fmla="*/ 105 w 175"/>
                    <a:gd name="T53" fmla="*/ 5 h 134"/>
                    <a:gd name="T54" fmla="*/ 127 w 175"/>
                    <a:gd name="T55" fmla="*/ 13 h 134"/>
                    <a:gd name="T56" fmla="*/ 135 w 175"/>
                    <a:gd name="T57" fmla="*/ 21 h 134"/>
                    <a:gd name="T58" fmla="*/ 150 w 175"/>
                    <a:gd name="T59" fmla="*/ 42 h 134"/>
                    <a:gd name="T60" fmla="*/ 157 w 175"/>
                    <a:gd name="T61" fmla="*/ 60 h 134"/>
                    <a:gd name="T62" fmla="*/ 158 w 175"/>
                    <a:gd name="T63" fmla="*/ 76 h 134"/>
                    <a:gd name="T64" fmla="*/ 155 w 175"/>
                    <a:gd name="T65" fmla="*/ 90 h 134"/>
                    <a:gd name="T66" fmla="*/ 147 w 175"/>
                    <a:gd name="T67" fmla="*/ 106 h 134"/>
                    <a:gd name="T68" fmla="*/ 146 w 175"/>
                    <a:gd name="T69" fmla="*/ 109 h 134"/>
                    <a:gd name="T70" fmla="*/ 142 w 175"/>
                    <a:gd name="T71" fmla="*/ 115 h 134"/>
                    <a:gd name="T72" fmla="*/ 138 w 175"/>
                    <a:gd name="T73" fmla="*/ 120 h 134"/>
                    <a:gd name="T74" fmla="*/ 136 w 175"/>
                    <a:gd name="T75" fmla="*/ 124 h 134"/>
                    <a:gd name="T76" fmla="*/ 133 w 175"/>
                    <a:gd name="T77" fmla="*/ 128 h 134"/>
                    <a:gd name="T78" fmla="*/ 130 w 175"/>
                    <a:gd name="T79" fmla="*/ 131 h 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5"/>
                    <a:gd name="T121" fmla="*/ 0 h 134"/>
                    <a:gd name="T122" fmla="*/ 175 w 175"/>
                    <a:gd name="T123" fmla="*/ 134 h 1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5" h="134">
                      <a:moveTo>
                        <a:pt x="130" y="131"/>
                      </a:moveTo>
                      <a:lnTo>
                        <a:pt x="131" y="133"/>
                      </a:lnTo>
                      <a:lnTo>
                        <a:pt x="132" y="133"/>
                      </a:lnTo>
                      <a:lnTo>
                        <a:pt x="133" y="133"/>
                      </a:lnTo>
                      <a:lnTo>
                        <a:pt x="135" y="133"/>
                      </a:lnTo>
                      <a:lnTo>
                        <a:pt x="136" y="133"/>
                      </a:lnTo>
                      <a:lnTo>
                        <a:pt x="137" y="133"/>
                      </a:lnTo>
                      <a:lnTo>
                        <a:pt x="138" y="132"/>
                      </a:lnTo>
                      <a:lnTo>
                        <a:pt x="139" y="132"/>
                      </a:lnTo>
                      <a:lnTo>
                        <a:pt x="140" y="131"/>
                      </a:lnTo>
                      <a:lnTo>
                        <a:pt x="141" y="130"/>
                      </a:lnTo>
                      <a:lnTo>
                        <a:pt x="142" y="128"/>
                      </a:lnTo>
                      <a:lnTo>
                        <a:pt x="144" y="126"/>
                      </a:lnTo>
                      <a:lnTo>
                        <a:pt x="146" y="123"/>
                      </a:lnTo>
                      <a:lnTo>
                        <a:pt x="148" y="119"/>
                      </a:lnTo>
                      <a:lnTo>
                        <a:pt x="152" y="115"/>
                      </a:lnTo>
                      <a:lnTo>
                        <a:pt x="155" y="109"/>
                      </a:lnTo>
                      <a:lnTo>
                        <a:pt x="159" y="103"/>
                      </a:lnTo>
                      <a:lnTo>
                        <a:pt x="164" y="96"/>
                      </a:lnTo>
                      <a:lnTo>
                        <a:pt x="168" y="88"/>
                      </a:lnTo>
                      <a:lnTo>
                        <a:pt x="171" y="79"/>
                      </a:lnTo>
                      <a:lnTo>
                        <a:pt x="173" y="72"/>
                      </a:lnTo>
                      <a:lnTo>
                        <a:pt x="174" y="64"/>
                      </a:lnTo>
                      <a:lnTo>
                        <a:pt x="173" y="56"/>
                      </a:lnTo>
                      <a:lnTo>
                        <a:pt x="171" y="47"/>
                      </a:lnTo>
                      <a:lnTo>
                        <a:pt x="167" y="39"/>
                      </a:lnTo>
                      <a:lnTo>
                        <a:pt x="161" y="30"/>
                      </a:lnTo>
                      <a:lnTo>
                        <a:pt x="152" y="22"/>
                      </a:lnTo>
                      <a:lnTo>
                        <a:pt x="141" y="13"/>
                      </a:lnTo>
                      <a:lnTo>
                        <a:pt x="128" y="7"/>
                      </a:lnTo>
                      <a:lnTo>
                        <a:pt x="111" y="2"/>
                      </a:lnTo>
                      <a:lnTo>
                        <a:pt x="93" y="0"/>
                      </a:lnTo>
                      <a:lnTo>
                        <a:pt x="74" y="0"/>
                      </a:lnTo>
                      <a:lnTo>
                        <a:pt x="55" y="1"/>
                      </a:lnTo>
                      <a:lnTo>
                        <a:pt x="38" y="3"/>
                      </a:lnTo>
                      <a:lnTo>
                        <a:pt x="22" y="5"/>
                      </a:lnTo>
                      <a:lnTo>
                        <a:pt x="10" y="8"/>
                      </a:lnTo>
                      <a:lnTo>
                        <a:pt x="2" y="9"/>
                      </a:lnTo>
                      <a:lnTo>
                        <a:pt x="0" y="10"/>
                      </a:lnTo>
                      <a:lnTo>
                        <a:pt x="13" y="13"/>
                      </a:lnTo>
                      <a:lnTo>
                        <a:pt x="21" y="11"/>
                      </a:lnTo>
                      <a:lnTo>
                        <a:pt x="32" y="9"/>
                      </a:lnTo>
                      <a:lnTo>
                        <a:pt x="44" y="8"/>
                      </a:lnTo>
                      <a:lnTo>
                        <a:pt x="55" y="5"/>
                      </a:lnTo>
                      <a:lnTo>
                        <a:pt x="68" y="4"/>
                      </a:lnTo>
                      <a:lnTo>
                        <a:pt x="81" y="2"/>
                      </a:lnTo>
                      <a:lnTo>
                        <a:pt x="92" y="3"/>
                      </a:lnTo>
                      <a:lnTo>
                        <a:pt x="105" y="5"/>
                      </a:lnTo>
                      <a:lnTo>
                        <a:pt x="116" y="8"/>
                      </a:lnTo>
                      <a:lnTo>
                        <a:pt x="127" y="13"/>
                      </a:lnTo>
                      <a:lnTo>
                        <a:pt x="135" y="21"/>
                      </a:lnTo>
                      <a:lnTo>
                        <a:pt x="143" y="32"/>
                      </a:lnTo>
                      <a:lnTo>
                        <a:pt x="150" y="42"/>
                      </a:lnTo>
                      <a:lnTo>
                        <a:pt x="154" y="51"/>
                      </a:lnTo>
                      <a:lnTo>
                        <a:pt x="157" y="60"/>
                      </a:lnTo>
                      <a:lnTo>
                        <a:pt x="158" y="68"/>
                      </a:lnTo>
                      <a:lnTo>
                        <a:pt x="158" y="76"/>
                      </a:lnTo>
                      <a:lnTo>
                        <a:pt x="157" y="83"/>
                      </a:lnTo>
                      <a:lnTo>
                        <a:pt x="155" y="90"/>
                      </a:lnTo>
                      <a:lnTo>
                        <a:pt x="152" y="98"/>
                      </a:lnTo>
                      <a:lnTo>
                        <a:pt x="147" y="106"/>
                      </a:lnTo>
                      <a:lnTo>
                        <a:pt x="146" y="109"/>
                      </a:lnTo>
                      <a:lnTo>
                        <a:pt x="144" y="112"/>
                      </a:lnTo>
                      <a:lnTo>
                        <a:pt x="142" y="115"/>
                      </a:lnTo>
                      <a:lnTo>
                        <a:pt x="140" y="117"/>
                      </a:lnTo>
                      <a:lnTo>
                        <a:pt x="138" y="120"/>
                      </a:lnTo>
                      <a:lnTo>
                        <a:pt x="137" y="122"/>
                      </a:lnTo>
                      <a:lnTo>
                        <a:pt x="136" y="124"/>
                      </a:lnTo>
                      <a:lnTo>
                        <a:pt x="135" y="127"/>
                      </a:lnTo>
                      <a:lnTo>
                        <a:pt x="133" y="128"/>
                      </a:lnTo>
                      <a:lnTo>
                        <a:pt x="132" y="130"/>
                      </a:lnTo>
                      <a:lnTo>
                        <a:pt x="130" y="131"/>
                      </a:lnTo>
                    </a:path>
                  </a:pathLst>
                </a:custGeom>
                <a:solidFill>
                  <a:srgbClr val="000000"/>
                </a:solidFill>
                <a:ln w="9525" cap="rnd">
                  <a:noFill/>
                  <a:round/>
                  <a:headEnd/>
                  <a:tailEnd/>
                </a:ln>
              </p:spPr>
              <p:txBody>
                <a:bodyPr/>
                <a:lstStyle/>
                <a:p>
                  <a:endParaRPr lang="en-US"/>
                </a:p>
              </p:txBody>
            </p:sp>
            <p:sp>
              <p:nvSpPr>
                <p:cNvPr id="85042" name="Freeform 1074"/>
                <p:cNvSpPr>
                  <a:spLocks noChangeAspect="1"/>
                </p:cNvSpPr>
                <p:nvPr/>
              </p:nvSpPr>
              <p:spPr bwMode="auto">
                <a:xfrm>
                  <a:off x="2143" y="2606"/>
                  <a:ext cx="175" cy="134"/>
                </a:xfrm>
                <a:custGeom>
                  <a:avLst/>
                  <a:gdLst>
                    <a:gd name="T0" fmla="*/ 131 w 175"/>
                    <a:gd name="T1" fmla="*/ 133 h 134"/>
                    <a:gd name="T2" fmla="*/ 133 w 175"/>
                    <a:gd name="T3" fmla="*/ 133 h 134"/>
                    <a:gd name="T4" fmla="*/ 136 w 175"/>
                    <a:gd name="T5" fmla="*/ 133 h 134"/>
                    <a:gd name="T6" fmla="*/ 138 w 175"/>
                    <a:gd name="T7" fmla="*/ 132 h 134"/>
                    <a:gd name="T8" fmla="*/ 139 w 175"/>
                    <a:gd name="T9" fmla="*/ 132 h 134"/>
                    <a:gd name="T10" fmla="*/ 140 w 175"/>
                    <a:gd name="T11" fmla="*/ 131 h 134"/>
                    <a:gd name="T12" fmla="*/ 141 w 175"/>
                    <a:gd name="T13" fmla="*/ 130 h 134"/>
                    <a:gd name="T14" fmla="*/ 144 w 175"/>
                    <a:gd name="T15" fmla="*/ 126 h 134"/>
                    <a:gd name="T16" fmla="*/ 148 w 175"/>
                    <a:gd name="T17" fmla="*/ 119 h 134"/>
                    <a:gd name="T18" fmla="*/ 155 w 175"/>
                    <a:gd name="T19" fmla="*/ 109 h 134"/>
                    <a:gd name="T20" fmla="*/ 164 w 175"/>
                    <a:gd name="T21" fmla="*/ 96 h 134"/>
                    <a:gd name="T22" fmla="*/ 168 w 175"/>
                    <a:gd name="T23" fmla="*/ 88 h 134"/>
                    <a:gd name="T24" fmla="*/ 173 w 175"/>
                    <a:gd name="T25" fmla="*/ 72 h 134"/>
                    <a:gd name="T26" fmla="*/ 173 w 175"/>
                    <a:gd name="T27" fmla="*/ 56 h 134"/>
                    <a:gd name="T28" fmla="*/ 167 w 175"/>
                    <a:gd name="T29" fmla="*/ 39 h 134"/>
                    <a:gd name="T30" fmla="*/ 152 w 175"/>
                    <a:gd name="T31" fmla="*/ 22 h 134"/>
                    <a:gd name="T32" fmla="*/ 141 w 175"/>
                    <a:gd name="T33" fmla="*/ 13 h 134"/>
                    <a:gd name="T34" fmla="*/ 111 w 175"/>
                    <a:gd name="T35" fmla="*/ 2 h 134"/>
                    <a:gd name="T36" fmla="*/ 74 w 175"/>
                    <a:gd name="T37" fmla="*/ 0 h 134"/>
                    <a:gd name="T38" fmla="*/ 38 w 175"/>
                    <a:gd name="T39" fmla="*/ 3 h 134"/>
                    <a:gd name="T40" fmla="*/ 10 w 175"/>
                    <a:gd name="T41" fmla="*/ 8 h 134"/>
                    <a:gd name="T42" fmla="*/ 0 w 175"/>
                    <a:gd name="T43" fmla="*/ 10 h 134"/>
                    <a:gd name="T44" fmla="*/ 21 w 175"/>
                    <a:gd name="T45" fmla="*/ 11 h 134"/>
                    <a:gd name="T46" fmla="*/ 32 w 175"/>
                    <a:gd name="T47" fmla="*/ 9 h 134"/>
                    <a:gd name="T48" fmla="*/ 55 w 175"/>
                    <a:gd name="T49" fmla="*/ 5 h 134"/>
                    <a:gd name="T50" fmla="*/ 81 w 175"/>
                    <a:gd name="T51" fmla="*/ 2 h 134"/>
                    <a:gd name="T52" fmla="*/ 105 w 175"/>
                    <a:gd name="T53" fmla="*/ 5 h 134"/>
                    <a:gd name="T54" fmla="*/ 127 w 175"/>
                    <a:gd name="T55" fmla="*/ 13 h 134"/>
                    <a:gd name="T56" fmla="*/ 135 w 175"/>
                    <a:gd name="T57" fmla="*/ 21 h 134"/>
                    <a:gd name="T58" fmla="*/ 150 w 175"/>
                    <a:gd name="T59" fmla="*/ 42 h 134"/>
                    <a:gd name="T60" fmla="*/ 157 w 175"/>
                    <a:gd name="T61" fmla="*/ 60 h 134"/>
                    <a:gd name="T62" fmla="*/ 158 w 175"/>
                    <a:gd name="T63" fmla="*/ 76 h 134"/>
                    <a:gd name="T64" fmla="*/ 155 w 175"/>
                    <a:gd name="T65" fmla="*/ 90 h 134"/>
                    <a:gd name="T66" fmla="*/ 147 w 175"/>
                    <a:gd name="T67" fmla="*/ 106 h 134"/>
                    <a:gd name="T68" fmla="*/ 146 w 175"/>
                    <a:gd name="T69" fmla="*/ 109 h 134"/>
                    <a:gd name="T70" fmla="*/ 142 w 175"/>
                    <a:gd name="T71" fmla="*/ 115 h 134"/>
                    <a:gd name="T72" fmla="*/ 138 w 175"/>
                    <a:gd name="T73" fmla="*/ 120 h 134"/>
                    <a:gd name="T74" fmla="*/ 136 w 175"/>
                    <a:gd name="T75" fmla="*/ 124 h 134"/>
                    <a:gd name="T76" fmla="*/ 133 w 175"/>
                    <a:gd name="T77" fmla="*/ 128 h 134"/>
                    <a:gd name="T78" fmla="*/ 130 w 175"/>
                    <a:gd name="T79" fmla="*/ 131 h 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5"/>
                    <a:gd name="T121" fmla="*/ 0 h 134"/>
                    <a:gd name="T122" fmla="*/ 175 w 175"/>
                    <a:gd name="T123" fmla="*/ 134 h 1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5" h="134">
                      <a:moveTo>
                        <a:pt x="130" y="131"/>
                      </a:moveTo>
                      <a:lnTo>
                        <a:pt x="131" y="133"/>
                      </a:lnTo>
                      <a:lnTo>
                        <a:pt x="132" y="133"/>
                      </a:lnTo>
                      <a:lnTo>
                        <a:pt x="133" y="133"/>
                      </a:lnTo>
                      <a:lnTo>
                        <a:pt x="135" y="133"/>
                      </a:lnTo>
                      <a:lnTo>
                        <a:pt x="136" y="133"/>
                      </a:lnTo>
                      <a:lnTo>
                        <a:pt x="137" y="133"/>
                      </a:lnTo>
                      <a:lnTo>
                        <a:pt x="138" y="132"/>
                      </a:lnTo>
                      <a:lnTo>
                        <a:pt x="139" y="132"/>
                      </a:lnTo>
                      <a:lnTo>
                        <a:pt x="140" y="131"/>
                      </a:lnTo>
                      <a:lnTo>
                        <a:pt x="141" y="130"/>
                      </a:lnTo>
                      <a:lnTo>
                        <a:pt x="142" y="128"/>
                      </a:lnTo>
                      <a:lnTo>
                        <a:pt x="144" y="126"/>
                      </a:lnTo>
                      <a:lnTo>
                        <a:pt x="146" y="123"/>
                      </a:lnTo>
                      <a:lnTo>
                        <a:pt x="148" y="119"/>
                      </a:lnTo>
                      <a:lnTo>
                        <a:pt x="152" y="115"/>
                      </a:lnTo>
                      <a:lnTo>
                        <a:pt x="155" y="109"/>
                      </a:lnTo>
                      <a:lnTo>
                        <a:pt x="159" y="103"/>
                      </a:lnTo>
                      <a:lnTo>
                        <a:pt x="164" y="96"/>
                      </a:lnTo>
                      <a:lnTo>
                        <a:pt x="168" y="88"/>
                      </a:lnTo>
                      <a:lnTo>
                        <a:pt x="171" y="79"/>
                      </a:lnTo>
                      <a:lnTo>
                        <a:pt x="173" y="72"/>
                      </a:lnTo>
                      <a:lnTo>
                        <a:pt x="174" y="64"/>
                      </a:lnTo>
                      <a:lnTo>
                        <a:pt x="173" y="56"/>
                      </a:lnTo>
                      <a:lnTo>
                        <a:pt x="171" y="47"/>
                      </a:lnTo>
                      <a:lnTo>
                        <a:pt x="167" y="39"/>
                      </a:lnTo>
                      <a:lnTo>
                        <a:pt x="161" y="30"/>
                      </a:lnTo>
                      <a:lnTo>
                        <a:pt x="152" y="22"/>
                      </a:lnTo>
                      <a:lnTo>
                        <a:pt x="141" y="13"/>
                      </a:lnTo>
                      <a:lnTo>
                        <a:pt x="128" y="7"/>
                      </a:lnTo>
                      <a:lnTo>
                        <a:pt x="111" y="2"/>
                      </a:lnTo>
                      <a:lnTo>
                        <a:pt x="93" y="0"/>
                      </a:lnTo>
                      <a:lnTo>
                        <a:pt x="74" y="0"/>
                      </a:lnTo>
                      <a:lnTo>
                        <a:pt x="55" y="1"/>
                      </a:lnTo>
                      <a:lnTo>
                        <a:pt x="38" y="3"/>
                      </a:lnTo>
                      <a:lnTo>
                        <a:pt x="22" y="5"/>
                      </a:lnTo>
                      <a:lnTo>
                        <a:pt x="10" y="8"/>
                      </a:lnTo>
                      <a:lnTo>
                        <a:pt x="2" y="9"/>
                      </a:lnTo>
                      <a:lnTo>
                        <a:pt x="0" y="10"/>
                      </a:lnTo>
                      <a:lnTo>
                        <a:pt x="13" y="13"/>
                      </a:lnTo>
                      <a:lnTo>
                        <a:pt x="21" y="11"/>
                      </a:lnTo>
                      <a:lnTo>
                        <a:pt x="32" y="9"/>
                      </a:lnTo>
                      <a:lnTo>
                        <a:pt x="44" y="8"/>
                      </a:lnTo>
                      <a:lnTo>
                        <a:pt x="55" y="5"/>
                      </a:lnTo>
                      <a:lnTo>
                        <a:pt x="68" y="4"/>
                      </a:lnTo>
                      <a:lnTo>
                        <a:pt x="81" y="2"/>
                      </a:lnTo>
                      <a:lnTo>
                        <a:pt x="92" y="3"/>
                      </a:lnTo>
                      <a:lnTo>
                        <a:pt x="105" y="5"/>
                      </a:lnTo>
                      <a:lnTo>
                        <a:pt x="116" y="8"/>
                      </a:lnTo>
                      <a:lnTo>
                        <a:pt x="127" y="13"/>
                      </a:lnTo>
                      <a:lnTo>
                        <a:pt x="135" y="21"/>
                      </a:lnTo>
                      <a:lnTo>
                        <a:pt x="143" y="32"/>
                      </a:lnTo>
                      <a:lnTo>
                        <a:pt x="150" y="42"/>
                      </a:lnTo>
                      <a:lnTo>
                        <a:pt x="154" y="51"/>
                      </a:lnTo>
                      <a:lnTo>
                        <a:pt x="157" y="60"/>
                      </a:lnTo>
                      <a:lnTo>
                        <a:pt x="158" y="68"/>
                      </a:lnTo>
                      <a:lnTo>
                        <a:pt x="158" y="76"/>
                      </a:lnTo>
                      <a:lnTo>
                        <a:pt x="157" y="83"/>
                      </a:lnTo>
                      <a:lnTo>
                        <a:pt x="155" y="90"/>
                      </a:lnTo>
                      <a:lnTo>
                        <a:pt x="152" y="98"/>
                      </a:lnTo>
                      <a:lnTo>
                        <a:pt x="147" y="106"/>
                      </a:lnTo>
                      <a:lnTo>
                        <a:pt x="146" y="109"/>
                      </a:lnTo>
                      <a:lnTo>
                        <a:pt x="144" y="112"/>
                      </a:lnTo>
                      <a:lnTo>
                        <a:pt x="142" y="115"/>
                      </a:lnTo>
                      <a:lnTo>
                        <a:pt x="140" y="117"/>
                      </a:lnTo>
                      <a:lnTo>
                        <a:pt x="138" y="120"/>
                      </a:lnTo>
                      <a:lnTo>
                        <a:pt x="137" y="122"/>
                      </a:lnTo>
                      <a:lnTo>
                        <a:pt x="136" y="124"/>
                      </a:lnTo>
                      <a:lnTo>
                        <a:pt x="135" y="127"/>
                      </a:lnTo>
                      <a:lnTo>
                        <a:pt x="133" y="128"/>
                      </a:lnTo>
                      <a:lnTo>
                        <a:pt x="132" y="130"/>
                      </a:lnTo>
                      <a:lnTo>
                        <a:pt x="130" y="131"/>
                      </a:lnTo>
                    </a:path>
                  </a:pathLst>
                </a:custGeom>
                <a:noFill/>
                <a:ln w="12700" cap="rnd">
                  <a:solidFill>
                    <a:srgbClr val="000000"/>
                  </a:solidFill>
                  <a:round/>
                  <a:headEnd type="none" w="sm" len="sm"/>
                  <a:tailEnd type="none" w="sm" len="sm"/>
                </a:ln>
              </p:spPr>
              <p:txBody>
                <a:bodyPr/>
                <a:lstStyle/>
                <a:p>
                  <a:endParaRPr lang="en-US"/>
                </a:p>
              </p:txBody>
            </p:sp>
            <p:sp>
              <p:nvSpPr>
                <p:cNvPr id="85043" name="Freeform 1075"/>
                <p:cNvSpPr>
                  <a:spLocks noChangeAspect="1"/>
                </p:cNvSpPr>
                <p:nvPr/>
              </p:nvSpPr>
              <p:spPr bwMode="auto">
                <a:xfrm>
                  <a:off x="1277" y="2658"/>
                  <a:ext cx="160" cy="122"/>
                </a:xfrm>
                <a:custGeom>
                  <a:avLst/>
                  <a:gdLst>
                    <a:gd name="T0" fmla="*/ 157 w 160"/>
                    <a:gd name="T1" fmla="*/ 8 h 122"/>
                    <a:gd name="T2" fmla="*/ 137 w 160"/>
                    <a:gd name="T3" fmla="*/ 5 h 122"/>
                    <a:gd name="T4" fmla="*/ 107 w 160"/>
                    <a:gd name="T5" fmla="*/ 0 h 122"/>
                    <a:gd name="T6" fmla="*/ 73 w 160"/>
                    <a:gd name="T7" fmla="*/ 0 h 122"/>
                    <a:gd name="T8" fmla="*/ 41 w 160"/>
                    <a:gd name="T9" fmla="*/ 6 h 122"/>
                    <a:gd name="T10" fmla="*/ 28 w 160"/>
                    <a:gd name="T11" fmla="*/ 12 h 122"/>
                    <a:gd name="T12" fmla="*/ 11 w 160"/>
                    <a:gd name="T13" fmla="*/ 28 h 122"/>
                    <a:gd name="T14" fmla="*/ 2 w 160"/>
                    <a:gd name="T15" fmla="*/ 43 h 122"/>
                    <a:gd name="T16" fmla="*/ 0 w 160"/>
                    <a:gd name="T17" fmla="*/ 58 h 122"/>
                    <a:gd name="T18" fmla="*/ 2 w 160"/>
                    <a:gd name="T19" fmla="*/ 72 h 122"/>
                    <a:gd name="T20" fmla="*/ 8 w 160"/>
                    <a:gd name="T21" fmla="*/ 86 h 122"/>
                    <a:gd name="T22" fmla="*/ 12 w 160"/>
                    <a:gd name="T23" fmla="*/ 94 h 122"/>
                    <a:gd name="T24" fmla="*/ 19 w 160"/>
                    <a:gd name="T25" fmla="*/ 104 h 122"/>
                    <a:gd name="T26" fmla="*/ 25 w 160"/>
                    <a:gd name="T27" fmla="*/ 112 h 122"/>
                    <a:gd name="T28" fmla="*/ 28 w 160"/>
                    <a:gd name="T29" fmla="*/ 117 h 122"/>
                    <a:gd name="T30" fmla="*/ 30 w 160"/>
                    <a:gd name="T31" fmla="*/ 120 h 122"/>
                    <a:gd name="T32" fmla="*/ 30 w 160"/>
                    <a:gd name="T33" fmla="*/ 120 h 122"/>
                    <a:gd name="T34" fmla="*/ 31 w 160"/>
                    <a:gd name="T35" fmla="*/ 120 h 122"/>
                    <a:gd name="T36" fmla="*/ 34 w 160"/>
                    <a:gd name="T37" fmla="*/ 121 h 122"/>
                    <a:gd name="T38" fmla="*/ 37 w 160"/>
                    <a:gd name="T39" fmla="*/ 121 h 122"/>
                    <a:gd name="T40" fmla="*/ 39 w 160"/>
                    <a:gd name="T41" fmla="*/ 119 h 122"/>
                    <a:gd name="T42" fmla="*/ 38 w 160"/>
                    <a:gd name="T43" fmla="*/ 114 h 122"/>
                    <a:gd name="T44" fmla="*/ 37 w 160"/>
                    <a:gd name="T45" fmla="*/ 112 h 122"/>
                    <a:gd name="T46" fmla="*/ 31 w 160"/>
                    <a:gd name="T47" fmla="*/ 100 h 122"/>
                    <a:gd name="T48" fmla="*/ 27 w 160"/>
                    <a:gd name="T49" fmla="*/ 85 h 122"/>
                    <a:gd name="T50" fmla="*/ 25 w 160"/>
                    <a:gd name="T51" fmla="*/ 68 h 122"/>
                    <a:gd name="T52" fmla="*/ 28 w 160"/>
                    <a:gd name="T53" fmla="*/ 51 h 122"/>
                    <a:gd name="T54" fmla="*/ 32 w 160"/>
                    <a:gd name="T55" fmla="*/ 43 h 122"/>
                    <a:gd name="T56" fmla="*/ 48 w 160"/>
                    <a:gd name="T57" fmla="*/ 29 h 122"/>
                    <a:gd name="T58" fmla="*/ 70 w 160"/>
                    <a:gd name="T59" fmla="*/ 21 h 122"/>
                    <a:gd name="T60" fmla="*/ 93 w 160"/>
                    <a:gd name="T61" fmla="*/ 17 h 122"/>
                    <a:gd name="T62" fmla="*/ 116 w 160"/>
                    <a:gd name="T63" fmla="*/ 16 h 122"/>
                    <a:gd name="T64" fmla="*/ 134 w 160"/>
                    <a:gd name="T65" fmla="*/ 14 h 122"/>
                    <a:gd name="T66" fmla="*/ 159 w 160"/>
                    <a:gd name="T67" fmla="*/ 9 h 1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122"/>
                    <a:gd name="T104" fmla="*/ 160 w 160"/>
                    <a:gd name="T105" fmla="*/ 122 h 1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122">
                      <a:moveTo>
                        <a:pt x="159" y="9"/>
                      </a:moveTo>
                      <a:lnTo>
                        <a:pt x="157" y="8"/>
                      </a:lnTo>
                      <a:lnTo>
                        <a:pt x="149" y="7"/>
                      </a:lnTo>
                      <a:lnTo>
                        <a:pt x="137" y="5"/>
                      </a:lnTo>
                      <a:lnTo>
                        <a:pt x="123" y="3"/>
                      </a:lnTo>
                      <a:lnTo>
                        <a:pt x="107" y="0"/>
                      </a:lnTo>
                      <a:lnTo>
                        <a:pt x="90" y="0"/>
                      </a:lnTo>
                      <a:lnTo>
                        <a:pt x="73" y="0"/>
                      </a:lnTo>
                      <a:lnTo>
                        <a:pt x="56" y="1"/>
                      </a:lnTo>
                      <a:lnTo>
                        <a:pt x="41" y="6"/>
                      </a:lnTo>
                      <a:lnTo>
                        <a:pt x="28" y="12"/>
                      </a:lnTo>
                      <a:lnTo>
                        <a:pt x="19" y="20"/>
                      </a:lnTo>
                      <a:lnTo>
                        <a:pt x="11" y="28"/>
                      </a:lnTo>
                      <a:lnTo>
                        <a:pt x="6" y="35"/>
                      </a:lnTo>
                      <a:lnTo>
                        <a:pt x="2" y="43"/>
                      </a:lnTo>
                      <a:lnTo>
                        <a:pt x="0" y="51"/>
                      </a:lnTo>
                      <a:lnTo>
                        <a:pt x="0" y="58"/>
                      </a:lnTo>
                      <a:lnTo>
                        <a:pt x="0" y="66"/>
                      </a:lnTo>
                      <a:lnTo>
                        <a:pt x="2" y="72"/>
                      </a:lnTo>
                      <a:lnTo>
                        <a:pt x="5" y="80"/>
                      </a:lnTo>
                      <a:lnTo>
                        <a:pt x="8" y="86"/>
                      </a:lnTo>
                      <a:lnTo>
                        <a:pt x="12" y="94"/>
                      </a:lnTo>
                      <a:lnTo>
                        <a:pt x="17" y="99"/>
                      </a:lnTo>
                      <a:lnTo>
                        <a:pt x="19" y="104"/>
                      </a:lnTo>
                      <a:lnTo>
                        <a:pt x="22" y="109"/>
                      </a:lnTo>
                      <a:lnTo>
                        <a:pt x="25" y="112"/>
                      </a:lnTo>
                      <a:lnTo>
                        <a:pt x="27" y="114"/>
                      </a:lnTo>
                      <a:lnTo>
                        <a:pt x="28" y="117"/>
                      </a:lnTo>
                      <a:lnTo>
                        <a:pt x="29" y="118"/>
                      </a:lnTo>
                      <a:lnTo>
                        <a:pt x="30" y="120"/>
                      </a:lnTo>
                      <a:lnTo>
                        <a:pt x="31" y="120"/>
                      </a:lnTo>
                      <a:lnTo>
                        <a:pt x="33" y="120"/>
                      </a:lnTo>
                      <a:lnTo>
                        <a:pt x="34" y="121"/>
                      </a:lnTo>
                      <a:lnTo>
                        <a:pt x="37" y="121"/>
                      </a:lnTo>
                      <a:lnTo>
                        <a:pt x="38" y="120"/>
                      </a:lnTo>
                      <a:lnTo>
                        <a:pt x="39" y="119"/>
                      </a:lnTo>
                      <a:lnTo>
                        <a:pt x="39" y="117"/>
                      </a:lnTo>
                      <a:lnTo>
                        <a:pt x="38" y="114"/>
                      </a:lnTo>
                      <a:lnTo>
                        <a:pt x="37" y="112"/>
                      </a:lnTo>
                      <a:lnTo>
                        <a:pt x="34" y="106"/>
                      </a:lnTo>
                      <a:lnTo>
                        <a:pt x="31" y="100"/>
                      </a:lnTo>
                      <a:lnTo>
                        <a:pt x="28" y="93"/>
                      </a:lnTo>
                      <a:lnTo>
                        <a:pt x="27" y="85"/>
                      </a:lnTo>
                      <a:lnTo>
                        <a:pt x="25" y="77"/>
                      </a:lnTo>
                      <a:lnTo>
                        <a:pt x="25" y="68"/>
                      </a:lnTo>
                      <a:lnTo>
                        <a:pt x="25" y="60"/>
                      </a:lnTo>
                      <a:lnTo>
                        <a:pt x="28" y="51"/>
                      </a:lnTo>
                      <a:lnTo>
                        <a:pt x="32" y="43"/>
                      </a:lnTo>
                      <a:lnTo>
                        <a:pt x="39" y="34"/>
                      </a:lnTo>
                      <a:lnTo>
                        <a:pt x="48" y="29"/>
                      </a:lnTo>
                      <a:lnTo>
                        <a:pt x="59" y="24"/>
                      </a:lnTo>
                      <a:lnTo>
                        <a:pt x="70" y="21"/>
                      </a:lnTo>
                      <a:lnTo>
                        <a:pt x="82" y="19"/>
                      </a:lnTo>
                      <a:lnTo>
                        <a:pt x="93" y="17"/>
                      </a:lnTo>
                      <a:lnTo>
                        <a:pt x="105" y="17"/>
                      </a:lnTo>
                      <a:lnTo>
                        <a:pt x="116" y="16"/>
                      </a:lnTo>
                      <a:lnTo>
                        <a:pt x="125" y="15"/>
                      </a:lnTo>
                      <a:lnTo>
                        <a:pt x="134" y="14"/>
                      </a:lnTo>
                      <a:lnTo>
                        <a:pt x="159" y="9"/>
                      </a:lnTo>
                    </a:path>
                  </a:pathLst>
                </a:custGeom>
                <a:solidFill>
                  <a:srgbClr val="B20F21"/>
                </a:solidFill>
                <a:ln w="9525" cap="rnd">
                  <a:noFill/>
                  <a:round/>
                  <a:headEnd/>
                  <a:tailEnd/>
                </a:ln>
              </p:spPr>
              <p:txBody>
                <a:bodyPr/>
                <a:lstStyle/>
                <a:p>
                  <a:endParaRPr lang="en-US"/>
                </a:p>
              </p:txBody>
            </p:sp>
            <p:sp>
              <p:nvSpPr>
                <p:cNvPr id="85044" name="Freeform 1076"/>
                <p:cNvSpPr>
                  <a:spLocks noChangeAspect="1"/>
                </p:cNvSpPr>
                <p:nvPr/>
              </p:nvSpPr>
              <p:spPr bwMode="auto">
                <a:xfrm>
                  <a:off x="1277" y="2658"/>
                  <a:ext cx="160" cy="122"/>
                </a:xfrm>
                <a:custGeom>
                  <a:avLst/>
                  <a:gdLst>
                    <a:gd name="T0" fmla="*/ 157 w 160"/>
                    <a:gd name="T1" fmla="*/ 8 h 122"/>
                    <a:gd name="T2" fmla="*/ 137 w 160"/>
                    <a:gd name="T3" fmla="*/ 5 h 122"/>
                    <a:gd name="T4" fmla="*/ 107 w 160"/>
                    <a:gd name="T5" fmla="*/ 0 h 122"/>
                    <a:gd name="T6" fmla="*/ 73 w 160"/>
                    <a:gd name="T7" fmla="*/ 0 h 122"/>
                    <a:gd name="T8" fmla="*/ 41 w 160"/>
                    <a:gd name="T9" fmla="*/ 6 h 122"/>
                    <a:gd name="T10" fmla="*/ 28 w 160"/>
                    <a:gd name="T11" fmla="*/ 12 h 122"/>
                    <a:gd name="T12" fmla="*/ 11 w 160"/>
                    <a:gd name="T13" fmla="*/ 28 h 122"/>
                    <a:gd name="T14" fmla="*/ 2 w 160"/>
                    <a:gd name="T15" fmla="*/ 43 h 122"/>
                    <a:gd name="T16" fmla="*/ 0 w 160"/>
                    <a:gd name="T17" fmla="*/ 58 h 122"/>
                    <a:gd name="T18" fmla="*/ 2 w 160"/>
                    <a:gd name="T19" fmla="*/ 72 h 122"/>
                    <a:gd name="T20" fmla="*/ 8 w 160"/>
                    <a:gd name="T21" fmla="*/ 86 h 122"/>
                    <a:gd name="T22" fmla="*/ 12 w 160"/>
                    <a:gd name="T23" fmla="*/ 94 h 122"/>
                    <a:gd name="T24" fmla="*/ 19 w 160"/>
                    <a:gd name="T25" fmla="*/ 104 h 122"/>
                    <a:gd name="T26" fmla="*/ 25 w 160"/>
                    <a:gd name="T27" fmla="*/ 112 h 122"/>
                    <a:gd name="T28" fmla="*/ 28 w 160"/>
                    <a:gd name="T29" fmla="*/ 117 h 122"/>
                    <a:gd name="T30" fmla="*/ 30 w 160"/>
                    <a:gd name="T31" fmla="*/ 120 h 122"/>
                    <a:gd name="T32" fmla="*/ 30 w 160"/>
                    <a:gd name="T33" fmla="*/ 120 h 122"/>
                    <a:gd name="T34" fmla="*/ 31 w 160"/>
                    <a:gd name="T35" fmla="*/ 120 h 122"/>
                    <a:gd name="T36" fmla="*/ 34 w 160"/>
                    <a:gd name="T37" fmla="*/ 121 h 122"/>
                    <a:gd name="T38" fmla="*/ 37 w 160"/>
                    <a:gd name="T39" fmla="*/ 121 h 122"/>
                    <a:gd name="T40" fmla="*/ 39 w 160"/>
                    <a:gd name="T41" fmla="*/ 119 h 122"/>
                    <a:gd name="T42" fmla="*/ 38 w 160"/>
                    <a:gd name="T43" fmla="*/ 114 h 122"/>
                    <a:gd name="T44" fmla="*/ 37 w 160"/>
                    <a:gd name="T45" fmla="*/ 112 h 122"/>
                    <a:gd name="T46" fmla="*/ 31 w 160"/>
                    <a:gd name="T47" fmla="*/ 100 h 122"/>
                    <a:gd name="T48" fmla="*/ 27 w 160"/>
                    <a:gd name="T49" fmla="*/ 85 h 122"/>
                    <a:gd name="T50" fmla="*/ 25 w 160"/>
                    <a:gd name="T51" fmla="*/ 68 h 122"/>
                    <a:gd name="T52" fmla="*/ 28 w 160"/>
                    <a:gd name="T53" fmla="*/ 51 h 122"/>
                    <a:gd name="T54" fmla="*/ 32 w 160"/>
                    <a:gd name="T55" fmla="*/ 43 h 122"/>
                    <a:gd name="T56" fmla="*/ 48 w 160"/>
                    <a:gd name="T57" fmla="*/ 29 h 122"/>
                    <a:gd name="T58" fmla="*/ 70 w 160"/>
                    <a:gd name="T59" fmla="*/ 21 h 122"/>
                    <a:gd name="T60" fmla="*/ 93 w 160"/>
                    <a:gd name="T61" fmla="*/ 17 h 122"/>
                    <a:gd name="T62" fmla="*/ 116 w 160"/>
                    <a:gd name="T63" fmla="*/ 16 h 122"/>
                    <a:gd name="T64" fmla="*/ 134 w 160"/>
                    <a:gd name="T65" fmla="*/ 14 h 122"/>
                    <a:gd name="T66" fmla="*/ 159 w 160"/>
                    <a:gd name="T67" fmla="*/ 9 h 1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122"/>
                    <a:gd name="T104" fmla="*/ 160 w 160"/>
                    <a:gd name="T105" fmla="*/ 122 h 1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122">
                      <a:moveTo>
                        <a:pt x="159" y="9"/>
                      </a:moveTo>
                      <a:lnTo>
                        <a:pt x="157" y="8"/>
                      </a:lnTo>
                      <a:lnTo>
                        <a:pt x="149" y="7"/>
                      </a:lnTo>
                      <a:lnTo>
                        <a:pt x="137" y="5"/>
                      </a:lnTo>
                      <a:lnTo>
                        <a:pt x="123" y="3"/>
                      </a:lnTo>
                      <a:lnTo>
                        <a:pt x="107" y="0"/>
                      </a:lnTo>
                      <a:lnTo>
                        <a:pt x="90" y="0"/>
                      </a:lnTo>
                      <a:lnTo>
                        <a:pt x="73" y="0"/>
                      </a:lnTo>
                      <a:lnTo>
                        <a:pt x="56" y="1"/>
                      </a:lnTo>
                      <a:lnTo>
                        <a:pt x="41" y="6"/>
                      </a:lnTo>
                      <a:lnTo>
                        <a:pt x="28" y="12"/>
                      </a:lnTo>
                      <a:lnTo>
                        <a:pt x="19" y="20"/>
                      </a:lnTo>
                      <a:lnTo>
                        <a:pt x="11" y="28"/>
                      </a:lnTo>
                      <a:lnTo>
                        <a:pt x="6" y="35"/>
                      </a:lnTo>
                      <a:lnTo>
                        <a:pt x="2" y="43"/>
                      </a:lnTo>
                      <a:lnTo>
                        <a:pt x="0" y="51"/>
                      </a:lnTo>
                      <a:lnTo>
                        <a:pt x="0" y="58"/>
                      </a:lnTo>
                      <a:lnTo>
                        <a:pt x="0" y="66"/>
                      </a:lnTo>
                      <a:lnTo>
                        <a:pt x="2" y="72"/>
                      </a:lnTo>
                      <a:lnTo>
                        <a:pt x="5" y="80"/>
                      </a:lnTo>
                      <a:lnTo>
                        <a:pt x="8" y="86"/>
                      </a:lnTo>
                      <a:lnTo>
                        <a:pt x="12" y="94"/>
                      </a:lnTo>
                      <a:lnTo>
                        <a:pt x="17" y="99"/>
                      </a:lnTo>
                      <a:lnTo>
                        <a:pt x="19" y="104"/>
                      </a:lnTo>
                      <a:lnTo>
                        <a:pt x="22" y="109"/>
                      </a:lnTo>
                      <a:lnTo>
                        <a:pt x="25" y="112"/>
                      </a:lnTo>
                      <a:lnTo>
                        <a:pt x="27" y="114"/>
                      </a:lnTo>
                      <a:lnTo>
                        <a:pt x="28" y="117"/>
                      </a:lnTo>
                      <a:lnTo>
                        <a:pt x="29" y="118"/>
                      </a:lnTo>
                      <a:lnTo>
                        <a:pt x="30" y="120"/>
                      </a:lnTo>
                      <a:lnTo>
                        <a:pt x="31" y="120"/>
                      </a:lnTo>
                      <a:lnTo>
                        <a:pt x="33" y="120"/>
                      </a:lnTo>
                      <a:lnTo>
                        <a:pt x="34" y="121"/>
                      </a:lnTo>
                      <a:lnTo>
                        <a:pt x="37" y="121"/>
                      </a:lnTo>
                      <a:lnTo>
                        <a:pt x="38" y="120"/>
                      </a:lnTo>
                      <a:lnTo>
                        <a:pt x="39" y="119"/>
                      </a:lnTo>
                      <a:lnTo>
                        <a:pt x="39" y="117"/>
                      </a:lnTo>
                      <a:lnTo>
                        <a:pt x="38" y="114"/>
                      </a:lnTo>
                      <a:lnTo>
                        <a:pt x="37" y="112"/>
                      </a:lnTo>
                      <a:lnTo>
                        <a:pt x="34" y="106"/>
                      </a:lnTo>
                      <a:lnTo>
                        <a:pt x="31" y="100"/>
                      </a:lnTo>
                      <a:lnTo>
                        <a:pt x="28" y="93"/>
                      </a:lnTo>
                      <a:lnTo>
                        <a:pt x="27" y="85"/>
                      </a:lnTo>
                      <a:lnTo>
                        <a:pt x="25" y="77"/>
                      </a:lnTo>
                      <a:lnTo>
                        <a:pt x="25" y="68"/>
                      </a:lnTo>
                      <a:lnTo>
                        <a:pt x="25" y="60"/>
                      </a:lnTo>
                      <a:lnTo>
                        <a:pt x="28" y="51"/>
                      </a:lnTo>
                      <a:lnTo>
                        <a:pt x="32" y="43"/>
                      </a:lnTo>
                      <a:lnTo>
                        <a:pt x="39" y="34"/>
                      </a:lnTo>
                      <a:lnTo>
                        <a:pt x="48" y="29"/>
                      </a:lnTo>
                      <a:lnTo>
                        <a:pt x="59" y="24"/>
                      </a:lnTo>
                      <a:lnTo>
                        <a:pt x="70" y="21"/>
                      </a:lnTo>
                      <a:lnTo>
                        <a:pt x="82" y="19"/>
                      </a:lnTo>
                      <a:lnTo>
                        <a:pt x="93" y="17"/>
                      </a:lnTo>
                      <a:lnTo>
                        <a:pt x="105" y="17"/>
                      </a:lnTo>
                      <a:lnTo>
                        <a:pt x="116" y="16"/>
                      </a:lnTo>
                      <a:lnTo>
                        <a:pt x="125" y="15"/>
                      </a:lnTo>
                      <a:lnTo>
                        <a:pt x="134" y="14"/>
                      </a:lnTo>
                      <a:lnTo>
                        <a:pt x="159" y="9"/>
                      </a:lnTo>
                    </a:path>
                  </a:pathLst>
                </a:custGeom>
                <a:noFill/>
                <a:ln w="12700" cap="rnd">
                  <a:solidFill>
                    <a:srgbClr val="000000"/>
                  </a:solidFill>
                  <a:round/>
                  <a:headEnd type="none" w="sm" len="sm"/>
                  <a:tailEnd type="none" w="sm" len="sm"/>
                </a:ln>
              </p:spPr>
              <p:txBody>
                <a:bodyPr/>
                <a:lstStyle/>
                <a:p>
                  <a:endParaRPr lang="en-US"/>
                </a:p>
              </p:txBody>
            </p:sp>
            <p:sp>
              <p:nvSpPr>
                <p:cNvPr id="85045" name="Freeform 1077"/>
                <p:cNvSpPr>
                  <a:spLocks noChangeAspect="1"/>
                </p:cNvSpPr>
                <p:nvPr/>
              </p:nvSpPr>
              <p:spPr bwMode="auto">
                <a:xfrm>
                  <a:off x="1277" y="2658"/>
                  <a:ext cx="160" cy="122"/>
                </a:xfrm>
                <a:custGeom>
                  <a:avLst/>
                  <a:gdLst>
                    <a:gd name="T0" fmla="*/ 38 w 160"/>
                    <a:gd name="T1" fmla="*/ 120 h 122"/>
                    <a:gd name="T2" fmla="*/ 37 w 160"/>
                    <a:gd name="T3" fmla="*/ 121 h 122"/>
                    <a:gd name="T4" fmla="*/ 34 w 160"/>
                    <a:gd name="T5" fmla="*/ 121 h 122"/>
                    <a:gd name="T6" fmla="*/ 32 w 160"/>
                    <a:gd name="T7" fmla="*/ 120 h 122"/>
                    <a:gd name="T8" fmla="*/ 31 w 160"/>
                    <a:gd name="T9" fmla="*/ 120 h 122"/>
                    <a:gd name="T10" fmla="*/ 30 w 160"/>
                    <a:gd name="T11" fmla="*/ 120 h 122"/>
                    <a:gd name="T12" fmla="*/ 29 w 160"/>
                    <a:gd name="T13" fmla="*/ 118 h 122"/>
                    <a:gd name="T14" fmla="*/ 27 w 160"/>
                    <a:gd name="T15" fmla="*/ 114 h 122"/>
                    <a:gd name="T16" fmla="*/ 22 w 160"/>
                    <a:gd name="T17" fmla="*/ 109 h 122"/>
                    <a:gd name="T18" fmla="*/ 17 w 160"/>
                    <a:gd name="T19" fmla="*/ 99 h 122"/>
                    <a:gd name="T20" fmla="*/ 8 w 160"/>
                    <a:gd name="T21" fmla="*/ 86 h 122"/>
                    <a:gd name="T22" fmla="*/ 5 w 160"/>
                    <a:gd name="T23" fmla="*/ 80 h 122"/>
                    <a:gd name="T24" fmla="*/ 0 w 160"/>
                    <a:gd name="T25" fmla="*/ 66 h 122"/>
                    <a:gd name="T26" fmla="*/ 0 w 160"/>
                    <a:gd name="T27" fmla="*/ 51 h 122"/>
                    <a:gd name="T28" fmla="*/ 6 w 160"/>
                    <a:gd name="T29" fmla="*/ 35 h 122"/>
                    <a:gd name="T30" fmla="*/ 19 w 160"/>
                    <a:gd name="T31" fmla="*/ 20 h 122"/>
                    <a:gd name="T32" fmla="*/ 28 w 160"/>
                    <a:gd name="T33" fmla="*/ 12 h 122"/>
                    <a:gd name="T34" fmla="*/ 56 w 160"/>
                    <a:gd name="T35" fmla="*/ 1 h 122"/>
                    <a:gd name="T36" fmla="*/ 90 w 160"/>
                    <a:gd name="T37" fmla="*/ 0 h 122"/>
                    <a:gd name="T38" fmla="*/ 123 w 160"/>
                    <a:gd name="T39" fmla="*/ 3 h 122"/>
                    <a:gd name="T40" fmla="*/ 149 w 160"/>
                    <a:gd name="T41" fmla="*/ 7 h 122"/>
                    <a:gd name="T42" fmla="*/ 159 w 160"/>
                    <a:gd name="T43" fmla="*/ 9 h 122"/>
                    <a:gd name="T44" fmla="*/ 140 w 160"/>
                    <a:gd name="T45" fmla="*/ 10 h 122"/>
                    <a:gd name="T46" fmla="*/ 129 w 160"/>
                    <a:gd name="T47" fmla="*/ 8 h 122"/>
                    <a:gd name="T48" fmla="*/ 108 w 160"/>
                    <a:gd name="T49" fmla="*/ 5 h 122"/>
                    <a:gd name="T50" fmla="*/ 84 w 160"/>
                    <a:gd name="T51" fmla="*/ 3 h 122"/>
                    <a:gd name="T52" fmla="*/ 62 w 160"/>
                    <a:gd name="T53" fmla="*/ 4 h 122"/>
                    <a:gd name="T54" fmla="*/ 43 w 160"/>
                    <a:gd name="T55" fmla="*/ 12 h 122"/>
                    <a:gd name="T56" fmla="*/ 35 w 160"/>
                    <a:gd name="T57" fmla="*/ 19 h 122"/>
                    <a:gd name="T58" fmla="*/ 21 w 160"/>
                    <a:gd name="T59" fmla="*/ 38 h 122"/>
                    <a:gd name="T60" fmla="*/ 14 w 160"/>
                    <a:gd name="T61" fmla="*/ 54 h 122"/>
                    <a:gd name="T62" fmla="*/ 13 w 160"/>
                    <a:gd name="T63" fmla="*/ 69 h 122"/>
                    <a:gd name="T64" fmla="*/ 17 w 160"/>
                    <a:gd name="T65" fmla="*/ 83 h 122"/>
                    <a:gd name="T66" fmla="*/ 23 w 160"/>
                    <a:gd name="T67" fmla="*/ 96 h 122"/>
                    <a:gd name="T68" fmla="*/ 25 w 160"/>
                    <a:gd name="T69" fmla="*/ 99 h 122"/>
                    <a:gd name="T70" fmla="*/ 28 w 160"/>
                    <a:gd name="T71" fmla="*/ 104 h 122"/>
                    <a:gd name="T72" fmla="*/ 31 w 160"/>
                    <a:gd name="T73" fmla="*/ 109 h 122"/>
                    <a:gd name="T74" fmla="*/ 34 w 160"/>
                    <a:gd name="T75" fmla="*/ 113 h 122"/>
                    <a:gd name="T76" fmla="*/ 37 w 160"/>
                    <a:gd name="T77" fmla="*/ 117 h 122"/>
                    <a:gd name="T78" fmla="*/ 39 w 160"/>
                    <a:gd name="T79" fmla="*/ 120 h 1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0"/>
                    <a:gd name="T121" fmla="*/ 0 h 122"/>
                    <a:gd name="T122" fmla="*/ 160 w 160"/>
                    <a:gd name="T123" fmla="*/ 122 h 1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0" h="122">
                      <a:moveTo>
                        <a:pt x="39" y="120"/>
                      </a:moveTo>
                      <a:lnTo>
                        <a:pt x="38" y="120"/>
                      </a:lnTo>
                      <a:lnTo>
                        <a:pt x="37" y="121"/>
                      </a:lnTo>
                      <a:lnTo>
                        <a:pt x="35" y="121"/>
                      </a:lnTo>
                      <a:lnTo>
                        <a:pt x="34" y="121"/>
                      </a:lnTo>
                      <a:lnTo>
                        <a:pt x="33" y="120"/>
                      </a:lnTo>
                      <a:lnTo>
                        <a:pt x="32" y="120"/>
                      </a:lnTo>
                      <a:lnTo>
                        <a:pt x="31" y="120"/>
                      </a:lnTo>
                      <a:lnTo>
                        <a:pt x="30" y="120"/>
                      </a:lnTo>
                      <a:lnTo>
                        <a:pt x="29" y="118"/>
                      </a:lnTo>
                      <a:lnTo>
                        <a:pt x="28" y="117"/>
                      </a:lnTo>
                      <a:lnTo>
                        <a:pt x="27" y="114"/>
                      </a:lnTo>
                      <a:lnTo>
                        <a:pt x="25" y="112"/>
                      </a:lnTo>
                      <a:lnTo>
                        <a:pt x="22" y="109"/>
                      </a:lnTo>
                      <a:lnTo>
                        <a:pt x="19" y="104"/>
                      </a:lnTo>
                      <a:lnTo>
                        <a:pt x="17" y="99"/>
                      </a:lnTo>
                      <a:lnTo>
                        <a:pt x="12" y="94"/>
                      </a:lnTo>
                      <a:lnTo>
                        <a:pt x="8" y="86"/>
                      </a:lnTo>
                      <a:lnTo>
                        <a:pt x="5" y="80"/>
                      </a:lnTo>
                      <a:lnTo>
                        <a:pt x="2" y="72"/>
                      </a:lnTo>
                      <a:lnTo>
                        <a:pt x="0" y="66"/>
                      </a:lnTo>
                      <a:lnTo>
                        <a:pt x="0" y="58"/>
                      </a:lnTo>
                      <a:lnTo>
                        <a:pt x="0" y="51"/>
                      </a:lnTo>
                      <a:lnTo>
                        <a:pt x="2" y="43"/>
                      </a:lnTo>
                      <a:lnTo>
                        <a:pt x="6" y="35"/>
                      </a:lnTo>
                      <a:lnTo>
                        <a:pt x="11" y="28"/>
                      </a:lnTo>
                      <a:lnTo>
                        <a:pt x="19" y="20"/>
                      </a:lnTo>
                      <a:lnTo>
                        <a:pt x="28" y="12"/>
                      </a:lnTo>
                      <a:lnTo>
                        <a:pt x="41" y="6"/>
                      </a:lnTo>
                      <a:lnTo>
                        <a:pt x="56" y="1"/>
                      </a:lnTo>
                      <a:lnTo>
                        <a:pt x="73" y="0"/>
                      </a:lnTo>
                      <a:lnTo>
                        <a:pt x="90" y="0"/>
                      </a:lnTo>
                      <a:lnTo>
                        <a:pt x="107" y="0"/>
                      </a:lnTo>
                      <a:lnTo>
                        <a:pt x="123" y="3"/>
                      </a:lnTo>
                      <a:lnTo>
                        <a:pt x="137" y="5"/>
                      </a:lnTo>
                      <a:lnTo>
                        <a:pt x="149" y="7"/>
                      </a:lnTo>
                      <a:lnTo>
                        <a:pt x="157" y="8"/>
                      </a:lnTo>
                      <a:lnTo>
                        <a:pt x="159" y="9"/>
                      </a:lnTo>
                      <a:lnTo>
                        <a:pt x="147" y="12"/>
                      </a:lnTo>
                      <a:lnTo>
                        <a:pt x="140" y="10"/>
                      </a:lnTo>
                      <a:lnTo>
                        <a:pt x="129" y="8"/>
                      </a:lnTo>
                      <a:lnTo>
                        <a:pt x="119" y="7"/>
                      </a:lnTo>
                      <a:lnTo>
                        <a:pt x="108" y="5"/>
                      </a:lnTo>
                      <a:lnTo>
                        <a:pt x="96" y="4"/>
                      </a:lnTo>
                      <a:lnTo>
                        <a:pt x="84" y="3"/>
                      </a:lnTo>
                      <a:lnTo>
                        <a:pt x="73" y="3"/>
                      </a:lnTo>
                      <a:lnTo>
                        <a:pt x="62" y="4"/>
                      </a:lnTo>
                      <a:lnTo>
                        <a:pt x="52" y="7"/>
                      </a:lnTo>
                      <a:lnTo>
                        <a:pt x="43" y="12"/>
                      </a:lnTo>
                      <a:lnTo>
                        <a:pt x="35" y="19"/>
                      </a:lnTo>
                      <a:lnTo>
                        <a:pt x="28" y="29"/>
                      </a:lnTo>
                      <a:lnTo>
                        <a:pt x="21" y="38"/>
                      </a:lnTo>
                      <a:lnTo>
                        <a:pt x="17" y="46"/>
                      </a:lnTo>
                      <a:lnTo>
                        <a:pt x="14" y="54"/>
                      </a:lnTo>
                      <a:lnTo>
                        <a:pt x="13" y="61"/>
                      </a:lnTo>
                      <a:lnTo>
                        <a:pt x="13" y="69"/>
                      </a:lnTo>
                      <a:lnTo>
                        <a:pt x="14" y="76"/>
                      </a:lnTo>
                      <a:lnTo>
                        <a:pt x="17" y="83"/>
                      </a:lnTo>
                      <a:lnTo>
                        <a:pt x="19" y="89"/>
                      </a:lnTo>
                      <a:lnTo>
                        <a:pt x="23" y="96"/>
                      </a:lnTo>
                      <a:lnTo>
                        <a:pt x="25" y="99"/>
                      </a:lnTo>
                      <a:lnTo>
                        <a:pt x="27" y="102"/>
                      </a:lnTo>
                      <a:lnTo>
                        <a:pt x="28" y="104"/>
                      </a:lnTo>
                      <a:lnTo>
                        <a:pt x="30" y="106"/>
                      </a:lnTo>
                      <a:lnTo>
                        <a:pt x="31" y="109"/>
                      </a:lnTo>
                      <a:lnTo>
                        <a:pt x="33" y="112"/>
                      </a:lnTo>
                      <a:lnTo>
                        <a:pt x="34" y="113"/>
                      </a:lnTo>
                      <a:lnTo>
                        <a:pt x="36" y="115"/>
                      </a:lnTo>
                      <a:lnTo>
                        <a:pt x="37" y="117"/>
                      </a:lnTo>
                      <a:lnTo>
                        <a:pt x="37" y="119"/>
                      </a:lnTo>
                      <a:lnTo>
                        <a:pt x="39" y="120"/>
                      </a:lnTo>
                    </a:path>
                  </a:pathLst>
                </a:custGeom>
                <a:solidFill>
                  <a:srgbClr val="000000"/>
                </a:solidFill>
                <a:ln w="9525" cap="rnd">
                  <a:noFill/>
                  <a:round/>
                  <a:headEnd/>
                  <a:tailEnd/>
                </a:ln>
              </p:spPr>
              <p:txBody>
                <a:bodyPr/>
                <a:lstStyle/>
                <a:p>
                  <a:endParaRPr lang="en-US"/>
                </a:p>
              </p:txBody>
            </p:sp>
            <p:sp>
              <p:nvSpPr>
                <p:cNvPr id="85046" name="Freeform 1078"/>
                <p:cNvSpPr>
                  <a:spLocks noChangeAspect="1"/>
                </p:cNvSpPr>
                <p:nvPr/>
              </p:nvSpPr>
              <p:spPr bwMode="auto">
                <a:xfrm>
                  <a:off x="1814" y="2568"/>
                  <a:ext cx="42" cy="52"/>
                </a:xfrm>
                <a:custGeom>
                  <a:avLst/>
                  <a:gdLst>
                    <a:gd name="T0" fmla="*/ 13 w 42"/>
                    <a:gd name="T1" fmla="*/ 17 h 52"/>
                    <a:gd name="T2" fmla="*/ 16 w 42"/>
                    <a:gd name="T3" fmla="*/ 21 h 52"/>
                    <a:gd name="T4" fmla="*/ 21 w 42"/>
                    <a:gd name="T5" fmla="*/ 24 h 52"/>
                    <a:gd name="T6" fmla="*/ 24 w 42"/>
                    <a:gd name="T7" fmla="*/ 25 h 52"/>
                    <a:gd name="T8" fmla="*/ 28 w 42"/>
                    <a:gd name="T9" fmla="*/ 28 h 52"/>
                    <a:gd name="T10" fmla="*/ 32 w 42"/>
                    <a:gd name="T11" fmla="*/ 29 h 52"/>
                    <a:gd name="T12" fmla="*/ 34 w 42"/>
                    <a:gd name="T13" fmla="*/ 31 h 52"/>
                    <a:gd name="T14" fmla="*/ 37 w 42"/>
                    <a:gd name="T15" fmla="*/ 31 h 52"/>
                    <a:gd name="T16" fmla="*/ 39 w 42"/>
                    <a:gd name="T17" fmla="*/ 32 h 52"/>
                    <a:gd name="T18" fmla="*/ 40 w 42"/>
                    <a:gd name="T19" fmla="*/ 32 h 52"/>
                    <a:gd name="T20" fmla="*/ 41 w 42"/>
                    <a:gd name="T21" fmla="*/ 32 h 52"/>
                    <a:gd name="T22" fmla="*/ 41 w 42"/>
                    <a:gd name="T23" fmla="*/ 32 h 52"/>
                    <a:gd name="T24" fmla="*/ 40 w 42"/>
                    <a:gd name="T25" fmla="*/ 34 h 52"/>
                    <a:gd name="T26" fmla="*/ 39 w 42"/>
                    <a:gd name="T27" fmla="*/ 35 h 52"/>
                    <a:gd name="T28" fmla="*/ 39 w 42"/>
                    <a:gd name="T29" fmla="*/ 38 h 52"/>
                    <a:gd name="T30" fmla="*/ 37 w 42"/>
                    <a:gd name="T31" fmla="*/ 41 h 52"/>
                    <a:gd name="T32" fmla="*/ 35 w 42"/>
                    <a:gd name="T33" fmla="*/ 44 h 52"/>
                    <a:gd name="T34" fmla="*/ 32 w 42"/>
                    <a:gd name="T35" fmla="*/ 48 h 52"/>
                    <a:gd name="T36" fmla="*/ 28 w 42"/>
                    <a:gd name="T37" fmla="*/ 50 h 52"/>
                    <a:gd name="T38" fmla="*/ 24 w 42"/>
                    <a:gd name="T39" fmla="*/ 51 h 52"/>
                    <a:gd name="T40" fmla="*/ 19 w 42"/>
                    <a:gd name="T41" fmla="*/ 51 h 52"/>
                    <a:gd name="T42" fmla="*/ 13 w 42"/>
                    <a:gd name="T43" fmla="*/ 48 h 52"/>
                    <a:gd name="T44" fmla="*/ 13 w 42"/>
                    <a:gd name="T45" fmla="*/ 48 h 52"/>
                    <a:gd name="T46" fmla="*/ 8 w 42"/>
                    <a:gd name="T47" fmla="*/ 44 h 52"/>
                    <a:gd name="T48" fmla="*/ 5 w 42"/>
                    <a:gd name="T49" fmla="*/ 40 h 52"/>
                    <a:gd name="T50" fmla="*/ 2 w 42"/>
                    <a:gd name="T51" fmla="*/ 35 h 52"/>
                    <a:gd name="T52" fmla="*/ 1 w 42"/>
                    <a:gd name="T53" fmla="*/ 30 h 52"/>
                    <a:gd name="T54" fmla="*/ 0 w 42"/>
                    <a:gd name="T55" fmla="*/ 25 h 52"/>
                    <a:gd name="T56" fmla="*/ 0 w 42"/>
                    <a:gd name="T57" fmla="*/ 19 h 52"/>
                    <a:gd name="T58" fmla="*/ 0 w 42"/>
                    <a:gd name="T59" fmla="*/ 14 h 52"/>
                    <a:gd name="T60" fmla="*/ 0 w 42"/>
                    <a:gd name="T61" fmla="*/ 8 h 52"/>
                    <a:gd name="T62" fmla="*/ 0 w 42"/>
                    <a:gd name="T63" fmla="*/ 3 h 52"/>
                    <a:gd name="T64" fmla="*/ 1 w 42"/>
                    <a:gd name="T65" fmla="*/ 0 h 52"/>
                    <a:gd name="T66" fmla="*/ 3 w 42"/>
                    <a:gd name="T67" fmla="*/ 0 h 52"/>
                    <a:gd name="T68" fmla="*/ 3 w 42"/>
                    <a:gd name="T69" fmla="*/ 0 h 52"/>
                    <a:gd name="T70" fmla="*/ 3 w 42"/>
                    <a:gd name="T71" fmla="*/ 1 h 52"/>
                    <a:gd name="T72" fmla="*/ 4 w 42"/>
                    <a:gd name="T73" fmla="*/ 2 h 52"/>
                    <a:gd name="T74" fmla="*/ 5 w 42"/>
                    <a:gd name="T75" fmla="*/ 5 h 52"/>
                    <a:gd name="T76" fmla="*/ 5 w 42"/>
                    <a:gd name="T77" fmla="*/ 6 h 52"/>
                    <a:gd name="T78" fmla="*/ 6 w 42"/>
                    <a:gd name="T79" fmla="*/ 8 h 52"/>
                    <a:gd name="T80" fmla="*/ 8 w 42"/>
                    <a:gd name="T81" fmla="*/ 10 h 52"/>
                    <a:gd name="T82" fmla="*/ 8 w 42"/>
                    <a:gd name="T83" fmla="*/ 12 h 52"/>
                    <a:gd name="T84" fmla="*/ 10 w 42"/>
                    <a:gd name="T85" fmla="*/ 14 h 52"/>
                    <a:gd name="T86" fmla="*/ 11 w 42"/>
                    <a:gd name="T87" fmla="*/ 17 h 52"/>
                    <a:gd name="T88" fmla="*/ 13 w 42"/>
                    <a:gd name="T89" fmla="*/ 17 h 52"/>
                    <a:gd name="T90" fmla="*/ 13 w 42"/>
                    <a:gd name="T91" fmla="*/ 17 h 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
                    <a:gd name="T139" fmla="*/ 0 h 52"/>
                    <a:gd name="T140" fmla="*/ 42 w 42"/>
                    <a:gd name="T141" fmla="*/ 52 h 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 h="52">
                      <a:moveTo>
                        <a:pt x="13" y="17"/>
                      </a:moveTo>
                      <a:lnTo>
                        <a:pt x="16" y="21"/>
                      </a:lnTo>
                      <a:lnTo>
                        <a:pt x="21" y="24"/>
                      </a:lnTo>
                      <a:lnTo>
                        <a:pt x="24" y="25"/>
                      </a:lnTo>
                      <a:lnTo>
                        <a:pt x="28" y="28"/>
                      </a:lnTo>
                      <a:lnTo>
                        <a:pt x="32" y="29"/>
                      </a:lnTo>
                      <a:lnTo>
                        <a:pt x="34" y="31"/>
                      </a:lnTo>
                      <a:lnTo>
                        <a:pt x="37" y="31"/>
                      </a:lnTo>
                      <a:lnTo>
                        <a:pt x="39" y="32"/>
                      </a:lnTo>
                      <a:lnTo>
                        <a:pt x="40" y="32"/>
                      </a:lnTo>
                      <a:lnTo>
                        <a:pt x="41" y="32"/>
                      </a:lnTo>
                      <a:lnTo>
                        <a:pt x="40" y="34"/>
                      </a:lnTo>
                      <a:lnTo>
                        <a:pt x="39" y="35"/>
                      </a:lnTo>
                      <a:lnTo>
                        <a:pt x="39" y="38"/>
                      </a:lnTo>
                      <a:lnTo>
                        <a:pt x="37" y="41"/>
                      </a:lnTo>
                      <a:lnTo>
                        <a:pt x="35" y="44"/>
                      </a:lnTo>
                      <a:lnTo>
                        <a:pt x="32" y="48"/>
                      </a:lnTo>
                      <a:lnTo>
                        <a:pt x="28" y="50"/>
                      </a:lnTo>
                      <a:lnTo>
                        <a:pt x="24" y="51"/>
                      </a:lnTo>
                      <a:lnTo>
                        <a:pt x="19" y="51"/>
                      </a:lnTo>
                      <a:lnTo>
                        <a:pt x="13" y="48"/>
                      </a:lnTo>
                      <a:lnTo>
                        <a:pt x="8" y="44"/>
                      </a:lnTo>
                      <a:lnTo>
                        <a:pt x="5" y="40"/>
                      </a:lnTo>
                      <a:lnTo>
                        <a:pt x="2" y="35"/>
                      </a:lnTo>
                      <a:lnTo>
                        <a:pt x="1" y="30"/>
                      </a:lnTo>
                      <a:lnTo>
                        <a:pt x="0" y="25"/>
                      </a:lnTo>
                      <a:lnTo>
                        <a:pt x="0" y="19"/>
                      </a:lnTo>
                      <a:lnTo>
                        <a:pt x="0" y="14"/>
                      </a:lnTo>
                      <a:lnTo>
                        <a:pt x="0" y="8"/>
                      </a:lnTo>
                      <a:lnTo>
                        <a:pt x="0" y="3"/>
                      </a:lnTo>
                      <a:lnTo>
                        <a:pt x="1" y="0"/>
                      </a:lnTo>
                      <a:lnTo>
                        <a:pt x="3" y="0"/>
                      </a:lnTo>
                      <a:lnTo>
                        <a:pt x="3" y="1"/>
                      </a:lnTo>
                      <a:lnTo>
                        <a:pt x="4" y="2"/>
                      </a:lnTo>
                      <a:lnTo>
                        <a:pt x="5" y="5"/>
                      </a:lnTo>
                      <a:lnTo>
                        <a:pt x="5" y="6"/>
                      </a:lnTo>
                      <a:lnTo>
                        <a:pt x="6" y="8"/>
                      </a:lnTo>
                      <a:lnTo>
                        <a:pt x="8" y="10"/>
                      </a:lnTo>
                      <a:lnTo>
                        <a:pt x="8" y="12"/>
                      </a:lnTo>
                      <a:lnTo>
                        <a:pt x="10" y="14"/>
                      </a:lnTo>
                      <a:lnTo>
                        <a:pt x="11" y="17"/>
                      </a:lnTo>
                      <a:lnTo>
                        <a:pt x="13" y="17"/>
                      </a:lnTo>
                    </a:path>
                  </a:pathLst>
                </a:custGeom>
                <a:solidFill>
                  <a:srgbClr val="B20F21"/>
                </a:solidFill>
                <a:ln w="9525" cap="rnd">
                  <a:noFill/>
                  <a:round/>
                  <a:headEnd/>
                  <a:tailEnd/>
                </a:ln>
              </p:spPr>
              <p:txBody>
                <a:bodyPr/>
                <a:lstStyle/>
                <a:p>
                  <a:endParaRPr lang="en-US"/>
                </a:p>
              </p:txBody>
            </p:sp>
            <p:sp>
              <p:nvSpPr>
                <p:cNvPr id="85047" name="Freeform 1079"/>
                <p:cNvSpPr>
                  <a:spLocks noChangeAspect="1"/>
                </p:cNvSpPr>
                <p:nvPr/>
              </p:nvSpPr>
              <p:spPr bwMode="auto">
                <a:xfrm>
                  <a:off x="1814" y="2568"/>
                  <a:ext cx="42" cy="52"/>
                </a:xfrm>
                <a:custGeom>
                  <a:avLst/>
                  <a:gdLst>
                    <a:gd name="T0" fmla="*/ 13 w 42"/>
                    <a:gd name="T1" fmla="*/ 17 h 52"/>
                    <a:gd name="T2" fmla="*/ 16 w 42"/>
                    <a:gd name="T3" fmla="*/ 21 h 52"/>
                    <a:gd name="T4" fmla="*/ 21 w 42"/>
                    <a:gd name="T5" fmla="*/ 24 h 52"/>
                    <a:gd name="T6" fmla="*/ 24 w 42"/>
                    <a:gd name="T7" fmla="*/ 25 h 52"/>
                    <a:gd name="T8" fmla="*/ 28 w 42"/>
                    <a:gd name="T9" fmla="*/ 28 h 52"/>
                    <a:gd name="T10" fmla="*/ 32 w 42"/>
                    <a:gd name="T11" fmla="*/ 29 h 52"/>
                    <a:gd name="T12" fmla="*/ 34 w 42"/>
                    <a:gd name="T13" fmla="*/ 31 h 52"/>
                    <a:gd name="T14" fmla="*/ 37 w 42"/>
                    <a:gd name="T15" fmla="*/ 31 h 52"/>
                    <a:gd name="T16" fmla="*/ 39 w 42"/>
                    <a:gd name="T17" fmla="*/ 32 h 52"/>
                    <a:gd name="T18" fmla="*/ 40 w 42"/>
                    <a:gd name="T19" fmla="*/ 32 h 52"/>
                    <a:gd name="T20" fmla="*/ 41 w 42"/>
                    <a:gd name="T21" fmla="*/ 32 h 52"/>
                    <a:gd name="T22" fmla="*/ 41 w 42"/>
                    <a:gd name="T23" fmla="*/ 32 h 52"/>
                    <a:gd name="T24" fmla="*/ 40 w 42"/>
                    <a:gd name="T25" fmla="*/ 34 h 52"/>
                    <a:gd name="T26" fmla="*/ 39 w 42"/>
                    <a:gd name="T27" fmla="*/ 35 h 52"/>
                    <a:gd name="T28" fmla="*/ 39 w 42"/>
                    <a:gd name="T29" fmla="*/ 38 h 52"/>
                    <a:gd name="T30" fmla="*/ 37 w 42"/>
                    <a:gd name="T31" fmla="*/ 41 h 52"/>
                    <a:gd name="T32" fmla="*/ 35 w 42"/>
                    <a:gd name="T33" fmla="*/ 44 h 52"/>
                    <a:gd name="T34" fmla="*/ 32 w 42"/>
                    <a:gd name="T35" fmla="*/ 48 h 52"/>
                    <a:gd name="T36" fmla="*/ 28 w 42"/>
                    <a:gd name="T37" fmla="*/ 50 h 52"/>
                    <a:gd name="T38" fmla="*/ 24 w 42"/>
                    <a:gd name="T39" fmla="*/ 51 h 52"/>
                    <a:gd name="T40" fmla="*/ 19 w 42"/>
                    <a:gd name="T41" fmla="*/ 51 h 52"/>
                    <a:gd name="T42" fmla="*/ 13 w 42"/>
                    <a:gd name="T43" fmla="*/ 48 h 52"/>
                    <a:gd name="T44" fmla="*/ 13 w 42"/>
                    <a:gd name="T45" fmla="*/ 48 h 52"/>
                    <a:gd name="T46" fmla="*/ 8 w 42"/>
                    <a:gd name="T47" fmla="*/ 44 h 52"/>
                    <a:gd name="T48" fmla="*/ 5 w 42"/>
                    <a:gd name="T49" fmla="*/ 40 h 52"/>
                    <a:gd name="T50" fmla="*/ 2 w 42"/>
                    <a:gd name="T51" fmla="*/ 35 h 52"/>
                    <a:gd name="T52" fmla="*/ 1 w 42"/>
                    <a:gd name="T53" fmla="*/ 30 h 52"/>
                    <a:gd name="T54" fmla="*/ 0 w 42"/>
                    <a:gd name="T55" fmla="*/ 25 h 52"/>
                    <a:gd name="T56" fmla="*/ 0 w 42"/>
                    <a:gd name="T57" fmla="*/ 19 h 52"/>
                    <a:gd name="T58" fmla="*/ 0 w 42"/>
                    <a:gd name="T59" fmla="*/ 14 h 52"/>
                    <a:gd name="T60" fmla="*/ 0 w 42"/>
                    <a:gd name="T61" fmla="*/ 8 h 52"/>
                    <a:gd name="T62" fmla="*/ 0 w 42"/>
                    <a:gd name="T63" fmla="*/ 3 h 52"/>
                    <a:gd name="T64" fmla="*/ 1 w 42"/>
                    <a:gd name="T65" fmla="*/ 0 h 52"/>
                    <a:gd name="T66" fmla="*/ 3 w 42"/>
                    <a:gd name="T67" fmla="*/ 0 h 52"/>
                    <a:gd name="T68" fmla="*/ 3 w 42"/>
                    <a:gd name="T69" fmla="*/ 0 h 52"/>
                    <a:gd name="T70" fmla="*/ 3 w 42"/>
                    <a:gd name="T71" fmla="*/ 1 h 52"/>
                    <a:gd name="T72" fmla="*/ 4 w 42"/>
                    <a:gd name="T73" fmla="*/ 2 h 52"/>
                    <a:gd name="T74" fmla="*/ 5 w 42"/>
                    <a:gd name="T75" fmla="*/ 5 h 52"/>
                    <a:gd name="T76" fmla="*/ 5 w 42"/>
                    <a:gd name="T77" fmla="*/ 6 h 52"/>
                    <a:gd name="T78" fmla="*/ 6 w 42"/>
                    <a:gd name="T79" fmla="*/ 8 h 52"/>
                    <a:gd name="T80" fmla="*/ 8 w 42"/>
                    <a:gd name="T81" fmla="*/ 10 h 52"/>
                    <a:gd name="T82" fmla="*/ 8 w 42"/>
                    <a:gd name="T83" fmla="*/ 12 h 52"/>
                    <a:gd name="T84" fmla="*/ 10 w 42"/>
                    <a:gd name="T85" fmla="*/ 14 h 52"/>
                    <a:gd name="T86" fmla="*/ 11 w 42"/>
                    <a:gd name="T87" fmla="*/ 17 h 52"/>
                    <a:gd name="T88" fmla="*/ 13 w 42"/>
                    <a:gd name="T89" fmla="*/ 17 h 52"/>
                    <a:gd name="T90" fmla="*/ 13 w 42"/>
                    <a:gd name="T91" fmla="*/ 17 h 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
                    <a:gd name="T139" fmla="*/ 0 h 52"/>
                    <a:gd name="T140" fmla="*/ 42 w 42"/>
                    <a:gd name="T141" fmla="*/ 52 h 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 h="52">
                      <a:moveTo>
                        <a:pt x="13" y="17"/>
                      </a:moveTo>
                      <a:lnTo>
                        <a:pt x="16" y="21"/>
                      </a:lnTo>
                      <a:lnTo>
                        <a:pt x="21" y="24"/>
                      </a:lnTo>
                      <a:lnTo>
                        <a:pt x="24" y="25"/>
                      </a:lnTo>
                      <a:lnTo>
                        <a:pt x="28" y="28"/>
                      </a:lnTo>
                      <a:lnTo>
                        <a:pt x="32" y="29"/>
                      </a:lnTo>
                      <a:lnTo>
                        <a:pt x="34" y="31"/>
                      </a:lnTo>
                      <a:lnTo>
                        <a:pt x="37" y="31"/>
                      </a:lnTo>
                      <a:lnTo>
                        <a:pt x="39" y="32"/>
                      </a:lnTo>
                      <a:lnTo>
                        <a:pt x="40" y="32"/>
                      </a:lnTo>
                      <a:lnTo>
                        <a:pt x="41" y="32"/>
                      </a:lnTo>
                      <a:lnTo>
                        <a:pt x="40" y="34"/>
                      </a:lnTo>
                      <a:lnTo>
                        <a:pt x="39" y="35"/>
                      </a:lnTo>
                      <a:lnTo>
                        <a:pt x="39" y="38"/>
                      </a:lnTo>
                      <a:lnTo>
                        <a:pt x="37" y="41"/>
                      </a:lnTo>
                      <a:lnTo>
                        <a:pt x="35" y="44"/>
                      </a:lnTo>
                      <a:lnTo>
                        <a:pt x="32" y="48"/>
                      </a:lnTo>
                      <a:lnTo>
                        <a:pt x="28" y="50"/>
                      </a:lnTo>
                      <a:lnTo>
                        <a:pt x="24" y="51"/>
                      </a:lnTo>
                      <a:lnTo>
                        <a:pt x="19" y="51"/>
                      </a:lnTo>
                      <a:lnTo>
                        <a:pt x="13" y="48"/>
                      </a:lnTo>
                      <a:lnTo>
                        <a:pt x="8" y="44"/>
                      </a:lnTo>
                      <a:lnTo>
                        <a:pt x="5" y="40"/>
                      </a:lnTo>
                      <a:lnTo>
                        <a:pt x="2" y="35"/>
                      </a:lnTo>
                      <a:lnTo>
                        <a:pt x="1" y="30"/>
                      </a:lnTo>
                      <a:lnTo>
                        <a:pt x="0" y="25"/>
                      </a:lnTo>
                      <a:lnTo>
                        <a:pt x="0" y="19"/>
                      </a:lnTo>
                      <a:lnTo>
                        <a:pt x="0" y="14"/>
                      </a:lnTo>
                      <a:lnTo>
                        <a:pt x="0" y="8"/>
                      </a:lnTo>
                      <a:lnTo>
                        <a:pt x="0" y="3"/>
                      </a:lnTo>
                      <a:lnTo>
                        <a:pt x="1" y="0"/>
                      </a:lnTo>
                      <a:lnTo>
                        <a:pt x="3" y="0"/>
                      </a:lnTo>
                      <a:lnTo>
                        <a:pt x="3" y="1"/>
                      </a:lnTo>
                      <a:lnTo>
                        <a:pt x="4" y="2"/>
                      </a:lnTo>
                      <a:lnTo>
                        <a:pt x="5" y="5"/>
                      </a:lnTo>
                      <a:lnTo>
                        <a:pt x="5" y="6"/>
                      </a:lnTo>
                      <a:lnTo>
                        <a:pt x="6" y="8"/>
                      </a:lnTo>
                      <a:lnTo>
                        <a:pt x="8" y="10"/>
                      </a:lnTo>
                      <a:lnTo>
                        <a:pt x="8" y="12"/>
                      </a:lnTo>
                      <a:lnTo>
                        <a:pt x="10" y="14"/>
                      </a:lnTo>
                      <a:lnTo>
                        <a:pt x="11" y="17"/>
                      </a:lnTo>
                      <a:lnTo>
                        <a:pt x="13" y="17"/>
                      </a:lnTo>
                    </a:path>
                  </a:pathLst>
                </a:custGeom>
                <a:noFill/>
                <a:ln w="12700" cap="rnd">
                  <a:solidFill>
                    <a:srgbClr val="000000"/>
                  </a:solidFill>
                  <a:round/>
                  <a:headEnd type="none" w="sm" len="sm"/>
                  <a:tailEnd type="none" w="sm" len="sm"/>
                </a:ln>
              </p:spPr>
              <p:txBody>
                <a:bodyPr/>
                <a:lstStyle/>
                <a:p>
                  <a:endParaRPr lang="en-US"/>
                </a:p>
              </p:txBody>
            </p:sp>
            <p:sp>
              <p:nvSpPr>
                <p:cNvPr id="85048" name="Freeform 1080"/>
                <p:cNvSpPr>
                  <a:spLocks noChangeAspect="1"/>
                </p:cNvSpPr>
                <p:nvPr/>
              </p:nvSpPr>
              <p:spPr bwMode="auto">
                <a:xfrm>
                  <a:off x="1762" y="2562"/>
                  <a:ext cx="45" cy="54"/>
                </a:xfrm>
                <a:custGeom>
                  <a:avLst/>
                  <a:gdLst>
                    <a:gd name="T0" fmla="*/ 25 w 45"/>
                    <a:gd name="T1" fmla="*/ 26 h 54"/>
                    <a:gd name="T2" fmla="*/ 27 w 45"/>
                    <a:gd name="T3" fmla="*/ 25 h 54"/>
                    <a:gd name="T4" fmla="*/ 29 w 45"/>
                    <a:gd name="T5" fmla="*/ 23 h 54"/>
                    <a:gd name="T6" fmla="*/ 32 w 45"/>
                    <a:gd name="T7" fmla="*/ 20 h 54"/>
                    <a:gd name="T8" fmla="*/ 35 w 45"/>
                    <a:gd name="T9" fmla="*/ 17 h 54"/>
                    <a:gd name="T10" fmla="*/ 36 w 45"/>
                    <a:gd name="T11" fmla="*/ 15 h 54"/>
                    <a:gd name="T12" fmla="*/ 38 w 45"/>
                    <a:gd name="T13" fmla="*/ 12 h 54"/>
                    <a:gd name="T14" fmla="*/ 40 w 45"/>
                    <a:gd name="T15" fmla="*/ 8 h 54"/>
                    <a:gd name="T16" fmla="*/ 42 w 45"/>
                    <a:gd name="T17" fmla="*/ 6 h 54"/>
                    <a:gd name="T18" fmla="*/ 43 w 45"/>
                    <a:gd name="T19" fmla="*/ 3 h 54"/>
                    <a:gd name="T20" fmla="*/ 44 w 45"/>
                    <a:gd name="T21" fmla="*/ 0 h 54"/>
                    <a:gd name="T22" fmla="*/ 44 w 45"/>
                    <a:gd name="T23" fmla="*/ 0 h 54"/>
                    <a:gd name="T24" fmla="*/ 44 w 45"/>
                    <a:gd name="T25" fmla="*/ 0 h 54"/>
                    <a:gd name="T26" fmla="*/ 44 w 45"/>
                    <a:gd name="T27" fmla="*/ 4 h 54"/>
                    <a:gd name="T28" fmla="*/ 44 w 45"/>
                    <a:gd name="T29" fmla="*/ 8 h 54"/>
                    <a:gd name="T30" fmla="*/ 44 w 45"/>
                    <a:gd name="T31" fmla="*/ 15 h 54"/>
                    <a:gd name="T32" fmla="*/ 43 w 45"/>
                    <a:gd name="T33" fmla="*/ 23 h 54"/>
                    <a:gd name="T34" fmla="*/ 41 w 45"/>
                    <a:gd name="T35" fmla="*/ 29 h 54"/>
                    <a:gd name="T36" fmla="*/ 38 w 45"/>
                    <a:gd name="T37" fmla="*/ 36 h 54"/>
                    <a:gd name="T38" fmla="*/ 35 w 45"/>
                    <a:gd name="T39" fmla="*/ 43 h 54"/>
                    <a:gd name="T40" fmla="*/ 30 w 45"/>
                    <a:gd name="T41" fmla="*/ 48 h 54"/>
                    <a:gd name="T42" fmla="*/ 24 w 45"/>
                    <a:gd name="T43" fmla="*/ 52 h 54"/>
                    <a:gd name="T44" fmla="*/ 24 w 45"/>
                    <a:gd name="T45" fmla="*/ 52 h 54"/>
                    <a:gd name="T46" fmla="*/ 17 w 45"/>
                    <a:gd name="T47" fmla="*/ 53 h 54"/>
                    <a:gd name="T48" fmla="*/ 12 w 45"/>
                    <a:gd name="T49" fmla="*/ 52 h 54"/>
                    <a:gd name="T50" fmla="*/ 8 w 45"/>
                    <a:gd name="T51" fmla="*/ 50 h 54"/>
                    <a:gd name="T52" fmla="*/ 5 w 45"/>
                    <a:gd name="T53" fmla="*/ 47 h 54"/>
                    <a:gd name="T54" fmla="*/ 3 w 45"/>
                    <a:gd name="T55" fmla="*/ 44 h 54"/>
                    <a:gd name="T56" fmla="*/ 0 w 45"/>
                    <a:gd name="T57" fmla="*/ 40 h 54"/>
                    <a:gd name="T58" fmla="*/ 0 w 45"/>
                    <a:gd name="T59" fmla="*/ 37 h 54"/>
                    <a:gd name="T60" fmla="*/ 0 w 45"/>
                    <a:gd name="T61" fmla="*/ 34 h 54"/>
                    <a:gd name="T62" fmla="*/ 0 w 45"/>
                    <a:gd name="T63" fmla="*/ 32 h 54"/>
                    <a:gd name="T64" fmla="*/ 0 w 45"/>
                    <a:gd name="T65" fmla="*/ 31 h 54"/>
                    <a:gd name="T66" fmla="*/ 0 w 45"/>
                    <a:gd name="T67" fmla="*/ 31 h 54"/>
                    <a:gd name="T68" fmla="*/ 0 w 45"/>
                    <a:gd name="T69" fmla="*/ 31 h 54"/>
                    <a:gd name="T70" fmla="*/ 0 w 45"/>
                    <a:gd name="T71" fmla="*/ 31 h 54"/>
                    <a:gd name="T72" fmla="*/ 3 w 45"/>
                    <a:gd name="T73" fmla="*/ 31 h 54"/>
                    <a:gd name="T74" fmla="*/ 5 w 45"/>
                    <a:gd name="T75" fmla="*/ 31 h 54"/>
                    <a:gd name="T76" fmla="*/ 8 w 45"/>
                    <a:gd name="T77" fmla="*/ 31 h 54"/>
                    <a:gd name="T78" fmla="*/ 11 w 45"/>
                    <a:gd name="T79" fmla="*/ 31 h 54"/>
                    <a:gd name="T80" fmla="*/ 14 w 45"/>
                    <a:gd name="T81" fmla="*/ 30 h 54"/>
                    <a:gd name="T82" fmla="*/ 17 w 45"/>
                    <a:gd name="T83" fmla="*/ 29 h 54"/>
                    <a:gd name="T84" fmla="*/ 21 w 45"/>
                    <a:gd name="T85" fmla="*/ 28 h 54"/>
                    <a:gd name="T86" fmla="*/ 25 w 45"/>
                    <a:gd name="T87" fmla="*/ 26 h 54"/>
                    <a:gd name="T88" fmla="*/ 25 w 45"/>
                    <a:gd name="T89" fmla="*/ 26 h 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
                    <a:gd name="T136" fmla="*/ 0 h 54"/>
                    <a:gd name="T137" fmla="*/ 45 w 45"/>
                    <a:gd name="T138" fmla="*/ 54 h 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 h="54">
                      <a:moveTo>
                        <a:pt x="25" y="26"/>
                      </a:moveTo>
                      <a:lnTo>
                        <a:pt x="27" y="25"/>
                      </a:lnTo>
                      <a:lnTo>
                        <a:pt x="29" y="23"/>
                      </a:lnTo>
                      <a:lnTo>
                        <a:pt x="32" y="20"/>
                      </a:lnTo>
                      <a:lnTo>
                        <a:pt x="35" y="17"/>
                      </a:lnTo>
                      <a:lnTo>
                        <a:pt x="36" y="15"/>
                      </a:lnTo>
                      <a:lnTo>
                        <a:pt x="38" y="12"/>
                      </a:lnTo>
                      <a:lnTo>
                        <a:pt x="40" y="8"/>
                      </a:lnTo>
                      <a:lnTo>
                        <a:pt x="42" y="6"/>
                      </a:lnTo>
                      <a:lnTo>
                        <a:pt x="43" y="3"/>
                      </a:lnTo>
                      <a:lnTo>
                        <a:pt x="44" y="0"/>
                      </a:lnTo>
                      <a:lnTo>
                        <a:pt x="44" y="4"/>
                      </a:lnTo>
                      <a:lnTo>
                        <a:pt x="44" y="8"/>
                      </a:lnTo>
                      <a:lnTo>
                        <a:pt x="44" y="15"/>
                      </a:lnTo>
                      <a:lnTo>
                        <a:pt x="43" y="23"/>
                      </a:lnTo>
                      <a:lnTo>
                        <a:pt x="41" y="29"/>
                      </a:lnTo>
                      <a:lnTo>
                        <a:pt x="38" y="36"/>
                      </a:lnTo>
                      <a:lnTo>
                        <a:pt x="35" y="43"/>
                      </a:lnTo>
                      <a:lnTo>
                        <a:pt x="30" y="48"/>
                      </a:lnTo>
                      <a:lnTo>
                        <a:pt x="24" y="52"/>
                      </a:lnTo>
                      <a:lnTo>
                        <a:pt x="17" y="53"/>
                      </a:lnTo>
                      <a:lnTo>
                        <a:pt x="12" y="52"/>
                      </a:lnTo>
                      <a:lnTo>
                        <a:pt x="8" y="50"/>
                      </a:lnTo>
                      <a:lnTo>
                        <a:pt x="5" y="47"/>
                      </a:lnTo>
                      <a:lnTo>
                        <a:pt x="3" y="44"/>
                      </a:lnTo>
                      <a:lnTo>
                        <a:pt x="0" y="40"/>
                      </a:lnTo>
                      <a:lnTo>
                        <a:pt x="0" y="37"/>
                      </a:lnTo>
                      <a:lnTo>
                        <a:pt x="0" y="34"/>
                      </a:lnTo>
                      <a:lnTo>
                        <a:pt x="0" y="32"/>
                      </a:lnTo>
                      <a:lnTo>
                        <a:pt x="0" y="31"/>
                      </a:lnTo>
                      <a:lnTo>
                        <a:pt x="3" y="31"/>
                      </a:lnTo>
                      <a:lnTo>
                        <a:pt x="5" y="31"/>
                      </a:lnTo>
                      <a:lnTo>
                        <a:pt x="8" y="31"/>
                      </a:lnTo>
                      <a:lnTo>
                        <a:pt x="11" y="31"/>
                      </a:lnTo>
                      <a:lnTo>
                        <a:pt x="14" y="30"/>
                      </a:lnTo>
                      <a:lnTo>
                        <a:pt x="17" y="29"/>
                      </a:lnTo>
                      <a:lnTo>
                        <a:pt x="21" y="28"/>
                      </a:lnTo>
                      <a:lnTo>
                        <a:pt x="25" y="26"/>
                      </a:lnTo>
                    </a:path>
                  </a:pathLst>
                </a:custGeom>
                <a:solidFill>
                  <a:srgbClr val="B20F21"/>
                </a:solidFill>
                <a:ln w="9525" cap="rnd">
                  <a:noFill/>
                  <a:round/>
                  <a:headEnd/>
                  <a:tailEnd/>
                </a:ln>
              </p:spPr>
              <p:txBody>
                <a:bodyPr/>
                <a:lstStyle/>
                <a:p>
                  <a:endParaRPr lang="en-US"/>
                </a:p>
              </p:txBody>
            </p:sp>
            <p:sp>
              <p:nvSpPr>
                <p:cNvPr id="85049" name="Freeform 1081"/>
                <p:cNvSpPr>
                  <a:spLocks noChangeAspect="1"/>
                </p:cNvSpPr>
                <p:nvPr/>
              </p:nvSpPr>
              <p:spPr bwMode="auto">
                <a:xfrm>
                  <a:off x="1762" y="2562"/>
                  <a:ext cx="45" cy="54"/>
                </a:xfrm>
                <a:custGeom>
                  <a:avLst/>
                  <a:gdLst>
                    <a:gd name="T0" fmla="*/ 25 w 45"/>
                    <a:gd name="T1" fmla="*/ 26 h 54"/>
                    <a:gd name="T2" fmla="*/ 27 w 45"/>
                    <a:gd name="T3" fmla="*/ 25 h 54"/>
                    <a:gd name="T4" fmla="*/ 29 w 45"/>
                    <a:gd name="T5" fmla="*/ 23 h 54"/>
                    <a:gd name="T6" fmla="*/ 32 w 45"/>
                    <a:gd name="T7" fmla="*/ 20 h 54"/>
                    <a:gd name="T8" fmla="*/ 35 w 45"/>
                    <a:gd name="T9" fmla="*/ 17 h 54"/>
                    <a:gd name="T10" fmla="*/ 36 w 45"/>
                    <a:gd name="T11" fmla="*/ 15 h 54"/>
                    <a:gd name="T12" fmla="*/ 38 w 45"/>
                    <a:gd name="T13" fmla="*/ 12 h 54"/>
                    <a:gd name="T14" fmla="*/ 40 w 45"/>
                    <a:gd name="T15" fmla="*/ 8 h 54"/>
                    <a:gd name="T16" fmla="*/ 42 w 45"/>
                    <a:gd name="T17" fmla="*/ 6 h 54"/>
                    <a:gd name="T18" fmla="*/ 43 w 45"/>
                    <a:gd name="T19" fmla="*/ 3 h 54"/>
                    <a:gd name="T20" fmla="*/ 44 w 45"/>
                    <a:gd name="T21" fmla="*/ 0 h 54"/>
                    <a:gd name="T22" fmla="*/ 44 w 45"/>
                    <a:gd name="T23" fmla="*/ 0 h 54"/>
                    <a:gd name="T24" fmla="*/ 44 w 45"/>
                    <a:gd name="T25" fmla="*/ 0 h 54"/>
                    <a:gd name="T26" fmla="*/ 44 w 45"/>
                    <a:gd name="T27" fmla="*/ 4 h 54"/>
                    <a:gd name="T28" fmla="*/ 44 w 45"/>
                    <a:gd name="T29" fmla="*/ 8 h 54"/>
                    <a:gd name="T30" fmla="*/ 44 w 45"/>
                    <a:gd name="T31" fmla="*/ 15 h 54"/>
                    <a:gd name="T32" fmla="*/ 43 w 45"/>
                    <a:gd name="T33" fmla="*/ 23 h 54"/>
                    <a:gd name="T34" fmla="*/ 41 w 45"/>
                    <a:gd name="T35" fmla="*/ 29 h 54"/>
                    <a:gd name="T36" fmla="*/ 38 w 45"/>
                    <a:gd name="T37" fmla="*/ 36 h 54"/>
                    <a:gd name="T38" fmla="*/ 35 w 45"/>
                    <a:gd name="T39" fmla="*/ 43 h 54"/>
                    <a:gd name="T40" fmla="*/ 30 w 45"/>
                    <a:gd name="T41" fmla="*/ 48 h 54"/>
                    <a:gd name="T42" fmla="*/ 24 w 45"/>
                    <a:gd name="T43" fmla="*/ 52 h 54"/>
                    <a:gd name="T44" fmla="*/ 24 w 45"/>
                    <a:gd name="T45" fmla="*/ 52 h 54"/>
                    <a:gd name="T46" fmla="*/ 17 w 45"/>
                    <a:gd name="T47" fmla="*/ 53 h 54"/>
                    <a:gd name="T48" fmla="*/ 12 w 45"/>
                    <a:gd name="T49" fmla="*/ 52 h 54"/>
                    <a:gd name="T50" fmla="*/ 8 w 45"/>
                    <a:gd name="T51" fmla="*/ 50 h 54"/>
                    <a:gd name="T52" fmla="*/ 5 w 45"/>
                    <a:gd name="T53" fmla="*/ 47 h 54"/>
                    <a:gd name="T54" fmla="*/ 3 w 45"/>
                    <a:gd name="T55" fmla="*/ 44 h 54"/>
                    <a:gd name="T56" fmla="*/ 0 w 45"/>
                    <a:gd name="T57" fmla="*/ 40 h 54"/>
                    <a:gd name="T58" fmla="*/ 0 w 45"/>
                    <a:gd name="T59" fmla="*/ 37 h 54"/>
                    <a:gd name="T60" fmla="*/ 0 w 45"/>
                    <a:gd name="T61" fmla="*/ 34 h 54"/>
                    <a:gd name="T62" fmla="*/ 0 w 45"/>
                    <a:gd name="T63" fmla="*/ 32 h 54"/>
                    <a:gd name="T64" fmla="*/ 0 w 45"/>
                    <a:gd name="T65" fmla="*/ 31 h 54"/>
                    <a:gd name="T66" fmla="*/ 0 w 45"/>
                    <a:gd name="T67" fmla="*/ 31 h 54"/>
                    <a:gd name="T68" fmla="*/ 0 w 45"/>
                    <a:gd name="T69" fmla="*/ 31 h 54"/>
                    <a:gd name="T70" fmla="*/ 0 w 45"/>
                    <a:gd name="T71" fmla="*/ 31 h 54"/>
                    <a:gd name="T72" fmla="*/ 3 w 45"/>
                    <a:gd name="T73" fmla="*/ 31 h 54"/>
                    <a:gd name="T74" fmla="*/ 5 w 45"/>
                    <a:gd name="T75" fmla="*/ 31 h 54"/>
                    <a:gd name="T76" fmla="*/ 8 w 45"/>
                    <a:gd name="T77" fmla="*/ 31 h 54"/>
                    <a:gd name="T78" fmla="*/ 11 w 45"/>
                    <a:gd name="T79" fmla="*/ 31 h 54"/>
                    <a:gd name="T80" fmla="*/ 14 w 45"/>
                    <a:gd name="T81" fmla="*/ 30 h 54"/>
                    <a:gd name="T82" fmla="*/ 17 w 45"/>
                    <a:gd name="T83" fmla="*/ 29 h 54"/>
                    <a:gd name="T84" fmla="*/ 21 w 45"/>
                    <a:gd name="T85" fmla="*/ 28 h 54"/>
                    <a:gd name="T86" fmla="*/ 25 w 45"/>
                    <a:gd name="T87" fmla="*/ 26 h 54"/>
                    <a:gd name="T88" fmla="*/ 25 w 45"/>
                    <a:gd name="T89" fmla="*/ 26 h 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
                    <a:gd name="T136" fmla="*/ 0 h 54"/>
                    <a:gd name="T137" fmla="*/ 45 w 45"/>
                    <a:gd name="T138" fmla="*/ 54 h 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 h="54">
                      <a:moveTo>
                        <a:pt x="25" y="26"/>
                      </a:moveTo>
                      <a:lnTo>
                        <a:pt x="27" y="25"/>
                      </a:lnTo>
                      <a:lnTo>
                        <a:pt x="29" y="23"/>
                      </a:lnTo>
                      <a:lnTo>
                        <a:pt x="32" y="20"/>
                      </a:lnTo>
                      <a:lnTo>
                        <a:pt x="35" y="17"/>
                      </a:lnTo>
                      <a:lnTo>
                        <a:pt x="36" y="15"/>
                      </a:lnTo>
                      <a:lnTo>
                        <a:pt x="38" y="12"/>
                      </a:lnTo>
                      <a:lnTo>
                        <a:pt x="40" y="8"/>
                      </a:lnTo>
                      <a:lnTo>
                        <a:pt x="42" y="6"/>
                      </a:lnTo>
                      <a:lnTo>
                        <a:pt x="43" y="3"/>
                      </a:lnTo>
                      <a:lnTo>
                        <a:pt x="44" y="0"/>
                      </a:lnTo>
                      <a:lnTo>
                        <a:pt x="44" y="4"/>
                      </a:lnTo>
                      <a:lnTo>
                        <a:pt x="44" y="8"/>
                      </a:lnTo>
                      <a:lnTo>
                        <a:pt x="44" y="15"/>
                      </a:lnTo>
                      <a:lnTo>
                        <a:pt x="43" y="23"/>
                      </a:lnTo>
                      <a:lnTo>
                        <a:pt x="41" y="29"/>
                      </a:lnTo>
                      <a:lnTo>
                        <a:pt x="38" y="36"/>
                      </a:lnTo>
                      <a:lnTo>
                        <a:pt x="35" y="43"/>
                      </a:lnTo>
                      <a:lnTo>
                        <a:pt x="30" y="48"/>
                      </a:lnTo>
                      <a:lnTo>
                        <a:pt x="24" y="52"/>
                      </a:lnTo>
                      <a:lnTo>
                        <a:pt x="17" y="53"/>
                      </a:lnTo>
                      <a:lnTo>
                        <a:pt x="12" y="52"/>
                      </a:lnTo>
                      <a:lnTo>
                        <a:pt x="8" y="50"/>
                      </a:lnTo>
                      <a:lnTo>
                        <a:pt x="5" y="47"/>
                      </a:lnTo>
                      <a:lnTo>
                        <a:pt x="3" y="44"/>
                      </a:lnTo>
                      <a:lnTo>
                        <a:pt x="0" y="40"/>
                      </a:lnTo>
                      <a:lnTo>
                        <a:pt x="0" y="37"/>
                      </a:lnTo>
                      <a:lnTo>
                        <a:pt x="0" y="34"/>
                      </a:lnTo>
                      <a:lnTo>
                        <a:pt x="0" y="32"/>
                      </a:lnTo>
                      <a:lnTo>
                        <a:pt x="0" y="31"/>
                      </a:lnTo>
                      <a:lnTo>
                        <a:pt x="3" y="31"/>
                      </a:lnTo>
                      <a:lnTo>
                        <a:pt x="5" y="31"/>
                      </a:lnTo>
                      <a:lnTo>
                        <a:pt x="8" y="31"/>
                      </a:lnTo>
                      <a:lnTo>
                        <a:pt x="11" y="31"/>
                      </a:lnTo>
                      <a:lnTo>
                        <a:pt x="14" y="30"/>
                      </a:lnTo>
                      <a:lnTo>
                        <a:pt x="17" y="29"/>
                      </a:lnTo>
                      <a:lnTo>
                        <a:pt x="21" y="28"/>
                      </a:lnTo>
                      <a:lnTo>
                        <a:pt x="25" y="26"/>
                      </a:lnTo>
                    </a:path>
                  </a:pathLst>
                </a:custGeom>
                <a:noFill/>
                <a:ln w="12700" cap="rnd">
                  <a:solidFill>
                    <a:srgbClr val="000000"/>
                  </a:solidFill>
                  <a:round/>
                  <a:headEnd type="none" w="sm" len="sm"/>
                  <a:tailEnd type="none" w="sm" len="sm"/>
                </a:ln>
              </p:spPr>
              <p:txBody>
                <a:bodyPr/>
                <a:lstStyle/>
                <a:p>
                  <a:endParaRPr lang="en-US"/>
                </a:p>
              </p:txBody>
            </p:sp>
            <p:sp>
              <p:nvSpPr>
                <p:cNvPr id="85050" name="Freeform 1082"/>
                <p:cNvSpPr>
                  <a:spLocks noChangeAspect="1"/>
                </p:cNvSpPr>
                <p:nvPr/>
              </p:nvSpPr>
              <p:spPr bwMode="auto">
                <a:xfrm>
                  <a:off x="1295" y="2383"/>
                  <a:ext cx="78" cy="105"/>
                </a:xfrm>
                <a:custGeom>
                  <a:avLst/>
                  <a:gdLst>
                    <a:gd name="T0" fmla="*/ 1 w 78"/>
                    <a:gd name="T1" fmla="*/ 13 h 105"/>
                    <a:gd name="T2" fmla="*/ 5 w 78"/>
                    <a:gd name="T3" fmla="*/ 14 h 105"/>
                    <a:gd name="T4" fmla="*/ 10 w 78"/>
                    <a:gd name="T5" fmla="*/ 17 h 105"/>
                    <a:gd name="T6" fmla="*/ 17 w 78"/>
                    <a:gd name="T7" fmla="*/ 19 h 105"/>
                    <a:gd name="T8" fmla="*/ 22 w 78"/>
                    <a:gd name="T9" fmla="*/ 22 h 105"/>
                    <a:gd name="T10" fmla="*/ 28 w 78"/>
                    <a:gd name="T11" fmla="*/ 26 h 105"/>
                    <a:gd name="T12" fmla="*/ 33 w 78"/>
                    <a:gd name="T13" fmla="*/ 31 h 105"/>
                    <a:gd name="T14" fmla="*/ 38 w 78"/>
                    <a:gd name="T15" fmla="*/ 35 h 105"/>
                    <a:gd name="T16" fmla="*/ 43 w 78"/>
                    <a:gd name="T17" fmla="*/ 42 h 105"/>
                    <a:gd name="T18" fmla="*/ 48 w 78"/>
                    <a:gd name="T19" fmla="*/ 49 h 105"/>
                    <a:gd name="T20" fmla="*/ 51 w 78"/>
                    <a:gd name="T21" fmla="*/ 57 h 105"/>
                    <a:gd name="T22" fmla="*/ 51 w 78"/>
                    <a:gd name="T23" fmla="*/ 57 h 105"/>
                    <a:gd name="T24" fmla="*/ 52 w 78"/>
                    <a:gd name="T25" fmla="*/ 62 h 105"/>
                    <a:gd name="T26" fmla="*/ 53 w 78"/>
                    <a:gd name="T27" fmla="*/ 67 h 105"/>
                    <a:gd name="T28" fmla="*/ 54 w 78"/>
                    <a:gd name="T29" fmla="*/ 71 h 105"/>
                    <a:gd name="T30" fmla="*/ 55 w 78"/>
                    <a:gd name="T31" fmla="*/ 77 h 105"/>
                    <a:gd name="T32" fmla="*/ 56 w 78"/>
                    <a:gd name="T33" fmla="*/ 81 h 105"/>
                    <a:gd name="T34" fmla="*/ 57 w 78"/>
                    <a:gd name="T35" fmla="*/ 86 h 105"/>
                    <a:gd name="T36" fmla="*/ 57 w 78"/>
                    <a:gd name="T37" fmla="*/ 91 h 105"/>
                    <a:gd name="T38" fmla="*/ 57 w 78"/>
                    <a:gd name="T39" fmla="*/ 95 h 105"/>
                    <a:gd name="T40" fmla="*/ 57 w 78"/>
                    <a:gd name="T41" fmla="*/ 99 h 105"/>
                    <a:gd name="T42" fmla="*/ 57 w 78"/>
                    <a:gd name="T43" fmla="*/ 104 h 105"/>
                    <a:gd name="T44" fmla="*/ 57 w 78"/>
                    <a:gd name="T45" fmla="*/ 104 h 105"/>
                    <a:gd name="T46" fmla="*/ 57 w 78"/>
                    <a:gd name="T47" fmla="*/ 104 h 105"/>
                    <a:gd name="T48" fmla="*/ 57 w 78"/>
                    <a:gd name="T49" fmla="*/ 96 h 105"/>
                    <a:gd name="T50" fmla="*/ 57 w 78"/>
                    <a:gd name="T51" fmla="*/ 88 h 105"/>
                    <a:gd name="T52" fmla="*/ 58 w 78"/>
                    <a:gd name="T53" fmla="*/ 82 h 105"/>
                    <a:gd name="T54" fmla="*/ 59 w 78"/>
                    <a:gd name="T55" fmla="*/ 74 h 105"/>
                    <a:gd name="T56" fmla="*/ 61 w 78"/>
                    <a:gd name="T57" fmla="*/ 67 h 105"/>
                    <a:gd name="T58" fmla="*/ 63 w 78"/>
                    <a:gd name="T59" fmla="*/ 60 h 105"/>
                    <a:gd name="T60" fmla="*/ 66 w 78"/>
                    <a:gd name="T61" fmla="*/ 52 h 105"/>
                    <a:gd name="T62" fmla="*/ 68 w 78"/>
                    <a:gd name="T63" fmla="*/ 45 h 105"/>
                    <a:gd name="T64" fmla="*/ 71 w 78"/>
                    <a:gd name="T65" fmla="*/ 39 h 105"/>
                    <a:gd name="T66" fmla="*/ 75 w 78"/>
                    <a:gd name="T67" fmla="*/ 32 h 105"/>
                    <a:gd name="T68" fmla="*/ 75 w 78"/>
                    <a:gd name="T69" fmla="*/ 32 h 105"/>
                    <a:gd name="T70" fmla="*/ 76 w 78"/>
                    <a:gd name="T71" fmla="*/ 29 h 105"/>
                    <a:gd name="T72" fmla="*/ 77 w 78"/>
                    <a:gd name="T73" fmla="*/ 27 h 105"/>
                    <a:gd name="T74" fmla="*/ 76 w 78"/>
                    <a:gd name="T75" fmla="*/ 24 h 105"/>
                    <a:gd name="T76" fmla="*/ 76 w 78"/>
                    <a:gd name="T77" fmla="*/ 21 h 105"/>
                    <a:gd name="T78" fmla="*/ 75 w 78"/>
                    <a:gd name="T79" fmla="*/ 17 h 105"/>
                    <a:gd name="T80" fmla="*/ 74 w 78"/>
                    <a:gd name="T81" fmla="*/ 15 h 105"/>
                    <a:gd name="T82" fmla="*/ 74 w 78"/>
                    <a:gd name="T83" fmla="*/ 11 h 105"/>
                    <a:gd name="T84" fmla="*/ 74 w 78"/>
                    <a:gd name="T85" fmla="*/ 8 h 105"/>
                    <a:gd name="T86" fmla="*/ 74 w 78"/>
                    <a:gd name="T87" fmla="*/ 5 h 105"/>
                    <a:gd name="T88" fmla="*/ 75 w 78"/>
                    <a:gd name="T89" fmla="*/ 2 h 105"/>
                    <a:gd name="T90" fmla="*/ 75 w 78"/>
                    <a:gd name="T91" fmla="*/ 0 h 105"/>
                    <a:gd name="T92" fmla="*/ 75 w 78"/>
                    <a:gd name="T93" fmla="*/ 0 h 105"/>
                    <a:gd name="T94" fmla="*/ 69 w 78"/>
                    <a:gd name="T95" fmla="*/ 4 h 105"/>
                    <a:gd name="T96" fmla="*/ 64 w 78"/>
                    <a:gd name="T97" fmla="*/ 7 h 105"/>
                    <a:gd name="T98" fmla="*/ 57 w 78"/>
                    <a:gd name="T99" fmla="*/ 9 h 105"/>
                    <a:gd name="T100" fmla="*/ 51 w 78"/>
                    <a:gd name="T101" fmla="*/ 11 h 105"/>
                    <a:gd name="T102" fmla="*/ 44 w 78"/>
                    <a:gd name="T103" fmla="*/ 13 h 105"/>
                    <a:gd name="T104" fmla="*/ 37 w 78"/>
                    <a:gd name="T105" fmla="*/ 14 h 105"/>
                    <a:gd name="T106" fmla="*/ 28 w 78"/>
                    <a:gd name="T107" fmla="*/ 14 h 105"/>
                    <a:gd name="T108" fmla="*/ 19 w 78"/>
                    <a:gd name="T109" fmla="*/ 14 h 105"/>
                    <a:gd name="T110" fmla="*/ 10 w 78"/>
                    <a:gd name="T111" fmla="*/ 14 h 105"/>
                    <a:gd name="T112" fmla="*/ 0 w 78"/>
                    <a:gd name="T113" fmla="*/ 13 h 105"/>
                    <a:gd name="T114" fmla="*/ 1 w 78"/>
                    <a:gd name="T115" fmla="*/ 13 h 1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8"/>
                    <a:gd name="T175" fmla="*/ 0 h 105"/>
                    <a:gd name="T176" fmla="*/ 78 w 78"/>
                    <a:gd name="T177" fmla="*/ 105 h 1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8" h="105">
                      <a:moveTo>
                        <a:pt x="1" y="13"/>
                      </a:moveTo>
                      <a:lnTo>
                        <a:pt x="5" y="14"/>
                      </a:lnTo>
                      <a:lnTo>
                        <a:pt x="10" y="17"/>
                      </a:lnTo>
                      <a:lnTo>
                        <a:pt x="17" y="19"/>
                      </a:lnTo>
                      <a:lnTo>
                        <a:pt x="22" y="22"/>
                      </a:lnTo>
                      <a:lnTo>
                        <a:pt x="28" y="26"/>
                      </a:lnTo>
                      <a:lnTo>
                        <a:pt x="33" y="31"/>
                      </a:lnTo>
                      <a:lnTo>
                        <a:pt x="38" y="35"/>
                      </a:lnTo>
                      <a:lnTo>
                        <a:pt x="43" y="42"/>
                      </a:lnTo>
                      <a:lnTo>
                        <a:pt x="48" y="49"/>
                      </a:lnTo>
                      <a:lnTo>
                        <a:pt x="51" y="57"/>
                      </a:lnTo>
                      <a:lnTo>
                        <a:pt x="52" y="62"/>
                      </a:lnTo>
                      <a:lnTo>
                        <a:pt x="53" y="67"/>
                      </a:lnTo>
                      <a:lnTo>
                        <a:pt x="54" y="71"/>
                      </a:lnTo>
                      <a:lnTo>
                        <a:pt x="55" y="77"/>
                      </a:lnTo>
                      <a:lnTo>
                        <a:pt x="56" y="81"/>
                      </a:lnTo>
                      <a:lnTo>
                        <a:pt x="57" y="86"/>
                      </a:lnTo>
                      <a:lnTo>
                        <a:pt x="57" y="91"/>
                      </a:lnTo>
                      <a:lnTo>
                        <a:pt x="57" y="95"/>
                      </a:lnTo>
                      <a:lnTo>
                        <a:pt x="57" y="99"/>
                      </a:lnTo>
                      <a:lnTo>
                        <a:pt x="57" y="104"/>
                      </a:lnTo>
                      <a:lnTo>
                        <a:pt x="57" y="96"/>
                      </a:lnTo>
                      <a:lnTo>
                        <a:pt x="57" y="88"/>
                      </a:lnTo>
                      <a:lnTo>
                        <a:pt x="58" y="82"/>
                      </a:lnTo>
                      <a:lnTo>
                        <a:pt x="59" y="74"/>
                      </a:lnTo>
                      <a:lnTo>
                        <a:pt x="61" y="67"/>
                      </a:lnTo>
                      <a:lnTo>
                        <a:pt x="63" y="60"/>
                      </a:lnTo>
                      <a:lnTo>
                        <a:pt x="66" y="52"/>
                      </a:lnTo>
                      <a:lnTo>
                        <a:pt x="68" y="45"/>
                      </a:lnTo>
                      <a:lnTo>
                        <a:pt x="71" y="39"/>
                      </a:lnTo>
                      <a:lnTo>
                        <a:pt x="75" y="32"/>
                      </a:lnTo>
                      <a:lnTo>
                        <a:pt x="76" y="29"/>
                      </a:lnTo>
                      <a:lnTo>
                        <a:pt x="77" y="27"/>
                      </a:lnTo>
                      <a:lnTo>
                        <a:pt x="76" y="24"/>
                      </a:lnTo>
                      <a:lnTo>
                        <a:pt x="76" y="21"/>
                      </a:lnTo>
                      <a:lnTo>
                        <a:pt x="75" y="17"/>
                      </a:lnTo>
                      <a:lnTo>
                        <a:pt x="74" y="15"/>
                      </a:lnTo>
                      <a:lnTo>
                        <a:pt x="74" y="11"/>
                      </a:lnTo>
                      <a:lnTo>
                        <a:pt x="74" y="8"/>
                      </a:lnTo>
                      <a:lnTo>
                        <a:pt x="74" y="5"/>
                      </a:lnTo>
                      <a:lnTo>
                        <a:pt x="75" y="2"/>
                      </a:lnTo>
                      <a:lnTo>
                        <a:pt x="75" y="0"/>
                      </a:lnTo>
                      <a:lnTo>
                        <a:pt x="69" y="4"/>
                      </a:lnTo>
                      <a:lnTo>
                        <a:pt x="64" y="7"/>
                      </a:lnTo>
                      <a:lnTo>
                        <a:pt x="57" y="9"/>
                      </a:lnTo>
                      <a:lnTo>
                        <a:pt x="51" y="11"/>
                      </a:lnTo>
                      <a:lnTo>
                        <a:pt x="44" y="13"/>
                      </a:lnTo>
                      <a:lnTo>
                        <a:pt x="37" y="14"/>
                      </a:lnTo>
                      <a:lnTo>
                        <a:pt x="28" y="14"/>
                      </a:lnTo>
                      <a:lnTo>
                        <a:pt x="19" y="14"/>
                      </a:lnTo>
                      <a:lnTo>
                        <a:pt x="10" y="14"/>
                      </a:lnTo>
                      <a:lnTo>
                        <a:pt x="0" y="13"/>
                      </a:lnTo>
                      <a:lnTo>
                        <a:pt x="1" y="13"/>
                      </a:lnTo>
                    </a:path>
                  </a:pathLst>
                </a:custGeom>
                <a:solidFill>
                  <a:srgbClr val="DAACA0"/>
                </a:solidFill>
                <a:ln w="9525" cap="rnd">
                  <a:noFill/>
                  <a:round/>
                  <a:headEnd/>
                  <a:tailEnd/>
                </a:ln>
              </p:spPr>
              <p:txBody>
                <a:bodyPr/>
                <a:lstStyle/>
                <a:p>
                  <a:endParaRPr lang="en-US"/>
                </a:p>
              </p:txBody>
            </p:sp>
            <p:sp>
              <p:nvSpPr>
                <p:cNvPr id="85051" name="Freeform 1083"/>
                <p:cNvSpPr>
                  <a:spLocks noChangeAspect="1"/>
                </p:cNvSpPr>
                <p:nvPr/>
              </p:nvSpPr>
              <p:spPr bwMode="auto">
                <a:xfrm>
                  <a:off x="1324" y="2397"/>
                  <a:ext cx="39" cy="53"/>
                </a:xfrm>
                <a:custGeom>
                  <a:avLst/>
                  <a:gdLst>
                    <a:gd name="T0" fmla="*/ 0 w 39"/>
                    <a:gd name="T1" fmla="*/ 6 h 53"/>
                    <a:gd name="T2" fmla="*/ 2 w 39"/>
                    <a:gd name="T3" fmla="*/ 7 h 53"/>
                    <a:gd name="T4" fmla="*/ 5 w 39"/>
                    <a:gd name="T5" fmla="*/ 8 h 53"/>
                    <a:gd name="T6" fmla="*/ 8 w 39"/>
                    <a:gd name="T7" fmla="*/ 9 h 53"/>
                    <a:gd name="T8" fmla="*/ 10 w 39"/>
                    <a:gd name="T9" fmla="*/ 11 h 53"/>
                    <a:gd name="T10" fmla="*/ 13 w 39"/>
                    <a:gd name="T11" fmla="*/ 13 h 53"/>
                    <a:gd name="T12" fmla="*/ 16 w 39"/>
                    <a:gd name="T13" fmla="*/ 15 h 53"/>
                    <a:gd name="T14" fmla="*/ 19 w 39"/>
                    <a:gd name="T15" fmla="*/ 17 h 53"/>
                    <a:gd name="T16" fmla="*/ 21 w 39"/>
                    <a:gd name="T17" fmla="*/ 20 h 53"/>
                    <a:gd name="T18" fmla="*/ 23 w 39"/>
                    <a:gd name="T19" fmla="*/ 25 h 53"/>
                    <a:gd name="T20" fmla="*/ 25 w 39"/>
                    <a:gd name="T21" fmla="*/ 28 h 53"/>
                    <a:gd name="T22" fmla="*/ 25 w 39"/>
                    <a:gd name="T23" fmla="*/ 28 h 53"/>
                    <a:gd name="T24" fmla="*/ 26 w 39"/>
                    <a:gd name="T25" fmla="*/ 31 h 53"/>
                    <a:gd name="T26" fmla="*/ 27 w 39"/>
                    <a:gd name="T27" fmla="*/ 34 h 53"/>
                    <a:gd name="T28" fmla="*/ 27 w 39"/>
                    <a:gd name="T29" fmla="*/ 35 h 53"/>
                    <a:gd name="T30" fmla="*/ 28 w 39"/>
                    <a:gd name="T31" fmla="*/ 38 h 53"/>
                    <a:gd name="T32" fmla="*/ 28 w 39"/>
                    <a:gd name="T33" fmla="*/ 40 h 53"/>
                    <a:gd name="T34" fmla="*/ 28 w 39"/>
                    <a:gd name="T35" fmla="*/ 43 h 53"/>
                    <a:gd name="T36" fmla="*/ 28 w 39"/>
                    <a:gd name="T37" fmla="*/ 45 h 53"/>
                    <a:gd name="T38" fmla="*/ 28 w 39"/>
                    <a:gd name="T39" fmla="*/ 47 h 53"/>
                    <a:gd name="T40" fmla="*/ 28 w 39"/>
                    <a:gd name="T41" fmla="*/ 50 h 53"/>
                    <a:gd name="T42" fmla="*/ 28 w 39"/>
                    <a:gd name="T43" fmla="*/ 52 h 53"/>
                    <a:gd name="T44" fmla="*/ 28 w 39"/>
                    <a:gd name="T45" fmla="*/ 52 h 53"/>
                    <a:gd name="T46" fmla="*/ 28 w 39"/>
                    <a:gd name="T47" fmla="*/ 52 h 53"/>
                    <a:gd name="T48" fmla="*/ 28 w 39"/>
                    <a:gd name="T49" fmla="*/ 48 h 53"/>
                    <a:gd name="T50" fmla="*/ 28 w 39"/>
                    <a:gd name="T51" fmla="*/ 44 h 53"/>
                    <a:gd name="T52" fmla="*/ 28 w 39"/>
                    <a:gd name="T53" fmla="*/ 40 h 53"/>
                    <a:gd name="T54" fmla="*/ 29 w 39"/>
                    <a:gd name="T55" fmla="*/ 36 h 53"/>
                    <a:gd name="T56" fmla="*/ 30 w 39"/>
                    <a:gd name="T57" fmla="*/ 34 h 53"/>
                    <a:gd name="T58" fmla="*/ 31 w 39"/>
                    <a:gd name="T59" fmla="*/ 30 h 53"/>
                    <a:gd name="T60" fmla="*/ 32 w 39"/>
                    <a:gd name="T61" fmla="*/ 26 h 53"/>
                    <a:gd name="T62" fmla="*/ 33 w 39"/>
                    <a:gd name="T63" fmla="*/ 23 h 53"/>
                    <a:gd name="T64" fmla="*/ 36 w 39"/>
                    <a:gd name="T65" fmla="*/ 19 h 53"/>
                    <a:gd name="T66" fmla="*/ 37 w 39"/>
                    <a:gd name="T67" fmla="*/ 16 h 53"/>
                    <a:gd name="T68" fmla="*/ 37 w 39"/>
                    <a:gd name="T69" fmla="*/ 16 h 53"/>
                    <a:gd name="T70" fmla="*/ 38 w 39"/>
                    <a:gd name="T71" fmla="*/ 14 h 53"/>
                    <a:gd name="T72" fmla="*/ 38 w 39"/>
                    <a:gd name="T73" fmla="*/ 13 h 53"/>
                    <a:gd name="T74" fmla="*/ 38 w 39"/>
                    <a:gd name="T75" fmla="*/ 11 h 53"/>
                    <a:gd name="T76" fmla="*/ 38 w 39"/>
                    <a:gd name="T77" fmla="*/ 10 h 53"/>
                    <a:gd name="T78" fmla="*/ 37 w 39"/>
                    <a:gd name="T79" fmla="*/ 8 h 53"/>
                    <a:gd name="T80" fmla="*/ 37 w 39"/>
                    <a:gd name="T81" fmla="*/ 8 h 53"/>
                    <a:gd name="T82" fmla="*/ 37 w 39"/>
                    <a:gd name="T83" fmla="*/ 6 h 53"/>
                    <a:gd name="T84" fmla="*/ 37 w 39"/>
                    <a:gd name="T85" fmla="*/ 4 h 53"/>
                    <a:gd name="T86" fmla="*/ 37 w 39"/>
                    <a:gd name="T87" fmla="*/ 2 h 53"/>
                    <a:gd name="T88" fmla="*/ 37 w 39"/>
                    <a:gd name="T89" fmla="*/ 0 h 53"/>
                    <a:gd name="T90" fmla="*/ 37 w 39"/>
                    <a:gd name="T91" fmla="*/ 0 h 53"/>
                    <a:gd name="T92" fmla="*/ 37 w 39"/>
                    <a:gd name="T93" fmla="*/ 0 h 53"/>
                    <a:gd name="T94" fmla="*/ 34 w 39"/>
                    <a:gd name="T95" fmla="*/ 2 h 53"/>
                    <a:gd name="T96" fmla="*/ 31 w 39"/>
                    <a:gd name="T97" fmla="*/ 3 h 53"/>
                    <a:gd name="T98" fmla="*/ 28 w 39"/>
                    <a:gd name="T99" fmla="*/ 5 h 53"/>
                    <a:gd name="T100" fmla="*/ 25 w 39"/>
                    <a:gd name="T101" fmla="*/ 6 h 53"/>
                    <a:gd name="T102" fmla="*/ 22 w 39"/>
                    <a:gd name="T103" fmla="*/ 6 h 53"/>
                    <a:gd name="T104" fmla="*/ 18 w 39"/>
                    <a:gd name="T105" fmla="*/ 7 h 53"/>
                    <a:gd name="T106" fmla="*/ 13 w 39"/>
                    <a:gd name="T107" fmla="*/ 7 h 53"/>
                    <a:gd name="T108" fmla="*/ 9 w 39"/>
                    <a:gd name="T109" fmla="*/ 7 h 53"/>
                    <a:gd name="T110" fmla="*/ 5 w 39"/>
                    <a:gd name="T111" fmla="*/ 6 h 53"/>
                    <a:gd name="T112" fmla="*/ 0 w 39"/>
                    <a:gd name="T113" fmla="*/ 6 h 53"/>
                    <a:gd name="T114" fmla="*/ 0 w 39"/>
                    <a:gd name="T115" fmla="*/ 6 h 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
                    <a:gd name="T175" fmla="*/ 0 h 53"/>
                    <a:gd name="T176" fmla="*/ 39 w 39"/>
                    <a:gd name="T177" fmla="*/ 53 h 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 h="53">
                      <a:moveTo>
                        <a:pt x="0" y="6"/>
                      </a:moveTo>
                      <a:lnTo>
                        <a:pt x="2" y="7"/>
                      </a:lnTo>
                      <a:lnTo>
                        <a:pt x="5" y="8"/>
                      </a:lnTo>
                      <a:lnTo>
                        <a:pt x="8" y="9"/>
                      </a:lnTo>
                      <a:lnTo>
                        <a:pt x="10" y="11"/>
                      </a:lnTo>
                      <a:lnTo>
                        <a:pt x="13" y="13"/>
                      </a:lnTo>
                      <a:lnTo>
                        <a:pt x="16" y="15"/>
                      </a:lnTo>
                      <a:lnTo>
                        <a:pt x="19" y="17"/>
                      </a:lnTo>
                      <a:lnTo>
                        <a:pt x="21" y="20"/>
                      </a:lnTo>
                      <a:lnTo>
                        <a:pt x="23" y="25"/>
                      </a:lnTo>
                      <a:lnTo>
                        <a:pt x="25" y="28"/>
                      </a:lnTo>
                      <a:lnTo>
                        <a:pt x="26" y="31"/>
                      </a:lnTo>
                      <a:lnTo>
                        <a:pt x="27" y="34"/>
                      </a:lnTo>
                      <a:lnTo>
                        <a:pt x="27" y="35"/>
                      </a:lnTo>
                      <a:lnTo>
                        <a:pt x="28" y="38"/>
                      </a:lnTo>
                      <a:lnTo>
                        <a:pt x="28" y="40"/>
                      </a:lnTo>
                      <a:lnTo>
                        <a:pt x="28" y="43"/>
                      </a:lnTo>
                      <a:lnTo>
                        <a:pt x="28" y="45"/>
                      </a:lnTo>
                      <a:lnTo>
                        <a:pt x="28" y="47"/>
                      </a:lnTo>
                      <a:lnTo>
                        <a:pt x="28" y="50"/>
                      </a:lnTo>
                      <a:lnTo>
                        <a:pt x="28" y="52"/>
                      </a:lnTo>
                      <a:lnTo>
                        <a:pt x="28" y="48"/>
                      </a:lnTo>
                      <a:lnTo>
                        <a:pt x="28" y="44"/>
                      </a:lnTo>
                      <a:lnTo>
                        <a:pt x="28" y="40"/>
                      </a:lnTo>
                      <a:lnTo>
                        <a:pt x="29" y="36"/>
                      </a:lnTo>
                      <a:lnTo>
                        <a:pt x="30" y="34"/>
                      </a:lnTo>
                      <a:lnTo>
                        <a:pt x="31" y="30"/>
                      </a:lnTo>
                      <a:lnTo>
                        <a:pt x="32" y="26"/>
                      </a:lnTo>
                      <a:lnTo>
                        <a:pt x="33" y="23"/>
                      </a:lnTo>
                      <a:lnTo>
                        <a:pt x="36" y="19"/>
                      </a:lnTo>
                      <a:lnTo>
                        <a:pt x="37" y="16"/>
                      </a:lnTo>
                      <a:lnTo>
                        <a:pt x="38" y="14"/>
                      </a:lnTo>
                      <a:lnTo>
                        <a:pt x="38" y="13"/>
                      </a:lnTo>
                      <a:lnTo>
                        <a:pt x="38" y="11"/>
                      </a:lnTo>
                      <a:lnTo>
                        <a:pt x="38" y="10"/>
                      </a:lnTo>
                      <a:lnTo>
                        <a:pt x="37" y="8"/>
                      </a:lnTo>
                      <a:lnTo>
                        <a:pt x="37" y="6"/>
                      </a:lnTo>
                      <a:lnTo>
                        <a:pt x="37" y="4"/>
                      </a:lnTo>
                      <a:lnTo>
                        <a:pt x="37" y="2"/>
                      </a:lnTo>
                      <a:lnTo>
                        <a:pt x="37" y="0"/>
                      </a:lnTo>
                      <a:lnTo>
                        <a:pt x="34" y="2"/>
                      </a:lnTo>
                      <a:lnTo>
                        <a:pt x="31" y="3"/>
                      </a:lnTo>
                      <a:lnTo>
                        <a:pt x="28" y="5"/>
                      </a:lnTo>
                      <a:lnTo>
                        <a:pt x="25" y="6"/>
                      </a:lnTo>
                      <a:lnTo>
                        <a:pt x="22" y="6"/>
                      </a:lnTo>
                      <a:lnTo>
                        <a:pt x="18" y="7"/>
                      </a:lnTo>
                      <a:lnTo>
                        <a:pt x="13" y="7"/>
                      </a:lnTo>
                      <a:lnTo>
                        <a:pt x="9" y="7"/>
                      </a:lnTo>
                      <a:lnTo>
                        <a:pt x="5" y="6"/>
                      </a:lnTo>
                      <a:lnTo>
                        <a:pt x="0" y="6"/>
                      </a:lnTo>
                    </a:path>
                  </a:pathLst>
                </a:custGeom>
                <a:solidFill>
                  <a:srgbClr val="98724B"/>
                </a:solidFill>
                <a:ln w="9525" cap="rnd">
                  <a:noFill/>
                  <a:round/>
                  <a:headEnd/>
                  <a:tailEnd/>
                </a:ln>
              </p:spPr>
              <p:txBody>
                <a:bodyPr/>
                <a:lstStyle/>
                <a:p>
                  <a:endParaRPr lang="en-US"/>
                </a:p>
              </p:txBody>
            </p:sp>
            <p:sp>
              <p:nvSpPr>
                <p:cNvPr id="85052" name="Freeform 1084"/>
                <p:cNvSpPr>
                  <a:spLocks noChangeAspect="1"/>
                </p:cNvSpPr>
                <p:nvPr/>
              </p:nvSpPr>
              <p:spPr bwMode="auto">
                <a:xfrm>
                  <a:off x="1161" y="2211"/>
                  <a:ext cx="289" cy="187"/>
                </a:xfrm>
                <a:custGeom>
                  <a:avLst/>
                  <a:gdLst>
                    <a:gd name="T0" fmla="*/ 0 w 289"/>
                    <a:gd name="T1" fmla="*/ 152 h 187"/>
                    <a:gd name="T2" fmla="*/ 9 w 289"/>
                    <a:gd name="T3" fmla="*/ 158 h 187"/>
                    <a:gd name="T4" fmla="*/ 24 w 289"/>
                    <a:gd name="T5" fmla="*/ 164 h 187"/>
                    <a:gd name="T6" fmla="*/ 47 w 289"/>
                    <a:gd name="T7" fmla="*/ 172 h 187"/>
                    <a:gd name="T8" fmla="*/ 76 w 289"/>
                    <a:gd name="T9" fmla="*/ 178 h 187"/>
                    <a:gd name="T10" fmla="*/ 93 w 289"/>
                    <a:gd name="T11" fmla="*/ 180 h 187"/>
                    <a:gd name="T12" fmla="*/ 126 w 289"/>
                    <a:gd name="T13" fmla="*/ 184 h 187"/>
                    <a:gd name="T14" fmla="*/ 153 w 289"/>
                    <a:gd name="T15" fmla="*/ 186 h 187"/>
                    <a:gd name="T16" fmla="*/ 176 w 289"/>
                    <a:gd name="T17" fmla="*/ 185 h 187"/>
                    <a:gd name="T18" fmla="*/ 194 w 289"/>
                    <a:gd name="T19" fmla="*/ 180 h 187"/>
                    <a:gd name="T20" fmla="*/ 210 w 289"/>
                    <a:gd name="T21" fmla="*/ 170 h 187"/>
                    <a:gd name="T22" fmla="*/ 216 w 289"/>
                    <a:gd name="T23" fmla="*/ 165 h 187"/>
                    <a:gd name="T24" fmla="*/ 228 w 289"/>
                    <a:gd name="T25" fmla="*/ 154 h 187"/>
                    <a:gd name="T26" fmla="*/ 238 w 289"/>
                    <a:gd name="T27" fmla="*/ 145 h 187"/>
                    <a:gd name="T28" fmla="*/ 244 w 289"/>
                    <a:gd name="T29" fmla="*/ 135 h 187"/>
                    <a:gd name="T30" fmla="*/ 248 w 289"/>
                    <a:gd name="T31" fmla="*/ 124 h 187"/>
                    <a:gd name="T32" fmla="*/ 250 w 289"/>
                    <a:gd name="T33" fmla="*/ 117 h 187"/>
                    <a:gd name="T34" fmla="*/ 250 w 289"/>
                    <a:gd name="T35" fmla="*/ 106 h 187"/>
                    <a:gd name="T36" fmla="*/ 251 w 289"/>
                    <a:gd name="T37" fmla="*/ 99 h 187"/>
                    <a:gd name="T38" fmla="*/ 251 w 289"/>
                    <a:gd name="T39" fmla="*/ 95 h 187"/>
                    <a:gd name="T40" fmla="*/ 253 w 289"/>
                    <a:gd name="T41" fmla="*/ 90 h 187"/>
                    <a:gd name="T42" fmla="*/ 260 w 289"/>
                    <a:gd name="T43" fmla="*/ 81 h 187"/>
                    <a:gd name="T44" fmla="*/ 262 w 289"/>
                    <a:gd name="T45" fmla="*/ 77 h 187"/>
                    <a:gd name="T46" fmla="*/ 268 w 289"/>
                    <a:gd name="T47" fmla="*/ 66 h 187"/>
                    <a:gd name="T48" fmla="*/ 270 w 289"/>
                    <a:gd name="T49" fmla="*/ 58 h 187"/>
                    <a:gd name="T50" fmla="*/ 273 w 289"/>
                    <a:gd name="T51" fmla="*/ 49 h 187"/>
                    <a:gd name="T52" fmla="*/ 276 w 289"/>
                    <a:gd name="T53" fmla="*/ 39 h 187"/>
                    <a:gd name="T54" fmla="*/ 279 w 289"/>
                    <a:gd name="T55" fmla="*/ 34 h 187"/>
                    <a:gd name="T56" fmla="*/ 281 w 289"/>
                    <a:gd name="T57" fmla="*/ 24 h 187"/>
                    <a:gd name="T58" fmla="*/ 283 w 289"/>
                    <a:gd name="T59" fmla="*/ 17 h 187"/>
                    <a:gd name="T60" fmla="*/ 283 w 289"/>
                    <a:gd name="T61" fmla="*/ 11 h 187"/>
                    <a:gd name="T62" fmla="*/ 285 w 289"/>
                    <a:gd name="T63" fmla="*/ 6 h 187"/>
                    <a:gd name="T64" fmla="*/ 288 w 289"/>
                    <a:gd name="T65" fmla="*/ 0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9"/>
                    <a:gd name="T100" fmla="*/ 0 h 187"/>
                    <a:gd name="T101" fmla="*/ 289 w 289"/>
                    <a:gd name="T102" fmla="*/ 187 h 1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9" h="187">
                      <a:moveTo>
                        <a:pt x="0" y="151"/>
                      </a:moveTo>
                      <a:lnTo>
                        <a:pt x="0" y="152"/>
                      </a:lnTo>
                      <a:lnTo>
                        <a:pt x="3" y="154"/>
                      </a:lnTo>
                      <a:lnTo>
                        <a:pt x="9" y="158"/>
                      </a:lnTo>
                      <a:lnTo>
                        <a:pt x="16" y="160"/>
                      </a:lnTo>
                      <a:lnTo>
                        <a:pt x="24" y="164"/>
                      </a:lnTo>
                      <a:lnTo>
                        <a:pt x="35" y="168"/>
                      </a:lnTo>
                      <a:lnTo>
                        <a:pt x="47" y="172"/>
                      </a:lnTo>
                      <a:lnTo>
                        <a:pt x="61" y="176"/>
                      </a:lnTo>
                      <a:lnTo>
                        <a:pt x="76" y="178"/>
                      </a:lnTo>
                      <a:lnTo>
                        <a:pt x="93" y="180"/>
                      </a:lnTo>
                      <a:lnTo>
                        <a:pt x="110" y="183"/>
                      </a:lnTo>
                      <a:lnTo>
                        <a:pt x="126" y="184"/>
                      </a:lnTo>
                      <a:lnTo>
                        <a:pt x="141" y="185"/>
                      </a:lnTo>
                      <a:lnTo>
                        <a:pt x="153" y="186"/>
                      </a:lnTo>
                      <a:lnTo>
                        <a:pt x="165" y="186"/>
                      </a:lnTo>
                      <a:lnTo>
                        <a:pt x="176" y="185"/>
                      </a:lnTo>
                      <a:lnTo>
                        <a:pt x="185" y="183"/>
                      </a:lnTo>
                      <a:lnTo>
                        <a:pt x="194" y="180"/>
                      </a:lnTo>
                      <a:lnTo>
                        <a:pt x="202" y="176"/>
                      </a:lnTo>
                      <a:lnTo>
                        <a:pt x="210" y="170"/>
                      </a:lnTo>
                      <a:lnTo>
                        <a:pt x="216" y="165"/>
                      </a:lnTo>
                      <a:lnTo>
                        <a:pt x="223" y="159"/>
                      </a:lnTo>
                      <a:lnTo>
                        <a:pt x="228" y="154"/>
                      </a:lnTo>
                      <a:lnTo>
                        <a:pt x="234" y="150"/>
                      </a:lnTo>
                      <a:lnTo>
                        <a:pt x="238" y="145"/>
                      </a:lnTo>
                      <a:lnTo>
                        <a:pt x="242" y="141"/>
                      </a:lnTo>
                      <a:lnTo>
                        <a:pt x="244" y="135"/>
                      </a:lnTo>
                      <a:lnTo>
                        <a:pt x="247" y="130"/>
                      </a:lnTo>
                      <a:lnTo>
                        <a:pt x="248" y="124"/>
                      </a:lnTo>
                      <a:lnTo>
                        <a:pt x="250" y="117"/>
                      </a:lnTo>
                      <a:lnTo>
                        <a:pt x="250" y="111"/>
                      </a:lnTo>
                      <a:lnTo>
                        <a:pt x="250" y="106"/>
                      </a:lnTo>
                      <a:lnTo>
                        <a:pt x="251" y="102"/>
                      </a:lnTo>
                      <a:lnTo>
                        <a:pt x="251" y="99"/>
                      </a:lnTo>
                      <a:lnTo>
                        <a:pt x="251" y="97"/>
                      </a:lnTo>
                      <a:lnTo>
                        <a:pt x="251" y="95"/>
                      </a:lnTo>
                      <a:lnTo>
                        <a:pt x="252" y="93"/>
                      </a:lnTo>
                      <a:lnTo>
                        <a:pt x="253" y="90"/>
                      </a:lnTo>
                      <a:lnTo>
                        <a:pt x="256" y="87"/>
                      </a:lnTo>
                      <a:lnTo>
                        <a:pt x="260" y="81"/>
                      </a:lnTo>
                      <a:lnTo>
                        <a:pt x="262" y="77"/>
                      </a:lnTo>
                      <a:lnTo>
                        <a:pt x="265" y="71"/>
                      </a:lnTo>
                      <a:lnTo>
                        <a:pt x="268" y="66"/>
                      </a:lnTo>
                      <a:lnTo>
                        <a:pt x="269" y="62"/>
                      </a:lnTo>
                      <a:lnTo>
                        <a:pt x="270" y="58"/>
                      </a:lnTo>
                      <a:lnTo>
                        <a:pt x="271" y="53"/>
                      </a:lnTo>
                      <a:lnTo>
                        <a:pt x="273" y="49"/>
                      </a:lnTo>
                      <a:lnTo>
                        <a:pt x="274" y="44"/>
                      </a:lnTo>
                      <a:lnTo>
                        <a:pt x="276" y="39"/>
                      </a:lnTo>
                      <a:lnTo>
                        <a:pt x="279" y="34"/>
                      </a:lnTo>
                      <a:lnTo>
                        <a:pt x="280" y="29"/>
                      </a:lnTo>
                      <a:lnTo>
                        <a:pt x="281" y="24"/>
                      </a:lnTo>
                      <a:lnTo>
                        <a:pt x="282" y="20"/>
                      </a:lnTo>
                      <a:lnTo>
                        <a:pt x="283" y="17"/>
                      </a:lnTo>
                      <a:lnTo>
                        <a:pt x="283" y="14"/>
                      </a:lnTo>
                      <a:lnTo>
                        <a:pt x="283" y="11"/>
                      </a:lnTo>
                      <a:lnTo>
                        <a:pt x="284" y="8"/>
                      </a:lnTo>
                      <a:lnTo>
                        <a:pt x="285" y="6"/>
                      </a:lnTo>
                      <a:lnTo>
                        <a:pt x="285" y="3"/>
                      </a:lnTo>
                      <a:lnTo>
                        <a:pt x="288" y="0"/>
                      </a:lnTo>
                    </a:path>
                  </a:pathLst>
                </a:custGeom>
                <a:noFill/>
                <a:ln w="12700" cap="rnd">
                  <a:solidFill>
                    <a:srgbClr val="000000"/>
                  </a:solidFill>
                  <a:round/>
                  <a:headEnd type="none" w="sm" len="sm"/>
                  <a:tailEnd type="none" w="sm" len="sm"/>
                </a:ln>
              </p:spPr>
              <p:txBody>
                <a:bodyPr/>
                <a:lstStyle/>
                <a:p>
                  <a:endParaRPr lang="en-US"/>
                </a:p>
              </p:txBody>
            </p:sp>
            <p:sp>
              <p:nvSpPr>
                <p:cNvPr id="85053" name="Freeform 1085"/>
                <p:cNvSpPr>
                  <a:spLocks noChangeAspect="1"/>
                </p:cNvSpPr>
                <p:nvPr/>
              </p:nvSpPr>
              <p:spPr bwMode="auto">
                <a:xfrm>
                  <a:off x="1352" y="2385"/>
                  <a:ext cx="21" cy="134"/>
                </a:xfrm>
                <a:custGeom>
                  <a:avLst/>
                  <a:gdLst>
                    <a:gd name="T0" fmla="*/ 18 w 21"/>
                    <a:gd name="T1" fmla="*/ 0 h 134"/>
                    <a:gd name="T2" fmla="*/ 17 w 21"/>
                    <a:gd name="T3" fmla="*/ 2 h 134"/>
                    <a:gd name="T4" fmla="*/ 17 w 21"/>
                    <a:gd name="T5" fmla="*/ 6 h 134"/>
                    <a:gd name="T6" fmla="*/ 17 w 21"/>
                    <a:gd name="T7" fmla="*/ 9 h 134"/>
                    <a:gd name="T8" fmla="*/ 17 w 21"/>
                    <a:gd name="T9" fmla="*/ 12 h 134"/>
                    <a:gd name="T10" fmla="*/ 18 w 21"/>
                    <a:gd name="T11" fmla="*/ 15 h 134"/>
                    <a:gd name="T12" fmla="*/ 19 w 21"/>
                    <a:gd name="T13" fmla="*/ 19 h 134"/>
                    <a:gd name="T14" fmla="*/ 19 w 21"/>
                    <a:gd name="T15" fmla="*/ 21 h 134"/>
                    <a:gd name="T16" fmla="*/ 20 w 21"/>
                    <a:gd name="T17" fmla="*/ 25 h 134"/>
                    <a:gd name="T18" fmla="*/ 19 w 21"/>
                    <a:gd name="T19" fmla="*/ 27 h 134"/>
                    <a:gd name="T20" fmla="*/ 18 w 21"/>
                    <a:gd name="T21" fmla="*/ 29 h 134"/>
                    <a:gd name="T22" fmla="*/ 18 w 21"/>
                    <a:gd name="T23" fmla="*/ 29 h 134"/>
                    <a:gd name="T24" fmla="*/ 12 w 21"/>
                    <a:gd name="T25" fmla="*/ 39 h 134"/>
                    <a:gd name="T26" fmla="*/ 9 w 21"/>
                    <a:gd name="T27" fmla="*/ 49 h 134"/>
                    <a:gd name="T28" fmla="*/ 5 w 21"/>
                    <a:gd name="T29" fmla="*/ 60 h 134"/>
                    <a:gd name="T30" fmla="*/ 2 w 21"/>
                    <a:gd name="T31" fmla="*/ 70 h 134"/>
                    <a:gd name="T32" fmla="*/ 1 w 21"/>
                    <a:gd name="T33" fmla="*/ 80 h 134"/>
                    <a:gd name="T34" fmla="*/ 0 w 21"/>
                    <a:gd name="T35" fmla="*/ 91 h 134"/>
                    <a:gd name="T36" fmla="*/ 0 w 21"/>
                    <a:gd name="T37" fmla="*/ 101 h 134"/>
                    <a:gd name="T38" fmla="*/ 0 w 21"/>
                    <a:gd name="T39" fmla="*/ 112 h 134"/>
                    <a:gd name="T40" fmla="*/ 0 w 21"/>
                    <a:gd name="T41" fmla="*/ 123 h 134"/>
                    <a:gd name="T42" fmla="*/ 0 w 21"/>
                    <a:gd name="T43" fmla="*/ 133 h 1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34"/>
                    <a:gd name="T68" fmla="*/ 21 w 21"/>
                    <a:gd name="T69" fmla="*/ 134 h 1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34">
                      <a:moveTo>
                        <a:pt x="18" y="0"/>
                      </a:moveTo>
                      <a:lnTo>
                        <a:pt x="17" y="2"/>
                      </a:lnTo>
                      <a:lnTo>
                        <a:pt x="17" y="6"/>
                      </a:lnTo>
                      <a:lnTo>
                        <a:pt x="17" y="9"/>
                      </a:lnTo>
                      <a:lnTo>
                        <a:pt x="17" y="12"/>
                      </a:lnTo>
                      <a:lnTo>
                        <a:pt x="18" y="15"/>
                      </a:lnTo>
                      <a:lnTo>
                        <a:pt x="19" y="19"/>
                      </a:lnTo>
                      <a:lnTo>
                        <a:pt x="19" y="21"/>
                      </a:lnTo>
                      <a:lnTo>
                        <a:pt x="20" y="25"/>
                      </a:lnTo>
                      <a:lnTo>
                        <a:pt x="19" y="27"/>
                      </a:lnTo>
                      <a:lnTo>
                        <a:pt x="18" y="29"/>
                      </a:lnTo>
                      <a:lnTo>
                        <a:pt x="12" y="39"/>
                      </a:lnTo>
                      <a:lnTo>
                        <a:pt x="9" y="49"/>
                      </a:lnTo>
                      <a:lnTo>
                        <a:pt x="5" y="60"/>
                      </a:lnTo>
                      <a:lnTo>
                        <a:pt x="2" y="70"/>
                      </a:lnTo>
                      <a:lnTo>
                        <a:pt x="1" y="80"/>
                      </a:lnTo>
                      <a:lnTo>
                        <a:pt x="0" y="91"/>
                      </a:lnTo>
                      <a:lnTo>
                        <a:pt x="0" y="101"/>
                      </a:lnTo>
                      <a:lnTo>
                        <a:pt x="0" y="112"/>
                      </a:lnTo>
                      <a:lnTo>
                        <a:pt x="0" y="123"/>
                      </a:lnTo>
                      <a:lnTo>
                        <a:pt x="0" y="133"/>
                      </a:lnTo>
                    </a:path>
                  </a:pathLst>
                </a:custGeom>
                <a:noFill/>
                <a:ln w="12700" cap="rnd">
                  <a:solidFill>
                    <a:srgbClr val="000000"/>
                  </a:solidFill>
                  <a:round/>
                  <a:headEnd type="none" w="sm" len="sm"/>
                  <a:tailEnd type="none" w="sm" len="sm"/>
                </a:ln>
              </p:spPr>
              <p:txBody>
                <a:bodyPr/>
                <a:lstStyle/>
                <a:p>
                  <a:endParaRPr lang="en-US"/>
                </a:p>
              </p:txBody>
            </p:sp>
            <p:sp>
              <p:nvSpPr>
                <p:cNvPr id="85054" name="Freeform 1086"/>
                <p:cNvSpPr>
                  <a:spLocks noChangeAspect="1"/>
                </p:cNvSpPr>
                <p:nvPr/>
              </p:nvSpPr>
              <p:spPr bwMode="auto">
                <a:xfrm>
                  <a:off x="2413" y="2627"/>
                  <a:ext cx="66" cy="18"/>
                </a:xfrm>
                <a:custGeom>
                  <a:avLst/>
                  <a:gdLst>
                    <a:gd name="T0" fmla="*/ 65 w 66"/>
                    <a:gd name="T1" fmla="*/ 14 h 18"/>
                    <a:gd name="T2" fmla="*/ 55 w 66"/>
                    <a:gd name="T3" fmla="*/ 16 h 18"/>
                    <a:gd name="T4" fmla="*/ 47 w 66"/>
                    <a:gd name="T5" fmla="*/ 17 h 18"/>
                    <a:gd name="T6" fmla="*/ 40 w 66"/>
                    <a:gd name="T7" fmla="*/ 17 h 18"/>
                    <a:gd name="T8" fmla="*/ 34 w 66"/>
                    <a:gd name="T9" fmla="*/ 16 h 18"/>
                    <a:gd name="T10" fmla="*/ 27 w 66"/>
                    <a:gd name="T11" fmla="*/ 16 h 18"/>
                    <a:gd name="T12" fmla="*/ 22 w 66"/>
                    <a:gd name="T13" fmla="*/ 13 h 18"/>
                    <a:gd name="T14" fmla="*/ 18 w 66"/>
                    <a:gd name="T15" fmla="*/ 11 h 18"/>
                    <a:gd name="T16" fmla="*/ 12 w 66"/>
                    <a:gd name="T17" fmla="*/ 8 h 18"/>
                    <a:gd name="T18" fmla="*/ 6 w 66"/>
                    <a:gd name="T19" fmla="*/ 3 h 18"/>
                    <a:gd name="T20" fmla="*/ 0 w 66"/>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18"/>
                    <a:gd name="T35" fmla="*/ 66 w 6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18">
                      <a:moveTo>
                        <a:pt x="65" y="14"/>
                      </a:moveTo>
                      <a:lnTo>
                        <a:pt x="55" y="16"/>
                      </a:lnTo>
                      <a:lnTo>
                        <a:pt x="47" y="17"/>
                      </a:lnTo>
                      <a:lnTo>
                        <a:pt x="40" y="17"/>
                      </a:lnTo>
                      <a:lnTo>
                        <a:pt x="34" y="16"/>
                      </a:lnTo>
                      <a:lnTo>
                        <a:pt x="27" y="16"/>
                      </a:lnTo>
                      <a:lnTo>
                        <a:pt x="22" y="13"/>
                      </a:lnTo>
                      <a:lnTo>
                        <a:pt x="18" y="11"/>
                      </a:lnTo>
                      <a:lnTo>
                        <a:pt x="12" y="8"/>
                      </a:lnTo>
                      <a:lnTo>
                        <a:pt x="6" y="3"/>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5055" name="Freeform 1087"/>
                <p:cNvSpPr>
                  <a:spLocks noChangeAspect="1"/>
                </p:cNvSpPr>
                <p:nvPr/>
              </p:nvSpPr>
              <p:spPr bwMode="auto">
                <a:xfrm>
                  <a:off x="2409" y="2752"/>
                  <a:ext cx="43" cy="37"/>
                </a:xfrm>
                <a:custGeom>
                  <a:avLst/>
                  <a:gdLst>
                    <a:gd name="T0" fmla="*/ 42 w 43"/>
                    <a:gd name="T1" fmla="*/ 36 h 37"/>
                    <a:gd name="T2" fmla="*/ 36 w 43"/>
                    <a:gd name="T3" fmla="*/ 31 h 37"/>
                    <a:gd name="T4" fmla="*/ 33 w 43"/>
                    <a:gd name="T5" fmla="*/ 26 h 37"/>
                    <a:gd name="T6" fmla="*/ 28 w 43"/>
                    <a:gd name="T7" fmla="*/ 20 h 37"/>
                    <a:gd name="T8" fmla="*/ 25 w 43"/>
                    <a:gd name="T9" fmla="*/ 15 h 37"/>
                    <a:gd name="T10" fmla="*/ 21 w 43"/>
                    <a:gd name="T11" fmla="*/ 9 h 37"/>
                    <a:gd name="T12" fmla="*/ 17 w 43"/>
                    <a:gd name="T13" fmla="*/ 6 h 37"/>
                    <a:gd name="T14" fmla="*/ 14 w 43"/>
                    <a:gd name="T15" fmla="*/ 2 h 37"/>
                    <a:gd name="T16" fmla="*/ 9 w 43"/>
                    <a:gd name="T17" fmla="*/ 0 h 37"/>
                    <a:gd name="T18" fmla="*/ 5 w 43"/>
                    <a:gd name="T19" fmla="*/ 0 h 37"/>
                    <a:gd name="T20" fmla="*/ 0 w 43"/>
                    <a:gd name="T21" fmla="*/ 0 h 37"/>
                    <a:gd name="T22" fmla="*/ 0 w 43"/>
                    <a:gd name="T23" fmla="*/ 0 h 37"/>
                    <a:gd name="T24" fmla="*/ 1 w 43"/>
                    <a:gd name="T25" fmla="*/ 1 h 37"/>
                    <a:gd name="T26" fmla="*/ 4 w 43"/>
                    <a:gd name="T27" fmla="*/ 1 h 37"/>
                    <a:gd name="T28" fmla="*/ 5 w 43"/>
                    <a:gd name="T29" fmla="*/ 2 h 37"/>
                    <a:gd name="T30" fmla="*/ 7 w 43"/>
                    <a:gd name="T31" fmla="*/ 3 h 37"/>
                    <a:gd name="T32" fmla="*/ 8 w 43"/>
                    <a:gd name="T33" fmla="*/ 4 h 37"/>
                    <a:gd name="T34" fmla="*/ 9 w 43"/>
                    <a:gd name="T35" fmla="*/ 6 h 37"/>
                    <a:gd name="T36" fmla="*/ 11 w 43"/>
                    <a:gd name="T37" fmla="*/ 6 h 37"/>
                    <a:gd name="T38" fmla="*/ 13 w 43"/>
                    <a:gd name="T39" fmla="*/ 7 h 37"/>
                    <a:gd name="T40" fmla="*/ 15 w 43"/>
                    <a:gd name="T41" fmla="*/ 8 h 37"/>
                    <a:gd name="T42" fmla="*/ 16 w 43"/>
                    <a:gd name="T43" fmla="*/ 8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37"/>
                    <a:gd name="T68" fmla="*/ 43 w 43"/>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37">
                      <a:moveTo>
                        <a:pt x="42" y="36"/>
                      </a:moveTo>
                      <a:lnTo>
                        <a:pt x="36" y="31"/>
                      </a:lnTo>
                      <a:lnTo>
                        <a:pt x="33" y="26"/>
                      </a:lnTo>
                      <a:lnTo>
                        <a:pt x="28" y="20"/>
                      </a:lnTo>
                      <a:lnTo>
                        <a:pt x="25" y="15"/>
                      </a:lnTo>
                      <a:lnTo>
                        <a:pt x="21" y="9"/>
                      </a:lnTo>
                      <a:lnTo>
                        <a:pt x="17" y="6"/>
                      </a:lnTo>
                      <a:lnTo>
                        <a:pt x="14" y="2"/>
                      </a:lnTo>
                      <a:lnTo>
                        <a:pt x="9" y="0"/>
                      </a:lnTo>
                      <a:lnTo>
                        <a:pt x="5" y="0"/>
                      </a:lnTo>
                      <a:lnTo>
                        <a:pt x="0" y="0"/>
                      </a:lnTo>
                      <a:lnTo>
                        <a:pt x="1" y="1"/>
                      </a:lnTo>
                      <a:lnTo>
                        <a:pt x="4" y="1"/>
                      </a:lnTo>
                      <a:lnTo>
                        <a:pt x="5" y="2"/>
                      </a:lnTo>
                      <a:lnTo>
                        <a:pt x="7" y="3"/>
                      </a:lnTo>
                      <a:lnTo>
                        <a:pt x="8" y="4"/>
                      </a:lnTo>
                      <a:lnTo>
                        <a:pt x="9" y="6"/>
                      </a:lnTo>
                      <a:lnTo>
                        <a:pt x="11" y="6"/>
                      </a:lnTo>
                      <a:lnTo>
                        <a:pt x="13" y="7"/>
                      </a:lnTo>
                      <a:lnTo>
                        <a:pt x="15" y="8"/>
                      </a:lnTo>
                      <a:lnTo>
                        <a:pt x="16" y="8"/>
                      </a:lnTo>
                    </a:path>
                  </a:pathLst>
                </a:custGeom>
                <a:noFill/>
                <a:ln w="12700" cap="rnd">
                  <a:solidFill>
                    <a:srgbClr val="000000"/>
                  </a:solidFill>
                  <a:round/>
                  <a:headEnd type="none" w="sm" len="sm"/>
                  <a:tailEnd type="none" w="sm" len="sm"/>
                </a:ln>
              </p:spPr>
              <p:txBody>
                <a:bodyPr/>
                <a:lstStyle/>
                <a:p>
                  <a:endParaRPr lang="en-US"/>
                </a:p>
              </p:txBody>
            </p:sp>
            <p:sp>
              <p:nvSpPr>
                <p:cNvPr id="85056" name="Freeform 1088"/>
                <p:cNvSpPr>
                  <a:spLocks noChangeAspect="1"/>
                </p:cNvSpPr>
                <p:nvPr/>
              </p:nvSpPr>
              <p:spPr bwMode="auto">
                <a:xfrm>
                  <a:off x="2149" y="2838"/>
                  <a:ext cx="17" cy="17"/>
                </a:xfrm>
                <a:custGeom>
                  <a:avLst/>
                  <a:gdLst>
                    <a:gd name="T0" fmla="*/ 2 w 17"/>
                    <a:gd name="T1" fmla="*/ 12 h 17"/>
                    <a:gd name="T2" fmla="*/ 2 w 17"/>
                    <a:gd name="T3" fmla="*/ 12 h 17"/>
                    <a:gd name="T4" fmla="*/ 2 w 17"/>
                    <a:gd name="T5" fmla="*/ 12 h 17"/>
                    <a:gd name="T6" fmla="*/ 2 w 17"/>
                    <a:gd name="T7" fmla="*/ 14 h 17"/>
                    <a:gd name="T8" fmla="*/ 2 w 17"/>
                    <a:gd name="T9" fmla="*/ 14 h 17"/>
                    <a:gd name="T10" fmla="*/ 1 w 17"/>
                    <a:gd name="T11" fmla="*/ 14 h 17"/>
                    <a:gd name="T12" fmla="*/ 1 w 17"/>
                    <a:gd name="T13" fmla="*/ 14 h 17"/>
                    <a:gd name="T14" fmla="*/ 1 w 17"/>
                    <a:gd name="T15" fmla="*/ 14 h 17"/>
                    <a:gd name="T16" fmla="*/ 1 w 17"/>
                    <a:gd name="T17" fmla="*/ 16 h 17"/>
                    <a:gd name="T18" fmla="*/ 1 w 17"/>
                    <a:gd name="T19" fmla="*/ 16 h 17"/>
                    <a:gd name="T20" fmla="*/ 0 w 17"/>
                    <a:gd name="T21" fmla="*/ 16 h 17"/>
                    <a:gd name="T22" fmla="*/ 0 w 17"/>
                    <a:gd name="T23" fmla="*/ 16 h 17"/>
                    <a:gd name="T24" fmla="*/ 2 w 17"/>
                    <a:gd name="T25" fmla="*/ 12 h 17"/>
                    <a:gd name="T26" fmla="*/ 3 w 17"/>
                    <a:gd name="T27" fmla="*/ 12 h 17"/>
                    <a:gd name="T28" fmla="*/ 4 w 17"/>
                    <a:gd name="T29" fmla="*/ 8 h 17"/>
                    <a:gd name="T30" fmla="*/ 6 w 17"/>
                    <a:gd name="T31" fmla="*/ 7 h 17"/>
                    <a:gd name="T32" fmla="*/ 7 w 17"/>
                    <a:gd name="T33" fmla="*/ 5 h 17"/>
                    <a:gd name="T34" fmla="*/ 9 w 17"/>
                    <a:gd name="T35" fmla="*/ 3 h 17"/>
                    <a:gd name="T36" fmla="*/ 10 w 17"/>
                    <a:gd name="T37" fmla="*/ 1 h 17"/>
                    <a:gd name="T38" fmla="*/ 12 w 17"/>
                    <a:gd name="T39" fmla="*/ 1 h 17"/>
                    <a:gd name="T40" fmla="*/ 14 w 17"/>
                    <a:gd name="T41" fmla="*/ 0 h 17"/>
                    <a:gd name="T42" fmla="*/ 16 w 17"/>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2" y="12"/>
                      </a:moveTo>
                      <a:lnTo>
                        <a:pt x="2" y="12"/>
                      </a:lnTo>
                      <a:lnTo>
                        <a:pt x="2" y="14"/>
                      </a:lnTo>
                      <a:lnTo>
                        <a:pt x="1" y="14"/>
                      </a:lnTo>
                      <a:lnTo>
                        <a:pt x="1" y="16"/>
                      </a:lnTo>
                      <a:lnTo>
                        <a:pt x="0" y="16"/>
                      </a:lnTo>
                      <a:lnTo>
                        <a:pt x="2" y="12"/>
                      </a:lnTo>
                      <a:lnTo>
                        <a:pt x="3" y="12"/>
                      </a:lnTo>
                      <a:lnTo>
                        <a:pt x="4" y="8"/>
                      </a:lnTo>
                      <a:lnTo>
                        <a:pt x="6" y="7"/>
                      </a:lnTo>
                      <a:lnTo>
                        <a:pt x="7" y="5"/>
                      </a:lnTo>
                      <a:lnTo>
                        <a:pt x="9" y="3"/>
                      </a:lnTo>
                      <a:lnTo>
                        <a:pt x="10" y="1"/>
                      </a:lnTo>
                      <a:lnTo>
                        <a:pt x="12" y="1"/>
                      </a:lnTo>
                      <a:lnTo>
                        <a:pt x="14" y="0"/>
                      </a:lnTo>
                      <a:lnTo>
                        <a:pt x="16" y="0"/>
                      </a:lnTo>
                    </a:path>
                  </a:pathLst>
                </a:custGeom>
                <a:noFill/>
                <a:ln w="12700" cap="rnd">
                  <a:solidFill>
                    <a:srgbClr val="000000"/>
                  </a:solidFill>
                  <a:round/>
                  <a:headEnd type="none" w="sm" len="sm"/>
                  <a:tailEnd type="none" w="sm" len="sm"/>
                </a:ln>
              </p:spPr>
              <p:txBody>
                <a:bodyPr/>
                <a:lstStyle/>
                <a:p>
                  <a:endParaRPr lang="en-US"/>
                </a:p>
              </p:txBody>
            </p:sp>
            <p:sp>
              <p:nvSpPr>
                <p:cNvPr id="85057" name="Freeform 1089"/>
                <p:cNvSpPr>
                  <a:spLocks noChangeAspect="1"/>
                </p:cNvSpPr>
                <p:nvPr/>
              </p:nvSpPr>
              <p:spPr bwMode="auto">
                <a:xfrm>
                  <a:off x="1447" y="2855"/>
                  <a:ext cx="39" cy="17"/>
                </a:xfrm>
                <a:custGeom>
                  <a:avLst/>
                  <a:gdLst>
                    <a:gd name="T0" fmla="*/ 38 w 39"/>
                    <a:gd name="T1" fmla="*/ 16 h 17"/>
                    <a:gd name="T2" fmla="*/ 34 w 39"/>
                    <a:gd name="T3" fmla="*/ 14 h 17"/>
                    <a:gd name="T4" fmla="*/ 30 w 39"/>
                    <a:gd name="T5" fmla="*/ 11 h 17"/>
                    <a:gd name="T6" fmla="*/ 27 w 39"/>
                    <a:gd name="T7" fmla="*/ 10 h 17"/>
                    <a:gd name="T8" fmla="*/ 23 w 39"/>
                    <a:gd name="T9" fmla="*/ 7 h 17"/>
                    <a:gd name="T10" fmla="*/ 19 w 39"/>
                    <a:gd name="T11" fmla="*/ 5 h 17"/>
                    <a:gd name="T12" fmla="*/ 16 w 39"/>
                    <a:gd name="T13" fmla="*/ 4 h 17"/>
                    <a:gd name="T14" fmla="*/ 11 w 39"/>
                    <a:gd name="T15" fmla="*/ 2 h 17"/>
                    <a:gd name="T16" fmla="*/ 8 w 39"/>
                    <a:gd name="T17" fmla="*/ 1 h 17"/>
                    <a:gd name="T18" fmla="*/ 4 w 39"/>
                    <a:gd name="T19" fmla="*/ 1 h 17"/>
                    <a:gd name="T20" fmla="*/ 0 w 39"/>
                    <a:gd name="T21" fmla="*/ 0 h 17"/>
                    <a:gd name="T22" fmla="*/ 0 w 39"/>
                    <a:gd name="T23" fmla="*/ 0 h 17"/>
                    <a:gd name="T24" fmla="*/ 0 w 39"/>
                    <a:gd name="T25" fmla="*/ 1 h 17"/>
                    <a:gd name="T26" fmla="*/ 0 w 39"/>
                    <a:gd name="T27" fmla="*/ 1 h 17"/>
                    <a:gd name="T28" fmla="*/ 0 w 39"/>
                    <a:gd name="T29" fmla="*/ 4 h 17"/>
                    <a:gd name="T30" fmla="*/ 0 w 39"/>
                    <a:gd name="T31" fmla="*/ 5 h 17"/>
                    <a:gd name="T32" fmla="*/ 1 w 39"/>
                    <a:gd name="T33" fmla="*/ 5 h 17"/>
                    <a:gd name="T34" fmla="*/ 1 w 39"/>
                    <a:gd name="T35" fmla="*/ 5 h 17"/>
                    <a:gd name="T36" fmla="*/ 2 w 39"/>
                    <a:gd name="T37" fmla="*/ 7 h 17"/>
                    <a:gd name="T38" fmla="*/ 3 w 39"/>
                    <a:gd name="T39" fmla="*/ 7 h 17"/>
                    <a:gd name="T40" fmla="*/ 4 w 39"/>
                    <a:gd name="T41" fmla="*/ 7 h 17"/>
                    <a:gd name="T42" fmla="*/ 5 w 39"/>
                    <a:gd name="T43" fmla="*/ 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7"/>
                    <a:gd name="T68" fmla="*/ 39 w 39"/>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7">
                      <a:moveTo>
                        <a:pt x="38" y="16"/>
                      </a:moveTo>
                      <a:lnTo>
                        <a:pt x="34" y="14"/>
                      </a:lnTo>
                      <a:lnTo>
                        <a:pt x="30" y="11"/>
                      </a:lnTo>
                      <a:lnTo>
                        <a:pt x="27" y="10"/>
                      </a:lnTo>
                      <a:lnTo>
                        <a:pt x="23" y="7"/>
                      </a:lnTo>
                      <a:lnTo>
                        <a:pt x="19" y="5"/>
                      </a:lnTo>
                      <a:lnTo>
                        <a:pt x="16" y="4"/>
                      </a:lnTo>
                      <a:lnTo>
                        <a:pt x="11" y="2"/>
                      </a:lnTo>
                      <a:lnTo>
                        <a:pt x="8" y="1"/>
                      </a:lnTo>
                      <a:lnTo>
                        <a:pt x="4" y="1"/>
                      </a:lnTo>
                      <a:lnTo>
                        <a:pt x="0" y="0"/>
                      </a:lnTo>
                      <a:lnTo>
                        <a:pt x="0" y="1"/>
                      </a:lnTo>
                      <a:lnTo>
                        <a:pt x="0" y="4"/>
                      </a:lnTo>
                      <a:lnTo>
                        <a:pt x="0" y="5"/>
                      </a:lnTo>
                      <a:lnTo>
                        <a:pt x="1" y="5"/>
                      </a:lnTo>
                      <a:lnTo>
                        <a:pt x="2" y="7"/>
                      </a:lnTo>
                      <a:lnTo>
                        <a:pt x="3" y="7"/>
                      </a:lnTo>
                      <a:lnTo>
                        <a:pt x="4" y="7"/>
                      </a:lnTo>
                      <a:lnTo>
                        <a:pt x="5" y="7"/>
                      </a:lnTo>
                    </a:path>
                  </a:pathLst>
                </a:custGeom>
                <a:noFill/>
                <a:ln w="12700" cap="rnd">
                  <a:solidFill>
                    <a:srgbClr val="000000"/>
                  </a:solidFill>
                  <a:round/>
                  <a:headEnd type="none" w="sm" len="sm"/>
                  <a:tailEnd type="none" w="sm" len="sm"/>
                </a:ln>
              </p:spPr>
              <p:txBody>
                <a:bodyPr/>
                <a:lstStyle/>
                <a:p>
                  <a:endParaRPr lang="en-US"/>
                </a:p>
              </p:txBody>
            </p:sp>
            <p:sp>
              <p:nvSpPr>
                <p:cNvPr id="85058" name="Freeform 1090"/>
                <p:cNvSpPr>
                  <a:spLocks noChangeAspect="1"/>
                </p:cNvSpPr>
                <p:nvPr/>
              </p:nvSpPr>
              <p:spPr bwMode="auto">
                <a:xfrm>
                  <a:off x="1289" y="2394"/>
                  <a:ext cx="65" cy="144"/>
                </a:xfrm>
                <a:custGeom>
                  <a:avLst/>
                  <a:gdLst>
                    <a:gd name="T0" fmla="*/ 0 w 65"/>
                    <a:gd name="T1" fmla="*/ 0 h 144"/>
                    <a:gd name="T2" fmla="*/ 1 w 65"/>
                    <a:gd name="T3" fmla="*/ 0 h 144"/>
                    <a:gd name="T4" fmla="*/ 5 w 65"/>
                    <a:gd name="T5" fmla="*/ 0 h 144"/>
                    <a:gd name="T6" fmla="*/ 9 w 65"/>
                    <a:gd name="T7" fmla="*/ 2 h 144"/>
                    <a:gd name="T8" fmla="*/ 17 w 65"/>
                    <a:gd name="T9" fmla="*/ 5 h 144"/>
                    <a:gd name="T10" fmla="*/ 24 w 65"/>
                    <a:gd name="T11" fmla="*/ 8 h 144"/>
                    <a:gd name="T12" fmla="*/ 31 w 65"/>
                    <a:gd name="T13" fmla="*/ 12 h 144"/>
                    <a:gd name="T14" fmla="*/ 39 w 65"/>
                    <a:gd name="T15" fmla="*/ 18 h 144"/>
                    <a:gd name="T16" fmla="*/ 45 w 65"/>
                    <a:gd name="T17" fmla="*/ 26 h 144"/>
                    <a:gd name="T18" fmla="*/ 52 w 65"/>
                    <a:gd name="T19" fmla="*/ 35 h 144"/>
                    <a:gd name="T20" fmla="*/ 57 w 65"/>
                    <a:gd name="T21" fmla="*/ 45 h 144"/>
                    <a:gd name="T22" fmla="*/ 57 w 65"/>
                    <a:gd name="T23" fmla="*/ 45 h 144"/>
                    <a:gd name="T24" fmla="*/ 60 w 65"/>
                    <a:gd name="T25" fmla="*/ 56 h 144"/>
                    <a:gd name="T26" fmla="*/ 62 w 65"/>
                    <a:gd name="T27" fmla="*/ 67 h 144"/>
                    <a:gd name="T28" fmla="*/ 63 w 65"/>
                    <a:gd name="T29" fmla="*/ 78 h 144"/>
                    <a:gd name="T30" fmla="*/ 63 w 65"/>
                    <a:gd name="T31" fmla="*/ 88 h 144"/>
                    <a:gd name="T32" fmla="*/ 63 w 65"/>
                    <a:gd name="T33" fmla="*/ 97 h 144"/>
                    <a:gd name="T34" fmla="*/ 63 w 65"/>
                    <a:gd name="T35" fmla="*/ 107 h 144"/>
                    <a:gd name="T36" fmla="*/ 62 w 65"/>
                    <a:gd name="T37" fmla="*/ 116 h 144"/>
                    <a:gd name="T38" fmla="*/ 62 w 65"/>
                    <a:gd name="T39" fmla="*/ 125 h 144"/>
                    <a:gd name="T40" fmla="*/ 63 w 65"/>
                    <a:gd name="T41" fmla="*/ 134 h 144"/>
                    <a:gd name="T42" fmla="*/ 64 w 65"/>
                    <a:gd name="T43" fmla="*/ 143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
                    <a:gd name="T67" fmla="*/ 0 h 144"/>
                    <a:gd name="T68" fmla="*/ 65 w 65"/>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 h="144">
                      <a:moveTo>
                        <a:pt x="0" y="0"/>
                      </a:moveTo>
                      <a:lnTo>
                        <a:pt x="1" y="0"/>
                      </a:lnTo>
                      <a:lnTo>
                        <a:pt x="5" y="0"/>
                      </a:lnTo>
                      <a:lnTo>
                        <a:pt x="9" y="2"/>
                      </a:lnTo>
                      <a:lnTo>
                        <a:pt x="17" y="5"/>
                      </a:lnTo>
                      <a:lnTo>
                        <a:pt x="24" y="8"/>
                      </a:lnTo>
                      <a:lnTo>
                        <a:pt x="31" y="12"/>
                      </a:lnTo>
                      <a:lnTo>
                        <a:pt x="39" y="18"/>
                      </a:lnTo>
                      <a:lnTo>
                        <a:pt x="45" y="26"/>
                      </a:lnTo>
                      <a:lnTo>
                        <a:pt x="52" y="35"/>
                      </a:lnTo>
                      <a:lnTo>
                        <a:pt x="57" y="45"/>
                      </a:lnTo>
                      <a:lnTo>
                        <a:pt x="60" y="56"/>
                      </a:lnTo>
                      <a:lnTo>
                        <a:pt x="62" y="67"/>
                      </a:lnTo>
                      <a:lnTo>
                        <a:pt x="63" y="78"/>
                      </a:lnTo>
                      <a:lnTo>
                        <a:pt x="63" y="88"/>
                      </a:lnTo>
                      <a:lnTo>
                        <a:pt x="63" y="97"/>
                      </a:lnTo>
                      <a:lnTo>
                        <a:pt x="63" y="107"/>
                      </a:lnTo>
                      <a:lnTo>
                        <a:pt x="62" y="116"/>
                      </a:lnTo>
                      <a:lnTo>
                        <a:pt x="62" y="125"/>
                      </a:lnTo>
                      <a:lnTo>
                        <a:pt x="63" y="134"/>
                      </a:lnTo>
                      <a:lnTo>
                        <a:pt x="64" y="143"/>
                      </a:lnTo>
                    </a:path>
                  </a:pathLst>
                </a:custGeom>
                <a:noFill/>
                <a:ln w="12700" cap="rnd">
                  <a:solidFill>
                    <a:srgbClr val="000000"/>
                  </a:solidFill>
                  <a:round/>
                  <a:headEnd type="none" w="sm" len="sm"/>
                  <a:tailEnd type="none" w="sm" len="sm"/>
                </a:ln>
              </p:spPr>
              <p:txBody>
                <a:bodyPr/>
                <a:lstStyle/>
                <a:p>
                  <a:endParaRPr lang="en-US"/>
                </a:p>
              </p:txBody>
            </p:sp>
            <p:sp>
              <p:nvSpPr>
                <p:cNvPr id="85059" name="Freeform 1091"/>
                <p:cNvSpPr>
                  <a:spLocks noChangeAspect="1"/>
                </p:cNvSpPr>
                <p:nvPr/>
              </p:nvSpPr>
              <p:spPr bwMode="auto">
                <a:xfrm>
                  <a:off x="2061" y="2866"/>
                  <a:ext cx="80" cy="59"/>
                </a:xfrm>
                <a:custGeom>
                  <a:avLst/>
                  <a:gdLst>
                    <a:gd name="T0" fmla="*/ 79 w 80"/>
                    <a:gd name="T1" fmla="*/ 0 h 59"/>
                    <a:gd name="T2" fmla="*/ 68 w 80"/>
                    <a:gd name="T3" fmla="*/ 2 h 59"/>
                    <a:gd name="T4" fmla="*/ 59 w 80"/>
                    <a:gd name="T5" fmla="*/ 5 h 59"/>
                    <a:gd name="T6" fmla="*/ 48 w 80"/>
                    <a:gd name="T7" fmla="*/ 8 h 59"/>
                    <a:gd name="T8" fmla="*/ 38 w 80"/>
                    <a:gd name="T9" fmla="*/ 12 h 59"/>
                    <a:gd name="T10" fmla="*/ 28 w 80"/>
                    <a:gd name="T11" fmla="*/ 16 h 59"/>
                    <a:gd name="T12" fmla="*/ 20 w 80"/>
                    <a:gd name="T13" fmla="*/ 22 h 59"/>
                    <a:gd name="T14" fmla="*/ 13 w 80"/>
                    <a:gd name="T15" fmla="*/ 28 h 59"/>
                    <a:gd name="T16" fmla="*/ 7 w 80"/>
                    <a:gd name="T17" fmla="*/ 36 h 59"/>
                    <a:gd name="T18" fmla="*/ 2 w 80"/>
                    <a:gd name="T19" fmla="*/ 46 h 59"/>
                    <a:gd name="T20" fmla="*/ 0 w 80"/>
                    <a:gd name="T21" fmla="*/ 58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9"/>
                    <a:gd name="T35" fmla="*/ 80 w 8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9">
                      <a:moveTo>
                        <a:pt x="79" y="0"/>
                      </a:moveTo>
                      <a:lnTo>
                        <a:pt x="68" y="2"/>
                      </a:lnTo>
                      <a:lnTo>
                        <a:pt x="59" y="5"/>
                      </a:lnTo>
                      <a:lnTo>
                        <a:pt x="48" y="8"/>
                      </a:lnTo>
                      <a:lnTo>
                        <a:pt x="38" y="12"/>
                      </a:lnTo>
                      <a:lnTo>
                        <a:pt x="28" y="16"/>
                      </a:lnTo>
                      <a:lnTo>
                        <a:pt x="20" y="22"/>
                      </a:lnTo>
                      <a:lnTo>
                        <a:pt x="13" y="28"/>
                      </a:lnTo>
                      <a:lnTo>
                        <a:pt x="7" y="36"/>
                      </a:lnTo>
                      <a:lnTo>
                        <a:pt x="2" y="46"/>
                      </a:lnTo>
                      <a:lnTo>
                        <a:pt x="0" y="58"/>
                      </a:lnTo>
                    </a:path>
                  </a:pathLst>
                </a:custGeom>
                <a:noFill/>
                <a:ln w="12700" cap="rnd">
                  <a:solidFill>
                    <a:srgbClr val="7E0000"/>
                  </a:solidFill>
                  <a:round/>
                  <a:headEnd type="none" w="sm" len="sm"/>
                  <a:tailEnd type="none" w="sm" len="sm"/>
                </a:ln>
              </p:spPr>
              <p:txBody>
                <a:bodyPr/>
                <a:lstStyle/>
                <a:p>
                  <a:endParaRPr lang="en-US"/>
                </a:p>
              </p:txBody>
            </p:sp>
            <p:sp>
              <p:nvSpPr>
                <p:cNvPr id="85060" name="Freeform 1092"/>
                <p:cNvSpPr>
                  <a:spLocks noChangeAspect="1"/>
                </p:cNvSpPr>
                <p:nvPr/>
              </p:nvSpPr>
              <p:spPr bwMode="auto">
                <a:xfrm>
                  <a:off x="2083" y="2922"/>
                  <a:ext cx="72" cy="44"/>
                </a:xfrm>
                <a:custGeom>
                  <a:avLst/>
                  <a:gdLst>
                    <a:gd name="T0" fmla="*/ 71 w 72"/>
                    <a:gd name="T1" fmla="*/ 0 h 44"/>
                    <a:gd name="T2" fmla="*/ 62 w 72"/>
                    <a:gd name="T3" fmla="*/ 1 h 44"/>
                    <a:gd name="T4" fmla="*/ 53 w 72"/>
                    <a:gd name="T5" fmla="*/ 2 h 44"/>
                    <a:gd name="T6" fmla="*/ 46 w 72"/>
                    <a:gd name="T7" fmla="*/ 4 h 44"/>
                    <a:gd name="T8" fmla="*/ 39 w 72"/>
                    <a:gd name="T9" fmla="*/ 6 h 44"/>
                    <a:gd name="T10" fmla="*/ 33 w 72"/>
                    <a:gd name="T11" fmla="*/ 8 h 44"/>
                    <a:gd name="T12" fmla="*/ 26 w 72"/>
                    <a:gd name="T13" fmla="*/ 12 h 44"/>
                    <a:gd name="T14" fmla="*/ 19 w 72"/>
                    <a:gd name="T15" fmla="*/ 17 h 44"/>
                    <a:gd name="T16" fmla="*/ 13 w 72"/>
                    <a:gd name="T17" fmla="*/ 24 h 44"/>
                    <a:gd name="T18" fmla="*/ 7 w 72"/>
                    <a:gd name="T19" fmla="*/ 32 h 44"/>
                    <a:gd name="T20" fmla="*/ 0 w 72"/>
                    <a:gd name="T21" fmla="*/ 43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44"/>
                    <a:gd name="T35" fmla="*/ 72 w 72"/>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44">
                      <a:moveTo>
                        <a:pt x="71" y="0"/>
                      </a:moveTo>
                      <a:lnTo>
                        <a:pt x="62" y="1"/>
                      </a:lnTo>
                      <a:lnTo>
                        <a:pt x="53" y="2"/>
                      </a:lnTo>
                      <a:lnTo>
                        <a:pt x="46" y="4"/>
                      </a:lnTo>
                      <a:lnTo>
                        <a:pt x="39" y="6"/>
                      </a:lnTo>
                      <a:lnTo>
                        <a:pt x="33" y="8"/>
                      </a:lnTo>
                      <a:lnTo>
                        <a:pt x="26" y="12"/>
                      </a:lnTo>
                      <a:lnTo>
                        <a:pt x="19" y="17"/>
                      </a:lnTo>
                      <a:lnTo>
                        <a:pt x="13" y="24"/>
                      </a:lnTo>
                      <a:lnTo>
                        <a:pt x="7" y="32"/>
                      </a:lnTo>
                      <a:lnTo>
                        <a:pt x="0" y="43"/>
                      </a:lnTo>
                    </a:path>
                  </a:pathLst>
                </a:custGeom>
                <a:noFill/>
                <a:ln w="12700" cap="rnd">
                  <a:solidFill>
                    <a:srgbClr val="7E0000"/>
                  </a:solidFill>
                  <a:round/>
                  <a:headEnd type="none" w="sm" len="sm"/>
                  <a:tailEnd type="none" w="sm" len="sm"/>
                </a:ln>
              </p:spPr>
              <p:txBody>
                <a:bodyPr/>
                <a:lstStyle/>
                <a:p>
                  <a:endParaRPr lang="en-US"/>
                </a:p>
              </p:txBody>
            </p:sp>
            <p:sp>
              <p:nvSpPr>
                <p:cNvPr id="85061" name="Freeform 1093"/>
                <p:cNvSpPr>
                  <a:spLocks noChangeAspect="1"/>
                </p:cNvSpPr>
                <p:nvPr/>
              </p:nvSpPr>
              <p:spPr bwMode="auto">
                <a:xfrm>
                  <a:off x="2062" y="2929"/>
                  <a:ext cx="21" cy="56"/>
                </a:xfrm>
                <a:custGeom>
                  <a:avLst/>
                  <a:gdLst>
                    <a:gd name="T0" fmla="*/ 20 w 21"/>
                    <a:gd name="T1" fmla="*/ 0 h 56"/>
                    <a:gd name="T2" fmla="*/ 16 w 21"/>
                    <a:gd name="T3" fmla="*/ 4 h 56"/>
                    <a:gd name="T4" fmla="*/ 12 w 21"/>
                    <a:gd name="T5" fmla="*/ 9 h 56"/>
                    <a:gd name="T6" fmla="*/ 9 w 21"/>
                    <a:gd name="T7" fmla="*/ 14 h 56"/>
                    <a:gd name="T8" fmla="*/ 6 w 21"/>
                    <a:gd name="T9" fmla="*/ 19 h 56"/>
                    <a:gd name="T10" fmla="*/ 3 w 21"/>
                    <a:gd name="T11" fmla="*/ 25 h 56"/>
                    <a:gd name="T12" fmla="*/ 1 w 21"/>
                    <a:gd name="T13" fmla="*/ 31 h 56"/>
                    <a:gd name="T14" fmla="*/ 0 w 21"/>
                    <a:gd name="T15" fmla="*/ 36 h 56"/>
                    <a:gd name="T16" fmla="*/ 0 w 21"/>
                    <a:gd name="T17" fmla="*/ 43 h 56"/>
                    <a:gd name="T18" fmla="*/ 0 w 21"/>
                    <a:gd name="T19" fmla="*/ 48 h 56"/>
                    <a:gd name="T20" fmla="*/ 2 w 21"/>
                    <a:gd name="T21" fmla="*/ 55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56"/>
                    <a:gd name="T35" fmla="*/ 21 w 21"/>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56">
                      <a:moveTo>
                        <a:pt x="20" y="0"/>
                      </a:moveTo>
                      <a:lnTo>
                        <a:pt x="16" y="4"/>
                      </a:lnTo>
                      <a:lnTo>
                        <a:pt x="12" y="9"/>
                      </a:lnTo>
                      <a:lnTo>
                        <a:pt x="9" y="14"/>
                      </a:lnTo>
                      <a:lnTo>
                        <a:pt x="6" y="19"/>
                      </a:lnTo>
                      <a:lnTo>
                        <a:pt x="3" y="25"/>
                      </a:lnTo>
                      <a:lnTo>
                        <a:pt x="1" y="31"/>
                      </a:lnTo>
                      <a:lnTo>
                        <a:pt x="0" y="36"/>
                      </a:lnTo>
                      <a:lnTo>
                        <a:pt x="0" y="43"/>
                      </a:lnTo>
                      <a:lnTo>
                        <a:pt x="0" y="48"/>
                      </a:lnTo>
                      <a:lnTo>
                        <a:pt x="2" y="55"/>
                      </a:lnTo>
                    </a:path>
                  </a:pathLst>
                </a:custGeom>
                <a:noFill/>
                <a:ln w="12700" cap="rnd">
                  <a:solidFill>
                    <a:srgbClr val="7E0000"/>
                  </a:solidFill>
                  <a:round/>
                  <a:headEnd type="none" w="sm" len="sm"/>
                  <a:tailEnd type="none" w="sm" len="sm"/>
                </a:ln>
              </p:spPr>
              <p:txBody>
                <a:bodyPr/>
                <a:lstStyle/>
                <a:p>
                  <a:endParaRPr lang="en-US"/>
                </a:p>
              </p:txBody>
            </p:sp>
            <p:sp>
              <p:nvSpPr>
                <p:cNvPr id="85062" name="Freeform 1094"/>
                <p:cNvSpPr>
                  <a:spLocks noChangeAspect="1"/>
                </p:cNvSpPr>
                <p:nvPr/>
              </p:nvSpPr>
              <p:spPr bwMode="auto">
                <a:xfrm>
                  <a:off x="1552" y="3345"/>
                  <a:ext cx="91" cy="73"/>
                </a:xfrm>
                <a:custGeom>
                  <a:avLst/>
                  <a:gdLst>
                    <a:gd name="T0" fmla="*/ 59 w 91"/>
                    <a:gd name="T1" fmla="*/ 6 h 73"/>
                    <a:gd name="T2" fmla="*/ 56 w 91"/>
                    <a:gd name="T3" fmla="*/ 3 h 73"/>
                    <a:gd name="T4" fmla="*/ 53 w 91"/>
                    <a:gd name="T5" fmla="*/ 2 h 73"/>
                    <a:gd name="T6" fmla="*/ 49 w 91"/>
                    <a:gd name="T7" fmla="*/ 0 h 73"/>
                    <a:gd name="T8" fmla="*/ 46 w 91"/>
                    <a:gd name="T9" fmla="*/ 0 h 73"/>
                    <a:gd name="T10" fmla="*/ 43 w 91"/>
                    <a:gd name="T11" fmla="*/ 0 h 73"/>
                    <a:gd name="T12" fmla="*/ 39 w 91"/>
                    <a:gd name="T13" fmla="*/ 0 h 73"/>
                    <a:gd name="T14" fmla="*/ 36 w 91"/>
                    <a:gd name="T15" fmla="*/ 1 h 73"/>
                    <a:gd name="T16" fmla="*/ 34 w 91"/>
                    <a:gd name="T17" fmla="*/ 2 h 73"/>
                    <a:gd name="T18" fmla="*/ 31 w 91"/>
                    <a:gd name="T19" fmla="*/ 3 h 73"/>
                    <a:gd name="T20" fmla="*/ 29 w 91"/>
                    <a:gd name="T21" fmla="*/ 4 h 73"/>
                    <a:gd name="T22" fmla="*/ 29 w 91"/>
                    <a:gd name="T23" fmla="*/ 4 h 73"/>
                    <a:gd name="T24" fmla="*/ 22 w 91"/>
                    <a:gd name="T25" fmla="*/ 9 h 73"/>
                    <a:gd name="T26" fmla="*/ 17 w 91"/>
                    <a:gd name="T27" fmla="*/ 13 h 73"/>
                    <a:gd name="T28" fmla="*/ 11 w 91"/>
                    <a:gd name="T29" fmla="*/ 19 h 73"/>
                    <a:gd name="T30" fmla="*/ 8 w 91"/>
                    <a:gd name="T31" fmla="*/ 25 h 73"/>
                    <a:gd name="T32" fmla="*/ 4 w 91"/>
                    <a:gd name="T33" fmla="*/ 31 h 73"/>
                    <a:gd name="T34" fmla="*/ 2 w 91"/>
                    <a:gd name="T35" fmla="*/ 40 h 73"/>
                    <a:gd name="T36" fmla="*/ 0 w 91"/>
                    <a:gd name="T37" fmla="*/ 47 h 73"/>
                    <a:gd name="T38" fmla="*/ 0 w 91"/>
                    <a:gd name="T39" fmla="*/ 55 h 73"/>
                    <a:gd name="T40" fmla="*/ 0 w 91"/>
                    <a:gd name="T41" fmla="*/ 63 h 73"/>
                    <a:gd name="T42" fmla="*/ 0 w 91"/>
                    <a:gd name="T43" fmla="*/ 72 h 73"/>
                    <a:gd name="T44" fmla="*/ 0 w 91"/>
                    <a:gd name="T45" fmla="*/ 72 h 73"/>
                    <a:gd name="T46" fmla="*/ 8 w 91"/>
                    <a:gd name="T47" fmla="*/ 63 h 73"/>
                    <a:gd name="T48" fmla="*/ 15 w 91"/>
                    <a:gd name="T49" fmla="*/ 55 h 73"/>
                    <a:gd name="T50" fmla="*/ 22 w 91"/>
                    <a:gd name="T51" fmla="*/ 46 h 73"/>
                    <a:gd name="T52" fmla="*/ 31 w 91"/>
                    <a:gd name="T53" fmla="*/ 38 h 73"/>
                    <a:gd name="T54" fmla="*/ 39 w 91"/>
                    <a:gd name="T55" fmla="*/ 31 h 73"/>
                    <a:gd name="T56" fmla="*/ 48 w 91"/>
                    <a:gd name="T57" fmla="*/ 25 h 73"/>
                    <a:gd name="T58" fmla="*/ 56 w 91"/>
                    <a:gd name="T59" fmla="*/ 20 h 73"/>
                    <a:gd name="T60" fmla="*/ 67 w 91"/>
                    <a:gd name="T61" fmla="*/ 15 h 73"/>
                    <a:gd name="T62" fmla="*/ 78 w 91"/>
                    <a:gd name="T63" fmla="*/ 13 h 73"/>
                    <a:gd name="T64" fmla="*/ 90 w 91"/>
                    <a:gd name="T65" fmla="*/ 12 h 73"/>
                    <a:gd name="T66" fmla="*/ 59 w 91"/>
                    <a:gd name="T67" fmla="*/ 6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73"/>
                    <a:gd name="T104" fmla="*/ 91 w 91"/>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73">
                      <a:moveTo>
                        <a:pt x="59" y="6"/>
                      </a:moveTo>
                      <a:lnTo>
                        <a:pt x="56" y="3"/>
                      </a:lnTo>
                      <a:lnTo>
                        <a:pt x="53" y="2"/>
                      </a:lnTo>
                      <a:lnTo>
                        <a:pt x="49" y="0"/>
                      </a:lnTo>
                      <a:lnTo>
                        <a:pt x="46" y="0"/>
                      </a:lnTo>
                      <a:lnTo>
                        <a:pt x="43" y="0"/>
                      </a:lnTo>
                      <a:lnTo>
                        <a:pt x="39" y="0"/>
                      </a:lnTo>
                      <a:lnTo>
                        <a:pt x="36" y="1"/>
                      </a:lnTo>
                      <a:lnTo>
                        <a:pt x="34" y="2"/>
                      </a:lnTo>
                      <a:lnTo>
                        <a:pt x="31" y="3"/>
                      </a:lnTo>
                      <a:lnTo>
                        <a:pt x="29" y="4"/>
                      </a:lnTo>
                      <a:lnTo>
                        <a:pt x="22" y="9"/>
                      </a:lnTo>
                      <a:lnTo>
                        <a:pt x="17" y="13"/>
                      </a:lnTo>
                      <a:lnTo>
                        <a:pt x="11" y="19"/>
                      </a:lnTo>
                      <a:lnTo>
                        <a:pt x="8" y="25"/>
                      </a:lnTo>
                      <a:lnTo>
                        <a:pt x="4" y="31"/>
                      </a:lnTo>
                      <a:lnTo>
                        <a:pt x="2" y="40"/>
                      </a:lnTo>
                      <a:lnTo>
                        <a:pt x="0" y="47"/>
                      </a:lnTo>
                      <a:lnTo>
                        <a:pt x="0" y="55"/>
                      </a:lnTo>
                      <a:lnTo>
                        <a:pt x="0" y="63"/>
                      </a:lnTo>
                      <a:lnTo>
                        <a:pt x="0" y="72"/>
                      </a:lnTo>
                      <a:lnTo>
                        <a:pt x="8" y="63"/>
                      </a:lnTo>
                      <a:lnTo>
                        <a:pt x="15" y="55"/>
                      </a:lnTo>
                      <a:lnTo>
                        <a:pt x="22" y="46"/>
                      </a:lnTo>
                      <a:lnTo>
                        <a:pt x="31" y="38"/>
                      </a:lnTo>
                      <a:lnTo>
                        <a:pt x="39" y="31"/>
                      </a:lnTo>
                      <a:lnTo>
                        <a:pt x="48" y="25"/>
                      </a:lnTo>
                      <a:lnTo>
                        <a:pt x="56" y="20"/>
                      </a:lnTo>
                      <a:lnTo>
                        <a:pt x="67" y="15"/>
                      </a:lnTo>
                      <a:lnTo>
                        <a:pt x="78" y="13"/>
                      </a:lnTo>
                      <a:lnTo>
                        <a:pt x="90" y="12"/>
                      </a:lnTo>
                      <a:lnTo>
                        <a:pt x="59" y="6"/>
                      </a:lnTo>
                    </a:path>
                  </a:pathLst>
                </a:custGeom>
                <a:solidFill>
                  <a:srgbClr val="B20F21"/>
                </a:solidFill>
                <a:ln w="9525" cap="rnd">
                  <a:noFill/>
                  <a:round/>
                  <a:headEnd/>
                  <a:tailEnd/>
                </a:ln>
              </p:spPr>
              <p:txBody>
                <a:bodyPr/>
                <a:lstStyle/>
                <a:p>
                  <a:endParaRPr lang="en-US"/>
                </a:p>
              </p:txBody>
            </p:sp>
            <p:sp>
              <p:nvSpPr>
                <p:cNvPr id="85063" name="Freeform 1095"/>
                <p:cNvSpPr>
                  <a:spLocks noChangeAspect="1"/>
                </p:cNvSpPr>
                <p:nvPr/>
              </p:nvSpPr>
              <p:spPr bwMode="auto">
                <a:xfrm>
                  <a:off x="1135" y="2141"/>
                  <a:ext cx="69" cy="91"/>
                </a:xfrm>
                <a:custGeom>
                  <a:avLst/>
                  <a:gdLst>
                    <a:gd name="T0" fmla="*/ 40 w 69"/>
                    <a:gd name="T1" fmla="*/ 38 h 91"/>
                    <a:gd name="T2" fmla="*/ 36 w 69"/>
                    <a:gd name="T3" fmla="*/ 43 h 91"/>
                    <a:gd name="T4" fmla="*/ 32 w 69"/>
                    <a:gd name="T5" fmla="*/ 47 h 91"/>
                    <a:gd name="T6" fmla="*/ 28 w 69"/>
                    <a:gd name="T7" fmla="*/ 52 h 91"/>
                    <a:gd name="T8" fmla="*/ 25 w 69"/>
                    <a:gd name="T9" fmla="*/ 57 h 91"/>
                    <a:gd name="T10" fmla="*/ 22 w 69"/>
                    <a:gd name="T11" fmla="*/ 62 h 91"/>
                    <a:gd name="T12" fmla="*/ 19 w 69"/>
                    <a:gd name="T13" fmla="*/ 67 h 91"/>
                    <a:gd name="T14" fmla="*/ 17 w 69"/>
                    <a:gd name="T15" fmla="*/ 72 h 91"/>
                    <a:gd name="T16" fmla="*/ 16 w 69"/>
                    <a:gd name="T17" fmla="*/ 78 h 91"/>
                    <a:gd name="T18" fmla="*/ 15 w 69"/>
                    <a:gd name="T19" fmla="*/ 84 h 91"/>
                    <a:gd name="T20" fmla="*/ 14 w 69"/>
                    <a:gd name="T21" fmla="*/ 90 h 91"/>
                    <a:gd name="T22" fmla="*/ 14 w 69"/>
                    <a:gd name="T23" fmla="*/ 90 h 91"/>
                    <a:gd name="T24" fmla="*/ 11 w 69"/>
                    <a:gd name="T25" fmla="*/ 90 h 91"/>
                    <a:gd name="T26" fmla="*/ 8 w 69"/>
                    <a:gd name="T27" fmla="*/ 89 h 91"/>
                    <a:gd name="T28" fmla="*/ 6 w 69"/>
                    <a:gd name="T29" fmla="*/ 88 h 91"/>
                    <a:gd name="T30" fmla="*/ 4 w 69"/>
                    <a:gd name="T31" fmla="*/ 85 h 91"/>
                    <a:gd name="T32" fmla="*/ 2 w 69"/>
                    <a:gd name="T33" fmla="*/ 83 h 91"/>
                    <a:gd name="T34" fmla="*/ 1 w 69"/>
                    <a:gd name="T35" fmla="*/ 81 h 91"/>
                    <a:gd name="T36" fmla="*/ 0 w 69"/>
                    <a:gd name="T37" fmla="*/ 80 h 91"/>
                    <a:gd name="T38" fmla="*/ 0 w 69"/>
                    <a:gd name="T39" fmla="*/ 77 h 91"/>
                    <a:gd name="T40" fmla="*/ 0 w 69"/>
                    <a:gd name="T41" fmla="*/ 74 h 91"/>
                    <a:gd name="T42" fmla="*/ 0 w 69"/>
                    <a:gd name="T43" fmla="*/ 72 h 91"/>
                    <a:gd name="T44" fmla="*/ 0 w 69"/>
                    <a:gd name="T45" fmla="*/ 72 h 91"/>
                    <a:gd name="T46" fmla="*/ 0 w 69"/>
                    <a:gd name="T47" fmla="*/ 62 h 91"/>
                    <a:gd name="T48" fmla="*/ 3 w 69"/>
                    <a:gd name="T49" fmla="*/ 52 h 91"/>
                    <a:gd name="T50" fmla="*/ 8 w 69"/>
                    <a:gd name="T51" fmla="*/ 44 h 91"/>
                    <a:gd name="T52" fmla="*/ 16 w 69"/>
                    <a:gd name="T53" fmla="*/ 36 h 91"/>
                    <a:gd name="T54" fmla="*/ 24 w 69"/>
                    <a:gd name="T55" fmla="*/ 31 h 91"/>
                    <a:gd name="T56" fmla="*/ 33 w 69"/>
                    <a:gd name="T57" fmla="*/ 25 h 91"/>
                    <a:gd name="T58" fmla="*/ 42 w 69"/>
                    <a:gd name="T59" fmla="*/ 19 h 91"/>
                    <a:gd name="T60" fmla="*/ 51 w 69"/>
                    <a:gd name="T61" fmla="*/ 13 h 91"/>
                    <a:gd name="T62" fmla="*/ 59 w 69"/>
                    <a:gd name="T63" fmla="*/ 6 h 91"/>
                    <a:gd name="T64" fmla="*/ 68 w 69"/>
                    <a:gd name="T65" fmla="*/ 0 h 91"/>
                    <a:gd name="T66" fmla="*/ 40 w 69"/>
                    <a:gd name="T67" fmla="*/ 38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
                    <a:gd name="T103" fmla="*/ 0 h 91"/>
                    <a:gd name="T104" fmla="*/ 69 w 69"/>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 h="91">
                      <a:moveTo>
                        <a:pt x="40" y="38"/>
                      </a:moveTo>
                      <a:lnTo>
                        <a:pt x="36" y="43"/>
                      </a:lnTo>
                      <a:lnTo>
                        <a:pt x="32" y="47"/>
                      </a:lnTo>
                      <a:lnTo>
                        <a:pt x="28" y="52"/>
                      </a:lnTo>
                      <a:lnTo>
                        <a:pt x="25" y="57"/>
                      </a:lnTo>
                      <a:lnTo>
                        <a:pt x="22" y="62"/>
                      </a:lnTo>
                      <a:lnTo>
                        <a:pt x="19" y="67"/>
                      </a:lnTo>
                      <a:lnTo>
                        <a:pt x="17" y="72"/>
                      </a:lnTo>
                      <a:lnTo>
                        <a:pt x="16" y="78"/>
                      </a:lnTo>
                      <a:lnTo>
                        <a:pt x="15" y="84"/>
                      </a:lnTo>
                      <a:lnTo>
                        <a:pt x="14" y="90"/>
                      </a:lnTo>
                      <a:lnTo>
                        <a:pt x="11" y="90"/>
                      </a:lnTo>
                      <a:lnTo>
                        <a:pt x="8" y="89"/>
                      </a:lnTo>
                      <a:lnTo>
                        <a:pt x="6" y="88"/>
                      </a:lnTo>
                      <a:lnTo>
                        <a:pt x="4" y="85"/>
                      </a:lnTo>
                      <a:lnTo>
                        <a:pt x="2" y="83"/>
                      </a:lnTo>
                      <a:lnTo>
                        <a:pt x="1" y="81"/>
                      </a:lnTo>
                      <a:lnTo>
                        <a:pt x="0" y="80"/>
                      </a:lnTo>
                      <a:lnTo>
                        <a:pt x="0" y="77"/>
                      </a:lnTo>
                      <a:lnTo>
                        <a:pt x="0" y="74"/>
                      </a:lnTo>
                      <a:lnTo>
                        <a:pt x="0" y="72"/>
                      </a:lnTo>
                      <a:lnTo>
                        <a:pt x="0" y="62"/>
                      </a:lnTo>
                      <a:lnTo>
                        <a:pt x="3" y="52"/>
                      </a:lnTo>
                      <a:lnTo>
                        <a:pt x="8" y="44"/>
                      </a:lnTo>
                      <a:lnTo>
                        <a:pt x="16" y="36"/>
                      </a:lnTo>
                      <a:lnTo>
                        <a:pt x="24" y="31"/>
                      </a:lnTo>
                      <a:lnTo>
                        <a:pt x="33" y="25"/>
                      </a:lnTo>
                      <a:lnTo>
                        <a:pt x="42" y="19"/>
                      </a:lnTo>
                      <a:lnTo>
                        <a:pt x="51" y="13"/>
                      </a:lnTo>
                      <a:lnTo>
                        <a:pt x="59" y="6"/>
                      </a:lnTo>
                      <a:lnTo>
                        <a:pt x="68" y="0"/>
                      </a:lnTo>
                      <a:lnTo>
                        <a:pt x="40" y="38"/>
                      </a:lnTo>
                    </a:path>
                  </a:pathLst>
                </a:custGeom>
                <a:solidFill>
                  <a:srgbClr val="E3D8DF"/>
                </a:solidFill>
                <a:ln w="12700" cap="rnd">
                  <a:solidFill>
                    <a:srgbClr val="000000"/>
                  </a:solidFill>
                  <a:round/>
                  <a:headEnd/>
                  <a:tailEnd/>
                </a:ln>
              </p:spPr>
              <p:txBody>
                <a:bodyPr/>
                <a:lstStyle/>
                <a:p>
                  <a:endParaRPr lang="en-US"/>
                </a:p>
              </p:txBody>
            </p:sp>
            <p:sp>
              <p:nvSpPr>
                <p:cNvPr id="85064" name="Freeform 1096"/>
                <p:cNvSpPr>
                  <a:spLocks noChangeAspect="1"/>
                </p:cNvSpPr>
                <p:nvPr/>
              </p:nvSpPr>
              <p:spPr bwMode="auto">
                <a:xfrm>
                  <a:off x="1076" y="2610"/>
                  <a:ext cx="43" cy="68"/>
                </a:xfrm>
                <a:custGeom>
                  <a:avLst/>
                  <a:gdLst>
                    <a:gd name="T0" fmla="*/ 16 w 43"/>
                    <a:gd name="T1" fmla="*/ 9 h 68"/>
                    <a:gd name="T2" fmla="*/ 15 w 43"/>
                    <a:gd name="T3" fmla="*/ 15 h 68"/>
                    <a:gd name="T4" fmla="*/ 16 w 43"/>
                    <a:gd name="T5" fmla="*/ 21 h 68"/>
                    <a:gd name="T6" fmla="*/ 16 w 43"/>
                    <a:gd name="T7" fmla="*/ 28 h 68"/>
                    <a:gd name="T8" fmla="*/ 19 w 43"/>
                    <a:gd name="T9" fmla="*/ 35 h 68"/>
                    <a:gd name="T10" fmla="*/ 22 w 43"/>
                    <a:gd name="T11" fmla="*/ 40 h 68"/>
                    <a:gd name="T12" fmla="*/ 25 w 43"/>
                    <a:gd name="T13" fmla="*/ 46 h 68"/>
                    <a:gd name="T14" fmla="*/ 28 w 43"/>
                    <a:gd name="T15" fmla="*/ 52 h 68"/>
                    <a:gd name="T16" fmla="*/ 33 w 43"/>
                    <a:gd name="T17" fmla="*/ 57 h 68"/>
                    <a:gd name="T18" fmla="*/ 36 w 43"/>
                    <a:gd name="T19" fmla="*/ 62 h 68"/>
                    <a:gd name="T20" fmla="*/ 42 w 43"/>
                    <a:gd name="T21" fmla="*/ 67 h 68"/>
                    <a:gd name="T22" fmla="*/ 42 w 43"/>
                    <a:gd name="T23" fmla="*/ 67 h 68"/>
                    <a:gd name="T24" fmla="*/ 36 w 43"/>
                    <a:gd name="T25" fmla="*/ 66 h 68"/>
                    <a:gd name="T26" fmla="*/ 31 w 43"/>
                    <a:gd name="T27" fmla="*/ 64 h 68"/>
                    <a:gd name="T28" fmla="*/ 25 w 43"/>
                    <a:gd name="T29" fmla="*/ 62 h 68"/>
                    <a:gd name="T30" fmla="*/ 19 w 43"/>
                    <a:gd name="T31" fmla="*/ 60 h 68"/>
                    <a:gd name="T32" fmla="*/ 15 w 43"/>
                    <a:gd name="T33" fmla="*/ 57 h 68"/>
                    <a:gd name="T34" fmla="*/ 10 w 43"/>
                    <a:gd name="T35" fmla="*/ 54 h 68"/>
                    <a:gd name="T36" fmla="*/ 7 w 43"/>
                    <a:gd name="T37" fmla="*/ 50 h 68"/>
                    <a:gd name="T38" fmla="*/ 3 w 43"/>
                    <a:gd name="T39" fmla="*/ 46 h 68"/>
                    <a:gd name="T40" fmla="*/ 1 w 43"/>
                    <a:gd name="T41" fmla="*/ 41 h 68"/>
                    <a:gd name="T42" fmla="*/ 0 w 43"/>
                    <a:gd name="T43" fmla="*/ 36 h 68"/>
                    <a:gd name="T44" fmla="*/ 0 w 43"/>
                    <a:gd name="T45" fmla="*/ 36 h 68"/>
                    <a:gd name="T46" fmla="*/ 0 w 43"/>
                    <a:gd name="T47" fmla="*/ 32 h 68"/>
                    <a:gd name="T48" fmla="*/ 0 w 43"/>
                    <a:gd name="T49" fmla="*/ 28 h 68"/>
                    <a:gd name="T50" fmla="*/ 0 w 43"/>
                    <a:gd name="T51" fmla="*/ 23 h 68"/>
                    <a:gd name="T52" fmla="*/ 2 w 43"/>
                    <a:gd name="T53" fmla="*/ 19 h 68"/>
                    <a:gd name="T54" fmla="*/ 3 w 43"/>
                    <a:gd name="T55" fmla="*/ 15 h 68"/>
                    <a:gd name="T56" fmla="*/ 5 w 43"/>
                    <a:gd name="T57" fmla="*/ 11 h 68"/>
                    <a:gd name="T58" fmla="*/ 8 w 43"/>
                    <a:gd name="T59" fmla="*/ 8 h 68"/>
                    <a:gd name="T60" fmla="*/ 10 w 43"/>
                    <a:gd name="T61" fmla="*/ 4 h 68"/>
                    <a:gd name="T62" fmla="*/ 14 w 43"/>
                    <a:gd name="T63" fmla="*/ 1 h 68"/>
                    <a:gd name="T64" fmla="*/ 17 w 43"/>
                    <a:gd name="T65" fmla="*/ 0 h 68"/>
                    <a:gd name="T66" fmla="*/ 16 w 43"/>
                    <a:gd name="T67" fmla="*/ 9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
                    <a:gd name="T103" fmla="*/ 0 h 68"/>
                    <a:gd name="T104" fmla="*/ 43 w 43"/>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 h="68">
                      <a:moveTo>
                        <a:pt x="16" y="9"/>
                      </a:moveTo>
                      <a:lnTo>
                        <a:pt x="15" y="15"/>
                      </a:lnTo>
                      <a:lnTo>
                        <a:pt x="16" y="21"/>
                      </a:lnTo>
                      <a:lnTo>
                        <a:pt x="16" y="28"/>
                      </a:lnTo>
                      <a:lnTo>
                        <a:pt x="19" y="35"/>
                      </a:lnTo>
                      <a:lnTo>
                        <a:pt x="22" y="40"/>
                      </a:lnTo>
                      <a:lnTo>
                        <a:pt x="25" y="46"/>
                      </a:lnTo>
                      <a:lnTo>
                        <a:pt x="28" y="52"/>
                      </a:lnTo>
                      <a:lnTo>
                        <a:pt x="33" y="57"/>
                      </a:lnTo>
                      <a:lnTo>
                        <a:pt x="36" y="62"/>
                      </a:lnTo>
                      <a:lnTo>
                        <a:pt x="42" y="67"/>
                      </a:lnTo>
                      <a:lnTo>
                        <a:pt x="36" y="66"/>
                      </a:lnTo>
                      <a:lnTo>
                        <a:pt x="31" y="64"/>
                      </a:lnTo>
                      <a:lnTo>
                        <a:pt x="25" y="62"/>
                      </a:lnTo>
                      <a:lnTo>
                        <a:pt x="19" y="60"/>
                      </a:lnTo>
                      <a:lnTo>
                        <a:pt x="15" y="57"/>
                      </a:lnTo>
                      <a:lnTo>
                        <a:pt x="10" y="54"/>
                      </a:lnTo>
                      <a:lnTo>
                        <a:pt x="7" y="50"/>
                      </a:lnTo>
                      <a:lnTo>
                        <a:pt x="3" y="46"/>
                      </a:lnTo>
                      <a:lnTo>
                        <a:pt x="1" y="41"/>
                      </a:lnTo>
                      <a:lnTo>
                        <a:pt x="0" y="36"/>
                      </a:lnTo>
                      <a:lnTo>
                        <a:pt x="0" y="32"/>
                      </a:lnTo>
                      <a:lnTo>
                        <a:pt x="0" y="28"/>
                      </a:lnTo>
                      <a:lnTo>
                        <a:pt x="0" y="23"/>
                      </a:lnTo>
                      <a:lnTo>
                        <a:pt x="2" y="19"/>
                      </a:lnTo>
                      <a:lnTo>
                        <a:pt x="3" y="15"/>
                      </a:lnTo>
                      <a:lnTo>
                        <a:pt x="5" y="11"/>
                      </a:lnTo>
                      <a:lnTo>
                        <a:pt x="8" y="8"/>
                      </a:lnTo>
                      <a:lnTo>
                        <a:pt x="10" y="4"/>
                      </a:lnTo>
                      <a:lnTo>
                        <a:pt x="14" y="1"/>
                      </a:lnTo>
                      <a:lnTo>
                        <a:pt x="17" y="0"/>
                      </a:lnTo>
                      <a:lnTo>
                        <a:pt x="16" y="9"/>
                      </a:lnTo>
                    </a:path>
                  </a:pathLst>
                </a:custGeom>
                <a:solidFill>
                  <a:srgbClr val="E3D8DF"/>
                </a:solidFill>
                <a:ln w="12700" cap="rnd">
                  <a:solidFill>
                    <a:srgbClr val="000000"/>
                  </a:solidFill>
                  <a:round/>
                  <a:headEnd/>
                  <a:tailEnd/>
                </a:ln>
              </p:spPr>
              <p:txBody>
                <a:bodyPr/>
                <a:lstStyle/>
                <a:p>
                  <a:endParaRPr lang="en-US"/>
                </a:p>
              </p:txBody>
            </p:sp>
            <p:sp>
              <p:nvSpPr>
                <p:cNvPr id="85065" name="Freeform 1097"/>
                <p:cNvSpPr>
                  <a:spLocks noChangeAspect="1"/>
                </p:cNvSpPr>
                <p:nvPr/>
              </p:nvSpPr>
              <p:spPr bwMode="auto">
                <a:xfrm>
                  <a:off x="1045" y="2698"/>
                  <a:ext cx="96" cy="17"/>
                </a:xfrm>
                <a:custGeom>
                  <a:avLst/>
                  <a:gdLst>
                    <a:gd name="T0" fmla="*/ 0 w 96"/>
                    <a:gd name="T1" fmla="*/ 4 h 17"/>
                    <a:gd name="T2" fmla="*/ 2 w 96"/>
                    <a:gd name="T3" fmla="*/ 5 h 17"/>
                    <a:gd name="T4" fmla="*/ 6 w 96"/>
                    <a:gd name="T5" fmla="*/ 7 h 17"/>
                    <a:gd name="T6" fmla="*/ 8 w 96"/>
                    <a:gd name="T7" fmla="*/ 7 h 17"/>
                    <a:gd name="T8" fmla="*/ 10 w 96"/>
                    <a:gd name="T9" fmla="*/ 8 h 17"/>
                    <a:gd name="T10" fmla="*/ 12 w 96"/>
                    <a:gd name="T11" fmla="*/ 8 h 17"/>
                    <a:gd name="T12" fmla="*/ 14 w 96"/>
                    <a:gd name="T13" fmla="*/ 8 h 17"/>
                    <a:gd name="T14" fmla="*/ 15 w 96"/>
                    <a:gd name="T15" fmla="*/ 8 h 17"/>
                    <a:gd name="T16" fmla="*/ 16 w 96"/>
                    <a:gd name="T17" fmla="*/ 9 h 17"/>
                    <a:gd name="T18" fmla="*/ 17 w 96"/>
                    <a:gd name="T19" fmla="*/ 9 h 17"/>
                    <a:gd name="T20" fmla="*/ 17 w 96"/>
                    <a:gd name="T21" fmla="*/ 9 h 17"/>
                    <a:gd name="T22" fmla="*/ 17 w 96"/>
                    <a:gd name="T23" fmla="*/ 9 h 17"/>
                    <a:gd name="T24" fmla="*/ 17 w 96"/>
                    <a:gd name="T25" fmla="*/ 9 h 17"/>
                    <a:gd name="T26" fmla="*/ 17 w 96"/>
                    <a:gd name="T27" fmla="*/ 9 h 17"/>
                    <a:gd name="T28" fmla="*/ 17 w 96"/>
                    <a:gd name="T29" fmla="*/ 9 h 17"/>
                    <a:gd name="T30" fmla="*/ 16 w 96"/>
                    <a:gd name="T31" fmla="*/ 10 h 17"/>
                    <a:gd name="T32" fmla="*/ 15 w 96"/>
                    <a:gd name="T33" fmla="*/ 10 h 17"/>
                    <a:gd name="T34" fmla="*/ 15 w 96"/>
                    <a:gd name="T35" fmla="*/ 12 h 17"/>
                    <a:gd name="T36" fmla="*/ 14 w 96"/>
                    <a:gd name="T37" fmla="*/ 12 h 17"/>
                    <a:gd name="T38" fmla="*/ 13 w 96"/>
                    <a:gd name="T39" fmla="*/ 13 h 17"/>
                    <a:gd name="T40" fmla="*/ 12 w 96"/>
                    <a:gd name="T41" fmla="*/ 15 h 17"/>
                    <a:gd name="T42" fmla="*/ 11 w 96"/>
                    <a:gd name="T43" fmla="*/ 16 h 17"/>
                    <a:gd name="T44" fmla="*/ 12 w 96"/>
                    <a:gd name="T45" fmla="*/ 16 h 17"/>
                    <a:gd name="T46" fmla="*/ 12 w 96"/>
                    <a:gd name="T47" fmla="*/ 16 h 17"/>
                    <a:gd name="T48" fmla="*/ 22 w 96"/>
                    <a:gd name="T49" fmla="*/ 13 h 17"/>
                    <a:gd name="T50" fmla="*/ 34 w 96"/>
                    <a:gd name="T51" fmla="*/ 11 h 17"/>
                    <a:gd name="T52" fmla="*/ 44 w 96"/>
                    <a:gd name="T53" fmla="*/ 8 h 17"/>
                    <a:gd name="T54" fmla="*/ 55 w 96"/>
                    <a:gd name="T55" fmla="*/ 7 h 17"/>
                    <a:gd name="T56" fmla="*/ 66 w 96"/>
                    <a:gd name="T57" fmla="*/ 5 h 17"/>
                    <a:gd name="T58" fmla="*/ 75 w 96"/>
                    <a:gd name="T59" fmla="*/ 3 h 17"/>
                    <a:gd name="T60" fmla="*/ 83 w 96"/>
                    <a:gd name="T61" fmla="*/ 2 h 17"/>
                    <a:gd name="T62" fmla="*/ 88 w 96"/>
                    <a:gd name="T63" fmla="*/ 1 h 17"/>
                    <a:gd name="T64" fmla="*/ 92 w 96"/>
                    <a:gd name="T65" fmla="*/ 0 h 17"/>
                    <a:gd name="T66" fmla="*/ 95 w 96"/>
                    <a:gd name="T67" fmla="*/ 0 h 17"/>
                    <a:gd name="T68" fmla="*/ 95 w 96"/>
                    <a:gd name="T69" fmla="*/ 0 h 17"/>
                    <a:gd name="T70" fmla="*/ 85 w 96"/>
                    <a:gd name="T71" fmla="*/ 0 h 17"/>
                    <a:gd name="T72" fmla="*/ 75 w 96"/>
                    <a:gd name="T73" fmla="*/ 0 h 17"/>
                    <a:gd name="T74" fmla="*/ 66 w 96"/>
                    <a:gd name="T75" fmla="*/ 0 h 17"/>
                    <a:gd name="T76" fmla="*/ 57 w 96"/>
                    <a:gd name="T77" fmla="*/ 0 h 17"/>
                    <a:gd name="T78" fmla="*/ 47 w 96"/>
                    <a:gd name="T79" fmla="*/ 0 h 17"/>
                    <a:gd name="T80" fmla="*/ 37 w 96"/>
                    <a:gd name="T81" fmla="*/ 0 h 17"/>
                    <a:gd name="T82" fmla="*/ 28 w 96"/>
                    <a:gd name="T83" fmla="*/ 0 h 17"/>
                    <a:gd name="T84" fmla="*/ 19 w 96"/>
                    <a:gd name="T85" fmla="*/ 1 h 17"/>
                    <a:gd name="T86" fmla="*/ 9 w 96"/>
                    <a:gd name="T87" fmla="*/ 3 h 17"/>
                    <a:gd name="T88" fmla="*/ 0 w 96"/>
                    <a:gd name="T89" fmla="*/ 4 h 17"/>
                    <a:gd name="T90" fmla="*/ 0 w 96"/>
                    <a:gd name="T91" fmla="*/ 4 h 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6"/>
                    <a:gd name="T139" fmla="*/ 0 h 17"/>
                    <a:gd name="T140" fmla="*/ 96 w 96"/>
                    <a:gd name="T141" fmla="*/ 17 h 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6" h="17">
                      <a:moveTo>
                        <a:pt x="0" y="4"/>
                      </a:moveTo>
                      <a:lnTo>
                        <a:pt x="2" y="5"/>
                      </a:lnTo>
                      <a:lnTo>
                        <a:pt x="6" y="7"/>
                      </a:lnTo>
                      <a:lnTo>
                        <a:pt x="8" y="7"/>
                      </a:lnTo>
                      <a:lnTo>
                        <a:pt x="10" y="8"/>
                      </a:lnTo>
                      <a:lnTo>
                        <a:pt x="12" y="8"/>
                      </a:lnTo>
                      <a:lnTo>
                        <a:pt x="14" y="8"/>
                      </a:lnTo>
                      <a:lnTo>
                        <a:pt x="15" y="8"/>
                      </a:lnTo>
                      <a:lnTo>
                        <a:pt x="16" y="9"/>
                      </a:lnTo>
                      <a:lnTo>
                        <a:pt x="17" y="9"/>
                      </a:lnTo>
                      <a:lnTo>
                        <a:pt x="16" y="10"/>
                      </a:lnTo>
                      <a:lnTo>
                        <a:pt x="15" y="10"/>
                      </a:lnTo>
                      <a:lnTo>
                        <a:pt x="15" y="12"/>
                      </a:lnTo>
                      <a:lnTo>
                        <a:pt x="14" y="12"/>
                      </a:lnTo>
                      <a:lnTo>
                        <a:pt x="13" y="13"/>
                      </a:lnTo>
                      <a:lnTo>
                        <a:pt x="12" y="15"/>
                      </a:lnTo>
                      <a:lnTo>
                        <a:pt x="11" y="16"/>
                      </a:lnTo>
                      <a:lnTo>
                        <a:pt x="12" y="16"/>
                      </a:lnTo>
                      <a:lnTo>
                        <a:pt x="22" y="13"/>
                      </a:lnTo>
                      <a:lnTo>
                        <a:pt x="34" y="11"/>
                      </a:lnTo>
                      <a:lnTo>
                        <a:pt x="44" y="8"/>
                      </a:lnTo>
                      <a:lnTo>
                        <a:pt x="55" y="7"/>
                      </a:lnTo>
                      <a:lnTo>
                        <a:pt x="66" y="5"/>
                      </a:lnTo>
                      <a:lnTo>
                        <a:pt x="75" y="3"/>
                      </a:lnTo>
                      <a:lnTo>
                        <a:pt x="83" y="2"/>
                      </a:lnTo>
                      <a:lnTo>
                        <a:pt x="88" y="1"/>
                      </a:lnTo>
                      <a:lnTo>
                        <a:pt x="92" y="0"/>
                      </a:lnTo>
                      <a:lnTo>
                        <a:pt x="95" y="0"/>
                      </a:lnTo>
                      <a:lnTo>
                        <a:pt x="85" y="0"/>
                      </a:lnTo>
                      <a:lnTo>
                        <a:pt x="75" y="0"/>
                      </a:lnTo>
                      <a:lnTo>
                        <a:pt x="66" y="0"/>
                      </a:lnTo>
                      <a:lnTo>
                        <a:pt x="57" y="0"/>
                      </a:lnTo>
                      <a:lnTo>
                        <a:pt x="47" y="0"/>
                      </a:lnTo>
                      <a:lnTo>
                        <a:pt x="37" y="0"/>
                      </a:lnTo>
                      <a:lnTo>
                        <a:pt x="28" y="0"/>
                      </a:lnTo>
                      <a:lnTo>
                        <a:pt x="19" y="1"/>
                      </a:lnTo>
                      <a:lnTo>
                        <a:pt x="9" y="3"/>
                      </a:lnTo>
                      <a:lnTo>
                        <a:pt x="0" y="4"/>
                      </a:lnTo>
                    </a:path>
                  </a:pathLst>
                </a:custGeom>
                <a:solidFill>
                  <a:srgbClr val="B20F21"/>
                </a:solidFill>
                <a:ln w="12700" cap="rnd">
                  <a:solidFill>
                    <a:srgbClr val="B20F21"/>
                  </a:solidFill>
                  <a:round/>
                  <a:headEnd/>
                  <a:tailEnd/>
                </a:ln>
              </p:spPr>
              <p:txBody>
                <a:bodyPr/>
                <a:lstStyle/>
                <a:p>
                  <a:endParaRPr lang="en-US"/>
                </a:p>
              </p:txBody>
            </p:sp>
            <p:sp>
              <p:nvSpPr>
                <p:cNvPr id="85066" name="Freeform 1098"/>
                <p:cNvSpPr>
                  <a:spLocks noChangeAspect="1"/>
                </p:cNvSpPr>
                <p:nvPr/>
              </p:nvSpPr>
              <p:spPr bwMode="auto">
                <a:xfrm>
                  <a:off x="881" y="2562"/>
                  <a:ext cx="47" cy="17"/>
                </a:xfrm>
                <a:custGeom>
                  <a:avLst/>
                  <a:gdLst>
                    <a:gd name="T0" fmla="*/ 0 w 47"/>
                    <a:gd name="T1" fmla="*/ 16 h 17"/>
                    <a:gd name="T2" fmla="*/ 3 w 47"/>
                    <a:gd name="T3" fmla="*/ 16 h 17"/>
                    <a:gd name="T4" fmla="*/ 9 w 47"/>
                    <a:gd name="T5" fmla="*/ 16 h 17"/>
                    <a:gd name="T6" fmla="*/ 13 w 47"/>
                    <a:gd name="T7" fmla="*/ 8 h 17"/>
                    <a:gd name="T8" fmla="*/ 18 w 47"/>
                    <a:gd name="T9" fmla="*/ 8 h 17"/>
                    <a:gd name="T10" fmla="*/ 23 w 47"/>
                    <a:gd name="T11" fmla="*/ 8 h 17"/>
                    <a:gd name="T12" fmla="*/ 27 w 47"/>
                    <a:gd name="T13" fmla="*/ 8 h 17"/>
                    <a:gd name="T14" fmla="*/ 31 w 47"/>
                    <a:gd name="T15" fmla="*/ 8 h 17"/>
                    <a:gd name="T16" fmla="*/ 36 w 47"/>
                    <a:gd name="T17" fmla="*/ 0 h 17"/>
                    <a:gd name="T18" fmla="*/ 41 w 47"/>
                    <a:gd name="T19" fmla="*/ 0 h 17"/>
                    <a:gd name="T20" fmla="*/ 46 w 4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17"/>
                    <a:gd name="T35" fmla="*/ 47 w 4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17">
                      <a:moveTo>
                        <a:pt x="0" y="16"/>
                      </a:moveTo>
                      <a:lnTo>
                        <a:pt x="3" y="16"/>
                      </a:lnTo>
                      <a:lnTo>
                        <a:pt x="9" y="16"/>
                      </a:lnTo>
                      <a:lnTo>
                        <a:pt x="13" y="8"/>
                      </a:lnTo>
                      <a:lnTo>
                        <a:pt x="18" y="8"/>
                      </a:lnTo>
                      <a:lnTo>
                        <a:pt x="23" y="8"/>
                      </a:lnTo>
                      <a:lnTo>
                        <a:pt x="27" y="8"/>
                      </a:lnTo>
                      <a:lnTo>
                        <a:pt x="31" y="8"/>
                      </a:lnTo>
                      <a:lnTo>
                        <a:pt x="36" y="0"/>
                      </a:lnTo>
                      <a:lnTo>
                        <a:pt x="41" y="0"/>
                      </a:lnTo>
                      <a:lnTo>
                        <a:pt x="46" y="0"/>
                      </a:lnTo>
                    </a:path>
                  </a:pathLst>
                </a:custGeom>
                <a:noFill/>
                <a:ln w="12700" cap="rnd">
                  <a:solidFill>
                    <a:srgbClr val="000000"/>
                  </a:solidFill>
                  <a:round/>
                  <a:headEnd type="none" w="sm" len="sm"/>
                  <a:tailEnd type="none" w="sm" len="sm"/>
                </a:ln>
              </p:spPr>
              <p:txBody>
                <a:bodyPr/>
                <a:lstStyle/>
                <a:p>
                  <a:endParaRPr lang="en-US"/>
                </a:p>
              </p:txBody>
            </p:sp>
            <p:sp>
              <p:nvSpPr>
                <p:cNvPr id="85067" name="Freeform 1099"/>
                <p:cNvSpPr>
                  <a:spLocks noChangeAspect="1"/>
                </p:cNvSpPr>
                <p:nvPr/>
              </p:nvSpPr>
              <p:spPr bwMode="auto">
                <a:xfrm>
                  <a:off x="933" y="2933"/>
                  <a:ext cx="98" cy="43"/>
                </a:xfrm>
                <a:custGeom>
                  <a:avLst/>
                  <a:gdLst>
                    <a:gd name="T0" fmla="*/ 97 w 98"/>
                    <a:gd name="T1" fmla="*/ 42 h 43"/>
                    <a:gd name="T2" fmla="*/ 96 w 98"/>
                    <a:gd name="T3" fmla="*/ 40 h 43"/>
                    <a:gd name="T4" fmla="*/ 93 w 98"/>
                    <a:gd name="T5" fmla="*/ 37 h 43"/>
                    <a:gd name="T6" fmla="*/ 89 w 98"/>
                    <a:gd name="T7" fmla="*/ 33 h 43"/>
                    <a:gd name="T8" fmla="*/ 85 w 98"/>
                    <a:gd name="T9" fmla="*/ 31 h 43"/>
                    <a:gd name="T10" fmla="*/ 79 w 98"/>
                    <a:gd name="T11" fmla="*/ 28 h 43"/>
                    <a:gd name="T12" fmla="*/ 75 w 98"/>
                    <a:gd name="T13" fmla="*/ 25 h 43"/>
                    <a:gd name="T14" fmla="*/ 70 w 98"/>
                    <a:gd name="T15" fmla="*/ 22 h 43"/>
                    <a:gd name="T16" fmla="*/ 65 w 98"/>
                    <a:gd name="T17" fmla="*/ 21 h 43"/>
                    <a:gd name="T18" fmla="*/ 62 w 98"/>
                    <a:gd name="T19" fmla="*/ 20 h 43"/>
                    <a:gd name="T20" fmla="*/ 59 w 98"/>
                    <a:gd name="T21" fmla="*/ 18 h 43"/>
                    <a:gd name="T22" fmla="*/ 59 w 98"/>
                    <a:gd name="T23" fmla="*/ 18 h 43"/>
                    <a:gd name="T24" fmla="*/ 59 w 98"/>
                    <a:gd name="T25" fmla="*/ 17 h 43"/>
                    <a:gd name="T26" fmla="*/ 58 w 98"/>
                    <a:gd name="T27" fmla="*/ 16 h 43"/>
                    <a:gd name="T28" fmla="*/ 57 w 98"/>
                    <a:gd name="T29" fmla="*/ 16 h 43"/>
                    <a:gd name="T30" fmla="*/ 56 w 98"/>
                    <a:gd name="T31" fmla="*/ 16 h 43"/>
                    <a:gd name="T32" fmla="*/ 54 w 98"/>
                    <a:gd name="T33" fmla="*/ 16 h 43"/>
                    <a:gd name="T34" fmla="*/ 53 w 98"/>
                    <a:gd name="T35" fmla="*/ 15 h 43"/>
                    <a:gd name="T36" fmla="*/ 50 w 98"/>
                    <a:gd name="T37" fmla="*/ 14 h 43"/>
                    <a:gd name="T38" fmla="*/ 48 w 98"/>
                    <a:gd name="T39" fmla="*/ 13 h 43"/>
                    <a:gd name="T40" fmla="*/ 47 w 98"/>
                    <a:gd name="T41" fmla="*/ 12 h 43"/>
                    <a:gd name="T42" fmla="*/ 44 w 98"/>
                    <a:gd name="T43" fmla="*/ 10 h 43"/>
                    <a:gd name="T44" fmla="*/ 44 w 98"/>
                    <a:gd name="T45" fmla="*/ 10 h 43"/>
                    <a:gd name="T46" fmla="*/ 41 w 98"/>
                    <a:gd name="T47" fmla="*/ 10 h 43"/>
                    <a:gd name="T48" fmla="*/ 38 w 98"/>
                    <a:gd name="T49" fmla="*/ 8 h 43"/>
                    <a:gd name="T50" fmla="*/ 33 w 98"/>
                    <a:gd name="T51" fmla="*/ 6 h 43"/>
                    <a:gd name="T52" fmla="*/ 29 w 98"/>
                    <a:gd name="T53" fmla="*/ 5 h 43"/>
                    <a:gd name="T54" fmla="*/ 25 w 98"/>
                    <a:gd name="T55" fmla="*/ 4 h 43"/>
                    <a:gd name="T56" fmla="*/ 20 w 98"/>
                    <a:gd name="T57" fmla="*/ 2 h 43"/>
                    <a:gd name="T58" fmla="*/ 15 w 98"/>
                    <a:gd name="T59" fmla="*/ 1 h 43"/>
                    <a:gd name="T60" fmla="*/ 10 w 98"/>
                    <a:gd name="T61" fmla="*/ 0 h 43"/>
                    <a:gd name="T62" fmla="*/ 5 w 98"/>
                    <a:gd name="T63" fmla="*/ 0 h 43"/>
                    <a:gd name="T64" fmla="*/ 0 w 98"/>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43"/>
                    <a:gd name="T101" fmla="*/ 98 w 98"/>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43">
                      <a:moveTo>
                        <a:pt x="97" y="42"/>
                      </a:moveTo>
                      <a:lnTo>
                        <a:pt x="96" y="40"/>
                      </a:lnTo>
                      <a:lnTo>
                        <a:pt x="93" y="37"/>
                      </a:lnTo>
                      <a:lnTo>
                        <a:pt x="89" y="33"/>
                      </a:lnTo>
                      <a:lnTo>
                        <a:pt x="85" y="31"/>
                      </a:lnTo>
                      <a:lnTo>
                        <a:pt x="79" y="28"/>
                      </a:lnTo>
                      <a:lnTo>
                        <a:pt x="75" y="25"/>
                      </a:lnTo>
                      <a:lnTo>
                        <a:pt x="70" y="22"/>
                      </a:lnTo>
                      <a:lnTo>
                        <a:pt x="65" y="21"/>
                      </a:lnTo>
                      <a:lnTo>
                        <a:pt x="62" y="20"/>
                      </a:lnTo>
                      <a:lnTo>
                        <a:pt x="59" y="18"/>
                      </a:lnTo>
                      <a:lnTo>
                        <a:pt x="59" y="17"/>
                      </a:lnTo>
                      <a:lnTo>
                        <a:pt x="58" y="16"/>
                      </a:lnTo>
                      <a:lnTo>
                        <a:pt x="57" y="16"/>
                      </a:lnTo>
                      <a:lnTo>
                        <a:pt x="56" y="16"/>
                      </a:lnTo>
                      <a:lnTo>
                        <a:pt x="54" y="16"/>
                      </a:lnTo>
                      <a:lnTo>
                        <a:pt x="53" y="15"/>
                      </a:lnTo>
                      <a:lnTo>
                        <a:pt x="50" y="14"/>
                      </a:lnTo>
                      <a:lnTo>
                        <a:pt x="48" y="13"/>
                      </a:lnTo>
                      <a:lnTo>
                        <a:pt x="47" y="12"/>
                      </a:lnTo>
                      <a:lnTo>
                        <a:pt x="44" y="10"/>
                      </a:lnTo>
                      <a:lnTo>
                        <a:pt x="41" y="10"/>
                      </a:lnTo>
                      <a:lnTo>
                        <a:pt x="38" y="8"/>
                      </a:lnTo>
                      <a:lnTo>
                        <a:pt x="33" y="6"/>
                      </a:lnTo>
                      <a:lnTo>
                        <a:pt x="29" y="5"/>
                      </a:lnTo>
                      <a:lnTo>
                        <a:pt x="25" y="4"/>
                      </a:lnTo>
                      <a:lnTo>
                        <a:pt x="20" y="2"/>
                      </a:lnTo>
                      <a:lnTo>
                        <a:pt x="15" y="1"/>
                      </a:lnTo>
                      <a:lnTo>
                        <a:pt x="10" y="0"/>
                      </a:lnTo>
                      <a:lnTo>
                        <a:pt x="5" y="0"/>
                      </a:lnTo>
                      <a:lnTo>
                        <a:pt x="0" y="0"/>
                      </a:lnTo>
                    </a:path>
                  </a:pathLst>
                </a:custGeom>
                <a:solidFill>
                  <a:srgbClr val="B20F21"/>
                </a:solidFill>
                <a:ln w="12700" cap="rnd">
                  <a:solidFill>
                    <a:srgbClr val="B20F21"/>
                  </a:solidFill>
                  <a:round/>
                  <a:headEnd type="none" w="sm" len="sm"/>
                  <a:tailEnd type="none" w="sm" len="sm"/>
                </a:ln>
              </p:spPr>
              <p:txBody>
                <a:bodyPr/>
                <a:lstStyle/>
                <a:p>
                  <a:endParaRPr lang="en-US"/>
                </a:p>
              </p:txBody>
            </p:sp>
            <p:sp>
              <p:nvSpPr>
                <p:cNvPr id="85068" name="Freeform 1100"/>
                <p:cNvSpPr>
                  <a:spLocks noChangeAspect="1"/>
                </p:cNvSpPr>
                <p:nvPr/>
              </p:nvSpPr>
              <p:spPr bwMode="auto">
                <a:xfrm>
                  <a:off x="1030" y="2886"/>
                  <a:ext cx="17" cy="38"/>
                </a:xfrm>
                <a:custGeom>
                  <a:avLst/>
                  <a:gdLst>
                    <a:gd name="T0" fmla="*/ 0 w 17"/>
                    <a:gd name="T1" fmla="*/ 37 h 38"/>
                    <a:gd name="T2" fmla="*/ 0 w 17"/>
                    <a:gd name="T3" fmla="*/ 37 h 38"/>
                    <a:gd name="T4" fmla="*/ 1 w 17"/>
                    <a:gd name="T5" fmla="*/ 36 h 38"/>
                    <a:gd name="T6" fmla="*/ 1 w 17"/>
                    <a:gd name="T7" fmla="*/ 35 h 38"/>
                    <a:gd name="T8" fmla="*/ 1 w 17"/>
                    <a:gd name="T9" fmla="*/ 35 h 38"/>
                    <a:gd name="T10" fmla="*/ 3 w 17"/>
                    <a:gd name="T11" fmla="*/ 34 h 38"/>
                    <a:gd name="T12" fmla="*/ 3 w 17"/>
                    <a:gd name="T13" fmla="*/ 33 h 38"/>
                    <a:gd name="T14" fmla="*/ 4 w 17"/>
                    <a:gd name="T15" fmla="*/ 32 h 38"/>
                    <a:gd name="T16" fmla="*/ 4 w 17"/>
                    <a:gd name="T17" fmla="*/ 32 h 38"/>
                    <a:gd name="T18" fmla="*/ 4 w 17"/>
                    <a:gd name="T19" fmla="*/ 31 h 38"/>
                    <a:gd name="T20" fmla="*/ 4 w 17"/>
                    <a:gd name="T21" fmla="*/ 31 h 38"/>
                    <a:gd name="T22" fmla="*/ 4 w 17"/>
                    <a:gd name="T23" fmla="*/ 31 h 38"/>
                    <a:gd name="T24" fmla="*/ 6 w 17"/>
                    <a:gd name="T25" fmla="*/ 26 h 38"/>
                    <a:gd name="T26" fmla="*/ 9 w 17"/>
                    <a:gd name="T27" fmla="*/ 22 h 38"/>
                    <a:gd name="T28" fmla="*/ 11 w 17"/>
                    <a:gd name="T29" fmla="*/ 18 h 38"/>
                    <a:gd name="T30" fmla="*/ 12 w 17"/>
                    <a:gd name="T31" fmla="*/ 13 h 38"/>
                    <a:gd name="T32" fmla="*/ 14 w 17"/>
                    <a:gd name="T33" fmla="*/ 9 h 38"/>
                    <a:gd name="T34" fmla="*/ 14 w 17"/>
                    <a:gd name="T35" fmla="*/ 6 h 38"/>
                    <a:gd name="T36" fmla="*/ 14 w 17"/>
                    <a:gd name="T37" fmla="*/ 3 h 38"/>
                    <a:gd name="T38" fmla="*/ 16 w 17"/>
                    <a:gd name="T39" fmla="*/ 1 h 38"/>
                    <a:gd name="T40" fmla="*/ 16 w 17"/>
                    <a:gd name="T41" fmla="*/ 0 h 38"/>
                    <a:gd name="T42" fmla="*/ 16 w 17"/>
                    <a:gd name="T43" fmla="*/ 0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38"/>
                    <a:gd name="T68" fmla="*/ 17 w 17"/>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38">
                      <a:moveTo>
                        <a:pt x="0" y="37"/>
                      </a:moveTo>
                      <a:lnTo>
                        <a:pt x="0" y="37"/>
                      </a:lnTo>
                      <a:lnTo>
                        <a:pt x="1" y="36"/>
                      </a:lnTo>
                      <a:lnTo>
                        <a:pt x="1" y="35"/>
                      </a:lnTo>
                      <a:lnTo>
                        <a:pt x="3" y="34"/>
                      </a:lnTo>
                      <a:lnTo>
                        <a:pt x="3" y="33"/>
                      </a:lnTo>
                      <a:lnTo>
                        <a:pt x="4" y="32"/>
                      </a:lnTo>
                      <a:lnTo>
                        <a:pt x="4" y="31"/>
                      </a:lnTo>
                      <a:lnTo>
                        <a:pt x="6" y="26"/>
                      </a:lnTo>
                      <a:lnTo>
                        <a:pt x="9" y="22"/>
                      </a:lnTo>
                      <a:lnTo>
                        <a:pt x="11" y="18"/>
                      </a:lnTo>
                      <a:lnTo>
                        <a:pt x="12" y="13"/>
                      </a:lnTo>
                      <a:lnTo>
                        <a:pt x="14" y="9"/>
                      </a:lnTo>
                      <a:lnTo>
                        <a:pt x="14" y="6"/>
                      </a:lnTo>
                      <a:lnTo>
                        <a:pt x="14" y="3"/>
                      </a:lnTo>
                      <a:lnTo>
                        <a:pt x="16" y="1"/>
                      </a:lnTo>
                      <a:lnTo>
                        <a:pt x="16" y="0"/>
                      </a:lnTo>
                    </a:path>
                  </a:pathLst>
                </a:custGeom>
                <a:noFill/>
                <a:ln w="12700" cap="rnd">
                  <a:solidFill>
                    <a:srgbClr val="000000"/>
                  </a:solidFill>
                  <a:round/>
                  <a:headEnd type="none" w="sm" len="sm"/>
                  <a:tailEnd type="none" w="sm" len="sm"/>
                </a:ln>
              </p:spPr>
              <p:txBody>
                <a:bodyPr/>
                <a:lstStyle/>
                <a:p>
                  <a:endParaRPr lang="en-US"/>
                </a:p>
              </p:txBody>
            </p:sp>
            <p:sp>
              <p:nvSpPr>
                <p:cNvPr id="85069" name="Freeform 1101"/>
                <p:cNvSpPr>
                  <a:spLocks noChangeAspect="1"/>
                </p:cNvSpPr>
                <p:nvPr/>
              </p:nvSpPr>
              <p:spPr bwMode="auto">
                <a:xfrm>
                  <a:off x="1002" y="2925"/>
                  <a:ext cx="51" cy="28"/>
                </a:xfrm>
                <a:custGeom>
                  <a:avLst/>
                  <a:gdLst>
                    <a:gd name="T0" fmla="*/ 50 w 51"/>
                    <a:gd name="T1" fmla="*/ 0 h 28"/>
                    <a:gd name="T2" fmla="*/ 48 w 51"/>
                    <a:gd name="T3" fmla="*/ 0 h 28"/>
                    <a:gd name="T4" fmla="*/ 47 w 51"/>
                    <a:gd name="T5" fmla="*/ 0 h 28"/>
                    <a:gd name="T6" fmla="*/ 46 w 51"/>
                    <a:gd name="T7" fmla="*/ 0 h 28"/>
                    <a:gd name="T8" fmla="*/ 44 w 51"/>
                    <a:gd name="T9" fmla="*/ 0 h 28"/>
                    <a:gd name="T10" fmla="*/ 42 w 51"/>
                    <a:gd name="T11" fmla="*/ 0 h 28"/>
                    <a:gd name="T12" fmla="*/ 41 w 51"/>
                    <a:gd name="T13" fmla="*/ 1 h 28"/>
                    <a:gd name="T14" fmla="*/ 40 w 51"/>
                    <a:gd name="T15" fmla="*/ 1 h 28"/>
                    <a:gd name="T16" fmla="*/ 39 w 51"/>
                    <a:gd name="T17" fmla="*/ 2 h 28"/>
                    <a:gd name="T18" fmla="*/ 37 w 51"/>
                    <a:gd name="T19" fmla="*/ 3 h 28"/>
                    <a:gd name="T20" fmla="*/ 36 w 51"/>
                    <a:gd name="T21" fmla="*/ 3 h 28"/>
                    <a:gd name="T22" fmla="*/ 36 w 51"/>
                    <a:gd name="T23" fmla="*/ 3 h 28"/>
                    <a:gd name="T24" fmla="*/ 33 w 51"/>
                    <a:gd name="T25" fmla="*/ 4 h 28"/>
                    <a:gd name="T26" fmla="*/ 31 w 51"/>
                    <a:gd name="T27" fmla="*/ 6 h 28"/>
                    <a:gd name="T28" fmla="*/ 28 w 51"/>
                    <a:gd name="T29" fmla="*/ 7 h 28"/>
                    <a:gd name="T30" fmla="*/ 25 w 51"/>
                    <a:gd name="T31" fmla="*/ 9 h 28"/>
                    <a:gd name="T32" fmla="*/ 23 w 51"/>
                    <a:gd name="T33" fmla="*/ 10 h 28"/>
                    <a:gd name="T34" fmla="*/ 20 w 51"/>
                    <a:gd name="T35" fmla="*/ 12 h 28"/>
                    <a:gd name="T36" fmla="*/ 16 w 51"/>
                    <a:gd name="T37" fmla="*/ 14 h 28"/>
                    <a:gd name="T38" fmla="*/ 12 w 51"/>
                    <a:gd name="T39" fmla="*/ 16 h 28"/>
                    <a:gd name="T40" fmla="*/ 8 w 51"/>
                    <a:gd name="T41" fmla="*/ 18 h 28"/>
                    <a:gd name="T42" fmla="*/ 1 w 51"/>
                    <a:gd name="T43" fmla="*/ 18 h 28"/>
                    <a:gd name="T44" fmla="*/ 1 w 51"/>
                    <a:gd name="T45" fmla="*/ 18 h 28"/>
                    <a:gd name="T46" fmla="*/ 1 w 51"/>
                    <a:gd name="T47" fmla="*/ 18 h 28"/>
                    <a:gd name="T48" fmla="*/ 1 w 51"/>
                    <a:gd name="T49" fmla="*/ 19 h 28"/>
                    <a:gd name="T50" fmla="*/ 0 w 51"/>
                    <a:gd name="T51" fmla="*/ 19 h 28"/>
                    <a:gd name="T52" fmla="*/ 0 w 51"/>
                    <a:gd name="T53" fmla="*/ 19 h 28"/>
                    <a:gd name="T54" fmla="*/ 0 w 51"/>
                    <a:gd name="T55" fmla="*/ 20 h 28"/>
                    <a:gd name="T56" fmla="*/ 0 w 51"/>
                    <a:gd name="T57" fmla="*/ 21 h 28"/>
                    <a:gd name="T58" fmla="*/ 0 w 51"/>
                    <a:gd name="T59" fmla="*/ 21 h 28"/>
                    <a:gd name="T60" fmla="*/ 0 w 51"/>
                    <a:gd name="T61" fmla="*/ 23 h 28"/>
                    <a:gd name="T62" fmla="*/ 1 w 51"/>
                    <a:gd name="T63" fmla="*/ 24 h 28"/>
                    <a:gd name="T64" fmla="*/ 3 w 51"/>
                    <a:gd name="T65" fmla="*/ 2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28"/>
                    <a:gd name="T101" fmla="*/ 51 w 5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28">
                      <a:moveTo>
                        <a:pt x="50" y="0"/>
                      </a:moveTo>
                      <a:lnTo>
                        <a:pt x="48" y="0"/>
                      </a:lnTo>
                      <a:lnTo>
                        <a:pt x="47" y="0"/>
                      </a:lnTo>
                      <a:lnTo>
                        <a:pt x="46" y="0"/>
                      </a:lnTo>
                      <a:lnTo>
                        <a:pt x="44" y="0"/>
                      </a:lnTo>
                      <a:lnTo>
                        <a:pt x="42" y="0"/>
                      </a:lnTo>
                      <a:lnTo>
                        <a:pt x="41" y="1"/>
                      </a:lnTo>
                      <a:lnTo>
                        <a:pt x="40" y="1"/>
                      </a:lnTo>
                      <a:lnTo>
                        <a:pt x="39" y="2"/>
                      </a:lnTo>
                      <a:lnTo>
                        <a:pt x="37" y="3"/>
                      </a:lnTo>
                      <a:lnTo>
                        <a:pt x="36" y="3"/>
                      </a:lnTo>
                      <a:lnTo>
                        <a:pt x="33" y="4"/>
                      </a:lnTo>
                      <a:lnTo>
                        <a:pt x="31" y="6"/>
                      </a:lnTo>
                      <a:lnTo>
                        <a:pt x="28" y="7"/>
                      </a:lnTo>
                      <a:lnTo>
                        <a:pt x="25" y="9"/>
                      </a:lnTo>
                      <a:lnTo>
                        <a:pt x="23" y="10"/>
                      </a:lnTo>
                      <a:lnTo>
                        <a:pt x="20" y="12"/>
                      </a:lnTo>
                      <a:lnTo>
                        <a:pt x="16" y="14"/>
                      </a:lnTo>
                      <a:lnTo>
                        <a:pt x="12" y="16"/>
                      </a:lnTo>
                      <a:lnTo>
                        <a:pt x="8" y="18"/>
                      </a:lnTo>
                      <a:lnTo>
                        <a:pt x="1" y="18"/>
                      </a:lnTo>
                      <a:lnTo>
                        <a:pt x="1" y="19"/>
                      </a:lnTo>
                      <a:lnTo>
                        <a:pt x="0" y="19"/>
                      </a:lnTo>
                      <a:lnTo>
                        <a:pt x="0" y="20"/>
                      </a:lnTo>
                      <a:lnTo>
                        <a:pt x="0" y="21"/>
                      </a:lnTo>
                      <a:lnTo>
                        <a:pt x="0" y="23"/>
                      </a:lnTo>
                      <a:lnTo>
                        <a:pt x="1" y="24"/>
                      </a:lnTo>
                      <a:lnTo>
                        <a:pt x="3" y="27"/>
                      </a:lnTo>
                    </a:path>
                  </a:pathLst>
                </a:custGeom>
                <a:noFill/>
                <a:ln w="12700" cap="rnd">
                  <a:solidFill>
                    <a:srgbClr val="000000"/>
                  </a:solidFill>
                  <a:round/>
                  <a:headEnd type="none" w="sm" len="sm"/>
                  <a:tailEnd type="none" w="sm" len="sm"/>
                </a:ln>
              </p:spPr>
              <p:txBody>
                <a:bodyPr/>
                <a:lstStyle/>
                <a:p>
                  <a:endParaRPr lang="en-US"/>
                </a:p>
              </p:txBody>
            </p:sp>
            <p:sp>
              <p:nvSpPr>
                <p:cNvPr id="85070" name="Freeform 1102"/>
                <p:cNvSpPr>
                  <a:spLocks noChangeAspect="1"/>
                </p:cNvSpPr>
                <p:nvPr/>
              </p:nvSpPr>
              <p:spPr bwMode="auto">
                <a:xfrm>
                  <a:off x="737" y="2686"/>
                  <a:ext cx="62" cy="44"/>
                </a:xfrm>
                <a:custGeom>
                  <a:avLst/>
                  <a:gdLst>
                    <a:gd name="T0" fmla="*/ 61 w 62"/>
                    <a:gd name="T1" fmla="*/ 43 h 44"/>
                    <a:gd name="T2" fmla="*/ 60 w 62"/>
                    <a:gd name="T3" fmla="*/ 40 h 44"/>
                    <a:gd name="T4" fmla="*/ 60 w 62"/>
                    <a:gd name="T5" fmla="*/ 36 h 44"/>
                    <a:gd name="T6" fmla="*/ 58 w 62"/>
                    <a:gd name="T7" fmla="*/ 33 h 44"/>
                    <a:gd name="T8" fmla="*/ 57 w 62"/>
                    <a:gd name="T9" fmla="*/ 30 h 44"/>
                    <a:gd name="T10" fmla="*/ 54 w 62"/>
                    <a:gd name="T11" fmla="*/ 25 h 44"/>
                    <a:gd name="T12" fmla="*/ 52 w 62"/>
                    <a:gd name="T13" fmla="*/ 22 h 44"/>
                    <a:gd name="T14" fmla="*/ 51 w 62"/>
                    <a:gd name="T15" fmla="*/ 18 h 44"/>
                    <a:gd name="T16" fmla="*/ 48 w 62"/>
                    <a:gd name="T17" fmla="*/ 16 h 44"/>
                    <a:gd name="T18" fmla="*/ 45 w 62"/>
                    <a:gd name="T19" fmla="*/ 13 h 44"/>
                    <a:gd name="T20" fmla="*/ 43 w 62"/>
                    <a:gd name="T21" fmla="*/ 10 h 44"/>
                    <a:gd name="T22" fmla="*/ 43 w 62"/>
                    <a:gd name="T23" fmla="*/ 10 h 44"/>
                    <a:gd name="T24" fmla="*/ 40 w 62"/>
                    <a:gd name="T25" fmla="*/ 9 h 44"/>
                    <a:gd name="T26" fmla="*/ 36 w 62"/>
                    <a:gd name="T27" fmla="*/ 7 h 44"/>
                    <a:gd name="T28" fmla="*/ 32 w 62"/>
                    <a:gd name="T29" fmla="*/ 6 h 44"/>
                    <a:gd name="T30" fmla="*/ 28 w 62"/>
                    <a:gd name="T31" fmla="*/ 4 h 44"/>
                    <a:gd name="T32" fmla="*/ 24 w 62"/>
                    <a:gd name="T33" fmla="*/ 3 h 44"/>
                    <a:gd name="T34" fmla="*/ 19 w 62"/>
                    <a:gd name="T35" fmla="*/ 2 h 44"/>
                    <a:gd name="T36" fmla="*/ 15 w 62"/>
                    <a:gd name="T37" fmla="*/ 1 h 44"/>
                    <a:gd name="T38" fmla="*/ 9 w 62"/>
                    <a:gd name="T39" fmla="*/ 0 h 44"/>
                    <a:gd name="T40" fmla="*/ 4 w 62"/>
                    <a:gd name="T41" fmla="*/ 0 h 44"/>
                    <a:gd name="T42" fmla="*/ 0 w 62"/>
                    <a:gd name="T43" fmla="*/ 0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44"/>
                    <a:gd name="T68" fmla="*/ 62 w 62"/>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44">
                      <a:moveTo>
                        <a:pt x="61" y="43"/>
                      </a:moveTo>
                      <a:lnTo>
                        <a:pt x="60" y="40"/>
                      </a:lnTo>
                      <a:lnTo>
                        <a:pt x="60" y="36"/>
                      </a:lnTo>
                      <a:lnTo>
                        <a:pt x="58" y="33"/>
                      </a:lnTo>
                      <a:lnTo>
                        <a:pt x="57" y="30"/>
                      </a:lnTo>
                      <a:lnTo>
                        <a:pt x="54" y="25"/>
                      </a:lnTo>
                      <a:lnTo>
                        <a:pt x="52" y="22"/>
                      </a:lnTo>
                      <a:lnTo>
                        <a:pt x="51" y="18"/>
                      </a:lnTo>
                      <a:lnTo>
                        <a:pt x="48" y="16"/>
                      </a:lnTo>
                      <a:lnTo>
                        <a:pt x="45" y="13"/>
                      </a:lnTo>
                      <a:lnTo>
                        <a:pt x="43" y="10"/>
                      </a:lnTo>
                      <a:lnTo>
                        <a:pt x="40" y="9"/>
                      </a:lnTo>
                      <a:lnTo>
                        <a:pt x="36" y="7"/>
                      </a:lnTo>
                      <a:lnTo>
                        <a:pt x="32" y="6"/>
                      </a:lnTo>
                      <a:lnTo>
                        <a:pt x="28" y="4"/>
                      </a:lnTo>
                      <a:lnTo>
                        <a:pt x="24" y="3"/>
                      </a:lnTo>
                      <a:lnTo>
                        <a:pt x="19" y="2"/>
                      </a:lnTo>
                      <a:lnTo>
                        <a:pt x="15" y="1"/>
                      </a:lnTo>
                      <a:lnTo>
                        <a:pt x="9" y="0"/>
                      </a:lnTo>
                      <a:lnTo>
                        <a:pt x="4" y="0"/>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5071" name="Freeform 1103"/>
                <p:cNvSpPr>
                  <a:spLocks noChangeAspect="1"/>
                </p:cNvSpPr>
                <p:nvPr/>
              </p:nvSpPr>
              <p:spPr bwMode="auto">
                <a:xfrm>
                  <a:off x="738" y="2676"/>
                  <a:ext cx="85" cy="17"/>
                </a:xfrm>
                <a:custGeom>
                  <a:avLst/>
                  <a:gdLst>
                    <a:gd name="T0" fmla="*/ 0 w 85"/>
                    <a:gd name="T1" fmla="*/ 13 h 17"/>
                    <a:gd name="T2" fmla="*/ 5 w 85"/>
                    <a:gd name="T3" fmla="*/ 13 h 17"/>
                    <a:gd name="T4" fmla="*/ 11 w 85"/>
                    <a:gd name="T5" fmla="*/ 14 h 17"/>
                    <a:gd name="T6" fmla="*/ 17 w 85"/>
                    <a:gd name="T7" fmla="*/ 14 h 17"/>
                    <a:gd name="T8" fmla="*/ 22 w 85"/>
                    <a:gd name="T9" fmla="*/ 16 h 17"/>
                    <a:gd name="T10" fmla="*/ 28 w 85"/>
                    <a:gd name="T11" fmla="*/ 16 h 17"/>
                    <a:gd name="T12" fmla="*/ 33 w 85"/>
                    <a:gd name="T13" fmla="*/ 16 h 17"/>
                    <a:gd name="T14" fmla="*/ 37 w 85"/>
                    <a:gd name="T15" fmla="*/ 16 h 17"/>
                    <a:gd name="T16" fmla="*/ 43 w 85"/>
                    <a:gd name="T17" fmla="*/ 16 h 17"/>
                    <a:gd name="T18" fmla="*/ 47 w 85"/>
                    <a:gd name="T19" fmla="*/ 14 h 17"/>
                    <a:gd name="T20" fmla="*/ 52 w 85"/>
                    <a:gd name="T21" fmla="*/ 12 h 17"/>
                    <a:gd name="T22" fmla="*/ 52 w 85"/>
                    <a:gd name="T23" fmla="*/ 12 h 17"/>
                    <a:gd name="T24" fmla="*/ 55 w 85"/>
                    <a:gd name="T25" fmla="*/ 12 h 17"/>
                    <a:gd name="T26" fmla="*/ 57 w 85"/>
                    <a:gd name="T27" fmla="*/ 8 h 17"/>
                    <a:gd name="T28" fmla="*/ 61 w 85"/>
                    <a:gd name="T29" fmla="*/ 7 h 17"/>
                    <a:gd name="T30" fmla="*/ 65 w 85"/>
                    <a:gd name="T31" fmla="*/ 4 h 17"/>
                    <a:gd name="T32" fmla="*/ 67 w 85"/>
                    <a:gd name="T33" fmla="*/ 3 h 17"/>
                    <a:gd name="T34" fmla="*/ 71 w 85"/>
                    <a:gd name="T35" fmla="*/ 1 h 17"/>
                    <a:gd name="T36" fmla="*/ 74 w 85"/>
                    <a:gd name="T37" fmla="*/ 0 h 17"/>
                    <a:gd name="T38" fmla="*/ 77 w 85"/>
                    <a:gd name="T39" fmla="*/ 1 h 17"/>
                    <a:gd name="T40" fmla="*/ 80 w 85"/>
                    <a:gd name="T41" fmla="*/ 2 h 17"/>
                    <a:gd name="T42" fmla="*/ 84 w 85"/>
                    <a:gd name="T43" fmla="*/ 4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17"/>
                    <a:gd name="T68" fmla="*/ 85 w 85"/>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17">
                      <a:moveTo>
                        <a:pt x="0" y="13"/>
                      </a:moveTo>
                      <a:lnTo>
                        <a:pt x="5" y="13"/>
                      </a:lnTo>
                      <a:lnTo>
                        <a:pt x="11" y="14"/>
                      </a:lnTo>
                      <a:lnTo>
                        <a:pt x="17" y="14"/>
                      </a:lnTo>
                      <a:lnTo>
                        <a:pt x="22" y="16"/>
                      </a:lnTo>
                      <a:lnTo>
                        <a:pt x="28" y="16"/>
                      </a:lnTo>
                      <a:lnTo>
                        <a:pt x="33" y="16"/>
                      </a:lnTo>
                      <a:lnTo>
                        <a:pt x="37" y="16"/>
                      </a:lnTo>
                      <a:lnTo>
                        <a:pt x="43" y="16"/>
                      </a:lnTo>
                      <a:lnTo>
                        <a:pt x="47" y="14"/>
                      </a:lnTo>
                      <a:lnTo>
                        <a:pt x="52" y="12"/>
                      </a:lnTo>
                      <a:lnTo>
                        <a:pt x="55" y="12"/>
                      </a:lnTo>
                      <a:lnTo>
                        <a:pt x="57" y="8"/>
                      </a:lnTo>
                      <a:lnTo>
                        <a:pt x="61" y="7"/>
                      </a:lnTo>
                      <a:lnTo>
                        <a:pt x="65" y="4"/>
                      </a:lnTo>
                      <a:lnTo>
                        <a:pt x="67" y="3"/>
                      </a:lnTo>
                      <a:lnTo>
                        <a:pt x="71" y="1"/>
                      </a:lnTo>
                      <a:lnTo>
                        <a:pt x="74" y="0"/>
                      </a:lnTo>
                      <a:lnTo>
                        <a:pt x="77" y="1"/>
                      </a:lnTo>
                      <a:lnTo>
                        <a:pt x="80" y="2"/>
                      </a:lnTo>
                      <a:lnTo>
                        <a:pt x="84" y="4"/>
                      </a:lnTo>
                    </a:path>
                  </a:pathLst>
                </a:custGeom>
                <a:noFill/>
                <a:ln w="12700" cap="rnd">
                  <a:solidFill>
                    <a:srgbClr val="000000"/>
                  </a:solidFill>
                  <a:round/>
                  <a:headEnd type="none" w="sm" len="sm"/>
                  <a:tailEnd type="none" w="sm" len="sm"/>
                </a:ln>
              </p:spPr>
              <p:txBody>
                <a:bodyPr/>
                <a:lstStyle/>
                <a:p>
                  <a:endParaRPr lang="en-US"/>
                </a:p>
              </p:txBody>
            </p:sp>
            <p:sp>
              <p:nvSpPr>
                <p:cNvPr id="85072" name="Freeform 1104"/>
                <p:cNvSpPr>
                  <a:spLocks noChangeAspect="1"/>
                </p:cNvSpPr>
                <p:nvPr/>
              </p:nvSpPr>
              <p:spPr bwMode="auto">
                <a:xfrm>
                  <a:off x="696" y="2469"/>
                  <a:ext cx="126" cy="152"/>
                </a:xfrm>
                <a:custGeom>
                  <a:avLst/>
                  <a:gdLst>
                    <a:gd name="T0" fmla="*/ 125 w 126"/>
                    <a:gd name="T1" fmla="*/ 151 h 152"/>
                    <a:gd name="T2" fmla="*/ 124 w 126"/>
                    <a:gd name="T3" fmla="*/ 149 h 152"/>
                    <a:gd name="T4" fmla="*/ 121 w 126"/>
                    <a:gd name="T5" fmla="*/ 143 h 152"/>
                    <a:gd name="T6" fmla="*/ 116 w 126"/>
                    <a:gd name="T7" fmla="*/ 135 h 152"/>
                    <a:gd name="T8" fmla="*/ 111 w 126"/>
                    <a:gd name="T9" fmla="*/ 124 h 152"/>
                    <a:gd name="T10" fmla="*/ 105 w 126"/>
                    <a:gd name="T11" fmla="*/ 113 h 152"/>
                    <a:gd name="T12" fmla="*/ 97 w 126"/>
                    <a:gd name="T13" fmla="*/ 99 h 152"/>
                    <a:gd name="T14" fmla="*/ 89 w 126"/>
                    <a:gd name="T15" fmla="*/ 87 h 152"/>
                    <a:gd name="T16" fmla="*/ 80 w 126"/>
                    <a:gd name="T17" fmla="*/ 73 h 152"/>
                    <a:gd name="T18" fmla="*/ 70 w 126"/>
                    <a:gd name="T19" fmla="*/ 62 h 152"/>
                    <a:gd name="T20" fmla="*/ 60 w 126"/>
                    <a:gd name="T21" fmla="*/ 53 h 152"/>
                    <a:gd name="T22" fmla="*/ 60 w 126"/>
                    <a:gd name="T23" fmla="*/ 53 h 152"/>
                    <a:gd name="T24" fmla="*/ 51 w 126"/>
                    <a:gd name="T25" fmla="*/ 44 h 152"/>
                    <a:gd name="T26" fmla="*/ 44 w 126"/>
                    <a:gd name="T27" fmla="*/ 39 h 152"/>
                    <a:gd name="T28" fmla="*/ 37 w 126"/>
                    <a:gd name="T29" fmla="*/ 35 h 152"/>
                    <a:gd name="T30" fmla="*/ 33 w 126"/>
                    <a:gd name="T31" fmla="*/ 31 h 152"/>
                    <a:gd name="T32" fmla="*/ 28 w 126"/>
                    <a:gd name="T33" fmla="*/ 29 h 152"/>
                    <a:gd name="T34" fmla="*/ 25 w 126"/>
                    <a:gd name="T35" fmla="*/ 27 h 152"/>
                    <a:gd name="T36" fmla="*/ 21 w 126"/>
                    <a:gd name="T37" fmla="*/ 26 h 152"/>
                    <a:gd name="T38" fmla="*/ 17 w 126"/>
                    <a:gd name="T39" fmla="*/ 25 h 152"/>
                    <a:gd name="T40" fmla="*/ 14 w 126"/>
                    <a:gd name="T41" fmla="*/ 23 h 152"/>
                    <a:gd name="T42" fmla="*/ 9 w 126"/>
                    <a:gd name="T43" fmla="*/ 20 h 152"/>
                    <a:gd name="T44" fmla="*/ 9 w 126"/>
                    <a:gd name="T45" fmla="*/ 20 h 152"/>
                    <a:gd name="T46" fmla="*/ 7 w 126"/>
                    <a:gd name="T47" fmla="*/ 18 h 152"/>
                    <a:gd name="T48" fmla="*/ 5 w 126"/>
                    <a:gd name="T49" fmla="*/ 17 h 152"/>
                    <a:gd name="T50" fmla="*/ 3 w 126"/>
                    <a:gd name="T51" fmla="*/ 15 h 152"/>
                    <a:gd name="T52" fmla="*/ 2 w 126"/>
                    <a:gd name="T53" fmla="*/ 13 h 152"/>
                    <a:gd name="T54" fmla="*/ 1 w 126"/>
                    <a:gd name="T55" fmla="*/ 10 h 152"/>
                    <a:gd name="T56" fmla="*/ 0 w 126"/>
                    <a:gd name="T57" fmla="*/ 8 h 152"/>
                    <a:gd name="T58" fmla="*/ 0 w 126"/>
                    <a:gd name="T59" fmla="*/ 7 h 152"/>
                    <a:gd name="T60" fmla="*/ 0 w 126"/>
                    <a:gd name="T61" fmla="*/ 5 h 152"/>
                    <a:gd name="T62" fmla="*/ 0 w 126"/>
                    <a:gd name="T63" fmla="*/ 2 h 152"/>
                    <a:gd name="T64" fmla="*/ 0 w 126"/>
                    <a:gd name="T65" fmla="*/ 0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152"/>
                    <a:gd name="T101" fmla="*/ 126 w 126"/>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152">
                      <a:moveTo>
                        <a:pt x="125" y="151"/>
                      </a:moveTo>
                      <a:lnTo>
                        <a:pt x="124" y="149"/>
                      </a:lnTo>
                      <a:lnTo>
                        <a:pt x="121" y="143"/>
                      </a:lnTo>
                      <a:lnTo>
                        <a:pt x="116" y="135"/>
                      </a:lnTo>
                      <a:lnTo>
                        <a:pt x="111" y="124"/>
                      </a:lnTo>
                      <a:lnTo>
                        <a:pt x="105" y="113"/>
                      </a:lnTo>
                      <a:lnTo>
                        <a:pt x="97" y="99"/>
                      </a:lnTo>
                      <a:lnTo>
                        <a:pt x="89" y="87"/>
                      </a:lnTo>
                      <a:lnTo>
                        <a:pt x="80" y="73"/>
                      </a:lnTo>
                      <a:lnTo>
                        <a:pt x="70" y="62"/>
                      </a:lnTo>
                      <a:lnTo>
                        <a:pt x="60" y="53"/>
                      </a:lnTo>
                      <a:lnTo>
                        <a:pt x="51" y="44"/>
                      </a:lnTo>
                      <a:lnTo>
                        <a:pt x="44" y="39"/>
                      </a:lnTo>
                      <a:lnTo>
                        <a:pt x="37" y="35"/>
                      </a:lnTo>
                      <a:lnTo>
                        <a:pt x="33" y="31"/>
                      </a:lnTo>
                      <a:lnTo>
                        <a:pt x="28" y="29"/>
                      </a:lnTo>
                      <a:lnTo>
                        <a:pt x="25" y="27"/>
                      </a:lnTo>
                      <a:lnTo>
                        <a:pt x="21" y="26"/>
                      </a:lnTo>
                      <a:lnTo>
                        <a:pt x="17" y="25"/>
                      </a:lnTo>
                      <a:lnTo>
                        <a:pt x="14" y="23"/>
                      </a:lnTo>
                      <a:lnTo>
                        <a:pt x="9" y="20"/>
                      </a:lnTo>
                      <a:lnTo>
                        <a:pt x="7" y="18"/>
                      </a:lnTo>
                      <a:lnTo>
                        <a:pt x="5" y="17"/>
                      </a:lnTo>
                      <a:lnTo>
                        <a:pt x="3" y="15"/>
                      </a:lnTo>
                      <a:lnTo>
                        <a:pt x="2" y="13"/>
                      </a:lnTo>
                      <a:lnTo>
                        <a:pt x="1" y="10"/>
                      </a:lnTo>
                      <a:lnTo>
                        <a:pt x="0" y="8"/>
                      </a:lnTo>
                      <a:lnTo>
                        <a:pt x="0" y="7"/>
                      </a:lnTo>
                      <a:lnTo>
                        <a:pt x="0" y="5"/>
                      </a:lnTo>
                      <a:lnTo>
                        <a:pt x="0" y="2"/>
                      </a:lnTo>
                      <a:lnTo>
                        <a:pt x="0" y="0"/>
                      </a:lnTo>
                    </a:path>
                  </a:pathLst>
                </a:custGeom>
                <a:solidFill>
                  <a:srgbClr val="B20F21"/>
                </a:solidFill>
                <a:ln w="12700" cap="rnd">
                  <a:solidFill>
                    <a:srgbClr val="B20F21"/>
                  </a:solidFill>
                  <a:round/>
                  <a:headEnd type="none" w="sm" len="sm"/>
                  <a:tailEnd type="none" w="sm" len="sm"/>
                </a:ln>
              </p:spPr>
              <p:txBody>
                <a:bodyPr/>
                <a:lstStyle/>
                <a:p>
                  <a:endParaRPr lang="en-US"/>
                </a:p>
              </p:txBody>
            </p:sp>
            <p:sp>
              <p:nvSpPr>
                <p:cNvPr id="85073" name="Freeform 1105"/>
                <p:cNvSpPr>
                  <a:spLocks noChangeAspect="1"/>
                </p:cNvSpPr>
                <p:nvPr/>
              </p:nvSpPr>
              <p:spPr bwMode="auto">
                <a:xfrm>
                  <a:off x="681" y="2410"/>
                  <a:ext cx="49" cy="29"/>
                </a:xfrm>
                <a:custGeom>
                  <a:avLst/>
                  <a:gdLst>
                    <a:gd name="T0" fmla="*/ 48 w 49"/>
                    <a:gd name="T1" fmla="*/ 0 h 29"/>
                    <a:gd name="T2" fmla="*/ 47 w 49"/>
                    <a:gd name="T3" fmla="*/ 0 h 29"/>
                    <a:gd name="T4" fmla="*/ 46 w 49"/>
                    <a:gd name="T5" fmla="*/ 1 h 29"/>
                    <a:gd name="T6" fmla="*/ 43 w 49"/>
                    <a:gd name="T7" fmla="*/ 2 h 29"/>
                    <a:gd name="T8" fmla="*/ 39 w 49"/>
                    <a:gd name="T9" fmla="*/ 4 h 29"/>
                    <a:gd name="T10" fmla="*/ 36 w 49"/>
                    <a:gd name="T11" fmla="*/ 7 h 29"/>
                    <a:gd name="T12" fmla="*/ 31 w 49"/>
                    <a:gd name="T13" fmla="*/ 8 h 29"/>
                    <a:gd name="T14" fmla="*/ 28 w 49"/>
                    <a:gd name="T15" fmla="*/ 10 h 29"/>
                    <a:gd name="T16" fmla="*/ 25 w 49"/>
                    <a:gd name="T17" fmla="*/ 13 h 29"/>
                    <a:gd name="T18" fmla="*/ 21 w 49"/>
                    <a:gd name="T19" fmla="*/ 15 h 29"/>
                    <a:gd name="T20" fmla="*/ 19 w 49"/>
                    <a:gd name="T21" fmla="*/ 16 h 29"/>
                    <a:gd name="T22" fmla="*/ 19 w 49"/>
                    <a:gd name="T23" fmla="*/ 16 h 29"/>
                    <a:gd name="T24" fmla="*/ 17 w 49"/>
                    <a:gd name="T25" fmla="*/ 18 h 29"/>
                    <a:gd name="T26" fmla="*/ 16 w 49"/>
                    <a:gd name="T27" fmla="*/ 19 h 29"/>
                    <a:gd name="T28" fmla="*/ 14 w 49"/>
                    <a:gd name="T29" fmla="*/ 21 h 29"/>
                    <a:gd name="T30" fmla="*/ 12 w 49"/>
                    <a:gd name="T31" fmla="*/ 22 h 29"/>
                    <a:gd name="T32" fmla="*/ 11 w 49"/>
                    <a:gd name="T33" fmla="*/ 23 h 29"/>
                    <a:gd name="T34" fmla="*/ 9 w 49"/>
                    <a:gd name="T35" fmla="*/ 24 h 29"/>
                    <a:gd name="T36" fmla="*/ 7 w 49"/>
                    <a:gd name="T37" fmla="*/ 26 h 29"/>
                    <a:gd name="T38" fmla="*/ 5 w 49"/>
                    <a:gd name="T39" fmla="*/ 27 h 29"/>
                    <a:gd name="T40" fmla="*/ 2 w 49"/>
                    <a:gd name="T41" fmla="*/ 27 h 29"/>
                    <a:gd name="T42" fmla="*/ 0 w 49"/>
                    <a:gd name="T43" fmla="*/ 28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29"/>
                    <a:gd name="T68" fmla="*/ 49 w 49"/>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29">
                      <a:moveTo>
                        <a:pt x="48" y="0"/>
                      </a:moveTo>
                      <a:lnTo>
                        <a:pt x="47" y="0"/>
                      </a:lnTo>
                      <a:lnTo>
                        <a:pt x="46" y="1"/>
                      </a:lnTo>
                      <a:lnTo>
                        <a:pt x="43" y="2"/>
                      </a:lnTo>
                      <a:lnTo>
                        <a:pt x="39" y="4"/>
                      </a:lnTo>
                      <a:lnTo>
                        <a:pt x="36" y="7"/>
                      </a:lnTo>
                      <a:lnTo>
                        <a:pt x="31" y="8"/>
                      </a:lnTo>
                      <a:lnTo>
                        <a:pt x="28" y="10"/>
                      </a:lnTo>
                      <a:lnTo>
                        <a:pt x="25" y="13"/>
                      </a:lnTo>
                      <a:lnTo>
                        <a:pt x="21" y="15"/>
                      </a:lnTo>
                      <a:lnTo>
                        <a:pt x="19" y="16"/>
                      </a:lnTo>
                      <a:lnTo>
                        <a:pt x="17" y="18"/>
                      </a:lnTo>
                      <a:lnTo>
                        <a:pt x="16" y="19"/>
                      </a:lnTo>
                      <a:lnTo>
                        <a:pt x="14" y="21"/>
                      </a:lnTo>
                      <a:lnTo>
                        <a:pt x="12" y="22"/>
                      </a:lnTo>
                      <a:lnTo>
                        <a:pt x="11" y="23"/>
                      </a:lnTo>
                      <a:lnTo>
                        <a:pt x="9" y="24"/>
                      </a:lnTo>
                      <a:lnTo>
                        <a:pt x="7" y="26"/>
                      </a:lnTo>
                      <a:lnTo>
                        <a:pt x="5" y="27"/>
                      </a:lnTo>
                      <a:lnTo>
                        <a:pt x="2" y="27"/>
                      </a:lnTo>
                      <a:lnTo>
                        <a:pt x="0" y="28"/>
                      </a:lnTo>
                    </a:path>
                  </a:pathLst>
                </a:custGeom>
                <a:solidFill>
                  <a:srgbClr val="B20F21"/>
                </a:solidFill>
                <a:ln w="12700" cap="rnd">
                  <a:solidFill>
                    <a:srgbClr val="CD2417"/>
                  </a:solidFill>
                  <a:round/>
                  <a:headEnd type="none" w="sm" len="sm"/>
                  <a:tailEnd type="none" w="sm" len="sm"/>
                </a:ln>
              </p:spPr>
              <p:txBody>
                <a:bodyPr/>
                <a:lstStyle/>
                <a:p>
                  <a:endParaRPr lang="en-US"/>
                </a:p>
              </p:txBody>
            </p:sp>
            <p:sp>
              <p:nvSpPr>
                <p:cNvPr id="85074" name="Freeform 1106"/>
                <p:cNvSpPr>
                  <a:spLocks noChangeAspect="1"/>
                </p:cNvSpPr>
                <p:nvPr/>
              </p:nvSpPr>
              <p:spPr bwMode="auto">
                <a:xfrm>
                  <a:off x="591" y="2416"/>
                  <a:ext cx="106" cy="85"/>
                </a:xfrm>
                <a:custGeom>
                  <a:avLst/>
                  <a:gdLst>
                    <a:gd name="T0" fmla="*/ 0 w 106"/>
                    <a:gd name="T1" fmla="*/ 0 h 85"/>
                    <a:gd name="T2" fmla="*/ 0 w 106"/>
                    <a:gd name="T3" fmla="*/ 0 h 85"/>
                    <a:gd name="T4" fmla="*/ 5 w 106"/>
                    <a:gd name="T5" fmla="*/ 0 h 85"/>
                    <a:gd name="T6" fmla="*/ 11 w 106"/>
                    <a:gd name="T7" fmla="*/ 0 h 85"/>
                    <a:gd name="T8" fmla="*/ 19 w 106"/>
                    <a:gd name="T9" fmla="*/ 0 h 85"/>
                    <a:gd name="T10" fmla="*/ 28 w 106"/>
                    <a:gd name="T11" fmla="*/ 3 h 85"/>
                    <a:gd name="T12" fmla="*/ 39 w 106"/>
                    <a:gd name="T13" fmla="*/ 6 h 85"/>
                    <a:gd name="T14" fmla="*/ 51 w 106"/>
                    <a:gd name="T15" fmla="*/ 9 h 85"/>
                    <a:gd name="T16" fmla="*/ 64 w 106"/>
                    <a:gd name="T17" fmla="*/ 15 h 85"/>
                    <a:gd name="T18" fmla="*/ 77 w 106"/>
                    <a:gd name="T19" fmla="*/ 23 h 85"/>
                    <a:gd name="T20" fmla="*/ 89 w 106"/>
                    <a:gd name="T21" fmla="*/ 32 h 85"/>
                    <a:gd name="T22" fmla="*/ 89 w 106"/>
                    <a:gd name="T23" fmla="*/ 32 h 85"/>
                    <a:gd name="T24" fmla="*/ 95 w 106"/>
                    <a:gd name="T25" fmla="*/ 38 h 85"/>
                    <a:gd name="T26" fmla="*/ 99 w 106"/>
                    <a:gd name="T27" fmla="*/ 45 h 85"/>
                    <a:gd name="T28" fmla="*/ 102 w 106"/>
                    <a:gd name="T29" fmla="*/ 51 h 85"/>
                    <a:gd name="T30" fmla="*/ 104 w 106"/>
                    <a:gd name="T31" fmla="*/ 58 h 85"/>
                    <a:gd name="T32" fmla="*/ 105 w 106"/>
                    <a:gd name="T33" fmla="*/ 65 h 85"/>
                    <a:gd name="T34" fmla="*/ 105 w 106"/>
                    <a:gd name="T35" fmla="*/ 71 h 85"/>
                    <a:gd name="T36" fmla="*/ 105 w 106"/>
                    <a:gd name="T37" fmla="*/ 76 h 85"/>
                    <a:gd name="T38" fmla="*/ 105 w 106"/>
                    <a:gd name="T39" fmla="*/ 81 h 85"/>
                    <a:gd name="T40" fmla="*/ 105 w 106"/>
                    <a:gd name="T41" fmla="*/ 84 h 85"/>
                    <a:gd name="T42" fmla="*/ 105 w 106"/>
                    <a:gd name="T43" fmla="*/ 84 h 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85"/>
                    <a:gd name="T68" fmla="*/ 106 w 106"/>
                    <a:gd name="T69" fmla="*/ 85 h 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85">
                      <a:moveTo>
                        <a:pt x="0" y="0"/>
                      </a:moveTo>
                      <a:lnTo>
                        <a:pt x="0" y="0"/>
                      </a:lnTo>
                      <a:lnTo>
                        <a:pt x="5" y="0"/>
                      </a:lnTo>
                      <a:lnTo>
                        <a:pt x="11" y="0"/>
                      </a:lnTo>
                      <a:lnTo>
                        <a:pt x="19" y="0"/>
                      </a:lnTo>
                      <a:lnTo>
                        <a:pt x="28" y="3"/>
                      </a:lnTo>
                      <a:lnTo>
                        <a:pt x="39" y="6"/>
                      </a:lnTo>
                      <a:lnTo>
                        <a:pt x="51" y="9"/>
                      </a:lnTo>
                      <a:lnTo>
                        <a:pt x="64" y="15"/>
                      </a:lnTo>
                      <a:lnTo>
                        <a:pt x="77" y="23"/>
                      </a:lnTo>
                      <a:lnTo>
                        <a:pt x="89" y="32"/>
                      </a:lnTo>
                      <a:lnTo>
                        <a:pt x="95" y="38"/>
                      </a:lnTo>
                      <a:lnTo>
                        <a:pt x="99" y="45"/>
                      </a:lnTo>
                      <a:lnTo>
                        <a:pt x="102" y="51"/>
                      </a:lnTo>
                      <a:lnTo>
                        <a:pt x="104" y="58"/>
                      </a:lnTo>
                      <a:lnTo>
                        <a:pt x="105" y="65"/>
                      </a:lnTo>
                      <a:lnTo>
                        <a:pt x="105" y="71"/>
                      </a:lnTo>
                      <a:lnTo>
                        <a:pt x="105" y="76"/>
                      </a:lnTo>
                      <a:lnTo>
                        <a:pt x="105" y="81"/>
                      </a:lnTo>
                      <a:lnTo>
                        <a:pt x="105" y="84"/>
                      </a:lnTo>
                    </a:path>
                  </a:pathLst>
                </a:custGeom>
                <a:noFill/>
                <a:ln w="12700" cap="rnd">
                  <a:solidFill>
                    <a:srgbClr val="000000"/>
                  </a:solidFill>
                  <a:round/>
                  <a:headEnd type="none" w="sm" len="sm"/>
                  <a:tailEnd type="none" w="sm" len="sm"/>
                </a:ln>
              </p:spPr>
              <p:txBody>
                <a:bodyPr/>
                <a:lstStyle/>
                <a:p>
                  <a:endParaRPr lang="en-US"/>
                </a:p>
              </p:txBody>
            </p:sp>
            <p:sp>
              <p:nvSpPr>
                <p:cNvPr id="85075" name="Freeform 1107"/>
                <p:cNvSpPr>
                  <a:spLocks noChangeAspect="1"/>
                </p:cNvSpPr>
                <p:nvPr/>
              </p:nvSpPr>
              <p:spPr bwMode="auto">
                <a:xfrm>
                  <a:off x="764" y="2337"/>
                  <a:ext cx="387" cy="33"/>
                </a:xfrm>
                <a:custGeom>
                  <a:avLst/>
                  <a:gdLst>
                    <a:gd name="T0" fmla="*/ 386 w 387"/>
                    <a:gd name="T1" fmla="*/ 32 h 33"/>
                    <a:gd name="T2" fmla="*/ 369 w 387"/>
                    <a:gd name="T3" fmla="*/ 27 h 33"/>
                    <a:gd name="T4" fmla="*/ 353 w 387"/>
                    <a:gd name="T5" fmla="*/ 23 h 33"/>
                    <a:gd name="T6" fmla="*/ 339 w 387"/>
                    <a:gd name="T7" fmla="*/ 17 h 33"/>
                    <a:gd name="T8" fmla="*/ 324 w 387"/>
                    <a:gd name="T9" fmla="*/ 14 h 33"/>
                    <a:gd name="T10" fmla="*/ 311 w 387"/>
                    <a:gd name="T11" fmla="*/ 9 h 33"/>
                    <a:gd name="T12" fmla="*/ 296 w 387"/>
                    <a:gd name="T13" fmla="*/ 6 h 33"/>
                    <a:gd name="T14" fmla="*/ 282 w 387"/>
                    <a:gd name="T15" fmla="*/ 3 h 33"/>
                    <a:gd name="T16" fmla="*/ 268 w 387"/>
                    <a:gd name="T17" fmla="*/ 0 h 33"/>
                    <a:gd name="T18" fmla="*/ 253 w 387"/>
                    <a:gd name="T19" fmla="*/ 0 h 33"/>
                    <a:gd name="T20" fmla="*/ 236 w 387"/>
                    <a:gd name="T21" fmla="*/ 0 h 33"/>
                    <a:gd name="T22" fmla="*/ 236 w 387"/>
                    <a:gd name="T23" fmla="*/ 0 h 33"/>
                    <a:gd name="T24" fmla="*/ 216 w 387"/>
                    <a:gd name="T25" fmla="*/ 0 h 33"/>
                    <a:gd name="T26" fmla="*/ 197 w 387"/>
                    <a:gd name="T27" fmla="*/ 2 h 33"/>
                    <a:gd name="T28" fmla="*/ 179 w 387"/>
                    <a:gd name="T29" fmla="*/ 3 h 33"/>
                    <a:gd name="T30" fmla="*/ 161 w 387"/>
                    <a:gd name="T31" fmla="*/ 6 h 33"/>
                    <a:gd name="T32" fmla="*/ 143 w 387"/>
                    <a:gd name="T33" fmla="*/ 7 h 33"/>
                    <a:gd name="T34" fmla="*/ 124 w 387"/>
                    <a:gd name="T35" fmla="*/ 8 h 33"/>
                    <a:gd name="T36" fmla="*/ 104 w 387"/>
                    <a:gd name="T37" fmla="*/ 8 h 33"/>
                    <a:gd name="T38" fmla="*/ 82 w 387"/>
                    <a:gd name="T39" fmla="*/ 8 h 33"/>
                    <a:gd name="T40" fmla="*/ 58 w 387"/>
                    <a:gd name="T41" fmla="*/ 7 h 33"/>
                    <a:gd name="T42" fmla="*/ 31 w 387"/>
                    <a:gd name="T43" fmla="*/ 3 h 33"/>
                    <a:gd name="T44" fmla="*/ 31 w 387"/>
                    <a:gd name="T45" fmla="*/ 3 h 33"/>
                    <a:gd name="T46" fmla="*/ 30 w 387"/>
                    <a:gd name="T47" fmla="*/ 3 h 33"/>
                    <a:gd name="T48" fmla="*/ 27 w 387"/>
                    <a:gd name="T49" fmla="*/ 3 h 33"/>
                    <a:gd name="T50" fmla="*/ 24 w 387"/>
                    <a:gd name="T51" fmla="*/ 3 h 33"/>
                    <a:gd name="T52" fmla="*/ 19 w 387"/>
                    <a:gd name="T53" fmla="*/ 3 h 33"/>
                    <a:gd name="T54" fmla="*/ 14 w 387"/>
                    <a:gd name="T55" fmla="*/ 2 h 33"/>
                    <a:gd name="T56" fmla="*/ 9 w 387"/>
                    <a:gd name="T57" fmla="*/ 2 h 33"/>
                    <a:gd name="T58" fmla="*/ 6 w 387"/>
                    <a:gd name="T59" fmla="*/ 1 h 33"/>
                    <a:gd name="T60" fmla="*/ 2 w 387"/>
                    <a:gd name="T61" fmla="*/ 1 h 33"/>
                    <a:gd name="T62" fmla="*/ 0 w 387"/>
                    <a:gd name="T63" fmla="*/ 1 h 33"/>
                    <a:gd name="T64" fmla="*/ 0 w 387"/>
                    <a:gd name="T65" fmla="*/ 2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7"/>
                    <a:gd name="T100" fmla="*/ 0 h 33"/>
                    <a:gd name="T101" fmla="*/ 387 w 387"/>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7" h="33">
                      <a:moveTo>
                        <a:pt x="386" y="32"/>
                      </a:moveTo>
                      <a:lnTo>
                        <a:pt x="369" y="27"/>
                      </a:lnTo>
                      <a:lnTo>
                        <a:pt x="353" y="23"/>
                      </a:lnTo>
                      <a:lnTo>
                        <a:pt x="339" y="17"/>
                      </a:lnTo>
                      <a:lnTo>
                        <a:pt x="324" y="14"/>
                      </a:lnTo>
                      <a:lnTo>
                        <a:pt x="311" y="9"/>
                      </a:lnTo>
                      <a:lnTo>
                        <a:pt x="296" y="6"/>
                      </a:lnTo>
                      <a:lnTo>
                        <a:pt x="282" y="3"/>
                      </a:lnTo>
                      <a:lnTo>
                        <a:pt x="268" y="0"/>
                      </a:lnTo>
                      <a:lnTo>
                        <a:pt x="253" y="0"/>
                      </a:lnTo>
                      <a:lnTo>
                        <a:pt x="236" y="0"/>
                      </a:lnTo>
                      <a:lnTo>
                        <a:pt x="216" y="0"/>
                      </a:lnTo>
                      <a:lnTo>
                        <a:pt x="197" y="2"/>
                      </a:lnTo>
                      <a:lnTo>
                        <a:pt x="179" y="3"/>
                      </a:lnTo>
                      <a:lnTo>
                        <a:pt x="161" y="6"/>
                      </a:lnTo>
                      <a:lnTo>
                        <a:pt x="143" y="7"/>
                      </a:lnTo>
                      <a:lnTo>
                        <a:pt x="124" y="8"/>
                      </a:lnTo>
                      <a:lnTo>
                        <a:pt x="104" y="8"/>
                      </a:lnTo>
                      <a:lnTo>
                        <a:pt x="82" y="8"/>
                      </a:lnTo>
                      <a:lnTo>
                        <a:pt x="58" y="7"/>
                      </a:lnTo>
                      <a:lnTo>
                        <a:pt x="31" y="3"/>
                      </a:lnTo>
                      <a:lnTo>
                        <a:pt x="30" y="3"/>
                      </a:lnTo>
                      <a:lnTo>
                        <a:pt x="27" y="3"/>
                      </a:lnTo>
                      <a:lnTo>
                        <a:pt x="24" y="3"/>
                      </a:lnTo>
                      <a:lnTo>
                        <a:pt x="19" y="3"/>
                      </a:lnTo>
                      <a:lnTo>
                        <a:pt x="14" y="2"/>
                      </a:lnTo>
                      <a:lnTo>
                        <a:pt x="9" y="2"/>
                      </a:lnTo>
                      <a:lnTo>
                        <a:pt x="6" y="1"/>
                      </a:lnTo>
                      <a:lnTo>
                        <a:pt x="2" y="1"/>
                      </a:lnTo>
                      <a:lnTo>
                        <a:pt x="0" y="1"/>
                      </a:lnTo>
                      <a:lnTo>
                        <a:pt x="0" y="2"/>
                      </a:lnTo>
                    </a:path>
                  </a:pathLst>
                </a:custGeom>
                <a:noFill/>
                <a:ln w="12700" cap="rnd">
                  <a:solidFill>
                    <a:srgbClr val="B20F21"/>
                  </a:solidFill>
                  <a:round/>
                  <a:headEnd type="none" w="sm" len="sm"/>
                  <a:tailEnd type="none" w="sm" len="sm"/>
                </a:ln>
              </p:spPr>
              <p:txBody>
                <a:bodyPr/>
                <a:lstStyle/>
                <a:p>
                  <a:endParaRPr lang="en-US"/>
                </a:p>
              </p:txBody>
            </p:sp>
            <p:sp>
              <p:nvSpPr>
                <p:cNvPr id="85076" name="Freeform 1108"/>
                <p:cNvSpPr>
                  <a:spLocks noChangeAspect="1"/>
                </p:cNvSpPr>
                <p:nvPr/>
              </p:nvSpPr>
              <p:spPr bwMode="auto">
                <a:xfrm>
                  <a:off x="760" y="2360"/>
                  <a:ext cx="97" cy="57"/>
                </a:xfrm>
                <a:custGeom>
                  <a:avLst/>
                  <a:gdLst>
                    <a:gd name="T0" fmla="*/ 96 w 97"/>
                    <a:gd name="T1" fmla="*/ 0 h 57"/>
                    <a:gd name="T2" fmla="*/ 87 w 97"/>
                    <a:gd name="T3" fmla="*/ 4 h 57"/>
                    <a:gd name="T4" fmla="*/ 78 w 97"/>
                    <a:gd name="T5" fmla="*/ 9 h 57"/>
                    <a:gd name="T6" fmla="*/ 69 w 97"/>
                    <a:gd name="T7" fmla="*/ 13 h 57"/>
                    <a:gd name="T8" fmla="*/ 60 w 97"/>
                    <a:gd name="T9" fmla="*/ 18 h 57"/>
                    <a:gd name="T10" fmla="*/ 50 w 97"/>
                    <a:gd name="T11" fmla="*/ 23 h 57"/>
                    <a:gd name="T12" fmla="*/ 40 w 97"/>
                    <a:gd name="T13" fmla="*/ 28 h 57"/>
                    <a:gd name="T14" fmla="*/ 30 w 97"/>
                    <a:gd name="T15" fmla="*/ 34 h 57"/>
                    <a:gd name="T16" fmla="*/ 19 w 97"/>
                    <a:gd name="T17" fmla="*/ 41 h 57"/>
                    <a:gd name="T18" fmla="*/ 9 w 97"/>
                    <a:gd name="T19" fmla="*/ 48 h 57"/>
                    <a:gd name="T20" fmla="*/ 0 w 97"/>
                    <a:gd name="T21" fmla="*/ 56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57"/>
                    <a:gd name="T35" fmla="*/ 97 w 97"/>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57">
                      <a:moveTo>
                        <a:pt x="96" y="0"/>
                      </a:moveTo>
                      <a:lnTo>
                        <a:pt x="87" y="4"/>
                      </a:lnTo>
                      <a:lnTo>
                        <a:pt x="78" y="9"/>
                      </a:lnTo>
                      <a:lnTo>
                        <a:pt x="69" y="13"/>
                      </a:lnTo>
                      <a:lnTo>
                        <a:pt x="60" y="18"/>
                      </a:lnTo>
                      <a:lnTo>
                        <a:pt x="50" y="23"/>
                      </a:lnTo>
                      <a:lnTo>
                        <a:pt x="40" y="28"/>
                      </a:lnTo>
                      <a:lnTo>
                        <a:pt x="30" y="34"/>
                      </a:lnTo>
                      <a:lnTo>
                        <a:pt x="19" y="41"/>
                      </a:lnTo>
                      <a:lnTo>
                        <a:pt x="9" y="48"/>
                      </a:lnTo>
                      <a:lnTo>
                        <a:pt x="0" y="56"/>
                      </a:lnTo>
                    </a:path>
                  </a:pathLst>
                </a:custGeom>
                <a:solidFill>
                  <a:srgbClr val="B20F21"/>
                </a:solidFill>
                <a:ln w="12700" cap="rnd">
                  <a:solidFill>
                    <a:srgbClr val="000000"/>
                  </a:solidFill>
                  <a:round/>
                  <a:headEnd type="none" w="sm" len="sm"/>
                  <a:tailEnd type="none" w="sm" len="sm"/>
                </a:ln>
              </p:spPr>
              <p:txBody>
                <a:bodyPr/>
                <a:lstStyle/>
                <a:p>
                  <a:endParaRPr lang="en-US"/>
                </a:p>
              </p:txBody>
            </p:sp>
            <p:sp>
              <p:nvSpPr>
                <p:cNvPr id="85077" name="Freeform 1109"/>
                <p:cNvSpPr>
                  <a:spLocks noChangeAspect="1"/>
                </p:cNvSpPr>
                <p:nvPr/>
              </p:nvSpPr>
              <p:spPr bwMode="auto">
                <a:xfrm>
                  <a:off x="1046" y="2363"/>
                  <a:ext cx="102" cy="85"/>
                </a:xfrm>
                <a:custGeom>
                  <a:avLst/>
                  <a:gdLst>
                    <a:gd name="T0" fmla="*/ 0 w 102"/>
                    <a:gd name="T1" fmla="*/ 84 h 85"/>
                    <a:gd name="T2" fmla="*/ 0 w 102"/>
                    <a:gd name="T3" fmla="*/ 84 h 85"/>
                    <a:gd name="T4" fmla="*/ 0 w 102"/>
                    <a:gd name="T5" fmla="*/ 80 h 85"/>
                    <a:gd name="T6" fmla="*/ 0 w 102"/>
                    <a:gd name="T7" fmla="*/ 74 h 85"/>
                    <a:gd name="T8" fmla="*/ 2 w 102"/>
                    <a:gd name="T9" fmla="*/ 68 h 85"/>
                    <a:gd name="T10" fmla="*/ 4 w 102"/>
                    <a:gd name="T11" fmla="*/ 59 h 85"/>
                    <a:gd name="T12" fmla="*/ 6 w 102"/>
                    <a:gd name="T13" fmla="*/ 49 h 85"/>
                    <a:gd name="T14" fmla="*/ 9 w 102"/>
                    <a:gd name="T15" fmla="*/ 39 h 85"/>
                    <a:gd name="T16" fmla="*/ 11 w 102"/>
                    <a:gd name="T17" fmla="*/ 29 h 85"/>
                    <a:gd name="T18" fmla="*/ 15 w 102"/>
                    <a:gd name="T19" fmla="*/ 19 h 85"/>
                    <a:gd name="T20" fmla="*/ 19 w 102"/>
                    <a:gd name="T21" fmla="*/ 11 h 85"/>
                    <a:gd name="T22" fmla="*/ 19 w 102"/>
                    <a:gd name="T23" fmla="*/ 11 h 85"/>
                    <a:gd name="T24" fmla="*/ 22 w 102"/>
                    <a:gd name="T25" fmla="*/ 8 h 85"/>
                    <a:gd name="T26" fmla="*/ 26 w 102"/>
                    <a:gd name="T27" fmla="*/ 5 h 85"/>
                    <a:gd name="T28" fmla="*/ 28 w 102"/>
                    <a:gd name="T29" fmla="*/ 3 h 85"/>
                    <a:gd name="T30" fmla="*/ 32 w 102"/>
                    <a:gd name="T31" fmla="*/ 1 h 85"/>
                    <a:gd name="T32" fmla="*/ 36 w 102"/>
                    <a:gd name="T33" fmla="*/ 1 h 85"/>
                    <a:gd name="T34" fmla="*/ 39 w 102"/>
                    <a:gd name="T35" fmla="*/ 0 h 85"/>
                    <a:gd name="T36" fmla="*/ 43 w 102"/>
                    <a:gd name="T37" fmla="*/ 0 h 85"/>
                    <a:gd name="T38" fmla="*/ 45 w 102"/>
                    <a:gd name="T39" fmla="*/ 0 h 85"/>
                    <a:gd name="T40" fmla="*/ 48 w 102"/>
                    <a:gd name="T41" fmla="*/ 0 h 85"/>
                    <a:gd name="T42" fmla="*/ 49 w 102"/>
                    <a:gd name="T43" fmla="*/ 0 h 85"/>
                    <a:gd name="T44" fmla="*/ 49 w 102"/>
                    <a:gd name="T45" fmla="*/ 0 h 85"/>
                    <a:gd name="T46" fmla="*/ 53 w 102"/>
                    <a:gd name="T47" fmla="*/ 1 h 85"/>
                    <a:gd name="T48" fmla="*/ 58 w 102"/>
                    <a:gd name="T49" fmla="*/ 3 h 85"/>
                    <a:gd name="T50" fmla="*/ 64 w 102"/>
                    <a:gd name="T51" fmla="*/ 5 h 85"/>
                    <a:gd name="T52" fmla="*/ 71 w 102"/>
                    <a:gd name="T53" fmla="*/ 8 h 85"/>
                    <a:gd name="T54" fmla="*/ 78 w 102"/>
                    <a:gd name="T55" fmla="*/ 10 h 85"/>
                    <a:gd name="T56" fmla="*/ 85 w 102"/>
                    <a:gd name="T57" fmla="*/ 12 h 85"/>
                    <a:gd name="T58" fmla="*/ 91 w 102"/>
                    <a:gd name="T59" fmla="*/ 15 h 85"/>
                    <a:gd name="T60" fmla="*/ 96 w 102"/>
                    <a:gd name="T61" fmla="*/ 16 h 85"/>
                    <a:gd name="T62" fmla="*/ 100 w 102"/>
                    <a:gd name="T63" fmla="*/ 18 h 85"/>
                    <a:gd name="T64" fmla="*/ 101 w 102"/>
                    <a:gd name="T65" fmla="*/ 18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85"/>
                    <a:gd name="T101" fmla="*/ 102 w 102"/>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85">
                      <a:moveTo>
                        <a:pt x="0" y="84"/>
                      </a:moveTo>
                      <a:lnTo>
                        <a:pt x="0" y="84"/>
                      </a:lnTo>
                      <a:lnTo>
                        <a:pt x="0" y="80"/>
                      </a:lnTo>
                      <a:lnTo>
                        <a:pt x="0" y="74"/>
                      </a:lnTo>
                      <a:lnTo>
                        <a:pt x="2" y="68"/>
                      </a:lnTo>
                      <a:lnTo>
                        <a:pt x="4" y="59"/>
                      </a:lnTo>
                      <a:lnTo>
                        <a:pt x="6" y="49"/>
                      </a:lnTo>
                      <a:lnTo>
                        <a:pt x="9" y="39"/>
                      </a:lnTo>
                      <a:lnTo>
                        <a:pt x="11" y="29"/>
                      </a:lnTo>
                      <a:lnTo>
                        <a:pt x="15" y="19"/>
                      </a:lnTo>
                      <a:lnTo>
                        <a:pt x="19" y="11"/>
                      </a:lnTo>
                      <a:lnTo>
                        <a:pt x="22" y="8"/>
                      </a:lnTo>
                      <a:lnTo>
                        <a:pt x="26" y="5"/>
                      </a:lnTo>
                      <a:lnTo>
                        <a:pt x="28" y="3"/>
                      </a:lnTo>
                      <a:lnTo>
                        <a:pt x="32" y="1"/>
                      </a:lnTo>
                      <a:lnTo>
                        <a:pt x="36" y="1"/>
                      </a:lnTo>
                      <a:lnTo>
                        <a:pt x="39" y="0"/>
                      </a:lnTo>
                      <a:lnTo>
                        <a:pt x="43" y="0"/>
                      </a:lnTo>
                      <a:lnTo>
                        <a:pt x="45" y="0"/>
                      </a:lnTo>
                      <a:lnTo>
                        <a:pt x="48" y="0"/>
                      </a:lnTo>
                      <a:lnTo>
                        <a:pt x="49" y="0"/>
                      </a:lnTo>
                      <a:lnTo>
                        <a:pt x="53" y="1"/>
                      </a:lnTo>
                      <a:lnTo>
                        <a:pt x="58" y="3"/>
                      </a:lnTo>
                      <a:lnTo>
                        <a:pt x="64" y="5"/>
                      </a:lnTo>
                      <a:lnTo>
                        <a:pt x="71" y="8"/>
                      </a:lnTo>
                      <a:lnTo>
                        <a:pt x="78" y="10"/>
                      </a:lnTo>
                      <a:lnTo>
                        <a:pt x="85" y="12"/>
                      </a:lnTo>
                      <a:lnTo>
                        <a:pt x="91" y="15"/>
                      </a:lnTo>
                      <a:lnTo>
                        <a:pt x="96" y="16"/>
                      </a:lnTo>
                      <a:lnTo>
                        <a:pt x="100" y="18"/>
                      </a:lnTo>
                      <a:lnTo>
                        <a:pt x="101" y="18"/>
                      </a:lnTo>
                    </a:path>
                  </a:pathLst>
                </a:custGeom>
                <a:noFill/>
                <a:ln w="12700" cap="rnd">
                  <a:solidFill>
                    <a:srgbClr val="000000"/>
                  </a:solidFill>
                  <a:round/>
                  <a:headEnd type="none" w="sm" len="sm"/>
                  <a:tailEnd type="none" w="sm" len="sm"/>
                </a:ln>
              </p:spPr>
              <p:txBody>
                <a:bodyPr/>
                <a:lstStyle/>
                <a:p>
                  <a:endParaRPr lang="en-US"/>
                </a:p>
              </p:txBody>
            </p:sp>
            <p:sp>
              <p:nvSpPr>
                <p:cNvPr id="85078" name="Freeform 1110"/>
                <p:cNvSpPr>
                  <a:spLocks noChangeAspect="1"/>
                </p:cNvSpPr>
                <p:nvPr/>
              </p:nvSpPr>
              <p:spPr bwMode="auto">
                <a:xfrm>
                  <a:off x="985" y="1966"/>
                  <a:ext cx="138" cy="95"/>
                </a:xfrm>
                <a:custGeom>
                  <a:avLst/>
                  <a:gdLst>
                    <a:gd name="T0" fmla="*/ 137 w 138"/>
                    <a:gd name="T1" fmla="*/ 0 h 95"/>
                    <a:gd name="T2" fmla="*/ 136 w 138"/>
                    <a:gd name="T3" fmla="*/ 0 h 95"/>
                    <a:gd name="T4" fmla="*/ 135 w 138"/>
                    <a:gd name="T5" fmla="*/ 2 h 95"/>
                    <a:gd name="T6" fmla="*/ 135 w 138"/>
                    <a:gd name="T7" fmla="*/ 6 h 95"/>
                    <a:gd name="T8" fmla="*/ 132 w 138"/>
                    <a:gd name="T9" fmla="*/ 9 h 95"/>
                    <a:gd name="T10" fmla="*/ 131 w 138"/>
                    <a:gd name="T11" fmla="*/ 14 h 95"/>
                    <a:gd name="T12" fmla="*/ 128 w 138"/>
                    <a:gd name="T13" fmla="*/ 17 h 95"/>
                    <a:gd name="T14" fmla="*/ 127 w 138"/>
                    <a:gd name="T15" fmla="*/ 23 h 95"/>
                    <a:gd name="T16" fmla="*/ 124 w 138"/>
                    <a:gd name="T17" fmla="*/ 26 h 95"/>
                    <a:gd name="T18" fmla="*/ 120 w 138"/>
                    <a:gd name="T19" fmla="*/ 31 h 95"/>
                    <a:gd name="T20" fmla="*/ 118 w 138"/>
                    <a:gd name="T21" fmla="*/ 34 h 95"/>
                    <a:gd name="T22" fmla="*/ 118 w 138"/>
                    <a:gd name="T23" fmla="*/ 34 h 95"/>
                    <a:gd name="T24" fmla="*/ 113 w 138"/>
                    <a:gd name="T25" fmla="*/ 36 h 95"/>
                    <a:gd name="T26" fmla="*/ 108 w 138"/>
                    <a:gd name="T27" fmla="*/ 41 h 95"/>
                    <a:gd name="T28" fmla="*/ 102 w 138"/>
                    <a:gd name="T29" fmla="*/ 46 h 95"/>
                    <a:gd name="T30" fmla="*/ 95 w 138"/>
                    <a:gd name="T31" fmla="*/ 51 h 95"/>
                    <a:gd name="T32" fmla="*/ 88 w 138"/>
                    <a:gd name="T33" fmla="*/ 58 h 95"/>
                    <a:gd name="T34" fmla="*/ 81 w 138"/>
                    <a:gd name="T35" fmla="*/ 64 h 95"/>
                    <a:gd name="T36" fmla="*/ 74 w 138"/>
                    <a:gd name="T37" fmla="*/ 69 h 95"/>
                    <a:gd name="T38" fmla="*/ 68 w 138"/>
                    <a:gd name="T39" fmla="*/ 75 h 95"/>
                    <a:gd name="T40" fmla="*/ 62 w 138"/>
                    <a:gd name="T41" fmla="*/ 77 h 95"/>
                    <a:gd name="T42" fmla="*/ 59 w 138"/>
                    <a:gd name="T43" fmla="*/ 80 h 95"/>
                    <a:gd name="T44" fmla="*/ 59 w 138"/>
                    <a:gd name="T45" fmla="*/ 80 h 95"/>
                    <a:gd name="T46" fmla="*/ 54 w 138"/>
                    <a:gd name="T47" fmla="*/ 81 h 95"/>
                    <a:gd name="T48" fmla="*/ 50 w 138"/>
                    <a:gd name="T49" fmla="*/ 83 h 95"/>
                    <a:gd name="T50" fmla="*/ 46 w 138"/>
                    <a:gd name="T51" fmla="*/ 85 h 95"/>
                    <a:gd name="T52" fmla="*/ 42 w 138"/>
                    <a:gd name="T53" fmla="*/ 88 h 95"/>
                    <a:gd name="T54" fmla="*/ 35 w 138"/>
                    <a:gd name="T55" fmla="*/ 90 h 95"/>
                    <a:gd name="T56" fmla="*/ 30 w 138"/>
                    <a:gd name="T57" fmla="*/ 92 h 95"/>
                    <a:gd name="T58" fmla="*/ 23 w 138"/>
                    <a:gd name="T59" fmla="*/ 93 h 95"/>
                    <a:gd name="T60" fmla="*/ 16 w 138"/>
                    <a:gd name="T61" fmla="*/ 94 h 95"/>
                    <a:gd name="T62" fmla="*/ 8 w 138"/>
                    <a:gd name="T63" fmla="*/ 92 h 95"/>
                    <a:gd name="T64" fmla="*/ 0 w 138"/>
                    <a:gd name="T65" fmla="*/ 89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95"/>
                    <a:gd name="T101" fmla="*/ 138 w 138"/>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95">
                      <a:moveTo>
                        <a:pt x="137" y="0"/>
                      </a:moveTo>
                      <a:lnTo>
                        <a:pt x="136" y="0"/>
                      </a:lnTo>
                      <a:lnTo>
                        <a:pt x="135" y="2"/>
                      </a:lnTo>
                      <a:lnTo>
                        <a:pt x="135" y="6"/>
                      </a:lnTo>
                      <a:lnTo>
                        <a:pt x="132" y="9"/>
                      </a:lnTo>
                      <a:lnTo>
                        <a:pt x="131" y="14"/>
                      </a:lnTo>
                      <a:lnTo>
                        <a:pt x="128" y="17"/>
                      </a:lnTo>
                      <a:lnTo>
                        <a:pt x="127" y="23"/>
                      </a:lnTo>
                      <a:lnTo>
                        <a:pt x="124" y="26"/>
                      </a:lnTo>
                      <a:lnTo>
                        <a:pt x="120" y="31"/>
                      </a:lnTo>
                      <a:lnTo>
                        <a:pt x="118" y="34"/>
                      </a:lnTo>
                      <a:lnTo>
                        <a:pt x="113" y="36"/>
                      </a:lnTo>
                      <a:lnTo>
                        <a:pt x="108" y="41"/>
                      </a:lnTo>
                      <a:lnTo>
                        <a:pt x="102" y="46"/>
                      </a:lnTo>
                      <a:lnTo>
                        <a:pt x="95" y="51"/>
                      </a:lnTo>
                      <a:lnTo>
                        <a:pt x="88" y="58"/>
                      </a:lnTo>
                      <a:lnTo>
                        <a:pt x="81" y="64"/>
                      </a:lnTo>
                      <a:lnTo>
                        <a:pt x="74" y="69"/>
                      </a:lnTo>
                      <a:lnTo>
                        <a:pt x="68" y="75"/>
                      </a:lnTo>
                      <a:lnTo>
                        <a:pt x="62" y="77"/>
                      </a:lnTo>
                      <a:lnTo>
                        <a:pt x="59" y="80"/>
                      </a:lnTo>
                      <a:lnTo>
                        <a:pt x="54" y="81"/>
                      </a:lnTo>
                      <a:lnTo>
                        <a:pt x="50" y="83"/>
                      </a:lnTo>
                      <a:lnTo>
                        <a:pt x="46" y="85"/>
                      </a:lnTo>
                      <a:lnTo>
                        <a:pt x="42" y="88"/>
                      </a:lnTo>
                      <a:lnTo>
                        <a:pt x="35" y="90"/>
                      </a:lnTo>
                      <a:lnTo>
                        <a:pt x="30" y="92"/>
                      </a:lnTo>
                      <a:lnTo>
                        <a:pt x="23" y="93"/>
                      </a:lnTo>
                      <a:lnTo>
                        <a:pt x="16" y="94"/>
                      </a:lnTo>
                      <a:lnTo>
                        <a:pt x="8" y="92"/>
                      </a:lnTo>
                      <a:lnTo>
                        <a:pt x="0" y="89"/>
                      </a:lnTo>
                    </a:path>
                  </a:pathLst>
                </a:custGeom>
                <a:noFill/>
                <a:ln w="12700" cap="rnd">
                  <a:solidFill>
                    <a:srgbClr val="000000"/>
                  </a:solidFill>
                  <a:round/>
                  <a:headEnd type="none" w="sm" len="sm"/>
                  <a:tailEnd type="none" w="sm" len="sm"/>
                </a:ln>
              </p:spPr>
              <p:txBody>
                <a:bodyPr/>
                <a:lstStyle/>
                <a:p>
                  <a:endParaRPr lang="en-US"/>
                </a:p>
              </p:txBody>
            </p:sp>
            <p:sp>
              <p:nvSpPr>
                <p:cNvPr id="85079" name="Freeform 1111"/>
                <p:cNvSpPr>
                  <a:spLocks noChangeAspect="1"/>
                </p:cNvSpPr>
                <p:nvPr/>
              </p:nvSpPr>
              <p:spPr bwMode="auto">
                <a:xfrm>
                  <a:off x="825" y="2025"/>
                  <a:ext cx="161" cy="99"/>
                </a:xfrm>
                <a:custGeom>
                  <a:avLst/>
                  <a:gdLst>
                    <a:gd name="T0" fmla="*/ 160 w 161"/>
                    <a:gd name="T1" fmla="*/ 30 h 99"/>
                    <a:gd name="T2" fmla="*/ 151 w 161"/>
                    <a:gd name="T3" fmla="*/ 26 h 99"/>
                    <a:gd name="T4" fmla="*/ 144 w 161"/>
                    <a:gd name="T5" fmla="*/ 25 h 99"/>
                    <a:gd name="T6" fmla="*/ 139 w 161"/>
                    <a:gd name="T7" fmla="*/ 22 h 99"/>
                    <a:gd name="T8" fmla="*/ 134 w 161"/>
                    <a:gd name="T9" fmla="*/ 20 h 99"/>
                    <a:gd name="T10" fmla="*/ 131 w 161"/>
                    <a:gd name="T11" fmla="*/ 18 h 99"/>
                    <a:gd name="T12" fmla="*/ 127 w 161"/>
                    <a:gd name="T13" fmla="*/ 16 h 99"/>
                    <a:gd name="T14" fmla="*/ 124 w 161"/>
                    <a:gd name="T15" fmla="*/ 12 h 99"/>
                    <a:gd name="T16" fmla="*/ 122 w 161"/>
                    <a:gd name="T17" fmla="*/ 9 h 99"/>
                    <a:gd name="T18" fmla="*/ 119 w 161"/>
                    <a:gd name="T19" fmla="*/ 5 h 99"/>
                    <a:gd name="T20" fmla="*/ 116 w 161"/>
                    <a:gd name="T21" fmla="*/ 0 h 99"/>
                    <a:gd name="T22" fmla="*/ 116 w 161"/>
                    <a:gd name="T23" fmla="*/ 0 h 99"/>
                    <a:gd name="T24" fmla="*/ 116 w 161"/>
                    <a:gd name="T25" fmla="*/ 0 h 99"/>
                    <a:gd name="T26" fmla="*/ 114 w 161"/>
                    <a:gd name="T27" fmla="*/ 1 h 99"/>
                    <a:gd name="T28" fmla="*/ 113 w 161"/>
                    <a:gd name="T29" fmla="*/ 3 h 99"/>
                    <a:gd name="T30" fmla="*/ 110 w 161"/>
                    <a:gd name="T31" fmla="*/ 6 h 99"/>
                    <a:gd name="T32" fmla="*/ 108 w 161"/>
                    <a:gd name="T33" fmla="*/ 9 h 99"/>
                    <a:gd name="T34" fmla="*/ 105 w 161"/>
                    <a:gd name="T35" fmla="*/ 12 h 99"/>
                    <a:gd name="T36" fmla="*/ 103 w 161"/>
                    <a:gd name="T37" fmla="*/ 16 h 99"/>
                    <a:gd name="T38" fmla="*/ 102 w 161"/>
                    <a:gd name="T39" fmla="*/ 20 h 99"/>
                    <a:gd name="T40" fmla="*/ 99 w 161"/>
                    <a:gd name="T41" fmla="*/ 24 h 99"/>
                    <a:gd name="T42" fmla="*/ 98 w 161"/>
                    <a:gd name="T43" fmla="*/ 27 h 99"/>
                    <a:gd name="T44" fmla="*/ 98 w 161"/>
                    <a:gd name="T45" fmla="*/ 27 h 99"/>
                    <a:gd name="T46" fmla="*/ 96 w 161"/>
                    <a:gd name="T47" fmla="*/ 31 h 99"/>
                    <a:gd name="T48" fmla="*/ 95 w 161"/>
                    <a:gd name="T49" fmla="*/ 35 h 99"/>
                    <a:gd name="T50" fmla="*/ 93 w 161"/>
                    <a:gd name="T51" fmla="*/ 41 h 99"/>
                    <a:gd name="T52" fmla="*/ 90 w 161"/>
                    <a:gd name="T53" fmla="*/ 45 h 99"/>
                    <a:gd name="T54" fmla="*/ 87 w 161"/>
                    <a:gd name="T55" fmla="*/ 51 h 99"/>
                    <a:gd name="T56" fmla="*/ 84 w 161"/>
                    <a:gd name="T57" fmla="*/ 56 h 99"/>
                    <a:gd name="T58" fmla="*/ 80 w 161"/>
                    <a:gd name="T59" fmla="*/ 61 h 99"/>
                    <a:gd name="T60" fmla="*/ 76 w 161"/>
                    <a:gd name="T61" fmla="*/ 65 h 99"/>
                    <a:gd name="T62" fmla="*/ 73 w 161"/>
                    <a:gd name="T63" fmla="*/ 70 h 99"/>
                    <a:gd name="T64" fmla="*/ 69 w 161"/>
                    <a:gd name="T65" fmla="*/ 72 h 99"/>
                    <a:gd name="T66" fmla="*/ 69 w 161"/>
                    <a:gd name="T67" fmla="*/ 72 h 99"/>
                    <a:gd name="T68" fmla="*/ 65 w 161"/>
                    <a:gd name="T69" fmla="*/ 76 h 99"/>
                    <a:gd name="T70" fmla="*/ 60 w 161"/>
                    <a:gd name="T71" fmla="*/ 80 h 99"/>
                    <a:gd name="T72" fmla="*/ 55 w 161"/>
                    <a:gd name="T73" fmla="*/ 84 h 99"/>
                    <a:gd name="T74" fmla="*/ 49 w 161"/>
                    <a:gd name="T75" fmla="*/ 88 h 99"/>
                    <a:gd name="T76" fmla="*/ 42 w 161"/>
                    <a:gd name="T77" fmla="*/ 92 h 99"/>
                    <a:gd name="T78" fmla="*/ 35 w 161"/>
                    <a:gd name="T79" fmla="*/ 95 h 99"/>
                    <a:gd name="T80" fmla="*/ 28 w 161"/>
                    <a:gd name="T81" fmla="*/ 98 h 99"/>
                    <a:gd name="T82" fmla="*/ 18 w 161"/>
                    <a:gd name="T83" fmla="*/ 98 h 99"/>
                    <a:gd name="T84" fmla="*/ 9 w 161"/>
                    <a:gd name="T85" fmla="*/ 98 h 99"/>
                    <a:gd name="T86" fmla="*/ 0 w 161"/>
                    <a:gd name="T87" fmla="*/ 95 h 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1"/>
                    <a:gd name="T133" fmla="*/ 0 h 99"/>
                    <a:gd name="T134" fmla="*/ 161 w 161"/>
                    <a:gd name="T135" fmla="*/ 99 h 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1" h="99">
                      <a:moveTo>
                        <a:pt x="160" y="30"/>
                      </a:moveTo>
                      <a:lnTo>
                        <a:pt x="151" y="26"/>
                      </a:lnTo>
                      <a:lnTo>
                        <a:pt x="144" y="25"/>
                      </a:lnTo>
                      <a:lnTo>
                        <a:pt x="139" y="22"/>
                      </a:lnTo>
                      <a:lnTo>
                        <a:pt x="134" y="20"/>
                      </a:lnTo>
                      <a:lnTo>
                        <a:pt x="131" y="18"/>
                      </a:lnTo>
                      <a:lnTo>
                        <a:pt x="127" y="16"/>
                      </a:lnTo>
                      <a:lnTo>
                        <a:pt x="124" y="12"/>
                      </a:lnTo>
                      <a:lnTo>
                        <a:pt x="122" y="9"/>
                      </a:lnTo>
                      <a:lnTo>
                        <a:pt x="119" y="5"/>
                      </a:lnTo>
                      <a:lnTo>
                        <a:pt x="116" y="0"/>
                      </a:lnTo>
                      <a:lnTo>
                        <a:pt x="114" y="1"/>
                      </a:lnTo>
                      <a:lnTo>
                        <a:pt x="113" y="3"/>
                      </a:lnTo>
                      <a:lnTo>
                        <a:pt x="110" y="6"/>
                      </a:lnTo>
                      <a:lnTo>
                        <a:pt x="108" y="9"/>
                      </a:lnTo>
                      <a:lnTo>
                        <a:pt x="105" y="12"/>
                      </a:lnTo>
                      <a:lnTo>
                        <a:pt x="103" y="16"/>
                      </a:lnTo>
                      <a:lnTo>
                        <a:pt x="102" y="20"/>
                      </a:lnTo>
                      <a:lnTo>
                        <a:pt x="99" y="24"/>
                      </a:lnTo>
                      <a:lnTo>
                        <a:pt x="98" y="27"/>
                      </a:lnTo>
                      <a:lnTo>
                        <a:pt x="96" y="31"/>
                      </a:lnTo>
                      <a:lnTo>
                        <a:pt x="95" y="35"/>
                      </a:lnTo>
                      <a:lnTo>
                        <a:pt x="93" y="41"/>
                      </a:lnTo>
                      <a:lnTo>
                        <a:pt x="90" y="45"/>
                      </a:lnTo>
                      <a:lnTo>
                        <a:pt x="87" y="51"/>
                      </a:lnTo>
                      <a:lnTo>
                        <a:pt x="84" y="56"/>
                      </a:lnTo>
                      <a:lnTo>
                        <a:pt x="80" y="61"/>
                      </a:lnTo>
                      <a:lnTo>
                        <a:pt x="76" y="65"/>
                      </a:lnTo>
                      <a:lnTo>
                        <a:pt x="73" y="70"/>
                      </a:lnTo>
                      <a:lnTo>
                        <a:pt x="69" y="72"/>
                      </a:lnTo>
                      <a:lnTo>
                        <a:pt x="65" y="76"/>
                      </a:lnTo>
                      <a:lnTo>
                        <a:pt x="60" y="80"/>
                      </a:lnTo>
                      <a:lnTo>
                        <a:pt x="55" y="84"/>
                      </a:lnTo>
                      <a:lnTo>
                        <a:pt x="49" y="88"/>
                      </a:lnTo>
                      <a:lnTo>
                        <a:pt x="42" y="92"/>
                      </a:lnTo>
                      <a:lnTo>
                        <a:pt x="35" y="95"/>
                      </a:lnTo>
                      <a:lnTo>
                        <a:pt x="28" y="98"/>
                      </a:lnTo>
                      <a:lnTo>
                        <a:pt x="18" y="98"/>
                      </a:lnTo>
                      <a:lnTo>
                        <a:pt x="9" y="98"/>
                      </a:lnTo>
                      <a:lnTo>
                        <a:pt x="0" y="95"/>
                      </a:lnTo>
                    </a:path>
                  </a:pathLst>
                </a:custGeom>
                <a:noFill/>
                <a:ln w="12700" cap="rnd">
                  <a:solidFill>
                    <a:srgbClr val="B20F21"/>
                  </a:solidFill>
                  <a:round/>
                  <a:headEnd type="none" w="sm" len="sm"/>
                  <a:tailEnd type="none" w="sm" len="sm"/>
                </a:ln>
              </p:spPr>
              <p:txBody>
                <a:bodyPr/>
                <a:lstStyle/>
                <a:p>
                  <a:endParaRPr lang="en-US"/>
                </a:p>
              </p:txBody>
            </p:sp>
            <p:sp>
              <p:nvSpPr>
                <p:cNvPr id="85080" name="Freeform 1112"/>
                <p:cNvSpPr>
                  <a:spLocks noChangeAspect="1"/>
                </p:cNvSpPr>
                <p:nvPr/>
              </p:nvSpPr>
              <p:spPr bwMode="auto">
                <a:xfrm>
                  <a:off x="734" y="1713"/>
                  <a:ext cx="131" cy="163"/>
                </a:xfrm>
                <a:custGeom>
                  <a:avLst/>
                  <a:gdLst>
                    <a:gd name="T0" fmla="*/ 130 w 131"/>
                    <a:gd name="T1" fmla="*/ 0 h 163"/>
                    <a:gd name="T2" fmla="*/ 127 w 131"/>
                    <a:gd name="T3" fmla="*/ 1 h 163"/>
                    <a:gd name="T4" fmla="*/ 121 w 131"/>
                    <a:gd name="T5" fmla="*/ 5 h 163"/>
                    <a:gd name="T6" fmla="*/ 114 w 131"/>
                    <a:gd name="T7" fmla="*/ 10 h 163"/>
                    <a:gd name="T8" fmla="*/ 105 w 131"/>
                    <a:gd name="T9" fmla="*/ 17 h 163"/>
                    <a:gd name="T10" fmla="*/ 95 w 131"/>
                    <a:gd name="T11" fmla="*/ 26 h 163"/>
                    <a:gd name="T12" fmla="*/ 84 w 131"/>
                    <a:gd name="T13" fmla="*/ 36 h 163"/>
                    <a:gd name="T14" fmla="*/ 73 w 131"/>
                    <a:gd name="T15" fmla="*/ 46 h 163"/>
                    <a:gd name="T16" fmla="*/ 64 w 131"/>
                    <a:gd name="T17" fmla="*/ 57 h 163"/>
                    <a:gd name="T18" fmla="*/ 56 w 131"/>
                    <a:gd name="T19" fmla="*/ 69 h 163"/>
                    <a:gd name="T20" fmla="*/ 52 w 131"/>
                    <a:gd name="T21" fmla="*/ 81 h 163"/>
                    <a:gd name="T22" fmla="*/ 52 w 131"/>
                    <a:gd name="T23" fmla="*/ 81 h 163"/>
                    <a:gd name="T24" fmla="*/ 49 w 131"/>
                    <a:gd name="T25" fmla="*/ 92 h 163"/>
                    <a:gd name="T26" fmla="*/ 47 w 131"/>
                    <a:gd name="T27" fmla="*/ 102 h 163"/>
                    <a:gd name="T28" fmla="*/ 46 w 131"/>
                    <a:gd name="T29" fmla="*/ 111 h 163"/>
                    <a:gd name="T30" fmla="*/ 46 w 131"/>
                    <a:gd name="T31" fmla="*/ 118 h 163"/>
                    <a:gd name="T32" fmla="*/ 46 w 131"/>
                    <a:gd name="T33" fmla="*/ 125 h 163"/>
                    <a:gd name="T34" fmla="*/ 45 w 131"/>
                    <a:gd name="T35" fmla="*/ 131 h 163"/>
                    <a:gd name="T36" fmla="*/ 44 w 131"/>
                    <a:gd name="T37" fmla="*/ 136 h 163"/>
                    <a:gd name="T38" fmla="*/ 42 w 131"/>
                    <a:gd name="T39" fmla="*/ 143 h 163"/>
                    <a:gd name="T40" fmla="*/ 38 w 131"/>
                    <a:gd name="T41" fmla="*/ 148 h 163"/>
                    <a:gd name="T42" fmla="*/ 33 w 131"/>
                    <a:gd name="T43" fmla="*/ 153 h 163"/>
                    <a:gd name="T44" fmla="*/ 33 w 131"/>
                    <a:gd name="T45" fmla="*/ 153 h 163"/>
                    <a:gd name="T46" fmla="*/ 26 w 131"/>
                    <a:gd name="T47" fmla="*/ 157 h 163"/>
                    <a:gd name="T48" fmla="*/ 21 w 131"/>
                    <a:gd name="T49" fmla="*/ 160 h 163"/>
                    <a:gd name="T50" fmla="*/ 16 w 131"/>
                    <a:gd name="T51" fmla="*/ 162 h 163"/>
                    <a:gd name="T52" fmla="*/ 11 w 131"/>
                    <a:gd name="T53" fmla="*/ 162 h 163"/>
                    <a:gd name="T54" fmla="*/ 8 w 131"/>
                    <a:gd name="T55" fmla="*/ 161 h 163"/>
                    <a:gd name="T56" fmla="*/ 5 w 131"/>
                    <a:gd name="T57" fmla="*/ 159 h 163"/>
                    <a:gd name="T58" fmla="*/ 2 w 131"/>
                    <a:gd name="T59" fmla="*/ 157 h 163"/>
                    <a:gd name="T60" fmla="*/ 0 w 131"/>
                    <a:gd name="T61" fmla="*/ 156 h 163"/>
                    <a:gd name="T62" fmla="*/ 0 w 131"/>
                    <a:gd name="T63" fmla="*/ 154 h 163"/>
                    <a:gd name="T64" fmla="*/ 0 w 131"/>
                    <a:gd name="T65" fmla="*/ 153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63"/>
                    <a:gd name="T101" fmla="*/ 131 w 131"/>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63">
                      <a:moveTo>
                        <a:pt x="130" y="0"/>
                      </a:moveTo>
                      <a:lnTo>
                        <a:pt x="127" y="1"/>
                      </a:lnTo>
                      <a:lnTo>
                        <a:pt x="121" y="5"/>
                      </a:lnTo>
                      <a:lnTo>
                        <a:pt x="114" y="10"/>
                      </a:lnTo>
                      <a:lnTo>
                        <a:pt x="105" y="17"/>
                      </a:lnTo>
                      <a:lnTo>
                        <a:pt x="95" y="26"/>
                      </a:lnTo>
                      <a:lnTo>
                        <a:pt x="84" y="36"/>
                      </a:lnTo>
                      <a:lnTo>
                        <a:pt x="73" y="46"/>
                      </a:lnTo>
                      <a:lnTo>
                        <a:pt x="64" y="57"/>
                      </a:lnTo>
                      <a:lnTo>
                        <a:pt x="56" y="69"/>
                      </a:lnTo>
                      <a:lnTo>
                        <a:pt x="52" y="81"/>
                      </a:lnTo>
                      <a:lnTo>
                        <a:pt x="49" y="92"/>
                      </a:lnTo>
                      <a:lnTo>
                        <a:pt x="47" y="102"/>
                      </a:lnTo>
                      <a:lnTo>
                        <a:pt x="46" y="111"/>
                      </a:lnTo>
                      <a:lnTo>
                        <a:pt x="46" y="118"/>
                      </a:lnTo>
                      <a:lnTo>
                        <a:pt x="46" y="125"/>
                      </a:lnTo>
                      <a:lnTo>
                        <a:pt x="45" y="131"/>
                      </a:lnTo>
                      <a:lnTo>
                        <a:pt x="44" y="136"/>
                      </a:lnTo>
                      <a:lnTo>
                        <a:pt x="42" y="143"/>
                      </a:lnTo>
                      <a:lnTo>
                        <a:pt x="38" y="148"/>
                      </a:lnTo>
                      <a:lnTo>
                        <a:pt x="33" y="153"/>
                      </a:lnTo>
                      <a:lnTo>
                        <a:pt x="26" y="157"/>
                      </a:lnTo>
                      <a:lnTo>
                        <a:pt x="21" y="160"/>
                      </a:lnTo>
                      <a:lnTo>
                        <a:pt x="16" y="162"/>
                      </a:lnTo>
                      <a:lnTo>
                        <a:pt x="11" y="162"/>
                      </a:lnTo>
                      <a:lnTo>
                        <a:pt x="8" y="161"/>
                      </a:lnTo>
                      <a:lnTo>
                        <a:pt x="5" y="159"/>
                      </a:lnTo>
                      <a:lnTo>
                        <a:pt x="2" y="157"/>
                      </a:lnTo>
                      <a:lnTo>
                        <a:pt x="0" y="156"/>
                      </a:lnTo>
                      <a:lnTo>
                        <a:pt x="0" y="154"/>
                      </a:lnTo>
                      <a:lnTo>
                        <a:pt x="0" y="153"/>
                      </a:lnTo>
                    </a:path>
                  </a:pathLst>
                </a:custGeom>
                <a:noFill/>
                <a:ln w="12700" cap="rnd">
                  <a:solidFill>
                    <a:srgbClr val="000000"/>
                  </a:solidFill>
                  <a:round/>
                  <a:headEnd type="none" w="sm" len="sm"/>
                  <a:tailEnd type="none" w="sm" len="sm"/>
                </a:ln>
              </p:spPr>
              <p:txBody>
                <a:bodyPr/>
                <a:lstStyle/>
                <a:p>
                  <a:endParaRPr lang="en-US"/>
                </a:p>
              </p:txBody>
            </p:sp>
            <p:sp>
              <p:nvSpPr>
                <p:cNvPr id="85081" name="Freeform 1113"/>
                <p:cNvSpPr>
                  <a:spLocks noChangeAspect="1"/>
                </p:cNvSpPr>
                <p:nvPr/>
              </p:nvSpPr>
              <p:spPr bwMode="auto">
                <a:xfrm>
                  <a:off x="734" y="1866"/>
                  <a:ext cx="101" cy="78"/>
                </a:xfrm>
                <a:custGeom>
                  <a:avLst/>
                  <a:gdLst>
                    <a:gd name="T0" fmla="*/ 0 w 101"/>
                    <a:gd name="T1" fmla="*/ 0 h 78"/>
                    <a:gd name="T2" fmla="*/ 4 w 101"/>
                    <a:gd name="T3" fmla="*/ 3 h 78"/>
                    <a:gd name="T4" fmla="*/ 9 w 101"/>
                    <a:gd name="T5" fmla="*/ 6 h 78"/>
                    <a:gd name="T6" fmla="*/ 13 w 101"/>
                    <a:gd name="T7" fmla="*/ 9 h 78"/>
                    <a:gd name="T8" fmla="*/ 19 w 101"/>
                    <a:gd name="T9" fmla="*/ 13 h 78"/>
                    <a:gd name="T10" fmla="*/ 25 w 101"/>
                    <a:gd name="T11" fmla="*/ 17 h 78"/>
                    <a:gd name="T12" fmla="*/ 30 w 101"/>
                    <a:gd name="T13" fmla="*/ 20 h 78"/>
                    <a:gd name="T14" fmla="*/ 36 w 101"/>
                    <a:gd name="T15" fmla="*/ 23 h 78"/>
                    <a:gd name="T16" fmla="*/ 42 w 101"/>
                    <a:gd name="T17" fmla="*/ 26 h 78"/>
                    <a:gd name="T18" fmla="*/ 46 w 101"/>
                    <a:gd name="T19" fmla="*/ 28 h 78"/>
                    <a:gd name="T20" fmla="*/ 50 w 101"/>
                    <a:gd name="T21" fmla="*/ 30 h 78"/>
                    <a:gd name="T22" fmla="*/ 50 w 101"/>
                    <a:gd name="T23" fmla="*/ 30 h 78"/>
                    <a:gd name="T24" fmla="*/ 57 w 101"/>
                    <a:gd name="T25" fmla="*/ 32 h 78"/>
                    <a:gd name="T26" fmla="*/ 62 w 101"/>
                    <a:gd name="T27" fmla="*/ 34 h 78"/>
                    <a:gd name="T28" fmla="*/ 65 w 101"/>
                    <a:gd name="T29" fmla="*/ 34 h 78"/>
                    <a:gd name="T30" fmla="*/ 68 w 101"/>
                    <a:gd name="T31" fmla="*/ 34 h 78"/>
                    <a:gd name="T32" fmla="*/ 71 w 101"/>
                    <a:gd name="T33" fmla="*/ 36 h 78"/>
                    <a:gd name="T34" fmla="*/ 72 w 101"/>
                    <a:gd name="T35" fmla="*/ 37 h 78"/>
                    <a:gd name="T36" fmla="*/ 75 w 101"/>
                    <a:gd name="T37" fmla="*/ 39 h 78"/>
                    <a:gd name="T38" fmla="*/ 79 w 101"/>
                    <a:gd name="T39" fmla="*/ 41 h 78"/>
                    <a:gd name="T40" fmla="*/ 82 w 101"/>
                    <a:gd name="T41" fmla="*/ 43 h 78"/>
                    <a:gd name="T42" fmla="*/ 89 w 101"/>
                    <a:gd name="T43" fmla="*/ 48 h 78"/>
                    <a:gd name="T44" fmla="*/ 89 w 101"/>
                    <a:gd name="T45" fmla="*/ 48 h 78"/>
                    <a:gd name="T46" fmla="*/ 90 w 101"/>
                    <a:gd name="T47" fmla="*/ 48 h 78"/>
                    <a:gd name="T48" fmla="*/ 91 w 101"/>
                    <a:gd name="T49" fmla="*/ 50 h 78"/>
                    <a:gd name="T50" fmla="*/ 93 w 101"/>
                    <a:gd name="T51" fmla="*/ 51 h 78"/>
                    <a:gd name="T52" fmla="*/ 93 w 101"/>
                    <a:gd name="T53" fmla="*/ 51 h 78"/>
                    <a:gd name="T54" fmla="*/ 95 w 101"/>
                    <a:gd name="T55" fmla="*/ 52 h 78"/>
                    <a:gd name="T56" fmla="*/ 96 w 101"/>
                    <a:gd name="T57" fmla="*/ 54 h 78"/>
                    <a:gd name="T58" fmla="*/ 97 w 101"/>
                    <a:gd name="T59" fmla="*/ 55 h 78"/>
                    <a:gd name="T60" fmla="*/ 99 w 101"/>
                    <a:gd name="T61" fmla="*/ 57 h 78"/>
                    <a:gd name="T62" fmla="*/ 99 w 101"/>
                    <a:gd name="T63" fmla="*/ 58 h 78"/>
                    <a:gd name="T64" fmla="*/ 99 w 101"/>
                    <a:gd name="T65" fmla="*/ 59 h 78"/>
                    <a:gd name="T66" fmla="*/ 99 w 101"/>
                    <a:gd name="T67" fmla="*/ 59 h 78"/>
                    <a:gd name="T68" fmla="*/ 100 w 101"/>
                    <a:gd name="T69" fmla="*/ 62 h 78"/>
                    <a:gd name="T70" fmla="*/ 99 w 101"/>
                    <a:gd name="T71" fmla="*/ 65 h 78"/>
                    <a:gd name="T72" fmla="*/ 97 w 101"/>
                    <a:gd name="T73" fmla="*/ 67 h 78"/>
                    <a:gd name="T74" fmla="*/ 95 w 101"/>
                    <a:gd name="T75" fmla="*/ 69 h 78"/>
                    <a:gd name="T76" fmla="*/ 91 w 101"/>
                    <a:gd name="T77" fmla="*/ 71 h 78"/>
                    <a:gd name="T78" fmla="*/ 88 w 101"/>
                    <a:gd name="T79" fmla="*/ 73 h 78"/>
                    <a:gd name="T80" fmla="*/ 84 w 101"/>
                    <a:gd name="T81" fmla="*/ 74 h 78"/>
                    <a:gd name="T82" fmla="*/ 80 w 101"/>
                    <a:gd name="T83" fmla="*/ 76 h 78"/>
                    <a:gd name="T84" fmla="*/ 75 w 101"/>
                    <a:gd name="T85" fmla="*/ 77 h 78"/>
                    <a:gd name="T86" fmla="*/ 70 w 101"/>
                    <a:gd name="T87" fmla="*/ 77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1"/>
                    <a:gd name="T133" fmla="*/ 0 h 78"/>
                    <a:gd name="T134" fmla="*/ 101 w 10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1" h="78">
                      <a:moveTo>
                        <a:pt x="0" y="0"/>
                      </a:moveTo>
                      <a:lnTo>
                        <a:pt x="4" y="3"/>
                      </a:lnTo>
                      <a:lnTo>
                        <a:pt x="9" y="6"/>
                      </a:lnTo>
                      <a:lnTo>
                        <a:pt x="13" y="9"/>
                      </a:lnTo>
                      <a:lnTo>
                        <a:pt x="19" y="13"/>
                      </a:lnTo>
                      <a:lnTo>
                        <a:pt x="25" y="17"/>
                      </a:lnTo>
                      <a:lnTo>
                        <a:pt x="30" y="20"/>
                      </a:lnTo>
                      <a:lnTo>
                        <a:pt x="36" y="23"/>
                      </a:lnTo>
                      <a:lnTo>
                        <a:pt x="42" y="26"/>
                      </a:lnTo>
                      <a:lnTo>
                        <a:pt x="46" y="28"/>
                      </a:lnTo>
                      <a:lnTo>
                        <a:pt x="50" y="30"/>
                      </a:lnTo>
                      <a:lnTo>
                        <a:pt x="57" y="32"/>
                      </a:lnTo>
                      <a:lnTo>
                        <a:pt x="62" y="34"/>
                      </a:lnTo>
                      <a:lnTo>
                        <a:pt x="65" y="34"/>
                      </a:lnTo>
                      <a:lnTo>
                        <a:pt x="68" y="34"/>
                      </a:lnTo>
                      <a:lnTo>
                        <a:pt x="71" y="36"/>
                      </a:lnTo>
                      <a:lnTo>
                        <a:pt x="72" y="37"/>
                      </a:lnTo>
                      <a:lnTo>
                        <a:pt x="75" y="39"/>
                      </a:lnTo>
                      <a:lnTo>
                        <a:pt x="79" y="41"/>
                      </a:lnTo>
                      <a:lnTo>
                        <a:pt x="82" y="43"/>
                      </a:lnTo>
                      <a:lnTo>
                        <a:pt x="89" y="48"/>
                      </a:lnTo>
                      <a:lnTo>
                        <a:pt x="90" y="48"/>
                      </a:lnTo>
                      <a:lnTo>
                        <a:pt x="91" y="50"/>
                      </a:lnTo>
                      <a:lnTo>
                        <a:pt x="93" y="51"/>
                      </a:lnTo>
                      <a:lnTo>
                        <a:pt x="95" y="52"/>
                      </a:lnTo>
                      <a:lnTo>
                        <a:pt x="96" y="54"/>
                      </a:lnTo>
                      <a:lnTo>
                        <a:pt x="97" y="55"/>
                      </a:lnTo>
                      <a:lnTo>
                        <a:pt x="99" y="57"/>
                      </a:lnTo>
                      <a:lnTo>
                        <a:pt x="99" y="58"/>
                      </a:lnTo>
                      <a:lnTo>
                        <a:pt x="99" y="59"/>
                      </a:lnTo>
                      <a:lnTo>
                        <a:pt x="100" y="62"/>
                      </a:lnTo>
                      <a:lnTo>
                        <a:pt x="99" y="65"/>
                      </a:lnTo>
                      <a:lnTo>
                        <a:pt x="97" y="67"/>
                      </a:lnTo>
                      <a:lnTo>
                        <a:pt x="95" y="69"/>
                      </a:lnTo>
                      <a:lnTo>
                        <a:pt x="91" y="71"/>
                      </a:lnTo>
                      <a:lnTo>
                        <a:pt x="88" y="73"/>
                      </a:lnTo>
                      <a:lnTo>
                        <a:pt x="84" y="74"/>
                      </a:lnTo>
                      <a:lnTo>
                        <a:pt x="80" y="76"/>
                      </a:lnTo>
                      <a:lnTo>
                        <a:pt x="75" y="77"/>
                      </a:lnTo>
                      <a:lnTo>
                        <a:pt x="70" y="77"/>
                      </a:lnTo>
                    </a:path>
                  </a:pathLst>
                </a:custGeom>
                <a:noFill/>
                <a:ln w="12700" cap="rnd">
                  <a:solidFill>
                    <a:srgbClr val="000000"/>
                  </a:solidFill>
                  <a:round/>
                  <a:headEnd type="none" w="sm" len="sm"/>
                  <a:tailEnd type="none" w="sm" len="sm"/>
                </a:ln>
              </p:spPr>
              <p:txBody>
                <a:bodyPr/>
                <a:lstStyle/>
                <a:p>
                  <a:endParaRPr lang="en-US"/>
                </a:p>
              </p:txBody>
            </p:sp>
            <p:sp>
              <p:nvSpPr>
                <p:cNvPr id="85082" name="Freeform 1114"/>
                <p:cNvSpPr>
                  <a:spLocks noChangeAspect="1"/>
                </p:cNvSpPr>
                <p:nvPr/>
              </p:nvSpPr>
              <p:spPr bwMode="auto">
                <a:xfrm>
                  <a:off x="1192" y="1468"/>
                  <a:ext cx="274" cy="148"/>
                </a:xfrm>
                <a:custGeom>
                  <a:avLst/>
                  <a:gdLst>
                    <a:gd name="T0" fmla="*/ 0 w 274"/>
                    <a:gd name="T1" fmla="*/ 0 h 148"/>
                    <a:gd name="T2" fmla="*/ 1 w 274"/>
                    <a:gd name="T3" fmla="*/ 0 h 148"/>
                    <a:gd name="T4" fmla="*/ 4 w 274"/>
                    <a:gd name="T5" fmla="*/ 3 h 148"/>
                    <a:gd name="T6" fmla="*/ 8 w 274"/>
                    <a:gd name="T7" fmla="*/ 8 h 148"/>
                    <a:gd name="T8" fmla="*/ 13 w 274"/>
                    <a:gd name="T9" fmla="*/ 12 h 148"/>
                    <a:gd name="T10" fmla="*/ 19 w 274"/>
                    <a:gd name="T11" fmla="*/ 18 h 148"/>
                    <a:gd name="T12" fmla="*/ 26 w 274"/>
                    <a:gd name="T13" fmla="*/ 24 h 148"/>
                    <a:gd name="T14" fmla="*/ 33 w 274"/>
                    <a:gd name="T15" fmla="*/ 29 h 148"/>
                    <a:gd name="T16" fmla="*/ 39 w 274"/>
                    <a:gd name="T17" fmla="*/ 35 h 148"/>
                    <a:gd name="T18" fmla="*/ 46 w 274"/>
                    <a:gd name="T19" fmla="*/ 39 h 148"/>
                    <a:gd name="T20" fmla="*/ 53 w 274"/>
                    <a:gd name="T21" fmla="*/ 43 h 148"/>
                    <a:gd name="T22" fmla="*/ 53 w 274"/>
                    <a:gd name="T23" fmla="*/ 43 h 148"/>
                    <a:gd name="T24" fmla="*/ 59 w 274"/>
                    <a:gd name="T25" fmla="*/ 45 h 148"/>
                    <a:gd name="T26" fmla="*/ 65 w 274"/>
                    <a:gd name="T27" fmla="*/ 47 h 148"/>
                    <a:gd name="T28" fmla="*/ 70 w 274"/>
                    <a:gd name="T29" fmla="*/ 50 h 148"/>
                    <a:gd name="T30" fmla="*/ 77 w 274"/>
                    <a:gd name="T31" fmla="*/ 52 h 148"/>
                    <a:gd name="T32" fmla="*/ 83 w 274"/>
                    <a:gd name="T33" fmla="*/ 54 h 148"/>
                    <a:gd name="T34" fmla="*/ 89 w 274"/>
                    <a:gd name="T35" fmla="*/ 55 h 148"/>
                    <a:gd name="T36" fmla="*/ 95 w 274"/>
                    <a:gd name="T37" fmla="*/ 55 h 148"/>
                    <a:gd name="T38" fmla="*/ 101 w 274"/>
                    <a:gd name="T39" fmla="*/ 54 h 148"/>
                    <a:gd name="T40" fmla="*/ 106 w 274"/>
                    <a:gd name="T41" fmla="*/ 53 h 148"/>
                    <a:gd name="T42" fmla="*/ 112 w 274"/>
                    <a:gd name="T43" fmla="*/ 50 h 148"/>
                    <a:gd name="T44" fmla="*/ 112 w 274"/>
                    <a:gd name="T45" fmla="*/ 50 h 148"/>
                    <a:gd name="T46" fmla="*/ 112 w 274"/>
                    <a:gd name="T47" fmla="*/ 51 h 148"/>
                    <a:gd name="T48" fmla="*/ 111 w 274"/>
                    <a:gd name="T49" fmla="*/ 55 h 148"/>
                    <a:gd name="T50" fmla="*/ 110 w 274"/>
                    <a:gd name="T51" fmla="*/ 60 h 148"/>
                    <a:gd name="T52" fmla="*/ 110 w 274"/>
                    <a:gd name="T53" fmla="*/ 66 h 148"/>
                    <a:gd name="T54" fmla="*/ 111 w 274"/>
                    <a:gd name="T55" fmla="*/ 73 h 148"/>
                    <a:gd name="T56" fmla="*/ 113 w 274"/>
                    <a:gd name="T57" fmla="*/ 82 h 148"/>
                    <a:gd name="T58" fmla="*/ 116 w 274"/>
                    <a:gd name="T59" fmla="*/ 90 h 148"/>
                    <a:gd name="T60" fmla="*/ 123 w 274"/>
                    <a:gd name="T61" fmla="*/ 97 h 148"/>
                    <a:gd name="T62" fmla="*/ 131 w 274"/>
                    <a:gd name="T63" fmla="*/ 104 h 148"/>
                    <a:gd name="T64" fmla="*/ 142 w 274"/>
                    <a:gd name="T65" fmla="*/ 110 h 148"/>
                    <a:gd name="T66" fmla="*/ 142 w 274"/>
                    <a:gd name="T67" fmla="*/ 110 h 148"/>
                    <a:gd name="T68" fmla="*/ 156 w 274"/>
                    <a:gd name="T69" fmla="*/ 115 h 148"/>
                    <a:gd name="T70" fmla="*/ 167 w 274"/>
                    <a:gd name="T71" fmla="*/ 119 h 148"/>
                    <a:gd name="T72" fmla="*/ 178 w 274"/>
                    <a:gd name="T73" fmla="*/ 124 h 148"/>
                    <a:gd name="T74" fmla="*/ 189 w 274"/>
                    <a:gd name="T75" fmla="*/ 128 h 148"/>
                    <a:gd name="T76" fmla="*/ 198 w 274"/>
                    <a:gd name="T77" fmla="*/ 131 h 148"/>
                    <a:gd name="T78" fmla="*/ 207 w 274"/>
                    <a:gd name="T79" fmla="*/ 135 h 148"/>
                    <a:gd name="T80" fmla="*/ 215 w 274"/>
                    <a:gd name="T81" fmla="*/ 137 h 148"/>
                    <a:gd name="T82" fmla="*/ 221 w 274"/>
                    <a:gd name="T83" fmla="*/ 139 h 148"/>
                    <a:gd name="T84" fmla="*/ 227 w 274"/>
                    <a:gd name="T85" fmla="*/ 142 h 148"/>
                    <a:gd name="T86" fmla="*/ 231 w 274"/>
                    <a:gd name="T87" fmla="*/ 144 h 148"/>
                    <a:gd name="T88" fmla="*/ 231 w 274"/>
                    <a:gd name="T89" fmla="*/ 144 h 148"/>
                    <a:gd name="T90" fmla="*/ 236 w 274"/>
                    <a:gd name="T91" fmla="*/ 146 h 148"/>
                    <a:gd name="T92" fmla="*/ 241 w 274"/>
                    <a:gd name="T93" fmla="*/ 146 h 148"/>
                    <a:gd name="T94" fmla="*/ 246 w 274"/>
                    <a:gd name="T95" fmla="*/ 147 h 148"/>
                    <a:gd name="T96" fmla="*/ 252 w 274"/>
                    <a:gd name="T97" fmla="*/ 147 h 148"/>
                    <a:gd name="T98" fmla="*/ 257 w 274"/>
                    <a:gd name="T99" fmla="*/ 147 h 148"/>
                    <a:gd name="T100" fmla="*/ 262 w 274"/>
                    <a:gd name="T101" fmla="*/ 147 h 148"/>
                    <a:gd name="T102" fmla="*/ 267 w 274"/>
                    <a:gd name="T103" fmla="*/ 147 h 148"/>
                    <a:gd name="T104" fmla="*/ 270 w 274"/>
                    <a:gd name="T105" fmla="*/ 147 h 148"/>
                    <a:gd name="T106" fmla="*/ 273 w 274"/>
                    <a:gd name="T107" fmla="*/ 147 h 148"/>
                    <a:gd name="T108" fmla="*/ 273 w 274"/>
                    <a:gd name="T109" fmla="*/ 147 h 1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4"/>
                    <a:gd name="T166" fmla="*/ 0 h 148"/>
                    <a:gd name="T167" fmla="*/ 274 w 274"/>
                    <a:gd name="T168" fmla="*/ 148 h 1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4" h="148">
                      <a:moveTo>
                        <a:pt x="0" y="0"/>
                      </a:moveTo>
                      <a:lnTo>
                        <a:pt x="1" y="0"/>
                      </a:lnTo>
                      <a:lnTo>
                        <a:pt x="4" y="3"/>
                      </a:lnTo>
                      <a:lnTo>
                        <a:pt x="8" y="8"/>
                      </a:lnTo>
                      <a:lnTo>
                        <a:pt x="13" y="12"/>
                      </a:lnTo>
                      <a:lnTo>
                        <a:pt x="19" y="18"/>
                      </a:lnTo>
                      <a:lnTo>
                        <a:pt x="26" y="24"/>
                      </a:lnTo>
                      <a:lnTo>
                        <a:pt x="33" y="29"/>
                      </a:lnTo>
                      <a:lnTo>
                        <a:pt x="39" y="35"/>
                      </a:lnTo>
                      <a:lnTo>
                        <a:pt x="46" y="39"/>
                      </a:lnTo>
                      <a:lnTo>
                        <a:pt x="53" y="43"/>
                      </a:lnTo>
                      <a:lnTo>
                        <a:pt x="59" y="45"/>
                      </a:lnTo>
                      <a:lnTo>
                        <a:pt x="65" y="47"/>
                      </a:lnTo>
                      <a:lnTo>
                        <a:pt x="70" y="50"/>
                      </a:lnTo>
                      <a:lnTo>
                        <a:pt x="77" y="52"/>
                      </a:lnTo>
                      <a:lnTo>
                        <a:pt x="83" y="54"/>
                      </a:lnTo>
                      <a:lnTo>
                        <a:pt x="89" y="55"/>
                      </a:lnTo>
                      <a:lnTo>
                        <a:pt x="95" y="55"/>
                      </a:lnTo>
                      <a:lnTo>
                        <a:pt x="101" y="54"/>
                      </a:lnTo>
                      <a:lnTo>
                        <a:pt x="106" y="53"/>
                      </a:lnTo>
                      <a:lnTo>
                        <a:pt x="112" y="50"/>
                      </a:lnTo>
                      <a:lnTo>
                        <a:pt x="112" y="51"/>
                      </a:lnTo>
                      <a:lnTo>
                        <a:pt x="111" y="55"/>
                      </a:lnTo>
                      <a:lnTo>
                        <a:pt x="110" y="60"/>
                      </a:lnTo>
                      <a:lnTo>
                        <a:pt x="110" y="66"/>
                      </a:lnTo>
                      <a:lnTo>
                        <a:pt x="111" y="73"/>
                      </a:lnTo>
                      <a:lnTo>
                        <a:pt x="113" y="82"/>
                      </a:lnTo>
                      <a:lnTo>
                        <a:pt x="116" y="90"/>
                      </a:lnTo>
                      <a:lnTo>
                        <a:pt x="123" y="97"/>
                      </a:lnTo>
                      <a:lnTo>
                        <a:pt x="131" y="104"/>
                      </a:lnTo>
                      <a:lnTo>
                        <a:pt x="142" y="110"/>
                      </a:lnTo>
                      <a:lnTo>
                        <a:pt x="156" y="115"/>
                      </a:lnTo>
                      <a:lnTo>
                        <a:pt x="167" y="119"/>
                      </a:lnTo>
                      <a:lnTo>
                        <a:pt x="178" y="124"/>
                      </a:lnTo>
                      <a:lnTo>
                        <a:pt x="189" y="128"/>
                      </a:lnTo>
                      <a:lnTo>
                        <a:pt x="198" y="131"/>
                      </a:lnTo>
                      <a:lnTo>
                        <a:pt x="207" y="135"/>
                      </a:lnTo>
                      <a:lnTo>
                        <a:pt x="215" y="137"/>
                      </a:lnTo>
                      <a:lnTo>
                        <a:pt x="221" y="139"/>
                      </a:lnTo>
                      <a:lnTo>
                        <a:pt x="227" y="142"/>
                      </a:lnTo>
                      <a:lnTo>
                        <a:pt x="231" y="144"/>
                      </a:lnTo>
                      <a:lnTo>
                        <a:pt x="236" y="146"/>
                      </a:lnTo>
                      <a:lnTo>
                        <a:pt x="241" y="146"/>
                      </a:lnTo>
                      <a:lnTo>
                        <a:pt x="246" y="147"/>
                      </a:lnTo>
                      <a:lnTo>
                        <a:pt x="252" y="147"/>
                      </a:lnTo>
                      <a:lnTo>
                        <a:pt x="257" y="147"/>
                      </a:lnTo>
                      <a:lnTo>
                        <a:pt x="262" y="147"/>
                      </a:lnTo>
                      <a:lnTo>
                        <a:pt x="267" y="147"/>
                      </a:lnTo>
                      <a:lnTo>
                        <a:pt x="270" y="147"/>
                      </a:lnTo>
                      <a:lnTo>
                        <a:pt x="273" y="147"/>
                      </a:lnTo>
                    </a:path>
                  </a:pathLst>
                </a:custGeom>
                <a:solidFill>
                  <a:srgbClr val="CD2417"/>
                </a:solidFill>
                <a:ln w="12700" cap="rnd">
                  <a:solidFill>
                    <a:srgbClr val="000000"/>
                  </a:solidFill>
                  <a:round/>
                  <a:headEnd type="none" w="sm" len="sm"/>
                  <a:tailEnd type="none" w="sm" len="sm"/>
                </a:ln>
              </p:spPr>
              <p:txBody>
                <a:bodyPr/>
                <a:lstStyle/>
                <a:p>
                  <a:endParaRPr lang="en-US"/>
                </a:p>
              </p:txBody>
            </p:sp>
            <p:sp>
              <p:nvSpPr>
                <p:cNvPr id="85083" name="Freeform 1115"/>
                <p:cNvSpPr>
                  <a:spLocks noChangeAspect="1"/>
                </p:cNvSpPr>
                <p:nvPr/>
              </p:nvSpPr>
              <p:spPr bwMode="auto">
                <a:xfrm>
                  <a:off x="1304" y="1698"/>
                  <a:ext cx="113" cy="65"/>
                </a:xfrm>
                <a:custGeom>
                  <a:avLst/>
                  <a:gdLst>
                    <a:gd name="T0" fmla="*/ 5 w 113"/>
                    <a:gd name="T1" fmla="*/ 0 h 65"/>
                    <a:gd name="T2" fmla="*/ 4 w 113"/>
                    <a:gd name="T3" fmla="*/ 0 h 65"/>
                    <a:gd name="T4" fmla="*/ 3 w 113"/>
                    <a:gd name="T5" fmla="*/ 1 h 65"/>
                    <a:gd name="T6" fmla="*/ 2 w 113"/>
                    <a:gd name="T7" fmla="*/ 5 h 65"/>
                    <a:gd name="T8" fmla="*/ 1 w 113"/>
                    <a:gd name="T9" fmla="*/ 9 h 65"/>
                    <a:gd name="T10" fmla="*/ 0 w 113"/>
                    <a:gd name="T11" fmla="*/ 12 h 65"/>
                    <a:gd name="T12" fmla="*/ 0 w 113"/>
                    <a:gd name="T13" fmla="*/ 18 h 65"/>
                    <a:gd name="T14" fmla="*/ 0 w 113"/>
                    <a:gd name="T15" fmla="*/ 23 h 65"/>
                    <a:gd name="T16" fmla="*/ 1 w 113"/>
                    <a:gd name="T17" fmla="*/ 28 h 65"/>
                    <a:gd name="T18" fmla="*/ 3 w 113"/>
                    <a:gd name="T19" fmla="*/ 34 h 65"/>
                    <a:gd name="T20" fmla="*/ 7 w 113"/>
                    <a:gd name="T21" fmla="*/ 40 h 65"/>
                    <a:gd name="T22" fmla="*/ 7 w 113"/>
                    <a:gd name="T23" fmla="*/ 40 h 65"/>
                    <a:gd name="T24" fmla="*/ 10 w 113"/>
                    <a:gd name="T25" fmla="*/ 45 h 65"/>
                    <a:gd name="T26" fmla="*/ 14 w 113"/>
                    <a:gd name="T27" fmla="*/ 49 h 65"/>
                    <a:gd name="T28" fmla="*/ 18 w 113"/>
                    <a:gd name="T29" fmla="*/ 53 h 65"/>
                    <a:gd name="T30" fmla="*/ 21 w 113"/>
                    <a:gd name="T31" fmla="*/ 55 h 65"/>
                    <a:gd name="T32" fmla="*/ 25 w 113"/>
                    <a:gd name="T33" fmla="*/ 56 h 65"/>
                    <a:gd name="T34" fmla="*/ 29 w 113"/>
                    <a:gd name="T35" fmla="*/ 57 h 65"/>
                    <a:gd name="T36" fmla="*/ 35 w 113"/>
                    <a:gd name="T37" fmla="*/ 57 h 65"/>
                    <a:gd name="T38" fmla="*/ 40 w 113"/>
                    <a:gd name="T39" fmla="*/ 55 h 65"/>
                    <a:gd name="T40" fmla="*/ 47 w 113"/>
                    <a:gd name="T41" fmla="*/ 54 h 65"/>
                    <a:gd name="T42" fmla="*/ 56 w 113"/>
                    <a:gd name="T43" fmla="*/ 52 h 65"/>
                    <a:gd name="T44" fmla="*/ 56 w 113"/>
                    <a:gd name="T45" fmla="*/ 52 h 65"/>
                    <a:gd name="T46" fmla="*/ 63 w 113"/>
                    <a:gd name="T47" fmla="*/ 50 h 65"/>
                    <a:gd name="T48" fmla="*/ 70 w 113"/>
                    <a:gd name="T49" fmla="*/ 50 h 65"/>
                    <a:gd name="T50" fmla="*/ 77 w 113"/>
                    <a:gd name="T51" fmla="*/ 51 h 65"/>
                    <a:gd name="T52" fmla="*/ 84 w 113"/>
                    <a:gd name="T53" fmla="*/ 53 h 65"/>
                    <a:gd name="T54" fmla="*/ 92 w 113"/>
                    <a:gd name="T55" fmla="*/ 55 h 65"/>
                    <a:gd name="T56" fmla="*/ 99 w 113"/>
                    <a:gd name="T57" fmla="*/ 57 h 65"/>
                    <a:gd name="T58" fmla="*/ 103 w 113"/>
                    <a:gd name="T59" fmla="*/ 59 h 65"/>
                    <a:gd name="T60" fmla="*/ 108 w 113"/>
                    <a:gd name="T61" fmla="*/ 61 h 65"/>
                    <a:gd name="T62" fmla="*/ 111 w 113"/>
                    <a:gd name="T63" fmla="*/ 63 h 65"/>
                    <a:gd name="T64" fmla="*/ 112 w 113"/>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65"/>
                    <a:gd name="T101" fmla="*/ 113 w 113"/>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65">
                      <a:moveTo>
                        <a:pt x="5" y="0"/>
                      </a:moveTo>
                      <a:lnTo>
                        <a:pt x="4" y="0"/>
                      </a:lnTo>
                      <a:lnTo>
                        <a:pt x="3" y="1"/>
                      </a:lnTo>
                      <a:lnTo>
                        <a:pt x="2" y="5"/>
                      </a:lnTo>
                      <a:lnTo>
                        <a:pt x="1" y="9"/>
                      </a:lnTo>
                      <a:lnTo>
                        <a:pt x="0" y="12"/>
                      </a:lnTo>
                      <a:lnTo>
                        <a:pt x="0" y="18"/>
                      </a:lnTo>
                      <a:lnTo>
                        <a:pt x="0" y="23"/>
                      </a:lnTo>
                      <a:lnTo>
                        <a:pt x="1" y="28"/>
                      </a:lnTo>
                      <a:lnTo>
                        <a:pt x="3" y="34"/>
                      </a:lnTo>
                      <a:lnTo>
                        <a:pt x="7" y="40"/>
                      </a:lnTo>
                      <a:lnTo>
                        <a:pt x="10" y="45"/>
                      </a:lnTo>
                      <a:lnTo>
                        <a:pt x="14" y="49"/>
                      </a:lnTo>
                      <a:lnTo>
                        <a:pt x="18" y="53"/>
                      </a:lnTo>
                      <a:lnTo>
                        <a:pt x="21" y="55"/>
                      </a:lnTo>
                      <a:lnTo>
                        <a:pt x="25" y="56"/>
                      </a:lnTo>
                      <a:lnTo>
                        <a:pt x="29" y="57"/>
                      </a:lnTo>
                      <a:lnTo>
                        <a:pt x="35" y="57"/>
                      </a:lnTo>
                      <a:lnTo>
                        <a:pt x="40" y="55"/>
                      </a:lnTo>
                      <a:lnTo>
                        <a:pt x="47" y="54"/>
                      </a:lnTo>
                      <a:lnTo>
                        <a:pt x="56" y="52"/>
                      </a:lnTo>
                      <a:lnTo>
                        <a:pt x="63" y="50"/>
                      </a:lnTo>
                      <a:lnTo>
                        <a:pt x="70" y="50"/>
                      </a:lnTo>
                      <a:lnTo>
                        <a:pt x="77" y="51"/>
                      </a:lnTo>
                      <a:lnTo>
                        <a:pt x="84" y="53"/>
                      </a:lnTo>
                      <a:lnTo>
                        <a:pt x="92" y="55"/>
                      </a:lnTo>
                      <a:lnTo>
                        <a:pt x="99" y="57"/>
                      </a:lnTo>
                      <a:lnTo>
                        <a:pt x="103" y="59"/>
                      </a:lnTo>
                      <a:lnTo>
                        <a:pt x="108" y="61"/>
                      </a:lnTo>
                      <a:lnTo>
                        <a:pt x="111" y="63"/>
                      </a:lnTo>
                      <a:lnTo>
                        <a:pt x="112" y="64"/>
                      </a:lnTo>
                    </a:path>
                  </a:pathLst>
                </a:custGeom>
                <a:noFill/>
                <a:ln w="12700" cap="rnd">
                  <a:solidFill>
                    <a:srgbClr val="000000"/>
                  </a:solidFill>
                  <a:round/>
                  <a:headEnd type="none" w="sm" len="sm"/>
                  <a:tailEnd type="none" w="sm" len="sm"/>
                </a:ln>
              </p:spPr>
              <p:txBody>
                <a:bodyPr/>
                <a:lstStyle/>
                <a:p>
                  <a:endParaRPr lang="en-US"/>
                </a:p>
              </p:txBody>
            </p:sp>
            <p:sp>
              <p:nvSpPr>
                <p:cNvPr id="85084" name="Freeform 1116"/>
                <p:cNvSpPr>
                  <a:spLocks noChangeAspect="1"/>
                </p:cNvSpPr>
                <p:nvPr/>
              </p:nvSpPr>
              <p:spPr bwMode="auto">
                <a:xfrm>
                  <a:off x="1246" y="1755"/>
                  <a:ext cx="113" cy="93"/>
                </a:xfrm>
                <a:custGeom>
                  <a:avLst/>
                  <a:gdLst>
                    <a:gd name="T0" fmla="*/ 112 w 113"/>
                    <a:gd name="T1" fmla="*/ 0 h 93"/>
                    <a:gd name="T2" fmla="*/ 106 w 113"/>
                    <a:gd name="T3" fmla="*/ 0 h 93"/>
                    <a:gd name="T4" fmla="*/ 102 w 113"/>
                    <a:gd name="T5" fmla="*/ 3 h 93"/>
                    <a:gd name="T6" fmla="*/ 97 w 113"/>
                    <a:gd name="T7" fmla="*/ 5 h 93"/>
                    <a:gd name="T8" fmla="*/ 93 w 113"/>
                    <a:gd name="T9" fmla="*/ 7 h 93"/>
                    <a:gd name="T10" fmla="*/ 88 w 113"/>
                    <a:gd name="T11" fmla="*/ 9 h 93"/>
                    <a:gd name="T12" fmla="*/ 86 w 113"/>
                    <a:gd name="T13" fmla="*/ 11 h 93"/>
                    <a:gd name="T14" fmla="*/ 83 w 113"/>
                    <a:gd name="T15" fmla="*/ 14 h 93"/>
                    <a:gd name="T16" fmla="*/ 80 w 113"/>
                    <a:gd name="T17" fmla="*/ 17 h 93"/>
                    <a:gd name="T18" fmla="*/ 78 w 113"/>
                    <a:gd name="T19" fmla="*/ 19 h 93"/>
                    <a:gd name="T20" fmla="*/ 77 w 113"/>
                    <a:gd name="T21" fmla="*/ 23 h 93"/>
                    <a:gd name="T22" fmla="*/ 77 w 113"/>
                    <a:gd name="T23" fmla="*/ 23 h 93"/>
                    <a:gd name="T24" fmla="*/ 75 w 113"/>
                    <a:gd name="T25" fmla="*/ 27 h 93"/>
                    <a:gd name="T26" fmla="*/ 71 w 113"/>
                    <a:gd name="T27" fmla="*/ 33 h 93"/>
                    <a:gd name="T28" fmla="*/ 67 w 113"/>
                    <a:gd name="T29" fmla="*/ 40 h 93"/>
                    <a:gd name="T30" fmla="*/ 61 w 113"/>
                    <a:gd name="T31" fmla="*/ 49 h 93"/>
                    <a:gd name="T32" fmla="*/ 54 w 113"/>
                    <a:gd name="T33" fmla="*/ 58 h 93"/>
                    <a:gd name="T34" fmla="*/ 46 w 113"/>
                    <a:gd name="T35" fmla="*/ 67 h 93"/>
                    <a:gd name="T36" fmla="*/ 36 w 113"/>
                    <a:gd name="T37" fmla="*/ 75 h 93"/>
                    <a:gd name="T38" fmla="*/ 25 w 113"/>
                    <a:gd name="T39" fmla="*/ 82 h 93"/>
                    <a:gd name="T40" fmla="*/ 13 w 113"/>
                    <a:gd name="T41" fmla="*/ 89 h 93"/>
                    <a:gd name="T42" fmla="*/ 0 w 113"/>
                    <a:gd name="T43" fmla="*/ 92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93"/>
                    <a:gd name="T68" fmla="*/ 113 w 113"/>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93">
                      <a:moveTo>
                        <a:pt x="112" y="0"/>
                      </a:moveTo>
                      <a:lnTo>
                        <a:pt x="106" y="0"/>
                      </a:lnTo>
                      <a:lnTo>
                        <a:pt x="102" y="3"/>
                      </a:lnTo>
                      <a:lnTo>
                        <a:pt x="97" y="5"/>
                      </a:lnTo>
                      <a:lnTo>
                        <a:pt x="93" y="7"/>
                      </a:lnTo>
                      <a:lnTo>
                        <a:pt x="88" y="9"/>
                      </a:lnTo>
                      <a:lnTo>
                        <a:pt x="86" y="11"/>
                      </a:lnTo>
                      <a:lnTo>
                        <a:pt x="83" y="14"/>
                      </a:lnTo>
                      <a:lnTo>
                        <a:pt x="80" y="17"/>
                      </a:lnTo>
                      <a:lnTo>
                        <a:pt x="78" y="19"/>
                      </a:lnTo>
                      <a:lnTo>
                        <a:pt x="77" y="23"/>
                      </a:lnTo>
                      <a:lnTo>
                        <a:pt x="75" y="27"/>
                      </a:lnTo>
                      <a:lnTo>
                        <a:pt x="71" y="33"/>
                      </a:lnTo>
                      <a:lnTo>
                        <a:pt x="67" y="40"/>
                      </a:lnTo>
                      <a:lnTo>
                        <a:pt x="61" y="49"/>
                      </a:lnTo>
                      <a:lnTo>
                        <a:pt x="54" y="58"/>
                      </a:lnTo>
                      <a:lnTo>
                        <a:pt x="46" y="67"/>
                      </a:lnTo>
                      <a:lnTo>
                        <a:pt x="36" y="75"/>
                      </a:lnTo>
                      <a:lnTo>
                        <a:pt x="25" y="82"/>
                      </a:lnTo>
                      <a:lnTo>
                        <a:pt x="13" y="89"/>
                      </a:lnTo>
                      <a:lnTo>
                        <a:pt x="0" y="92"/>
                      </a:lnTo>
                    </a:path>
                  </a:pathLst>
                </a:custGeom>
                <a:solidFill>
                  <a:srgbClr val="000000"/>
                </a:solidFill>
                <a:ln w="12700" cap="rnd">
                  <a:solidFill>
                    <a:srgbClr val="000000"/>
                  </a:solidFill>
                  <a:round/>
                  <a:headEnd type="none" w="sm" len="sm"/>
                  <a:tailEnd type="none" w="sm" len="sm"/>
                </a:ln>
              </p:spPr>
              <p:txBody>
                <a:bodyPr/>
                <a:lstStyle/>
                <a:p>
                  <a:endParaRPr lang="en-US"/>
                </a:p>
              </p:txBody>
            </p:sp>
            <p:sp>
              <p:nvSpPr>
                <p:cNvPr id="85085" name="Freeform 1117"/>
                <p:cNvSpPr>
                  <a:spLocks noChangeAspect="1"/>
                </p:cNvSpPr>
                <p:nvPr/>
              </p:nvSpPr>
              <p:spPr bwMode="auto">
                <a:xfrm>
                  <a:off x="1805" y="1608"/>
                  <a:ext cx="77" cy="53"/>
                </a:xfrm>
                <a:custGeom>
                  <a:avLst/>
                  <a:gdLst>
                    <a:gd name="T0" fmla="*/ 76 w 77"/>
                    <a:gd name="T1" fmla="*/ 0 h 53"/>
                    <a:gd name="T2" fmla="*/ 73 w 77"/>
                    <a:gd name="T3" fmla="*/ 0 h 53"/>
                    <a:gd name="T4" fmla="*/ 70 w 77"/>
                    <a:gd name="T5" fmla="*/ 0 h 53"/>
                    <a:gd name="T6" fmla="*/ 68 w 77"/>
                    <a:gd name="T7" fmla="*/ 0 h 53"/>
                    <a:gd name="T8" fmla="*/ 66 w 77"/>
                    <a:gd name="T9" fmla="*/ 0 h 53"/>
                    <a:gd name="T10" fmla="*/ 63 w 77"/>
                    <a:gd name="T11" fmla="*/ 2 h 53"/>
                    <a:gd name="T12" fmla="*/ 61 w 77"/>
                    <a:gd name="T13" fmla="*/ 3 h 53"/>
                    <a:gd name="T14" fmla="*/ 59 w 77"/>
                    <a:gd name="T15" fmla="*/ 5 h 53"/>
                    <a:gd name="T16" fmla="*/ 57 w 77"/>
                    <a:gd name="T17" fmla="*/ 7 h 53"/>
                    <a:gd name="T18" fmla="*/ 54 w 77"/>
                    <a:gd name="T19" fmla="*/ 8 h 53"/>
                    <a:gd name="T20" fmla="*/ 52 w 77"/>
                    <a:gd name="T21" fmla="*/ 10 h 53"/>
                    <a:gd name="T22" fmla="*/ 52 w 77"/>
                    <a:gd name="T23" fmla="*/ 10 h 53"/>
                    <a:gd name="T24" fmla="*/ 47 w 77"/>
                    <a:gd name="T25" fmla="*/ 14 h 53"/>
                    <a:gd name="T26" fmla="*/ 41 w 77"/>
                    <a:gd name="T27" fmla="*/ 17 h 53"/>
                    <a:gd name="T28" fmla="*/ 35 w 77"/>
                    <a:gd name="T29" fmla="*/ 22 h 53"/>
                    <a:gd name="T30" fmla="*/ 29 w 77"/>
                    <a:gd name="T31" fmla="*/ 26 h 53"/>
                    <a:gd name="T32" fmla="*/ 24 w 77"/>
                    <a:gd name="T33" fmla="*/ 28 h 53"/>
                    <a:gd name="T34" fmla="*/ 18 w 77"/>
                    <a:gd name="T35" fmla="*/ 33 h 53"/>
                    <a:gd name="T36" fmla="*/ 13 w 77"/>
                    <a:gd name="T37" fmla="*/ 37 h 53"/>
                    <a:gd name="T38" fmla="*/ 8 w 77"/>
                    <a:gd name="T39" fmla="*/ 42 h 53"/>
                    <a:gd name="T40" fmla="*/ 3 w 77"/>
                    <a:gd name="T41" fmla="*/ 46 h 53"/>
                    <a:gd name="T42" fmla="*/ 0 w 77"/>
                    <a:gd name="T43" fmla="*/ 52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
                    <a:gd name="T67" fmla="*/ 0 h 53"/>
                    <a:gd name="T68" fmla="*/ 77 w 77"/>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 h="53">
                      <a:moveTo>
                        <a:pt x="76" y="0"/>
                      </a:moveTo>
                      <a:lnTo>
                        <a:pt x="73" y="0"/>
                      </a:lnTo>
                      <a:lnTo>
                        <a:pt x="70" y="0"/>
                      </a:lnTo>
                      <a:lnTo>
                        <a:pt x="68" y="0"/>
                      </a:lnTo>
                      <a:lnTo>
                        <a:pt x="66" y="0"/>
                      </a:lnTo>
                      <a:lnTo>
                        <a:pt x="63" y="2"/>
                      </a:lnTo>
                      <a:lnTo>
                        <a:pt x="61" y="3"/>
                      </a:lnTo>
                      <a:lnTo>
                        <a:pt x="59" y="5"/>
                      </a:lnTo>
                      <a:lnTo>
                        <a:pt x="57" y="7"/>
                      </a:lnTo>
                      <a:lnTo>
                        <a:pt x="54" y="8"/>
                      </a:lnTo>
                      <a:lnTo>
                        <a:pt x="52" y="10"/>
                      </a:lnTo>
                      <a:lnTo>
                        <a:pt x="47" y="14"/>
                      </a:lnTo>
                      <a:lnTo>
                        <a:pt x="41" y="17"/>
                      </a:lnTo>
                      <a:lnTo>
                        <a:pt x="35" y="22"/>
                      </a:lnTo>
                      <a:lnTo>
                        <a:pt x="29" y="26"/>
                      </a:lnTo>
                      <a:lnTo>
                        <a:pt x="24" y="28"/>
                      </a:lnTo>
                      <a:lnTo>
                        <a:pt x="18" y="33"/>
                      </a:lnTo>
                      <a:lnTo>
                        <a:pt x="13" y="37"/>
                      </a:lnTo>
                      <a:lnTo>
                        <a:pt x="8" y="42"/>
                      </a:lnTo>
                      <a:lnTo>
                        <a:pt x="3" y="46"/>
                      </a:lnTo>
                      <a:lnTo>
                        <a:pt x="0" y="52"/>
                      </a:lnTo>
                    </a:path>
                  </a:pathLst>
                </a:custGeom>
                <a:noFill/>
                <a:ln w="12700" cap="rnd">
                  <a:solidFill>
                    <a:srgbClr val="000000"/>
                  </a:solidFill>
                  <a:round/>
                  <a:headEnd type="none" w="sm" len="sm"/>
                  <a:tailEnd type="none" w="sm" len="sm"/>
                </a:ln>
              </p:spPr>
              <p:txBody>
                <a:bodyPr/>
                <a:lstStyle/>
                <a:p>
                  <a:endParaRPr lang="en-US"/>
                </a:p>
              </p:txBody>
            </p:sp>
            <p:sp>
              <p:nvSpPr>
                <p:cNvPr id="85086" name="Freeform 1118"/>
                <p:cNvSpPr>
                  <a:spLocks noChangeAspect="1"/>
                </p:cNvSpPr>
                <p:nvPr/>
              </p:nvSpPr>
              <p:spPr bwMode="auto">
                <a:xfrm>
                  <a:off x="1705" y="1496"/>
                  <a:ext cx="168" cy="80"/>
                </a:xfrm>
                <a:custGeom>
                  <a:avLst/>
                  <a:gdLst>
                    <a:gd name="T0" fmla="*/ 0 w 168"/>
                    <a:gd name="T1" fmla="*/ 0 h 80"/>
                    <a:gd name="T2" fmla="*/ 35 w 168"/>
                    <a:gd name="T3" fmla="*/ 8 h 80"/>
                    <a:gd name="T4" fmla="*/ 65 w 168"/>
                    <a:gd name="T5" fmla="*/ 17 h 80"/>
                    <a:gd name="T6" fmla="*/ 88 w 168"/>
                    <a:gd name="T7" fmla="*/ 26 h 80"/>
                    <a:gd name="T8" fmla="*/ 106 w 168"/>
                    <a:gd name="T9" fmla="*/ 35 h 80"/>
                    <a:gd name="T10" fmla="*/ 121 w 168"/>
                    <a:gd name="T11" fmla="*/ 43 h 80"/>
                    <a:gd name="T12" fmla="*/ 131 w 168"/>
                    <a:gd name="T13" fmla="*/ 51 h 80"/>
                    <a:gd name="T14" fmla="*/ 138 w 168"/>
                    <a:gd name="T15" fmla="*/ 58 h 80"/>
                    <a:gd name="T16" fmla="*/ 142 w 168"/>
                    <a:gd name="T17" fmla="*/ 64 h 80"/>
                    <a:gd name="T18" fmla="*/ 146 w 168"/>
                    <a:gd name="T19" fmla="*/ 68 h 80"/>
                    <a:gd name="T20" fmla="*/ 148 w 168"/>
                    <a:gd name="T21" fmla="*/ 71 h 80"/>
                    <a:gd name="T22" fmla="*/ 148 w 168"/>
                    <a:gd name="T23" fmla="*/ 71 h 80"/>
                    <a:gd name="T24" fmla="*/ 150 w 168"/>
                    <a:gd name="T25" fmla="*/ 73 h 80"/>
                    <a:gd name="T26" fmla="*/ 153 w 168"/>
                    <a:gd name="T27" fmla="*/ 76 h 80"/>
                    <a:gd name="T28" fmla="*/ 156 w 168"/>
                    <a:gd name="T29" fmla="*/ 77 h 80"/>
                    <a:gd name="T30" fmla="*/ 158 w 168"/>
                    <a:gd name="T31" fmla="*/ 78 h 80"/>
                    <a:gd name="T32" fmla="*/ 160 w 168"/>
                    <a:gd name="T33" fmla="*/ 79 h 80"/>
                    <a:gd name="T34" fmla="*/ 162 w 168"/>
                    <a:gd name="T35" fmla="*/ 78 h 80"/>
                    <a:gd name="T36" fmla="*/ 165 w 168"/>
                    <a:gd name="T37" fmla="*/ 77 h 80"/>
                    <a:gd name="T38" fmla="*/ 166 w 168"/>
                    <a:gd name="T39" fmla="*/ 76 h 80"/>
                    <a:gd name="T40" fmla="*/ 167 w 168"/>
                    <a:gd name="T41" fmla="*/ 73 h 80"/>
                    <a:gd name="T42" fmla="*/ 167 w 168"/>
                    <a:gd name="T43" fmla="*/ 70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80"/>
                    <a:gd name="T68" fmla="*/ 168 w 168"/>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80">
                      <a:moveTo>
                        <a:pt x="0" y="0"/>
                      </a:moveTo>
                      <a:lnTo>
                        <a:pt x="35" y="8"/>
                      </a:lnTo>
                      <a:lnTo>
                        <a:pt x="65" y="17"/>
                      </a:lnTo>
                      <a:lnTo>
                        <a:pt x="88" y="26"/>
                      </a:lnTo>
                      <a:lnTo>
                        <a:pt x="106" y="35"/>
                      </a:lnTo>
                      <a:lnTo>
                        <a:pt x="121" y="43"/>
                      </a:lnTo>
                      <a:lnTo>
                        <a:pt x="131" y="51"/>
                      </a:lnTo>
                      <a:lnTo>
                        <a:pt x="138" y="58"/>
                      </a:lnTo>
                      <a:lnTo>
                        <a:pt x="142" y="64"/>
                      </a:lnTo>
                      <a:lnTo>
                        <a:pt x="146" y="68"/>
                      </a:lnTo>
                      <a:lnTo>
                        <a:pt x="148" y="71"/>
                      </a:lnTo>
                      <a:lnTo>
                        <a:pt x="150" y="73"/>
                      </a:lnTo>
                      <a:lnTo>
                        <a:pt x="153" y="76"/>
                      </a:lnTo>
                      <a:lnTo>
                        <a:pt x="156" y="77"/>
                      </a:lnTo>
                      <a:lnTo>
                        <a:pt x="158" y="78"/>
                      </a:lnTo>
                      <a:lnTo>
                        <a:pt x="160" y="79"/>
                      </a:lnTo>
                      <a:lnTo>
                        <a:pt x="162" y="78"/>
                      </a:lnTo>
                      <a:lnTo>
                        <a:pt x="165" y="77"/>
                      </a:lnTo>
                      <a:lnTo>
                        <a:pt x="166" y="76"/>
                      </a:lnTo>
                      <a:lnTo>
                        <a:pt x="167" y="73"/>
                      </a:lnTo>
                      <a:lnTo>
                        <a:pt x="167" y="70"/>
                      </a:lnTo>
                    </a:path>
                  </a:pathLst>
                </a:custGeom>
                <a:noFill/>
                <a:ln w="12700" cap="rnd">
                  <a:solidFill>
                    <a:srgbClr val="000000"/>
                  </a:solidFill>
                  <a:round/>
                  <a:headEnd type="none" w="sm" len="sm"/>
                  <a:tailEnd type="none" w="sm" len="sm"/>
                </a:ln>
              </p:spPr>
              <p:txBody>
                <a:bodyPr/>
                <a:lstStyle/>
                <a:p>
                  <a:endParaRPr lang="en-US"/>
                </a:p>
              </p:txBody>
            </p:sp>
            <p:sp>
              <p:nvSpPr>
                <p:cNvPr id="85087" name="Freeform 1119"/>
                <p:cNvSpPr>
                  <a:spLocks noChangeAspect="1"/>
                </p:cNvSpPr>
                <p:nvPr/>
              </p:nvSpPr>
              <p:spPr bwMode="auto">
                <a:xfrm>
                  <a:off x="1879" y="1526"/>
                  <a:ext cx="69" cy="135"/>
                </a:xfrm>
                <a:custGeom>
                  <a:avLst/>
                  <a:gdLst>
                    <a:gd name="T0" fmla="*/ 11 w 69"/>
                    <a:gd name="T1" fmla="*/ 0 h 135"/>
                    <a:gd name="T2" fmla="*/ 9 w 69"/>
                    <a:gd name="T3" fmla="*/ 2 h 135"/>
                    <a:gd name="T4" fmla="*/ 7 w 69"/>
                    <a:gd name="T5" fmla="*/ 5 h 135"/>
                    <a:gd name="T6" fmla="*/ 6 w 69"/>
                    <a:gd name="T7" fmla="*/ 8 h 135"/>
                    <a:gd name="T8" fmla="*/ 4 w 69"/>
                    <a:gd name="T9" fmla="*/ 13 h 135"/>
                    <a:gd name="T10" fmla="*/ 3 w 69"/>
                    <a:gd name="T11" fmla="*/ 17 h 135"/>
                    <a:gd name="T12" fmla="*/ 1 w 69"/>
                    <a:gd name="T13" fmla="*/ 20 h 135"/>
                    <a:gd name="T14" fmla="*/ 0 w 69"/>
                    <a:gd name="T15" fmla="*/ 25 h 135"/>
                    <a:gd name="T16" fmla="*/ 0 w 69"/>
                    <a:gd name="T17" fmla="*/ 29 h 135"/>
                    <a:gd name="T18" fmla="*/ 0 w 69"/>
                    <a:gd name="T19" fmla="*/ 34 h 135"/>
                    <a:gd name="T20" fmla="*/ 0 w 69"/>
                    <a:gd name="T21" fmla="*/ 39 h 135"/>
                    <a:gd name="T22" fmla="*/ 0 w 69"/>
                    <a:gd name="T23" fmla="*/ 39 h 135"/>
                    <a:gd name="T24" fmla="*/ 0 w 69"/>
                    <a:gd name="T25" fmla="*/ 44 h 135"/>
                    <a:gd name="T26" fmla="*/ 0 w 69"/>
                    <a:gd name="T27" fmla="*/ 47 h 135"/>
                    <a:gd name="T28" fmla="*/ 0 w 69"/>
                    <a:gd name="T29" fmla="*/ 51 h 135"/>
                    <a:gd name="T30" fmla="*/ 0 w 69"/>
                    <a:gd name="T31" fmla="*/ 53 h 135"/>
                    <a:gd name="T32" fmla="*/ 0 w 69"/>
                    <a:gd name="T33" fmla="*/ 56 h 135"/>
                    <a:gd name="T34" fmla="*/ 0 w 69"/>
                    <a:gd name="T35" fmla="*/ 59 h 135"/>
                    <a:gd name="T36" fmla="*/ 2 w 69"/>
                    <a:gd name="T37" fmla="*/ 61 h 135"/>
                    <a:gd name="T38" fmla="*/ 4 w 69"/>
                    <a:gd name="T39" fmla="*/ 63 h 135"/>
                    <a:gd name="T40" fmla="*/ 6 w 69"/>
                    <a:gd name="T41" fmla="*/ 65 h 135"/>
                    <a:gd name="T42" fmla="*/ 8 w 69"/>
                    <a:gd name="T43" fmla="*/ 68 h 135"/>
                    <a:gd name="T44" fmla="*/ 8 w 69"/>
                    <a:gd name="T45" fmla="*/ 68 h 135"/>
                    <a:gd name="T46" fmla="*/ 9 w 69"/>
                    <a:gd name="T47" fmla="*/ 69 h 135"/>
                    <a:gd name="T48" fmla="*/ 9 w 69"/>
                    <a:gd name="T49" fmla="*/ 71 h 135"/>
                    <a:gd name="T50" fmla="*/ 11 w 69"/>
                    <a:gd name="T51" fmla="*/ 76 h 135"/>
                    <a:gd name="T52" fmla="*/ 12 w 69"/>
                    <a:gd name="T53" fmla="*/ 80 h 135"/>
                    <a:gd name="T54" fmla="*/ 15 w 69"/>
                    <a:gd name="T55" fmla="*/ 85 h 135"/>
                    <a:gd name="T56" fmla="*/ 16 w 69"/>
                    <a:gd name="T57" fmla="*/ 89 h 135"/>
                    <a:gd name="T58" fmla="*/ 17 w 69"/>
                    <a:gd name="T59" fmla="*/ 93 h 135"/>
                    <a:gd name="T60" fmla="*/ 17 w 69"/>
                    <a:gd name="T61" fmla="*/ 96 h 135"/>
                    <a:gd name="T62" fmla="*/ 17 w 69"/>
                    <a:gd name="T63" fmla="*/ 98 h 135"/>
                    <a:gd name="T64" fmla="*/ 17 w 69"/>
                    <a:gd name="T65" fmla="*/ 97 h 135"/>
                    <a:gd name="T66" fmla="*/ 17 w 69"/>
                    <a:gd name="T67" fmla="*/ 97 h 135"/>
                    <a:gd name="T68" fmla="*/ 24 w 69"/>
                    <a:gd name="T69" fmla="*/ 108 h 135"/>
                    <a:gd name="T70" fmla="*/ 29 w 69"/>
                    <a:gd name="T71" fmla="*/ 117 h 135"/>
                    <a:gd name="T72" fmla="*/ 35 w 69"/>
                    <a:gd name="T73" fmla="*/ 125 h 135"/>
                    <a:gd name="T74" fmla="*/ 41 w 69"/>
                    <a:gd name="T75" fmla="*/ 129 h 135"/>
                    <a:gd name="T76" fmla="*/ 46 w 69"/>
                    <a:gd name="T77" fmla="*/ 132 h 135"/>
                    <a:gd name="T78" fmla="*/ 51 w 69"/>
                    <a:gd name="T79" fmla="*/ 133 h 135"/>
                    <a:gd name="T80" fmla="*/ 56 w 69"/>
                    <a:gd name="T81" fmla="*/ 134 h 135"/>
                    <a:gd name="T82" fmla="*/ 60 w 69"/>
                    <a:gd name="T83" fmla="*/ 134 h 135"/>
                    <a:gd name="T84" fmla="*/ 64 w 69"/>
                    <a:gd name="T85" fmla="*/ 133 h 135"/>
                    <a:gd name="T86" fmla="*/ 68 w 69"/>
                    <a:gd name="T87" fmla="*/ 133 h 1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135"/>
                    <a:gd name="T134" fmla="*/ 69 w 69"/>
                    <a:gd name="T135" fmla="*/ 135 h 1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135">
                      <a:moveTo>
                        <a:pt x="11" y="0"/>
                      </a:moveTo>
                      <a:lnTo>
                        <a:pt x="9" y="2"/>
                      </a:lnTo>
                      <a:lnTo>
                        <a:pt x="7" y="5"/>
                      </a:lnTo>
                      <a:lnTo>
                        <a:pt x="6" y="8"/>
                      </a:lnTo>
                      <a:lnTo>
                        <a:pt x="4" y="13"/>
                      </a:lnTo>
                      <a:lnTo>
                        <a:pt x="3" y="17"/>
                      </a:lnTo>
                      <a:lnTo>
                        <a:pt x="1" y="20"/>
                      </a:lnTo>
                      <a:lnTo>
                        <a:pt x="0" y="25"/>
                      </a:lnTo>
                      <a:lnTo>
                        <a:pt x="0" y="29"/>
                      </a:lnTo>
                      <a:lnTo>
                        <a:pt x="0" y="34"/>
                      </a:lnTo>
                      <a:lnTo>
                        <a:pt x="0" y="39"/>
                      </a:lnTo>
                      <a:lnTo>
                        <a:pt x="0" y="44"/>
                      </a:lnTo>
                      <a:lnTo>
                        <a:pt x="0" y="47"/>
                      </a:lnTo>
                      <a:lnTo>
                        <a:pt x="0" y="51"/>
                      </a:lnTo>
                      <a:lnTo>
                        <a:pt x="0" y="53"/>
                      </a:lnTo>
                      <a:lnTo>
                        <a:pt x="0" y="56"/>
                      </a:lnTo>
                      <a:lnTo>
                        <a:pt x="0" y="59"/>
                      </a:lnTo>
                      <a:lnTo>
                        <a:pt x="2" y="61"/>
                      </a:lnTo>
                      <a:lnTo>
                        <a:pt x="4" y="63"/>
                      </a:lnTo>
                      <a:lnTo>
                        <a:pt x="6" y="65"/>
                      </a:lnTo>
                      <a:lnTo>
                        <a:pt x="8" y="68"/>
                      </a:lnTo>
                      <a:lnTo>
                        <a:pt x="9" y="69"/>
                      </a:lnTo>
                      <a:lnTo>
                        <a:pt x="9" y="71"/>
                      </a:lnTo>
                      <a:lnTo>
                        <a:pt x="11" y="76"/>
                      </a:lnTo>
                      <a:lnTo>
                        <a:pt x="12" y="80"/>
                      </a:lnTo>
                      <a:lnTo>
                        <a:pt x="15" y="85"/>
                      </a:lnTo>
                      <a:lnTo>
                        <a:pt x="16" y="89"/>
                      </a:lnTo>
                      <a:lnTo>
                        <a:pt x="17" y="93"/>
                      </a:lnTo>
                      <a:lnTo>
                        <a:pt x="17" y="96"/>
                      </a:lnTo>
                      <a:lnTo>
                        <a:pt x="17" y="98"/>
                      </a:lnTo>
                      <a:lnTo>
                        <a:pt x="17" y="97"/>
                      </a:lnTo>
                      <a:lnTo>
                        <a:pt x="24" y="108"/>
                      </a:lnTo>
                      <a:lnTo>
                        <a:pt x="29" y="117"/>
                      </a:lnTo>
                      <a:lnTo>
                        <a:pt x="35" y="125"/>
                      </a:lnTo>
                      <a:lnTo>
                        <a:pt x="41" y="129"/>
                      </a:lnTo>
                      <a:lnTo>
                        <a:pt x="46" y="132"/>
                      </a:lnTo>
                      <a:lnTo>
                        <a:pt x="51" y="133"/>
                      </a:lnTo>
                      <a:lnTo>
                        <a:pt x="56" y="134"/>
                      </a:lnTo>
                      <a:lnTo>
                        <a:pt x="60" y="134"/>
                      </a:lnTo>
                      <a:lnTo>
                        <a:pt x="64" y="133"/>
                      </a:lnTo>
                      <a:lnTo>
                        <a:pt x="68" y="133"/>
                      </a:lnTo>
                    </a:path>
                  </a:pathLst>
                </a:custGeom>
                <a:noFill/>
                <a:ln w="12700" cap="rnd">
                  <a:solidFill>
                    <a:srgbClr val="000000"/>
                  </a:solidFill>
                  <a:round/>
                  <a:headEnd type="none" w="sm" len="sm"/>
                  <a:tailEnd type="none" w="sm" len="sm"/>
                </a:ln>
              </p:spPr>
              <p:txBody>
                <a:bodyPr/>
                <a:lstStyle/>
                <a:p>
                  <a:endParaRPr lang="en-US"/>
                </a:p>
              </p:txBody>
            </p:sp>
            <p:sp>
              <p:nvSpPr>
                <p:cNvPr id="85088" name="Freeform 1120"/>
                <p:cNvSpPr>
                  <a:spLocks noChangeAspect="1"/>
                </p:cNvSpPr>
                <p:nvPr/>
              </p:nvSpPr>
              <p:spPr bwMode="auto">
                <a:xfrm>
                  <a:off x="1947" y="1651"/>
                  <a:ext cx="179" cy="101"/>
                </a:xfrm>
                <a:custGeom>
                  <a:avLst/>
                  <a:gdLst>
                    <a:gd name="T0" fmla="*/ 0 w 179"/>
                    <a:gd name="T1" fmla="*/ 8 h 101"/>
                    <a:gd name="T2" fmla="*/ 3 w 179"/>
                    <a:gd name="T3" fmla="*/ 8 h 101"/>
                    <a:gd name="T4" fmla="*/ 8 w 179"/>
                    <a:gd name="T5" fmla="*/ 7 h 101"/>
                    <a:gd name="T6" fmla="*/ 13 w 179"/>
                    <a:gd name="T7" fmla="*/ 6 h 101"/>
                    <a:gd name="T8" fmla="*/ 19 w 179"/>
                    <a:gd name="T9" fmla="*/ 5 h 101"/>
                    <a:gd name="T10" fmla="*/ 26 w 179"/>
                    <a:gd name="T11" fmla="*/ 3 h 101"/>
                    <a:gd name="T12" fmla="*/ 32 w 179"/>
                    <a:gd name="T13" fmla="*/ 2 h 101"/>
                    <a:gd name="T14" fmla="*/ 39 w 179"/>
                    <a:gd name="T15" fmla="*/ 1 h 101"/>
                    <a:gd name="T16" fmla="*/ 45 w 179"/>
                    <a:gd name="T17" fmla="*/ 0 h 101"/>
                    <a:gd name="T18" fmla="*/ 51 w 179"/>
                    <a:gd name="T19" fmla="*/ 0 h 101"/>
                    <a:gd name="T20" fmla="*/ 56 w 179"/>
                    <a:gd name="T21" fmla="*/ 0 h 101"/>
                    <a:gd name="T22" fmla="*/ 56 w 179"/>
                    <a:gd name="T23" fmla="*/ 0 h 101"/>
                    <a:gd name="T24" fmla="*/ 61 w 179"/>
                    <a:gd name="T25" fmla="*/ 0 h 101"/>
                    <a:gd name="T26" fmla="*/ 65 w 179"/>
                    <a:gd name="T27" fmla="*/ 0 h 101"/>
                    <a:gd name="T28" fmla="*/ 69 w 179"/>
                    <a:gd name="T29" fmla="*/ 1 h 101"/>
                    <a:gd name="T30" fmla="*/ 73 w 179"/>
                    <a:gd name="T31" fmla="*/ 2 h 101"/>
                    <a:gd name="T32" fmla="*/ 77 w 179"/>
                    <a:gd name="T33" fmla="*/ 5 h 101"/>
                    <a:gd name="T34" fmla="*/ 80 w 179"/>
                    <a:gd name="T35" fmla="*/ 8 h 101"/>
                    <a:gd name="T36" fmla="*/ 84 w 179"/>
                    <a:gd name="T37" fmla="*/ 11 h 101"/>
                    <a:gd name="T38" fmla="*/ 87 w 179"/>
                    <a:gd name="T39" fmla="*/ 15 h 101"/>
                    <a:gd name="T40" fmla="*/ 89 w 179"/>
                    <a:gd name="T41" fmla="*/ 19 h 101"/>
                    <a:gd name="T42" fmla="*/ 92 w 179"/>
                    <a:gd name="T43" fmla="*/ 25 h 101"/>
                    <a:gd name="T44" fmla="*/ 92 w 179"/>
                    <a:gd name="T45" fmla="*/ 25 h 101"/>
                    <a:gd name="T46" fmla="*/ 97 w 179"/>
                    <a:gd name="T47" fmla="*/ 31 h 101"/>
                    <a:gd name="T48" fmla="*/ 104 w 179"/>
                    <a:gd name="T49" fmla="*/ 38 h 101"/>
                    <a:gd name="T50" fmla="*/ 114 w 179"/>
                    <a:gd name="T51" fmla="*/ 47 h 101"/>
                    <a:gd name="T52" fmla="*/ 125 w 179"/>
                    <a:gd name="T53" fmla="*/ 56 h 101"/>
                    <a:gd name="T54" fmla="*/ 137 w 179"/>
                    <a:gd name="T55" fmla="*/ 67 h 101"/>
                    <a:gd name="T56" fmla="*/ 149 w 179"/>
                    <a:gd name="T57" fmla="*/ 76 h 101"/>
                    <a:gd name="T58" fmla="*/ 160 w 179"/>
                    <a:gd name="T59" fmla="*/ 85 h 101"/>
                    <a:gd name="T60" fmla="*/ 169 w 179"/>
                    <a:gd name="T61" fmla="*/ 91 h 101"/>
                    <a:gd name="T62" fmla="*/ 175 w 179"/>
                    <a:gd name="T63" fmla="*/ 97 h 101"/>
                    <a:gd name="T64" fmla="*/ 178 w 179"/>
                    <a:gd name="T65" fmla="*/ 10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9"/>
                    <a:gd name="T100" fmla="*/ 0 h 101"/>
                    <a:gd name="T101" fmla="*/ 179 w 179"/>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9" h="101">
                      <a:moveTo>
                        <a:pt x="0" y="8"/>
                      </a:moveTo>
                      <a:lnTo>
                        <a:pt x="3" y="8"/>
                      </a:lnTo>
                      <a:lnTo>
                        <a:pt x="8" y="7"/>
                      </a:lnTo>
                      <a:lnTo>
                        <a:pt x="13" y="6"/>
                      </a:lnTo>
                      <a:lnTo>
                        <a:pt x="19" y="5"/>
                      </a:lnTo>
                      <a:lnTo>
                        <a:pt x="26" y="3"/>
                      </a:lnTo>
                      <a:lnTo>
                        <a:pt x="32" y="2"/>
                      </a:lnTo>
                      <a:lnTo>
                        <a:pt x="39" y="1"/>
                      </a:lnTo>
                      <a:lnTo>
                        <a:pt x="45" y="0"/>
                      </a:lnTo>
                      <a:lnTo>
                        <a:pt x="51" y="0"/>
                      </a:lnTo>
                      <a:lnTo>
                        <a:pt x="56" y="0"/>
                      </a:lnTo>
                      <a:lnTo>
                        <a:pt x="61" y="0"/>
                      </a:lnTo>
                      <a:lnTo>
                        <a:pt x="65" y="0"/>
                      </a:lnTo>
                      <a:lnTo>
                        <a:pt x="69" y="1"/>
                      </a:lnTo>
                      <a:lnTo>
                        <a:pt x="73" y="2"/>
                      </a:lnTo>
                      <a:lnTo>
                        <a:pt x="77" y="5"/>
                      </a:lnTo>
                      <a:lnTo>
                        <a:pt x="80" y="8"/>
                      </a:lnTo>
                      <a:lnTo>
                        <a:pt x="84" y="11"/>
                      </a:lnTo>
                      <a:lnTo>
                        <a:pt x="87" y="15"/>
                      </a:lnTo>
                      <a:lnTo>
                        <a:pt x="89" y="19"/>
                      </a:lnTo>
                      <a:lnTo>
                        <a:pt x="92" y="25"/>
                      </a:lnTo>
                      <a:lnTo>
                        <a:pt x="97" y="31"/>
                      </a:lnTo>
                      <a:lnTo>
                        <a:pt x="104" y="38"/>
                      </a:lnTo>
                      <a:lnTo>
                        <a:pt x="114" y="47"/>
                      </a:lnTo>
                      <a:lnTo>
                        <a:pt x="125" y="56"/>
                      </a:lnTo>
                      <a:lnTo>
                        <a:pt x="137" y="67"/>
                      </a:lnTo>
                      <a:lnTo>
                        <a:pt x="149" y="76"/>
                      </a:lnTo>
                      <a:lnTo>
                        <a:pt x="160" y="85"/>
                      </a:lnTo>
                      <a:lnTo>
                        <a:pt x="169" y="91"/>
                      </a:lnTo>
                      <a:lnTo>
                        <a:pt x="175" y="97"/>
                      </a:lnTo>
                      <a:lnTo>
                        <a:pt x="178" y="100"/>
                      </a:lnTo>
                    </a:path>
                  </a:pathLst>
                </a:custGeom>
                <a:noFill/>
                <a:ln w="12700" cap="rnd">
                  <a:solidFill>
                    <a:srgbClr val="000000"/>
                  </a:solidFill>
                  <a:round/>
                  <a:headEnd type="none" w="sm" len="sm"/>
                  <a:tailEnd type="none" w="sm" len="sm"/>
                </a:ln>
              </p:spPr>
              <p:txBody>
                <a:bodyPr/>
                <a:lstStyle/>
                <a:p>
                  <a:endParaRPr lang="en-US"/>
                </a:p>
              </p:txBody>
            </p:sp>
            <p:sp>
              <p:nvSpPr>
                <p:cNvPr id="85089" name="Freeform 1121"/>
                <p:cNvSpPr>
                  <a:spLocks noChangeAspect="1"/>
                </p:cNvSpPr>
                <p:nvPr/>
              </p:nvSpPr>
              <p:spPr bwMode="auto">
                <a:xfrm>
                  <a:off x="2046" y="1696"/>
                  <a:ext cx="23" cy="54"/>
                </a:xfrm>
                <a:custGeom>
                  <a:avLst/>
                  <a:gdLst>
                    <a:gd name="T0" fmla="*/ 0 w 23"/>
                    <a:gd name="T1" fmla="*/ 0 h 54"/>
                    <a:gd name="T2" fmla="*/ 0 w 23"/>
                    <a:gd name="T3" fmla="*/ 6 h 54"/>
                    <a:gd name="T4" fmla="*/ 0 w 23"/>
                    <a:gd name="T5" fmla="*/ 11 h 54"/>
                    <a:gd name="T6" fmla="*/ 1 w 23"/>
                    <a:gd name="T7" fmla="*/ 17 h 54"/>
                    <a:gd name="T8" fmla="*/ 1 w 23"/>
                    <a:gd name="T9" fmla="*/ 23 h 54"/>
                    <a:gd name="T10" fmla="*/ 1 w 23"/>
                    <a:gd name="T11" fmla="*/ 27 h 54"/>
                    <a:gd name="T12" fmla="*/ 3 w 23"/>
                    <a:gd name="T13" fmla="*/ 32 h 54"/>
                    <a:gd name="T14" fmla="*/ 4 w 23"/>
                    <a:gd name="T15" fmla="*/ 37 h 54"/>
                    <a:gd name="T16" fmla="*/ 6 w 23"/>
                    <a:gd name="T17" fmla="*/ 41 h 54"/>
                    <a:gd name="T18" fmla="*/ 9 w 23"/>
                    <a:gd name="T19" fmla="*/ 44 h 54"/>
                    <a:gd name="T20" fmla="*/ 12 w 23"/>
                    <a:gd name="T21" fmla="*/ 47 h 54"/>
                    <a:gd name="T22" fmla="*/ 12 w 23"/>
                    <a:gd name="T23" fmla="*/ 47 h 54"/>
                    <a:gd name="T24" fmla="*/ 13 w 23"/>
                    <a:gd name="T25" fmla="*/ 48 h 54"/>
                    <a:gd name="T26" fmla="*/ 14 w 23"/>
                    <a:gd name="T27" fmla="*/ 48 h 54"/>
                    <a:gd name="T28" fmla="*/ 15 w 23"/>
                    <a:gd name="T29" fmla="*/ 49 h 54"/>
                    <a:gd name="T30" fmla="*/ 16 w 23"/>
                    <a:gd name="T31" fmla="*/ 50 h 54"/>
                    <a:gd name="T32" fmla="*/ 17 w 23"/>
                    <a:gd name="T33" fmla="*/ 51 h 54"/>
                    <a:gd name="T34" fmla="*/ 18 w 23"/>
                    <a:gd name="T35" fmla="*/ 51 h 54"/>
                    <a:gd name="T36" fmla="*/ 19 w 23"/>
                    <a:gd name="T37" fmla="*/ 51 h 54"/>
                    <a:gd name="T38" fmla="*/ 20 w 23"/>
                    <a:gd name="T39" fmla="*/ 52 h 54"/>
                    <a:gd name="T40" fmla="*/ 21 w 23"/>
                    <a:gd name="T41" fmla="*/ 53 h 54"/>
                    <a:gd name="T42" fmla="*/ 22 w 23"/>
                    <a:gd name="T43" fmla="*/ 53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54"/>
                    <a:gd name="T68" fmla="*/ 23 w 23"/>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54">
                      <a:moveTo>
                        <a:pt x="0" y="0"/>
                      </a:moveTo>
                      <a:lnTo>
                        <a:pt x="0" y="6"/>
                      </a:lnTo>
                      <a:lnTo>
                        <a:pt x="0" y="11"/>
                      </a:lnTo>
                      <a:lnTo>
                        <a:pt x="1" y="17"/>
                      </a:lnTo>
                      <a:lnTo>
                        <a:pt x="1" y="23"/>
                      </a:lnTo>
                      <a:lnTo>
                        <a:pt x="1" y="27"/>
                      </a:lnTo>
                      <a:lnTo>
                        <a:pt x="3" y="32"/>
                      </a:lnTo>
                      <a:lnTo>
                        <a:pt x="4" y="37"/>
                      </a:lnTo>
                      <a:lnTo>
                        <a:pt x="6" y="41"/>
                      </a:lnTo>
                      <a:lnTo>
                        <a:pt x="9" y="44"/>
                      </a:lnTo>
                      <a:lnTo>
                        <a:pt x="12" y="47"/>
                      </a:lnTo>
                      <a:lnTo>
                        <a:pt x="13" y="48"/>
                      </a:lnTo>
                      <a:lnTo>
                        <a:pt x="14" y="48"/>
                      </a:lnTo>
                      <a:lnTo>
                        <a:pt x="15" y="49"/>
                      </a:lnTo>
                      <a:lnTo>
                        <a:pt x="16" y="50"/>
                      </a:lnTo>
                      <a:lnTo>
                        <a:pt x="17" y="51"/>
                      </a:lnTo>
                      <a:lnTo>
                        <a:pt x="18" y="51"/>
                      </a:lnTo>
                      <a:lnTo>
                        <a:pt x="19" y="51"/>
                      </a:lnTo>
                      <a:lnTo>
                        <a:pt x="20" y="52"/>
                      </a:lnTo>
                      <a:lnTo>
                        <a:pt x="21" y="53"/>
                      </a:lnTo>
                      <a:lnTo>
                        <a:pt x="22" y="53"/>
                      </a:lnTo>
                    </a:path>
                  </a:pathLst>
                </a:custGeom>
                <a:solidFill>
                  <a:srgbClr val="B20F21"/>
                </a:solidFill>
                <a:ln w="12700" cap="rnd">
                  <a:solidFill>
                    <a:srgbClr val="CD2417"/>
                  </a:solidFill>
                  <a:round/>
                  <a:headEnd type="none" w="sm" len="sm"/>
                  <a:tailEnd type="none" w="sm" len="sm"/>
                </a:ln>
              </p:spPr>
              <p:txBody>
                <a:bodyPr/>
                <a:lstStyle/>
                <a:p>
                  <a:endParaRPr lang="en-US"/>
                </a:p>
              </p:txBody>
            </p:sp>
            <p:sp>
              <p:nvSpPr>
                <p:cNvPr id="85090" name="Freeform 1122"/>
                <p:cNvSpPr>
                  <a:spLocks noChangeAspect="1"/>
                </p:cNvSpPr>
                <p:nvPr/>
              </p:nvSpPr>
              <p:spPr bwMode="auto">
                <a:xfrm>
                  <a:off x="1561" y="1501"/>
                  <a:ext cx="65" cy="23"/>
                </a:xfrm>
                <a:custGeom>
                  <a:avLst/>
                  <a:gdLst>
                    <a:gd name="T0" fmla="*/ 64 w 65"/>
                    <a:gd name="T1" fmla="*/ 22 h 23"/>
                    <a:gd name="T2" fmla="*/ 64 w 65"/>
                    <a:gd name="T3" fmla="*/ 22 h 23"/>
                    <a:gd name="T4" fmla="*/ 62 w 65"/>
                    <a:gd name="T5" fmla="*/ 21 h 23"/>
                    <a:gd name="T6" fmla="*/ 61 w 65"/>
                    <a:gd name="T7" fmla="*/ 20 h 23"/>
                    <a:gd name="T8" fmla="*/ 59 w 65"/>
                    <a:gd name="T9" fmla="*/ 18 h 23"/>
                    <a:gd name="T10" fmla="*/ 56 w 65"/>
                    <a:gd name="T11" fmla="*/ 16 h 23"/>
                    <a:gd name="T12" fmla="*/ 53 w 65"/>
                    <a:gd name="T13" fmla="*/ 14 h 23"/>
                    <a:gd name="T14" fmla="*/ 49 w 65"/>
                    <a:gd name="T15" fmla="*/ 13 h 23"/>
                    <a:gd name="T16" fmla="*/ 45 w 65"/>
                    <a:gd name="T17" fmla="*/ 10 h 23"/>
                    <a:gd name="T18" fmla="*/ 42 w 65"/>
                    <a:gd name="T19" fmla="*/ 9 h 23"/>
                    <a:gd name="T20" fmla="*/ 38 w 65"/>
                    <a:gd name="T21" fmla="*/ 7 h 23"/>
                    <a:gd name="T22" fmla="*/ 38 w 65"/>
                    <a:gd name="T23" fmla="*/ 7 h 23"/>
                    <a:gd name="T24" fmla="*/ 35 w 65"/>
                    <a:gd name="T25" fmla="*/ 7 h 23"/>
                    <a:gd name="T26" fmla="*/ 30 w 65"/>
                    <a:gd name="T27" fmla="*/ 5 h 23"/>
                    <a:gd name="T28" fmla="*/ 26 w 65"/>
                    <a:gd name="T29" fmla="*/ 4 h 23"/>
                    <a:gd name="T30" fmla="*/ 20 w 65"/>
                    <a:gd name="T31" fmla="*/ 3 h 23"/>
                    <a:gd name="T32" fmla="*/ 16 w 65"/>
                    <a:gd name="T33" fmla="*/ 2 h 23"/>
                    <a:gd name="T34" fmla="*/ 10 w 65"/>
                    <a:gd name="T35" fmla="*/ 1 h 23"/>
                    <a:gd name="T36" fmla="*/ 6 w 65"/>
                    <a:gd name="T37" fmla="*/ 1 h 23"/>
                    <a:gd name="T38" fmla="*/ 2 w 65"/>
                    <a:gd name="T39" fmla="*/ 0 h 23"/>
                    <a:gd name="T40" fmla="*/ 0 w 65"/>
                    <a:gd name="T41" fmla="*/ 0 h 23"/>
                    <a:gd name="T42" fmla="*/ 0 w 65"/>
                    <a:gd name="T43" fmla="*/ 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
                    <a:gd name="T67" fmla="*/ 0 h 23"/>
                    <a:gd name="T68" fmla="*/ 65 w 65"/>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 h="23">
                      <a:moveTo>
                        <a:pt x="64" y="22"/>
                      </a:moveTo>
                      <a:lnTo>
                        <a:pt x="64" y="22"/>
                      </a:lnTo>
                      <a:lnTo>
                        <a:pt x="62" y="21"/>
                      </a:lnTo>
                      <a:lnTo>
                        <a:pt x="61" y="20"/>
                      </a:lnTo>
                      <a:lnTo>
                        <a:pt x="59" y="18"/>
                      </a:lnTo>
                      <a:lnTo>
                        <a:pt x="56" y="16"/>
                      </a:lnTo>
                      <a:lnTo>
                        <a:pt x="53" y="14"/>
                      </a:lnTo>
                      <a:lnTo>
                        <a:pt x="49" y="13"/>
                      </a:lnTo>
                      <a:lnTo>
                        <a:pt x="45" y="10"/>
                      </a:lnTo>
                      <a:lnTo>
                        <a:pt x="42" y="9"/>
                      </a:lnTo>
                      <a:lnTo>
                        <a:pt x="38" y="7"/>
                      </a:lnTo>
                      <a:lnTo>
                        <a:pt x="35" y="7"/>
                      </a:lnTo>
                      <a:lnTo>
                        <a:pt x="30" y="5"/>
                      </a:lnTo>
                      <a:lnTo>
                        <a:pt x="26" y="4"/>
                      </a:lnTo>
                      <a:lnTo>
                        <a:pt x="20" y="3"/>
                      </a:lnTo>
                      <a:lnTo>
                        <a:pt x="16" y="2"/>
                      </a:lnTo>
                      <a:lnTo>
                        <a:pt x="10" y="1"/>
                      </a:lnTo>
                      <a:lnTo>
                        <a:pt x="6" y="1"/>
                      </a:lnTo>
                      <a:lnTo>
                        <a:pt x="2" y="0"/>
                      </a:lnTo>
                      <a:lnTo>
                        <a:pt x="0" y="0"/>
                      </a:lnTo>
                    </a:path>
                  </a:pathLst>
                </a:custGeom>
                <a:noFill/>
                <a:ln w="12700" cap="rnd">
                  <a:solidFill>
                    <a:srgbClr val="B20F21"/>
                  </a:solidFill>
                  <a:round/>
                  <a:headEnd type="none" w="sm" len="sm"/>
                  <a:tailEnd type="none" w="sm" len="sm"/>
                </a:ln>
              </p:spPr>
              <p:txBody>
                <a:bodyPr/>
                <a:lstStyle/>
                <a:p>
                  <a:endParaRPr lang="en-US"/>
                </a:p>
              </p:txBody>
            </p:sp>
            <p:sp>
              <p:nvSpPr>
                <p:cNvPr id="85091" name="Freeform 1123"/>
                <p:cNvSpPr>
                  <a:spLocks noChangeAspect="1"/>
                </p:cNvSpPr>
                <p:nvPr/>
              </p:nvSpPr>
              <p:spPr bwMode="auto">
                <a:xfrm>
                  <a:off x="2212" y="1742"/>
                  <a:ext cx="74" cy="37"/>
                </a:xfrm>
                <a:custGeom>
                  <a:avLst/>
                  <a:gdLst>
                    <a:gd name="T0" fmla="*/ 47 w 74"/>
                    <a:gd name="T1" fmla="*/ 0 h 37"/>
                    <a:gd name="T2" fmla="*/ 47 w 74"/>
                    <a:gd name="T3" fmla="*/ 0 h 37"/>
                    <a:gd name="T4" fmla="*/ 46 w 74"/>
                    <a:gd name="T5" fmla="*/ 0 h 37"/>
                    <a:gd name="T6" fmla="*/ 46 w 74"/>
                    <a:gd name="T7" fmla="*/ 1 h 37"/>
                    <a:gd name="T8" fmla="*/ 46 w 74"/>
                    <a:gd name="T9" fmla="*/ 2 h 37"/>
                    <a:gd name="T10" fmla="*/ 47 w 74"/>
                    <a:gd name="T11" fmla="*/ 5 h 37"/>
                    <a:gd name="T12" fmla="*/ 47 w 74"/>
                    <a:gd name="T13" fmla="*/ 7 h 37"/>
                    <a:gd name="T14" fmla="*/ 47 w 74"/>
                    <a:gd name="T15" fmla="*/ 9 h 37"/>
                    <a:gd name="T16" fmla="*/ 48 w 74"/>
                    <a:gd name="T17" fmla="*/ 11 h 37"/>
                    <a:gd name="T18" fmla="*/ 48 w 74"/>
                    <a:gd name="T19" fmla="*/ 12 h 37"/>
                    <a:gd name="T20" fmla="*/ 49 w 74"/>
                    <a:gd name="T21" fmla="*/ 14 h 37"/>
                    <a:gd name="T22" fmla="*/ 49 w 74"/>
                    <a:gd name="T23" fmla="*/ 14 h 37"/>
                    <a:gd name="T24" fmla="*/ 51 w 74"/>
                    <a:gd name="T25" fmla="*/ 15 h 37"/>
                    <a:gd name="T26" fmla="*/ 52 w 74"/>
                    <a:gd name="T27" fmla="*/ 17 h 37"/>
                    <a:gd name="T28" fmla="*/ 54 w 74"/>
                    <a:gd name="T29" fmla="*/ 18 h 37"/>
                    <a:gd name="T30" fmla="*/ 57 w 74"/>
                    <a:gd name="T31" fmla="*/ 19 h 37"/>
                    <a:gd name="T32" fmla="*/ 59 w 74"/>
                    <a:gd name="T33" fmla="*/ 20 h 37"/>
                    <a:gd name="T34" fmla="*/ 62 w 74"/>
                    <a:gd name="T35" fmla="*/ 21 h 37"/>
                    <a:gd name="T36" fmla="*/ 64 w 74"/>
                    <a:gd name="T37" fmla="*/ 22 h 37"/>
                    <a:gd name="T38" fmla="*/ 67 w 74"/>
                    <a:gd name="T39" fmla="*/ 23 h 37"/>
                    <a:gd name="T40" fmla="*/ 70 w 74"/>
                    <a:gd name="T41" fmla="*/ 23 h 37"/>
                    <a:gd name="T42" fmla="*/ 73 w 74"/>
                    <a:gd name="T43" fmla="*/ 23 h 37"/>
                    <a:gd name="T44" fmla="*/ 73 w 74"/>
                    <a:gd name="T45" fmla="*/ 23 h 37"/>
                    <a:gd name="T46" fmla="*/ 72 w 74"/>
                    <a:gd name="T47" fmla="*/ 23 h 37"/>
                    <a:gd name="T48" fmla="*/ 71 w 74"/>
                    <a:gd name="T49" fmla="*/ 23 h 37"/>
                    <a:gd name="T50" fmla="*/ 68 w 74"/>
                    <a:gd name="T51" fmla="*/ 22 h 37"/>
                    <a:gd name="T52" fmla="*/ 65 w 74"/>
                    <a:gd name="T53" fmla="*/ 22 h 37"/>
                    <a:gd name="T54" fmla="*/ 62 w 74"/>
                    <a:gd name="T55" fmla="*/ 22 h 37"/>
                    <a:gd name="T56" fmla="*/ 57 w 74"/>
                    <a:gd name="T57" fmla="*/ 22 h 37"/>
                    <a:gd name="T58" fmla="*/ 54 w 74"/>
                    <a:gd name="T59" fmla="*/ 21 h 37"/>
                    <a:gd name="T60" fmla="*/ 49 w 74"/>
                    <a:gd name="T61" fmla="*/ 21 h 37"/>
                    <a:gd name="T62" fmla="*/ 45 w 74"/>
                    <a:gd name="T63" fmla="*/ 22 h 37"/>
                    <a:gd name="T64" fmla="*/ 40 w 74"/>
                    <a:gd name="T65" fmla="*/ 22 h 37"/>
                    <a:gd name="T66" fmla="*/ 40 w 74"/>
                    <a:gd name="T67" fmla="*/ 22 h 37"/>
                    <a:gd name="T68" fmla="*/ 37 w 74"/>
                    <a:gd name="T69" fmla="*/ 23 h 37"/>
                    <a:gd name="T70" fmla="*/ 32 w 74"/>
                    <a:gd name="T71" fmla="*/ 24 h 37"/>
                    <a:gd name="T72" fmla="*/ 26 w 74"/>
                    <a:gd name="T73" fmla="*/ 26 h 37"/>
                    <a:gd name="T74" fmla="*/ 21 w 74"/>
                    <a:gd name="T75" fmla="*/ 27 h 37"/>
                    <a:gd name="T76" fmla="*/ 16 w 74"/>
                    <a:gd name="T77" fmla="*/ 29 h 37"/>
                    <a:gd name="T78" fmla="*/ 11 w 74"/>
                    <a:gd name="T79" fmla="*/ 31 h 37"/>
                    <a:gd name="T80" fmla="*/ 6 w 74"/>
                    <a:gd name="T81" fmla="*/ 33 h 37"/>
                    <a:gd name="T82" fmla="*/ 3 w 74"/>
                    <a:gd name="T83" fmla="*/ 34 h 37"/>
                    <a:gd name="T84" fmla="*/ 0 w 74"/>
                    <a:gd name="T85" fmla="*/ 35 h 37"/>
                    <a:gd name="T86" fmla="*/ 0 w 74"/>
                    <a:gd name="T87" fmla="*/ 36 h 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
                    <a:gd name="T133" fmla="*/ 0 h 37"/>
                    <a:gd name="T134" fmla="*/ 74 w 74"/>
                    <a:gd name="T135" fmla="*/ 37 h 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 h="37">
                      <a:moveTo>
                        <a:pt x="47" y="0"/>
                      </a:moveTo>
                      <a:lnTo>
                        <a:pt x="47" y="0"/>
                      </a:lnTo>
                      <a:lnTo>
                        <a:pt x="46" y="0"/>
                      </a:lnTo>
                      <a:lnTo>
                        <a:pt x="46" y="1"/>
                      </a:lnTo>
                      <a:lnTo>
                        <a:pt x="46" y="2"/>
                      </a:lnTo>
                      <a:lnTo>
                        <a:pt x="47" y="5"/>
                      </a:lnTo>
                      <a:lnTo>
                        <a:pt x="47" y="7"/>
                      </a:lnTo>
                      <a:lnTo>
                        <a:pt x="47" y="9"/>
                      </a:lnTo>
                      <a:lnTo>
                        <a:pt x="48" y="11"/>
                      </a:lnTo>
                      <a:lnTo>
                        <a:pt x="48" y="12"/>
                      </a:lnTo>
                      <a:lnTo>
                        <a:pt x="49" y="14"/>
                      </a:lnTo>
                      <a:lnTo>
                        <a:pt x="51" y="15"/>
                      </a:lnTo>
                      <a:lnTo>
                        <a:pt x="52" y="17"/>
                      </a:lnTo>
                      <a:lnTo>
                        <a:pt x="54" y="18"/>
                      </a:lnTo>
                      <a:lnTo>
                        <a:pt x="57" y="19"/>
                      </a:lnTo>
                      <a:lnTo>
                        <a:pt x="59" y="20"/>
                      </a:lnTo>
                      <a:lnTo>
                        <a:pt x="62" y="21"/>
                      </a:lnTo>
                      <a:lnTo>
                        <a:pt x="64" y="22"/>
                      </a:lnTo>
                      <a:lnTo>
                        <a:pt x="67" y="23"/>
                      </a:lnTo>
                      <a:lnTo>
                        <a:pt x="70" y="23"/>
                      </a:lnTo>
                      <a:lnTo>
                        <a:pt x="73" y="23"/>
                      </a:lnTo>
                      <a:lnTo>
                        <a:pt x="72" y="23"/>
                      </a:lnTo>
                      <a:lnTo>
                        <a:pt x="71" y="23"/>
                      </a:lnTo>
                      <a:lnTo>
                        <a:pt x="68" y="22"/>
                      </a:lnTo>
                      <a:lnTo>
                        <a:pt x="65" y="22"/>
                      </a:lnTo>
                      <a:lnTo>
                        <a:pt x="62" y="22"/>
                      </a:lnTo>
                      <a:lnTo>
                        <a:pt x="57" y="22"/>
                      </a:lnTo>
                      <a:lnTo>
                        <a:pt x="54" y="21"/>
                      </a:lnTo>
                      <a:lnTo>
                        <a:pt x="49" y="21"/>
                      </a:lnTo>
                      <a:lnTo>
                        <a:pt x="45" y="22"/>
                      </a:lnTo>
                      <a:lnTo>
                        <a:pt x="40" y="22"/>
                      </a:lnTo>
                      <a:lnTo>
                        <a:pt x="37" y="23"/>
                      </a:lnTo>
                      <a:lnTo>
                        <a:pt x="32" y="24"/>
                      </a:lnTo>
                      <a:lnTo>
                        <a:pt x="26" y="26"/>
                      </a:lnTo>
                      <a:lnTo>
                        <a:pt x="21" y="27"/>
                      </a:lnTo>
                      <a:lnTo>
                        <a:pt x="16" y="29"/>
                      </a:lnTo>
                      <a:lnTo>
                        <a:pt x="11" y="31"/>
                      </a:lnTo>
                      <a:lnTo>
                        <a:pt x="6" y="33"/>
                      </a:lnTo>
                      <a:lnTo>
                        <a:pt x="3" y="34"/>
                      </a:lnTo>
                      <a:lnTo>
                        <a:pt x="0" y="35"/>
                      </a:lnTo>
                      <a:lnTo>
                        <a:pt x="0" y="36"/>
                      </a:lnTo>
                    </a:path>
                  </a:pathLst>
                </a:custGeom>
                <a:noFill/>
                <a:ln w="12700" cap="rnd">
                  <a:solidFill>
                    <a:srgbClr val="000000"/>
                  </a:solidFill>
                  <a:round/>
                  <a:headEnd type="none" w="sm" len="sm"/>
                  <a:tailEnd type="none" w="sm" len="sm"/>
                </a:ln>
              </p:spPr>
              <p:txBody>
                <a:bodyPr/>
                <a:lstStyle/>
                <a:p>
                  <a:endParaRPr lang="en-US"/>
                </a:p>
              </p:txBody>
            </p:sp>
            <p:sp>
              <p:nvSpPr>
                <p:cNvPr id="85092" name="Freeform 1124"/>
                <p:cNvSpPr>
                  <a:spLocks noChangeAspect="1"/>
                </p:cNvSpPr>
                <p:nvPr/>
              </p:nvSpPr>
              <p:spPr bwMode="auto">
                <a:xfrm>
                  <a:off x="1978" y="1552"/>
                  <a:ext cx="34" cy="34"/>
                </a:xfrm>
                <a:custGeom>
                  <a:avLst/>
                  <a:gdLst>
                    <a:gd name="T0" fmla="*/ 0 w 34"/>
                    <a:gd name="T1" fmla="*/ 3 h 34"/>
                    <a:gd name="T2" fmla="*/ 0 w 34"/>
                    <a:gd name="T3" fmla="*/ 4 h 34"/>
                    <a:gd name="T4" fmla="*/ 0 w 34"/>
                    <a:gd name="T5" fmla="*/ 4 h 34"/>
                    <a:gd name="T6" fmla="*/ 1 w 34"/>
                    <a:gd name="T7" fmla="*/ 4 h 34"/>
                    <a:gd name="T8" fmla="*/ 2 w 34"/>
                    <a:gd name="T9" fmla="*/ 5 h 34"/>
                    <a:gd name="T10" fmla="*/ 5 w 34"/>
                    <a:gd name="T11" fmla="*/ 6 h 34"/>
                    <a:gd name="T12" fmla="*/ 7 w 34"/>
                    <a:gd name="T13" fmla="*/ 8 h 34"/>
                    <a:gd name="T14" fmla="*/ 9 w 34"/>
                    <a:gd name="T15" fmla="*/ 8 h 34"/>
                    <a:gd name="T16" fmla="*/ 11 w 34"/>
                    <a:gd name="T17" fmla="*/ 10 h 34"/>
                    <a:gd name="T18" fmla="*/ 14 w 34"/>
                    <a:gd name="T19" fmla="*/ 11 h 34"/>
                    <a:gd name="T20" fmla="*/ 16 w 34"/>
                    <a:gd name="T21" fmla="*/ 13 h 34"/>
                    <a:gd name="T22" fmla="*/ 16 w 34"/>
                    <a:gd name="T23" fmla="*/ 13 h 34"/>
                    <a:gd name="T24" fmla="*/ 17 w 34"/>
                    <a:gd name="T25" fmla="*/ 15 h 34"/>
                    <a:gd name="T26" fmla="*/ 20 w 34"/>
                    <a:gd name="T27" fmla="*/ 16 h 34"/>
                    <a:gd name="T28" fmla="*/ 22 w 34"/>
                    <a:gd name="T29" fmla="*/ 18 h 34"/>
                    <a:gd name="T30" fmla="*/ 23 w 34"/>
                    <a:gd name="T31" fmla="*/ 21 h 34"/>
                    <a:gd name="T32" fmla="*/ 26 w 34"/>
                    <a:gd name="T33" fmla="*/ 24 h 34"/>
                    <a:gd name="T34" fmla="*/ 28 w 34"/>
                    <a:gd name="T35" fmla="*/ 26 h 34"/>
                    <a:gd name="T36" fmla="*/ 30 w 34"/>
                    <a:gd name="T37" fmla="*/ 29 h 34"/>
                    <a:gd name="T38" fmla="*/ 32 w 34"/>
                    <a:gd name="T39" fmla="*/ 30 h 34"/>
                    <a:gd name="T40" fmla="*/ 32 w 34"/>
                    <a:gd name="T41" fmla="*/ 32 h 34"/>
                    <a:gd name="T42" fmla="*/ 33 w 34"/>
                    <a:gd name="T43" fmla="*/ 33 h 34"/>
                    <a:gd name="T44" fmla="*/ 33 w 34"/>
                    <a:gd name="T45" fmla="*/ 33 h 34"/>
                    <a:gd name="T46" fmla="*/ 32 w 34"/>
                    <a:gd name="T47" fmla="*/ 31 h 34"/>
                    <a:gd name="T48" fmla="*/ 29 w 34"/>
                    <a:gd name="T49" fmla="*/ 29 h 34"/>
                    <a:gd name="T50" fmla="*/ 28 w 34"/>
                    <a:gd name="T51" fmla="*/ 26 h 34"/>
                    <a:gd name="T52" fmla="*/ 26 w 34"/>
                    <a:gd name="T53" fmla="*/ 23 h 34"/>
                    <a:gd name="T54" fmla="*/ 23 w 34"/>
                    <a:gd name="T55" fmla="*/ 19 h 34"/>
                    <a:gd name="T56" fmla="*/ 22 w 34"/>
                    <a:gd name="T57" fmla="*/ 16 h 34"/>
                    <a:gd name="T58" fmla="*/ 20 w 34"/>
                    <a:gd name="T59" fmla="*/ 12 h 34"/>
                    <a:gd name="T60" fmla="*/ 20 w 34"/>
                    <a:gd name="T61" fmla="*/ 8 h 34"/>
                    <a:gd name="T62" fmla="*/ 20 w 34"/>
                    <a:gd name="T63" fmla="*/ 4 h 34"/>
                    <a:gd name="T64" fmla="*/ 20 w 34"/>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34"/>
                    <a:gd name="T101" fmla="*/ 34 w 34"/>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34">
                      <a:moveTo>
                        <a:pt x="0" y="3"/>
                      </a:moveTo>
                      <a:lnTo>
                        <a:pt x="0" y="4"/>
                      </a:lnTo>
                      <a:lnTo>
                        <a:pt x="1" y="4"/>
                      </a:lnTo>
                      <a:lnTo>
                        <a:pt x="2" y="5"/>
                      </a:lnTo>
                      <a:lnTo>
                        <a:pt x="5" y="6"/>
                      </a:lnTo>
                      <a:lnTo>
                        <a:pt x="7" y="8"/>
                      </a:lnTo>
                      <a:lnTo>
                        <a:pt x="9" y="8"/>
                      </a:lnTo>
                      <a:lnTo>
                        <a:pt x="11" y="10"/>
                      </a:lnTo>
                      <a:lnTo>
                        <a:pt x="14" y="11"/>
                      </a:lnTo>
                      <a:lnTo>
                        <a:pt x="16" y="13"/>
                      </a:lnTo>
                      <a:lnTo>
                        <a:pt x="17" y="15"/>
                      </a:lnTo>
                      <a:lnTo>
                        <a:pt x="20" y="16"/>
                      </a:lnTo>
                      <a:lnTo>
                        <a:pt x="22" y="18"/>
                      </a:lnTo>
                      <a:lnTo>
                        <a:pt x="23" y="21"/>
                      </a:lnTo>
                      <a:lnTo>
                        <a:pt x="26" y="24"/>
                      </a:lnTo>
                      <a:lnTo>
                        <a:pt x="28" y="26"/>
                      </a:lnTo>
                      <a:lnTo>
                        <a:pt x="30" y="29"/>
                      </a:lnTo>
                      <a:lnTo>
                        <a:pt x="32" y="30"/>
                      </a:lnTo>
                      <a:lnTo>
                        <a:pt x="32" y="32"/>
                      </a:lnTo>
                      <a:lnTo>
                        <a:pt x="33" y="33"/>
                      </a:lnTo>
                      <a:lnTo>
                        <a:pt x="32" y="31"/>
                      </a:lnTo>
                      <a:lnTo>
                        <a:pt x="29" y="29"/>
                      </a:lnTo>
                      <a:lnTo>
                        <a:pt x="28" y="26"/>
                      </a:lnTo>
                      <a:lnTo>
                        <a:pt x="26" y="23"/>
                      </a:lnTo>
                      <a:lnTo>
                        <a:pt x="23" y="19"/>
                      </a:lnTo>
                      <a:lnTo>
                        <a:pt x="22" y="16"/>
                      </a:lnTo>
                      <a:lnTo>
                        <a:pt x="20" y="12"/>
                      </a:lnTo>
                      <a:lnTo>
                        <a:pt x="20" y="8"/>
                      </a:lnTo>
                      <a:lnTo>
                        <a:pt x="20" y="4"/>
                      </a:lnTo>
                      <a:lnTo>
                        <a:pt x="20" y="0"/>
                      </a:lnTo>
                    </a:path>
                  </a:pathLst>
                </a:custGeom>
                <a:noFill/>
                <a:ln w="12700" cap="rnd">
                  <a:solidFill>
                    <a:srgbClr val="000000"/>
                  </a:solidFill>
                  <a:round/>
                  <a:headEnd type="none" w="sm" len="sm"/>
                  <a:tailEnd type="none" w="sm" len="sm"/>
                </a:ln>
              </p:spPr>
              <p:txBody>
                <a:bodyPr/>
                <a:lstStyle/>
                <a:p>
                  <a:endParaRPr lang="en-US"/>
                </a:p>
              </p:txBody>
            </p:sp>
            <p:sp>
              <p:nvSpPr>
                <p:cNvPr id="85093" name="Freeform 1125"/>
                <p:cNvSpPr>
                  <a:spLocks noChangeAspect="1"/>
                </p:cNvSpPr>
                <p:nvPr/>
              </p:nvSpPr>
              <p:spPr bwMode="auto">
                <a:xfrm>
                  <a:off x="1637" y="2090"/>
                  <a:ext cx="479" cy="62"/>
                </a:xfrm>
                <a:custGeom>
                  <a:avLst/>
                  <a:gdLst>
                    <a:gd name="T0" fmla="*/ 478 w 479"/>
                    <a:gd name="T1" fmla="*/ 0 h 62"/>
                    <a:gd name="T2" fmla="*/ 474 w 479"/>
                    <a:gd name="T3" fmla="*/ 1 h 62"/>
                    <a:gd name="T4" fmla="*/ 470 w 479"/>
                    <a:gd name="T5" fmla="*/ 3 h 62"/>
                    <a:gd name="T6" fmla="*/ 468 w 479"/>
                    <a:gd name="T7" fmla="*/ 6 h 62"/>
                    <a:gd name="T8" fmla="*/ 462 w 479"/>
                    <a:gd name="T9" fmla="*/ 9 h 62"/>
                    <a:gd name="T10" fmla="*/ 455 w 479"/>
                    <a:gd name="T11" fmla="*/ 13 h 62"/>
                    <a:gd name="T12" fmla="*/ 445 w 479"/>
                    <a:gd name="T13" fmla="*/ 18 h 62"/>
                    <a:gd name="T14" fmla="*/ 432 w 479"/>
                    <a:gd name="T15" fmla="*/ 24 h 62"/>
                    <a:gd name="T16" fmla="*/ 415 w 479"/>
                    <a:gd name="T17" fmla="*/ 29 h 62"/>
                    <a:gd name="T18" fmla="*/ 393 w 479"/>
                    <a:gd name="T19" fmla="*/ 37 h 62"/>
                    <a:gd name="T20" fmla="*/ 364 w 479"/>
                    <a:gd name="T21" fmla="*/ 44 h 62"/>
                    <a:gd name="T22" fmla="*/ 364 w 479"/>
                    <a:gd name="T23" fmla="*/ 44 h 62"/>
                    <a:gd name="T24" fmla="*/ 306 w 479"/>
                    <a:gd name="T25" fmla="*/ 56 h 62"/>
                    <a:gd name="T26" fmla="*/ 251 w 479"/>
                    <a:gd name="T27" fmla="*/ 61 h 62"/>
                    <a:gd name="T28" fmla="*/ 198 w 479"/>
                    <a:gd name="T29" fmla="*/ 61 h 62"/>
                    <a:gd name="T30" fmla="*/ 151 w 479"/>
                    <a:gd name="T31" fmla="*/ 55 h 62"/>
                    <a:gd name="T32" fmla="*/ 108 w 479"/>
                    <a:gd name="T33" fmla="*/ 47 h 62"/>
                    <a:gd name="T34" fmla="*/ 72 w 479"/>
                    <a:gd name="T35" fmla="*/ 38 h 62"/>
                    <a:gd name="T36" fmla="*/ 42 w 479"/>
                    <a:gd name="T37" fmla="*/ 28 h 62"/>
                    <a:gd name="T38" fmla="*/ 19 w 479"/>
                    <a:gd name="T39" fmla="*/ 19 h 62"/>
                    <a:gd name="T40" fmla="*/ 5 w 479"/>
                    <a:gd name="T41" fmla="*/ 13 h 62"/>
                    <a:gd name="T42" fmla="*/ 0 w 479"/>
                    <a:gd name="T43" fmla="*/ 11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9"/>
                    <a:gd name="T67" fmla="*/ 0 h 62"/>
                    <a:gd name="T68" fmla="*/ 479 w 479"/>
                    <a:gd name="T69" fmla="*/ 62 h 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9" h="62">
                      <a:moveTo>
                        <a:pt x="478" y="0"/>
                      </a:moveTo>
                      <a:lnTo>
                        <a:pt x="474" y="1"/>
                      </a:lnTo>
                      <a:lnTo>
                        <a:pt x="470" y="3"/>
                      </a:lnTo>
                      <a:lnTo>
                        <a:pt x="468" y="6"/>
                      </a:lnTo>
                      <a:lnTo>
                        <a:pt x="462" y="9"/>
                      </a:lnTo>
                      <a:lnTo>
                        <a:pt x="455" y="13"/>
                      </a:lnTo>
                      <a:lnTo>
                        <a:pt x="445" y="18"/>
                      </a:lnTo>
                      <a:lnTo>
                        <a:pt x="432" y="24"/>
                      </a:lnTo>
                      <a:lnTo>
                        <a:pt x="415" y="29"/>
                      </a:lnTo>
                      <a:lnTo>
                        <a:pt x="393" y="37"/>
                      </a:lnTo>
                      <a:lnTo>
                        <a:pt x="364" y="44"/>
                      </a:lnTo>
                      <a:lnTo>
                        <a:pt x="306" y="56"/>
                      </a:lnTo>
                      <a:lnTo>
                        <a:pt x="251" y="61"/>
                      </a:lnTo>
                      <a:lnTo>
                        <a:pt x="198" y="61"/>
                      </a:lnTo>
                      <a:lnTo>
                        <a:pt x="151" y="55"/>
                      </a:lnTo>
                      <a:lnTo>
                        <a:pt x="108" y="47"/>
                      </a:lnTo>
                      <a:lnTo>
                        <a:pt x="72" y="38"/>
                      </a:lnTo>
                      <a:lnTo>
                        <a:pt x="42" y="28"/>
                      </a:lnTo>
                      <a:lnTo>
                        <a:pt x="19" y="19"/>
                      </a:lnTo>
                      <a:lnTo>
                        <a:pt x="5" y="13"/>
                      </a:lnTo>
                      <a:lnTo>
                        <a:pt x="0" y="11"/>
                      </a:lnTo>
                    </a:path>
                  </a:pathLst>
                </a:custGeom>
                <a:noFill/>
                <a:ln w="12700" cap="rnd">
                  <a:solidFill>
                    <a:srgbClr val="F1FFFF"/>
                  </a:solidFill>
                  <a:round/>
                  <a:headEnd type="none" w="sm" len="sm"/>
                  <a:tailEnd type="none" w="sm" len="sm"/>
                </a:ln>
              </p:spPr>
              <p:txBody>
                <a:bodyPr/>
                <a:lstStyle/>
                <a:p>
                  <a:endParaRPr lang="en-US"/>
                </a:p>
              </p:txBody>
            </p:sp>
            <p:sp>
              <p:nvSpPr>
                <p:cNvPr id="85094" name="Freeform 1126"/>
                <p:cNvSpPr>
                  <a:spLocks noChangeAspect="1"/>
                </p:cNvSpPr>
                <p:nvPr/>
              </p:nvSpPr>
              <p:spPr bwMode="auto">
                <a:xfrm>
                  <a:off x="636" y="2186"/>
                  <a:ext cx="127" cy="103"/>
                </a:xfrm>
                <a:custGeom>
                  <a:avLst/>
                  <a:gdLst>
                    <a:gd name="T0" fmla="*/ 125 w 127"/>
                    <a:gd name="T1" fmla="*/ 102 h 103"/>
                    <a:gd name="T2" fmla="*/ 126 w 127"/>
                    <a:gd name="T3" fmla="*/ 90 h 103"/>
                    <a:gd name="T4" fmla="*/ 125 w 127"/>
                    <a:gd name="T5" fmla="*/ 78 h 103"/>
                    <a:gd name="T6" fmla="*/ 121 w 127"/>
                    <a:gd name="T7" fmla="*/ 68 h 103"/>
                    <a:gd name="T8" fmla="*/ 116 w 127"/>
                    <a:gd name="T9" fmla="*/ 59 h 103"/>
                    <a:gd name="T10" fmla="*/ 109 w 127"/>
                    <a:gd name="T11" fmla="*/ 50 h 103"/>
                    <a:gd name="T12" fmla="*/ 101 w 127"/>
                    <a:gd name="T13" fmla="*/ 42 h 103"/>
                    <a:gd name="T14" fmla="*/ 92 w 127"/>
                    <a:gd name="T15" fmla="*/ 36 h 103"/>
                    <a:gd name="T16" fmla="*/ 83 w 127"/>
                    <a:gd name="T17" fmla="*/ 31 h 103"/>
                    <a:gd name="T18" fmla="*/ 72 w 127"/>
                    <a:gd name="T19" fmla="*/ 25 h 103"/>
                    <a:gd name="T20" fmla="*/ 60 w 127"/>
                    <a:gd name="T21" fmla="*/ 23 h 103"/>
                    <a:gd name="T22" fmla="*/ 60 w 127"/>
                    <a:gd name="T23" fmla="*/ 23 h 103"/>
                    <a:gd name="T24" fmla="*/ 59 w 127"/>
                    <a:gd name="T25" fmla="*/ 23 h 103"/>
                    <a:gd name="T26" fmla="*/ 56 w 127"/>
                    <a:gd name="T27" fmla="*/ 23 h 103"/>
                    <a:gd name="T28" fmla="*/ 50 w 127"/>
                    <a:gd name="T29" fmla="*/ 21 h 103"/>
                    <a:gd name="T30" fmla="*/ 42 w 127"/>
                    <a:gd name="T31" fmla="*/ 20 h 103"/>
                    <a:gd name="T32" fmla="*/ 34 w 127"/>
                    <a:gd name="T33" fmla="*/ 17 h 103"/>
                    <a:gd name="T34" fmla="*/ 25 w 127"/>
                    <a:gd name="T35" fmla="*/ 15 h 103"/>
                    <a:gd name="T36" fmla="*/ 17 w 127"/>
                    <a:gd name="T37" fmla="*/ 12 h 103"/>
                    <a:gd name="T38" fmla="*/ 10 w 127"/>
                    <a:gd name="T39" fmla="*/ 8 h 103"/>
                    <a:gd name="T40" fmla="*/ 4 w 127"/>
                    <a:gd name="T41" fmla="*/ 4 h 103"/>
                    <a:gd name="T42" fmla="*/ 0 w 127"/>
                    <a:gd name="T43" fmla="*/ 0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
                    <a:gd name="T67" fmla="*/ 0 h 103"/>
                    <a:gd name="T68" fmla="*/ 127 w 127"/>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 h="103">
                      <a:moveTo>
                        <a:pt x="125" y="102"/>
                      </a:moveTo>
                      <a:lnTo>
                        <a:pt x="126" y="90"/>
                      </a:lnTo>
                      <a:lnTo>
                        <a:pt x="125" y="78"/>
                      </a:lnTo>
                      <a:lnTo>
                        <a:pt x="121" y="68"/>
                      </a:lnTo>
                      <a:lnTo>
                        <a:pt x="116" y="59"/>
                      </a:lnTo>
                      <a:lnTo>
                        <a:pt x="109" y="50"/>
                      </a:lnTo>
                      <a:lnTo>
                        <a:pt x="101" y="42"/>
                      </a:lnTo>
                      <a:lnTo>
                        <a:pt x="92" y="36"/>
                      </a:lnTo>
                      <a:lnTo>
                        <a:pt x="83" y="31"/>
                      </a:lnTo>
                      <a:lnTo>
                        <a:pt x="72" y="25"/>
                      </a:lnTo>
                      <a:lnTo>
                        <a:pt x="60" y="23"/>
                      </a:lnTo>
                      <a:lnTo>
                        <a:pt x="59" y="23"/>
                      </a:lnTo>
                      <a:lnTo>
                        <a:pt x="56" y="23"/>
                      </a:lnTo>
                      <a:lnTo>
                        <a:pt x="50" y="21"/>
                      </a:lnTo>
                      <a:lnTo>
                        <a:pt x="42" y="20"/>
                      </a:lnTo>
                      <a:lnTo>
                        <a:pt x="34" y="17"/>
                      </a:lnTo>
                      <a:lnTo>
                        <a:pt x="25" y="15"/>
                      </a:lnTo>
                      <a:lnTo>
                        <a:pt x="17" y="12"/>
                      </a:lnTo>
                      <a:lnTo>
                        <a:pt x="10" y="8"/>
                      </a:lnTo>
                      <a:lnTo>
                        <a:pt x="4" y="4"/>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85095" name="Freeform 1127"/>
                <p:cNvSpPr>
                  <a:spLocks noChangeAspect="1"/>
                </p:cNvSpPr>
                <p:nvPr/>
              </p:nvSpPr>
              <p:spPr bwMode="auto">
                <a:xfrm>
                  <a:off x="1643" y="2204"/>
                  <a:ext cx="457" cy="35"/>
                </a:xfrm>
                <a:custGeom>
                  <a:avLst/>
                  <a:gdLst>
                    <a:gd name="T0" fmla="*/ 0 w 457"/>
                    <a:gd name="T1" fmla="*/ 9 h 35"/>
                    <a:gd name="T2" fmla="*/ 0 w 457"/>
                    <a:gd name="T3" fmla="*/ 8 h 35"/>
                    <a:gd name="T4" fmla="*/ 5 w 457"/>
                    <a:gd name="T5" fmla="*/ 7 h 35"/>
                    <a:gd name="T6" fmla="*/ 11 w 457"/>
                    <a:gd name="T7" fmla="*/ 6 h 35"/>
                    <a:gd name="T8" fmla="*/ 22 w 457"/>
                    <a:gd name="T9" fmla="*/ 5 h 35"/>
                    <a:gd name="T10" fmla="*/ 35 w 457"/>
                    <a:gd name="T11" fmla="*/ 4 h 35"/>
                    <a:gd name="T12" fmla="*/ 51 w 457"/>
                    <a:gd name="T13" fmla="*/ 4 h 35"/>
                    <a:gd name="T14" fmla="*/ 71 w 457"/>
                    <a:gd name="T15" fmla="*/ 6 h 35"/>
                    <a:gd name="T16" fmla="*/ 94 w 457"/>
                    <a:gd name="T17" fmla="*/ 9 h 35"/>
                    <a:gd name="T18" fmla="*/ 120 w 457"/>
                    <a:gd name="T19" fmla="*/ 13 h 35"/>
                    <a:gd name="T20" fmla="*/ 151 w 457"/>
                    <a:gd name="T21" fmla="*/ 20 h 35"/>
                    <a:gd name="T22" fmla="*/ 151 w 457"/>
                    <a:gd name="T23" fmla="*/ 20 h 35"/>
                    <a:gd name="T24" fmla="*/ 169 w 457"/>
                    <a:gd name="T25" fmla="*/ 24 h 35"/>
                    <a:gd name="T26" fmla="*/ 186 w 457"/>
                    <a:gd name="T27" fmla="*/ 28 h 35"/>
                    <a:gd name="T28" fmla="*/ 201 w 457"/>
                    <a:gd name="T29" fmla="*/ 31 h 35"/>
                    <a:gd name="T30" fmla="*/ 214 w 457"/>
                    <a:gd name="T31" fmla="*/ 33 h 35"/>
                    <a:gd name="T32" fmla="*/ 225 w 457"/>
                    <a:gd name="T33" fmla="*/ 34 h 35"/>
                    <a:gd name="T34" fmla="*/ 237 w 457"/>
                    <a:gd name="T35" fmla="*/ 34 h 35"/>
                    <a:gd name="T36" fmla="*/ 249 w 457"/>
                    <a:gd name="T37" fmla="*/ 34 h 35"/>
                    <a:gd name="T38" fmla="*/ 261 w 457"/>
                    <a:gd name="T39" fmla="*/ 33 h 35"/>
                    <a:gd name="T40" fmla="*/ 275 w 457"/>
                    <a:gd name="T41" fmla="*/ 31 h 35"/>
                    <a:gd name="T42" fmla="*/ 291 w 457"/>
                    <a:gd name="T43" fmla="*/ 29 h 35"/>
                    <a:gd name="T44" fmla="*/ 291 w 457"/>
                    <a:gd name="T45" fmla="*/ 29 h 35"/>
                    <a:gd name="T46" fmla="*/ 316 w 457"/>
                    <a:gd name="T47" fmla="*/ 25 h 35"/>
                    <a:gd name="T48" fmla="*/ 338 w 457"/>
                    <a:gd name="T49" fmla="*/ 21 h 35"/>
                    <a:gd name="T50" fmla="*/ 357 w 457"/>
                    <a:gd name="T51" fmla="*/ 15 h 35"/>
                    <a:gd name="T52" fmla="*/ 374 w 457"/>
                    <a:gd name="T53" fmla="*/ 10 h 35"/>
                    <a:gd name="T54" fmla="*/ 389 w 457"/>
                    <a:gd name="T55" fmla="*/ 5 h 35"/>
                    <a:gd name="T56" fmla="*/ 402 w 457"/>
                    <a:gd name="T57" fmla="*/ 1 h 35"/>
                    <a:gd name="T58" fmla="*/ 416 w 457"/>
                    <a:gd name="T59" fmla="*/ 0 h 35"/>
                    <a:gd name="T60" fmla="*/ 428 w 457"/>
                    <a:gd name="T61" fmla="*/ 0 h 35"/>
                    <a:gd name="T62" fmla="*/ 442 w 457"/>
                    <a:gd name="T63" fmla="*/ 4 h 35"/>
                    <a:gd name="T64" fmla="*/ 456 w 457"/>
                    <a:gd name="T65" fmla="*/ 11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35"/>
                    <a:gd name="T101" fmla="*/ 457 w 457"/>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35">
                      <a:moveTo>
                        <a:pt x="0" y="9"/>
                      </a:moveTo>
                      <a:lnTo>
                        <a:pt x="0" y="8"/>
                      </a:lnTo>
                      <a:lnTo>
                        <a:pt x="5" y="7"/>
                      </a:lnTo>
                      <a:lnTo>
                        <a:pt x="11" y="6"/>
                      </a:lnTo>
                      <a:lnTo>
                        <a:pt x="22" y="5"/>
                      </a:lnTo>
                      <a:lnTo>
                        <a:pt x="35" y="4"/>
                      </a:lnTo>
                      <a:lnTo>
                        <a:pt x="51" y="4"/>
                      </a:lnTo>
                      <a:lnTo>
                        <a:pt x="71" y="6"/>
                      </a:lnTo>
                      <a:lnTo>
                        <a:pt x="94" y="9"/>
                      </a:lnTo>
                      <a:lnTo>
                        <a:pt x="120" y="13"/>
                      </a:lnTo>
                      <a:lnTo>
                        <a:pt x="151" y="20"/>
                      </a:lnTo>
                      <a:lnTo>
                        <a:pt x="169" y="24"/>
                      </a:lnTo>
                      <a:lnTo>
                        <a:pt x="186" y="28"/>
                      </a:lnTo>
                      <a:lnTo>
                        <a:pt x="201" y="31"/>
                      </a:lnTo>
                      <a:lnTo>
                        <a:pt x="214" y="33"/>
                      </a:lnTo>
                      <a:lnTo>
                        <a:pt x="225" y="34"/>
                      </a:lnTo>
                      <a:lnTo>
                        <a:pt x="237" y="34"/>
                      </a:lnTo>
                      <a:lnTo>
                        <a:pt x="249" y="34"/>
                      </a:lnTo>
                      <a:lnTo>
                        <a:pt x="261" y="33"/>
                      </a:lnTo>
                      <a:lnTo>
                        <a:pt x="275" y="31"/>
                      </a:lnTo>
                      <a:lnTo>
                        <a:pt x="291" y="29"/>
                      </a:lnTo>
                      <a:lnTo>
                        <a:pt x="316" y="25"/>
                      </a:lnTo>
                      <a:lnTo>
                        <a:pt x="338" y="21"/>
                      </a:lnTo>
                      <a:lnTo>
                        <a:pt x="357" y="15"/>
                      </a:lnTo>
                      <a:lnTo>
                        <a:pt x="374" y="10"/>
                      </a:lnTo>
                      <a:lnTo>
                        <a:pt x="389" y="5"/>
                      </a:lnTo>
                      <a:lnTo>
                        <a:pt x="402" y="1"/>
                      </a:lnTo>
                      <a:lnTo>
                        <a:pt x="416" y="0"/>
                      </a:lnTo>
                      <a:lnTo>
                        <a:pt x="428" y="0"/>
                      </a:lnTo>
                      <a:lnTo>
                        <a:pt x="442" y="4"/>
                      </a:lnTo>
                      <a:lnTo>
                        <a:pt x="456" y="11"/>
                      </a:lnTo>
                    </a:path>
                  </a:pathLst>
                </a:custGeom>
                <a:noFill/>
                <a:ln w="12700" cap="rnd">
                  <a:solidFill>
                    <a:srgbClr val="F1FFFF"/>
                  </a:solidFill>
                  <a:round/>
                  <a:headEnd type="none" w="sm" len="sm"/>
                  <a:tailEnd type="none" w="sm" len="sm"/>
                </a:ln>
              </p:spPr>
              <p:txBody>
                <a:bodyPr/>
                <a:lstStyle/>
                <a:p>
                  <a:endParaRPr lang="en-US"/>
                </a:p>
              </p:txBody>
            </p:sp>
            <p:sp>
              <p:nvSpPr>
                <p:cNvPr id="85096" name="Freeform 1128"/>
                <p:cNvSpPr>
                  <a:spLocks noChangeAspect="1"/>
                </p:cNvSpPr>
                <p:nvPr/>
              </p:nvSpPr>
              <p:spPr bwMode="auto">
                <a:xfrm>
                  <a:off x="1842" y="2150"/>
                  <a:ext cx="493" cy="451"/>
                </a:xfrm>
                <a:custGeom>
                  <a:avLst/>
                  <a:gdLst>
                    <a:gd name="T0" fmla="*/ 404 w 493"/>
                    <a:gd name="T1" fmla="*/ 9 h 451"/>
                    <a:gd name="T2" fmla="*/ 393 w 493"/>
                    <a:gd name="T3" fmla="*/ 2 h 451"/>
                    <a:gd name="T4" fmla="*/ 376 w 493"/>
                    <a:gd name="T5" fmla="*/ 0 h 451"/>
                    <a:gd name="T6" fmla="*/ 354 w 493"/>
                    <a:gd name="T7" fmla="*/ 9 h 451"/>
                    <a:gd name="T8" fmla="*/ 342 w 493"/>
                    <a:gd name="T9" fmla="*/ 21 h 451"/>
                    <a:gd name="T10" fmla="*/ 337 w 493"/>
                    <a:gd name="T11" fmla="*/ 40 h 451"/>
                    <a:gd name="T12" fmla="*/ 326 w 493"/>
                    <a:gd name="T13" fmla="*/ 53 h 451"/>
                    <a:gd name="T14" fmla="*/ 268 w 493"/>
                    <a:gd name="T15" fmla="*/ 76 h 451"/>
                    <a:gd name="T16" fmla="*/ 257 w 493"/>
                    <a:gd name="T17" fmla="*/ 124 h 451"/>
                    <a:gd name="T18" fmla="*/ 255 w 493"/>
                    <a:gd name="T19" fmla="*/ 130 h 451"/>
                    <a:gd name="T20" fmla="*/ 250 w 493"/>
                    <a:gd name="T21" fmla="*/ 134 h 451"/>
                    <a:gd name="T22" fmla="*/ 217 w 493"/>
                    <a:gd name="T23" fmla="*/ 154 h 451"/>
                    <a:gd name="T24" fmla="*/ 199 w 493"/>
                    <a:gd name="T25" fmla="*/ 198 h 451"/>
                    <a:gd name="T26" fmla="*/ 184 w 493"/>
                    <a:gd name="T27" fmla="*/ 225 h 451"/>
                    <a:gd name="T28" fmla="*/ 155 w 493"/>
                    <a:gd name="T29" fmla="*/ 261 h 451"/>
                    <a:gd name="T30" fmla="*/ 146 w 493"/>
                    <a:gd name="T31" fmla="*/ 285 h 451"/>
                    <a:gd name="T32" fmla="*/ 123 w 493"/>
                    <a:gd name="T33" fmla="*/ 294 h 451"/>
                    <a:gd name="T34" fmla="*/ 106 w 493"/>
                    <a:gd name="T35" fmla="*/ 302 h 451"/>
                    <a:gd name="T36" fmla="*/ 98 w 493"/>
                    <a:gd name="T37" fmla="*/ 311 h 451"/>
                    <a:gd name="T38" fmla="*/ 91 w 493"/>
                    <a:gd name="T39" fmla="*/ 317 h 451"/>
                    <a:gd name="T40" fmla="*/ 80 w 493"/>
                    <a:gd name="T41" fmla="*/ 321 h 451"/>
                    <a:gd name="T42" fmla="*/ 71 w 493"/>
                    <a:gd name="T43" fmla="*/ 324 h 451"/>
                    <a:gd name="T44" fmla="*/ 59 w 493"/>
                    <a:gd name="T45" fmla="*/ 335 h 451"/>
                    <a:gd name="T46" fmla="*/ 48 w 493"/>
                    <a:gd name="T47" fmla="*/ 347 h 451"/>
                    <a:gd name="T48" fmla="*/ 29 w 493"/>
                    <a:gd name="T49" fmla="*/ 347 h 451"/>
                    <a:gd name="T50" fmla="*/ 9 w 493"/>
                    <a:gd name="T51" fmla="*/ 363 h 451"/>
                    <a:gd name="T52" fmla="*/ 0 w 493"/>
                    <a:gd name="T53" fmla="*/ 378 h 451"/>
                    <a:gd name="T54" fmla="*/ 7 w 493"/>
                    <a:gd name="T55" fmla="*/ 396 h 451"/>
                    <a:gd name="T56" fmla="*/ 35 w 493"/>
                    <a:gd name="T57" fmla="*/ 406 h 451"/>
                    <a:gd name="T58" fmla="*/ 120 w 493"/>
                    <a:gd name="T59" fmla="*/ 401 h 451"/>
                    <a:gd name="T60" fmla="*/ 187 w 493"/>
                    <a:gd name="T61" fmla="*/ 406 h 451"/>
                    <a:gd name="T62" fmla="*/ 197 w 493"/>
                    <a:gd name="T63" fmla="*/ 420 h 451"/>
                    <a:gd name="T64" fmla="*/ 210 w 493"/>
                    <a:gd name="T65" fmla="*/ 435 h 451"/>
                    <a:gd name="T66" fmla="*/ 232 w 493"/>
                    <a:gd name="T67" fmla="*/ 446 h 451"/>
                    <a:gd name="T68" fmla="*/ 257 w 493"/>
                    <a:gd name="T69" fmla="*/ 446 h 451"/>
                    <a:gd name="T70" fmla="*/ 265 w 493"/>
                    <a:gd name="T71" fmla="*/ 432 h 451"/>
                    <a:gd name="T72" fmla="*/ 274 w 493"/>
                    <a:gd name="T73" fmla="*/ 423 h 451"/>
                    <a:gd name="T74" fmla="*/ 296 w 493"/>
                    <a:gd name="T75" fmla="*/ 425 h 451"/>
                    <a:gd name="T76" fmla="*/ 330 w 493"/>
                    <a:gd name="T77" fmla="*/ 441 h 451"/>
                    <a:gd name="T78" fmla="*/ 357 w 493"/>
                    <a:gd name="T79" fmla="*/ 443 h 451"/>
                    <a:gd name="T80" fmla="*/ 367 w 493"/>
                    <a:gd name="T81" fmla="*/ 432 h 451"/>
                    <a:gd name="T82" fmla="*/ 368 w 493"/>
                    <a:gd name="T83" fmla="*/ 417 h 451"/>
                    <a:gd name="T84" fmla="*/ 389 w 493"/>
                    <a:gd name="T85" fmla="*/ 417 h 451"/>
                    <a:gd name="T86" fmla="*/ 409 w 493"/>
                    <a:gd name="T87" fmla="*/ 409 h 451"/>
                    <a:gd name="T88" fmla="*/ 422 w 493"/>
                    <a:gd name="T89" fmla="*/ 392 h 451"/>
                    <a:gd name="T90" fmla="*/ 421 w 493"/>
                    <a:gd name="T91" fmla="*/ 364 h 451"/>
                    <a:gd name="T92" fmla="*/ 453 w 493"/>
                    <a:gd name="T93" fmla="*/ 344 h 451"/>
                    <a:gd name="T94" fmla="*/ 474 w 493"/>
                    <a:gd name="T95" fmla="*/ 287 h 451"/>
                    <a:gd name="T96" fmla="*/ 473 w 493"/>
                    <a:gd name="T97" fmla="*/ 254 h 451"/>
                    <a:gd name="T98" fmla="*/ 484 w 493"/>
                    <a:gd name="T99" fmla="*/ 242 h 451"/>
                    <a:gd name="T100" fmla="*/ 491 w 493"/>
                    <a:gd name="T101" fmla="*/ 226 h 451"/>
                    <a:gd name="T102" fmla="*/ 480 w 493"/>
                    <a:gd name="T103" fmla="*/ 199 h 451"/>
                    <a:gd name="T104" fmla="*/ 457 w 493"/>
                    <a:gd name="T105" fmla="*/ 187 h 451"/>
                    <a:gd name="T106" fmla="*/ 480 w 493"/>
                    <a:gd name="T107" fmla="*/ 170 h 451"/>
                    <a:gd name="T108" fmla="*/ 492 w 493"/>
                    <a:gd name="T109" fmla="*/ 146 h 451"/>
                    <a:gd name="T110" fmla="*/ 481 w 493"/>
                    <a:gd name="T111" fmla="*/ 126 h 451"/>
                    <a:gd name="T112" fmla="*/ 459 w 493"/>
                    <a:gd name="T113" fmla="*/ 109 h 451"/>
                    <a:gd name="T114" fmla="*/ 461 w 493"/>
                    <a:gd name="T115" fmla="*/ 95 h 451"/>
                    <a:gd name="T116" fmla="*/ 471 w 493"/>
                    <a:gd name="T117" fmla="*/ 75 h 451"/>
                    <a:gd name="T118" fmla="*/ 462 w 493"/>
                    <a:gd name="T119" fmla="*/ 54 h 451"/>
                    <a:gd name="T120" fmla="*/ 431 w 493"/>
                    <a:gd name="T121" fmla="*/ 30 h 4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3"/>
                    <a:gd name="T184" fmla="*/ 0 h 451"/>
                    <a:gd name="T185" fmla="*/ 493 w 493"/>
                    <a:gd name="T186" fmla="*/ 451 h 4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3" h="451">
                      <a:moveTo>
                        <a:pt x="411" y="17"/>
                      </a:moveTo>
                      <a:lnTo>
                        <a:pt x="411" y="16"/>
                      </a:lnTo>
                      <a:lnTo>
                        <a:pt x="408" y="13"/>
                      </a:lnTo>
                      <a:lnTo>
                        <a:pt x="406" y="12"/>
                      </a:lnTo>
                      <a:lnTo>
                        <a:pt x="404" y="9"/>
                      </a:lnTo>
                      <a:lnTo>
                        <a:pt x="402" y="8"/>
                      </a:lnTo>
                      <a:lnTo>
                        <a:pt x="400" y="7"/>
                      </a:lnTo>
                      <a:lnTo>
                        <a:pt x="397" y="4"/>
                      </a:lnTo>
                      <a:lnTo>
                        <a:pt x="395" y="3"/>
                      </a:lnTo>
                      <a:lnTo>
                        <a:pt x="393" y="2"/>
                      </a:lnTo>
                      <a:lnTo>
                        <a:pt x="391" y="1"/>
                      </a:lnTo>
                      <a:lnTo>
                        <a:pt x="385" y="0"/>
                      </a:lnTo>
                      <a:lnTo>
                        <a:pt x="381" y="0"/>
                      </a:lnTo>
                      <a:lnTo>
                        <a:pt x="376" y="0"/>
                      </a:lnTo>
                      <a:lnTo>
                        <a:pt x="371" y="1"/>
                      </a:lnTo>
                      <a:lnTo>
                        <a:pt x="366" y="2"/>
                      </a:lnTo>
                      <a:lnTo>
                        <a:pt x="363" y="4"/>
                      </a:lnTo>
                      <a:lnTo>
                        <a:pt x="358" y="6"/>
                      </a:lnTo>
                      <a:lnTo>
                        <a:pt x="354" y="9"/>
                      </a:lnTo>
                      <a:lnTo>
                        <a:pt x="351" y="11"/>
                      </a:lnTo>
                      <a:lnTo>
                        <a:pt x="348" y="15"/>
                      </a:lnTo>
                      <a:lnTo>
                        <a:pt x="345" y="18"/>
                      </a:lnTo>
                      <a:lnTo>
                        <a:pt x="342" y="21"/>
                      </a:lnTo>
                      <a:lnTo>
                        <a:pt x="340" y="25"/>
                      </a:lnTo>
                      <a:lnTo>
                        <a:pt x="339" y="28"/>
                      </a:lnTo>
                      <a:lnTo>
                        <a:pt x="338" y="33"/>
                      </a:lnTo>
                      <a:lnTo>
                        <a:pt x="337" y="36"/>
                      </a:lnTo>
                      <a:lnTo>
                        <a:pt x="337" y="40"/>
                      </a:lnTo>
                      <a:lnTo>
                        <a:pt x="337" y="44"/>
                      </a:lnTo>
                      <a:lnTo>
                        <a:pt x="338" y="48"/>
                      </a:lnTo>
                      <a:lnTo>
                        <a:pt x="339" y="53"/>
                      </a:lnTo>
                      <a:lnTo>
                        <a:pt x="326" y="53"/>
                      </a:lnTo>
                      <a:lnTo>
                        <a:pt x="313" y="55"/>
                      </a:lnTo>
                      <a:lnTo>
                        <a:pt x="300" y="58"/>
                      </a:lnTo>
                      <a:lnTo>
                        <a:pt x="288" y="63"/>
                      </a:lnTo>
                      <a:lnTo>
                        <a:pt x="277" y="69"/>
                      </a:lnTo>
                      <a:lnTo>
                        <a:pt x="268" y="76"/>
                      </a:lnTo>
                      <a:lnTo>
                        <a:pt x="260" y="86"/>
                      </a:lnTo>
                      <a:lnTo>
                        <a:pt x="256" y="97"/>
                      </a:lnTo>
                      <a:lnTo>
                        <a:pt x="254" y="109"/>
                      </a:lnTo>
                      <a:lnTo>
                        <a:pt x="257" y="124"/>
                      </a:lnTo>
                      <a:lnTo>
                        <a:pt x="257" y="126"/>
                      </a:lnTo>
                      <a:lnTo>
                        <a:pt x="257" y="127"/>
                      </a:lnTo>
                      <a:lnTo>
                        <a:pt x="256" y="129"/>
                      </a:lnTo>
                      <a:lnTo>
                        <a:pt x="255" y="130"/>
                      </a:lnTo>
                      <a:lnTo>
                        <a:pt x="254" y="131"/>
                      </a:lnTo>
                      <a:lnTo>
                        <a:pt x="253" y="133"/>
                      </a:lnTo>
                      <a:lnTo>
                        <a:pt x="251" y="133"/>
                      </a:lnTo>
                      <a:lnTo>
                        <a:pt x="250" y="133"/>
                      </a:lnTo>
                      <a:lnTo>
                        <a:pt x="250" y="134"/>
                      </a:lnTo>
                      <a:lnTo>
                        <a:pt x="240" y="136"/>
                      </a:lnTo>
                      <a:lnTo>
                        <a:pt x="231" y="141"/>
                      </a:lnTo>
                      <a:lnTo>
                        <a:pt x="223" y="146"/>
                      </a:lnTo>
                      <a:lnTo>
                        <a:pt x="217" y="154"/>
                      </a:lnTo>
                      <a:lnTo>
                        <a:pt x="212" y="162"/>
                      </a:lnTo>
                      <a:lnTo>
                        <a:pt x="208" y="171"/>
                      </a:lnTo>
                      <a:lnTo>
                        <a:pt x="205" y="180"/>
                      </a:lnTo>
                      <a:lnTo>
                        <a:pt x="202" y="189"/>
                      </a:lnTo>
                      <a:lnTo>
                        <a:pt x="199" y="198"/>
                      </a:lnTo>
                      <a:lnTo>
                        <a:pt x="196" y="207"/>
                      </a:lnTo>
                      <a:lnTo>
                        <a:pt x="194" y="213"/>
                      </a:lnTo>
                      <a:lnTo>
                        <a:pt x="189" y="219"/>
                      </a:lnTo>
                      <a:lnTo>
                        <a:pt x="184" y="225"/>
                      </a:lnTo>
                      <a:lnTo>
                        <a:pt x="178" y="232"/>
                      </a:lnTo>
                      <a:lnTo>
                        <a:pt x="172" y="238"/>
                      </a:lnTo>
                      <a:lnTo>
                        <a:pt x="166" y="245"/>
                      </a:lnTo>
                      <a:lnTo>
                        <a:pt x="161" y="252"/>
                      </a:lnTo>
                      <a:lnTo>
                        <a:pt x="155" y="261"/>
                      </a:lnTo>
                      <a:lnTo>
                        <a:pt x="152" y="270"/>
                      </a:lnTo>
                      <a:lnTo>
                        <a:pt x="149" y="279"/>
                      </a:lnTo>
                      <a:lnTo>
                        <a:pt x="148" y="282"/>
                      </a:lnTo>
                      <a:lnTo>
                        <a:pt x="146" y="285"/>
                      </a:lnTo>
                      <a:lnTo>
                        <a:pt x="143" y="287"/>
                      </a:lnTo>
                      <a:lnTo>
                        <a:pt x="138" y="288"/>
                      </a:lnTo>
                      <a:lnTo>
                        <a:pt x="134" y="290"/>
                      </a:lnTo>
                      <a:lnTo>
                        <a:pt x="128" y="292"/>
                      </a:lnTo>
                      <a:lnTo>
                        <a:pt x="123" y="294"/>
                      </a:lnTo>
                      <a:lnTo>
                        <a:pt x="117" y="296"/>
                      </a:lnTo>
                      <a:lnTo>
                        <a:pt x="112" y="297"/>
                      </a:lnTo>
                      <a:lnTo>
                        <a:pt x="107" y="300"/>
                      </a:lnTo>
                      <a:lnTo>
                        <a:pt x="106" y="302"/>
                      </a:lnTo>
                      <a:lnTo>
                        <a:pt x="104" y="304"/>
                      </a:lnTo>
                      <a:lnTo>
                        <a:pt x="102" y="306"/>
                      </a:lnTo>
                      <a:lnTo>
                        <a:pt x="100" y="306"/>
                      </a:lnTo>
                      <a:lnTo>
                        <a:pt x="99" y="309"/>
                      </a:lnTo>
                      <a:lnTo>
                        <a:pt x="98" y="311"/>
                      </a:lnTo>
                      <a:lnTo>
                        <a:pt x="97" y="312"/>
                      </a:lnTo>
                      <a:lnTo>
                        <a:pt x="95" y="315"/>
                      </a:lnTo>
                      <a:lnTo>
                        <a:pt x="93" y="315"/>
                      </a:lnTo>
                      <a:lnTo>
                        <a:pt x="91" y="317"/>
                      </a:lnTo>
                      <a:lnTo>
                        <a:pt x="89" y="318"/>
                      </a:lnTo>
                      <a:lnTo>
                        <a:pt x="87" y="319"/>
                      </a:lnTo>
                      <a:lnTo>
                        <a:pt x="85" y="320"/>
                      </a:lnTo>
                      <a:lnTo>
                        <a:pt x="83" y="321"/>
                      </a:lnTo>
                      <a:lnTo>
                        <a:pt x="80" y="321"/>
                      </a:lnTo>
                      <a:lnTo>
                        <a:pt x="79" y="322"/>
                      </a:lnTo>
                      <a:lnTo>
                        <a:pt x="77" y="323"/>
                      </a:lnTo>
                      <a:lnTo>
                        <a:pt x="74" y="323"/>
                      </a:lnTo>
                      <a:lnTo>
                        <a:pt x="71" y="324"/>
                      </a:lnTo>
                      <a:lnTo>
                        <a:pt x="67" y="326"/>
                      </a:lnTo>
                      <a:lnTo>
                        <a:pt x="63" y="329"/>
                      </a:lnTo>
                      <a:lnTo>
                        <a:pt x="61" y="332"/>
                      </a:lnTo>
                      <a:lnTo>
                        <a:pt x="59" y="335"/>
                      </a:lnTo>
                      <a:lnTo>
                        <a:pt x="56" y="338"/>
                      </a:lnTo>
                      <a:lnTo>
                        <a:pt x="54" y="342"/>
                      </a:lnTo>
                      <a:lnTo>
                        <a:pt x="52" y="343"/>
                      </a:lnTo>
                      <a:lnTo>
                        <a:pt x="50" y="346"/>
                      </a:lnTo>
                      <a:lnTo>
                        <a:pt x="48" y="347"/>
                      </a:lnTo>
                      <a:lnTo>
                        <a:pt x="46" y="347"/>
                      </a:lnTo>
                      <a:lnTo>
                        <a:pt x="41" y="346"/>
                      </a:lnTo>
                      <a:lnTo>
                        <a:pt x="35" y="346"/>
                      </a:lnTo>
                      <a:lnTo>
                        <a:pt x="29" y="347"/>
                      </a:lnTo>
                      <a:lnTo>
                        <a:pt x="25" y="349"/>
                      </a:lnTo>
                      <a:lnTo>
                        <a:pt x="20" y="351"/>
                      </a:lnTo>
                      <a:lnTo>
                        <a:pt x="16" y="355"/>
                      </a:lnTo>
                      <a:lnTo>
                        <a:pt x="12" y="359"/>
                      </a:lnTo>
                      <a:lnTo>
                        <a:pt x="9" y="363"/>
                      </a:lnTo>
                      <a:lnTo>
                        <a:pt x="6" y="367"/>
                      </a:lnTo>
                      <a:lnTo>
                        <a:pt x="2" y="371"/>
                      </a:lnTo>
                      <a:lnTo>
                        <a:pt x="0" y="375"/>
                      </a:lnTo>
                      <a:lnTo>
                        <a:pt x="0" y="378"/>
                      </a:lnTo>
                      <a:lnTo>
                        <a:pt x="0" y="383"/>
                      </a:lnTo>
                      <a:lnTo>
                        <a:pt x="0" y="386"/>
                      </a:lnTo>
                      <a:lnTo>
                        <a:pt x="1" y="389"/>
                      </a:lnTo>
                      <a:lnTo>
                        <a:pt x="4" y="393"/>
                      </a:lnTo>
                      <a:lnTo>
                        <a:pt x="7" y="396"/>
                      </a:lnTo>
                      <a:lnTo>
                        <a:pt x="10" y="398"/>
                      </a:lnTo>
                      <a:lnTo>
                        <a:pt x="14" y="400"/>
                      </a:lnTo>
                      <a:lnTo>
                        <a:pt x="17" y="402"/>
                      </a:lnTo>
                      <a:lnTo>
                        <a:pt x="35" y="406"/>
                      </a:lnTo>
                      <a:lnTo>
                        <a:pt x="52" y="407"/>
                      </a:lnTo>
                      <a:lnTo>
                        <a:pt x="69" y="406"/>
                      </a:lnTo>
                      <a:lnTo>
                        <a:pt x="86" y="405"/>
                      </a:lnTo>
                      <a:lnTo>
                        <a:pt x="103" y="403"/>
                      </a:lnTo>
                      <a:lnTo>
                        <a:pt x="120" y="401"/>
                      </a:lnTo>
                      <a:lnTo>
                        <a:pt x="137" y="400"/>
                      </a:lnTo>
                      <a:lnTo>
                        <a:pt x="154" y="400"/>
                      </a:lnTo>
                      <a:lnTo>
                        <a:pt x="170" y="402"/>
                      </a:lnTo>
                      <a:lnTo>
                        <a:pt x="187" y="406"/>
                      </a:lnTo>
                      <a:lnTo>
                        <a:pt x="191" y="407"/>
                      </a:lnTo>
                      <a:lnTo>
                        <a:pt x="194" y="410"/>
                      </a:lnTo>
                      <a:lnTo>
                        <a:pt x="195" y="414"/>
                      </a:lnTo>
                      <a:lnTo>
                        <a:pt x="196" y="417"/>
                      </a:lnTo>
                      <a:lnTo>
                        <a:pt x="197" y="420"/>
                      </a:lnTo>
                      <a:lnTo>
                        <a:pt x="199" y="423"/>
                      </a:lnTo>
                      <a:lnTo>
                        <a:pt x="200" y="427"/>
                      </a:lnTo>
                      <a:lnTo>
                        <a:pt x="203" y="431"/>
                      </a:lnTo>
                      <a:lnTo>
                        <a:pt x="205" y="433"/>
                      </a:lnTo>
                      <a:lnTo>
                        <a:pt x="210" y="435"/>
                      </a:lnTo>
                      <a:lnTo>
                        <a:pt x="214" y="437"/>
                      </a:lnTo>
                      <a:lnTo>
                        <a:pt x="220" y="441"/>
                      </a:lnTo>
                      <a:lnTo>
                        <a:pt x="226" y="443"/>
                      </a:lnTo>
                      <a:lnTo>
                        <a:pt x="232" y="446"/>
                      </a:lnTo>
                      <a:lnTo>
                        <a:pt x="237" y="449"/>
                      </a:lnTo>
                      <a:lnTo>
                        <a:pt x="243" y="450"/>
                      </a:lnTo>
                      <a:lnTo>
                        <a:pt x="249" y="450"/>
                      </a:lnTo>
                      <a:lnTo>
                        <a:pt x="253" y="449"/>
                      </a:lnTo>
                      <a:lnTo>
                        <a:pt x="257" y="446"/>
                      </a:lnTo>
                      <a:lnTo>
                        <a:pt x="260" y="441"/>
                      </a:lnTo>
                      <a:lnTo>
                        <a:pt x="262" y="438"/>
                      </a:lnTo>
                      <a:lnTo>
                        <a:pt x="263" y="435"/>
                      </a:lnTo>
                      <a:lnTo>
                        <a:pt x="265" y="432"/>
                      </a:lnTo>
                      <a:lnTo>
                        <a:pt x="266" y="429"/>
                      </a:lnTo>
                      <a:lnTo>
                        <a:pt x="268" y="427"/>
                      </a:lnTo>
                      <a:lnTo>
                        <a:pt x="269" y="425"/>
                      </a:lnTo>
                      <a:lnTo>
                        <a:pt x="271" y="423"/>
                      </a:lnTo>
                      <a:lnTo>
                        <a:pt x="274" y="423"/>
                      </a:lnTo>
                      <a:lnTo>
                        <a:pt x="277" y="422"/>
                      </a:lnTo>
                      <a:lnTo>
                        <a:pt x="281" y="422"/>
                      </a:lnTo>
                      <a:lnTo>
                        <a:pt x="289" y="423"/>
                      </a:lnTo>
                      <a:lnTo>
                        <a:pt x="296" y="425"/>
                      </a:lnTo>
                      <a:lnTo>
                        <a:pt x="304" y="428"/>
                      </a:lnTo>
                      <a:lnTo>
                        <a:pt x="311" y="432"/>
                      </a:lnTo>
                      <a:lnTo>
                        <a:pt x="317" y="435"/>
                      </a:lnTo>
                      <a:lnTo>
                        <a:pt x="323" y="439"/>
                      </a:lnTo>
                      <a:lnTo>
                        <a:pt x="330" y="441"/>
                      </a:lnTo>
                      <a:lnTo>
                        <a:pt x="338" y="444"/>
                      </a:lnTo>
                      <a:lnTo>
                        <a:pt x="346" y="445"/>
                      </a:lnTo>
                      <a:lnTo>
                        <a:pt x="354" y="445"/>
                      </a:lnTo>
                      <a:lnTo>
                        <a:pt x="357" y="443"/>
                      </a:lnTo>
                      <a:lnTo>
                        <a:pt x="360" y="442"/>
                      </a:lnTo>
                      <a:lnTo>
                        <a:pt x="363" y="441"/>
                      </a:lnTo>
                      <a:lnTo>
                        <a:pt x="366" y="437"/>
                      </a:lnTo>
                      <a:lnTo>
                        <a:pt x="366" y="434"/>
                      </a:lnTo>
                      <a:lnTo>
                        <a:pt x="367" y="432"/>
                      </a:lnTo>
                      <a:lnTo>
                        <a:pt x="368" y="428"/>
                      </a:lnTo>
                      <a:lnTo>
                        <a:pt x="368" y="424"/>
                      </a:lnTo>
                      <a:lnTo>
                        <a:pt x="368" y="420"/>
                      </a:lnTo>
                      <a:lnTo>
                        <a:pt x="368" y="417"/>
                      </a:lnTo>
                      <a:lnTo>
                        <a:pt x="372" y="417"/>
                      </a:lnTo>
                      <a:lnTo>
                        <a:pt x="376" y="417"/>
                      </a:lnTo>
                      <a:lnTo>
                        <a:pt x="381" y="417"/>
                      </a:lnTo>
                      <a:lnTo>
                        <a:pt x="385" y="417"/>
                      </a:lnTo>
                      <a:lnTo>
                        <a:pt x="389" y="417"/>
                      </a:lnTo>
                      <a:lnTo>
                        <a:pt x="393" y="416"/>
                      </a:lnTo>
                      <a:lnTo>
                        <a:pt x="397" y="414"/>
                      </a:lnTo>
                      <a:lnTo>
                        <a:pt x="402" y="414"/>
                      </a:lnTo>
                      <a:lnTo>
                        <a:pt x="405" y="412"/>
                      </a:lnTo>
                      <a:lnTo>
                        <a:pt x="409" y="409"/>
                      </a:lnTo>
                      <a:lnTo>
                        <a:pt x="413" y="405"/>
                      </a:lnTo>
                      <a:lnTo>
                        <a:pt x="417" y="401"/>
                      </a:lnTo>
                      <a:lnTo>
                        <a:pt x="420" y="396"/>
                      </a:lnTo>
                      <a:lnTo>
                        <a:pt x="422" y="392"/>
                      </a:lnTo>
                      <a:lnTo>
                        <a:pt x="423" y="386"/>
                      </a:lnTo>
                      <a:lnTo>
                        <a:pt x="424" y="380"/>
                      </a:lnTo>
                      <a:lnTo>
                        <a:pt x="423" y="375"/>
                      </a:lnTo>
                      <a:lnTo>
                        <a:pt x="422" y="369"/>
                      </a:lnTo>
                      <a:lnTo>
                        <a:pt x="421" y="364"/>
                      </a:lnTo>
                      <a:lnTo>
                        <a:pt x="420" y="359"/>
                      </a:lnTo>
                      <a:lnTo>
                        <a:pt x="432" y="357"/>
                      </a:lnTo>
                      <a:lnTo>
                        <a:pt x="444" y="351"/>
                      </a:lnTo>
                      <a:lnTo>
                        <a:pt x="453" y="344"/>
                      </a:lnTo>
                      <a:lnTo>
                        <a:pt x="461" y="334"/>
                      </a:lnTo>
                      <a:lnTo>
                        <a:pt x="467" y="324"/>
                      </a:lnTo>
                      <a:lnTo>
                        <a:pt x="471" y="312"/>
                      </a:lnTo>
                      <a:lnTo>
                        <a:pt x="474" y="300"/>
                      </a:lnTo>
                      <a:lnTo>
                        <a:pt x="474" y="287"/>
                      </a:lnTo>
                      <a:lnTo>
                        <a:pt x="474" y="273"/>
                      </a:lnTo>
                      <a:lnTo>
                        <a:pt x="472" y="261"/>
                      </a:lnTo>
                      <a:lnTo>
                        <a:pt x="471" y="257"/>
                      </a:lnTo>
                      <a:lnTo>
                        <a:pt x="473" y="254"/>
                      </a:lnTo>
                      <a:lnTo>
                        <a:pt x="474" y="252"/>
                      </a:lnTo>
                      <a:lnTo>
                        <a:pt x="476" y="249"/>
                      </a:lnTo>
                      <a:lnTo>
                        <a:pt x="479" y="246"/>
                      </a:lnTo>
                      <a:lnTo>
                        <a:pt x="482" y="244"/>
                      </a:lnTo>
                      <a:lnTo>
                        <a:pt x="484" y="242"/>
                      </a:lnTo>
                      <a:lnTo>
                        <a:pt x="487" y="239"/>
                      </a:lnTo>
                      <a:lnTo>
                        <a:pt x="488" y="236"/>
                      </a:lnTo>
                      <a:lnTo>
                        <a:pt x="490" y="233"/>
                      </a:lnTo>
                      <a:lnTo>
                        <a:pt x="491" y="226"/>
                      </a:lnTo>
                      <a:lnTo>
                        <a:pt x="490" y="220"/>
                      </a:lnTo>
                      <a:lnTo>
                        <a:pt x="488" y="215"/>
                      </a:lnTo>
                      <a:lnTo>
                        <a:pt x="486" y="209"/>
                      </a:lnTo>
                      <a:lnTo>
                        <a:pt x="483" y="204"/>
                      </a:lnTo>
                      <a:lnTo>
                        <a:pt x="480" y="199"/>
                      </a:lnTo>
                      <a:lnTo>
                        <a:pt x="474" y="195"/>
                      </a:lnTo>
                      <a:lnTo>
                        <a:pt x="470" y="192"/>
                      </a:lnTo>
                      <a:lnTo>
                        <a:pt x="464" y="189"/>
                      </a:lnTo>
                      <a:lnTo>
                        <a:pt x="457" y="187"/>
                      </a:lnTo>
                      <a:lnTo>
                        <a:pt x="462" y="184"/>
                      </a:lnTo>
                      <a:lnTo>
                        <a:pt x="465" y="180"/>
                      </a:lnTo>
                      <a:lnTo>
                        <a:pt x="471" y="177"/>
                      </a:lnTo>
                      <a:lnTo>
                        <a:pt x="474" y="172"/>
                      </a:lnTo>
                      <a:lnTo>
                        <a:pt x="480" y="170"/>
                      </a:lnTo>
                      <a:lnTo>
                        <a:pt x="483" y="166"/>
                      </a:lnTo>
                      <a:lnTo>
                        <a:pt x="486" y="162"/>
                      </a:lnTo>
                      <a:lnTo>
                        <a:pt x="489" y="157"/>
                      </a:lnTo>
                      <a:lnTo>
                        <a:pt x="491" y="153"/>
                      </a:lnTo>
                      <a:lnTo>
                        <a:pt x="492" y="146"/>
                      </a:lnTo>
                      <a:lnTo>
                        <a:pt x="491" y="140"/>
                      </a:lnTo>
                      <a:lnTo>
                        <a:pt x="489" y="135"/>
                      </a:lnTo>
                      <a:lnTo>
                        <a:pt x="485" y="130"/>
                      </a:lnTo>
                      <a:lnTo>
                        <a:pt x="481" y="126"/>
                      </a:lnTo>
                      <a:lnTo>
                        <a:pt x="476" y="124"/>
                      </a:lnTo>
                      <a:lnTo>
                        <a:pt x="471" y="120"/>
                      </a:lnTo>
                      <a:lnTo>
                        <a:pt x="465" y="117"/>
                      </a:lnTo>
                      <a:lnTo>
                        <a:pt x="462" y="113"/>
                      </a:lnTo>
                      <a:lnTo>
                        <a:pt x="459" y="109"/>
                      </a:lnTo>
                      <a:lnTo>
                        <a:pt x="457" y="104"/>
                      </a:lnTo>
                      <a:lnTo>
                        <a:pt x="457" y="101"/>
                      </a:lnTo>
                      <a:lnTo>
                        <a:pt x="459" y="99"/>
                      </a:lnTo>
                      <a:lnTo>
                        <a:pt x="461" y="95"/>
                      </a:lnTo>
                      <a:lnTo>
                        <a:pt x="463" y="90"/>
                      </a:lnTo>
                      <a:lnTo>
                        <a:pt x="465" y="87"/>
                      </a:lnTo>
                      <a:lnTo>
                        <a:pt x="468" y="83"/>
                      </a:lnTo>
                      <a:lnTo>
                        <a:pt x="469" y="79"/>
                      </a:lnTo>
                      <a:lnTo>
                        <a:pt x="471" y="75"/>
                      </a:lnTo>
                      <a:lnTo>
                        <a:pt x="471" y="71"/>
                      </a:lnTo>
                      <a:lnTo>
                        <a:pt x="470" y="67"/>
                      </a:lnTo>
                      <a:lnTo>
                        <a:pt x="466" y="60"/>
                      </a:lnTo>
                      <a:lnTo>
                        <a:pt x="462" y="54"/>
                      </a:lnTo>
                      <a:lnTo>
                        <a:pt x="456" y="48"/>
                      </a:lnTo>
                      <a:lnTo>
                        <a:pt x="451" y="44"/>
                      </a:lnTo>
                      <a:lnTo>
                        <a:pt x="446" y="38"/>
                      </a:lnTo>
                      <a:lnTo>
                        <a:pt x="438" y="35"/>
                      </a:lnTo>
                      <a:lnTo>
                        <a:pt x="431" y="30"/>
                      </a:lnTo>
                      <a:lnTo>
                        <a:pt x="425" y="27"/>
                      </a:lnTo>
                      <a:lnTo>
                        <a:pt x="419" y="21"/>
                      </a:lnTo>
                      <a:lnTo>
                        <a:pt x="411" y="17"/>
                      </a:lnTo>
                    </a:path>
                  </a:pathLst>
                </a:custGeom>
                <a:solidFill>
                  <a:srgbClr val="FFC8C8"/>
                </a:solidFill>
                <a:ln w="9525" cap="rnd">
                  <a:noFill/>
                  <a:round/>
                  <a:headEnd/>
                  <a:tailEnd/>
                </a:ln>
              </p:spPr>
              <p:txBody>
                <a:bodyPr/>
                <a:lstStyle/>
                <a:p>
                  <a:endParaRPr lang="en-US"/>
                </a:p>
              </p:txBody>
            </p:sp>
            <p:sp>
              <p:nvSpPr>
                <p:cNvPr id="85097" name="Freeform 1129"/>
                <p:cNvSpPr>
                  <a:spLocks noChangeAspect="1"/>
                </p:cNvSpPr>
                <p:nvPr/>
              </p:nvSpPr>
              <p:spPr bwMode="auto">
                <a:xfrm>
                  <a:off x="1289" y="2394"/>
                  <a:ext cx="59" cy="47"/>
                </a:xfrm>
                <a:custGeom>
                  <a:avLst/>
                  <a:gdLst>
                    <a:gd name="T0" fmla="*/ 0 w 59"/>
                    <a:gd name="T1" fmla="*/ 0 h 47"/>
                    <a:gd name="T2" fmla="*/ 1 w 59"/>
                    <a:gd name="T3" fmla="*/ 0 h 47"/>
                    <a:gd name="T4" fmla="*/ 5 w 59"/>
                    <a:gd name="T5" fmla="*/ 0 h 47"/>
                    <a:gd name="T6" fmla="*/ 9 w 59"/>
                    <a:gd name="T7" fmla="*/ 2 h 47"/>
                    <a:gd name="T8" fmla="*/ 17 w 59"/>
                    <a:gd name="T9" fmla="*/ 5 h 47"/>
                    <a:gd name="T10" fmla="*/ 24 w 59"/>
                    <a:gd name="T11" fmla="*/ 9 h 47"/>
                    <a:gd name="T12" fmla="*/ 31 w 59"/>
                    <a:gd name="T13" fmla="*/ 12 h 47"/>
                    <a:gd name="T14" fmla="*/ 39 w 59"/>
                    <a:gd name="T15" fmla="*/ 18 h 47"/>
                    <a:gd name="T16" fmla="*/ 46 w 59"/>
                    <a:gd name="T17" fmla="*/ 26 h 47"/>
                    <a:gd name="T18" fmla="*/ 52 w 59"/>
                    <a:gd name="T19" fmla="*/ 35 h 47"/>
                    <a:gd name="T20" fmla="*/ 58 w 59"/>
                    <a:gd name="T21" fmla="*/ 46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47"/>
                    <a:gd name="T35" fmla="*/ 59 w 59"/>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47">
                      <a:moveTo>
                        <a:pt x="0" y="0"/>
                      </a:moveTo>
                      <a:lnTo>
                        <a:pt x="1" y="0"/>
                      </a:lnTo>
                      <a:lnTo>
                        <a:pt x="5" y="0"/>
                      </a:lnTo>
                      <a:lnTo>
                        <a:pt x="9" y="2"/>
                      </a:lnTo>
                      <a:lnTo>
                        <a:pt x="17" y="5"/>
                      </a:lnTo>
                      <a:lnTo>
                        <a:pt x="24" y="9"/>
                      </a:lnTo>
                      <a:lnTo>
                        <a:pt x="31" y="12"/>
                      </a:lnTo>
                      <a:lnTo>
                        <a:pt x="39" y="18"/>
                      </a:lnTo>
                      <a:lnTo>
                        <a:pt x="46" y="26"/>
                      </a:lnTo>
                      <a:lnTo>
                        <a:pt x="52" y="35"/>
                      </a:lnTo>
                      <a:lnTo>
                        <a:pt x="58" y="46"/>
                      </a:lnTo>
                    </a:path>
                  </a:pathLst>
                </a:custGeom>
                <a:noFill/>
                <a:ln w="12700" cap="rnd">
                  <a:solidFill>
                    <a:srgbClr val="000000"/>
                  </a:solidFill>
                  <a:round/>
                  <a:headEnd type="none" w="sm" len="sm"/>
                  <a:tailEnd type="none" w="sm" len="sm"/>
                </a:ln>
              </p:spPr>
              <p:txBody>
                <a:bodyPr/>
                <a:lstStyle/>
                <a:p>
                  <a:endParaRPr lang="en-US"/>
                </a:p>
              </p:txBody>
            </p:sp>
            <p:sp>
              <p:nvSpPr>
                <p:cNvPr id="85098" name="Freeform 1130"/>
                <p:cNvSpPr>
                  <a:spLocks noChangeAspect="1"/>
                </p:cNvSpPr>
                <p:nvPr/>
              </p:nvSpPr>
              <p:spPr bwMode="auto">
                <a:xfrm>
                  <a:off x="1245" y="2114"/>
                  <a:ext cx="145" cy="39"/>
                </a:xfrm>
                <a:custGeom>
                  <a:avLst/>
                  <a:gdLst>
                    <a:gd name="T0" fmla="*/ 0 w 145"/>
                    <a:gd name="T1" fmla="*/ 0 h 39"/>
                    <a:gd name="T2" fmla="*/ 1 w 145"/>
                    <a:gd name="T3" fmla="*/ 1 h 39"/>
                    <a:gd name="T4" fmla="*/ 4 w 145"/>
                    <a:gd name="T5" fmla="*/ 4 h 39"/>
                    <a:gd name="T6" fmla="*/ 9 w 145"/>
                    <a:gd name="T7" fmla="*/ 8 h 39"/>
                    <a:gd name="T8" fmla="*/ 16 w 145"/>
                    <a:gd name="T9" fmla="*/ 14 h 39"/>
                    <a:gd name="T10" fmla="*/ 23 w 145"/>
                    <a:gd name="T11" fmla="*/ 19 h 39"/>
                    <a:gd name="T12" fmla="*/ 33 w 145"/>
                    <a:gd name="T13" fmla="*/ 25 h 39"/>
                    <a:gd name="T14" fmla="*/ 42 w 145"/>
                    <a:gd name="T15" fmla="*/ 30 h 39"/>
                    <a:gd name="T16" fmla="*/ 53 w 145"/>
                    <a:gd name="T17" fmla="*/ 35 h 39"/>
                    <a:gd name="T18" fmla="*/ 64 w 145"/>
                    <a:gd name="T19" fmla="*/ 38 h 39"/>
                    <a:gd name="T20" fmla="*/ 77 w 145"/>
                    <a:gd name="T21" fmla="*/ 38 h 39"/>
                    <a:gd name="T22" fmla="*/ 77 w 145"/>
                    <a:gd name="T23" fmla="*/ 38 h 39"/>
                    <a:gd name="T24" fmla="*/ 87 w 145"/>
                    <a:gd name="T25" fmla="*/ 38 h 39"/>
                    <a:gd name="T26" fmla="*/ 97 w 145"/>
                    <a:gd name="T27" fmla="*/ 35 h 39"/>
                    <a:gd name="T28" fmla="*/ 106 w 145"/>
                    <a:gd name="T29" fmla="*/ 31 h 39"/>
                    <a:gd name="T30" fmla="*/ 114 w 145"/>
                    <a:gd name="T31" fmla="*/ 27 h 39"/>
                    <a:gd name="T32" fmla="*/ 121 w 145"/>
                    <a:gd name="T33" fmla="*/ 22 h 39"/>
                    <a:gd name="T34" fmla="*/ 128 w 145"/>
                    <a:gd name="T35" fmla="*/ 18 h 39"/>
                    <a:gd name="T36" fmla="*/ 134 w 145"/>
                    <a:gd name="T37" fmla="*/ 14 h 39"/>
                    <a:gd name="T38" fmla="*/ 138 w 145"/>
                    <a:gd name="T39" fmla="*/ 9 h 39"/>
                    <a:gd name="T40" fmla="*/ 141 w 145"/>
                    <a:gd name="T41" fmla="*/ 7 h 39"/>
                    <a:gd name="T42" fmla="*/ 144 w 145"/>
                    <a:gd name="T43" fmla="*/ 6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
                    <a:gd name="T67" fmla="*/ 0 h 39"/>
                    <a:gd name="T68" fmla="*/ 145 w 145"/>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 h="39">
                      <a:moveTo>
                        <a:pt x="0" y="0"/>
                      </a:moveTo>
                      <a:lnTo>
                        <a:pt x="1" y="1"/>
                      </a:lnTo>
                      <a:lnTo>
                        <a:pt x="4" y="4"/>
                      </a:lnTo>
                      <a:lnTo>
                        <a:pt x="9" y="8"/>
                      </a:lnTo>
                      <a:lnTo>
                        <a:pt x="16" y="14"/>
                      </a:lnTo>
                      <a:lnTo>
                        <a:pt x="23" y="19"/>
                      </a:lnTo>
                      <a:lnTo>
                        <a:pt x="33" y="25"/>
                      </a:lnTo>
                      <a:lnTo>
                        <a:pt x="42" y="30"/>
                      </a:lnTo>
                      <a:lnTo>
                        <a:pt x="53" y="35"/>
                      </a:lnTo>
                      <a:lnTo>
                        <a:pt x="64" y="38"/>
                      </a:lnTo>
                      <a:lnTo>
                        <a:pt x="77" y="38"/>
                      </a:lnTo>
                      <a:lnTo>
                        <a:pt x="87" y="38"/>
                      </a:lnTo>
                      <a:lnTo>
                        <a:pt x="97" y="35"/>
                      </a:lnTo>
                      <a:lnTo>
                        <a:pt x="106" y="31"/>
                      </a:lnTo>
                      <a:lnTo>
                        <a:pt x="114" y="27"/>
                      </a:lnTo>
                      <a:lnTo>
                        <a:pt x="121" y="22"/>
                      </a:lnTo>
                      <a:lnTo>
                        <a:pt x="128" y="18"/>
                      </a:lnTo>
                      <a:lnTo>
                        <a:pt x="134" y="14"/>
                      </a:lnTo>
                      <a:lnTo>
                        <a:pt x="138" y="9"/>
                      </a:lnTo>
                      <a:lnTo>
                        <a:pt x="141" y="7"/>
                      </a:lnTo>
                      <a:lnTo>
                        <a:pt x="144" y="6"/>
                      </a:lnTo>
                    </a:path>
                  </a:pathLst>
                </a:custGeom>
                <a:noFill/>
                <a:ln w="12700" cap="rnd">
                  <a:solidFill>
                    <a:srgbClr val="000000"/>
                  </a:solidFill>
                  <a:round/>
                  <a:headEnd type="none" w="sm" len="sm"/>
                  <a:tailEnd type="none" w="sm" len="sm"/>
                </a:ln>
              </p:spPr>
              <p:txBody>
                <a:bodyPr/>
                <a:lstStyle/>
                <a:p>
                  <a:endParaRPr lang="en-US"/>
                </a:p>
              </p:txBody>
            </p:sp>
            <p:sp>
              <p:nvSpPr>
                <p:cNvPr id="85099" name="Freeform 1131"/>
                <p:cNvSpPr>
                  <a:spLocks noChangeAspect="1"/>
                </p:cNvSpPr>
                <p:nvPr/>
              </p:nvSpPr>
              <p:spPr bwMode="auto">
                <a:xfrm>
                  <a:off x="1360" y="2132"/>
                  <a:ext cx="37" cy="17"/>
                </a:xfrm>
                <a:custGeom>
                  <a:avLst/>
                  <a:gdLst>
                    <a:gd name="T0" fmla="*/ 0 w 37"/>
                    <a:gd name="T1" fmla="*/ 16 h 17"/>
                    <a:gd name="T2" fmla="*/ 0 w 37"/>
                    <a:gd name="T3" fmla="*/ 16 h 17"/>
                    <a:gd name="T4" fmla="*/ 2 w 37"/>
                    <a:gd name="T5" fmla="*/ 16 h 17"/>
                    <a:gd name="T6" fmla="*/ 6 w 37"/>
                    <a:gd name="T7" fmla="*/ 14 h 17"/>
                    <a:gd name="T8" fmla="*/ 9 w 37"/>
                    <a:gd name="T9" fmla="*/ 12 h 17"/>
                    <a:gd name="T10" fmla="*/ 14 w 37"/>
                    <a:gd name="T11" fmla="*/ 12 h 17"/>
                    <a:gd name="T12" fmla="*/ 19 w 37"/>
                    <a:gd name="T13" fmla="*/ 9 h 17"/>
                    <a:gd name="T14" fmla="*/ 24 w 37"/>
                    <a:gd name="T15" fmla="*/ 8 h 17"/>
                    <a:gd name="T16" fmla="*/ 28 w 37"/>
                    <a:gd name="T17" fmla="*/ 4 h 17"/>
                    <a:gd name="T18" fmla="*/ 33 w 37"/>
                    <a:gd name="T19" fmla="*/ 3 h 17"/>
                    <a:gd name="T20" fmla="*/ 36 w 3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17"/>
                    <a:gd name="T35" fmla="*/ 37 w 3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17">
                      <a:moveTo>
                        <a:pt x="0" y="16"/>
                      </a:moveTo>
                      <a:lnTo>
                        <a:pt x="0" y="16"/>
                      </a:lnTo>
                      <a:lnTo>
                        <a:pt x="2" y="16"/>
                      </a:lnTo>
                      <a:lnTo>
                        <a:pt x="6" y="14"/>
                      </a:lnTo>
                      <a:lnTo>
                        <a:pt x="9" y="12"/>
                      </a:lnTo>
                      <a:lnTo>
                        <a:pt x="14" y="12"/>
                      </a:lnTo>
                      <a:lnTo>
                        <a:pt x="19" y="9"/>
                      </a:lnTo>
                      <a:lnTo>
                        <a:pt x="24" y="8"/>
                      </a:lnTo>
                      <a:lnTo>
                        <a:pt x="28" y="4"/>
                      </a:lnTo>
                      <a:lnTo>
                        <a:pt x="33" y="3"/>
                      </a:lnTo>
                      <a:lnTo>
                        <a:pt x="36" y="0"/>
                      </a:lnTo>
                    </a:path>
                  </a:pathLst>
                </a:custGeom>
                <a:noFill/>
                <a:ln w="12700" cap="rnd">
                  <a:solidFill>
                    <a:srgbClr val="000000"/>
                  </a:solidFill>
                  <a:round/>
                  <a:headEnd type="none" w="sm" len="sm"/>
                  <a:tailEnd type="none" w="sm" len="sm"/>
                </a:ln>
              </p:spPr>
              <p:txBody>
                <a:bodyPr/>
                <a:lstStyle/>
                <a:p>
                  <a:endParaRPr lang="en-US"/>
                </a:p>
              </p:txBody>
            </p:sp>
            <p:sp>
              <p:nvSpPr>
                <p:cNvPr id="85100" name="Freeform 1132"/>
                <p:cNvSpPr>
                  <a:spLocks noChangeAspect="1"/>
                </p:cNvSpPr>
                <p:nvPr/>
              </p:nvSpPr>
              <p:spPr bwMode="auto">
                <a:xfrm>
                  <a:off x="1141" y="2675"/>
                  <a:ext cx="100" cy="20"/>
                </a:xfrm>
                <a:custGeom>
                  <a:avLst/>
                  <a:gdLst>
                    <a:gd name="T0" fmla="*/ 0 w 100"/>
                    <a:gd name="T1" fmla="*/ 19 h 20"/>
                    <a:gd name="T2" fmla="*/ 5 w 100"/>
                    <a:gd name="T3" fmla="*/ 19 h 20"/>
                    <a:gd name="T4" fmla="*/ 13 w 100"/>
                    <a:gd name="T5" fmla="*/ 18 h 20"/>
                    <a:gd name="T6" fmla="*/ 22 w 100"/>
                    <a:gd name="T7" fmla="*/ 16 h 20"/>
                    <a:gd name="T8" fmla="*/ 33 w 100"/>
                    <a:gd name="T9" fmla="*/ 14 h 20"/>
                    <a:gd name="T10" fmla="*/ 43 w 100"/>
                    <a:gd name="T11" fmla="*/ 12 h 20"/>
                    <a:gd name="T12" fmla="*/ 54 w 100"/>
                    <a:gd name="T13" fmla="*/ 9 h 20"/>
                    <a:gd name="T14" fmla="*/ 64 w 100"/>
                    <a:gd name="T15" fmla="*/ 7 h 20"/>
                    <a:gd name="T16" fmla="*/ 74 w 100"/>
                    <a:gd name="T17" fmla="*/ 4 h 20"/>
                    <a:gd name="T18" fmla="*/ 82 w 100"/>
                    <a:gd name="T19" fmla="*/ 2 h 20"/>
                    <a:gd name="T20" fmla="*/ 89 w 100"/>
                    <a:gd name="T21" fmla="*/ 0 h 20"/>
                    <a:gd name="T22" fmla="*/ 89 w 100"/>
                    <a:gd name="T23" fmla="*/ 0 h 20"/>
                    <a:gd name="T24" fmla="*/ 89 w 100"/>
                    <a:gd name="T25" fmla="*/ 0 h 20"/>
                    <a:gd name="T26" fmla="*/ 90 w 100"/>
                    <a:gd name="T27" fmla="*/ 0 h 20"/>
                    <a:gd name="T28" fmla="*/ 92 w 100"/>
                    <a:gd name="T29" fmla="*/ 0 h 20"/>
                    <a:gd name="T30" fmla="*/ 94 w 100"/>
                    <a:gd name="T31" fmla="*/ 0 h 20"/>
                    <a:gd name="T32" fmla="*/ 95 w 100"/>
                    <a:gd name="T33" fmla="*/ 0 h 20"/>
                    <a:gd name="T34" fmla="*/ 97 w 100"/>
                    <a:gd name="T35" fmla="*/ 0 h 20"/>
                    <a:gd name="T36" fmla="*/ 98 w 100"/>
                    <a:gd name="T37" fmla="*/ 0 h 20"/>
                    <a:gd name="T38" fmla="*/ 99 w 100"/>
                    <a:gd name="T39" fmla="*/ 0 h 20"/>
                    <a:gd name="T40" fmla="*/ 99 w 100"/>
                    <a:gd name="T41" fmla="*/ 0 h 20"/>
                    <a:gd name="T42" fmla="*/ 98 w 100"/>
                    <a:gd name="T43" fmla="*/ 1 h 20"/>
                    <a:gd name="T44" fmla="*/ 98 w 100"/>
                    <a:gd name="T45" fmla="*/ 1 h 20"/>
                    <a:gd name="T46" fmla="*/ 94 w 100"/>
                    <a:gd name="T47" fmla="*/ 6 h 20"/>
                    <a:gd name="T48" fmla="*/ 89 w 100"/>
                    <a:gd name="T49" fmla="*/ 9 h 20"/>
                    <a:gd name="T50" fmla="*/ 86 w 100"/>
                    <a:gd name="T51" fmla="*/ 9 h 20"/>
                    <a:gd name="T52" fmla="*/ 79 w 100"/>
                    <a:gd name="T53" fmla="*/ 11 h 20"/>
                    <a:gd name="T54" fmla="*/ 74 w 100"/>
                    <a:gd name="T55" fmla="*/ 12 h 20"/>
                    <a:gd name="T56" fmla="*/ 69 w 100"/>
                    <a:gd name="T57" fmla="*/ 12 h 20"/>
                    <a:gd name="T58" fmla="*/ 63 w 100"/>
                    <a:gd name="T59" fmla="*/ 12 h 20"/>
                    <a:gd name="T60" fmla="*/ 57 w 100"/>
                    <a:gd name="T61" fmla="*/ 12 h 20"/>
                    <a:gd name="T62" fmla="*/ 51 w 100"/>
                    <a:gd name="T63" fmla="*/ 12 h 20"/>
                    <a:gd name="T64" fmla="*/ 46 w 100"/>
                    <a:gd name="T65" fmla="*/ 12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20"/>
                    <a:gd name="T101" fmla="*/ 100 w 100"/>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20">
                      <a:moveTo>
                        <a:pt x="0" y="19"/>
                      </a:moveTo>
                      <a:lnTo>
                        <a:pt x="5" y="19"/>
                      </a:lnTo>
                      <a:lnTo>
                        <a:pt x="13" y="18"/>
                      </a:lnTo>
                      <a:lnTo>
                        <a:pt x="22" y="16"/>
                      </a:lnTo>
                      <a:lnTo>
                        <a:pt x="33" y="14"/>
                      </a:lnTo>
                      <a:lnTo>
                        <a:pt x="43" y="12"/>
                      </a:lnTo>
                      <a:lnTo>
                        <a:pt x="54" y="9"/>
                      </a:lnTo>
                      <a:lnTo>
                        <a:pt x="64" y="7"/>
                      </a:lnTo>
                      <a:lnTo>
                        <a:pt x="74" y="4"/>
                      </a:lnTo>
                      <a:lnTo>
                        <a:pt x="82" y="2"/>
                      </a:lnTo>
                      <a:lnTo>
                        <a:pt x="89" y="0"/>
                      </a:lnTo>
                      <a:lnTo>
                        <a:pt x="90" y="0"/>
                      </a:lnTo>
                      <a:lnTo>
                        <a:pt x="92" y="0"/>
                      </a:lnTo>
                      <a:lnTo>
                        <a:pt x="94" y="0"/>
                      </a:lnTo>
                      <a:lnTo>
                        <a:pt x="95" y="0"/>
                      </a:lnTo>
                      <a:lnTo>
                        <a:pt x="97" y="0"/>
                      </a:lnTo>
                      <a:lnTo>
                        <a:pt x="98" y="0"/>
                      </a:lnTo>
                      <a:lnTo>
                        <a:pt x="99" y="0"/>
                      </a:lnTo>
                      <a:lnTo>
                        <a:pt x="98" y="1"/>
                      </a:lnTo>
                      <a:lnTo>
                        <a:pt x="94" y="6"/>
                      </a:lnTo>
                      <a:lnTo>
                        <a:pt x="89" y="9"/>
                      </a:lnTo>
                      <a:lnTo>
                        <a:pt x="86" y="9"/>
                      </a:lnTo>
                      <a:lnTo>
                        <a:pt x="79" y="11"/>
                      </a:lnTo>
                      <a:lnTo>
                        <a:pt x="74" y="12"/>
                      </a:lnTo>
                      <a:lnTo>
                        <a:pt x="69" y="12"/>
                      </a:lnTo>
                      <a:lnTo>
                        <a:pt x="63" y="12"/>
                      </a:lnTo>
                      <a:lnTo>
                        <a:pt x="57" y="12"/>
                      </a:lnTo>
                      <a:lnTo>
                        <a:pt x="51" y="12"/>
                      </a:lnTo>
                      <a:lnTo>
                        <a:pt x="46" y="12"/>
                      </a:lnTo>
                    </a:path>
                  </a:pathLst>
                </a:custGeom>
                <a:noFill/>
                <a:ln w="12700" cap="rnd">
                  <a:solidFill>
                    <a:srgbClr val="000000"/>
                  </a:solidFill>
                  <a:round/>
                  <a:headEnd type="none" w="sm" len="sm"/>
                  <a:tailEnd type="none" w="sm" len="sm"/>
                </a:ln>
              </p:spPr>
              <p:txBody>
                <a:bodyPr/>
                <a:lstStyle/>
                <a:p>
                  <a:endParaRPr lang="en-US"/>
                </a:p>
              </p:txBody>
            </p:sp>
            <p:sp>
              <p:nvSpPr>
                <p:cNvPr id="85101" name="Freeform 1133"/>
                <p:cNvSpPr>
                  <a:spLocks noChangeAspect="1"/>
                </p:cNvSpPr>
                <p:nvPr/>
              </p:nvSpPr>
              <p:spPr bwMode="auto">
                <a:xfrm>
                  <a:off x="1161" y="2211"/>
                  <a:ext cx="289" cy="187"/>
                </a:xfrm>
                <a:custGeom>
                  <a:avLst/>
                  <a:gdLst>
                    <a:gd name="T0" fmla="*/ 0 w 289"/>
                    <a:gd name="T1" fmla="*/ 152 h 187"/>
                    <a:gd name="T2" fmla="*/ 9 w 289"/>
                    <a:gd name="T3" fmla="*/ 158 h 187"/>
                    <a:gd name="T4" fmla="*/ 24 w 289"/>
                    <a:gd name="T5" fmla="*/ 164 h 187"/>
                    <a:gd name="T6" fmla="*/ 47 w 289"/>
                    <a:gd name="T7" fmla="*/ 172 h 187"/>
                    <a:gd name="T8" fmla="*/ 76 w 289"/>
                    <a:gd name="T9" fmla="*/ 178 h 187"/>
                    <a:gd name="T10" fmla="*/ 93 w 289"/>
                    <a:gd name="T11" fmla="*/ 180 h 187"/>
                    <a:gd name="T12" fmla="*/ 126 w 289"/>
                    <a:gd name="T13" fmla="*/ 184 h 187"/>
                    <a:gd name="T14" fmla="*/ 153 w 289"/>
                    <a:gd name="T15" fmla="*/ 186 h 187"/>
                    <a:gd name="T16" fmla="*/ 176 w 289"/>
                    <a:gd name="T17" fmla="*/ 185 h 187"/>
                    <a:gd name="T18" fmla="*/ 194 w 289"/>
                    <a:gd name="T19" fmla="*/ 180 h 187"/>
                    <a:gd name="T20" fmla="*/ 210 w 289"/>
                    <a:gd name="T21" fmla="*/ 170 h 187"/>
                    <a:gd name="T22" fmla="*/ 216 w 289"/>
                    <a:gd name="T23" fmla="*/ 165 h 187"/>
                    <a:gd name="T24" fmla="*/ 228 w 289"/>
                    <a:gd name="T25" fmla="*/ 154 h 187"/>
                    <a:gd name="T26" fmla="*/ 238 w 289"/>
                    <a:gd name="T27" fmla="*/ 145 h 187"/>
                    <a:gd name="T28" fmla="*/ 244 w 289"/>
                    <a:gd name="T29" fmla="*/ 135 h 187"/>
                    <a:gd name="T30" fmla="*/ 248 w 289"/>
                    <a:gd name="T31" fmla="*/ 124 h 187"/>
                    <a:gd name="T32" fmla="*/ 250 w 289"/>
                    <a:gd name="T33" fmla="*/ 117 h 187"/>
                    <a:gd name="T34" fmla="*/ 250 w 289"/>
                    <a:gd name="T35" fmla="*/ 106 h 187"/>
                    <a:gd name="T36" fmla="*/ 251 w 289"/>
                    <a:gd name="T37" fmla="*/ 99 h 187"/>
                    <a:gd name="T38" fmla="*/ 251 w 289"/>
                    <a:gd name="T39" fmla="*/ 95 h 187"/>
                    <a:gd name="T40" fmla="*/ 253 w 289"/>
                    <a:gd name="T41" fmla="*/ 90 h 187"/>
                    <a:gd name="T42" fmla="*/ 260 w 289"/>
                    <a:gd name="T43" fmla="*/ 81 h 187"/>
                    <a:gd name="T44" fmla="*/ 262 w 289"/>
                    <a:gd name="T45" fmla="*/ 77 h 187"/>
                    <a:gd name="T46" fmla="*/ 268 w 289"/>
                    <a:gd name="T47" fmla="*/ 66 h 187"/>
                    <a:gd name="T48" fmla="*/ 270 w 289"/>
                    <a:gd name="T49" fmla="*/ 58 h 187"/>
                    <a:gd name="T50" fmla="*/ 273 w 289"/>
                    <a:gd name="T51" fmla="*/ 49 h 187"/>
                    <a:gd name="T52" fmla="*/ 276 w 289"/>
                    <a:gd name="T53" fmla="*/ 39 h 187"/>
                    <a:gd name="T54" fmla="*/ 279 w 289"/>
                    <a:gd name="T55" fmla="*/ 34 h 187"/>
                    <a:gd name="T56" fmla="*/ 281 w 289"/>
                    <a:gd name="T57" fmla="*/ 24 h 187"/>
                    <a:gd name="T58" fmla="*/ 283 w 289"/>
                    <a:gd name="T59" fmla="*/ 17 h 187"/>
                    <a:gd name="T60" fmla="*/ 283 w 289"/>
                    <a:gd name="T61" fmla="*/ 11 h 187"/>
                    <a:gd name="T62" fmla="*/ 285 w 289"/>
                    <a:gd name="T63" fmla="*/ 6 h 187"/>
                    <a:gd name="T64" fmla="*/ 288 w 289"/>
                    <a:gd name="T65" fmla="*/ 0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9"/>
                    <a:gd name="T100" fmla="*/ 0 h 187"/>
                    <a:gd name="T101" fmla="*/ 289 w 289"/>
                    <a:gd name="T102" fmla="*/ 187 h 1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9" h="187">
                      <a:moveTo>
                        <a:pt x="0" y="151"/>
                      </a:moveTo>
                      <a:lnTo>
                        <a:pt x="0" y="152"/>
                      </a:lnTo>
                      <a:lnTo>
                        <a:pt x="3" y="154"/>
                      </a:lnTo>
                      <a:lnTo>
                        <a:pt x="9" y="158"/>
                      </a:lnTo>
                      <a:lnTo>
                        <a:pt x="16" y="160"/>
                      </a:lnTo>
                      <a:lnTo>
                        <a:pt x="24" y="164"/>
                      </a:lnTo>
                      <a:lnTo>
                        <a:pt x="35" y="168"/>
                      </a:lnTo>
                      <a:lnTo>
                        <a:pt x="47" y="172"/>
                      </a:lnTo>
                      <a:lnTo>
                        <a:pt x="61" y="176"/>
                      </a:lnTo>
                      <a:lnTo>
                        <a:pt x="76" y="178"/>
                      </a:lnTo>
                      <a:lnTo>
                        <a:pt x="93" y="180"/>
                      </a:lnTo>
                      <a:lnTo>
                        <a:pt x="110" y="183"/>
                      </a:lnTo>
                      <a:lnTo>
                        <a:pt x="126" y="184"/>
                      </a:lnTo>
                      <a:lnTo>
                        <a:pt x="141" y="185"/>
                      </a:lnTo>
                      <a:lnTo>
                        <a:pt x="153" y="186"/>
                      </a:lnTo>
                      <a:lnTo>
                        <a:pt x="165" y="186"/>
                      </a:lnTo>
                      <a:lnTo>
                        <a:pt x="176" y="185"/>
                      </a:lnTo>
                      <a:lnTo>
                        <a:pt x="185" y="183"/>
                      </a:lnTo>
                      <a:lnTo>
                        <a:pt x="194" y="180"/>
                      </a:lnTo>
                      <a:lnTo>
                        <a:pt x="202" y="176"/>
                      </a:lnTo>
                      <a:lnTo>
                        <a:pt x="210" y="170"/>
                      </a:lnTo>
                      <a:lnTo>
                        <a:pt x="216" y="165"/>
                      </a:lnTo>
                      <a:lnTo>
                        <a:pt x="223" y="159"/>
                      </a:lnTo>
                      <a:lnTo>
                        <a:pt x="228" y="154"/>
                      </a:lnTo>
                      <a:lnTo>
                        <a:pt x="234" y="150"/>
                      </a:lnTo>
                      <a:lnTo>
                        <a:pt x="238" y="145"/>
                      </a:lnTo>
                      <a:lnTo>
                        <a:pt x="242" y="141"/>
                      </a:lnTo>
                      <a:lnTo>
                        <a:pt x="244" y="135"/>
                      </a:lnTo>
                      <a:lnTo>
                        <a:pt x="247" y="130"/>
                      </a:lnTo>
                      <a:lnTo>
                        <a:pt x="248" y="124"/>
                      </a:lnTo>
                      <a:lnTo>
                        <a:pt x="250" y="117"/>
                      </a:lnTo>
                      <a:lnTo>
                        <a:pt x="250" y="111"/>
                      </a:lnTo>
                      <a:lnTo>
                        <a:pt x="250" y="106"/>
                      </a:lnTo>
                      <a:lnTo>
                        <a:pt x="251" y="102"/>
                      </a:lnTo>
                      <a:lnTo>
                        <a:pt x="251" y="99"/>
                      </a:lnTo>
                      <a:lnTo>
                        <a:pt x="251" y="97"/>
                      </a:lnTo>
                      <a:lnTo>
                        <a:pt x="251" y="95"/>
                      </a:lnTo>
                      <a:lnTo>
                        <a:pt x="252" y="93"/>
                      </a:lnTo>
                      <a:lnTo>
                        <a:pt x="253" y="90"/>
                      </a:lnTo>
                      <a:lnTo>
                        <a:pt x="256" y="87"/>
                      </a:lnTo>
                      <a:lnTo>
                        <a:pt x="260" y="81"/>
                      </a:lnTo>
                      <a:lnTo>
                        <a:pt x="262" y="77"/>
                      </a:lnTo>
                      <a:lnTo>
                        <a:pt x="265" y="71"/>
                      </a:lnTo>
                      <a:lnTo>
                        <a:pt x="268" y="66"/>
                      </a:lnTo>
                      <a:lnTo>
                        <a:pt x="269" y="62"/>
                      </a:lnTo>
                      <a:lnTo>
                        <a:pt x="270" y="58"/>
                      </a:lnTo>
                      <a:lnTo>
                        <a:pt x="271" y="53"/>
                      </a:lnTo>
                      <a:lnTo>
                        <a:pt x="273" y="49"/>
                      </a:lnTo>
                      <a:lnTo>
                        <a:pt x="274" y="44"/>
                      </a:lnTo>
                      <a:lnTo>
                        <a:pt x="276" y="39"/>
                      </a:lnTo>
                      <a:lnTo>
                        <a:pt x="279" y="34"/>
                      </a:lnTo>
                      <a:lnTo>
                        <a:pt x="280" y="29"/>
                      </a:lnTo>
                      <a:lnTo>
                        <a:pt x="281" y="24"/>
                      </a:lnTo>
                      <a:lnTo>
                        <a:pt x="282" y="20"/>
                      </a:lnTo>
                      <a:lnTo>
                        <a:pt x="283" y="17"/>
                      </a:lnTo>
                      <a:lnTo>
                        <a:pt x="283" y="14"/>
                      </a:lnTo>
                      <a:lnTo>
                        <a:pt x="283" y="11"/>
                      </a:lnTo>
                      <a:lnTo>
                        <a:pt x="284" y="8"/>
                      </a:lnTo>
                      <a:lnTo>
                        <a:pt x="285" y="6"/>
                      </a:lnTo>
                      <a:lnTo>
                        <a:pt x="285" y="3"/>
                      </a:lnTo>
                      <a:lnTo>
                        <a:pt x="288" y="0"/>
                      </a:lnTo>
                    </a:path>
                  </a:pathLst>
                </a:custGeom>
                <a:noFill/>
                <a:ln w="12700" cap="rnd">
                  <a:solidFill>
                    <a:srgbClr val="000000"/>
                  </a:solidFill>
                  <a:round/>
                  <a:headEnd type="none" w="sm" len="sm"/>
                  <a:tailEnd type="none" w="sm" len="sm"/>
                </a:ln>
              </p:spPr>
              <p:txBody>
                <a:bodyPr/>
                <a:lstStyle/>
                <a:p>
                  <a:endParaRPr lang="en-US"/>
                </a:p>
              </p:txBody>
            </p:sp>
            <p:sp>
              <p:nvSpPr>
                <p:cNvPr id="85102" name="Freeform 1134"/>
                <p:cNvSpPr>
                  <a:spLocks noChangeAspect="1"/>
                </p:cNvSpPr>
                <p:nvPr/>
              </p:nvSpPr>
              <p:spPr bwMode="auto">
                <a:xfrm>
                  <a:off x="1295" y="2383"/>
                  <a:ext cx="78" cy="105"/>
                </a:xfrm>
                <a:custGeom>
                  <a:avLst/>
                  <a:gdLst>
                    <a:gd name="T0" fmla="*/ 1 w 78"/>
                    <a:gd name="T1" fmla="*/ 13 h 105"/>
                    <a:gd name="T2" fmla="*/ 5 w 78"/>
                    <a:gd name="T3" fmla="*/ 14 h 105"/>
                    <a:gd name="T4" fmla="*/ 10 w 78"/>
                    <a:gd name="T5" fmla="*/ 17 h 105"/>
                    <a:gd name="T6" fmla="*/ 17 w 78"/>
                    <a:gd name="T7" fmla="*/ 19 h 105"/>
                    <a:gd name="T8" fmla="*/ 22 w 78"/>
                    <a:gd name="T9" fmla="*/ 22 h 105"/>
                    <a:gd name="T10" fmla="*/ 28 w 78"/>
                    <a:gd name="T11" fmla="*/ 26 h 105"/>
                    <a:gd name="T12" fmla="*/ 33 w 78"/>
                    <a:gd name="T13" fmla="*/ 31 h 105"/>
                    <a:gd name="T14" fmla="*/ 38 w 78"/>
                    <a:gd name="T15" fmla="*/ 35 h 105"/>
                    <a:gd name="T16" fmla="*/ 43 w 78"/>
                    <a:gd name="T17" fmla="*/ 42 h 105"/>
                    <a:gd name="T18" fmla="*/ 48 w 78"/>
                    <a:gd name="T19" fmla="*/ 49 h 105"/>
                    <a:gd name="T20" fmla="*/ 51 w 78"/>
                    <a:gd name="T21" fmla="*/ 57 h 105"/>
                    <a:gd name="T22" fmla="*/ 51 w 78"/>
                    <a:gd name="T23" fmla="*/ 57 h 105"/>
                    <a:gd name="T24" fmla="*/ 52 w 78"/>
                    <a:gd name="T25" fmla="*/ 62 h 105"/>
                    <a:gd name="T26" fmla="*/ 53 w 78"/>
                    <a:gd name="T27" fmla="*/ 67 h 105"/>
                    <a:gd name="T28" fmla="*/ 54 w 78"/>
                    <a:gd name="T29" fmla="*/ 71 h 105"/>
                    <a:gd name="T30" fmla="*/ 55 w 78"/>
                    <a:gd name="T31" fmla="*/ 77 h 105"/>
                    <a:gd name="T32" fmla="*/ 56 w 78"/>
                    <a:gd name="T33" fmla="*/ 81 h 105"/>
                    <a:gd name="T34" fmla="*/ 57 w 78"/>
                    <a:gd name="T35" fmla="*/ 86 h 105"/>
                    <a:gd name="T36" fmla="*/ 57 w 78"/>
                    <a:gd name="T37" fmla="*/ 91 h 105"/>
                    <a:gd name="T38" fmla="*/ 57 w 78"/>
                    <a:gd name="T39" fmla="*/ 95 h 105"/>
                    <a:gd name="T40" fmla="*/ 57 w 78"/>
                    <a:gd name="T41" fmla="*/ 99 h 105"/>
                    <a:gd name="T42" fmla="*/ 57 w 78"/>
                    <a:gd name="T43" fmla="*/ 104 h 105"/>
                    <a:gd name="T44" fmla="*/ 57 w 78"/>
                    <a:gd name="T45" fmla="*/ 104 h 105"/>
                    <a:gd name="T46" fmla="*/ 57 w 78"/>
                    <a:gd name="T47" fmla="*/ 104 h 105"/>
                    <a:gd name="T48" fmla="*/ 57 w 78"/>
                    <a:gd name="T49" fmla="*/ 96 h 105"/>
                    <a:gd name="T50" fmla="*/ 57 w 78"/>
                    <a:gd name="T51" fmla="*/ 88 h 105"/>
                    <a:gd name="T52" fmla="*/ 58 w 78"/>
                    <a:gd name="T53" fmla="*/ 82 h 105"/>
                    <a:gd name="T54" fmla="*/ 59 w 78"/>
                    <a:gd name="T55" fmla="*/ 74 h 105"/>
                    <a:gd name="T56" fmla="*/ 61 w 78"/>
                    <a:gd name="T57" fmla="*/ 67 h 105"/>
                    <a:gd name="T58" fmla="*/ 63 w 78"/>
                    <a:gd name="T59" fmla="*/ 60 h 105"/>
                    <a:gd name="T60" fmla="*/ 66 w 78"/>
                    <a:gd name="T61" fmla="*/ 52 h 105"/>
                    <a:gd name="T62" fmla="*/ 68 w 78"/>
                    <a:gd name="T63" fmla="*/ 45 h 105"/>
                    <a:gd name="T64" fmla="*/ 71 w 78"/>
                    <a:gd name="T65" fmla="*/ 39 h 105"/>
                    <a:gd name="T66" fmla="*/ 75 w 78"/>
                    <a:gd name="T67" fmla="*/ 32 h 105"/>
                    <a:gd name="T68" fmla="*/ 75 w 78"/>
                    <a:gd name="T69" fmla="*/ 32 h 105"/>
                    <a:gd name="T70" fmla="*/ 76 w 78"/>
                    <a:gd name="T71" fmla="*/ 29 h 105"/>
                    <a:gd name="T72" fmla="*/ 77 w 78"/>
                    <a:gd name="T73" fmla="*/ 27 h 105"/>
                    <a:gd name="T74" fmla="*/ 76 w 78"/>
                    <a:gd name="T75" fmla="*/ 24 h 105"/>
                    <a:gd name="T76" fmla="*/ 76 w 78"/>
                    <a:gd name="T77" fmla="*/ 21 h 105"/>
                    <a:gd name="T78" fmla="*/ 75 w 78"/>
                    <a:gd name="T79" fmla="*/ 17 h 105"/>
                    <a:gd name="T80" fmla="*/ 74 w 78"/>
                    <a:gd name="T81" fmla="*/ 15 h 105"/>
                    <a:gd name="T82" fmla="*/ 74 w 78"/>
                    <a:gd name="T83" fmla="*/ 11 h 105"/>
                    <a:gd name="T84" fmla="*/ 74 w 78"/>
                    <a:gd name="T85" fmla="*/ 8 h 105"/>
                    <a:gd name="T86" fmla="*/ 74 w 78"/>
                    <a:gd name="T87" fmla="*/ 5 h 105"/>
                    <a:gd name="T88" fmla="*/ 75 w 78"/>
                    <a:gd name="T89" fmla="*/ 2 h 105"/>
                    <a:gd name="T90" fmla="*/ 75 w 78"/>
                    <a:gd name="T91" fmla="*/ 0 h 105"/>
                    <a:gd name="T92" fmla="*/ 75 w 78"/>
                    <a:gd name="T93" fmla="*/ 0 h 105"/>
                    <a:gd name="T94" fmla="*/ 69 w 78"/>
                    <a:gd name="T95" fmla="*/ 4 h 105"/>
                    <a:gd name="T96" fmla="*/ 64 w 78"/>
                    <a:gd name="T97" fmla="*/ 7 h 105"/>
                    <a:gd name="T98" fmla="*/ 57 w 78"/>
                    <a:gd name="T99" fmla="*/ 9 h 105"/>
                    <a:gd name="T100" fmla="*/ 51 w 78"/>
                    <a:gd name="T101" fmla="*/ 11 h 105"/>
                    <a:gd name="T102" fmla="*/ 44 w 78"/>
                    <a:gd name="T103" fmla="*/ 13 h 105"/>
                    <a:gd name="T104" fmla="*/ 37 w 78"/>
                    <a:gd name="T105" fmla="*/ 14 h 105"/>
                    <a:gd name="T106" fmla="*/ 28 w 78"/>
                    <a:gd name="T107" fmla="*/ 14 h 105"/>
                    <a:gd name="T108" fmla="*/ 19 w 78"/>
                    <a:gd name="T109" fmla="*/ 14 h 105"/>
                    <a:gd name="T110" fmla="*/ 10 w 78"/>
                    <a:gd name="T111" fmla="*/ 14 h 105"/>
                    <a:gd name="T112" fmla="*/ 0 w 78"/>
                    <a:gd name="T113" fmla="*/ 13 h 105"/>
                    <a:gd name="T114" fmla="*/ 1 w 78"/>
                    <a:gd name="T115" fmla="*/ 13 h 105"/>
                    <a:gd name="T116" fmla="*/ 1 w 78"/>
                    <a:gd name="T117" fmla="*/ 13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105"/>
                    <a:gd name="T179" fmla="*/ 78 w 7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105">
                      <a:moveTo>
                        <a:pt x="1" y="13"/>
                      </a:moveTo>
                      <a:lnTo>
                        <a:pt x="5" y="14"/>
                      </a:lnTo>
                      <a:lnTo>
                        <a:pt x="10" y="17"/>
                      </a:lnTo>
                      <a:lnTo>
                        <a:pt x="17" y="19"/>
                      </a:lnTo>
                      <a:lnTo>
                        <a:pt x="22" y="22"/>
                      </a:lnTo>
                      <a:lnTo>
                        <a:pt x="28" y="26"/>
                      </a:lnTo>
                      <a:lnTo>
                        <a:pt x="33" y="31"/>
                      </a:lnTo>
                      <a:lnTo>
                        <a:pt x="38" y="35"/>
                      </a:lnTo>
                      <a:lnTo>
                        <a:pt x="43" y="42"/>
                      </a:lnTo>
                      <a:lnTo>
                        <a:pt x="48" y="49"/>
                      </a:lnTo>
                      <a:lnTo>
                        <a:pt x="51" y="57"/>
                      </a:lnTo>
                      <a:lnTo>
                        <a:pt x="52" y="62"/>
                      </a:lnTo>
                      <a:lnTo>
                        <a:pt x="53" y="67"/>
                      </a:lnTo>
                      <a:lnTo>
                        <a:pt x="54" y="71"/>
                      </a:lnTo>
                      <a:lnTo>
                        <a:pt x="55" y="77"/>
                      </a:lnTo>
                      <a:lnTo>
                        <a:pt x="56" y="81"/>
                      </a:lnTo>
                      <a:lnTo>
                        <a:pt x="57" y="86"/>
                      </a:lnTo>
                      <a:lnTo>
                        <a:pt x="57" y="91"/>
                      </a:lnTo>
                      <a:lnTo>
                        <a:pt x="57" y="95"/>
                      </a:lnTo>
                      <a:lnTo>
                        <a:pt x="57" y="99"/>
                      </a:lnTo>
                      <a:lnTo>
                        <a:pt x="57" y="104"/>
                      </a:lnTo>
                      <a:lnTo>
                        <a:pt x="57" y="96"/>
                      </a:lnTo>
                      <a:lnTo>
                        <a:pt x="57" y="88"/>
                      </a:lnTo>
                      <a:lnTo>
                        <a:pt x="58" y="82"/>
                      </a:lnTo>
                      <a:lnTo>
                        <a:pt x="59" y="74"/>
                      </a:lnTo>
                      <a:lnTo>
                        <a:pt x="61" y="67"/>
                      </a:lnTo>
                      <a:lnTo>
                        <a:pt x="63" y="60"/>
                      </a:lnTo>
                      <a:lnTo>
                        <a:pt x="66" y="52"/>
                      </a:lnTo>
                      <a:lnTo>
                        <a:pt x="68" y="45"/>
                      </a:lnTo>
                      <a:lnTo>
                        <a:pt x="71" y="39"/>
                      </a:lnTo>
                      <a:lnTo>
                        <a:pt x="75" y="32"/>
                      </a:lnTo>
                      <a:lnTo>
                        <a:pt x="76" y="29"/>
                      </a:lnTo>
                      <a:lnTo>
                        <a:pt x="77" y="27"/>
                      </a:lnTo>
                      <a:lnTo>
                        <a:pt x="76" y="24"/>
                      </a:lnTo>
                      <a:lnTo>
                        <a:pt x="76" y="21"/>
                      </a:lnTo>
                      <a:lnTo>
                        <a:pt x="75" y="17"/>
                      </a:lnTo>
                      <a:lnTo>
                        <a:pt x="74" y="15"/>
                      </a:lnTo>
                      <a:lnTo>
                        <a:pt x="74" y="11"/>
                      </a:lnTo>
                      <a:lnTo>
                        <a:pt x="74" y="8"/>
                      </a:lnTo>
                      <a:lnTo>
                        <a:pt x="74" y="5"/>
                      </a:lnTo>
                      <a:lnTo>
                        <a:pt x="75" y="2"/>
                      </a:lnTo>
                      <a:lnTo>
                        <a:pt x="75" y="0"/>
                      </a:lnTo>
                      <a:lnTo>
                        <a:pt x="69" y="4"/>
                      </a:lnTo>
                      <a:lnTo>
                        <a:pt x="64" y="7"/>
                      </a:lnTo>
                      <a:lnTo>
                        <a:pt x="57" y="9"/>
                      </a:lnTo>
                      <a:lnTo>
                        <a:pt x="51" y="11"/>
                      </a:lnTo>
                      <a:lnTo>
                        <a:pt x="44" y="13"/>
                      </a:lnTo>
                      <a:lnTo>
                        <a:pt x="37" y="14"/>
                      </a:lnTo>
                      <a:lnTo>
                        <a:pt x="28" y="14"/>
                      </a:lnTo>
                      <a:lnTo>
                        <a:pt x="19" y="14"/>
                      </a:lnTo>
                      <a:lnTo>
                        <a:pt x="10" y="14"/>
                      </a:lnTo>
                      <a:lnTo>
                        <a:pt x="0" y="13"/>
                      </a:lnTo>
                      <a:lnTo>
                        <a:pt x="1" y="13"/>
                      </a:lnTo>
                    </a:path>
                  </a:pathLst>
                </a:custGeom>
                <a:noFill/>
                <a:ln w="12700" cap="rnd">
                  <a:solidFill>
                    <a:srgbClr val="000000"/>
                  </a:solidFill>
                  <a:round/>
                  <a:headEnd type="none" w="sm" len="sm"/>
                  <a:tailEnd type="none" w="sm" len="sm"/>
                </a:ln>
              </p:spPr>
              <p:txBody>
                <a:bodyPr/>
                <a:lstStyle/>
                <a:p>
                  <a:endParaRPr lang="en-US"/>
                </a:p>
              </p:txBody>
            </p:sp>
            <p:sp>
              <p:nvSpPr>
                <p:cNvPr id="85103" name="Freeform 1135"/>
                <p:cNvSpPr>
                  <a:spLocks noChangeAspect="1"/>
                </p:cNvSpPr>
                <p:nvPr/>
              </p:nvSpPr>
              <p:spPr bwMode="auto">
                <a:xfrm>
                  <a:off x="1295" y="2383"/>
                  <a:ext cx="78" cy="105"/>
                </a:xfrm>
                <a:custGeom>
                  <a:avLst/>
                  <a:gdLst>
                    <a:gd name="T0" fmla="*/ 1 w 78"/>
                    <a:gd name="T1" fmla="*/ 13 h 105"/>
                    <a:gd name="T2" fmla="*/ 5 w 78"/>
                    <a:gd name="T3" fmla="*/ 14 h 105"/>
                    <a:gd name="T4" fmla="*/ 10 w 78"/>
                    <a:gd name="T5" fmla="*/ 17 h 105"/>
                    <a:gd name="T6" fmla="*/ 17 w 78"/>
                    <a:gd name="T7" fmla="*/ 19 h 105"/>
                    <a:gd name="T8" fmla="*/ 22 w 78"/>
                    <a:gd name="T9" fmla="*/ 22 h 105"/>
                    <a:gd name="T10" fmla="*/ 28 w 78"/>
                    <a:gd name="T11" fmla="*/ 26 h 105"/>
                    <a:gd name="T12" fmla="*/ 33 w 78"/>
                    <a:gd name="T13" fmla="*/ 31 h 105"/>
                    <a:gd name="T14" fmla="*/ 38 w 78"/>
                    <a:gd name="T15" fmla="*/ 35 h 105"/>
                    <a:gd name="T16" fmla="*/ 43 w 78"/>
                    <a:gd name="T17" fmla="*/ 42 h 105"/>
                    <a:gd name="T18" fmla="*/ 48 w 78"/>
                    <a:gd name="T19" fmla="*/ 49 h 105"/>
                    <a:gd name="T20" fmla="*/ 51 w 78"/>
                    <a:gd name="T21" fmla="*/ 57 h 105"/>
                    <a:gd name="T22" fmla="*/ 51 w 78"/>
                    <a:gd name="T23" fmla="*/ 57 h 105"/>
                    <a:gd name="T24" fmla="*/ 52 w 78"/>
                    <a:gd name="T25" fmla="*/ 62 h 105"/>
                    <a:gd name="T26" fmla="*/ 53 w 78"/>
                    <a:gd name="T27" fmla="*/ 67 h 105"/>
                    <a:gd name="T28" fmla="*/ 54 w 78"/>
                    <a:gd name="T29" fmla="*/ 71 h 105"/>
                    <a:gd name="T30" fmla="*/ 55 w 78"/>
                    <a:gd name="T31" fmla="*/ 77 h 105"/>
                    <a:gd name="T32" fmla="*/ 56 w 78"/>
                    <a:gd name="T33" fmla="*/ 81 h 105"/>
                    <a:gd name="T34" fmla="*/ 57 w 78"/>
                    <a:gd name="T35" fmla="*/ 86 h 105"/>
                    <a:gd name="T36" fmla="*/ 57 w 78"/>
                    <a:gd name="T37" fmla="*/ 91 h 105"/>
                    <a:gd name="T38" fmla="*/ 57 w 78"/>
                    <a:gd name="T39" fmla="*/ 95 h 105"/>
                    <a:gd name="T40" fmla="*/ 57 w 78"/>
                    <a:gd name="T41" fmla="*/ 99 h 105"/>
                    <a:gd name="T42" fmla="*/ 57 w 78"/>
                    <a:gd name="T43" fmla="*/ 104 h 105"/>
                    <a:gd name="T44" fmla="*/ 57 w 78"/>
                    <a:gd name="T45" fmla="*/ 104 h 105"/>
                    <a:gd name="T46" fmla="*/ 57 w 78"/>
                    <a:gd name="T47" fmla="*/ 104 h 105"/>
                    <a:gd name="T48" fmla="*/ 57 w 78"/>
                    <a:gd name="T49" fmla="*/ 96 h 105"/>
                    <a:gd name="T50" fmla="*/ 57 w 78"/>
                    <a:gd name="T51" fmla="*/ 88 h 105"/>
                    <a:gd name="T52" fmla="*/ 58 w 78"/>
                    <a:gd name="T53" fmla="*/ 82 h 105"/>
                    <a:gd name="T54" fmla="*/ 59 w 78"/>
                    <a:gd name="T55" fmla="*/ 74 h 105"/>
                    <a:gd name="T56" fmla="*/ 61 w 78"/>
                    <a:gd name="T57" fmla="*/ 67 h 105"/>
                    <a:gd name="T58" fmla="*/ 63 w 78"/>
                    <a:gd name="T59" fmla="*/ 60 h 105"/>
                    <a:gd name="T60" fmla="*/ 66 w 78"/>
                    <a:gd name="T61" fmla="*/ 52 h 105"/>
                    <a:gd name="T62" fmla="*/ 68 w 78"/>
                    <a:gd name="T63" fmla="*/ 45 h 105"/>
                    <a:gd name="T64" fmla="*/ 71 w 78"/>
                    <a:gd name="T65" fmla="*/ 39 h 105"/>
                    <a:gd name="T66" fmla="*/ 75 w 78"/>
                    <a:gd name="T67" fmla="*/ 32 h 105"/>
                    <a:gd name="T68" fmla="*/ 75 w 78"/>
                    <a:gd name="T69" fmla="*/ 32 h 105"/>
                    <a:gd name="T70" fmla="*/ 76 w 78"/>
                    <a:gd name="T71" fmla="*/ 29 h 105"/>
                    <a:gd name="T72" fmla="*/ 77 w 78"/>
                    <a:gd name="T73" fmla="*/ 27 h 105"/>
                    <a:gd name="T74" fmla="*/ 76 w 78"/>
                    <a:gd name="T75" fmla="*/ 24 h 105"/>
                    <a:gd name="T76" fmla="*/ 76 w 78"/>
                    <a:gd name="T77" fmla="*/ 21 h 105"/>
                    <a:gd name="T78" fmla="*/ 75 w 78"/>
                    <a:gd name="T79" fmla="*/ 17 h 105"/>
                    <a:gd name="T80" fmla="*/ 74 w 78"/>
                    <a:gd name="T81" fmla="*/ 15 h 105"/>
                    <a:gd name="T82" fmla="*/ 74 w 78"/>
                    <a:gd name="T83" fmla="*/ 11 h 105"/>
                    <a:gd name="T84" fmla="*/ 74 w 78"/>
                    <a:gd name="T85" fmla="*/ 8 h 105"/>
                    <a:gd name="T86" fmla="*/ 74 w 78"/>
                    <a:gd name="T87" fmla="*/ 5 h 105"/>
                    <a:gd name="T88" fmla="*/ 75 w 78"/>
                    <a:gd name="T89" fmla="*/ 2 h 105"/>
                    <a:gd name="T90" fmla="*/ 75 w 78"/>
                    <a:gd name="T91" fmla="*/ 0 h 105"/>
                    <a:gd name="T92" fmla="*/ 75 w 78"/>
                    <a:gd name="T93" fmla="*/ 0 h 105"/>
                    <a:gd name="T94" fmla="*/ 69 w 78"/>
                    <a:gd name="T95" fmla="*/ 4 h 105"/>
                    <a:gd name="T96" fmla="*/ 64 w 78"/>
                    <a:gd name="T97" fmla="*/ 7 h 105"/>
                    <a:gd name="T98" fmla="*/ 57 w 78"/>
                    <a:gd name="T99" fmla="*/ 9 h 105"/>
                    <a:gd name="T100" fmla="*/ 51 w 78"/>
                    <a:gd name="T101" fmla="*/ 11 h 105"/>
                    <a:gd name="T102" fmla="*/ 44 w 78"/>
                    <a:gd name="T103" fmla="*/ 13 h 105"/>
                    <a:gd name="T104" fmla="*/ 37 w 78"/>
                    <a:gd name="T105" fmla="*/ 14 h 105"/>
                    <a:gd name="T106" fmla="*/ 28 w 78"/>
                    <a:gd name="T107" fmla="*/ 14 h 105"/>
                    <a:gd name="T108" fmla="*/ 19 w 78"/>
                    <a:gd name="T109" fmla="*/ 14 h 105"/>
                    <a:gd name="T110" fmla="*/ 10 w 78"/>
                    <a:gd name="T111" fmla="*/ 14 h 105"/>
                    <a:gd name="T112" fmla="*/ 0 w 78"/>
                    <a:gd name="T113" fmla="*/ 13 h 105"/>
                    <a:gd name="T114" fmla="*/ 1 w 78"/>
                    <a:gd name="T115" fmla="*/ 13 h 105"/>
                    <a:gd name="T116" fmla="*/ 1 w 78"/>
                    <a:gd name="T117" fmla="*/ 13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105"/>
                    <a:gd name="T179" fmla="*/ 78 w 7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105">
                      <a:moveTo>
                        <a:pt x="1" y="13"/>
                      </a:moveTo>
                      <a:lnTo>
                        <a:pt x="5" y="14"/>
                      </a:lnTo>
                      <a:lnTo>
                        <a:pt x="10" y="17"/>
                      </a:lnTo>
                      <a:lnTo>
                        <a:pt x="17" y="19"/>
                      </a:lnTo>
                      <a:lnTo>
                        <a:pt x="22" y="22"/>
                      </a:lnTo>
                      <a:lnTo>
                        <a:pt x="28" y="26"/>
                      </a:lnTo>
                      <a:lnTo>
                        <a:pt x="33" y="31"/>
                      </a:lnTo>
                      <a:lnTo>
                        <a:pt x="38" y="35"/>
                      </a:lnTo>
                      <a:lnTo>
                        <a:pt x="43" y="42"/>
                      </a:lnTo>
                      <a:lnTo>
                        <a:pt x="48" y="49"/>
                      </a:lnTo>
                      <a:lnTo>
                        <a:pt x="51" y="57"/>
                      </a:lnTo>
                      <a:lnTo>
                        <a:pt x="52" y="62"/>
                      </a:lnTo>
                      <a:lnTo>
                        <a:pt x="53" y="67"/>
                      </a:lnTo>
                      <a:lnTo>
                        <a:pt x="54" y="71"/>
                      </a:lnTo>
                      <a:lnTo>
                        <a:pt x="55" y="77"/>
                      </a:lnTo>
                      <a:lnTo>
                        <a:pt x="56" y="81"/>
                      </a:lnTo>
                      <a:lnTo>
                        <a:pt x="57" y="86"/>
                      </a:lnTo>
                      <a:lnTo>
                        <a:pt x="57" y="91"/>
                      </a:lnTo>
                      <a:lnTo>
                        <a:pt x="57" y="95"/>
                      </a:lnTo>
                      <a:lnTo>
                        <a:pt x="57" y="99"/>
                      </a:lnTo>
                      <a:lnTo>
                        <a:pt x="57" y="104"/>
                      </a:lnTo>
                      <a:lnTo>
                        <a:pt x="57" y="96"/>
                      </a:lnTo>
                      <a:lnTo>
                        <a:pt x="57" y="88"/>
                      </a:lnTo>
                      <a:lnTo>
                        <a:pt x="58" y="82"/>
                      </a:lnTo>
                      <a:lnTo>
                        <a:pt x="59" y="74"/>
                      </a:lnTo>
                      <a:lnTo>
                        <a:pt x="61" y="67"/>
                      </a:lnTo>
                      <a:lnTo>
                        <a:pt x="63" y="60"/>
                      </a:lnTo>
                      <a:lnTo>
                        <a:pt x="66" y="52"/>
                      </a:lnTo>
                      <a:lnTo>
                        <a:pt x="68" y="45"/>
                      </a:lnTo>
                      <a:lnTo>
                        <a:pt x="71" y="39"/>
                      </a:lnTo>
                      <a:lnTo>
                        <a:pt x="75" y="32"/>
                      </a:lnTo>
                      <a:lnTo>
                        <a:pt x="76" y="29"/>
                      </a:lnTo>
                      <a:lnTo>
                        <a:pt x="77" y="27"/>
                      </a:lnTo>
                      <a:lnTo>
                        <a:pt x="76" y="24"/>
                      </a:lnTo>
                      <a:lnTo>
                        <a:pt x="76" y="21"/>
                      </a:lnTo>
                      <a:lnTo>
                        <a:pt x="75" y="17"/>
                      </a:lnTo>
                      <a:lnTo>
                        <a:pt x="74" y="15"/>
                      </a:lnTo>
                      <a:lnTo>
                        <a:pt x="74" y="11"/>
                      </a:lnTo>
                      <a:lnTo>
                        <a:pt x="74" y="8"/>
                      </a:lnTo>
                      <a:lnTo>
                        <a:pt x="74" y="5"/>
                      </a:lnTo>
                      <a:lnTo>
                        <a:pt x="75" y="2"/>
                      </a:lnTo>
                      <a:lnTo>
                        <a:pt x="75" y="0"/>
                      </a:lnTo>
                      <a:lnTo>
                        <a:pt x="69" y="4"/>
                      </a:lnTo>
                      <a:lnTo>
                        <a:pt x="64" y="7"/>
                      </a:lnTo>
                      <a:lnTo>
                        <a:pt x="57" y="9"/>
                      </a:lnTo>
                      <a:lnTo>
                        <a:pt x="51" y="11"/>
                      </a:lnTo>
                      <a:lnTo>
                        <a:pt x="44" y="13"/>
                      </a:lnTo>
                      <a:lnTo>
                        <a:pt x="37" y="14"/>
                      </a:lnTo>
                      <a:lnTo>
                        <a:pt x="28" y="14"/>
                      </a:lnTo>
                      <a:lnTo>
                        <a:pt x="19" y="14"/>
                      </a:lnTo>
                      <a:lnTo>
                        <a:pt x="10" y="14"/>
                      </a:lnTo>
                      <a:lnTo>
                        <a:pt x="0" y="13"/>
                      </a:lnTo>
                      <a:lnTo>
                        <a:pt x="1" y="13"/>
                      </a:lnTo>
                    </a:path>
                  </a:pathLst>
                </a:custGeom>
                <a:noFill/>
                <a:ln w="12700" cap="rnd">
                  <a:solidFill>
                    <a:srgbClr val="000000"/>
                  </a:solidFill>
                  <a:round/>
                  <a:headEnd type="none" w="sm" len="sm"/>
                  <a:tailEnd type="none" w="sm" len="sm"/>
                </a:ln>
              </p:spPr>
              <p:txBody>
                <a:bodyPr/>
                <a:lstStyle/>
                <a:p>
                  <a:endParaRPr lang="en-US"/>
                </a:p>
              </p:txBody>
            </p:sp>
            <p:sp>
              <p:nvSpPr>
                <p:cNvPr id="85104" name="Freeform 1136"/>
                <p:cNvSpPr>
                  <a:spLocks noChangeAspect="1"/>
                </p:cNvSpPr>
                <p:nvPr/>
              </p:nvSpPr>
              <p:spPr bwMode="auto">
                <a:xfrm>
                  <a:off x="1324" y="2397"/>
                  <a:ext cx="39" cy="53"/>
                </a:xfrm>
                <a:custGeom>
                  <a:avLst/>
                  <a:gdLst>
                    <a:gd name="T0" fmla="*/ 0 w 39"/>
                    <a:gd name="T1" fmla="*/ 6 h 53"/>
                    <a:gd name="T2" fmla="*/ 2 w 39"/>
                    <a:gd name="T3" fmla="*/ 7 h 53"/>
                    <a:gd name="T4" fmla="*/ 5 w 39"/>
                    <a:gd name="T5" fmla="*/ 8 h 53"/>
                    <a:gd name="T6" fmla="*/ 8 w 39"/>
                    <a:gd name="T7" fmla="*/ 9 h 53"/>
                    <a:gd name="T8" fmla="*/ 10 w 39"/>
                    <a:gd name="T9" fmla="*/ 11 h 53"/>
                    <a:gd name="T10" fmla="*/ 13 w 39"/>
                    <a:gd name="T11" fmla="*/ 13 h 53"/>
                    <a:gd name="T12" fmla="*/ 16 w 39"/>
                    <a:gd name="T13" fmla="*/ 15 h 53"/>
                    <a:gd name="T14" fmla="*/ 19 w 39"/>
                    <a:gd name="T15" fmla="*/ 17 h 53"/>
                    <a:gd name="T16" fmla="*/ 21 w 39"/>
                    <a:gd name="T17" fmla="*/ 20 h 53"/>
                    <a:gd name="T18" fmla="*/ 23 w 39"/>
                    <a:gd name="T19" fmla="*/ 25 h 53"/>
                    <a:gd name="T20" fmla="*/ 25 w 39"/>
                    <a:gd name="T21" fmla="*/ 28 h 53"/>
                    <a:gd name="T22" fmla="*/ 25 w 39"/>
                    <a:gd name="T23" fmla="*/ 28 h 53"/>
                    <a:gd name="T24" fmla="*/ 26 w 39"/>
                    <a:gd name="T25" fmla="*/ 31 h 53"/>
                    <a:gd name="T26" fmla="*/ 27 w 39"/>
                    <a:gd name="T27" fmla="*/ 34 h 53"/>
                    <a:gd name="T28" fmla="*/ 27 w 39"/>
                    <a:gd name="T29" fmla="*/ 35 h 53"/>
                    <a:gd name="T30" fmla="*/ 28 w 39"/>
                    <a:gd name="T31" fmla="*/ 38 h 53"/>
                    <a:gd name="T32" fmla="*/ 28 w 39"/>
                    <a:gd name="T33" fmla="*/ 40 h 53"/>
                    <a:gd name="T34" fmla="*/ 28 w 39"/>
                    <a:gd name="T35" fmla="*/ 43 h 53"/>
                    <a:gd name="T36" fmla="*/ 28 w 39"/>
                    <a:gd name="T37" fmla="*/ 45 h 53"/>
                    <a:gd name="T38" fmla="*/ 28 w 39"/>
                    <a:gd name="T39" fmla="*/ 47 h 53"/>
                    <a:gd name="T40" fmla="*/ 28 w 39"/>
                    <a:gd name="T41" fmla="*/ 50 h 53"/>
                    <a:gd name="T42" fmla="*/ 28 w 39"/>
                    <a:gd name="T43" fmla="*/ 52 h 53"/>
                    <a:gd name="T44" fmla="*/ 28 w 39"/>
                    <a:gd name="T45" fmla="*/ 52 h 53"/>
                    <a:gd name="T46" fmla="*/ 28 w 39"/>
                    <a:gd name="T47" fmla="*/ 52 h 53"/>
                    <a:gd name="T48" fmla="*/ 28 w 39"/>
                    <a:gd name="T49" fmla="*/ 48 h 53"/>
                    <a:gd name="T50" fmla="*/ 28 w 39"/>
                    <a:gd name="T51" fmla="*/ 44 h 53"/>
                    <a:gd name="T52" fmla="*/ 28 w 39"/>
                    <a:gd name="T53" fmla="*/ 40 h 53"/>
                    <a:gd name="T54" fmla="*/ 29 w 39"/>
                    <a:gd name="T55" fmla="*/ 36 h 53"/>
                    <a:gd name="T56" fmla="*/ 30 w 39"/>
                    <a:gd name="T57" fmla="*/ 34 h 53"/>
                    <a:gd name="T58" fmla="*/ 31 w 39"/>
                    <a:gd name="T59" fmla="*/ 30 h 53"/>
                    <a:gd name="T60" fmla="*/ 32 w 39"/>
                    <a:gd name="T61" fmla="*/ 26 h 53"/>
                    <a:gd name="T62" fmla="*/ 33 w 39"/>
                    <a:gd name="T63" fmla="*/ 23 h 53"/>
                    <a:gd name="T64" fmla="*/ 36 w 39"/>
                    <a:gd name="T65" fmla="*/ 19 h 53"/>
                    <a:gd name="T66" fmla="*/ 37 w 39"/>
                    <a:gd name="T67" fmla="*/ 16 h 53"/>
                    <a:gd name="T68" fmla="*/ 37 w 39"/>
                    <a:gd name="T69" fmla="*/ 16 h 53"/>
                    <a:gd name="T70" fmla="*/ 38 w 39"/>
                    <a:gd name="T71" fmla="*/ 14 h 53"/>
                    <a:gd name="T72" fmla="*/ 38 w 39"/>
                    <a:gd name="T73" fmla="*/ 13 h 53"/>
                    <a:gd name="T74" fmla="*/ 38 w 39"/>
                    <a:gd name="T75" fmla="*/ 11 h 53"/>
                    <a:gd name="T76" fmla="*/ 38 w 39"/>
                    <a:gd name="T77" fmla="*/ 10 h 53"/>
                    <a:gd name="T78" fmla="*/ 37 w 39"/>
                    <a:gd name="T79" fmla="*/ 8 h 53"/>
                    <a:gd name="T80" fmla="*/ 37 w 39"/>
                    <a:gd name="T81" fmla="*/ 8 h 53"/>
                    <a:gd name="T82" fmla="*/ 37 w 39"/>
                    <a:gd name="T83" fmla="*/ 6 h 53"/>
                    <a:gd name="T84" fmla="*/ 37 w 39"/>
                    <a:gd name="T85" fmla="*/ 4 h 53"/>
                    <a:gd name="T86" fmla="*/ 37 w 39"/>
                    <a:gd name="T87" fmla="*/ 2 h 53"/>
                    <a:gd name="T88" fmla="*/ 37 w 39"/>
                    <a:gd name="T89" fmla="*/ 0 h 53"/>
                    <a:gd name="T90" fmla="*/ 37 w 39"/>
                    <a:gd name="T91" fmla="*/ 0 h 53"/>
                    <a:gd name="T92" fmla="*/ 37 w 39"/>
                    <a:gd name="T93" fmla="*/ 0 h 53"/>
                    <a:gd name="T94" fmla="*/ 34 w 39"/>
                    <a:gd name="T95" fmla="*/ 2 h 53"/>
                    <a:gd name="T96" fmla="*/ 31 w 39"/>
                    <a:gd name="T97" fmla="*/ 3 h 53"/>
                    <a:gd name="T98" fmla="*/ 28 w 39"/>
                    <a:gd name="T99" fmla="*/ 5 h 53"/>
                    <a:gd name="T100" fmla="*/ 25 w 39"/>
                    <a:gd name="T101" fmla="*/ 6 h 53"/>
                    <a:gd name="T102" fmla="*/ 22 w 39"/>
                    <a:gd name="T103" fmla="*/ 6 h 53"/>
                    <a:gd name="T104" fmla="*/ 18 w 39"/>
                    <a:gd name="T105" fmla="*/ 7 h 53"/>
                    <a:gd name="T106" fmla="*/ 13 w 39"/>
                    <a:gd name="T107" fmla="*/ 7 h 53"/>
                    <a:gd name="T108" fmla="*/ 9 w 39"/>
                    <a:gd name="T109" fmla="*/ 7 h 53"/>
                    <a:gd name="T110" fmla="*/ 5 w 39"/>
                    <a:gd name="T111" fmla="*/ 6 h 53"/>
                    <a:gd name="T112" fmla="*/ 0 w 39"/>
                    <a:gd name="T113" fmla="*/ 6 h 53"/>
                    <a:gd name="T114" fmla="*/ 0 w 39"/>
                    <a:gd name="T115" fmla="*/ 6 h 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
                    <a:gd name="T175" fmla="*/ 0 h 53"/>
                    <a:gd name="T176" fmla="*/ 39 w 39"/>
                    <a:gd name="T177" fmla="*/ 53 h 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 h="53">
                      <a:moveTo>
                        <a:pt x="0" y="6"/>
                      </a:moveTo>
                      <a:lnTo>
                        <a:pt x="2" y="7"/>
                      </a:lnTo>
                      <a:lnTo>
                        <a:pt x="5" y="8"/>
                      </a:lnTo>
                      <a:lnTo>
                        <a:pt x="8" y="9"/>
                      </a:lnTo>
                      <a:lnTo>
                        <a:pt x="10" y="11"/>
                      </a:lnTo>
                      <a:lnTo>
                        <a:pt x="13" y="13"/>
                      </a:lnTo>
                      <a:lnTo>
                        <a:pt x="16" y="15"/>
                      </a:lnTo>
                      <a:lnTo>
                        <a:pt x="19" y="17"/>
                      </a:lnTo>
                      <a:lnTo>
                        <a:pt x="21" y="20"/>
                      </a:lnTo>
                      <a:lnTo>
                        <a:pt x="23" y="25"/>
                      </a:lnTo>
                      <a:lnTo>
                        <a:pt x="25" y="28"/>
                      </a:lnTo>
                      <a:lnTo>
                        <a:pt x="26" y="31"/>
                      </a:lnTo>
                      <a:lnTo>
                        <a:pt x="27" y="34"/>
                      </a:lnTo>
                      <a:lnTo>
                        <a:pt x="27" y="35"/>
                      </a:lnTo>
                      <a:lnTo>
                        <a:pt x="28" y="38"/>
                      </a:lnTo>
                      <a:lnTo>
                        <a:pt x="28" y="40"/>
                      </a:lnTo>
                      <a:lnTo>
                        <a:pt x="28" y="43"/>
                      </a:lnTo>
                      <a:lnTo>
                        <a:pt x="28" y="45"/>
                      </a:lnTo>
                      <a:lnTo>
                        <a:pt x="28" y="47"/>
                      </a:lnTo>
                      <a:lnTo>
                        <a:pt x="28" y="50"/>
                      </a:lnTo>
                      <a:lnTo>
                        <a:pt x="28" y="52"/>
                      </a:lnTo>
                      <a:lnTo>
                        <a:pt x="28" y="48"/>
                      </a:lnTo>
                      <a:lnTo>
                        <a:pt x="28" y="44"/>
                      </a:lnTo>
                      <a:lnTo>
                        <a:pt x="28" y="40"/>
                      </a:lnTo>
                      <a:lnTo>
                        <a:pt x="29" y="36"/>
                      </a:lnTo>
                      <a:lnTo>
                        <a:pt x="30" y="34"/>
                      </a:lnTo>
                      <a:lnTo>
                        <a:pt x="31" y="30"/>
                      </a:lnTo>
                      <a:lnTo>
                        <a:pt x="32" y="26"/>
                      </a:lnTo>
                      <a:lnTo>
                        <a:pt x="33" y="23"/>
                      </a:lnTo>
                      <a:lnTo>
                        <a:pt x="36" y="19"/>
                      </a:lnTo>
                      <a:lnTo>
                        <a:pt x="37" y="16"/>
                      </a:lnTo>
                      <a:lnTo>
                        <a:pt x="38" y="14"/>
                      </a:lnTo>
                      <a:lnTo>
                        <a:pt x="38" y="13"/>
                      </a:lnTo>
                      <a:lnTo>
                        <a:pt x="38" y="11"/>
                      </a:lnTo>
                      <a:lnTo>
                        <a:pt x="38" y="10"/>
                      </a:lnTo>
                      <a:lnTo>
                        <a:pt x="37" y="8"/>
                      </a:lnTo>
                      <a:lnTo>
                        <a:pt x="37" y="6"/>
                      </a:lnTo>
                      <a:lnTo>
                        <a:pt x="37" y="4"/>
                      </a:lnTo>
                      <a:lnTo>
                        <a:pt x="37" y="2"/>
                      </a:lnTo>
                      <a:lnTo>
                        <a:pt x="37" y="0"/>
                      </a:lnTo>
                      <a:lnTo>
                        <a:pt x="34" y="2"/>
                      </a:lnTo>
                      <a:lnTo>
                        <a:pt x="31" y="3"/>
                      </a:lnTo>
                      <a:lnTo>
                        <a:pt x="28" y="5"/>
                      </a:lnTo>
                      <a:lnTo>
                        <a:pt x="25" y="6"/>
                      </a:lnTo>
                      <a:lnTo>
                        <a:pt x="22" y="6"/>
                      </a:lnTo>
                      <a:lnTo>
                        <a:pt x="18" y="7"/>
                      </a:lnTo>
                      <a:lnTo>
                        <a:pt x="13" y="7"/>
                      </a:lnTo>
                      <a:lnTo>
                        <a:pt x="9" y="7"/>
                      </a:lnTo>
                      <a:lnTo>
                        <a:pt x="5" y="6"/>
                      </a:lnTo>
                      <a:lnTo>
                        <a:pt x="0" y="6"/>
                      </a:lnTo>
                    </a:path>
                  </a:pathLst>
                </a:custGeom>
                <a:solidFill>
                  <a:srgbClr val="B20F21"/>
                </a:solidFill>
                <a:ln w="9525" cap="rnd">
                  <a:noFill/>
                  <a:round/>
                  <a:headEnd/>
                  <a:tailEnd/>
                </a:ln>
              </p:spPr>
              <p:txBody>
                <a:bodyPr/>
                <a:lstStyle/>
                <a:p>
                  <a:endParaRPr lang="en-US"/>
                </a:p>
              </p:txBody>
            </p:sp>
            <p:sp>
              <p:nvSpPr>
                <p:cNvPr id="85105" name="Freeform 1137"/>
                <p:cNvSpPr>
                  <a:spLocks noChangeAspect="1"/>
                </p:cNvSpPr>
                <p:nvPr/>
              </p:nvSpPr>
              <p:spPr bwMode="auto">
                <a:xfrm>
                  <a:off x="1156" y="2375"/>
                  <a:ext cx="38" cy="17"/>
                </a:xfrm>
                <a:custGeom>
                  <a:avLst/>
                  <a:gdLst>
                    <a:gd name="T0" fmla="*/ 0 w 38"/>
                    <a:gd name="T1" fmla="*/ 16 h 17"/>
                    <a:gd name="T2" fmla="*/ 0 w 38"/>
                    <a:gd name="T3" fmla="*/ 16 h 17"/>
                    <a:gd name="T4" fmla="*/ 1 w 38"/>
                    <a:gd name="T5" fmla="*/ 10 h 17"/>
                    <a:gd name="T6" fmla="*/ 3 w 38"/>
                    <a:gd name="T7" fmla="*/ 5 h 17"/>
                    <a:gd name="T8" fmla="*/ 6 w 38"/>
                    <a:gd name="T9" fmla="*/ 0 h 17"/>
                    <a:gd name="T10" fmla="*/ 9 w 38"/>
                    <a:gd name="T11" fmla="*/ 0 h 17"/>
                    <a:gd name="T12" fmla="*/ 13 w 38"/>
                    <a:gd name="T13" fmla="*/ 0 h 17"/>
                    <a:gd name="T14" fmla="*/ 18 w 38"/>
                    <a:gd name="T15" fmla="*/ 0 h 17"/>
                    <a:gd name="T16" fmla="*/ 24 w 38"/>
                    <a:gd name="T17" fmla="*/ 0 h 17"/>
                    <a:gd name="T18" fmla="*/ 29 w 38"/>
                    <a:gd name="T19" fmla="*/ 5 h 17"/>
                    <a:gd name="T20" fmla="*/ 37 w 38"/>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17"/>
                    <a:gd name="T35" fmla="*/ 38 w 3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17">
                      <a:moveTo>
                        <a:pt x="0" y="16"/>
                      </a:moveTo>
                      <a:lnTo>
                        <a:pt x="0" y="16"/>
                      </a:lnTo>
                      <a:lnTo>
                        <a:pt x="1" y="10"/>
                      </a:lnTo>
                      <a:lnTo>
                        <a:pt x="3" y="5"/>
                      </a:lnTo>
                      <a:lnTo>
                        <a:pt x="6" y="0"/>
                      </a:lnTo>
                      <a:lnTo>
                        <a:pt x="9" y="0"/>
                      </a:lnTo>
                      <a:lnTo>
                        <a:pt x="13" y="0"/>
                      </a:lnTo>
                      <a:lnTo>
                        <a:pt x="18" y="0"/>
                      </a:lnTo>
                      <a:lnTo>
                        <a:pt x="24" y="0"/>
                      </a:lnTo>
                      <a:lnTo>
                        <a:pt x="29" y="5"/>
                      </a:lnTo>
                      <a:lnTo>
                        <a:pt x="37" y="16"/>
                      </a:lnTo>
                    </a:path>
                  </a:pathLst>
                </a:custGeom>
                <a:noFill/>
                <a:ln w="12700" cap="rnd">
                  <a:solidFill>
                    <a:srgbClr val="000000"/>
                  </a:solidFill>
                  <a:round/>
                  <a:headEnd type="none" w="sm" len="sm"/>
                  <a:tailEnd type="none" w="sm" len="sm"/>
                </a:ln>
              </p:spPr>
              <p:txBody>
                <a:bodyPr/>
                <a:lstStyle/>
                <a:p>
                  <a:endParaRPr lang="en-US"/>
                </a:p>
              </p:txBody>
            </p:sp>
            <p:sp>
              <p:nvSpPr>
                <p:cNvPr id="85106" name="Freeform 1138"/>
                <p:cNvSpPr>
                  <a:spLocks noChangeAspect="1"/>
                </p:cNvSpPr>
                <p:nvPr/>
              </p:nvSpPr>
              <p:spPr bwMode="auto">
                <a:xfrm>
                  <a:off x="1104" y="1862"/>
                  <a:ext cx="250" cy="1062"/>
                </a:xfrm>
                <a:custGeom>
                  <a:avLst/>
                  <a:gdLst>
                    <a:gd name="T0" fmla="*/ 23 w 250"/>
                    <a:gd name="T1" fmla="*/ 1057 h 1062"/>
                    <a:gd name="T2" fmla="*/ 20 w 250"/>
                    <a:gd name="T3" fmla="*/ 1044 h 1062"/>
                    <a:gd name="T4" fmla="*/ 16 w 250"/>
                    <a:gd name="T5" fmla="*/ 1011 h 1062"/>
                    <a:gd name="T6" fmla="*/ 11 w 250"/>
                    <a:gd name="T7" fmla="*/ 974 h 1062"/>
                    <a:gd name="T8" fmla="*/ 8 w 250"/>
                    <a:gd name="T9" fmla="*/ 940 h 1062"/>
                    <a:gd name="T10" fmla="*/ 8 w 250"/>
                    <a:gd name="T11" fmla="*/ 912 h 1062"/>
                    <a:gd name="T12" fmla="*/ 9 w 250"/>
                    <a:gd name="T13" fmla="*/ 903 h 1062"/>
                    <a:gd name="T14" fmla="*/ 15 w 250"/>
                    <a:gd name="T15" fmla="*/ 885 h 1062"/>
                    <a:gd name="T16" fmla="*/ 22 w 250"/>
                    <a:gd name="T17" fmla="*/ 867 h 1062"/>
                    <a:gd name="T18" fmla="*/ 28 w 250"/>
                    <a:gd name="T19" fmla="*/ 852 h 1062"/>
                    <a:gd name="T20" fmla="*/ 34 w 250"/>
                    <a:gd name="T21" fmla="*/ 840 h 1062"/>
                    <a:gd name="T22" fmla="*/ 37 w 250"/>
                    <a:gd name="T23" fmla="*/ 836 h 1062"/>
                    <a:gd name="T24" fmla="*/ 35 w 250"/>
                    <a:gd name="T25" fmla="*/ 835 h 1062"/>
                    <a:gd name="T26" fmla="*/ 30 w 250"/>
                    <a:gd name="T27" fmla="*/ 827 h 1062"/>
                    <a:gd name="T28" fmla="*/ 21 w 250"/>
                    <a:gd name="T29" fmla="*/ 812 h 1062"/>
                    <a:gd name="T30" fmla="*/ 11 w 250"/>
                    <a:gd name="T31" fmla="*/ 794 h 1062"/>
                    <a:gd name="T32" fmla="*/ 3 w 250"/>
                    <a:gd name="T33" fmla="*/ 775 h 1062"/>
                    <a:gd name="T34" fmla="*/ 0 w 250"/>
                    <a:gd name="T35" fmla="*/ 766 h 1062"/>
                    <a:gd name="T36" fmla="*/ 0 w 250"/>
                    <a:gd name="T37" fmla="*/ 739 h 1062"/>
                    <a:gd name="T38" fmla="*/ 3 w 250"/>
                    <a:gd name="T39" fmla="*/ 703 h 1062"/>
                    <a:gd name="T40" fmla="*/ 8 w 250"/>
                    <a:gd name="T41" fmla="*/ 663 h 1062"/>
                    <a:gd name="T42" fmla="*/ 13 w 250"/>
                    <a:gd name="T43" fmla="*/ 621 h 1062"/>
                    <a:gd name="T44" fmla="*/ 14 w 250"/>
                    <a:gd name="T45" fmla="*/ 584 h 1062"/>
                    <a:gd name="T46" fmla="*/ 15 w 250"/>
                    <a:gd name="T47" fmla="*/ 572 h 1062"/>
                    <a:gd name="T48" fmla="*/ 23 w 250"/>
                    <a:gd name="T49" fmla="*/ 549 h 1062"/>
                    <a:gd name="T50" fmla="*/ 35 w 250"/>
                    <a:gd name="T51" fmla="*/ 531 h 1062"/>
                    <a:gd name="T52" fmla="*/ 48 w 250"/>
                    <a:gd name="T53" fmla="*/ 518 h 1062"/>
                    <a:gd name="T54" fmla="*/ 56 w 250"/>
                    <a:gd name="T55" fmla="*/ 511 h 1062"/>
                    <a:gd name="T56" fmla="*/ 57 w 250"/>
                    <a:gd name="T57" fmla="*/ 510 h 1062"/>
                    <a:gd name="T58" fmla="*/ 57 w 250"/>
                    <a:gd name="T59" fmla="*/ 500 h 1062"/>
                    <a:gd name="T60" fmla="*/ 56 w 250"/>
                    <a:gd name="T61" fmla="*/ 476 h 1062"/>
                    <a:gd name="T62" fmla="*/ 56 w 250"/>
                    <a:gd name="T63" fmla="*/ 441 h 1062"/>
                    <a:gd name="T64" fmla="*/ 57 w 250"/>
                    <a:gd name="T65" fmla="*/ 404 h 1062"/>
                    <a:gd name="T66" fmla="*/ 61 w 250"/>
                    <a:gd name="T67" fmla="*/ 371 h 1062"/>
                    <a:gd name="T68" fmla="*/ 64 w 250"/>
                    <a:gd name="T69" fmla="*/ 356 h 1062"/>
                    <a:gd name="T70" fmla="*/ 80 w 250"/>
                    <a:gd name="T71" fmla="*/ 323 h 1062"/>
                    <a:gd name="T72" fmla="*/ 102 w 250"/>
                    <a:gd name="T73" fmla="*/ 292 h 1062"/>
                    <a:gd name="T74" fmla="*/ 123 w 250"/>
                    <a:gd name="T75" fmla="*/ 267 h 1062"/>
                    <a:gd name="T76" fmla="*/ 136 w 250"/>
                    <a:gd name="T77" fmla="*/ 252 h 1062"/>
                    <a:gd name="T78" fmla="*/ 138 w 250"/>
                    <a:gd name="T79" fmla="*/ 250 h 1062"/>
                    <a:gd name="T80" fmla="*/ 137 w 250"/>
                    <a:gd name="T81" fmla="*/ 245 h 1062"/>
                    <a:gd name="T82" fmla="*/ 134 w 250"/>
                    <a:gd name="T83" fmla="*/ 233 h 1062"/>
                    <a:gd name="T84" fmla="*/ 133 w 250"/>
                    <a:gd name="T85" fmla="*/ 217 h 1062"/>
                    <a:gd name="T86" fmla="*/ 132 w 250"/>
                    <a:gd name="T87" fmla="*/ 199 h 1062"/>
                    <a:gd name="T88" fmla="*/ 133 w 250"/>
                    <a:gd name="T89" fmla="*/ 181 h 1062"/>
                    <a:gd name="T90" fmla="*/ 137 w 250"/>
                    <a:gd name="T91" fmla="*/ 172 h 1062"/>
                    <a:gd name="T92" fmla="*/ 153 w 250"/>
                    <a:gd name="T93" fmla="*/ 151 h 1062"/>
                    <a:gd name="T94" fmla="*/ 174 w 250"/>
                    <a:gd name="T95" fmla="*/ 128 h 1062"/>
                    <a:gd name="T96" fmla="*/ 193 w 250"/>
                    <a:gd name="T97" fmla="*/ 109 h 1062"/>
                    <a:gd name="T98" fmla="*/ 205 w 250"/>
                    <a:gd name="T99" fmla="*/ 98 h 1062"/>
                    <a:gd name="T100" fmla="*/ 208 w 250"/>
                    <a:gd name="T101" fmla="*/ 96 h 1062"/>
                    <a:gd name="T102" fmla="*/ 209 w 250"/>
                    <a:gd name="T103" fmla="*/ 89 h 1062"/>
                    <a:gd name="T104" fmla="*/ 214 w 250"/>
                    <a:gd name="T105" fmla="*/ 72 h 1062"/>
                    <a:gd name="T106" fmla="*/ 222 w 250"/>
                    <a:gd name="T107" fmla="*/ 49 h 1062"/>
                    <a:gd name="T108" fmla="*/ 234 w 250"/>
                    <a:gd name="T109" fmla="*/ 24 h 1062"/>
                    <a:gd name="T110" fmla="*/ 249 w 250"/>
                    <a:gd name="T111" fmla="*/ 0 h 10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0"/>
                    <a:gd name="T169" fmla="*/ 0 h 1062"/>
                    <a:gd name="T170" fmla="*/ 250 w 250"/>
                    <a:gd name="T171" fmla="*/ 1062 h 10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0" h="1062">
                      <a:moveTo>
                        <a:pt x="23" y="1061"/>
                      </a:moveTo>
                      <a:lnTo>
                        <a:pt x="23" y="1057"/>
                      </a:lnTo>
                      <a:lnTo>
                        <a:pt x="20" y="1044"/>
                      </a:lnTo>
                      <a:lnTo>
                        <a:pt x="18" y="1028"/>
                      </a:lnTo>
                      <a:lnTo>
                        <a:pt x="16" y="1011"/>
                      </a:lnTo>
                      <a:lnTo>
                        <a:pt x="14" y="993"/>
                      </a:lnTo>
                      <a:lnTo>
                        <a:pt x="11" y="974"/>
                      </a:lnTo>
                      <a:lnTo>
                        <a:pt x="9" y="956"/>
                      </a:lnTo>
                      <a:lnTo>
                        <a:pt x="8" y="940"/>
                      </a:lnTo>
                      <a:lnTo>
                        <a:pt x="8" y="925"/>
                      </a:lnTo>
                      <a:lnTo>
                        <a:pt x="8" y="912"/>
                      </a:lnTo>
                      <a:lnTo>
                        <a:pt x="9" y="903"/>
                      </a:lnTo>
                      <a:lnTo>
                        <a:pt x="11" y="894"/>
                      </a:lnTo>
                      <a:lnTo>
                        <a:pt x="15" y="885"/>
                      </a:lnTo>
                      <a:lnTo>
                        <a:pt x="18" y="876"/>
                      </a:lnTo>
                      <a:lnTo>
                        <a:pt x="22" y="867"/>
                      </a:lnTo>
                      <a:lnTo>
                        <a:pt x="26" y="859"/>
                      </a:lnTo>
                      <a:lnTo>
                        <a:pt x="28" y="852"/>
                      </a:lnTo>
                      <a:lnTo>
                        <a:pt x="32" y="845"/>
                      </a:lnTo>
                      <a:lnTo>
                        <a:pt x="34" y="840"/>
                      </a:lnTo>
                      <a:lnTo>
                        <a:pt x="36" y="837"/>
                      </a:lnTo>
                      <a:lnTo>
                        <a:pt x="37" y="836"/>
                      </a:lnTo>
                      <a:lnTo>
                        <a:pt x="35" y="835"/>
                      </a:lnTo>
                      <a:lnTo>
                        <a:pt x="34" y="832"/>
                      </a:lnTo>
                      <a:lnTo>
                        <a:pt x="30" y="827"/>
                      </a:lnTo>
                      <a:lnTo>
                        <a:pt x="26" y="820"/>
                      </a:lnTo>
                      <a:lnTo>
                        <a:pt x="21" y="812"/>
                      </a:lnTo>
                      <a:lnTo>
                        <a:pt x="16" y="804"/>
                      </a:lnTo>
                      <a:lnTo>
                        <a:pt x="11" y="794"/>
                      </a:lnTo>
                      <a:lnTo>
                        <a:pt x="7" y="785"/>
                      </a:lnTo>
                      <a:lnTo>
                        <a:pt x="3" y="775"/>
                      </a:lnTo>
                      <a:lnTo>
                        <a:pt x="0" y="766"/>
                      </a:lnTo>
                      <a:lnTo>
                        <a:pt x="0" y="755"/>
                      </a:lnTo>
                      <a:lnTo>
                        <a:pt x="0" y="739"/>
                      </a:lnTo>
                      <a:lnTo>
                        <a:pt x="0" y="722"/>
                      </a:lnTo>
                      <a:lnTo>
                        <a:pt x="3" y="703"/>
                      </a:lnTo>
                      <a:lnTo>
                        <a:pt x="6" y="683"/>
                      </a:lnTo>
                      <a:lnTo>
                        <a:pt x="8" y="663"/>
                      </a:lnTo>
                      <a:lnTo>
                        <a:pt x="11" y="642"/>
                      </a:lnTo>
                      <a:lnTo>
                        <a:pt x="13" y="621"/>
                      </a:lnTo>
                      <a:lnTo>
                        <a:pt x="14" y="602"/>
                      </a:lnTo>
                      <a:lnTo>
                        <a:pt x="14" y="584"/>
                      </a:lnTo>
                      <a:lnTo>
                        <a:pt x="15" y="572"/>
                      </a:lnTo>
                      <a:lnTo>
                        <a:pt x="18" y="561"/>
                      </a:lnTo>
                      <a:lnTo>
                        <a:pt x="23" y="549"/>
                      </a:lnTo>
                      <a:lnTo>
                        <a:pt x="28" y="539"/>
                      </a:lnTo>
                      <a:lnTo>
                        <a:pt x="35" y="531"/>
                      </a:lnTo>
                      <a:lnTo>
                        <a:pt x="42" y="524"/>
                      </a:lnTo>
                      <a:lnTo>
                        <a:pt x="48" y="518"/>
                      </a:lnTo>
                      <a:lnTo>
                        <a:pt x="53" y="513"/>
                      </a:lnTo>
                      <a:lnTo>
                        <a:pt x="56" y="511"/>
                      </a:lnTo>
                      <a:lnTo>
                        <a:pt x="57" y="510"/>
                      </a:lnTo>
                      <a:lnTo>
                        <a:pt x="57" y="507"/>
                      </a:lnTo>
                      <a:lnTo>
                        <a:pt x="57" y="500"/>
                      </a:lnTo>
                      <a:lnTo>
                        <a:pt x="57" y="489"/>
                      </a:lnTo>
                      <a:lnTo>
                        <a:pt x="56" y="476"/>
                      </a:lnTo>
                      <a:lnTo>
                        <a:pt x="56" y="458"/>
                      </a:lnTo>
                      <a:lnTo>
                        <a:pt x="56" y="441"/>
                      </a:lnTo>
                      <a:lnTo>
                        <a:pt x="57" y="423"/>
                      </a:lnTo>
                      <a:lnTo>
                        <a:pt x="57" y="404"/>
                      </a:lnTo>
                      <a:lnTo>
                        <a:pt x="59" y="387"/>
                      </a:lnTo>
                      <a:lnTo>
                        <a:pt x="61" y="371"/>
                      </a:lnTo>
                      <a:lnTo>
                        <a:pt x="64" y="356"/>
                      </a:lnTo>
                      <a:lnTo>
                        <a:pt x="71" y="340"/>
                      </a:lnTo>
                      <a:lnTo>
                        <a:pt x="80" y="323"/>
                      </a:lnTo>
                      <a:lnTo>
                        <a:pt x="91" y="307"/>
                      </a:lnTo>
                      <a:lnTo>
                        <a:pt x="102" y="292"/>
                      </a:lnTo>
                      <a:lnTo>
                        <a:pt x="113" y="278"/>
                      </a:lnTo>
                      <a:lnTo>
                        <a:pt x="123" y="267"/>
                      </a:lnTo>
                      <a:lnTo>
                        <a:pt x="131" y="258"/>
                      </a:lnTo>
                      <a:lnTo>
                        <a:pt x="136" y="252"/>
                      </a:lnTo>
                      <a:lnTo>
                        <a:pt x="138" y="250"/>
                      </a:lnTo>
                      <a:lnTo>
                        <a:pt x="138" y="249"/>
                      </a:lnTo>
                      <a:lnTo>
                        <a:pt x="137" y="245"/>
                      </a:lnTo>
                      <a:lnTo>
                        <a:pt x="136" y="240"/>
                      </a:lnTo>
                      <a:lnTo>
                        <a:pt x="134" y="233"/>
                      </a:lnTo>
                      <a:lnTo>
                        <a:pt x="133" y="225"/>
                      </a:lnTo>
                      <a:lnTo>
                        <a:pt x="133" y="217"/>
                      </a:lnTo>
                      <a:lnTo>
                        <a:pt x="132" y="208"/>
                      </a:lnTo>
                      <a:lnTo>
                        <a:pt x="132" y="199"/>
                      </a:lnTo>
                      <a:lnTo>
                        <a:pt x="133" y="190"/>
                      </a:lnTo>
                      <a:lnTo>
                        <a:pt x="133" y="181"/>
                      </a:lnTo>
                      <a:lnTo>
                        <a:pt x="137" y="172"/>
                      </a:lnTo>
                      <a:lnTo>
                        <a:pt x="144" y="162"/>
                      </a:lnTo>
                      <a:lnTo>
                        <a:pt x="153" y="151"/>
                      </a:lnTo>
                      <a:lnTo>
                        <a:pt x="162" y="139"/>
                      </a:lnTo>
                      <a:lnTo>
                        <a:pt x="174" y="128"/>
                      </a:lnTo>
                      <a:lnTo>
                        <a:pt x="184" y="118"/>
                      </a:lnTo>
                      <a:lnTo>
                        <a:pt x="193" y="109"/>
                      </a:lnTo>
                      <a:lnTo>
                        <a:pt x="200" y="102"/>
                      </a:lnTo>
                      <a:lnTo>
                        <a:pt x="205" y="98"/>
                      </a:lnTo>
                      <a:lnTo>
                        <a:pt x="208" y="96"/>
                      </a:lnTo>
                      <a:lnTo>
                        <a:pt x="208" y="94"/>
                      </a:lnTo>
                      <a:lnTo>
                        <a:pt x="209" y="89"/>
                      </a:lnTo>
                      <a:lnTo>
                        <a:pt x="211" y="82"/>
                      </a:lnTo>
                      <a:lnTo>
                        <a:pt x="214" y="72"/>
                      </a:lnTo>
                      <a:lnTo>
                        <a:pt x="218" y="62"/>
                      </a:lnTo>
                      <a:lnTo>
                        <a:pt x="222" y="49"/>
                      </a:lnTo>
                      <a:lnTo>
                        <a:pt x="228" y="36"/>
                      </a:lnTo>
                      <a:lnTo>
                        <a:pt x="234" y="24"/>
                      </a:lnTo>
                      <a:lnTo>
                        <a:pt x="241" y="11"/>
                      </a:lnTo>
                      <a:lnTo>
                        <a:pt x="249" y="0"/>
                      </a:lnTo>
                    </a:path>
                  </a:pathLst>
                </a:custGeom>
                <a:noFill/>
                <a:ln w="12700" cap="rnd">
                  <a:solidFill>
                    <a:srgbClr val="000000"/>
                  </a:solidFill>
                  <a:round/>
                  <a:headEnd type="none" w="sm" len="sm"/>
                  <a:tailEnd type="none" w="sm" len="sm"/>
                </a:ln>
              </p:spPr>
              <p:txBody>
                <a:bodyPr/>
                <a:lstStyle/>
                <a:p>
                  <a:endParaRPr lang="en-US"/>
                </a:p>
              </p:txBody>
            </p:sp>
            <p:sp>
              <p:nvSpPr>
                <p:cNvPr id="85107" name="Freeform 1139"/>
                <p:cNvSpPr>
                  <a:spLocks noChangeAspect="1"/>
                </p:cNvSpPr>
                <p:nvPr/>
              </p:nvSpPr>
              <p:spPr bwMode="auto">
                <a:xfrm>
                  <a:off x="953" y="2337"/>
                  <a:ext cx="209" cy="111"/>
                </a:xfrm>
                <a:custGeom>
                  <a:avLst/>
                  <a:gdLst>
                    <a:gd name="T0" fmla="*/ 8 w 209"/>
                    <a:gd name="T1" fmla="*/ 9 h 111"/>
                    <a:gd name="T2" fmla="*/ 24 w 209"/>
                    <a:gd name="T3" fmla="*/ 9 h 111"/>
                    <a:gd name="T4" fmla="*/ 41 w 209"/>
                    <a:gd name="T5" fmla="*/ 10 h 111"/>
                    <a:gd name="T6" fmla="*/ 59 w 209"/>
                    <a:gd name="T7" fmla="*/ 11 h 111"/>
                    <a:gd name="T8" fmla="*/ 79 w 209"/>
                    <a:gd name="T9" fmla="*/ 15 h 111"/>
                    <a:gd name="T10" fmla="*/ 90 w 209"/>
                    <a:gd name="T11" fmla="*/ 15 h 111"/>
                    <a:gd name="T12" fmla="*/ 105 w 209"/>
                    <a:gd name="T13" fmla="*/ 20 h 111"/>
                    <a:gd name="T14" fmla="*/ 106 w 209"/>
                    <a:gd name="T15" fmla="*/ 30 h 111"/>
                    <a:gd name="T16" fmla="*/ 100 w 209"/>
                    <a:gd name="T17" fmla="*/ 47 h 111"/>
                    <a:gd name="T18" fmla="*/ 94 w 209"/>
                    <a:gd name="T19" fmla="*/ 73 h 111"/>
                    <a:gd name="T20" fmla="*/ 94 w 209"/>
                    <a:gd name="T21" fmla="*/ 110 h 111"/>
                    <a:gd name="T22" fmla="*/ 94 w 209"/>
                    <a:gd name="T23" fmla="*/ 109 h 111"/>
                    <a:gd name="T24" fmla="*/ 96 w 209"/>
                    <a:gd name="T25" fmla="*/ 101 h 111"/>
                    <a:gd name="T26" fmla="*/ 99 w 209"/>
                    <a:gd name="T27" fmla="*/ 84 h 111"/>
                    <a:gd name="T28" fmla="*/ 105 w 209"/>
                    <a:gd name="T29" fmla="*/ 66 h 111"/>
                    <a:gd name="T30" fmla="*/ 111 w 209"/>
                    <a:gd name="T31" fmla="*/ 46 h 111"/>
                    <a:gd name="T32" fmla="*/ 116 w 209"/>
                    <a:gd name="T33" fmla="*/ 38 h 111"/>
                    <a:gd name="T34" fmla="*/ 121 w 209"/>
                    <a:gd name="T35" fmla="*/ 33 h 111"/>
                    <a:gd name="T36" fmla="*/ 127 w 209"/>
                    <a:gd name="T37" fmla="*/ 30 h 111"/>
                    <a:gd name="T38" fmla="*/ 135 w 209"/>
                    <a:gd name="T39" fmla="*/ 28 h 111"/>
                    <a:gd name="T40" fmla="*/ 141 w 209"/>
                    <a:gd name="T41" fmla="*/ 28 h 111"/>
                    <a:gd name="T42" fmla="*/ 144 w 209"/>
                    <a:gd name="T43" fmla="*/ 28 h 111"/>
                    <a:gd name="T44" fmla="*/ 151 w 209"/>
                    <a:gd name="T45" fmla="*/ 26 h 111"/>
                    <a:gd name="T46" fmla="*/ 162 w 209"/>
                    <a:gd name="T47" fmla="*/ 28 h 111"/>
                    <a:gd name="T48" fmla="*/ 174 w 209"/>
                    <a:gd name="T49" fmla="*/ 32 h 111"/>
                    <a:gd name="T50" fmla="*/ 187 w 209"/>
                    <a:gd name="T51" fmla="*/ 36 h 111"/>
                    <a:gd name="T52" fmla="*/ 200 w 209"/>
                    <a:gd name="T53" fmla="*/ 37 h 111"/>
                    <a:gd name="T54" fmla="*/ 198 w 209"/>
                    <a:gd name="T55" fmla="*/ 33 h 111"/>
                    <a:gd name="T56" fmla="*/ 181 w 209"/>
                    <a:gd name="T57" fmla="*/ 28 h 111"/>
                    <a:gd name="T58" fmla="*/ 152 w 209"/>
                    <a:gd name="T59" fmla="*/ 18 h 111"/>
                    <a:gd name="T60" fmla="*/ 124 w 209"/>
                    <a:gd name="T61" fmla="*/ 9 h 111"/>
                    <a:gd name="T62" fmla="*/ 96 w 209"/>
                    <a:gd name="T63" fmla="*/ 3 h 111"/>
                    <a:gd name="T64" fmla="*/ 66 w 209"/>
                    <a:gd name="T65" fmla="*/ 0 h 111"/>
                    <a:gd name="T66" fmla="*/ 50 w 209"/>
                    <a:gd name="T67" fmla="*/ 0 h 111"/>
                    <a:gd name="T68" fmla="*/ 39 w 209"/>
                    <a:gd name="T69" fmla="*/ 0 h 111"/>
                    <a:gd name="T70" fmla="*/ 29 w 209"/>
                    <a:gd name="T71" fmla="*/ 0 h 111"/>
                    <a:gd name="T72" fmla="*/ 19 w 209"/>
                    <a:gd name="T73" fmla="*/ 1 h 111"/>
                    <a:gd name="T74" fmla="*/ 9 w 209"/>
                    <a:gd name="T75" fmla="*/ 2 h 111"/>
                    <a:gd name="T76" fmla="*/ 0 w 209"/>
                    <a:gd name="T77" fmla="*/ 3 h 1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9"/>
                    <a:gd name="T118" fmla="*/ 0 h 111"/>
                    <a:gd name="T119" fmla="*/ 209 w 209"/>
                    <a:gd name="T120" fmla="*/ 111 h 1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9" h="111">
                      <a:moveTo>
                        <a:pt x="0" y="9"/>
                      </a:moveTo>
                      <a:lnTo>
                        <a:pt x="8" y="9"/>
                      </a:lnTo>
                      <a:lnTo>
                        <a:pt x="16" y="9"/>
                      </a:lnTo>
                      <a:lnTo>
                        <a:pt x="24" y="9"/>
                      </a:lnTo>
                      <a:lnTo>
                        <a:pt x="32" y="10"/>
                      </a:lnTo>
                      <a:lnTo>
                        <a:pt x="41" y="10"/>
                      </a:lnTo>
                      <a:lnTo>
                        <a:pt x="50" y="11"/>
                      </a:lnTo>
                      <a:lnTo>
                        <a:pt x="59" y="11"/>
                      </a:lnTo>
                      <a:lnTo>
                        <a:pt x="69" y="13"/>
                      </a:lnTo>
                      <a:lnTo>
                        <a:pt x="79" y="15"/>
                      </a:lnTo>
                      <a:lnTo>
                        <a:pt x="90" y="15"/>
                      </a:lnTo>
                      <a:lnTo>
                        <a:pt x="99" y="17"/>
                      </a:lnTo>
                      <a:lnTo>
                        <a:pt x="105" y="20"/>
                      </a:lnTo>
                      <a:lnTo>
                        <a:pt x="107" y="25"/>
                      </a:lnTo>
                      <a:lnTo>
                        <a:pt x="106" y="30"/>
                      </a:lnTo>
                      <a:lnTo>
                        <a:pt x="103" y="37"/>
                      </a:lnTo>
                      <a:lnTo>
                        <a:pt x="100" y="47"/>
                      </a:lnTo>
                      <a:lnTo>
                        <a:pt x="97" y="59"/>
                      </a:lnTo>
                      <a:lnTo>
                        <a:pt x="94" y="73"/>
                      </a:lnTo>
                      <a:lnTo>
                        <a:pt x="93" y="90"/>
                      </a:lnTo>
                      <a:lnTo>
                        <a:pt x="94" y="110"/>
                      </a:lnTo>
                      <a:lnTo>
                        <a:pt x="94" y="109"/>
                      </a:lnTo>
                      <a:lnTo>
                        <a:pt x="95" y="106"/>
                      </a:lnTo>
                      <a:lnTo>
                        <a:pt x="96" y="101"/>
                      </a:lnTo>
                      <a:lnTo>
                        <a:pt x="98" y="93"/>
                      </a:lnTo>
                      <a:lnTo>
                        <a:pt x="99" y="84"/>
                      </a:lnTo>
                      <a:lnTo>
                        <a:pt x="102" y="75"/>
                      </a:lnTo>
                      <a:lnTo>
                        <a:pt x="105" y="66"/>
                      </a:lnTo>
                      <a:lnTo>
                        <a:pt x="108" y="55"/>
                      </a:lnTo>
                      <a:lnTo>
                        <a:pt x="111" y="46"/>
                      </a:lnTo>
                      <a:lnTo>
                        <a:pt x="116" y="38"/>
                      </a:lnTo>
                      <a:lnTo>
                        <a:pt x="118" y="35"/>
                      </a:lnTo>
                      <a:lnTo>
                        <a:pt x="121" y="33"/>
                      </a:lnTo>
                      <a:lnTo>
                        <a:pt x="125" y="31"/>
                      </a:lnTo>
                      <a:lnTo>
                        <a:pt x="127" y="30"/>
                      </a:lnTo>
                      <a:lnTo>
                        <a:pt x="131" y="29"/>
                      </a:lnTo>
                      <a:lnTo>
                        <a:pt x="135" y="28"/>
                      </a:lnTo>
                      <a:lnTo>
                        <a:pt x="138" y="28"/>
                      </a:lnTo>
                      <a:lnTo>
                        <a:pt x="141" y="28"/>
                      </a:lnTo>
                      <a:lnTo>
                        <a:pt x="143" y="28"/>
                      </a:lnTo>
                      <a:lnTo>
                        <a:pt x="144" y="28"/>
                      </a:lnTo>
                      <a:lnTo>
                        <a:pt x="151" y="26"/>
                      </a:lnTo>
                      <a:lnTo>
                        <a:pt x="157" y="26"/>
                      </a:lnTo>
                      <a:lnTo>
                        <a:pt x="162" y="28"/>
                      </a:lnTo>
                      <a:lnTo>
                        <a:pt x="169" y="30"/>
                      </a:lnTo>
                      <a:lnTo>
                        <a:pt x="174" y="32"/>
                      </a:lnTo>
                      <a:lnTo>
                        <a:pt x="180" y="34"/>
                      </a:lnTo>
                      <a:lnTo>
                        <a:pt x="187" y="36"/>
                      </a:lnTo>
                      <a:lnTo>
                        <a:pt x="193" y="37"/>
                      </a:lnTo>
                      <a:lnTo>
                        <a:pt x="200" y="37"/>
                      </a:lnTo>
                      <a:lnTo>
                        <a:pt x="208" y="37"/>
                      </a:lnTo>
                      <a:lnTo>
                        <a:pt x="198" y="33"/>
                      </a:lnTo>
                      <a:lnTo>
                        <a:pt x="181" y="28"/>
                      </a:lnTo>
                      <a:lnTo>
                        <a:pt x="166" y="23"/>
                      </a:lnTo>
                      <a:lnTo>
                        <a:pt x="152" y="18"/>
                      </a:lnTo>
                      <a:lnTo>
                        <a:pt x="137" y="14"/>
                      </a:lnTo>
                      <a:lnTo>
                        <a:pt x="124" y="9"/>
                      </a:lnTo>
                      <a:lnTo>
                        <a:pt x="110" y="6"/>
                      </a:lnTo>
                      <a:lnTo>
                        <a:pt x="96" y="3"/>
                      </a:lnTo>
                      <a:lnTo>
                        <a:pt x="81" y="0"/>
                      </a:lnTo>
                      <a:lnTo>
                        <a:pt x="66" y="0"/>
                      </a:lnTo>
                      <a:lnTo>
                        <a:pt x="50" y="0"/>
                      </a:lnTo>
                      <a:lnTo>
                        <a:pt x="45" y="0"/>
                      </a:lnTo>
                      <a:lnTo>
                        <a:pt x="39" y="0"/>
                      </a:lnTo>
                      <a:lnTo>
                        <a:pt x="34" y="0"/>
                      </a:lnTo>
                      <a:lnTo>
                        <a:pt x="29" y="0"/>
                      </a:lnTo>
                      <a:lnTo>
                        <a:pt x="24" y="1"/>
                      </a:lnTo>
                      <a:lnTo>
                        <a:pt x="19" y="1"/>
                      </a:lnTo>
                      <a:lnTo>
                        <a:pt x="14" y="2"/>
                      </a:lnTo>
                      <a:lnTo>
                        <a:pt x="9" y="2"/>
                      </a:lnTo>
                      <a:lnTo>
                        <a:pt x="5" y="3"/>
                      </a:lnTo>
                      <a:lnTo>
                        <a:pt x="0" y="3"/>
                      </a:lnTo>
                      <a:lnTo>
                        <a:pt x="0" y="9"/>
                      </a:lnTo>
                    </a:path>
                  </a:pathLst>
                </a:custGeom>
                <a:solidFill>
                  <a:srgbClr val="B20F21"/>
                </a:solidFill>
                <a:ln w="12700" cap="rnd">
                  <a:solidFill>
                    <a:srgbClr val="B20F21"/>
                  </a:solidFill>
                  <a:round/>
                  <a:headEnd/>
                  <a:tailEnd/>
                </a:ln>
              </p:spPr>
              <p:txBody>
                <a:bodyPr/>
                <a:lstStyle/>
                <a:p>
                  <a:endParaRPr lang="en-US"/>
                </a:p>
              </p:txBody>
            </p:sp>
            <p:sp>
              <p:nvSpPr>
                <p:cNvPr id="85108" name="Freeform 1140"/>
                <p:cNvSpPr>
                  <a:spLocks noChangeAspect="1"/>
                </p:cNvSpPr>
                <p:nvPr/>
              </p:nvSpPr>
              <p:spPr bwMode="auto">
                <a:xfrm>
                  <a:off x="1149" y="2004"/>
                  <a:ext cx="87" cy="55"/>
                </a:xfrm>
                <a:custGeom>
                  <a:avLst/>
                  <a:gdLst>
                    <a:gd name="T0" fmla="*/ 86 w 87"/>
                    <a:gd name="T1" fmla="*/ 54 h 55"/>
                    <a:gd name="T2" fmla="*/ 83 w 87"/>
                    <a:gd name="T3" fmla="*/ 48 h 55"/>
                    <a:gd name="T4" fmla="*/ 81 w 87"/>
                    <a:gd name="T5" fmla="*/ 43 h 55"/>
                    <a:gd name="T6" fmla="*/ 78 w 87"/>
                    <a:gd name="T7" fmla="*/ 38 h 55"/>
                    <a:gd name="T8" fmla="*/ 75 w 87"/>
                    <a:gd name="T9" fmla="*/ 34 h 55"/>
                    <a:gd name="T10" fmla="*/ 71 w 87"/>
                    <a:gd name="T11" fmla="*/ 28 h 55"/>
                    <a:gd name="T12" fmla="*/ 66 w 87"/>
                    <a:gd name="T13" fmla="*/ 25 h 55"/>
                    <a:gd name="T14" fmla="*/ 63 w 87"/>
                    <a:gd name="T15" fmla="*/ 20 h 55"/>
                    <a:gd name="T16" fmla="*/ 57 w 87"/>
                    <a:gd name="T17" fmla="*/ 17 h 55"/>
                    <a:gd name="T18" fmla="*/ 51 w 87"/>
                    <a:gd name="T19" fmla="*/ 13 h 55"/>
                    <a:gd name="T20" fmla="*/ 46 w 87"/>
                    <a:gd name="T21" fmla="*/ 10 h 55"/>
                    <a:gd name="T22" fmla="*/ 46 w 87"/>
                    <a:gd name="T23" fmla="*/ 10 h 55"/>
                    <a:gd name="T24" fmla="*/ 43 w 87"/>
                    <a:gd name="T25" fmla="*/ 9 h 55"/>
                    <a:gd name="T26" fmla="*/ 40 w 87"/>
                    <a:gd name="T27" fmla="*/ 8 h 55"/>
                    <a:gd name="T28" fmla="*/ 38 w 87"/>
                    <a:gd name="T29" fmla="*/ 6 h 55"/>
                    <a:gd name="T30" fmla="*/ 35 w 87"/>
                    <a:gd name="T31" fmla="*/ 6 h 55"/>
                    <a:gd name="T32" fmla="*/ 32 w 87"/>
                    <a:gd name="T33" fmla="*/ 4 h 55"/>
                    <a:gd name="T34" fmla="*/ 30 w 87"/>
                    <a:gd name="T35" fmla="*/ 3 h 55"/>
                    <a:gd name="T36" fmla="*/ 28 w 87"/>
                    <a:gd name="T37" fmla="*/ 3 h 55"/>
                    <a:gd name="T38" fmla="*/ 25 w 87"/>
                    <a:gd name="T39" fmla="*/ 1 h 55"/>
                    <a:gd name="T40" fmla="*/ 22 w 87"/>
                    <a:gd name="T41" fmla="*/ 0 h 55"/>
                    <a:gd name="T42" fmla="*/ 19 w 87"/>
                    <a:gd name="T43" fmla="*/ 0 h 55"/>
                    <a:gd name="T44" fmla="*/ 21 w 87"/>
                    <a:gd name="T45" fmla="*/ 0 h 55"/>
                    <a:gd name="T46" fmla="*/ 21 w 87"/>
                    <a:gd name="T47" fmla="*/ 0 h 55"/>
                    <a:gd name="T48" fmla="*/ 21 w 87"/>
                    <a:gd name="T49" fmla="*/ 1 h 55"/>
                    <a:gd name="T50" fmla="*/ 20 w 87"/>
                    <a:gd name="T51" fmla="*/ 3 h 55"/>
                    <a:gd name="T52" fmla="*/ 20 w 87"/>
                    <a:gd name="T53" fmla="*/ 4 h 55"/>
                    <a:gd name="T54" fmla="*/ 20 w 87"/>
                    <a:gd name="T55" fmla="*/ 6 h 55"/>
                    <a:gd name="T56" fmla="*/ 19 w 87"/>
                    <a:gd name="T57" fmla="*/ 6 h 55"/>
                    <a:gd name="T58" fmla="*/ 19 w 87"/>
                    <a:gd name="T59" fmla="*/ 7 h 55"/>
                    <a:gd name="T60" fmla="*/ 19 w 87"/>
                    <a:gd name="T61" fmla="*/ 8 h 55"/>
                    <a:gd name="T62" fmla="*/ 19 w 87"/>
                    <a:gd name="T63" fmla="*/ 9 h 55"/>
                    <a:gd name="T64" fmla="*/ 19 w 87"/>
                    <a:gd name="T65" fmla="*/ 9 h 55"/>
                    <a:gd name="T66" fmla="*/ 19 w 87"/>
                    <a:gd name="T67" fmla="*/ 9 h 55"/>
                    <a:gd name="T68" fmla="*/ 19 w 87"/>
                    <a:gd name="T69" fmla="*/ 9 h 55"/>
                    <a:gd name="T70" fmla="*/ 19 w 87"/>
                    <a:gd name="T71" fmla="*/ 9 h 55"/>
                    <a:gd name="T72" fmla="*/ 19 w 87"/>
                    <a:gd name="T73" fmla="*/ 9 h 55"/>
                    <a:gd name="T74" fmla="*/ 18 w 87"/>
                    <a:gd name="T75" fmla="*/ 9 h 55"/>
                    <a:gd name="T76" fmla="*/ 17 w 87"/>
                    <a:gd name="T77" fmla="*/ 9 h 55"/>
                    <a:gd name="T78" fmla="*/ 14 w 87"/>
                    <a:gd name="T79" fmla="*/ 9 h 55"/>
                    <a:gd name="T80" fmla="*/ 12 w 87"/>
                    <a:gd name="T81" fmla="*/ 9 h 55"/>
                    <a:gd name="T82" fmla="*/ 9 w 87"/>
                    <a:gd name="T83" fmla="*/ 9 h 55"/>
                    <a:gd name="T84" fmla="*/ 7 w 87"/>
                    <a:gd name="T85" fmla="*/ 9 h 55"/>
                    <a:gd name="T86" fmla="*/ 3 w 87"/>
                    <a:gd name="T87" fmla="*/ 9 h 55"/>
                    <a:gd name="T88" fmla="*/ 0 w 87"/>
                    <a:gd name="T89" fmla="*/ 9 h 55"/>
                    <a:gd name="T90" fmla="*/ 86 w 87"/>
                    <a:gd name="T91" fmla="*/ 54 h 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
                    <a:gd name="T139" fmla="*/ 0 h 55"/>
                    <a:gd name="T140" fmla="*/ 87 w 87"/>
                    <a:gd name="T141" fmla="*/ 55 h 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 h="55">
                      <a:moveTo>
                        <a:pt x="86" y="54"/>
                      </a:moveTo>
                      <a:lnTo>
                        <a:pt x="83" y="48"/>
                      </a:lnTo>
                      <a:lnTo>
                        <a:pt x="81" y="43"/>
                      </a:lnTo>
                      <a:lnTo>
                        <a:pt x="78" y="38"/>
                      </a:lnTo>
                      <a:lnTo>
                        <a:pt x="75" y="34"/>
                      </a:lnTo>
                      <a:lnTo>
                        <a:pt x="71" y="28"/>
                      </a:lnTo>
                      <a:lnTo>
                        <a:pt x="66" y="25"/>
                      </a:lnTo>
                      <a:lnTo>
                        <a:pt x="63" y="20"/>
                      </a:lnTo>
                      <a:lnTo>
                        <a:pt x="57" y="17"/>
                      </a:lnTo>
                      <a:lnTo>
                        <a:pt x="51" y="13"/>
                      </a:lnTo>
                      <a:lnTo>
                        <a:pt x="46" y="10"/>
                      </a:lnTo>
                      <a:lnTo>
                        <a:pt x="43" y="9"/>
                      </a:lnTo>
                      <a:lnTo>
                        <a:pt x="40" y="8"/>
                      </a:lnTo>
                      <a:lnTo>
                        <a:pt x="38" y="6"/>
                      </a:lnTo>
                      <a:lnTo>
                        <a:pt x="35" y="6"/>
                      </a:lnTo>
                      <a:lnTo>
                        <a:pt x="32" y="4"/>
                      </a:lnTo>
                      <a:lnTo>
                        <a:pt x="30" y="3"/>
                      </a:lnTo>
                      <a:lnTo>
                        <a:pt x="28" y="3"/>
                      </a:lnTo>
                      <a:lnTo>
                        <a:pt x="25" y="1"/>
                      </a:lnTo>
                      <a:lnTo>
                        <a:pt x="22" y="0"/>
                      </a:lnTo>
                      <a:lnTo>
                        <a:pt x="19" y="0"/>
                      </a:lnTo>
                      <a:lnTo>
                        <a:pt x="21" y="0"/>
                      </a:lnTo>
                      <a:lnTo>
                        <a:pt x="21" y="1"/>
                      </a:lnTo>
                      <a:lnTo>
                        <a:pt x="20" y="3"/>
                      </a:lnTo>
                      <a:lnTo>
                        <a:pt x="20" y="4"/>
                      </a:lnTo>
                      <a:lnTo>
                        <a:pt x="20" y="6"/>
                      </a:lnTo>
                      <a:lnTo>
                        <a:pt x="19" y="6"/>
                      </a:lnTo>
                      <a:lnTo>
                        <a:pt x="19" y="7"/>
                      </a:lnTo>
                      <a:lnTo>
                        <a:pt x="19" y="8"/>
                      </a:lnTo>
                      <a:lnTo>
                        <a:pt x="19" y="9"/>
                      </a:lnTo>
                      <a:lnTo>
                        <a:pt x="18" y="9"/>
                      </a:lnTo>
                      <a:lnTo>
                        <a:pt x="17" y="9"/>
                      </a:lnTo>
                      <a:lnTo>
                        <a:pt x="14" y="9"/>
                      </a:lnTo>
                      <a:lnTo>
                        <a:pt x="12" y="9"/>
                      </a:lnTo>
                      <a:lnTo>
                        <a:pt x="9" y="9"/>
                      </a:lnTo>
                      <a:lnTo>
                        <a:pt x="7" y="9"/>
                      </a:lnTo>
                      <a:lnTo>
                        <a:pt x="3" y="9"/>
                      </a:lnTo>
                      <a:lnTo>
                        <a:pt x="0" y="9"/>
                      </a:lnTo>
                      <a:lnTo>
                        <a:pt x="86" y="54"/>
                      </a:lnTo>
                    </a:path>
                  </a:pathLst>
                </a:custGeom>
                <a:solidFill>
                  <a:srgbClr val="B20F21"/>
                </a:solidFill>
                <a:ln w="12700" cap="rnd">
                  <a:solidFill>
                    <a:srgbClr val="B20F21"/>
                  </a:solidFill>
                  <a:round/>
                  <a:headEnd/>
                  <a:tailEnd/>
                </a:ln>
              </p:spPr>
              <p:txBody>
                <a:bodyPr/>
                <a:lstStyle/>
                <a:p>
                  <a:endParaRPr lang="en-US"/>
                </a:p>
              </p:txBody>
            </p:sp>
            <p:sp>
              <p:nvSpPr>
                <p:cNvPr id="85109" name="Freeform 1141"/>
                <p:cNvSpPr>
                  <a:spLocks noChangeAspect="1"/>
                </p:cNvSpPr>
                <p:nvPr/>
              </p:nvSpPr>
              <p:spPr bwMode="auto">
                <a:xfrm>
                  <a:off x="1235" y="2058"/>
                  <a:ext cx="17" cy="17"/>
                </a:xfrm>
                <a:custGeom>
                  <a:avLst/>
                  <a:gdLst>
                    <a:gd name="T0" fmla="*/ 0 w 17"/>
                    <a:gd name="T1" fmla="*/ 0 h 17"/>
                    <a:gd name="T2" fmla="*/ 0 w 17"/>
                    <a:gd name="T3" fmla="*/ 0 h 17"/>
                    <a:gd name="T4" fmla="*/ 0 w 17"/>
                    <a:gd name="T5" fmla="*/ 0 h 17"/>
                    <a:gd name="T6" fmla="*/ 0 w 17"/>
                    <a:gd name="T7" fmla="*/ 8 h 17"/>
                    <a:gd name="T8" fmla="*/ 0 w 17"/>
                    <a:gd name="T9" fmla="*/ 8 h 17"/>
                    <a:gd name="T10" fmla="*/ 0 w 17"/>
                    <a:gd name="T11" fmla="*/ 8 h 17"/>
                    <a:gd name="T12" fmla="*/ 0 w 17"/>
                    <a:gd name="T13" fmla="*/ 8 h 17"/>
                    <a:gd name="T14" fmla="*/ 0 w 17"/>
                    <a:gd name="T15" fmla="*/ 8 h 17"/>
                    <a:gd name="T16" fmla="*/ 0 w 17"/>
                    <a:gd name="T17" fmla="*/ 8 h 17"/>
                    <a:gd name="T18" fmla="*/ 16 w 17"/>
                    <a:gd name="T19" fmla="*/ 8 h 17"/>
                    <a:gd name="T20" fmla="*/ 16 w 17"/>
                    <a:gd name="T21" fmla="*/ 16 h 17"/>
                    <a:gd name="T22" fmla="*/ 0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0"/>
                      </a:moveTo>
                      <a:lnTo>
                        <a:pt x="0" y="0"/>
                      </a:lnTo>
                      <a:lnTo>
                        <a:pt x="0" y="8"/>
                      </a:lnTo>
                      <a:lnTo>
                        <a:pt x="16" y="8"/>
                      </a:lnTo>
                      <a:lnTo>
                        <a:pt x="16" y="16"/>
                      </a:lnTo>
                      <a:lnTo>
                        <a:pt x="0" y="0"/>
                      </a:lnTo>
                    </a:path>
                  </a:pathLst>
                </a:custGeom>
                <a:solidFill>
                  <a:srgbClr val="B698AC"/>
                </a:solidFill>
                <a:ln w="9525" cap="rnd">
                  <a:noFill/>
                  <a:round/>
                  <a:headEnd/>
                  <a:tailEnd/>
                </a:ln>
              </p:spPr>
              <p:txBody>
                <a:bodyPr/>
                <a:lstStyle/>
                <a:p>
                  <a:endParaRPr lang="en-US"/>
                </a:p>
              </p:txBody>
            </p:sp>
            <p:sp>
              <p:nvSpPr>
                <p:cNvPr id="85110" name="Freeform 1142"/>
                <p:cNvSpPr>
                  <a:spLocks noChangeAspect="1"/>
                </p:cNvSpPr>
                <p:nvPr/>
              </p:nvSpPr>
              <p:spPr bwMode="auto">
                <a:xfrm>
                  <a:off x="1235" y="2058"/>
                  <a:ext cx="17" cy="17"/>
                </a:xfrm>
                <a:custGeom>
                  <a:avLst/>
                  <a:gdLst>
                    <a:gd name="T0" fmla="*/ 0 w 17"/>
                    <a:gd name="T1" fmla="*/ 0 h 17"/>
                    <a:gd name="T2" fmla="*/ 0 w 17"/>
                    <a:gd name="T3" fmla="*/ 0 h 17"/>
                    <a:gd name="T4" fmla="*/ 0 w 17"/>
                    <a:gd name="T5" fmla="*/ 0 h 17"/>
                    <a:gd name="T6" fmla="*/ 0 w 17"/>
                    <a:gd name="T7" fmla="*/ 8 h 17"/>
                    <a:gd name="T8" fmla="*/ 0 w 17"/>
                    <a:gd name="T9" fmla="*/ 8 h 17"/>
                    <a:gd name="T10" fmla="*/ 0 w 17"/>
                    <a:gd name="T11" fmla="*/ 8 h 17"/>
                    <a:gd name="T12" fmla="*/ 0 w 17"/>
                    <a:gd name="T13" fmla="*/ 8 h 17"/>
                    <a:gd name="T14" fmla="*/ 0 w 17"/>
                    <a:gd name="T15" fmla="*/ 8 h 17"/>
                    <a:gd name="T16" fmla="*/ 0 w 17"/>
                    <a:gd name="T17" fmla="*/ 8 h 17"/>
                    <a:gd name="T18" fmla="*/ 16 w 17"/>
                    <a:gd name="T19" fmla="*/ 8 h 17"/>
                    <a:gd name="T20" fmla="*/ 16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0"/>
                      </a:moveTo>
                      <a:lnTo>
                        <a:pt x="0" y="0"/>
                      </a:lnTo>
                      <a:lnTo>
                        <a:pt x="0" y="8"/>
                      </a:lnTo>
                      <a:lnTo>
                        <a:pt x="16" y="8"/>
                      </a:lnTo>
                      <a:lnTo>
                        <a:pt x="16" y="16"/>
                      </a:lnTo>
                    </a:path>
                  </a:pathLst>
                </a:custGeom>
                <a:noFill/>
                <a:ln w="12700" cap="rnd">
                  <a:solidFill>
                    <a:srgbClr val="CD2417"/>
                  </a:solidFill>
                  <a:round/>
                  <a:headEnd type="none" w="sm" len="sm"/>
                  <a:tailEnd type="none" w="sm" len="sm"/>
                </a:ln>
              </p:spPr>
              <p:txBody>
                <a:bodyPr/>
                <a:lstStyle/>
                <a:p>
                  <a:endParaRPr lang="en-US"/>
                </a:p>
              </p:txBody>
            </p:sp>
            <p:sp>
              <p:nvSpPr>
                <p:cNvPr id="85111" name="Freeform 1143"/>
                <p:cNvSpPr>
                  <a:spLocks noChangeAspect="1"/>
                </p:cNvSpPr>
                <p:nvPr/>
              </p:nvSpPr>
              <p:spPr bwMode="auto">
                <a:xfrm>
                  <a:off x="1236" y="2060"/>
                  <a:ext cx="17" cy="17"/>
                </a:xfrm>
                <a:custGeom>
                  <a:avLst/>
                  <a:gdLst>
                    <a:gd name="T0" fmla="*/ 0 w 17"/>
                    <a:gd name="T1" fmla="*/ 0 h 17"/>
                    <a:gd name="T2" fmla="*/ 0 w 17"/>
                    <a:gd name="T3" fmla="*/ 0 h 17"/>
                    <a:gd name="T4" fmla="*/ 0 w 17"/>
                    <a:gd name="T5" fmla="*/ 0 h 17"/>
                    <a:gd name="T6" fmla="*/ 0 w 17"/>
                    <a:gd name="T7" fmla="*/ 5 h 17"/>
                    <a:gd name="T8" fmla="*/ 0 w 17"/>
                    <a:gd name="T9" fmla="*/ 5 h 17"/>
                    <a:gd name="T10" fmla="*/ 0 w 17"/>
                    <a:gd name="T11" fmla="*/ 10 h 17"/>
                    <a:gd name="T12" fmla="*/ 16 w 17"/>
                    <a:gd name="T13" fmla="*/ 10 h 17"/>
                    <a:gd name="T14" fmla="*/ 16 w 17"/>
                    <a:gd name="T15" fmla="*/ 10 h 17"/>
                    <a:gd name="T16" fmla="*/ 16 w 17"/>
                    <a:gd name="T17" fmla="*/ 10 h 17"/>
                    <a:gd name="T18" fmla="*/ 16 w 17"/>
                    <a:gd name="T19" fmla="*/ 10 h 17"/>
                    <a:gd name="T20" fmla="*/ 16 w 17"/>
                    <a:gd name="T21" fmla="*/ 16 h 17"/>
                    <a:gd name="T22" fmla="*/ 0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0"/>
                      </a:moveTo>
                      <a:lnTo>
                        <a:pt x="0" y="0"/>
                      </a:lnTo>
                      <a:lnTo>
                        <a:pt x="0" y="5"/>
                      </a:lnTo>
                      <a:lnTo>
                        <a:pt x="0" y="10"/>
                      </a:lnTo>
                      <a:lnTo>
                        <a:pt x="16" y="10"/>
                      </a:lnTo>
                      <a:lnTo>
                        <a:pt x="16" y="16"/>
                      </a:lnTo>
                      <a:lnTo>
                        <a:pt x="0" y="0"/>
                      </a:lnTo>
                    </a:path>
                  </a:pathLst>
                </a:custGeom>
                <a:solidFill>
                  <a:srgbClr val="B698AC"/>
                </a:solidFill>
                <a:ln w="9525" cap="rnd">
                  <a:noFill/>
                  <a:round/>
                  <a:headEnd/>
                  <a:tailEnd/>
                </a:ln>
              </p:spPr>
              <p:txBody>
                <a:bodyPr/>
                <a:lstStyle/>
                <a:p>
                  <a:endParaRPr lang="en-US"/>
                </a:p>
              </p:txBody>
            </p:sp>
            <p:sp>
              <p:nvSpPr>
                <p:cNvPr id="85112" name="Freeform 1144"/>
                <p:cNvSpPr>
                  <a:spLocks noChangeAspect="1"/>
                </p:cNvSpPr>
                <p:nvPr/>
              </p:nvSpPr>
              <p:spPr bwMode="auto">
                <a:xfrm>
                  <a:off x="1236" y="2060"/>
                  <a:ext cx="17" cy="17"/>
                </a:xfrm>
                <a:custGeom>
                  <a:avLst/>
                  <a:gdLst>
                    <a:gd name="T0" fmla="*/ 0 w 17"/>
                    <a:gd name="T1" fmla="*/ 0 h 17"/>
                    <a:gd name="T2" fmla="*/ 0 w 17"/>
                    <a:gd name="T3" fmla="*/ 0 h 17"/>
                    <a:gd name="T4" fmla="*/ 0 w 17"/>
                    <a:gd name="T5" fmla="*/ 0 h 17"/>
                    <a:gd name="T6" fmla="*/ 0 w 17"/>
                    <a:gd name="T7" fmla="*/ 5 h 17"/>
                    <a:gd name="T8" fmla="*/ 0 w 17"/>
                    <a:gd name="T9" fmla="*/ 5 h 17"/>
                    <a:gd name="T10" fmla="*/ 0 w 17"/>
                    <a:gd name="T11" fmla="*/ 10 h 17"/>
                    <a:gd name="T12" fmla="*/ 16 w 17"/>
                    <a:gd name="T13" fmla="*/ 10 h 17"/>
                    <a:gd name="T14" fmla="*/ 16 w 17"/>
                    <a:gd name="T15" fmla="*/ 10 h 17"/>
                    <a:gd name="T16" fmla="*/ 16 w 17"/>
                    <a:gd name="T17" fmla="*/ 10 h 17"/>
                    <a:gd name="T18" fmla="*/ 16 w 17"/>
                    <a:gd name="T19" fmla="*/ 10 h 17"/>
                    <a:gd name="T20" fmla="*/ 16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0"/>
                      </a:moveTo>
                      <a:lnTo>
                        <a:pt x="0" y="0"/>
                      </a:lnTo>
                      <a:lnTo>
                        <a:pt x="0" y="5"/>
                      </a:lnTo>
                      <a:lnTo>
                        <a:pt x="0" y="10"/>
                      </a:lnTo>
                      <a:lnTo>
                        <a:pt x="16" y="10"/>
                      </a:lnTo>
                      <a:lnTo>
                        <a:pt x="16" y="16"/>
                      </a:lnTo>
                    </a:path>
                  </a:pathLst>
                </a:custGeom>
                <a:noFill/>
                <a:ln w="12700" cap="rnd">
                  <a:solidFill>
                    <a:srgbClr val="CD2417"/>
                  </a:solidFill>
                  <a:round/>
                  <a:headEnd type="none" w="sm" len="sm"/>
                  <a:tailEnd type="none" w="sm" len="sm"/>
                </a:ln>
              </p:spPr>
              <p:txBody>
                <a:bodyPr/>
                <a:lstStyle/>
                <a:p>
                  <a:endParaRPr lang="en-US"/>
                </a:p>
              </p:txBody>
            </p:sp>
            <p:sp>
              <p:nvSpPr>
                <p:cNvPr id="85113" name="Freeform 1145"/>
                <p:cNvSpPr>
                  <a:spLocks noChangeAspect="1"/>
                </p:cNvSpPr>
                <p:nvPr/>
              </p:nvSpPr>
              <p:spPr bwMode="auto">
                <a:xfrm>
                  <a:off x="1500" y="2657"/>
                  <a:ext cx="17" cy="17"/>
                </a:xfrm>
                <a:custGeom>
                  <a:avLst/>
                  <a:gdLst>
                    <a:gd name="T0" fmla="*/ 0 w 17"/>
                    <a:gd name="T1" fmla="*/ 4 h 17"/>
                    <a:gd name="T2" fmla="*/ 3 w 17"/>
                    <a:gd name="T3" fmla="*/ 4 h 17"/>
                    <a:gd name="T4" fmla="*/ 3 w 17"/>
                    <a:gd name="T5" fmla="*/ 4 h 17"/>
                    <a:gd name="T6" fmla="*/ 3 w 17"/>
                    <a:gd name="T7" fmla="*/ 4 h 17"/>
                    <a:gd name="T8" fmla="*/ 6 w 17"/>
                    <a:gd name="T9" fmla="*/ 4 h 17"/>
                    <a:gd name="T10" fmla="*/ 9 w 17"/>
                    <a:gd name="T11" fmla="*/ 2 h 17"/>
                    <a:gd name="T12" fmla="*/ 9 w 17"/>
                    <a:gd name="T13" fmla="*/ 2 h 17"/>
                    <a:gd name="T14" fmla="*/ 12 w 17"/>
                    <a:gd name="T15" fmla="*/ 2 h 17"/>
                    <a:gd name="T16" fmla="*/ 12 w 17"/>
                    <a:gd name="T17" fmla="*/ 0 h 17"/>
                    <a:gd name="T18" fmla="*/ 12 w 17"/>
                    <a:gd name="T19" fmla="*/ 0 h 17"/>
                    <a:gd name="T20" fmla="*/ 12 w 17"/>
                    <a:gd name="T21" fmla="*/ 2 h 17"/>
                    <a:gd name="T22" fmla="*/ 12 w 17"/>
                    <a:gd name="T23" fmla="*/ 2 h 17"/>
                    <a:gd name="T24" fmla="*/ 16 w 17"/>
                    <a:gd name="T25" fmla="*/ 4 h 17"/>
                    <a:gd name="T26" fmla="*/ 16 w 17"/>
                    <a:gd name="T27" fmla="*/ 4 h 17"/>
                    <a:gd name="T28" fmla="*/ 16 w 17"/>
                    <a:gd name="T29" fmla="*/ 4 h 17"/>
                    <a:gd name="T30" fmla="*/ 16 w 17"/>
                    <a:gd name="T31" fmla="*/ 6 h 17"/>
                    <a:gd name="T32" fmla="*/ 12 w 17"/>
                    <a:gd name="T33" fmla="*/ 8 h 17"/>
                    <a:gd name="T34" fmla="*/ 12 w 17"/>
                    <a:gd name="T35" fmla="*/ 10 h 17"/>
                    <a:gd name="T36" fmla="*/ 9 w 17"/>
                    <a:gd name="T37" fmla="*/ 12 h 17"/>
                    <a:gd name="T38" fmla="*/ 6 w 17"/>
                    <a:gd name="T39" fmla="*/ 12 h 17"/>
                    <a:gd name="T40" fmla="*/ 3 w 17"/>
                    <a:gd name="T41" fmla="*/ 14 h 17"/>
                    <a:gd name="T42" fmla="*/ 3 w 17"/>
                    <a:gd name="T43" fmla="*/ 16 h 17"/>
                    <a:gd name="T44" fmla="*/ 3 w 17"/>
                    <a:gd name="T45" fmla="*/ 16 h 17"/>
                    <a:gd name="T46" fmla="*/ 3 w 17"/>
                    <a:gd name="T47" fmla="*/ 16 h 17"/>
                    <a:gd name="T48" fmla="*/ 3 w 17"/>
                    <a:gd name="T49" fmla="*/ 16 h 17"/>
                    <a:gd name="T50" fmla="*/ 3 w 17"/>
                    <a:gd name="T51" fmla="*/ 16 h 17"/>
                    <a:gd name="T52" fmla="*/ 3 w 17"/>
                    <a:gd name="T53" fmla="*/ 16 h 17"/>
                    <a:gd name="T54" fmla="*/ 0 w 17"/>
                    <a:gd name="T55" fmla="*/ 14 h 17"/>
                    <a:gd name="T56" fmla="*/ 0 w 17"/>
                    <a:gd name="T57" fmla="*/ 14 h 17"/>
                    <a:gd name="T58" fmla="*/ 0 w 17"/>
                    <a:gd name="T59" fmla="*/ 12 h 17"/>
                    <a:gd name="T60" fmla="*/ 0 w 17"/>
                    <a:gd name="T61" fmla="*/ 12 h 17"/>
                    <a:gd name="T62" fmla="*/ 0 w 17"/>
                    <a:gd name="T63" fmla="*/ 12 h 17"/>
                    <a:gd name="T64" fmla="*/ 0 w 17"/>
                    <a:gd name="T65" fmla="*/ 10 h 17"/>
                    <a:gd name="T66" fmla="*/ 0 w 17"/>
                    <a:gd name="T67" fmla="*/ 4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
                    <a:gd name="T103" fmla="*/ 0 h 17"/>
                    <a:gd name="T104" fmla="*/ 17 w 17"/>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 h="17">
                      <a:moveTo>
                        <a:pt x="0" y="4"/>
                      </a:moveTo>
                      <a:lnTo>
                        <a:pt x="3" y="4"/>
                      </a:lnTo>
                      <a:lnTo>
                        <a:pt x="6" y="4"/>
                      </a:lnTo>
                      <a:lnTo>
                        <a:pt x="9" y="2"/>
                      </a:lnTo>
                      <a:lnTo>
                        <a:pt x="12" y="2"/>
                      </a:lnTo>
                      <a:lnTo>
                        <a:pt x="12" y="0"/>
                      </a:lnTo>
                      <a:lnTo>
                        <a:pt x="12" y="2"/>
                      </a:lnTo>
                      <a:lnTo>
                        <a:pt x="16" y="4"/>
                      </a:lnTo>
                      <a:lnTo>
                        <a:pt x="16" y="6"/>
                      </a:lnTo>
                      <a:lnTo>
                        <a:pt x="12" y="8"/>
                      </a:lnTo>
                      <a:lnTo>
                        <a:pt x="12" y="10"/>
                      </a:lnTo>
                      <a:lnTo>
                        <a:pt x="9" y="12"/>
                      </a:lnTo>
                      <a:lnTo>
                        <a:pt x="6" y="12"/>
                      </a:lnTo>
                      <a:lnTo>
                        <a:pt x="3" y="14"/>
                      </a:lnTo>
                      <a:lnTo>
                        <a:pt x="3" y="16"/>
                      </a:lnTo>
                      <a:lnTo>
                        <a:pt x="0" y="14"/>
                      </a:lnTo>
                      <a:lnTo>
                        <a:pt x="0" y="12"/>
                      </a:lnTo>
                      <a:lnTo>
                        <a:pt x="0" y="10"/>
                      </a:lnTo>
                      <a:lnTo>
                        <a:pt x="0" y="4"/>
                      </a:lnTo>
                    </a:path>
                  </a:pathLst>
                </a:custGeom>
                <a:solidFill>
                  <a:srgbClr val="FFD8EF"/>
                </a:solidFill>
                <a:ln w="9525" cap="rnd">
                  <a:noFill/>
                  <a:round/>
                  <a:headEnd/>
                  <a:tailEnd/>
                </a:ln>
              </p:spPr>
              <p:txBody>
                <a:bodyPr/>
                <a:lstStyle/>
                <a:p>
                  <a:endParaRPr lang="en-US"/>
                </a:p>
              </p:txBody>
            </p:sp>
          </p:grpSp>
          <p:sp>
            <p:nvSpPr>
              <p:cNvPr id="85114" name="AutoShape 1146"/>
              <p:cNvSpPr>
                <a:spLocks noChangeArrowheads="1"/>
              </p:cNvSpPr>
              <p:nvPr/>
            </p:nvSpPr>
            <p:spPr bwMode="auto">
              <a:xfrm rot="2700000">
                <a:off x="4080" y="1824"/>
                <a:ext cx="192" cy="96"/>
              </a:xfrm>
              <a:prstGeom prst="rightArrow">
                <a:avLst>
                  <a:gd name="adj1" fmla="val 50000"/>
                  <a:gd name="adj2" fmla="val 50000"/>
                </a:avLst>
              </a:prstGeom>
              <a:solidFill>
                <a:srgbClr val="FFFFFF"/>
              </a:solidFill>
              <a:ln w="9525">
                <a:solidFill>
                  <a:srgbClr val="000000"/>
                </a:solidFill>
                <a:miter lim="800000"/>
                <a:headEnd/>
                <a:tailEnd/>
              </a:ln>
            </p:spPr>
            <p:txBody>
              <a:bodyPr wrap="none" anchor="ctr"/>
              <a:lstStyle/>
              <a:p>
                <a:endParaRPr lang="en-US"/>
              </a:p>
            </p:txBody>
          </p:sp>
          <p:sp>
            <p:nvSpPr>
              <p:cNvPr id="85115" name="AutoShape 1147"/>
              <p:cNvSpPr>
                <a:spLocks noChangeArrowheads="1"/>
              </p:cNvSpPr>
              <p:nvPr/>
            </p:nvSpPr>
            <p:spPr bwMode="auto">
              <a:xfrm rot="8100000">
                <a:off x="4870" y="1776"/>
                <a:ext cx="192" cy="96"/>
              </a:xfrm>
              <a:prstGeom prst="rightArrow">
                <a:avLst>
                  <a:gd name="adj1" fmla="val 50000"/>
                  <a:gd name="adj2" fmla="val 50000"/>
                </a:avLst>
              </a:prstGeom>
              <a:solidFill>
                <a:srgbClr val="FFFFFF"/>
              </a:solidFill>
              <a:ln w="9525">
                <a:solidFill>
                  <a:srgbClr val="000000"/>
                </a:solidFill>
                <a:miter lim="800000"/>
                <a:headEnd/>
                <a:tailEnd/>
              </a:ln>
            </p:spPr>
            <p:txBody>
              <a:bodyPr wrap="none" anchor="ctr"/>
              <a:lstStyle/>
              <a:p>
                <a:endParaRPr lang="en-US"/>
              </a:p>
            </p:txBody>
          </p:sp>
        </p:grpSp>
      </p:grpSp>
      <p:grpSp>
        <p:nvGrpSpPr>
          <p:cNvPr id="7" name="Group 1148"/>
          <p:cNvGrpSpPr>
            <a:grpSpLocks/>
          </p:cNvGrpSpPr>
          <p:nvPr/>
        </p:nvGrpSpPr>
        <p:grpSpPr bwMode="auto">
          <a:xfrm>
            <a:off x="3429000" y="4552950"/>
            <a:ext cx="6688138" cy="400050"/>
            <a:chOff x="1532" y="2304"/>
            <a:chExt cx="4213" cy="252"/>
          </a:xfrm>
        </p:grpSpPr>
        <p:sp>
          <p:nvSpPr>
            <p:cNvPr id="85117" name="Text Box 1149"/>
            <p:cNvSpPr txBox="1">
              <a:spLocks noChangeArrowheads="1"/>
            </p:cNvSpPr>
            <p:nvPr/>
          </p:nvSpPr>
          <p:spPr bwMode="auto">
            <a:xfrm>
              <a:off x="1532" y="2304"/>
              <a:ext cx="411" cy="252"/>
            </a:xfrm>
            <a:prstGeom prst="rect">
              <a:avLst/>
            </a:prstGeom>
            <a:noFill/>
            <a:ln w="9525">
              <a:noFill/>
              <a:miter lim="800000"/>
              <a:headEnd/>
              <a:tailEnd/>
            </a:ln>
          </p:spPr>
          <p:txBody>
            <a:bodyPr wrap="none">
              <a:spAutoFit/>
            </a:bodyPr>
            <a:lstStyle/>
            <a:p>
              <a:pPr algn="ctr" eaLnBrk="0" hangingPunct="0"/>
              <a:r>
                <a:rPr lang="en-US" sz="2000" b="1" dirty="0">
                  <a:latin typeface="Constantia" pitchFamily="18" charset="0"/>
                </a:rPr>
                <a:t>85%</a:t>
              </a:r>
            </a:p>
          </p:txBody>
        </p:sp>
        <p:sp>
          <p:nvSpPr>
            <p:cNvPr id="85118" name="Text Box 1150"/>
            <p:cNvSpPr txBox="1">
              <a:spLocks noChangeArrowheads="1"/>
            </p:cNvSpPr>
            <p:nvPr/>
          </p:nvSpPr>
          <p:spPr bwMode="auto">
            <a:xfrm>
              <a:off x="3466" y="2304"/>
              <a:ext cx="400" cy="252"/>
            </a:xfrm>
            <a:prstGeom prst="rect">
              <a:avLst/>
            </a:prstGeom>
            <a:noFill/>
            <a:ln w="9525">
              <a:noFill/>
              <a:miter lim="800000"/>
              <a:headEnd/>
              <a:tailEnd/>
            </a:ln>
          </p:spPr>
          <p:txBody>
            <a:bodyPr wrap="none">
              <a:spAutoFit/>
            </a:bodyPr>
            <a:lstStyle/>
            <a:p>
              <a:pPr algn="ctr" eaLnBrk="0" hangingPunct="0"/>
              <a:r>
                <a:rPr lang="en-US" sz="2000" b="1" dirty="0">
                  <a:latin typeface="Constantia" pitchFamily="18" charset="0"/>
                </a:rPr>
                <a:t>10%</a:t>
              </a:r>
            </a:p>
          </p:txBody>
        </p:sp>
        <p:sp>
          <p:nvSpPr>
            <p:cNvPr id="85119" name="Text Box 1151"/>
            <p:cNvSpPr txBox="1">
              <a:spLocks noChangeArrowheads="1"/>
            </p:cNvSpPr>
            <p:nvPr/>
          </p:nvSpPr>
          <p:spPr bwMode="auto">
            <a:xfrm>
              <a:off x="5420" y="2304"/>
              <a:ext cx="325" cy="252"/>
            </a:xfrm>
            <a:prstGeom prst="rect">
              <a:avLst/>
            </a:prstGeom>
            <a:noFill/>
            <a:ln w="9525">
              <a:noFill/>
              <a:miter lim="800000"/>
              <a:headEnd/>
              <a:tailEnd/>
            </a:ln>
          </p:spPr>
          <p:txBody>
            <a:bodyPr wrap="none">
              <a:spAutoFit/>
            </a:bodyPr>
            <a:lstStyle/>
            <a:p>
              <a:pPr algn="ctr" eaLnBrk="0" hangingPunct="0"/>
              <a:r>
                <a:rPr lang="en-US" sz="2000" b="1" dirty="0">
                  <a:latin typeface="Constantia" pitchFamily="18" charset="0"/>
                </a:rPr>
                <a:t>5%</a:t>
              </a:r>
            </a:p>
          </p:txBody>
        </p:sp>
      </p:grpSp>
    </p:spTree>
    <p:extLst>
      <p:ext uri="{BB962C8B-B14F-4D97-AF65-F5344CB8AC3E}">
        <p14:creationId xmlns:p14="http://schemas.microsoft.com/office/powerpoint/2010/main" val="571775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img.medscapestatic.com/pi/meds/ckb/11/361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43" t="3559" r="2600" b="2558"/>
          <a:stretch/>
        </p:blipFill>
        <p:spPr bwMode="auto">
          <a:xfrm>
            <a:off x="6303967" y="1065887"/>
            <a:ext cx="4867139" cy="5599317"/>
          </a:xfrm>
          <a:prstGeom prst="rect">
            <a:avLst/>
          </a:prstGeom>
          <a:noFill/>
          <a:ln w="28575">
            <a:solidFill>
              <a:srgbClr val="FFC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2366" y="1065887"/>
            <a:ext cx="5051235" cy="5509200"/>
          </a:xfrm>
          <a:prstGeom prst="rect">
            <a:avLst/>
          </a:prstGeom>
          <a:noFill/>
        </p:spPr>
        <p:txBody>
          <a:bodyPr wrap="square" rtlCol="0">
            <a:spAutoFit/>
          </a:bodyPr>
          <a:lstStyle/>
          <a:p>
            <a:r>
              <a:rPr lang="en-US" sz="3200" dirty="0">
                <a:latin typeface="Constantia" panose="02030602050306030303" pitchFamily="18" charset="0"/>
              </a:rPr>
              <a:t>Axial non-contrast computed tomography (NCCT) scan demonstrates diffuse hypodensity in the right lentiform nucleus with mass effect upon the frontal horn of the right lateral ventricle in a 70-year-old woman with a history of left-sided weakness for several hours.</a:t>
            </a:r>
          </a:p>
        </p:txBody>
      </p:sp>
      <p:sp>
        <p:nvSpPr>
          <p:cNvPr id="4" name="TextBox 3">
            <a:extLst>
              <a:ext uri="{FF2B5EF4-FFF2-40B4-BE49-F238E27FC236}">
                <a16:creationId xmlns:a16="http://schemas.microsoft.com/office/drawing/2014/main" xmlns="" id="{6566FDEF-2DFD-E5AC-5569-2B534F5DD455}"/>
              </a:ext>
            </a:extLst>
          </p:cNvPr>
          <p:cNvSpPr txBox="1"/>
          <p:nvPr/>
        </p:nvSpPr>
        <p:spPr>
          <a:xfrm>
            <a:off x="1057619" y="77121"/>
            <a:ext cx="10113487"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dirty="0">
                <a:latin typeface="Constantia" pitchFamily="18" charset="0"/>
              </a:rPr>
              <a:t>                        </a:t>
            </a:r>
            <a:r>
              <a:rPr lang="en-US" sz="4000" b="1" dirty="0">
                <a:latin typeface="Constantia" pitchFamily="18" charset="0"/>
              </a:rPr>
              <a:t>CT Examination</a:t>
            </a:r>
          </a:p>
        </p:txBody>
      </p:sp>
    </p:spTree>
    <p:extLst>
      <p:ext uri="{BB962C8B-B14F-4D97-AF65-F5344CB8AC3E}">
        <p14:creationId xmlns:p14="http://schemas.microsoft.com/office/powerpoint/2010/main" val="1855434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img.medscapestatic.com/pi/meds/ckb/20/361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905106"/>
            <a:ext cx="5075106" cy="5967551"/>
          </a:xfrm>
          <a:prstGeom prst="rect">
            <a:avLst/>
          </a:prstGeom>
          <a:noFill/>
          <a:ln w="28575">
            <a:solidFill>
              <a:srgbClr val="FFC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6607" y="977748"/>
            <a:ext cx="5394593" cy="5693866"/>
          </a:xfrm>
          <a:prstGeom prst="rect">
            <a:avLst/>
          </a:prstGeom>
          <a:noFill/>
        </p:spPr>
        <p:txBody>
          <a:bodyPr wrap="square" rtlCol="0">
            <a:spAutoFit/>
          </a:bodyPr>
          <a:lstStyle/>
          <a:p>
            <a:r>
              <a:rPr lang="en-US" sz="2800" dirty="0">
                <a:latin typeface="Constantia" pitchFamily="18" charset="0"/>
              </a:rPr>
              <a:t>NCCT scan in a 52-year-old man with a history of worsening right-sided weakness and aphasia demonstrates diffuse hypodensity and sulcal effacement with mass effect involving the left anterior and middle cerebral artery territories consistent with acute infarction. There are scattered curvilinear areas of hyperdensity noted suggestive of developing petechial hemorrhage in this large area of infarction.</a:t>
            </a:r>
          </a:p>
        </p:txBody>
      </p:sp>
      <p:sp>
        <p:nvSpPr>
          <p:cNvPr id="4" name="TextBox 3">
            <a:extLst>
              <a:ext uri="{FF2B5EF4-FFF2-40B4-BE49-F238E27FC236}">
                <a16:creationId xmlns:a16="http://schemas.microsoft.com/office/drawing/2014/main" xmlns="" id="{937A7774-2360-8031-FE20-9C2963156967}"/>
              </a:ext>
            </a:extLst>
          </p:cNvPr>
          <p:cNvSpPr txBox="1"/>
          <p:nvPr/>
        </p:nvSpPr>
        <p:spPr>
          <a:xfrm>
            <a:off x="561861" y="77121"/>
            <a:ext cx="1060924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dirty="0">
                <a:latin typeface="Constantia" pitchFamily="18" charset="0"/>
              </a:rPr>
              <a:t>                </a:t>
            </a:r>
            <a:r>
              <a:rPr lang="en-US" sz="4000" b="1" dirty="0">
                <a:latin typeface="Constantia" pitchFamily="18" charset="0"/>
              </a:rPr>
              <a:t>CT Examination</a:t>
            </a:r>
          </a:p>
        </p:txBody>
      </p:sp>
    </p:spTree>
    <p:extLst>
      <p:ext uri="{BB962C8B-B14F-4D97-AF65-F5344CB8AC3E}">
        <p14:creationId xmlns:p14="http://schemas.microsoft.com/office/powerpoint/2010/main" val="1317967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1524000" y="0"/>
            <a:ext cx="9144000" cy="730466"/>
          </a:xfrm>
        </p:spPr>
        <p:style>
          <a:lnRef idx="1">
            <a:schemeClr val="accent2"/>
          </a:lnRef>
          <a:fillRef idx="2">
            <a:schemeClr val="accent2"/>
          </a:fillRef>
          <a:effectRef idx="1">
            <a:schemeClr val="accent2"/>
          </a:effectRef>
          <a:fontRef idx="minor">
            <a:schemeClr val="dk1"/>
          </a:fontRef>
        </p:style>
        <p:txBody>
          <a:bodyPr/>
          <a:lstStyle/>
          <a:p>
            <a:r>
              <a:rPr lang="en-US" sz="4000" dirty="0">
                <a:latin typeface="Constantia" pitchFamily="18" charset="0"/>
              </a:rPr>
              <a:t>          </a:t>
            </a:r>
            <a:r>
              <a:rPr lang="en-US" sz="4000" b="1" dirty="0">
                <a:latin typeface="Constantia" pitchFamily="18" charset="0"/>
              </a:rPr>
              <a:t>CAROTID DUPLEX</a:t>
            </a:r>
            <a:endParaRPr lang="en-US" sz="3000" b="1" dirty="0">
              <a:latin typeface="Constantia" pitchFamily="18" charset="0"/>
            </a:endParaRPr>
          </a:p>
        </p:txBody>
      </p:sp>
      <p:sp>
        <p:nvSpPr>
          <p:cNvPr id="132099" name="Rectangle 3"/>
          <p:cNvSpPr>
            <a:spLocks noGrp="1" noChangeArrowheads="1"/>
          </p:cNvSpPr>
          <p:nvPr>
            <p:ph type="body" idx="4294967295"/>
          </p:nvPr>
        </p:nvSpPr>
        <p:spPr>
          <a:xfrm>
            <a:off x="1524000" y="730466"/>
            <a:ext cx="9144000" cy="6127534"/>
          </a:xfrm>
          <a:solidFill>
            <a:schemeClr val="accent3">
              <a:lumMod val="20000"/>
              <a:lumOff val="80000"/>
            </a:schemeClr>
          </a:solidFill>
        </p:spPr>
        <p:style>
          <a:lnRef idx="1">
            <a:schemeClr val="dk1"/>
          </a:lnRef>
          <a:fillRef idx="2">
            <a:schemeClr val="dk1"/>
          </a:fillRef>
          <a:effectRef idx="1">
            <a:schemeClr val="dk1"/>
          </a:effectRef>
          <a:fontRef idx="minor">
            <a:schemeClr val="dk1"/>
          </a:fontRef>
        </p:style>
        <p:txBody>
          <a:bodyPr/>
          <a:lstStyle/>
          <a:p>
            <a:pPr>
              <a:spcBef>
                <a:spcPct val="0"/>
              </a:spcBef>
              <a:buClr>
                <a:srgbClr val="C00000"/>
              </a:buClr>
              <a:buSzPct val="75000"/>
              <a:buFont typeface="Wingdings" pitchFamily="2" charset="2"/>
              <a:buChar char="Ø"/>
            </a:pPr>
            <a:r>
              <a:rPr lang="en-US" dirty="0">
                <a:latin typeface="Constantia" pitchFamily="18" charset="0"/>
              </a:rPr>
              <a:t>Evaluates carotid arteries in neck (operable area)</a:t>
            </a:r>
          </a:p>
          <a:p>
            <a:pPr>
              <a:spcBef>
                <a:spcPct val="0"/>
              </a:spcBef>
              <a:buClr>
                <a:srgbClr val="C00000"/>
              </a:buClr>
              <a:buSzPct val="75000"/>
              <a:buFont typeface="Wingdings" pitchFamily="2" charset="2"/>
              <a:buChar char="Ø"/>
            </a:pPr>
            <a:r>
              <a:rPr lang="en-US" dirty="0">
                <a:latin typeface="Constantia" pitchFamily="18" charset="0"/>
              </a:rPr>
              <a:t> Excellent screen in the right hands</a:t>
            </a:r>
          </a:p>
          <a:p>
            <a:pPr>
              <a:spcBef>
                <a:spcPct val="0"/>
              </a:spcBef>
              <a:buClr>
                <a:srgbClr val="C00000"/>
              </a:buClr>
              <a:buSzPct val="75000"/>
              <a:buFont typeface="Wingdings" pitchFamily="2" charset="2"/>
              <a:buChar char="Ø"/>
            </a:pPr>
            <a:r>
              <a:rPr lang="en-US" dirty="0">
                <a:latin typeface="Constantia" pitchFamily="18" charset="0"/>
              </a:rPr>
              <a:t> May not differentiate 99 vs. 100% stenosis</a:t>
            </a:r>
          </a:p>
          <a:p>
            <a:pPr>
              <a:spcBef>
                <a:spcPct val="0"/>
              </a:spcBef>
              <a:buClr>
                <a:srgbClr val="C00000"/>
              </a:buClr>
              <a:buSzPct val="75000"/>
              <a:buFont typeface="Wingdings" pitchFamily="2" charset="2"/>
              <a:buChar char="Ø"/>
            </a:pPr>
            <a:r>
              <a:rPr lang="en-US" dirty="0">
                <a:latin typeface="Constantia" pitchFamily="18" charset="0"/>
              </a:rPr>
              <a:t> Need contrast angiography for clinically relevant stenosis measurement</a:t>
            </a:r>
          </a:p>
          <a:p>
            <a:pPr>
              <a:spcBef>
                <a:spcPct val="0"/>
              </a:spcBef>
              <a:buClr>
                <a:srgbClr val="FFFF00"/>
              </a:buClr>
              <a:buSzPct val="75000"/>
              <a:buFont typeface="Wingdings" pitchFamily="2" charset="2"/>
              <a:buChar char="Ø"/>
            </a:pPr>
            <a:endParaRPr lang="en-US" sz="2400" dirty="0"/>
          </a:p>
          <a:p>
            <a:pPr>
              <a:spcBef>
                <a:spcPct val="0"/>
              </a:spcBef>
              <a:buClr>
                <a:srgbClr val="C00000"/>
              </a:buClr>
              <a:buSzPct val="75000"/>
              <a:buFont typeface="Wingdings" pitchFamily="2" charset="2"/>
              <a:buChar char="Ø"/>
            </a:pPr>
            <a:r>
              <a:rPr lang="en-US" b="1" dirty="0">
                <a:latin typeface="Constantia" pitchFamily="18" charset="0"/>
              </a:rPr>
              <a:t> Carotid duplex</a:t>
            </a:r>
            <a:r>
              <a:rPr lang="en-US" dirty="0">
                <a:latin typeface="Constantia" pitchFamily="18" charset="0"/>
              </a:rPr>
              <a:t> =</a:t>
            </a:r>
          </a:p>
          <a:p>
            <a:pPr>
              <a:spcBef>
                <a:spcPct val="0"/>
              </a:spcBef>
              <a:buClr>
                <a:srgbClr val="C00000"/>
              </a:buClr>
              <a:buSzPct val="75000"/>
              <a:buNone/>
            </a:pPr>
            <a:r>
              <a:rPr lang="en-US" dirty="0">
                <a:latin typeface="Constantia" pitchFamily="18" charset="0"/>
              </a:rPr>
              <a:t> Doppler (velocities) +</a:t>
            </a:r>
          </a:p>
          <a:p>
            <a:pPr>
              <a:spcBef>
                <a:spcPct val="0"/>
              </a:spcBef>
              <a:buClr>
                <a:srgbClr val="C00000"/>
              </a:buClr>
              <a:buSzPct val="75000"/>
              <a:buNone/>
            </a:pPr>
            <a:r>
              <a:rPr lang="en-US" dirty="0">
                <a:latin typeface="Constantia" pitchFamily="18" charset="0"/>
              </a:rPr>
              <a:t> B-mode ultrasound</a:t>
            </a:r>
          </a:p>
          <a:p>
            <a:pPr>
              <a:spcBef>
                <a:spcPct val="0"/>
              </a:spcBef>
              <a:buClr>
                <a:srgbClr val="C00000"/>
              </a:buClr>
              <a:buSzPct val="75000"/>
              <a:buNone/>
            </a:pPr>
            <a:r>
              <a:rPr lang="en-US" dirty="0">
                <a:latin typeface="Constantia" pitchFamily="18" charset="0"/>
              </a:rPr>
              <a:t> (echo picture)</a:t>
            </a:r>
          </a:p>
        </p:txBody>
      </p:sp>
      <p:grpSp>
        <p:nvGrpSpPr>
          <p:cNvPr id="2" name="Group 4"/>
          <p:cNvGrpSpPr>
            <a:grpSpLocks/>
          </p:cNvGrpSpPr>
          <p:nvPr/>
        </p:nvGrpSpPr>
        <p:grpSpPr bwMode="auto">
          <a:xfrm>
            <a:off x="4940300" y="3115188"/>
            <a:ext cx="5499100" cy="3590413"/>
            <a:chOff x="1776" y="1888"/>
            <a:chExt cx="3464" cy="2240"/>
          </a:xfrm>
        </p:grpSpPr>
        <p:sp>
          <p:nvSpPr>
            <p:cNvPr id="132101" name="AutoShape 5"/>
            <p:cNvSpPr>
              <a:spLocks noChangeArrowheads="1"/>
            </p:cNvSpPr>
            <p:nvPr/>
          </p:nvSpPr>
          <p:spPr bwMode="auto">
            <a:xfrm rot="12305474">
              <a:off x="2360" y="3088"/>
              <a:ext cx="186" cy="672"/>
            </a:xfrm>
            <a:prstGeom prst="triangle">
              <a:avLst>
                <a:gd name="adj" fmla="val 50000"/>
              </a:avLst>
            </a:prstGeom>
            <a:solidFill>
              <a:srgbClr val="0066FF"/>
            </a:solidFill>
            <a:ln w="9525">
              <a:solidFill>
                <a:schemeClr val="tx1"/>
              </a:solidFill>
              <a:miter lim="800000"/>
              <a:headEnd/>
              <a:tailEnd/>
            </a:ln>
            <a:effectLst/>
          </p:spPr>
          <p:txBody>
            <a:bodyPr wrap="none" anchor="ctr"/>
            <a:lstStyle/>
            <a:p>
              <a:endParaRPr lang="en-US"/>
            </a:p>
          </p:txBody>
        </p:sp>
        <p:pic>
          <p:nvPicPr>
            <p:cNvPr id="132102" name="Picture 6" descr="non_st_plaque"/>
            <p:cNvPicPr>
              <a:picLocks noChangeAspect="1" noChangeArrowheads="1"/>
            </p:cNvPicPr>
            <p:nvPr/>
          </p:nvPicPr>
          <p:blipFill>
            <a:blip r:embed="rId2" cstate="print"/>
            <a:srcRect/>
            <a:stretch>
              <a:fillRect/>
            </a:stretch>
          </p:blipFill>
          <p:spPr bwMode="auto">
            <a:xfrm>
              <a:off x="2457" y="1888"/>
              <a:ext cx="2591" cy="1440"/>
            </a:xfrm>
            <a:prstGeom prst="rect">
              <a:avLst/>
            </a:prstGeom>
            <a:noFill/>
            <a:ln w="19050">
              <a:solidFill>
                <a:srgbClr val="0066FF"/>
              </a:solidFill>
              <a:miter lim="800000"/>
              <a:headEnd/>
              <a:tailEnd/>
            </a:ln>
          </p:spPr>
        </p:pic>
        <p:sp>
          <p:nvSpPr>
            <p:cNvPr id="132103" name="Text Box 7"/>
            <p:cNvSpPr txBox="1">
              <a:spLocks noChangeArrowheads="1"/>
            </p:cNvSpPr>
            <p:nvPr/>
          </p:nvSpPr>
          <p:spPr bwMode="auto">
            <a:xfrm>
              <a:off x="3375" y="3184"/>
              <a:ext cx="593" cy="25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n-US" sz="2000" dirty="0">
                  <a:latin typeface="Constantia" pitchFamily="18" charset="0"/>
                </a:rPr>
                <a:t>Plaque</a:t>
              </a:r>
            </a:p>
          </p:txBody>
        </p:sp>
        <p:sp>
          <p:nvSpPr>
            <p:cNvPr id="132104" name="Text Box 8"/>
            <p:cNvSpPr txBox="1">
              <a:spLocks noChangeArrowheads="1"/>
            </p:cNvSpPr>
            <p:nvPr/>
          </p:nvSpPr>
          <p:spPr bwMode="auto">
            <a:xfrm>
              <a:off x="4582" y="2149"/>
              <a:ext cx="435" cy="25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n-US" sz="2000" dirty="0">
                  <a:latin typeface="Constantia" pitchFamily="18" charset="0"/>
                </a:rPr>
                <a:t>CCA</a:t>
              </a:r>
            </a:p>
          </p:txBody>
        </p:sp>
        <p:pic>
          <p:nvPicPr>
            <p:cNvPr id="132105" name="Picture 9" descr="man"/>
            <p:cNvPicPr>
              <a:picLocks noChangeAspect="1" noChangeArrowheads="1"/>
            </p:cNvPicPr>
            <p:nvPr/>
          </p:nvPicPr>
          <p:blipFill>
            <a:blip r:embed="rId3" cstate="print"/>
            <a:srcRect/>
            <a:stretch>
              <a:fillRect/>
            </a:stretch>
          </p:blipFill>
          <p:spPr bwMode="auto">
            <a:xfrm>
              <a:off x="1776" y="3424"/>
              <a:ext cx="3464" cy="704"/>
            </a:xfrm>
            <a:prstGeom prst="rect">
              <a:avLst/>
            </a:prstGeom>
            <a:noFill/>
          </p:spPr>
        </p:pic>
        <p:sp>
          <p:nvSpPr>
            <p:cNvPr id="132106" name="AutoShape 10"/>
            <p:cNvSpPr>
              <a:spLocks noChangeArrowheads="1"/>
            </p:cNvSpPr>
            <p:nvPr/>
          </p:nvSpPr>
          <p:spPr bwMode="auto">
            <a:xfrm>
              <a:off x="4107" y="2208"/>
              <a:ext cx="453" cy="96"/>
            </a:xfrm>
            <a:prstGeom prst="leftArrow">
              <a:avLst>
                <a:gd name="adj1" fmla="val 50000"/>
                <a:gd name="adj2" fmla="val 148619"/>
              </a:avLst>
            </a:prstGeom>
            <a:solidFill>
              <a:srgbClr val="FFFFFF"/>
            </a:solidFill>
            <a:ln w="12700">
              <a:solidFill>
                <a:srgbClr val="000000"/>
              </a:solidFill>
              <a:miter lim="800000"/>
              <a:headEnd/>
              <a:tailEnd/>
            </a:ln>
            <a:effectLst/>
          </p:spPr>
          <p:txBody>
            <a:bodyPr wrap="none" anchor="ctr"/>
            <a:lstStyle/>
            <a:p>
              <a:endParaRPr lang="en-US"/>
            </a:p>
          </p:txBody>
        </p:sp>
        <p:sp>
          <p:nvSpPr>
            <p:cNvPr id="132107" name="AutoShape 11"/>
            <p:cNvSpPr>
              <a:spLocks noChangeArrowheads="1"/>
            </p:cNvSpPr>
            <p:nvPr/>
          </p:nvSpPr>
          <p:spPr bwMode="auto">
            <a:xfrm rot="5400000">
              <a:off x="3250" y="2750"/>
              <a:ext cx="789" cy="89"/>
            </a:xfrm>
            <a:prstGeom prst="leftArrow">
              <a:avLst>
                <a:gd name="adj1" fmla="val 50000"/>
                <a:gd name="adj2" fmla="val 279212"/>
              </a:avLst>
            </a:prstGeom>
            <a:solidFill>
              <a:srgbClr val="FFFFFF"/>
            </a:solidFill>
            <a:ln w="12700">
              <a:solidFill>
                <a:srgbClr val="000000"/>
              </a:solidFill>
              <a:miter lim="800000"/>
              <a:headEnd/>
              <a:tailEnd/>
            </a:ln>
            <a:effectLst/>
          </p:spPr>
          <p:txBody>
            <a:bodyPr wrap="none" anchor="ctr"/>
            <a:lstStyle/>
            <a:p>
              <a:endParaRPr lang="en-US"/>
            </a:p>
          </p:txBody>
        </p:sp>
        <p:sp>
          <p:nvSpPr>
            <p:cNvPr id="132108" name="AutoShape 12"/>
            <p:cNvSpPr>
              <a:spLocks noChangeArrowheads="1"/>
            </p:cNvSpPr>
            <p:nvPr/>
          </p:nvSpPr>
          <p:spPr bwMode="auto">
            <a:xfrm rot="7320000">
              <a:off x="2595" y="2708"/>
              <a:ext cx="806" cy="89"/>
            </a:xfrm>
            <a:prstGeom prst="leftArrow">
              <a:avLst>
                <a:gd name="adj1" fmla="val 50000"/>
                <a:gd name="adj2" fmla="val 285228"/>
              </a:avLst>
            </a:prstGeom>
            <a:solidFill>
              <a:srgbClr val="FFFFFF"/>
            </a:solidFill>
            <a:ln w="12700">
              <a:solidFill>
                <a:srgbClr val="000000"/>
              </a:solidFill>
              <a:miter lim="800000"/>
              <a:headEnd/>
              <a:tailEnd/>
            </a:ln>
            <a:effectLst/>
          </p:spPr>
          <p:txBody>
            <a:bodyPr wrap="none" anchor="ctr"/>
            <a:lstStyle/>
            <a:p>
              <a:endParaRPr lang="en-US"/>
            </a:p>
          </p:txBody>
        </p:sp>
        <p:sp>
          <p:nvSpPr>
            <p:cNvPr id="132109" name="Text Box 13"/>
            <p:cNvSpPr txBox="1">
              <a:spLocks noChangeArrowheads="1"/>
            </p:cNvSpPr>
            <p:nvPr/>
          </p:nvSpPr>
          <p:spPr bwMode="auto">
            <a:xfrm>
              <a:off x="2472" y="3085"/>
              <a:ext cx="404" cy="25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r>
                <a:rPr lang="en-US" sz="2000" dirty="0">
                  <a:latin typeface="Constantia" pitchFamily="18" charset="0"/>
                </a:rPr>
                <a:t>ICA</a:t>
              </a:r>
            </a:p>
          </p:txBody>
        </p:sp>
        <p:sp>
          <p:nvSpPr>
            <p:cNvPr id="132110" name="AutoShape 14"/>
            <p:cNvSpPr>
              <a:spLocks noChangeArrowheads="1"/>
            </p:cNvSpPr>
            <p:nvPr/>
          </p:nvSpPr>
          <p:spPr bwMode="auto">
            <a:xfrm rot="35191289">
              <a:off x="2879" y="2150"/>
              <a:ext cx="288" cy="115"/>
            </a:xfrm>
            <a:prstGeom prst="leftArrow">
              <a:avLst>
                <a:gd name="adj1" fmla="val 50000"/>
                <a:gd name="adj2" fmla="val 78875"/>
              </a:avLst>
            </a:prstGeom>
            <a:solidFill>
              <a:srgbClr val="FFFFFF"/>
            </a:solidFill>
            <a:ln w="12700">
              <a:solidFill>
                <a:srgbClr val="000000"/>
              </a:solidFill>
              <a:miter lim="800000"/>
              <a:headEnd/>
              <a:tailEnd/>
            </a:ln>
            <a:effectLst/>
          </p:spPr>
          <p:txBody>
            <a:bodyPr wrap="none" anchor="ctr"/>
            <a:lstStyle/>
            <a:p>
              <a:endParaRPr lang="en-US"/>
            </a:p>
          </p:txBody>
        </p:sp>
        <p:sp>
          <p:nvSpPr>
            <p:cNvPr id="132111" name="Text Box 15"/>
            <p:cNvSpPr txBox="1">
              <a:spLocks noChangeArrowheads="1"/>
            </p:cNvSpPr>
            <p:nvPr/>
          </p:nvSpPr>
          <p:spPr bwMode="auto">
            <a:xfrm>
              <a:off x="2547" y="1893"/>
              <a:ext cx="480" cy="25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r>
                <a:rPr lang="en-US" sz="2000" dirty="0">
                  <a:latin typeface="Constantia" pitchFamily="18" charset="0"/>
                </a:rPr>
                <a:t>ECA</a:t>
              </a:r>
            </a:p>
          </p:txBody>
        </p:sp>
      </p:grpSp>
    </p:spTree>
    <p:extLst>
      <p:ext uri="{BB962C8B-B14F-4D97-AF65-F5344CB8AC3E}">
        <p14:creationId xmlns:p14="http://schemas.microsoft.com/office/powerpoint/2010/main" val="2677091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9773" y="784477"/>
            <a:ext cx="8825949" cy="6030374"/>
          </a:xfrm>
          <a:prstGeom prst="rect">
            <a:avLst/>
          </a:prstGeom>
        </p:spPr>
      </p:pic>
      <p:sp>
        <p:nvSpPr>
          <p:cNvPr id="3" name="TextBox 2"/>
          <p:cNvSpPr txBox="1"/>
          <p:nvPr/>
        </p:nvSpPr>
        <p:spPr>
          <a:xfrm>
            <a:off x="1669774" y="0"/>
            <a:ext cx="8770289"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a:latin typeface="Constantia" panose="02030602050306030303" pitchFamily="18" charset="0"/>
              </a:rPr>
              <a:t>		</a:t>
            </a:r>
            <a:r>
              <a:rPr lang="en-US" sz="4000" b="1" dirty="0">
                <a:solidFill>
                  <a:srgbClr val="FF0000"/>
                </a:solidFill>
                <a:latin typeface="Constantia" panose="02030602050306030303" pitchFamily="18" charset="0"/>
              </a:rPr>
              <a:t>Hemorrhagic strokes</a:t>
            </a:r>
          </a:p>
        </p:txBody>
      </p:sp>
    </p:spTree>
    <p:extLst>
      <p:ext uri="{BB962C8B-B14F-4D97-AF65-F5344CB8AC3E}">
        <p14:creationId xmlns:p14="http://schemas.microsoft.com/office/powerpoint/2010/main" val="1115298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ubarachnoid hemorrhage - Wikipedi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66941" y="1348705"/>
            <a:ext cx="4718284" cy="5415652"/>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66940" y="-33050"/>
            <a:ext cx="947252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latin typeface="Constantia" panose="02030602050306030303" pitchFamily="18" charset="0"/>
              </a:rPr>
              <a:t>		</a:t>
            </a:r>
            <a:r>
              <a:rPr lang="en-US" sz="4000" dirty="0">
                <a:latin typeface="Constantia" panose="02030602050306030303" pitchFamily="18" charset="0"/>
              </a:rPr>
              <a:t>Hemorrhagic strokes</a:t>
            </a:r>
          </a:p>
        </p:txBody>
      </p:sp>
      <p:pic>
        <p:nvPicPr>
          <p:cNvPr id="49156" name="Picture 4" descr="Intracerebral Hemorrhage - Neurologic Disorders - MSD Manual Professional  Edit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82316" y="1348706"/>
            <a:ext cx="4657152" cy="5415652"/>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66941" y="757536"/>
            <a:ext cx="4448060" cy="523220"/>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latin typeface="Constantia" panose="02030602050306030303" pitchFamily="18" charset="0"/>
              </a:rPr>
              <a:t>  </a:t>
            </a:r>
            <a:r>
              <a:rPr lang="en-US" sz="2800" dirty="0">
                <a:latin typeface="Constantia" panose="02030602050306030303" pitchFamily="18" charset="0"/>
              </a:rPr>
              <a:t>Subarachnoid hemorrhage</a:t>
            </a:r>
          </a:p>
        </p:txBody>
      </p:sp>
      <p:sp>
        <p:nvSpPr>
          <p:cNvPr id="10" name="TextBox 9"/>
          <p:cNvSpPr txBox="1"/>
          <p:nvPr/>
        </p:nvSpPr>
        <p:spPr>
          <a:xfrm>
            <a:off x="6248400" y="740886"/>
            <a:ext cx="4491068" cy="523220"/>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latin typeface="Constantia" panose="02030602050306030303" pitchFamily="18" charset="0"/>
              </a:rPr>
              <a:t>  </a:t>
            </a:r>
            <a:r>
              <a:rPr lang="en-US" sz="2800" dirty="0">
                <a:latin typeface="Constantia" panose="02030602050306030303" pitchFamily="18" charset="0"/>
              </a:rPr>
              <a:t>Intracerebral hemorrhage</a:t>
            </a:r>
          </a:p>
        </p:txBody>
      </p:sp>
    </p:spTree>
    <p:extLst>
      <p:ext uri="{BB962C8B-B14F-4D97-AF65-F5344CB8AC3E}">
        <p14:creationId xmlns:p14="http://schemas.microsoft.com/office/powerpoint/2010/main" val="42106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radiologyinfo.org/gallery-items/images/brain-aneurysm.jpg"/>
          <p:cNvPicPr>
            <a:picLocks noChangeAspect="1" noChangeArrowheads="1"/>
          </p:cNvPicPr>
          <p:nvPr/>
        </p:nvPicPr>
        <p:blipFill>
          <a:blip r:embed="rId2" cstate="print"/>
          <a:srcRect/>
          <a:stretch>
            <a:fillRect/>
          </a:stretch>
        </p:blipFill>
        <p:spPr bwMode="auto">
          <a:xfrm>
            <a:off x="5989547" y="788623"/>
            <a:ext cx="5888858" cy="5479054"/>
          </a:xfrm>
          <a:prstGeom prst="rect">
            <a:avLst/>
          </a:prstGeom>
          <a:noFill/>
          <a:ln w="28575">
            <a:solidFill>
              <a:srgbClr val="FFC000"/>
            </a:solidFill>
          </a:ln>
        </p:spPr>
      </p:pic>
      <p:sp>
        <p:nvSpPr>
          <p:cNvPr id="4" name="TextBox 3"/>
          <p:cNvSpPr txBox="1"/>
          <p:nvPr/>
        </p:nvSpPr>
        <p:spPr>
          <a:xfrm>
            <a:off x="6320448" y="6234632"/>
            <a:ext cx="5557958" cy="523220"/>
          </a:xfrm>
          <a:prstGeom prst="rect">
            <a:avLst/>
          </a:prstGeom>
          <a:noFill/>
        </p:spPr>
        <p:txBody>
          <a:bodyPr wrap="square" rtlCol="0">
            <a:spAutoFit/>
          </a:bodyPr>
          <a:lstStyle/>
          <a:p>
            <a:r>
              <a:rPr lang="en-US" sz="2800" b="1" dirty="0">
                <a:latin typeface="Constantia" pitchFamily="18" charset="0"/>
              </a:rPr>
              <a:t>CTA showing a brain aneurysm</a:t>
            </a:r>
            <a:r>
              <a:rPr lang="en-US" sz="2800" dirty="0"/>
              <a:t>.</a:t>
            </a:r>
          </a:p>
        </p:txBody>
      </p:sp>
      <p:pic>
        <p:nvPicPr>
          <p:cNvPr id="3074" name="Picture 2" descr="https://prod-images-static.radiopaedia.org/images/30931235/115a8e0bd61e2eb1304b1d4b997f1e_big_gallery.jpeg"/>
          <p:cNvPicPr>
            <a:picLocks noChangeAspect="1" noChangeArrowheads="1"/>
          </p:cNvPicPr>
          <p:nvPr/>
        </p:nvPicPr>
        <p:blipFill rotWithShape="1">
          <a:blip r:embed="rId3">
            <a:extLst>
              <a:ext uri="{28A0092B-C50C-407E-A947-70E740481C1C}">
                <a14:useLocalDpi xmlns:a14="http://schemas.microsoft.com/office/drawing/2010/main" val="0"/>
              </a:ext>
            </a:extLst>
          </a:blip>
          <a:srcRect l="9381" t="7839"/>
          <a:stretch/>
        </p:blipFill>
        <p:spPr bwMode="auto">
          <a:xfrm>
            <a:off x="313595" y="788623"/>
            <a:ext cx="5613482" cy="5478691"/>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594" y="6267677"/>
            <a:ext cx="561348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Primary IVH </a:t>
            </a:r>
          </a:p>
        </p:txBody>
      </p:sp>
      <p:sp>
        <p:nvSpPr>
          <p:cNvPr id="5" name="TextBox 4">
            <a:extLst>
              <a:ext uri="{FF2B5EF4-FFF2-40B4-BE49-F238E27FC236}">
                <a16:creationId xmlns:a16="http://schemas.microsoft.com/office/drawing/2014/main" xmlns="" id="{513DEF24-6F9E-9DC1-7A48-A53761B403C7}"/>
              </a:ext>
            </a:extLst>
          </p:cNvPr>
          <p:cNvSpPr txBox="1"/>
          <p:nvPr/>
        </p:nvSpPr>
        <p:spPr>
          <a:xfrm>
            <a:off x="313594" y="1"/>
            <a:ext cx="11564811"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latin typeface="Constantia" panose="02030602050306030303" pitchFamily="18" charset="0"/>
              </a:rPr>
              <a:t>		   </a:t>
            </a:r>
            <a:r>
              <a:rPr lang="en-US" sz="4000" dirty="0">
                <a:latin typeface="Constantia" panose="02030602050306030303" pitchFamily="18" charset="0"/>
              </a:rPr>
              <a:t>Hemorrhagic strokes</a:t>
            </a:r>
          </a:p>
        </p:txBody>
      </p:sp>
    </p:spTree>
    <p:extLst>
      <p:ext uri="{BB962C8B-B14F-4D97-AF65-F5344CB8AC3E}">
        <p14:creationId xmlns:p14="http://schemas.microsoft.com/office/powerpoint/2010/main" val="55103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27961" y="66105"/>
            <a:ext cx="10432974" cy="83163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2075" tIns="46038" rIns="92075" bIns="46038">
            <a:spAutoFit/>
          </a:bodyPr>
          <a:lstStyle/>
          <a:p>
            <a:pPr algn="ctr" defTabSz="762000">
              <a:spcBef>
                <a:spcPct val="50000"/>
              </a:spcBef>
            </a:pPr>
            <a:r>
              <a:rPr lang="en-US" sz="4800" dirty="0">
                <a:solidFill>
                  <a:schemeClr val="tx1"/>
                </a:solidFill>
                <a:latin typeface="Constantia" pitchFamily="18" charset="0"/>
              </a:rPr>
              <a:t>Lacunar strokes</a:t>
            </a:r>
          </a:p>
        </p:txBody>
      </p:sp>
      <p:sp>
        <p:nvSpPr>
          <p:cNvPr id="4" name="Content Placeholder 3"/>
          <p:cNvSpPr>
            <a:spLocks noGrp="1"/>
          </p:cNvSpPr>
          <p:nvPr>
            <p:ph sz="half" idx="1"/>
          </p:nvPr>
        </p:nvSpPr>
        <p:spPr>
          <a:xfrm>
            <a:off x="627961" y="990600"/>
            <a:ext cx="5410889" cy="5562600"/>
          </a:xfrm>
        </p:spPr>
        <p:txBody>
          <a:bodyPr>
            <a:normAutofit lnSpcReduction="10000"/>
          </a:bodyPr>
          <a:lstStyle/>
          <a:p>
            <a:pPr marL="0" indent="0">
              <a:lnSpc>
                <a:spcPct val="110000"/>
              </a:lnSpc>
              <a:buClr>
                <a:srgbClr val="C00000"/>
              </a:buClr>
              <a:buNone/>
            </a:pPr>
            <a:r>
              <a:rPr lang="en-US" altLang="en-US" b="1" dirty="0">
                <a:latin typeface="Constantia" panose="02030602050306030303" pitchFamily="18" charset="0"/>
              </a:rPr>
              <a:t>15 – 20% of ischemic strokes</a:t>
            </a:r>
          </a:p>
          <a:p>
            <a:pPr lvl="1">
              <a:lnSpc>
                <a:spcPct val="110000"/>
              </a:lnSpc>
              <a:buClr>
                <a:srgbClr val="C00000"/>
              </a:buClr>
              <a:buFont typeface="Wingdings" panose="05000000000000000000" pitchFamily="2" charset="2"/>
              <a:buChar char="Ø"/>
            </a:pPr>
            <a:r>
              <a:rPr lang="en-US" altLang="en-US" sz="2800" dirty="0">
                <a:latin typeface="Constantia" panose="02030602050306030303" pitchFamily="18" charset="0"/>
              </a:rPr>
              <a:t> Small penetrating branches of circle of Willis, MCA, or vertebro-basilar artery</a:t>
            </a:r>
          </a:p>
          <a:p>
            <a:pPr lvl="1">
              <a:lnSpc>
                <a:spcPct val="110000"/>
              </a:lnSpc>
              <a:buClr>
                <a:srgbClr val="C00000"/>
              </a:buClr>
              <a:buFont typeface="Wingdings" panose="05000000000000000000" pitchFamily="2" charset="2"/>
              <a:buChar char="Ø"/>
            </a:pPr>
            <a:r>
              <a:rPr lang="en-US" altLang="en-US" sz="2800" dirty="0">
                <a:latin typeface="Constantia" panose="02030602050306030303" pitchFamily="18" charset="0"/>
              </a:rPr>
              <a:t> Atherothrombotic or lipohyalinotic occlusion</a:t>
            </a:r>
          </a:p>
          <a:p>
            <a:pPr marL="0" indent="0">
              <a:lnSpc>
                <a:spcPct val="110000"/>
              </a:lnSpc>
              <a:buClr>
                <a:srgbClr val="C00000"/>
              </a:buClr>
              <a:buNone/>
            </a:pPr>
            <a:r>
              <a:rPr lang="en-US" altLang="en-US" dirty="0">
                <a:latin typeface="Constantia" panose="02030602050306030303" pitchFamily="18" charset="0"/>
              </a:rPr>
              <a:t>Infarct of deep brain structures</a:t>
            </a:r>
          </a:p>
          <a:p>
            <a:pPr lvl="1">
              <a:lnSpc>
                <a:spcPct val="110000"/>
              </a:lnSpc>
              <a:buClr>
                <a:srgbClr val="C00000"/>
              </a:buClr>
              <a:buFont typeface="Wingdings" panose="05000000000000000000" pitchFamily="2" charset="2"/>
              <a:buChar char="Ø"/>
            </a:pPr>
            <a:r>
              <a:rPr lang="en-US" altLang="en-US" sz="2800" dirty="0">
                <a:latin typeface="Constantia" panose="02030602050306030303" pitchFamily="18" charset="0"/>
              </a:rPr>
              <a:t>Basal ganglia, cerebral white matter, thalamus, pons, and cerebellum</a:t>
            </a:r>
          </a:p>
          <a:p>
            <a:pPr lvl="1">
              <a:lnSpc>
                <a:spcPct val="110000"/>
              </a:lnSpc>
              <a:buClr>
                <a:srgbClr val="C00000"/>
              </a:buClr>
              <a:buFont typeface="Wingdings" panose="05000000000000000000" pitchFamily="2" charset="2"/>
              <a:buChar char="Ø"/>
            </a:pPr>
            <a:r>
              <a:rPr lang="en-US" altLang="en-US" sz="2800" dirty="0">
                <a:latin typeface="Constantia" panose="02030602050306030303" pitchFamily="18" charset="0"/>
              </a:rPr>
              <a:t>From 3 mm to 2 cm</a:t>
            </a:r>
          </a:p>
          <a:p>
            <a:pPr marL="0" indent="0">
              <a:buNone/>
            </a:pPr>
            <a:endParaRPr lang="en-US" dirty="0"/>
          </a:p>
        </p:txBody>
      </p:sp>
      <p:sp>
        <p:nvSpPr>
          <p:cNvPr id="5" name="Content Placeholder 4"/>
          <p:cNvSpPr>
            <a:spLocks noGrp="1"/>
          </p:cNvSpPr>
          <p:nvPr>
            <p:ph sz="half" idx="2"/>
          </p:nvPr>
        </p:nvSpPr>
        <p:spPr>
          <a:xfrm>
            <a:off x="6153149" y="990600"/>
            <a:ext cx="4907786" cy="5562600"/>
          </a:xfrm>
        </p:spPr>
        <p:txBody>
          <a:bodyPr>
            <a:normAutofit lnSpcReduction="10000"/>
          </a:bodyPr>
          <a:lstStyle/>
          <a:p>
            <a:pPr marL="450342" lvl="1" indent="0">
              <a:lnSpc>
                <a:spcPct val="110000"/>
              </a:lnSpc>
              <a:spcBef>
                <a:spcPts val="324"/>
              </a:spcBef>
              <a:buClr>
                <a:srgbClr val="C00000"/>
              </a:buClr>
              <a:buNone/>
              <a:defRPr/>
            </a:pPr>
            <a:r>
              <a:rPr lang="en-US" altLang="en-US" sz="2800" b="1" dirty="0">
                <a:solidFill>
                  <a:srgbClr val="FF0000"/>
                </a:solidFill>
                <a:latin typeface="Constantia" panose="02030602050306030303" pitchFamily="18" charset="0"/>
              </a:rPr>
              <a:t>Clinical syndromes</a:t>
            </a:r>
            <a:r>
              <a:rPr lang="en-US" altLang="en-US" sz="2800" dirty="0">
                <a:latin typeface="Constantia" panose="02030602050306030303" pitchFamily="18" charset="0"/>
              </a:rPr>
              <a:t>: </a:t>
            </a:r>
          </a:p>
          <a:p>
            <a:pPr marL="793242" lvl="1" indent="-342900">
              <a:lnSpc>
                <a:spcPct val="110000"/>
              </a:lnSpc>
              <a:spcBef>
                <a:spcPts val="324"/>
              </a:spcBef>
              <a:buClr>
                <a:srgbClr val="C00000"/>
              </a:buClr>
              <a:buFont typeface="Wingdings" panose="05000000000000000000" pitchFamily="2" charset="2"/>
              <a:buChar char="Ø"/>
              <a:defRPr/>
            </a:pPr>
            <a:r>
              <a:rPr lang="en-US" altLang="en-US" sz="2800" dirty="0">
                <a:latin typeface="Constantia" panose="02030602050306030303" pitchFamily="18" charset="0"/>
              </a:rPr>
              <a:t>Pure motor hemiparesis (with dysarthria)</a:t>
            </a:r>
          </a:p>
          <a:p>
            <a:pPr marL="793242" lvl="1" indent="-342900">
              <a:lnSpc>
                <a:spcPct val="110000"/>
              </a:lnSpc>
              <a:spcBef>
                <a:spcPts val="324"/>
              </a:spcBef>
              <a:buClr>
                <a:srgbClr val="C00000"/>
              </a:buClr>
              <a:buFont typeface="Wingdings" panose="05000000000000000000" pitchFamily="2" charset="2"/>
              <a:buChar char="Ø"/>
              <a:defRPr/>
            </a:pPr>
            <a:r>
              <a:rPr lang="en-US" altLang="en-US" sz="2800" dirty="0">
                <a:latin typeface="Constantia" panose="02030602050306030303" pitchFamily="18" charset="0"/>
              </a:rPr>
              <a:t>Pure sensory stroke (loss or paresthesia)</a:t>
            </a:r>
          </a:p>
          <a:p>
            <a:pPr marL="793242" lvl="1" indent="-342900">
              <a:lnSpc>
                <a:spcPct val="110000"/>
              </a:lnSpc>
              <a:spcBef>
                <a:spcPts val="324"/>
              </a:spcBef>
              <a:buClr>
                <a:srgbClr val="C00000"/>
              </a:buClr>
              <a:buFont typeface="Wingdings" panose="05000000000000000000" pitchFamily="2" charset="2"/>
              <a:buChar char="Ø"/>
              <a:defRPr/>
            </a:pPr>
            <a:r>
              <a:rPr lang="en-US" altLang="en-US" sz="2800" dirty="0">
                <a:latin typeface="Constantia" panose="02030602050306030303" pitchFamily="18" charset="0"/>
              </a:rPr>
              <a:t>Dysarthria-clumsy hand (with contralateral face and tongue weakness)</a:t>
            </a:r>
          </a:p>
          <a:p>
            <a:pPr marL="793242" lvl="1" indent="-342900">
              <a:lnSpc>
                <a:spcPct val="110000"/>
              </a:lnSpc>
              <a:spcBef>
                <a:spcPts val="324"/>
              </a:spcBef>
              <a:buClr>
                <a:srgbClr val="C00000"/>
              </a:buClr>
              <a:buFont typeface="Wingdings" panose="05000000000000000000" pitchFamily="2" charset="2"/>
              <a:buChar char="Ø"/>
              <a:defRPr/>
            </a:pPr>
            <a:r>
              <a:rPr lang="en-US" altLang="en-US" sz="2800" dirty="0">
                <a:latin typeface="Constantia" panose="02030602050306030303" pitchFamily="18" charset="0"/>
              </a:rPr>
              <a:t>Ataxia-hemiparesis (contralateral face and leg weakness)</a:t>
            </a:r>
          </a:p>
          <a:p>
            <a:pPr marL="0" indent="0">
              <a:lnSpc>
                <a:spcPct val="110000"/>
              </a:lnSpc>
              <a:buNone/>
            </a:pPr>
            <a:endParaRPr lang="en-US" sz="2400" dirty="0">
              <a:latin typeface="Constantia" panose="02030602050306030303" pitchFamily="18" charset="0"/>
            </a:endParaRPr>
          </a:p>
        </p:txBody>
      </p:sp>
    </p:spTree>
    <p:extLst>
      <p:ext uri="{BB962C8B-B14F-4D97-AF65-F5344CB8AC3E}">
        <p14:creationId xmlns:p14="http://schemas.microsoft.com/office/powerpoint/2010/main" val="2620098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195" y="563383"/>
            <a:ext cx="8613881" cy="5231490"/>
          </a:xfrm>
          <a:prstGeom prst="rect">
            <a:avLst/>
          </a:prstGeom>
          <a:ln w="38100">
            <a:solidFill>
              <a:srgbClr val="FFC000"/>
            </a:solidFill>
          </a:ln>
        </p:spPr>
      </p:pic>
      <p:sp>
        <p:nvSpPr>
          <p:cNvPr id="3" name="Rectangle 14"/>
          <p:cNvSpPr>
            <a:spLocks noChangeArrowheads="1"/>
          </p:cNvSpPr>
          <p:nvPr/>
        </p:nvSpPr>
        <p:spPr bwMode="auto">
          <a:xfrm>
            <a:off x="1659195" y="-109257"/>
            <a:ext cx="8613880" cy="58541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2075" tIns="46038" rIns="92075" bIns="46038">
            <a:spAutoFit/>
          </a:bodyPr>
          <a:lstStyle/>
          <a:p>
            <a:pPr algn="ctr" defTabSz="762000">
              <a:spcBef>
                <a:spcPct val="50000"/>
              </a:spcBef>
            </a:pPr>
            <a:r>
              <a:rPr lang="en-US" sz="3200" dirty="0">
                <a:solidFill>
                  <a:schemeClr val="tx1"/>
                </a:solidFill>
                <a:latin typeface="Constantia" pitchFamily="18" charset="0"/>
              </a:rPr>
              <a:t>Lacunar strokes</a:t>
            </a:r>
          </a:p>
        </p:txBody>
      </p:sp>
      <p:sp>
        <p:nvSpPr>
          <p:cNvPr id="4" name="TextBox 3"/>
          <p:cNvSpPr txBox="1"/>
          <p:nvPr/>
        </p:nvSpPr>
        <p:spPr>
          <a:xfrm>
            <a:off x="605928" y="5860060"/>
            <a:ext cx="11586072" cy="923330"/>
          </a:xfrm>
          <a:prstGeom prst="rect">
            <a:avLst/>
          </a:prstGeom>
          <a:noFill/>
        </p:spPr>
        <p:txBody>
          <a:bodyPr wrap="square" rtlCol="0">
            <a:spAutoFit/>
          </a:bodyPr>
          <a:lstStyle/>
          <a:p>
            <a:r>
              <a:rPr lang="en-US" dirty="0">
                <a:latin typeface="Constantia" panose="02030602050306030303" pitchFamily="18" charset="0"/>
              </a:rPr>
              <a:t>Acute lacunar infarct. </a:t>
            </a:r>
            <a:r>
              <a:rPr lang="en-US" b="1" dirty="0">
                <a:solidFill>
                  <a:srgbClr val="FF0000"/>
                </a:solidFill>
                <a:latin typeface="Constantia" panose="02030602050306030303" pitchFamily="18" charset="0"/>
              </a:rPr>
              <a:t>A: </a:t>
            </a:r>
            <a:r>
              <a:rPr lang="en-US" dirty="0">
                <a:latin typeface="Constantia" panose="02030602050306030303" pitchFamily="18" charset="0"/>
              </a:rPr>
              <a:t>Axial unenhanced CT image demonstrates an ovoid area of hypo density centered in the posterior limb of the left internal capsule. </a:t>
            </a:r>
            <a:r>
              <a:rPr lang="en-US" dirty="0">
                <a:solidFill>
                  <a:srgbClr val="FF0000"/>
                </a:solidFill>
                <a:latin typeface="Constantia" panose="02030602050306030303" pitchFamily="18" charset="0"/>
              </a:rPr>
              <a:t>B</a:t>
            </a:r>
            <a:r>
              <a:rPr lang="en-US" dirty="0">
                <a:latin typeface="Constantia" panose="02030602050306030303" pitchFamily="18" charset="0"/>
              </a:rPr>
              <a:t>: A corresponding DWI image demonstrates high-signal intensity, reflecting restricted diffusion in an acute lacunar infarct</a:t>
            </a:r>
          </a:p>
        </p:txBody>
      </p:sp>
      <p:sp>
        <p:nvSpPr>
          <p:cNvPr id="5" name="TextBox 4">
            <a:extLst>
              <a:ext uri="{FF2B5EF4-FFF2-40B4-BE49-F238E27FC236}">
                <a16:creationId xmlns:a16="http://schemas.microsoft.com/office/drawing/2014/main" xmlns="" id="{9647CA78-5043-9AFE-7FC0-239F496CD5FE}"/>
              </a:ext>
            </a:extLst>
          </p:cNvPr>
          <p:cNvSpPr txBox="1"/>
          <p:nvPr/>
        </p:nvSpPr>
        <p:spPr>
          <a:xfrm>
            <a:off x="1674563" y="616951"/>
            <a:ext cx="462708" cy="461665"/>
          </a:xfrm>
          <a:prstGeom prst="rect">
            <a:avLst/>
          </a:prstGeom>
          <a:noFill/>
        </p:spPr>
        <p:txBody>
          <a:bodyPr wrap="square" rtlCol="0">
            <a:spAutoFit/>
          </a:bodyPr>
          <a:lstStyle/>
          <a:p>
            <a:r>
              <a:rPr lang="en-US" sz="2400" b="1" dirty="0">
                <a:solidFill>
                  <a:srgbClr val="FFFF00"/>
                </a:solidFill>
                <a:latin typeface="Constantia" panose="02030602050306030303" pitchFamily="18" charset="0"/>
              </a:rPr>
              <a:t>A</a:t>
            </a:r>
          </a:p>
        </p:txBody>
      </p:sp>
      <p:sp>
        <p:nvSpPr>
          <p:cNvPr id="7" name="TextBox 6">
            <a:extLst>
              <a:ext uri="{FF2B5EF4-FFF2-40B4-BE49-F238E27FC236}">
                <a16:creationId xmlns:a16="http://schemas.microsoft.com/office/drawing/2014/main" xmlns="" id="{75E4992B-12A8-F658-9842-6AE35188B5A7}"/>
              </a:ext>
            </a:extLst>
          </p:cNvPr>
          <p:cNvSpPr txBox="1"/>
          <p:nvPr/>
        </p:nvSpPr>
        <p:spPr>
          <a:xfrm>
            <a:off x="5928012" y="582060"/>
            <a:ext cx="439738" cy="461665"/>
          </a:xfrm>
          <a:prstGeom prst="rect">
            <a:avLst/>
          </a:prstGeom>
          <a:noFill/>
        </p:spPr>
        <p:txBody>
          <a:bodyPr wrap="square" rtlCol="0">
            <a:spAutoFit/>
          </a:bodyPr>
          <a:lstStyle/>
          <a:p>
            <a:r>
              <a:rPr lang="en-US" sz="2400" b="1" dirty="0">
                <a:solidFill>
                  <a:srgbClr val="FFFF00"/>
                </a:solidFill>
                <a:latin typeface="Constantia" panose="02030602050306030303" pitchFamily="18" charset="0"/>
              </a:rPr>
              <a:t>B</a:t>
            </a:r>
          </a:p>
        </p:txBody>
      </p:sp>
    </p:spTree>
    <p:extLst>
      <p:ext uri="{BB962C8B-B14F-4D97-AF65-F5344CB8AC3E}">
        <p14:creationId xmlns:p14="http://schemas.microsoft.com/office/powerpoint/2010/main" val="447764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g.medscapestatic.com/pi/meds/ckb/14/361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41452"/>
            <a:ext cx="9144000" cy="3669535"/>
          </a:xfrm>
          <a:prstGeom prst="rect">
            <a:avLst/>
          </a:prstGeom>
          <a:noFill/>
          <a:ln w="28575">
            <a:solidFill>
              <a:srgbClr val="FFC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3943350"/>
            <a:ext cx="9144000" cy="2862322"/>
          </a:xfrm>
          <a:prstGeom prst="rect">
            <a:avLst/>
          </a:prstGeom>
          <a:noFill/>
        </p:spPr>
        <p:txBody>
          <a:bodyPr wrap="square" rtlCol="0">
            <a:spAutoFit/>
          </a:bodyPr>
          <a:lstStyle/>
          <a:p>
            <a:pPr marL="342900" indent="-342900">
              <a:buFont typeface="+mj-lt"/>
              <a:buAutoNum type="alphaUcPeriod"/>
            </a:pPr>
            <a:r>
              <a:rPr lang="en-US" sz="2000" b="1" dirty="0">
                <a:latin typeface="Constantia" panose="02030602050306030303" pitchFamily="18" charset="0"/>
              </a:rPr>
              <a:t>Axial NCCT scan</a:t>
            </a:r>
            <a:r>
              <a:rPr lang="en-US" sz="2000" dirty="0">
                <a:latin typeface="Constantia" panose="02030602050306030303" pitchFamily="18" charset="0"/>
              </a:rPr>
              <a:t>: Demonstrates a focal area of hypodensity in the left posterior limb of the internal capsule in a 60-year-old man with acute onset of right-sided weakness. </a:t>
            </a:r>
          </a:p>
          <a:p>
            <a:pPr marL="342900" indent="-342900">
              <a:buFont typeface="+mj-lt"/>
              <a:buAutoNum type="alphaUcPeriod" startAt="2"/>
            </a:pPr>
            <a:r>
              <a:rPr lang="en-US" sz="2000" b="1" dirty="0">
                <a:latin typeface="Constantia" panose="02030602050306030303" pitchFamily="18" charset="0"/>
              </a:rPr>
              <a:t>High signal FLAIR </a:t>
            </a:r>
            <a:r>
              <a:rPr lang="en-US" sz="2000" dirty="0">
                <a:latin typeface="Constantia" panose="02030602050306030303" pitchFamily="18" charset="0"/>
              </a:rPr>
              <a:t>sequence (middle image) and diffusion-weighted magnetic resonance imaging (MRI) scan (right image), with low signal on the apparent diffusion coefficient (ADC) maps indicating an acute lacunar infarction. </a:t>
            </a:r>
          </a:p>
          <a:p>
            <a:pPr marL="342900" indent="-342900">
              <a:buFont typeface="+mj-lt"/>
              <a:buAutoNum type="alphaUcPeriod" startAt="2"/>
            </a:pPr>
            <a:r>
              <a:rPr lang="en-US" sz="2000" b="1" dirty="0">
                <a:latin typeface="Constantia" panose="02030602050306030303" pitchFamily="18" charset="0"/>
              </a:rPr>
              <a:t>Lacunar infarcts </a:t>
            </a:r>
            <a:r>
              <a:rPr lang="en-US" sz="2000" dirty="0">
                <a:latin typeface="Constantia" panose="02030602050306030303" pitchFamily="18" charset="0"/>
              </a:rPr>
              <a:t>are typically no more than 1.5 cm in size and can occur in the deep gray matter structures, corona radiata, brainstem, and cerebellum.</a:t>
            </a:r>
          </a:p>
        </p:txBody>
      </p:sp>
      <p:sp>
        <p:nvSpPr>
          <p:cNvPr id="3" name="TextBox 2"/>
          <p:cNvSpPr txBox="1"/>
          <p:nvPr/>
        </p:nvSpPr>
        <p:spPr>
          <a:xfrm>
            <a:off x="1676400" y="3200401"/>
            <a:ext cx="609600" cy="461665"/>
          </a:xfrm>
          <a:prstGeom prst="rect">
            <a:avLst/>
          </a:prstGeom>
          <a:noFill/>
        </p:spPr>
        <p:txBody>
          <a:bodyPr wrap="square" rtlCol="0">
            <a:spAutoFit/>
          </a:bodyPr>
          <a:lstStyle/>
          <a:p>
            <a:r>
              <a:rPr lang="en-US" sz="2400" dirty="0">
                <a:solidFill>
                  <a:schemeClr val="bg1"/>
                </a:solidFill>
                <a:latin typeface="Constantia" panose="02030602050306030303" pitchFamily="18" charset="0"/>
              </a:rPr>
              <a:t>A</a:t>
            </a:r>
          </a:p>
        </p:txBody>
      </p:sp>
      <p:sp>
        <p:nvSpPr>
          <p:cNvPr id="4" name="TextBox 3"/>
          <p:cNvSpPr txBox="1"/>
          <p:nvPr/>
        </p:nvSpPr>
        <p:spPr>
          <a:xfrm>
            <a:off x="4419600" y="3200400"/>
            <a:ext cx="609600" cy="369332"/>
          </a:xfrm>
          <a:prstGeom prst="rect">
            <a:avLst/>
          </a:prstGeom>
          <a:noFill/>
        </p:spPr>
        <p:txBody>
          <a:bodyPr wrap="square" rtlCol="0">
            <a:spAutoFit/>
          </a:bodyPr>
          <a:lstStyle/>
          <a:p>
            <a:r>
              <a:rPr lang="en-US" dirty="0"/>
              <a:t>B</a:t>
            </a:r>
          </a:p>
        </p:txBody>
      </p:sp>
      <p:sp>
        <p:nvSpPr>
          <p:cNvPr id="5" name="TextBox 4"/>
          <p:cNvSpPr txBox="1"/>
          <p:nvPr/>
        </p:nvSpPr>
        <p:spPr>
          <a:xfrm>
            <a:off x="4508310" y="3276601"/>
            <a:ext cx="609600" cy="461665"/>
          </a:xfrm>
          <a:prstGeom prst="rect">
            <a:avLst/>
          </a:prstGeom>
          <a:noFill/>
        </p:spPr>
        <p:txBody>
          <a:bodyPr wrap="square" rtlCol="0">
            <a:spAutoFit/>
          </a:bodyPr>
          <a:lstStyle/>
          <a:p>
            <a:r>
              <a:rPr lang="en-US" sz="2400" dirty="0">
                <a:solidFill>
                  <a:schemeClr val="bg1"/>
                </a:solidFill>
                <a:latin typeface="Constantia" panose="02030602050306030303" pitchFamily="18" charset="0"/>
              </a:rPr>
              <a:t>B</a:t>
            </a:r>
          </a:p>
        </p:txBody>
      </p:sp>
      <p:sp>
        <p:nvSpPr>
          <p:cNvPr id="6" name="TextBox 5"/>
          <p:cNvSpPr txBox="1"/>
          <p:nvPr/>
        </p:nvSpPr>
        <p:spPr>
          <a:xfrm>
            <a:off x="7620000" y="3276600"/>
            <a:ext cx="609600" cy="369332"/>
          </a:xfrm>
          <a:prstGeom prst="rect">
            <a:avLst/>
          </a:prstGeom>
          <a:noFill/>
        </p:spPr>
        <p:txBody>
          <a:bodyPr wrap="square" rtlCol="0">
            <a:spAutoFit/>
          </a:bodyPr>
          <a:lstStyle/>
          <a:p>
            <a:r>
              <a:rPr lang="en-US" b="1" dirty="0">
                <a:solidFill>
                  <a:schemeClr val="bg1"/>
                </a:solidFill>
                <a:latin typeface="Constantia" panose="02030602050306030303" pitchFamily="18" charset="0"/>
              </a:rPr>
              <a:t>C</a:t>
            </a:r>
          </a:p>
        </p:txBody>
      </p:sp>
      <p:sp>
        <p:nvSpPr>
          <p:cNvPr id="8" name="TextBox 7">
            <a:extLst>
              <a:ext uri="{FF2B5EF4-FFF2-40B4-BE49-F238E27FC236}">
                <a16:creationId xmlns:a16="http://schemas.microsoft.com/office/drawing/2014/main" xmlns="" id="{561DBCDA-D79B-3E4D-6984-75D98BE1867D}"/>
              </a:ext>
            </a:extLst>
          </p:cNvPr>
          <p:cNvSpPr txBox="1"/>
          <p:nvPr/>
        </p:nvSpPr>
        <p:spPr>
          <a:xfrm>
            <a:off x="649998" y="308471"/>
            <a:ext cx="552677" cy="600164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a:latin typeface="Constantia" panose="02030602050306030303" pitchFamily="18" charset="0"/>
              </a:rPr>
              <a:t>L</a:t>
            </a:r>
          </a:p>
          <a:p>
            <a:r>
              <a:rPr lang="en-US" sz="2400" b="1" dirty="0">
                <a:latin typeface="Constantia" panose="02030602050306030303" pitchFamily="18" charset="0"/>
              </a:rPr>
              <a:t>A</a:t>
            </a:r>
          </a:p>
          <a:p>
            <a:r>
              <a:rPr lang="en-US" sz="2400" b="1" dirty="0">
                <a:latin typeface="Constantia" panose="02030602050306030303" pitchFamily="18" charset="0"/>
              </a:rPr>
              <a:t>C</a:t>
            </a:r>
          </a:p>
          <a:p>
            <a:r>
              <a:rPr lang="en-US" sz="2400" b="1" dirty="0">
                <a:latin typeface="Constantia" panose="02030602050306030303" pitchFamily="18" charset="0"/>
              </a:rPr>
              <a:t>U</a:t>
            </a:r>
          </a:p>
          <a:p>
            <a:r>
              <a:rPr lang="en-US" sz="2400" b="1" dirty="0">
                <a:latin typeface="Constantia" panose="02030602050306030303" pitchFamily="18" charset="0"/>
              </a:rPr>
              <a:t>N</a:t>
            </a:r>
          </a:p>
          <a:p>
            <a:r>
              <a:rPr lang="en-US" sz="2400" b="1" dirty="0">
                <a:latin typeface="Constantia" panose="02030602050306030303" pitchFamily="18" charset="0"/>
              </a:rPr>
              <a:t>A</a:t>
            </a:r>
          </a:p>
          <a:p>
            <a:r>
              <a:rPr lang="en-US" sz="2400" b="1" dirty="0">
                <a:latin typeface="Constantia" panose="02030602050306030303" pitchFamily="18" charset="0"/>
              </a:rPr>
              <a:t>R</a:t>
            </a:r>
          </a:p>
          <a:p>
            <a:endParaRPr lang="en-US" sz="2400" b="1" dirty="0">
              <a:latin typeface="Constantia" panose="02030602050306030303" pitchFamily="18" charset="0"/>
            </a:endParaRPr>
          </a:p>
          <a:p>
            <a:r>
              <a:rPr lang="en-US" sz="2400" b="1" dirty="0">
                <a:latin typeface="Constantia" panose="02030602050306030303" pitchFamily="18" charset="0"/>
              </a:rPr>
              <a:t>I</a:t>
            </a:r>
          </a:p>
          <a:p>
            <a:r>
              <a:rPr lang="en-US" sz="2400" b="1" dirty="0">
                <a:latin typeface="Constantia" panose="02030602050306030303" pitchFamily="18" charset="0"/>
              </a:rPr>
              <a:t>N</a:t>
            </a:r>
          </a:p>
          <a:p>
            <a:r>
              <a:rPr lang="en-US" sz="2400" b="1" dirty="0">
                <a:latin typeface="Constantia" panose="02030602050306030303" pitchFamily="18" charset="0"/>
              </a:rPr>
              <a:t>F</a:t>
            </a:r>
          </a:p>
          <a:p>
            <a:r>
              <a:rPr lang="en-US" sz="2400" b="1" dirty="0">
                <a:latin typeface="Constantia" panose="02030602050306030303" pitchFamily="18" charset="0"/>
              </a:rPr>
              <a:t>A</a:t>
            </a:r>
          </a:p>
          <a:p>
            <a:r>
              <a:rPr lang="en-US" sz="2400" b="1" dirty="0">
                <a:latin typeface="Constantia" panose="02030602050306030303" pitchFamily="18" charset="0"/>
              </a:rPr>
              <a:t>R</a:t>
            </a:r>
          </a:p>
          <a:p>
            <a:r>
              <a:rPr lang="en-US" sz="2400" b="1" dirty="0">
                <a:latin typeface="Constantia" panose="02030602050306030303" pitchFamily="18" charset="0"/>
              </a:rPr>
              <a:t>C</a:t>
            </a:r>
          </a:p>
          <a:p>
            <a:r>
              <a:rPr lang="en-US" sz="2400" b="1" dirty="0">
                <a:latin typeface="Constantia" panose="02030602050306030303" pitchFamily="18" charset="0"/>
              </a:rPr>
              <a:t>T</a:t>
            </a:r>
          </a:p>
          <a:p>
            <a:r>
              <a:rPr lang="en-US" sz="2400" b="1" dirty="0">
                <a:latin typeface="Constantia" panose="02030602050306030303" pitchFamily="18" charset="0"/>
              </a:rPr>
              <a:t>S</a:t>
            </a:r>
          </a:p>
        </p:txBody>
      </p:sp>
      <p:sp>
        <p:nvSpPr>
          <p:cNvPr id="10" name="TextBox 9">
            <a:extLst>
              <a:ext uri="{FF2B5EF4-FFF2-40B4-BE49-F238E27FC236}">
                <a16:creationId xmlns:a16="http://schemas.microsoft.com/office/drawing/2014/main" xmlns="" id="{9A945550-7C9D-7A4E-E52B-A4CBA19CFF14}"/>
              </a:ext>
            </a:extLst>
          </p:cNvPr>
          <p:cNvSpPr txBox="1"/>
          <p:nvPr/>
        </p:nvSpPr>
        <p:spPr>
          <a:xfrm>
            <a:off x="10783706" y="460871"/>
            <a:ext cx="552677" cy="600164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a:latin typeface="Constantia" panose="02030602050306030303" pitchFamily="18" charset="0"/>
              </a:rPr>
              <a:t>L</a:t>
            </a:r>
          </a:p>
          <a:p>
            <a:r>
              <a:rPr lang="en-US" sz="2400" b="1" dirty="0">
                <a:latin typeface="Constantia" panose="02030602050306030303" pitchFamily="18" charset="0"/>
              </a:rPr>
              <a:t>A</a:t>
            </a:r>
          </a:p>
          <a:p>
            <a:r>
              <a:rPr lang="en-US" sz="2400" b="1" dirty="0">
                <a:latin typeface="Constantia" panose="02030602050306030303" pitchFamily="18" charset="0"/>
              </a:rPr>
              <a:t>C</a:t>
            </a:r>
          </a:p>
          <a:p>
            <a:r>
              <a:rPr lang="en-US" sz="2400" b="1" dirty="0">
                <a:latin typeface="Constantia" panose="02030602050306030303" pitchFamily="18" charset="0"/>
              </a:rPr>
              <a:t>U</a:t>
            </a:r>
          </a:p>
          <a:p>
            <a:r>
              <a:rPr lang="en-US" sz="2400" b="1" dirty="0">
                <a:latin typeface="Constantia" panose="02030602050306030303" pitchFamily="18" charset="0"/>
              </a:rPr>
              <a:t>N</a:t>
            </a:r>
          </a:p>
          <a:p>
            <a:r>
              <a:rPr lang="en-US" sz="2400" b="1" dirty="0">
                <a:latin typeface="Constantia" panose="02030602050306030303" pitchFamily="18" charset="0"/>
              </a:rPr>
              <a:t>A</a:t>
            </a:r>
          </a:p>
          <a:p>
            <a:r>
              <a:rPr lang="en-US" sz="2400" b="1" dirty="0">
                <a:latin typeface="Constantia" panose="02030602050306030303" pitchFamily="18" charset="0"/>
              </a:rPr>
              <a:t>R</a:t>
            </a:r>
          </a:p>
          <a:p>
            <a:endParaRPr lang="en-US" sz="2400" b="1" dirty="0">
              <a:latin typeface="Constantia" panose="02030602050306030303" pitchFamily="18" charset="0"/>
            </a:endParaRPr>
          </a:p>
          <a:p>
            <a:r>
              <a:rPr lang="en-US" sz="2400" b="1" dirty="0">
                <a:latin typeface="Constantia" panose="02030602050306030303" pitchFamily="18" charset="0"/>
              </a:rPr>
              <a:t>I</a:t>
            </a:r>
          </a:p>
          <a:p>
            <a:r>
              <a:rPr lang="en-US" sz="2400" b="1" dirty="0">
                <a:latin typeface="Constantia" panose="02030602050306030303" pitchFamily="18" charset="0"/>
              </a:rPr>
              <a:t>N</a:t>
            </a:r>
          </a:p>
          <a:p>
            <a:r>
              <a:rPr lang="en-US" sz="2400" b="1" dirty="0">
                <a:latin typeface="Constantia" panose="02030602050306030303" pitchFamily="18" charset="0"/>
              </a:rPr>
              <a:t>F</a:t>
            </a:r>
          </a:p>
          <a:p>
            <a:r>
              <a:rPr lang="en-US" sz="2400" b="1" dirty="0">
                <a:latin typeface="Constantia" panose="02030602050306030303" pitchFamily="18" charset="0"/>
              </a:rPr>
              <a:t>A</a:t>
            </a:r>
          </a:p>
          <a:p>
            <a:r>
              <a:rPr lang="en-US" sz="2400" b="1" dirty="0">
                <a:latin typeface="Constantia" panose="02030602050306030303" pitchFamily="18" charset="0"/>
              </a:rPr>
              <a:t>R</a:t>
            </a:r>
          </a:p>
          <a:p>
            <a:r>
              <a:rPr lang="en-US" sz="2400" b="1" dirty="0">
                <a:latin typeface="Constantia" panose="02030602050306030303" pitchFamily="18" charset="0"/>
              </a:rPr>
              <a:t>C</a:t>
            </a:r>
          </a:p>
          <a:p>
            <a:r>
              <a:rPr lang="en-US" sz="2400" b="1" dirty="0">
                <a:latin typeface="Constantia" panose="02030602050306030303" pitchFamily="18" charset="0"/>
              </a:rPr>
              <a:t>T</a:t>
            </a:r>
          </a:p>
          <a:p>
            <a:r>
              <a:rPr lang="en-US" sz="2400" b="1" dirty="0">
                <a:latin typeface="Constantia" panose="02030602050306030303" pitchFamily="18" charset="0"/>
              </a:rPr>
              <a:t>S</a:t>
            </a:r>
          </a:p>
        </p:txBody>
      </p:sp>
    </p:spTree>
    <p:extLst>
      <p:ext uri="{BB962C8B-B14F-4D97-AF65-F5344CB8AC3E}">
        <p14:creationId xmlns:p14="http://schemas.microsoft.com/office/powerpoint/2010/main" val="1247624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img.medscapestatic.com/pi/meds/ckb/15/36115.jpg"/>
          <p:cNvPicPr>
            <a:picLocks noChangeAspect="1" noChangeArrowheads="1"/>
          </p:cNvPicPr>
          <p:nvPr/>
        </p:nvPicPr>
        <p:blipFill>
          <a:blip r:embed="rId2" cstate="print">
            <a:extLst>
              <a:ext uri="{28A0092B-C50C-407E-A947-70E740481C1C}">
                <a14:useLocalDpi xmlns:a14="http://schemas.microsoft.com/office/drawing/2010/main" val="0"/>
              </a:ext>
            </a:extLst>
          </a:blip>
          <a:srcRect r="50219"/>
          <a:stretch>
            <a:fillRect/>
          </a:stretch>
        </p:blipFill>
        <p:spPr bwMode="auto">
          <a:xfrm>
            <a:off x="7144439" y="43150"/>
            <a:ext cx="4654626" cy="6754258"/>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118" y="782198"/>
            <a:ext cx="6709272" cy="6001643"/>
          </a:xfrm>
          <a:prstGeom prst="rect">
            <a:avLst/>
          </a:prstGeom>
          <a:noFill/>
        </p:spPr>
        <p:txBody>
          <a:bodyPr wrap="square" rtlCol="0">
            <a:spAutoFit/>
          </a:bodyPr>
          <a:lstStyle/>
          <a:p>
            <a:pPr algn="ctr"/>
            <a:r>
              <a:rPr lang="en-US" sz="3200" dirty="0">
                <a:latin typeface="Constantia" pitchFamily="18" charset="0"/>
              </a:rPr>
              <a:t>MRI scan of a 62-year-old man with HTN and diabetes and a history of transient episodes of right-sided weakness and aphasia. The FLAIR image demonstrates patchy areas of high signal arranged in a linear fashion in the deep white matter, bilaterally. This configuration is typical </a:t>
            </a:r>
            <a:r>
              <a:rPr lang="en-US" sz="3200" b="1" dirty="0">
                <a:solidFill>
                  <a:srgbClr val="FF0000"/>
                </a:solidFill>
                <a:latin typeface="Constantia" pitchFamily="18" charset="0"/>
              </a:rPr>
              <a:t>deep</a:t>
            </a:r>
            <a:r>
              <a:rPr lang="en-US" sz="3200" dirty="0">
                <a:latin typeface="Constantia" pitchFamily="18" charset="0"/>
              </a:rPr>
              <a:t> </a:t>
            </a:r>
            <a:r>
              <a:rPr lang="en-US" sz="3200" b="1" dirty="0">
                <a:solidFill>
                  <a:srgbClr val="FF0000"/>
                </a:solidFill>
                <a:latin typeface="Constantia" pitchFamily="18" charset="0"/>
              </a:rPr>
              <a:t>border-zone, or watershed</a:t>
            </a:r>
            <a:r>
              <a:rPr lang="en-US" sz="3200" dirty="0">
                <a:latin typeface="Constantia" pitchFamily="18" charset="0"/>
              </a:rPr>
              <a:t> infarction, in this case the anterior and posterior middle cerebral artery (MCA) </a:t>
            </a:r>
          </a:p>
        </p:txBody>
      </p:sp>
      <p:sp>
        <p:nvSpPr>
          <p:cNvPr id="3" name="TextBox 2">
            <a:extLst>
              <a:ext uri="{FF2B5EF4-FFF2-40B4-BE49-F238E27FC236}">
                <a16:creationId xmlns:a16="http://schemas.microsoft.com/office/drawing/2014/main" xmlns="" id="{75928E5D-14AD-9055-8660-2059166320F5}"/>
              </a:ext>
            </a:extLst>
          </p:cNvPr>
          <p:cNvSpPr txBox="1"/>
          <p:nvPr/>
        </p:nvSpPr>
        <p:spPr>
          <a:xfrm>
            <a:off x="77117" y="132202"/>
            <a:ext cx="6951643"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a:solidFill>
                  <a:schemeClr val="tx1"/>
                </a:solidFill>
                <a:latin typeface="Constantia" pitchFamily="18" charset="0"/>
              </a:rPr>
              <a:t>Deep border-zone, or watershed infarcts</a:t>
            </a:r>
            <a:endParaRPr lang="en-US" sz="2800" dirty="0">
              <a:solidFill>
                <a:schemeClr val="tx1"/>
              </a:solidFill>
            </a:endParaRPr>
          </a:p>
        </p:txBody>
      </p:sp>
    </p:spTree>
    <p:extLst>
      <p:ext uri="{BB962C8B-B14F-4D97-AF65-F5344CB8AC3E}">
        <p14:creationId xmlns:p14="http://schemas.microsoft.com/office/powerpoint/2010/main" val="333772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4294967295"/>
          </p:nvPr>
        </p:nvSpPr>
        <p:spPr>
          <a:xfrm>
            <a:off x="1524000" y="1184710"/>
            <a:ext cx="9144000" cy="6019800"/>
          </a:xfrm>
        </p:spPr>
        <p:txBody>
          <a:bodyPr>
            <a:normAutofit/>
          </a:bodyPr>
          <a:lstStyle/>
          <a:p>
            <a:pPr lvl="4">
              <a:buClr>
                <a:srgbClr val="C00000"/>
              </a:buClr>
              <a:buSzPct val="75000"/>
              <a:buFont typeface="Wingdings" pitchFamily="2" charset="2"/>
              <a:buChar char="Ø"/>
            </a:pPr>
            <a:r>
              <a:rPr lang="en-US" sz="4800" dirty="0">
                <a:latin typeface="Constantia" pitchFamily="18" charset="0"/>
              </a:rPr>
              <a:t>80% ischemic</a:t>
            </a:r>
          </a:p>
          <a:p>
            <a:pPr lvl="7">
              <a:buClr>
                <a:srgbClr val="C00000"/>
              </a:buClr>
              <a:buSzPct val="75000"/>
              <a:buFont typeface="Wingdings" pitchFamily="2" charset="2"/>
              <a:buChar char="Ø"/>
            </a:pPr>
            <a:r>
              <a:rPr lang="en-US" sz="3200" dirty="0">
                <a:latin typeface="Constantia" pitchFamily="18" charset="0"/>
              </a:rPr>
              <a:t>Thrombosis</a:t>
            </a:r>
          </a:p>
          <a:p>
            <a:pPr lvl="7">
              <a:buClr>
                <a:srgbClr val="C00000"/>
              </a:buClr>
              <a:buSzPct val="75000"/>
              <a:buFont typeface="Wingdings" pitchFamily="2" charset="2"/>
              <a:buChar char="Ø"/>
            </a:pPr>
            <a:r>
              <a:rPr lang="en-US" sz="3200" dirty="0">
                <a:latin typeface="Constantia" pitchFamily="18" charset="0"/>
              </a:rPr>
              <a:t>Embolism</a:t>
            </a:r>
          </a:p>
          <a:p>
            <a:pPr lvl="7">
              <a:buClr>
                <a:srgbClr val="C00000"/>
              </a:buClr>
              <a:buSzPct val="75000"/>
              <a:buFont typeface="Wingdings" pitchFamily="2" charset="2"/>
              <a:buChar char="Ø"/>
            </a:pPr>
            <a:r>
              <a:rPr lang="en-US" sz="3200" dirty="0">
                <a:latin typeface="Constantia" pitchFamily="18" charset="0"/>
              </a:rPr>
              <a:t>Hypoperfusion</a:t>
            </a:r>
          </a:p>
          <a:p>
            <a:pPr lvl="4">
              <a:buClr>
                <a:srgbClr val="C00000"/>
              </a:buClr>
              <a:buSzPct val="75000"/>
              <a:buFont typeface="Wingdings" pitchFamily="2" charset="2"/>
              <a:buChar char="Ø"/>
            </a:pPr>
            <a:r>
              <a:rPr lang="en-US" sz="4800" dirty="0">
                <a:latin typeface="Constantia" pitchFamily="18" charset="0"/>
              </a:rPr>
              <a:t>20% hemorrhagic</a:t>
            </a:r>
          </a:p>
          <a:p>
            <a:pPr lvl="7">
              <a:buClr>
                <a:srgbClr val="C00000"/>
              </a:buClr>
              <a:buSzPct val="75000"/>
              <a:buFont typeface="Wingdings" pitchFamily="2" charset="2"/>
              <a:buChar char="Ø"/>
            </a:pPr>
            <a:r>
              <a:rPr lang="en-US" sz="3200" dirty="0">
                <a:latin typeface="Constantia" pitchFamily="18" charset="0"/>
              </a:rPr>
              <a:t>Intracerebral</a:t>
            </a:r>
          </a:p>
          <a:p>
            <a:pPr lvl="7">
              <a:buClr>
                <a:srgbClr val="C00000"/>
              </a:buClr>
              <a:buSzPct val="75000"/>
              <a:buFont typeface="Wingdings" pitchFamily="2" charset="2"/>
              <a:buChar char="Ø"/>
            </a:pPr>
            <a:r>
              <a:rPr lang="en-US" sz="3200" dirty="0">
                <a:latin typeface="Constantia" pitchFamily="18" charset="0"/>
              </a:rPr>
              <a:t>Subarachnoid</a:t>
            </a:r>
          </a:p>
        </p:txBody>
      </p:sp>
      <p:sp>
        <p:nvSpPr>
          <p:cNvPr id="4" name="TextBox 3"/>
          <p:cNvSpPr txBox="1"/>
          <p:nvPr/>
        </p:nvSpPr>
        <p:spPr>
          <a:xfrm>
            <a:off x="1524000" y="0"/>
            <a:ext cx="9144000" cy="92333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8100000" scaled="1"/>
            <a:tileRect/>
          </a:gradFill>
        </p:spPr>
        <p:txBody>
          <a:bodyPr wrap="square" rtlCol="0">
            <a:spAutoFit/>
          </a:bodyPr>
          <a:lstStyle/>
          <a:p>
            <a:r>
              <a:rPr lang="en-US" sz="5400" dirty="0">
                <a:latin typeface="Bell MT" pitchFamily="18" charset="0"/>
              </a:rPr>
              <a:t>	   </a:t>
            </a:r>
            <a:r>
              <a:rPr lang="en-US" sz="4400" dirty="0">
                <a:latin typeface="Constantia" pitchFamily="18" charset="0"/>
              </a:rPr>
              <a:t>TYPES OF STROKE</a:t>
            </a:r>
          </a:p>
        </p:txBody>
      </p:sp>
    </p:spTree>
    <p:extLst>
      <p:ext uri="{BB962C8B-B14F-4D97-AF65-F5344CB8AC3E}">
        <p14:creationId xmlns:p14="http://schemas.microsoft.com/office/powerpoint/2010/main" val="226534971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img.medscapestatic.com/pi/meds/ckb/18/361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1" y="831375"/>
            <a:ext cx="6984999" cy="5963955"/>
          </a:xfrm>
          <a:prstGeom prst="rect">
            <a:avLst/>
          </a:prstGeom>
          <a:noFill/>
          <a:ln w="28575">
            <a:solidFill>
              <a:srgbClr val="FFC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500" y="831376"/>
            <a:ext cx="4533900" cy="6247864"/>
          </a:xfrm>
          <a:prstGeom prst="rect">
            <a:avLst/>
          </a:prstGeom>
          <a:noFill/>
        </p:spPr>
        <p:txBody>
          <a:bodyPr wrap="square" rtlCol="0">
            <a:spAutoFit/>
          </a:bodyPr>
          <a:lstStyle/>
          <a:p>
            <a:r>
              <a:rPr lang="en-US" sz="4000" b="1" dirty="0">
                <a:latin typeface="Constantia" pitchFamily="18" charset="0"/>
              </a:rPr>
              <a:t>Cerebral angiogram: </a:t>
            </a:r>
            <a:r>
              <a:rPr lang="en-US" sz="4000" dirty="0">
                <a:latin typeface="Constantia" pitchFamily="18" charset="0"/>
              </a:rPr>
              <a:t>performed approximately 4.5 hours after symptom onset in a 31-year-old man demonstrates an occlusion of the distal basilar artery.</a:t>
            </a:r>
          </a:p>
        </p:txBody>
      </p:sp>
      <p:sp>
        <p:nvSpPr>
          <p:cNvPr id="4" name="TextBox 3">
            <a:extLst>
              <a:ext uri="{FF2B5EF4-FFF2-40B4-BE49-F238E27FC236}">
                <a16:creationId xmlns:a16="http://schemas.microsoft.com/office/drawing/2014/main" xmlns="" id="{8795376D-C993-D78D-3A76-CCC0AB800B0D}"/>
              </a:ext>
            </a:extLst>
          </p:cNvPr>
          <p:cNvSpPr txBox="1"/>
          <p:nvPr/>
        </p:nvSpPr>
        <p:spPr>
          <a:xfrm>
            <a:off x="190499" y="91163"/>
            <a:ext cx="11518901"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b="1" dirty="0">
                <a:latin typeface="Constantia" pitchFamily="18" charset="0"/>
              </a:rPr>
              <a:t>Cerebral angiogram showing basilar artery occlusion    </a:t>
            </a:r>
            <a:endParaRPr lang="en-US" sz="3600" dirty="0"/>
          </a:p>
        </p:txBody>
      </p:sp>
    </p:spTree>
    <p:extLst>
      <p:ext uri="{BB962C8B-B14F-4D97-AF65-F5344CB8AC3E}">
        <p14:creationId xmlns:p14="http://schemas.microsoft.com/office/powerpoint/2010/main" val="2836119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5928" y="59820"/>
            <a:ext cx="10477040" cy="6858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latin typeface="Constantia" pitchFamily="18" charset="0"/>
              </a:rPr>
              <a:t>                </a:t>
            </a:r>
            <a:r>
              <a:rPr lang="en-US" sz="3600" dirty="0">
                <a:latin typeface="Constantia" pitchFamily="18" charset="0"/>
              </a:rPr>
              <a:t>MANAGEMENT: AIS</a:t>
            </a:r>
          </a:p>
        </p:txBody>
      </p:sp>
      <p:sp>
        <p:nvSpPr>
          <p:cNvPr id="5" name="Content Placeholder 4"/>
          <p:cNvSpPr>
            <a:spLocks noGrp="1"/>
          </p:cNvSpPr>
          <p:nvPr>
            <p:ph sz="half" idx="1"/>
          </p:nvPr>
        </p:nvSpPr>
        <p:spPr>
          <a:xfrm>
            <a:off x="528810" y="1850834"/>
            <a:ext cx="5510040" cy="4930966"/>
          </a:xfrm>
        </p:spPr>
        <p:txBody>
          <a:bodyPr>
            <a:normAutofit/>
          </a:bodyPr>
          <a:lstStyle/>
          <a:p>
            <a:r>
              <a:rPr lang="en-US" dirty="0">
                <a:latin typeface="Constantia" panose="02030602050306030303" pitchFamily="18" charset="0"/>
              </a:rPr>
              <a:t>Assess airway, breathing, and circulation (ABCs) and stabilize the patient as necessary</a:t>
            </a:r>
          </a:p>
          <a:p>
            <a:r>
              <a:rPr lang="en-US" dirty="0">
                <a:latin typeface="Constantia" panose="02030602050306030303" pitchFamily="18" charset="0"/>
              </a:rPr>
              <a:t>Complete the initial evaluation and assessment, including imaging and laboratory studies</a:t>
            </a:r>
          </a:p>
          <a:p>
            <a:r>
              <a:rPr lang="en-US" dirty="0">
                <a:latin typeface="Constantia" panose="02030602050306030303" pitchFamily="18" charset="0"/>
              </a:rPr>
              <a:t>Initiate reperfusion therapy, if appropriate</a:t>
            </a:r>
          </a:p>
        </p:txBody>
      </p:sp>
      <p:sp>
        <p:nvSpPr>
          <p:cNvPr id="6" name="Content Placeholder 5"/>
          <p:cNvSpPr>
            <a:spLocks noGrp="1"/>
          </p:cNvSpPr>
          <p:nvPr>
            <p:ph sz="half" idx="2"/>
          </p:nvPr>
        </p:nvSpPr>
        <p:spPr>
          <a:xfrm>
            <a:off x="6153149" y="1850834"/>
            <a:ext cx="4929819" cy="5007166"/>
          </a:xfrm>
        </p:spPr>
        <p:txBody>
          <a:bodyPr>
            <a:normAutofit/>
          </a:bodyPr>
          <a:lstStyle/>
          <a:p>
            <a:pPr marL="0" indent="0">
              <a:buNone/>
            </a:pPr>
            <a:r>
              <a:rPr lang="en-US" dirty="0">
                <a:latin typeface="Constantia" panose="02030602050306030303" pitchFamily="18" charset="0"/>
              </a:rPr>
              <a:t>Critical treatment decisions focus on the following:</a:t>
            </a:r>
          </a:p>
          <a:p>
            <a:r>
              <a:rPr lang="en-US" dirty="0">
                <a:latin typeface="Constantia" panose="02030602050306030303" pitchFamily="18" charset="0"/>
              </a:rPr>
              <a:t>The need for airway management</a:t>
            </a:r>
          </a:p>
          <a:p>
            <a:r>
              <a:rPr lang="en-US" dirty="0">
                <a:latin typeface="Constantia" panose="02030602050306030303" pitchFamily="18" charset="0"/>
              </a:rPr>
              <a:t>Optimal blood pressure control</a:t>
            </a:r>
          </a:p>
          <a:p>
            <a:r>
              <a:rPr lang="en-US" dirty="0">
                <a:latin typeface="Constantia" panose="02030602050306030303" pitchFamily="18" charset="0"/>
              </a:rPr>
              <a:t>Identifying potential reperfusion therapies (e.g., intravenous fibrinolysis with </a:t>
            </a:r>
            <a:r>
              <a:rPr lang="en-US" dirty="0" err="1">
                <a:latin typeface="Constantia" panose="02030602050306030303" pitchFamily="18" charset="0"/>
              </a:rPr>
              <a:t>rt</a:t>
            </a:r>
            <a:r>
              <a:rPr lang="en-US" dirty="0">
                <a:latin typeface="Constantia" panose="02030602050306030303" pitchFamily="18" charset="0"/>
              </a:rPr>
              <a:t>-PA (alteplase) or intra-arterial approaches)</a:t>
            </a:r>
          </a:p>
        </p:txBody>
      </p:sp>
      <p:sp>
        <p:nvSpPr>
          <p:cNvPr id="7" name="TextBox 6"/>
          <p:cNvSpPr txBox="1"/>
          <p:nvPr/>
        </p:nvSpPr>
        <p:spPr>
          <a:xfrm>
            <a:off x="605928" y="789910"/>
            <a:ext cx="1047704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a:latin typeface="Constantia" panose="02030602050306030303" pitchFamily="18" charset="0"/>
              </a:rPr>
              <a:t>The goal for the management of stroke is to complete the following within 60 minutes or less of patient arrival:</a:t>
            </a:r>
          </a:p>
        </p:txBody>
      </p:sp>
    </p:spTree>
    <p:extLst>
      <p:ext uri="{BB962C8B-B14F-4D97-AF65-F5344CB8AC3E}">
        <p14:creationId xmlns:p14="http://schemas.microsoft.com/office/powerpoint/2010/main" val="552360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50353679"/>
              </p:ext>
            </p:extLst>
          </p:nvPr>
        </p:nvGraphicFramePr>
        <p:xfrm>
          <a:off x="1524000" y="523221"/>
          <a:ext cx="9144000" cy="6599316"/>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3733800">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tblGrid>
              <a:tr h="446227">
                <a:tc>
                  <a:txBody>
                    <a:bodyPr/>
                    <a:lstStyle/>
                    <a:p>
                      <a:r>
                        <a:rPr lang="en-US" sz="1800" dirty="0">
                          <a:latin typeface="Constantia" panose="02030602050306030303" pitchFamily="18" charset="0"/>
                        </a:rPr>
                        <a:t>Response </a:t>
                      </a:r>
                    </a:p>
                  </a:txBody>
                  <a:tcPr>
                    <a:solidFill>
                      <a:srgbClr val="00B050"/>
                    </a:solidFill>
                  </a:tcPr>
                </a:tc>
                <a:tc>
                  <a:txBody>
                    <a:bodyPr/>
                    <a:lstStyle/>
                    <a:p>
                      <a:r>
                        <a:rPr lang="en-US" sz="1800" dirty="0">
                          <a:latin typeface="Constantia" panose="02030602050306030303" pitchFamily="18" charset="0"/>
                        </a:rPr>
                        <a:t>Score</a:t>
                      </a:r>
                    </a:p>
                  </a:txBody>
                  <a:tcPr>
                    <a:solidFill>
                      <a:srgbClr val="00B050"/>
                    </a:solidFill>
                  </a:tcPr>
                </a:tc>
                <a:tc>
                  <a:txBody>
                    <a:bodyPr/>
                    <a:lstStyle/>
                    <a:p>
                      <a:r>
                        <a:rPr lang="en-US" sz="1800" dirty="0">
                          <a:latin typeface="Constantia" panose="02030602050306030303" pitchFamily="18" charset="0"/>
                        </a:rPr>
                        <a:t>Response</a:t>
                      </a:r>
                    </a:p>
                  </a:txBody>
                  <a:tcPr>
                    <a:solidFill>
                      <a:srgbClr val="00B050"/>
                    </a:solidFill>
                  </a:tcPr>
                </a:tc>
                <a:tc>
                  <a:txBody>
                    <a:bodyPr/>
                    <a:lstStyle/>
                    <a:p>
                      <a:r>
                        <a:rPr lang="en-US" sz="1800" dirty="0">
                          <a:latin typeface="Constantia" panose="02030602050306030303" pitchFamily="18" charset="0"/>
                        </a:rPr>
                        <a:t>Score</a:t>
                      </a:r>
                    </a:p>
                  </a:txBody>
                  <a:tcPr>
                    <a:solidFill>
                      <a:srgbClr val="00B050"/>
                    </a:solidFill>
                  </a:tcPr>
                </a:tc>
                <a:extLst>
                  <a:ext uri="{0D108BD9-81ED-4DB2-BD59-A6C34878D82A}">
                    <a16:rowId xmlns:a16="http://schemas.microsoft.com/office/drawing/2014/main" xmlns="" val="10000"/>
                  </a:ext>
                </a:extLst>
              </a:tr>
              <a:tr h="1450727">
                <a:tc>
                  <a:txBody>
                    <a:bodyPr/>
                    <a:lstStyle/>
                    <a:p>
                      <a:r>
                        <a:rPr lang="en-US" sz="1600" b="1" dirty="0">
                          <a:solidFill>
                            <a:srgbClr val="7030A0"/>
                          </a:solidFill>
                          <a:latin typeface="Constantia" panose="02030602050306030303" pitchFamily="18" charset="0"/>
                        </a:rPr>
                        <a:t>Level of consciousness</a:t>
                      </a:r>
                    </a:p>
                    <a:p>
                      <a:r>
                        <a:rPr lang="en-US" sz="1600" dirty="0">
                          <a:latin typeface="Constantia" panose="02030602050306030303" pitchFamily="18" charset="0"/>
                        </a:rPr>
                        <a:t>               Alert</a:t>
                      </a:r>
                    </a:p>
                    <a:p>
                      <a:r>
                        <a:rPr lang="en-US" sz="1600" dirty="0">
                          <a:latin typeface="Constantia" panose="02030602050306030303" pitchFamily="18" charset="0"/>
                        </a:rPr>
                        <a:t>                Drowsy</a:t>
                      </a:r>
                    </a:p>
                    <a:p>
                      <a:r>
                        <a:rPr lang="en-US" sz="1600" baseline="0" dirty="0">
                          <a:latin typeface="Constantia" panose="02030602050306030303" pitchFamily="18" charset="0"/>
                        </a:rPr>
                        <a:t>                Stupors</a:t>
                      </a:r>
                    </a:p>
                    <a:p>
                      <a:r>
                        <a:rPr lang="en-US" sz="1600" baseline="0" dirty="0">
                          <a:latin typeface="Constantia" panose="02030602050306030303" pitchFamily="18" charset="0"/>
                        </a:rPr>
                        <a:t>                 Coma</a:t>
                      </a:r>
                      <a:r>
                        <a:rPr lang="en-US" sz="1600" dirty="0">
                          <a:latin typeface="Constantia" panose="02030602050306030303" pitchFamily="18" charset="0"/>
                        </a:rPr>
                        <a:t>    </a:t>
                      </a:r>
                    </a:p>
                  </a:txBody>
                  <a:tcPr>
                    <a:lnB w="12700" cap="flat" cmpd="sng" algn="ctr">
                      <a:solidFill>
                        <a:schemeClr val="tx1"/>
                      </a:solidFill>
                      <a:prstDash val="solid"/>
                      <a:round/>
                      <a:headEnd type="none" w="med" len="med"/>
                      <a:tailEnd type="none" w="med" len="med"/>
                    </a:lnB>
                  </a:tcPr>
                </a:tc>
                <a:tc>
                  <a:txBody>
                    <a:bodyPr/>
                    <a:lstStyle/>
                    <a:p>
                      <a:endParaRPr lang="en-US" sz="1400" dirty="0">
                        <a:latin typeface="Constantia" panose="02030602050306030303" pitchFamily="18" charset="0"/>
                      </a:endParaRPr>
                    </a:p>
                    <a:p>
                      <a:r>
                        <a:rPr lang="en-US" sz="1400" dirty="0">
                          <a:latin typeface="Constantia" panose="02030602050306030303" pitchFamily="18" charset="0"/>
                        </a:rPr>
                        <a:t>0</a:t>
                      </a:r>
                    </a:p>
                    <a:p>
                      <a:r>
                        <a:rPr lang="en-US" sz="1400" dirty="0">
                          <a:latin typeface="Constantia" panose="02030602050306030303" pitchFamily="18" charset="0"/>
                        </a:rPr>
                        <a:t>1</a:t>
                      </a:r>
                    </a:p>
                    <a:p>
                      <a:r>
                        <a:rPr lang="en-US" sz="1400" dirty="0">
                          <a:latin typeface="Constantia" panose="02030602050306030303" pitchFamily="18" charset="0"/>
                        </a:rPr>
                        <a:t>2</a:t>
                      </a:r>
                    </a:p>
                    <a:p>
                      <a:r>
                        <a:rPr lang="en-US" sz="1400" dirty="0">
                          <a:latin typeface="Constantia" panose="02030602050306030303" pitchFamily="18" charset="0"/>
                        </a:rPr>
                        <a:t>3</a:t>
                      </a:r>
                    </a:p>
                  </a:txBody>
                  <a:tcPr>
                    <a:lnB w="12700" cap="flat" cmpd="sng" algn="ctr">
                      <a:solidFill>
                        <a:schemeClr val="tx1"/>
                      </a:solidFill>
                      <a:prstDash val="solid"/>
                      <a:round/>
                      <a:headEnd type="none" w="med" len="med"/>
                      <a:tailEnd type="none" w="med" len="med"/>
                    </a:lnB>
                  </a:tcPr>
                </a:tc>
                <a:tc>
                  <a:txBody>
                    <a:bodyPr/>
                    <a:lstStyle/>
                    <a:p>
                      <a:r>
                        <a:rPr lang="en-US" sz="1600" b="1" dirty="0">
                          <a:solidFill>
                            <a:srgbClr val="7030A0"/>
                          </a:solidFill>
                          <a:latin typeface="Constantia" panose="02030602050306030303" pitchFamily="18" charset="0"/>
                        </a:rPr>
                        <a:t>Motor arm  (Left and right</a:t>
                      </a:r>
                      <a:r>
                        <a:rPr lang="en-US" sz="1600" dirty="0">
                          <a:solidFill>
                            <a:srgbClr val="7030A0"/>
                          </a:solidFill>
                          <a:latin typeface="Constantia" panose="02030602050306030303" pitchFamily="18" charset="0"/>
                        </a:rPr>
                        <a:t>)</a:t>
                      </a:r>
                    </a:p>
                    <a:p>
                      <a:r>
                        <a:rPr lang="en-US" sz="1600" dirty="0">
                          <a:latin typeface="Constantia" panose="02030602050306030303" pitchFamily="18" charset="0"/>
                        </a:rPr>
                        <a:t>                     No drift</a:t>
                      </a:r>
                    </a:p>
                    <a:p>
                      <a:r>
                        <a:rPr lang="en-US" sz="1600" dirty="0">
                          <a:latin typeface="Constantia" panose="02030602050306030303" pitchFamily="18" charset="0"/>
                        </a:rPr>
                        <a:t>                     Drift before 1o</a:t>
                      </a:r>
                      <a:r>
                        <a:rPr lang="en-US" sz="1600" baseline="0" dirty="0">
                          <a:latin typeface="Constantia" panose="02030602050306030303" pitchFamily="18" charset="0"/>
                        </a:rPr>
                        <a:t> seconds</a:t>
                      </a:r>
                    </a:p>
                    <a:p>
                      <a:r>
                        <a:rPr lang="en-US" sz="1600" baseline="0" dirty="0">
                          <a:latin typeface="Constantia" panose="02030602050306030303" pitchFamily="18" charset="0"/>
                        </a:rPr>
                        <a:t>                      Falls before 10 seconds</a:t>
                      </a:r>
                    </a:p>
                    <a:p>
                      <a:r>
                        <a:rPr lang="en-US" sz="1600" baseline="0" dirty="0">
                          <a:latin typeface="Constantia" panose="02030602050306030303" pitchFamily="18" charset="0"/>
                        </a:rPr>
                        <a:t>                      No effort against gravity </a:t>
                      </a:r>
                    </a:p>
                    <a:p>
                      <a:r>
                        <a:rPr lang="en-US" sz="1600" baseline="0" dirty="0">
                          <a:latin typeface="Constantia" panose="02030602050306030303" pitchFamily="18" charset="0"/>
                        </a:rPr>
                        <a:t>                       No movement              </a:t>
                      </a:r>
                      <a:r>
                        <a:rPr lang="en-US" sz="1600" dirty="0">
                          <a:latin typeface="Constantia" panose="02030602050306030303" pitchFamily="18" charset="0"/>
                        </a:rPr>
                        <a:t>                         </a:t>
                      </a:r>
                    </a:p>
                  </a:txBody>
                  <a:tcPr>
                    <a:lnB w="12700" cap="flat" cmpd="sng" algn="ctr">
                      <a:solidFill>
                        <a:schemeClr val="tx1"/>
                      </a:solidFill>
                      <a:prstDash val="solid"/>
                      <a:round/>
                      <a:headEnd type="none" w="med" len="med"/>
                      <a:tailEnd type="none" w="med" len="med"/>
                    </a:lnB>
                  </a:tcPr>
                </a:tc>
                <a:tc>
                  <a:txBody>
                    <a:bodyPr/>
                    <a:lstStyle/>
                    <a:p>
                      <a:endParaRPr lang="en-US" sz="1600" dirty="0">
                        <a:latin typeface="Constantia" panose="02030602050306030303" pitchFamily="18" charset="0"/>
                      </a:endParaRPr>
                    </a:p>
                    <a:p>
                      <a:r>
                        <a:rPr lang="en-US" sz="1600" dirty="0">
                          <a:latin typeface="Constantia" panose="02030602050306030303" pitchFamily="18" charset="0"/>
                        </a:rPr>
                        <a:t>0</a:t>
                      </a:r>
                    </a:p>
                    <a:p>
                      <a:r>
                        <a:rPr lang="en-US" sz="1600" dirty="0">
                          <a:latin typeface="Constantia" panose="02030602050306030303" pitchFamily="18" charset="0"/>
                        </a:rPr>
                        <a:t>1</a:t>
                      </a:r>
                    </a:p>
                    <a:p>
                      <a:r>
                        <a:rPr lang="en-US" sz="1600" dirty="0">
                          <a:latin typeface="Constantia" panose="02030602050306030303" pitchFamily="18" charset="0"/>
                        </a:rPr>
                        <a:t>2</a:t>
                      </a:r>
                    </a:p>
                    <a:p>
                      <a:r>
                        <a:rPr lang="en-US" sz="1600" dirty="0">
                          <a:latin typeface="Constantia" panose="02030602050306030303" pitchFamily="18" charset="0"/>
                        </a:rPr>
                        <a:t>3</a:t>
                      </a:r>
                    </a:p>
                    <a:p>
                      <a:r>
                        <a:rPr lang="en-US" sz="1600" dirty="0">
                          <a:latin typeface="Constantia" panose="02030602050306030303" pitchFamily="18" charset="0"/>
                        </a:rPr>
                        <a:t>4</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650432">
                <a:tc>
                  <a:txBody>
                    <a:bodyPr/>
                    <a:lstStyle/>
                    <a:p>
                      <a:r>
                        <a:rPr lang="en-US" sz="1600" b="1" dirty="0">
                          <a:solidFill>
                            <a:srgbClr val="7030A0"/>
                          </a:solidFill>
                          <a:latin typeface="Constantia" panose="02030602050306030303" pitchFamily="18" charset="0"/>
                        </a:rPr>
                        <a:t>Response to level of consciousness: Questions</a:t>
                      </a:r>
                    </a:p>
                    <a:p>
                      <a:r>
                        <a:rPr lang="en-US" sz="1600" dirty="0">
                          <a:latin typeface="Constantia" panose="02030602050306030303" pitchFamily="18" charset="0"/>
                        </a:rPr>
                        <a:t>                 Answers both correctly</a:t>
                      </a:r>
                    </a:p>
                    <a:p>
                      <a:r>
                        <a:rPr lang="en-US" sz="1600" dirty="0">
                          <a:latin typeface="Constantia" panose="02030602050306030303" pitchFamily="18" charset="0"/>
                        </a:rPr>
                        <a:t>                  Answers</a:t>
                      </a:r>
                      <a:r>
                        <a:rPr lang="en-US" sz="1600" baseline="0" dirty="0">
                          <a:latin typeface="Constantia" panose="02030602050306030303" pitchFamily="18" charset="0"/>
                        </a:rPr>
                        <a:t> one correctly</a:t>
                      </a:r>
                    </a:p>
                    <a:p>
                      <a:r>
                        <a:rPr lang="en-US" sz="1600" baseline="0" dirty="0">
                          <a:latin typeface="Constantia" panose="02030602050306030303" pitchFamily="18" charset="0"/>
                        </a:rPr>
                        <a:t>                  Answers </a:t>
                      </a:r>
                      <a:r>
                        <a:rPr lang="en-US" sz="1600" dirty="0">
                          <a:latin typeface="Constantia" panose="02030602050306030303" pitchFamily="18" charset="0"/>
                        </a:rPr>
                        <a:t> neither correctly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Constantia" panose="02030602050306030303" pitchFamily="18" charset="0"/>
                      </a:endParaRPr>
                    </a:p>
                    <a:p>
                      <a:endParaRPr lang="en-US" sz="1600" dirty="0">
                        <a:latin typeface="Constantia" panose="02030602050306030303" pitchFamily="18" charset="0"/>
                      </a:endParaRPr>
                    </a:p>
                    <a:p>
                      <a:endParaRPr lang="en-US" sz="1600" dirty="0">
                        <a:latin typeface="Constantia" panose="02030602050306030303" pitchFamily="18" charset="0"/>
                      </a:endParaRPr>
                    </a:p>
                    <a:p>
                      <a:r>
                        <a:rPr lang="en-US" sz="1600" dirty="0">
                          <a:latin typeface="Constantia" panose="02030602050306030303" pitchFamily="18" charset="0"/>
                        </a:rPr>
                        <a:t>0</a:t>
                      </a:r>
                    </a:p>
                    <a:p>
                      <a:r>
                        <a:rPr lang="en-US" sz="1600" dirty="0">
                          <a:latin typeface="Constantia" panose="02030602050306030303" pitchFamily="18" charset="0"/>
                        </a:rPr>
                        <a:t>1</a:t>
                      </a:r>
                    </a:p>
                    <a:p>
                      <a:r>
                        <a:rPr lang="en-US" sz="1600" dirty="0">
                          <a:latin typeface="Constantia" panose="02030602050306030303" pitchFamily="18" charset="0"/>
                        </a:rPr>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rgbClr val="7030A0"/>
                          </a:solidFill>
                          <a:latin typeface="Constantia" panose="02030602050306030303" pitchFamily="18" charset="0"/>
                        </a:rPr>
                        <a:t>Motor arm  (Left and right)</a:t>
                      </a:r>
                    </a:p>
                    <a:p>
                      <a:r>
                        <a:rPr lang="en-US" sz="1600" dirty="0">
                          <a:latin typeface="Constantia" panose="02030602050306030303" pitchFamily="18" charset="0"/>
                        </a:rPr>
                        <a:t>                      No drift</a:t>
                      </a:r>
                    </a:p>
                    <a:p>
                      <a:r>
                        <a:rPr lang="en-US" sz="1600" dirty="0">
                          <a:latin typeface="Constantia" panose="02030602050306030303" pitchFamily="18" charset="0"/>
                        </a:rPr>
                        <a:t>                      Drift before 1o</a:t>
                      </a:r>
                      <a:r>
                        <a:rPr lang="en-US" sz="1600" baseline="0" dirty="0">
                          <a:latin typeface="Constantia" panose="02030602050306030303" pitchFamily="18" charset="0"/>
                        </a:rPr>
                        <a:t> seconds</a:t>
                      </a:r>
                    </a:p>
                    <a:p>
                      <a:r>
                        <a:rPr lang="en-US" sz="1600" baseline="0" dirty="0">
                          <a:latin typeface="Constantia" panose="02030602050306030303" pitchFamily="18" charset="0"/>
                        </a:rPr>
                        <a:t>                       Falls before 10 seconds</a:t>
                      </a:r>
                    </a:p>
                    <a:p>
                      <a:r>
                        <a:rPr lang="en-US" sz="1600" baseline="0" dirty="0">
                          <a:latin typeface="Constantia" panose="02030602050306030303" pitchFamily="18" charset="0"/>
                        </a:rPr>
                        <a:t>                       No effort against gravity </a:t>
                      </a:r>
                    </a:p>
                    <a:p>
                      <a:r>
                        <a:rPr lang="en-US" sz="1600" baseline="0" dirty="0">
                          <a:latin typeface="Constantia" panose="02030602050306030303" pitchFamily="18" charset="0"/>
                        </a:rPr>
                        <a:t>                        No movement              </a:t>
                      </a:r>
                      <a:r>
                        <a:rPr lang="en-US" sz="1600" dirty="0">
                          <a:latin typeface="Constantia" panose="02030602050306030303" pitchFamily="18"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Constantia" panose="02030602050306030303" pitchFamily="18" charset="0"/>
                      </a:endParaRPr>
                    </a:p>
                    <a:p>
                      <a:r>
                        <a:rPr lang="en-US" sz="1600" dirty="0">
                          <a:latin typeface="Constantia" panose="02030602050306030303" pitchFamily="18" charset="0"/>
                        </a:rPr>
                        <a:t>0</a:t>
                      </a:r>
                    </a:p>
                    <a:p>
                      <a:r>
                        <a:rPr lang="en-US" sz="1600" dirty="0">
                          <a:latin typeface="Constantia" panose="02030602050306030303" pitchFamily="18" charset="0"/>
                        </a:rPr>
                        <a:t>1</a:t>
                      </a:r>
                    </a:p>
                    <a:p>
                      <a:r>
                        <a:rPr lang="en-US" sz="1600" dirty="0">
                          <a:latin typeface="Constantia" panose="02030602050306030303" pitchFamily="18" charset="0"/>
                        </a:rPr>
                        <a:t>2</a:t>
                      </a:r>
                    </a:p>
                    <a:p>
                      <a:r>
                        <a:rPr lang="en-US" sz="1600" dirty="0">
                          <a:latin typeface="Constantia" panose="02030602050306030303" pitchFamily="18" charset="0"/>
                        </a:rPr>
                        <a:t>3</a:t>
                      </a:r>
                    </a:p>
                    <a:p>
                      <a:r>
                        <a:rPr lang="en-US" sz="1600" dirty="0">
                          <a:latin typeface="Constantia" panose="02030602050306030303" pitchFamily="18" charset="0"/>
                        </a:rPr>
                        <a:t>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393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7030A0"/>
                          </a:solidFill>
                          <a:latin typeface="Constantia" panose="02030602050306030303" pitchFamily="18" charset="0"/>
                        </a:rPr>
                        <a:t>Response to level of consciousness: Commands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Constantia" panose="02030602050306030303" pitchFamily="18" charset="0"/>
                        </a:rPr>
                        <a:t>                 Obeys both correctly</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a:latin typeface="Constantia" panose="02030602050306030303" pitchFamily="18" charset="0"/>
                        </a:rPr>
                        <a:t>                 Obeys </a:t>
                      </a:r>
                      <a:r>
                        <a:rPr lang="en-US" sz="1600" dirty="0">
                          <a:latin typeface="Constantia" panose="02030602050306030303" pitchFamily="18" charset="0"/>
                        </a:rPr>
                        <a:t>one correctly</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a:latin typeface="Constantia" panose="02030602050306030303" pitchFamily="18" charset="0"/>
                        </a:rPr>
                        <a:t>                 Obeys </a:t>
                      </a:r>
                      <a:r>
                        <a:rPr lang="en-US" sz="1600" dirty="0">
                          <a:latin typeface="Constantia" panose="02030602050306030303" pitchFamily="18" charset="0"/>
                        </a:rPr>
                        <a:t>neither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Constantia" panose="02030602050306030303" pitchFamily="18" charset="0"/>
                      </a:endParaRPr>
                    </a:p>
                    <a:p>
                      <a:endParaRPr lang="en-US" sz="1600" dirty="0">
                        <a:latin typeface="Constantia" panose="02030602050306030303" pitchFamily="18" charset="0"/>
                      </a:endParaRPr>
                    </a:p>
                    <a:p>
                      <a:r>
                        <a:rPr lang="en-US" sz="1600" dirty="0">
                          <a:latin typeface="Constantia" panose="02030602050306030303" pitchFamily="18" charset="0"/>
                        </a:rPr>
                        <a:t>0</a:t>
                      </a:r>
                    </a:p>
                    <a:p>
                      <a:r>
                        <a:rPr lang="en-US" sz="1600" dirty="0">
                          <a:latin typeface="Constantia" panose="02030602050306030303" pitchFamily="18" charset="0"/>
                        </a:rPr>
                        <a:t>1</a:t>
                      </a:r>
                    </a:p>
                    <a:p>
                      <a:r>
                        <a:rPr lang="en-US" sz="1600" dirty="0">
                          <a:latin typeface="Constantia" panose="02030602050306030303" pitchFamily="18" charset="0"/>
                        </a:rPr>
                        <a:t>2</a:t>
                      </a:r>
                    </a:p>
                    <a:p>
                      <a:endParaRPr lang="en-US" sz="1600" dirty="0">
                        <a:latin typeface="Constantia" panose="0203060205030603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rgbClr val="7030A0"/>
                          </a:solidFill>
                          <a:latin typeface="Constantia" panose="02030602050306030303" pitchFamily="18" charset="0"/>
                        </a:rPr>
                        <a:t>Ataxia</a:t>
                      </a:r>
                    </a:p>
                    <a:p>
                      <a:r>
                        <a:rPr lang="en-US" sz="1600" dirty="0">
                          <a:solidFill>
                            <a:srgbClr val="FF0000"/>
                          </a:solidFill>
                          <a:latin typeface="Constantia" panose="02030602050306030303" pitchFamily="18" charset="0"/>
                        </a:rPr>
                        <a:t>                  </a:t>
                      </a:r>
                      <a:r>
                        <a:rPr lang="en-US" sz="1600" dirty="0">
                          <a:latin typeface="Constantia" panose="02030602050306030303" pitchFamily="18" charset="0"/>
                        </a:rPr>
                        <a:t>      </a:t>
                      </a:r>
                      <a:r>
                        <a:rPr lang="en-US" sz="1600" baseline="0" dirty="0">
                          <a:latin typeface="Constantia" panose="02030602050306030303" pitchFamily="18" charset="0"/>
                        </a:rPr>
                        <a:t> Absent</a:t>
                      </a:r>
                    </a:p>
                    <a:p>
                      <a:r>
                        <a:rPr lang="en-US" sz="1600" baseline="0" dirty="0">
                          <a:latin typeface="Constantia" panose="02030602050306030303" pitchFamily="18" charset="0"/>
                        </a:rPr>
                        <a:t>                         One limb</a:t>
                      </a:r>
                    </a:p>
                    <a:p>
                      <a:r>
                        <a:rPr lang="en-US" sz="1600" baseline="0" dirty="0">
                          <a:latin typeface="Constantia" panose="02030602050306030303" pitchFamily="18" charset="0"/>
                        </a:rPr>
                        <a:t>                          Two limb</a:t>
                      </a:r>
                      <a:endParaRPr lang="en-US" sz="1600" dirty="0">
                        <a:latin typeface="Constantia" panose="0203060205030603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Constantia" panose="02030602050306030303" pitchFamily="18" charset="0"/>
                      </a:endParaRPr>
                    </a:p>
                    <a:p>
                      <a:r>
                        <a:rPr lang="en-US" sz="1600" dirty="0">
                          <a:latin typeface="Constantia" panose="02030602050306030303" pitchFamily="18" charset="0"/>
                        </a:rPr>
                        <a:t>0</a:t>
                      </a:r>
                    </a:p>
                    <a:p>
                      <a:r>
                        <a:rPr lang="en-US" sz="1600" dirty="0">
                          <a:latin typeface="Constantia" panose="02030602050306030303" pitchFamily="18" charset="0"/>
                        </a:rPr>
                        <a:t>1</a:t>
                      </a:r>
                    </a:p>
                    <a:p>
                      <a:r>
                        <a:rPr lang="en-US" sz="1600" dirty="0">
                          <a:latin typeface="Constantia" panose="02030602050306030303" pitchFamily="18" charset="0"/>
                        </a:rPr>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393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7030A0"/>
                          </a:solidFill>
                          <a:latin typeface="Constantia" panose="02030602050306030303" pitchFamily="18" charset="0"/>
                        </a:rPr>
                        <a:t>Pupillary response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Constantia" panose="02030602050306030303" pitchFamily="18" charset="0"/>
                        </a:rPr>
                        <a:t>                 Both reactive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Constantia" panose="02030602050306030303" pitchFamily="18" charset="0"/>
                        </a:rPr>
                        <a:t>                 One</a:t>
                      </a:r>
                      <a:r>
                        <a:rPr lang="en-US" sz="1600" baseline="0" dirty="0">
                          <a:latin typeface="Constantia" panose="02030602050306030303" pitchFamily="18" charset="0"/>
                        </a:rPr>
                        <a:t> reactive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Constantia" panose="02030602050306030303" pitchFamily="18" charset="0"/>
                        </a:rPr>
                        <a:t>                  Neither reactive</a:t>
                      </a:r>
                      <a:endParaRPr lang="en-US" sz="1600" dirty="0">
                        <a:latin typeface="Constantia" panose="02030602050306030303"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1600" dirty="0">
                        <a:latin typeface="Constantia" panose="02030602050306030303" pitchFamily="18" charset="0"/>
                      </a:endParaRPr>
                    </a:p>
                    <a:p>
                      <a:r>
                        <a:rPr lang="en-US" sz="1600" dirty="0">
                          <a:latin typeface="Constantia" panose="02030602050306030303" pitchFamily="18" charset="0"/>
                        </a:rPr>
                        <a:t>0</a:t>
                      </a:r>
                    </a:p>
                    <a:p>
                      <a:r>
                        <a:rPr lang="en-US" sz="1600" dirty="0">
                          <a:latin typeface="Constantia" panose="02030602050306030303" pitchFamily="18" charset="0"/>
                        </a:rPr>
                        <a:t>1</a:t>
                      </a:r>
                    </a:p>
                    <a:p>
                      <a:r>
                        <a:rPr lang="en-US" sz="1600" dirty="0">
                          <a:latin typeface="Constantia" panose="02030602050306030303" pitchFamily="18" charset="0"/>
                        </a:rPr>
                        <a:t>2</a:t>
                      </a:r>
                    </a:p>
                    <a:p>
                      <a:endParaRPr lang="en-US" sz="1600" dirty="0">
                        <a:latin typeface="Constantia" panose="02030602050306030303" pitchFamily="18" charset="0"/>
                      </a:endParaRPr>
                    </a:p>
                  </a:txBody>
                  <a:tcPr>
                    <a:lnT w="12700" cap="flat" cmpd="sng" algn="ctr">
                      <a:solidFill>
                        <a:schemeClr val="tx1"/>
                      </a:solidFill>
                      <a:prstDash val="solid"/>
                      <a:round/>
                      <a:headEnd type="none" w="med" len="med"/>
                      <a:tailEnd type="none" w="med" len="med"/>
                    </a:lnT>
                  </a:tcPr>
                </a:tc>
                <a:tc>
                  <a:txBody>
                    <a:bodyPr/>
                    <a:lstStyle/>
                    <a:p>
                      <a:r>
                        <a:rPr lang="en-US" sz="1600" b="1" dirty="0">
                          <a:solidFill>
                            <a:srgbClr val="7030A0"/>
                          </a:solidFill>
                          <a:latin typeface="Constantia" panose="02030602050306030303" pitchFamily="18" charset="0"/>
                        </a:rPr>
                        <a:t>Sensory</a:t>
                      </a:r>
                    </a:p>
                    <a:p>
                      <a:r>
                        <a:rPr lang="en-US" sz="1600" dirty="0">
                          <a:latin typeface="Constantia" panose="02030602050306030303" pitchFamily="18" charset="0"/>
                        </a:rPr>
                        <a:t>                          Normal</a:t>
                      </a:r>
                    </a:p>
                    <a:p>
                      <a:r>
                        <a:rPr lang="en-US" sz="1600" dirty="0">
                          <a:latin typeface="Constantia" panose="02030602050306030303" pitchFamily="18" charset="0"/>
                        </a:rPr>
                        <a:t>                           Mild</a:t>
                      </a:r>
                    </a:p>
                    <a:p>
                      <a:r>
                        <a:rPr lang="en-US" sz="1600" baseline="0" dirty="0">
                          <a:latin typeface="Constantia" panose="02030602050306030303" pitchFamily="18" charset="0"/>
                        </a:rPr>
                        <a:t>                            Severe</a:t>
                      </a:r>
                      <a:endParaRPr lang="en-US" sz="1600" dirty="0">
                        <a:latin typeface="Constantia" panose="02030602050306030303"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1600" dirty="0">
                        <a:latin typeface="Constantia" panose="02030602050306030303" pitchFamily="18" charset="0"/>
                      </a:endParaRPr>
                    </a:p>
                    <a:p>
                      <a:r>
                        <a:rPr lang="en-US" sz="1600" dirty="0">
                          <a:latin typeface="Constantia" panose="02030602050306030303" pitchFamily="18" charset="0"/>
                        </a:rPr>
                        <a:t>0</a:t>
                      </a:r>
                    </a:p>
                    <a:p>
                      <a:r>
                        <a:rPr lang="en-US" sz="1600" dirty="0">
                          <a:latin typeface="Constantia" panose="02030602050306030303" pitchFamily="18" charset="0"/>
                        </a:rPr>
                        <a:t>1</a:t>
                      </a:r>
                    </a:p>
                    <a:p>
                      <a:r>
                        <a:rPr lang="en-US" sz="1600" dirty="0">
                          <a:latin typeface="Constantia" panose="02030602050306030303" pitchFamily="18" charset="0"/>
                        </a:rPr>
                        <a:t>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4"/>
                  </a:ext>
                </a:extLst>
              </a:tr>
            </a:tbl>
          </a:graphicData>
        </a:graphic>
      </p:graphicFrame>
      <p:sp>
        <p:nvSpPr>
          <p:cNvPr id="8" name="TextBox 7"/>
          <p:cNvSpPr txBox="1"/>
          <p:nvPr/>
        </p:nvSpPr>
        <p:spPr>
          <a:xfrm>
            <a:off x="1524000" y="0"/>
            <a:ext cx="91440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latin typeface="Constantia" panose="02030602050306030303" pitchFamily="18" charset="0"/>
              </a:rPr>
              <a:t>National Institutes of Health Stroke Scale (maximum= 42)</a:t>
            </a:r>
          </a:p>
        </p:txBody>
      </p:sp>
    </p:spTree>
    <p:extLst>
      <p:ext uri="{BB962C8B-B14F-4D97-AF65-F5344CB8AC3E}">
        <p14:creationId xmlns:p14="http://schemas.microsoft.com/office/powerpoint/2010/main" val="3265375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524000" y="523220"/>
          <a:ext cx="9144000" cy="627382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xmlns="" val="20000"/>
                    </a:ext>
                  </a:extLst>
                </a:gridCol>
                <a:gridCol w="838200">
                  <a:extLst>
                    <a:ext uri="{9D8B030D-6E8A-4147-A177-3AD203B41FA5}">
                      <a16:colId xmlns:a16="http://schemas.microsoft.com/office/drawing/2014/main" xmlns="" val="20001"/>
                    </a:ext>
                  </a:extLst>
                </a:gridCol>
                <a:gridCol w="3886200">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tblGrid>
              <a:tr h="446227">
                <a:tc>
                  <a:txBody>
                    <a:bodyPr/>
                    <a:lstStyle/>
                    <a:p>
                      <a:r>
                        <a:rPr lang="en-US" sz="1800" b="1" dirty="0">
                          <a:latin typeface="Constantia" panose="02030602050306030303" pitchFamily="18" charset="0"/>
                        </a:rPr>
                        <a:t>Response </a:t>
                      </a:r>
                    </a:p>
                  </a:txBody>
                  <a:tcPr>
                    <a:solidFill>
                      <a:srgbClr val="00B050"/>
                    </a:solidFill>
                  </a:tcPr>
                </a:tc>
                <a:tc>
                  <a:txBody>
                    <a:bodyPr/>
                    <a:lstStyle/>
                    <a:p>
                      <a:r>
                        <a:rPr lang="en-US" sz="1800" b="1" dirty="0">
                          <a:latin typeface="Constantia" panose="02030602050306030303" pitchFamily="18" charset="0"/>
                        </a:rPr>
                        <a:t>Score</a:t>
                      </a:r>
                    </a:p>
                  </a:txBody>
                  <a:tcPr>
                    <a:solidFill>
                      <a:srgbClr val="00B050"/>
                    </a:solidFill>
                  </a:tcPr>
                </a:tc>
                <a:tc>
                  <a:txBody>
                    <a:bodyPr/>
                    <a:lstStyle/>
                    <a:p>
                      <a:r>
                        <a:rPr lang="en-US" sz="1800" b="1" dirty="0">
                          <a:latin typeface="Constantia" panose="02030602050306030303" pitchFamily="18" charset="0"/>
                        </a:rPr>
                        <a:t>Response</a:t>
                      </a:r>
                    </a:p>
                  </a:txBody>
                  <a:tcPr>
                    <a:solidFill>
                      <a:srgbClr val="00B050"/>
                    </a:solidFill>
                  </a:tcPr>
                </a:tc>
                <a:tc>
                  <a:txBody>
                    <a:bodyPr/>
                    <a:lstStyle/>
                    <a:p>
                      <a:r>
                        <a:rPr lang="en-US" sz="1800" b="1" dirty="0">
                          <a:latin typeface="Constantia" panose="02030602050306030303" pitchFamily="18" charset="0"/>
                        </a:rPr>
                        <a:t>Score</a:t>
                      </a:r>
                    </a:p>
                  </a:txBody>
                  <a:tcPr>
                    <a:solidFill>
                      <a:srgbClr val="00B050"/>
                    </a:solidFill>
                  </a:tcPr>
                </a:tc>
                <a:extLst>
                  <a:ext uri="{0D108BD9-81ED-4DB2-BD59-A6C34878D82A}">
                    <a16:rowId xmlns:a16="http://schemas.microsoft.com/office/drawing/2014/main" xmlns="" val="10000"/>
                  </a:ext>
                </a:extLst>
              </a:tr>
              <a:tr h="1316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7030A0"/>
                          </a:solidFill>
                          <a:latin typeface="Constantia" pitchFamily="18" charset="0"/>
                        </a:rPr>
                        <a:t>Gaze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onstantia" pitchFamily="18" charset="0"/>
                        </a:rPr>
                        <a:t>         </a:t>
                      </a:r>
                      <a:r>
                        <a:rPr lang="en-US" sz="1600" dirty="0">
                          <a:solidFill>
                            <a:schemeClr val="bg1"/>
                          </a:solidFill>
                          <a:latin typeface="Constantia" pitchFamily="18" charset="0"/>
                        </a:rPr>
                        <a:t> </a:t>
                      </a:r>
                      <a:r>
                        <a:rPr lang="en-US" sz="1600" b="0" dirty="0">
                          <a:solidFill>
                            <a:schemeClr val="tx1"/>
                          </a:solidFill>
                          <a:latin typeface="Constantia" pitchFamily="18" charset="0"/>
                        </a:rPr>
                        <a:t>Normal gaze palsy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onstantia" pitchFamily="18" charset="0"/>
                        </a:rPr>
                        <a:t>          </a:t>
                      </a:r>
                      <a:r>
                        <a:rPr lang="en-US" sz="1600" b="0" dirty="0">
                          <a:latin typeface="Constantia" pitchFamily="18" charset="0"/>
                        </a:rPr>
                        <a:t>Partial gaze palsy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onstantia" pitchFamily="18" charset="0"/>
                        </a:rPr>
                        <a:t>           </a:t>
                      </a:r>
                      <a:r>
                        <a:rPr lang="en-US" sz="1600" b="0" dirty="0">
                          <a:latin typeface="Constantia" pitchFamily="18" charset="0"/>
                        </a:rPr>
                        <a:t>Partial gaze palsy</a:t>
                      </a:r>
                      <a:endParaRPr lang="en-US" sz="1600" b="1" dirty="0">
                        <a:solidFill>
                          <a:schemeClr val="tx1"/>
                        </a:solidFill>
                        <a:latin typeface="Constantia"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1400" dirty="0">
                        <a:latin typeface="Constantia" panose="02030602050306030303" pitchFamily="18" charset="0"/>
                      </a:endParaRPr>
                    </a:p>
                    <a:p>
                      <a:r>
                        <a:rPr lang="en-US" sz="1400" b="0" dirty="0">
                          <a:latin typeface="Constantia" pitchFamily="18" charset="0"/>
                        </a:rPr>
                        <a:t>(1)</a:t>
                      </a:r>
                    </a:p>
                    <a:p>
                      <a:r>
                        <a:rPr lang="en-US" sz="1400" b="0" dirty="0">
                          <a:latin typeface="Constantia" pitchFamily="18" charset="0"/>
                        </a:rPr>
                        <a:t>(2)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latin typeface="Constantia" pitchFamily="18" charset="0"/>
                        </a:rPr>
                        <a:t>(3)</a:t>
                      </a: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7030A0"/>
                          </a:solidFill>
                          <a:latin typeface="Constantia" pitchFamily="18" charset="0"/>
                        </a:rPr>
                        <a:t>Language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onstantia" pitchFamily="18" charset="0"/>
                        </a:rPr>
                        <a:t>                  </a:t>
                      </a:r>
                      <a:r>
                        <a:rPr lang="en-US" sz="1600" b="0" dirty="0">
                          <a:latin typeface="Constantia" pitchFamily="18" charset="0"/>
                        </a:rPr>
                        <a:t>Normal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latin typeface="Constantia" pitchFamily="18" charset="0"/>
                        </a:rPr>
                        <a:t>                  Mild Aphasia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latin typeface="Constantia" pitchFamily="18" charset="0"/>
                        </a:rPr>
                        <a:t>                   Severe Aphasia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latin typeface="Constantia" pitchFamily="18" charset="0"/>
                        </a:rPr>
                        <a:t>                   Mute or global Aphasia </a:t>
                      </a:r>
                    </a:p>
                  </a:txBody>
                  <a:tcPr>
                    <a:lnB w="12700" cap="flat" cmpd="sng" algn="ctr">
                      <a:solidFill>
                        <a:schemeClr val="tx1"/>
                      </a:solidFill>
                      <a:prstDash val="solid"/>
                      <a:round/>
                      <a:headEnd type="none" w="med" len="med"/>
                      <a:tailEnd type="none" w="med" len="med"/>
                    </a:lnB>
                  </a:tcPr>
                </a:tc>
                <a:tc>
                  <a:txBody>
                    <a:bodyPr/>
                    <a:lstStyle/>
                    <a:p>
                      <a:endParaRPr lang="en-US" sz="1600" dirty="0">
                        <a:latin typeface="Constantia" panose="02030602050306030303" pitchFamily="18" charset="0"/>
                      </a:endParaRPr>
                    </a:p>
                    <a:p>
                      <a:r>
                        <a:rPr lang="en-US" sz="1600" b="0" dirty="0">
                          <a:latin typeface="Constantia" pitchFamily="18" charset="0"/>
                        </a:rPr>
                        <a:t>(0)</a:t>
                      </a:r>
                    </a:p>
                    <a:p>
                      <a:r>
                        <a:rPr lang="en-US" sz="1600" b="0" dirty="0">
                          <a:latin typeface="Constantia" pitchFamily="18" charset="0"/>
                        </a:rPr>
                        <a:t>(1)</a:t>
                      </a:r>
                    </a:p>
                    <a:p>
                      <a:r>
                        <a:rPr lang="en-US" sz="1600" b="0" dirty="0">
                          <a:latin typeface="Constantia" pitchFamily="18" charset="0"/>
                        </a:rPr>
                        <a:t>(2)</a:t>
                      </a:r>
                    </a:p>
                    <a:p>
                      <a:r>
                        <a:rPr lang="en-US" sz="1600" b="0" baseline="0" dirty="0">
                          <a:latin typeface="Constantia" pitchFamily="18" charset="0"/>
                        </a:rPr>
                        <a:t>(3)</a:t>
                      </a:r>
                      <a:endParaRPr lang="en-US" sz="1600" dirty="0">
                        <a:latin typeface="Constantia" panose="02030602050306030303"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5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7030A0"/>
                          </a:solidFill>
                          <a:latin typeface="Constantia" pitchFamily="18" charset="0"/>
                        </a:rPr>
                        <a:t>Visual Loss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7030A0"/>
                          </a:solidFill>
                          <a:latin typeface="Constantia" pitchFamily="18" charset="0"/>
                        </a:rPr>
                        <a:t>            </a:t>
                      </a:r>
                      <a:r>
                        <a:rPr lang="en-US" sz="1600" dirty="0">
                          <a:latin typeface="Constantia" pitchFamily="18" charset="0"/>
                        </a:rPr>
                        <a:t>No Visual Loss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7030A0"/>
                          </a:solidFill>
                          <a:latin typeface="Constantia" pitchFamily="18" charset="0"/>
                        </a:rPr>
                        <a:t>             </a:t>
                      </a:r>
                      <a:r>
                        <a:rPr lang="en-US" sz="1600" dirty="0">
                          <a:latin typeface="Constantia" pitchFamily="18" charset="0"/>
                        </a:rPr>
                        <a:t>Partial Hemianopia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7030A0"/>
                          </a:solidFill>
                          <a:latin typeface="Constantia" pitchFamily="18" charset="0"/>
                        </a:rPr>
                        <a:t>             </a:t>
                      </a:r>
                      <a:r>
                        <a:rPr lang="en-US" sz="1600" dirty="0">
                          <a:latin typeface="Constantia" pitchFamily="18" charset="0"/>
                        </a:rPr>
                        <a:t>Complete Hemianopia</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Constantia" pitchFamily="18" charset="0"/>
                        </a:rPr>
                        <a:t>             Bilateral Hemianopia  </a:t>
                      </a:r>
                      <a:endParaRPr lang="en-US" sz="1600" b="1" dirty="0">
                        <a:solidFill>
                          <a:srgbClr val="7030A0"/>
                        </a:solidFill>
                        <a:latin typeface="Constant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Constantia" panose="02030602050306030303" pitchFamily="18" charset="0"/>
                      </a:endParaRPr>
                    </a:p>
                    <a:p>
                      <a:r>
                        <a:rPr lang="en-US" sz="1600" baseline="0" dirty="0">
                          <a:latin typeface="Constantia" pitchFamily="18" charset="0"/>
                        </a:rPr>
                        <a:t>(0)</a:t>
                      </a:r>
                    </a:p>
                    <a:p>
                      <a:r>
                        <a:rPr lang="en-US" sz="1600" dirty="0">
                          <a:latin typeface="Constantia" pitchFamily="18" charset="0"/>
                        </a:rPr>
                        <a:t>(1)</a:t>
                      </a:r>
                    </a:p>
                    <a:p>
                      <a:r>
                        <a:rPr lang="en-US" sz="1600" dirty="0">
                          <a:latin typeface="Constantia" pitchFamily="18" charset="0"/>
                        </a:rPr>
                        <a:t>(2)</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Constantia" pitchFamily="18" charset="0"/>
                        </a:rPr>
                        <a:t>(3)</a:t>
                      </a:r>
                    </a:p>
                    <a:p>
                      <a:endParaRPr lang="en-US" sz="1600" dirty="0">
                        <a:latin typeface="Constant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rgbClr val="7030A0"/>
                          </a:solidFill>
                        </a:rPr>
                        <a:t> </a:t>
                      </a:r>
                      <a:r>
                        <a:rPr lang="en-US" sz="1600" b="1" dirty="0">
                          <a:solidFill>
                            <a:srgbClr val="7030A0"/>
                          </a:solidFill>
                          <a:latin typeface="Constantia" pitchFamily="18" charset="0"/>
                        </a:rPr>
                        <a:t>Facial</a:t>
                      </a:r>
                      <a:r>
                        <a:rPr lang="en-US" sz="1600" b="1" baseline="0" dirty="0">
                          <a:solidFill>
                            <a:srgbClr val="7030A0"/>
                          </a:solidFill>
                          <a:latin typeface="Constantia" pitchFamily="18" charset="0"/>
                        </a:rPr>
                        <a:t> Palsy</a:t>
                      </a:r>
                    </a:p>
                    <a:p>
                      <a:r>
                        <a:rPr lang="en-US" sz="1600" b="1" baseline="0" dirty="0">
                          <a:solidFill>
                            <a:srgbClr val="7030A0"/>
                          </a:solidFill>
                          <a:latin typeface="Constantia" pitchFamily="18" charset="0"/>
                        </a:rPr>
                        <a:t>                   </a:t>
                      </a:r>
                      <a:r>
                        <a:rPr lang="en-US" sz="1600" baseline="0" dirty="0">
                          <a:latin typeface="Constantia" pitchFamily="18" charset="0"/>
                        </a:rPr>
                        <a:t>Normal </a:t>
                      </a:r>
                    </a:p>
                    <a:p>
                      <a:r>
                        <a:rPr lang="en-US" sz="1600" baseline="0" dirty="0">
                          <a:latin typeface="Constantia" pitchFamily="18" charset="0"/>
                        </a:rPr>
                        <a:t>                   Minor Paralysis </a:t>
                      </a:r>
                    </a:p>
                    <a:p>
                      <a:r>
                        <a:rPr lang="en-US" sz="1600" baseline="0" dirty="0">
                          <a:latin typeface="Constantia" pitchFamily="18" charset="0"/>
                        </a:rPr>
                        <a:t>                    Partial Paralysis </a:t>
                      </a:r>
                    </a:p>
                    <a:p>
                      <a:r>
                        <a:rPr lang="en-US" sz="1600" baseline="0" dirty="0">
                          <a:latin typeface="Constantia" pitchFamily="18" charset="0"/>
                        </a:rPr>
                        <a:t>                    Complete Paralysis </a:t>
                      </a:r>
                      <a:endParaRPr lang="en-US" sz="1600" dirty="0">
                        <a:latin typeface="Constantia" panose="0203060205030603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Constantia" panose="02030602050306030303" pitchFamily="18" charset="0"/>
                      </a:endParaRPr>
                    </a:p>
                    <a:p>
                      <a:r>
                        <a:rPr lang="en-US" sz="1600" baseline="0" dirty="0">
                          <a:latin typeface="Constantia" pitchFamily="18" charset="0"/>
                        </a:rPr>
                        <a:t>(0)</a:t>
                      </a:r>
                    </a:p>
                    <a:p>
                      <a:r>
                        <a:rPr lang="en-US" sz="1600" baseline="0" dirty="0">
                          <a:latin typeface="Constantia" pitchFamily="18" charset="0"/>
                        </a:rPr>
                        <a:t>(1)</a:t>
                      </a:r>
                    </a:p>
                    <a:p>
                      <a:r>
                        <a:rPr lang="en-US" sz="1600" baseline="0" dirty="0">
                          <a:latin typeface="Constantia" pitchFamily="18" charset="0"/>
                        </a:rPr>
                        <a:t>(2)</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Constantia" pitchFamily="18" charset="0"/>
                        </a:rPr>
                        <a:t>(3)</a:t>
                      </a:r>
                      <a:endParaRPr lang="en-US" sz="1600" dirty="0">
                        <a:latin typeface="Constant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341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7030A0"/>
                          </a:solidFill>
                          <a:latin typeface="Constantia" pitchFamily="18" charset="0"/>
                        </a:rPr>
                        <a:t>Dysarthria</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7030A0"/>
                          </a:solidFill>
                          <a:latin typeface="Constantia" pitchFamily="18" charset="0"/>
                        </a:rPr>
                        <a:t>             </a:t>
                      </a:r>
                      <a:r>
                        <a:rPr lang="en-US" sz="1600" dirty="0">
                          <a:latin typeface="Constantia" pitchFamily="18" charset="0"/>
                        </a:rPr>
                        <a:t> Normal</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Constantia" pitchFamily="18" charset="0"/>
                        </a:rPr>
                        <a:t>              Mild</a:t>
                      </a:r>
                      <a:r>
                        <a:rPr lang="en-US" sz="1600" baseline="0" dirty="0">
                          <a:latin typeface="Constantia"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Constantia" pitchFamily="18" charset="0"/>
                        </a:rPr>
                        <a:t>              Severe </a:t>
                      </a:r>
                      <a:r>
                        <a:rPr lang="en-US" sz="1600" dirty="0">
                          <a:latin typeface="Constantia" pitchFamily="18" charset="0"/>
                        </a:rPr>
                        <a:t> </a:t>
                      </a:r>
                      <a:endParaRPr lang="en-US" sz="1600" b="1" dirty="0">
                        <a:solidFill>
                          <a:srgbClr val="7030A0"/>
                        </a:solidFill>
                        <a:latin typeface="Constant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Constantia" panose="02030602050306030303" pitchFamily="18" charset="0"/>
                      </a:endParaRPr>
                    </a:p>
                    <a:p>
                      <a:r>
                        <a:rPr lang="en-US" sz="1600" dirty="0">
                          <a:latin typeface="Constantia" panose="02030602050306030303" pitchFamily="18" charset="0"/>
                        </a:rPr>
                        <a:t>(0)</a:t>
                      </a:r>
                    </a:p>
                    <a:p>
                      <a:r>
                        <a:rPr lang="en-US" sz="1600" baseline="0" dirty="0">
                          <a:latin typeface="Constantia" pitchFamily="18" charset="0"/>
                        </a:rPr>
                        <a:t>(1)</a:t>
                      </a:r>
                    </a:p>
                    <a:p>
                      <a:r>
                        <a:rPr lang="en-US" sz="1600" baseline="0" dirty="0">
                          <a:latin typeface="Constantia" pitchFamily="18" charset="0"/>
                        </a:rPr>
                        <a:t>(2)</a:t>
                      </a:r>
                      <a:endParaRPr lang="en-US" sz="1600" dirty="0">
                        <a:latin typeface="Constantia" panose="0203060205030603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7030A0"/>
                          </a:solidFill>
                          <a:latin typeface="Constantia" pitchFamily="18" charset="0"/>
                        </a:rPr>
                        <a:t>Extinction/Inattention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7030A0"/>
                          </a:solidFill>
                          <a:latin typeface="Constantia" pitchFamily="18" charset="0"/>
                        </a:rPr>
                        <a:t>                    </a:t>
                      </a:r>
                      <a:r>
                        <a:rPr lang="en-US" sz="1600" dirty="0">
                          <a:solidFill>
                            <a:schemeClr val="tx1"/>
                          </a:solidFill>
                          <a:latin typeface="Constantia" pitchFamily="18" charset="0"/>
                        </a:rPr>
                        <a:t>Normal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onstantia" pitchFamily="18" charset="0"/>
                        </a:rPr>
                        <a:t>                    </a:t>
                      </a:r>
                      <a:r>
                        <a:rPr lang="en-US" sz="1600" dirty="0">
                          <a:solidFill>
                            <a:schemeClr val="tx1"/>
                          </a:solidFill>
                          <a:latin typeface="Constantia" pitchFamily="18" charset="0"/>
                        </a:rPr>
                        <a:t>Mild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onstantia" pitchFamily="18" charset="0"/>
                        </a:rPr>
                        <a:t>                    </a:t>
                      </a:r>
                      <a:r>
                        <a:rPr lang="en-US" sz="1600" baseline="0" dirty="0">
                          <a:solidFill>
                            <a:schemeClr val="tx1"/>
                          </a:solidFill>
                          <a:latin typeface="Constantia" pitchFamily="18" charset="0"/>
                        </a:rPr>
                        <a:t>Severe </a:t>
                      </a:r>
                      <a:endParaRPr lang="en-US" sz="1600" b="1" dirty="0">
                        <a:solidFill>
                          <a:srgbClr val="7030A0"/>
                        </a:solidFill>
                        <a:latin typeface="Constant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Constantia" panose="02030602050306030303" pitchFamily="18" charset="0"/>
                      </a:endParaRPr>
                    </a:p>
                    <a:p>
                      <a:r>
                        <a:rPr lang="en-US" sz="1600" dirty="0">
                          <a:solidFill>
                            <a:schemeClr val="tx1"/>
                          </a:solidFill>
                          <a:latin typeface="Constantia" pitchFamily="18" charset="0"/>
                        </a:rPr>
                        <a:t>(0)</a:t>
                      </a:r>
                    </a:p>
                    <a:p>
                      <a:r>
                        <a:rPr lang="en-US" sz="1600" dirty="0">
                          <a:solidFill>
                            <a:schemeClr val="tx1"/>
                          </a:solidFill>
                          <a:latin typeface="Constantia" pitchFamily="18" charset="0"/>
                        </a:rPr>
                        <a:t>(1)</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latin typeface="Constantia" pitchFamily="18" charset="0"/>
                        </a:rPr>
                        <a:t>(2)</a:t>
                      </a:r>
                      <a:endParaRPr lang="en-US" sz="1600" dirty="0">
                        <a:solidFill>
                          <a:schemeClr val="tx1"/>
                        </a:solidFill>
                        <a:latin typeface="Constant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393697">
                <a:tc gridSpan="4">
                  <a:txBody>
                    <a:bodyPr/>
                    <a:lstStyle/>
                    <a:p>
                      <a:r>
                        <a:rPr lang="en-US" sz="2000" dirty="0">
                          <a:latin typeface="Constantia" pitchFamily="18" charset="0"/>
                        </a:rPr>
                        <a:t>Level of consciousness Questions: “How old</a:t>
                      </a:r>
                      <a:r>
                        <a:rPr lang="en-US" sz="2000" baseline="0" dirty="0">
                          <a:latin typeface="Constantia" pitchFamily="18" charset="0"/>
                        </a:rPr>
                        <a:t> are you?” What month is this?”</a:t>
                      </a:r>
                    </a:p>
                    <a:p>
                      <a:r>
                        <a:rPr lang="en-US" sz="2000" baseline="0" dirty="0">
                          <a:latin typeface="Constantia" pitchFamily="18" charset="0"/>
                        </a:rPr>
                        <a:t>Level of consciousness Commands: “Squeeze my hand”  (using non-paretic hand),</a:t>
                      </a:r>
                    </a:p>
                    <a:p>
                      <a:r>
                        <a:rPr lang="en-US" sz="2000" baseline="0" dirty="0">
                          <a:latin typeface="Constantia" pitchFamily="18" charset="0"/>
                        </a:rPr>
                        <a:t>“Close your eyes.”</a:t>
                      </a:r>
                    </a:p>
                    <a:p>
                      <a:r>
                        <a:rPr lang="en-US" sz="2000" baseline="0" dirty="0">
                          <a:latin typeface="Constantia" pitchFamily="18" charset="0"/>
                        </a:rPr>
                        <a:t>      </a:t>
                      </a:r>
                      <a:r>
                        <a:rPr lang="en-US" sz="2000" b="1" baseline="0" dirty="0">
                          <a:solidFill>
                            <a:srgbClr val="FF0000"/>
                          </a:solidFill>
                          <a:latin typeface="Constantia" pitchFamily="18" charset="0"/>
                        </a:rPr>
                        <a:t>&lt; 4</a:t>
                      </a:r>
                      <a:r>
                        <a:rPr lang="en-US" sz="2000" baseline="0" dirty="0">
                          <a:solidFill>
                            <a:srgbClr val="FF0000"/>
                          </a:solidFill>
                          <a:latin typeface="Constantia" pitchFamily="18" charset="0"/>
                        </a:rPr>
                        <a:t> = good prognosis – No </a:t>
                      </a:r>
                      <a:r>
                        <a:rPr lang="en-US" sz="2000" baseline="0" dirty="0" err="1">
                          <a:solidFill>
                            <a:srgbClr val="FF0000"/>
                          </a:solidFill>
                          <a:latin typeface="Constantia" pitchFamily="18" charset="0"/>
                        </a:rPr>
                        <a:t>tPA</a:t>
                      </a:r>
                      <a:r>
                        <a:rPr lang="en-US" sz="2000" baseline="0" dirty="0">
                          <a:solidFill>
                            <a:srgbClr val="FF0000"/>
                          </a:solidFill>
                          <a:latin typeface="Constantia" pitchFamily="18" charset="0"/>
                        </a:rPr>
                        <a:t>         </a:t>
                      </a:r>
                      <a:r>
                        <a:rPr lang="en-US" sz="2000" b="1" baseline="0" dirty="0">
                          <a:solidFill>
                            <a:srgbClr val="FF0000"/>
                          </a:solidFill>
                          <a:latin typeface="Constantia" pitchFamily="18" charset="0"/>
                        </a:rPr>
                        <a:t>4--20 </a:t>
                      </a:r>
                      <a:r>
                        <a:rPr lang="en-US" sz="2000" baseline="0" dirty="0">
                          <a:solidFill>
                            <a:srgbClr val="FF0000"/>
                          </a:solidFill>
                          <a:latin typeface="Constantia" pitchFamily="18" charset="0"/>
                        </a:rPr>
                        <a:t>= mild to moderate – ideal </a:t>
                      </a:r>
                      <a:r>
                        <a:rPr lang="en-US" sz="2000" baseline="0" dirty="0" err="1">
                          <a:solidFill>
                            <a:srgbClr val="FF0000"/>
                          </a:solidFill>
                          <a:latin typeface="Constantia" pitchFamily="18" charset="0"/>
                        </a:rPr>
                        <a:t>tPA</a:t>
                      </a:r>
                      <a:r>
                        <a:rPr lang="en-US" sz="2000" baseline="0" dirty="0">
                          <a:solidFill>
                            <a:srgbClr val="FF0000"/>
                          </a:solidFill>
                          <a:latin typeface="Constantia" pitchFamily="18" charset="0"/>
                        </a:rPr>
                        <a:t>   </a:t>
                      </a:r>
                    </a:p>
                    <a:p>
                      <a:r>
                        <a:rPr lang="en-US" sz="2000" baseline="0" dirty="0">
                          <a:solidFill>
                            <a:srgbClr val="FF0000"/>
                          </a:solidFill>
                          <a:latin typeface="Constantia" pitchFamily="18" charset="0"/>
                        </a:rPr>
                        <a:t>       </a:t>
                      </a:r>
                      <a:r>
                        <a:rPr lang="en-US" sz="2000" b="1" baseline="0" dirty="0">
                          <a:solidFill>
                            <a:srgbClr val="FF0000"/>
                          </a:solidFill>
                          <a:latin typeface="Constantia" pitchFamily="18" charset="0"/>
                        </a:rPr>
                        <a:t>&gt; 20 </a:t>
                      </a:r>
                      <a:r>
                        <a:rPr lang="en-US" sz="2000" baseline="0" dirty="0">
                          <a:solidFill>
                            <a:srgbClr val="FF0000"/>
                          </a:solidFill>
                          <a:latin typeface="Constantia" pitchFamily="18" charset="0"/>
                        </a:rPr>
                        <a:t>severe deficit  - No </a:t>
                      </a:r>
                      <a:r>
                        <a:rPr lang="en-US" sz="2000" baseline="0" dirty="0" err="1">
                          <a:solidFill>
                            <a:srgbClr val="FF0000"/>
                          </a:solidFill>
                          <a:latin typeface="Constantia" pitchFamily="18" charset="0"/>
                        </a:rPr>
                        <a:t>tPA</a:t>
                      </a:r>
                      <a:endParaRPr lang="en-US" sz="2000" dirty="0"/>
                    </a:p>
                  </a:txBody>
                  <a:tcPr>
                    <a:lnT w="12700" cap="flat" cmpd="sng" algn="ctr">
                      <a:solidFill>
                        <a:schemeClr val="tx1"/>
                      </a:solidFill>
                      <a:prstDash val="solid"/>
                      <a:round/>
                      <a:headEnd type="none" w="med" len="med"/>
                      <a:tailEnd type="none" w="med" len="med"/>
                    </a:lnT>
                  </a:tcPr>
                </a:tc>
                <a:tc hMerge="1">
                  <a:txBody>
                    <a:bodyPr/>
                    <a:lstStyle/>
                    <a:p>
                      <a:endParaRPr lang="en-US" sz="1600" dirty="0">
                        <a:latin typeface="Constantia" panose="02030602050306030303" pitchFamily="18" charset="0"/>
                      </a:endParaRPr>
                    </a:p>
                  </a:txBody>
                  <a:tcPr>
                    <a:lnT w="12700" cap="flat" cmpd="sng" algn="ctr">
                      <a:solidFill>
                        <a:schemeClr val="tx1"/>
                      </a:solidFill>
                      <a:prstDash val="solid"/>
                      <a:round/>
                      <a:headEnd type="none" w="med" len="med"/>
                      <a:tailEnd type="none" w="med" len="med"/>
                    </a:lnT>
                  </a:tcPr>
                </a:tc>
                <a:tc hMerge="1">
                  <a:txBody>
                    <a:bodyPr/>
                    <a:lstStyle/>
                    <a:p>
                      <a:endParaRPr lang="en-US" sz="1600" dirty="0">
                        <a:latin typeface="Constantia" panose="02030602050306030303" pitchFamily="18" charset="0"/>
                      </a:endParaRPr>
                    </a:p>
                  </a:txBody>
                  <a:tcPr>
                    <a:lnT w="12700" cap="flat" cmpd="sng" algn="ctr">
                      <a:solidFill>
                        <a:schemeClr val="tx1"/>
                      </a:solidFill>
                      <a:prstDash val="solid"/>
                      <a:round/>
                      <a:headEnd type="none" w="med" len="med"/>
                      <a:tailEnd type="none" w="med" len="med"/>
                    </a:lnT>
                  </a:tcPr>
                </a:tc>
                <a:tc hMerge="1">
                  <a:txBody>
                    <a:bodyPr/>
                    <a:lstStyle/>
                    <a:p>
                      <a:endParaRPr lang="en-US" sz="1600" dirty="0">
                        <a:latin typeface="Constantia" panose="02030602050306030303"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4"/>
                  </a:ext>
                </a:extLst>
              </a:tr>
            </a:tbl>
          </a:graphicData>
        </a:graphic>
      </p:graphicFrame>
      <p:sp>
        <p:nvSpPr>
          <p:cNvPr id="8" name="TextBox 7"/>
          <p:cNvSpPr txBox="1"/>
          <p:nvPr/>
        </p:nvSpPr>
        <p:spPr>
          <a:xfrm>
            <a:off x="1524000" y="0"/>
            <a:ext cx="91440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latin typeface="Constantia" panose="02030602050306030303" pitchFamily="18" charset="0"/>
              </a:rPr>
              <a:t>National Institutes of Health Stroke Scale (maximum= 42)</a:t>
            </a:r>
          </a:p>
        </p:txBody>
      </p:sp>
    </p:spTree>
    <p:extLst>
      <p:ext uri="{BB962C8B-B14F-4D97-AF65-F5344CB8AC3E}">
        <p14:creationId xmlns:p14="http://schemas.microsoft.com/office/powerpoint/2010/main" val="3111785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9264" y="762000"/>
            <a:ext cx="5050536" cy="5791199"/>
          </a:xfrm>
        </p:spPr>
        <p:txBody>
          <a:bodyPr>
            <a:normAutofit/>
          </a:bodyPr>
          <a:lstStyle/>
          <a:p>
            <a:pPr algn="ctr">
              <a:spcBef>
                <a:spcPct val="0"/>
              </a:spcBef>
              <a:buFont typeface="Wingdings" pitchFamily="2" charset="2"/>
              <a:buNone/>
            </a:pPr>
            <a:r>
              <a:rPr lang="en-US" sz="3000" b="1" i="1" dirty="0">
                <a:latin typeface="Constantia" pitchFamily="18" charset="0"/>
              </a:rPr>
              <a:t>In AIS, high BP is a response not a cause – don’t lower it ! </a:t>
            </a:r>
            <a:endParaRPr lang="en-US" sz="3000" dirty="0">
              <a:latin typeface="Constantia" pitchFamily="18" charset="0"/>
            </a:endParaRPr>
          </a:p>
          <a:p>
            <a:pPr>
              <a:buClr>
                <a:srgbClr val="C00000"/>
              </a:buClr>
              <a:buSzPct val="75000"/>
              <a:buFont typeface="Wingdings" pitchFamily="2" charset="2"/>
              <a:buChar char="Ø"/>
            </a:pPr>
            <a:r>
              <a:rPr lang="en-US" dirty="0">
                <a:latin typeface="Constantia" pitchFamily="18" charset="0"/>
              </a:rPr>
              <a:t>BP increase is due to arterial occlusion (i.e., an effort to perfuse penumbra)</a:t>
            </a:r>
          </a:p>
          <a:p>
            <a:pPr>
              <a:buClr>
                <a:srgbClr val="C00000"/>
              </a:buClr>
              <a:buSzPct val="75000"/>
              <a:buFont typeface="Wingdings" pitchFamily="2" charset="2"/>
              <a:buChar char="Ø"/>
            </a:pPr>
            <a:r>
              <a:rPr lang="en-US" dirty="0">
                <a:latin typeface="Constantia" pitchFamily="18" charset="0"/>
              </a:rPr>
              <a:t>Failure to re-canalize (w/or w/o thrombolytic therapy) results in high BP and poor neurological outcomes</a:t>
            </a:r>
          </a:p>
          <a:p>
            <a:pPr>
              <a:buClr>
                <a:srgbClr val="C00000"/>
              </a:buClr>
              <a:buSzPct val="75000"/>
              <a:buFont typeface="Wingdings" pitchFamily="2" charset="2"/>
              <a:buChar char="Ø"/>
            </a:pPr>
            <a:r>
              <a:rPr lang="en-US" dirty="0">
                <a:latin typeface="Constantia" pitchFamily="18" charset="0"/>
              </a:rPr>
              <a:t>Lowering BP starves penumbra, worsens outcomes</a:t>
            </a:r>
          </a:p>
          <a:p>
            <a:endParaRPr lang="en-US" dirty="0"/>
          </a:p>
        </p:txBody>
      </p:sp>
      <p:sp>
        <p:nvSpPr>
          <p:cNvPr id="4" name="Content Placeholder 3"/>
          <p:cNvSpPr>
            <a:spLocks noGrp="1"/>
          </p:cNvSpPr>
          <p:nvPr>
            <p:ph sz="half" idx="2"/>
          </p:nvPr>
        </p:nvSpPr>
        <p:spPr>
          <a:xfrm>
            <a:off x="6172200" y="762001"/>
            <a:ext cx="4626864" cy="5364164"/>
          </a:xfrm>
        </p:spPr>
        <p:txBody>
          <a:bodyPr>
            <a:normAutofit/>
          </a:bodyPr>
          <a:lstStyle/>
          <a:p>
            <a:pPr>
              <a:lnSpc>
                <a:spcPct val="110000"/>
              </a:lnSpc>
              <a:buClr>
                <a:srgbClr val="C00000"/>
              </a:buClr>
              <a:buSzPct val="75000"/>
              <a:buNone/>
            </a:pPr>
            <a:r>
              <a:rPr lang="en-US" b="1" dirty="0">
                <a:latin typeface="Constantia" pitchFamily="18" charset="0"/>
              </a:rPr>
              <a:t>Only definite indications to </a:t>
            </a:r>
            <a:r>
              <a:rPr lang="en-US" b="1" dirty="0">
                <a:solidFill>
                  <a:srgbClr val="FF0000"/>
                </a:solidFill>
                <a:latin typeface="Constantia" pitchFamily="18" charset="0"/>
                <a:sym typeface="Wingdings" pitchFamily="2" charset="2"/>
              </a:rPr>
              <a:t></a:t>
            </a:r>
            <a:r>
              <a:rPr lang="en-US" b="1" dirty="0">
                <a:latin typeface="Constantia" pitchFamily="18" charset="0"/>
                <a:sym typeface="Wingdings" pitchFamily="2" charset="2"/>
              </a:rPr>
              <a:t> </a:t>
            </a:r>
            <a:r>
              <a:rPr lang="en-US" b="1" dirty="0">
                <a:latin typeface="Constantia" pitchFamily="18" charset="0"/>
              </a:rPr>
              <a:t>BP emergently in AIS</a:t>
            </a:r>
            <a:r>
              <a:rPr lang="en-US" dirty="0">
                <a:latin typeface="Constantia" pitchFamily="18" charset="0"/>
              </a:rPr>
              <a:t>:</a:t>
            </a:r>
          </a:p>
          <a:p>
            <a:pPr lvl="1">
              <a:lnSpc>
                <a:spcPct val="110000"/>
              </a:lnSpc>
              <a:buClr>
                <a:srgbClr val="C00000"/>
              </a:buClr>
              <a:buSzPct val="75000"/>
              <a:buFont typeface="Wingdings" pitchFamily="2" charset="2"/>
              <a:buChar char="Ø"/>
            </a:pPr>
            <a:r>
              <a:rPr lang="en-US" sz="2800" i="1" dirty="0">
                <a:latin typeface="Constantia" pitchFamily="18" charset="0"/>
              </a:rPr>
              <a:t>AMI, CHF, Aortic dissection, ARF, or HTN encephalopathy</a:t>
            </a:r>
          </a:p>
          <a:p>
            <a:pPr lvl="1">
              <a:lnSpc>
                <a:spcPct val="110000"/>
              </a:lnSpc>
              <a:buClr>
                <a:srgbClr val="C00000"/>
              </a:buClr>
              <a:buSzPct val="75000"/>
              <a:buFont typeface="Wingdings" pitchFamily="2" charset="2"/>
              <a:buChar char="Ø"/>
            </a:pPr>
            <a:r>
              <a:rPr lang="en-US" sz="2800" i="1" dirty="0">
                <a:latin typeface="Constantia" pitchFamily="18" charset="0"/>
              </a:rPr>
              <a:t>Candidate for thrombolysis and BP &gt; 185/110</a:t>
            </a:r>
            <a:endParaRPr lang="en-US" sz="2800" dirty="0">
              <a:latin typeface="Constantia" pitchFamily="18" charset="0"/>
            </a:endParaRPr>
          </a:p>
        </p:txBody>
      </p:sp>
      <p:sp>
        <p:nvSpPr>
          <p:cNvPr id="5" name="TextBox 4"/>
          <p:cNvSpPr txBox="1"/>
          <p:nvPr/>
        </p:nvSpPr>
        <p:spPr>
          <a:xfrm>
            <a:off x="969264" y="54865"/>
            <a:ext cx="98298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latin typeface="Constantia" pitchFamily="18" charset="0"/>
              </a:rPr>
              <a:t>		</a:t>
            </a:r>
            <a:r>
              <a:rPr lang="en-US" sz="3200" dirty="0">
                <a:latin typeface="Constantia" pitchFamily="18" charset="0"/>
              </a:rPr>
              <a:t>THE AIS-BP RELATIONSHIP</a:t>
            </a:r>
          </a:p>
        </p:txBody>
      </p:sp>
    </p:spTree>
    <p:extLst>
      <p:ext uri="{BB962C8B-B14F-4D97-AF65-F5344CB8AC3E}">
        <p14:creationId xmlns:p14="http://schemas.microsoft.com/office/powerpoint/2010/main" val="2498524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2008" y="523220"/>
            <a:ext cx="5303520" cy="6334780"/>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US" sz="1800" b="1" dirty="0">
                <a:solidFill>
                  <a:srgbClr val="FF0000"/>
                </a:solidFill>
                <a:latin typeface="Times New Roman" panose="02020603050405020304" pitchFamily="18" charset="0"/>
                <a:cs typeface="Times New Roman" panose="02020603050405020304" pitchFamily="18" charset="0"/>
              </a:rPr>
              <a:t>IV </a:t>
            </a:r>
            <a:r>
              <a:rPr lang="en-US" sz="1800" b="1" dirty="0" err="1">
                <a:solidFill>
                  <a:srgbClr val="FF0000"/>
                </a:solidFill>
                <a:latin typeface="Times New Roman" panose="02020603050405020304" pitchFamily="18" charset="0"/>
                <a:cs typeface="Times New Roman" panose="02020603050405020304" pitchFamily="18" charset="0"/>
              </a:rPr>
              <a:t>tPA</a:t>
            </a:r>
            <a:r>
              <a:rPr lang="en-US" sz="1800" b="1" dirty="0">
                <a:solidFill>
                  <a:srgbClr val="FF0000"/>
                </a:solidFill>
                <a:latin typeface="Times New Roman" panose="02020603050405020304" pitchFamily="18" charset="0"/>
                <a:cs typeface="Times New Roman" panose="02020603050405020304" pitchFamily="18" charset="0"/>
              </a:rPr>
              <a:t> Indications: </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Within 3 hours of stroke symptom onset</a:t>
            </a:r>
            <a:r>
              <a:rPr lang="en-US" sz="1800" b="1" dirty="0">
                <a:latin typeface="Times New Roman" panose="02020603050405020304" pitchFamily="18" charset="0"/>
                <a:cs typeface="Times New Roman" panose="02020603050405020304" pitchFamily="18" charset="0"/>
              </a:rPr>
              <a:t>:</a:t>
            </a:r>
          </a:p>
          <a:p>
            <a:r>
              <a:rPr lang="en-US" sz="1800" b="1" dirty="0">
                <a:latin typeface="Times New Roman" panose="02020603050405020304" pitchFamily="18" charset="0"/>
                <a:cs typeface="Times New Roman" panose="02020603050405020304" pitchFamily="18" charset="0"/>
              </a:rPr>
              <a:t>AIS diagnosis with severe or mild but disabling stroke symptoms</a:t>
            </a:r>
          </a:p>
          <a:p>
            <a:r>
              <a:rPr lang="en-US" sz="1800" b="1" dirty="0">
                <a:latin typeface="Times New Roman" panose="02020603050405020304" pitchFamily="18" charset="0"/>
                <a:cs typeface="Times New Roman" panose="02020603050405020304" pitchFamily="18" charset="0"/>
              </a:rPr>
              <a:t>Symptom onset &lt; 3 hours before starting treatment  </a:t>
            </a:r>
          </a:p>
          <a:p>
            <a:r>
              <a:rPr lang="en-US" sz="1800" b="1" dirty="0">
                <a:latin typeface="Times New Roman" panose="02020603050405020304" pitchFamily="18" charset="0"/>
                <a:cs typeface="Times New Roman" panose="02020603050405020304" pitchFamily="18" charset="0"/>
              </a:rPr>
              <a:t>Age &gt; 18 years </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Between 3- 4.5 hours after stroke symptom onse</a:t>
            </a:r>
            <a:r>
              <a:rPr lang="en-US" sz="1800" dirty="0">
                <a:solidFill>
                  <a:srgbClr val="FF0000"/>
                </a:solidFill>
                <a:latin typeface="Times New Roman" panose="02020603050405020304" pitchFamily="18" charset="0"/>
                <a:cs typeface="Times New Roman" panose="02020603050405020304" pitchFamily="18" charset="0"/>
              </a:rPr>
              <a:t>t</a:t>
            </a:r>
            <a:r>
              <a:rPr lang="en-US" sz="1800" dirty="0">
                <a:latin typeface="Times New Roman" panose="02020603050405020304" pitchFamily="18" charset="0"/>
                <a:cs typeface="Times New Roman" panose="02020603050405020304" pitchFamily="18" charset="0"/>
              </a:rPr>
              <a:t>: </a:t>
            </a:r>
          </a:p>
          <a:p>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Age &lt; 80 years </a:t>
            </a:r>
          </a:p>
          <a:p>
            <a:r>
              <a:rPr lang="en-US" sz="1800" b="1" dirty="0">
                <a:latin typeface="Times New Roman" panose="02020603050405020304" pitchFamily="18" charset="0"/>
                <a:cs typeface="Times New Roman" panose="02020603050405020304" pitchFamily="18" charset="0"/>
              </a:rPr>
              <a:t>No history of both DM and prior stroke  </a:t>
            </a:r>
          </a:p>
          <a:p>
            <a:r>
              <a:rPr lang="en-US" sz="1800" b="1" dirty="0">
                <a:latin typeface="Times New Roman" panose="02020603050405020304" pitchFamily="18" charset="0"/>
                <a:cs typeface="Times New Roman" panose="02020603050405020304" pitchFamily="18" charset="0"/>
              </a:rPr>
              <a:t>NIHSS score &lt; 25  </a:t>
            </a:r>
          </a:p>
          <a:p>
            <a:r>
              <a:rPr lang="en-US" sz="1800" b="1" dirty="0">
                <a:latin typeface="Times New Roman" panose="02020603050405020304" pitchFamily="18" charset="0"/>
                <a:cs typeface="Times New Roman" panose="02020603050405020304" pitchFamily="18" charset="0"/>
              </a:rPr>
              <a:t>Not taking oral anticoagulants  </a:t>
            </a:r>
          </a:p>
          <a:p>
            <a:r>
              <a:rPr lang="en-US" sz="1800" b="1" dirty="0">
                <a:latin typeface="Times New Roman" panose="02020603050405020304" pitchFamily="18" charset="0"/>
                <a:cs typeface="Times New Roman" panose="02020603050405020304" pitchFamily="18" charset="0"/>
              </a:rPr>
              <a:t>CT/MRI does not show involvement of &gt; ⅓ of middle cerebral artery territory </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If otherwise eligible and</a:t>
            </a:r>
            <a:r>
              <a:rPr lang="en-US" sz="1800" b="1" dirty="0">
                <a:latin typeface="Times New Roman" panose="02020603050405020304" pitchFamily="18" charset="0"/>
                <a:cs typeface="Times New Roman" panose="02020603050405020304" pitchFamily="18" charset="0"/>
              </a:rPr>
              <a:t>: </a:t>
            </a:r>
          </a:p>
          <a:p>
            <a:r>
              <a:rPr lang="en-US" sz="1800" b="1" dirty="0">
                <a:latin typeface="Times New Roman" panose="02020603050405020304" pitchFamily="18" charset="0"/>
                <a:cs typeface="Times New Roman" panose="02020603050405020304" pitchFamily="18" charset="0"/>
              </a:rPr>
              <a:t>BP is safely lowered to &lt; 185/110 mm Hg.   </a:t>
            </a:r>
          </a:p>
          <a:p>
            <a:r>
              <a:rPr lang="en-US" sz="1800" b="1" dirty="0">
                <a:latin typeface="Times New Roman" panose="02020603050405020304" pitchFamily="18" charset="0"/>
                <a:cs typeface="Times New Roman" panose="02020603050405020304" pitchFamily="18" charset="0"/>
              </a:rPr>
              <a:t>On antiplatelet drug therapy (aspirin or aspirin + </a:t>
            </a:r>
            <a:r>
              <a:rPr lang="en-US" sz="1800" b="1" dirty="0" err="1">
                <a:latin typeface="Times New Roman" panose="02020603050405020304" pitchFamily="18" charset="0"/>
                <a:cs typeface="Times New Roman" panose="02020603050405020304" pitchFamily="18" charset="0"/>
              </a:rPr>
              <a:t>clopidogrel</a:t>
            </a:r>
            <a:r>
              <a:rPr lang="en-US" sz="1800" b="1" dirty="0">
                <a:latin typeface="Times New Roman" panose="02020603050405020304" pitchFamily="18" charset="0"/>
                <a:cs typeface="Times New Roman" panose="02020603050405020304" pitchFamily="18" charset="0"/>
              </a:rPr>
              <a:t>) if benefit outweighs small risk of ICH  </a:t>
            </a:r>
          </a:p>
        </p:txBody>
      </p:sp>
      <p:sp>
        <p:nvSpPr>
          <p:cNvPr id="4" name="Content Placeholder 3"/>
          <p:cNvSpPr>
            <a:spLocks noGrp="1"/>
          </p:cNvSpPr>
          <p:nvPr>
            <p:ph sz="half" idx="2"/>
          </p:nvPr>
        </p:nvSpPr>
        <p:spPr>
          <a:xfrm>
            <a:off x="6172200" y="523220"/>
            <a:ext cx="4999383" cy="6334780"/>
          </a:xfrm>
        </p:spPr>
        <p:txBody>
          <a:bodyPr>
            <a:noAutofit/>
          </a:bodyPr>
          <a:lstStyle/>
          <a:p>
            <a:pPr marL="0" indent="0">
              <a:buNone/>
            </a:pPr>
            <a:r>
              <a:rPr lang="en-US" sz="2000" b="1" dirty="0">
                <a:solidFill>
                  <a:srgbClr val="FF0000"/>
                </a:solidFill>
                <a:latin typeface="Times New Roman" panose="02020603050405020304" pitchFamily="18" charset="0"/>
                <a:cs typeface="Times New Roman" panose="02020603050405020304" pitchFamily="18" charset="0"/>
              </a:rPr>
              <a:t>Contraindications for IV </a:t>
            </a:r>
            <a:r>
              <a:rPr lang="en-US" sz="2000" b="1" dirty="0" err="1">
                <a:solidFill>
                  <a:srgbClr val="FF0000"/>
                </a:solidFill>
                <a:latin typeface="Times New Roman" panose="02020603050405020304" pitchFamily="18" charset="0"/>
                <a:cs typeface="Times New Roman" panose="02020603050405020304" pitchFamily="18" charset="0"/>
              </a:rPr>
              <a:t>tPA</a:t>
            </a:r>
            <a:r>
              <a:rPr lang="en-US" sz="1800" b="1"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Symptom onset is unknown, &gt; 4.5 hours, or if patient awoke with stroke </a:t>
            </a:r>
          </a:p>
          <a:p>
            <a:r>
              <a:rPr lang="en-US" sz="2000" b="1" dirty="0">
                <a:latin typeface="Times New Roman" panose="02020603050405020304" pitchFamily="18" charset="0"/>
                <a:cs typeface="Times New Roman" panose="02020603050405020304" pitchFamily="18" charset="0"/>
              </a:rPr>
              <a:t>Acute or previous ICH</a:t>
            </a:r>
          </a:p>
          <a:p>
            <a:r>
              <a:rPr lang="en-US" sz="2000" b="1" dirty="0">
                <a:latin typeface="Times New Roman" panose="02020603050405020304" pitchFamily="18" charset="0"/>
                <a:cs typeface="Times New Roman" panose="02020603050405020304" pitchFamily="18" charset="0"/>
              </a:rPr>
              <a:t>Imaging showing extensive regions of irreversible injury (hypo-attenuation)  </a:t>
            </a:r>
          </a:p>
          <a:p>
            <a:r>
              <a:rPr lang="en-US" sz="2000" b="1" dirty="0">
                <a:latin typeface="Times New Roman" panose="02020603050405020304" pitchFamily="18" charset="0"/>
                <a:cs typeface="Times New Roman" panose="02020603050405020304" pitchFamily="18" charset="0"/>
              </a:rPr>
              <a:t>Prior ischemic stroke, severe head trauma, or intracranial/intra-spinal surgery within 3 months</a:t>
            </a:r>
          </a:p>
          <a:p>
            <a:r>
              <a:rPr lang="en-US" sz="2000" b="1" dirty="0">
                <a:latin typeface="Times New Roman" panose="02020603050405020304" pitchFamily="18" charset="0"/>
                <a:cs typeface="Times New Roman" panose="02020603050405020304" pitchFamily="18" charset="0"/>
              </a:rPr>
              <a:t>Symptoms of SAH</a:t>
            </a:r>
          </a:p>
          <a:p>
            <a:r>
              <a:rPr lang="en-US" sz="2000" b="1" dirty="0">
                <a:latin typeface="Times New Roman" panose="02020603050405020304" pitchFamily="18" charset="0"/>
                <a:cs typeface="Times New Roman" panose="02020603050405020304" pitchFamily="18" charset="0"/>
              </a:rPr>
              <a:t>GI malignancy or GI bleed within 21 days </a:t>
            </a:r>
          </a:p>
          <a:p>
            <a:r>
              <a:rPr lang="en-US" sz="2000" b="1" dirty="0">
                <a:latin typeface="Times New Roman" panose="02020603050405020304" pitchFamily="18" charset="0"/>
                <a:cs typeface="Times New Roman" panose="02020603050405020304" pitchFamily="18" charset="0"/>
              </a:rPr>
              <a:t>Coagulopathy</a:t>
            </a:r>
            <a:r>
              <a:rPr lang="en-US" sz="2000" dirty="0">
                <a:latin typeface="Times New Roman" panose="02020603050405020304" pitchFamily="18" charset="0"/>
                <a:cs typeface="Times New Roman" panose="02020603050405020304" pitchFamily="18" charset="0"/>
              </a:rPr>
              <a:t>: (Platelets &lt; 100, 000/mm³, INR &gt; 1.7, </a:t>
            </a:r>
            <a:r>
              <a:rPr lang="en-US" sz="2000" dirty="0" err="1">
                <a:latin typeface="Times New Roman" panose="02020603050405020304" pitchFamily="18" charset="0"/>
                <a:cs typeface="Times New Roman" panose="02020603050405020304" pitchFamily="18" charset="0"/>
              </a:rPr>
              <a:t>aPTT</a:t>
            </a:r>
            <a:r>
              <a:rPr lang="en-US" sz="2000" dirty="0">
                <a:latin typeface="Times New Roman" panose="02020603050405020304" pitchFamily="18" charset="0"/>
                <a:cs typeface="Times New Roman" panose="02020603050405020304" pitchFamily="18" charset="0"/>
              </a:rPr>
              <a:t> &gt; 40 s, PT &gt; 15 s) </a:t>
            </a:r>
          </a:p>
          <a:p>
            <a:r>
              <a:rPr lang="en-US" sz="2000" b="1" dirty="0">
                <a:latin typeface="Times New Roman" panose="02020603050405020304" pitchFamily="18" charset="0"/>
                <a:cs typeface="Times New Roman" panose="02020603050405020304" pitchFamily="18" charset="0"/>
              </a:rPr>
              <a:t>Treatment dose of low LMW heparin within 24 hours</a:t>
            </a:r>
            <a:r>
              <a:rPr lang="en-US" sz="2000" dirty="0">
                <a:latin typeface="Times New Roman" panose="02020603050405020304" pitchFamily="18" charset="0"/>
                <a:cs typeface="Times New Roman" panose="02020603050405020304" pitchFamily="18" charset="0"/>
              </a:rPr>
              <a:t> (does not apply to prophylactic doses to prevent VTE) </a:t>
            </a:r>
          </a:p>
          <a:p>
            <a:r>
              <a:rPr lang="en-US" sz="2000" b="1" dirty="0">
                <a:latin typeface="Times New Roman" panose="02020603050405020304" pitchFamily="18" charset="0"/>
                <a:cs typeface="Times New Roman" panose="02020603050405020304" pitchFamily="18" charset="0"/>
              </a:rPr>
              <a:t>Persistent elevated BP </a:t>
            </a:r>
            <a:r>
              <a:rPr lang="en-US" sz="2000" dirty="0">
                <a:latin typeface="Times New Roman" panose="02020603050405020304" pitchFamily="18" charset="0"/>
                <a:cs typeface="Times New Roman" panose="02020603050405020304" pitchFamily="18" charset="0"/>
              </a:rPr>
              <a:t>(systolic &gt; 185 mm Hg or diastolic &gt; 110 mm Hg)</a:t>
            </a:r>
          </a:p>
        </p:txBody>
      </p:sp>
      <p:sp>
        <p:nvSpPr>
          <p:cNvPr id="5" name="TextBox 4"/>
          <p:cNvSpPr txBox="1"/>
          <p:nvPr/>
        </p:nvSpPr>
        <p:spPr>
          <a:xfrm>
            <a:off x="652007" y="-15903"/>
            <a:ext cx="1051957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latin typeface="Bell MT" pitchFamily="18" charset="0"/>
              </a:rPr>
              <a:t>  </a:t>
            </a:r>
            <a:r>
              <a:rPr lang="en-US" sz="2800" b="1" dirty="0">
                <a:latin typeface="Bell MT" pitchFamily="18" charset="0"/>
              </a:rPr>
              <a:t>Thrombolytic Therapy: Eligibility and Exclusion Criteria </a:t>
            </a:r>
          </a:p>
        </p:txBody>
      </p:sp>
    </p:spTree>
    <p:extLst>
      <p:ext uri="{BB962C8B-B14F-4D97-AF65-F5344CB8AC3E}">
        <p14:creationId xmlns:p14="http://schemas.microsoft.com/office/powerpoint/2010/main" val="923717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480" y="621792"/>
            <a:ext cx="5615464" cy="6236208"/>
          </a:xfrm>
        </p:spPr>
        <p:txBody>
          <a:bodyPr>
            <a:normAutofit/>
          </a:bodyPr>
          <a:lstStyle/>
          <a:p>
            <a:pPr>
              <a:buNone/>
            </a:pPr>
            <a:r>
              <a:rPr lang="en-US" sz="2400" b="1" dirty="0" err="1">
                <a:solidFill>
                  <a:srgbClr val="FF0000"/>
                </a:solidFill>
                <a:latin typeface="Constantia" pitchFamily="18" charset="0"/>
              </a:rPr>
              <a:t>Rt</a:t>
            </a:r>
            <a:r>
              <a:rPr lang="en-US" sz="2400" b="1" dirty="0">
                <a:solidFill>
                  <a:srgbClr val="FF0000"/>
                </a:solidFill>
                <a:latin typeface="Constantia" pitchFamily="18" charset="0"/>
              </a:rPr>
              <a:t>-PA Dosing</a:t>
            </a:r>
            <a:r>
              <a:rPr lang="en-US" sz="2400" dirty="0">
                <a:solidFill>
                  <a:srgbClr val="FF0000"/>
                </a:solidFill>
                <a:latin typeface="Constantia" pitchFamily="18" charset="0"/>
              </a:rPr>
              <a:t>:</a:t>
            </a:r>
          </a:p>
          <a:p>
            <a:pPr>
              <a:buClr>
                <a:srgbClr val="C00000"/>
              </a:buClr>
              <a:buSzPct val="75000"/>
              <a:buFont typeface="Wingdings" pitchFamily="2" charset="2"/>
              <a:buChar char="Ø"/>
            </a:pPr>
            <a:r>
              <a:rPr lang="en-US" sz="2400" dirty="0">
                <a:latin typeface="Constantia" pitchFamily="18" charset="0"/>
              </a:rPr>
              <a:t> 0.9 mg/kg is total dose</a:t>
            </a:r>
          </a:p>
          <a:p>
            <a:pPr>
              <a:buClr>
                <a:srgbClr val="C00000"/>
              </a:buClr>
              <a:buSzPct val="75000"/>
              <a:buNone/>
            </a:pPr>
            <a:r>
              <a:rPr lang="en-US" sz="2400" dirty="0">
                <a:latin typeface="Constantia" pitchFamily="18" charset="0"/>
              </a:rPr>
              <a:t>	(Maximum total dose not exceed 90 mg)</a:t>
            </a:r>
          </a:p>
          <a:p>
            <a:pPr>
              <a:buClr>
                <a:srgbClr val="C00000"/>
              </a:buClr>
              <a:buSzPct val="75000"/>
              <a:buFont typeface="Wingdings" pitchFamily="2" charset="2"/>
              <a:buChar char="Ø"/>
            </a:pPr>
            <a:r>
              <a:rPr lang="en-US" sz="2400" dirty="0">
                <a:latin typeface="Constantia" pitchFamily="18" charset="0"/>
              </a:rPr>
              <a:t> 10% given as bolus dose</a:t>
            </a:r>
          </a:p>
          <a:p>
            <a:pPr>
              <a:buClr>
                <a:srgbClr val="C00000"/>
              </a:buClr>
              <a:buSzPct val="75000"/>
              <a:buFont typeface="Wingdings" pitchFamily="2" charset="2"/>
              <a:buChar char="Ø"/>
            </a:pPr>
            <a:r>
              <a:rPr lang="en-US" sz="2400" dirty="0">
                <a:latin typeface="Constantia" pitchFamily="18" charset="0"/>
              </a:rPr>
              <a:t> Remaining 90% as an infusion over one hour.</a:t>
            </a:r>
          </a:p>
          <a:p>
            <a:pPr>
              <a:buClr>
                <a:srgbClr val="C00000"/>
              </a:buClr>
              <a:buSzPct val="75000"/>
              <a:buFont typeface="Wingdings" pitchFamily="2" charset="2"/>
              <a:buChar char="Ø"/>
            </a:pPr>
            <a:r>
              <a:rPr lang="en-US" sz="2400" dirty="0">
                <a:latin typeface="Constantia" pitchFamily="18" charset="0"/>
              </a:rPr>
              <a:t> Mix 50 ml of normal saline with 50 mg of </a:t>
            </a:r>
            <a:r>
              <a:rPr lang="en-US" sz="2400" dirty="0" err="1">
                <a:latin typeface="Constantia" pitchFamily="18" charset="0"/>
              </a:rPr>
              <a:t>rt</a:t>
            </a:r>
            <a:r>
              <a:rPr lang="en-US" sz="2400" dirty="0">
                <a:latin typeface="Constantia" pitchFamily="18" charset="0"/>
              </a:rPr>
              <a:t>-PA</a:t>
            </a:r>
          </a:p>
          <a:p>
            <a:pPr>
              <a:buClr>
                <a:srgbClr val="C00000"/>
              </a:buClr>
              <a:buSzPct val="75000"/>
              <a:buFont typeface="Wingdings" pitchFamily="2" charset="2"/>
              <a:buChar char="Ø"/>
            </a:pPr>
            <a:r>
              <a:rPr lang="en-US" sz="2400" dirty="0">
                <a:latin typeface="Constantia" pitchFamily="18" charset="0"/>
              </a:rPr>
              <a:t> Mixture should be used within 6 hours.</a:t>
            </a:r>
          </a:p>
          <a:p>
            <a:pPr>
              <a:buClr>
                <a:srgbClr val="C00000"/>
              </a:buClr>
              <a:buSzPct val="75000"/>
              <a:buNone/>
            </a:pPr>
            <a:r>
              <a:rPr lang="en-US" sz="2400" b="1" dirty="0">
                <a:solidFill>
                  <a:srgbClr val="FF0000"/>
                </a:solidFill>
                <a:latin typeface="Constantia" pitchFamily="18" charset="0"/>
              </a:rPr>
              <a:t>Follow up of Patients Receiving </a:t>
            </a:r>
            <a:r>
              <a:rPr lang="en-US" sz="2400" b="1" dirty="0" err="1">
                <a:solidFill>
                  <a:srgbClr val="FF0000"/>
                </a:solidFill>
                <a:latin typeface="Constantia" pitchFamily="18" charset="0"/>
              </a:rPr>
              <a:t>rt</a:t>
            </a:r>
            <a:r>
              <a:rPr lang="en-US" sz="2400" b="1" dirty="0">
                <a:solidFill>
                  <a:srgbClr val="FF0000"/>
                </a:solidFill>
                <a:latin typeface="Constantia" pitchFamily="18" charset="0"/>
              </a:rPr>
              <a:t>-PA</a:t>
            </a:r>
            <a:r>
              <a:rPr lang="en-US" sz="2400" dirty="0">
                <a:solidFill>
                  <a:srgbClr val="FF0000"/>
                </a:solidFill>
                <a:latin typeface="Constantia" pitchFamily="18" charset="0"/>
              </a:rPr>
              <a:t>:</a:t>
            </a:r>
          </a:p>
          <a:p>
            <a:pPr>
              <a:buClr>
                <a:srgbClr val="C00000"/>
              </a:buClr>
              <a:buSzPct val="75000"/>
              <a:buNone/>
            </a:pPr>
            <a:r>
              <a:rPr lang="en-US" sz="2400" dirty="0">
                <a:latin typeface="Constantia" pitchFamily="18" charset="0"/>
              </a:rPr>
              <a:t>Vital signs every 15 minutes/2 hrs: 30 minutes/ 6 hrs; hourly 24/ hrs until discharge.</a:t>
            </a:r>
          </a:p>
          <a:p>
            <a:pPr>
              <a:buClr>
                <a:srgbClr val="C00000"/>
              </a:buClr>
              <a:buSzPct val="75000"/>
              <a:buNone/>
            </a:pPr>
            <a:endParaRPr lang="en-US" sz="2400" dirty="0">
              <a:solidFill>
                <a:srgbClr val="FF0000"/>
              </a:solidFill>
              <a:latin typeface="Constantia" pitchFamily="18" charset="0"/>
            </a:endParaRPr>
          </a:p>
          <a:p>
            <a:pPr>
              <a:buClr>
                <a:srgbClr val="C00000"/>
              </a:buClr>
              <a:buSzPct val="75000"/>
              <a:buNone/>
            </a:pPr>
            <a:endParaRPr lang="en-US" dirty="0">
              <a:latin typeface="Constantia" pitchFamily="18" charset="0"/>
            </a:endParaRPr>
          </a:p>
        </p:txBody>
      </p:sp>
      <p:sp>
        <p:nvSpPr>
          <p:cNvPr id="4" name="Content Placeholder 3"/>
          <p:cNvSpPr>
            <a:spLocks noGrp="1"/>
          </p:cNvSpPr>
          <p:nvPr>
            <p:ph sz="half" idx="2"/>
          </p:nvPr>
        </p:nvSpPr>
        <p:spPr>
          <a:xfrm>
            <a:off x="6179344" y="621792"/>
            <a:ext cx="5534120" cy="6236208"/>
          </a:xfrm>
        </p:spPr>
        <p:txBody>
          <a:bodyPr>
            <a:normAutofit/>
          </a:bodyPr>
          <a:lstStyle/>
          <a:p>
            <a:pPr>
              <a:buClr>
                <a:srgbClr val="C00000"/>
              </a:buClr>
              <a:buSzPct val="75000"/>
              <a:buFont typeface="Wingdings" pitchFamily="2" charset="2"/>
              <a:buChar char="Ø"/>
            </a:pPr>
            <a:r>
              <a:rPr lang="en-US" sz="2400" dirty="0">
                <a:latin typeface="Constantia" pitchFamily="18" charset="0"/>
              </a:rPr>
              <a:t> NIHSS assessment at 24 hours at day 7, 30 and 90.</a:t>
            </a:r>
          </a:p>
          <a:p>
            <a:pPr>
              <a:buClr>
                <a:srgbClr val="C00000"/>
              </a:buClr>
              <a:buSzPct val="75000"/>
              <a:buFont typeface="Wingdings" pitchFamily="2" charset="2"/>
              <a:buChar char="Ø"/>
            </a:pPr>
            <a:r>
              <a:rPr lang="en-US" sz="2400" dirty="0">
                <a:latin typeface="Constantia" pitchFamily="18" charset="0"/>
              </a:rPr>
              <a:t> Ranking Scale and </a:t>
            </a:r>
            <a:r>
              <a:rPr lang="en-US" sz="2400" dirty="0" err="1">
                <a:latin typeface="Constantia" pitchFamily="18" charset="0"/>
              </a:rPr>
              <a:t>Barthel</a:t>
            </a:r>
            <a:r>
              <a:rPr lang="en-US" sz="2400" dirty="0">
                <a:latin typeface="Constantia" pitchFamily="18" charset="0"/>
              </a:rPr>
              <a:t> Index at 4 weeks and 3/12.</a:t>
            </a:r>
          </a:p>
          <a:p>
            <a:pPr>
              <a:buClr>
                <a:srgbClr val="C00000"/>
              </a:buClr>
              <a:buSzPct val="75000"/>
              <a:buFont typeface="Wingdings" pitchFamily="2" charset="2"/>
              <a:buChar char="Ø"/>
            </a:pPr>
            <a:r>
              <a:rPr lang="en-US" sz="2400" dirty="0">
                <a:latin typeface="Constantia" pitchFamily="18" charset="0"/>
              </a:rPr>
              <a:t> Repeat CT Scan at 22-36 hours after start therapy.</a:t>
            </a:r>
          </a:p>
          <a:p>
            <a:pPr>
              <a:buClr>
                <a:srgbClr val="C00000"/>
              </a:buClr>
              <a:buSzPct val="75000"/>
              <a:buFont typeface="Wingdings" pitchFamily="2" charset="2"/>
              <a:buChar char="Ø"/>
            </a:pPr>
            <a:r>
              <a:rPr lang="en-US" sz="2400" dirty="0">
                <a:latin typeface="Constantia" pitchFamily="18" charset="0"/>
              </a:rPr>
              <a:t> Physiotherapy and mobilization at 24 hours.</a:t>
            </a:r>
          </a:p>
          <a:p>
            <a:pPr>
              <a:buClr>
                <a:srgbClr val="C00000"/>
              </a:buClr>
              <a:buSzPct val="75000"/>
              <a:buFont typeface="Wingdings" pitchFamily="2" charset="2"/>
              <a:buChar char="Ø"/>
            </a:pPr>
            <a:r>
              <a:rPr lang="en-US" sz="2400" dirty="0">
                <a:latin typeface="Constantia" pitchFamily="18" charset="0"/>
              </a:rPr>
              <a:t> Bloods at 24 hours day 30 or PRN</a:t>
            </a:r>
          </a:p>
          <a:p>
            <a:pPr>
              <a:buClr>
                <a:srgbClr val="C00000"/>
              </a:buClr>
              <a:buSzPct val="75000"/>
              <a:buNone/>
            </a:pPr>
            <a:r>
              <a:rPr lang="en-US" sz="2400" dirty="0">
                <a:latin typeface="Constantia" pitchFamily="18" charset="0"/>
              </a:rPr>
              <a:t>    CBC, LFT, U/E’s, Blood Sugar, PT, PTT &amp; INR</a:t>
            </a:r>
          </a:p>
          <a:p>
            <a:pPr>
              <a:buClr>
                <a:srgbClr val="C00000"/>
              </a:buClr>
              <a:buSzPct val="75000"/>
              <a:buFont typeface="Wingdings" pitchFamily="2" charset="2"/>
              <a:buChar char="Ø"/>
            </a:pPr>
            <a:r>
              <a:rPr lang="en-US" sz="2400" dirty="0">
                <a:latin typeface="Constantia" pitchFamily="18" charset="0"/>
              </a:rPr>
              <a:t> Avoid (24 Hours) Invasive procedures, blood extraction, IM injections, NG tube, Folly’s cath.</a:t>
            </a:r>
          </a:p>
          <a:p>
            <a:pPr>
              <a:buNone/>
            </a:pPr>
            <a:endParaRPr lang="en-US" sz="2400" dirty="0"/>
          </a:p>
        </p:txBody>
      </p:sp>
      <p:sp>
        <p:nvSpPr>
          <p:cNvPr id="5" name="TextBox 4"/>
          <p:cNvSpPr txBox="1"/>
          <p:nvPr/>
        </p:nvSpPr>
        <p:spPr>
          <a:xfrm>
            <a:off x="411480" y="0"/>
            <a:ext cx="1130198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latin typeface="Bell MT" pitchFamily="18" charset="0"/>
              </a:rPr>
              <a:t>		</a:t>
            </a:r>
            <a:r>
              <a:rPr lang="en-US" sz="2800" b="1" dirty="0">
                <a:latin typeface="Constantia" pitchFamily="18" charset="0"/>
              </a:rPr>
              <a:t>Thrombolytic Therapy</a:t>
            </a:r>
          </a:p>
        </p:txBody>
      </p:sp>
    </p:spTree>
    <p:extLst>
      <p:ext uri="{BB962C8B-B14F-4D97-AF65-F5344CB8AC3E}">
        <p14:creationId xmlns:p14="http://schemas.microsoft.com/office/powerpoint/2010/main" val="4270962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01864" y="685801"/>
            <a:ext cx="5017936" cy="6172199"/>
          </a:xfrm>
        </p:spPr>
        <p:txBody>
          <a:bodyPr>
            <a:normAutofit/>
          </a:bodyPr>
          <a:lstStyle/>
          <a:p>
            <a:pPr>
              <a:buNone/>
            </a:pPr>
            <a:r>
              <a:rPr lang="en-US" sz="2400" b="1" dirty="0">
                <a:solidFill>
                  <a:srgbClr val="FF0000"/>
                </a:solidFill>
                <a:latin typeface="Constantia" pitchFamily="18" charset="0"/>
              </a:rPr>
              <a:t>Prompted by</a:t>
            </a:r>
            <a:r>
              <a:rPr lang="en-US" sz="2000" b="1" dirty="0">
                <a:solidFill>
                  <a:srgbClr val="FF0000"/>
                </a:solidFill>
                <a:latin typeface="Constantia" pitchFamily="18" charset="0"/>
              </a:rPr>
              <a:t> </a:t>
            </a:r>
            <a:r>
              <a:rPr lang="en-US" sz="2000" dirty="0">
                <a:solidFill>
                  <a:srgbClr val="FF0000"/>
                </a:solidFill>
                <a:latin typeface="Constantia" pitchFamily="18" charset="0"/>
              </a:rPr>
              <a:t>:</a:t>
            </a:r>
          </a:p>
          <a:p>
            <a:pPr>
              <a:buClr>
                <a:srgbClr val="C00000"/>
              </a:buClr>
              <a:buSzPct val="75000"/>
              <a:buFont typeface="Wingdings" pitchFamily="2" charset="2"/>
              <a:buChar char="Ø"/>
            </a:pPr>
            <a:r>
              <a:rPr lang="en-US" sz="2400" dirty="0">
                <a:latin typeface="Constantia" pitchFamily="18" charset="0"/>
              </a:rPr>
              <a:t> New headache</a:t>
            </a:r>
          </a:p>
          <a:p>
            <a:pPr>
              <a:buClr>
                <a:srgbClr val="C00000"/>
              </a:buClr>
              <a:buSzPct val="75000"/>
              <a:buFont typeface="Wingdings" pitchFamily="2" charset="2"/>
              <a:buChar char="Ø"/>
            </a:pPr>
            <a:r>
              <a:rPr lang="en-US" sz="2400" dirty="0">
                <a:latin typeface="Constantia" pitchFamily="18" charset="0"/>
              </a:rPr>
              <a:t> Neurological deterioration</a:t>
            </a:r>
          </a:p>
          <a:p>
            <a:pPr>
              <a:buClr>
                <a:srgbClr val="C00000"/>
              </a:buClr>
              <a:buSzPct val="75000"/>
              <a:buFont typeface="Wingdings" pitchFamily="2" charset="2"/>
              <a:buChar char="Ø"/>
            </a:pPr>
            <a:r>
              <a:rPr lang="en-US" sz="2400" dirty="0">
                <a:latin typeface="Constantia" pitchFamily="18" charset="0"/>
              </a:rPr>
              <a:t> Acute hypertension</a:t>
            </a:r>
          </a:p>
          <a:p>
            <a:pPr>
              <a:buClr>
                <a:srgbClr val="C00000"/>
              </a:buClr>
              <a:buSzPct val="75000"/>
              <a:buFont typeface="Wingdings" pitchFamily="2" charset="2"/>
              <a:buChar char="Ø"/>
            </a:pPr>
            <a:r>
              <a:rPr lang="en-US" sz="2400" dirty="0">
                <a:latin typeface="Constantia" pitchFamily="18" charset="0"/>
              </a:rPr>
              <a:t> Nausea/Vomiting</a:t>
            </a:r>
          </a:p>
          <a:p>
            <a:pPr>
              <a:buClr>
                <a:srgbClr val="C00000"/>
              </a:buClr>
              <a:buSzPct val="75000"/>
              <a:buNone/>
            </a:pPr>
            <a:r>
              <a:rPr lang="en-US" sz="2400" b="1" dirty="0">
                <a:solidFill>
                  <a:srgbClr val="FF0000"/>
                </a:solidFill>
                <a:latin typeface="Constantia" pitchFamily="18" charset="0"/>
              </a:rPr>
              <a:t>Action</a:t>
            </a:r>
            <a:r>
              <a:rPr lang="en-US" sz="2000" dirty="0">
                <a:solidFill>
                  <a:srgbClr val="FF0000"/>
                </a:solidFill>
                <a:latin typeface="Constantia" pitchFamily="18" charset="0"/>
              </a:rPr>
              <a:t>: </a:t>
            </a:r>
          </a:p>
          <a:p>
            <a:pPr>
              <a:buClr>
                <a:srgbClr val="C00000"/>
              </a:buClr>
              <a:buSzPct val="75000"/>
              <a:buFont typeface="Wingdings" pitchFamily="2" charset="2"/>
              <a:buChar char="Ø"/>
            </a:pPr>
            <a:r>
              <a:rPr lang="en-US" sz="2400" dirty="0">
                <a:latin typeface="Constantia" pitchFamily="18" charset="0"/>
              </a:rPr>
              <a:t> Discontinue </a:t>
            </a:r>
            <a:r>
              <a:rPr lang="en-US" sz="2400" dirty="0" err="1">
                <a:latin typeface="Constantia" pitchFamily="18" charset="0"/>
              </a:rPr>
              <a:t>rt</a:t>
            </a:r>
            <a:r>
              <a:rPr lang="en-US" sz="2400" dirty="0">
                <a:latin typeface="Constantia" pitchFamily="18" charset="0"/>
              </a:rPr>
              <a:t>-PA infusion</a:t>
            </a:r>
          </a:p>
          <a:p>
            <a:pPr>
              <a:buClr>
                <a:srgbClr val="C00000"/>
              </a:buClr>
              <a:buSzPct val="75000"/>
              <a:buFont typeface="Wingdings" pitchFamily="2" charset="2"/>
              <a:buChar char="Ø"/>
            </a:pPr>
            <a:r>
              <a:rPr lang="en-US" sz="2400" dirty="0">
                <a:latin typeface="Constantia" pitchFamily="18" charset="0"/>
              </a:rPr>
              <a:t> Immediate CT Scan</a:t>
            </a:r>
          </a:p>
          <a:p>
            <a:pPr>
              <a:buClr>
                <a:srgbClr val="C00000"/>
              </a:buClr>
              <a:buSzPct val="75000"/>
              <a:buFont typeface="Wingdings" pitchFamily="2" charset="2"/>
              <a:buChar char="Ø"/>
            </a:pPr>
            <a:r>
              <a:rPr lang="en-US" sz="2400" dirty="0">
                <a:latin typeface="Constantia" pitchFamily="18" charset="0"/>
              </a:rPr>
              <a:t> Blood: PT; PTT, INR, Platelet, Fibrinogen</a:t>
            </a:r>
          </a:p>
          <a:p>
            <a:pPr>
              <a:buClr>
                <a:srgbClr val="C00000"/>
              </a:buClr>
              <a:buSzPct val="75000"/>
              <a:buFont typeface="Wingdings" pitchFamily="2" charset="2"/>
              <a:buChar char="Ø"/>
            </a:pPr>
            <a:r>
              <a:rPr lang="en-US" sz="2400" dirty="0">
                <a:latin typeface="Constantia" pitchFamily="18" charset="0"/>
              </a:rPr>
              <a:t> Give Fibrinogen 6-8 U &amp; Cryoprecipitate with Factor VIII</a:t>
            </a:r>
          </a:p>
          <a:p>
            <a:pPr>
              <a:buClr>
                <a:srgbClr val="C00000"/>
              </a:buClr>
              <a:buSzPct val="75000"/>
              <a:buFont typeface="Wingdings" pitchFamily="2" charset="2"/>
              <a:buChar char="Ø"/>
            </a:pPr>
            <a:r>
              <a:rPr lang="en-US" sz="2400" dirty="0">
                <a:latin typeface="Constantia" pitchFamily="18" charset="0"/>
              </a:rPr>
              <a:t> Prepare to give Platelets 6-8 U </a:t>
            </a:r>
          </a:p>
        </p:txBody>
      </p:sp>
      <p:sp>
        <p:nvSpPr>
          <p:cNvPr id="4" name="Content Placeholder 3"/>
          <p:cNvSpPr>
            <a:spLocks noGrp="1"/>
          </p:cNvSpPr>
          <p:nvPr>
            <p:ph sz="half" idx="2"/>
          </p:nvPr>
        </p:nvSpPr>
        <p:spPr>
          <a:xfrm>
            <a:off x="6095999" y="685801"/>
            <a:ext cx="4797287" cy="6172199"/>
          </a:xfrm>
        </p:spPr>
        <p:txBody>
          <a:bodyPr>
            <a:normAutofit/>
          </a:bodyPr>
          <a:lstStyle/>
          <a:p>
            <a:pPr>
              <a:buNone/>
            </a:pPr>
            <a:r>
              <a:rPr lang="en-US" sz="2400" b="1" dirty="0">
                <a:solidFill>
                  <a:srgbClr val="FF0000"/>
                </a:solidFill>
                <a:latin typeface="Constantia" pitchFamily="18" charset="0"/>
              </a:rPr>
              <a:t>No ICH on CT Scan</a:t>
            </a:r>
            <a:r>
              <a:rPr lang="en-US" sz="2400" dirty="0">
                <a:solidFill>
                  <a:srgbClr val="FF0000"/>
                </a:solidFill>
                <a:latin typeface="Constantia" pitchFamily="18" charset="0"/>
              </a:rPr>
              <a:t>:</a:t>
            </a:r>
          </a:p>
          <a:p>
            <a:pPr>
              <a:buClr>
                <a:srgbClr val="C00000"/>
              </a:buClr>
              <a:buSzPct val="75000"/>
              <a:buFont typeface="Wingdings" pitchFamily="2" charset="2"/>
              <a:buChar char="Ø"/>
            </a:pPr>
            <a:r>
              <a:rPr lang="en-US" sz="2400" dirty="0">
                <a:latin typeface="Constantia" pitchFamily="18" charset="0"/>
              </a:rPr>
              <a:t> End algorithm</a:t>
            </a:r>
          </a:p>
          <a:p>
            <a:pPr>
              <a:buClr>
                <a:srgbClr val="C00000"/>
              </a:buClr>
              <a:buSzPct val="75000"/>
              <a:buNone/>
            </a:pPr>
            <a:r>
              <a:rPr lang="en-US" sz="2400" b="1" dirty="0">
                <a:solidFill>
                  <a:srgbClr val="FF0000"/>
                </a:solidFill>
                <a:latin typeface="Constantia" pitchFamily="18" charset="0"/>
              </a:rPr>
              <a:t>If ICH present on CT</a:t>
            </a:r>
          </a:p>
          <a:p>
            <a:pPr>
              <a:buClr>
                <a:srgbClr val="C00000"/>
              </a:buClr>
              <a:buSzPct val="75000"/>
              <a:buFont typeface="Wingdings" pitchFamily="2" charset="2"/>
              <a:buChar char="Ø"/>
            </a:pPr>
            <a:r>
              <a:rPr lang="en-US" sz="2400" dirty="0">
                <a:latin typeface="Constantia" pitchFamily="18" charset="0"/>
              </a:rPr>
              <a:t> Evaluate Lab results: Fibrinogen, PT </a:t>
            </a:r>
            <a:r>
              <a:rPr lang="en-US" sz="2400" dirty="0" err="1">
                <a:latin typeface="Constantia" pitchFamily="18" charset="0"/>
              </a:rPr>
              <a:t>aPTT</a:t>
            </a:r>
            <a:r>
              <a:rPr lang="en-US" sz="2400" dirty="0">
                <a:latin typeface="Constantia" pitchFamily="18" charset="0"/>
              </a:rPr>
              <a:t>, INR</a:t>
            </a:r>
          </a:p>
          <a:p>
            <a:pPr>
              <a:buClr>
                <a:srgbClr val="C00000"/>
              </a:buClr>
              <a:buSzPct val="75000"/>
              <a:buFont typeface="Wingdings" pitchFamily="2" charset="2"/>
              <a:buChar char="Ø"/>
            </a:pPr>
            <a:r>
              <a:rPr lang="en-US" sz="2400" dirty="0">
                <a:latin typeface="Constantia" pitchFamily="18" charset="0"/>
              </a:rPr>
              <a:t> Give fibrinogen or cryoprecipitate accordingly</a:t>
            </a:r>
          </a:p>
          <a:p>
            <a:pPr>
              <a:buClr>
                <a:srgbClr val="C00000"/>
              </a:buClr>
              <a:buSzPct val="75000"/>
              <a:buFont typeface="Wingdings" pitchFamily="2" charset="2"/>
              <a:buChar char="Ø"/>
            </a:pPr>
            <a:r>
              <a:rPr lang="en-US" sz="2400" dirty="0">
                <a:latin typeface="Constantia" pitchFamily="18" charset="0"/>
              </a:rPr>
              <a:t> Alert Neurosurgeon</a:t>
            </a:r>
          </a:p>
          <a:p>
            <a:pPr>
              <a:buClr>
                <a:srgbClr val="C00000"/>
              </a:buClr>
              <a:buSzPct val="75000"/>
              <a:buFont typeface="Wingdings" pitchFamily="2" charset="2"/>
              <a:buChar char="Ø"/>
            </a:pPr>
            <a:r>
              <a:rPr lang="en-US" sz="2400" dirty="0">
                <a:latin typeface="Constantia" pitchFamily="18" charset="0"/>
              </a:rPr>
              <a:t> Alert Hematologist</a:t>
            </a:r>
          </a:p>
          <a:p>
            <a:pPr>
              <a:buClr>
                <a:srgbClr val="C00000"/>
              </a:buClr>
              <a:buSzPct val="75000"/>
              <a:buFont typeface="Wingdings" pitchFamily="2" charset="2"/>
              <a:buChar char="Ø"/>
            </a:pPr>
            <a:r>
              <a:rPr lang="en-US" sz="2400" dirty="0">
                <a:latin typeface="Constantia" pitchFamily="18" charset="0"/>
              </a:rPr>
              <a:t> Consider second CT Scan to assess size change</a:t>
            </a:r>
          </a:p>
        </p:txBody>
      </p:sp>
      <p:sp>
        <p:nvSpPr>
          <p:cNvPr id="5" name="TextBox 4"/>
          <p:cNvSpPr txBox="1"/>
          <p:nvPr/>
        </p:nvSpPr>
        <p:spPr>
          <a:xfrm>
            <a:off x="1001864" y="-15903"/>
            <a:ext cx="989142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latin typeface="Bell MT" pitchFamily="18" charset="0"/>
              </a:rPr>
              <a:t>THROMBOLYSIS COMPLICATIONS: </a:t>
            </a:r>
            <a:r>
              <a:rPr lang="en-US" sz="2800" b="1" dirty="0">
                <a:solidFill>
                  <a:srgbClr val="7030A0"/>
                </a:solidFill>
                <a:latin typeface="Bell MT" pitchFamily="18" charset="0"/>
              </a:rPr>
              <a:t>SUSPECTD ICH</a:t>
            </a:r>
          </a:p>
        </p:txBody>
      </p:sp>
    </p:spTree>
    <p:extLst>
      <p:ext uri="{BB962C8B-B14F-4D97-AF65-F5344CB8AC3E}">
        <p14:creationId xmlns:p14="http://schemas.microsoft.com/office/powerpoint/2010/main" val="2396499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0" y="838201"/>
            <a:ext cx="4514850" cy="5338763"/>
          </a:xfrm>
        </p:spPr>
        <p:txBody>
          <a:bodyPr>
            <a:normAutofit/>
          </a:bodyPr>
          <a:lstStyle/>
          <a:p>
            <a:pPr marL="0" indent="0">
              <a:buNone/>
            </a:pPr>
            <a:r>
              <a:rPr lang="en-US" b="1" i="1" dirty="0">
                <a:solidFill>
                  <a:srgbClr val="FF0000"/>
                </a:solidFill>
                <a:latin typeface="Constantia" panose="02030602050306030303" pitchFamily="18" charset="0"/>
              </a:rPr>
              <a:t>Primary stroke prevention: </a:t>
            </a:r>
            <a:r>
              <a:rPr lang="en-US" dirty="0">
                <a:latin typeface="Constantia" panose="02030602050306030303" pitchFamily="18" charset="0"/>
              </a:rPr>
              <a:t>refers to the  R</a:t>
            </a:r>
            <a:r>
              <a:rPr lang="en-US" sz="2000" dirty="0">
                <a:latin typeface="Constantia" panose="02030602050306030303" pitchFamily="18" charset="0"/>
              </a:rPr>
              <a:t>x</a:t>
            </a:r>
            <a:r>
              <a:rPr lang="en-US" dirty="0">
                <a:latin typeface="Constantia" panose="02030602050306030303" pitchFamily="18" charset="0"/>
              </a:rPr>
              <a:t> of individuals with no previous history of stroke. </a:t>
            </a:r>
          </a:p>
          <a:p>
            <a:pPr marL="0" indent="0">
              <a:buNone/>
            </a:pPr>
            <a:r>
              <a:rPr lang="en-US" dirty="0">
                <a:latin typeface="Constantia" panose="02030602050306030303" pitchFamily="18" charset="0"/>
              </a:rPr>
              <a:t>Measures may include use of the following:</a:t>
            </a:r>
          </a:p>
          <a:p>
            <a:pPr lvl="1"/>
            <a:r>
              <a:rPr lang="en-US" b="1" i="1" dirty="0">
                <a:latin typeface="Constantia" panose="02030602050306030303" pitchFamily="18" charset="0"/>
              </a:rPr>
              <a:t>Platelet antiaggregants</a:t>
            </a:r>
          </a:p>
          <a:p>
            <a:pPr lvl="1"/>
            <a:r>
              <a:rPr lang="en-US" b="1" i="1" dirty="0">
                <a:latin typeface="Constantia" panose="02030602050306030303" pitchFamily="18" charset="0"/>
              </a:rPr>
              <a:t>Statins</a:t>
            </a:r>
          </a:p>
          <a:p>
            <a:pPr lvl="1"/>
            <a:r>
              <a:rPr lang="en-US" b="1" i="1" dirty="0">
                <a:latin typeface="Constantia" panose="02030602050306030303" pitchFamily="18" charset="0"/>
              </a:rPr>
              <a:t>Exercise</a:t>
            </a:r>
          </a:p>
          <a:p>
            <a:r>
              <a:rPr lang="en-US" dirty="0">
                <a:latin typeface="Constantia" panose="02030602050306030303" pitchFamily="18" charset="0"/>
              </a:rPr>
              <a:t>Lifestyle interventions (e.g., smoking cessation, alcohol moderation)</a:t>
            </a:r>
          </a:p>
        </p:txBody>
      </p:sp>
      <p:sp>
        <p:nvSpPr>
          <p:cNvPr id="4" name="Content Placeholder 3"/>
          <p:cNvSpPr>
            <a:spLocks noGrp="1"/>
          </p:cNvSpPr>
          <p:nvPr>
            <p:ph sz="half" idx="2"/>
          </p:nvPr>
        </p:nvSpPr>
        <p:spPr>
          <a:xfrm>
            <a:off x="6153150" y="838201"/>
            <a:ext cx="4514850" cy="5338763"/>
          </a:xfrm>
        </p:spPr>
        <p:txBody>
          <a:bodyPr>
            <a:normAutofit/>
          </a:bodyPr>
          <a:lstStyle/>
          <a:p>
            <a:pPr marL="0" indent="0">
              <a:buNone/>
            </a:pPr>
            <a:r>
              <a:rPr lang="en-US" b="1" i="1" dirty="0">
                <a:solidFill>
                  <a:srgbClr val="FF0000"/>
                </a:solidFill>
                <a:latin typeface="Constantia" panose="02030602050306030303" pitchFamily="18" charset="0"/>
              </a:rPr>
              <a:t>Secondary prevention: </a:t>
            </a:r>
            <a:r>
              <a:rPr lang="en-US" dirty="0">
                <a:latin typeface="Constantia" panose="02030602050306030303" pitchFamily="18" charset="0"/>
              </a:rPr>
              <a:t>refers to the Rx of individuals who have already had a stroke. </a:t>
            </a:r>
          </a:p>
          <a:p>
            <a:pPr marL="0" indent="0">
              <a:buNone/>
            </a:pPr>
            <a:r>
              <a:rPr lang="en-US" dirty="0">
                <a:latin typeface="Constantia" panose="02030602050306030303" pitchFamily="18" charset="0"/>
              </a:rPr>
              <a:t>Measures may include use of the following:</a:t>
            </a:r>
          </a:p>
          <a:p>
            <a:pPr lvl="1"/>
            <a:r>
              <a:rPr lang="en-US" b="1" i="1" dirty="0">
                <a:latin typeface="Constantia" panose="02030602050306030303" pitchFamily="18" charset="0"/>
              </a:rPr>
              <a:t>Platelet antiaggregants</a:t>
            </a:r>
          </a:p>
          <a:p>
            <a:pPr lvl="1"/>
            <a:r>
              <a:rPr lang="en-US" b="1" i="1" dirty="0">
                <a:latin typeface="Constantia" panose="02030602050306030303" pitchFamily="18" charset="0"/>
              </a:rPr>
              <a:t>Antihypertensives</a:t>
            </a:r>
          </a:p>
          <a:p>
            <a:pPr lvl="1"/>
            <a:r>
              <a:rPr lang="en-US" b="1" i="1" dirty="0">
                <a:latin typeface="Constantia" panose="02030602050306030303" pitchFamily="18" charset="0"/>
              </a:rPr>
              <a:t>Statins</a:t>
            </a:r>
          </a:p>
          <a:p>
            <a:r>
              <a:rPr lang="en-US" dirty="0">
                <a:latin typeface="Constantia" panose="02030602050306030303" pitchFamily="18" charset="0"/>
              </a:rPr>
              <a:t>Lifestyle interventions</a:t>
            </a:r>
          </a:p>
        </p:txBody>
      </p:sp>
      <p:sp>
        <p:nvSpPr>
          <p:cNvPr id="5" name="Rectangle 2"/>
          <p:cNvSpPr txBox="1">
            <a:spLocks noChangeArrowheads="1"/>
          </p:cNvSpPr>
          <p:nvPr/>
        </p:nvSpPr>
        <p:spPr>
          <a:xfrm>
            <a:off x="1524000" y="0"/>
            <a:ext cx="9144000" cy="6858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latin typeface="Constantia" pitchFamily="18" charset="0"/>
              </a:rPr>
              <a:t>        </a:t>
            </a:r>
            <a:r>
              <a:rPr lang="en-US" sz="3600" dirty="0">
                <a:latin typeface="Constantia" pitchFamily="18" charset="0"/>
              </a:rPr>
              <a:t>MANAGEMENT: AIS (Prevention)</a:t>
            </a:r>
          </a:p>
        </p:txBody>
      </p:sp>
    </p:spTree>
    <p:extLst>
      <p:ext uri="{BB962C8B-B14F-4D97-AF65-F5344CB8AC3E}">
        <p14:creationId xmlns:p14="http://schemas.microsoft.com/office/powerpoint/2010/main" val="628146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533400"/>
            <a:ext cx="8400288" cy="3046988"/>
          </a:xfrm>
          <a:prstGeom prst="rect">
            <a:avLst/>
          </a:prstGeom>
          <a:noFill/>
        </p:spPr>
        <p:txBody>
          <a:bodyPr wrap="square" rtlCol="0">
            <a:spAutoFit/>
          </a:bodyPr>
          <a:lstStyle/>
          <a:p>
            <a:r>
              <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rPr>
              <a:t>THANK </a:t>
            </a:r>
          </a:p>
          <a:p>
            <a:r>
              <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rPr>
              <a:t>	YOU</a:t>
            </a:r>
          </a:p>
        </p:txBody>
      </p:sp>
    </p:spTree>
    <p:extLst>
      <p:ext uri="{BB962C8B-B14F-4D97-AF65-F5344CB8AC3E}">
        <p14:creationId xmlns:p14="http://schemas.microsoft.com/office/powerpoint/2010/main" val="1110197818"/>
      </p:ext>
    </p:extLst>
  </p:cSld>
  <p:clrMapOvr>
    <a:masterClrMapping/>
  </p:clrMapOvr>
  <p:transition advTm="15648"/>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Dr Sofi\Pictures\ischemic-stroke-12-638.jpg"/>
          <p:cNvPicPr>
            <a:picLocks noChangeAspect="1" noChangeArrowheads="1"/>
          </p:cNvPicPr>
          <p:nvPr/>
        </p:nvPicPr>
        <p:blipFill>
          <a:blip r:embed="rId2" cstate="print"/>
          <a:srcRect/>
          <a:stretch>
            <a:fillRect/>
          </a:stretch>
        </p:blipFill>
        <p:spPr bwMode="auto">
          <a:xfrm>
            <a:off x="1528773" y="-3583"/>
            <a:ext cx="9139227" cy="6861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86022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0"/>
            <a:ext cx="9144000" cy="92333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8100000" scaled="1"/>
            <a:tileRect/>
          </a:gradFill>
        </p:spPr>
        <p:txBody>
          <a:bodyPr wrap="square" rtlCol="0">
            <a:spAutoFit/>
          </a:bodyPr>
          <a:lstStyle/>
          <a:p>
            <a:r>
              <a:rPr lang="en-US" sz="5400" dirty="0">
                <a:latin typeface="Bell MT" pitchFamily="18" charset="0"/>
              </a:rPr>
              <a:t>     		 </a:t>
            </a:r>
            <a:r>
              <a:rPr lang="en-US" sz="4000" dirty="0">
                <a:latin typeface="Constantia" pitchFamily="18" charset="0"/>
              </a:rPr>
              <a:t>Stoke: Prevalence </a:t>
            </a:r>
          </a:p>
        </p:txBody>
      </p:sp>
      <p:pic>
        <p:nvPicPr>
          <p:cNvPr id="49154" name="Picture 2" descr="Stroke prevalence by age and sex. Source: Korean Center for Disease...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529" y="1066800"/>
            <a:ext cx="7322672" cy="556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64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7" name="Object 3"/>
          <p:cNvGraphicFramePr>
            <a:graphicFrameLocks/>
          </p:cNvGraphicFramePr>
          <p:nvPr>
            <p:extLst>
              <p:ext uri="{D42A27DB-BD31-4B8C-83A1-F6EECF244321}">
                <p14:modId xmlns:p14="http://schemas.microsoft.com/office/powerpoint/2010/main" val="2509771227"/>
              </p:ext>
            </p:extLst>
          </p:nvPr>
        </p:nvGraphicFramePr>
        <p:xfrm>
          <a:off x="3388094" y="895150"/>
          <a:ext cx="4995510" cy="3626052"/>
        </p:xfrm>
        <a:graphic>
          <a:graphicData uri="http://schemas.openxmlformats.org/presentationml/2006/ole">
            <mc:AlternateContent xmlns:mc="http://schemas.openxmlformats.org/markup-compatibility/2006">
              <mc:Choice xmlns:v="urn:schemas-microsoft-com:vml" Requires="v">
                <p:oleObj spid="_x0000_s1026" name="CorelDRAW 6.0" r:id="rId4" imgW="4511040" imgH="3179064" progId="">
                  <p:embed/>
                </p:oleObj>
              </mc:Choice>
              <mc:Fallback>
                <p:oleObj name="CorelDRAW 6.0" r:id="rId4" imgW="4511040" imgH="3179064"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8094" y="895150"/>
                        <a:ext cx="4995510" cy="3626052"/>
                      </a:xfrm>
                      <a:prstGeom prst="rect">
                        <a:avLst/>
                      </a:prstGeom>
                      <a:noFill/>
                      <a:ln>
                        <a:noFill/>
                      </a:ln>
                      <a:effectLst/>
                    </p:spPr>
                  </p:pic>
                </p:oleObj>
              </mc:Fallback>
            </mc:AlternateContent>
          </a:graphicData>
        </a:graphic>
      </p:graphicFrame>
      <p:sp>
        <p:nvSpPr>
          <p:cNvPr id="88068" name="AutoShape 4"/>
          <p:cNvSpPr>
            <a:spLocks noChangeArrowheads="1"/>
          </p:cNvSpPr>
          <p:nvPr/>
        </p:nvSpPr>
        <p:spPr bwMode="auto">
          <a:xfrm rot="16200000">
            <a:off x="5483226" y="3579813"/>
            <a:ext cx="828675" cy="3619500"/>
          </a:xfrm>
          <a:prstGeom prst="rtTriangle">
            <a:avLst/>
          </a:prstGeom>
          <a:solidFill>
            <a:srgbClr val="FF4242"/>
          </a:solidFill>
          <a:ln w="12700">
            <a:solidFill>
              <a:srgbClr val="414141"/>
            </a:solidFill>
            <a:miter lim="800000"/>
            <a:headEnd/>
            <a:tailEnd/>
          </a:ln>
          <a:effectLst/>
        </p:spPr>
        <p:txBody>
          <a:bodyPr wrap="none" anchor="ctr"/>
          <a:lstStyle/>
          <a:p>
            <a:endParaRPr lang="en-US"/>
          </a:p>
        </p:txBody>
      </p:sp>
      <p:sp>
        <p:nvSpPr>
          <p:cNvPr id="88069" name="AutoShape 5"/>
          <p:cNvSpPr>
            <a:spLocks noChangeArrowheads="1"/>
          </p:cNvSpPr>
          <p:nvPr/>
        </p:nvSpPr>
        <p:spPr bwMode="auto">
          <a:xfrm rot="5400000">
            <a:off x="5499894" y="3563146"/>
            <a:ext cx="828675" cy="3652839"/>
          </a:xfrm>
          <a:prstGeom prst="rtTriangle">
            <a:avLst/>
          </a:prstGeom>
          <a:solidFill>
            <a:srgbClr val="FF6F6F"/>
          </a:solidFill>
          <a:ln w="12700">
            <a:solidFill>
              <a:srgbClr val="414141"/>
            </a:solidFill>
            <a:miter lim="800000"/>
            <a:headEnd/>
            <a:tailEnd/>
          </a:ln>
          <a:effectLst/>
        </p:spPr>
        <p:txBody>
          <a:bodyPr wrap="none" anchor="ctr"/>
          <a:lstStyle/>
          <a:p>
            <a:endParaRPr lang="en-US"/>
          </a:p>
        </p:txBody>
      </p:sp>
      <p:sp>
        <p:nvSpPr>
          <p:cNvPr id="88070" name="AutoShape 6"/>
          <p:cNvSpPr>
            <a:spLocks noChangeArrowheads="1"/>
          </p:cNvSpPr>
          <p:nvPr/>
        </p:nvSpPr>
        <p:spPr bwMode="auto">
          <a:xfrm>
            <a:off x="4138614" y="6096001"/>
            <a:ext cx="3602037" cy="130175"/>
          </a:xfrm>
          <a:prstGeom prst="rightArrow">
            <a:avLst>
              <a:gd name="adj1" fmla="val 50000"/>
              <a:gd name="adj2" fmla="val 190621"/>
            </a:avLst>
          </a:prstGeom>
          <a:solidFill>
            <a:schemeClr val="folHlink"/>
          </a:solidFill>
          <a:ln w="12700">
            <a:solidFill>
              <a:schemeClr val="tx1"/>
            </a:solidFill>
            <a:miter lim="800000"/>
            <a:headEnd/>
            <a:tailEnd/>
          </a:ln>
          <a:effectLst/>
        </p:spPr>
        <p:txBody>
          <a:bodyPr wrap="none" anchor="ctr"/>
          <a:lstStyle/>
          <a:p>
            <a:endParaRPr lang="en-US"/>
          </a:p>
        </p:txBody>
      </p:sp>
      <p:sp>
        <p:nvSpPr>
          <p:cNvPr id="88071" name="Rectangle 7"/>
          <p:cNvSpPr>
            <a:spLocks noChangeArrowheads="1"/>
          </p:cNvSpPr>
          <p:nvPr/>
        </p:nvSpPr>
        <p:spPr bwMode="auto">
          <a:xfrm>
            <a:off x="4140201" y="5013326"/>
            <a:ext cx="1063625" cy="308419"/>
          </a:xfrm>
          <a:prstGeom prst="rect">
            <a:avLst/>
          </a:prstGeom>
          <a:solidFill>
            <a:srgbClr val="FF6F6F"/>
          </a:solidFill>
          <a:ln w="9525">
            <a:noFill/>
            <a:miter lim="800000"/>
            <a:headEnd/>
            <a:tailEnd/>
          </a:ln>
          <a:effectLst/>
        </p:spPr>
        <p:txBody>
          <a:bodyPr lIns="92075" tIns="46038" rIns="92075" bIns="46038">
            <a:spAutoFit/>
          </a:bodyPr>
          <a:lstStyle/>
          <a:p>
            <a:pPr algn="ctr" eaLnBrk="0" hangingPunct="0"/>
            <a:r>
              <a:rPr lang="en-GB" sz="1400" b="1" dirty="0">
                <a:latin typeface="Constantia" panose="02030602050306030303" pitchFamily="18" charset="0"/>
                <a:cs typeface="Arial" charset="0"/>
              </a:rPr>
              <a:t>Penumbra</a:t>
            </a:r>
          </a:p>
        </p:txBody>
      </p:sp>
      <p:sp>
        <p:nvSpPr>
          <p:cNvPr id="88072" name="Rectangle 8"/>
          <p:cNvSpPr>
            <a:spLocks noChangeArrowheads="1"/>
          </p:cNvSpPr>
          <p:nvPr/>
        </p:nvSpPr>
        <p:spPr bwMode="auto">
          <a:xfrm>
            <a:off x="6400801" y="5327651"/>
            <a:ext cx="1317625" cy="308419"/>
          </a:xfrm>
          <a:prstGeom prst="rect">
            <a:avLst/>
          </a:prstGeom>
          <a:noFill/>
          <a:ln w="9525">
            <a:noFill/>
            <a:miter lim="800000"/>
            <a:headEnd/>
            <a:tailEnd/>
          </a:ln>
          <a:effectLst/>
        </p:spPr>
        <p:txBody>
          <a:bodyPr lIns="92075" tIns="46038" rIns="92075" bIns="46038">
            <a:spAutoFit/>
          </a:bodyPr>
          <a:lstStyle/>
          <a:p>
            <a:pPr algn="ctr" eaLnBrk="0" hangingPunct="0"/>
            <a:r>
              <a:rPr lang="en-GB" sz="1400" b="1" dirty="0">
                <a:latin typeface="Constantia" panose="02030602050306030303" pitchFamily="18" charset="0"/>
                <a:cs typeface="Arial" charset="0"/>
              </a:rPr>
              <a:t>Infarction</a:t>
            </a:r>
          </a:p>
        </p:txBody>
      </p:sp>
      <p:sp>
        <p:nvSpPr>
          <p:cNvPr id="9" name="TextBox 8"/>
          <p:cNvSpPr txBox="1"/>
          <p:nvPr/>
        </p:nvSpPr>
        <p:spPr>
          <a:xfrm>
            <a:off x="1524000" y="1"/>
            <a:ext cx="9144000" cy="769441"/>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8100000" scaled="1"/>
            <a:tileRect/>
          </a:gradFill>
        </p:spPr>
        <p:txBody>
          <a:bodyPr wrap="square" rtlCol="0">
            <a:spAutoFit/>
          </a:bodyPr>
          <a:lstStyle/>
          <a:p>
            <a:r>
              <a:rPr lang="en-GB" sz="4400" dirty="0">
                <a:latin typeface="Bell MT" pitchFamily="18" charset="0"/>
              </a:rPr>
              <a:t>    </a:t>
            </a:r>
            <a:r>
              <a:rPr lang="en-GB" sz="4000" dirty="0">
                <a:latin typeface="Constantia" pitchFamily="18" charset="0"/>
              </a:rPr>
              <a:t>Pathogenesis of Ischemic stroke</a:t>
            </a:r>
            <a:endParaRPr lang="en-US" sz="4000" dirty="0">
              <a:latin typeface="Constantia" pitchFamily="18" charset="0"/>
            </a:endParaRPr>
          </a:p>
        </p:txBody>
      </p:sp>
    </p:spTree>
    <p:extLst>
      <p:ext uri="{BB962C8B-B14F-4D97-AF65-F5344CB8AC3E}">
        <p14:creationId xmlns:p14="http://schemas.microsoft.com/office/powerpoint/2010/main" val="2903527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1524000" y="0"/>
            <a:ext cx="9144000" cy="1066800"/>
          </a:xfrm>
          <a:ln/>
        </p:spPr>
        <p:style>
          <a:lnRef idx="1">
            <a:schemeClr val="accent2"/>
          </a:lnRef>
          <a:fillRef idx="2">
            <a:schemeClr val="accent2"/>
          </a:fillRef>
          <a:effectRef idx="1">
            <a:schemeClr val="accent2"/>
          </a:effectRef>
          <a:fontRef idx="minor">
            <a:schemeClr val="dk1"/>
          </a:fontRef>
        </p:style>
        <p:txBody>
          <a:bodyPr vert="horz" lIns="92075" tIns="46038" rIns="92075" bIns="46038" rtlCol="0" anchor="ctr">
            <a:normAutofit/>
          </a:bodyPr>
          <a:lstStyle/>
          <a:p>
            <a:r>
              <a:rPr lang="en-US" sz="3600" dirty="0">
                <a:solidFill>
                  <a:schemeClr val="tx1"/>
                </a:solidFill>
                <a:latin typeface="Constantia" pitchFamily="18" charset="0"/>
              </a:rPr>
              <a:t>ISCHEMIC STROKE PATHOPHYSIOLOGY</a:t>
            </a:r>
            <a:r>
              <a:rPr lang="en-US" sz="3200" dirty="0">
                <a:solidFill>
                  <a:schemeClr val="tx1"/>
                </a:solidFill>
                <a:latin typeface="Constantia" pitchFamily="18" charset="0"/>
              </a:rPr>
              <a:t/>
            </a:r>
            <a:br>
              <a:rPr lang="en-US" sz="3200" dirty="0">
                <a:solidFill>
                  <a:schemeClr val="tx1"/>
                </a:solidFill>
                <a:latin typeface="Constantia" pitchFamily="18" charset="0"/>
              </a:rPr>
            </a:br>
            <a:r>
              <a:rPr lang="en-US" sz="3200" i="1" dirty="0">
                <a:solidFill>
                  <a:schemeClr val="tx1"/>
                </a:solidFill>
                <a:latin typeface="Constantia" pitchFamily="18" charset="0"/>
              </a:rPr>
              <a:t>The First Few Hours</a:t>
            </a:r>
            <a:endParaRPr lang="en-US" sz="3200" dirty="0">
              <a:solidFill>
                <a:schemeClr val="tx1"/>
              </a:solidFill>
              <a:latin typeface="Constantia" pitchFamily="18" charset="0"/>
            </a:endParaRPr>
          </a:p>
        </p:txBody>
      </p:sp>
      <p:grpSp>
        <p:nvGrpSpPr>
          <p:cNvPr id="2" name="Group 3"/>
          <p:cNvGrpSpPr>
            <a:grpSpLocks/>
          </p:cNvGrpSpPr>
          <p:nvPr/>
        </p:nvGrpSpPr>
        <p:grpSpPr bwMode="auto">
          <a:xfrm>
            <a:off x="5867400" y="1183908"/>
            <a:ext cx="4800600" cy="4959417"/>
            <a:chOff x="2405" y="1025"/>
            <a:chExt cx="2971" cy="2767"/>
          </a:xfrm>
        </p:grpSpPr>
        <p:pic>
          <p:nvPicPr>
            <p:cNvPr id="86020" name="Picture 4" descr="penumbra color slide"/>
            <p:cNvPicPr>
              <a:picLocks noChangeAspect="1" noChangeArrowheads="1"/>
            </p:cNvPicPr>
            <p:nvPr/>
          </p:nvPicPr>
          <p:blipFill>
            <a:blip r:embed="rId3" cstate="print">
              <a:clrChange>
                <a:clrFrom>
                  <a:srgbClr val="0072BC"/>
                </a:clrFrom>
                <a:clrTo>
                  <a:srgbClr val="0072BC">
                    <a:alpha val="0"/>
                  </a:srgbClr>
                </a:clrTo>
              </a:clrChange>
            </a:blip>
            <a:srcRect l="3828" t="8685" r="22975"/>
            <a:stretch>
              <a:fillRect/>
            </a:stretch>
          </p:blipFill>
          <p:spPr bwMode="auto">
            <a:xfrm>
              <a:off x="2417" y="1025"/>
              <a:ext cx="2959" cy="2767"/>
            </a:xfrm>
            <a:prstGeom prst="rect">
              <a:avLst/>
            </a:prstGeom>
            <a:ln w="38100">
              <a:solidFill>
                <a:srgbClr val="FF0000"/>
              </a:solidFill>
              <a:headEnd/>
              <a:tailEnd/>
            </a:ln>
          </p:spPr>
          <p:style>
            <a:lnRef idx="1">
              <a:schemeClr val="accent4"/>
            </a:lnRef>
            <a:fillRef idx="2">
              <a:schemeClr val="accent4"/>
            </a:fillRef>
            <a:effectRef idx="1">
              <a:schemeClr val="accent4"/>
            </a:effectRef>
            <a:fontRef idx="minor">
              <a:schemeClr val="dk1"/>
            </a:fontRef>
          </p:style>
        </p:pic>
        <p:sp>
          <p:nvSpPr>
            <p:cNvPr id="86021" name="Rectangle 5"/>
            <p:cNvSpPr>
              <a:spLocks noChangeAspect="1" noChangeArrowheads="1"/>
            </p:cNvSpPr>
            <p:nvPr/>
          </p:nvSpPr>
          <p:spPr bwMode="auto">
            <a:xfrm>
              <a:off x="4299" y="1069"/>
              <a:ext cx="718" cy="140"/>
            </a:xfrm>
            <a:prstGeom prst="rect">
              <a:avLst/>
            </a:prstGeom>
            <a:ln w="38100">
              <a:solidFill>
                <a:srgbClr val="FF0000"/>
              </a:solidFill>
              <a:headEnd/>
              <a:tailEnd/>
            </a:ln>
          </p:spPr>
          <p:style>
            <a:lnRef idx="1">
              <a:schemeClr val="accent4"/>
            </a:lnRef>
            <a:fillRef idx="2">
              <a:schemeClr val="accent4"/>
            </a:fillRef>
            <a:effectRef idx="1">
              <a:schemeClr val="accent4"/>
            </a:effectRef>
            <a:fontRef idx="minor">
              <a:schemeClr val="dk1"/>
            </a:fontRef>
          </p:style>
          <p:txBody>
            <a:bodyPr lIns="0" tIns="0" rIns="0" bIns="0">
              <a:spAutoFit/>
            </a:bodyPr>
            <a:lstStyle/>
            <a:p>
              <a:pPr algn="ctr" eaLnBrk="0" hangingPunct="0">
                <a:spcBef>
                  <a:spcPct val="50000"/>
                </a:spcBef>
              </a:pPr>
              <a:r>
                <a:rPr lang="en-US" sz="1600" dirty="0">
                  <a:solidFill>
                    <a:srgbClr val="000000"/>
                  </a:solidFill>
                  <a:latin typeface="Constantia" pitchFamily="18" charset="0"/>
                </a:rPr>
                <a:t>Penumbra</a:t>
              </a:r>
            </a:p>
          </p:txBody>
        </p:sp>
        <p:sp>
          <p:nvSpPr>
            <p:cNvPr id="86022" name="Rectangle 6"/>
            <p:cNvSpPr>
              <a:spLocks noChangeAspect="1" noChangeArrowheads="1"/>
            </p:cNvSpPr>
            <p:nvPr/>
          </p:nvSpPr>
          <p:spPr bwMode="auto">
            <a:xfrm>
              <a:off x="4292" y="1551"/>
              <a:ext cx="339" cy="140"/>
            </a:xfrm>
            <a:prstGeom prst="rect">
              <a:avLst/>
            </a:prstGeom>
            <a:ln w="38100">
              <a:solidFill>
                <a:srgbClr val="FF0000"/>
              </a:solidFill>
              <a:headEnd/>
              <a:tailEnd/>
            </a:ln>
          </p:spPr>
          <p:style>
            <a:lnRef idx="1">
              <a:schemeClr val="accent4"/>
            </a:lnRef>
            <a:fillRef idx="2">
              <a:schemeClr val="accent4"/>
            </a:fillRef>
            <a:effectRef idx="1">
              <a:schemeClr val="accent4"/>
            </a:effectRef>
            <a:fontRef idx="minor">
              <a:schemeClr val="dk1"/>
            </a:fontRef>
          </p:style>
          <p:txBody>
            <a:bodyPr lIns="0" tIns="0" rIns="0" bIns="0">
              <a:spAutoFit/>
            </a:bodyPr>
            <a:lstStyle/>
            <a:p>
              <a:pPr algn="ctr" eaLnBrk="0" hangingPunct="0">
                <a:spcBef>
                  <a:spcPct val="50000"/>
                </a:spcBef>
              </a:pPr>
              <a:r>
                <a:rPr lang="en-US" sz="1600" dirty="0">
                  <a:solidFill>
                    <a:srgbClr val="000000"/>
                  </a:solidFill>
                  <a:latin typeface="Constantia" pitchFamily="18" charset="0"/>
                </a:rPr>
                <a:t>Core</a:t>
              </a:r>
            </a:p>
          </p:txBody>
        </p:sp>
        <p:sp>
          <p:nvSpPr>
            <p:cNvPr id="86023" name="Line 7"/>
            <p:cNvSpPr>
              <a:spLocks noChangeAspect="1" noChangeShapeType="1"/>
            </p:cNvSpPr>
            <p:nvPr/>
          </p:nvSpPr>
          <p:spPr bwMode="auto">
            <a:xfrm flipH="1">
              <a:off x="4601" y="1469"/>
              <a:ext cx="293" cy="115"/>
            </a:xfrm>
            <a:prstGeom prst="line">
              <a:avLst/>
            </a:prstGeom>
            <a:ln w="38100">
              <a:solidFill>
                <a:srgbClr val="FF0000"/>
              </a:solidFill>
              <a:headEnd type="stealth" w="med" len="med"/>
              <a:tailEnd type="none" w="sm" len="sm"/>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86024" name="Line 8"/>
            <p:cNvSpPr>
              <a:spLocks noChangeAspect="1" noChangeShapeType="1"/>
            </p:cNvSpPr>
            <p:nvPr/>
          </p:nvSpPr>
          <p:spPr bwMode="auto">
            <a:xfrm>
              <a:off x="4643" y="1211"/>
              <a:ext cx="159" cy="155"/>
            </a:xfrm>
            <a:prstGeom prst="line">
              <a:avLst/>
            </a:prstGeom>
            <a:ln w="38100">
              <a:solidFill>
                <a:srgbClr val="FF0000"/>
              </a:solidFill>
              <a:headEnd type="none" w="sm" len="sm"/>
              <a:tailEnd type="stealth" w="med" len="me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86025" name="Rectangle 9"/>
            <p:cNvSpPr>
              <a:spLocks noChangeAspect="1" noChangeArrowheads="1"/>
            </p:cNvSpPr>
            <p:nvPr/>
          </p:nvSpPr>
          <p:spPr bwMode="auto">
            <a:xfrm>
              <a:off x="4502" y="1211"/>
              <a:ext cx="37" cy="37"/>
            </a:xfrm>
            <a:prstGeom prst="rect">
              <a:avLst/>
            </a:prstGeom>
            <a:ln w="38100">
              <a:solidFill>
                <a:srgbClr val="FF0000"/>
              </a:solidFill>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grpSp>
          <p:nvGrpSpPr>
            <p:cNvPr id="3" name="Group 10"/>
            <p:cNvGrpSpPr>
              <a:grpSpLocks noChangeAspect="1"/>
            </p:cNvGrpSpPr>
            <p:nvPr/>
          </p:nvGrpSpPr>
          <p:grpSpPr bwMode="auto">
            <a:xfrm>
              <a:off x="2405" y="2610"/>
              <a:ext cx="1487" cy="1081"/>
              <a:chOff x="1951" y="2610"/>
              <a:chExt cx="1626" cy="1182"/>
            </a:xfrm>
          </p:grpSpPr>
          <p:sp>
            <p:nvSpPr>
              <p:cNvPr id="86027" name="Freeform 11"/>
              <p:cNvSpPr>
                <a:spLocks noChangeAspect="1"/>
              </p:cNvSpPr>
              <p:nvPr/>
            </p:nvSpPr>
            <p:spPr bwMode="auto">
              <a:xfrm>
                <a:off x="2976" y="2610"/>
                <a:ext cx="601" cy="836"/>
              </a:xfrm>
              <a:custGeom>
                <a:avLst/>
                <a:gdLst/>
                <a:ahLst/>
                <a:cxnLst>
                  <a:cxn ang="0">
                    <a:pos x="48" y="835"/>
                  </a:cxn>
                  <a:cxn ang="0">
                    <a:pos x="600" y="0"/>
                  </a:cxn>
                  <a:cxn ang="0">
                    <a:pos x="22" y="721"/>
                  </a:cxn>
                  <a:cxn ang="0">
                    <a:pos x="0" y="704"/>
                  </a:cxn>
                  <a:cxn ang="0">
                    <a:pos x="48" y="835"/>
                  </a:cxn>
                </a:cxnLst>
                <a:rect l="0" t="0" r="r" b="b"/>
                <a:pathLst>
                  <a:path w="601" h="836">
                    <a:moveTo>
                      <a:pt x="48" y="835"/>
                    </a:moveTo>
                    <a:lnTo>
                      <a:pt x="600" y="0"/>
                    </a:lnTo>
                    <a:lnTo>
                      <a:pt x="22" y="721"/>
                    </a:lnTo>
                    <a:lnTo>
                      <a:pt x="0" y="704"/>
                    </a:lnTo>
                    <a:lnTo>
                      <a:pt x="48" y="835"/>
                    </a:lnTo>
                  </a:path>
                </a:pathLst>
              </a:custGeom>
              <a:ln w="38100">
                <a:solidFill>
                  <a:srgbClr val="FF0000"/>
                </a:solidFill>
                <a:headEnd/>
                <a:tailEnd/>
              </a:ln>
            </p:spPr>
            <p:style>
              <a:lnRef idx="1">
                <a:schemeClr val="accent4"/>
              </a:lnRef>
              <a:fillRef idx="2">
                <a:schemeClr val="accent4"/>
              </a:fillRef>
              <a:effectRef idx="1">
                <a:schemeClr val="accent4"/>
              </a:effectRef>
              <a:fontRef idx="minor">
                <a:schemeClr val="dk1"/>
              </a:fontRef>
            </p:style>
            <p:txBody>
              <a:bodyPr/>
              <a:lstStyle/>
              <a:p>
                <a:endParaRPr lang="en-US"/>
              </a:p>
            </p:txBody>
          </p:sp>
          <p:graphicFrame>
            <p:nvGraphicFramePr>
              <p:cNvPr id="86028" name="Object 12"/>
              <p:cNvGraphicFramePr>
                <a:graphicFrameLocks noChangeAspect="1"/>
              </p:cNvGraphicFramePr>
              <p:nvPr/>
            </p:nvGraphicFramePr>
            <p:xfrm>
              <a:off x="2064" y="3064"/>
              <a:ext cx="936" cy="728"/>
            </p:xfrm>
            <a:graphic>
              <a:graphicData uri="http://schemas.openxmlformats.org/presentationml/2006/ole">
                <mc:AlternateContent xmlns:mc="http://schemas.openxmlformats.org/markup-compatibility/2006">
                  <mc:Choice xmlns:v="urn:schemas-microsoft-com:vml" Requires="v">
                    <p:oleObj spid="_x0000_s2050" name="Image" r:id="rId4" imgW="2246277" imgH="1564848" progId="">
                      <p:embed/>
                    </p:oleObj>
                  </mc:Choice>
                  <mc:Fallback>
                    <p:oleObj name="Image" r:id="rId4" imgW="2246277" imgH="156484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1810" t="19240" r="32939" b="19070"/>
                          <a:stretch>
                            <a:fillRect/>
                          </a:stretch>
                        </p:blipFill>
                        <p:spPr bwMode="auto">
                          <a:xfrm>
                            <a:off x="2064" y="3064"/>
                            <a:ext cx="936" cy="72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29" name="Rectangle 13"/>
              <p:cNvSpPr>
                <a:spLocks noChangeAspect="1" noChangeArrowheads="1"/>
              </p:cNvSpPr>
              <p:nvPr/>
            </p:nvSpPr>
            <p:spPr bwMode="auto">
              <a:xfrm>
                <a:off x="1951" y="3426"/>
                <a:ext cx="662" cy="305"/>
              </a:xfrm>
              <a:prstGeom prst="rect">
                <a:avLst/>
              </a:prstGeom>
              <a:ln w="38100">
                <a:solidFill>
                  <a:srgbClr val="FF0000"/>
                </a:solidFill>
                <a:headEnd/>
                <a:tailEnd/>
              </a:ln>
            </p:spPr>
            <p:style>
              <a:lnRef idx="1">
                <a:schemeClr val="accent4"/>
              </a:lnRef>
              <a:fillRef idx="2">
                <a:schemeClr val="accent4"/>
              </a:fillRef>
              <a:effectRef idx="1">
                <a:schemeClr val="accent4"/>
              </a:effectRef>
              <a:fontRef idx="minor">
                <a:schemeClr val="dk1"/>
              </a:fontRef>
            </p:style>
            <p:txBody>
              <a:bodyPr lIns="92075" tIns="46038" rIns="92075" bIns="46038">
                <a:spAutoFit/>
              </a:bodyPr>
              <a:lstStyle/>
              <a:p>
                <a:pPr algn="ctr" eaLnBrk="0" hangingPunct="0">
                  <a:lnSpc>
                    <a:spcPct val="80000"/>
                  </a:lnSpc>
                  <a:spcBef>
                    <a:spcPct val="50000"/>
                  </a:spcBef>
                </a:pPr>
                <a:r>
                  <a:rPr lang="en-US" sz="1600" dirty="0">
                    <a:solidFill>
                      <a:srgbClr val="000000"/>
                    </a:solidFill>
                    <a:latin typeface="Constantia" pitchFamily="18" charset="0"/>
                  </a:rPr>
                  <a:t>Clot in Artery</a:t>
                </a:r>
              </a:p>
            </p:txBody>
          </p:sp>
          <p:sp>
            <p:nvSpPr>
              <p:cNvPr id="86030" name="Line 14"/>
              <p:cNvSpPr>
                <a:spLocks noChangeAspect="1" noChangeShapeType="1"/>
              </p:cNvSpPr>
              <p:nvPr/>
            </p:nvSpPr>
            <p:spPr bwMode="auto">
              <a:xfrm flipH="1">
                <a:off x="2495" y="3383"/>
                <a:ext cx="302" cy="119"/>
              </a:xfrm>
              <a:prstGeom prst="line">
                <a:avLst/>
              </a:prstGeom>
              <a:ln w="38100">
                <a:solidFill>
                  <a:srgbClr val="FF0000"/>
                </a:solidFill>
                <a:headEnd type="stealth" w="med" len="med"/>
                <a:tailEnd type="none" w="sm" len="sm"/>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grpSp>
      </p:grpSp>
      <p:sp>
        <p:nvSpPr>
          <p:cNvPr id="86031" name="Text Box 15"/>
          <p:cNvSpPr txBox="1">
            <a:spLocks noChangeArrowheads="1"/>
          </p:cNvSpPr>
          <p:nvPr/>
        </p:nvSpPr>
        <p:spPr bwMode="auto">
          <a:xfrm>
            <a:off x="1524000" y="1143001"/>
            <a:ext cx="4343400" cy="4862870"/>
          </a:xfrm>
          <a:prstGeom prst="rect">
            <a:avLst/>
          </a:prstGeom>
          <a:noFill/>
          <a:ln w="9525">
            <a:noFill/>
            <a:miter lim="800000"/>
            <a:headEnd/>
            <a:tailEnd/>
          </a:ln>
          <a:effectLst/>
        </p:spPr>
        <p:txBody>
          <a:bodyPr wrap="square">
            <a:spAutoFit/>
          </a:bodyPr>
          <a:lstStyle/>
          <a:p>
            <a:pPr eaLnBrk="0" hangingPunct="0"/>
            <a:r>
              <a:rPr lang="en-US" sz="2800" i="1" dirty="0">
                <a:solidFill>
                  <a:srgbClr val="FFFF66"/>
                </a:solidFill>
                <a:latin typeface="Bell MT" pitchFamily="18" charset="0"/>
              </a:rPr>
              <a:t>“”</a:t>
            </a:r>
            <a:r>
              <a:rPr lang="en-US" sz="2400" b="1" i="1" dirty="0">
                <a:latin typeface="Constantia" pitchFamily="18" charset="0"/>
              </a:rPr>
              <a:t>TIME IS BRAIN:</a:t>
            </a:r>
          </a:p>
          <a:p>
            <a:pPr eaLnBrk="0" hangingPunct="0"/>
            <a:r>
              <a:rPr lang="en-US" sz="2400" b="1" i="1" dirty="0">
                <a:latin typeface="Constantia" pitchFamily="18" charset="0"/>
              </a:rPr>
              <a:t>“SAVE THE PENUMBRA”</a:t>
            </a:r>
          </a:p>
          <a:p>
            <a:pPr eaLnBrk="0" hangingPunct="0">
              <a:lnSpc>
                <a:spcPct val="95000"/>
              </a:lnSpc>
            </a:pPr>
            <a:r>
              <a:rPr lang="en-US" sz="2400" i="1" dirty="0">
                <a:latin typeface="Constantia" pitchFamily="18" charset="0"/>
              </a:rPr>
              <a:t>Penumbra is zone of reversible ischemia around core of irreversible infarction—salvageable in first few hours after ischemic stroke onset</a:t>
            </a:r>
          </a:p>
          <a:p>
            <a:pPr eaLnBrk="0" hangingPunct="0"/>
            <a:endParaRPr lang="en-US" sz="2400" i="1" dirty="0">
              <a:latin typeface="Constantia" pitchFamily="18" charset="0"/>
            </a:endParaRPr>
          </a:p>
          <a:p>
            <a:pPr>
              <a:buClr>
                <a:srgbClr val="FFFF00"/>
              </a:buClr>
              <a:buSzPct val="75000"/>
            </a:pPr>
            <a:r>
              <a:rPr lang="en-US" sz="2400" i="1" dirty="0">
                <a:latin typeface="Constantia" pitchFamily="18" charset="0"/>
              </a:rPr>
              <a:t>Penumbra damaged by:</a:t>
            </a:r>
          </a:p>
          <a:p>
            <a:pPr>
              <a:buClr>
                <a:srgbClr val="C00000"/>
              </a:buClr>
              <a:buSzPct val="75000"/>
              <a:buFont typeface="Wingdings" pitchFamily="2" charset="2"/>
              <a:buChar char="Ø"/>
            </a:pPr>
            <a:r>
              <a:rPr lang="en-US" sz="2400" i="1" dirty="0">
                <a:latin typeface="Constantia" pitchFamily="18" charset="0"/>
              </a:rPr>
              <a:t> Hypoperfusion</a:t>
            </a:r>
          </a:p>
          <a:p>
            <a:pPr>
              <a:buClr>
                <a:srgbClr val="C00000"/>
              </a:buClr>
              <a:buSzPct val="75000"/>
              <a:buFont typeface="Wingdings" pitchFamily="2" charset="2"/>
              <a:buChar char="Ø"/>
            </a:pPr>
            <a:r>
              <a:rPr lang="en-US" sz="2400" i="1" dirty="0">
                <a:latin typeface="Constantia" pitchFamily="18" charset="0"/>
              </a:rPr>
              <a:t> Hyperglycemia</a:t>
            </a:r>
          </a:p>
          <a:p>
            <a:pPr>
              <a:buClr>
                <a:srgbClr val="C00000"/>
              </a:buClr>
              <a:buSzPct val="75000"/>
              <a:buFont typeface="Wingdings" pitchFamily="2" charset="2"/>
              <a:buChar char="Ø"/>
            </a:pPr>
            <a:r>
              <a:rPr lang="en-US" sz="2400" i="1" dirty="0">
                <a:latin typeface="Constantia" pitchFamily="18" charset="0"/>
              </a:rPr>
              <a:t> Fever</a:t>
            </a:r>
          </a:p>
          <a:p>
            <a:pPr>
              <a:buClr>
                <a:srgbClr val="C00000"/>
              </a:buClr>
              <a:buSzPct val="75000"/>
              <a:buFont typeface="Wingdings" pitchFamily="2" charset="2"/>
              <a:buChar char="Ø"/>
            </a:pPr>
            <a:r>
              <a:rPr lang="en-US" sz="2400" i="1" dirty="0">
                <a:latin typeface="Constantia" pitchFamily="18" charset="0"/>
              </a:rPr>
              <a:t> Seizure</a:t>
            </a:r>
          </a:p>
        </p:txBody>
      </p:sp>
    </p:spTree>
    <p:extLst>
      <p:ext uri="{BB962C8B-B14F-4D97-AF65-F5344CB8AC3E}">
        <p14:creationId xmlns:p14="http://schemas.microsoft.com/office/powerpoint/2010/main" val="319351218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Blood vessels showing damage"/>
          <p:cNvPicPr>
            <a:picLocks noGrp="1" noChangeAspect="1" noChangeArrowheads="1"/>
          </p:cNvPicPr>
          <p:nvPr>
            <p:ph sz="half" idx="4294967295"/>
          </p:nvPr>
        </p:nvPicPr>
        <p:blipFill>
          <a:blip r:embed="rId2" cstate="print"/>
          <a:stretch>
            <a:fillRect/>
          </a:stretch>
        </p:blipFill>
        <p:spPr bwMode="auto">
          <a:xfrm>
            <a:off x="4812642" y="914400"/>
            <a:ext cx="5779159" cy="5715000"/>
          </a:xfrm>
          <a:prstGeom prst="rect">
            <a:avLst/>
          </a:prstGeom>
          <a:noFill/>
          <a:ln w="38100">
            <a:solidFill>
              <a:srgbClr val="FFC000"/>
            </a:solidFill>
          </a:ln>
        </p:spPr>
      </p:pic>
      <p:sp>
        <p:nvSpPr>
          <p:cNvPr id="4" name="Text Placeholder 3"/>
          <p:cNvSpPr>
            <a:spLocks noGrp="1"/>
          </p:cNvSpPr>
          <p:nvPr>
            <p:ph type="body" idx="4294967295"/>
          </p:nvPr>
        </p:nvSpPr>
        <p:spPr>
          <a:xfrm>
            <a:off x="1524001" y="914400"/>
            <a:ext cx="3285593" cy="5943600"/>
          </a:xfrm>
        </p:spPr>
        <p:txBody>
          <a:bodyPr>
            <a:noAutofit/>
          </a:bodyPr>
          <a:lstStyle/>
          <a:p>
            <a:pPr>
              <a:buNone/>
            </a:pPr>
            <a:r>
              <a:rPr lang="en-US" sz="2400" dirty="0">
                <a:latin typeface="Constantia" pitchFamily="18" charset="0"/>
              </a:rPr>
              <a:t>Immediately after an</a:t>
            </a:r>
          </a:p>
          <a:p>
            <a:pPr>
              <a:buNone/>
            </a:pPr>
            <a:r>
              <a:rPr lang="en-US" sz="2400" dirty="0">
                <a:latin typeface="Constantia" pitchFamily="18" charset="0"/>
              </a:rPr>
              <a:t>ischemic stroke (top</a:t>
            </a:r>
          </a:p>
          <a:p>
            <a:pPr>
              <a:buNone/>
            </a:pPr>
            <a:r>
              <a:rPr lang="en-US" sz="2400" dirty="0">
                <a:latin typeface="Constantia" pitchFamily="18" charset="0"/>
              </a:rPr>
              <a:t>left), a core of</a:t>
            </a:r>
          </a:p>
          <a:p>
            <a:pPr>
              <a:buNone/>
            </a:pPr>
            <a:r>
              <a:rPr lang="en-US" sz="2400" dirty="0">
                <a:latin typeface="Constantia" pitchFamily="18" charset="0"/>
              </a:rPr>
              <a:t>irreversibly damaged</a:t>
            </a:r>
          </a:p>
          <a:p>
            <a:pPr>
              <a:buNone/>
            </a:pPr>
            <a:r>
              <a:rPr lang="en-US" sz="2400" dirty="0">
                <a:latin typeface="Constantia" pitchFamily="18" charset="0"/>
              </a:rPr>
              <a:t>brain tissue (red) is</a:t>
            </a:r>
          </a:p>
          <a:p>
            <a:pPr>
              <a:buNone/>
            </a:pPr>
            <a:r>
              <a:rPr lang="en-US" sz="2400" dirty="0">
                <a:latin typeface="Constantia" pitchFamily="18" charset="0"/>
              </a:rPr>
              <a:t>surrounded by an area</a:t>
            </a:r>
          </a:p>
          <a:p>
            <a:pPr>
              <a:buNone/>
            </a:pPr>
            <a:r>
              <a:rPr lang="en-US" sz="2400" dirty="0">
                <a:latin typeface="Constantia" pitchFamily="18" charset="0"/>
              </a:rPr>
              <a:t>of viable but at-risk</a:t>
            </a:r>
          </a:p>
          <a:p>
            <a:pPr>
              <a:buNone/>
            </a:pPr>
            <a:r>
              <a:rPr lang="en-US" sz="2400" dirty="0">
                <a:latin typeface="Constantia" pitchFamily="18" charset="0"/>
              </a:rPr>
              <a:t>tissue called the</a:t>
            </a:r>
          </a:p>
          <a:p>
            <a:pPr>
              <a:buNone/>
            </a:pPr>
            <a:r>
              <a:rPr lang="en-US" sz="2400" dirty="0">
                <a:latin typeface="Constantia" pitchFamily="18" charset="0"/>
              </a:rPr>
              <a:t>penumbra (green).</a:t>
            </a:r>
          </a:p>
          <a:p>
            <a:pPr>
              <a:buNone/>
            </a:pPr>
            <a:r>
              <a:rPr lang="en-US" sz="2400" dirty="0">
                <a:latin typeface="Constantia" pitchFamily="18" charset="0"/>
              </a:rPr>
              <a:t>Unless blood flow is</a:t>
            </a:r>
          </a:p>
          <a:p>
            <a:pPr>
              <a:buNone/>
            </a:pPr>
            <a:r>
              <a:rPr lang="en-US" sz="2400" dirty="0">
                <a:latin typeface="Constantia" pitchFamily="18" charset="0"/>
              </a:rPr>
              <a:t>restored quickly, the</a:t>
            </a:r>
          </a:p>
          <a:p>
            <a:pPr>
              <a:buNone/>
            </a:pPr>
            <a:r>
              <a:rPr lang="en-US" sz="2400" dirty="0">
                <a:latin typeface="Constantia" pitchFamily="18" charset="0"/>
              </a:rPr>
              <a:t>tissue within the</a:t>
            </a:r>
          </a:p>
          <a:p>
            <a:pPr>
              <a:buNone/>
            </a:pPr>
            <a:r>
              <a:rPr lang="en-US" sz="2400" dirty="0">
                <a:latin typeface="Constantia" pitchFamily="18" charset="0"/>
              </a:rPr>
              <a:t>penumbra will be lost</a:t>
            </a:r>
          </a:p>
          <a:p>
            <a:pPr>
              <a:buNone/>
            </a:pPr>
            <a:r>
              <a:rPr lang="en-US" sz="2400" dirty="0">
                <a:latin typeface="Constantia" pitchFamily="18" charset="0"/>
              </a:rPr>
              <a:t>(bottom right).</a:t>
            </a:r>
          </a:p>
        </p:txBody>
      </p:sp>
      <p:sp>
        <p:nvSpPr>
          <p:cNvPr id="6" name="TextBox 5"/>
          <p:cNvSpPr txBox="1"/>
          <p:nvPr/>
        </p:nvSpPr>
        <p:spPr>
          <a:xfrm>
            <a:off x="1524000" y="1"/>
            <a:ext cx="9144000" cy="769441"/>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8100000" scaled="1"/>
            <a:tileRect/>
          </a:gradFill>
        </p:spPr>
        <p:txBody>
          <a:bodyPr wrap="square" rtlCol="0">
            <a:spAutoFit/>
          </a:bodyPr>
          <a:lstStyle/>
          <a:p>
            <a:r>
              <a:rPr lang="en-US" sz="4400" dirty="0">
                <a:solidFill>
                  <a:srgbClr val="FFFF00"/>
                </a:solidFill>
                <a:latin typeface="Constantia" pitchFamily="18" charset="0"/>
              </a:rPr>
              <a:t>       </a:t>
            </a:r>
            <a:r>
              <a:rPr lang="en-US" sz="4400" dirty="0">
                <a:latin typeface="Constantia" pitchFamily="18" charset="0"/>
              </a:rPr>
              <a:t>ISCHEMIC PENUMBRA</a:t>
            </a:r>
          </a:p>
        </p:txBody>
      </p:sp>
    </p:spTree>
    <p:extLst>
      <p:ext uri="{BB962C8B-B14F-4D97-AF65-F5344CB8AC3E}">
        <p14:creationId xmlns:p14="http://schemas.microsoft.com/office/powerpoint/2010/main" val="114045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msofi\Pictures\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457200"/>
            <a:ext cx="9165419"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24826"/>
            <a:ext cx="91440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latin typeface="Constantia" panose="02030602050306030303" pitchFamily="18" charset="0"/>
              </a:rPr>
              <a:t>	</a:t>
            </a:r>
            <a:r>
              <a:rPr lang="en-US" sz="3200" b="1" dirty="0">
                <a:solidFill>
                  <a:schemeClr val="bg1"/>
                </a:solidFill>
                <a:latin typeface="Constantia" panose="02030602050306030303" pitchFamily="18" charset="0"/>
              </a:rPr>
              <a:t>TIA</a:t>
            </a:r>
            <a:r>
              <a:rPr lang="en-US" sz="3200" dirty="0">
                <a:latin typeface="Constantia" panose="02030602050306030303" pitchFamily="18" charset="0"/>
              </a:rPr>
              <a:t> IS BRAIN EMERGENCY</a:t>
            </a:r>
          </a:p>
        </p:txBody>
      </p:sp>
      <p:sp>
        <p:nvSpPr>
          <p:cNvPr id="3" name="TextBox 2"/>
          <p:cNvSpPr txBox="1"/>
          <p:nvPr/>
        </p:nvSpPr>
        <p:spPr>
          <a:xfrm>
            <a:off x="2209800" y="1428690"/>
            <a:ext cx="46482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a:latin typeface="Constantia" panose="02030602050306030303" pitchFamily="18" charset="0"/>
              </a:rPr>
              <a:t>TIA is a “Mini brain attack”</a:t>
            </a:r>
          </a:p>
        </p:txBody>
      </p:sp>
      <p:sp>
        <p:nvSpPr>
          <p:cNvPr id="4" name="TextBox 3"/>
          <p:cNvSpPr txBox="1"/>
          <p:nvPr/>
        </p:nvSpPr>
        <p:spPr>
          <a:xfrm>
            <a:off x="2209800" y="5162490"/>
            <a:ext cx="47244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a:latin typeface="Constantia" panose="02030602050306030303" pitchFamily="18" charset="0"/>
              </a:rPr>
              <a:t>“Time lost may be brain lost”</a:t>
            </a:r>
          </a:p>
        </p:txBody>
      </p:sp>
    </p:spTree>
    <p:extLst>
      <p:ext uri="{BB962C8B-B14F-4D97-AF65-F5344CB8AC3E}">
        <p14:creationId xmlns:p14="http://schemas.microsoft.com/office/powerpoint/2010/main" val="1183021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2370</Words>
  <Application>Microsoft Office PowerPoint</Application>
  <PresentationFormat>Custom</PresentationFormat>
  <Paragraphs>570</Paragraphs>
  <Slides>39</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Office Theme</vt:lpstr>
      <vt:lpstr>CorelDRAW 6.0</vt:lpstr>
      <vt:lpstr>Image</vt:lpstr>
      <vt:lpstr>                 STROKE </vt:lpstr>
      <vt:lpstr>       THREE STROKE TYPES</vt:lpstr>
      <vt:lpstr>PowerPoint Presentation</vt:lpstr>
      <vt:lpstr>PowerPoint Presentation</vt:lpstr>
      <vt:lpstr>PowerPoint Presentation</vt:lpstr>
      <vt:lpstr>PowerPoint Presentation</vt:lpstr>
      <vt:lpstr>ISCHEMIC STROKE PATHOPHYSIOLOGY The First Few Hours</vt:lpstr>
      <vt:lpstr>PowerPoint Presentation</vt:lpstr>
      <vt:lpstr>PowerPoint Presentation</vt:lpstr>
      <vt:lpstr>PowerPoint Presentation</vt:lpstr>
      <vt:lpstr>PowerPoint Presentation</vt:lpstr>
      <vt:lpstr>PowerPoint Presentation</vt:lpstr>
      <vt:lpstr>CAUSES (ETIOLOGIES) OF ISCHEMIC STROKE: SIX MAIN CATEGORIES</vt:lpstr>
      <vt:lpstr>ETIOLOGIC  EVALUATION: IDENTIFY STROKE, FIND SOURCE OF CLOT</vt:lpstr>
      <vt:lpstr>PowerPoint Presentation</vt:lpstr>
      <vt:lpstr>PowerPoint Presentation</vt:lpstr>
      <vt:lpstr>PowerPoint Presentation</vt:lpstr>
      <vt:lpstr>PowerPoint Presentation</vt:lpstr>
      <vt:lpstr>HYPERCOAGULABLE PROFILE PATIENTS &lt; 55 YEARS OLD</vt:lpstr>
      <vt:lpstr>PowerPoint Presentation</vt:lpstr>
      <vt:lpstr>PowerPoint Presentation</vt:lpstr>
      <vt:lpstr>          CAROTID DUPLEX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 UPDATE</dc:title>
  <dc:creator>Microsoft account</dc:creator>
  <cp:lastModifiedBy>Waqar Farooqi</cp:lastModifiedBy>
  <cp:revision>60</cp:revision>
  <dcterms:created xsi:type="dcterms:W3CDTF">2022-03-05T04:27:36Z</dcterms:created>
  <dcterms:modified xsi:type="dcterms:W3CDTF">2024-09-05T10:41:17Z</dcterms:modified>
</cp:coreProperties>
</file>